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7.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8.xml" ContentType="application/vnd.openxmlformats-officedocument.presentationml.notesSlide+xml"/>
  <Override PartName="/ppt/ink/ink13.xml" ContentType="application/inkml+xml"/>
  <Override PartName="/ppt/ink/ink1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5.xml" ContentType="application/inkml+xml"/>
  <Override PartName="/ppt/notesSlides/notesSlide11.xml" ContentType="application/vnd.openxmlformats-officedocument.presentationml.notesSlide+xml"/>
  <Override PartName="/ppt/ink/ink1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7.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8.xml" ContentType="application/inkml+xml"/>
  <Override PartName="/ppt/notesSlides/notesSlide1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9.xml" ContentType="application/vnd.openxmlformats-officedocument.presentationml.notesSlide+xml"/>
  <Override PartName="/ppt/ink/ink2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24.xml" ContentType="application/inkml+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2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74"/>
  </p:notesMasterIdLst>
  <p:handoutMasterIdLst>
    <p:handoutMasterId r:id="rId75"/>
  </p:handoutMasterIdLst>
  <p:sldIdLst>
    <p:sldId id="1797" r:id="rId2"/>
    <p:sldId id="1898" r:id="rId3"/>
    <p:sldId id="904" r:id="rId4"/>
    <p:sldId id="1772" r:id="rId5"/>
    <p:sldId id="1773" r:id="rId6"/>
    <p:sldId id="1899" r:id="rId7"/>
    <p:sldId id="1774" r:id="rId8"/>
    <p:sldId id="1775" r:id="rId9"/>
    <p:sldId id="1776" r:id="rId10"/>
    <p:sldId id="1777" r:id="rId11"/>
    <p:sldId id="1778" r:id="rId12"/>
    <p:sldId id="1779" r:id="rId13"/>
    <p:sldId id="1798" r:id="rId14"/>
    <p:sldId id="1780" r:id="rId15"/>
    <p:sldId id="1781" r:id="rId16"/>
    <p:sldId id="1782" r:id="rId17"/>
    <p:sldId id="1803" r:id="rId18"/>
    <p:sldId id="1804" r:id="rId19"/>
    <p:sldId id="1821" r:id="rId20"/>
    <p:sldId id="1805" r:id="rId21"/>
    <p:sldId id="1833" r:id="rId22"/>
    <p:sldId id="1834" r:id="rId23"/>
    <p:sldId id="1835" r:id="rId24"/>
    <p:sldId id="1836" r:id="rId25"/>
    <p:sldId id="1837" r:id="rId26"/>
    <p:sldId id="1838" r:id="rId27"/>
    <p:sldId id="1839" r:id="rId28"/>
    <p:sldId id="1840" r:id="rId29"/>
    <p:sldId id="1841" r:id="rId30"/>
    <p:sldId id="1826" r:id="rId31"/>
    <p:sldId id="1827" r:id="rId32"/>
    <p:sldId id="1829" r:id="rId33"/>
    <p:sldId id="1843" r:id="rId34"/>
    <p:sldId id="1788" r:id="rId35"/>
    <p:sldId id="1813" r:id="rId36"/>
    <p:sldId id="1814" r:id="rId37"/>
    <p:sldId id="1791" r:id="rId38"/>
    <p:sldId id="1850" r:id="rId39"/>
    <p:sldId id="1851" r:id="rId40"/>
    <p:sldId id="1869" r:id="rId41"/>
    <p:sldId id="1867" r:id="rId42"/>
    <p:sldId id="1870" r:id="rId43"/>
    <p:sldId id="1853" r:id="rId44"/>
    <p:sldId id="1866" r:id="rId45"/>
    <p:sldId id="1879" r:id="rId46"/>
    <p:sldId id="1881" r:id="rId47"/>
    <p:sldId id="1882" r:id="rId48"/>
    <p:sldId id="1878" r:id="rId49"/>
    <p:sldId id="1883" r:id="rId50"/>
    <p:sldId id="1875" r:id="rId51"/>
    <p:sldId id="1885" r:id="rId52"/>
    <p:sldId id="1886" r:id="rId53"/>
    <p:sldId id="1862" r:id="rId54"/>
    <p:sldId id="1844" r:id="rId55"/>
    <p:sldId id="1792" r:id="rId56"/>
    <p:sldId id="1793" r:id="rId57"/>
    <p:sldId id="1845" r:id="rId58"/>
    <p:sldId id="1794" r:id="rId59"/>
    <p:sldId id="1887" r:id="rId60"/>
    <p:sldId id="1822" r:id="rId61"/>
    <p:sldId id="1823" r:id="rId62"/>
    <p:sldId id="1818" r:id="rId63"/>
    <p:sldId id="1817" r:id="rId64"/>
    <p:sldId id="1888" r:id="rId65"/>
    <p:sldId id="1893" r:id="rId66"/>
    <p:sldId id="1894" r:id="rId67"/>
    <p:sldId id="1895" r:id="rId68"/>
    <p:sldId id="1896" r:id="rId69"/>
    <p:sldId id="1897" r:id="rId70"/>
    <p:sldId id="1890" r:id="rId71"/>
    <p:sldId id="1891" r:id="rId72"/>
    <p:sldId id="1892" r:id="rId73"/>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Fang" initials="FF" lastIdx="2" clrIdx="0">
    <p:extLst>
      <p:ext uri="{19B8F6BF-5375-455C-9EA6-DF929625EA0E}">
        <p15:presenceInfo xmlns:p15="http://schemas.microsoft.com/office/powerpoint/2012/main" userId="Fei Fang" providerId="None"/>
      </p:ext>
    </p:extLst>
  </p:cmAuthor>
  <p:cmAuthor id="2" name="Fei Fang" initials="FF [2]" lastIdx="1" clrIdx="1">
    <p:extLst>
      <p:ext uri="{19B8F6BF-5375-455C-9EA6-DF929625EA0E}">
        <p15:presenceInfo xmlns:p15="http://schemas.microsoft.com/office/powerpoint/2012/main" userId="3161bbe7667c1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000"/>
    <a:srgbClr val="0000FF"/>
    <a:srgbClr val="A03333"/>
    <a:srgbClr val="16EE25"/>
    <a:srgbClr val="FF6600"/>
    <a:srgbClr val="FFD666"/>
    <a:srgbClr val="CC9500"/>
    <a:srgbClr val="F0B81F"/>
    <a:srgbClr val="E5A800"/>
    <a:srgbClr val="FFC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72781" autoAdjust="0"/>
  </p:normalViewPr>
  <p:slideViewPr>
    <p:cSldViewPr snapToGrid="0">
      <p:cViewPr varScale="1">
        <p:scale>
          <a:sx n="165" d="100"/>
          <a:sy n="165" d="100"/>
        </p:scale>
        <p:origin x="1580"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Previous USCG</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2DD6-42CB-8CA9-86EE1A345C81}"/>
              </c:ext>
            </c:extLst>
          </c:dPt>
          <c:cat>
            <c:strRef>
              <c:f>Sheet1!$A$2</c:f>
              <c:strCache>
                <c:ptCount val="1"/>
                <c:pt idx="0">
                  <c:v>Compartison of Strategies</c:v>
                </c:pt>
              </c:strCache>
            </c:strRef>
          </c:cat>
          <c:val>
            <c:numRef>
              <c:f>Sheet1!$B$2</c:f>
              <c:numCache>
                <c:formatCode>General</c:formatCode>
                <c:ptCount val="1"/>
                <c:pt idx="0">
                  <c:v>6.0697999999999999</c:v>
                </c:pt>
              </c:numCache>
            </c:numRef>
          </c:val>
          <c:extLst xmlns:c16r2="http://schemas.microsoft.com/office/drawing/2015/06/chart">
            <c:ext xmlns:c16="http://schemas.microsoft.com/office/drawing/2014/chart" uri="{C3380CC4-5D6E-409C-BE32-E72D297353CC}">
              <c16:uniqueId val="{00000002-2DD6-42CB-8CA9-86EE1A345C81}"/>
            </c:ext>
          </c:extLst>
        </c:ser>
        <c:ser>
          <c:idx val="1"/>
          <c:order val="1"/>
          <c:tx>
            <c:strRef>
              <c:f>Sheet1!$C$1</c:f>
              <c:strCache>
                <c:ptCount val="1"/>
                <c:pt idx="0">
                  <c:v>Game-theoretic</c:v>
                </c:pt>
              </c:strCache>
            </c:strRef>
          </c:tx>
          <c:spPr>
            <a:solidFill>
              <a:schemeClr val="accent1"/>
            </a:solidFill>
            <a:ln>
              <a:noFill/>
            </a:ln>
            <a:effectLst/>
          </c:spPr>
          <c:invertIfNegative val="0"/>
          <c:cat>
            <c:strRef>
              <c:f>Sheet1!$A$2</c:f>
              <c:strCache>
                <c:ptCount val="1"/>
                <c:pt idx="0">
                  <c:v>Compartison of Strategies</c:v>
                </c:pt>
              </c:strCache>
            </c:strRef>
          </c:cat>
          <c:val>
            <c:numRef>
              <c:f>Sheet1!$C$2</c:f>
              <c:numCache>
                <c:formatCode>General</c:formatCode>
                <c:ptCount val="1"/>
                <c:pt idx="0">
                  <c:v>3.1589</c:v>
                </c:pt>
              </c:numCache>
            </c:numRef>
          </c:val>
          <c:extLst xmlns:c16r2="http://schemas.microsoft.com/office/drawing/2015/06/chart">
            <c:ext xmlns:c16="http://schemas.microsoft.com/office/drawing/2014/chart" uri="{C3380CC4-5D6E-409C-BE32-E72D297353CC}">
              <c16:uniqueId val="{00000003-2DD6-42CB-8CA9-86EE1A345C81}"/>
            </c:ext>
          </c:extLst>
        </c:ser>
        <c:dLbls>
          <c:showLegendKey val="0"/>
          <c:showVal val="0"/>
          <c:showCatName val="0"/>
          <c:showSerName val="0"/>
          <c:showPercent val="0"/>
          <c:showBubbleSize val="0"/>
        </c:dLbls>
        <c:gapWidth val="219"/>
        <c:overlap val="-27"/>
        <c:axId val="-295955280"/>
        <c:axId val="-295952560"/>
      </c:barChart>
      <c:catAx>
        <c:axId val="-295955280"/>
        <c:scaling>
          <c:orientation val="minMax"/>
        </c:scaling>
        <c:delete val="1"/>
        <c:axPos val="b"/>
        <c:numFmt formatCode="General" sourceLinked="1"/>
        <c:majorTickMark val="none"/>
        <c:minorTickMark val="none"/>
        <c:tickLblPos val="nextTo"/>
        <c:crossAx val="-295952560"/>
        <c:crosses val="autoZero"/>
        <c:auto val="1"/>
        <c:lblAlgn val="ctr"/>
        <c:lblOffset val="100"/>
        <c:noMultiLvlLbl val="0"/>
      </c:catAx>
      <c:valAx>
        <c:axId val="-295952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0" i="0" u="none" strike="noStrike" baseline="0" dirty="0">
                    <a:effectLst/>
                  </a:rPr>
                  <a:t>Max 𝔼[𝑈]</a:t>
                </a:r>
                <a:endParaRPr lang="en-US" dirty="0"/>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95955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340" cy="349943"/>
          </a:xfrm>
          <a:prstGeom prst="rect">
            <a:avLst/>
          </a:prstGeom>
        </p:spPr>
        <p:txBody>
          <a:bodyPr vert="horz" lIns="87927" tIns="43964" rIns="87927" bIns="43964" rtlCol="0"/>
          <a:lstStyle>
            <a:lvl1pPr algn="l">
              <a:defRPr sz="1200"/>
            </a:lvl1pPr>
          </a:lstStyle>
          <a:p>
            <a:endParaRPr lang="en-US" dirty="0"/>
          </a:p>
        </p:txBody>
      </p:sp>
      <p:sp>
        <p:nvSpPr>
          <p:cNvPr id="3" name="Date Placeholder 2"/>
          <p:cNvSpPr>
            <a:spLocks noGrp="1"/>
          </p:cNvSpPr>
          <p:nvPr>
            <p:ph type="dt" sz="quarter" idx="1"/>
          </p:nvPr>
        </p:nvSpPr>
        <p:spPr>
          <a:xfrm>
            <a:off x="5258347" y="0"/>
            <a:ext cx="4023340" cy="349943"/>
          </a:xfrm>
          <a:prstGeom prst="rect">
            <a:avLst/>
          </a:prstGeom>
        </p:spPr>
        <p:txBody>
          <a:bodyPr vert="horz" lIns="87927" tIns="43964" rIns="87927" bIns="43964" rtlCol="0"/>
          <a:lstStyle>
            <a:lvl1pPr algn="r">
              <a:defRPr sz="1200"/>
            </a:lvl1pPr>
          </a:lstStyle>
          <a:p>
            <a:fld id="{F42DCADA-6CB2-49A4-B6B5-E11C4E0EA625}" type="datetimeFigureOut">
              <a:rPr lang="en-US" smtClean="0"/>
              <a:t>11/26/2019</a:t>
            </a:fld>
            <a:endParaRPr lang="en-US" dirty="0"/>
          </a:p>
        </p:txBody>
      </p:sp>
      <p:sp>
        <p:nvSpPr>
          <p:cNvPr id="4" name="Footer Placeholder 3"/>
          <p:cNvSpPr>
            <a:spLocks noGrp="1"/>
          </p:cNvSpPr>
          <p:nvPr>
            <p:ph type="ftr" sz="quarter" idx="2"/>
          </p:nvPr>
        </p:nvSpPr>
        <p:spPr>
          <a:xfrm>
            <a:off x="0" y="6635060"/>
            <a:ext cx="4023340" cy="349942"/>
          </a:xfrm>
          <a:prstGeom prst="rect">
            <a:avLst/>
          </a:prstGeom>
        </p:spPr>
        <p:txBody>
          <a:bodyPr vert="horz" lIns="87927" tIns="43964" rIns="87927" bIns="439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58347" y="6635060"/>
            <a:ext cx="4023340" cy="349942"/>
          </a:xfrm>
          <a:prstGeom prst="rect">
            <a:avLst/>
          </a:prstGeom>
        </p:spPr>
        <p:txBody>
          <a:bodyPr vert="horz" lIns="87927" tIns="43964" rIns="87927" bIns="43964" rtlCol="0" anchor="b"/>
          <a:lstStyle>
            <a:lvl1pPr algn="r">
              <a:defRPr sz="1200"/>
            </a:lvl1pPr>
          </a:lstStyle>
          <a:p>
            <a:fld id="{1705DBDB-8179-453A-BB58-50FAA03EF092}" type="slidenum">
              <a:rPr lang="en-US" smtClean="0"/>
              <a:t>‹#›</a:t>
            </a:fld>
            <a:endParaRPr lang="en-US" dirty="0"/>
          </a:p>
        </p:txBody>
      </p:sp>
    </p:spTree>
    <p:extLst>
      <p:ext uri="{BB962C8B-B14F-4D97-AF65-F5344CB8AC3E}">
        <p14:creationId xmlns:p14="http://schemas.microsoft.com/office/powerpoint/2010/main" val="36078599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8:47:14.915"/>
    </inkml:context>
    <inkml:brush xml:id="br0">
      <inkml:brushProperty name="width" value="0.05292" units="cm"/>
      <inkml:brushProperty name="height" value="0.05292" units="cm"/>
      <inkml:brushProperty name="color" value="#FF0000"/>
    </inkml:brush>
  </inkml:definitions>
  <inkml:trace contextRef="#ctx0" brushRef="#br0">10461 15113 518 0,'-8'3'23'0,"8"-3"5"0,0 0-28 0,0 0 0 15,0 0 0-15,0 0 0 0,0 0 292 0,0 0 52 16,0 0 12-16,0 0 1 0,6-3-218 0,2 3-44 16,-8 0-9-16,6 3-2 0,3-3-24 0,0 2-6 0,0-2-1 0,0 3 0 15,3-3-6-15,3 3-2 0,-3-1 0 0,0 1 0 16,3 2-17-16,-1-2-4 0,4-1-1 0,-3-2 0 16,3 3-15-16,0 0-8 0,0-3 10 0,3 0-10 15,-1 0 8-15,4 0-8 0,-3-3 0 0,0 0 0 16,3 1 8-16,-3-1-8 0,-1-2 0 0,1 2 0 31,0-5-16-31,-3 3-8 0,-3-3-3 0,0 3 0 0,-3-3-42 16,0 0-9-16,-4 0-2 0,-2 3 0 0,-3-1-129 15,0-2-27-15,-3 1-4 0,0 7-492 0</inkml:trace>
  <inkml:trace contextRef="#ctx0" brushRef="#br0" timeOffset="180.722">10795 14827 1728 0,'0'13'76'0,"0"-13"16"16,0 0-73-16,-3 6-19 0,0-1 0 0,-3 3 0 0,6-3 148 0,-3 6 27 16,0-1 5-16,3 4 0 0,0-1-88 0,0 3-17 15,-3 5-4-15,6 0-1 0,0-2-52 0,0 2-10 16,0 5-8-16,0 1 9 0,-3-3-9 0,0 2 0 16,3-2 0-16,0 5 0 0,-3-3 0 0,0 3 0 15,0-2 0-15,0-3 0 0,3 0 16 0,-3-3 0 16,0-3 1-16,0-2 0 15,0-5-72-15,0-3-14 0,0 0-3 0,0-8-688 16,0 0-136-16</inkml:trace>
  <inkml:trace contextRef="#ctx0" brushRef="#br0" timeOffset="730.572">12155 14891 1382 0,'0'0'123'0,"3"8"-99"15,-3-8-24-15,-3 8 0 0,0 0 140 0,3-8 22 0,0 5 5 16,0-5 1-16,0 0-47 0,0 0-9 0,0 0-1 0,3 8-1 16,0-3-53-16,-3-5-10 0,0 0-3 15,6 3 0-15,3-1-24 0,6-2-6 0,0 0-1 0,3 0 0 16,2 0 3-16,4 0 1 0,-3-2 0 0,3-1 0 15,0 0-25-15,-3 1-6 0,-4 2-1 0,4-3 0 32,-3 3-13-32,-3-2-2 0,3 2-1 0,-3-6 0 0,-3 4-31 15,0-1-6-15,-1-2-2 0,1-1-624 0,-6 4-125 0</inkml:trace>
  <inkml:trace contextRef="#ctx0" brushRef="#br0" timeOffset="900.274">12396 14703 230 0,'0'0'20'15,"0"0"-20"-15,0 0 0 0,0 0 0 0,0 0 272 0,0 0 49 16,-6 5 11-16,3 6 1 0,3-1-151 0,0 1-30 16,-3 5-7-16,3-3-1 0,3 6-48 0,-3-6-9 15,0 5-3-15,0 3 0 0,3 3-40 0,-3 0-9 16,0 0-2-16,0 0 0 0,0 2-24 0,0 3-9 16,0 0 0-16,0-2 9 15,0-3-41-15,3-6-8 0,-3 1-1 0,3-6-640 16,-3-2-128-16</inkml:trace>
  <inkml:trace contextRef="#ctx0" brushRef="#br0" timeOffset="1836.323">11250 14740 1209 0,'6'8'108'0,"3"-3"-87"16,-3 0-21-16,6 3 0 0,-3-5 193 0,3 2 35 15,0 1 6-15,0-1 2 0,-3-2-120 0,3 2-23 16,-1 0-5-16,-2 3 0 0,0 0-56 0,-3-3-12 16,3 1-1-16,-6-1-1 0,3 3-18 0,-3-3 8 15,0 3-8-15,0 0 0 0,-3 0 0 0,0 3-12 16,-3-1 0-16,0 6 0 15,-3-3-16-15,0 3-2 0,-3 0-1 0,-3 0 0 0,0 2 19 0,1-4 12 16,-7 1-13-16,6 1 5 16,0-2 22-16,0-1 5 0,3 0 1 0,3 0 0 0,-3-5 36 0,3-3 8 15,-3 1 2-15,3-1 0 0,0-2 1 0,6-3 0 16,0 0 0-16,0 0 0 0,0 0-21 0,0 0-4 16,0 0-1-16,0 0 0 0,0 0-17 0,0 0-3 15,0 0-1-15,0 0 0 0,9-6-20 0,3 1 9 16,-3 2-9-16,6 3 0 0,-3-2 0 0,3-1 0 15,0 1 0-15,0-1 0 16,-1 3-24-16,-2-3-8 0,3 1-1 0,0-1-1 16,-3 0-155-16,3 3-31 0,-3-2-7 0</inkml:trace>
  <inkml:trace contextRef="#ctx0" brushRef="#br0" timeOffset="2496.939">11691 15253 2185 0,'12'3'96'0,"-12"-3"21"0,0 0-93 0,3 8-24 16,-3-3 0-16,-3 3 0 0,0 3 108 0,-3-1 16 15,0 1 4-15,0 2 1 0,-3 0-103 0,0 3-26 16,0 0 0-16,-3-3 0 16,-3 0-115-16,3-2-28 0</inkml:trace>
  <inkml:trace contextRef="#ctx0" brushRef="#br0" timeOffset="5968.732">12938 14716 345 0,'0'0'31'0,"0"0"-31"0,-3-5 0 0,-3 0 0 16,3-1 150-16,0-2 24 0,0 0 5 0,0 0 1 15,0 3-66-15,0 0-13 0,3-3-2 0,-3 3-1 16,3 5-19-16,0 0-4 16,0 0-1-16,0 0 0 0,0 0 18 0,0 0 3 0,0 0 1 0,0 0 0 15,0 0-25-15,0 10-5 0,0 1-1 0,0 2 0 16,0 6-28-16,0 2-5 0,0 5-2 0,0 3 0 16,0 3-20-16,0 0-10 0,3-3 10 0,0 3-10 15,0-3 11-15,-3-5-11 0,3-6 12 0,3 1-12 16,-3-6 9-16,0 0-9 0,0-5 0 0,0-3 9 0,-3-5-1 15,0 0 0-15,0 0 0 0,0 0 0 0,0-8 12 16,-3-8 3-16,0 1 0 0,0-9 0 0,-3 0-9 0,3-8-2 16,-3 0 0-16,0 1 0 0,-3-4 4 0,6 6 0 15,-3 3 0-15,3 2 0 0,0 3 5 0,3 5 2 16,-3 3 0-16,3 2 0 0,3 3-13 0,-3 8-2 16,0 0-8-16,0 0 12 0,0 0 0 0,3 11 0 15,0-1 0-15,3 9 0 0,0 2-1 16,-3 8-1-16,0 6 0 0,-3 4 0 0,0 4-1 0,0-1 0 15,0 5 0-15,0-2 0 0,0 0-9 0,-3-2 8 16,3-1-8-16,0-2 8 0,0-3-24 0,0-5-6 16,0-1-1-16,0-7-792 15,0-3-158-15</inkml:trace>
  <inkml:trace contextRef="#ctx0" brushRef="#br0" timeOffset="6537.364">10625 16269 576 0,'0'0'25'0,"0"0"6"0,-3 3-31 0,3-3 0 0,0 0 0 0,0 0 0 15,0 0 364-15,0 0 68 0,-3-5 12 0,3 5 4 16,-3-8-284-16,3 8-56 0,0 0-11 0,0-8-2 15,0 2-42-15,0 6-8 16,0 0-1-16,6-5-1 0,3 2-14 0,0 3-2 0,0 0-1 0,6 3 0 16,0 0-12-16,3 2-2 0,2-2-1 0,-2 2 0 15,3 0-11-15,-3-2 0 0,3 0 0 0,3-1 0 16,-3-2 0-16,-1 0 8 0,1-2-8 0,0-1 0 16,0-5-17-16,0 0-9 15,-3 0-2-15,2-5 0 0,1 0-104 0,-6-3-20 16,3 0-5-16,-3-3-555 0,0 4-112 0</inkml:trace>
  <inkml:trace contextRef="#ctx0" brushRef="#br0" timeOffset="6702.356">11259 15923 2023 0,'0'0'89'0,"0"0"19"0,0 0-86 0,0 0-22 16,0 0 0-16,0 0 0 0,0 0 144 0,0 0 24 16,0 5 4-16,3 3 2 0,-3 0-88 0,0 2-18 15,-3 4-3-15,3-1-1 0,0 3-25 0,-3 2-6 16,0 3-1-16,3 3 0 0,0 5-32 0,3 0 0 15,-3 6 0-15,3 2 0 16,0 0-23-16,0 0-11 0,-3-3-2 0,3 1-1 16,3-1-165-16,-3 1-33 0,3-6-6 0</inkml:trace>
  <inkml:trace contextRef="#ctx0" brushRef="#br0" timeOffset="6895.952">11771 16402 2095 0,'0'0'92'0,"3"7"20"0,-3 1-89 0,3 3-23 0,-3-3 0 0,0 3 0 16,0 2 84-16,-6 0 13 0,0-2 3 0,-3 2 0 16,0 3-69-16,3 0-14 0,-3-3-2 0,1 5-1 15,-4-2-170-15,-3 0-33 0</inkml:trace>
  <inkml:trace contextRef="#ctx0" brushRef="#br0" timeOffset="7115.386">12179 16219 2419 0,'12'3'53'0,"-3"-1"11"0,0-2 3 0,6 3 1 0,0-3-55 0,-1 0-13 15,1 3 0-15,0-3 0 0,-3 2 34 0,6 1 4 16,-6-3 1-16,6 2 0 0,-6-2-31 0,-1-2-8 16,4 2 0-16,-3-3 0 0,3-2-10 0,-3 0-6 15,0-1-2-15,0-2 0 16,0 0-118-16,-3 1-23 0,3-4-5 0,-3 0-781 16</inkml:trace>
  <inkml:trace contextRef="#ctx0" brushRef="#br0" timeOffset="7313.07">12536 16005 1094 0,'0'0'97'0,"0"0"-77"16,0 0-20-16,0 0 0 0,0 0 310 0,0 0 58 0,0 0 12 0,-3 5 3 15,3 3-220-15,0 0-44 0,3 2-9 0,-3 1-2 16,-3 2-57-16,3 6-12 0,0-1-3 0,3 9 0 16,0 2-2-16,0 3-1 0,0 2 0 0,3 3 0 46,0-3-49-46,0 1-9 0,0-1-3 16,0 1 0-16,3-4-57 0,-3-2-12 0,0-2-3 0</inkml:trace>
  <inkml:trace contextRef="#ctx0" brushRef="#br0" timeOffset="7790.058">15066 14991 2124 0,'0'0'94'0,"0"0"19"0,0 0-90 15,6 3-23-15,0 0 0 0,3-1 0 16,3 1 80-16,3-3 11 0,0 0 2 0,3 0 1 0,-4 0-66 0,7 0-12 16,3 0-4-16,3-3 0 0,0-2 23 0,-3 0 4 15,-1 2 1-15,4-2 0 16,-3-1-154-16,0 1-30 0,-3-3-7 0,-1 3-874 15</inkml:trace>
  <inkml:trace contextRef="#ctx0" brushRef="#br0" timeOffset="7958.374">15516 14711 1900 0,'0'0'169'0,"0"8"-135"15,-3 0-34-15,3 2 0 0,0 1 176 0,0 5 28 0,-3 2 5 0,0 6 2 16,3 0-130-16,0 5-25 0,0-3-6 15,0 6-1-15,0 3-37 0,0-4-12 16,3 4 8-16,0 2-8 16,-3 0-36-16,3-3-10 0,3 1-2 0,-3 2-767 15,3-6-153-15</inkml:trace>
  <inkml:trace contextRef="#ctx0" brushRef="#br0" timeOffset="8108.833">15837 15139 1497 0,'6'16'133'0,"-6"-10"-106"0,-3 2-27 0,0 2 0 16,3 1 256-16,-3 5 45 0,-6-3 10 0,3 5 1 0,-3-2-192 0,3 3-40 16,-3 2-7-16,1-3-1 0,-7 4-72 0,0-7 0 15,3 1 0-15,-3-2-854 16,0-4-163-16</inkml:trace>
  <inkml:trace contextRef="#ctx0" brushRef="#br0" timeOffset="8287.695">16040 15031 921 0,'17'5'82'0,"-8"-5"-66"15,3 0-16-15,0 0 0 0,3-2 276 0,3-1 52 16,-3 0 11-16,3 3 1 0,0 0-212 0,-1-2-44 16,-2 2-8-16,6 0-1 0,-3-3-59 0,0 3-16 15,0-3 0-15,-3-2 0 0,2 2 0 0,-2 1 0 16,3-6-9-16,-3 3-705 15,0-3-141-15</inkml:trace>
  <inkml:trace contextRef="#ctx0" brushRef="#br0" timeOffset="8472.882">16528 14690 288 0,'0'0'25'0,"0"0"-25"0,0 0 0 0,0 0 0 16,-6 0 528-16,3 0 101 0,3 0 20 0,0 0 4 15,-6 5-441-15,3 3-89 0,0 0-18 0,3 5-3 16,-3 3-57-16,3 2-11 0,0 9-2 0,0 2-1 15,3 5-18-15,0 1-3 0,0 2-1 0,0 5 0 16,0 3-9-16,3 3 0 0,0-6 0 0,-3 6 0 16,3-3-16-16,0-3-4 0,0 0-2 0,-3-5 0 15,-3-2-154 1,2-6-30-16,4 0-6 0</inkml:trace>
  <inkml:trace contextRef="#ctx0" brushRef="#br0" timeOffset="11728.941">15045 16243 576 0,'0'0'25'0,"0"0"6"0,-3 2-31 0,3-2 0 15,0 0 0-15,0 0 0 16,0 0 257-16,0 0 46 0,0 0 9 0,0 0 1 0,0 0-162 0,0 0-33 16,0 0-6-16,0 0-2 0,0 0-40 0,0 0-8 15,0 0-2-15,0 0 0 0,0 0-19 0,0 0-4 16,6 3-1-16,0 0 0 0,0 2-1 0,0-5-1 16,3 3 0-16,-3-1 0 0,6 4-10 0,-3-4-3 15,3 1 0-15,0 0 0 0,0-1-21 0,0 1 0 16,-1-1 0-16,4 1 0 0,0-3 0 0,0 0 0 15,3 0 0-15,0-3 0 0,-3 3 0 0,3-5-12 16,-1 3 4-16,1-4 0 16,0 1-33-16,-6 0-7 0,-3 2 0 0,3-5-697 15,0 3-139-15</inkml:trace>
  <inkml:trace contextRef="#ctx0" brushRef="#br0" timeOffset="11899.536">15188 16055 1951 0,'0'0'86'0,"0"0"18"0,0 0-83 0,0 11-21 16,-3-4 0-16,0 7 0 0,0-1 100 0,3 3 15 0,3 0 3 0,0 5 1 15,3 0-87-15,-3 3-16 0,0 2-4 0,3 1-1 16,0-3 3-16,-3 2 1 0,3-2 0 0,3 0 0 16,-3-1-49-16,0-4-10 0,0-3-1 0,3 0-660 15,-3-3-132-15</inkml:trace>
  <inkml:trace contextRef="#ctx0" brushRef="#br0" timeOffset="12073.333">15593 15928 2170 0,'0'0'96'0,"0"0"20"0,0 0-92 16,0 0-24-16,0 0 0 0,-3 8 0 0,3 0 97 0,0 2 15 15,0 4 4-15,3-1 0 0,-3 5-66 0,3 1-13 16,-3 2-2-16,3 3-1 0,3 2-24 0,-3 1-10 15,3 2 8-15,-3 3-8 0,6-1-11 0,-3 1-7 16,0-5-2-16,0-1 0 16,0-2-199-16,0-3-40 0</inkml:trace>
  <inkml:trace contextRef="#ctx0" brushRef="#br0" timeOffset="12239.757">15998 16219 633 0,'0'0'56'0,"0"11"-44"0,0-4-12 0,0 7 0 16,0-1 345-16,0 0 67 0,-3 0 14 0,0 3 2 16,0 0-282-16,3 3-57 0,-9-1-11 0,3 3-2 15,0-2-64-15,0 2-12 0,-3-2 0 0,0-1 0 16,0 1-217-16,0-6-39 16</inkml:trace>
  <inkml:trace contextRef="#ctx0" brushRef="#br0" timeOffset="12501.3509">16212 16103 1324 0,'0'0'118'0,"9"2"-94"0,-3-2-24 0,3 0 0 0,6 0 196 0,-3 0 36 16,0 3 6-16,6-3 2 0,-1 0-109 0,1 2-22 15,-3 1-4-15,3 0-1 0,0-1-58 0,0 4-12 16,0-6-2-16,-3 2-1 0,-1-2-22 0,1 0-9 16,0 0 8-16,-3 0-8 0,0-2 8 0,0-1-8 15,0 0 0-15,-3-2 8 16,-3 2-37-16,0-2-8 0,-3-3-2 0,3 3 0 16,-3-6-148-16,-1 3-29 0,-2-2-7 0,0-3-690 0</inkml:trace>
  <inkml:trace contextRef="#ctx0" brushRef="#br0" timeOffset="12665.843">16444 15923 518 0,'0'0'23'0,"0"0"5"0,0 0-28 0,-3 5 0 16,3-5 0-16,-3 8 0 0,0 0 324 0,3 2 59 0,-3-2 12 0,1 6 2 16,2-4-205-16,-3 3-42 0,3 1-8 0,0-1-2 15,0 3-69-15,3 2-15 0,-3 1-2 0,2 5-1 16,-2-1-34-16,3 4-7 0,0-1-2 0,3 3 0 16,-3 0-29-1,3-2-5-15,0-3-2 0,3 0-753 0,-6-3-150 0</inkml:trace>
  <inkml:trace contextRef="#ctx0" brushRef="#br0" timeOffset="13033.667">16924 15859 1890 0,'0'0'84'31,"0"0"16"-31,9 3-80 15,-1-1-20-15,-8-2 0 0,6 6 0 0,3-1 122 0,-3 0 20 0,3 1 4 0,-3 2 1 0,-3-1-61 0,3 1-12 0,3 0-2 0,0 0-1 0,-9 3-47 0,3-1-8 16,3-2-3-16,0 0 0 0,-3 3-13 0,-3-3 8 16,0 0-8-16,3 2 0 0,-3-2-13 0,0 3-9 15,-9-3-2-15,3 2 0 16,3 1-31-16,-6-3-6 0,-3 3-2 0,-3-4 0 0,0 4 71 0,0-3 13 16,1 3 3-16,-4-4 1 0,-6 4-16 0,6 0-9 15,3 2 10-15,-3-3-10 0,-3-2 14 0,7 3-3 16,5 0-1-16,3-3 0 0,3-1 6 0,0-1 0 15,-3-1 1-15,6-5 0 0,9 8-7 0,0-3-2 0,-9-5 0 16,6 6 0-16,9-1 5 0,-1-3 1 0,-2 1 0 16,3-3 0-16,6 0-2 0,0 3-1 0,0-3 0 0,0 2 0 15,-4-2-11-15,4 0 0 0,3 3 9 0,0-3-9 16,-9 0 0-16,3 0 8 0,-1 0-8 16,4-3 0-16,-3 3-20 15,-3-2-9-15,-6-1-2 0,3 0 0 0</inkml:trace>
  <inkml:trace contextRef="#ctx0" brushRef="#br0" timeOffset="55598.206">18189 11168 1447 0,'0'0'64'0,"0"0"13"0,0 0-61 0,0 0-16 0,0 0 0 0,0 0 0 16,0 0 96-16,0 0 17 0,0 0 3 0,3 5 1 15,-3-5-53-15,6 0-10 0,3 0-2 0,-4-2-1 16,4-4-16-16,0 1-3 0,3-3-1 0,3-2 0 16,0-4-11-16,0 1-3 15,0-3 0-15,0-2 0 0,-3 5-9 0,-4-3-8 0,4 0 12 0,-3 0-12 16,0 3 12-16,-3-1-12 0,0 4 12 0,0 2-12 15,-3 3 9-15,-3 5-9 0,3-6 0 0,-3 6 9 0,0 0-9 0,3 6 0 16,0 4 0-16,-3 3 8 16,0 3-28-16,-3 3-5 0,3 2-2 0,-3 5 0 0,-3 4 27 0,3 1 0 15,3 1 0-15,-3-5 0 0,3 2 0 16,0 0 0-16,0 0 0 0,0-3 0 0,3 1 0 0,-3-3 0 16,6-1 0-16,-3 1 0 0,6-5 16 0,0-6 9 15,0-2 2-15,3-6 0 0,3-3-27 0,2-4-12 16,1-1 0-16,0-7 1 0,0-4 11 0,-3-4-13 15,-3-3 5-15,0-6 8 0,0 3 0 0,0 1 13 16,-3-4 0-16,-4 3 0 0,-2 1 20 0,3 1 4 16,-3 4 1-16,0-3 0 0,0 5 5 0,-3 0 1 15,3 3 0-15,0-1 0 0,-3 4-14 0,0-1-2 16,3 1-1-16,0 2 0 0,0 2-13 0,3 1-2 16,-6 5-1-16,0 0 0 0,3 0-11 0,-3 0 0 15,6 5 9-15,0 6-9 0,0 0 0 0,3 7 0 16,-3 1 0-16,-3 7 8 0,0 3-8 0,0 3 0 0,3 5 8 15,0-3-8-15,-3 1 0 0,3-6 8 16,0 0-8-16,0-5 0 16,0 0-76-16,2-8-19 0,1-1-4 0,-3-4-650 0,3 0-131 0</inkml:trace>
  <inkml:trace contextRef="#ctx0" brushRef="#br0" timeOffset="55806.3">18989 10840 921 0,'0'0'82'0,"0"0"-66"0,0 0-16 0,0 0 0 0,0 0 264 0,0 0 50 16,0 0 10-16,0 0 1 0,0 0-183 0,-3 8-37 15,6 5-7-15,-6 0-2 0,0 3-58 0,3 5-12 16,0 1-2-16,3 4-1 0,0 3-6 0,-3 6-1 16,3 2 0-16,-3 0 0 0,0 0 0 0,0-6-1 15,3 1 0-15,0-8 0 0,0-5-15 0,0 2 0 16,0-3 8-16,3 1-8 15,3-6-80-15,-3 0-20 0,3-2-3 0,0-3-617 16,0-3-124-16</inkml:trace>
  <inkml:trace contextRef="#ctx0" brushRef="#br0" timeOffset="55993.715">18790 11192 1094 0,'0'0'97'0,"0"0"-77"0,0 0-20 0,0 0 0 15,0 0 167-15,6-5 29 0,0 2 7 0,0-2 1 16,0-1-103-16,3 4-20 0,3-1-4 0,2 0-1 16,1 1-42-16,0-1-9 0,6 0-1 0,3 1-1 15,-3-1-23-15,0 1 0 0,2 2 0 0,-2-3 0 16,0 3-105-16,3 0-26 0,0 0-5 0</inkml:trace>
  <inkml:trace contextRef="#ctx0" brushRef="#br0" timeOffset="56187.922">19415 11131 1692 0,'0'0'75'0,"0"0"15"0,0 0-72 0,0 5-18 16,-3 1 0-16,3 2 0 0,0 2 104 0,-3-2 16 15,0 0 4-15,3 3 1 0,-3 2-81 0,3 0-16 16,-3 3-3-16,0-3-1 0,3-5-24 0,0 0 0 15,-3-3 8-15,0 3-8 16,3-2-112-16,-3-1-24 0,3-5-4 0</inkml:trace>
  <inkml:trace contextRef="#ctx0" brushRef="#br0" timeOffset="56327.48">19293 10843 979 0,'0'0'87'0,"0"0"-70"0,-3-3-17 0,3 3 0 16,-3-5 232-16,3 5 44 0,0 0 8 0,0 0 1 15,-6 0-205-15,6 0-42 0,0 0-8 0,0 0-2 32,6 0-147-32,3-3-29 0,3 0-7 0</inkml:trace>
  <inkml:trace contextRef="#ctx0" brushRef="#br0" timeOffset="56534.712">19662 10570 748 0,'0'0'67'0,"0"0"-54"0,0 0-13 0,0 0 0 15,0 0 316-15,-3 8 60 0,0 3 12 0,-3-1 2 0,3 3-202 0,-3 3-41 16,3 3-8-16,0 7-2 0,3 1-85 0,-6 5-16 16,3 5-4-16,0 2-1 0,3 1-6 0,0 2-1 15,-3 1 0-15,0 2 0 0,3-6-12 0,0 1-2 16,0 0-1-16,0-1 0 0,0-2 0 0,3-5 0 16,-3-5 0-16,3-1 0 0,0-2-26 0,0-3-6 15,3 0-1-15,-3-8 0 16,6 1-180-16,0-4-36 0,0-2-7 0</inkml:trace>
  <inkml:trace contextRef="#ctx0" brushRef="#br0" timeOffset="56661.075">19823 11187 115 0,'0'0'10'0,"0"0"-10"15,0 0 0-15,0 0 0 0,0 0 356 0,0 5 68 16,0 3 15-16,0 0 2 0,0 0-279 0,0 0-56 16,0 2-11-16,0 1-3 0,0 2-68 0,0-8-15 15,0 3-9-15,0-2-602 0,0-1-127 0</inkml:trace>
  <inkml:trace contextRef="#ctx0" brushRef="#br0" timeOffset="56828.557">19835 10837 864 0,'0'0'76'0,"0"0"-60"0,0 0-16 0,0 0 0 16,0 0 246-16,0 0 46 0,0 0 10 0,0 0 2 16,0 0-153-16,0 0-31 0,0 0-5 0,0 0-2 15,3 8-81-15,0-2-17 0,0 2-3 0,3-1-1 31,3 1-39-31,-1 0-8 0,4 3-2 0,0-3 0 0,3 2-214 16,0-2-44-16</inkml:trace>
  <inkml:trace contextRef="#ctx0" brushRef="#br0" timeOffset="56986.234">20245 10758 1728 0,'0'0'76'0,"0"0"16"0,-3 3-73 0,1 5-19 15,-1-3 0-15,0 3 0 0,0 0 162 0,0 2 29 16,0 4 5-16,-3 4 2 0,6-2-103 0,-3 2-21 15,0 1-4-15,0 2-1 0,0 0-44 0,0 3-9 16,3 0-1-16,-3-3-1 0,3 0-14 0,0 0 0 16,3-2 0-16,-3-1-10 15,3-2-88-15,0-5-18 0,3 0-3 0,-3-4-1 16,3 1-108-16,0-5-23 0,-6-3-4 0</inkml:trace>
  <inkml:trace contextRef="#ctx0" brushRef="#br0" timeOffset="57566.608">20070 11099 633 0,'-30'-2'56'0,"15"-1"-44"0,-3 0-12 0,0 1 0 15,-2-1 258-15,2-2 50 16,0-1 9-16,3 1 3 0,6 0-171 0,0 2-33 0,3-2-8 0,3 2 0 16,3 3-68-16,0 0-14 0,0 0-2 15,9-5-1-15,3 0-13 0,0-1-2 0,9 1-8 0,-3 0 12 16,3 0-12-16,-1-1 9 0,4-2-9 0,0 3 8 16,0-3-8-16,0 3 0 0,-1-3 0 0,-2 3 8 15,0-3-8-15,0 5 8 0,0 0-8 0,-3-2 8 16,2 0-8-16,-5 2 0 0,0 3 0 0,0 3 0 15,-3 2-13-15,0 0 1 0,0 3 1 0,-3 3 0 16,-3-1 1-16,3 1 0 0,-3 2 0 0,0 3 0 16,-3 0-1-16,-3 0 0 0,5 0 0 0,1 0 0 15,-3 0-2-15,3-1-1 0,0-4 0 0,3 0 0 0,3-4 6 16,0-1 8-16,0-4-13 0,3 1 5 0,-3-6 8 16,0 1 0-16,0-6 0 0,-1 0-8 15,1-5 8-15,-3-3 12 0,3-3-2 0,-3 1-1 0,-3-3 15 0,0-3 2 16,3 3 1-16,-6-3 0 15,0-3 5-15,0 4 0 0,0 1 1 0,0-1 0 0,0 4 1 0,-3 1 0 16,0 2 0-16,3 2 0 0,-3 4-19 0,3 5-4 16,-3-1-1-16,0 6 0 0,0 0 2 0,0 0 1 15,0 0 0-15,3 11 0 0,-3 2 3 0,3 3 1 16,-3 2 0-16,3 6 0 0,-3 0 4 0,3 0 1 16,0 5 0-16,0 0 0 0,0-2-11 0,3 4-3 15,0-2 0-15,-3 6 0 0,-1-1-8 0,4-7 0 16,0-1 0-16,0 1 8 0,3-1-8 0,-6 0 0 15,3 1 0-15,3-1 0 0,-3-2 20 0,0 5-2 16,-3-2 0-16,3-1 0 0,-3-2 19 0,-3-3 4 0,3 0 1 16,-3 1 0-16,-3-7 2 0,0 4 0 0,0-6 0 0,0 3 0 15,-6 0-10-15,6-3-2 0,-3 0 0 0,0-2 0 16,-3 0-1-16,0-1-1 0,0-2 0 0,0-3 0 16,-2 3-30-16,-4-5 0 0,0 0-8 0,-3-3 8 15,-6 0 0-15,3 0 0 16,-3-6 0-16,1 1 0 0,-4-3-9 0,0 3-2 0,3-3 0 0,0 3 0 31,1-1-24-31,2 1-5 0,3 0 0 0,3-1-1 0,0-2-136 0,3 3-27 16,0 0-6-16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13:59.144"/>
    </inkml:context>
    <inkml:brush xml:id="br0">
      <inkml:brushProperty name="width" value="0.05292" units="cm"/>
      <inkml:brushProperty name="height" value="0.05292" units="cm"/>
      <inkml:brushProperty name="color" value="#FF0000"/>
    </inkml:brush>
  </inkml:definitions>
  <inkml:trace contextRef="#ctx0" brushRef="#br0">5592 6374 1324 0,'0'26'118'0,"3"6"-94"15,-3-6-24-15,6 6 0 0,-6 0 43 0,0 2 4 16,0 3 1-16,0-10 0 0,3-3-6 0,-3 0-1 16,3-1 0-16,0-2 0 0,3 1-41 0,-3-6-11 15,6-1-1-15,-6 1-468 0,2-5-93 0</inkml:trace>
  <inkml:trace contextRef="#ctx0" brushRef="#br0" timeOffset="365.621">5556 6226 1706 0,'0'0'76'0,"0"0"15"0,0-3-73 0,0 3-18 0,0 0 0 0,0 0 0 16,3-3 100-16,-3 3 17 0,0 0 3 0,6 0 1 15,6 0-66-15,3 3-14 0,0 2-2 0,6-2-1 16,-1 0-13-16,1 2-2 0,3-2-1 0,0 4 0 15,3-1-2-15,2 2 0 0,-2 5 0 0,3-8 0 16,-3 1-2-16,0-1-1 0,-4 3 0 0,1 0 0 0,-3-3 4 16,-3 0 1-16,0 6 0 0,-3-1 0 0,-3 1 2 0,-1 5 1 15,-2 2 0-15,-3 4 0 0,-3-1 7 0,0 0 2 16,-3 3 0-16,-3 0 0 0,-3 2-2 0,0 3-1 16,-3 0 0-16,-2 0 0 0,2-2-14 0,-6-1-2 15,-3 1-1-15,3-4 0 0,-3-7-14 0,-3 0 11 16,0 5-11-16,1-5 10 0,2-8-10 0,3-2 0 15,-3-1 9-15,0-3-9 16,-3 1-27-16,0-3-9 0,1-3-3 0,5 1 0 16,0-3-181-16,3-1-37 0</inkml:trace>
  <inkml:trace contextRef="#ctx0" brushRef="#br0" timeOffset="801.91">6378 6212 1645 0,'0'0'36'0,"9"6"7"0,0-4 1 0,2 4 4 0,1-1-39 0,3 0-9 16,0 3 0-16,3 0 0 0,0-5 36 0,0 2 6 15,3 0 1-15,-1 1 0 0,1-1-15 0,0-5-2 16,0 3-1-16,0-1 0 0,-3 1-5 0,-4 0-2 15,4-1 0-15,3 1 0 0,-6-3 12 0,-3 2 2 16,0-4 1-16,-3 4 0 0,0 4 12 0,-6-1 3 16,0 3 0-16,-6-3 0 0,0 3 6 0,-3 3 2 15,-3 2 0-15,-3 3 0 0,-3 0-14 0,-3 0-2 16,0 2-1-16,-6 3 0 0,4 0-19 0,-4-2-3 16,0-3-1-16,0 2 0 0,0 1-16 0,-2-1 0 15,-1 4 8-15,0-9-8 16,6 0-90-16,-3-2-22 0,7-3-4 0,2-3-946 0</inkml:trace>
  <inkml:trace contextRef="#ctx0" brushRef="#br0" timeOffset="1175.619">7416 6170 1382 0,'-26'-8'123'0,"17"6"-99"16,3-1-24-16,-3 3 0 0,-6 3 172 0,-3-1 28 15,3 6 7-15,0 0 1 0,3-3-83 0,-2 6-16 16,-10 5-3-16,9 2-1 0,9 1-49 0,-3 2-11 15,-9 5-1-15,6 1-1 0,3-3-15 0,0 5-2 16,6-5-1-16,0 2 0 0,3-2-9 0,3 2-1 16,6 1-1-16,-3-3 0 0,0-1-6 0,6-1-8 15,9-1 11-15,6 0-11 0,-3-3 8 0,2-4-8 16,-2-4 0-16,9-2 0 16,3-2-52-16,-4-4-15 0,-2-2-2 0,3-2-1119 0</inkml:trace>
  <inkml:trace contextRef="#ctx0" brushRef="#br0" timeOffset="14453.125">5729 7676 1382 0,'-21'-16'61'0,"18"16"13"0,3 2-59 0,-3 4-15 0,3 2 0 0,0-3 0 16,0 3 80-16,0 0 12 0,0 10 4 0,3 1 0 15,-3 2-2-15,3 0 0 0,3 6 0 0,-3-1 0 16,3 3-37-16,0 11-7 0,-3-3-2 0,3 5 0 16,0-5-14-16,0 3-3 0,-3 0-1 0,0-1 0 15,0-2-11-15,2-2-3 0,-2-4 0 0,3-1 0 0,0-7-16 0,0 1 0 16,-3-5 0-16,0-1 0 15,0-2-100-15,0-8-24 0,3 0-5 0,-3-3-810 16</inkml:trace>
  <inkml:trace contextRef="#ctx0" brushRef="#br0" timeOffset="14672.24">5717 7678 1303 0,'-6'-8'57'0,"6"8"13"0,0 0-56 0,0 0-14 0,0 0 0 16,0 0 0-16,0 0 79 0,0 0 13 0,9 0 2 0,0 0 1 16,3 0-59-16,0-2-12 15,-1-1-3-15,4 0 0 0,-3 1-8 0,3-1-1 0,3 0-1 0,3 1 0 16,-6-1-11-16,6 3 10 16,-7 0-10-16,4 0 10 0,0-5-27 0,-3 0-6 0,0 2-1 0,0 0-488 15,-3 1-99-15</inkml:trace>
  <inkml:trace contextRef="#ctx0" brushRef="#br0" timeOffset="14866.049">5773 7982 1569 0,'0'0'69'0,"0"0"15"0,0 0-67 0,0 0-17 15,0 0 0-15,0 0 0 0,0 0 85 0,0 0 14 16,9 8 2-16,-3-5 1 0,3-3-38 0,3 0-8 15,3 0-2-15,6-3 0 0,3 3-26 0,-1-2-6 16,1-4-1-16,3 4 0 16,-3-3-13-16,0-1-8 0,0-2 8 0,-1 0-8 15,1 0-83-15,0-2-21 0</inkml:trace>
  <inkml:trace contextRef="#ctx0" brushRef="#br0" timeOffset="16520.493">6565 7731 633 0,'0'0'56'0,"0"0"-44"0,0 0-12 0,0 0 0 0,-6 3 239 0,6-3 45 0,0 0 10 0,0 0 2 0,0 0-183 0,0 0-36 0,0 0-7 0,0 0-2 16,0 0-13-16,6 8-3 0,-3-3-1 0,6 0 0 16,3 1-27-16,3-1-6 0,-3 0-1 0,3 0 0 15,5 1-6-15,1-1-2 0,-3 3 0 0,6-3 0 16,0 3-9-16,3 0 0 0,-4-3 9 0,1 3-9 16,0 0 0-16,0 0 0 0,-3 0 0 0,0-3 0 15,-7 3 8-15,1-2-8 0,3-4 8 0,-3 6-8 16,-6-2 8-16,3-4-8 0,3 1 8 0,-3 2-8 15,-3-2 0-15,0 2 8 0,-4 0-8 0,4-2 0 16,6 2-13-16,-3-2-7 0,-12-3-2 0,3 5 0 16,3 1 22-16,0-4 0 0,-6-2 0 0,0 0 0 0,0 0 24 0,0 0 8 15,3 6 3-15,-3-6 0 0,0 0-5 0,0 0-1 16,0 0 0-16,0 0 0 0,-9 5 13 0,3 0 2 16,0 0 1-16,3-2 0 0,-6 2-21 0,3 1-4 15,-3 2 0-15,0-1-1 0,-2 4-19 0,-1 0 0 16,-3 2 0-16,3 3 0 0,0 0 28 0,-6 5 3 15,0 0 0-15,0 0 0 0,1 3-22 0,-4 2-9 16,3-2 8-16,-6-3-8 0,3 1 0 0,0-1 8 16,6-3-8-16,-2-2 0 15,-4-3-24-15,0 1-11 0,6-1-1 0,0-3-1 16,3 1-131-16,0-6-25 0,3 1-6 0</inkml:trace>
  <inkml:trace contextRef="#ctx0" brushRef="#br0" timeOffset="16852.089">7613 7641 1440 0,'9'3'128'0,"-9"-3"-103"0,-9 2-25 0,-3 4 0 0,0 4 120 0,3-2 20 16,-9 3 3-16,6-3 1 0,1 5-22 0,-4 0-4 16,0 0-1-16,-6 6 0 0,0 2-59 0,3 0-12 15,3 1-2-15,-3 9-1 0,4-2-9 0,-1 0-2 16,0-2 0-16,6 2 0 0,9-5-32 0,0 0 0 16,0-1 0-16,6 4 0 15,3-3 0-15,3 0 0 0,-3-1 0 0,8-1 0 0,4-4 0 0,3-2 0 16,0 0 0-16,3-3 0 0,0 0 0 0,2-5 0 15,-2-3 0-15,0-5 0 16,0 0-25-16,-1-5-9 0,4-5-2 0,3-4-1104 16</inkml:trace>
  <inkml:trace contextRef="#ctx0" brushRef="#br0" timeOffset="20606.145">9268 7318 864 0,'-12'6'38'0,"6"-1"8"0,0 3-37 0,0 0-9 0,-3 2 0 0,3 4 0 16,-3-4 258-16,3 3 50 0,-6 3 9 0,4 3 3 16,-4-3-210-16,3 5-42 0,3 0-8 0,-3 3-1 15,6-3-27-15,-3 0-6 0,3 0-1 0,3 1 0 16,0 1-16-16,0-4-9 0,3 2 10 0,-3-5-10 16,3-5 13-16,0 2-3 0,-3-3-1 0,3 4 0 15,0-4-1-15,0 1-8 0,0 2 12 0,0 0-4 0,-3 0-8 16,6 1 8-16,-3-1-8 0,0 0 8 15,3 0-20-15,0 3-5 0,2 0-1 0,4 3 0 16,-3 2-19-16,18 18-4 16,-3-12-1-16,-12-17 0 0,3-2-77 0,0 3-15 0,5-3-3 0</inkml:trace>
  <inkml:trace contextRef="#ctx0" brushRef="#br0" timeOffset="20867.018">9616 7382 1958 0,'-3'0'174'0,"-3"3"-139"0,3 2-35 0,-3 0 0 16,0 3 83-16,-3 3 9 0,3 2 3 0,-2 5 0 16,-4 11-28-16,-3 3-6 0,0 0-1 0,3 8 0 15,0-1-20-15,3 6-4 0,-6 3 0 0,3-3-1 16,-3 0-23-16,4-5-12 0,2-1 12 0,-3 1-12 15,3-8 0-15,3-3 0 16,0-5-15-16,3-6 5 0,0-2-99 16,3-5-20-16,0-11-4 0,0 0-1 15,0-11-82-15,3-5-17 0,6-8-3 0</inkml:trace>
  <inkml:trace contextRef="#ctx0" brushRef="#br0" timeOffset="21168.013">9497 7583 403 0,'12'-32'17'0,"-6"19"5"0,3-3-22 0,3 0 0 0,0 3 0 0,3 0 0 0,-1 2 188 0,-5 6 32 15,3 2 8-15,3-2 0 0,-3 2-118 0,3 6-24 16,0 5-5-16,-3 2-1 0,3 1 0 0,2 8-1 15,-2 2 0-15,-3 3 0 0,0-1-28 0,0 6-6 16,-3 1-1-16,0 4 0 0,-3-2 14 0,0-1 2 16,0 1 1-16,-3-5 0 0,0-1-46 0,3-7-15 15,-3-1 8-15,3-2-8 0,-6-3 11 0,3-5-2 16,-3 0 0-16,-3-3 0 0,3-5-9 0,-6 3-12 16,-3-3 2-16,0 0 1 15,-3 0 9-15,0-3 0 0,-3 1 0 0,0-1 0 0,-3 1 46 0,1-1 11 16,-4-5 3-16,0 3 0 0,-3-3-2 0,3 0 0 15,0-3 0-15,-2 1 0 0,2-1-38 0,6 3-8 16,0-2-2-16,6 2 0 0,0 0-1 0,6 0 0 16,6 0 0-16,3 0 0 0,6 3-18 0,3-3-4 15,0 0-1-15,6 0 0 16,-1 0-12-16,4 2-2 0,-3-4-1 0,6-1 0 16,-6 1-39-16,2-1-8 0,4 1-2 0,-3-6 0 15,-3 0-155-15,3 0-31 0,0-3-7 0</inkml:trace>
  <inkml:trace contextRef="#ctx0" brushRef="#br0" timeOffset="21701.017">9941 7318 1580 0,'0'0'70'0,"-3"0"14"0,-3-2-67 0,3 2-17 0,3 0 0 0,0 0 0 16,0 0 99-16,-3 5 16 0,0 3 3 0,3 5 1 15,-3 3-55-15,3 5-12 0,3 3-1 0,0 5-1 16,0 0 8-16,-3 16 2 0,3 0 0 0,0 3 0 16,0-3-33-16,-3 0-7 0,3 0 0 0,0-6-1 15,3-4-19-15,-3-9 8 0,2-2-8 0,1 0 0 16,0-8 0-16,-3-3-14 0,3-2 1 0,0-6 0 15,0 0-38-15,-6-5-7 16,6-5-2-16,3-3 0 0,-3-5-8 0,0 0-3 0,0-1 0 0,3-2 0 16,0 1 15-16,0-1 4 0,0 2 0 0,-3 1 0 0,6 3 34 15,-1 2 7-15,-2 2 2 0,3-2 0 0,0 3 9 0,0-3 0 16,0 0 8-16,0 0-8 0,-3 0 0 0,0-2-10 16,0-1 1-16,0 3 0 0,-6-2 37 0,3-1 7 15,-3 1 1-15,-3 2 1 0,0 0 21 0,0-3 4 16,-3 6 1-16,-3-3 0 0,0 3 7 0,0-1 2 15,0 4 0-15,-3-4 0 0,0 6-16 0,0 0-4 16,-3 0 0-16,3 6 0 0,-3-1-17 0,3 3-4 16,3 2-1-16,-3 6 0 0,3-2-20 0,0 7-10 15,3-3 10-15,1 3-10 0,2 3 0 0,2-3 0 16,-2-2 0-16,6-1 0 0,0-4-14 0,-3-1 4 16,6-3 1-16,0-2 0 15,0-5-87-15,3-3-18 0,-3 0-3 0,3-3-1 16,0-7 17-16,0-1 3 0,-3-2 1 0,3-3 0 15,-4-2-57-15,1-1-11 0,3 3-3 0,-3-2 0 16,0 2 72-16,0 0 13 0,0 3 3 0,3 2 1 0,0 1 79 0,-3 2 8 0,0 0 6 0,3 5 1 16,3-2 45-16,-1 5 8 0,-5 2 3 0,3 1 0 15,6 0-3-15,-3 2 0 0,0 3 0 0,-3 0 0 16,6 0-32-16,-6 0-8 0,-1 2 0 0,1-2-1 16,0 3-27-16,0-3-12 0,0 0 0 0,-3 0 1 15,0-3-39-15,0 0-8 0,0-2-2 16,0 0 0-16,-3-3-34 0,-6 0-7 0,6-6-2 0,0 1-393 15</inkml:trace>
  <inkml:trace contextRef="#ctx0" brushRef="#br0" timeOffset="21837.3089">10569 7633 115 0,'-3'-13'10'16,"-3"8"-10"-16,3-1 0 0,-6-2 0 0,3 3 216 0,0-3 40 15,-3 3 9-15,3 0 2 0,0 2-87 0,0 3-18 16,0 0-3-16,0 3-1 0,-3-1-65 0,0 4-13 16,0 4-2-16,-2 1-1 0,2 5-29 0,0 0-7 15,-3 2-1-15,0 6 0 16,3 0-13-16,0 2-3 0,-6 1-1 0,3-4 0 0,0 1-23 0,3-3 8 15,3-5-8-15,0 0 0 16,1-3-27-16,2-2-9 0,0-8-3 0,3-3-881 0</inkml:trace>
  <inkml:trace contextRef="#ctx0" brushRef="#br0" timeOffset="22039.277">10628 7258 1371 0,'18'-8'60'0,"-9"8"14"0,3-3-59 0,3 3-15 0,-3 0 0 0,6 5 0 15,-1 1 123-15,-5-1 21 0,3 3 5 0,3 0 1 16,0 5-37-16,0 3-7 0,3 0-2 0,-4 5 0 16,1 0-28-16,3 8-5 0,-3 0-2 0,0 3 0 15,-9 2-20-15,0 1-4 0,-3-1-1 0,-6 6 0 16,0-3-17-16,-3 5-4 0,0-2-1 0,-3 2 0 16,3-2-22-16,-6-3 0 0,3 0 0 0,-6 0 8 15,3-5-193-15,0 0-39 0</inkml:trace>
  <inkml:trace contextRef="#ctx0" brushRef="#br0" timeOffset="23421.644">8586 6030 1324 0,'0'0'118'0,"0"8"-94"16,-3 0-24-16,0 2 0 0,3 1 86 0,-3 5 13 16,0 2 2-16,0 6 1 0,-3 0-10 0,3 5-1 15,3 0-1-15,0 11 0 0,0 0-26 0,0 2-4 16,9 3-2-16,0 0 0 0,0-6-26 0,3-1-6 0,3-1-1 16,3-6 0-16,3-4-25 0,3-3 0 15,-1-6-9-15,7 1-674 0,-3-9-134 16</inkml:trace>
  <inkml:trace contextRef="#ctx0" brushRef="#br0" timeOffset="24476.44">8833 5953 1555 0,'0'0'68'0,"0"13"16"0,6 3-68 0,0-3-16 16,3 11 0-16,0 3 0 15,0-1 27-15,3 3 1 0,-3 3 1 0,3 2 0 0,-3 1-5 0,3-1-2 16,-3 6 0-16,-1-3 0 0,-2-3-9 0,3 1-1 15,0-6-1-15,0 0 0 0,-3-8-27 0,0-5-4 16,0-5-2-16,0-3 0 16,0-6-178-16,-6-2-35 0</inkml:trace>
  <inkml:trace contextRef="#ctx0" brushRef="#br0" timeOffset="24950.702">8911 6088 1216 0,'-15'-24'54'0,"6"11"11"0,-3-3-52 0,0 0-13 0,6 0 0 0,3 1 0 15,-3-4 101-15,6 3 18 0,0 3 3 0,0 0 1 16,6-1-83-16,3 4-17 0,-3-1-3 0,3 3-1 15,3 0-19-15,3 3 0 0,0 2 0 0,0 1 0 16,-1 4 18-16,4 1 0 0,-3 0 0 0,0 2 0 16,0 3-18-16,0 3 0 15,0-3 0-15,-6 2 0 0,0 3 0 0,-1 1 10 0,1-1-10 16,-6 3 8-16,0 0 3 0,0 2 0 16,-6-2 0-16,0 0 0 0,0 2 14 0,0-2 3 0,-6-3 1 0,4 6 0 15,-4-6-21-15,-3 6-8 0,3-3 0 0,-3 2 0 16,0-5 52-16,3 3 4 0,-3-3 0 0,3-2 1 15,0-3-29-15,0 0-5 0,6-3-2 0,-3 0 0 16,6-5-21-16,0 0 0 0,0 0 0 0,0 0 0 16,9-2-11-16,0 2-6 0,0-5-2 0,3-1 0 15,3 4 19-15,3-4 14 0,0 1-2 0,3 2-1 16,-4 1-128-16,4-1-26 0,0 3-5 16,0 0 0-16,-3 0 49 0,0 3 11 0,-1-1 1 0,-2 1 1 15,0 2 5-15,-3 1 1 0,0-1 0 0,-3 3 0 16,0-3 25-16,-3 3 6 0,-3 0 1 0,0 0 0 0,0-3 28 15,-3 3 5-15,0 0 2 0,0 0 0 0,0 3 13 0,0-1 0 16,0 1 0-16,0-1 0 0,0 4 51 16,-3-1 3-16,3 0 1 0,0 3 0 0,-3 0 45 0,0 0 8 15,3 0 3-15,0-1 0 16,-3-1-27-16,3-1-4 0,-3-3-2 0,3 1 0 0,0 0-35 0,-3-1-7 16,3-2-2-16,-3 3 0 0,3-6-26 0,-3 0-8 15,0 1 0-15,3-6 0 0,0 0-8 0,0 0-9 16,-6 0-2-16,0 0 0 15,0-6-45-15,0 1-8 0,-3-3-3 0,0-2-653 0</inkml:trace>
  <inkml:trace contextRef="#ctx0" brushRef="#br0" timeOffset="25311.592">9417 6292 1267 0,'0'0'56'0,"-3"-3"12"0,-3 3-55 0,6 0-13 16,0 0 0-16,0 0 0 0,-6 3 105 0,0-1 19 16,0 4 3-16,0-1 1 0,3 3-82 0,0 3-16 15,0-1-3-15,3 6-1 16,3 0 3-16,3 0 1 0,-3 0 0 0,6 2 0 0,0-2-14 0,3-3-4 15,-3 0 0-15,3 1 0 0,-1-12-12 0,1 4 9 16,0-4-9-16,0-4 8 0,0-1 0 0,-3-2 0 16,3-3 0-16,-3-3 0 0,-3-2 5 0,0 0 1 15,-6-3 0-15,3-3 0 0,-3 3 7 0,-3-2 2 16,0 5 0-16,0-1 0 0,-3 7-6 0,-3-1-1 16,3 2 0-16,-6 1 0 0,-3 2-16 0,3 3 0 15,0 0 8-15,0 3-8 16,-2 0-31-16,-16 5-9 0,15-3-3 0,9 0-587 0,3-5-118 15</inkml:trace>
  <inkml:trace contextRef="#ctx0" brushRef="#br0" timeOffset="25483.935">9628 6088 979 0,'6'8'87'0,"-3"0"-70"0,6 5-17 0,-3 6 0 16,0-1 119-16,3 6 20 15,0-3 4-15,0 6 1 0,-3 2-30 0,0 3-6 0,-1-1 0 0,1 4-1 16,3-6-69-16,0 0-14 0,-3-3-2 0,0-2-1 15,0-5-21-15,0-6-20 0,3-3 4 0,-3-2-555 16,-6-8-111-16</inkml:trace>
  <inkml:trace contextRef="#ctx0" brushRef="#br0" timeOffset="25611.674">9726 6313 1465 0,'-24'-3'64'0,"16"3"15"0,-4-2-63 0,0-1-16 16,-3 3 0-16,-3 0 0 0,6 0 116 0,0 0 20 15,3 0 4-15,3 0 0 0,0 0-80 0,6 0-16 16,0 0-3-16,0 0-1 0,0 0-32 0,9-3-8 15,3-5 0-15,3 1 0 0,3 1 0 0,0-4-11 16,3-4 3-16,-1 1 0 16,4 0-74-16,-3 0-14 0,3-6-4 0,0 3-728 15</inkml:trace>
  <inkml:trace contextRef="#ctx0" brushRef="#br0" timeOffset="25884.896">9958 5826 691 0,'-14'0'30'0,"14"0"7"0,0 0-29 0,-3 5-8 0,0 1 0 0,-3 4 0 15,6 1 244-15,0 7 48 16,0 4 10-16,0 1 2 0,0 4-202 0,3 2-40 0,0 0-8 16,3 0-2-16,-3 0-27 0,3 0-5 0,-4 0-2 0,1-2 0 15,0 2-18-15,0-8 0 16,3 3 8-16,-3-45-8 0,3-51 0 0,-3 49 10 0,0 78-10 0,0-13 8 16,0-12 4-16,-3-9 0 0,3 0 0 0,0-16 0 15,-3-5 27-15,0 0 5 0,0 0 2 0,3-5 0 16,-3-8-10-16,6 2-1 0,0-2-1 0,-3 2 0 15,6 1-22-15,-3-1-12 0,3 6 12 0,-3 0-12 16,3-1 0-16,0 6 0 0,0 0 0 0,2 3 0 16,1 2-9-16,0 3 9 0,-3 5-8 0,3 3 8 15,0 3 0-15,-3 2-10 0,0 0 10 0,0 6 0 16,3-1-125-16,0-2-19 16</inkml:trace>
  <inkml:trace contextRef="#ctx0" brushRef="#br0" timeOffset="26111.378">10851 6027 1627 0,'0'24'72'0,"3"-13"15"0,3 7-70 0,-3-2-17 16,0 10 0-16,3 4 0 0,0 1 67 0,0 4 9 16,0 7 3-16,0 6 0 0,3-1-16 0,0 4-3 15,3-6-1-15,0 5 0 0,-3-3-42 0,0-4-8 16,0-1-1-16,-1 0-8 0,1-7 0 0,-3-1 0 15,0-7 0-15,0-3 0 16,3-9-120-16,-3-4-24 0,-3-3-4 0,-3-8-654 0</inkml:trace>
  <inkml:trace contextRef="#ctx0" brushRef="#br0" timeOffset="26348.03">10750 6115 1324 0,'-27'-19'59'0,"16"16"12"0,-1-10-57 0,3 0-14 0,0 2 0 0,6 1 0 16,0 2 139-16,3-3 25 0,3 3 4 0,3-2 2 15,3-1-123-15,6 3-25 0,-1 0-5 0,7 3-1 16,3-3-4-16,-3 5-2 0,3 1 0 0,3 2 0 16,-1 2-10-16,-2 1 0 0,0 5 0 0,-3 0 8 15,0 2-8-15,-4-4 0 0,-2 4 0 0,0 4-11 16,-3-1 11-16,-3 0 0 0,-3 0 0 0,0 3-8 16,0 0 8-16,-6 3-12 0,0 2 12 0,0 0-12 15,-3 3-20-15,-3-3-4 0,-3 0 0 0,-3 0-1 16,0-2-33-16,-3-1-6 0,3-7-2 15,-2-3 0-15,2-6-10 0,-3-7-3 0</inkml:trace>
  <inkml:trace contextRef="#ctx0" brushRef="#br0" timeOffset="27615.821">11012 5609 1184 0,'9'-5'52'0,"-9"5"12"0,0 0-52 16,6 3-12-16,3 2 0 0,0 5 0 0,-3 4 80 0,0 7 12 15,0 5 4-15,0 9 0 0,3-4-38 0,-3 9-7 16,0 5-2-16,0 5 0 0,-1 1-30 0,1-4-7 15,-3-2 0-15,3 0-1 0,3-8-11 0,3-5 0 16,-3-6 0-16,3-7 8 0,0-6-8 0,3-8 0 16,3-2 0-16,0-11 0 15,-7-5-40-15,1-6-11 0,3-4-1 0,-3-4-1 0,0 3 22 0,-3-7 5 0,0 2 1 16,-6 2 0-16,0 3 63 0,-6 0 13 0,3 6 2 0,-3 2 1 16,0 5 23-16,0 4 5 0,-3 1 1 0,6 6 0 15,0 0-33-15,-6 11-6 0,0 2-2 0,0 8 0 16,3 0-42-16,0 3 0 0,3-3 0 0,-3 3 0 15,3-3 0-15,-3 3 0 0,3-8 0 16,0 0 8-16,0-3-8 0,0-2 0 0,0-6 0 0,6 0 8 16,-6-5-8-16,6 3 0 0,3-6 0 0,0-2 0 15,0-3-9-15,0-3 9 0,0 1-12 0,-3-1 12 16,3 3-20-16,0-5 4 0,-3 5 0 0,-1 3 0 16,-2 2 16-16,-3 3-10 0,6-2 10 0,0 4-8 15,0-2 8-15,0 6-8 0,3-1 8 0,-3 3-8 16,3 2 8-16,0-2 0 0,-3 0 0 0,0 3 0 15,0-3 0-15,3 0 0 0,-6-3 0 0,6-2 0 0,0-1 0 16,0-2 0-16,0-2 0 0,-1-4 0 0,1-2 0 16,0 0 0-16,3 1 0 0,-3-1 0 0,0-3 0 0,0 3 0 15,3 3 0-15,-3 2 0 0,-3-2 0 0,3 2 0 16,-3 3 0-16,3 0 0 0,0 3 0 0,-4 2 0 16,-2 0 0-16,3 3 0 0,0 0-13 0,-3 0-1 15,3 0 0-15,0-3 0 0,0 1 34 0,0-4 6 16,3-2 2-16,0 0 0 0,0-2-20 0,0-4-8 15,0-1 8-15,0-4-8 0,0 0 10 0,3-7-10 16,-1 2 12-16,-2-3-12 0,3 4 0 0,-6-1 0 16,0 5-12-16,0 1 3 0,-3 4 9 0,-3 6 0 0,0 0 0 15,0 0-8-15,0 0 8 0,0 13 0 16,0-2 0-16,0 2-8 0,-3 6 8 0,3-1 11 0,3 1-3 0,-3 2 0 16,3 0 16-16,0-2 2 15,6 5 1-15,-3-1 0 0,3-2 1 0,0 3 0 0,0 3 0 0,3-1 0 16,0 3 7-16,2 0 1 0,-2 1 1 0,0-1 0 15,-3-3-5-15,3 1 0 0,-3-4-1 0,0-1 0 16,0 1-11-16,-3-1-1 0,0 1-1 0,-3 1 0 16,-3 0-2-16,0 2-1 0,-3-2 0 0,0 5 0 15,-3-2-3-15,-3 5-1 0,-3-1 0 0,0 1 0 16,-6-3-3-16,0-2 0 0,-2-9 0 0,2 1 0 16,0-9-8-16,-3-4 0 0,-3-9 0 0,0-5 0 15,7-11-43-15,-4-7-13 0,-3-8-4 0,-3-6 0 16,9-2-26-16,3-3-6 0,6-3 0 15,6-2-1-15,3-1 17 16,6 1 3-16,9 0 1 0,3 0 0 0,0 7 3 0,6 6 1 0,0 0 0 0,5 3 0 16,1 7 38-16,0 1 8 0,-3 7 2 0,2 3 0 15,-2 3 20-15,-3 5 0 0,-3 0 0 0,0 3 0 0,0 0 22 0,-4-1 2 16,1 4 1-16,-3-1 0 0,-3 1-8 16,0-1-1-16,-3-2-1 0,0 2 0 0,-3-5-15 0,0 5 0 15,0-7 0-15,-3 2 0 0,-3-3 38 0,0 3 14 16,0-2 4-16,-6 2 0 0,3-3 5 0,-3 3 2 15,0 0 0-15,-3 3 0 0,3 0-8 0,0 2-2 16,-3 0 0-16,3 3 0 0,6 0-7 0,-3 3-2 16,0 5 0-16,0 0 0 0,3 3-36 0,0 2-8 15,3-3 0-15,0 4 0 16,0-1-26-16,3 0-2 0,3 0 0 0,-3-2 0 16,3-1-29-16,3-2-7 0,3-2 0 0,0-1-1 15,-1-2-14-15,-2-3-2 0,-3 0-1 0,0 0 0 16,3 0 43-16,0-3 9 0,-3 0 2 0,3 1 0 0,3 2 28 0,0 0 0 0,-3-3 0 15,2 3 0-15,-2 0 0 0,0 3 0 0,0-1 0 0,0 4 0 16,-3-1 0-16,0 0 0 16,0 3 0-16,0 0 0 0,0 0 0 0,-3 5-19 0,0-7 4 0,-3 4 1 15,3-5 38-15,-3 1 7 0,2-1 1 0,-5-5 1 16,3 5-6-16,-3-5-2 0,0 0 0 0,0 0 0 16,0 0 6-16,0 0 1 0,0 0 0 0,0 0 0 15,0-8 5-15,3 0 2 0,3-2 0 0,-3-1 0 16,3-2-24-16,0 2-5 0,0-2-1 0,3 0 0 15,0 0-9-15,0 0 0 0,-3-1 0 0,3 1 0 16,3 5 0-16,-3-8-11 0,0 3 11 0,0 2-12 16,2 4-13-16,-2-1-3 0,-3 0-1 0,0 2 0 0,-6 6 9 15,0 0 1-15,6 0 1 0,-6 0 0 0,0 0 10 0,6 8 8 16,3-2-12-16,-3 2 12 0,0-1 0 0,0 1 0 16,3 0 12-16,0 0-3 0,0-2-9 0,3-4 0 15,0 6 0-15,0-8 0 0,-1 0 0 0,1 0 0 16,3 0 0-16,0-8-11 15,0 3-29-15,-3-3-5 0,0 0-2 0,-3 0 0 16,0-2 11-16,-3 2 1 0,6-3 1 0,-7 0 0 0,-2 3 14 0,0-2 4 16,0 2 0-16,0 0-488 15,-6 0-96-15</inkml:trace>
  <inkml:trace contextRef="#ctx0" brushRef="#br0" timeOffset="27812.445">12727 5681 1267 0,'0'0'112'0,"0"0"-89"0,6 8-23 0,3-3 0 15,-4 3 182-15,4-3 32 0,-3 6 6 0,3 2 2 16,0 3-99-16,0 0-20 0,3 0-4 0,-3 5-1 16,0 0-55-16,3 0-11 0,0 3-3 0,-3 2 0 15,3 1-14-15,-1-3-3 0,1 2-1 0,0 0 0 16,-3-2 9-16,-3 0 1 0,0-3 1 0,0 8 0 16,-3-2 16-16,-3 2 3 0,0 3 1 0,-6 5 0 15,0 0-16-15,-3 5-3 0,-3 3-1 0,-3 0 0 16,1-3-60-16,-4 1-12 15,-3-6-2-15,-3 2-1172 0</inkml:trace>
  <inkml:trace contextRef="#ctx0" brushRef="#br0" timeOffset="43993.674">22243 14915 1292 0,'-12'-3'28'0,"-9"-2"7"0,-3-3 1 0,-6-3 0 0,-5 1-36 0,-1-1 0 0,0-2 0 0,-2 2 0 15,-1-2 41-15,-3 0 2 0,3 2 0 0,-2-2 0 0,5 2-18 0,-3 3-3 16,-5-2-1-16,2 4 0 15,0 1-10-15,1 0-3 0,-1 5 0 0,-6 0 0 0,1 3-8 16,-1 2 0-16,1 3 0 0,-4 2 0 0,-3 4 0 0,4-1 13 16,-1 3-3-16,4 5-1 0,2 0 16 0,-3 0 3 15,4 3 1-15,5-3 0 0,3 3 1 0,3-3 0 16,7-2 0-16,-1 2 0 0,6-3-6 0,3 1 0 16,3-1-1-16,6 1 0 0,-3-1-23 0,7 1 8 15,2-1-8-15,-3 4 0 0,3 1 0 0,6 4 0 16,3-1-10-16,0 1 10 0,-4 7-8 0,4-2 8 15,0 2 0-15,3-2 0 0,3 3-8 0,0-4 8 16,-6 1 0-16,6 0 0 0,0 0 0 0,6-3 0 16,3 0 8-16,-1 0-8 0,7-3 16 0,0 1-4 0,3-6 0 15,0 0 0-15,2 0-4 0,7-2 0 16,0-6-8-16,2 0 12 0,7-2-4 0,3 2-8 0,2-5 11 16,1 0-11-16,2-3 22 0,4 0-2 0,2-5-1 0,4-2 0 15,8-1-19-15,-2-5-14 0,-7 0 2 0,7-5 1 16,2 0 11-16,0-3 14 0,1 0-3 0,-4-2-1 15,1-1-2-15,-7 1 0 0,1-4 0 0,-1 4 0 16,-2-3-8-16,-4 0 0 0,-2 2 0 0,-4-2-11 16,-5 2 11-16,-6-2 11 0,-4 3-3 0,-2-1 0 15,-6-2 17-15,-3 0 3 0,-4 0 1 0,-5-1 0 16,0 1 22-16,-3 0 4 0,-9-3 1 0,0 0 0 16,-6 1-8-16,0-4 0 0,-9 1-1 0,0-3 0 15,-6-3-21-15,0 3-4 0,-3-3-1 0,1 3 0 16,-4-3-21-16,-3 6 0 0,0-1 0 0,0 6 0 31,-2 0-20-31,2 5-9 0,0 3-2 0,3 2 0 0,0 6-12 0,6 0-2 0,-3-1-1 16,1 4 0-16,2-1-113 0,-3 3-22 0,6 3-5 15,-3-1-1-15</inkml:trace>
  <inkml:trace contextRef="#ctx0" brushRef="#br0" timeOffset="46181.018">21924 13925 1036 0,'-6'-5'92'0,"6"5"-73"0,-3-3-19 0,3 3 0 16,-3-5 154-16,3 5 27 0,-3-3 6 0,3 3 1 16,0 0-58-16,0 0-11 0,-3-2-3 0,3 2 0 0,0 0-35 0,0 0-7 15,0 0-2-15,0 0 0 0,-6 7-39 0,6 4-8 16,0 0-1-16,0 10-1 0,0 0-23 0,3 8 8 16,0 3-8-16,-3 5 0 15,0 3 10-15,0-1-2 0,0 1-8 0,-3 2 12 0,3-2-12 0,-3 0 11 16,3-1-11-16,0 1 10 0,0-3-10 15,0-5 0-15,0-6 9 0,0 1-9 0,3-6 0 0,-3-3 0 16,3-2 0-16,-3-3 0 16,-3 1-29-16,0-4-11 0,0-4-1 0,0-1-1 15,-2 0-32-15,-4-2-6 0,-3-1-2 0,0-2 0 16,0 0 32-16,-3 0 6 0,3 0 2 0,-3 0 0 0,0 0 59 0,3-5 12 16,-2 0 3-16,-1 0 0 0,0-1 24 0,0-2 4 15,0 0 2-15,3 3 0 0,0-3-13 0,3 3-2 16,3 0-1-16,0 2 0 0,3 0-24 0,3 3-5 0,0 0-1 0,0 0 0 15,0 0-16-15,0 0 0 0,6 6-8 16,0 2 8-16,3-1 0 0,0 4-9 0,3 2 9 0,3-2 0 16,0-1 0-16,-3 4 14 0,-3-6-2 15,0 2 0-15,5-4 13 0,1-1 3 0,0 0 0 0,3-2 0 16,0-6 3-16,-3 0 1 16,6-4 0-16,-1-4 0 0,1-5-8 0,0-5 0 0,0-3-1 0,6-2 0 15,-6-6-23-15,5 3 9 0,4-3-9 0,0-2-832 16,0-1-172-16</inkml:trace>
  <inkml:trace contextRef="#ctx0" brushRef="#br0" timeOffset="48686.541">21320 17209 633 0,'0'0'28'0,"0"0"6"0,0 5-34 0,-3 0 0 16,3-5 0-16,0 8 0 0,0-8 248 0,0 5 44 15,0 3 8-15,0-8 1 0,3 6-186 0,3-1-38 0,-6-5-7 0,6 5-2 16,0-2-38-16,3 2-8 16,3-5-2-16,0 0 0 0,2-3-33 0,1 1-7 0,3-4-2 15,-3 1 0-15,3 0 46 0,-3-3 10 0,3 0 2 0,-3-5 0 16,-1 2-14-16,-2-2-2 0,0-3-1 0,-3 3 0 16,3-6-1-16,-3 3 0 0,-3-2 0 0,3-1 0 15,-3 4-4-15,0-1-1 0,0-3 0 0,0 3 0 16,0 0-13-16,0 1 11 0,0-1-11 0,-3 0 10 15,0 3-10-15,3-1 0 0,-1-4 0 0,-2 5 8 16,0-6-8-16,3 3 0 0,-3 0 0 0,0 0 8 16,-3 1-8-16,0-1 0 0,-3 2 0 0,0-1 8 15,0-1 0-15,-3 0-8 0,-2-3 12 0,-1 6-4 16,-3-3 13-16,3 3 3 16,-3 0 0-16,3 5 0 0,-3-3 10 0,0 6 2 0,3-3 1 0,-6 5 0 15,3 3-7-15,0 0-2 0,1 3 0 0,-4 2 0 16,0 1-7-16,0 2-1 0,0 2-1 0,0 3 0 0,0-2-6 0,-3 2-1 15,4 3 0-15,-1-3 0 16,0 3 16-16,-3 0 4 0,3-3 0 0,-3 6 0 0,3-1-32 16,3 3-8-16,3-2-1 0,1 2 0 0,-4 3 9 0,6 2 0 15,0 6 0-15,3 3 0 0,-3 2 0 0,6-3 0 16,0 3 0-16,3 0-8 0,0-8 8 0,0 0 0 16,0-2 0-16,0-3 0 0,6-3 0 0,-3-3 0 15,8-5-9-15,-2 1 9 16,3-4-41-16,6-2-4 0,0-5-1 0,3-6-1166 0</inkml:trace>
  <inkml:trace contextRef="#ctx0" brushRef="#br0" timeOffset="50647.216">21240 16399 975 0,'0'0'21'0,"0"0"5"0,0 0 1 0,3 5 1 0,-3-5-28 0,3 5 0 0,-3-5 0 0,3 6 0 16,5-1 63-16,-2 0 7 0,3-5 2 0,0 3 0 16,3-3-4-16,3 3 0 0,-3-3 0 0,3 0 0 15,0 0-2-15,0 0-1 0,0 0 0 0,2 0 0 16,-2-3-9-16,3 3-3 0,-3-3 0 0,3 1 0 16,0-4-21-16,-3-2-4 0,2 1 0 0,-2-4-1 15,0 3-14-15,0-3-2 0,0-2-1 0,-3 0 0 16,0 0-26-16,0-6-4 0,0 1-2 0,0-3 0 15,-7-1 46-15,1-1 10 0,-3 1 2 0,0-1 0 16,-6 1-20-16,3-1-3 0,-3 1-1 0,0 1 0 16,-5 3 4-16,2-1 0 0,-3 1 0 0,0-3 0 0,0-1 33 0,-3 1 7 15,0 0 2-15,-3 3 0 0,3-1-16 16,-3 0-3-16,3 4-1 0,3-1 0 0,-2 5-17 0,5 1-3 16,-3 2-1-16,0 0 0 0,3 5-17 0,-3 0 0 15,0 3 0-15,3 3 0 0,-3 2 18 0,0 3-3 16,-6 5-1-16,3 1 0 0,-3 4-14 0,1 3-16 15,-1 3 3-15,-3 3 1 0,3-1 12 0,0 9 0 16,0 2 9-16,3 5-9 0,6 3 12 0,-3-3-3 16,0 1-1-16,1-4 0 0,2 1 0 15,0-6 0-15,3-2 0 0,3-3 0 0,-3-2-8 0,3-1-12 16,3-2 2-16,0 0 1 0,6-3 0 0,2 0 0 16,1-5 0-16,6-3-1160 0</inkml:trace>
  <inkml:trace contextRef="#ctx0" brushRef="#br0" timeOffset="52457.282">5279 7496 1324 0,'-6'5'118'0,"6"-5"-94"16,-3 5-24-16,3-5 0 0,0 6 128 0,3-1 22 15,0 0 4-15,3 0 1 0,3 1-72 0,3-1-15 0,-3 0-2 0,9-2-1 16,6 0-16-16,-3-3-3 15,8 2-1-15,1 1 0 0,6 0 2 0,0-1 0 16,2-2 0-16,4 0 0 0,3 0-12 0,2 0-3 16,4 3 0-16,5-1 0 0,-2 4-9 0,8 2-3 0,1 0 0 0,-1-3 0 15,1 3-7-15,5 0-1 0,4 2-1 0,5-4 0 16,-2 2-11-16,2-6 10 0,9 1-10 0,4 0 10 16,2-1-2-16,3 1 0 0,9-3 0 0,-2 0 0 15,-4 0 1-15,9 0 0 0,0-3 0 0,3 3 0 16,-6 0 5-16,7 0 1 0,2 0 0 0,3 3 0 15,3-3-3-15,0 2 0 0,-3 1 0 0,3 0 0 16,3-1-1-16,0 1-1 0,3-3 0 0,3 3 0 16,-3-3 1-16,0 2 0 0,3-2 0 0,-3 0 0 15,-3 0-1-15,-3 0 0 0,3 0 0 0,-6 0 0 16,-3 3-2-16,-29 0-8 0,2-1 12 0,3 4-4 0,7-1-8 16,-7 3 8-16,0 0-8 0,1 2 8 15,-4 1-8-15,27 7 8 0,-21 4-8 0,-8-1 8 0,-16 0-8 16,-5-3 0-16,-10 4 0 0,-5 1 0 15,-4-1-103-15,-11-4-25 0,-6 1-6 16</inkml:trace>
  <inkml:trace contextRef="#ctx0" brushRef="#br0" timeOffset="53036.668">4746 8324 1548 0,'0'0'34'0,"6"-3"7"0,6 1 2 0,3-1 0 0,6 3-35 0,6 0-8 15,-6-3 0-15,8 3 0 0,7-2 53 0,3-1 9 16,3 3 2-16,2-5 0 0,4 5 1 0,2-3 1 15,1-2 0-15,15-6 0 0,-4 1 5 0,4-1 1 16,-1-5 0-16,9-2 0 0,1-1-21 0,-1 1-4 16,4-4-1-16,5-1 0 0,-6 1-14 0,4 4-2 15,11-9-1-15,3 9 0 0,-8-3-8 0,8 0-1 16,9-9-1-16,6 4 0 0,-9 0-5 0,15-4-1 16,-8 4 0-16,17-6 0 0,-3 0-4 15,-6 6-1-15,-9 2 0 0,15 3 0 0,3 0-8 0,-3 0 0 16,-15 5 9-16,15 3-9 0,3-1 16 0,0 1-2 15,3 0 0-15,-3 0 0 0,3 2 11 0,0-5 3 16,9 3 0-16,-3-6 0 0,3 4-6 0,3-7-1 16,-3-1 0-16,3-4 0 0,3-2-5 0,-4 3-2 0,4-1 0 0,3-2 0 15,6 3-30-15,6 2-5 0,2 5-2 16,-2 3-845-16,-6 6-170 0</inkml:trace>
  <inkml:trace contextRef="#ctx0" brushRef="#br0" timeOffset="66226.009">6250 9395 2170 0,'-18'-2'48'0,"9"2"9"0,-3 0 3 0,-3 0 1 0,-3 0-49 0,3 2-12 0,0 1 0 0,1 0 0 16,-7 2 60-16,6 3 10 0,-3 2 2 0,0 1 0 16,-3 5-19-16,6 0-3 0,-2 5-1 0,-1 3 0 15,0 0-17-15,3 2-4 16,0 3-1-16,6 0 0 0,6-2-11 0,3-1-3 0,-6 3 0 0,12-2 0 16,-3 2-13-16,3-5 0 0,3-1 0 0,0-4 0 15,3 0 0-15,0-1 0 0,6 1 0 0,-3-4 0 16,2 1 0-16,1-5 0 0,3-1 0 0,12 1 0 15,0-6-21-15,-1-5 2 0,-2-2 1 0,6-4 0 16,2-2-79-16,1-5-16 0,-3 3-3 0,0-4-956 16</inkml:trace>
  <inkml:trace contextRef="#ctx0" brushRef="#br0" timeOffset="66681.591">6824 9316 1497 0,'0'0'133'0,"0"0"-106"0,0 0-27 0,0 0 0 16,0 0 109-16,6-3 17 0,3 3 3 0,3 0 1 15,3 0-107-15,3 3-23 0,-3 0 0 0,2-1 0 16,4 4 0-16,6-1 0 0,-9 5 9 0,6 1-9 16,5-6 0-16,-2 3 0 0,-9 3 0 0,3-3 0 15,3 0 26-15,-3-3 11 0,-7 3 3 0,-2-3 0 16,-9 3-11-16,3-3-1 0,6 1-1 0,0-1 0 15,-12-5 6-15,3 5 2 16,-3 3 0-16,3 0 0 0,0 3 14 0,-6-1 3 0,-3 4 1 0,0-1 0 16,3 5-16-16,-6 1-3 0,-6 2-1 0,-2 3 0 15,2-3-16-15,-9 11-3 0,-3 0-1 0,0-3 0 0,0 0-13 0,4-5 11 16,-1-1-11-16,0-1 10 16,0-7-10-16,6 1-9 0,1-2 9 0,2-1-13 15,0-5-94-15,3 0-18 0,0-3-4 0,9-2-930 16</inkml:trace>
  <inkml:trace contextRef="#ctx0" brushRef="#br0" timeOffset="66888.807">7571 9184 1728 0,'-15'5'76'0,"12"3"16"0,3-8-73 0,3 8-19 0,0 0 0 0,-6 5 0 16,0 3 91-16,3 2 14 0,6 1 3 0,-3 2 1 15,-9 3-17-15,6 2-3 0,3 3-1 0,6 1 0 16,-6 1-23-16,6-2-5 0,0 1 0 16,0-4-1-16,0-2-67 0,-3 0-14 0,-6-3-2 0,6-5-1 31,3 0-13-31,-3-3-2 0,-6-3-1 0,0 1 0 0,0-6-163 0,3 3-33 0</inkml:trace>
  <inkml:trace contextRef="#ctx0" brushRef="#br0" timeOffset="67214.533">7416 9155 1497 0,'0'0'66'0,"0"0"14"0,-8-3-64 0,2 0-16 15,6 3 0-15,0 0 0 0,0 0 96 0,0 0 15 16,0 0 3-16,9-2 1 0,-1 2-72 0,1 0-15 16,0 0-2-16,6 0-1 0,9 2-10 0,-3-2-3 15,-3 3 0-15,6 2 0 0,2-2 2 0,7 0 0 16,-3 2 0-16,3 0 0 0,-4 0 6 0,1 1 0 15,6 2 1-15,0 0 0 0,-13 2-5 0,4 1-2 16,6-3 0-16,-3 5 0 0,-1 0-1 0,-5 0 0 16,-3 1 0-16,3 1 0 0,6-1 22 0,-10-1 4 15,-17 5 1-15,3 4 0 0,3 1 20 0,-6 4 5 16,-6 5 1-16,-6 5 0 0,-3-3-2 0,-2 0 0 16,2-2 0-16,-6 5 0 0,-6-5-51 0,6 0-13 15,0-3 0-15,3-3 0 0,-5-2 54 0,-1-5 8 16,3-3 2-16,3 2 0 0,0-7-64 0,-3-1 0 0,-6-4 0 15,4-1-13-15,8 3 1 0,-3-6 0 0,-9 1 0 16,3 0-894-16,9-3-178 0</inkml:trace>
  <inkml:trace contextRef="#ctx0" brushRef="#br0" timeOffset="70467.395">13902 11073 1911 0,'-12'0'170'0,"-8"-3"-136"16,-10 1-34-16,-6-1 0 0,0 0 0 0,-2 1 0 15,-4 2 0-15,3 0 0 0,-17 2 27 0,5 6-2 16,7 3 0-16,-1 5 0 0,3 2-5 0,1 9-2 15,-1 7 0-15,-3 8 0 0,1 6-18 0,2 10 0 16,-3 3 0-16,4 10 0 0,-4 9 0 0,6 5 0 0,4 4 0 16,-1 4-9-16,3 2 9 0,12 3-8 0,6 3 8 15,3 2-8-15,7 0 8 0,8 0 0 0,2 1 0 0,7 1 0 16,9-4 0-16,0-3 0 16,6-3 0-16,3-5 0 0,-1-8 8 0,4-5-8 0,3-11 8 0,0-5-8 15,2-8 12-15,-2-14-1 0,3-4-1 16,-1-9 0-16,1-10 4 0,3-8 1 0,-1-13 0 0,7-9 0 15,3-4 2-15,-1-11 1 0,1-11 0 0,-1-7 0 16,-2-12 3-16,-3-4 1 0,-1-9 0 0,-2-2 0 16,0-2 14-16,-4-6 4 0,1 0 0 0,-3 0 0 15,0-6-17-15,-4 1-3 0,-5 2-1 0,0-2 0 16,-6-3-7-16,-3 5-2 0,-4 1 0 0,-5-1 0 16,0-2-10-16,-6 5 12 0,-3 0-12 0,-3 2 12 15,-9 4-3-15,-3-1 0 0,-2 5 0 0,-4 4 0 16,-6 4-9-16,0 3 0 0,0 6 0 0,1 4 0 0,-4 4 0 15,-3 7 0-15,0 3 0 0,1 8-11 16,-1 2-26-16,-3 12-6 16,-3 1-1-16</inkml:trace>
  <inkml:trace contextRef="#ctx0" brushRef="#br0" timeOffset="71262.041">20835 9803 2185 0,'-12'-32'96'0,"6"16"21"0,6-2-93 0,-6-6-24 16,-6-3 0-16,-3-4 0 0,-6-4 15 0,1 4-2 16,-7-4 0-16,-6-2 0 0,-3 3 5 0,-5 2 1 15,-7 3 0-15,-9 5 0 0,-2 0-7 0,-4 8 0 16,-2 3-1-16,-7 8 0 0,-5 2-11 0,-6 6-16 15,-4 2 4-15,4 3 1 0,-3 5 11 0,-1 6-12 16,-5-3 12-16,3 5-12 0,0 3 12 0,-4-1 0 16,1-1 0-16,3 1 0 0,2 4 0 0,4 2 16 0,3 3-4 15,2-3-1-15,1 3-3 0,3 2 0 0,5 6 0 16,4 2 0-16,2 0-8 0,6 6 0 16,4 2 0-16,5 3 0 0,1-3 0 0,8 3 0 0,3-2 0 0,6-1 0 15,7 0 0-15,5 3 0 0,6-3 0 0,9 1 0 16,6-4 0-16,9 4 0 0,6-7 0 0,5 4-11 15,10-3 11-15,3 0 0 0,9-3 0 0,5-2-8 16,10 0 8-16,8-3-13 0,7-5 5 0,5-3 8 16,3-3-11-16,13-5 11 0,-1-2-8 0,3-6 8 15,6-2 0-15,0-6-8 0,4-2 8 0,-1-9 0 16,0-7 0-16,6 0 0 0,-3-8 0 0,0-3-8 16,3-3 8-16,-5-4 0 0,-1-4 0 0,-6-4 8 15,0-1 15-15,-6-5 3 0,-2 3 1 0,-4-6 0 16,-3 0 20-16,-5 1 4 0,-10-4 1 0,-3-2 0 0,1-2-2 15,-10-1 0-15,-2-2 0 0,-6 5 0 0,-7-2-10 16,-8 2-3-16,-6 0 0 0,-6 5 0 0,-10 1-9 0,-5 4-3 16,-6 4 0-16,-9-1 0 0,-5 5-12 0,-7 1-2 15,-9 0-1-15,-9 5 0 16,-9 2-89-16,-8 3-17 0,-7 1-4 0,-14 4-1137 16</inkml:trace>
  <inkml:trace contextRef="#ctx0" brushRef="#br0" timeOffset="75722.103">19049 11742 1728 0,'-15'-8'153'0,"9"3"-122"0,0 0-31 0,-3-1 0 15,6-4 92-15,-6 2 13 0,-6-5 3 0,0-1 0 16,-2 1 2-16,-1 0 1 0,0-3 0 0,-3 0 0 15,0-2-51-15,-6 2-9 0,4-3-3 0,-7 1 0 16,-3-1-27-16,-3 1-5 0,1-1-2 0,-4 1 0 16,0 2-14-16,-2-3 9 0,-1 3-9 0,-3 1 8 15,4-1-8-15,-4 2 0 0,0 4 9 0,-5 2-9 16,-1 3 0-16,1 2 0 0,-4 3 0 0,0 8 0 16,4 0 0-16,2 2 0 0,1 4 0 0,-4 4 0 15,3 1 0-15,4 2 0 0,2 0 0 0,3 6-8 16,4-1 8-16,5-2 0 0,-3 2-9 0,12 3 9 0,3-5 0 15,6 0-11-15,-2 2 11 0,5 1-8 16,6-3 8-16,3 2-12 0,-3-2 12 0,6 2-12 0,3 1 4 0,6-1 0 16,2-2 0-16,1 3 0 0,-6-1 8 15,12 1-12-15,9-1 12 0,3 6-12 0,-1-3 12 0,4 3 0 16,0-3 0-16,2 2-8 0,4-1 8 0,3-4 0 16,5 0 0-16,-5-7 0 0,6 0 8 0,2-4-8 15,4 1 10-15,2-3-10 0,4-2 13 0,2-3-3 16,4-3-1-16,26-5 0 0,-18-5-9 0,-2-3 0 15,-4-3 0-15,4-4 8 0,-13-4-20 0,1-5-4 16,-7-5 0-16,1-3-1 0,-10 1 39 0,-5-1 8 16,-6 3 2-16,-1-3 0 0,-8 6-19 0,-3-3-3 15,-6-1-1-15,-3-1 0 0,-9 4 11 0,0-2 3 16,-6-3 0-16,-3 1 0 0,-3-1 25 0,-6 0 4 0,-3-2 2 16,0 5 0-16,-6-1-21 0,-3 7-4 0,-5-1-1 15,-4 3 0-15,-6 2-14 0,1 3-3 0,-4 0-1 0,-3 6 0 16,4 2-10-16,2 5-11 15,0-2 3-15,1 5 0 16,5 0-23-16,6 0-4 0,3 3-1 0,-3 2-885 0,4 3-178 0</inkml:trace>
  <inkml:trace contextRef="#ctx0" brushRef="#br0" timeOffset="76547.603">22308 12573 1152 0,'-6'-3'102'16,"-3"-5"-82"-16,0 0-20 0,-3-2 0 16,1 2 135-16,-7-5 22 0,0 0 5 0,0-1 1 15,0-4-52-15,-3 2-11 0,0 0-1 16,-5 0-1-16,2-2-21 0,0 2-4 0,-3 0-1 0,0 3 0 15,4-3-14-15,-7 3-3 0,3-3-1 0,-6 2 0 16,-2 4-19-16,-1 2-4 0,0 3-1 0,-5-1 0 0,-1 6-5 0,3 0-1 31,-2 3 0-31,-4 2 0 0,6 3-16 0,-3 0-8 0,1 0 8 0,-4 3-8 16,4-1 10-16,-1 3-10 0,3 1 12 0,0-1-12 0,4 0 8 0,2 3-8 16,0 0 0-16,6 0 0 0,1 0 0 0,2 0 0 15,0 2 0-15,3 3 0 16,0-2 0-16,1 2 0 0,2 0 0 0,0 3 0 0,0 0 0 0,3 0 0 15,3 2 0-15,3 0 0 0,3 1 0 0,-3 2 0 16,6-3 0-16,3 1-9 0,6-1 9 0,0 1 0 16,3-1-9-16,6 6 9 0,3-3 0 0,3 3-11 0,3-3 11 15,2 3-8-15,7-3 8 0,3 0 0 0,6 0 0 16,5-2-8-16,-2-1 8 0,5-2 0 16,4-3 0-16,3-5-8 0,-4-3 8 0,4-5 0 0,2-3 0 15,7-2 0-15,-4-6 0 0,1-2 0 0,-7-3 8 0,7-3-8 16,-10-2 0-16,1-5 9 15,-1-3-9-15,1-3 0 0,-9 0 12 0,-4 0-12 0,-2-2 12 0,0-3-12 16,-6-1 16-16,-1 1-3 0,-5-2-1 0,0-4 0 16,-6 6 9-16,0-3 2 0,-4 1 0 0,1-4 0 15,-6-2-2-15,-3 3 0 16,0-3 0-16,0 2 0 0,-6-2-4 0,0 6-1 16,-3-1 0-16,-3 3 0 0,-6-3-16 0,0 5 0 0,0 4 0 0,-6 1 0 15,-3 4-96-15,-2 2-12 0,-7 3-4 16,-6 2-716-16,0 3-143 0</inkml:trace>
  <inkml:trace contextRef="#ctx0" brushRef="#br0" timeOffset="98863.9439">22127 9276 1119 0,'-3'-21'24'0,"3"13"6"0,-3-2 1 0,3 2 1 0,0-3-32 15,0 3 0-15,-3 3 0 0,3 5 0 16,0 0 156-16,0 0 26 0,0 0 5 0,0 0 1 0,-3-5-72 0,3 5-15 15,0 0-2-15,0 0-1 16,0 10-54-16,3 3-12 0,0 3-1 0,-3 5-1 0,3 9-30 0,0 7 0 16,0 2 0-16,0 4 0 0,-3-1 12 15,3 0-4-15,0 1-8 0,0 4 12 0,0 1-12 16,-1-1 0-16,-2-2 0 0,0 0 0 0,0-5 13 0,3 2 3 16,-3-2 1-16,-3 0 0 0,3-3 1 0,-5 0 0 15,2-3 0-15,-3-2 0 0,3-5-7 0,-3-1-2 16,0 0 0-16,0-4 0 0,3-1-9 0,-3-5 10 15,0 0-10-15,0-3 10 0,3-3 4 0,-3-4 1 16,-3-1 0-16,6-2 0 0,-3-3-15 0,0 0 0 16,-3-6 0-16,3 1 0 15,0-6 0-15,-3-4 0 0,0-1 0 0,1-6 0 0,-4-4-20 0,3 0 4 0,-3-6 0 16,0 0 0-16,3 0-1 0,0 3 0 0,3 0 0 16,0 8 0-16,0 0 6 0,6 5 2 15,-3 3 0-15,3 2 0 0,0 0 1 0,-3 6 0 0,3 5 0 0,0 0 0 16,0 0 8-16,0 0-10 0,0 0 10 15,3 8-10-15,0 3 10 0,0 5 0 0,0-1 0 0,0 7 0 16,3 7 0-16,-3 0 0 0,0 3 0 0,3 2 0 16,0 0 0-16,0 1 0 0,3-3 0 0,-3 2 0 15,0-5 0-15,3 3 0 0,0-6 0 0,2-2 0 16,-2 0 0-16,3-6 12 0,3-2-2 0,0-3-1 16,3-5 6-16,0-2 1 0,0-4 0 0,0-4 0 15,5-4 8-15,1-7 1 0,3-5 1 0,0-6 0 16,0-3 5-16,2-2 1 0,-2-2 0 0,-3-1 0 15,0 0-16-15,-3 0-2 0,-4 3-1 0,1 3 0 0,0-1-5 16,-3 3 0-16,3 3-8 0,0 5 12 16,-3-2-101-16,5 7-21 15,-5 3-4-15</inkml:trace>
  <inkml:trace contextRef="#ctx0" brushRef="#br0" timeOffset="104254.064">21561 12642 691 0,'0'-8'61'0,"0"8"-49"0,-3-8-12 0,0 0 0 0,0 0 194 0,0 0 36 15,-3-2 7-15,3-1 2 0,-6-2-86 0,3 2-17 16,0-2-3-16,-3 0-1 16,1-1-54-16,-4-1-11 0,-3 1-3 0,3 1 0 0,-3 0-25 0,0 0-6 15,-6-3-1-15,3 3 0 0,1-1 16 0,-1 4 4 16,-3-1 0-16,0 6 0 0,6 0-25 0,-3-1-5 16,-3 4-1-16,1 2 0 0,-1 0 1 0,-3 5 0 15,3 3 0-15,-6 0 0 0,6 2-22 0,-2 1 0 16,-1 2-10-16,0 0 10 0,3 3 0 0,-3 0 0 15,1 3 0-15,-1 2 9 0,6-3-9 0,-3 4 0 16,6 1 0-16,-3 1 0 0,6 3 0 0,1 2-11 16,2 2 11-16,0 4-8 0,3 2 8 0,3 0-10 15,0 3 10-15,3 5-10 0,0-3 10 0,0 3-10 0,6 0 10 16,0 5-10-16,3-2 10 0,-3-3 0 0,0 0 0 16,2 0-8-16,7-6 8 0,-3-2 0 0,0-7 0 0,3-1 0 15,3-5 0-15,3-3-10 16,0-5 10-16,-1-6 0 0,1 1-8 0,3-9 8 0,0-2 0 0,6-10 0 15,2-6 0-15,1-3 0 16,0-4 0-16,3-4 0 0,-4-2 0 0,1 0 11 0,-3-3-11 0,0-2 10 16,-4-1-10-16,-2-2 0 0,-3 3 0 0,0-3 0 15,-3 2 24-15,0 1 5 0,-4 0 2 0,-2-1 0 16,0 4-15-16,-3-1-4 0,0 0 0 0,-3-2 0 16,-3-1-3-16,0 1-1 0,-3-3 0 0,-3-8 0 15,0 5 20-15,-3-5 3 0,0 3 1 0,-3 0 0 16,-3 2-20-16,3 3-4 0,0 5-8 0,4 0 12 15,-4 8-12-15,3 6 0 0,-3-1 0 0,3 6 0 16,0 5 0-16,-3 3-20 0,3 2 4 0,-3 1 0 16,3 4-92-16,-3 1-19 0,0 2-3 0,0 3-1037 15</inkml:trace>
  <inkml:trace contextRef="#ctx0" brushRef="#br0" timeOffset="104921.485">21079 12216 1112 0,'-15'5'49'0,"6"-2"11"0,0 2-48 0,3 3-12 16,-6-3 0-16,3 3 0 0,0 0 118 0,1 3 22 0,2-3 4 0,0 2 0 15,3 3-60-15,0-2-12 16,3 2-2-16,3 1-1 0,3-1-25 0,0 0-6 0,-1 0-1 0,4-2 0 15,3-1-4-15,-3 1-1 0,6-3 0 0,0-3 0 16,0 0 4-16,6-5 0 0,0-2 0 0,5-3 0 0,-2-3-3 0,6-3 0 16,0-2 0-16,5-6 0 15,-2 1-9-15,-3-6-3 0,3 0 0 0,-4-2 0 16,1-1 0-16,-6 1 0 0,0-6 0 0,-3 0 0 0,-3 3-10 0,-1-3-3 16,-2 1 0-16,0 2 0 15,0-3 4-15,-6 0 1 0,0-2 0 0,0-3 0 0,-3 0 19 0,-3-3 3 16,3 0 1-16,-6 1 0 0,0-1-8 0,-3-3 0 15,0 6-1-15,0 0 0 0,-3 3 2 0,0 0 1 16,0 2 0-16,-6 3 0 0,0 0-22 0,0 2-8 16,3 3 0-16,-6 1 0 0,3 4 18 0,-5 3-2 15,-1 3-1-15,-6 0 0 0,0 5-5 0,-3 0-1 16,-2 3 0-16,-1 5 0 0,-3 0-9 0,3 2 0 16,-2 3 9-16,-1 1-9 0,0 4 0 0,3 4 0 15,-2 1 0-15,2 4 0 0,0 2 0 0,0 6-8 16,1-1 8-16,-1 3-8 0,3 3 8 0,0 5-10 15,0 5 10-15,4 9-10 0,5-1 10 0,3 0-13 16,3 3 5-16,-3 5 8 0,0-5-9 0,6 0 9 16,3 3 0-16,0 2 0 0,3-8 0 0,3 0 0 0,0-5 0 0,6 3 0 15,0-6-12-15,3-2 4 0,-3 0 8 0,9-3-13 16,0-6 13-16,3 1-9 0,0-8 9 0,2 3-8 16,4-4-136-1,0-2-28-15,3-5-4 0</inkml:trace>
  <inkml:trace contextRef="#ctx0" brushRef="#br0" timeOffset="110241.439">5083 9729 2534 0,'-15'2'225'0,"6"1"-180"16,3 0-36-16,3-1-9 0,3-2 0 0,0 0-17 15,0 0 4-15,15 8 1 16,9 5-12-16,3 3-1 0,8 3-1 0,1-3 0 0,12 2 10 0,5 1 1 15,13-1 1-15,-4-2 0 0,7-3 14 0,5 1-12 16,3-4 12-16,10-2-12 0,-1 0 12 0,3-3 0 16,1-2-10-16,2 0 10 15,0 2 0-15,-2-2 0 0,-1-3 0 0,-3 0 0 0,6 0 0 0,4-3 0 16,-1 0 0-16,-3 3 0 0,-2 0 0 0,2 0 13 16,6 0-3-16,-3 0-1 0,-2 3 5 0,-7 0 1 0,0-3 0 0,3 2 0 15,4 1-4-15,-10 0-1 16,-8-3 0-16,-1 0 0 0,0-3 2 0,-2 0 1 0,-10 1 0 0,-2 4 0 15,-10 1-13-15,-5 0 0 0,-3-1 0 0,-7 1 0 32,-5 2-48-32,-9 3-13 0,-3 0-3 0,-9 3-977 0</inkml:trace>
  <inkml:trace contextRef="#ctx0" brushRef="#br0" timeOffset="110583.524">5889 9041 1382 0,'21'8'123'0,"-9"-3"-99"16,3 0-24-16,9 3 0 15,6 0 0-15,5 3 0 0,7-3 0 0,3 2 0 0,5 4 29 0,7-1 11 16,5-3 1-16,13 6 1 0,-10 0 12 0,7 0 2 15,5 0 1-15,9 5 0 0,-11 0 1 0,8 3 0 16,4 0 0-16,5 5 0 0,-18-3-1 0,4 3 0 16,2-2 0-16,3 5 0 0,-14-3-1 0,5 0-1 15,13-3 0-15,2 1 0 0,-12-6-15 0,-5 0-2 16,-7-2-1-16,10-3 0 0,-4-3-14 0,-3 0-3 16,-5-2-1-16,-4-1 0 0,-8-2-9 0,-3-3-2 0,-4 1 0 15,-5-1 0-15,-6-2-8 0,-3-1 0 0,-1 1-10 16,-8-3 10-1,-3 0-188-15,-9 0-32 0</inkml:trace>
  <inkml:trace contextRef="#ctx0" brushRef="#br0" timeOffset="110908.356">5449 9763 1267 0,'-45'-3'56'0,"27"3"12"0,1-2-55 0,2 2-13 16,-6 0 0-16,9-3 0 0,0 3 152 0,6 0 27 15,-6 0 5-15,12 0 2 0,0 0-136 0,12 0-27 16,3 3-6-16,9-3-1 0,12 5-16 0,5 0 0 16,7-2 0-16,14 2 0 0,10-2-9 0,5-6 1 15,15 1 0-15,4-4 0 0,8-2 47 0,3-2 9 16,3-6 3-16,3 0 0 0,0 0-17 0,0-2-3 15,7-1-1-15,-7 1 0 0,-9-1-18 0,3 3-4 16,3 0-8-16,-6 6 12 0,-5-1 0 0,-7 6 0 16,-9 2 0-16,0 3 0 0,1 0 4 0,-7 0 1 15,-8 6 0-15,-7-4 0 0,-8 4-5 0,5-1-2 16,1-2 0-16,-7-3-721 0,-8 2-144 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21:58.305"/>
    </inkml:context>
    <inkml:brush xml:id="br0">
      <inkml:brushProperty name="width" value="0.05292" units="cm"/>
      <inkml:brushProperty name="height" value="0.05292" units="cm"/>
      <inkml:brushProperty name="color" value="#FF0000"/>
    </inkml:brush>
  </inkml:definitions>
  <inkml:trace contextRef="#ctx0" brushRef="#br0">3749 14182 1209 0,'0'0'53'0,"0"0"12"0,0 0-52 0,0 0-13 16,0 0 0-16,0 0 0 0,0 0 129 0,0 0 23 16,0 0 5-16,6 2 1 0,3-2-102 0,0 0-20 15,3 0-4-15,3-2 0 0,3 2-11 0,3 0-1 16,5-3-1-16,4 3 0 0,0 0-19 0,0 3 10 15,5-3-10-15,1 0 8 0,6 5-8 0,-6-2 8 16,-1-1-8-16,4-2 8 0,-6 3-8 0,-1 0-11 16,1-1 3-16,0-2 0 0,-3 0 27 0,2 0 5 0,-2 0 2 15,0 0 0-15,-3 0-16 0,0-2-10 0,-4 2 12 16,-2-3-12-16,-3 3 8 0,-3 0-8 0,-3 3 0 0,-3-1 0 31,-3 1-42-31,-6-3-15 0,-3 8-3 0,0-3-804 0</inkml:trace>
  <inkml:trace contextRef="#ctx0" brushRef="#br0" timeOffset="421.685">4249 14211 1058 0,'-23'-6'47'0,"8"4"9"0,-3-1-44 0,-6 1-12 0,-3-1 0 0,3 3 0 15,-8-3 116-15,8 3 20 0,-3 3 5 0,3 0 1 16,-3-1-34-16,10 1-6 0,-10-1-2 0,12 1 0 16,-9 2-36-16,6-2-7 0,9 0-1 0,-6-3-1 0,4 2-13 15,-1-2-2-15,3 3-1 0,0-3 0 16,6-3-3-16,3 3 0 0,0 0 0 0,0 0 0 15,0 0-24-15,0 0-4 0,0 0-8 0,0 0 11 0,0 0-3 0,3 0 0 16,9 3 0-16,3-3 0 0,-1 0-8 16,7 0 0-16,3 3 0 0,3-3 0 0,-3 2 0 0,5-2 0 15,4 3 0-15,-3 0 0 0,0-3 0 0,-3 2 0 16,-1 1 0-16,1-3 0 0,-6 0 0 0,3 0 0 16,-3-3 0-16,-4 3 0 0,1-2-9 0,0-1 9 15,-6 3-12-15,0-3 12 0,-3 1-15 0,3 2 4 16,-12 0 1-16,0 0 0 15,0 0-31-15,0 0-7 0,0 0 0 16,0-8-1-16,-9 2 11 0,3-2 2 0,0 3 1 0,-9 0 0 0,0 0 15 0,-3 2 4 16,1-2 0-16,-4-1 0 0,0 4 24 15,0-4 4-15,-3 4 2 0,3-3 0 0,1 2 22 0,5 0 5 0,3 3 1 16,3 0 0-16,0-2-26 0,3 2-4 16,6 0-2-16,0 0 0 0,0 0-24 0,12 2-5 0,-3 4-1 15,3-1 0-15,6 0 20 0,2 0 0 16,1 1 0-16,0-1 0 0,-3-2-9 0,6-1-8 0,0-2-2 0</inkml:trace>
  <inkml:trace contextRef="#ctx0" brushRef="#br0" timeOffset="2417.511">5610 14277 1728 0,'0'0'38'0,"-6"3"8"0,6-3 2 0,0 0 0 0,-3 2-39 0,-3-2-9 0,0 0 0 0,6 0 0 16,-6 0 80-16,6 0 15 0,-6 0 2 0,6 0 1 15,0 0-31-15,0 0-7 0,0 0 0 0,0 0-1 16,0 0-33-16,0 0-6 0,0 0-2 0,0 0 0 15,0-2-10-15,0 2-8 0,3-6 12 0,0 4-12 0,3-4 11 0,-3 6-11 16,-3 0 10-16,9-5-10 0,0 2 11 16,0 1-11-16,0 2 12 0,2-3-12 0,1 3 9 0,0-3-9 15,3 3 0-15,-6-2 9 0,6 2 3 16,0-3 0-16,3 3 0 0,-3-2 0 16,-1-1 2-16,1 3 1 0,0-3 0 0,0 1 0 0,6-1-3 0,-3 3 0 15,3-3 0-15,-1 3 0 16,1-2-1-16,3 2-1 0,0-3 0 0,0 3 0 0,-6-3-2 0,2 3 0 15,1-2 0-15,3 2 0 0,-3-3 2 0,3 0 0 16,0 1 0-16,-1-1 0 0,1 0-2 0,0 3 0 16,0-2 0-16,3-1 0 0,-7 1-17 0,10-1-4 15,-9 0-1-15,9 3 0 0,-6-2 30 0,2-1 5 16,1 3 2-16,3 0 0 0,-3 0-37 0,0 0-7 16,2 0-2-16,1 0 0 0,0 0 23 0,3 0 0 15,-1 0 0-15,1 0 0 0,3 0 47 0,-3 0 13 16,2 0 4-16,1 0 0 15,-3-3-103-15,-1 1-20 0,1-1-4 0,-3-2-1 0,-6 2 83 0,6-2 16 0,5 0 3 16,1 2 1-16,-3-2-39 0,-6-1 0 0,-1 6 0 16,7-5 0-16,3 2 0 0,-6 1 0 0,-7-1 0 0,1 3 0 15,6-3 0-15,-3 6 12 0,-6-3-4 16,2 0 0-16,-2 0 9 0,0 3 3 0,6-1 0 0,-9 1 0 16,-3-3-20-16,2 0 0 0,10 3 0 0,-3-1 0 15,0-2-13-15,0 0-7 0,-1 0 0 0,4-2-1 16,3-1 21-16,-3 0 0 0,-6-2 0 0,2-3 0 15,7 0-145-15,-9 0-25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22:39.413"/>
    </inkml:context>
    <inkml:brush xml:id="br0">
      <inkml:brushProperty name="width" value="0.05292" units="cm"/>
      <inkml:brushProperty name="height" value="0.05292" units="cm"/>
      <inkml:brushProperty name="color" value="#FF0000"/>
    </inkml:brush>
  </inkml:definitions>
  <inkml:trace contextRef="#ctx0" brushRef="#br0">20874 12983 1659 0,'-6'24'73'0,"6"-24"16"0,0 0-71 0,0 0-18 0,0 0 0 0,0 0 0 16,0 0 45-16,0 0 6 0,0 0 1 0,6 0 0 15,5 3-4-15,4 2-1 0,3 0 0 0,3 6 0 16,0-3-20-16,3 2-4 0,-1 1-1 0,4-1 0 16,3 4 10-16,3-4 3 0,5 1 0 15,4 2 0-15,6-2-9 0,-1-3-2 0,7 2 0 0,3-2 0 16,-4 0-3-16,4-5-1 0,2-6 0 0,4 3 0 16,-1-3-3-16,-2 1-1 0,-1-4 0 0,-2-1 0 15,-7-1-3-15,1-3-1 0,0-2 0 0,-4 0 0 16,-2-1-4-16,-6 1 0 0,-1-3-8 0,1-2 12 15,-9-1-3-15,-3 3-1 0,-4-2 0 0,1-1 0 16,-6 1 2-16,-3-3 0 0,0 2 0 0,-6-2 0 16,3 0-10-16,-6-3 12 0,-6-3-12 0,0 1 12 0,-3 0 14 15,-3-4 3-15,-3 1 1 0,-3-2 0 0,-3-1-17 16,-3 0-3-16,-3 0-1 0,-3-2 0 0,1 2 6 16,2 3 1-16,-6 3 0 0,0 2 0 0,0 3-4 0,-2 2-1 15,2 3 0-15,-3 0 0 0,3 3-3 0,-2 3-8 16,-1-1 12-16,-6 6-4 0,3-1-8 0,-5 4 0 15,-4-4 9-15,-3 6-9 0,1 3 0 0,2-3 0 16,0 3 0-16,-2 2 0 0,2-2 0 16,-3 2 0-16,4-2 0 0,-7 2 0 0,6 0 0 0,-2 3 0 15,2 3 0-15,0-1 0 0,4 1 0 0,-1 2 0 16,3-2 0-16,1 5 0 0,5-3 0 0,-3 5 0 16,0-2 8-16,-2 5-8 0,2 3 10 0,3 0-2 15,-6 2-8-15,4 1 12 0,-4-1-4 0,3 1-8 0,0-1 11 16,1 3-11-16,5-2 13 0,0-3-4 0,3-1-1 15,3-1 0-15,7-4-8 0,-1 1 0 0,3-1 0 0,3-5 0 16,3 3 0-16,3 0 0 0,6 0 0 0,3 3 0 16,6-1 0-16,3 3-9 0,-1 0 9 0,10 1-13 15,0 1 0-15,3-1 0 0,6-1 0 0,2 3 0 32,1-1-112-32,6 1-23 0,5 0-4 0</inkml:trace>
  <inkml:trace contextRef="#ctx0" brushRef="#br0" timeOffset="8857.781">18364 16309 576 0,'-12'11'25'0,"12"-11"6"0,-6 5-31 0,6-5 0 0,-6 2 0 0,6-2 0 16,0 0 247-16,0 0 43 0,0 0 9 0,0 0 1 16,0 0-185-16,0 6-38 0,0 2-7 0,3-3-2 15,0 3-15-15,3-3-3 16,3 3-1-16,0 0 0 0,0 0-13 0,3 3-2 0,0-1-1 0,6 1 0 16,0-3-16-16,3 2-3 0,-1-2-1 15,1 3 0-15,6-3-13 0,3 0 9 0,0 0-9 0,-1-3 8 16,7 0-8-16,-3 0 0 15,-3 1 0-15,2-4 8 0,1-2-24 0,0 0-4 0,-1-2-2 0,1-1 0 16,0-2 22-16,0 0 0 0,-4 2 0 0,1-2 0 16,-3-1 24-16,0 1 10 0,0-3 2 0,-4 3 0 15,-2-6-23-15,-3 1-4 0,0-1-1 0,-3 0 0 16,0 1 10-16,0-3 2 0,-3-3 0 0,-1 3 0 16,-2-3 9-16,-3-3 3 0,0 1 0 0,0-4 0 15,-3 1-8-15,0-3-2 0,-3 3 0 0,0-5 0 16,-6 5 2-16,0-3 0 0,0 3 0 0,-3-3 0 15,0 5 1-15,1 1 1 0,-4-1 0 0,-3 1 0 0,3-1-5 16,-3 3-1-16,3 1 0 0,-3-1 0 0,0 5-8 16,0-2-1-16,-5 0-1 0,2 2 0 0,3 0-10 0,-6 1 10 15,-3 2-10-15,-3-3 10 0,1 1-10 0,2-1 8 16,-3 3-8-16,-3-2 8 16,0-1-8-16,1 1 0 0,-1-4 9 0,-3 4-9 0,3-1 0 0,-2 1 8 15,-1-1-8-15,0 3 0 0,6 3 10 0,1-1-2 16,-1 4-8-16,0-1 12 15,3 3-31-15,0 5-6 0,4-2-2 0,-4 5 0 0,0 3 49 0,0 2 10 16,0 0 1-16,1 0 1 0,-1 3-34 0,0 0 0 0,-3 3 0 16,3-4 0-16,-3 1 0 0,4 0 0 15,2-3 0-15,0 3 0 0,0 0 0 0,3-5 0 0,0-1 0 16,4 4 0-16,2-1 0 0,6-3 0 0,-3-2 0 16,6 6 0-16,0-4 0 0,6 3 0 15,0 3 0-15,0 3 0 0,6-1 21 0,0 3 11 0,0 3 1 0,2 3 1 31,1-3-59-31,0-1-12 0,-3 4-3 0,6-6 0 0,0-3 13 0,3 1 3 0,-3-3 0 0,0 0 0 16,2-6 34-16,1 1 7 0,0-1 2 0,3-2 0 16,3-2-62-1,0-1-12-15,2-2-2 0,7 2-1 0,3-5-192 0,3 3-38 16</inkml:trace>
  <inkml:trace contextRef="#ctx0" brushRef="#br0" timeOffset="10094.709">21147 17140 1018 0,'0'0'45'0,"-3"-3"10"15,3 3-44-15,0 0-11 0,-6-3 0 0,6 3 0 16,0 0 74-16,0 0 13 0,0 0 2 0,0 0 1 0,0 0-2 0,0 0 0 15,0 0 0-15,0 0 0 16,0 0-55-16,3 8-11 0,3 3-2 0,0 0-1 0,6-1 24 0,0 6 5 16,3-3 0-16,3 0 1 0,0-2-33 0,6 2-8 15,2-2 0-15,4-1-8 0,3 1 12 0,0-3-12 16,2 0 12-16,1-3-12 0,3 0 12 0,-4-5-12 16,7 0 12-16,0 0-12 0,2-2 16 0,1-3-3 15,0-1-1-15,-4-2 0 0,1-2 0 0,-6-1 0 16,2-2 0-16,-8 0 0 0,0-1-2 0,-3-1-1 15,3-4 0-15,-4 1 0 0,4-4-9 0,-6 1 10 16,-3-3-10-16,0 3 10 0,-1 0-10 0,-2-3 8 16,3 6-8-16,-6-1 8 0,-3-2 1 0,0 5 0 15,-6 0 0-15,3-2 0 0,-6-1 13 0,0 3 2 0,-3-2 1 16,-3 2 0-16,0-3 0 0,-3 4 0 0,-12-7 0 16,3 1 0-16,0 0 19 0,-3-3 3 15,-3 0 1-15,1 6 0 0,-1-1 1 0,-3 1 1 0,0 2 0 0,-3-5 0 16,1 0-14-16,-4 0-4 0,-3 5 0 15,-9-6 0-15,1 4-12 0,2 5-2 0,3 5-1 0,4 0 0 16,-1 8-6-16,3 0-2 0,-3 0 0 0,7 5 0 16,-1 3-9-16,0 3 0 0,3-1 0 0,0 3 0 15,-2 6 0-15,2 0 0 0,0 2 0 0,3-5 0 16,0 2-8-16,-3 3 8 0,4 3 0 0,2 0 0 16,-3 2 0-16,6-2 0 0,-3 3-9 0,3 7 9 15,0-5 0-15,3 3-8 0,4 0 8 0,2-1 0 16,3 6-9-16,0 0 9 0,3 3 0 0,-3 0-9 15,6-3 9-15,0-5 0 0,0-1 0 0,3-4 0 16,-1-1 0-16,4-5 0 0,-3-2 0 0,6-1-8 16,3-4-13-16,3-1-3 0,0-5 0 0,6 0-805 15,0-3-162-15</inkml:trace>
  <inkml:trace contextRef="#ctx0" brushRef="#br0" timeOffset="39063.455">1017 13856 2185 0,'0'0'48'0,"0"0"9"0,0 0 3 0,0 0 2 0,0 0-50 0,0 0-12 16,0 0 0-16,0 0 0 0,0 0 71 0,0 0 11 15,0 0 2-15,0 0 1 0,3 11-49 0,0-1-9 16,3 4-3-16,-3 2 0 0,3 5-10 0,0 5-2 16,0 1-1-16,-3 2 0 0,3 2 3 0,-3 1 1 15,-3 3 0-15,5-1 0 0,-5 0-7 0,0-2-8 16,0 0 11-16,0 0-11 15,0-3-54-15,-5-3-18 0,5-5-3 0,0-5-677 16,-3-8-135-16</inkml:trace>
  <inkml:trace contextRef="#ctx0" brushRef="#br0" timeOffset="39265.919">1312 13655 230 0,'0'0'10'0,"0"0"2"0,0 0-12 0,0 8 0 0,0 0 0 0,0 3 0 15,-6-1 393-15,3 1 76 0,3 5 15 0,-9 2 4 16,6 1-303-16,-6 7-60 0,0 1-12 0,-3 7-2 16,3 3-50-16,-3 3-9 0,3 2-3 0,0 3 0 15,0-5-27-15,6-1-6 0,-12 1 0 0,10 0-1 0,-4-6-31 16,-3 1-7-16,3-4-1 0,0-2-736 16,3-7-147-16</inkml:trace>
  <inkml:trace contextRef="#ctx0" brushRef="#br0" timeOffset="39636.214">1374 13912 921 0,'0'0'40'0,"9"0"10"0,-6-5-40 0,6 2-10 16,3 0 0-16,0-2 0 0,3 2 204 0,-6 1 38 16,2-1 8-16,1 3 2 0,0-3-173 0,3 3-35 15,-9 0-6-15,9 0-2 0,-9 3-24 0,0-3-4 16,3 5-8-16,-6 1 11 0,-3-1-11 0,6 3 0 15,-6 5-12-15,0-2 12 0,0 2 12 0,0 3 9 16,-6 0 3-16,3 2 0 0,-3 1-24 0,3-3 8 0,3-1-8 16,-9 1 0-16,6 0 8 0,3-3-8 15,-6-2 8-15,3 0-8 0,3-1 12 0,0-5-1 0,0 3-1 0,0-2 0 16,0-6-10-16,0 0 8 0,3 2-8 16,-3-2 8-16,6 3-8 0,0 0 8 0,3-1-8 0,-3-2 8 15,3 0 1-15,-3 0 0 16,3 0 0-16,0 0 0 0,-1 0-9 0,1 3 8 0,0 0-8 0,-3-1 8 15,3 3 4-15,-3 1 1 0,0-1 0 0,3 3 0 16,0-3 18-16,0 3 3 0,0 3 1 0,-9-3 0 16,0 2-12-16,0 1-3 0,0 2 0 0,-6 0 0 15,3 1-20-15,-6 1-13 0,6 1 1 0,-6 5-699 16,-9 3-140-16</inkml:trace>
  <inkml:trace contextRef="#ctx0" brushRef="#br0" timeOffset="39839.74">1038 14785 806 0,'-6'8'72'0,"6"5"-58"15,-3 0-14-15,3 1 0 0,0 7 300 0,0 0 56 0,3 0 12 0,-3 6 3 16,6-4-235-16,-6 6-48 15,0-2-8-15,3 5-3 0,0-1-25 0,3-2-6 0,-6 3-1 0,3-3 0 16,3 0-36-16,-3-2-9 16,-3-1 0-16,5-7 0 15,-2-1-188-15,-3-7-39 0</inkml:trace>
  <inkml:trace contextRef="#ctx0" brushRef="#br0" timeOffset="40031.483">1368 14637 1382 0,'-6'24'61'0,"6"-11"13"16,-6 3-59-16,3 2-15 0,-3 9 0 0,0 4 0 15,-9 6 184-15,6 6 35 0,-2-1 6 0,-1 3 2 16,3 0-148-16,-3-3-30 0,3-2-5 0,-3 2-2 16,3-2-42-16,0-3 0 0,0-5-16 0,6-3-676 15,-6-8-135-15</inkml:trace>
  <inkml:trace contextRef="#ctx0" brushRef="#br0" timeOffset="40339.404">1499 14737 403 0,'0'0'17'0,"0"0"5"0,0 0-22 0,9 3 0 16,-3 0 0-16,0-1 0 0,-6-2 342 0,6 6 64 16,-3-1 13-16,3 3 2 0,-3 0-277 0,-3 0-56 15,6 2-12-15,-6 1-1 0,0 2-44 0,0 0-9 16,0 3-2-16,0-3 0 0,0 1-32 0,-6-1-6 15,6-5-2-15,-3 2 0 0,3-2 36 0,0-2 6 16,0-6 2-16,0 8 0 0,3-3-24 0,3 0 0 16,-6 0 0-16,6-2 0 0,-6-3-20 0,9 5-1 15,-3 1-1-15,5-1 0 0,-2-2 46 0,0-1 10 0,3 1 2 0,-3 2 0 16,6-5-28-16,0 5-8 0,-3-5 0 16,0 3 0-16,-3 0 0 0,0-1 0 15,0 1 0-15,-7 0 0 0,-2-3 12 0,3 5-12 0,3 0 12 0,-3 3-12 16,3 0 29-16,-12 0-1 15,6 0 0-15,-3 5 0 0,3 3 8 0,-6 3 0 0,3-4 1 0,-5 7 0 16,5-1-29-16,-12 0-8 0,3 3 0 0,0 2 0 16,-6 3-149-16,3-2-31 15,-6-1-7-15</inkml:trace>
  <inkml:trace contextRef="#ctx0" brushRef="#br0" timeOffset="40536.24">1231 15732 633 0,'-9'8'56'0,"9"-8"-44"16,0 0-12-16,0 0 0 0,0 0 332 0,0 5 64 15,0 3 12-15,0 6 4 0,3-4-232 0,3 3-45 16,-3 3-10-16,3 3-1 0,0 5-74 0,3-1-14 16,0 1-4-16,0 3 0 0,0-1-21 0,0 3-11 15,-3 0 10-15,3 0-10 16,-3-2-72-16,-1-3-21 0,1-6-4 0,3-5-1002 0</inkml:trace>
  <inkml:trace contextRef="#ctx0" brushRef="#br0" timeOffset="40727.496">1463 15581 864 0,'0'0'38'0,"0"0"8"0,0 0-37 0,0 8-9 0,0 5 0 0,-6 1 0 15,6 2 364-15,-3 2 70 0,3 3 14 0,0 6 4 16,-6 2-317-16,6 0-63 0,-3 8-13 0,3 0-3 15,0-3-38-15,3 6-8 0,-3-5-2 0,6 2 0 16,-6 0-21-16,0-3-5 0,0-5-1 0,3-5-776 16,-3-3-155-16</inkml:trace>
  <inkml:trace contextRef="#ctx0" brushRef="#br0" timeOffset="41063.185">1594 15663 1980 0,'0'0'88'0,"0"0"17"0,0 0-84 0,0 0-21 16,3 8 0-16,6 0 0 0,-9 0 90 0,3 3 14 16,3 2 2-16,-6 3 1 0,0-3-66 0,0 3-13 15,3 0-2-15,-3-3-1 0,0 3-25 0,3-3-11 16,-3 0 1-16,6-2 0 0,-6-3 10 0,0 0 0 16,9-3 0-16,-6 0-8 15,-3-5-20-15,0 0-4 0,6 3-1 0,0-3 0 0,-6 0 19 0,6 0 4 16,3-3 1-16,-3 3 0 0,3 0 17 0,0 0 4 15,-1 0 1-15,-5 0 0 0,6 3 1 0,0-3 0 16,0 3 0-16,0-1 0 0,0 1-6 0,-3 0 0 16,9 2-8-16,-9 0 12 0,3 1-12 0,0 1 9 15,0 1-9-15,0 0 8 0,0 3 0 0,-3 0-8 16,-1 2 12-16,4 3-4 0,-9-1 19 0,3 4 3 16,-3 2 1-16,0 3 0 0,-3 0 13 0,-3 0 2 0,-2-1 1 15,2-1 0-15,-3 1-17 0,-6-4-3 16,3-3-1-16,-3-3 0 0,-3 0-26 0,-3-2-20 0,3-3 3 0,4-3-803 15,-4-2-160-15</inkml:trace>
  <inkml:trace contextRef="#ctx0" brushRef="#br0" timeOffset="43562.331">5764 11975 806 0,'0'0'36'0,"-2"5"7"0,2 1-35 0,-3 2-8 15,0 0 0-15,3-3 0 16,-3 3 344-16,-3 0 68 0,6 2 12 0,-3-2 4 0,3 0-267 0,-3 3-53 16,0 2-10-16,0 5-2 0,6 1-48 0,0 5-10 15,-3 0-2-15,3 7 0 0,0-2-26 0,-3 3-10 16,3-3 0-16,0 3 9 0,0-3-20 0,3 3-4 15,-4-6-1-15,1 1-812 16,3-6-164-16</inkml:trace>
  <inkml:trace contextRef="#ctx0" brushRef="#br0" timeOffset="43754.104">6214 11904 2199 0,'0'0'48'0,"-3"13"11"0,-3 0 1 0,0 6 2 0,-3 2-50 0,0 5-12 16,-3 6 0-16,-3 10 0 0,4 3 57 0,-4 3 9 0,-3 2 2 0,0 3 0 16,3-3-60-16,3 1-8 15,-3-6-10-15,0 0 10 16,3-6-81-16,1-4-9 0,5-9-2 0,0-5-569 0,0-10-115 0</inkml:trace>
  <inkml:trace contextRef="#ctx0" brushRef="#br0" timeOffset="44094.35">6300 12060 1198 0,'15'-6'53'0,"-6"4"11"16,3-1-51-16,3 3-13 0,-3 0 0 0,3 0 0 0,0 0 156 0,-1 3 29 16,-2-1 6-16,3 4 1 0,-3 2-82 0,0-3-16 15,0 3-3-15,0 0-1 0,-3 0-54 0,0 2-12 16,0 1-1-16,-3 2-1 0,-6 0-12 0,3 1-2 16,0 1-8-16,0 1 12 0,-6 0-12 0,3 3 0 15,-3-3 0-15,3 0 0 0,-3-3 0 0,0 0 0 16,0 0 0-16,3-2 0 15,0-3 0-15,0 0 0 0,-6-6 10 0,6-2-2 0,0 0 9 0,0 0 3 16,0 0 0-16,6 3 0 0,0 0-20 0,0-1 0 16,-1-2 0-16,4 3 0 0,-3-6 0 0,3 3 0 15,0 3 8-15,3-3-8 0,-3 0 8 0,0 3-8 16,0-3 9-16,0 2-9 0,0 3 17 0,0-2-2 16,-3 0-1-16,0 2 0 0,-3 0 24 0,0 3 5 15,-6-2 1-15,3 4 0 0,-3-2 1 0,0 3 1 16,-3 2 0-16,-3 0 0 0,-3-2-21 0,0 2-4 15,-3 3-1-15,0-3 0 0,-3 3-20 0,-3 0 9 16,4 0-9-16,-7 0 0 16,-3-3-132-16,3-3-34 0,0-4-6 0,1-1-937 0</inkml:trace>
  <inkml:trace contextRef="#ctx0" brushRef="#br0" timeOffset="44413.632">8045 11753 1440 0,'0'13'64'0,"-6"-5"12"0,-6 0-60 0,6 2-16 15,9 4 0-15,-3 4 0 0,-9 1 232 0,6 2 43 16,3 0 9-16,3 6 1 0,0 2-199 0,-3 0-40 16,-6 0-8-16,6 3-2 0,12 2-24 0,-9-2-12 15,-6 2 10-15,3-7-10 16,9-1-85-16,-3-7-23 0,0-6-5 0,-3-5-936 15</inkml:trace>
  <inkml:trace contextRef="#ctx0" brushRef="#br0" timeOffset="44589.041">8381 11602 1209 0,'0'0'108'0,"-3"8"-87"0,0 0-21 0,-3 5 0 15,-3 6 250-15,3-4 46 0,-6 7 8 0,0 1 3 16,0 7-173-16,-3-1-34 0,1 2-8 0,-4 1 0 15,3 5-54-15,-6 6-10 0,-6-1-3 0,3 3 0 16,13-3-16-16,-4-2-9 0,-6 0 10 0,0-3-10 16,6-11-99-16,3-2-25 0,9-8-6 0,-6-6-962 15</inkml:trace>
  <inkml:trace contextRef="#ctx0" brushRef="#br0" timeOffset="44927.689">8393 11795 288 0,'15'-3'25'0,"-9"3"-25"15,3 0 0-15,-1 0 0 16,1 3 274-16,0-3 50 0,-3 3 9 0,3-1 3 0,0-2-149 0,0 3-30 16,-3 0-5-16,0 2-2 0,0 0-82 0,0-2-17 15,-3 2-3-15,3 3-1 0,-3-3-31 0,0 1-5 16,-3 2-2-16,0 0 0 0,-3 2 1 0,0 1 0 16,0-1 0-16,0 1 0 0,-3 0-10 0,3-1 10 15,0-2-10-15,0 3 10 0,0-1 4 0,0-2 1 16,0 0 0-16,3 0 0 0,-3-3-1 0,3-5 0 15,0 0 0-15,6 6 0 0,0-4-14 0,0 4 0 16,-6-6 0-16,9 0 0 0,-3-3 0 0,6 3 0 0,0-3 0 0,3 3 0 16,-4 0 0-16,1-2 0 0,-3 2 0 0,6 0 0 15,-6 0 0-15,0 2 0 0,-3 1 0 16,3 2 0-16,-3 1 22 0,-3 1 8 0,0 1 2 0,-3 3 0 16,-3 2 15-16,-3 0 3 15,0 3 1-15,-3 3 0 0,0-1-29 0,-3 1-6 0,0 2 0 0,3 0-1 16,-3 0-15-16,3-2 0 0,1-3 0 15,-4 0 0-15,0-6-172 0,0 1-35 16</inkml:trace>
  <inkml:trace contextRef="#ctx0" brushRef="#br0" timeOffset="45222.736">9950 11848 1958 0,'0'0'87'0,"-3"13"17"0,3 1-83 0,0-1-21 16,-3 0 0-16,3 3 0 0,0 2 144 0,0 4 25 15,0-1 5-15,0 3 1 0,0-1-110 0,-3 6-21 16,3 3-5-16,0 5-1 0,0-2-27 0,0-1-11 16,0 0 8-16,3-2-8 15,0-5-69-15,0-4-19 0,2-7-4 0,1 0-1033 0</inkml:trace>
  <inkml:trace contextRef="#ctx0" brushRef="#br0" timeOffset="45444.71">10298 11554 1440 0,'0'0'128'0,"-3"11"-103"0,-3 5-25 0,0 5 0 15,0 5 231-15,0-2 41 0,-3 8 8 0,-3 5 1 16,0 0-181-16,0 5-37 0,-3 3-7 0,1 0-2 0,2 3 5 0,-6 16 1 16,3-1 0-16,-3 3 0 15,3-8-44-15,0-5-16 0,0-5 11 0,4-3-11 16,2-8-62-16,3-8-18 0,0-8-4 0,3-5-720 15,6-5-143-15</inkml:trace>
  <inkml:trace contextRef="#ctx0" brushRef="#br0" timeOffset="45811.6239">10268 11927 1821 0,'9'-2'80'0,"-9"2"18"0,6 0-78 0,0 0-20 15,0 0 0-15,-6 0 0 0,0 0 121 0,6 2 21 16,3 1 4-16,-3 2 1 0,3-2-79 0,-3 2-15 15,-3 1-3-15,2 2-1 0,4-3-28 0,-3 3-5 16,3-3-2-16,-6 3 0 0,0 0-14 0,0 0 11 16,-3-8-11-16,0 5 10 0,-3 6-10 0,0-3 0 15,0 0 0-15,-3 0 0 0,3-1 0 0,0 1 0 0,-3 0 0 0,0 3 0 16,3-6 0-16,1 3 0 0,-4-3 0 16,3 1 0-16,3-6 9 0,0 0-9 15,-6 8 10-15,6-8-10 0,0 0 10 0,0 0-10 0,0 0 10 0,3 5-10 16,0 0 0-16,3 1 0 15,-1-4 0-15,4 1 0 0,0 2 0 0,0-2 8 0,-3-1-8 0,6 4 0 16,-6-4 12-16,3 6-3 0,-3 0-1 0,3 0 0 16,-3 3 10-16,-3-3 2 0,0 2 0 0,0 4 0 15,0-1 8-15,-3 0 1 0,0 0 1 0,-3 0 0 16,3 1-2-16,-6-4-1 0,-3 3 0 0,0-2 0 16,-6 0 1-16,0 2 1 0,3-5 0 0,-3 2 0 0,-2 1 1 15,-4 0 0-15,0-3 0 0,0 2 0 0,3-5-30 16,-3 6-16-16,1 0 1 0,-4-1 1 15,3-5-91-15,-3 3-19 0,-24 8-3 16,13 0-1-16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27:44.354"/>
    </inkml:context>
    <inkml:brush xml:id="br0">
      <inkml:brushProperty name="width" value="0.05292" units="cm"/>
      <inkml:brushProperty name="height" value="0.05292" units="cm"/>
      <inkml:brushProperty name="color" value="#FF0000"/>
    </inkml:brush>
  </inkml:definitions>
  <inkml:trace contextRef="#ctx0" brushRef="#br0">2359 5059 1620 0,'0'0'72'0,"0"0"14"16,0 0-69-16,0 0-17 0,0 0 0 0,0 0 0 0,0 0 130 0,0 0 22 15,0 0 5-15,6 5 1 0,0-2-117 0,9 2-23 16,0 0-5-16,6 1-1 0,3 2 15 0,5 2 2 16,7-2 1-16,6 3 0 0,2 2 0 0,1-2 0 15,6 2 0-15,2 0 0 0,-2-2-13 0,2 2-2 16,4 0-1-16,8 0 0 16,-2-2-3-16,-1-1-1 0,-2 1 0 0,3 0 0 0,-7-3-10 0,1-1 0 15,-1-1 9-15,-5 2-9 0,-1-3 8 0,-5 0-8 16,-3-2 10-16,-4 2-10 0,-2 0 0 0,-12 3-12 15,0-2 1-15,0-1 0 16,-16-2-176-16,-2 2-35 0,-6-5-7 0</inkml:trace>
  <inkml:trace contextRef="#ctx0" brushRef="#br0" timeOffset="241.03">2330 5101 1152 0,'0'0'102'0,"0"0"-82"0,8-5-20 0,1 5 0 16,3-3 152-16,3 3 25 0,6 0 6 0,9-2 1 15,3 2-75-15,-1 2-14 0,7-2-3 16,12 3-1-16,2-3-34 0,4 5-6 0,-7-5-2 0,10 3 0 16,-4-1-17-16,4 1-3 0,-4 2-1 0,7-5 0 15,-3 0-18-15,-10 6-10 0,1-6 10 0,-1 8-10 16,-8-8 10-16,-6 2-10 0,2 1 10 0,-2 0-10 15,-6 2-18-15,-3-5-10 16,-6 3-1-16,-7-1-1032 0</inkml:trace>
  <inkml:trace contextRef="#ctx0" brushRef="#br0" timeOffset="1527.496">2618 5032 806 0,'-50'-8'36'0,"23"3"7"0,3 3-35 0,3-12-8 15,-6 6 0-15,10 3 0 0,2-3 109 0,3 0 20 16,3 0 4-16,3 3 1 0,3 0-54 0,3 5-10 16,0 0-2-16,0 0-490 15,3-3-98-15</inkml:trace>
  <inkml:trace contextRef="#ctx0" brushRef="#br0" timeOffset="4687.956">1118 4813 1209 0,'-9'8'108'0,"0"-6"-87"0,0 1-21 0,0 0 0 15,0 2 157-15,-2-2 27 0,2-1 6 0,-3 1 1 0,0 2-56 0,3 3-11 16,-3-3-3-16,3 1 0 0,-3-1-61 15,3 0-13-15,0 3-3 0,0-5 0 0,9-3-25 0,0 0-6 16,0 0-1-16,0 0 0 0,0 0-12 0,9 8-8 16,0-6 8-16,0 6-13 0,3-8 4 0,-3 3 1 15,3 0 0-15,6 5 0 0,-6-6 8 0,0 4-10 16,5 1 10-16,-8-1-10 0,-3 2-2 0,3 0 0 16,0 0 0-16,0 2 0 0,-6-2 12 0,3 0 0 15,-6 8 0-15,0-3 0 16,0 0 0-16,-6 1 14 0,3 1-3 0,-6-1-1 0,6 2-10 0,-6-1-14 15,3-1 3-15,-6-1 1 0,3-2 24 0,-2 2 5 16,-1-3 1-16,0 4 0 0,-6-4-12 0,-3 1-8 16,3-1 9-16,3-7-9 0,-9 2 0 0,10 1 0 15,-7-6 0-15,0 0 0 16,3 0-20-16,-3 0-11 0,0 0-1 0,4 0-692 0,8 0-137 0</inkml:trace>
  <inkml:trace contextRef="#ctx0" brushRef="#br0" timeOffset="7237.164">1291 4945 576 0,'-9'0'51'0,"0"-5"-41"0,0 2-10 0,0 0 0 16,-6 1 269-16,6 2 52 0,0-5 11 0,-3 2 1 15,-3-2-177-15,4 5-36 0,-1 0-8 0,3 0 0 16,-3 0-36-16,0 0-8 0,3 0 0 16,0 5-1-16,-3-2-54 0,3 4-13 0,3 4 0 0,0 0 0 15,0 2 0-15,6 8-13 0,0-5 2 0,0 8 1 16,6 0 1-16,-3-3 0 0,0 0 0 0,6-3 0 16,0-2 9-16,0-5-10 0,0-1 10 0,3-4-10 15,0 2 10-15,6-8 0 0,-6 0 0 0,5-6-8 16,-8 1 8-16,3-3 8 0,-3 3-8 0,-6-8 11 15,3-1-2-15,-3 1 0 0,0 0 0 0,3-6 0 16,-12 4 0-16,3 4 0 0,3-2 0 0,-3 0 0 16,-6-1-9-16,3 1 10 0,3 2-10 0,-6 4 10 15,0-4-10-15,0 6 10 0,4-1-10 0,-1 1 10 0,3-3-10 16,-3 5-11-16,3 1 3 0,3 2 0 0,0 0 17 0,3-5 4 16,3-1 1-16,-3 4 0 0,3-6-14 0,-4 5-18 15,7 0 4-15,0-2 1 0,3 2 13 0,-3 3-11 16,0 0 11-16,3 3-10 0,0-3 10 0,0 5 0 15,3-2 0-15,-3 8-8 16,0-9 8-16,-4 9 0 0,1-3 0 0,0 5-8 0,-3-2 8 0,3 2 11 16,-3 3-3-16,-3 0 0 0,-3-3-8 0,0 3 0 15,0-3 0-15,0-3 0 0,0 4 0 0,-3-6 0 16,6 0 0-16,-3-3 0 0,0-5 0 0,0 0 0 16,0 0 9-16,0 0-9 0,0 0 0 0,0-8 0 15,0-5 0-15,0-3 0 0,9 3 0 0,-9-3 19 0,3 3-3 16,3-1-1-16,3-4-15 0,-3 5 0 15,3 2 8-15,0 0-8 0,0 6 0 0,0-3 0 16,0 3 0-16,2 0-10 0,-2 2 10 0,3 3 0 0,-3 0-9 0,0 3 9 16,3 2 0-16,-3 0 0 0,3 3 0 0,-9 3 0 15,6-3 0-15,-3 2 0 0,0 1 0 0,0-1 0 16,-3 4 0-16,3-1 0 0,-6-3-14 0,3 1 5 16,-3-3 0-16,3 0 0 0,2-3 0 0,-5-5 0 15,0 0 9-15,0 0 0 0,0 0 0 0,0 0 0 16,0 0 0-16,0 0 9 0,0 0-1 15,-5-5-8-15,2 0 19 0,3-6-3 0,0-2-1 0,0 2 0 16,3-2-15-16,2 0 0 0,-5-1 8 0,3 1-8 16,3 0 0-16,3 5 0 0,-3-3 0 0,0 4 0 15,3 4 0-15,-3 0-12 0,3 1 12 0,6 2-10 16,-9 0 10-16,3 2 0 0,0 1-9 0,0 5 9 0,0-3 0 16,-9 3 0-16,3 3-9 0,5-1 9 0,-5-2 0 0,3 8 0 15,-6-11 0-15,0 6 0 16,9 0-29-16,-6-4-3 0,-3 1 0 0,0-8-674 15,9 3-135-15</inkml:trace>
  <inkml:trace contextRef="#ctx0" brushRef="#br0" timeOffset="7574.429">1758 4945 1094 0,'0'0'48'0,"0"0"11"0,0 0-47 0,9 3-12 0,-6-1 0 16,6-2 0-16,-6 0 60 0,3-2 11 0,6 2 1 0,-3-3 1 15,0 3-36-15,2-8-7 0,-2 3-2 0,3 0 0 16,0-1-6-16,0-2-2 0,-3 3 0 0,3-3 0 16,-3 3 13-16,0-3 3 15,-3-3 0-15,6 3 0 0,-9 3 17 0,3 0 4 0,-6-1 1 0,3 1 0 16,0-3-6-16,-3 3 0 0,0 5-1 0,0 0 0 16,-3-8-10-16,0 5-1 0,3 3-1 0,-6-2 0 15,-3-4 1-15,3 4 1 0,-3 2 0 0,0-3 0 16,0 3-3-16,0 3-1 0,0-3 0 0,3 2 0 15,-3 4-18-15,0-4-4 0,3 4-1 0,3 4 0 16,0-2-14-16,3 5 0 0,0-2 0 0,3 5 0 16,6-3 0-16,-6 6 0 0,6-6 0 0,3 5 0 15,3 4 0-15,-3-4 0 0,6 1 0 0,-3 2 0 0,3-3 8 16,-1 1-8-16,4-6 0 0,0 0 0 16,-6-2-81-16,6-6-23 15,3 0-4-15</inkml:trace>
  <inkml:trace contextRef="#ctx0" brushRef="#br0" timeOffset="11156.694">2294 5199 1209 0,'0'0'108'0,"-9"0"-87"16,-3-5-21-16,3 2 0 0,0-2 140 0,3 5 24 16,0-5 5-16,6 2 1 0,0 3-70 0,0 0-15 15,0 0-2-15,0 0-1 0,0 0-52 0,6-3-10 16,9 1-3-16,0-1 0 0,3 3-17 0,6 3 0 16,-1 2 0-16,4-2-9 0,0 2 9 0,3 0 0 15,0 3 0-15,2-5-8 0,1 2 8 0,3 0 0 16,-4-5 0-16,7 0 0 0,-6 0 0 0,3 0 0 15,-4-5 0-15,1 2 0 0,-6-2 0 0,-6 5 8 16,3-8-8-16,-7 5 0 0,1 1 8 0,-12 2-8 16,3-5 10-16,-9 5-10 0,0 0 19 0,0 0-3 15,-3-3 0-15,-9 3 0 0,3 0 1 0,-9 0 0 0,-2 3 0 16,-7 2 0-16,-6-5-5 0,0 0 0 0,1 2-1 0,-4 1 0 16,3-3 5-16,-6 0 2 0,7 0 0 0,-1-3 0 15,6 1 13-15,3-3 2 0,7 2 1 0,-1 0 0 16,3-2-22-16,9 2-4 0,3 1 0 0,3 2-8 15,0 0 0-15,3-6 0 0,6 1-15 16,9 2 5-16,2 1 2 0,4-3 0 0,6 2 0 0,3 3 0 16,2-5 8-16,1 2 0 15,9 0 0-15,-9 1-8 0,2-6 8 0,1 5 0 0,-6 0 0 0,2-5 0 16,-2 6 38-16,-9-1 3 0,3-2 1 0,-6 2 0 16,-4-2-59-16,4 5-12 15,-9-5-3-15,0 2 0 0,-3 3 32 0,-9 0 13 0,0 0-1 0,0 0 0 16,-3-3 9-16,-6 1 2 0,-6-1 0 0,0 0 0 15,-5 1-7-15,-1 2-2 0,-9-3 0 0,0 3 0 0,-6 3-14 16,1-6 0-16,-4 3 0 0,0 0 0 0,4-3 8 0,8 3-8 16,3-2 0-16,0 2 0 0,3 2-10 0,6-2-8 15,7 0-2-15,2 0 0 0,6 0 20 0,0 0 0 16,0 0 0-16,6 8 0 0,5-2 0 0,7-1-12 16,3 3 12-16,9-8-10 0,3 3 10 0,-1-3-13 15,7 0 5-15,-3-3 8 0,5 3-10 0,-8-5 10 16,6-1 0-16,-3 1-9 0,-1 0 9 0,-2-1 0 15,0-1 0-15,-6 1 0 0,-4 1 0 0,1 0 0 16,-9-1 0-16,-3 4 8 0,-3-4 1 0,-3 4 1 16,-6 2 0-16,0 0 0 0,-6-5 7 0,-3-1 2 0,-6 4 0 15,-6-1 0-15,-5 0 22 0,2 3 5 16,-12 0 1-16,3 0 0 16,4 0-66-16,-4 0-13 0,-6 0-2 0,0 0-1 0,4-5 35 0,-4 2 0 15,0 1 0-15,7-1 0 0,5-2 0 0,3 2 0 0,3-2 12 0,3 2-3 16,9 3 15-16,0-2 2 0,3-1 1 0,6 3 0 31,0 0-73-31,0 0-14 0,0 0-4 0,12 0 0 0,3 0 64 0,3 3 12 0,3-1 2 0,6 1 1 16,2-1-15-16,-2 1 0 0,3 0-12 0,0 2 12 15,0-5-14-15,5 0 4 0,-2 0 1 0,6 3 0 16,-10-1 9-16,-2 6 12 0,-3-8-2 0,-9 0-1 16,3 0-9-16,0 0 0 0,-12 0 0 0,0 0 8 15,-6 0 0-15,0 0-8 0,0 0 12 0,0 0-4 16,-9 3-8-16,0 2 10 0,-6 1-10 0,0-1 10 15,-6-5-26-15,3 8-6 0,-3-8-1 0,1 5 0 0,-1 3 39 16,-3-5 7-16,-3 2 1 0,3-2 1 0,-2 2-25 16,-4-5 0-16,-3 0 0 0,6 0 0 15,3 0 0-15,13 0 0 0,-1 0 0 0,-3 0 0 0,12 0 0 0,3 0 0 16,0 0-12-16,3 0 12 0,6 2-19 16,9 1 4-16,-4 0 1 0,7-1 0 0,3 1 5 0,3 2 1 15,0-2 0-15,2 5 0 0,1-3 8 0,0-2 0 16,0 2-9-16,-1 0 9 0,1-2 0 0,-3 2 0 15,0-2 0-15,-6 2 0 0,-3 1 0 0,-4-6 0 16,-5 5 0-16,-3 3 0 0,-6-8 0 0,0 0 0 16,0 3 0-16,0 4-11 0,-9-1 11 0,-9 2-12 15,1-3 12-15,2 3-12 0,-12 0 12 0,3 0-10 16,-3 0 10-16,4 2-10 0,-7-2 24 0,0 0 5 0,-3 3 1 0,-2-6 0 16,2 6-20-16,0-3-19 15,3-3 4-15,-5 0 1 0,11-2 25 0,-3-1 5 0,12 4 0 16,0-6 1-16,9 0-17 0,-3 0 0 0,9 0 0 15,0 0 0-15,9 0-12 0,3 0 1 0,6 0 0 0,6-6 0 16,3 1-1-16,5 0 0 16,-2 0 0-16,6-1 0 0,-6 1 12 0,5 0 0 0,-5-1 0 0,3-2-8 15,-3 3 8-15,-1 3 0 0,1-6 8 0,-6 5-8 16,-3 0 8-16,0-2-8 0,-4 2 10 0,1 1-10 16,-9 2 12-16,-3-3-3 0,-6 3-1 0,0 0 0 15,0 0 0-15,0 0 0 0,-6 3 0 0,-3-1 0 16,-6 6-8-16,1-8 12 0,-13 0-12 0,3 6 12 15,-3-4-12-15,3 4 8 0,-5-4-8 0,-1 3 8 16,0 1-8-16,-3-6 0 0,-2 2 0 0,-1-2 0 0,-9 0 0 16,4 0 8-16,5 3-8 0,-3-3 0 0,6-3 8 15,-2 3-8-15,5 0 8 0,6-2-8 0,-3 2 11 0,12 0-3 16,1 0-8-16,8 0 12 0,-3 0-12 16,9 0 0-16,0 0 0 0,0 0-10 0,3 0 0 0,9 2 0 15,2 4 0-15,7-4 0 0,0 1 10 16,3 0-10-16,6-1 10 0,5-2-10 0,-2 0 10 0,6-2 0 15,-6 2 0-15,5-6 0 0,-8 1 0 16,3 0 0-16,-3-1 0 0,-1 1 8 0,1-3-8 0,0 3 0 16,-6-3 0-16,8 0 8 15,-2 0-105-15,6-2-21 0</inkml:trace>
  <inkml:trace contextRef="#ctx0" brushRef="#br0" timeOffset="35349.178">13941 14621 864 0,'-3'-3'76'0,"-3"1"-60"0,0-4-16 0,0 1 0 16,3-6 129-16,-3 3 23 0,0 1 5 0,0-4 1 15,0 3-68-15,1 0-14 0,-1 0-2 0,-3 3-1 16,6 0-13-16,-6-1-4 0,3 4 0 0,0-1 0 16,-3 3 3-16,3 3 0 0,-3-1 0 0,0 4 0 15,3-4-11-15,-3 6-1 0,-3 0-1 0,3 0 0 0,0 0-5 16,1 3-1-16,-4-1 0 0,3 3 0 0,0 3-40 16,-3-3-19-16,3 6 2 0,0-3 0 0,-3 0 17 0,3 2 0 15,0 1 0-15,0 2 0 0,0 0 0 16,3 0 0-16,-3 3-8 0,4 0 8 0,-1 0 0 0,0 2 0 15,0-2 0-15,0 2 0 0,3-2 0 0,-3 0 0 16,3 0 0-16,0 2 0 0,-3 1-8 0,0-1 8 16,0-2 0-16,0 5 0 0,0-2 0 0,3 2 0 15,0 2 0-15,0 1 0 0,-3 3 0 0,3-4 0 16,-3 1 0-16,3-3 0 0,0 0 0 0,0-2 0 16,-3 2 0-16,3 0 0 0,3 0 0 0,-3 0 0 15,0 0 0-15,0 6 0 0,0-1 0 0,0 3 0 16,-2 3 0-16,-1 2 0 0,0-5 0 0,3 0 0 15,0 3 0-15,-3 2 0 0,3-5 0 0,0 3 0 16,0 2 0-16,0 3 0 0,0 0 0 0,3 0 0 16,-3-2 0-16,3-1 0 0,-3-2 16 0,3-3 3 0,0-3 1 15,3 0 0-15,-3-2-20 0,3 3-12 0,0-1 1 16,3 3 1-16,-3 0 10 0,0 3 12 0,3-3-2 0,0 3-1 16,-6-6 2-16,6 0 0 0,3 1 0 0,5-4 0 15,1-1-1-15,0-4 0 0,-3-2 0 0,3 2 0 16,3-2-10-16,0-3 0 0,0-2 0 0,2-3 8 15,-2 0-8-15,-3-9 0 0,0 4 0 0,3-6 0 16,0-5 0-16,0-2 0 0,-1-6 0 0,-2-3 8 16,3-5 3-16,3-13 0 0,-3-5 0 0,6-3 0 15,-6-8-11-15,2-3 10 0,-2-5-10 0,3-8 10 16,0 1-10-16,-3-1 0 0,0 2 0 16,-3-4 8-16,2 7-8 0,-5 11 0 0,0-7 9 0,-3 1-9 0,3-2 0 0,0 0 8 15,-3 0-8-15,0 1 0 16,-3-7 0-16,3-12 8 0,-6-1-8 0,0-2 0 0,-3 6 0 0,-6 1 0 15,-3-4 0-15,-3-6 0 16,3 3 0-16,-3 3 0 0,0 2 0 0,6 0 0 0,-3 8 0 0,6 3 0 16,-3 3 0-16,3 2 0 0,3 5 0 0,0 6 0 15,-6 7 0-15,3 4 0 0,0 4 0 0,0 3 0 16,0 6 0-16,0 2 0 0,-5 3 0 0,2-1 0 16,0 1 0-16,0 5 0 15,-3-2-46-15,3 2-7 0,3 2-2 0</inkml:trace>
  <inkml:trace contextRef="#ctx0" brushRef="#br0" timeOffset="36550.95">16105 14666 230 0,'0'0'20'0,"0"0"-20"0,-3-5 0 0,3-3 0 15,-3 0 91-15,0 0 13 0,3 0 4 0,-3 0 0 16,3-3-1-16,-3 3 0 0,0-2 0 0,0-3 0 0,0 5 15 0,0 0 3 16,-3 0 1-16,3 2 0 0,-3 1-37 0,3 0-7 15,-3 2-2-15,3 1 0 0,1-4-23 0,-4 4-5 16,-3 2 0-16,6 0-1 15,-6 0-12-15,3 0-3 0,0 2 0 0,-3 1 0 0,-3 0-11 0,3-1-2 16,0 4-1-16,-3 1 0 0,0 1-6 0,0 3 0 16,0-3-1-16,1 2 0 0,-1 4-5 0,0-1-1 15,0 0 0-15,-3 6 0 0,6-3-1 0,-3 2 0 16,0 1 0-16,3 4 0 0,0-1-8 0,3-1 8 16,-3 3-8-16,4-6 8 0,-4 6-8 0,3-3 0 15,0 3 9-15,0 0-9 0,0-3 0 0,3 3 0 16,0-3 0-16,0 8 0 0,0 0 0 0,3-2 0 15,0-1 0-15,-3 3 0 0,0 0 0 0,3 3 0 16,-3 2 0-16,3 6 0 0,-3 0 0 0,3-1 0 16,-3 1 0-16,0 0 0 0,0-1 0 0,3-2 0 15,-3 1 0-15,0 4 0 0,0-5 0 0,-3 5 0 0,3-2 0 16,3 2 0-16,-3 1-18 0,3-6-5 16,-3 0-1-16,3 0 0 0,3 0 24 0,-3-3 0 0,0 3 0 0,0 0 0 15,3 0 15-15,-3 3 7 16,3 2 2-16,-3 3 0 0,6-2-24 0,-3-1 0 0,0 0 0 0,0 3 0 15,-3-5 10-15,3 0-2 0,-3-1-8 0,3 4 12 16,3-1 1-16,-3 0 0 0,3-2 0 0,-3 0 0 16,3-6-1-16,0 0 0 0,0 1 0 0,3-3 0 15,0-3 0-15,0-3-1 0,-4 1 0 0,4-1 0 16,3-2-2-16,0 0 0 0,-3 0 0 0,6 2 0 16,0-2 1-16,0 0 0 0,0-1 0 0,3 1 0 15,-4-5 0-15,1-1 0 0,3-4 0 0,-3-1 0 0,-3-3-10 16,6-2 10-16,-6-2-10 0,6-4 10 0,-7-4 0 15,7-4 0-15,-3-7 0 0,3-11 0 0,0-2 6 0,-3-9 0 16,3-7 1-16,3-3 0 0,-7-3-9 0,1-7-8 16,0-6 9-16,3-10-9 0,-3 2 0 0,-3-3 0 15,-6 1 0-15,0-11 0 0,0 3 0 16,-6-3 0-16,-3-1 0 0,-6-4 9 0,-3 3-9 0,0-1 10 16,-3-5-10-16,0-5 10 0,0 13 10 15,3-3 3-15,0 0 0 0,1 1 0 0,8 10-6 0,-3 5-1 16,0 3 0-16,3 5 0 0,0 8-16 0,3 5 8 15,-3 3-8-15,-3 3 0 0,3 2 8 0,-3 6-8 16,3-1 0-16,-3 6 0 0,-3 5 0 0,3 3 0 16,0 3 0-16,-3 2 0 15,3 3-74-15,-3-1-12 0,0 4-2 0,0 7-1084 0</inkml:trace>
  <inkml:trace contextRef="#ctx0" brushRef="#br0" timeOffset="38212.016">14706 15195 864 0,'0'0'76'0,"0"0"-60"16,0 0-16-16,0 0 0 0,0 0 108 0,0 0 20 15,0 0 3-15,3 8 1 0,3 0-42 0,0 2-8 16,6 1-2-16,3 0 0 0,0 2-22 0,5 0-5 15,-2 3-1-15,6 3 0 0,0-4-23 0,-3 4-5 16,0-3 0-16,2 0-1 0,1 0-10 0,-3-3-1 16,-3 0-1-16,0-2 0 0,-3-1-3 0,0-2 0 15,-4 0 0-15,1 0 0 0,-3-3-8 0,0-2 12 16,0 0-12-16,-3 2 12 0,-6-5 1 0,0 0 1 16,0 0 0-16,0 0 0 0,0 0 22 0,-3 5 5 15,-6 0 1-15,0 1 0 0,0-1 30 0,-6 3 5 0,-2 0 2 0,-4 0 0 16,-3 0-34-16,0 0-6 0,0 2-2 0,1-2 0 15,-10 0-20-15,6 3-4 0,-3-1-1 0,6 1 0 16,4-1 7-16,2-2 1 0,-3 3 0 0,3-3 0 16,3 3-20-16,3-1 0 0,0 1 0 0,6 2 0 15,0-2-25 1,0 2-3-16,1 0 0 0,5 0 0 0,-3 3-131 0,6-5-26 16,-3-1-6-16,2 1-468 0,1-1-93 0</inkml:trace>
  <inkml:trace contextRef="#ctx0" brushRef="#br0" timeOffset="38384.674">15081 15748 1267 0,'-15'11'112'0,"9"-3"-89"16,-3-1-23-16,-3 4 0 16,-2 2 176-16,-4 3 30 0,-3 0 6 0,-3 0 2 0,0 2-95 0,0 1-19 15,-5 2-4-15,-1 0-1 0,0 3-39 0,3-3-8 16,1 3-2-16,-1 0 0 0,3-3-25 0,0 3-5 15,3 0 0-15,3-1-1 0,1-4-15 0,2 0-10 16,3-4 2-16,3-4 0 16,6 0-138-16,0-6-27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29:27.888"/>
    </inkml:context>
    <inkml:brush xml:id="br0">
      <inkml:brushProperty name="width" value="0.05292" units="cm"/>
      <inkml:brushProperty name="height" value="0.05292" units="cm"/>
      <inkml:brushProperty name="color" value="#FF0000"/>
    </inkml:brush>
  </inkml:definitions>
  <inkml:trace contextRef="#ctx0" brushRef="#br0">15325 12999 1555 0,'-6'3'138'0,"0"-1"-110"16,6-2-28-16,-3 6 0 0,-3-1 80 0,3 3 10 15,3 2 2-15,-3 4 1 0,3 1-24 0,0 7-5 0,3 1 0 0,0 7-1 16,3-1-27-16,0 2-4 0,0 6-2 0,6 3 0 16,0 0-9-16,3 5-1 0,-3 8-1 0,6 2 0 15,-3-2 6-15,2 0 2 0,1 3 0 0,0 2 0 16,0-3-6-16,0 6-1 0,0 5 0 0,3 3 0 15,-4-3-4-15,4-2 0 0,-3 2-1 0,6 11 0 16,-3 0 1-16,3-1 1 0,-1-2 0 0,4 11 0 16,3-3 6-16,-3 3 1 0,-3-1 0 15,5 9 0-15,1-8 7 0,-3-1 1 0,0 9 1 0,-1 5 0 16,1-14-11-16,-6 1-2 0,0 2-1 0,0 9 0 16,-3-9-6-16,-1-2-1 0,1-6 0 0,0 11 0 15,-3-11-12-15,0 1 9 0,0-1-9 0,0 0 8 16,0-7-8-16,-1-1 0 0,1-2 9 0,0 8-9 15,-3-11 0-15,3 0 0 0,0-13 0 0,0 0 8 0,0-8-8 16,-3-3 0-16,-3-5 0 0,-1-5 0 0,-2-3 0 16,0-5-20-16,-3-5 4 0,-3-9 1 15,0-5-185-15,-6-13-36 0</inkml:trace>
  <inkml:trace contextRef="#ctx0" brushRef="#br0" timeOffset="541.9059">16212 13023 1645 0,'0'0'72'0,"-3"2"16"0,3-2-70 0,-3 0-18 0,0 0 0 0,3 0 0 15,-3 3 73-15,-3 0 11 0,0-1 3 0,0 4 0 16,0 2-19-16,1 2-3 0,-4 1-1 0,3 5 0 15,-3 5 0-15,0 5 0 0,0 3 0 0,-3 6 0 0,0 2-51 0,0 5-13 16,0 8 0-16,3-5 0 0,-6 6 34 16,1 4 4-16,2 3 1 0,-6 3 0 15,0 3-11-15,0 5-1 0,-3 5-1 0,-3 29 0 0,7-18-5 16,-1 2-1-16,0 0 0 0,0 8 0 0,6-10-2 16,0-3-1-16,0-3 0 0,-3 11 0 0,0-2 6 0,1-1 1 15,-1 0 0-15,0 9 0 0,0-9-24 0,-3 8 8 16,3-2-8-16,-3 13 0 0,-2-11 33 0,2 0 3 15,0 3 0-15,0 5 0 0,3-15-16 0,-3-4-2 16,3 1-1-16,0 5 0 0,4-13-2 0,2-6-1 16,-3-8 0-16,3-2 0 0,3-10-5 0,0-6-1 15,-3 0 0-15,3 0 0 0,0-8-8 0,0 0 0 16,0-3 9-16,-3-2-9 0,3-6 0 0,-3-2-13 16,0-5 1-16,0-6 1 15,1 0-175-15,-4-5-35 0</inkml:trace>
  <inkml:trace contextRef="#ctx0" brushRef="#br0" timeOffset="42332.1619">13429 16203 172 0,'0'0'8'0,"0"0"1"16,0 0-9-16,0 0 0 0,-6 0 0 0,0-3 0 0,0 1 285 0,0-1 55 16,0 1 12-16,3-1 1 0,-3-2-195 0,0-1-39 15,1 1-8-15,2 0-2 0,0-1-30 0,-3 1-7 16,0 0 0-16,0 2-1 0,0-2-22 0,3-3-4 15,-6 5-1-15,3-2 0 16,0 0-13-16,-3 2-3 0,0 0-1 0,0-2 0 0,0 2-8 0,0 1-2 16,0-1 0-16,-3-2 0 0,1 2-7 0,-1-2-2 15,-3 2 0-15,0 1 0 0,-3-4 3 0,3 4 0 16,0-4 0-16,0 1 0 0,3 0 1 0,-5 2 1 16,-1-2 0-16,-3 0 0 0,3 2-1 0,-3 0 0 15,-3-2 0-15,1 0 0 0,-1 2-3 0,3-2-1 0,-6 2 0 16,0 1 0-16,4-4-8 0,-7 4 10 15,0-1-10-15,-6 0 10 0,4-2-10 0,-1 2 10 16,0 1-10-16,-3-1 10 0,-2-2-10 0,5 2 0 0,0 0 9 16,0 1-9-16,4-3 0 0,-4 2 0 0,0 0 0 0,0 1 0 15,1-1 0-15,-1 0 0 0,-3 3 0 0,1-2 8 16,5 2-8-16,-3 0 0 0,3 0 0 0,-2 0 0 16,2 2 0-16,0 1 0 0,0 0 0 0,3-1 0 15,-5 1 0-15,2 0 0 0,-3-1 0 0,0 1 0 16,1-1 8-16,-1 1 1 15,0 0 0-15,3 2 0 0,1-2-9 0,-4-1 12 0,3 1-12 0,3 2 12 16,-2-2-12-16,2 0 0 0,0-1 0 0,0 4 0 16,0-4-8-16,-2 1 8 0,-1-1 0 0,0 4 0 15,0-1 0-15,4 0 0 0,-1 1 0 0,-3-1 0 16,0 0 0-16,3 1 0 0,1-1 0 0,-1 0 0 16,3 0-13-16,0 1 1 0,0-4 1 0,4 4 0 0,-4-4 23 0,3 4 4 15,-3-1 0-15,0 0 1 0,1 0-17 0,-1 1 8 16,0-1-8-16,3 0 0 0,3 1 8 0,-3 2-8 15,-2-3 0-15,-1 3 0 0,3 0-13 0,0 0-7 16,3 2 0-16,0-2-1 0,1 3 33 0,2 2 8 16,3 0 0-16,0 0 1 0,0-2-21 0,0 2 0 15,3 3 0-15,0-3 0 0,0 1 0 0,3-4 0 16,-3 1 0-16,3 2 0 0,0 0 0 0,0 0 0 16,1-2 0-16,2 0 0 0,0-1 0 0,-3 1 0 15,6-1 0-15,-3 1 0 0,3-3 0 0,0 0 0 16,3 2 0-16,3 1-8 0,-3 0 8 0,5 2-12 15,1 0 12-15,0 3-12 0,3 0 12 0,0 2-8 16,0 3 8-16,6 1-8 0,0-1 8 0,3 3 0 0,-4-3-9 0,7 0 9 16,-3 0 0-16,6-2 0 15,-3-1 0-15,3-2 0 0,-1-3 0 0,4 0-9 0,-3 1 9 0,-3-4 0 16,2-2-8-16,-2 3 8 0,3-1 0 0,0-2 0 16,0 0 0-16,-1-2-8 0,7 1 8 0,0-1 0 15,3 2 0-15,-4 0 0 0,4-3-8 0,0 0 8 16,3 3 0-16,-1-3 0 0,-5-2 0 0,6 0 0 15,-7 2 0-15,7-5 0 0,-3 3 0 0,2-3 0 16,1-3 0-16,0 3 0 0,3 0 0 0,-4 0 0 16,1 0 0-16,3-3 0 0,-7 1 0 0,7-1 9 15,-3 0-9-15,2 1 0 0,1-6-10 0,3 3 10 16,-4-1 0-16,1-2 0 0,0 0 0 0,2 3 0 16,-5-3 0-16,3-2 0 0,-4 2 0 0,4 0 0 0,-3-3 0 0,2 3 0 15,1-2 0-15,0-4 0 0,-1 1 0 16,-2 0 0-16,0-3 0 0,3-2 0 15,-7 2 0-15,1-3 0 0,0 1 8 0,-1-1-8 0,1-2 0 0,-3 0 0 16,6-3 0-16,-4 0 0 0,-5 0 22 16,0-2 1-16,0-3 0 0,-4 0 0 0,4-3-7 0,-6-2-2 15,0-4 0-15,0 1 0 0,-4-2-4 0,-2 2-1 16,0 0 0-16,-3 0 0 0,-3 8-9 0,3-1 12 16,-6 4-12-16,3 5 12 0,-6 0-12 0,3 2 8 15,-4 3-8-15,-2 3 8 0,3 0-8 0,-3 2-14 16,-3 1 3-16,3 4 1 15,-3-2-18-15,0 6-3 0,0 2-1 0,0 0-783 0,-3-3-157 16</inkml:trace>
  <inkml:trace contextRef="#ctx0" brushRef="#br0" timeOffset="43872.1219">8193 16214 1382 0,'6'2'123'16,"-6"-2"-99"-16,0 0-24 0,0 0 0 16,0 0 138-16,0 0 22 0,0 0 5 0,0 0 1 15,0 0-97-15,0 0-19 0,0 0-4 0,0 0-1 0,0 0 19 0,0 0 4 16,0 0 1-16,0 0 0 0,0 0-25 0,6 0-4 15,3 3-2-15,0-3 0 16,0 0-17-16,0-3-3 0,3 3-1 0,0 0 0 0,0 0-9 0,0 0-8 16,2 0 9-16,1 0-9 0,3 0 8 0,-3 3-8 15,3 0 0-15,3-1 0 0,0 1 0 0,-1 0 8 16,1 2-8-16,6-3 0 0,-3 1 0 0,0 0 11 16,3 2-11-16,2 0 10 0,1-2-2 0,0 0 0 15,0-1 0-15,-1 1 0 0,1 0-8 0,0-1 0 16,3 1 0-16,-1 0-11 0,1-3 20 0,3 0 4 15,5 2 1-15,1-2 0 0,0 0-6 0,-3 3-8 16,-1-3 11-16,4 2-11 0,-3 1 12 0,-1 0-12 0,1-1 12 16,3 4-12-16,-4 2 12 0,1 0-12 15,0-3 12-15,2 3-12 0,-5 0 14 0,3-3-4 16,0 0-1-16,-1 1 0 0,-2-1 11 0,0 3 3 0,2-3 0 0,-2 0 0 16,-3-2-23-16,3 0 0 15,5-1 0-15,4-2 0 0,-3 0 8 0,2-2 1 0,-2-1 0 0,0 0 0 16,-4 3-1-16,4-2-8 0,0-1 12 0,5 0-4 15,-2 3-8-15,-1-2 0 0,7-1 9 0,0 3-9 16,-1 0 0-16,-2 0 0 0,0 0 0 0,5 3 8 16,-2-1-8-16,2 1 0 0,1 2 0 0,2-2 0 15,-2 0 0-15,0-1 0 0,-4-2 0 0,7 3 0 16,-4 0 0-16,4-3 0 0,-1 0 0 0,7 0 0 16,-7-3 0-16,4 0 0 0,-6 1 8 0,8-1-8 15,1 0-13-15,-1 1-7 0,4-4-2 0,2 4 0 0,-8-1 42 16,2 1 9-16,4-1 2 0,5 3 0 0,-8 0-23 15,2 0-8-15,-2 3 0 0,5-1 9 0,-8 1-9 0,8-1 0 16,0 4 0-16,10-1 0 0,-7-2 0 0,-2 2 0 16,2 0 0-16,7 1 0 0,-4-1 28 0,3-2 1 15,-2 2 0-15,8 0 0 0,-11 0-29 0,5-2 0 16,0 0-13-16,10-1 4 0,-7 4 9 0,0-1 16 16,1-2-4-16,8 2-1 0,-6-5-11 0,4 5 12 15,-1-2-12-15,6 2 12 16,-5-2-3-16,-1 2 0 0,0 0 0 0,7 1 0 0,-13-4-1 0,3 4-8 15,4-1 12-15,5 3-4 0,-9-3-8 0,1 3 12 16,-4-3-12-16,9 1 12 0,-2 2-12 0,-1-3 0 0,-3 3 0 16,-2-3-949-1,2-2-197-15</inkml:trace>
  <inkml:trace contextRef="#ctx0" brushRef="#br0" timeOffset="75836.353">10863 13412 1620 0,'-6'-11'72'0,"6"11"14"0,0 0-69 0,0 0-17 16,-3-5 0-16,3 5 0 0,0 0 79 0,0 0 12 15,0 0 2-15,0 0 1 0,0 0 6 0,6 8 2 16,-3 2 0-16,6 6 0 0,0 8-38 0,3 3-7 16,0 4-1-16,0 6-1 0,6 0-11 0,0 3-1 15,2 2-1-15,1 3 0 0,-3-2-12 0,6 7-2 16,0 3-1-16,3 8 0 0,-1-3-10 0,4 0-1 15,-3 3-1-15,6 8 0 0,-1 0-2 0,4-1 0 16,0 1 0-16,6 8 0 0,-7-14 3 0,-2 4 1 16,-3-1 0-16,2 5 0 0,1-5 2 0,-3-2 0 0,-3-9 0 15,3 4 0-15,-7-9-3 0,1-3-1 16,-3 1 0-16,0-3 0 0,0 0-6 0,-3-5-1 0,-4-6 0 0,1 1 0 16,0-9-8-16,0-2 0 15,-6-6 0-15,3-2 0 16,-3 0-36-16,0-5 1 0,-3 2 0 0,0-8 0 15,3 3-15-15,-3 0-3 0,0-5-1 0,-1 5 0 16,1-6-58-16,0 4-11 0,0-4-2 0,-6-2-973 0</inkml:trace>
  <inkml:trace contextRef="#ctx0" brushRef="#br0" timeOffset="76166.254">11712 13348 1911 0,'0'0'84'0,"0"0"19"0,-3 3-83 0,0 2-20 16,-3 3 0-16,0 3 0 0,0-1 89 0,0 9 14 15,-3 7 2-15,0 6 1 0,0 8-19 0,-3 2-4 16,3 6-1-16,-3 23 0 16,-6-2-8-16,4 5-2 0,-1 5 0 0,0 9 0 0,3-9-36 0,-3 6-7 15,0 2-1-15,-3 8-1 0,6-7 15 0,-5-4 3 16,2 1 1-16,0 10 0 0,0-10-37 0,3-3-9 15,0-3 0-15,0 3 0 0,0-8 0 0,0 3 0 16,3-3 0-16,-2 6 0 0,2-12 0 0,-3-2 0 16,3 3 0-16,0 5 0 0,0-2 0 0,0-9 0 15,0-5 0-15,0 1 0 0,6-12 0 0,0-4 0 16,-6-6 0-16,3-6 0 0,0-4 26 0,-3-6 3 16,3-2 1-16,-2-6 0 15,5-5-106-15,-3-6-22 0,6-2-4 0,-6-8-1226 0</inkml:trace>
  <inkml:trace contextRef="#ctx0" brushRef="#br0" timeOffset="92036.55">13367 14245 345 0,'0'0'31'0,"0"0"-31"15,0 0 0-15,0 0 0 0,0 0 296 0,0 0 54 16,0 0 10-16,0 0 3 0,-6 0-208 0,6 0-42 15,-6-2-8-15,6 2-1 16,-6-3-51-16,3 0-9 0,-3 1-3 0,3-1 0 0,3 3-11 0,-6-3-2 16,3 1-1-16,3 2 0 0,-6-6-4 0,6 6-1 15,-6-2 0-15,0 2 0 0,0 2-1 0,0-2 0 16,0-2 0-16,0 4 0 0,-3 1-4 0,0 0-1 16,0-3 0-16,-2 2 0 0,2 1-4 0,-3 0-2 15,0-1 0-15,3 4 0 0,-3-4-10 0,0 3 0 16,0 1 9-16,3-1-9 0,0 0 0 0,0 1 0 15,0-1 0-15,1 3 0 0,2-3 0 0,0 3 0 16,0 0 0-16,0 3 0 0,0-1 8 0,3 3-8 16,0 1 8-16,-3 4-8 0,-3 1 0 0,-3 2 0 15,3 0 0-15,3 3 8 0,-3-3-8 0,0 0 0 0,0 3 0 16,3-3 8-16,0 0 15 0,-2 0 3 0,2 1 1 16,3-1 0-1,-3 0-43-15,3-2-9 0,0-4-2 0,3 4 0 0,-6-1 27 0,3 4 0 0,3 1 0 0,0 1 0 16,-3 0 16-16,3 5 9 15,3 0 2-15,-3 3 0 0,0 0-27 0,3-3 0 0,-3 3 0 0,3-1 0 16,0-2 0-16,0 1 0 0,-3 1 0 0,6-2 0 16,-6 1-14-16,3-1-8 0,3 0-2 0,-3 0 0 15,-1 3 24-15,4-6 0 0,3-2 0 0,-3 0 0 16,3-1 0-16,0-1 0 0,-3 1 0 0,0-1 0 16,0-4 0-16,0 3 0 0,3-2 9 0,0 5-9 15,0-6 12-15,3 3-1 0,-3-2-1 0,3 2 0 0,-4 0-2 16,4-2 0-16,-3 2 0 0,6 0 0 0,-3 0-8 15,0-5 8-15,-3 3-8 0,3-4 8 0,0 1-8 0,-3-5 0 16,3 2 0-16,-4-2 0 0,1-3 0 0,3 0 0 16,-3-6 0-16,3 4 0 0,-3-1 0 0,0-3 0 15,3-2 0-15,-3 3 0 0,0-6 0 0,0 3 0 16,3 0 0-16,-3-5 0 0,-3 0 0 0,2 0 0 16,-2-1 0-16,3-4 0 0,0 2 8 0,0-3-8 15,0-2 0-15,0-3 8 0,0-2-8 16,-3-1-9-16,0-2 9 0,0-3-13 0,-3-2 13 0,3-3 8 15,-3-1 0-15,0 1-8 0,0-2 0 0,0-4 0 16,0-2 0-16,3-5 0 0,-6-6 0 0,3 3 0 16,0 3 0-16,2-3 0 0,-2 3-10 0,0 2 10 15,-6 3-10-15,3 0 10 0,3 2-8 0,-3 1 8 16,3 0 0-16,-3-3-9 0,0 2 9 0,0-2 0 16,-3 3 0-16,-3-3 0 0,1 2 0 0,-4 4 0 0,3-4 0 15,-3-2 0-15,-3 5 0 0,3-5 0 0,3 6 10 0,0-6-10 16,3 5 0-16,-3 3 0 0,3-3 0 0,0 5 0 15,0 6 0-15,0 3 0 0,0-1 0 0,0 6 0 16,0 2 0-16,3 1 0 0,-3 5 0 0,-3-3 0 16,3 5 8-16,3 0-8 0,-6-2 0 0,3 2 9 15,0 1-9-15,0 2 0 0,0-3 9 0,3 3-9 16,-5-3 0-16,2 3-16 0,3 0 2 0,0 0-770 16,0 0-153-16</inkml:trace>
  <inkml:trace contextRef="#ctx0" brushRef="#br0" timeOffset="95204.3">12426 14057 288 0,'0'0'25'0,"0"8"-25"0,0-8 0 0,0 8 0 16,0-8 324-16,6 8 59 0,-3 0 12 0,3 0 2 15,3 3-226-15,3-1-46 0,6 3-9 0,2 3-1 16,7 0-36-16,3 3-7 0,6-1-2 0,2 6 0 15,4-3-13-15,0 3-2 0,2 5-1 0,7 3 0 16,0 2-27-16,5 1-6 0,4 2-1 0,8 0 0 16,-2-6 17-16,-1-1 3 0,1-1 1 0,2 0 0 0,-2 0-14 15,-1-3-3-15,3 1-1 0,1-1 0 16,-7-2-23-16,1 0 0 0,-6-3 0 0,5 3-12 0,-8-6 12 16,-4-2 8-16,-2 3-8 0,-1-3 11 0,-5-3-11 0,-3-3 0 15,-6 1 0-15,-4-3 0 16,-5 0-45-16,-3-5-2 0,-3 2 0 0,-6-2 0 15,-3-3-117-15,-3 0-23 0,0-3-5 0,-6 3-816 16</inkml:trace>
  <inkml:trace contextRef="#ctx0" brushRef="#br0" timeOffset="95607.451">14215 14319 1497 0,'0'0'133'0,"0"0"-106"0,0 0-27 0,0 0 0 16,-3 0 211-16,-3 0 37 0,0 0 7 0,0 0 1 16,-3 0-133-16,3 0-27 15,-3 0-6-15,0 0-1 0,-3 0-37 0,1 0-8 0,-1 3-2 0,-3 0 0 16,0-3-16-16,-3 5-3 0,-3-3-1 0,0 4 0 16,1-1-2-16,-4 3 0 0,0 0 0 0,-3 3 0 15,0 2-10-15,-2 0-2 0,-1 3-8 0,-3 5 12 16,-3 0-12-16,-2 0 0 0,-1 3 0 0,-9 3 0 15,7-6 8-15,2 3-8 0,-3-1 0 0,4 1 0 16,-1 0 12-16,0-5-3 0,3-1-1 0,-2 1 0 16,2-4-8-16,-3-1-11 0,-2 2 3 0,2-3 0 15,3 0 8-15,1-2 0 0,-4 2 0 0,3-3 0 16,3-2 9-16,4 0-9 0,2 0 12 0,-3-2-12 0,3 1 0 16,3-1 0-16,-2 2 0 0,-1 0 0 0,3 0 0 0,0 0 0 15,0-1 0-15,1 1 0 0,2 0 0 16,0 3 0-16,6-3 0 0,0 0 0 15,0-3-8-15,3 3 8 0,1 0-13 0,5-3 5 16,0-2-81-16,3 2-16 0,0 0-3 0,9 1-738 16,6-1-147-16</inkml:trace>
  <inkml:trace contextRef="#ctx0" brushRef="#br0" timeOffset="97363.7119">13992 15288 230 0,'0'0'20'0,"0"0"-20"0,0 0 0 0,0 0 0 16,0 0 212-16,6-8 39 0,-6 8 7 0,0 0 2 16,3-8-81-16,-3 8-16 0,0 0-3 0,0-8-1 15,0 8-31-15,-6-8-7 0,-3 3-1 0,6-1 0 16,3 6-40-16,-6-5-8 0,-3 0-1 0,0 2-1 15,0-2-25-15,-3-1-5 0,-3 4 0 0,3-3-1 16,-6 2-14-16,1-2-2 0,2-1-1 0,-3 4 0 16,0-4-11-16,-3 4-3 0,0-4 0 0,1 6 0 15,-4-2 1-15,-3-1 0 0,3 1 0 0,-6 2 0 16,4-3 6-16,2 3 1 0,-3 0 0 0,0 5 0 16,3-5-3-16,1 5 0 0,-1-2 0 0,0 2 0 0,0 3-4 15,3-2-1-15,0-4 0 0,1 4 0 0,-4-1-8 16,3 0 0-16,0-2 9 0,-3-1-9 0,0 1 0 0,1 2 0 15,2-2 0-15,0 0 8 0,0 2-8 16,3-2 0-16,0 2 0 0,4 0 0 16,-1 3 0-16,0 0 0 0,0 0 0 0,0 3 0 0,0 2 0 0,-3 0 0 15,3 0 0-15,1 6 0 16,-4-3 0-16,6 2 0 0,0-5 0 0,0 6 0 0,-3-3 0 0,3 0 0 16,3-3 0-16,0 3 0 0,3 0 0 0,-3 0 0 15,0-6 0-15,4 3 0 0,2 1 0 0,0-1 0 16,0 0 0-16,0-2-8 0,3-1 8 0,-3 3 0 15,3-2 0-15,0 2 0 0,0 0 0 0,3 1 0 16,0-1 0-16,0 0 0 0,0 3 0 0,0 0 14 16,2 0-2-16,4 0 0 0,-3 0-12 0,0-1-16 15,0 1 3-15,3 0 1 0,0-3 12 0,0 1 0 16,3-1 0-16,0 0 0 0,3-2 0 0,0 2 0 0,2 0 0 16,1-2 0-16,0-1 0 0,3 1 0 0,3-3 0 0,6 2 0 15,-4-2 0-15,4 0 0 0,0 0 0 0,3 0 0 16,-4-3 0-16,4 1 0 0,-3-4 0 0,6 1 0 15,-4 0 0-15,4-3 0 0,3-3 0 16,0 0 0-16,2 1 0 0,1-4 0 0,-3 4 0 0,2-6 0 16,-2 3 0-16,0-1 0 0,-1 1 0 0,-2-3 0 15,-3 3 14-15,5-1-4 0,-2-1-1 0,6-1 0 16,-6 0-9-16,-1 0-12 0,1-3 2 0,0-2 1 16,-4-3 9-16,-2 3 0 0,-3-6 0 0,0 3 0 15,-3 1 0-15,-1-4 0 0,-5-2 0 0,3 2 0 16,-3-2 0-16,-3 3 0 0,0-4 0 0,-3 4 0 0,0-1 0 15,-1 1 0-15,-2 2 0 0,0 0 0 0,-6 0 0 0,3 3 8 16,0 0-8-16,3 0 0 0,-9 2 0 0,3 0 9 16,-6 1-9-16,3-1 0 0,3 1 13 0,-3-1-4 15,-6 3-1-15,0-2 0 0,-3-1 4 0,-3 0 0 16,0-2 0-16,-2-3 0 0,-4 0-2 0,0-2 0 16,0-1 0-16,-6 1 0 0,3 2 4 0,-5-3 1 15,-1 1 0-15,-3 2 0 0,0 0-2 0,1 3 0 16,-4 0 0-16,0 2 0 0,3 1-2 0,0 4-1 15,1 1 0-15,-4 0 0 0,3 5-10 0,3 0 12 16,-5 0-12-16,-1 0 12 0,3 2-12 0,-3 1 0 16,1 0 9-16,-4-1-9 0,0 1 0 0,1 5 0 15,2-3 0-15,-3 6 0 0,0-3 0 0,1 2 0 16,2-2 0-16,0 0 0 0,3 0 0 0,-2 3 0 0,-1-3 0 0,0 0 0 16,0-3 0-16,4 3 0 0,-1-3 0 0,0 3 0 15,3-3 0-15,4 1-10 0,-4 1 10 0,3-1 0 16,3-1-8-16,3 0 8 0,0 1 0 0,1-1 0 15,-1 3-20-15,6-3 4 0,0 3 0 0,0 3 0 16,0-3-35 0,6 2-6-16,0-2-2 0,3 3 0 0,3-3-217 15,0 5-44-15</inkml:trace>
  <inkml:trace contextRef="#ctx0" brushRef="#br0" timeOffset="99687.178">18716 12922 2419 0,'0'0'107'0,"-3"0"22"0,0-2-103 0,0-4-26 16,0 4 0-16,-3-1 0 0,3-2 35 0,-3 2 1 0,3 0 1 0,-3 1 0 15,0 2 22-15,0 2 4 0,0 4 1 0,0 2 0 16,-3 2-36-16,0 6-6 0,0 5-2 0,-3 8 0 15,0 3-12-15,3 5-8 0,-2 6 10 0,-1-1-10 0,0 0 8 16,0 3-8-16,-3 3 0 0,6-14 9 0,0-7-9 0,0-4 0 16,3 1 0-16,0 0 0 0,0-8 0 15,3 0 0-15,0-8 0 0,3 2 0 0,3-7 0 0,-3-3 0 16,3-11-8-16,3-4 8 0,0-9-8 0,0-3 8 16,3-7-10-16,0-11 10 0,3-5-11 15,3-3 11-15,0 0-12 0,0-3 12 0,2 11 0 0,-2 6 0 16,-3 4 0-16,0 9 0 15,0 5 0-15,-3 2 16 0,-3 6-2 0,0 2 0 0,-6 11-14 0,0 0-15 16,0 0 3-16,0 0 1 0,12 0 11 0,-6 8-12 16,3 3 12-16,0 5-12 0,-3 5 2 0,-1 8 0 15,-2 5 0-15,3 6 0 0,-6 0 1 0,6-1 0 16,-3 4 0-16,0-6 0 0,3-6 9 0,-3-1 0 0,3-9 0 16,-3-3 0-16,6-5 0 0,-3-2 0 0,3-8-9 15,0-6 9-15,3 0 0 0,-3-7 0 0,3-11-9 16,0-6 9-16,-4-5 0 0,4-5 0 0,-6 0 11 15,3-5-11-15,-3 5 18 0,3 3-3 0,-6 5-1 0,3 2 0 16,0 6 14-16,-3 5 4 0,3 3 0 0,-3 2 0 16,-3 11-32-16,0 0-12 0,0 0 1 0,9-2 0 15,0 4 31-15,0 6 7 0,3 3 1 0,-6 10 0 16,0 5 6-16,0 9 2 0,-1 4 0 0,4 4 0 16,-3-6-56-1,3 2-10-15,-3 4-2 0,3-1-1 0,0-5 21 0,3 0 4 0,0 3 8 0,0-3-13 16,3 0-163-16,0-5-32 0,-1-3-6 15</inkml:trace>
  <inkml:trace contextRef="#ctx0" brushRef="#br0" timeOffset="101743.45">19603 13372 979 0,'-6'32'87'0,"3"-22"-70"0,0-7-17 0,-3 2 0 0,0 1 240 0,-3 2 45 16,-3-1 9-16,3 7 2 0,-6-1-211 0,0 5-41 15,0 4-9-15,-3 1-2 0,4-1-20 0,-1 1-4 16,-3 4-1-16,0-1 0 16,0-2-39-16,3 3-8 0,0-4-1 0,6-4-1 15,0-6-89-15,4 0-18 0,2-2-3 0</inkml:trace>
  <inkml:trace contextRef="#ctx0" brushRef="#br0" timeOffset="101945.644">19900 12996 1728 0,'0'0'76'0,"0"0"16"0,0-5-73 0,0-3-19 0,3 3 0 0,-6 0 0 16,0-1 120-16,-3 1 21 0,0 5 4 0,0 3 1 15,-9 2-58-15,4 5-12 0,-1 4-3 0,-3 7 0 16,0 5-45-16,3 3-8 0,3 8-3 0,0 3 0 16,6 0-17-16,0-3 0 0,3 0 0 0,3 3 0 15,3-6 0-15,6-2 0 0,0-8-8 0,6-1 8 16,0-7-114-1,5-5-17-15,1-3-3 0,6-11-869 0</inkml:trace>
  <inkml:trace contextRef="#ctx0" brushRef="#br0" timeOffset="102176.111">20174 12774 1785 0,'0'11'159'0,"0"-11"-127"0,3 5-32 0,3 3 0 0,-3 2 54 0,6 1 5 15,0 5 1-15,3 0 0 0,0 2 29 0,2 6 7 16,1 3 0-16,3 2 1 0,0 0-38 0,-3 0-8 16,6 3-2-16,-6-1 0 0,-3 4-31 0,-3-3-6 15,-4-1-2-15,-2 4 0 0,-3-4-1 0,-3 4 0 16,-5-1 0-16,-1-5 0 0,-3 6-19 0,-6 2-4 16,0 2-1-16,-9 4 0 15,0 4-120-15,-5 1-24 0,-4 0-5 0,-6 2-800 0</inkml:trace>
  <inkml:trace contextRef="#ctx0" brushRef="#br0" timeOffset="102442.119">18471 12920 979 0,'-35'31'87'0,"20"-12"-70"0,-3 7-17 0,0 9 0 16,-3 7 218-16,0 6 40 0,-2 2 8 0,-4 11 2 15,6-6-125-15,6-4-25 0,0 7-5 0,3 0-1 16,0 6-36-16,6-4-7 0,3 1-1 0,3 5-1 16,9 6-42-16,3 13-8 0,6-9-1 0,6-2-1 15,0-13-15-15,6-5-13 0,5-6 2 0,10-2-766 16,3-9-154-16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31:57.317"/>
    </inkml:context>
    <inkml:brush xml:id="br0">
      <inkml:brushProperty name="width" value="0.05292" units="cm"/>
      <inkml:brushProperty name="height" value="0.05292" units="cm"/>
      <inkml:brushProperty name="color" value="#FF0000"/>
    </inkml:brush>
  </inkml:definitions>
  <inkml:trace contextRef="#ctx0" brushRef="#br0">8524 8094 1674 0,'-9'10'36'0,"6"-5"8"0,0 3 2 0,0 0 2 0,0 0-39 0,3-2-9 0,0 2 0 0,0-3 0 16,0-5 94-16,0 0 17 0,0 0 3 0,0 0 1 15,6-5-50-15,0-6-9 0,3-5-3 0,0-5 0 16,6 0-33-16,-1-6-8 0,1 1 0 0,0-3-1 15,0 0-11-15,0 0 0 0,-3 5 0 0,0 0 8 16,0 3-8-16,-6 0 8 0,3 2-8 0,-6 3 8 16,3 3 22-16,-6 0 4 0,2 2 1 0,-2 3 0 0,0 0 9 0,0 6 1 15,0 2 1-15,0 0 0 0,0 0-14 16,0 0-4-16,0 0 0 0,-2 5 0 0,2 5-12 0,0 4-4 16,-3 2 0-16,0 5 0 0,3 0-12 0,0 5 0 15,0 1 8-15,3-3-8 0,-3 2 24 0,3 3 3 16,-1 6 0-16,1 2 0 0,3 2-42 0,-3 6-8 15,0-2-1-15,0-1-1 0,0 3 25 0,3-3-8 16,-3 1 8-16,-3-1 0 0,3 0 0 0,0 11 0 16,-3 0 0-16,3-5 0 0,0-6 0 0,0-5 0 15,0-5 0-15,-3-3 0 0,3-3 0 0,-3-2 0 16,0-5-9-16,0-3 9 16,0-8-94-16,0 0-14 0,0-8-4 0,0 0 0 15,3-8-53-15,-3-11-11 0,-3-2-3 0</inkml:trace>
  <inkml:trace contextRef="#ctx0" brushRef="#br0" timeOffset="273.861">8667 7718 1612 0,'0'0'72'0,"0"0"14"0,6-3-69 0,3 1-17 0,-4 4 0 0,7 4 0 16,-3-1 117-16,3 3 20 0,0 2 4 0,0 1 1 15,6 2-54-15,0 0-12 0,0 1-1 0,-1-1-1 16,1-5-22-16,-3 0-4 0,0 0 0 0,0 2-1 0,3-2-6 16,-6 0-1-16,-3 0 0 0,0-3 0 15,0 1-13-15,-7 2-3 0,1 0-1 0,-6-1 0 0,1 4 5 0,-4 2 0 16,-6 1 1-16,0 4 0 0,-3-2-11 0,0 2-2 16,-3 1-1-16,-3 2 0 15,0 3-15-15,1 0 0 0,-7 0-12 0,-3 2 12 16,6-2-68-16,-3-3-6 0,1-5-2 0,5 0-744 15,3-3-150-15</inkml:trace>
  <inkml:trace contextRef="#ctx0" brushRef="#br0" timeOffset="903.515">8464 9234 1497 0,'0'0'133'0,"0"0"-106"16,0 0-27-16,0 0 0 0,0 0 168 0,0 0 29 0,0 0 6 0,6 5 1 15,-3 3-92-15,3 5-19 0,-3 1-3 0,3 4-1 16,-3 3-33-16,0 3-8 0,0 3 0 0,0-6-1 16,0 5-21-16,0 1-4 0,0 2-1 0,-3 0 0 15,0 3-13-15,0-6-8 0,3 1 10 0,-3 2-10 16,0-6-55-16,3-1-17 15,-3-4-3-15,3-5-713 0,3-2-144 0</inkml:trace>
  <inkml:trace contextRef="#ctx0" brushRef="#br0" timeOffset="1061.5329">8527 9483 1944 0,'0'0'86'0,"0"0"18"0,0 0-84 0,0 0-20 15,0 0 0-15,0 0 0 0,6 0 109 0,0-3 18 16,3 0 3-16,-1-2 1 0,1 0-81 0,6 0-16 15,-3-3-3-15,0 0-1 16,9-3-20-16,-6 3-10 0,0-2 10 0,0 2-10 16,-1 2-80-16,1 1-21 0,0 0-5 0,-3-1-917 15</inkml:trace>
  <inkml:trace contextRef="#ctx0" brushRef="#br0" timeOffset="1406.566">8786 9694 1612 0,'0'0'144'0,"0"0"-116"0,0 0-28 0,0 0 0 16,0 0 177-16,0 0 30 0,9-2 5 0,-6-4 2 15,3 1-120-15,2-5-24 0,-2-4-5 0,3-4-1 16,0-1-43-16,0-5-9 0,-3-2-1 0,0 0-1 16,3-1 2-16,-6 3 0 15,0 0 0-15,0 3 0 0,0 3-3 0,0-1 0 0,0 3 0 0,0 3 0 16,-3 3-24-16,0 2-5 0,-3 2 0 0,3 1-1 15,0 5 33-15,0 0 8 0,0 0 0 0,0 0 1 16,0 0-9-16,0 11-3 0,-3 2 0 0,0 3 0 16,0 5-31-16,-3 34-36 15,6-20 28-15,0-1 59 0,0 3 12 0,0 6 3 0,0-1 0 16,0 3-30-16,0 0-6 0,0 5 0 0,3 6-8 16,0-3 8-16,0 0-8 0,0-6 0 0,0 1 0 0,3-6 16 15,0 0-4-15,0-7-1 0,0-3 0 16,0-3-30-16,0-5-5 0,0-6-2 0,-3-2 0 15,3-5-152-15,-4-6-30 0,4-8-7 0</inkml:trace>
  <inkml:trace contextRef="#ctx0" brushRef="#br0" timeOffset="1670.5329">8836 9525 691 0,'3'-16'61'0,"-3"8"-49"0,3-2-12 0,0-1 0 0,0 0 230 0,3-2 43 15,-3 3 9-15,0-1 2 0,3 3-108 0,3 0-20 16,0 0-5-16,0 0-1 0,3 3-66 0,0 0-12 15,3-1-4-15,-1 4 0 0,1 2-32 0,3-3-8 16,0 6 0-16,3-1-1 0,0 1-11 0,-3 5-1 0,-4 0-1 0,4 3 0 16,-3 2-1-16,-3 3 0 15,0 0 0-15,-3 5 0 0,-6 0 8 0,0 0 2 0,-3 3 0 0,-3 0 0 16,-3-3 1-16,-3 0 1 0,-3-3 0 0,-3 4 0 16,-3-4-13-16,1 1-2 0,-7-1-1 0,-3 1 0 31,3-3-28-31,-3-1-5 0,1-1-2 0,-1-4 0 15,3 1-49-15,3-6-9 0,-3-2-3 0,3-1 0 0,-2-4-149 0,2-6-31 16</inkml:trace>
  <inkml:trace contextRef="#ctx0" brushRef="#br0" timeOffset="2953.65">12789 6530 403 0,'0'0'36'0,"6"-5"-36"15,-3-3 0-15,6-3 0 0,-3-2 312 0,0-6 56 16,3 1 12-16,-3-6 1 0,0 0-252 0,0 0-50 16,0 1-11-16,0 1-1 0,-6-1-33 0,3 4-6 15,-3 3-2-15,0 3 0 0,-3-6 10 0,3 4 1 16,-6-1 1-16,3 2 0 0,-3 7 12 0,0 1 2 15,-3-4 1-15,3 7 0 0,-3-5-19 0,0 8-4 16,-3 0-1-16,0 0 0 0,0 8-15 0,0 0-3 16,1 3-1-16,-4 2 0 0,0 3-10 0,-3 5 0 0,3 0 0 15,0 5-11-15,3-2 11 0,0 3-10 0,0 4 10 16,3-1-10-16,4-1 10 0,-1-3 0 16,0 1 0-16,6-4 0 0,3-1 0 0,3-7 0 0,-3 1 0 0,5-5 0 15,1-3-11-15,3-6 11 16,0 1-13-16,3-8 5 0,3-3-9 0,0-3-2 0,0-2 0 0,0-3 0 15,-1-5 0-15,-2 0 0 0,0 0 0 0,-6 2 0 16,0 3 19-16,0 3-10 0,-3 0 10 0,0 2-8 16,-3 3 18-16,-3 8 4 0,0 0 1 0,0 0 0 15,6 8-15-15,-3 3 0 0,0 2 0 0,0 6 0 16,0 2 0-16,-3 5 0 0,0 6 0 0,3 2 0 16,-3 1 35-16,0 7 4 0,3 11 1 0,-3-11 0 15,0 3-17-15,0 3-3 0,0 2-1 0,0 1 0 16,0-1 21-16,-3 0 5 0,3-2 1 0,0 18 0 0,0-11-6 0,3-4-2 15,3-9 0-15,0-5 0 0,-1-8-38 0,4-8-16 16,-3-2 0-16,3-9 1 0,0-4 15 0,0-9 10 16,6-5-2-16,0-10 0 15,-3-6-43 1,3-5-9-16,0-8-1 0,2-3-1202 0</inkml:trace>
  <inkml:trace contextRef="#ctx0" brushRef="#br0" timeOffset="4250.549">16769 6141 1699 0,'0'0'75'0,"-6"3"16"0,3-1-73 0,0 4-18 16,3 2 0-16,0 2 0 0,-3 3 112 0,0 3 20 15,3 3 3-15,-9 10 1 0,-3 0-57 0,3 3-11 16,6 2-3-16,-6 6 0 0,-3-3-37 0,0 2-7 16,4-4-1-16,2 2-1 0,3-3 20 0,-3-2 4 0,-3 0 1 15,3-6 0 1,3-5-189-16,0-2-38 0,0-1-7 0</inkml:trace>
  <inkml:trace contextRef="#ctx0" brushRef="#br0" timeOffset="4419.986">16763 6488 1497 0,'21'5'133'0,"-18"-2"-106"0,-3-3-27 0,0 0 0 16,0 0 170-16,0 0 29 0,0 0 5 0,0 0 2 15,0 0-97-15,6 2-19 0,6-2-4 0,2 3-1 16,4-3-52-16,0 0-10 0,-3-3-3 0,3 1 0 15,3-4-12-15,-3 4-8 0,-7-4 10 0,4 1-10 16,6 0-74-16,-3-3-21 0,-6 2-4 0,0 1-972 16</inkml:trace>
  <inkml:trace contextRef="#ctx0" brushRef="#br0" timeOffset="4921.9329">17117 6623 1612 0,'-9'2'144'0,"9"-2"-116"16,0 0-28-16,0 0 0 0,0 0 134 0,3-5 21 16,6-3 4-16,6-5 1 0,0-1-48 0,-3-1-8 15,-9-4-3-15,9-5 0 0,3 0-61 0,-4-2-12 16,-8 2-2-16,0 0-1 0,6 1-13 0,-3-1-4 16,-3-3 0-16,-6 3 0 0,-6 3 0 0,6 0 0 15,3 0 0-15,-3 5 0 0,-9 3 5 0,4 2 1 0,5-2 0 0,3 5 0 16,-9 3-6-16,0 2-8 0,0 3 11 0,3 3-11 31,6-3-20-31,-9 10-12 0,-6 1-1 0,3 2-1 0,3 6 34 0,0 2 0 0,-3-3 0 0,0 9 0 16,1-1 0-16,2 3 0 0,3 1 8 0,0-1-8 15,-3-6 8-15,6 1-8 0,3-3 0 0,3-2 9 16,-3-6-9-16,3 0 0 0,3-5 0 0,6-2 0 16,-1-4 0-16,4-2 0 0,-3-5-12 0,3-3 12 15,12-2-36-15,-9-4 1 0,-9 1 0 16,0-3 0-16,3 0-11 0,-1 6-2 15,-5-1-1-15,-3 3 0 0,-6 6 32 0,3 2 6 0,0 0 2 0,0 0 0 16,-8 10 17-16,2 3 4 0,6 9 1 0,-3 1 0 16,-3 6 14-16,0 3 2 0,0 5 1 0,0 3 0 15,9-3 10-15,-3 8 1 0,-6 5 1 0,3 3 0 0,6-5 6 0,-3 2 0 16,-6 8 1-16,0 0 0 0,3-5-23 16,0-10-5-16,6 2-1 0,-6-3 0 0,0 0 27 0,0-5 5 15,9-5 0-15,0-5 1 0,-6-1-35 0,3-2-7 16,9-8-2-16,0-6 0 0,0-7-9 0,2-8 0 15,-2-6 0-15,12-10 0 0,0-13-9 0,3-9-1 16,-6-2 0-16,5-10 0 16,4-1-169-16,3-2-33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33:12.329"/>
    </inkml:context>
    <inkml:brush xml:id="br0">
      <inkml:brushProperty name="width" value="0.05292" units="cm"/>
      <inkml:brushProperty name="height" value="0.05292" units="cm"/>
      <inkml:brushProperty name="color" value="#FF0000"/>
    </inkml:brush>
  </inkml:definitions>
  <inkml:trace contextRef="#ctx0" brushRef="#br0">8929 7829 288 0,'0'0'25'0,"-3"-3"-25"0,0-5 0 0,0 3 0 16,-3 0 283-16,0 0 51 0,3-3 10 0,-3 2 3 15,3 4-156-15,0-1-31 0,-3 0-7 0,0-2-1 16,0 2-57-16,0 3-12 0,0 0-3 0,0 0 0 0,0 3-24 0,0 0-4 15,-3-1-2-15,0 4 0 0,-3 4-19 0,4 1-4 16,-4-3-1-16,0 2 0 0,-3 4-6 0,0-1-2 16,-3 0 0-16,3 3 0 0,-3 0 23 0,0-3 5 15,4 0 1-15,-1 1 0 0,3 4-38 0,0-5-9 16,0 3 0-16,3 0 0 0,3 0 0 0,0 2 0 16,0 1 0-16,0-1 0 0,6 1-18 0,-3-1-6 15,3 1 0-15,0 0-1 0,0-1 25 0,3-2-10 16,3 0 10-16,0-6 0 0,0 1-13 0,3-6 4 15,3 3 1-15,0-3 0 0,0-5-7 0,0 0-1 16,3 0 0-16,2-5 0 0,-2 0-2 0,0-6-1 16,-3-2 0-16,3 0 0 0,-3 0 7 0,0-1 2 15,-3 1 0-15,0 3 0 0,-3-4 10 0,0 6 0 16,0-2 0-16,-4 2-8 0,-2 3 8 0,0-1 0 16,0-2 8-16,-2 3-8 0,-1 0 11 0,3 5-3 0,-6-3 0 15,0 3 0-15,0 0 7 0,-3 3 1 16,0-1 0-16,0 6 0 0,0 0-16 0,0 6-12 0,-3-1 3 0,3 0 0 15,-3 3 58-15,0 0 12 0,0 0 3 16,1 2 0-16,2 1-64 0,0-1 0 0,3 1-9 0,0 2 0 16,-3-3 9-16,6 4 12 0,0-1-2 0,3-3-1 15,0 1-9-15,3-1 0 0,0-2 0 0,3 0 0 16,-3-3 0-16,6 1 0 0,-3-1 0 0,3-5 0 16,0 0-24-16,2-3-1 0,-2 3 0 0,3-6 0 15,3 1-123-15,-3-6-24 0,3-2-4 16,-3-3-883-16</inkml:trace>
  <inkml:trace contextRef="#ctx0" brushRef="#br0" timeOffset="836.742">8562 9184 691 0,'0'0'61'0,"0"0"-49"0,0 0-12 0,0 0 0 15,0 0 336-15,0 0 64 0,-3 2 12 0,0 1 4 16,1 2-276-16,-1 3-54 0,3 0-11 0,-3 3-3 15,0-1-18-15,0 4-4 0,3 7-1 0,-3 3 0 16,0-1-28-16,3 6-5 0,0 1-2 0,0 1 0 16,0-4-14-16,0 5-8 0,0-3 8 0,3-3-13 0,-6-2 21 15,3 0 4-15,0 0 0 0,0-6 1 0,-3-2-13 0,3-3-18 16,0 0 4-16,0-5-778 16,-3-2-155-16</inkml:trace>
  <inkml:trace contextRef="#ctx0" brushRef="#br0" timeOffset="1001.494">8533 9477 1209 0,'0'0'53'0,"0"0"12"0,0 0-52 0,0 0-13 15,0 0 0-15,0 0 0 0,0 0 221 0,6 0 42 16,-6 0 8-16,6 0 1 0,0-2-184 0,2-4-38 16,4 4-7-16,0-1-2 0,0-2-15 0,6 0-3 15,0-1-1-15,0-2 0 16,-3 3-38-16,0-3-8 0,-1 3-2 0,4 0-675 15,-3-1-135-15</inkml:trace>
  <inkml:trace contextRef="#ctx0" brushRef="#br0" timeOffset="1411.3819">8970 9252 1324 0,'-15'-2'59'0,"9"2"12"15,0-3-57-15,0 3-14 0,-2 0 0 0,-4 0 0 16,0 0 282-16,3 0 54 0,-3 3 10 0,3 2 2 15,-3-2-227-15,3 2-45 0,-6 3-10 0,3 3-2 0,3-1-41 0,1 1-9 16,-4 5-2-16,3-3 0 0,3 5-12 16,0 1 8-16,3-3-8 0,-3 5 0 0,6-3 0 0,0 1 0 15,3-3 0-15,0 2 0 0,0-2 0 0,3 0 0 16,0-3-8-16,3-2 8 16,-3-3-20-16,2 0-1 0,4-3 0 0,-3-2 0 15,3-1-34-15,0-4-6 0,0-4-2 0,6-1 0 16,0-1-29-16,-3-6-5 0,-3 4-2 0,-4-1 0 0,1-2 77 15,0 2 22-15,-6 3-9 0,0 1 9 0,-3 1 11 0,0 6 6 16,0 0 2-16,0 0 0 0,-6-2 23 0,3 2 5 16,3 0 1-16,-6 5 0 0,-3 0 12 0,1 3 4 15,-1 3 0-15,0-1 0 0,0 3 0 0,0 3 0 16,0 3 0-16,0-3 0 0,0 2-24 0,0 1-5 16,3-1-1-16,3 1 0 0,-3-3-9 0,3 2-1 15,3 1-1-15,0-1 0 0,3 1-15 0,0-6-8 16,3 0 10-16,0-2-10 0,0 2 0 0,3-2 0 15,0-1 0-15,3 1 0 16,-3 2-110-16,6-5-18 0,2 0-4 0</inkml:trace>
  <inkml:trace contextRef="#ctx0" brushRef="#br0" timeOffset="3486.46">6306 12610 230 0,'0'13'10'0,"0"-7"2"0,0-6-12 0,0 0 0 15,0 0 0-15,0 0 0 16,0 0 313-16,0 0 60 0,0 0 12 0,0 0 3 0,0 0-266 0,6-6-53 15,-3 4-10-15,3-4-3 0,0-2-16 0,0-2-3 16,3-1-1-16,0-2 0 0,3 0 7 0,-3 0 1 16,0-3 0-16,3-3 0 0,-4 1-28 0,1 2-6 15,0 3-1-15,0-1 0 0,-3 4-1 0,0 2 0 16,-3 0 0-16,0 3 0 0,-3 5 8 0,0 0 0 16,0 0 1-16,0 0 0 0,0 0 20 0,0 13 4 15,0 0 1-15,-3 0 0 0,0 6-30 0,0 5-12 16,0-1 8-16,3 6-8 0,0 1 8 0,0 1-8 15,3 1 8-15,0 0-8 0,0-6 0 0,0 1 0 16,3-3-9-16,0-3 9 0,3 0 0 0,-3-5 0 16,3-3 0-16,0-5 0 0,3-3 0 0,0-5 0 0,-1 0 8 15,1-2-8-15,3-9 0 0,0 0 0 16,-3-4 0-16,3-4 0 16,0-5-40-16,-6 3-13 0,0-5-3 0,0-4-1 0,-3 4 42 0,0 0 15 0,-1 2-9 15,-2 0 9-15,0 3 15 0,-3 2 8 0,0 1 1 0,3-1 1 16,-3 3 11-16,3 3 3 0,-3 0 0 0,0 2 0 15,-3 1 17-15,3 2 4 0,-3 2 1 0,3 6 0 16,0 0-49-16,0 0-12 0,0 0 0 0,0 0 0 16,0 8-12-16,-3 6-6 0,3 2-1 0,0 2 0 15,0 1 19-15,3 2-8 0,-3 3 8 0,3-1 0 16,3-1-8-16,-3 1 8 0,3-4 0 0,-3 2 0 16,3-5-48-16,-3-3-2 0,3 3-1 15</inkml:trace>
  <inkml:trace contextRef="#ctx0" brushRef="#br0" timeOffset="4121.7779">6928 12769 1267 0,'-12'13'56'0,"9"-5"12"0,0 0-55 0,3 2-13 0,-5 4 0 0,-1 2 0 15,-3 2 217-15,0 1 41 0,0 2 8 0,0 0 2 16,0 3-160-16,-3 0-31 0,6 2-6 0,-3 1-2 16,0-1-37-16,0-2-7 0,0 0-1 0,0-3-1 15,6-5-13-15,-3-3-2 0,1-3-8 0,-1-2 12 16,6-8-25-16,0 0-6 0,-3-5-1 0,0-3 0 16,3-8-54-16,3-5-11 0,0-5-3 0,0-3 0 15,0-1-36-15,-1 1-7 0,7 0-1 0,3 3-1 16,-6-3 17-16,3 5 4 0,3 0 1 0,-3 6 0 0,0 2 100 15,0 2 20-15,-3 6 4 0,3 1 1 0,0 1 69 0,0 1 13 16,0 5 4-16,-3 3 0 0,2 2-19 0,1 3-3 16,0 2-1-16,-3 1 0 0,3 5-13 0,0 0-4 15,0 2 0-15,-3 1 0 0,-3-1-34 0,3 3-7 16,0 3-2-16,3-3 0 0,-6 1-9 0,3-4-8 16,-3 1 12-16,3-1-12 0,0-5 0 0,0-2 0 15,-6 0 0-15,0-6 0 16,0-5-55-16,0 0-17 0,0 0-4 0,0 0-1 15,0 0-31-15,-3-5-7 0,0-3-1 0,-6 2 0 0,0-2 91 0,-3 0 25 16,3-2-10-16,-3 2 10 0,-3-3 102 0,-3 3 25 16,0-5 5-16,4 3 0 0,-1-1-3 0,3 0-1 15,-3 4 0-15,6-1 0 0,3 0-64 0,3 0-12 0,-3 2-4 16,6 1 0-16,0 0-36 0,6 0-12 16,0-1 0-16,3-2 0 0,3 3 0 0,3 0 0 0,0-1 0 15,-1 1-12-15,1 0-4 0,3 0 0 0,3-3 0 0,0 0-774 16,-3-3-155-16</inkml:trace>
  <inkml:trace contextRef="#ctx0" brushRef="#br0" timeOffset="4419.618">7488 12340 1958 0,'0'0'174'0,"-3"8"-139"15,-3-3-35-15,0 6 0 16,6 0 109-16,-6 4 15 0,-3 4 4 0,0 2 0 0,6 0-47 0,-3 6-9 16,3 2-1-16,-3 5-1 0,0 3-40 0,3 3-8 15,3-3-2-15,0 3 0 16,-3-1-36-16,6 9-8 0,3-6-2 0,0-5 0 0,0-2 26 0,3-6 9 15,0-3 0-15,9-2-799 0,3-3-160 16</inkml:trace>
  <inkml:trace contextRef="#ctx0" brushRef="#br0" timeOffset="4821.386">7961 12430 1929 0,'-30'3'85'0,"24"-3"19"16,6 0-84-16,-8 5-20 0,-4-2 0 0,-3 2 0 16,6 3 88-16,-3 0 14 0,-3 2 2 0,-3 4 1 0,-3 2-39 0,6-1-8 15,1-1-2-15,-1 4 0 16,-6 3-21-16,9-7-5 0,6-4-1 0,-3 3 0 0,0-2-16 15,6 0-3-15,0-1-1 0,3-2 0 0,6 0-9 0,0 0 0 16,-3 0 0-16,9 0 0 0,6-6-18 0,0 4 4 16,-6-4 1-16,5 1 0 0,1 0 0 0,0 2 0 15,0-2 0-15,0-1 0 0,-6 4 5 0,3-1 8 16,0 0-13-16,-4 3 5 0,-5 0 8 0,3 0 0 16,6 0-9-16,-6 3 9 0,0-1 0 0,-6 1 0 15,-3-1 0-15,6 1 0 0,-3 2 0 0,-3 0 13 16,-9 1-1-16,6 1-1 0,0-1 10 15,0 2 3-15,-9-3 0 0,0 3 0 0,3-6-11 0,-3 3-1 16,4 1-1-16,-7-1 0 0,-3-3-11 0,3 1 0 16,6-3-10-16,-6 0 10 15,-3-5-151-15,3-1-24 0,6-2-5 0</inkml:trace>
  <inkml:trace contextRef="#ctx0" brushRef="#br0" timeOffset="5144.4479">8220 12742 1958 0,'0'0'87'0,"-3"11"17"0,-3 0-83 0,3-1-21 15,0 3 0-15,-3 3 0 16,3 0 107-16,-6 3 17 0,0-1 3 0,4 1 1 0,2 2-52 0,-3 3-9 16,-9 2-3-16,3 1 0 0,9 2-51 0,-3 0-13 15,-6-3 0-15,3-2 0 0,0-3 0 0,6-2 0 16,3-6 0-16,-3-2 0 15,-9-6-140-15,6 0-30 0,6-5-6 0,3-13-2 16,-6-3-31-16,6-5-7 0</inkml:trace>
  <inkml:trace contextRef="#ctx0" brushRef="#br0" timeOffset="5472.386">8190 12726 864 0,'0'0'38'0,"0"0"8"0,0 0-37 0,0-5-9 0,6 3 0 0,-6 2 0 16,0 0 164-16,9 0 32 0,3 2 5 0,-3 3 2 15,3 3-95-15,-3 3-20 0,0 0-3 0,3 2-1 16,3 3-41-16,-6 0-9 0,2 5-2 0,-2 0 0 15,0 0-6-15,0 3-2 0,0-3 0 0,0 0 0 16,0 0-6-16,-3 1-2 0,3-7 0 0,-3 4 0 16,-3-3-8-16,3-3-8 0,-3-2 12 0,0-3-12 15,0-3-10-15,-3-5-9 0,0 0-1 0,0 0-1 32,0 0-19-32,-6 2-3 0,-3-4-1 0,0-1 0 0,0-2 27 0,-3 2 5 0,0-2 0 0,-3 0 1 15,0-3 59-15,1-3 12 0,-4 3 3 0,0-2 0 16,-3 2 33-16,3-3 8 0,6 6 0 0,0-3 1 15,-6 3-48-15,4-1-9 0,11 1-3 0,-3 2 0 0,0 1-29 16,3-1-7-16,0-2-1 0,3 5 0 0,6-3-8 16,0 0 0-16,0 3 0 0,3-5 0 0,8 3-16 0,-2-1 5 15,-6 0 1-15,6 3 0 16,0-2-30-16,3-1-7 0,-3 0-1 0,3 3 0 16,-4-2-140-16,4 2-29 0,15-3-6 15,-12 3-1-15</inkml:trace>
  <inkml:trace contextRef="#ctx0" brushRef="#br0" timeOffset="6167.224">8926 13084 2188 0,'0'0'97'0,"0"0"20"16,0 0-93-16,0 0-24 0,-3 8 0 0,-3 0 0 15,0-1 101-15,3 1 16 0,-6 0 3 0,3 3 1 0,-3-3-88 0,0 2-17 16,0 4-4-16,0-4-1 16,0 1-183-16,-3-1-36 0</inkml:trace>
  <inkml:trace contextRef="#ctx0" brushRef="#br0" timeOffset="6590.89">9610 12557 1846 0,'-30'5'82'0,"16"1"17"0,-4-4-79 0,0 4-20 15,-3 2 0-15,0 2 0 0,3-2 96 0,3 0 15 0,1 0 3 0,-1 0 1 16,3 3-45-16,0-4-9 0,3 4-1 0,0-3-1 16,0 0-36-16,0 2-7 0,6-2-2 0,0 3 0 15,3-6-14-15,6 6 0 0,3-3-9 0,0 0 9 16,3-3-13-16,6 3 3 0,0-3 1 0,2 1 0 16,4-1 9-16,3 0-10 0,-3 0 10 0,3 1-10 15,-4-1-8-15,1 3-2 0,0 0 0 0,-3 0 0 16,0 0 0-16,-3 2-1 0,-4 4 0 0,-2-1 0 15,-3 0 21-15,0 3-11 0,-3-3 11 16,-3 0-8-16,0 3 8 0,-3 3 16 0,0-3-4 0,-3 2-1 16,-3 1 20-16,0-1 4 0,-3 3 1 0,0-2 0 15,0-1-13-15,1 1-3 0,-7-3 0 0,0 0 0 0,0-3-32 0,-3-2-6 16,-3-4-2-16,3-1 0 16,3-6-215-16,4-6-43 0</inkml:trace>
  <inkml:trace contextRef="#ctx0" brushRef="#br0" timeOffset="6756.476">9878 12888 1152 0,'-3'13'102'0,"3"3"-82"16,3 0-20-16,0 2 0 0,0 4 200 0,0 1 35 16,0 1 7-16,0 0 2 0,0-3-141 0,0 0-28 15,-3-2-6-15,0-1-1 0,3-4-68 0,-3-4-8 16,0-2-5-16,0-3-1 15,0-5-186-15,0 0-36 0,0-10-8 0</inkml:trace>
  <inkml:trace contextRef="#ctx0" brushRef="#br0" timeOffset="7156.026">9878 12875 1267 0,'-6'-8'56'0,"6"2"12"0,0 1-55 0,0-8-13 16,0 5 0-16,0 8 0 0,0 0 102 0,3-5 18 0,3 2 3 0,0 0 1 16,3 1-45-16,3-1-9 0,0 0-2 0,0 1 0 15,0-1-33-15,2 0-7 0,-2 1-2 0,3 2 0 16,-3 0-16-16,0 0-10 0,-3 0 12 0,0 2-12 15,0-2 8-15,-3 3-8 0,-6-3 0 0,6 5 0 16,-6-5-16-16,3 6-9 0,-3 2-3 0,0 0 0 16,-3 2-5-16,0-2-2 0,-3 3 0 0,-3-1 0 15,3 1 25-15,-6 2 10 0,3-5-8 0,-3 3 8 0,0-1 24 16,0-2 11-16,3 3 1 0,1-6 1 0,-1 0 26 0,6 1 5 16,-3-4 0-16,6-2 1 0,0 0-34 0,0 0-7 15,0 0-2-15,0 0 0 0,6 6-26 0,3-6 0 16,-1 2 8-16,1-2-8 0,6 3 0 0,0-3 0 15,0 2 0-15,0-2 0 0,0 0 0 16,0 3 0-16,3-3 0 0,-1 3 0 0,-5-1 0 0,3 1 0 16,0 0 0-16,-3-1 0 0,0 1 0 0,-3 2 13 15,0 1-3-15,-3 2-1 0,0-3 31 0,0 3 5 16,-6 0 2-16,3 2 0 0,-3 1 1 0,-3-1 0 16,-3 4 0-16,3-1 0 0,-6 0-18 0,3 0-3 15,-3 1-1-15,-3-1 0 0,0 0-15 0,-3-2-3 0,0-3-8 16,0 2 12-16,-2-2-26 0,-1-3-6 0,-3 1 0 0,0-4-1 31,0-2-115-31,0-5-24 0,-2 0-4 0,5-6-546 0,6-5-110 0</inkml:trace>
  <inkml:trace contextRef="#ctx0" brushRef="#br0" timeOffset="7488.692">10268 12343 1267 0,'9'13'56'0,"-3"-5"12"0,3 0-55 0,-3 0-13 0,-3 0 0 0,6 2 0 0,0 1 212 0,3 0 39 15,-1-1 8-15,1-2 1 16,6 3-161-16,-3-3-33 0,0 0-6 0,3-1-2 0,-3-1-31 0,3 2-7 16,-4-3 0-16,1 3-1 0,-3-3-11 0,3 1-8 15,-3 1 12-15,3-1-12 0,-9 2 12 0,6-3-12 16,-3 3 12-16,-3 0-12 0,3 0 27 0,-3 0-2 15,-1 2 0-15,-2 1 0 0,3 2 12 0,-3-2 3 16,-3 2 0-16,0 0 0 0,0 3-5 0,-3 0-1 16,-3 0 0-16,1 2 0 0,-1-2-16 0,0 5-3 15,0-2-1-15,-3 2 0 0,0 3-14 0,0 0 0 16,-3-1 0-16,0 4 0 16,3-3-49-16,-3 5-3 0,0 0-1 0,3 3-782 15,-3-3-156-15</inkml:trace>
  <inkml:trace contextRef="#ctx0" brushRef="#br0" timeOffset="8423.9859">10402 12364 230 0,'0'0'20'0,"0"0"-20"15,0 0 0-15,0 0 0 0,0 0 202 0,0 0 36 16,-6 5 7-16,6-5 2 0,-6 3-128 0,6-3-26 15,0 0-5-15,0 0 0 0,-3-5-15 0,0 2-2 16,0-2-1-16,0-1 0 0,3 6 11 0,-3-5 3 16,-3 0 0-16,3 2 0 0,0-2 13 0,-3 2 3 15,0 1 1-15,0-1 0 0,0 0-26 0,1 1-6 16,5 2-1-16,0 0 0 0,-6 2-26 0,0-2-6 16,0 0 0-16,3 3-1 0,3-3-15 0,0 0-2 15,0 0-1-15,0 0 0 0,0 0-17 0,-6 0 10 16,3 3-10-16,3-3 8 0,0 0-8 0,0 0 0 15,0 0 0-15,0 0 8 0,0 0-8 0,3 5 0 0,3 0 0 16,0 0 0-16,-6-5 0 0,6 8 0 16,3-2 9-16,-1 2-9 0,4 2 8 0,3-2-8 0,0 3 8 0,0-1-8 15,0 4 12-15,0-4-1 16,0 3-1-16,-3 3 0 0,2 0 2 0,-2 3 1 0,-3-1 0 16,0-2 0-16,0 5-13 0,-3 0-12 0,-3 3 3 0,3 3 0 15,-3 2 29-15,0-3 5 0,0-2 2 0,-3 10 0 16,0-2-19-16,0-3-8 0,-3-2 0 0,0-1 8 15,0-2-8-15,-3 0 0 0,3-3 0 0,-3 0 0 16,3-5 0-16,-6 3-16 0,3-6 3 0,-3 0 0 16,0-5-102-16,0 0-20 0,-2-3-4 15,2-2-1029-15</inkml:trace>
  <inkml:trace contextRef="#ctx0" brushRef="#br0" timeOffset="8943.083">11235 12298 1267 0,'0'0'112'0,"-6"2"-89"0,3-2-23 0,0 0 0 16,3 0 168-16,0 0 28 0,0 0 7 0,0 0 1 16,6 8-109-16,0 0-22 0,3 0-4 0,0 0-1 15,3 0-39-15,3-3-8 0,3 1-1 0,3-4-1 16,6 4-8-16,-1-4-2 0,1 1 0 0,-3 0 0 15,0-3-9-15,-3 2 10 16,-4-2-10-16,4 3 10 0,-6 0 4 0,3-1 1 0,-6 1 0 0,0 0 0 16,-3 2-15-16,0 0 0 0,0 0 0 0,-6 1 0 15,-3 2 36-15,3 0 5 0,-3-1 1 0,0 4 0 16,-3 0 14-16,0-1 4 0,-3 3 0 0,0 3 0 16,-3 0-28-16,-3 0-4 0,0 0-2 0,-3 5 0 0,0 0 17 15,0 0 3-15,-6 1 1 0,1 1 0 0,-4-1-29 0,0 1-6 16,-6-4 0-16,3 2-1 0,1-2-11 0,-1-3 0 15,3-1 9-15,-3 1-9 0,6-3 0 0,1 3 0 16,-1-5 0-16,9 0 0 16,0-1-26-16,0-5 0 0,6 6 0 0,0-3 0 15,3-3-83-15,0 1-17 0,3 1-3 0,0-7-1 16,9 3-121-16,0 0-24 0</inkml:trace>
  <inkml:trace contextRef="#ctx0" brushRef="#br0" timeOffset="9139.612">11792 12742 2278 0,'-6'19'101'0,"3"-9"21"0,-3 1-98 0,-3-3-24 16,3 5 0-16,-3 0 0 0,-3 1 135 0,-2 2 21 0,5-1 5 0,-6 7 1 16,-3-4-84-16,0 3-17 0,-3 6-3 0,0 2-1 15,6 0-37-15,-2 0-7 0,-4 0-1 0,0 3-1 16,0-3-11-16,0 0-12 0,0-2 2 0,1-4 1 15,2 4-140 1,0-6-28-16,0 0-6 0</inkml:trace>
  <inkml:trace contextRef="#ctx0" brushRef="#br0" timeOffset="10354.577">12390 12655 1720 0,'0'0'38'0,"0"0"8"0,0 0 2 0,0 0 0 0,0 0-39 15,6 0-9-15,0-5 0 0,3-3 0 0,3 0 36 0,-3-5 6 16,3-6 1-16,3-2 0 0,0 0-19 0,0-3-3 16,-1 5-1-16,-2-4 0 0,0 4-20 0,-3 1 9 15,0 2-9-15,-6 5 0 0,3 1 0 0,-3 4 0 16,-3 6 0-16,0 0 0 16,0 0 58-16,0 0 5 0,0 0 1 0,0 11 0 0,-3 2-27 0,0 6-5 15,0 2 0-15,0 5-1 0,0 1-23 0,3 7-8 16,-3 3 0-16,3 0 0 15,3-2-20-15,3 2-11 0,-3-3-1 0,3 0-1 0,3-5 49 0,0 1 11 16,0-9 1-16,3 3 1 0,0-11-29 0,2 0 0 16,4-8 0-16,0 1 0 0,0-9 0 0,6-2 0 15,-3-6 0-15,0-7 0 16,-4-6-17-16,1-3-10 0,0-4-1 0,-3-6-1 0,-3-1 45 0,0 4 8 0,-3-3 3 16,0 3 0-16,-3 2-6 0,0 3-1 0,-6 5 0 15,0 0 0-15,0 3 55 0,0 2 10 0,-3 1 3 0,3 2 0 16,-3 3-19-16,0 2-3 0,0 3-1 0,3 3 0 15,0 5-31-15,0 0-6 0,0 0-2 0,0 0 0 16,0 0-14-16,3 11-2 0,-3 2-1 0,3 5 0 16,0 1-9-16,0 5 0 0,0 2 0 0,0 6 0 15,0 0 0-15,2-1 0 0,1 4 0 0,0-3 0 16,-3-3 0-16,3 0 0 0,3-8 0 0,0 3 0 31,-3-6-33-31,0-2-6 0,3-5-1 0,0-1 0 0,0-2-233 0,0-5-47 16</inkml:trace>
  <inkml:trace contextRef="#ctx0" brushRef="#br0" timeOffset="10680.768">13131 12705 1094 0,'0'0'97'0,"0"0"-77"16,-5 6-20-16,-1-1 0 0,3 3 246 0,0 0 46 15,-3 0 8-15,0 5 3 0,3 0-191 0,-3 3-37 0,0 5-8 0,0 0-2 16,-3 6-5-16,0-3 0 0,0 5-1 0,-3 2 0 16,0 1-43-16,0 0-16 0,3 5 11 0,-2-5-11 15,2-3 12-15,0 0-4 16,3-5-8-16,0-6 12 0,0-2-12 0,0-5-10 0,3-3 2 0,0-3 0 31,3-5-110-31,0-5-22 0,-3-9-4 0,6-4 0 16,-3-8-57-16,6-9-11 0,3-5-3 0,0 1-514 0</inkml:trace>
  <inkml:trace contextRef="#ctx0" brushRef="#br0" timeOffset="10952.492">13075 12726 748 0,'0'0'67'0,"0"0"-54"0,9 0-13 0,-3 0 0 16,0 0 233-16,3 6 44 0,0-1 9 0,0 3 2 0,2 0-140 0,1 3-28 15,0 2-6-15,0 3-1 0,0-1-49 0,0 1-9 16,-3 3-3-16,3-1 0 0,0 4-32 0,-3-1-8 15,-3-3 0-15,0 6-1 0,0-3 7 0,-1 0 2 16,1-2 0-16,0-1 0 0,0 1-20 0,-3-6 0 16,0-2 0-16,0-3 0 15,-3-3-33-15,0-5-11 0,0 0-1 0,0 0-1 16,-9 3-11-16,0-6-3 0,-3 0 0 0,1 1 0 0,-4-4 60 0,-3 1 24 16,0-3-2-16,-3 3 0 15,-3-6 46-15,1 3 8 0,5-2 3 0,0 2 0 0,-3 0-24 0,3 0-5 16,6 3-1-16,0-1 0 0,3 1 12 0,3 2 3 15,-3-2 0-15,7 3 0 0,2-4-64 0,2 1-16 16,7 2-2-16,0-2 0 0,3 0 7 0,6-1 2 16,0 1 0-16,6-3 0 15,0 0-18-15,2 0-3 0,4-2-1 0,0-3 0 16,0 2-150-16,-4-2-31 0</inkml:trace>
  <inkml:trace contextRef="#ctx0" brushRef="#br0" timeOffset="11149.606">13640 12282 1555 0,'0'0'138'0,"-5"0"-110"0,-1 3-28 0,0-1 0 15,0 1 205-15,0 2 36 0,0 0 7 0,0 6 2 16,3 0-115-16,-3 5-23 0,0 2-5 0,0 6-1 16,-3 0-62-16,6 5-13 0,0 5-3 0,0 9 0 15,0 1-19-15,0 4-9 0,0-3 8 0,0 3-8 16,0-3 0-16,3-3 0 0,3-5 0 0,0 0 0 15,6-2-20-15,3-4-10 0,-3-4-2 0,6-3-823 16,3-6-165-16</inkml:trace>
  <inkml:trace contextRef="#ctx0" brushRef="#br0" timeOffset="12019.302">14230 12139 1152 0,'0'0'51'0,"-3"3"10"0,-3 2-49 0,0 0-12 16,-3 1 0-16,0 2 0 16,0 5 295-16,-3 0 56 0,0 3 11 0,-3 8 2 0,4 0-240 0,-1 2-49 15,3 3-10-15,0 5-1 0,3 1-36 16,3-1-8-16,0 3 0 0,0-8-1 0,3 6-10 0,3-1-1 16,3 1-8-16,0-1 12 0,3-5-12 0,3 0 0 15,0-2 0-15,2 2 0 16,4-3-85-16,0-7-20 0,-3-3-4 0,6-6-651 15,-3-2-129-15</inkml:trace>
  <inkml:trace contextRef="#ctx0" brushRef="#br0" timeOffset="12416.049">14447 12279 1440 0,'0'0'128'0,"-9"6"-103"16,0-4-25-16,0 6 0 0,-3-3 193 0,1 6 34 0,-4 0 6 0,3 2 2 16,-3 0-123-16,0 3-25 15,3 0-5-15,0 0-1 0,3 0-49 0,0 2-9 0,0-2-3 0,6 0 0 16,0 0-8-16,3-3-3 0,3 0 0 0,0-5 0 16,3 0-9-16,0-3-16 0,6 1 4 0,3-4 1 15,-3-2-45-15,3-5-10 0,0 0-2 16,3-6 0-16,-7 3-8 0,1-2-1 0,0-1-1 15,-3 3 0-15,-3 0 40 0,-3 3 8 0,-3 5 2 16,0 0 0-16,0 0 44 0,0 0 10 0,0 0 2 0,0 0 0 16,-6 0 31-16,0 5 6 0,-3 6 2 0,0-3 0 0,0 2-15 0,-2 4-2 15,2 4-1-15,3-2 0 0,0 0-21 0,0 2-4 16,0 3 0-16,0 1-1 0,3 1 2 0,0-1 1 16,3-1 0-16,0 5 0 15,0-5-14-15,3-2-2 0,0-6-1 0,0 0 0 0,3-2-9 0,3 0 0 16,0-6-12-16,0 0 12 15,-3 0-78-15,5-5-8 0,1 0-2 0,0 0-665 16,0-2-134-16</inkml:trace>
  <inkml:trace contextRef="#ctx0" brushRef="#br0" timeOffset="12511.667">14602 12811 460 0,'-9'19'41'0,"3"-9"-33"16,0-2-8-16,0 3 0 0,-3-1 316 0,-3 4 62 15,3-1 12-15,-6 0 2 0,1 0-228 0,-1 3-45 0,-3 3-10 0,6-3-1 31,0-3-149-31,0 0-30 0,-3-2-5 0,6-3-2 0</inkml:trace>
  <inkml:trace contextRef="#ctx0" brushRef="#br0" timeOffset="12682.5569">14778 12348 1036 0,'0'0'92'15,"0"0"-73"-15,0 0-19 0,0 0 0 16,0 0 284-16,0 0 54 0,-3 8 10 0,0 3 3 0,0-3-261 0,0-3-52 16,0 3-10-16,3 0-3 15,0-8-113-15,0 0-22 0,0 8-5 0</inkml:trace>
  <inkml:trace contextRef="#ctx0" brushRef="#br0" timeOffset="12951.3769">14786 12406 288 0,'0'0'25'0,"0"0"-25"16,0 0 0-16,0 0 0 0,0 0 322 0,0 0 59 16,0 0 12-16,0 0 3 0,0 0-214 0,0 0-42 15,0 0-9-15,0 0-2 0,-3-2-36 0,3 2-7 16,0 0-2-16,0 0 0 0,0 0-29 0,0 0-7 16,0 5 0-16,-3 3-1 0,3 0 38 0,0 2 8 15,0 1 2-15,0 2 0 0,0 0-50 0,0 6-9 16,0-3-3-16,0 5 0 0,3 3 7 0,-3-6 0 15,0 6 1-15,0-3 0 0,0 6-27 0,0-3-6 0,3-1 0 16,-3 1-8-16,-3 0 0 0,3 3 0 16,0-1 0-16,3-2 0 15,-6-3-23-15,3 0-8 0,0-5-1 0,3 0-1 16,-3-3-168-16,3-5-34 0,0 0-6 0,-3-8-921 0</inkml:trace>
  <inkml:trace contextRef="#ctx0" brushRef="#br0" timeOffset="13143.206">14956 12515 921 0,'0'0'82'0,"0"0"-66"15,0 5-16-15,0-5 0 0,0 0 351 0,6 5 66 16,0-2 14-16,0 0 2 0,-6-3-280 0,6 5-56 16,3-2-11-16,6-1-2 0,-3 1-53 0,0-3-11 15,-1 0-1-15,7 0-1 16,-6-3-18-16,3 3 0 0,0 0 8 0,0-2-8 15,0 2-93-15,3 0-23 0,-4-3-4 0,1 3-652 16,0-3-132-16</inkml:trace>
  <inkml:trace contextRef="#ctx0" brushRef="#br0" timeOffset="13512.699">15614 12372 2664 0,'-6'0'59'0,"0"0"12"0,0 0 2 0,-3 0 1 0,0 3-59 0,0-3-15 0,-3 5 0 0,0 0 0 15,1 3 68-15,-1-3 12 0,-3 3 1 0,3 6 1 16,-3-4-44-16,0 3-9 0,0 3-1 0,0 0-1 16,3 5-27-16,1 0 8 0,-4 3-8 0,6-3 0 15,3-2 16-15,3-1-3 0,-3 1 0 0,6 0 0 16,3-1-13-16,0-2 0 0,3-3 0 0,6 0 0 31,0-5-72-31,2-2-16 0,1-4-4 0,3-4-1 0,-3-6 0 0,3 0 0 16,-3-3 0-16,-3-2 0 15,3 0 9-15,-4-1 3 0,-2 1 0 0,-3 3 0 0,3-1 54 0,-3 3 11 0,-3 3 3 0,-3 0 0 16,0 5 56-16,0 0 11 0,0 0 2 0,0 0 1 16,-9 0 23-16,3 2 4 0,0 6 0 0,-3 3 1 15,1-1-34-15,2 4-7 0,-3 1-2 0,3 1 0 16,3 3-17-16,-3-1-3 0,3 3-1 0,0-2 0 0,6 2-9 16,-3 0-1-16,3 0-1 0,3-2 0 0,-3-3-10 0,6 0 0 15,0-3 9-15,-1-2-9 0,4-1-8 0,-3-2-7 16,3-3-1-16,0-2 0 15,3-6-185-15,-3-2-38 0</inkml:trace>
  <inkml:trace contextRef="#ctx0" brushRef="#br0" timeOffset="13783.458">15748 12279 1324 0,'0'0'118'0,"0"0"-94"0,0 0-24 0,0 0 0 0,6 3 225 0,-3 0 41 0,-3-3 8 0,6 2 2 15,0 4-110-15,3 1-22 16,-3 1-4-16,0 0 0 0,2 3-48 0,-2 2-8 0,6 0-3 0,-3 6 0 16,-3-3-44-16,3 2-9 0,3 3-1 15,-3 3-1-15,0-3-5 0,-3 3-1 0,0 3 0 0,0 2 0 16,-3 0-5-16,-3-5-2 0,-3 2 0 0,3 1 0 16,-6-1-4-16,3 3-1 0,-6-2 0 0,0-1 0 15,0 1-8-15,-6 7 0 0,0-2 0 0,-3 0 0 16,1-1-21-16,-4-2 3 0,6-2 1 0,-3-1 0 15,0-2-92 1,3-3-19-16,3-5-3 0,0 0-761 0,4-5-153 0</inkml:trace>
  <inkml:trace contextRef="#ctx0" brushRef="#br0" timeOffset="13949.347">16415 12962 2073 0,'0'8'184'0,"0"2"-147"16,-6-2-29-16,3 3-8 0,0 2 154 0,-3 0 30 16,-6 1 5-16,0 2 2 0,3-1-123 0,-3 4-24 15,-3-1-4-15,0-2-2 16,0-2-195-16,-2 1-39 0</inkml:trace>
  <inkml:trace contextRef="#ctx0" brushRef="#br0" timeOffset="14504.928">17046 12361 460 0,'0'-5'41'16,"-6"5"-33"-16,-3-3-8 0,-3 1 0 0,6-1 453 0,-6 0 89 15,-6 3 18-15,0-2 3 0,3 2-379 0,-5 2-75 16,-1 1-15-16,-3 2-3 0,-6 3-62 0,6 0-12 16,4 3-2-16,-1 2-1 0,-6 0-14 0,6 3 0 15,12 0 0-15,0 0 0 0,6 2 0 0,-3-4 0 16,-3-1 0-16,6 0 0 16,6 0 0-16,3-2 0 0,-6 2-13 0,6 0 4 0,12-2 0 0,-3 0 0 15,-6-1 0-15,6 1 0 0,3-1 9 0,-3-2-12 16,5 0 12-16,-2 3-12 0,0-3 0 0,0 2-1 15,3 1 0-15,-6-3 0 0,-3 0-1 0,2 5 0 16,4 0 0-16,-3-2 0 0,-6-1 14 0,0 1 0 16,-9 0 0-16,6-1 0 0,-3 1-12 0,-3 2 1 15,-9 0 0-15,3 0 0 0,0 3 43 0,0 0 9 0,-6-3 2 16,0 3 0-16,-3-2-34 0,1-1-9 0,-1-3 0 0,-9 1 0 31,-3-3-47-31,6 0-13 0,6-6-4 0,1 4 0 16,-10-6-226-16,9-6-46 0</inkml:trace>
  <inkml:trace contextRef="#ctx0" brushRef="#br0" timeOffset="14658.422">17075 12615 2088 0,'0'24'92'0,"6"-11"20"0,0 3-90 0,-3 3-22 16,-6-1 0-16,6 6 0 15,3-3 129-15,-3 3 22 0,-6 0 4 0,-3 2 1 0,0-4-89 0,3 1-18 16,6-1-3-16,-3-4-1 15,-3 1-35-15,0-6-10 0,6 0 0 0,0-5 0 16,-9-3-107-16,6-5-25 0,6 0-6 0,0-2-974 16</inkml:trace>
  <inkml:trace contextRef="#ctx0" brushRef="#br0" timeOffset="15104.449">17040 12650 2156 0,'0'0'48'0,"0"0"9"0,3-6 3 0,0 1 0 0,0-3-48 0,3 3-12 16,3-3 0-16,2 3 0 0,7-3 60 0,-6 2 11 15,0-1 1-15,9 1 1 0,6 1-44 0,-9 2-9 16,-15 1-1-16,8 2-1 0,4 0 2 0,-3 0 1 0,-6 2 0 0,-6-2 0 16,3 6-8-16,3 2-1 15,6-1-1-15,-6 4 0 0,-9 0-1 0,0-1 0 16,9 3 0-16,-6-2 0 0,-3 2-2 0,-6 0 0 16,3 1 0-16,3 2 0 0,0-3-8 0,-3 0 10 0,-9 3-10 0,6-3 10 15,6 0-10-15,-3-2-12 16,-5 2 2-16,-4-5 1 0,3 0 9 0,3 0 0 0,6-5 0 0,-6 2 0 15,-3-2 32-15,6-3 9 0,6 0 2 0,0 0 0 16,-6 2-18-16,6-2-3 0,0 0-1 0,0 0 0 16,0 0-21-16,6 3 0 0,0-3-12 0,6 0 4 15,9 0 8-15,-6 0 9 0,-9 0-1 0,6-3-8 16,8 3 0-16,-2-2 0 0,-6 2 0 0,0-3 0 16,-3 3 0-16,6 0 13 0,0 0-4 0,0 0-1 15,-9 3 4-15,2-3 1 0,7 5 0 0,-9 0 0 0,0-2 5 16,-3 2 1-16,3 0 0 0,-3 3 0 0,0 0 3 0,-3 3 1 15,-6-3 0-15,3 5 0 0,0-2-5 0,-3 2-1 16,-9 3 0-16,1 0 0 0,2-1-9 16,-3 4-8-16,-6-3 12 0,-6 2-12 0,3 1 0 0,1-1 0 15,2-4 0-15,0-1-12 16,-6-3-25-16,6-4-5 0,3-1-1 0,0-5 0 16,1-3-137-16,-1-5-28 0,6-5-6 0</inkml:trace>
  <inkml:trace contextRef="#ctx0" brushRef="#br0" timeOffset="15404.461">17447 12197 1785 0,'-2'6'159'0,"2"2"-127"0,5-1-32 0,1 7 0 16,-6 2 200-16,3-1 35 0,3-1 6 0,0 4 2 15,3 1-115-15,-3 2-22 0,0-3-5 0,3 4-1 16,3-4-51-16,0 6-10 0,-9-3-3 0,9 6 0 16,0-1-12-16,0 0-4 0,-3 4 0 0,-1 1 0 15,-2-2-6-15,-3-5-2 0,3 3 0 0,-3 2 0 16,-6-3 2-16,-3 6 0 0,3 0 0 0,-3 2 0 16,-5 1-2-16,-1 12-1 0,-6 1 0 0,6 2 0 15,-3-2-11-15,0-3 8 0,-6-6-8 0,-3 4 8 16,7-6-19-16,-7 0-4 0,0 0-1 0,-3-8 0 15,3-5-114-15,1-3-23 0,-4-5-5 0,6-6-1155 16</inkml:trace>
  <inkml:trace contextRef="#ctx0" brushRef="#br0" timeOffset="16921.42">18659 12848 1267 0,'-18'19'56'0,"9"-9"12"15,-3 4-55-15,0 1-13 0,-3 7 0 0,1 4 0 0,2 3 208 0,-3 8 38 16,0 0 8-16,0 3 2 31,-3 0-256-31,3-1-52 0,0-2-9 0,3-5-847 0</inkml:trace>
  <inkml:trace contextRef="#ctx0" brushRef="#br0" timeOffset="17280.301">19290 11954 1958 0,'3'-13'87'0,"0"7"17"0,0 1-83 0,0-3-21 15,-3 8 0-15,0 0 0 0,0 0 134 0,0 0 22 0,6 5 5 0,0 3 1 16,-3 8-90-16,3 5-17 0,0 9-4 0,-3-1-1 16,0 10-23-16,0 4-5 0,0 4-1 0,3 4 0 15,-3 1-7-15,2-1-2 0,1 4 0 0,3 19 0 16,0-7-4-16,3-9 0 0,0-5-8 0,0-6 12 15,3-7-12-15,0-6 11 16,0-5-11-16,3-7 10 0,2-4-10 0,1-7 0 0,-3-3 9 0,3-8-9 16,0-8 0-16,3-3 0 0,-7-10 0 0,4-8 0 15,0-6 10-15,0-4-2 0,-3-6-8 0,3-3 12 16,-4 3-3-16,-5-2-1 0,3-1 0 0,-3-2 0 16,-3 2 9-16,-3 0 2 0,3 3 0 0,-3-2 0 15,-3 10-5-15,-3 2-1 0,3 4 0 0,0 4 0 16,0 6-23-16,-3 2-5 0,0 4-1 0,3-1 0 15,-3 3-200-15,0 2-41 0</inkml:trace>
  <inkml:trace contextRef="#ctx0" brushRef="#br0" timeOffset="17427.087">19335 12488 1958 0,'0'0'87'0,"0"0"17"0,0 0-83 0,0 0-21 16,0 0 0-16,0 0 0 0,6 3 61 0,3-6 8 15,5-2 2-15,7 0 0 0,0-6-48 0,6 1-10 16,6-4-1-16,2-2-1 0,4-2-11 0,0-1 0 16,-1 1 0-16,4-3 0 15,-3 0-146-15,-6 5-31 0</inkml:trace>
  <inkml:trace contextRef="#ctx0" brushRef="#br0" timeOffset="17786.163">20412 12028 2649 0,'-9'0'58'0,"3"5"12"0,-3-2 2 0,0 2 4 0,-5 0-61 0,-1 6-15 0,-3 0 0 0,0 2 0 16,-3 3 54-16,3 0 8 0,-3 0 2 0,1 2 0 15,2 3-14-15,6-5-2 0,-3 3-1 0,3 2 0 16,0-3-37-16,3 3-10 0,0 1 0 0,3-4 0 16,0 1 0-16,6 4 0 0,0-1 0 0,3-4 0 15,3 1 0-15,0-6-8 0,6-3 8 0,0 1-8 16,0-6-9-16,3 1-2 0,3-4 0 0,0-2 0 31,-4-2-9-31,4-4-1 0,0 1-1 0,0-3 0 0,-3-2 30 0,0-1 0 0,-3 0 11 0,-3 3-3 0,-6 1-8 16,0-1 0-16,0 2 0 0,-3 6 0 15,-6-2 0-15,0-1 0 0,0 3-11 0,-3 0 11 0,-3 3 19 16,0 5 9-16,-3 0 3 0,3 2 0 0,0 3-18 16,-3 1-3-16,3 1-1 0,1 4 0 0,2 2 2 0,0 0 0 15,3 6 0-15,0-1 0 0,3 3 1 0,3-2 0 16,0 2 0-16,3-3 0 0,6-7-12 0,0 2 12 15,0-2-12-15,2 2 12 0,4-5-12 0,0-1 0 16,6-1 0-16,0-4 0 16,3 1-105-16,0-1-14 0,2-2-2 0</inkml:trace>
  <inkml:trace contextRef="#ctx0" brushRef="#br0" timeOffset="39714.801">12905 5919 1036 0,'-18'13'92'15,"4"3"-73"-15,8 5 145 0,-3 0 30 16,0 3 6-16,-3 2 0 0,6 4-78 0,-3 1-16 15,3 1-3-15,-3 2-1 0,0 1-17 0,3 5-3 16,-3-1-1-16,0 6 0 0,3-5-65 0,-3 0-16 16,6-6 0-16,-3 0 0 0,1-5 16 0,2-5-1 15,0-3 0-15,0-5 0 16,3-2-181-16,0-1-36 0</inkml:trace>
  <inkml:trace contextRef="#ctx0" brushRef="#br0" timeOffset="39916.84">13075 5995 1267 0,'6'-13'56'0,"-6"13"12"0,0 0-55 0,0 0-13 0,0 0 0 15,-3 13 0-15,0-2 245 0,0 2 47 0,0 1 8 0,-3 4 3 16,-3 3-166-16,0 3-33 0,0 2-6 0,-6 6-2 16,0 0-37-16,-2 5-8 15,-1 5-2-15,-3 3 0 0,0-2-17 0,0-4-4 0,0 4-1 0,1-1 0 16,-1-5-19-16,3 0-8 0,-3-3 8 0,3-2-8 15,3-5-20-15,0-3-10 16,3-14-2-16,4 3-1265 0</inkml:trace>
  <inkml:trace contextRef="#ctx0" brushRef="#br0" timeOffset="40284.184">13057 6287 1958 0,'0'0'43'0,"6"2"9"0,-6-2 1 0,6 8 3 0,-6-8-45 0,6 5-11 15,3-2 0-15,3 5 0 0,-3-3 84 0,0 3 14 16,-3 3 3-16,2-3 1 0,1-3-61 0,-3 3-12 16,3 3-2-16,-3-1-1 0,-3 3-6 0,0 1-2 15,-3-4 0-15,0 3 0 0,-3 3-18 0,0-3 10 16,-3 3-10-16,-3-2 8 0,0-1-24 0,3 3-4 16,1-3-2-16,-1 0 0 0,-3-2 31 0,3-3 7 15,3 0 0-15,-3-3 1 0,3 0-27 0,3-5-6 16,0 0 0-16,0 0-1 0,0 0 41 0,0 0 8 15,0 0 1-15,3 5 1 0,0 3-14 0,-3-8-4 16,0 0 0-16,6 3 0 0,3 2-4 0,0 1-2 0,-1-1 0 0,1-2 0 16,3-3-10-16,-3 2 10 0,3 1-10 0,-3 0 10 15,0-1-10-15,0 3 10 0,0 3-10 0,-3 0 10 16,0-2 15-16,-3 2 3 0,0 2 1 0,-3 3 0 16,-3 1 21-16,-3-1 4 0,0 3 1 0,-3 0 0 15,0-3-24-15,-6 5-5 0,3 6-1 0,-3 0 0 16,-3-3-17-16,1-2-8 0,2-1 0 0,3-2 8 15,-3 0-19-15,0-3-4 0,0-2-1 0,-3-1 0 16,0 1-195-16,1-3-39 0,-25 5-8 16,12-13-2-16</inkml:trace>
  <inkml:trace contextRef="#ctx0" brushRef="#br0" timeOffset="40686.185">15861 6014 230 0,'0'-8'20'16,"3"0"-20"-16,3 5 0 0,3-4 0 15,3 1 204-15,3 6 37 0,0-8 7 0,-1 3-600 16</inkml:trace>
  <inkml:trace contextRef="#ctx0" brushRef="#br0" timeOffset="41333.367">16828 6038 1828 0,'6'-5'81'0,"-6"5"17"0,0 0-78 0,9 2-20 16,-3 1 0-16,3 2 0 15,-9-5 48-15,9 5 7 0,6 3 1 0,-3-2 0 0,0-4-17 0,0 1-3 16,0 0-1-16,2 2 0 0,-2 0-15 0,-3 0-4 16,-3-2 0-16,3 2 0 0,3 1-7 0,-6 2-1 15,-3 2-8-15,-3-2 12 0,3 3 3 0,-6-1 0 16,0 4 0-16,-3-4 0 0,-6 3 4 0,3-2 1 16,0-1 0-16,-3 1 0 0,-5 0 23 0,-1-1 5 15,6 1 0-15,-6-1 1 0,-3 1 2 0,0 2 0 16,3-5 0-16,6 0 0 0,12-3-6 0,-5 1-1 15,-16-1 0-15,9 0 0 0,6 1-21 0,0-4-5 16,-3-2-1-16,6 3 0 0,3-3-17 0,0 0 0 16,3 5 0-16,3 0 0 0,3-5-12 0,6 0 12 15,12-5-13-15,-1 2 5 16,-5-4-52-16,6-4-9 0,3 0-3 0,2-2 0 16,1 3-97-16,-6-4-20 0,0-4-4 0</inkml:trace>
  <inkml:trace contextRef="#ctx0" brushRef="#br0" timeOffset="41532.951">17349 5876 2188 0,'-6'22'97'0,"3"-17"20"16,-3 0-93-16,0 8-24 0,-5 1 0 0,2 4 0 15,3 3 139-15,-9 3 23 0,-9 3 5 0,3 4 1 0,6 6-85 0,-6-5-17 16,-5 5-3-16,-7 8-1 0,3 0-29 0,3 3-5 16,1 5-2-16,-4 0 0 0,0-3-26 0,3-5 0 15,9-5 0-15,-8 2 0 0,-4-5 0 0,6-3 0 16,3-7 0-16,6 2 0 15,3-3-100-15,0-5-21 0,-2-10-5 0,11-3-1128 16</inkml:trace>
  <inkml:trace contextRef="#ctx0" brushRef="#br0" timeOffset="41933.454">17263 6223 460 0,'12'0'41'0,"-3"0"-33"16,-6 0-8-16,3 3 0 0,0-1 370 0,3 1 72 15,0 0 14-15,-4 2 4 0,-2 0-299 0,6 0-59 0,0 1-12 0,0 2-2 16,-6 5-49-16,0-5-10 16,3 2-1-16,0 1-1 0,0 2-15 0,-3 3-2 0,-6 5-1 0,3-2 0 15,3-6-9-15,-6 3 0 0,-6 5 0 0,3-5-11 16,3 0 3-16,0 0 0 0,-9-6 0 0,0 6 0 16,-2-3 8-16,2 1 0 0,6-4 0 0,-6 1 0 15,-9-1 12-15,9 4 5 0,12-12 1 0,-6 6 0 16,0-3 6-16,0 1 2 0,6-6 0 0,0 0 0 15,9 2-13-15,-9-2-2 0,0 0-1 0,9 6 0 16,6-6-10-16,-3 2 0 0,-6-2 0 0,3 0 0 16,6 0 0-16,-1 0 0 0,-2 0 0 15,0 0 0-15,-3-2-9 0,0 2-7 0,3 0-2 0,-3 0 0 16,-9 0 31-16,0 0 7 0,9 5 0 0,-3 0 1 16,-3 3 21-16,-6 0 4 0,0 3 1 0,-3 2 0 0,3 6 9 15,-3-9 1-15,-6 9 1 0,3-1 0 16,0 1-22-16,-3-1-4 0,-6 6 0 0,1 0-1 0,-1-3-15 15,0 3-4-15,3-3 0 0,-6 0 0 0,-3-2-12 0,1-1 8 16,8-2-8-16,-3-3 0 16,-3-5-29-16,0-3-12 0,3 1-3 0,6-6 0 15,3 0-67-15,0-6-13 0,-2 4-4 0</inkml:trace>
  <inkml:trace contextRef="#ctx0" brushRef="#br0" timeOffset="47878.996">13066 14441 1458 0,'0'0'64'0,"0"0"14"0,0 0-62 0,6 3-16 15,6-1 0-15,0-2 0 16,3 0 63-16,-3 0 9 0,2 0 3 0,4 3 0 0,0-3-6 0,0 3-1 16,-3-1 0-16,3 1 0 0,0 2-36 0,-4-2-8 15,1 2-2-15,-3 3 0 0,0 0-2 0,-3 0 0 16,0 2 0-16,0 1 0 0,-6 0-2 0,0 2-1 16,-3-3 0-16,0 4 0 0,0 2 5 0,-6-1 1 15,0 1 0-15,0 3 0 0,-3-3 3 0,0 0 1 16,0-1 0-16,-6 4 0 0,1-3 6 0,-1 2 2 15,-3-2 0-15,0 0 0 0,0 0 9 0,3-3 3 16,0 0 0-16,3-2 0 0,0 0 11 0,1-3 2 16,2-3 1-16,3-3 0 0,0 4-52 0,6-6-9 0,0 0 0 15,0 0 0-15,0 0-11 0,9 2 11 0,3 4-8 16,2-1 8-16,4-2-12 0,6-1 2 0,0 1 1 16,3 2 0-16,0-2 0 0,-4 0 0 15,4-1 0-15,3 3 0 16,-6 1-23-16,2-4-5 0,1 4-1 0,0-4-765 0,0 1-153 0</inkml:trace>
  <inkml:trace contextRef="#ctx0" brushRef="#br0" timeOffset="48052.208">13498 14383 1479 0,'0'0'65'0,"0"0"15"0,6 5-64 0,2 3-16 16,1 3 0-16,0 2 0 0,3 0 84 0,0 3 15 15,3 0 2-15,0 2 1 0,0 1-42 0,3-3-9 16,-3 0-2-16,2-1 0 0,-2 1-37 0,0 0-12 16,3-5 0-16,-3 2 0 15,-3-2-103-15,3-3-27 0,0-6-6 0</inkml:trace>
  <inkml:trace contextRef="#ctx0" brushRef="#br0" timeOffset="48245.754">13864 14396 1555 0,'0'0'68'0,"0"0"16"0,-9 0-68 0,0 5-16 16,-3-2 0-16,3 2 0 0,-3 3 270 0,0 3 50 16,-3 2 11-16,0 3 1 0,-2 2-212 0,-4 1-44 15,3 5-8-15,-3 5-1 0,-3-3-41 0,3 6-8 0,-2 0-2 0,-4 5 0 16,6 2-16-16,0 1 0 0,3 0 0 16,-3 0 0-1,1-6-124-15,2-2-18 0,6-6-4 0,0-5-1058 0</inkml:trace>
  <inkml:trace contextRef="#ctx0" brushRef="#br0" timeOffset="50021.386">14536 14084 1760 0,'-20'8'78'0,"11"-6"16"0,-3 1-75 0,0 0-19 0,0-1 0 0,0 4 0 16,0-4 95-16,-3 6 15 0,3 0 3 0,-3 0 1 15,1 5-61-15,2 1-12 0,0 1-2 0,3 4-1 16,0-1-16-16,0 4-3 0,6-4-1 0,-3 3 0 16,6 0-18-16,-3 1 8 0,3-1-8 0,3-3 0 15,3 3 0-15,-3-2 0 0,3-3 0 0,3 0 0 16,0-6 0-16,3-2 0 0,-3-5-11 0,3 0 11 16,-4-6-11-16,4-2 11 0,0-3-10 15,0-6 10-15,0 4-13 0,0-3 3 0,-3-1 1 0,0 1 0 16,0 3 9-16,-6-1 8 0,0 3-8 0,-3 3 11 15,0-3 2-15,0 8 1 0,-6-3 0 0,0 3 0 16,0 0 25-16,0 3 5 0,-3 5 0 0,-3 0 1 16,6 2-5-16,-3 6 0 0,0 0-1 0,0 3 0 0,0-1-18 0,0 3-3 15,4 0-1-15,-1 3 0 16,0-3-4-16,3 3-1 0,3-3 0 0,0 1 0 0,3-1 12 16,0 0 1-16,0-3 1 0,3 1 0 15,2-6-47-15,4 0-10 0,-3 1-1 0,0-4-1 16,6-2 1-16,-3-3 0 0,6-2 0 0,0 0 0 15,-3-3-44-15,2-3-9 0,1 0-2 0,0-2 0 16,-3 0-155-16,3-3-31 0</inkml:trace>
  <inkml:trace contextRef="#ctx0" brushRef="#br0" timeOffset="50215.457">14748 14314 691 0,'0'0'61'0,"0"0"-49"0,0 0-12 0,0 0 0 16,0 0 284-16,0 0 55 0,3 8 10 0,0 0 3 15,0 0-180-15,3 5-36 0,0 0-8 0,3 0 0 16,-1 6-56-16,4-3-12 0,-3 2-1 0,6 4-1 16,0-1-40-16,0-3-8 0,-3 3-2 0,3-2 0 15,0-3-8-15,-1 0 0 0,1 0-12 0,3-6 12 32,-3-2-67-32,0 0-5 0,0-3-2 0,-3-5-662 0,3 0-132 0</inkml:trace>
  <inkml:trace contextRef="#ctx0" brushRef="#br0" timeOffset="50386.301">14995 14370 864 0,'-15'-11'76'0,"9"8"-60"0,0-2-16 0,3 2 0 0,-6-2 264 0,3 2 49 16,-3 1 11-16,0 2 1 0,3 0-135 0,-3 5-27 15,0-2-6-15,1 7-1 0,2 1-74 0,0 2-15 16,-3 6-3-16,0 4-1 0,-3-1-35 0,0 1-8 16,0 4 0-16,0-1-1 0,0 1-19 0,0-1 0 15,3 3 8-15,3-2-8 16,-2-3-28-16,-1-1-8 0,6-1-3 0,0-1-797 15,0-5-160-15</inkml:trace>
  <inkml:trace contextRef="#ctx0" brushRef="#br0" timeOffset="50579.538">15156 14205 2030 0,'0'0'90'0,"3"8"18"0,-3 0-86 0,2 0-22 0,1 0 0 0,0 0 0 15,-3 5 127-15,0 1 21 0,3 2 4 0,0 5 0 16,-3 2-74-16,3 4-15 0,0 2-3 0,0 5-1 16,-3-2-35-16,3 0-8 0,0-3 0 0,0 3-1 15,3-6-15-15,-3-2-10 0,3 0 2 0,0-6 0 32,0-4-185-32,3-4-37 0,-3-7-7 0</inkml:trace>
  <inkml:trace contextRef="#ctx0" brushRef="#br0" timeOffset="50770.315">15453 14031 1965 0,'0'0'87'0,"-3"5"18"0,0 3-84 0,0 0-21 16,0 3 0-16,-3 2 0 0,0 3 129 0,0 2 22 16,-3 1 4-16,4 5 1 0,-4 2-77 0,0 0-15 15,0 4-4-15,0 4 0 0,0 3-31 0,3 0-6 16,0 3-2-16,-3 2 0 0,0-5-21 0,0-2 0 15,3-4 0-15,-3-2 0 16,0-2-189-16,0-6-39 0,6-2-8 0</inkml:trace>
  <inkml:trace contextRef="#ctx0" brushRef="#br0" timeOffset="51185.326">15566 14319 1209 0,'0'0'108'0,"0"0"-87"0,9 3-21 0,0 0 0 15,-3 2 208-15,0-3 36 0,0 4 8 0,0-1 2 16,0 3-134-16,-3 3-26 16,3-3-6-16,-3 5 0 0,0 0-51 0,0 0-9 0,0 0-3 0,-3 1 0 15,0-1-13-15,0 3-2 0,0-3-1 0,0 0 0 16,-3-2-9-16,0-1 0 0,0 1 0 0,0 0 0 16,0-3 0-16,0-1-12 0,0 1 2 0,3-2 1 15,-3-1 9-15,3-2 0 0,0-3 0 0,0 0 0 16,0 0 0-16,0 2 14 0,0-2-3 0,0 6-1 15,0-6 4-15,6 5 1 0,-6-5 0 0,6 2 0 16,0 1-6-16,3 0-1 0,0-3 0 0,0 0 0 16,0 2-8-16,-1 1 8 0,4-3-8 0,-3 0 8 0,0 3-8 15,3-3 0-15,-3 2 0 0,0 1 0 16,0 0 0-16,0-1 0 0,-3 4 0 0,-3-1 0 0,3 0 30 0,-3 0 14 16,0 6 2-16,0 0 1 0,-6 2-3 0,0 3 0 15,0-3 0-15,-6 5 0 16,0 1-10-16,0 0-2 0,-3 2-1 0,0 3 0 0,0-1-14 0,-3-2-2 15,0 1-1-15,1-1 0 0,-4-3-14 16,0-2 0-16,0-3 8 0,-3 1-8 0,0-6-13 0,0 0-6 16,1-3-1-16,-1-3 0 15,3-2-104-15,0-2-20 0,3-3-5 0</inkml:trace>
  <inkml:trace contextRef="#ctx0" brushRef="#br0" timeOffset="52060.447">10512 8485 1260 0,'0'0'56'0,"9"5"11"0,0-2-54 0,3 2-13 0,3 1 0 0,0 2 0 15,5-3 86-15,-2 0 14 0,0-2 4 0,3 2 0 16,0-5-35-16,3 0-6 0,-1-2-2 0,1-1 0 15,0-2-11-15,0-3-2 0,0-6-1 0,5 1 0 16,-2-5-8-16,-3-3-2 0,0-1 0 0,0-7 0 16,-6 0-8-16,-1 0-1 0,-2 0-1 0,-3-3 0 15,0 0-1-15,-3 1 0 0,-3-1 0 0,0 3 0 16,3 0 7-16,-6 5 2 0,0 0 0 0,-3 0 0 0,3 3-5 0,-6 0-1 16,0-6 0-16,-3 6 0 0,0-2 4 0,-3 1 1 15,-3 4 0-15,0-1 0 0,-6 1 3 0,1-1 1 16,-1 1 0-16,-6 2 0 0,0-3-6 0,-3 3-2 15,3 3 0-15,-2 3 0 0,5 2-7 0,0 0-2 16,-3 5 0-16,6 3 0 0,-3 3-11 0,4 5-2 16,2 5-8-16,-6 0 12 0,3 3-12 15,0 5 0-15,3 0 0 0,-3 6 0 0,4-1 0 0,-1 3 0 16,0 3 0-16,3 3 0 0,3-1 0 0,0 8 0 16,3 6-8-16,0 2 8 0,3-5 0 0,3 3 0 15,0-1-8-15,6-2 8 0,0-8 0 0,3 0 0 16,0 3 0-16,6 0 0 0,0 0 0 0,0-3-8 15,2-3 8-15,4-2 0 0,-3-3-16 0,3-3 0 16,6-7 0-16,2-1 0 16,1-4-227-16,3-4-45 0</inkml:trace>
  <inkml:trace contextRef="#ctx0" brushRef="#br0" timeOffset="55028.648">15036 9821 633 0,'3'-10'56'0,"-3"4"-44"15,0 6-12-15,0 0 0 0,6 8 212 0,-3 0 41 16,3 6 8-16,0-4 2 0,3 1-140 0,-3-6-28 0,3 3-6 0,0-5-1 16,0-1-33-16,0 1-7 0,3-3-2 0,0-3 0 15,0-2-13-15,0-3-2 0,-1-3-1 0,4-4 0 16,0-1-1-16,-3-3 0 0,3-2 0 0,-3-3 0 15,0-2-7-15,0-3-2 0,-6 0 0 0,0-1 0 16,0 4-6-16,-3-3-2 0,0-3 0 16,-6 6 0-16,0-1 0 0,0-2-1 0,-6 3 0 0,0-1 0 15,0-2 17-15,-3 5 3 0,3-2 1 0,-3-1 0 16,-3 6 7-16,3-3 1 0,0 3 1 0,0 3 0 16,1-1-10-16,-1 3-3 0,0-2 0 0,0 5 0 15,0-1-7-15,-3 4-1 0,3 2-1 0,-3-3 0 16,0 3-3-16,0 0 0 0,-2 3 0 0,2 0 0 15,-3 2 4-15,3 0 0 0,-3 6 0 0,3 0 0 16,3-1-3-16,-3 6 0 0,1 0 0 0,-1 5 0 0,3 1-17 16,0 4 0-16,0 1 0 0,0 7 0 0,3 1 0 0,0 2 0 15,0 5 0-15,3 6 0 0,-3 0 0 0,6-1 0 16,0 4 0-16,3 2-9 0,0-3 9 16,0 0 0-16,6-2 0 0,0-3 0 0,0-3 0 0,3-2 0 15,3 0 0-15,0 0 0 0,3-6 0 0,0-2 0 16,-3 2 0-16,3-7 0 0,2-1 0 0,1-2 0 15,0 0 0-15,3-3 0 16,3-2-90-16,-3-3-16 0,2 0-3 0,7-3-1131 0</inkml:trace>
  <inkml:trace contextRef="#ctx0" brushRef="#br0" timeOffset="56476.941">16549 14330 1314 0,'8'2'58'0,"-2"-2"12"16,-3 0-56-16,-3 0-14 0,0 0 0 0,0 0 0 15,0 0 123-15,3 0 21 0,-3 0 5 0,6 0 1 0,3 0-97 0,3 0-19 16,3 0-4-16,0 0-1 16,-3 0 23-16,9 3 4 0,3-6 0 0,2 1 1 15,-5 2-41-15,0-3-8 0,6-2-8 0,0 2 12 0,-7-2-4 0,4 2 0 16,-3-2 0-16,3 0 0 0,-3-3-8 0,0 3-14 16,-10 2 3-16,4 0 1 15,0 1-156-15,-6-1-31 0</inkml:trace>
  <inkml:trace contextRef="#ctx0" brushRef="#br0" timeOffset="56711.126">16849 14078 1036 0,'-6'8'46'0,"0"-5"10"0,-3 0-45 0,0-1-11 15,9-2 0-15,-6 6 0 0,1-4 304 0,-1 6 60 16,0 0 11-16,6 3 2 0,6 2-238 0,-6 0-48 15,-3 0-10-15,3 6-1 0,6-1-36 0,-3 4-8 16,-3-1 0-16,0 5-1 0,5 1-13 0,-2-3-2 0,-6-1-1 16,3 1 0-16,3 5-10 0,0-2-1 0,0-1-8 0,-3 1 12 15,-3-1-12-15,6 1-15 0,3-1 3 0,3-2 1 32,-3-3-193-32,0-5-40 0</inkml:trace>
  <inkml:trace contextRef="#ctx0" brushRef="#br0" timeOffset="57393.742">17501 14049 1382 0,'9'-2'123'0,"-3"2"-99"16,-6 0-24-16,0 0 0 0,3-3 182 0,-3 3 31 15,0 0 7-15,0 0 0 0,0 0-92 0,6 8-20 16,0 5-3-16,-3 3-1 0,-3 5-61 16,6 0-13-16,0 6-2 0,-3 2-1 0,-3 0 41 0,-3 3 9 15,6 0 2-15,-3-6 0 0,3 3-38 0,-3 0-7 16,-3 3-2-16,6 0 0 0,3-6-20 0,-3 1-12 15,-6-1 12-15,3 3-12 16,6-8-119-16,-6 1-30 0,3-4-7 0</inkml:trace>
  <inkml:trace contextRef="#ctx0" brushRef="#br0" timeOffset="57925.712">17906 14105 2023 0,'0'0'89'0,"0"0"19"0,0 0-86 0,0 0-22 0,0 0 0 0,0 0 0 16,0 0 120-16,0 0 20 0,0 0 4 0,3 8 1 16,3 0-81-16,0 0-16 0,0 2-3 0,6 4-1 15,0 1-44-15,2-1-15 16,1 4 0-16,9 6 0 0,-3 0 38 0,0 0 7 0,3 2 2 0,-7-7 0 15,1-1-32-15,3 1 0 0,-3 2 0 0,0-3 0 16,0-2-113-16,0 0-19 0,-4-5-4 0,7 2-598 16,-6-3-119-16</inkml:trace>
  <inkml:trace contextRef="#ctx0" brushRef="#br0" timeOffset="58084.746">18248 14161 1094 0,'-15'0'97'0,"9"0"-77"0,0 0-20 0,-3 0 0 0,4 0 266 0,-1 0 50 15,-6 0 9-15,3 2 3 0,0 1-152 0,0 2-29 16,-6 3-7-16,3 0 0 0,-3 5-68 0,0 0-12 16,0 3-4-16,-2 5 0 0,2 3-15 0,-3 3-3 15,3-1-1-15,3-5 0 16,0 6-45-16,0-3-10 0,0-1-2 0,0 1 0 16,1-3-88-16,2 1-17 0,-3-1-4 0</inkml:trace>
  <inkml:trace contextRef="#ctx0" brushRef="#br0" timeOffset="59028.694">18662 13899 1267 0,'-6'10'56'0,"6"-10"12"0,0 0-55 0,0 0-13 16,0 0 0-16,0 8 0 0,0 0 286 0,0 0 54 0,0 5 12 0,3 3 1 16,-3 0-229-16,3 5-45 0,-3 3-10 0,3 2-1 15,-3 3-30-15,0 1-6 0,0-1 0 0,3 2-1 16,-3-4-15-16,0 5-4 0,0-1 0 0,0-1 0 15,0-4-12-15,3-8-8 0,0 4 8 0,0-6-13 16,3 2-170-16,-3-7-33 16,3-1-8-16</inkml:trace>
  <inkml:trace contextRef="#ctx0" brushRef="#br0" timeOffset="59202.386">18784 14155 460 0,'0'0'20'0,"0"0"5"0,0 0-25 0,0 0 0 0,-3 6 0 0,3-6 0 0,0 0 440 0,0 0 84 15,0 0 16-15,0 0 3 0,6 0-397 0,3 0-79 16,0 0-16-16,6 0-3 0,0 0-36 0,-1-3-12 16,7 0 0-16,0 1 9 0,0-1-19 0,-3 0-4 15,0 1-1-15,3-1 0 16,-4 3-137-16,4-5-27 0,-3-1-5 0,0 4-761 0</inkml:trace>
  <inkml:trace contextRef="#ctx0" brushRef="#br0" timeOffset="59536.855">19239 13938 1728 0,'0'0'76'0,"-6"6"16"0,3-1-73 0,-3-3-19 16,1 1 0-16,-1 2 0 0,-3 1 185 0,0 4 34 0,-3-2 6 0,-6 5 2 15,6 1-127-15,-3-1-24 0,-3 3-6 0,3 0-1 16,1 2-34-16,2 1-7 0,-3-1-2 0,3 1 0 16,6-3-18-16,0 0-8 0,3 2 0 0,0-5 8 15,6 0-8-15,0-2 0 16,0-3 0-16,6 0-11 0,3-3-6 0,0-2-2 0,0-6 0 0,2 1 0 31,1-1-14-31,0-2-3 0,-3-1-1 0,3 1 0 0,-3 0 10 0,-3-1 3 0,0 1 0 0,-6 0 0 16,3 2 24-16,-6 3-8 0,0 0 8 0,0 0 0 15,0 0 8-15,0 0 6 0,0 0 2 0,-6 3 0 16,-3 2 13-16,3 0 3 0,-3 3 1 0,0 0 0 16,0 3-8-16,0 2-1 0,3 3-1 0,0-5 0 15,0-3-8-15,3 2-2 0,3 3 0 0,-3 3 0 16,3 0-13-16,0 0 0 0,3 0 8 0,0 2-8 0,3-2 0 15,3-2 0-15,-3-4-9 0,6-2 9 16,-3-5-120-16,3-1-17 16,0-4-4-16,0-6-999 0</inkml:trace>
  <inkml:trace contextRef="#ctx0" brushRef="#br0" timeOffset="59780.77">19400 13869 1846 0,'0'0'82'0,"0"0"17"0,0 0-79 0,0 0-20 16,6 6 0-16,0-1 0 0,0 3 154 0,0-3 27 16,0 9 6-16,3-1 1 0,0 3-76 0,-3-1-16 15,3 4-2-15,0 2-1 0,2 3-38 0,1-3-8 0,-3 6-2 16,0-4 0-16,0 1-18 0,0 0-4 0,-3 3-1 16,-3-9 0-16,-3-2-22 0,0 5 9 0,-3 0-9 0,0 3 0 15,-3 3 0-15,0-1 0 0,-6 3 0 0,-3 13 0 31,3-5-47-31,-2-2-13 0,-4-1-2 0,-6 1-1 16,0-1-166-16,-6-2-34 0,-26 29-6 0,8-19-2 0</inkml:trace>
  <inkml:trace contextRef="#ctx0" brushRef="#br0" timeOffset="60069.994">18430 13848 1497 0,'0'0'133'0,"-6"6"-106"16,3 2-27-16,-3 2 0 0,3 1 159 0,-3 2 26 16,0 0 6-16,-3 8 1 0,6 6-55 0,-3-1-10 15,0 6-3-15,3 0 0 0,3-1-71 0,3 1-14 16,0 5-3-16,0 0-1 0,3 0-23 0,0-5-4 15,3 0 0-15,0 5-8 0,0 0 9 0,6 0-9 16,0-3 0-16,2 1 9 16,-2-3-30-16,12 5-7 0,-3-3 0 0,9-5-1 15,-4-2-102-15,1-6-20 0,3-3-4 0,3-5-885 16</inkml:trace>
  <inkml:trace contextRef="#ctx0" brushRef="#br0" timeOffset="60332.552">19719 14049 2523 0,'0'0'112'0,"0"0"23"0,0 0-108 0,0 0-27 15,0 0 0-15,0 0 0 0,0 0 84 0,0 0 12 16,0 0 3-16,0 0 0 0,0 0-85 0,0 0-14 16,0 0-8-16,0 0-842 15,9 0-168-15</inkml:trace>
  <inkml:trace contextRef="#ctx0" brushRef="#br0" timeOffset="61168.475">19781 14015 806 0,'-15'-3'36'0,"12"1"7"0,3 2-35 0,-6 0-8 16,0-3 0-16,-3 3 0 0,3-3 350 0,1 3 68 16,5 0 14-16,0 0 2 0,0 0-286 0,0 0-56 15,0 0-12-15,0 0-3 0,0 0-10 0,0 0-3 16,0 0 0-16,0 0 0 0,8 8-51 0,1 3-13 16,3 2 0-16,6 0 0 15,0 3 0-15,3 3 0 0,0-1 0 0,2 1 0 0,-2-3-12 0,3 2-4 16,-3 1-2-16,3-1 0 15,-6 1-22-15,-1-3-5 0,-2-3-1 0,0 0 0 16,0 0-42-16,-3-2-9 0,0-3-2 0,-3-3-980 0</inkml:trace>
  <inkml:trace contextRef="#ctx0" brushRef="#br0" timeOffset="61341.916">20001 13925 2646 0,'0'0'58'0,"-6"5"12"0,0-2 2 0,1 2 3 0,-7 1-60 0,3 1-15 0,-3 4 0 0,3 0 0 16,0-1 62-16,-3 3 10 0,0 6 1 0,-3 0 1 16,0 2-46-16,0 2-8 0,4 1-3 0,-10 11 0 15,6-4-17-15,0-1 0 0,0 1 0 0,0 1 0 16,3 0-66-16,3 0-20 0,-3-6-4 0,4 3-738 16,2-5-147-16</inkml:trace>
  <inkml:trace contextRef="#ctx0" brushRef="#br0" timeOffset="61721.397">20257 13867 2113 0,'0'0'93'0,"3"2"20"0,0 1-90 0,0 0-23 16,-3-3 0-16,6 2 0 0,0 1 72 0,3 0 11 15,3 2 1-15,-3 0 1 0,0-2-17 0,3 2-3 16,0 1-1-16,3-1 0 0,-6-3-51 0,2 4-13 16,-2-1 0-16,0 0 0 0,0 1 0 0,-3-4 0 15,0 6 0-15,0-3 0 0,-3 1 0 0,0-1 0 16,-3-5 0-16,0 5 0 0,-3 1 0 0,0-1 0 16,0 3 0-16,-3-3 0 0,0 6 0 0,-6 2 0 15,0-2 0-15,-3 2 0 0,1 3 0 0,-1-3 0 16,-3 0 0-16,3-2 0 0,3-1 53 0,-3 1 8 15,6-3 2-15,3 0 0 0,-3-3-37 0,6-2-7 16,3-3-2-16,0 0 0 0,0 0-26 0,6 2-6 0,0 1-1 0,3 0 0 16,3-3 16-16,3 0 0 0,3-3 0 0,3 0 0 31,-3-2-54-31,2 0-8 0,4-3-2 0,-3 0 0 0,0-5-204 16,0-1-42-16,17-15-8 0,-8 8-2 0</inkml:trace>
  <inkml:trace contextRef="#ctx0" brushRef="#br0" timeOffset="61923.873">20906 13629 1267 0,'0'0'56'0,"0"0"12"0,-3 5-55 0,-3 3-13 15,0-3 0-15,0 6 0 0,-3-3 349 0,1 5 67 16,2 3 14-16,-3 0 2 0,-9 5-282 0,0 3-57 16,-3 2-11-16,0 6-2 15,0 2-48-15,1 1-10 0,-1 4-2 0,-3 4 0 0,3-1-9 0,-3 0-3 16,1 3 0-16,-4 6 0 0,0-6-8 0,3-8 0 15,0 0 9-15,0 2-9 0,1 4-8 0,-1-4-7 16,3 1-1-16,0-6 0 16,0-4-128-16,1 7-27 0,2-6-5 0,3-7-1053 0</inkml:trace>
  <inkml:trace contextRef="#ctx0" brushRef="#br0" timeOffset="62383.979">20826 14055 806 0,'0'0'72'0,"0"0"-58"0,0 0-14 0,0 0 0 15,9 2 309-15,-3 4 59 0,3-4 12 0,0 1 3 16,0 0-235-16,2 2-46 0,-5-3-10 0,3 4-1 16,0-1-58-16,3-2-11 0,-6 2-2 0,3 0-1 15,-3-2-19-15,0 2 0 0,-6-5 0 0,0 16-49 16,0-8 2-16,-6-3-1 0,3 6 0 15,-3 0-6-15,-3-1-2 0,-3 1 0 16,0 2 0-16,0-3 56 0,-2 4 24 0,2-1-1 0,-12 13 28 16,9-12-20-16,3-4 0 0,3 1 0 0,0-1 24 15,0 1 5-15,0 0 0 0,3-4 1 16,3-1-9-16,0 2-1 0,3-3-1 0,0-5 0 0,3 5-32 16,0 3-6-16,6-5-2 0,3 0 0 0,9 2-10 15,-6-3 0-15,-15-2 9 0,6 0-9 0,9 3 12 0,-3 0-1 16,0-3-1-16,-1 2 0 0,4 1-10 0,-3 0 12 15,0-1-12-15,0 4 12 0,0-1-12 0,-3 3 10 16,-3 2-10-16,3 4 10 0,-6-1 11 16,0 0 3-16,0 6 0 0,-6-1 0 0,0 3 11 0,-3-2 2 15,0 2 1-15,-3 0 0 0,3 3-13 0,-3-5-2 16,-6-1-1-16,3-2 0 0,0 0-11 0,-3 0-3 16,4-3 0-16,-4 0 0 0,-3-2-8 0,0-3 0 15,0 2 9-15,-3-2-9 16,0 0-19-16,1-3-8 0,-1 1-1 0,3-4-1 15,-3 4-91-15,6-6-19 0,-3 0-3 0</inkml:trace>
  <inkml:trace contextRef="#ctx0" brushRef="#br0" timeOffset="70137.39">11450 14250 921 0,'-6'3'82'0,"0"-3"-66"15,6 0-16-15,-6 0 0 16,0 3 187-16,6-3 33 0,0 0 8 0,0 0 0 0,0 0-101 0,0 0-21 16,0 0-4-16,0 0-1 0,6 5-62 0,6 3-13 15,-3 0-2-15,6 0-1 0,-4 5-8 0,4-2-2 16,3 2 0-16,0 3 0 0,-3 0-2 0,6 0-1 16,3-1 0-16,-1-1 0 0,-2-1-10 0,3-3 0 15,-6 4 9-15,6-6-9 0,0-3 12 0,-1 0-3 16,-2 0 0-16,6-2 0 0,-6 0 2 0,0-3 0 15,0 0 0-15,-4 0 0 0,1-3-11 0,-3 3 12 16,-3 0-12-16,-3 0 12 0,0 0-4 0,-3 0-8 16,-6 0 12-16,0 0-4 0,0 0 9 0,0 0 2 15,0 5 0-15,0-5 0 0,-6 8 20 0,-3 0 4 16,0 3 1-16,-3-1 0 0,-6 4-22 0,-3-1-4 16,1 3-1-16,-7 0 0 0,3 0-17 0,0-1 0 15,-3 1 0-15,4 3 0 16,-4-6-40-16,3 0-8 0,0-2-1 0,3-1-1 15,3-2-104-15,1 0-21 0,-1-2-4 0</inkml:trace>
  <inkml:trace contextRef="#ctx0" brushRef="#br0" timeOffset="70366.336">12048 14751 921 0,'-3'13'82'0,"-3"-5"-66"16,0 0-16-16,-3 0 0 0,0 2 314 0,0-2 59 16,-3 0 12-16,-2 5 3 0,-1 0-219 0,-3 1-43 15,0 4-9-15,-3-2-1 0,-3 5-59 0,-5 3-11 16,-1-3-2-16,0 0-1 0,6 1-28 16,0-4-6-16,-2 1-1 0,2-1 0 15,0-2-48-15,3 0-11 0,0 0-1 0,6-3-780 16,1 0-156-16</inkml:trace>
  <inkml:trace contextRef="#ctx0" brushRef="#br0" timeOffset="73928.281">3428 14610 1440 0,'0'0'128'0,"0"0"-103"0,0 0-25 0,0 0 0 16,0 0 120-16,0 0 20 0,0 0 3 0,0 0 1 16,0 0-31-16,0 0-5 0,6 3-2 0,0 2 0 0,3-5-67 15,-3 6-14-15,9-4-2 0,-7 1-1 16,4-1 6-16,0 1 2 0,6 2 0 0,3 1 0 0,-9-4-18 0,6 1-4 16,-6 2-8-16,6-2 12 0,-7 2-4 0,-2 1-8 15,0-1 11-15,-3 3-11 0,0 0 12 0,-3 0-4 16,3 0 0-16,-6 2-8 15,0 1 18-15,-6 2-3 0,3 0-1 0,3-2 0 0,-12 2-31 0,6-2-7 16,-3 2 0-16,6-3-1 0,-8 1 25 0,5-3 0 16,-3 2 0-16,3-2 0 0,-3 0 0 0,3 0 19 15,-3 0-3-15,-3 0-1 0,0-3 26 0,3 1 6 16,-3 2 1-16,0-6 0 0,6 1-18 0,-3-3-3 16,6 0-1-16,3 0 0 0,-5 3 1 0,5-3 0 15,0 0 0-15,0 0 0 0,0 0-27 0,5 5 0 16,7-2 0-16,0-1-11 0,3 1 11 0,-3-3-12 15,6 3 12-15,3-1-12 0,-6-2 12 0,5 0 0 16,-2 0-9-16,3 0 9 0,-3 3-15 0,0-6 2 0,0 3 0 16,-3-2 0-1,2-4-86-15,-2 6-17 0,3-5-3 0,-6 2-1041 0</inkml:trace>
  <inkml:trace contextRef="#ctx0" brushRef="#br0" timeOffset="74190.083">3982 14473 1267 0,'0'0'112'0,"0"0"-89"15,-3 2-23-15,0 6 0 0,-3 0 257 0,3 3 47 16,-9 2 10-16,3 3 2 16,0 0-168-16,-3 5-34 0,3 3-6 0,-6 0-2 0,3 5-53 0,0 0-10 15,0 3-3-15,1-3 0 0,2 0-18 0,-3 3-4 16,3 2-1-16,0 0 0 0,-6 1-6 0,3-4-2 15,3 4 0-15,-6 10 0 0,3-11-9 0,3 1 0 16,-5-6 0-16,2 0 0 16,0-5-23-16,3-1-6 0,0-4-2 0,3-3 0 15,0-3-169-15,3-2-35 16,3-3-6-16</inkml:trace>
  <inkml:trace contextRef="#ctx0" brushRef="#br0" timeOffset="74708.4959">4089 14695 2649 0,'0'0'58'0,"0"0"12"0,0 0 2 0,0 0 4 0,0 0-61 0,3 5-15 0,-3-5 0 0,6 6 0 15,-6-6 48-15,3 2 8 0,0 6 0 0,5-5 1 16,-2-1-37-16,3 4-7 0,0-1-1 0,3 0-1 15,0 1-11-15,0-1 0 0,0 3 9 0,-3-3-9 16,-3 3 0-16,3 0 0 0,-3 3-12 0,0 2 4 16,-6 0-8-16,3 0 0 0,-3-2-1 0,0-1 0 15,-3 6-6-15,3-2-1 0,-6 1 0 0,0-1 0 16,0 2 16-16,-3 2 8 0,3-2-10 0,-6-3 10 16,6 0 0-16,-9-2 15 0,3-3-2 0,-3 0 0 15,6-3 21-15,-2 0 4 0,2-2 1 0,0 2 0 0,3 1 1 16,0-4 0-16,-3-2 0 0,3 0 0 15,0 0-20-15,6 0-4 0,0 0-1 0,0 0 0 0,0 0-15 0,0 0 0 16,6 3 0-16,3-3 0 0,0 0-12 16,3 0 12-16,0 3-12 0,2-3 12 0,1 0-9 0,0 0 9 15,6 0 0-15,-9 0-9 0,6 2 9 0,-6 1 0 16,3 0 0-16,-3 2 0 0,-1 0 0 0,-2 3-8 16,-3 0 8-16,3 3 0 0,-6-4 0 0,3 7 0 15,-3-1 0-15,-3 0 0 0,0-2 0 0,-3 2 12 16,0 3-2-16,0 0-1 0,-3 0 13 0,0-3 2 15,-6 5 1-15,3-2 0 0,-2 0-1 0,2 0 0 16,-6 3 0-16,0-4 0 0,-3 1-9 0,0-3-3 16,-3 1 0-16,-3-4 0 0,4 1-12 0,-4-1 0 0,6-2 0 15,-6-2 0 1,3 2-57-16,3-6-18 0,7 4-3 0,-7-1-854 0,6-2-170 16</inkml:trace>
  <inkml:trace contextRef="#ctx0" brushRef="#br0" timeOffset="76962.261">2041 14766 921 0,'0'0'40'0,"-6"-5"10"0,6 0-40 0,0-3-10 0,-3 3 0 0,3-3 0 15,3 2 275-15,-3-2 53 0,6 6 10 0,-6 2 2 16,0 0-212-16,3-3-42 0,6 0-9 0,3 1-1 16,5 7-20-16,-5-5-3 0,-9 3-1 0,3-1 0 15,3 4-27-15,0 2-5 0,-3 0-2 0,9 0 0 16,-9 2-7-16,3 1-2 0,0 2 0 0,-3 0 0 0,6 3-9 15,-9-3 10-15,3 6-10 0,-6-3 10 0,3 0-10 0,0-1 0 16,3 1 0-16,-6-2 0 16,0-1 0-16,0 0 0 0,0-2 0 0,0-1 0 0,-6 1 0 0,0-1 0 15,6 1 0-15,-9-1 0 16,0-2 0-16,0 0 0 0,0 3 8 0,-3 0-8 0,0-4 17 0,0 1-1 16,-3 0-1-16,0 0 0 0,1-2 15 0,-1 1 3 15,6-1 1-15,-3-1 0 0,-3-2-6 0,9 2 0 16,-3-2-1-16,3-1 0 0,6-2-16 0,0 0-3 15,0 0-8-15,0 0 12 0,0 0-12 0,6 6 0 16,3-4 0-16,3 1-10 0,0 0 10 0,6-1-8 16,-3-2 8-16,5 0-8 0,4 0 8 0,-3 0 0 15,3-2 0-15,6 2 0 0,-4-3 0 0,1 0-8 0,3 1 8 16,-3-1-8 0,-6 0-81-16,2 1-16 0,-2-1-3 0,3 0-1112 0</inkml:trace>
  <inkml:trace contextRef="#ctx0" brushRef="#br0" timeOffset="77260.617">2580 14674 1882 0,'0'0'84'0,"0"0"16"0,8 5-80 0,1 3-20 16,-3-3 0-16,9 6 0 0,-3-3 21 0,6 5 0 16,-3 0 0-16,12 3 0 0,-6 3 37 0,-1-1 7 15,1 3 2-15,3 1 0 0,0-4-56 0,-3-2-11 16,2 2 0-16,-2-2 0 0,0-2 0 0,0-4 0 15,-3 1 0-15,3-3-977 0</inkml:trace>
  <inkml:trace contextRef="#ctx0" brushRef="#br0" timeOffset="77441.729">3023 14624 2419 0,'0'0'53'0,"0"0"11"0,0 0 3 0,-6 5 1 0,-3 0-55 0,3 0-13 0,-3 6 0 0,0 0 0 15,-3 4 90-15,4 4 15 0,-7 2 3 0,3 6 1 16,-3 4-65-16,0 4-14 0,3 2-2 0,-6 2-1 16,6-4-16-16,-3 2-3 0,-2-3-8 0,5 3 12 15,-6-8-98-15,6 1-20 0,-6-4-4 16</inkml:trace>
  <inkml:trace contextRef="#ctx0" brushRef="#br0" timeOffset="78464.423">4351 14605 1843 0,'0'0'164'0,"0"0"-132"15,-9-5-32-15,3-3 0 0,6 2 78 0,-6-1 9 16,3 4 1-16,3 3 1 0,-3-5-14 0,3 5-3 15,0 0-1-15,0 0 0 0,6 2-57 0,9 4-14 16,0-1 0-16,2 5 0 0,7 1 0 0,-3 5 0 16,0 0 0-16,0 2 0 0,8 6 10 0,1 0-10 15,0 0 10-15,-6 2-10 0,3 1 8 0,-7-4-8 16,1 1 0-16,-3 0 0 0,0-5 0 0,0-4-20 16,-3 1 4-16,0-5-1056 0</inkml:trace>
  <inkml:trace contextRef="#ctx0" brushRef="#br0" timeOffset="78655.058">4803 14597 979 0,'-3'-5'87'0,"0"2"-70"0,3 0-17 0,-6 1 0 16,0 4 272-16,-3 1 52 0,3 2 9 0,0 3 3 16,-3 6-183-16,0 4-36 0,-8 1-7 0,5 2-2 15,0 3-54-15,-3 2-11 0,3 1-3 0,-3 4 0 16,3-2-23-16,0 0-5 0,3 3 0 0,-2-5-1 15,2-3-31-15,3-3-5 0,0-5-2 0,3-3 0 16,3-3-194-16,0-4-39 16</inkml:trace>
  <inkml:trace contextRef="#ctx0" brushRef="#br0" timeOffset="78833.274">4964 14518 633 0,'6'5'56'0,"3"0"-44"15,-9 1-12-15,3 4 0 0,3 1 272 0,-3 2 52 16,6 3 10-16,-9 8 2 0,2-1-166 0,1 4-34 16,-3 2-6-16,0 5-2 0,0 1-57 0,0 2-12 15,0 0-3-15,3 0 0 0,0-5-40 0,3-3-16 16,-3-5 11-16,6-1-756 16,-9-7-151-16</inkml:trace>
  <inkml:trace contextRef="#ctx0" brushRef="#br0" timeOffset="79030.227">5375 14277 1440 0,'0'0'128'0,"-6"13"-103"0,3 6-25 0,-3-3 0 16,0 7 171-16,0 6 29 0,0 3 5 0,-3 0 2 15,-3 5-63-15,3 3-12 0,0-1-2 0,-12 14-1 16,6-5-91-16,1-3-18 0,2 3-4 0,3-3-1 15,-3-8-25-15,3 0-5 0,0-8-1 0,9-5-775 16,-6-6-155-16</inkml:trace>
  <inkml:trace contextRef="#ctx0" brushRef="#br0" timeOffset="79423.611">5514 14621 1267 0,'6'3'112'15,"0"2"-89"-15,0 0-23 0,0-2 0 0,3 2 195 0,0 0 34 16,-6-2 7-16,3 2 2 0,0-2-131 0,0 2-27 16,0 1-4-16,0-4-2 0,-6-2-54 0,3 5-10 15,-3-5-2-15,6 6-8 0,-3-4 0 0,-3-2 0 16,0 8 0-16,0 3 0 0,0-6 0 0,0 6-14 16,-6-1 2-16,3 1 1 0,-3 0 11 0,0-1 0 15,3 3 0-15,-6 1 0 0,3-1 0 0,0 0 0 16,6-2 0-16,0-1 0 0,-6 1 13 0,6-3-1 15,0 0-1-15,6 0 0 0,-6-3 3 0,6-2 1 16,0 2 0-16,3-3 0 0,0 1-24 0,0 0-5 0,3-3-1 16,0 2 0-16,3 1 15 0,-1 0 16 0,-2-1-3 15,6 4-1-15,-6-1-12 0,3-2-16 0,-3 2 3 0,3 3 1 16,-3-3 37-16,0 3 8 0,-4 0 2 16,1 0 0-16,-3 0-5 0,-6 2-1 15,0-2 0-15,0 6 0 0,0-4 28 0,-9 1 6 0,3-1 1 0,-2 4 0 16,-1-1-52-16,0 0-12 0,-6-2 0 0,3-1 0 15,0 3 32-15,-3-2 3 0,0-3 1 0,-3 3 0 16,3-4-36-16,-5-1-9 0,2-1-1 0,-3 0 0 16,3-2-103-16,0 0-21 15,3-1-4-15,0 1-1045 0</inkml:trace>
  <inkml:trace contextRef="#ctx0" brushRef="#br0" timeOffset="79914.063">6089 14848 1670 0,'0'0'148'0,"0"0"-118"15,0 0-30-15,0 0 0 0,6 3 92 16,0 0 13-16,3-1 3 0,0 1 0 0,0 0-30 0,3-1-6 16,5-2 0-16,4 3-1 0,0-3-34 0,0-3-6 15,0 3-2-15,0-2 0 0,-1-1-17 0,4-2-3 16,3 2-1-16,0-2 0 15,-3-1-8-15,-1 1 0 0,-5 0 0 0,0 0 8 16,3-1-36-16,-3 1-8 0,-6-3-2 0,3 3-666 16,0 0-134-16</inkml:trace>
  <inkml:trace contextRef="#ctx0" brushRef="#br0" timeOffset="80129.585">6381 14531 1980 0,'0'0'88'0,"-6"3"17"0,0-1-84 0,3 1-21 0,0 5 0 0,3 0 0 16,-6 5 68-16,6 0 10 0,0 3 2 0,-6 8 0 16,6 2-11-16,0 3-1 0,0 3-1 0,0-5 0 15,6-1-28-15,-6 3-6 0,0 6-1 0,0-1 0 16,3 0-17-16,0 1-4 0,-3-3-1 0,3 10 0 31,3-8-32-31,-3-5-6 0,0-2-2 0,0-3-740 0,3-6-148 0</inkml:trace>
  <inkml:trace contextRef="#ctx0" brushRef="#br0" timeOffset="80364.19">6922 14536 2116 0,'0'0'94'0,"0"3"19"0,3 5-90 0,-3-3-23 16,0 0 0-16,3 3 0 0,-3 0 80 0,3 3 11 16,-3 2 2-16,3 8 1 0,-3-2-12 0,3 5-2 15,0 2-1-15,-3 3 0 0,0 0-43 0,0-2-9 16,0-1-2-16,3 3 0 0,-3 3-16 0,3 2-9 16,0-2 10-16,0-3-10 0,-3 3-8 0,6 5-8 15,-6-8-2-15,3 0 0 16,3-8-179-16,0 1-36 0,0-7-7 0</inkml:trace>
  <inkml:trace contextRef="#ctx0" brushRef="#br0" timeOffset="80618.803">7232 14658 864 0,'9'0'76'0,"-9"0"-60"0,0 0-16 0,0 0 0 16,9 3 328-16,-3-1 62 0,-6-2 13 0,3 8 2 15,3-3-281-15,3 6-57 0,5-3-11 0,-2 5-3 16,-6 0-24-16,6 1-5 0,6 2 0 0,-3-1-1 0,-3 4-15 0,0-6-8 16,0 0 8-16,6 1-8 31,-7 1-17-31,4-1-8 0,-6-4-2 0,3 1-731 0,6-1-146 0</inkml:trace>
  <inkml:trace contextRef="#ctx0" brushRef="#br0" timeOffset="80806.11">7559 14661 1728 0,'-32'-3'76'0,"23"3"16"0,3 0-73 0,3 3-19 15,-6-1 0-15,0 1 0 0,-3 2 195 0,3 6 35 16,0-1 7-16,-3 4 2 0,-6 1-143 0,3 7-29 15,4 1-6-15,-1 1-1 0,-3 0-40 0,0 2-8 16,0 4-1-16,3-4-1 0,3 3-10 0,-6-2-17 16,-3 2 4-16,1 5 1 15,8-7-145-15,0-1-29 0,-12-2-6 0,3-6-858 0</inkml:trace>
  <inkml:trace contextRef="#ctx0" brushRef="#br0" timeOffset="81323.485">7967 14370 1800 0,'-15'2'80'0,"15"-2"16"0,0 0-77 0,0 0-19 0,0 0 0 0,-3 8 0 16,0 0 90-16,3 5 14 0,3 1 4 0,-3 4 0 15,-6 3-36-15,6 0-6 0,3 6-2 0,0-1 0 16,0 1-5-16,-3 2-2 0,3 3 0 0,3 2 0 16,0-5-31-16,0-2-6 0,-12 2-2 0,9 0 0 15,3 0-18-15,-3 0-9 0,-6 0 1 0,0-2 0 16,3-4-208-16,0 4-40 0</inkml:trace>
  <inkml:trace contextRef="#ctx0" brushRef="#br0" timeOffset="81564.631">8417 14295 1555 0,'-9'11'68'0,"3"-3"16"0,3 0-68 0,-3 2-16 15,0 6 0-15,-3 0 0 0,0 3 215 0,-3 2 39 16,0 3 8-16,-3 5 2 0,0 0-148 0,1 0-28 15,-1 3-7-15,-3-3-1 0,-3 3-48 0,3-3-11 16,0 3-1-16,3 2-1 0,-3-2-19 0,4-6 0 16,2 1-11-16,0-4 11 15,6 4-127-15,0-3-18 0,-9-1-4 0,9-1-963 16</inkml:trace>
  <inkml:trace contextRef="#ctx0" brushRef="#br0" timeOffset="81975.489">8408 14761 979 0,'0'0'43'0,"6"3"9"0,0-1-41 0,-3 4-11 0,5-4 0 0,-2 4 0 16,0-1 237-16,0 0 46 0,3-2 9 0,-3 0 1 16,3 2-198-16,0 0-40 0,0 0-8 0,-3 1-2 15,0-1-33-15,-3 0-12 0,0 1 9 0,0-1-9 0,-3 3 0 0,0 0 0 16,0 0-14-16,0 2 5 15,-3 1 1-15,0 2 0 0,-3 3 0 0,0-3 0 0,0 3 8 0,0-3 0 16,0 0 0-16,0 1 0 0,3-6 0 0,0 2 11 16,0-4-1-16,0 1 0 0,3-1 43 15,0-6 9-15,-3 5 2 0,3-5 0 0,0 0-52 0,3 8-12 16,0-3 0-16,3 1 0 16,0-1 54-16,0-2 8 0,0 2 2 0,3-3 0 0,0 1-52 0,0-3-12 15,-3 3 0-15,3-1 0 0,0 4 0 0,3-4 0 16,-1 4 0-16,1-4 0 0,-3 4 0 0,-3 1 0 15,3-1 0-15,-3 2 0 0,-3 0 36 0,0 0 4 16,0 2 0-16,-6 1 1 0,0 2-14 0,-6 3-3 16,3 0-1-16,-3 2 0 0,0 1 32 0,0-1 6 15,-2 1 2-15,-1-1 0 0,-3 1-50 0,0-1-13 16,-3-4 0-16,-3-1 0 0,3-5 0 0,0 2 0 0,-2-4 0 16,-1-1 0-1,3-5-104-15,0 0-27 0,0-5-5 0,6-3-1109 0</inkml:trace>
  <inkml:trace contextRef="#ctx0" brushRef="#br0" timeOffset="82826.268">5223 7795 1497 0,'0'0'66'0,"0"0"14"0,0 0-64 0,6 5-16 15,0 0 0-15,0 1 0 0,6-1 89 0,-7 3 15 16,4-3 2-16,3 0 1 0,-3 3-31 0,6 3-7 15,-6-6-1-15,3 3 0 0,3 0-31 0,0 0-6 16,-6 3-2-16,3-6 0 0,-4 0-15 0,4 0-3 16,-3 1-1-16,0-1 0 0,3 0-26 0,-12 1-4 15,3 2-2-15,-3-8 0 0,0 0 46 0,0 5 8 16,0 5 3-16,-3 1 0 0,-3-6-23 0,0 3-4 16,-3 0 0-16,-3 3-8 0,1-3 24 0,-1 2-1 15,-3 1-1-15,0-1 0 0,-3 4 42 0,0-4 9 0,3-2 2 16,3 0 0-16,-3 0-18 0,7-5-3 0,2-1-1 15,0-2 0-15,3 6-42 0,3-6-11 0,0 0 0 0,0 0 0 16,0 0 53-16,0 0 9 16,0 0 2-16,6-6 0 15,5-2-81-15,1 3-16 0,0 2-3 0,6-2-1 16,0 0 8-16,3-3 1 0,0 3 1 0,3-3 0 0,-1 2-213 16,1 1-44-16,3-3-8 0</inkml:trace>
  <inkml:trace contextRef="#ctx0" brushRef="#br0" timeOffset="83039.9449">5815 7641 1785 0,'-6'3'159'0,"0"2"-127"15,-3 3-32-15,0 3 0 0,-3 2 198 0,-2 3 34 16,-1 8 6-16,0 2 2 0,-6 0-136 0,3 6-28 16,0 3-4-16,-3 2-2 0,4-3-26 0,-4 3-6 15,3 0-1-15,6-2 0 0,-6-1-25 0,3 6-12 16,-3-1 10-16,0-2-10 0,4 0 0 15,-4 0-20-15,0 0 4 0,-3 6 0 16,3-9-116-16,3-2-22 0,0-3-5 0,3-2-632 16,7-1-126-16</inkml:trace>
  <inkml:trace contextRef="#ctx0" brushRef="#br0" timeOffset="83474.695">5738 8086 2415 0,'0'0'53'0,"0"0"11"0,0 0 3 0,0 0 1 0,0 0-55 0,6-3-13 0,0 0 0 0,0 3 0 16,0 0 44-16,-1 0 7 0,-5 0 1 0,12 3 0 15,-6 0-39-15,0-1-13 0,0-2 9 0,3 6-9 16,-3-4-39-16,0 4-13 0,-3-1-2 0,0 3-1 15,-3 0-7-15,0 0-2 0,0 2 0 0,0 1 0 16,0-1 41-16,0 1 8 0,-3 2 2 0,3-5 0 16,3 3 13-16,-3 2 0 0,0-5 0 0,6 0 10 15,-6 0 9-15,3 0 1 0,0 0 1 0,3-3 0 0,-6-5 3 0,6 5 0 16,0-2 0-16,0 0 0 16,0-1-9-16,3 3-2 0,-3-2 0 0,0-3 0 0,2 0-13 0,-2 3 9 15,0-3-9-15,0 2 8 0,3 1-8 0,0 0 0 16,-9 2 9-16,0-5-9 0,3 5 31 0,0 3 1 15,-6 0 1-15,0 0 0 0,3 5 25 0,-9-2 5 16,0 2 1-16,0 0 0 0,-6-2-20 0,7 2-4 16,-13 0-1-16,6 1 0 0,0-1-31 0,-6-3-8 15,3 4 0-15,-3-4 0 0,1-2-18 0,-1 3-5 16,3-3-1-16,0 2 0 16,3-2-208-16,0 0-43 0</inkml:trace>
  <inkml:trace contextRef="#ctx0" brushRef="#br0" timeOffset="83718.322">5342 8975 230 0,'-9'-3'20'0,"9"3"-20"0,-6 0 0 0,6 0 0 15,0 0 468-15,0 0 90 0,-6 8 18 0,3 0 3 0,-3 5-390 0,3 6-77 16,-3-1-16-16,6 6-4 0,-6 5-22 0,3 0-5 16,0 3-1-16,0 2 0 0,3 1-52 0,-3-1-12 15,3-2 0-15,-3 2 0 0,3 1 0 0,0-1 0 16,3 0 0-16,0-2 0 16,0-5-127-16,3-1-29 15,0-7-5-15</inkml:trace>
  <inkml:trace contextRef="#ctx0" brushRef="#br0" timeOffset="83922.514">5729 8840 1728 0,'-9'10'153'0,"6"-2"-122"0,-3 0-31 0,0 5 0 0,-6 1 160 0,3 7 25 15,-6 3 6-15,0 7 1 0,-3 4-111 0,-2 4-21 0,-1 4-5 0,3 4-1 16,-3-2-19-16,-3 0-4 0,3 0-1 15,-2 3 0-15,2 0-20 0,0-1-10 16,0 1 10-16,0-3-10 0,6-3-14 0,1-7-9 0,-1-4-1 0,9-4-1 31,0-3-185-31,0-6-37 0</inkml:trace>
  <inkml:trace contextRef="#ctx0" brushRef="#br0" timeOffset="84273.241">5690 9250 691 0,'0'0'61'0,"0"0"-49"0,6 5-12 0,0 0 0 0,-6-5 285 0,3 8 55 16,0 3 10-16,0 0 2 0,-3 2-223 0,-3-3-45 15,3 4-8-15,-3-1-3 0,0 0-57 0,3 0-16 16,-6 0 0-16,6 1 8 16,-3-6-30-16,3 2-6 0,0 1-2 0,0-3 0 15,0 0-6-15,0 0-2 0,0 0 0 0,3 0 0 0,0-1 24 0,0-1 5 16,0-1 1-16,3 0 0 0,0 1 28 0,0-1 7 15,0 0 1-15,-3 3 0 0,3-5 6 0,3 2 2 16,-3 0 0-16,0 1 0 0,2-4 7 0,-2 4 1 16,0-4 1-16,3 1 0 0,0 0-25 0,0 2-6 15,0 0-1-15,0 0 0 0,-3 3-5 0,0 0-8 16,0 0 11-16,0 3-11 0,-3-1 52 0,0 4 4 16,-6-1 1-16,3 3 0 0,-3 2 7 0,-3 1 2 15,-3-1 0-15,0 1 0 0,0-1-18 0,-3 1-4 16,-3-6-1-16,6 0 0 0,-6 1-23 0,1-1-5 15,-4-3-1-15,3-2 0 16,0 0-104-16,0-2-21 0,0-6-4 0</inkml:trace>
  <inkml:trace contextRef="#ctx0" brushRef="#br0" timeOffset="85325.453">9640 11695 403 0,'-12'15'17'0,"9"-7"5"0,-3 3-22 0,0 2 0 16,3 0 0-16,0 1 0 0,0 2 170 0,0-3 30 16,3 0 5-16,3 0 2 0,-3 0-99 0,3 1-20 15,0-1-4-15,3 0-1 0,-3 0-4 0,6 3-1 16,-3-3 0-16,6 3 0 0,-3-2-8 0,3-1-2 15,0 0 0-15,0 0 0 0,5 1-12 0,1-1-2 16,0-3-1-16,6 4 0 0,3-4-13 0,0 1-4 16,5-1 0-16,4 1 0 0,0-1-16 0,5-2-3 15,4 3-1-15,0-3 0 0,-1 0 1 0,1-3 0 16,0 0 0-16,8 1 0 0,1-4-9 0,2-2-8 16,1-2 9-16,2-1-9 0,-5-5 12 0,0 0-4 15,-1-2-8-15,4-6 12 0,-1 0-3 0,1 0-1 16,-1-5 0-16,1-3 0 0,-6-5-20 0,-1 0-5 15,-5-6-1-15,2-2 0 0,-8-2 66 0,-3-1 12 16,0-5 4-16,-4 0 0 0,-2 5-64 0,-3-2-10 16,-3 0-3-16,-4-1-1 0,-5 4 14 0,0-4 12 0,-6-2-3 15,0-5 0-15,-6 2-9 0,0 3 12 0,-6 1-12 16,-3-4 12-16,-3 0-4 0,-3 1 0 0,-6-1 0 16,1-5 0-16,2 0 8 0,-6 0 0 0,-6 3 1 0,-3-3 0 15,4 8 1-15,-4 0 0 0,0 0 0 0,-3-2 0 16,1 4-8-16,-4 1-2 0,-3 2 0 0,-3 0 0 15,1 3-8-15,-1 8 0 0,-3 0 9 0,-2 5-9 16,2 6 0-16,-2 2 0 0,2 3 0 0,-12 0 0 16,4 5 0-16,11 8 0 0,-6 0 0 0,-2 8 0 15,-1-3 0-15,1 8 0 0,-4 0 0 0,-2 6 8 16,-1 2-8-16,-14 11 0 0,5-1 0 0,1 9 0 0,8 0 0 16,6-3 0-16,1 3 0 0,2 5-8 15,4-3 8-15,2 0 0 0,3 3 0 0,3 3 0 0,4-3 8 0,5 0-8 16,6 0 8-16,3 2-8 0,3 1 8 0,3-3-8 15,3 3 10-15,4-11-10 0,2 5 0 0,6 0 0 16,0 6 0-16,-1-3 0 0,4 3 8 0,0-1-8 16,3-2 0-16,6 16 0 0,6-8 0 0,0 0 0 15,3-8 0-15,2 0 0 16,7-5-179-16,0-9-32 0</inkml:trace>
  <inkml:trace contextRef="#ctx0" brushRef="#br0" timeOffset="88477.773">8937 14425 2188 0,'0'0'48'0,"0"0"11"0,0 0 1 0,0 0 1 0,0 0-49 0,0 0-12 16,0 0 0-16,0 0 0 0,0 0 52 0,3 8 8 15,3 0 2-15,3 3 0 0,-3 2-17 0,6 0-3 16,0 3-1-16,3 2 0 0,3-2-20 0,0 5-4 16,0-2-1-16,-1 2 0 0,4-2-6 0,0-1-2 15,-3 1 0-15,3-3 0 0,-3-1-17 0,-3-4-4 16,2 0-1-16,1-1 0 16,0-5-58-16,-3 3-11 0,3-8-2 0,-3 0-1 15,0 0-178-15,-3-5-36 0</inkml:trace>
  <inkml:trace contextRef="#ctx0" brushRef="#br0" timeOffset="88648.979">9366 14425 1807 0,'0'0'80'0,"-6"-5"16"0,3 0-76 0,-3 5-20 0,-3-3 0 0,3 6 0 15,0-1 129-15,-3 3 23 0,-2 6 4 0,2 5 0 16,-3 0-76-16,-3 5-16 0,-3 5-4 0,-3 4 0 16,0 4-24-16,-2 0-6 0,-4 1-1 0,0 4 0 15,-3 1-17-15,3 2-3 0,4-2-1 0,-4 0 0 16,3-1-36-16,3-7-7 0,0-3-1 0,6-2-1 31,1-9-190-31,5-4-37 0,-6 7-8 0,6-11-2 0</inkml:trace>
  <inkml:trace contextRef="#ctx0" brushRef="#br0" timeOffset="89031.239">9449 14422 1440 0,'0'0'128'0,"6"0"-103"16,3 6-25-16,0-4 0 0,3 1 94 0,-3 0 14 0,3-1 2 0,0 1 1 15,3 2-7-15,-3-2-2 0,3 2 0 0,-3-2 0 16,2 2-42-16,-2 0-9 0,3 1-2 16,-3-1 0-16,0-2-21 0,0 2-5 0,-3 3-1 0,0-3 0 15,0-2-13-15,-6 2-9 0,3 3 12 0,-6 0-12 16,3-3 20-16,-6 3-4 0,0 0 0 0,0 0 0 15,-3 0-2-15,0 0-1 16,-3 3 0-16,0-1 0 0,-3 3 0 0,0 1 0 0,0-4 0 0,-3 1 0 16,-3 2 11-16,4-5 3 0,-1 0 0 0,3 0 0 15,3-6 1-15,0 4 1 0,3-1 0 0,0-2 0 16,6-3-13-16,0 0-4 0,0 0 0 0,0 0 0 16,0 0-12-16,6 5-16 0,3-5 3 0,3 3 1 15,0-1-5-15,6-2-1 0,-1 0 0 0,1 0 0 16,0 0-46-16,0-2-10 0,0-1-2 15,3 0 0-15,-6-2-148 0,5 0-31 16,-2-1-5-16</inkml:trace>
  <inkml:trace contextRef="#ctx0" brushRef="#br0" timeOffset="89216.277">10101 14176 633 0,'0'0'56'0,"-6"8"-44"16,0 0-12-16,-3 5 0 0,-2 6 384 0,-1 0 74 15,-3 4 15-15,-3 4 3 0,0 5-293 0,3-6-59 16,-6 6-12-16,1 0-3 0,2 5-55 0,-33 55-11 16,15-23-3-16,21-37 0 0,1-1-19 0,-4 4-4 15,3 5-1-15,-3 2 0 0,0-2-27 0,0 2-5 16,3-5-2-16,0-3 0 16,1-10-18-16,2 3-4 0,3-1-1 0,0-7-788 0,6-6-158 15</inkml:trace>
  <inkml:trace contextRef="#ctx0" brushRef="#br0" timeOffset="89580.807">10048 14645 691 0,'0'0'30'0,"6"5"7"0,0 0-29 0,0-2-8 0,3 0 0 0,-1-1 0 16,1 4 275-16,-3 1 53 0,0-1 12 0,3 2 1 15,-6 2-234-15,3-2-47 0,-3 3-10 0,3-1-2 16,-3-2-30-16,-3 3-6 0,0 2-2 0,0-2 0 15,0 2-10-15,-3-2 0 0,-3 2 0 0,3-3-11 16,-3 4 11-16,3-4 0 0,-3 1 0 0,3-1 0 16,-3 4 26-16,3-7 1 0,0 1 0 0,0 0 0 0,0 0 38 0,0-2 8 15,3-6 2-15,0 5 0 16,0-5-27-16,0 5-4 0,3 0-2 0,0 1 0 0,-3-6-29 0,9 2-5 16,-3 4-8-16,6-1 11 0,-3-2-11 0,0 2 0 15,0-2 0-15,3 2 8 0,-3 3-8 0,0 0 10 16,-3-3-10-16,0 6 10 0,-3-1 16 0,0 1 3 15,-3 2 1-15,0 0 0 0,-3 6 10 0,-3-1 3 16,0 1 0-16,-3 2 0 0,0 0-10 0,-3 0-1 16,0 0-1-16,-3 3 0 0,0-3-15 0,-3 1-4 15,-2-4 0-15,-4 3 0 16,3-2-71-16,-3-6-14 0,-3 0-3 0</inkml:trace>
  <inkml:trace contextRef="#ctx0" brushRef="#br0" timeOffset="91088.132">14325 15068 1738 0,'0'0'77'0,"0"0"16"0,0 0-74 0,-6 3-19 0,6-3 0 0,0 0 0 16,0 0 96-16,0 0 16 0,6 5 4 0,0 0 0 15,9 1-66-15,0-1-13 0,3-3-2 0,2 1-1 16,4-3-10-16,3 0-1 0,3 0-1 0,0-3 0 16,-1 1-3-16,-2-3-1 0,0-1 0 0,0 1 0 0,0 0-6 0,-4-1 0 15,-2 1-1-15,-3 0 0 16,0 0-3-16,-3-1 0 0,-3 4 0 0,-3-1 0 16,-6 0-22-16,-3 3-5 0,0 0-1 0,0 0 0 0,0 0 68 15,0 0 12-15,-3 0 4 0,-6 0 0 0,-3 3-64 0,-3 0-23 16,0-3 1-16,-3 5 0 0,-3-2 35 0,-2 2 7 15,-4 0 2-15,0 0 0 0,-3-2-14 0,0 2-8 16,-2 1 8-16,5-1-8 0,-3 0 52 0,6 0 7 16,0-2 1-16,7 0 0 0,2-1-52 0,3 1-8 15,6 0 0-15,0-3-11 0,6 0 11 0,0 0 0 16,0 0-9-16,9 5 9 0,3 3 0 0,6-5 8 16,-1-1 0-16,7 4 0 0,0-4-23 0,3-2-5 15,0 0 0-15,-1 0-1 0,1 0 21 0,0 0 0 16,-6-2 0-16,0-1 0 0,0 3 0 0,-4-3 0 15,-5 1 0-15,0-1 8 0,-6 0-8 0,3 1 10 16,-9 2-10-16,0 0 10 0,0 0-2 0,0 0-8 16,-6-6 12-16,0 4-4 0,-3-4 2 0,-3 1 0 0,0 2 0 15,-5 1 0-15,-4-1-10 0,-3 1 12 16,-3 2-12-16,-3 0 12 0,1 0-4 0,-4 0-8 0,0 2 12 16,-3 1-4-16,4-3 1 0,-1 2 0 0,3 1 0 0,3 0 0 15,4-3-9-15,2 2 8 0,6-2-8 0,3 3 8 16,6-3-8-16,6 0-9 0,0 0 9 0,0 0-13 15,6 3-3-15,6-3 0 0,3 0 0 0,6 0 0 16,2-3 5-16,1 0 1 0,3 1 0 0,0-4 0 16,0 4 10-16,-1-3 0 0,-2-1 0 0,3 1-8 15,-3 0 8-15,-3 2 0 0,-4-2 0 0,1 2 0 16,-3 3 0-16,-6-3 0 0,0 1-12 0,-9 2 4 16,0 0-5-16,0 0-1 0,0 0 0 0,0 0 0 0,0 0 14 0,-9 2 0 15,-3-2 9-15,-3 3-9 0,0 2 11 16,1-2-11-16,-7 2 12 0,0-2-12 0,3 2 20 0,-3 1-4 15,3-1 0-15,1 0 0 16,2-2-6-16,3 2-2 0,0-2 0 0,6-1 0 0,3 1-8 0,3-3 0 16,0 0 0-16,3 8-11 15,3 0 3-15,6 0 0 0,3-3 0 0,8 3-849 16,4-3-170-16</inkml:trace>
  <inkml:trace contextRef="#ctx0" brushRef="#br0" timeOffset="92116.428">14280 15198 403 0,'0'0'36'0,"-6"0"-36"16,1 2 0-16,-4-2 0 0,3 0 276 0,6 0 48 16,0 0 9-16,0 0 3 0,0 0-208 0,0 0-40 15,0 0-9-15,6 6-2 0,3-6-60 0,2 2-17 16,4 1 0-16,6-3 8 0,-3 0 0 0,0 0-8 15,6 0 12-15,-3-3-4 0,2 1 0 0,4 2 0 16,-6-3 0-16,3 0 0 0,-3 1 2 0,-1 2 0 16,-5 0 0-16,0-3 0 0,0 3-2 0,-6 0 0 15,-3 3 0-15,0-3 0 0,0 0 5 0,-6 0 1 16,0 0 0-16,0 0 0 0,-6 2 5 0,-3 1 1 0,-3 0 0 0,0-1 0 16,-3 1 4-16,0 2 2 0,-5-2 0 0,2-1 0 15,-3 1 22-15,3 2 4 0,-6 1 0 0,0-1 1 16,4 0 1-16,-1 1 0 0,-3-1 0 0,3 0 0 15,-3-2 15-15,3-1 3 0,4 1 1 0,2-3 0 16,0 3-57-16,6-3-16 0,3 0 0 0,6 0 0 16,0 0 0-16,0 0 0 0,0 0 0 0,9 5 0 15,9-2-12-15,0-1-4 0,2-2 0 0,4 0-1 16,6-2 17-16,3 2-8 0,-4-3 8 0,4 0 0 16,0 1 0-16,3-1 0 0,-4-2 0 0,1 5 0 15,-3-3-76-15,-3-2-8 16,2 2-1-16</inkml:trace>
  <inkml:trace contextRef="#ctx0" brushRef="#br0" timeOffset="92908.196">3368 15581 691 0,'-12'-5'61'0,"12"5"-49"16,-6-3-12-16,4 1 0 0,-4-1 233 0,6 3 44 0,-3-3 9 0,3 3 2 16,-6-2-128-16,6 2-26 0,0 0-5 0,0 0-1 15,0 0-32-15,0 0-6 16,0 0-2-16,0 0 0 0,9 0-45 0,-3 2-10 0,-6-2-1 0,5 3-1 15,4 0-19-15,3-1-4 16,3 1-8-16,3 0 12 0,0 2-12 0,6-5 11 0,-3 5-11 0,8-2 10 16,-2 0-10-16,9-1 8 0,-3 3-8 0,2-2 8 15,1 2-8-15,3-5 8 0,-1 3-8 0,1-3 8 16,3-3-8-16,-7 3 0 0,4-2 9 0,9-1-9 16,-12 0 9-16,8 1-9 0,-2-1 12 0,-3 3-12 15,-7-5 11-15,1 2-11 0,-3 1 10 0,0-1-10 16,-7-2 0-16,-2 2-12 0,3 0 1 0,-9 1 0 15,0 2-40-15,-6 0-8 0,3 0-1 0,-12 0-704 16,0 0-140-16</inkml:trace>
  <inkml:trace contextRef="#ctx0" brushRef="#br0" timeOffset="93573.829">3407 15624 1094 0,'-9'2'97'0,"3"1"-77"15,6-3-20-15,-3 0 0 0,-3 0 129 0,6 0 23 16,0 0 4-16,0 0 0 0,0 0-58 0,0 0-12 0,0 0-2 0,0 0-1 16,6-3-7-16,3 1-2 0,6 2 0 0,3-3 0 15,9 3-44-15,-1 0-9 16,1 0-1-16,3 0-1 0,6 0-19 0,-1 3 10 0,4-3-10 0,-3 0 8 16,0 0-8-16,-7 0 0 0,7 0 0 0,-6-3 0 15,0 3 0-15,-4-3 10 0,-2 1-10 0,3-1 10 16,-6 0-18-16,0 3-4 0,-6 0-1 0,-1-2 0 31,-5 2-35-31,-3 0-8 0,-6 0 0 0,0 0-1 16,0 0-43-16,-6-3-9 0,-3 3-2 0,-3-3 0 0,4 3-20 15,-10 0-4-15,0 0-1 0,-3 0 0 0,-3 0 55 16,3 0 10-16,-8 0 3 0,-1 0 0 0,-3-2 82 0,0-1 17 0,-2-2 3 16,-7 0 1-16,3-1 61 0,7 1 12 0,-13-3 2 0,9 0 1 15,6 0 10-15,-2 0 3 0,5 0 0 0,3 0 0 16,6 3-38-16,3 0-7 0,3 0-2 0,3 2 0 15,4 0-29-15,5 3-7 0,0 0-1 0,0 0 0 16,0 0-28-16,5 3-12 0,10 0 8 0,-3-3-8 16,6 2 21-16,6 1-1 0,3-1 0 0,5 1 0 0,7-3-11 15,3 0-9-15,-3-3 12 0,-4 1-12 0,4-3 20 16,0-1-4-16,-4 1 0 0,1-3 0 0,3 3-6 0,-9-1-2 16,-1 1 0-16,4 0 0 0,-3-3-8 0,-6 5 8 15,2-2-8-15,-5 2 8 0,-3 1-24 0,-3-1-4 16,-6 0-2-16,0 3 0 15,-9 0-34-15,0 0-6 0,0 0-2 0,-6 3 0 16,-3 2-8-16,-3 1-1 0,-3-4-1 0,-6 4 0 16,0-1-2-16,-2 0 0 0,-4 0 0 0,0-2 0 15,0 2 18-15,-5 1 3 0,2-4 1 0,-6 4 0 0,0-6 117 0,4 2 23 0,-10-2 5 16,12 0 1-16,-6 0 0 0,13-2 1 0,2 2 0 16,0 0 0-16,6 0-40 0,0 0-8 15,3 0-1-15,3 0-1 0,3 0-8 0,6 0-2 0,0 0 0 0,0 0 0 16,6 2-33-16,3 4 0 15,3-4 0-15,6 3-9 0,6-2 17 0,3 2 3 0,8 1 1 0,4-1 0 16,0-2 0-16,-6-1 0 0,5 1 0 0,1 0 0 16,6-3-4-16,2 0 0 0,-2-3 0 0,5 3 0 15,1-3-21-15,0 3-5 0,-4 0-1 0</inkml:trace>
  <inkml:trace contextRef="#ctx0" brushRef="#br0" timeOffset="96667.359">21841 14629 1324 0,'-9'18'59'0,"3"-10"12"0,0-2-57 0,3-1-14 0,3-5 0 0,-3 5 0 16,-3 0 196-16,0 1 37 0,0 4 7 0,0 1 2 16,0 2-201-16,-3 3-41 0,0 0 0 0,1 2-13 15,-4 4 35-15,0-1 7 0,3-3 2 0,-3 6 0 16,-3-3-14-16,3 3-2 0,-3-3-1 0,3 3 0 15,-3-3-14-15,7-2 9 0,-1-3-9 0,0-3 8 16,0 0-40-16,0-5-9 16,0 0-2-16,0 0-625 0,0-3-124 0</inkml:trace>
  <inkml:trace contextRef="#ctx0" brushRef="#br0" timeOffset="97146.324">22496 13750 1670 0,'-15'-2'148'0,"9"-1"-118"0,0 3-30 0,6 0 0 16,0 0 89-16,0 0 12 0,0 0 3 0,0 0 0 15,0 0-44-15,6 8-9 0,-3 3-2 0,6 7 0 16,3 3-33-16,3 6-6 0,2 7-2 0,1 6 0 16,3 5-8-16,-3 5 0 0,0-2 0 0,0 2 0 15,-3 3 0-15,-3-3 0 0,2 6 0 0,1-6 12 16,-3 0-1-16,0-5 0 0,-3-2 0 0,3-6 0 15,0-8 7-15,0-3 2 0,0-5 0 0,0-2 0 16,-1-9 7-16,1-2 1 0,3-5 1 0,-3-3 0 16,3-5-8-16,0-11-1 0,0-5-1 0,3-8 0 15,0-6 12-15,2-7 2 0,1-8 1 0,3-6 0 16,-3-2-7-16,-3 5-2 0,0-5 0 0,-4 0 0 16,1 2-9-16,-6 3-1 0,3 3-1 0,-3 2 0 15,3 6-14-15,-3-1 8 0,-3 6-8 0,3 6 0 16,-3-1-70-16,0 3-20 0,-3 2-4 0,-3 6-684 15,3 0-137-15</inkml:trace>
  <inkml:trace contextRef="#ctx0" brushRef="#br0" timeOffset="97311.559">22636 14256 1324 0,'-24'13'59'0,"18"-5"12"0,-3-3-57 0,6-2-14 16,3-3 0-16,0 0 0 0,0 0 159 0,0 0 29 0,9 3 5 0,3-6 2 15,3 3-165-15,6-5-30 0,5-3-12 0,4 0 1 16,9-3 11-16,-4-2 0 0,4 0 0 0,0-1 0 16,3 1-15-16,2-3-1 0,1 0 0 0,-1-2-851 15</inkml:trace>
  <inkml:trace contextRef="#ctx0" brushRef="#br0" timeOffset="97681.636">23704 13819 1612 0,'-9'3'144'0,"-6"2"-116"0,4 0-28 0,-7 3 0 16,-3 6 155-16,-3-1 25 0,-3 0 4 0,0 6 2 15,1 2-93-15,2 0-18 0,-3 3-4 0,0 5-1 16,6 0-41-16,1 0-8 0,-1 0-1 0,6 0-1 0,0 0-9 0,3 0-2 16,6-2 0-16,-3-1 0 15,6-2-8-15,3 3 0 0,3-9 0 0,0 3-11 0,3-7 11 0,3-1-12 16,0-3 12-16,3-2-12 0,0-5 2 15,3-3 0-15,0-3 0 0,2-2 0 0,1-6 10 0,0 1 0 16,0-1 0-16,-3 1 0 0,0-1 0 16,-3-2 14-16,-6 2-3 0,3 1-1 0,-6-1 2 0,2 3 1 15,-5-2 0-15,0 4 0 0,0-2 14 0,-3 3 2 16,-2 0 1-16,-1 2 0 0,-3 0 1 0,3 1 0 16,-3 4 0-16,0 1 0 0,0 2-14 0,0 1-2 15,0 7-1-15,6 0 0 0,3 8-14 0,-6 3 11 16,-9-3-11-16,3 6 10 0,3 2-10 0,6 0 0 15,0 0 0-15,3 0 0 0,3-2 8 16,0 2-8-16,9-3 0 0,0 1 8 0,6-4-8 0,6 1-16 16,0-5 4-16,2-1 1 15,7-2-29-15,3 0-7 0,3-3-1 0,-1-2-784 0,7-6-156 0</inkml:trace>
  <inkml:trace contextRef="#ctx0" brushRef="#br0" timeOffset="116326.745">11858 16642 1152 0,'-18'11'51'0,"9"-8"10"0,0 2-49 0,0 0-12 0,-3-2 0 0,6 2 0 16,-3 0 196-16,3 1 37 0,0-1 7 0,6-5 2 16,3 5-118-16,-3-5-23 0,0 0-5 0,-3 6 0 15,6-1-55-15,12 0-10 0,12 0-3 0,0 1 0 16,-7-1-13-16,1 0-3 0,0-2-1 0,-3 2 0 15,0-2-11-15,0-1 10 0,-3 1-10 0,2-3 10 16,-2 0-10-16,-3 0 0 0,3 0 9 0,0-3-9 0,0 3-13 16,-3-2-7-16,3-1-2 0,-6 3 0 15,2 0-46-15,-5 3-8 0,3-1-3 0,-6 1 0 16,0 2-110-16,-6 3-23 0</inkml:trace>
  <inkml:trace contextRef="#ctx0" brushRef="#br0" timeOffset="116501.4459">11816 17050 576 0,'-12'5'25'0,"6"-5"6"0,3 3-31 0,3-3 0 16,0 0 0-16,0 0 0 0,0 0 283 0,6 0 50 16,-6 0 11-16,0 0 1 0,-9 2-220 0,6 1-44 15,3-3-9-15,12 0-1 0,3 0-11 0,6 0-3 16,-3 0 0-16,5 0 0 0,4 0-17 0,-3 0-4 16,3 0-1-16,-3 3 0 0,2-6-25 0,-2 3-10 15,3 0 8-15,-3-3-8 0,-3 3 0 0,-1-2 0 0,-2 2 0 0,0 0 0 31,-3 0-193-31,0 2-38 0</inkml:trace>
  <inkml:trace contextRef="#ctx0" brushRef="#br0" timeOffset="118420.465">13420 16394 1209 0,'0'0'53'16,"0"0"12"-16,0 0-52 0,12 5-13 0,12 0 0 0,3 3 0 15,-3-5 83-15,-7 2 13 0,-11 0 4 0,3-2 0 0,3 2-45 0,0 1-9 16,3-1-2-16,0 3 0 0,0-3 16 16,-3 3 4-16,0-5 0 0,-1 5 0 0,1-3-64 15,0 0-8-15,-6 0-4 0,0 1-1 0,0-1 21 0,0 0 4 16,-6-5 0-16,3 8 1 0,-3-8 27 0,0 8 4 15,-3-2 2-15,-3 4 0 0,-3-2 10 0,0 3 1 16,-6-1 1-16,3 3 0 0,1-2-13 0,-4 2-2 16,-3 3-1-16,0-3 0 0,3 3 2 0,-3 0 0 15,3-3 0-15,0 1 0 16,1-1-34-16,2-3-10 0,0-2 0 0,3 0 0 0,3-2 58 0,0 1 5 16,0-1 1-16,6-4 0 0,0-2-52 0,3 6-12 15,0-1 0-15,6 0 0 16,0-2-21-16,3 0-7 0,0-1-2 0,5 4 0 15,4-6 0-15,0 2 0 0,3 1 0 0,0-3 0 16,3 0-26-16,-1 0-6 0,-2-3-1 0,3 1 0 16,0-1-129-16,-3-2-27 0</inkml:trace>
  <inkml:trace contextRef="#ctx0" brushRef="#br0" timeOffset="118788.05">14081 16333 2023 0,'-21'5'89'0,"12"-2"19"0,0-3-86 0,-6 2-22 0,4 1 0 0,-1 2 0 16,-3 3 96-16,0 0 16 0,0-3 2 0,0 9 1 15,3-1-57-15,0 5-11 0,0-2-3 0,3 5 0 16,0 1-28-16,4 1-7 0,-4 7-1 0,6-1 0 0,3 0-8 0,0-3 0 16,3 3 0-16,0-2 0 0,3-6 0 0,-1-3 0 15,4-2 0-15,0-2 0 16,0-4-17-16,3-2 4 0,0-5 1 0,0-1 0 15,3-4-20-15,-3-1-3 0,-3-2-1 0,3-6 0 16,0-2 2-16,-4 2 0 0,-2-2 0 0,0 3 0 0,0-4 22 0,-3 6 4 16,-3 0 8-16,0 3-13 0,-6 0 23 0,6 5 5 15,-3 0 1-15,-6 3 0 0,1 2 16 0,-1 0 3 16,3 3 1-16,-3 5 0 0,0 1-12 0,0 1-1 16,6 1-1-16,-3 3 0 0,0-1-10 0,3 3-1 15,0-2-1-15,3 0 0 0,0-1-10 0,0-2 0 16,3 2 9-16,3-2-9 0,-3-2 0 0,6-1 0 15,-3 0 0-15,3-2 0 16,3-1-28-16,3-5-4 0,-1 1-1 0,4-1-718 0,0-5-143 16</inkml:trace>
  <inkml:trace contextRef="#ctx0" brushRef="#br0" timeOffset="119181.358">13429 17216 1753 0,'0'0'38'0,"0"0"8"0,0 0 2 0,0 0 2 0,0 0-40 0,9 6-10 16,0-1 0-16,3 3 0 0,3-3 48 0,3-2 7 16,2 2 1-16,10 0 1 0,3-2-2 0,0 0-1 15,2-3 0-15,4-3 0 0,-3 0-35 0,3 3-7 16,2-5-2-16,1 3 0 0,0-1 18 0,-1-2 4 15,1-1 1-15,0 1 0 0,-1-3-17 0,-5 0-4 16,-3 0-1-16,-1 0 0 16,-2 0-44-16,-3 3-9 0,-3-3-2 0,-3 0 0 15,-1 0-132-15,-2 0-28 0</inkml:trace>
  <inkml:trace contextRef="#ctx0" brushRef="#br0" timeOffset="119618.181">13843 17418 1760 0,'0'0'78'0,"0"0"16"0,0 0-75 0,0 0-19 0,0 0 0 0,0 0 0 15,0 0 68-15,6 5 11 0,0-3 1 0,3 1 1 16,3-3-23-16,0 0-5 0,-1 0-1 0,4 3 0 0,3-6-31 0,-3 3-6 16,-3 0-2-16,3 3 0 15,-3-3-13-15,0 2 0 0,-6 1 8 0,3 2-8 0,-4 3-15 16,1 0-5-16,-6 3-2 0,0-1 0 15,-3 6 6-15,0 0 2 0,-2 0 0 0,-4 5 0 0,0-2 14 0,-3 2 0 16,0-3 12-16,0-2-12 0,3-3 40 0,-3 1 0 16,0-4 1-16,6-2 0 0,0-2-13 0,0-1-4 15,0 0 0-15,3-2 0 0,3-3 13 0,0 0 3 16,0 0 0-16,6 2 0 0,3 1-40 0,3-3 0 16,3 0 0-16,3-3-8 0,0 3 8 0,0-2 0 15,3 2 0-15,-1-3 0 0,1 3 0 0,0 0-8 16,-3 0 8-16,0 0 0 0,0 3 0 0,-4-3 0 15,-5 2 0-15,3 1 0 0,-3 2 0 0,-3 1 11 16,-3-1-11-16,0 3 12 0,-3 0 12 0,0 2 4 16,-3 1 0-16,-3 2 0 0,-3 0 6 0,-3 1 2 15,0-1 0-15,-2 0 0 0,-1-2-16 0,-3 2-2 0,-3 0-1 0,0-2 0 16,3-3-17-16,0 0 0 16,-5 0 0-16,-1-3-9 15,0 0-86-15,3 0-17 0,-3-2-3 0,9 0-1031 0</inkml:trace>
  <inkml:trace contextRef="#ctx0" brushRef="#br0" timeOffset="119990.664">15331 17060 1670 0,'-9'11'148'0,"9"-11"-118"16,0 0-30-16,0 0 0 0,0 0 62 0,0 0 6 0,-3 3 2 0,3-3 0 15,9 0-29-15,6 0-5 0,6 0-2 0,3-3 0 16,2 0-18-16,4 1-3 0,3-4-1 16,0 1 0-16,-1 0-12 0,-2-3 9 0,0 0-9 0,0 0 8 31,-3-3-43-31,2 1-9 0,-2-1-1 0,6-2-843 0</inkml:trace>
  <inkml:trace contextRef="#ctx0" brushRef="#br0" timeOffset="120185.461">15522 16790 1900 0,'-3'6'169'0,"-3"-1"-135"0,0 0-34 0,0 3 0 15,0 0 126-15,3 3 18 0,-3 2 4 0,6 3 1 0,0 2-62 0,0 4-13 16,3 1-2-16,0 4-1 0,0 10-44 0,0 0-9 15,0 5-2-15,3 3 0 16,0-5-16-16,0-3 0 0,0 0 0 0,3-3 0 16,-3-4-108-16,2-7-28 0,1-1-5 0</inkml:trace>
  <inkml:trace contextRef="#ctx0" brushRef="#br0" timeOffset="121003.491">16861 16296 1267 0,'9'-3'112'0,"-6"3"-89"15,-3 0-23-15,0 0 0 0,9-3 83 0,-3 3 12 16,-6 0 2-16,9-2 1 0,3 2-28 0,3 0-6 16,2 0 0-16,-2 0-1 0,-3 2-29 0,3 1-6 15,9 0 0-15,-6 2-1 0,-6-2-19 0,0 2-8 16,3 0 8-16,2 3-8 0,-5-3 29 0,0 3 1 16,-3 0 0-16,6 0 0 0,6-2-16 0,-12 1-3 15,-15 4-1-15,6 0 0 0,6-1-10 0,-6 1 0 0,-6-1-12 0,-3 4 12 16,3-4-9-16,0 1 9 0,0-6 0 0,-6 6 0 15,-3-3 0-15,0 0 0 0,9-3 0 16,-3 3 0-16,-2-3 30 0,-4 0 3 0,6-2 1 0,-3 2 0 16,3 1 20-16,-3-1 4 15,-3-2 1-15,6 2 0 0,3-3-30 0,0 4-5 0,0-1-2 0,0-2 0 16,6-3-8-16,-6 5-2 0,3-2 0 0,-3 2 0 16,4-2-4-16,2-3-8 0,0 0 11 0,0 0-11 15,-6 2 15-15,6-2-4 0,0 0-1 0,0 0 0 16,0 0 0-16,0 0 0 0,0 0 0 0,3 3 0 15,5 0-10-15,-2-1 0 0,0 3 0 0,3-2 8 16,6 0-8-16,0 2 0 0,0-2 0 0,0-1 0 0,6 1 0 16,-3 0 0-16,2-1 0 0,1 1 0 0,-9-3 0 15,9 0 0-15,6 0 0 0,-3 0 0 0,-7-3 0 0,4 1 0 16,3-1 0-16,0 0 0 0,-3 1 0 0,-3-4-14 16,-1 4 3-16,1-1 1 15,-3 0-49-15,0 1-9 0,-6-1-3 0,-3 3 0 16,6 0-177-16,-3 0-36 15</inkml:trace>
  <inkml:trace contextRef="#ctx0" brushRef="#br0" timeOffset="121233.773">16799 17005 1382 0,'-15'5'61'0,"15"-5"13"0,0 0-59 0,0 0-15 0,0 0 0 0,0 0 0 16,15 0 104-16,-1 0 19 0,-2 0 3 0,3 0 1 16,6-3-75-16,3 1-16 0,6 2-2 0,2-3-1 15,-5-2-33-15,9-3 0 0,9 0 0 0,-1 0 0 16,-8-3 42-16,6 1 2 0,2 2 0 0,1-3 0 16,-3 1-44-16,-4 2 0 0,-5-5-16 0,12-1-606 15,2-4-122-15</inkml:trace>
  <inkml:trace contextRef="#ctx0" brushRef="#br0" timeOffset="121671.2919">17209 17111 1094 0,'0'0'97'16,"0"0"-77"-16,0 0-20 0,0 0 0 0,0 0 144 0,0 0 26 15,-3 8 5-15,3-8 1 0,-12 2-96 0,12-2-20 16,15 3-3-16,-3-3-1 0,0 0-25 0,0 0-6 15,3 0-1-15,3-3 0 0,0 3-24 0,0 0 8 16,-7 0-8-16,1 3 0 0,6-3 0 0,-6 5 0 16,-12-5 0-16,6 5 0 0,0 1 0 0,3 2 0 15,-6 2 0-15,-6-2 0 0,-3 3 0 0,3-1 0 16,3 1 0-16,-3 0 0 0,-6-1 32 0,3 1 0 0,3-3 1 0,0 0 0 16,-3-1 16-16,0 1 3 0,3-2 1 15,3-1 0-15,6 0-13 0,-3-2-4 16,-3-3 0-16,9 5 0 0,3 1-26 0,-3-4-10 0,0 3 0 0,0-2 9 15,0 0-9-15,3-1 0 0,3 1 0 0,-6 0 0 16,-1-1-10-16,-2 1-4 0,6 0-1 16,-3-1 0-16,-9-2 26 0,0 0 5 0,12 3 0 0,-6 0 1 15,-6-3 24-15,0 0 5 0,3 8 1 0,0-1 0 16,0-1-19-16,-3 2-4 0,-9 0-1 0,0 5 0 16,3-3 8-16,-6 4 1 0,-6-1 1 0,1 3 0 15,-4 0-11-15,0 0-2 0,0-1-1 0,-3 1 0 16,-5 0-10-16,5 0-1 0,0-5-8 0,0 2 12 15,-3-3-12-15,3-4-18 0,10 2 4 0,5-6 1 16,9-2-124-16,-6 3-25 0,-6-3-5 16</inkml:trace>
  <inkml:trace contextRef="#ctx0" brushRef="#br0" timeOffset="122146.222">18141 16777 1958 0,'0'0'43'0,"0"0"9"0,0 0 1 0,0 0 3 0,6-2-45 0,0-1-11 16,3 0 0-16,0 1 0 16,3-1 81-16,3 0 15 0,-1 1 2 0,7-1 1 0,0 0-55 0,0 1-12 15,0-4-1-15,0 6-1 0,2-2-30 0,-2-1 0 16,3 1 0-16,0 2 0 0,0-3 0 0,0 0 0 15,-1 1-12-15,-2-4-702 16,0 1-141-16</inkml:trace>
  <inkml:trace contextRef="#ctx0" brushRef="#br0" timeOffset="122619.567">19120 16097 1882 0,'0'0'41'0,"3"6"9"0,-3-6 2 0,9 5 1 0,0-3-42 0,0 1-11 0,0 2 0 0,3-2 0 0,0 0 78 0,-3 5 14 16,3-6 2-16,0 4 1 0,-4-1-55 0,4-2-12 15,-3 2-1-15,0 3-1 0,-3 0-14 0,0 0-4 16,0 0 0-16,-3 2 0 0,0-2-8 0,0 5 0 16,-3-2 0-16,-3 2 0 0,0-2 0 0,0 5 0 15,-3-3 0-15,0 0-11 0,-3 3 28 0,-3 0 6 16,-3 0 1-16,4 0 0 0,-4-1-16 0,0-1-8 15,3-1 10-15,-3-3-10 0,3-2 49 16,3-2 4-16,0 2 1 0,3-3 0 0,0-2-23 0,6-3-5 16,-3 2-1-16,3-2 0 0,0 0-17 0,9 3-8 15,0-3 0-15,3 0 8 0,0-3-8 0,6 3-16 16,0-2 4-16,3-4 1 16,-1 1-47-16,4-3-10 0,3 0-1 0,3-2-687 15,0-1-136-15</inkml:trace>
  <inkml:trace contextRef="#ctx0" brushRef="#br0" timeOffset="122970.4619">19695 16007 1980 0,'-18'14'88'0,"9"-7"17"0,-3 4-84 0,-3 2-21 0,-3 1 0 0,0 4 0 16,1 1 92-16,-1 2 13 0,3 0 3 0,0 3 1 15,3-3-57-15,0-3-11 0,6-2-2 0,3-3-1 16,3 1-27-16,3-4-11 0,6-2 8 0,0-2-8 15,0-1-18-15,3-5-9 0,3 0-1 0,0-5-1 16,0 2 9-16,-1-5 3 0,-2 0 0 0,0 0 0 16,0 3-4-16,-3-3-1 0,-3 3 0 0,3-3 0 15,-6 5 22-15,-3 3-9 0,3-5 9 0,-3 5 0 0,0 0 8 0,0 0 8 16,0 0 1-16,-6 0 1 16,-3 2 11-16,3 6 3 0,0 0 0 0,-3 3 0 0,0 2-32 0,0 0 0 15,3 6-13-15,3-1 4 0,0 1 34 0,0-1 7 16,-2 3 2-16,5-2 0 0,3 0-18 0,-1-4-4 15,1 1-1-15,3-2 0 0,3-4-11 0,3 1 0 16,-6-3 0-16,3-3 0 0,0 0 17 0,3-2 2 16,-3-3 0-16,3 0 0 15,0-3-79-15,-3 1-15 0,0-4-3 0,-3 4-1 16,2-1-27-16,-8 3-6 0,0 0 0 0,0 0-1 16,0 0-132-16,0 0-27 0</inkml:trace>
  <inkml:trace contextRef="#ctx0" brushRef="#br0" timeOffset="123155.845">19293 16783 518 0,'-18'21'23'0,"12"-16"5"0,-3 3-28 0,0 0 0 0,3 0 0 0,0 0 0 15,3 0 283-15,0-3 51 16,3-5 10-16,0 8 3 0,6-3-232 0,-3 3-47 0,6-8-8 0,6 3-3 16,0-1-49-16,6-4-8 0,3-1 0 0,2-5 0 15,7 0 43-15,3-2 16 0,6-4 3 0,-1 1 1 16,4-3-28-16,0 3-6 0,-4-3-1 0,4 0 0 15,-3 0-28-15,-4 1-21 0,1-4 3 0,0 3 1 16,-4 0-123-16,-2 3-24 16</inkml:trace>
  <inkml:trace contextRef="#ctx0" brushRef="#br0" timeOffset="123594.921">19469 17103 1580 0,'0'0'70'0,"0"0"14"0,0 0-67 0,0 0-17 16,0 0 0-16,6 0 0 0,2 0 36 0,1 0 4 15,0-3 1-15,3 0 0 0,6 1 7 0,-3-1 0 16,0 0 1-16,0-2 0 0,0 3-41 0,-1-1-8 16,-2 0 0-16,0 3 0 15,0 3-38-15,-3 0-5 0,0-1-1 0,0 3 0 16,-6 6-2-16,-3 0-1 0,3-1 0 0,-3 6 0 0,0-3 38 0,-3 6 9 0,0-3 0 0,0 0 0 15,3-1 42-15,-3-1 10 0,0-1 3 0,3 0 0 16,0-2 14-16,0-6 3 0,0 3 1 0,0-8 0 16,6 5-29-16,-3-2-5 0,-3-3-2 0,9 3 0 15,0-1-17-15,-3-2-3 0,3 0-1 16,0 0 0-16,-3 0-16 0,3 0-11 0,-1 3 2 0,1-1 0 16,0-2 35-16,0 3 7 0,0 0 2 0,0 2 0 15,0-2-5-15,-3 5-1 0,3-3 0 0,-3 3 0 16,-3 0 15-16,3 2 2 0,-6 1 1 0,0 0 0 15,-3 2 5-15,0 3 2 0,-3 2 0 16,-3 3 0-16,3 1-6 0,-6 4 0 0,0-2-1 0,-3 2 0 16,0 1-3-16,1-1 0 0,-1 1 0 0,-6-4 0 15,3-4-35-15,-6-1-9 0,0 1 0 0,1-6 0 16,-1-2-19-16,-3-3-5 0,0-3-2 16,0-5 0-16,1 0-182 0,5-3-37 15</inkml:trace>
  <inkml:trace contextRef="#ctx0" brushRef="#br0" timeOffset="124155.9469">20043 15602 2275 0,'-21'24'100'0,"12"-8"22"0,-6 8-98 0,-2 8-24 15,-7 5 0-15,-3 8 0 0,0 0 112 0,-3 0 18 16,1 5 3-16,-4 11 1 0,3-3-49 0,-3 8-9 16,4 3-3-16,-4 5 0 15,-3-5-39-15,0 5-8 0,-2 11-2 0,-4 2 0 0,3-10-24 0,1-1 0 16,-1 1 8-16,3 8-8 0,4-6 0 0,-1 1 0 16,0-1 0-16,0 3 0 0,1-5 0 0,-1 2 0 15,-3 3 0-15,-3 3 0 0,4-11 0 0,2-5 0 16,0-6 0-16,3-2 0 0,4-8 9 0,2-8 0 0,6-11 0 15,3-2 0 1,3-8-59-16,0-8-12 0,3 0-2 0</inkml:trace>
  <inkml:trace contextRef="#ctx0" brushRef="#br0" timeOffset="124740.911">14950 15671 2188 0,'-24'14'48'0,"15"-7"11"0,0 7 1 0,-5 4 1 0,-7 9-49 0,0 2-12 0,-6 8 0 0,0 8 0 15,1 2 81-15,-7 9 14 0,-3 7 2 0,-3 17 1 16,-2-3-32-16,-4 7-6 0,-3 6-2 0,-2 19 0 15,2-9-22-15,4 6-4 0,-4 3 0 0,-6 18-1 16,10-16-15-16,-4 2-4 0,-2 6 0 0,-4 11 0 16,12-21-12-16,4-1-8 0,2 1 8 0,-3 2-13 15,9-24 31-15,4-8 6 0,2-10 2 0,3-3 0 16,3-13-42 0,0-5-8-16,0-6-1 0,3-2-1 0,4-8 26 0,2-3 0 0,0-5 0 0,3-6 0 31,0-2-164-31,3-5-28 0,3 2-6 0,0-13-1 0</inkml:trace>
  <inkml:trace contextRef="#ctx0" brushRef="#br0" timeOffset="127630.6">8955 16732 1706 0,'0'0'37'0,"-6"6"8"0,3 1 2 0,6-1 1 0,6-1-38 0,-6-2-10 0,-3-3 0 0,-9 5 0 15,-3 0 56-15,7-2 10 0,5-3 2 0,0 0 0 16,5 8-45-16,1-5-9 0,3-1-2 0,0 1 0 15,9-1 8-15,0-2 2 0,3 0 0 0,0 0 0 16,0 3-5-16,-1-3-1 0,-2 0 0 0,3 0 0 16,-3 0-4-16,-3 0 0 0,0 3-1 0,0-1 0 15,-7 1-1-15,4 0 0 0,-3-1 0 0,0 4 0 0,-3-1 1 16,-3 3 0-16,0-3 0 0,0 6 0 16,-3 2 6-16,-3 0 2 0,-3 0 0 0,-3 1 0 0,0 2 8 0,-6-1 1 15,1 1 1-15,-4 3 0 0,-3-3 5 0,-3 2 1 16,0 1 0-16,-3-1 0 0,4-2 2 0,-1 0 1 15,6-3 0-15,0 0 0 0,3-2-15 0,0-3-3 16,6 0-1-16,0 0 0 0,7-3-19 0,-4-2 8 16,3-1-8-16,3-2 0 0,6 6 0 0,2-4 0 15,1 1-12-15,6 0 3 0,0-3 1 0,3 0 0 16,3 0 0-16,3-3 0 0,-3-2-8 0,5-3 0 16,1 0-1-16,0-3 0 15,3-5-44-15,-4 1-9 0,4-4-2 0,3-5-668 0,0-2-133 16</inkml:trace>
  <inkml:trace contextRef="#ctx0" brushRef="#br0" timeOffset="127811.345">9685 16476 1670 0,'-9'5'148'0,"3"0"-118"0,-3 3-30 0,-3 3 0 16,0-1 186-16,-6 6 31 0,-3 3 7 0,3 7 0 15,-2 6-121-15,-1 5-25 0,-3 3-5 0,0 5-1 16,3 0-32-16,0 5-8 0,1 3 0 0,-4 13-1 15,0 0-17-15,3 0-3 0,3-2-1 0,0 5 0 16,4-11-10-16,-1 0 8 0,3 0-8 0,0 0 8 0,3-5-16 0,0-8-4 16,0-5-1-16,3-8 0 15,0-6-138-15,6-5-27 0,-3-5-6 16,3-5-900-16</inkml:trace>
  <inkml:trace contextRef="#ctx0" brushRef="#br0" timeOffset="128232.19">9729 16682 921 0,'0'0'40'0,"0"0"10"0,0 0-40 0,6 11-10 15,-3-3 0-15,0-1 0 0,3 1 232 0,-3 0 45 16,3 0 9-16,3 0 2 0,-3 0-148 0,3-3-28 16,-3 3-7-16,0 0-1 0,3-2-68 0,-3-1-15 0,0 0-2 0,3 0-1 15,-4 1-18-15,1-1 10 0,0 0-10 0,-3 3 8 16,0 0-8-16,-3 3 0 0,3 2 0 0,-6 3-11 15,0 0-2-15,-3 2-1 0,3 6 0 0,-3 0 0 16,1 0 14-16,-4 0 0 0,0 2 0 16,0 3 0-16,3-5 0 0,-6 0 12 0,3-3-3 0,0-3 0 15,3-4 14-15,3-1 2 0,0-3 1 0,0-2 0 16,3-2-14-16,0-6-2 0,3 5-1 0,-3-5 0 16,9 0-26-16,0 0-6 0,0-3-1 0,6 3 0 15,-3-5 33-15,3 0 7 0,-1 2 0 0,4-2 1 16,0 2-17-16,0-2 0 0,0 2 0 0,0 1 0 15,-6 2 0-15,3 2 0 0,-4-2 0 0,-2 3 0 16,-3 5 8-16,3-3-8 0,-9 6 9 0,0-1-9 16,0 6 39-16,-6 0 1 0,-3 3 1 0,-3-1 0 15,-2-2-1-15,-1 5-1 0,3 0 0 0,-3 0 0 16,0 1-18-16,-3-4-3 0,3 3-1 0,-3-2 0 0,1-1-17 16,-1-4 0-16,-3-1 0 0,3 0-845 15,0 0-166-15</inkml:trace>
  <inkml:trace contextRef="#ctx0" brushRef="#br0" timeOffset="139110.87">12759 14123 748 0,'0'0'67'0,"0"0"-54"16,-3 6-13-16,3 2 0 15,-3 5 196-15,0 0 37 0,0 3 7 0,3 3 2 0,0 2-109 0,6 5-21 16,9 9-5-16,0 15-1 0,-3 3-29 0,0 5-5 15,-3 0-2-15,0 3 0 0,0-5-17 0,0 2-3 16,-3 8-1-16,3 5 0 0,0-4-13 0,-3-4-4 16,2-5 0-16,-2-2 0 0,0-6-14 0,0-2-3 15,3-3-1-15,-3-3 0 0,0-8-14 0,3-2 0 16,-3-5 0-16,0-4 0 16,0-4-120-16,-3-3-20 0,0-6-4 0,-3-4-536 15,0-6-107-15</inkml:trace>
  <inkml:trace contextRef="#ctx0" brushRef="#br0" timeOffset="139860.575">12611 14049 1728 0,'-12'8'76'0,"12"-8"16"0,0 0-73 0,0 0-19 0,0 0 0 0,0 0 0 16,0 0 68-16,0 0 9 15,0 0 3-15,-3-5 0 0,0-3-37 0,6 0-7 0,6 3-2 0,3 0 0 16,2 2-1-16,4-2 0 0,0 2 0 0,9 0 0 16,-3-2-33-16,5 2 0 0,-2 1-15 0,3-1 5 0,0 0 10 0,3 1 0 15,-1-1 0-15,7 1 0 16,3-1 0-16,-1-2 8 0,1 2-8 0,6 0 0 0,-4-2 16 16,4 0 0-16,0-1-1 0,5-2 0 0,-5 1 4 0,5 1 1 15,1-2 0-15,2 3 0 0,1-3-4 16,0 3 0-16,-4-3 0 0,7 3 0 0,-4-1-5 0,1 4-2 15,2-4 0-15,4 4 0 0,-4-1-9 0,-2-2 10 16,-1 2-10-16,7 0 10 0,-6 1 1 16,-1 2 0-16,1-5 0 0,2 2 0 0,-2-2-11 0,-1 2 0 15,-2-2 0-15,5-3 0 0,-2 0 0 0,-1 0 15 16,1 0-4-16,6 3-1 0,-7-3-10 0,1 0 10 16,-4 2-10-16,7 1 10 0,-7 0-10 0,1 2 0 15,2 6 0-15,1-3 8 0,-3 5-8 0,-4 0 0 16,1 1 0-16,-1 4 8 0,1-4-8 0,-3 2 0 15,-1-1 9-15,4 1-9 0,2 0 0 0,1-2 0 0,-3-4 0 16,2 1 0-16,-2-3 0 0,-1 0 0 0,4 0 0 0,6-3 0 16,-4 1 0-16,1-4 0 0,2 6 0 15,1-2 0-15,-7 2 0 0,4 2 8 0,2-2-8 0,1 3 0 16,-7 0 9-16,1-1-9 0,6 1 12 0,-1 2-12 16,-5 1 0-16,-4-1 0 0,7 0 0 0,2 0-9 15,4-2 17-15,-4 2 4 0,-2-2 1 0,0 0 0 16,-1-3 3-16,1 2 0 0,-1-2 0 0,7-2 0 15,-4-4-4-15,4 1-1 0,-1 2 0 0,4 1 0 16,-4-1-3-16,4-2 0 0,-4 2 0 0,7 1 0 16,-7-1-8-16,-2 3 0 0,-1 0 9 0,4 0-9 15,-4 0 0-15,1 0 0 0,2 0 0 0,4 3 0 16,-4-1 0-16,-2 1 0 0,-4-3 0 0,7 2 8 16,-4 1-8-16,1-3 9 0,0 0-9 0,2 0 10 0,-2 0-2 0,-4-3-8 15,1 1 12-15,5-1-4 0,-2 1 1 16,2-4 0-16,1 1 0 0,2-3 0 0,-5 3-9 0,-1-3 8 15,7 2-8-15,2-1 8 0,-5 1-8 0,-1-2 0 16,1 3 9-16,2-3-9 0,-8 3 0 0,2 0 9 16,-2-1-9-16,2 1 0 0,-8 2 18 0,0 1-3 15,-7 2-1-15,4 0 0 16,-6 0-28-16,-4 2-6 0,-2 1 0 0,3 0-1 16,-4 2-34-16,1 0-6 0,0-2-2 0,2-1 0 15,-5 1-121-15,0 2-24 0,0-5-4 0,-1 3-444 16,1-3-88-16</inkml:trace>
  <inkml:trace contextRef="#ctx0" brushRef="#br0" timeOffset="140244.282">21246 13586 921 0,'0'0'82'0,"6"6"-66"31,-6-6-16-31,0 5 0 0,0 0 160 0,0 3 29 0,-3 0 6 0,3 3 1 0,-3 2-69 0,3 0-14 16,0 6-2-16,0 2-1 0,0 5-38 0,0 3-7 15,0 8-1-15,3 3-1 0,0 2-39 0,0 9-8 16,-3 2-2-16,2 5 0 0,4-3 10 0,-3 1 3 15,0 5 0-15,0 0 0 0,0-8 17 0,0 2 3 16,0 1 1-16,0-3 0 0,3-6-10 0,-3-2-2 16,3-2 0-16,-3-1 0 0,-3-2-19 15,3-11-4-15,0 0-1 0,0 0 0 0,-3 0-12 0,3 0 0 16,-3 0 8-16,-3-2-8 16,3-3-40-16,-6 5-10 0,-3-3-2 0,3 1-732 15,0-6-145-15</inkml:trace>
  <inkml:trace contextRef="#ctx0" brushRef="#br0" timeOffset="141042.23">12697 15483 1432 0,'0'0'32'0,"0"0"6"0,0 0 2 0,9 0 0 0,3 3-32 0,0-3-8 0,8 3 0 0,1-1 0 15,3-2 17-15,0 3 3 0,6 0 0 0,2-3 0 16,4 2 5-16,0-2 2 0,3 0 0 0,8 3 0 16,1 0-7-16,5-3-2 15,-2 0 0-15,6 0 0 0,-7 0 15 0,4-6 3 0,2 6 1 0,10-5 0 16,-4 2 7-16,1-2 2 16,-1 2 0-16,10-2 0 0,-7 2-8 0,7 1-2 0,2-3 0 0,9 2 0 15,-8 0-15-15,2 3-3 0,4 0-1 0,8 3 0 16,-6-3 1-16,-2 3 0 0,2 2 0 0,9 0 0 15,-5 0-2-15,2 1 0 0,-3-1 0 0,9 0 0 16,-2 1 5-16,-1-4 1 0,0 4 0 0,12-4 0 16,-2-2 2-16,-1 0 1 0,-12 0 0 0,12 0 0 15,1-2-5-15,-1-4 0 0,6 1-1 0,-3 0 0 16,-6-1-9-16,6 1-2 0,10-3 0 0,-10 3 0 0,-3-3-8 16,0 3 10-16,6-1-10 0,0-2 10 0,-2 3-10 0,-1 0 0 15,-3 0 0-15,3 2 8 0,6-2-8 0,0 2 0 16,-2-2 0-16,-1 2 8 0,0-2-8 0,-3 2 0 15,3-2 9-15,0-1-9 0,1 1 8 0,-4 0-8 16,3 0 10-16,-3-3-10 0,6 0 12 0,-3 0-4 16,-2 0-8-16,-1-3 12 0,0 3-12 0,3 0 9 15,-9 0-9-15,1 1 8 0,2 1 8 0,3 1 2 16,-3 2 0-16,-29 1 0 0,5 4-18 0,0-2-14 16,4 3 2-16,-1 0 1 0,3-1 11 0,-5 1 16 15,-1-3-4-15,33 3-1 0,-11-3 9 0,-4 0 3 16,-12 0 0-16,-2-3 0 0,-4-2-11 0,3-1-3 15,-2 1 0-15,-1 0 0 0,-3-3 2 0,1 0 0 0,-7 0 0 0,1 0 0 32,-1-3-83-32,-5 6-16 0,-1-3-3 0</inkml:trace>
  <inkml:trace contextRef="#ctx0" brushRef="#br0" timeOffset="153413.007">7437 656 1267 0,'-3'-5'112'0,"3"0"-89"0,-3-3-23 0,3 2 0 15,3-7 118-15,-6 8 19 0,-3-3 4 0,0 0 1 16,3 3-33-16,0-3-6 0,1-3-2 0,-4 3 0 16,-9 3-17-16,3-3-3 0,6 3-1 0,-3-3 0 15,-6 8-34-15,0 0-7 0,6 0-2 0,-6 8 0 16,-6-3-17-16,1 8-4 0,-1 6-1 0,6 2 0 16,0 0-15-16,0 3 0 0,-9 2 8 0,1 1-8 15,5-1 8-15,-3 1-8 0,6-3 11 0,-3 2-11 16,3-5 12-16,3 6-4 0,6-4 0 0,0 4-8 15,0-6 0-15,3 6 0 0,0-4 0 0,3 4-12 16,-2-6 12-16,2 3 0 0,5-8 0 0,7 2 10 0,-3-5-10 0,0 1 0 16,-3-9 0-16,6 3 0 15,3-8 0-15,0 0 0 0,-3 0 0 0,3-8 0 0,5-3-12 0,-5-2 12 16,-3-3-10-16,-3-2 10 16,6-1-12-16,0-2 3 0,-3 2 1 0,3-2 0 0,-9 8 8 0,0 3 0 15,0 2 0-15,-3-6-8 0,3 9 8 0,-3-3 0 16,-3 8 0-16,0 0 0 0,5 0 0 0,-5 0 0 15,-11 0 10-15,5 0-10 0,6 0 16 0,-9 13-2 16,-9-5-1-16,3 6 0 0,6 4 3 0,-3-5 0 16,-3 6 0-16,-6-3 0 0,1 7 7 0,5-4 1 15,3 2 1-15,3 6 0 0,-6-9-11 0,6 9-2 0,3-9-1 16,3 3 0-16,-3-2-11 0,3 2 8 16,6-8-8-16,0 6 8 0,3-6-8 0,0 5 0 15,0-4 0-15,9 7 0 0,6-11 0 0,-3 4 0 0,-7-6 9 0,-2 5-9 16,6-8-12-16,0-2-6 0,0 2-2 0,3-5 0 31,6-5-45-31,0 2-10 0,-7 3-1 0,1-5-1 16,3-3-119-16,0 3-24 0,3-3-5 0</inkml:trace>
  <inkml:trace contextRef="#ctx0" brushRef="#br0" timeOffset="153614.195">7732 926 2073 0,'-30'5'92'0,"27"-5"19"0,3 0-89 0,0 0-22 16,0 0 0-16,0 0 0 0,-3 0 72 0,3 0 11 16,0 0 1-16,0 0 1 0,-12 0-47 0,9 0-10 15,3 0-1-15</inkml:trace>
  <inkml:trace contextRef="#ctx0" brushRef="#br0" timeOffset="161610.683">8423 691 633 0,'0'-8'56'0,"0"2"-44"16,-3-2-12-16,0 3 0 0,0 0 245 0,0-3 47 0,0 3 10 0,0 2 2 15,3 3-141-15,0 0-28 0,0 0-6 0,0 0-1 16,0 0-73-16,0 0-15 0,-3 3-4 0,0 7 0 16,3 3-21-16,-3 1-5 0,3-1-1 0,0 8 0 15,3 3-9-15,0 2 8 0,-3 1-8 0,9-1 8 16,-3 9-8-16,3-4 0 0,-1 1 0 0,4 3 0 16,0-4 0-16,0 1 0 0,0 0-9 0,3-6 9 15,0-5 0-15,3-2 0 0,-3-3 0 0,5-6 0 16,1 4 0-16,0-14 0 0,-3 5 0 0,3-10 0 15,0 5 0-15,-6-8 9 0,-1-3-9 0,1-2 8 16,-3-8 1-16,-3 2 0 0,0-2 0 0,-3-8 0 16,3 8-9-16,-3-6 8 0,-3 1-8 0,0 2 8 15,0 3-8-15,-3 0 0 0,0-3 0 0,0 3 0 16,-3-6 53-16,3 1 9 0,-3 7 2 0,3 1 0 16,-6-3-103-16,3 7-20 0,0 1-4 0</inkml:trace>
  <inkml:trace contextRef="#ctx0" brushRef="#br0" timeOffset="161849.835">8937 1074 576 0,'-11'13'51'0,"5"-13"-41"0,3 8-10 0,0 0 0 0,0 3 309 0,0-3 60 0,-3 5 12 0,3-2 3 16,-3 5-220-16,0 2-43 0,3-5-9 0,-3 6-1 16,3 2-75-16,-3 3-14 0,0-3-3 0,0-3-1 15,-3 4 2-15,6 1 0 0,-3-7 0 0,3 3 0 16,0-1-28-16,0-4-6 0,0-6-1 0,3-8 0 31,0 0-166-31,0 0-34 0,3-8-6 0,0-3-2 0</inkml:trace>
  <inkml:trace contextRef="#ctx0" brushRef="#br0" timeOffset="162178.708">8914 945 1652 0,'9'-6'73'0,"-9"6"15"0,0 0-70 0,6 6-18 0,2-6 0 0,1 8 0 15,0 2 120-15,-3-2 21 0,3 5 4 0,0 6 1 16,0 2-57-16,0 3-11 0,3 2-2 0,-3 1-1 0,0-1-27 0,-3-5-6 16,3 3-1-16,-3 3 0 0,0-6-17 0,0-3-4 15,2 1-1-15,-2-6 0 0,0 0-19 0,0 0 8 16,0-5-8-16,0 0 0 15,-3 3-26-15,3-11-12 0,-6 8-2 0,0-8-1 16,0 0-27-16,0 0-4 0,0 0-2 0,-6-8 0 16,-3 8 19-16,0-5 4 0,-6-3 1 0,-2-3 0 0,2 3 42 0,-6 0 8 15,-3-2 0-15,0 2 0 0,-3-6 50 0,7 7 7 16,-4-4 2-16,3 3 0 0,3-3-21 0,0 9-4 16,3-3-1-16,6-3 0 0,1 8 24 0,-1-6 5 15,3 6 1-15,6 0 0 0,0 0-50 0,0 0-13 16,0 0 0-16,0 0 0 0,6 0 11 0,3 0-3 15,2 0-8-15,4 0 12 0,0 0-12 0,3 0-8 16,3-5 8-16,3 2-13 0,0-2-7 0,-1 0-2 16,4-3 0-16,3 0 0 15,-3-3-188-15,-4 3-38 0</inkml:trace>
  <inkml:trace contextRef="#ctx0" brushRef="#br0" timeOffset="162515.567">9485 500 1440 0,'0'0'128'0,"-9"8"-103"15,0-3-25-15,3 3 0 0,0 0 244 0,3 11 44 16,-5-1 9-16,-1 3 2 0,0 6-178 0,-3 5-35 16,3 5-7-16,0-3-2 0,3 6-30 0,3-1-7 15,0 6 0-15,6 0-1 0,0 0-18 0,3 8-3 16,3-8-1-16,3 0 0 0,0-5-9 0,3 0-8 16,-4-9 12-16,7 4-12 0,3-4-8 0,0-9-9 15,-3 1-2-15,3-7 0 16,-1 3-223-16,-2-9-45 0</inkml:trace>
  <inkml:trace contextRef="#ctx0" brushRef="#br0" timeOffset="162943.796">10012 598 2192 0,'0'0'97'0,"0"0"20"0,-6 3-93 0,6-3-24 15,-3 5 0-15,0 3 0 0,0 2 107 0,0 9 17 16,3 2 3-16,3 0 1 0,0 6-73 0,0 4-15 0,3 1-2 15,0 0-1-15,0 2-15 0,-3 3-3 16,0-2-1-16,3 10 0 0,0-6-6 0,0 1-2 16,-3-8 0-16,3 2 0 0,0-2-10 0,0-8-12 15,-3-3 2-15,3-2 1 16,-3-6-141-16,-1-5-28 0,4-3-6 0</inkml:trace>
  <inkml:trace contextRef="#ctx0" brushRef="#br0" timeOffset="163125.93">9917 619 1036 0,'0'0'92'0,"0"0"-73"0,0 0-19 15,6-5 0-15,0 2 184 0,3-2 32 0,3 0 8 0,2 2 0 16,1-2-122-16,6 5-25 0,-3-8-5 0,3 8 0 16,0-6-43-16,-1 1-8 0,1 3-1 0,0 2-1 0,-3-6-11 0,-3 6-8 15,3 0 9-15,-3-5-9 16,0 5-92-16,-4 0-25 0,1 0-5 0</inkml:trace>
  <inkml:trace contextRef="#ctx0" brushRef="#br0" timeOffset="163320.185">10057 781 633 0,'-18'0'28'0,"12"7"6"15,-3-1-34-15,0-4 0 0,3 4 0 0,-3-6 0 0,0 0 448 0,0 5 82 16,0-5 17-16,3 3 3 0,0-3-375 0,6 0-75 15,0 0-16-15,0 0-2 0,0 0-56 0,0 0-11 0,9 5-3 0,-3-5 0 16,6 0-12-16,0 0-12 0,3-5 3 0,3 2 0 16,3 3-7-16,3-5-2 0,-4-3 0 0,4 8 0 31,0-6-136-31,3 1-27 0,-3 3-6 0</inkml:trace>
  <inkml:trace contextRef="#ctx0" brushRef="#br0" timeOffset="163487.422">10607 1172 2412 0,'0'0'107'0,"-9"8"21"16,0-3-102-16,1 3-26 0,-4 6 0 0,0-7 0 16,-3 7 64-16,3 2 7 0,-3-1 1 0,0 4 1 15,3-1-125-15,0 4-26 0,-3-4-5 0</inkml:trace>
  <inkml:trace contextRef="#ctx0" brushRef="#br0" timeOffset="163979.967">11149 495 2199 0,'0'0'97'0,"0"0"21"0,0 0-94 0,-3 5-24 0,-6-5 0 0,0 3 0 16,3 2 99-16,-3 0 15 0,-3 9 3 0,4-7 1 15,-7 12-59-15,6 0-12 0,-3-4-3 0,0 9 0 16,3-8-25-16,-3 3-6 0,3-1-1 0,3 1 0 16,0-6-12-16,0 0 0 0,6-5 0 0,0-3 0 15,0 9 0-15,3-7-12 0,3-7 3 0,3 6 0 16,3-1-3-16,0-2 0 0,0-3 0 0,3 5 0 16,0 0 4-16,0-2 0 0,2 2 0 0,-2 1 0 15,0 1-10-15,3-1-2 0,0 2 0 0,-3-3 0 16,-3 3 30-16,0-3 6 0,2 8 0 0,-2-5 1 15,-6 6-17-15,3-9 0 0,-3 8 0 0,0 0 0 0,-3 1 11 16,0-1-11-16,-6 0 10 0,0 6-10 16,3-6 15-16,-3 8-3 0,-6-3-1 0,0 4 0 0,0 1-2 0,-3-4 0 15,-2-3 0-15,-1 2 0 0,-3 1-9 0,3-6 0 16,-3 0 0-16,3-7 0 16,-3 2-52-16,6-8-7 0,-2-6-1 0,5 4 0 15,0-4-187-15,3-7-37 0</inkml:trace>
  <inkml:trace contextRef="#ctx0" brushRef="#br0" timeOffset="164134.228">11402 886 1731 0,'9'19'76'0,"-3"-11"17"0,-3 5-74 0,3 6-19 0,-3-1 0 0,0 9 0 16,3-1 109-16,-3 0 19 0,0 1 3 0,3-1 1 15,-6-4-80-15,3 1-15 0,0-4-3 0,0-6-1 31,-3 0-47-31,3 1-10 0,0-12-1 0,-3-2-983 0</inkml:trace>
  <inkml:trace contextRef="#ctx0" brushRef="#br0" timeOffset="164565.225">11381 881 1652 0,'0'0'73'0,"0"0"15"16,0 0-70-16,0 0-18 0,0 0 0 0,0 0 0 15,0 0 117-15,6-3 20 0,3-2 4 0,0 5 1 16,0 0-60-16,3-5-12 0,0 2-2 0,0 3-1 0,3 0-44 0,-3-5-9 15,-1 5-2-15,1 0 0 0,0 0-12 0,0 0 11 16,-3 0-11-16,0 0 10 0,0 0-10 0,-3 5 10 16,-6-5-10-16,6 3 10 0,-6-3-2 0,3 10-8 15,0-2 12-15,-3 0-4 0,0-2-8 0,0 7 10 16,-6-8-10-16,3 8 10 0,0 1-10 0,-3 4 8 16,-3-5-8-16,0 3 8 0,0 3 18 0,3-6 3 15,-3 0 1-15,0-2 0 16,0-3-13-16,3-3-2 0,3 3-1 0,0-3 0 0,3-5 14 0,0 0 4 15,0 0 0-15,0 0 0 0,0 0-20 0,0 0-4 16,0 0-8-16,3-5 12 0,-3 5-12 0,9-8 0 16,3 8 0-16,-3-5 0 0,3-3 0 0,-3 8 0 15,0 0 0-15,0 0 0 0,3 0 0 0,0 0 0 16,3 0 0-16,-6 2 0 0,2 4 0 0,-2-1 0 16,0-2 0-16,0 7 0 0,-6-2 12 0,0 0-1 0,0 3 0 15,0 2 0-15,0 3 22 0,-6 0 5 0,0 0 1 16,-3 2 0-16,0-5-8 0,-3 6-2 0,-3-3 0 0,1 2 0 15,-1 1-15-15,0-6-3 0,0 5-1 0,-3-2 0 16,-3-5-10-16,0 2 0 0,3-8-10 0,-3 3 10 31,4-2-52-31,-4-6-4 0,0 0 0 0,3-6-841 0,0 1-168 0</inkml:trace>
  <inkml:trace contextRef="#ctx0" brushRef="#br0" timeOffset="164972.418">11831 606 2116 0,'0'0'47'0,"9"0"9"0,0 5 3 0,5-5 0 0,-2 8-47 0,0-3-12 0,0 9 0 0,6-1 0 16,0 0 69-16,0 0 12 0,0 6 3 0,-1-6 0 15,1 8-16-15,0-2-4 0,0-1 0 0,0 3 0 16,-3 1-20-16,-3 1-4 0,0-1 0 0,0 4-1 15,-7 1-11-15,1 4-3 16,-6 1 0-16,0 8 0 0,-6-3 31 0,1 2 7 0,-4-4 1 0,-3 2 0 16,0 3-32-16,0-6-5 0,-6-2-2 15,3 7 0-15,0-12-40 0,3 5-8 0,-3-6-1 0,1 1-1 16,-1-4 25-16,0-7 0 0,3 3 0 0,-3-11-8 16,0 2-147-1,3-7-29-15,3 2-5 0,0-5-2 0</inkml:trace>
  <inkml:trace contextRef="#ctx0" brushRef="#br0" timeOffset="166016.727">12953 820 1497 0,'0'0'133'0,"0"0"-106"15,0 0-27-15,0 0 0 0,0 0 79 0,0 0 10 16,6 0 3-16,0 0 0 0,3-5-45 0,3 5-9 0,3 0-2 0,-1 0 0 16,4 0 22-16,0 0 4 0,6-8 1 0,0 8 0 15,0-5-42-15,2-1-8 0,-5 4-1 0,0 2-1 16,0-6-24-16,0-1-5 15,0 7-1-15</inkml:trace>
  <inkml:trace contextRef="#ctx0" brushRef="#br0" timeOffset="166203.933">13197 572 2102 0,'0'0'93'0,"-3"0"19"0,-3 0-89 0,0 0-23 0,6 0 0 0,-6 2 0 15,0 3 99-15,3 3 15 0,3 3 3 0,0 2 1 0,0 8-66 0,3 6-14 16,0-3-2-16,0 2-1 0,0 8-18 0,0-2-3 16,-3 0-1-16,0 8 0 0,0-1-5 0,0 1 0 15,0 5-8-15,3-5 12 0,-3-1-26 0,0-2-6 16,6-7 0-16,-3-1-1171 16</inkml:trace>
  <inkml:trace contextRef="#ctx0" brushRef="#br0" timeOffset="166660.327">14072 500 1382 0,'0'0'123'0,"0"8"-99"0,-3-3-24 0,0 9 0 15,3-7 208-15,-3 12 36 0,3 0 7 0,3 7 1 0,-3 3-133 0,3 3-27 16,-3 0-6-16,0 2-1 0,3-2-32 0,-3 5-6 16,0-8-2-16,0 8 0 0,-3-5-26 0,3 7-6 15,-3-4-1-15,3 2 0 0,0-3-12 0,0-7-15 16,3-1 3-16,-3-2 1 15,3-3-185-15,0-10-38 0</inkml:trace>
  <inkml:trace contextRef="#ctx0" brushRef="#br0" timeOffset="166795.538">14132 794 1692 0,'0'0'75'0,"3"2"15"0,3 4-72 0,-1-1-18 0,1-5 0 0,3 0 0 16,3 3 69-16,0 2 11 15,0-5 1-15,6 0 1 0,0 0-59 0,0 0-12 0,0 0-3 0,2-5 0 32,-2 5-100-32,3-3-20 0</inkml:trace>
  <inkml:trace contextRef="#ctx0" brushRef="#br0" timeOffset="167162.771">14715 606 345 0,'0'0'15'0,"0"0"4"16,-3-5-19-16,-3 2 0 0,3 3 0 0,-3-5 0 15,0 5 464-15,-3 0 90 0,0 0 18 0,-3 5 3 16,3-2-376-16,-2 7-75 0,-4 3-16 0,0 1-2 16,3 4-60-16,-6 3-12 0,3-2-2 0,0 2-1 0,0 3-17 0,1-3-3 15,-1 5-1-15,0-4 0 16,6-4-10-16,3 1 0 0,0-1 0 0,3-5 0 0,3 1 0 0,3-1 0 16,6 0 0-16,0-5 0 0,3-3-24 0,0-5 4 15,2 0 0-15,1 0 0 16,0-5-20-16,0 0-3 0,3-3-1 0,-6 0 0 15,0 3 4-15,0-3 1 0,-6 2 0 0,3-2 0 16,-6 3 25-16,-3 5 5 0,0 0 1 0,0 0 0 0,0 0 24 0,0 0 6 16,0 0 1-16,-3 0 0 0,-3 5 3 0,0-2 1 15,0 8 0-15,-3-3 0 0,0 5-13 0,3 0-2 16,0 0-1-16,0 6 0 0,3 2 0 0,0-3 0 16,3 1 0-16,0-6 0 0,3 6-11 0,3-3 0 15,0-3 9-15,0 0-9 0,3-2 0 0,3 2 0 16,-3-5 0-16,3 0 0 15,-1-3-34-15,1-5-5 0,0-5-1 0,0-3 0 16,0 0-194-16,0-11-39 0</inkml:trace>
  <inkml:trace contextRef="#ctx0" brushRef="#br0" timeOffset="167411.001">14828 593 1440 0,'0'0'128'16,"0"0"-103"-16,0 0-25 0,0 0 0 15,0 0 198-15,0 0 34 0,6 5 8 0,3 3 0 16,0 0-121-16,-3 2-25 0,3 4-5 0,3-1-1 16,3 5-29-16,-3-4-7 0,-1 2 0 0,4 7-1 0,0-9-15 0,-3 7-2 15,3-3-1-15,0 1 0 0,0 2-9 0,-6 0-3 16,0 3 0-16,-3-6 0 0,-3 4-5 16,-1 4-2-16,-2 1 0 0,-2-4 0 0,-4 4 0 0,-3 2 0 15,-3 0 0-15,-3 0 0 0,0-2-22 0,-6 2-5 16,-3-3-1-16,-2-5 0 15,-4 6-134-15,-3-3-28 0,0 2-4 0</inkml:trace>
  <inkml:trace contextRef="#ctx0" brushRef="#br0" timeOffset="167657.3219">13947 516 1958 0,'-12'18'87'0,"3"-4"17"0,0 4-83 15,-3 1-21-15,0 7 0 0,1 9 0 0,-4-4 107 0,3 9 17 0,0 5 3 0,3-5 1 16,-3 5-52-16,6 0-9 0,0 8-3 0,3 5 0 16,3-11-13-16,3 4-3 0,3-4-1 0,3 4 0 15,6-12-38-15,3 1-9 0,3 0 0 0,2-3 0 16,7-8-139-16,3 3-29 15,3-14-7-15,2-5-901 0</inkml:trace>
  <inkml:trace contextRef="#ctx0" brushRef="#br0" timeOffset="167969.807">15572 905 1785 0,'0'0'159'0,"0"0"-127"0,0 0-32 0,0 0 0 15,0 0 152-15,0 0 24 0,0 0 4 0,0 0 2 16,0 0-137-16,0 0-27 0,0 0-6 0,3 8 0 16,0-3-143-16,0-2-28 0</inkml:trace>
  <inkml:trace contextRef="#ctx0" brushRef="#br0" timeOffset="168425.537">16087 527 1875 0,'0'0'83'0,"0"0"17"0,-6 0-80 0,6 0-20 16,0 0 0-16,0 0 0 0,-3 2 116 0,-3 9 20 15,6 2 3-15,0 6 1 0,0 7-104 0,0 3-20 16,0 8-4-16,3 3 0 0,0-1 22 0,3 1 5 16,-3 5 1-16,6 0 0 0,0 0-27 0,3 0-5 15,0-3 0-15,3 1-8 0,6-14 13 0,-1-3-4 0,1-2-1 16,9-11 0-16,-3-5-8 0,3-8-11 0,2-2 3 16,-2-14 0-16,0-5 20 0,-3-6 4 0,-4-5 0 15,1-2 1-15,-6 2-17 0,0 1-11 0,-3-4 2 0,-6-2 0 16,-6 11 9-16,0-9 12 0,0 9-2 0,-3-6-1 15,-6 0 31-15,0 6 5 0,-3-9 2 0,0 12 0 16,0-4-25-16,0 6-5 0,-3 2-1 0,3 6 0 16,3 0-114-16,0 8-23 15,-3-3-5-15</inkml:trace>
  <inkml:trace contextRef="#ctx0" brushRef="#br0" timeOffset="168620.536">16712 900 1792 0,'18'18'80'0,"-21"-5"16"0,-9 1-77 15,3 4-19-15,0 3 0 0,0 6 0 0,-2-1 69 0,-1 6 11 16,-6-6 1-16,3 6 1 0,6 0-43 0,-3-3-9 16,-3 3-2-16,3-8 0 0,3 2-28 0,3-5 8 15,-3-2-8-15,4-6 0 16,-1-5-139-16,6-3-30 0,0-5-7 0</inkml:trace>
  <inkml:trace contextRef="#ctx0" brushRef="#br0" timeOffset="168926.237">16683 908 403 0,'14'-3'36'0,"-2"-2"-36"0,-9 5 0 0,0-6 0 15,6 6 316-15,-3 0 56 0,3 6 11 0,-3-1 2 16,-9 3-201-16,9 5-40 0,9 0-8 0,-6 1-1 16,-3 4-53-16,-3 1-10 15,9 2-3-15,-3 5 0 0,0-2-34 0,-1 2-7 0,-2-4-2 0,3 4 0 16,0-2-13-16,3 2-2 15,-6 3-1-15,0-5 0 0,0-5-10 0,3-3 0 0,-6-6 9 0,-3-2-9 16,0 0-11-16,0-8-6 0,0 0-2 0,-6 0 0 16,-9 0 4-16,3-3 1 0,-3-2 0 0,-3 5 0 15,-11-8 14-15,2 3 0 0,3-3 0 0,-3-3 10 16,-2 3 22-16,2 1 5 0,0-4 1 0,0 3 0 16,6-3 6-16,0 4 2 0,4-1 0 0,2 2 0 15,6-2-23-15,3 3-5 0,0 0-1 0,6 5 0 16,0-3-17-16,6-2 0 0,0-3 0 0,6 3-9 0,0-3-3 15,5-3 0-15,10 3 0 0,3-2 0 0,-3 2-3 16,0 0-1-16,5-3 0 0,4 3 0 16,3 0-89-1,-4-5-19-15,-5 8-3 0</inkml:trace>
  <inkml:trace contextRef="#ctx0" brushRef="#br0" timeOffset="169123.997">17218 527 1209 0,'9'-6'108'15,"-9"6"-87"-15,-9 0-21 0,9 0 0 0,0 0 315 0,0 0 58 16,-6 6 12-16,-3 7 3 0,-2 5-236 0,-1 3-46 0,3 11-10 0,-6 3-1 16,-3-4-44-16,3 9-9 0,6 0-2 0,0-1 0 15,-3 6-16-15,3 0-3 0,6 3-1 0,3 8 0 16,0-9-20-16,3-2-18 0,-3-5 3 0,9-3 1 31,9-3-51-31,0-2-11 0,-6-6-1 0,6 1-1 16,9-9-158-16,-1-10-31 0</inkml:trace>
  <inkml:trace contextRef="#ctx0" brushRef="#br0" timeOffset="170107.478">17948 574 2649 0,'0'0'58'0,"-3"0"12"0,-6-2 2 0,0 2 4 15,-3 0-61-15,0 2-15 0,-3 3 0 0,0 1 0 16,-3 7 47-16,-3 0 6 0,4 3 2 0,-4 8 0 0,-3-3-37 0,0 3-7 15,6 2-2-15,0 1 0 0,1-1-9 16,2 1 0-16,3-1 0 0,3 1 0 0,3 4 0 0,3 1 0 16,-3 3 0-16,12 2 0 0,6-3 0 0,0 3 0 15,-9-11 0-15,6 4 0 16,8-7 0-16,1 4 0 0,3-9 0 0,0-2 0 0,0-3 0 0,0-2 0 16,2-3 0-16,4-3 0 15,-3-5-208-15,3-5-40 0,-3-3-8 0,5 3-764 16</inkml:trace>
  <inkml:trace contextRef="#ctx0" brushRef="#br0" timeOffset="170314.987">18335 1127 806 0,'0'0'72'0,"0"8"-58"0,0-3-14 0,0 3 0 15,2 3 318-15,-2-3 61 0,0 5 12 0,-2-5 2 16,2 3-220-16,-3 4-44 0,0 4-9 0,0-1-1 15,-3 1-51-15,0-6-9 0,-3 8-3 0,-3-2 0 16,0-1-47-16,0 4-9 0,-6-4 0 0,3-2-845 16,-6 3-167-16</inkml:trace>
  <inkml:trace contextRef="#ctx0" brushRef="#br0" timeOffset="173455.96">19266 598 1036 0,'0'-11'92'0,"-3"9"-73"16,-3 2-19-16,0-6 0 0,0 6 142 0,0 6 25 16,-6-6 5-16,-2 8 0 0,2 5-68 0,-6 0-13 15,-3 0-3-15,0 6-1 0,-3-1-41 0,1 4-8 16,-1-4-2-16,0 3 0 0,0 3-5 0,3-3-2 15,0-2 0-15,1 2 0 0,5-8-1 0,0 6 0 0,3-6 0 0,6-5 0 16,0 2-16-16,6 4-4 16,0-6-8-16,3-3 12 0,6 3-12 0,3-3 0 0,0-5 0 0,6 8-10 15,2-8 10-15,1 5 0 16,0-5-9-16,6 0 9 0,-3 3 0 0,-3 2 0 0,-1-5 0 16,-2 0 0-16,0 6 0 0,-3-6 0 0,-3 8 0 0,0-3 0 15,-3-5 17-15,-3 8-1 0,0 2-1 0,-3-2 0 16,0 5 17-16,-3-5 4 0,0 3 1 0,0 2 0 15,-3 0-5-15,-6 6 0 0,0 2-1 0,-3 0 0 16,0-2-13-16,0 5-2 0,-6-3-1 0,0-3 0 16,3-4-15-16,-5 1 0 0,-1-1 0 0,3 2 0 15,0-9-48-15,3-7-16 16,3 6-4-16,0-12-684 0,9-1-136 0</inkml:trace>
  <inkml:trace contextRef="#ctx0" brushRef="#br0" timeOffset="173617.013">19332 878 1497 0,'-3'14'66'0,"6"-6"14"0,-3 0-64 0,3 2-16 16,-3 6 0-16,0 3 0 15,0-1 127-15,0 1 21 0,0 7 5 0,0-5 1 16,-3 3-93-16,3-3-18 0,-3 0-4 0,0 3-1 16,3-5-4-16,0 2-1 0,0-8 0 0,0 0 0 15,0-5-169-15,0 3-33 0,3-9-7 0</inkml:trace>
  <inkml:trace contextRef="#ctx0" brushRef="#br0" timeOffset="174036.012">19355 1011 748 0,'-8'-21'33'0,"2"7"7"16,0 1-32-16,0 0-8 0,0-6 0 0,-3 1 0 0,3 10 234 0,0-5 45 0,6-1 9 0,-3 4 1 15,6 2-194-15,-3 3-39 0,6-3-8 0,0 8-2 16,6-6-1-16,-3 1 0 0,-9 5 0 0,12 0 0 16,2 0-29-16,4 5-7 0,0-5-1 0,-3 6 0 15,-3-1 0-15,0 3 0 0,-3-3 0 0,3 3 0 16,0-3-8-16,-6 3 0 0,-3-2 9 0,-1 2-9 15,-4 5 0-15,2-5 0 0,0 2 0 0,-6 4 0 16,0-1 16-16,0 0-2 16,0 0 0-16,-3 0 0 0,-3 1-22 0,-3-1-5 0,0 0-1 0,3-2 0 15,-3-3 14-15,3 5 0 0,0-8 0 0,4 3 0 16,-1-3 48-16,3 3 13 0,0-8 3 0,6 0 0 16,0 0-52-16,0 0-12 0,0 0 0 0,0 0 0 15,0 0 39-15,0 0 5 0,0 0 0 0,0 0 1 16,12 0-31-16,-3 0-6 0,2-5-8 0,4 5 11 15,0-3-11-15,-3 3 0 0,3 0 0 0,3 0 0 0,-3 0 12 0,3 0-2 16,-3 8-1-16,2-8 0 0,1 6-9 0,-3 2 0 16,-3-3 9-16,0-2-9 15,-3 7 14-15,0-2-2 0,-3-3 0 0,0 9 0 0,-3-6 4 0,-3 5 0 16,-3 0 0-16,0 6 0 16,-6-6 16-16,-3 0 3 15,0 5 1-15,-3-4 0 0,0-1-36 0,-3 5-11 0,3-4 0 0,-2-1 0 0,-4 0 11 0,0 0-13 16,0-5 5-16,-3-2 8 15,0-1-147-15,7-5-21 0,-1-5-5 0,3-1-557 16,3-2-111-16</inkml:trace>
  <inkml:trace contextRef="#ctx0" brushRef="#br0" timeOffset="174310.392">19722 495 1465 0,'0'0'64'0,"0"0"15"0,9 8-63 0,-1 2-16 0,-5-2 0 0,6 0 0 16,0 8 113-16,3 0 20 0,0 2 4 0,0 1 1 15,0 2-60-15,0-2-12 0,0 2-2 0,0 3-1 16,3-3-7-16,-7 0 0 0,4 3-1 0,-3-3 0 16,3-3-5-16,-6 4-1 0,0 1 0 0,-3-1 0 0,-3-4-20 0,0 9-4 15,-3-1-1-15,-3 6 0 0,-6 2 28 0,0 3 6 16,-6 3 1-16,1 0 0 0,-4-3-43 0,0 2-16 15,-3-4 11-15,0 10-11 16,0-6 18-16,1-2-2 0,-4 3-1 0,0 0 0 16,3 0-33-16,3-9-6 0,1-4-2 0,2-1 0 15,0-5-124-15,0-2-25 0,3-6-5 0,6-8 0 0</inkml:trace>
  <inkml:trace contextRef="#ctx0" brushRef="#br0" timeOffset="183259.119">8470 1408 1324 0,'-6'0'29'16,"0"0"7"-16,-3 0 0 0,3 0 1 0,-3 0-29 0,1 0-8 0,-1 0 0 0,3 0 0 0,-3 0 89 0,6 0 17 15,-6 2 3-15,9-2 1 0,0 0-14 0,-3 6-4 16,-3-6 0-16,6 0 0 0,0 0-33 0,0 0-7 16,0 0-2-16,0 0 0 0,0 0-18 0,0 0-3 15,0 0-1-15,0 0 0 0,3 5-11 0,3-3-2 16,3 4-1-16,3-6 0 0,0 0 10 0,2 5 1 15,1-5 1-15,3 0 0 0,3 0-18 0,0 0-8 16,-3 0 8-16,3 5-8 0,2-5 8 16,4 0-8-16,-3 0 8 0,3 0-8 0,0 0 8 0,-4 0-8 15,4 3 0-15,0-3 8 0,-3 0 2 0,3 0 0 16,2 0 0-16,4-3 0 0,0-2 4 0,0 5 1 16,2-5 0-16,4-1 0 0,-3 4-4 0,-1-3-1 15,1-1 0-15,-3 4 0 0,0 2 9 0,-1 0 1 0,1 0 1 16,0 0 0-16,-3 0-21 0,2 0 0 15,-2 0 0-15,3 0 0 0,-3 0-15 0,-1 2 3 0,1 4 0 0,0-6 0 16,3 5 12-16,-7-3 0 0,4 4 0 16,-3-1 0-16,0-5 0 0,-3 5 0 0,2-5 0 0,-2 3 0 15,3 2 12-15,-3 1 0 0,3-6-1 0,-4 0 0 16,7 0-11-16,-3 0 0 0,3-6 0 0,-1 6 0 16,1 0 0-16,-3 0 0 0,3 0 10 0,-3-5-10 15,-1 5 11-15,1 0-11 0,-3-3 10 0,0 3-10 16,0 3 8-16,2 2-8 0,-2-5 0 0,6 0 9 15,-3 6-9-15,3-6 0 0,-1 2 0 0,1 4 0 16,3-6 0-16,-3 5 0 0,-1-3 0 0,4 4 8 16,-6-1-8-16,3-5 0 0,2 3 0 0,-2 2 0 15,0-5 8-15,3 5-8 0,-4-5 0 0,10 0 8 16,-3 3-8-16,2-3 0 0,-2 0 9 0,3 5-9 16,-3 0 8-16,2-5-8 0,-5 0 10 0,3 0-10 0,0-5 9 0,2 5-9 15,-2 0 8-15,6 0-8 0,-4 0 9 16,4 0-9-16,-3 0 10 0,2 5-10 0,-5-5 10 0,-3 0-10 15,0 3 10-15,-1 2-10 0,1-5 12 0,0 6-3 16,-1-6-1-16,4 2 0 0,-6 1 8 0,3-3 2 16,-4 3 0-16,1 2 0 0,0 0-18 0,-3-5 0 15,0 0 0-15,-1 3 0 0,-2 2 9 0,-3-5-1 16,3 0-8-16,0 0 12 0,-6-5-12 0,-1 2 9 16,4-2-9-16,0 5 8 0,3-8-8 0,-3 5 8 15,-3 1-8-15,-1-4 8 0,1 6-8 0,0-5 0 16,-3 2 0-16,3 3 0 15,3 8-168-15,-3-2-35 0</inkml:trace>
  <inkml:trace contextRef="#ctx0" brushRef="#br0" timeOffset="184449.708">15968 1648 1022 0,'-12'-5'45'0,"9"5"10"0,0 0-44 0,-3 0-11 15,3 0 0-15,3 0 0 0,-3 0 99 0,0-8 17 16,0 8 4-16,3 0 1 0,0 0-36 0,0 0-7 0,0-5-2 0,0 5 0 16,0 0-25-16,0 0-6 0,3-8-1 0,-3 8 0 15,0 0-18-15,0 0-4 0,6 0-1 0,3-3 0 16,0 3 3-16,0 3 0 16,0-3 0-16,0 3 0 0,0-3 0 0,3 0 0 0,0 5 0 0,0-5 0 15,0 0-1-15,2 0 0 16,4 0 0-16,0 0 0 0,6-5-3 0,0 10 0 0,3-5 0 0,5 0 0 15,1 0-3-15,0 5-1 0,3-5 0 0,-1 8 0 16,1-3-2-16,-3 3-1 0,5-8 0 0,1 6 0 16,3 2 7-16,-1-3 2 0,-2 3 0 0,6-3 0 15,2-2-3-15,-5 2-1 0,-3 0 0 0,2 3 0 16,4-8 8-16,-6 6 2 0,2-4 0 0,4 1 0 16,3-3 0-16,2 2 0 0,-5 4 0 0,6-6 0 15,-7 0-16-15,4 0-4 0,2-6 0 0,4 4 0 16,-6-1 4-16,8 1 1 0,7 2 0 0,5-6 0 0,-5-2-13 15,-1 8 0-15,1-5 8 0,2 5-8 0,-2-8 0 0,-1 8 9 16,1 0-9-16,-1 0 8 0,-2 0-8 16,-7 0 0-16,4 0 9 0,2 0-9 0,-5 3 0 0,0 2 0 15,-1 0 0-15,1-5-12 0,-4 8 22 16,-2-2 4-16,0-6 1 0,-1 5 0 0,-2-3-7 16,2 4 0-16,-2-1-8 0,6-5 12 15,-1 0 1-15,-2 3 0 0,-6 2 0 0,5-5 0 0,-8 0-1 0,6 0 0 16,-4 0 0-16,7 0 0 0,-6 0-2 0,2 0-1 15,-2 0 0-15,3 0 0 0,-7 0-9 0,1 0 8 16,-6 0-8-16,-1 0 8 0,1 0-8 0,-3 0 0 16,-3 0 0-16,2-5 8 0,1 5-8 0,-3 0 0 0,0 0 0 0,-3-3 8 15,2 3-16-15,-5 0-4 0,0 0-1 0</inkml:trace>
  <inkml:trace contextRef="#ctx0" brushRef="#br0" timeOffset="187326.745">10905 1532 2275 0,'0'0'50'0,"0"0"10"0,0 0 3 0,0 0 1 0,0 0-52 0,0 0-12 16,0 0 0-16,0 0 0 16,6 5 0-16,0 3-10 0,0 11 2 0,0-3 0 0,3 2 8 0,0 3 8 15,3 3-8-15,-1 3 11 0,4-6-3 0,3 5-8 16,-3 3 12-16,3-2-4 0,3 2-8 0,3 0 12 15,2 5-12-15,1 6 12 16,3-3-12-16,3 3 8 0,-1-1-8 0,10 6 8 0,0 0-8 0,2-2 0 16,1 2 0-16,3 5 0 0,-1-8 0 0,7 9 10 15,-1-6-2-15,13 0-8 0,-4 0 17 0,1-3-3 16,0-2-1-16,5 2 0 0,0-2 9 0,4-6 2 16,-1 3 0-16,10 5 0 0,-13-5-24 0,7-2 0 15,5 2-10-15,6 2 10 0,-2-7 0 0,-1 0 0 16,3-3 0-16,12 3 9 0,-8-8 1 0,-4-1 0 15,3 1 0-15,13-5 0 0,-13 2-10 0,3-3 0 0,0 1 0 0,16-3 0 16,-16-3 0-16,6-2 0 16,0-3 0-16,12-3 8 0,-8-2-8 0,-1-6 0 0,3-2 9 0,15-3-9 15,-6-8 11-15,3 0-3 0,0-11 0 0,0 1 0 16,1-6 1-16,2-5 0 0,3-2 0 0,-3-6 0 16,0-3-9-16,3 0 0 0,-3 3 0 0,3 0 8 15,0-8-8-15,-3 1 0 0,3 7 0 0,-6 0 0 16,0-6 15-16,-6 6 4 0,-5 3 1 0,-1 10 0 15,-3-5-9-15,-12 8-2 0,-11 3 0 0,5-3 0 16,-3 7 5-16,-11 1 1 0,-10 3 0 0,-5 4 0 0,-1 1-15 16,-8 0 0-16,-6 0 0 0,-6 0 0 0,-7 2 11 0,-2 3-11 15,-3 0 12-15,-6 3-12 16,-9-3-35-16,-3 3-13 0,0-1-4 0,-6 4-741 16,0-4-149-16</inkml:trace>
  <inkml:trace contextRef="#ctx0" brushRef="#br0" timeOffset="187680.098">15816 3125 2286 0,'-6'0'50'0,"6"0"10"0,0 0 3 0,0 0 1 0,0 0-51 0,0 0-13 0,9 0 0 0,3 5 0 16,9-5 24-16,0 0 3 0,6 3 0 0,-1 2 0 16,4-5 1-16,3 0 0 0,0 5 0 0,5-5 0 15,-2 3-5-15,3-3-1 0,0 0 0 0,2 0 0 16,1 0-4-16,-3 0-1 0,-1 0 0 0,-2 0 0 15,-3 0-17-15,-4 0 8 0,4 0-8 0,-9 0 0 16,-3-3-17-16,0 3-11 16,-3 0-1-16,-1-5-1 0,-5 5-203 0,-6 0-41 15</inkml:trace>
  <inkml:trace contextRef="#ctx0" brushRef="#br0" timeOffset="187862.266">15912 3477 1267 0,'-36'13'56'0,"24"-8"12"0,0 3-55 0,3-3-13 15,0 3 0-15,3-8 0 0,6 0 195 0,0 0 36 16,-3 6 7-16,3-6 2 0,0 0-142 0,0 0-28 16,12 0-6-16,3 0 0 0,6 0-8 0,6 0-2 15,2-6 0-15,4 1 0 0,0 2-7 0,6-2-2 16,2-5 0-16,10 2 0 0,-1 0-20 0,4-3-4 16,0 0-1-16,-1 6 0 0,-2-5-20 0,-1-1-10 15,1 6 1-15,6-9-1221 0</inkml:trace>
  <inkml:trace contextRef="#ctx0" brushRef="#br0" timeOffset="193813.8829">16843 3223 1958 0,'-12'0'43'0,"12"0"9"0,0 0 1 0,0 0 3 0,-6 0-45 0,6 0-11 16,0 0 0-16,0 0 0 0,0 0 48 0,3-8 7 16,3-3 1-16,3 3 1 0,0-10-5 0,0 2-2 15,0-3 0-15,3 1 0 0,0-1-11 0,3 1-3 16,-9 2 0-16,3 3 0 0,0-1-36 0,2 9-16 0,-2-3 0 15,0 3 1-15,-9 5 30 0,0 0 5 16,9 5 2-16,0 3 0 0,-6 3-22 0,0 10 9 0,0 0-9 0,0 11 0 16,-3-1-13-16,3 9-10 0,3-5-1 0,0 4-1 15,3 4 44-15,-3-4 9 0,-3-7 1 0,6 8 1 16,0-14 3-16,3 1 1 0,-3-1 0 0,2-7 0 16,-2-6-54-16,3 0-12 0,6-8-1 15,0-2-1-15,-12-6 34 0,9-7 0 0,9-6 0 0,-4-8 9 16,-2-2 15-16,0-11 2 0,3-3 1 0,0-5 0 15,-9 3-2-15,3-3 0 0,-3 5 0 0,-1 0 0 16,4 8 10-16,-6 6 1 0,-6-3 1 0,0 5 0 16,0 6-13-16,3-1-4 0,-6 1 0 0,0 4 0 0,0 6-20 15,-3-2-13-15,0 2 1 0</inkml:trace>
  <inkml:trace contextRef="#ctx0" brushRef="#br0" timeOffset="194383.4799">20775 1318 1612 0,'-12'-8'72'0,"9"8"14"16,-3 0-69-16,6 0-17 0,0 0 0 0,0 0 0 0,0 0 106 0,0 0 18 16,0 0 3-16,3 8 1 0,-3 5-52 0,6-8-11 15,0 3-1-15,3 3-1 0,0 2-16 0,0-5-3 16,3 0-1-16,3 2 0 0,3-7-21 0,0 2-4 16,-1 1-1-16,1-6 0 0,0 2-8 0,0 4-1 15,0-6-8-15,0-6 12 0,0 4-12 0,-3 2-13 16,-1-6 2-16,-2 6 1 15,-3-5-122-15,0 2-24 0,-9 3-4 0,0 0-792 0</inkml:trace>
  <inkml:trace contextRef="#ctx0" brushRef="#br0" timeOffset="194565.925">20665 1670 1713 0,'-15'7'76'0,"9"-1"16"0,0-6-74 0,6 0-18 0,0 0 0 0,0 0 0 15,0 0 105-15,0 0 18 0,3 5 3 0,3 3 1 16,3-8-83-16,6 5-17 0,0-2-3 0,9 2-1 15,0 1 32-15,2-6 6 0,1 2 2 0,3-2 0 16,3 3-40-16,-1-3-8 0,1 0-2 0,-3 0 0 16,0 0-2-16,-1 0-1 0,-2 0 0 0,0 0 0 0,0 0-26 15,0 0-4-15,-4 0-2 0</inkml:trace>
  <inkml:trace contextRef="#ctx0" brushRef="#br0" timeOffset="195645.643">22142 1077 1800 0,'5'0'80'0,"-2"-3"16"0,0 3-77 0,-3 0-19 16,0 0 0-16,0 0 0 0,-3-10 132 0,0 7 24 16,3 3 4-16,-5-5 0 0,-4-3-56 0,0 8-11 15,0-6-2-15,-3 6-1 0,3 0-48 0,-3 6-10 16,0-6-1-16,0 8-1 15,-3-3-14-15,0 8-4 0,1-5 0 0,-1 11 0 0,-3-6-12 0,3 3 0 16,0 8 0-16,-3-6 0 16,0 9 0-16,3-6 0 0,1 3 0 0,-1 2 0 0,3 0 0 0,3-4 0 15,0-4 0-15,6 1 0 0,0-3 0 0,3 2 0 16,3-10 0-16,3 3 0 16,-6-11 0-16,9 8 0 0,6-8 0 0,-3 5 0 15,5-10 0-15,1-1-15 0,-3-2 3 0,6 0 1 16,-3-5-28-16,0 0-5 0,-3 0-2 0,0 2 0 15,-7 3 37-15,-2 3 9 0,-3-3 0 0,0 3 0 0,0-3 0 0,-3 8 0 16,-6 0 0-16,6 0 0 0,-6 0 28 0,0 0 8 16,-5 8 2-16,2-3 0 0,0 3-18 0,0 2-4 15,0-2-1-15,0 6 0 0,-3-1-5 0,3 5-1 0,0-2 0 16,0 3 0-16,0-1-1 0,0 3-8 0,0 3 12 16,3 3-4-16,3-9-8 0,1 3 0 0,-1-2 9 15,6-3-9-15,-1 2 0 0,4-7-8 0,-3 2 0 16,6-5 0-16,3-3 8 0,3-2 0 15,0 2 0-15,3-5 0 16,3 0-158-16,0 0-26 0,5 0-6 0</inkml:trace>
  <inkml:trace contextRef="#ctx0" brushRef="#br0" timeOffset="195847.01">22478 1416 2552 0,'0'0'113'0,"0"0"23"0,0 0-108 0,0 0-28 15,0 0 0-15,0 0 0 0,0 0 77 0,0 0 11 16,-3 5 1-16,0 3 1 0,3-8-61 0,0 0-12 16,-6 0-2-16,6 0-1 15,-3 5-101-15</inkml:trace>
  <inkml:trace contextRef="#ctx0" brushRef="#br0" timeOffset="196427.294">22776 1291 1713 0,'0'0'76'0,"0"0"16"0,-6 5-74 0,3 3-18 16,3-8 0-16,0 6 0 16,0-6 107-16,0 8 17 0,0-8 4 0,0 0 1 0,6 0-63 0,2 0-13 15,1 0-2-15,3 0-1 0,0-8-16 0,3 2-3 16,0-7-1-16,0 0 0 0,3 0-9 0,-3-1-1 16,-3 7-1-16,-1-4 0 0,-2-2-10 0,0 7-1 15,-3 4-8-15,-6 2 12 0,0 0-12 0,0 0 11 16,6 2-11-16,0 9 10 0,-6 2 8 0,0 0 2 15,0 6 0-15,0 2 0 0,-3 6-20 0,0-4 0 16,0 4 0-16,3 2 0 0,0 3-12 0,0-6-7 16,0 1-1-16,0-9 0 0,3 3 20 0,0-5 14 15,3 5-2-15,3-13-1 0,-3 3-2 0,6-3 0 0,0-3 0 0,9-5 0 16,-3-5-9-16,-1-8 0 0,1-1 0 16,0-12 0-16,0-1 33 0,-3 1 5 0,0-6 1 15,0 6 0-15,-3-1-19 0,-4 1-3 16,-2-1-1-16,0 4 0 0,-3 1-5 0,-3-1-2 0,0 1 0 0,-3 9 0 15,3-5-9-15,-3 5 0 16,-3-1 0-16,0 6 0 16,3-2-100-16,-5 7-23 0,2-2-4 0,-3 0-1 0</inkml:trace>
  <inkml:trace contextRef="#ctx0" brushRef="#br0" timeOffset="196915.67">20960 2421 1555 0,'0'0'68'0,"0"0"16"16,0 0-68-16,0 0-16 0,0 0 0 0,0 0 0 16,0 0 104-16,0 0 18 0,6-3 3 0,3 3 1 15,3 3-53-15,0 2-10 0,2-5-3 0,1 0 0 0,6 0-11 0,-3 0-2 16,9 6-1-16,-3-6 0 15,-1 0-30-15,1 0-7 0,0 0-1 0,3-6 0 0,0 6 14 0,-1-5 2 16,1 0 1-16,0 2 0 16,-3-2-107-16,0-1-22 0,-4 4-4 0</inkml:trace>
  <inkml:trace contextRef="#ctx0" brushRef="#br0" timeOffset="197115.588">21308 2180 748 0,'-21'-2'67'0,"21"2"-54"15,-15-6-13-15,3 6 0 0,12 0 310 0,-8 6 59 16,8-6 12-16,-9 0 3 0,0 7-224 0,3-1-45 16,-3 7-9-16,6 0-2 0,-3 6-60 0,3 2-13 15,-3 5-3-15,3 6 0 0,0 0-20 0,-3 2-8 0,6 11 0 0,-3 0 0 16,3-5 14-16,-3-6-3 0,0 3-1 0,3 3 0 31,0 0-185-31,6-9-37 0</inkml:trace>
  <inkml:trace contextRef="#ctx0" brushRef="#br0" timeOffset="197347.628">21758 2209 2419 0,'0'0'53'0,"0"0"11"0,0 0 3 0,3 8 1 0,-3 5-55 0,0 6-13 15,3-6 0-15,-6 8 0 0,0 1 105 0,3 7 19 16,-3-3 3-16,0 6 1 0,0 2-103 0,-3 1-25 16,3 2 0-16,0-3 0 0,0 3 0 0,0-10 0 15,-3 4 0-15,3-10 0 16,3 3-46-16,3-3-14 0,-3-2-4 0,3-6-751 16,0-5-150-16</inkml:trace>
  <inkml:trace contextRef="#ctx0" brushRef="#br0" timeOffset="197491.46">21865 2511 1440 0,'0'0'128'0,"0"0"-103"16,0 0-25-16,0 0 0 0,6-5 143 0,0 5 23 15,3-3 5-15,-1 3 1 0,1 0-89 0,3 0-18 16,0-3-3-16,3 1-1 0,0 2-41 0,3-6-8 0,0 4-1 0,3-4-1 31,2 6-36-31,4-7-7 0,0 4-2 0,0 0 0 16,-6-7-177-16,2 2-35 0,1 0-7 0,0-3-2 0</inkml:trace>
  <inkml:trace contextRef="#ctx0" brushRef="#br0" timeOffset="197797.587">22371 2342 1569 0,'0'0'69'0,"0"0"15"0,-6-6-67 0,0 6-17 0,0 6 0 0,-3-6 0 15,0 5 172-15,-3-5 30 0,0 3 6 0,-3 7 2 16,0-2-102-16,1 5-20 0,-4-2-4 0,3 10 0 16,3-8-11-16,0 6-1 0,3-3-1 0,-3 2 0 15,3 1-57-15,3-6-14 0,3 0 0 0,6 0 0 16,3 1 0-16,0-6 0 0,-3 2 0 0,3-10 0 15,3 3-32-15,3-3-10 0,3-3-2 0,0 3 0 16,0-10 12-16,-1 2 3 0,1 0 0 16,0-6 0-16,-6 4 7 0,0 2 2 0,0-3 0 0,-6 9 0 0,3-6 20 15,-6 8 0-15,0 0 0 0,0 0 0 0,0 0 0 16,-6 2 15-16,0 4-3 0,-3-1 0 0,0 8 12 0,0 0 1 16,-3 1 1-16,3 2 0 0,0-1 23 0,1 7 5 15,-1-4 1-15,6 3 0 16,0-2-65-16,0-3-13 0,3 2-2 0,0 1-1 0,6-1 26 0,0-5 0 15,3 1 0-15,-1-1 0 0,7-5-18 0,-3-3 2 16,6-2 0-16,-3-6 0 16,0-2-224-16,0-3-44 0,15-24-8 15,-10 6-3-15</inkml:trace>
  <inkml:trace contextRef="#ctx0" brushRef="#br0" timeOffset="198011.397">22552 2283 1753 0,'0'0'77'0,"0"0"17"0,6 0-75 0,-3 6-19 16,0-1 0-16,3 3 0 0,0-3 152 0,3 8 26 0,-3 1 6 0,3-1 0 16,-3 0-58-16,0 0-12 0,-3 3-2 0,0 3-1 15,3-1-75-15,-3 9-16 0,0-9-2 0,0 9-1 16,-3-1-17-16,0 1 0 0,-3-4 0 0,0 7 0 16,-6 1 41-16,3-4 5 0,-3-1 1 0,0 6 0 15,-6 0-24-15,3-6-5 0,-9 6-1 0,1 2 0 16,-1-2-123-16,-6 0-25 0,-3 2-5 0,-6-2-703 15,-2-3-141-15</inkml:trace>
  <inkml:trace contextRef="#ctx0" brushRef="#br0" timeOffset="198255.867">21615 2236 2188 0,'0'0'48'0,"-9"2"11"0,0 9 1 0,0-3 1 0,-3-3-49 0,3 8-12 15,-3 3 0-15,0 8 0 0,-3-3 54 0,0 6 8 16,4 2 2-16,-1 5 0 0,3-2-52 0,-3 0-12 16,6 2 0-16,0 1 0 0,3 2 54 0,3-6 8 15,0 4 2-15,3-1 0 0,3 3-52 0,6-5-12 0,0-3 0 16,3 0 0-1,-1-8-100-15,7-2-22 0,6-6-5 0,9 0-922 0</inkml:trace>
  <inkml:trace contextRef="#ctx0" brushRef="#br0" timeOffset="198461.179">23032 2667 2649 0,'0'0'117'0,"0"0"25"0,0 0-114 0,-3 0-28 16,-3 0 0-16,3 3 0 0,-3-3 44 0,6 0 2 15,-3 2 1-15,-3-2 0 0,3 0-24 0,3 0-5 16,0 0-1-16,0 0-862 16,0 0-173-16</inkml:trace>
  <inkml:trace contextRef="#ctx0" brushRef="#br0" timeOffset="198830.027">23112 2648 1929 0,'9'-7'85'0,"-3"1"19"0,0-2-84 0,0 3-20 16,3-6 0-16,0 1 0 0,2-1 139 0,-2-2 23 16,3 0 5-16,-3 0 1 0,6-6-84 0,-3 3-16 0,-3 3-3 0,0-3-1 15,0 0-25-15,-3 3-6 16,3 2-1-16,-3 3 0 0,-3 1-32 0,0 1 0 15,0 6 0-15,-3 0 0 0,0 0 13 0,0 0-4 0,3 6-1 0,-3 7 0 16,-3 0-8-16,3 3 0 16,0 8 0-16,0-6 0 0,0 3 0 0,3 6 0 0,-3-1 0 0,5 6-11 15,1-13 11-15,0 2-12 0,3 3 12 0,0-3-12 16,3-8 12-16,0 0 0 0,0-5 0 0,0 3 0 16,-3-9 0-16,3 4 0 0,3-6 0 0,-4-6 0 15,4-2 0-15,0-5 0 0,-3 0 0 0,6-11 0 16,3 3 0-16,-6 0 0 0,0-6 0 0,-3-4 0 15,-1 4 0-15,1-5 0 0,-6-5 0 0,0 3 0 16,-3 0 33-16,0 2 3 0,-3 5 0 0,0 1 0 16,0 7-36-16,-3 6 0 0,0-5-15 0,-3 10-873 15,-3 2-174-15</inkml:trace>
  <inkml:trace contextRef="#ctx0" brushRef="#br0" timeOffset="199181.288">22136 3969 2599 0,'0'0'57'0,"0"0"12"0,0 0 3 0,0 0 0 0,0 0-57 0,0 0-15 0,6 2 0 0,2-2 0 16,1 0 26-16,6 0 2 0,0 0 1 0,9 0 0 15,0 0-14-15,6-2-3 0,-1-1-1 0,4 3 0 16,-3-8-11-16,3 3 0 0,-4 0 0 0,1-1 8 16,-3 4-92-16,0-6-18 0,-4 2-4 0,-2-2-645 15,-3 8-129-15</inkml:trace>
  <inkml:trace contextRef="#ctx0" brushRef="#br0" timeOffset="199366.63">22222 4210 1720 0,'-9'10'76'0,"9"-10"16"0,0 0-73 0,0 0-19 16,-3 3 0-16,3-3 0 0,0 0 117 0,0 0 20 16,0 0 4-16,0 0 1 0,9 2-90 0,3-2-17 15,0 0-4-15,3 3-1 0,2-3 2 0,4 0 0 16,0 0 0-16,3 0 0 0,-3 0-14 0,3-3-2 16,-1 1-1-16,4-6 0 0,0 0-15 0,3-3 0 15,0 3 0-15,-1-5 0 16,1 3-140-16,-3-4-30 0,6 4-6 0,-1-3-2 0</inkml:trace>
  <inkml:trace contextRef="#ctx0" brushRef="#br0" timeOffset="199733.457">22972 4162 1440 0,'0'0'64'0,"0"0"12"0,0 0-60 0,0 0-16 0,0 0 0 0,0 0 0 15,0 0 220-15,0-13 42 0,3 2 8 0,3-5 2 16,0-5-179-16,0 3-35 0,3-6-7 0,3 3-2 15,0-6-27-15,2 1-6 0,-2 2 0 0,0 3-1 16,-6-1 39-16,0 4 8 0,0 5 2 0,0 7 0 16,0-4-77-16,-3 7-15 0,-3 3-4 0,0 0 0 0,0 0 32 0,3 3 0 15,0 7 0-15,-3 4 0 0,0 4 20 0,3-2 9 16,-3 8 3-16,3-6 0 31,0 9-59-31,3 2-11 0,3 3-2 0,0-1-1 0,6 1 14 0,-4-3 3 0,7 0 1 0,0-7 0 0,0-4 15 16,0-5 8-16,-3 1-10 0,0-12 10 15,0 1 0-15,-1-3 0 0,-2-5 0 0,0-9 10 0,0-4-10 0,-3-6 0 16,3-2 0-16,-3-4 0 0,-3-4 0 0,3 0 0 16,-3-3 0-16,0 2 0 0,0-2 52 0,-3 5 9 15,0 1 2-15,0 4 0 0,0-5-50 0,-3 11-13 16,0 3 0-16,0-3 0 16,-3 5-46-16,3 5-14 0,-6 6-4 0,0-3-1152 0</inkml:trace>
  <inkml:trace contextRef="#ctx0" brushRef="#br0" timeOffset="206828.96">19028 5535 1324 0,'-3'13'118'0,"-3"3"-94"16,3 3-24-16,0 5 0 0,-3 2 30 0,6 0 2 0,-3 6 0 0,0 3 0 16,6-1 8-16,-3 6 3 0,0-6 0 0,3 3 0 15,0-2 2-15,3-4 1 0,3-2 0 0,3 0 0 16,0-7-6-16,3-4-2 0,0-7 0 0,5-3 0 16,-2-3-9-16,3-8-1 0,0-7-1 0,3-9 0 15,0-5 29-15,-1-5 7 0,1-8 1 0,0-2 0 16,0 2-9-16,-3-3-2 0,-3 5 0 0,-1-7 0 15,-2 8-16-15,-3 2-3 0,-6 0-1 0,3 6 0 16,-3-3-10-16,-3 5-3 16,0 5 0-16,-3 3 0 0,-3 6-20 0,0 2 0 0,-3 3 0 0,0 5 0 15,-3 2-236-15</inkml:trace>
  <inkml:trace contextRef="#ctx0" brushRef="#br0" timeOffset="207302.743">19626 5734 403 0,'0'5'36'0,"0"3"-36"0,0 0 0 0,0 2 0 0,-3 4 328 0,0-1 58 16,0 3 12-16,-3 5 2 0,0 3-249 0,-2-1-51 15,-7 7-9-15,0 1-3 0,0 4-38 0,0-1-8 16,-3-2-2-16,3 0 0 0,3-6-24 0,3-2-6 16,1-6-1-16,2-2 0 0,3-3-9 0,3-2 0 15,0-11 0-15,0 0-11 16,6-8-17-16,2-2-4 0,1-6-1 0,3-6 0 15,0-7-11-15,0 0-3 0,0-8 0 0,3 5 0 0,-3-5 20 0,0 6 4 16,-3 2 1-16,-3-1 0 0,3 4 39 0,-1 5 8 16,1 5 2-16,-3 3 0 0,0 2 17 0,3 6 4 0,-3 0 1 15,0 5 0-15,0 5-18 0,0 5-4 0,-3-4-1 0,3 7 0 16,-3 0-3-16,0 6-1 0,0-1 0 0,3 3 0 16,-3 1-5-16,0-7-1 0,3 7 0 0,-3-4 0 15,0 1-8-15,0-3-8 0,3-1 9 0,0 1-9 16,0-5 0-16,0-1 0 0,-1-2 0 15,-2 0 0-15,0-2-8 0,-3-6-8 0,0 0-2 0,0 0 0 16,0 0 5-16,0 0 1 0,0 0 0 16,-6 0 0-16,-2 0 12 0,-4 0 0 0,0 0 0 0,-3-3 0 15,3 0 19-15,-3-2-3 0,0-3-1 0,-3-2 0 16,-3-1 37-16,7 0 8 0,2 1 2 0,3-1 0 16,0 3-20-16,6-2-4 0,0 4-1 0,3 1 0 15,3 0-37-15,3-1 0 0,3 1 0 0,0 0 0 16,6 2-32-16,-1 1-4 0,1-4 0 15,3 4-1-15,0 2 52 0,3 0 10 0,3-6 3 0,2 4 0 16,-2-4-57-16,3 1-11 0,3 0-3 0,-3 0 0 16,-1-9-141-16,4 6-28 0,-6-5-5 0</inkml:trace>
  <inkml:trace contextRef="#ctx0" brushRef="#br0" timeOffset="207499.26">20257 5353 2221 0,'0'0'98'0,"0"0"21"0,-6-3-95 0,0 3-24 16,-2 0 0-16,-1 3 0 0,0 4 88 0,0 4 14 16,-3 5 2-16,-3 5 1 0,0 3-48 0,-3 8-9 15,0 5-3-15,0 2 0 0,4 4-14 0,2-4-3 16,0 4-1-16,3-1 0 0,3-2-27 0,6-1 8 0,0 1-8 0,6-5 0 16,0-6 0-16,6-3 0 0,3-2 0 0,2-6 0 31,4-2-88-31,3-5-20 0,0-8-4 0,6-3-1 15,-1-6-107-15,1-7-20 0</inkml:trace>
  <inkml:trace contextRef="#ctx0" brushRef="#br0" timeOffset="207703.122">20510 5421 1382 0,'0'0'123'16,"0"0"-99"-16,0 0-24 0,0 0 0 0,0 0 192 0,0 0 32 15,-6 6 8-15,3 2 0 0,0-1-102 0,3 4-21 16,-5 2-4-16,5 6-1 0,-3 2-41 0,3 0-9 15,-3 8-2-15,3 6 0 16,-3-4-26-16,0 4-6 0,0-1 0 0,0 3-1 0,0-5-19 0,0 0 10 16,3-3-10-16,0-5 8 0,3-3-8 0,3-3-16 15,3-4 4-15,-3-4 1 16,5-7-140-16,1-1-28 0,-3-7-5 0,3 0-542 16,0-8-108-16</inkml:trace>
  <inkml:trace contextRef="#ctx0" brushRef="#br0" timeOffset="207874.5229">20528 5522 1587 0,'-21'-16'70'0,"12"5"15"0,1-2-68 0,-1 3-17 16,-3-4 0-16,3 4 0 0,3-1 113 0,0 1 19 16,0-1 4-16,3 3 1 0,6 0-55 0,-3 3-11 15,6-3-3-15,3 3 0 0,6-9-29 0,0 6-7 0,5 1 0 0,1-4-1 16,3 3-19-16,0-3-4 0,0 3-8 0,-1-2 12 16,-2 2-12-16,-3 3 0 0,0-1 0 0,0 4 0 31,0-6-18-31,-3 3-10 0,0 2-1 0,-1 0-683 0,-5 1-137 0</inkml:trace>
  <inkml:trace contextRef="#ctx0" brushRef="#br0" timeOffset="208067.205">20615 5464 1152 0,'-15'10'102'0,"12"-4"-82"0,-3-4-20 0,0 1 0 16,3-1 152-16,-3-2 25 0,3 6 6 0,0-6 1 15,0 0-36-15,3 0-6 0,0 0-2 0,0 0 0 0,0 0-83 0,0 0-17 16,0 0-3-16,0 0-1 0,6 0-28 0,6 0-8 15,0 5 0-15,3-5 0 0,-4 3-8 0,4 2-4 16,3-2 0-16,3-1 0 16,0 1-204-16,0 2-42 0</inkml:trace>
  <inkml:trace contextRef="#ctx0" brushRef="#br0" timeOffset="208211.096">21228 5805 403 0,'0'0'36'0,"0"0"-36"15,-3 5 0-15,-3 1 0 0,0-1 439 0,0 0 81 16,-6 0 16-16,0 3 3 0,-3 3-351 0,3-3-71 0,-6 2-13 0,1 6-4 16,-1-2-79-16,0-1-21 15,0 0 0-15,-3 3 0 16,0 5-83-16,0 0-23 0,1-2-5 0,-1 2-981 0</inkml:trace>
  <inkml:trace contextRef="#ctx0" brushRef="#br0" timeOffset="208559.063">21823 5424 1994 0,'6'-13'88'0,"-3"10"19"16,-3-7-86-16,0 2-21 0,-3 0 0 0,-3-3 0 16,0 6 127-16,-6 2 21 0,-6 0 4 0,0 6 0 15,-5 5-81-15,-1 3-17 0,-6 5-3 0,3 2-1 16,0 1-40-16,4-1-10 0,-1 1 0 0,0 2 0 0,6-5 8 0,3-3 0 15,3 3 0-15,3-3 0 0,4-2-8 0,2-1 0 16,3-5 9-16,3 3-9 0,2-2 0 0,4-4 0 16,3 1 0-16,0-3-8 15,6 3 8-15,0-3-10 0,3 0 10 0,0 5-10 0,-1-2 10 0,1 2 0 16,-3 3 0-16,0 0 0 16,0 2 0-16,-3 1 0 0,-3 2 0 0,0-2-12 0,-4 5 12 0,1-3 0 15,-6 0 10-15,0-2-10 0,-3 4 0 0,-6 1 8 16,0-2-8-16,-2 1 0 0,-4-1 8 0,-3-1-8 15,3 0 11-15,-3-2-11 0,0-1 0 0,-3-2-17 16,3-2 1-16,0-1 1 16,1-3-237-16,2 1-48 0,3-3-10 0,6-5-582 0</inkml:trace>
  <inkml:trace contextRef="#ctx0" brushRef="#br0" timeOffset="208696.643">21912 5519 518 0,'0'0'46'0,"6"6"-37"0,0-1-9 0,-3 3 0 16,3 2 269-16,-3 4 52 0,-3-1 11 0,0 5 1 15,0-2-173-15,-3 3-36 0,0 2-6 0,0-3-2 16,-3 4-56-16,3-7-12 0,0 4-3 0,3-3 0 16,-3-3-32-16,3 0-13 0,3-2 11 0,0-1-11 15,-3-10-124-15,9 0-32 0,0 0-5 0,0-7-2 16,3-1-87-16,-3 0-18 0</inkml:trace>
  <inkml:trace contextRef="#ctx0" brushRef="#br0" timeOffset="209081.03">22005 5644 1209 0,'-6'-16'53'0,"3"8"12"0,-3-3-52 16,3 1-13-16,-3 2 0 0,3-8 0 15,-3 8 168-15,6 3 30 0,-3-3 6 0,3 2 2 0,0 1-90 0,0 5-19 16,3-5-3-16,6-1-1 0,-3 1-32 0,3 0-6 16,3 2-2-16,-3 3 0 0,2-5-28 0,1 5-5 15,-3 0-2-15,0 0 0 0,3 0-10 0,-3 5-8 16,0-5 9-16,0 0-9 0,-3 6 0 0,-3-1 0 16,3 0 0-16,-3 3 0 0,-6 0 0 0,3 3-10 15,-6-1 0-15,0 3 0 0,-3-2 10 0,0 2 0 16,-6 0 0-16,3 1 0 15,-3-1 0-15,3 0 0 0,1-2 0 0,-1-3 0 0,3 0 18 0,0-3 2 16,3-5 1-16,3 2 0 0,3-2 17 0,0 0 3 16,0 0 1-16,0 0 0 0,0-5-29 0,6 3-5 15,0-6-8-15,0 0 11 16,0 2-11-16,3 1 0 0,2 2 0 0,-2-2 0 0,0 5 0 0,3-2 0 16,0-1 9-16,-3 3-9 15,3 0 0-15,0 3 0 0,-3 2 0 0,3 0 0 0,-6 0 15 0,3 3-2 0,0 0 0 16,-1 0 0-16,-2-3-1 0,-3 3 0 0,0 3 0 15,0-6 0-15,-3 3 2 0,0 3 0 0,-3-3 0 0,-3 2 0 16,0 4-4-16,-2 1-1 0,-1-1 0 0,-3-4 0 16,0 3-9-16,-3 1 0 0,0-1 0 0,-3 0 0 31,3-2-42-31,-3-1-1 0,1-4 0 0,-1 2-805 0,0-8-160 0</inkml:trace>
  <inkml:trace contextRef="#ctx0" brushRef="#br0" timeOffset="209293.536">22204 5212 1753 0,'21'0'77'0,"-9"0"17"0,0 0-75 0,3 0-19 0,-1 6 0 0,4 2 0 0,-3-6 116 0,0 9 20 16,0-1 4-16,0 4 1 0,0 1-38 0,-3 7-8 16,0 1-2-16,-4 7 0 0,1 1-32 0,-6 1-6 15,3 2-2-15,-6 3 0 16,-6 1-20-16,3-1-4 0,-6 5-1 0,-2-5 0 0,-1 0-13 0,-3 0-3 15,-9 5-1-15,-3 1 0 16,-3-6-125-16,1 2-25 0,-4 6-5 0</inkml:trace>
  <inkml:trace contextRef="#ctx0" brushRef="#br0" timeOffset="209677.06">19171 7120 1839 0,'-21'26'81'0,"12"-18"18"0,-3-5-79 15,3-3-20-15,0 0 0 0,6 0 0 0,3 0 100 0,0 0 17 16,0 0 3-16,0 0 1 0,3 5-68 0,6 1-13 16,0-1-4-16,6-2 0 0,3-3-13 0,3 0-3 15,0-3-1-15,5 3 0 0,4-5-27 0,0-1-6 16,0 1-1-16,5 0 0 0,-2-6 38 0,-3 6 7 15,0-3 2-15,0 0 0 16,-1 3-45-16,-2-1-9 0,-6 4-2 0,0-1 0 16,-6 3-216-16,-1 3-43 0</inkml:trace>
  <inkml:trace contextRef="#ctx0" brushRef="#br0" timeOffset="209809.571">19236 7369 1868 0,'-14'2'83'0,"8"1"17"0,6-3-80 0,-6 3-20 0,6-3 0 0,0 0 0 15,0 0 89-15,0 0 15 0,0 0 2 0,0 0 1 16,9 0-72-16,2 0-15 0,1 0-2 0,6 0-1 16,0-3-8-16,6 0-1 0,6 1-8 0,2-1 12 15,-2-2-86-15,3-3-18 0,3 0-3 16</inkml:trace>
  <inkml:trace contextRef="#ctx0" brushRef="#br0" timeOffset="210126.378">20022 6972 1670 0,'-12'2'148'0,"6"1"-118"0,0-3-30 0,0 5 0 0,-2-2 132 0,-1 5 21 16,3 0 4-16,-3 5 1 0,0 3-82 0,-3 3-17 16,3 4-3-16,3 6-1 0,0 3-36 0,3 0-7 15,0 0-2-15,3 5 0 0,3-3-10 0,3 1 0 16,3-6 0-16,3 2 8 0,3-4-20 0,3-6-4 15,-1 0 0-15,7-5-1 0,0-8 28 0,0-3 5 16,0-5 2-16,0-5 0 0,2-3-7 0,-2-5-2 16,-3-3 0-16,0-8 0 0,0-8 1 0,-4 1 0 15,-2-4 0-15,3 1 0 0,-6-3 6 0,-3 0 2 16,0 2 0-16,0 1 0 0,-6 2-7 0,0 0-2 16,0 3 0-16,-3 3 0 0,-3-1 16 0,0 6 3 15,0 5 1-15,-6 3 0 16,3 3-197-16,-3 7-39 0</inkml:trace>
  <inkml:trace contextRef="#ctx0" brushRef="#br0" timeOffset="211101.873">20650 7308 1555 0,'0'0'138'0,"0"0"-110"16,-3 10-28-16,0-2 0 0,3 3 119 0,-3 2 18 15,-3 3 4-15,0 3 1 0,-2 4-54 0,-1 1-12 16,0 3-1-16,-3 2-1 0,3-3-30 0,-3 3-5 15,0 0-2-15,0 0 0 0,3 1-22 0,-3-7-5 16,0 1-1-16,3-5 0 0,3-1-9 0,1-5 0 16,2-2 0-16,0-6 8 15,3-5-52-15,0 0-10 0,3-10-2 0,2-6-1 16,1-5-35-16,3-3-8 0,3-3 0 0,0-2-1 16,-3 0 41-16,0 0 9 0,0-3 2 0,3 3 0 0,-3 3 57 0,0 2 11 15,-3 0 2-15,0 6 1 0,0 2 30 0,0 5 5 16,0 1 2-16,2 4 0 0,-5 1-7 0,3 2-2 15,-6 3 0-15,9 6 0 0,-3-1-7 0,3 6-2 16,0-1 0-16,0 6 0 0,-3 0-27 0,3 2-6 16,0-2 0-16,3 5-8 0,-3 1 8 0,0-4-8 15,0-2 0-15,-1 3 0 0,-2-4 12 0,3-1-4 0,-3-6 0 0,3 2-8 16,-3-2 0-16,0 0 0 0,-6-3-15 0,0-5 5 16,0 6 10-16,-3-1-13 0,0 0 5 0,-3-2 8 15,-3-6 0-15,0 3 0 0,0 0 14 0,-2-2-4 16,-1 2-10-16,0-3 0 0,0-2 0 0,0-1 8 15,-3 4 55-15,3-6 10 0,-3 0 3 0,3-3 0 16,0 1-28-16,4-1-6 0,-1 1-1 0,3-1 0 16,0 3-27-16,6 0-6 0,0 0 0 0,0 3-8 15,6-3 0-15,0 3-9 0,5 2-1 0,1-2 0 16,0-1-32-16,6 1-6 0,0 0-2 16,6-1 0-16,0-1-14 15,-1-1-4-15,4 0 0 0,3-3-676 0,0-2-135 0</inkml:trace>
  <inkml:trace contextRef="#ctx0" brushRef="#br0" timeOffset="211276.709">21150 7078 1152 0,'0'0'102'0,"0"0"-82"16,-3-6-20-16,3 6 0 0,0 0 242 0,-3 0 44 15,-6 3 9-15,1 2 1 0,-4 6-161 0,3 2-33 16,0 3-6-16,-3 8-2 0,0 2-46 0,3 3-8 16,-3 3-3-16,3 2 0 0,0 4-16 0,0-4-3 15,3 0-1-15,3 1 0 0,3-9-17 0,6 1 0 16,0-6 0-16,6-3 0 15,0-4-143-15,6-4-29 0,3-5-5 0</inkml:trace>
  <inkml:trace contextRef="#ctx0" brushRef="#br0" timeOffset="211445.916">21433 7088 1094 0,'-12'-5'97'0,"6"5"-77"0,-3 0-20 0,-3 3 0 0,3 2 177 0,-2 3 32 0,-7 2 7 0,0 4 0 16,0 1-83-16,6 4-17 0,-3 2-3 0,3 3-1 15,0 0-58-15,3 0-12 0,1-1-2 0,5 4-1 16,0-1 20-16,3 1 4 0,3-6 1 0,5 0 0 16,1-2-52-16,3-6-12 0,0 0 0 0,6-2 0 15,3-3-212-15,0-6-44 0,0 1-10 0</inkml:trace>
  <inkml:trace contextRef="#ctx0" brushRef="#br0" timeOffset="211587.128">21609 7440 1094 0,'-3'5'97'0,"0"1"-77"15,-3 2-20-15,3 0 0 0,-6 2 241 0,0 3 45 16,0-2 9-16,-3 5 1 0,-3 0-181 0,0 2-37 16,-2 1-7-16,-1-1-2 0,-3-2-45 0,0 3-10 15,3-3-2-15,-3-1 0 16,3-1-140-16,1-4-28 0</inkml:trace>
  <inkml:trace contextRef="#ctx0" brushRef="#br0" timeOffset="212016.785">22362 7017 1324 0,'-6'-8'118'16,"-6"-3"-94"-16,-3 3-24 0,-3 0 0 16,3-2 218-16,-3 4 39 0,-2 1 8 0,-1 5 2 15,0 0-144-15,0 3-29 0,-3 5-6 0,3 2 0 16,-2 1-44-16,5 2-9 0,-3 3-2 0,3 3 0 0,0-1-33 16,3 1 0-16,3-1 0 0,4-2 0 15,-1 0 0-15,3 0-19 0,6-3 3 0,0 0 0 0,6-2 0 0,0-3 0 16,5 2 0-16,1-2 0 15,3-2 16-15,6 1 14 0,0-1-2 0,3 2-1 0,-3-6-11 0,2 1-17 16,-2 0 4-16,-3 2 1 0,3 0 20 16,0 1 5-16,-6-1 1 0,-1 3 0 0,-2-3-14 0,-3 3 0 15,0 0 0-15,-6 3 0 0,3-4 0 0,-6 7 0 16,0-4 8-16,-6 3-8 0,0 3 15 0,-3-2-3 16,0-1-1-16,-2 3 0 0,-4 0-20 0,3-3-4 15,-3 3-1-15,-3-3 0 0,0 0 14 0,0-2 0 16,0-1 0-16,1-2 0 15,-1 0-259-15,6-5-49 0,-15-3-9 0,18-11-3 0</inkml:trace>
  <inkml:trace contextRef="#ctx0" brushRef="#br0" timeOffset="212164.877">22433 7252 1720 0,'3'19'76'0,"-3"-9"16"0,3 1-73 0,-3 0-19 0,3 4 0 0,-3-1 0 16,0 1 84-16,0 1 12 0,3 3 4 0,-6-1 0 15,3-2-60-15,0 0-12 0,0-3-3 0,0-2 0 16,0 0-37-16,3-4-7 0,0 1-1 0,-3-8-924 16</inkml:trace>
  <inkml:trace contextRef="#ctx0" brushRef="#br0" timeOffset="212565.302">22436 7308 288 0,'0'-5'25'0,"-3"-1"-25"15,3-2 0-15,-3 0 0 0,6 0 350 0,-3 0 65 16,3 6 13-16,3-3 2 0,-3-1-270 0,6 1-55 15,-3 0-10-15,3-1-3 0,0 4-39 0,0-1-8 16,3 0-1-16,0 3-1 0,0 3-27 0,-1-3-6 16,1 3-1-16,0-1 0 0,0 4-9 0,-3-1 0 15,0-2 0-15,-3 5 8 0,-3-1-8 0,0 4 0 16,-3-3 0-16,0 3 0 0,0-3-8 0,-3 2 8 16,0 1-10-16,-3 2 10 0,-3-3 0 0,3 1 0 15,-3 0 0-15,0-1 0 0,0-2 0 16,0 0 0-16,3-3 11 0,3-2-3 0,3-3 24 0,0 0 6 15,0 0 1-15,0 0 0 0,0 0-9 0,0 0-2 16,0 0 0-16,6-3 0 0,3 1-16 0,-3-4-4 16,3 4-8-16,0-3 12 0,0 2-12 0,0 3-10 15,3 0 2-15,-3 0 0 0,0 3 20 0,0 2 5 0,3-3 1 16,0 4 0-16,-1 2-18 0,1-3 0 0,-3 0 0 16,6 1-9-16,-3 2 9 0,-3-3 0 0,-3 0 0 0,0 3 8 15,3-3-8-15,-6-2 0 0,-3-3 0 0,0 0 8 16,3 8 0-16,-6 0 1 0,0 0 0 0,-3 0 0 15,-6 0 2-15,3 2 0 0,-3-2 0 0,-6 3 0 16,0 2-33 0,-2-5-6-16,-4 3-2 0,0 2 0 0,-3-3-193 15,0 1-38-15</inkml:trace>
  <inkml:trace contextRef="#ctx0" brushRef="#br0" timeOffset="212769.538">22719 6911 1555 0,'9'0'138'0,"3"3"-110"16,-3-3-28-16,6 2 0 16,0-2 159-16,-4 6 26 0,4-1 6 0,0 3 1 0,-3 0-68 0,3 2-14 15,-3 6-2-15,0 3-1 0,0 2-32 0,0 0-7 16,0 3 0-16,-4 2-1 0,1 3-27 0,-3 3-4 16,-3 0-2-16,-3 8 0 0,0-3-15 0,-6 0-3 15,-3 2-1-15,-5 1 0 0,2 0-7 0,-3-1-8 16,-3 1 11-16,-3 0-11 15,-6-1-26-15,0 4-12 0,-5-1-2 0,5-7-1 16,0 2-190-16,0 2-37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37:24.761"/>
    </inkml:context>
    <inkml:brush xml:id="br0">
      <inkml:brushProperty name="width" value="0.05292" units="cm"/>
      <inkml:brushProperty name="height" value="0.05292" units="cm"/>
      <inkml:brushProperty name="color" value="#FF0000"/>
    </inkml:brush>
  </inkml:definitions>
  <inkml:trace contextRef="#ctx0" brushRef="#br0">16888 12920 1501 0,'0'0'32'0,"0"0"8"0,-3-6 0 0,3-2 4 0,3 0-36 0,0 3-8 16,-9-3 0-16,3 3 0 0,3-3 104 0,0 3 18 16,-9-1 4-16,6 4 1 0,-3-1 1 0,6 3 0 15,12 0 0-15,-3 0 0 0,-6 0-44 0,0 0-9 16,0-3-2-16,0 3 0 0,0-2-25 0,-3 2-6 16,0 0-1-16,0 0 0 0,0-5-21 0,-3-1-5 15,-3 1-1-15,0 0 0 0,9-1-14 0,-9 1 0 16,-18-3 0-16,0 5 0 0,9-2 19 0,4 3 1 15,8-1 0-15,-3 3 0 0,-3-3-8 0,0 6-2 16,9-3 0-16,3 5 0 0,-6 8-1 0,3 1 0 16,-6 4 0-16,0 6 0 0,0 0 0 0,0 8 0 15,-6 5 0-15,0 5 0 0,9 3-9 0,-3-8 12 16,-6 3-12-16,3-1 12 0,0 1-4 0,0-3-8 16,1 3 12-16,2-1-4 0,-6-2-8 0,6 1 0 0,3-4 0 15,0-2 0-15,-3-1 0 0,0-4 0 16,9-3 8-16,-3-3-8 0,0-3 0 0,0-2 0 0,3-5-10 0,3-6 10 31,6-5-34-31,-6-5-1 0,-3-8 0 0,6-11 0 16,8-8-1-16,-2-5-1 0,-3-5 0 0,-3-3 0 0,0-3 15 0,3 0 3 0,6-2 1 0,-6-3 0 15,-6 0 18-15,3 3 0 0,3 2 0 0,-4 6 0 16,-5 2 0-16,0 6 12 0,3 2 0 0,0 3 0 16,6 3 6-16,-6 5 1 0,-3 2 0 0,3 6 0 15,3 2 1-15,-6 1 0 0,-3 4 0 0,0 6 0 16,3-2 4-16,-3 2 2 0,0 0 0 0,0 0 0 15,-3 8-5-15,3 2-1 0,-6 6 0 0,-3 5 0 16,-3 0-9-16,3 6-3 0,3 2 0 0,3 8 0 16,-6 8-8-16,3-11 10 0,-2 9-10 0,2-1 10 0,0-2-10 0,0 5 0 15,-3-6 0-15,3 4 0 16,9-4 0-16,-9 6 0 0,-6-2 8 0,6-12-8 0,3-7 0 0,3 0-11 16,0-5 3-16,-3-3 0 0,-3-3 8 0,0-5-13 15,9-3 5-15,-3-5 8 16,-3-11-58-16,3-7-4 0,6-6-1 0,-3-8 0 0,-6-2 31 0,6-6 7 15,0-2 1-15,3-8 0 0,0-1 16 0,-3 1 8 16,-3 0-8-16,9 2 8 0,6 3 0 0,-6 11 0 16,-6-1 0-16,0 6 0 0,-6 3 0 0,6 2 19 15,3 0-3-15,-3 6-1 0,-9-1 1 0,6 6 1 16,9 0 0-16,-7 2 0 0,-7 3-5 0,5 0 0 16,3 3-1-16,-3 5 0 0,0 0-11 0,0 0 8 15,-3 8-8-15,3 5 8 0,3 6-8 0,-6 2 0 0,-6 8 0 16,3 8 0-16,3 5 0 0,-3 9 0 0,-6-1 0 0,3-8 8 15,-3-2-8-15,3 5 0 16,-3 0 0-16,-3 0 0 0,-3-3 8 0,4 0-8 0,2-2 0 0,-3 8 8 31,0-9-36-31,6-4-8 0,6-11-2 0,0-6-820 0,0-7-164 0</inkml:trace>
  <inkml:trace contextRef="#ctx0" brushRef="#br0" timeOffset="300.4919">16864 12750 2437 0,'0'0'53'0,"0"0"11"0,0 0 3 0,0 0 2 0,-6 3-55 0,6-3-14 16,0 0 0-16,12 8 0 0,6 0 50 0,-3-3 7 15,3 0 2-15,-3 1 0 0,2-4 1 0,-2 1 0 16,0 0 0-16,3-1 0 0,0 1-45 0,3-3-15 15,-3 0 9-15,5 0-9 0,1-3 17 0,3 1-1 16,-3-1-1-16,0 3 0 0,-1-5-24 0,1 5-5 16,0-3-1-16,-3 3 0 0,-6-3 15 0,3 1 0 15,-4 2 0-15,4-3 0 0,-9 3 0 0,-9 0 0 16,-6-5 0-16,0 0 0 16,6 5-188-16,0 0-36 0,9 0-6 0,-3 0-818 0</inkml:trace>
  <inkml:trace contextRef="#ctx0" brushRef="#br0" timeOffset="728.914">16885 12764 288 0,'-27'5'25'0,"21"-3"-25"0,6-2 0 0,0 0 0 15,0 0 378-15,0 0 70 0,0 0 15 0,0 0 2 16,0 0-241-16,0 0-49 0,-6 3-10 0,6-3-1 15,0 0-68-15,0 0-12 0,0 0-4 0,0 0 0 0,0 0-33 16,0 0-7-16,0 0-2 0,0 0 0 0,0 0-30 16,12 3-8-16,3-1 0 0,0-2 0 15,-3 3 0-15,3-3 0 0,6 0 0 0,-1 0 0 0,-5 3 0 0,3-3 0 16,-3 0 0-16,6-3 0 16,-3 3 0-16,0-3 0 0,-7 3 0 0,4 0 0 15,0 0-18-15,-3 3-8 0,-12-3-2 0,0 0 0 0,0 0 48 0,6 0 8 16,-6 0 3-16,0 0 0 0,-6 0-31 0,0 3-21 15,6-3 3-15,-3 2 1 0,-9 1-3 0,3 0-1 16,3 2 0-16,-3-2 0 0,1 2 9 0,-1 0 1 16,-6-5 1-16,3 5 0 0,3-5 10 0,-3 3 12 15,-6 0-2-15,6-3-1 0,0 2 14 0,3-2 2 16,0 0 1-16,-2 3 0 0,2-3-4 0,3 3-1 16,6-3 0-16,0 0 0 0,0 0-13 0,0 0-8 15,6 0 8-15,0 0-8 0,-6 0 0 0,8 2 0 16,1-2 0-16,3 0-8 0,3-2 8 0,-3 2 0 0,0-3 0 15,0 0 0 1,9 1-88-16,-6-1-12 0,-3 0-2 0,2-2-730 16,1 2-145-16</inkml:trace>
  <inkml:trace contextRef="#ctx0" brushRef="#br0" timeOffset="1231.43">16748 13203 2188 0,'6'0'48'0,"-6"0"11"0,0 0 1 0,-6 0 1 0,-3 0-49 0,9 0-12 16,0 0 0-16,0 0 0 0,-9 2 105 0,9-2 19 15,6 3 3-15,-6-3 1 0,0 0-65 0,0 0-13 16,6 5-2-16,6 1-1 0,0-1-24 0,0-2-5 15,0-1-1-15,3 1 0 0,8-6-17 0,-5 3 0 16,-3 0 0-16,3-2 0 0,3-1 41 0,-3 0 5 16,0 3 1-16,2-2 0 0,-5-1-24 0,0 3-5 15,6-3-1-15,-6 3 0 0,-6-2-17 0,0-1 0 16,6 0 0-16,-4 3 0 16,-5-2-48-16,-3 2-12 0,3 0-4 0,0-3 0 0,0 3 38 0,-6 0 7 15,-6 3 2-15,3-3 0 16,0 0-24-16,-6 2-5 0,-2 1-1 0,-4 2 0 0,0 1 31 0,0-1 5 0,-6 0 2 15,0 0 0-15,-3-2 9 0,1 0 12 0,5 2-2 0,0 0-1 16,-9 1-9-16,6-4 0 0,9 4 0 16,0-4 0-16,1 4 53 0,-4-1 9 0,3-3 2 0,9 4 0 15,3-6-52-15,0 0-12 0,-9 5 0 0,9-5 0 16,9 5 16-16,0 1 0 0,-3-4 0 0,0 1 0 16,3 0-26-16,5-6-5 0,7 3-1 0,0 0 0 15,-3-3 64-15,3-2 13 0,3 0 3 0,2 2 0 16,-5 0-52-16,0-2-12 0,3 0 0 0,0 0 0 15,-1 2 0-15,-5 0 0 0,-6 1 0 0,6 2 0 32,6-3-101-32,-9 0-23 0,-15 3-5 0</inkml:trace>
  <inkml:trace contextRef="#ctx0" brushRef="#br0" timeOffset="19287.521">5253 513 1882 0,'0'0'84'0,"0"0"16"0,0 0-80 0,0 0-20 16,-6-5 0-16,0 5 0 0,6 0 104 0,-6-5 17 16,0 2 3-16,0 3 1 0,6 0-69 0,-6 0-13 15,-3 0-3-15,3 0-1 0,-6 3-18 0,3 2-3 16,-3 0-1-16,0-2 0 0,0 8-7 0,0-4-2 16,1 4 0-16,-4 2 0 0,3-5 2 0,-3 5 0 15,-6 6 0-15,6-6 0 0,0 3 3 0,3 3 1 16,-3-6 0-16,1 0 0 0,5 0-14 0,3-2 0 15,-3-3 0-15,6 0 0 0,3-3 8 16,3 3-8-16,-3-8 0 0,0 0 0 0,6 5 0 0,3 1 0 0,3-1 0 0,-1-3 0 16,4-2 0-16,3 6 0 15,-3-6 0-15,3 8 0 0,0-8 8 0,0 0-8 0,0 5 0 0,-1-5 9 16,1 5-9-16,-3-5 0 16,0 8 0-16,0-2 0 0,0-4 0 0,0 9 0 0,-6-3-12 0,3-3 12 15,-4 3 0-15,-2 5 0 0,0-8 0 0,-3 9 0 16,-3-6 0-16,-3 2 0 0,3-2 0 0,-3 5 0 15,-3-5 20-15,0 6 12 0,1-4 3 0,-4 6 0 16,0 0-7-16,0-3 0 0,-3 3-1 0,0 2 0 16,-6 1-13-16,3-6-2 0,3 0-1 0,-3-5 0 15,0 3-11-15,1 2 12 0,2-10-12 0,-9 2 12 16,0-5-28-16,0 0-6 0,3-5-1 0,0 2 0 16,1-2-129-16,2 0-25 0,3 2-6 0</inkml:trace>
  <inkml:trace contextRef="#ctx0" brushRef="#br0" timeOffset="20411.084">5494 865 2044 0,'0'0'91'0,"0"0"18"0,0 0-87 0,0 0-22 0,0 0 0 0,-3 8 0 15,0-3 88-15,-3 9 12 0,3-1 4 0,-6 3 0 16,3 2-28-16,-3-4-4 0,0 9-2 0,-3 4 0 0,3-1-44 16,-3 1-9-16,3-1-1 0,-3-5-1 15,3 3-15-15,4-5 11 0,2 2-11 0,-9-3 10 31,3-4-29-31,9-1-5 0,-9 0-2 0,6-5 0 0,-3-3-32 0,6-5-6 0,0 0-2 0,-3-5 0 16,3-8-77-16,-3-6-15 0,3-2-3 16,3-5-1-16,3-1 25 0,0-5 5 0,-3 1 0 0,3-1 1 0,3 3 116 15,-3 2 23-15,3 1 5 0,-4 2 1 0,1 3 81 0,0 2 16 16,3 6 3-16,-3 0 1 0,3 5-30 0,0-3-5 16,0 6-2-16,3 2 0 0,0 3-18 0,-3 3-4 15,3 2-1-15,0 1 0 0,2 2-13 0,-2 5-2 16,0-3-1-16,0 6 0 0,0 3-8 0,-3-1-2 15,3 4 0-15,-6-4 0 0,3 1-5 0,-3 2-2 16,0-3 0-16,0-5 0 0,-3 1-11 0,0-1-3 16,3 0 0-16,-6-8 0 0,6 9-23 0,-6-6-5 15,0-3 0-15,0 3-1 16,-6 0-39-16,3-3-8 0,-3 0-2 0,-3 1 0 16,0-4 22-16,-3 4 4 0,-3-6 0 0,3 5 1 0,-9-5 43 0,0 0 0 0,1-5 0 15,-4 5 11-15,3-8 44 0,-3 8 9 16,3-6 1-16,6-4 1 0,1 2-11 0,2 0-3 0,3 3 0 0,-3-3 0 15,3 2-20-15,6-2-4 16,0 3 0-16,3-3-1 0,3 3-27 0,0-3 8 0,0-3-8 0,3 3 0 16,6 3 0-16,3-3 0 0,5-2 0 0,1 2 0 15,3 2-11-15,-3 4 3 0,0-4 0 0,3-1 0 16,-4 1-139 0,7-2-27-16,42-10-6 0,-22 5 0 0</inkml:trace>
  <inkml:trace contextRef="#ctx0" brushRef="#br0" timeOffset="21633.3">6610 540 1728 0,'0'0'76'0,"0"0"16"0,0 0-73 0,-6 0-19 15,6 0 0-15,-3-6 0 16,-3 6 106-16,3-5 18 0,3 5 3 0,-6-2 1 0,3-4-32 0,3 6-5 16,-6 0-2-16,6 0 0 0,-3-5-45 0,-3 2-10 15,0-2-2-15,6 5 0 0,0 0-20 0,0 0-4 16,-6 0 0-16,6 0-8 0,-3-5 49 0,-3 2 3 15,6 3 1-15,-9 0 0 0,0 0-14 0,4-5-3 16,-1 5-1-16,0 0 0 0,3 0-6 0,-9 0-1 16,6 0 0-16,0 0 0 0,0 5-11 0,0-5-2 15,-3 0-1-15,3 0 0 0,-3 0-14 0,0 0 11 0,0 0-11 16,0 3 10-16,-3 2-10 0,3-5 0 0,-2 0 0 0,-1 5 0 16,0-5 0-16,3 8 0 0,-6-2 0 15,3 1 0-15,0-1 0 0,0 2 0 0,3 2 0 16,0-2 0-16,0 5 0 0,3 1 0 0,-2-6 0 0,-1 5 0 15,0 5 0-15,-3-4 0 16,3-1 0-16,-3 5 0 0,6-4 0 0,-3 4 0 0,0 3 0 0,3-2 0 16,-3-1-8-16,3 3 8 15,0-2 0-15,3-3 0 0,0 2 0 0,0 1 0 0,6-1 0 0,0-4 0 16,-3-1 0-16,3 3 0 0,0 2 0 0,3-4 0 16,3-4-9-16,-3 3 9 0,3 1 0 0,-3 1 0 15,3-4 0-15,0 2 0 0,-3 0 0 0,3-5 0 16,3 3 0-16,0-3 0 0,-1-3 0 0,4 8 0 15,-3-10 0-15,3 2 0 0,0 1 0 0,-3-4-10 16,0-2-22-16,3 0-4 0,0 6 0 0,-3-6-1 16,2 0-174-16,-2 0-34 0</inkml:trace>
  <inkml:trace contextRef="#ctx0" brushRef="#br0" timeOffset="22228.244">6172 762 748 0,'0'0'67'0,"0"0"-54"15,0 0-13-15,0 0 0 0,0 0 359 0,0 0 69 16,0 0 13-16,0 0 3 0,0 0-288 0,0 0-59 0,0 0-11 0,0 0-2 16,6 5-36-16,6-5-8 0,0 0 0 15,6 0-1-15,3 0-27 0,3 0-12 0,-1-5 10 16,4 0-10-16,6-3 0 0,0 2 8 0,-4 6-8 0,-2-7 0 31,0 7-33-31,-6-6-10 0,3 6-1 0</inkml:trace>
  <inkml:trace contextRef="#ctx0" brushRef="#br0" timeOffset="23180.409">7193 450 2649 0,'-6'0'58'0,"-3"0"12"0,-3 0 2 0,-2 0 4 0,-10 0-61 0,3 0-15 0,6 5 0 0,0 0 0 15,-6-2 36-15,3 8 4 0,1-3 0 0,-1-1 1 16,0 4-15-16,0 2-3 0,3-5-1 0,3 5 0 15,0 1-10-15,0-4-3 0,3-2 0 0,1 5 0 16,2-7-9-16,3 2 0 0,0 5 0 0,0-8 0 0,3 3 0 16,-3-3 0-16,3 3 0 0,0-2 0 15,0-6-10-15,0 5 10 0,3-2 0 0,-3-3-9 0,-3 5 9 16,3-5 0-16,3 8 0 0,-3-8 0 16,0 5 0-16,0-5 0 0,0 0 0 0,6 5 0 0,-6-5 0 0,0 3 0 15,0-3 0-15,0 0 0 0,0 0 0 0,0 0 0 16,0 0 0-16,0 0 0 0,0 0 0 0,0 0 0 15,0 0 0-15,0 0 8 0,0 0-8 0,0 0 8 16,0 0-8-16,0 0 8 0,0 0-8 0,0 0 12 16,0 0-4-16,0 0 0 0,0 0-8 0,0 0 0 15,0 0 8-15,0 0-8 0,0 0 0 0,0 0 9 16,0 0-9-16,0 0 0 0,0 0 0 0,0 0 0 16,0 0 0-16,0 0 0 0,0 0-13 0,0 0 3 15,0 0 1-15,0 0 0 0,0 0 1 0,0 0 0 0,0 0 0 16,0-3 0-16,0 3-4 0,3-5-1 15,-3 0 0-15,3-3 0 0,0 8 4 0,0-5 1 0,2-3 0 0,1-3 0 16,-6 3 8-16,6 0 0 16,0 3 0-16,0-3 0 0,0-5 0 0,0 7 0 0,0-7 0 0,0 5 8 15,0-2 6-15,-3 2 2 0,-3 2 0 0,0 6 0 16,6-7 9-16,-6 7 3 0,0 0 0 0,0 0 0 16,0 0-1-16,0 0 0 0,-3 7 0 0,0 7 0 15,0 4-11-15,-3 1-3 0,3 7 0 0,0 1 0 16,0 4-5-16,0-4 0 0,0 7-8 0,0-2 12 15,0-6-12-15,3 6 9 0,-3 0-9 0,0-6 8 16,3 9-8-16,0-3 0 0,-3-6 0 0,0 6 0 16,3-6 0-16,0 1 0 0,0-1 8 0,-3-7-8 15,3 2-13-15,-3-8-5 0,3-2-1 0,0 2 0 16,-3-5-52-16,3-8-10 0,0 0-3 0,0 0 0 16,0-8-159-16,0-5-32 0</inkml:trace>
  <inkml:trace contextRef="#ctx0" brushRef="#br0" timeOffset="23654.575">6913 521 806 0,'0'0'72'0,"0"0"-58"15,0 0-14-15,0 0 0 0,6-8 321 0,-3 3 62 16,3 5 12-16,0-8 2 0,3 8-250 0,3-5-51 16,0 5-9-16,3 0-3 0,0 0-40 0,0 0-8 0,5 5-1 15,-5-5-1-15,0 0-16 0,3 8-3 16,9-8-1-16,-6 5 0 0,-12-2-26 0,6 2-4 0,2 3-2 15,1-3 0-15,0 1 40 0,-6 2 8 0,0-3 2 0,0 3 0 16,3-3-22-16,-6 3-10 0,-12 3 10 16,3-3-10-16,3-3 0 0,-6 8-8 0,-6-5-1 15,-3 5 0-15,-9-2 9 0,6-3-10 0,6 5 10 0,-12 0-10 16,-8 1 10-16,5-6 8 0,3 2-8 0,0-2 11 16,-6 0 5-16,6 3 2 0,1-6 0 0,2-3 0 15,0 4 12-15,3 2 2 0,3-8 1 0,3 5 0 16,0-5-10-16,3 0-3 0,6 0 0 15,0 0 0-15,0 0-6 0,0 0-2 0,0 0 0 0,0 0 0 16,0 0-12-16,9 0 0 0,3 0 0 0,0 0 0 16,0 0 0-16,3 0 0 0,6 0 0 0,0 5 0 15,2-5 16-15,-5 0 0 0,0 0 0 0,3 3 0 16,6 2-16-16,-6-5 0 0,-4 6 0 0,1 1 0 0,6-1-9 0,-3 2-5 16,-9 5-1-16,0 0 0 0,-3 0 15 15,0 1 0-15,0 4 0 0,-9-5 0 0,-9 6 0 0,6-3 8 16,3 2-8-16,-9 6 0 0,-12-3 17 0,3 6-3 15,3-6-1-15,3 3 0 0,-3 2 0 0,-6 1 0 16,1-6 0-16,-4 3 0 0,6-3-5 0,-3 3 0 16,-6-9-8-16,1 9 12 0,2-5-12 0,3-11 8 15,0 0-8-15,3-3 0 16,-3-5-15-16,6 0-9 0,4-8-1 0,2-5-1 16,3 0-130-16,6-3-27 0,6-5-5 0</inkml:trace>
  <inkml:trace contextRef="#ctx0" brushRef="#br0" timeOffset="24247.45">7601 534 921 0,'-6'14'82'0,"3"-9"-66"0,3 3-16 0,6 3 0 16,0 2 336-16,-6 3 64 16,-9 7 13-16,6-1 3 0,6 4-227 0,-3 1-45 0,-6-1-8 0,-3 6-3 15,3-6-67-15,3 6-14 0,0-6-2 0,0 6-1 16,-3-5-31-16,3-1-6 0,0 1-2 0,0-1 0 15,-3-2-10-15,3 2 0 0,9-7 0 0,-3-6 0 16,3 0-44-16,-3 0-4 0,-3-10 0 16,0-3-1-16,9 0-125 0,-3-3-25 0,-9-7-5 15,3-6 0-15,6-3 9 0,-3-7 3 0,-3 0 0 16,-6-1 0-16,-6-5 100 0,6-5 21 0,6 3 4 16,-9-6 1-16,-5 3 54 0,2 3 12 0,9 2 0 0,0 0 0 0,-3 6 114 0,3 5 20 15,3-6 4-15,3 9 1 0,3 4-34 0,-3 1-6 16,-3 0-2-16,3 0 0 0,9 7-6 15,-4-1-2-15,-2-4 0 0,9 3 0 0,6 3-33 0,-6 2-6 16,-9-2-2-16,3 5 0 16,0 0-28-16,6 0-7 0,9 5-1 0,-7-5 0 0,-2 3-12 0,3 2 8 15,6 3-8-15,-6 3 0 0,0-4 8 0,-3 4-8 16,-4-3 0-16,1 5 0 0,0 0 0 0,-3 1-15 16,-6-1 2-16,0-5 0 15,3 2-11-15,-6 4-3 0,-3-1 0 0,-3-5 0 0,0 5 27 0,0-2-10 16,-3-3 10-16,-3 5 0 0,-8 0 0 0,2-8 17 15,6 9-1-15,-9-7-1 0,-6 4 35 0,3-3 7 16,10-3 2-16,2 3 0 0,0-8 13 0,3 6 2 0,-3-6 1 0,3 0 0 16,0 0-27-16,3 0-6 0,3 0-1 0,3 0 0 15,0 0-20-15,0 0-4 0,0 0-1 0,0 0 0 16,0 0-16-16,0 0 0 0,9 2 0 0,0 3 0 16,-9-5 0-16,3 8 0 0,12 3 0 0,-3-3 0 15,0-3 0-15,0 3 0 0,2 5 0 0,4 1 0 16,3-9 0-16,-3 8 0 0,-3 0 0 0,6 1 0 15,5-1-10-15,-5 0 10 0,-6 0-10 16,3-2 10-16,-3-3-42 16,3-3-2-16,0 3-1 0,0-3 0 15,-4 3-159-15,4-8-32 0,3 0-7 0</inkml:trace>
  <inkml:trace contextRef="#ctx0" brushRef="#br0" timeOffset="24449.866">8372 487 979 0,'0'0'87'0,"0"0"-70"16,0 0-17-16,0 0 0 0,-3 8 386 0,-3-3 74 15,0 3 14-15,-3 5 3 0,0 6-322 0,0 2-65 16,-3 3-13-16,0 2-2 0,4 9-34 0,-1-9-6 16,0 11-2-16,0-3 0 0,0-2-22 0,6 0-11 15,-3-3 10-15,3 3-10 0,0 0 0 0,3-6-15 16,6 1 2-16,3-4 0 15,3-7-170-15,0 3-33 0,3-11-8 0</inkml:trace>
  <inkml:trace contextRef="#ctx0" brushRef="#br0" timeOffset="24812.826">8682 521 2178 0,'-18'8'96'0,"12"-3"20"0,-6 1-92 0,0 2-24 0,-6-3 0 0,3 3 0 15,0 3 109-15,3 2 18 0,-3 0 3 0,1 0 1 16,2 0-36-16,0 1-7 0,0-1-2 0,3 0 0 16,3-5-53-16,3 3-10 0,0-3-3 0,6 5 0 15,0-8-20-15,6 3 0 0,0-3 0 0,0 3 0 16,3 3-9-16,3-9 9 0,2 9-10 0,4-8 10 16,-3 7-12-16,3-2 12 0,-3-2-13 0,0 1 5 0,3-1 8 15,-7 2-10-15,1 5 10 0,-3-8-10 0,0 8 10 16,-3 1 0-16,3-6 0 0,-6 2-8 0,-3 3 8 0,0-5 0 15,3 6 0-15,-6-6 0 16,-3 5 0-16,-3-3 14 0,3 4-3 0,-3-1-1 0,0 0 10 0,-3 0 1 16,0 0 1-16,-3 1 0 0,0-1-6 15,-3-5-2-15,1 8 0 0,-10-3 0 0,0 0-14 0,3 0 0 16,3-5 0-16,0-2-10 16,3-6-33-16,1 0-6 0,2 0-2 0,6-6 0 15,3-2-183-15,6 3-37 0</inkml:trace>
  <inkml:trace contextRef="#ctx0" brushRef="#br0" timeOffset="24983.68">8940 841 460 0,'0'0'41'0,"0"0"-33"0,0 6-8 0,-3 2 0 16,3 2 404-16,-2-2 78 0,-1 5 16 0,0 1 3 16,3-1-316-16,-3 5-63 0,3 1-13 0,-3-6-2 15,0 8-30-15,0-8-5 0,0 6-2 0,3-6 0 16,-3 6-61-16,3-6-9 0,0 0 0 0,0 0-12 15,0-5-42-15,3 6-8 16,0-9-2-16,3-2 0 16,-6-3-204-16,0 0-42 0,6-8-8 0,2 0-2 0</inkml:trace>
  <inkml:trace contextRef="#ctx0" brushRef="#br0" timeOffset="25419.372">8920 913 403 0,'-3'-27'36'0,"3"19"-36"0,-6-2 0 0,3 2 0 0,3 0 301 16,-3-3 54-16,3 3 10 0,0 3 3 15,0-3-192-15,3 3-39 0,0-3-7 0,3 8-2 0,-3-5-25 0,6-1-6 16,-1 6-1-16,7 0 0 0,-3 0-45 0,3 0-10 15,-3 6-1-15,3-6-1 0,0 5-10 0,0-5-1 16,-3 8-1-16,3-3 0 0,-4-2-11 0,1 2-3 16,-6 0 0-16,3 3 0 0,0-2-5 0,-3-1-8 15,0 3 11-15,0-3-11 0,-6-2 12 0,3 7-12 16,-3-2 12-16,-3-2-12 0,0 2 9 0,0-3-9 16,-3-2 0-16,0 2 9 0,-3 0-9 0,0 3 0 15,-3-3 9-15,-3-2-9 0,1 2 0 0,2 1 0 16,-3-1 0-16,0-2 0 0,6-3 40 0,-3 5 6 15,0-5 2-15,3 0 0 0,0 5-13 0,3-5-3 16,6 0 0-16,0 0 0 0,0 0-16 0,0 0-3 16,0 0-1-16,0 0 0 0,0 0-12 0,6-5 0 15,3 5 0-15,3 0 0 0,3 0-8 0,0 0 8 0,3 0 0 16,0 5 0-16,2-5 0 0,1 8-8 16,-3-3 8-16,3 3 0 0,-3-2 0 0,3-4 0 0,-3 3 0 0,-4 3 0 15,1 3-9-15,-3 2 9 0,0 0 0 0,-3-5-9 16,0 6 9-16,0-4 0 0,-6 3 0 0,3 1 0 15,-3-1 0-15,-3-5 0 0,-3 5 0 0,0 6 0 16,0-6 0-16,-3 0 0 0,-3 0 8 0,0 1-8 16,-3-1 0-16,0 0 0 0,-3-2 0 0,-2 2 8 15,-4-5-8-15,0 5-12 0,-3-8 4 0,3 3 0 16,0-8-22-16,1 5-4 0,2-5-1 16,0 0 0-16,-3-5-109 15,6 0-23-15,0-3-4 0,3 0-1007 0</inkml:trace>
  <inkml:trace contextRef="#ctx0" brushRef="#br0" timeOffset="25683.453">9390 593 1209 0,'12'13'108'0,"-6"-8"-87"15,0 3-21-15,3-3 0 0,-3 3 273 0,3-2 51 16,2 7 9-16,1 0 3 0,-3 0-167 0,3-5-33 15,0 6-6-15,3 4-2 0,-3-5-49 0,3 6-11 16,-3-6-1-16,3 6-1 0,-4-4-37 0,1 4-7 16,-3-6-2-16,0 6 0 0,0 2 1 0,-3 3 0 0,-3-3 0 0,0 5 0 15,-6-2-3-15,0 5-1 0,-3 3 0 16,0 0 0-16,-6-6-4 0,3 1-1 0,-3-6 0 0,1 8 0 16,-7-8-12-16,0 6 0 0,0-1 0 0,-3-2-10 31,0 2-98-31,-8 9-19 0,2-9-4 0</inkml:trace>
  <inkml:trace contextRef="#ctx0" brushRef="#br0" timeOffset="42932.2919">10086 561 1094 0,'0'0'97'0,"0"0"-77"16,0 0-20-16,0 0 0 0,0 0 298 0,0 0 56 15,0 0 11-15,0 0 3 0,0 0-244 0,6 5-48 16,3 1-9-16,3-4-3 0,3 9-15 0,3-3-3 16,0-3-1-16,9 3 0 0,2-3-29 0,4 3-7 15,0-3-1-15,9-2 0 0,-1 2-8 0,1 1 8 16,3 2-8-16,-1-8 8 0,-5 5-8 0,0-5 0 0,2 0 9 0,-2 5-9 16,-3-5-12-16,-1 3-8 0,-2-3 0 0,3 0-1 31,-3 0-219-31,-10 5-43 0</inkml:trace>
  <inkml:trace contextRef="#ctx0" brushRef="#br0" timeOffset="43160.656">10328 788 460 0,'-21'8'20'0,"12"-2"5"0,0-1-25 0,0-5 0 0,0 3 0 0,3 2 0 15,6-5 389-15,0 0 73 0,0 0 14 0,3 5 4 16,-3 3-334-16,6-3-66 0,3-2-14 0,3 2-2 0,0 1-23 0,9-6-4 15,-1 5-1-15,10-2 0 0,-3-3-7 0,6 0-1 16,-1 5-1-16,7-5 0 0,-3-5-17 0,3 5-10 16,-4 0 12-16,10-3-12 0,-3-2 0 0,-1-1 0 15,4 6-15-15</inkml:trace>
  <inkml:trace contextRef="#ctx0" brushRef="#br0" timeOffset="43450.0199">10661 487 2066 0,'0'0'92'0,"0"0"18"0,0 0-88 16,0 0-22-16,0 0 0 0,6 0 0 0,3 0 91 0,0 0 13 16,0 0 4-16,6 2 0 0,-4 4-44 0,7-6-8 0,0 5-1 0,6-2-1 15,0 2-34-15,3 0-8 0,-1-2 0 0,4 2-1 16,-3 1-3-16,0-4-8 0,0 3 12 0,-4 1-4 15,1 2 0-15,-3-3-8 0,-3 0 12 0,0 3-4 16,-3 0 8-16,-4 3 2 0,1 2 0 0,-3 0 0 16,-3 8 14-16,0-2 4 0,-6-1 0 0,-3 4 0 15,0-1 8-15,-6 3 3 0,0 7 0 0,-2-4 0 16,-1-1-13-16,-6-5-2 0,0 3-1 0,-6 3 0 16,3-1-13-16,-3 1-2 0,-5-9-1 0,-1 9 0 15,3-6-15-15,-3-8 8 0,1 5-8 0,-1-10 0 16,3 3-83-16,3-8-22 15,3 2-5-15,1 0-1237 0</inkml:trace>
  <inkml:trace contextRef="#ctx0" brushRef="#br0" timeOffset="44734.554">12125 410 864 0,'0'0'38'0,"0"0"8"0,0 0-37 0,0 0-9 16,0 0 0-16,0 0 0 0,-6 5 401 0,3 3 79 15,-2 0 15-15,2 11 3 0,3-1-355 0,-3 9-71 16,0 7-15-16,-3 9-2 0,3-4-25 0,0 6-5 16,3-5-1-16,0 5 0 0,0-5-11 0,0-1-2 15,0 1-1-15,3 5 0 0,-3-5-10 0,0 5 10 16,3-6-10-16,-3-4 10 0,-3-4-10 15,3 1 0-15,0-11 0 0,0 3 0 16,3-8-91-16,-3 3-13 0,0-12-4 0,3 4-712 16,-6-8-144-16</inkml:trace>
  <inkml:trace contextRef="#ctx0" brushRef="#br0" timeOffset="44899.136">12066 508 2091 0,'0'0'46'0,"0"0"10"0,0 0 1 0,6-5 2 0,0-3-47 0,6 2-12 0,0-1 0 0,2 1 0 16,-2-2 24-16,6 3 2 0,3-3 1 0,6 3 0 15,-3-3-4-15,2 3-1 0,1 5 0 0,-3-6 0 32,-3 4-117-32,0 2-23 0,-3 0-5 0</inkml:trace>
  <inkml:trace contextRef="#ctx0" brushRef="#br0" timeOffset="45089.146">12063 762 2188 0,'-15'0'97'0,"9"0"20"0,6 0-93 0,-6 0-24 16,0 0 0-16,6 0 0 16,-3-5 144-16,3 5 24 0,9 5 4 0,-3-5 2 0,-6 0-112 0,0 0-22 15,3 0-5-15,3-5-1 0,6 5-34 0,0 0-19 16,9-3 3-16,-1-2 0 0,1 5 16 0,3 0 0 15,3-6 0-15,3 6 0 16,2 0-105-16,-2-2-18 0,0-3-3 0</inkml:trace>
  <inkml:trace contextRef="#ctx0" brushRef="#br0" timeOffset="45430.889">13003 683 2221 0,'-11'-14'98'0,"2"9"21"0,-3 0-95 0,3-3-24 0,-6 8 0 0,0-5 0 15,0 5 100-15,0 0 15 0,0 0 3 0,-2 0 1 16,-1 5-40-16,3 0-8 0,-6-2-2 0,3 2 0 15,3 3-37-15,-3 3-7 0,0 2-1 0,1 8-1 16,5-2-10-16,-3 2-1 0,3-3-1 0,0 9 0 0,6-1-11 0,-3 1 8 16,6-4-8-16,0 7 8 15,3-4-8-15,6-2 0 0,3-6 0 0,0 3 0 16,3-2 0-16,6-6 0 0,0 0 0 0,2 1 0 16,-2-9-41-16,3 3-1 0,0-3 0 0,3-5 0 15,0-5-200 1,-4 0-40-16</inkml:trace>
  <inkml:trace contextRef="#ctx0" brushRef="#br0" timeOffset="45599.904">12712 860 2052 0,'-6'0'45'0,"0"5"10"0,-6-5 1 0,3 3 1 0,0 2-45 0,0-5-12 16,3 0 0-16,0 5 0 0,6-5 100 0,0 0 17 0,0 0 4 0,0 0 1 15,9 0-72-15,3 0-14 16,3 0-4-16,9 0 0 0,0 0-21 0,2-5-11 0,4 5 10 15,0-8-10-15,3 8-12 0,-1 0-8 16,4-5-1-16</inkml:trace>
  <inkml:trace contextRef="#ctx0" brushRef="#br0" timeOffset="45810.518">13355 566 2073 0,'0'0'92'0,"0"0"19"16,-3 6-89 0,0-4-22-16,-3 3 0 0,3 1 0 0,0 7 188 0,0 0 32 0,3 8 8 0,-3-2 0 15,0 2-149-15,3 3-31 0,-3 2-5 0,3 6-2 16,0-5-22-16,-3-1-5 0,0 3-1 0,3 0 0 0,-3-2-13 0,3-6 8 16,0 5-8-16,0-7 0 15,3-1-15-15,-3-2-9 0,3-3-1 0,0-2-1 16,0-3-166-16,0-3-32 0,-3-5-8 0</inkml:trace>
  <inkml:trace contextRef="#ctx0" brushRef="#br0" timeOffset="46265.998">13277 540 1821 0,'0'0'80'0,"0"0"18"0,0-6-78 16,3-1-20-16,0 1 0 0,0-2 0 0,3 3 105 0,0 0 18 0,3 2 3 0,3-2 1 15,3 5-60-15,0-6-12 0,0 4-3 0,0 2 0 16,5 0-34-16,-2 0-7 0,3 0-2 0,0 2 0 15,-3 4-9-15,-6-6 0 16,0 5 9-16,-4-2-9 0,1 2 0 0,0 0 0 0,-6 3 0 0,3-2 0 16,-3 1 0-16,-3-1-10 15,-6 2 10-15,3 5-13 0,0-2 13 0,0 2 0 0,-6 0 0 0,-5 3 0 16,2 2 35-16,-3-4 9 0,-3 4 3 0,3-5 0 16,0 1-47-16,0-1 0 0,0-5 0 0,3 2 0 15,1-2 42-15,2-2 12 0,3-1 2 0,0-3 1 16,3-2-21-16,3 0-5 0,0 0-1 0,0 0 0 15,0 0-30-15,0 0 8 0,0 0-8 0,6 6 0 16,6-6 0-16,-3 0 0 0,2 0 0 0,7 5-10 16,0-2 10-16,0-3 0 0,0 0 0 0,3 5 0 15,0 0 0-15,-4-5-10 0,4 8 10 0,0-8 0 16,-3 6 0-16,0 1 0 0,-3 1 0 0,0 3 0 0,-4-3 0 16,-2-3 0-16,-3 3 0 0,0-3 0 15,-6 3 12-15,0 6-3 0,0-9-1 0,-3 8 0 0,-3 0 17 0,-8 6 3 16,-4 2 1-16,0-2 0 15,-3 2-6-15,0 3-2 0,-6-3 0 0,4 0 0 0,-7 3-13 0,3-6-8 16,0 3 10-16,0-7-10 16,4-1-8-16,-4-8-8 0,6-5-2 0,0 0 0 15,3-10-41-15,6-4-8 0,3-2-1 0,3-10-1 16,9 2-134-16,3-2-26 0,6-9-6 0</inkml:trace>
  <inkml:trace contextRef="#ctx0" brushRef="#br0" timeOffset="46431.316">13795 521 1602 0,'6'19'71'0,"-3"-6"14"0,0 0-68 0,0 6-17 0,-3 2 0 0,0 5 0 16,0 1 134-16,0-1 23 0,-3 6 5 0,0 8 1 15,-3-9-42-15,3 1-8 0,0 3-1 0,-3 2-1 16,0-3-61-16,3-2-12 0,3-6-2 0,0 1-1 16,0-1-35-16,3-7 0 0,0-6-15 0,3 0 5 31,-3-8-138-31,6-2-28 0,-3-6-6 0</inkml:trace>
  <inkml:trace contextRef="#ctx0" brushRef="#br0" timeOffset="46794.7319">13807 579 288 0,'-3'-21'12'0,"3"11"4"0,3 2-16 0,-3-5 0 0,3 7 0 0,0-7 0 0,0 5 352 0,3 3 68 16,0-3 14-16,3 3 2 16,0 5-276-16,0-6-55 0,3 6-11 0,0-2-2 0,2 2-32 0,4 0-5 15,-3 2-2-15,0-2 0 0,0 6-33 0,0-1-8 16,-3 3 0-16,0-3-1 0,0 3 1 0,-1-3 1 15,-2 3 0-15,-3-2 0 0,0 1-3 0,-3 4-1 16,-3-3 0-16,0 0 0 0,0 3-9 0,-6-4 0 16,-3 7 9-16,0-1-9 0,1-5 0 0,-4 5 0 15,-3-2 0-15,-3 2 0 0,3 0-23 0,0-5 1 16,0 3 0-16,-3-3 0 0,1-3 92 0,5 3 18 16,0-3 4-16,0 3 1 0,3-8-24 0,0 5-5 15,3-5 0-15,6 0-1 0,0 0-27 0,-3 3-6 16,3-3-1-16,0 0 0 0,0 5-18 0,0 6-11 15,0-9 12-15,6 9-12 0,0-3 0 0,3 0 0 16,3 3 0-16,3 2 0 0,0-5 0 0,2 5 0 16,4-5 0-16,0 5 0 0,0-2 0 0,3 2 0 15,0 0 0-15,-4 0-9 0,1 1 0 0,0-6 0 16,0 5 0-16,0-3 0 16,0 4-36-16,-1-6-7 0,1-3-2 0</inkml:trace>
  <inkml:trace contextRef="#ctx0" brushRef="#br0" timeOffset="46980.43">14513 455 1612 0,'0'0'72'0,"0"0"14"16,0 0-69-16,-6 5-17 0,6-5 0 0,-6 3 0 0,-3 2 234 0,-3 9 43 16,3-1 9-16,0 8 2 0,0 3-180 0,0 8-35 15,-3-3-7-15,0 8-2 0,3-6-51 0,0 4-13 16,-2 4 0-16,5-7 0 15,3 0 28-15,3-3 2 0,3 0 1 0,3-2 0 16,2-6-101-16,4-3-20 0,3-4-4 0</inkml:trace>
  <inkml:trace contextRef="#ctx0" brushRef="#br0" timeOffset="47317.513">14855 508 1497 0,'-21'0'133'0,"12"0"-106"0,0 5-27 0,-3-5 0 0,-3 8 202 0,1-2 35 0,2 1 7 0,-3-1 2 16,0 7-138-16,0 0-27 0,3 6-5 0,-3-3-2 16,0 2-2-16,3 1 0 0,0 2 0 0,4-3 0 15,2-4-51-15,3-1-10 0,0 0-3 0,6 0 0 16,0 0-8-16,3-2 0 0,2-3-10 0,1-3 10 16,3 3-18-16,0-2 2 0,3 1 1 0,0-1 0 15,0-4-1-15,0 4 0 0,-3-1 0 16,6 3 0-16,-7-3 8 0,4 3 8 0,-6-3-13 0,0 3 5 15,0-2 8-15,0 2 0 16,-3 2 0-16,0-2 0 0,-3-3 11 0,0 9 4 0,-3-6 1 0,-3 5 0 16,-3-5 21-16,0 2 5 0,3 4 1 0,-3-6 0 15,-3 5-9-15,0-3-2 0,0 4 0 0,0-1 0 16,-3 0 0-16,1-5 0 0,-4 0 0 0,-3 2 0 16,-3-2-32-16,3 3 0 0,-6-8-10 0,3 2 10 15,1-5-112-15,5 0-14 0,0 0-3 0,6-5-1 16,3-3-94-16,6 0-20 0</inkml:trace>
  <inkml:trace contextRef="#ctx0" brushRef="#br0" timeOffset="47500.813">15132 730 2358 0,'0'13'104'0,"0"-13"22"15,0 0-101-15,0 11-25 0,-3 2 0 0,3 1 0 0,0-1 122 0,-3 0 19 16,3 0 4-16,-3 8 1 0,3-2-86 0,-3-1-16 15,0 4-4-15,0-4-1 0,3-2-28 0,-3 3-11 16,3-6 8-16,-3 5-8 0,6-5-9 0,-3-5-7 16,3 3-2-16,0-8 0 15,-3-3-147-15,0 0-30 0,6-3-5 0</inkml:trace>
  <inkml:trace contextRef="#ctx0" brushRef="#br0" timeOffset="47916.83">15123 783 403 0,'-3'-21'36'0,"3"13"-36"0,-3-3 0 0,3 4 0 0,3 1 324 0,-3-2 57 0,3 3 12 0,3-3 3 15,-3 3-233-15,6-3-47 0,0 3-8 0,0-1-3 16,-1 4-49-16,4 2-9 0,3-6-3 0,0 6 0 16,-3 6-23-16,3-6-5 0,-3 8 0 0,0-8-1 15,0 8 1-15,-3-3 1 0,-1 3 0 0,-2 2 0 16,0-2 24-16,-6 3 5 0,3-3 1 0,-6 0 0 16,-3 2-57-16,0-2-11 0,1 5-3 0,-4-5 0 15,-3 3 24-15,0-3 12 0,0 5-2 0,-3-5 0 16,0 3-2-16,-3 2-8 0,3-5 12 0,0 2-4 0,4-2 22 15,-1 0 4-15,3-2 1 0,3-1 0 16,0-2 11-16,6-3 2 0,0 0 1 0,0 0 0 0,0 0-32 0,0 0-6 16,0 0-2-16,9 5 0 0,-3-5-9 15,3 0 0-15,6 0 0 0,-4 0 0 0,1 0-8 0,3 0 8 16,3 5 0-16,0-5 0 0,0 0 0 0,0 8 0 16,0-3 0-16,2-2 0 0,-2 8 0 0,0-6 0 15,-6 3-9-15,3-3 9 0,0 3 0 0,-3 0 0 16,-3 3 0-16,0-4 0 0,-4 7 0 0,1-9 11 15,-3 8-11-15,-6-5 10 0,0 3 2 0,-3-3 1 16,1 5 0-16,-4 0 0 0,-3 0-1 0,-3 1-1 16,-3-1 0-16,-3 5 0 0,0-4-11 0,-5 4 0 15,2-5 0-15,-3 1 0 16,0-1-24-16,0-5-9 0,1 0-3 0,-1-3 0 16,3-10-210-16,0-3-42 0</inkml:trace>
  <inkml:trace contextRef="#ctx0" brushRef="#br0" timeOffset="48119.062">15584 508 921 0,'18'13'82'0,"-12"-7"-66"0,6 1-16 0,0 7 0 16,0-4 266-16,0 4 50 0,2 7 9 0,1-3 3 0,-3 3-144 0,3 3-29 16,0-3-6-16,0 6-1 15,0-1-64-15,-3-2-12 0,0-3-4 0,0 6 0 0,-7-6-8 0,4 3-1 16,-9 2-1-16,0 1 0 0,0 4-42 0,-6 1-8 15,-2 2-8-15,-4-2 12 0,-3 3 15 16,-3-4 3-16,0 1 1 0,-3 3 0 16,0-4-110-16,-2 1-21 0,2-6-5 0,0 1-1221 15</inkml:trace>
  <inkml:trace contextRef="#ctx0" brushRef="#br0" timeOffset="48300.514">16596 1167 2221 0,'0'0'98'0,"-3"5"21"0,3 3-95 0,-3 5-24 16,-6-5 0-16,-3 5 0 0,0-2 74 0,1 2 10 0,-7 0 3 0,-3 1-798 16,0-1-159-16</inkml:trace>
  <inkml:trace contextRef="#ctx0" brushRef="#br0" timeOffset="48698.032">18055 561 2084 0,'-3'-8'92'0,"0"3"20"0,0 2-90 0,-3-2-22 16,-3-1 0-16,0 1 0 0,-3 3 130 0,0 2 22 15,0 0 4-15,-3 2 0 0,-2 3-63 0,2 1-13 16,0 7-2-16,-3 0-1 0,0 0-43 0,0 9-9 16,-3 1-1-16,3 4-1 0,7 5-4 0,-4-6-1 15,-3 8 0-15,-3-2 0 0,6-5-2 0,0 4-1 16,12-4 0-16,-3 5 0 0,-6-3-15 0,12 3 11 0,6-9-11 16,6 4 10-16,3-6-10 0,3-3 0 0,3 1-12 15,6-11 12 1,-1 0-38-16,1-3 0 0,3-5 0 0,6-8 0 15,2 3-146-15,1-3-30 0,0-5-6 0</inkml:trace>
  <inkml:trace contextRef="#ctx0" brushRef="#br0" timeOffset="49016.258">18790 683 518 0,'-6'-6'46'0,"-3"-2"-37"16,-3 3-9-16,-6 0 0 0,0-3 464 0,1 0 90 16,-4 3 18-16,0-1 4 0,0-2-397 0,0 8-80 15,0 3-16-15,-2 2-3 0,-4 1-21 0,3 7-4 16,0 0-1-16,0 0 0 0,1 1-35 0,2 4-7 16,3-2-2-16,0 2 0 0,6 6 10 0,0-3 3 15,3-2 0-15,3 2 0 0,6-2-23 0,0-1 0 16,0 3 0-16,6-2 0 0,3-3 0 0,0 2 0 15,-3 1 0-15,9-6 8 16,-3 0-28-16,6 0-6 0,0 1-1 0,2-9 0 16,1 3-27-16,0-3-6 0,3-5 0 0,-3 3-1 15,3-6-187-15,-1 3-36 0</inkml:trace>
  <inkml:trace contextRef="#ctx0" brushRef="#br0" timeOffset="49178.2959">18486 836 288 0,'-15'5'25'0,"6"-5"-25"0,1 0 0 0,-1 6 0 16,0-6 372-16,0 0 68 0,0 8 15 0,3-8 2 16,6 0-258-16,0 0-52 0,0 0-11 0,0 0-1 15,0 0-68-15,6 0-14 0,6 0-2 0,0 0-1 16,0 5-29-16,5-5-5 0,4-5-2 0,3 5 0 16,0 0-14-16,3 0-13 0,-1 0 2 0,1 0 1 31,0 0-185-31,0-3-37 0</inkml:trace>
  <inkml:trace contextRef="#ctx0" brushRef="#br0" timeOffset="49491.373">19233 508 1497 0,'0'0'133'0,"0"0"-106"0,0 0-27 0,0 0 0 16,0 0 246-16,-3 5 44 0,0 9 9 0,3-1 1 16,-3 8-185-16,3 3-38 0,-2-3-7 0,-1 11-2 15,0-1-42-15,0-1-9 0,-3 7-1 0,3-6-1 16,-3 4-15-16,0-4 0 15,0 1 0-15,0 3 0 0,-3-4 0 0,3 1 0 0,3-3 0 0,0 3 0 32,0-14-46-32,0 4-12 0,3-4-2 0,3-5-757 0,0-5-151 0</inkml:trace>
  <inkml:trace contextRef="#ctx0" brushRef="#br0" timeOffset="49950.538">19186 500 1267 0,'0'0'112'0,"0"0"-89"16,6 0-23-16,-3-5 0 0,3 5 231 0,0 0 41 16,3 0 9-16,-1 0 2 0,7 0-161 0,-3 0-32 15,0 0-6-15,3 0-2 0,3 0-45 0,0 0-9 16,3 5-1-16,-4-5-1 0,1 3-26 0,-3 2 0 16,3 0-12-16,-6 3 12 0,0-2 0 0,-3-4 0 15,-3 9 0-15,-3-3 0 16,-3-3 0-16,-3 8 0 0,-3 0 9 0,0-5-1 15,-6 6-28-15,3-1-4 0,-6 0-2 0,0-2 0 0,0 2 26 0,-2 0-10 16,-1 0 10-16,3-5 0 0,0 3 0 0,0-3 0 16,3-3 0-16,3 3 0 0,-3-3 18 0,3-2 1 15,3-3 0-15,6 0 0 0,-6 5 24 0,6-5 5 16,0 0 0-16,0 0 1 0,0 0-37 0,0 0-12 16,9 0 0-16,0 6 0 0,3-6 0 0,0 5 0 15,0-3 0-15,3-2 0 0,3 6 0 0,3-6 0 0,-1 5 0 16,1-2 0-16,3-3 0 0,-3 5 0 0,-6 0 0 0,0-5 0 15,-3 8 0-15,0-2 0 0,-1 1 0 16,-2-1 0-16,-3 2 0 0,-3 0 0 0,-3 2 0 0,0 3 10 16,-9 1 8-16,3-1 2 0,-3 0 0 0,-5 6 0 15,-4-6 15-15,0 8 3 0,-3-8 1 0,0 6 0 16,0-6-18-16,-2 0-3 0,2 6-1 0,-3-3 0 16,3 2-17-16,0-7 0 15,3-3 0-15,0-3 0 0,4-5-50 16,-1 0-10-16,0-5-3 0,6-9 0 15,6 1-81-15,0 0-17 0,9-13-3 0</inkml:trace>
  <inkml:trace contextRef="#ctx0" brushRef="#br0" timeOffset="50136.844">19683 540 979 0,'3'21'43'0,"-6"-10"9"15,0 4-41-15,0 4-11 0,0 7 0 0,0 1 0 0,0-3 271 0,-3 10 52 16,0-2 10-16,0 0 3 0,0-3-202 0,0 2-40 15,3 1-8-15,-3-5-2 0,6 4-53 0,-3-4-11 16,0-1-3-16,0-5 0 0,0-2-17 0,3-1 0 16,0-4 0-16,0-6 0 15,0 2-53-15,0-10-8 0,0 0-2 0,0 0 0 16,3-13-143-16,-3 0-29 0,0-3-5 0</inkml:trace>
  <inkml:trace contextRef="#ctx0" brushRef="#br0" timeOffset="50518.684">19585 749 748 0,'3'-6'67'0,"0"-12"-54"16,-6 2-13-16,0-2 0 0,3 4 256 0,0 1 49 0,6-5 10 0,-3 10 1 15,0-6-175-15,3 4-35 16,2 2-7-16,1 0-2 0,0-3-46 0,0 3-10 0,3 3-1 0,6 3-1 16,0-4-23-16,0 6-4 0,0 0 0 0,-1 0-1 15,1 0 9-15,0 6 3 0,0-4 0 0,-3 9 0 16,0-3-37-16,0-3-7 0,-3 8-2 0,-3-5 0 16,-4 5 38-16,1-2 7 0,-3 2 2 0,-3-5 0 15,-3 5-39-15,-3-5-7 0,3 3-2 0,-5 2 0 16,-1-5 24-16,-3 0 0 0,-3 3 0 0,3-4 0 15,-3 7 8-15,3-9 5 0,-3 8 2 0,0-5 0 16,-2 3 20-16,2-3 4 0,0 0 1 0,0-3 0 16,0 3 26-16,0-3 6 0,3-5 0 0,0 5 1 15,3-5-13-15,0 0-4 0,3-5 0 0,6 5 0 16,-5 0-27-16,5 0-5 0,0 0-2 0,5 0 0 0,10 5-22 16,-6-2 0-16,-6-3 0 0,3 5 0 15,0 1-14-15,6-1 2 0,-3-2 1 0,3 7 0 0,-3-2 11 0,9 11 0 16,-3-6 0-16,2 0 0 15,1 8 0-15,-3-2 0 0,3-6 0 0,0 6 0 0,0-4 0 0,0 4 0 16,-3-6 0-16,2-2 0 0,-5 2 0 0,3-5 0 16,0 0 0-16,0 2 0 15,3-2-131-15,-3-8-21 0,0 6-4 0,2-6-1068 0</inkml:trace>
  <inkml:trace contextRef="#ctx0" brushRef="#br0" timeOffset="50749.313">20412 521 2649 0,'0'0'117'0,"0"0"25"0,-6-5-114 0,3 5-28 0,-3 0 0 0,-3 0 0 16,-3 5 57-16,3 1 6 0,-2-4 1 0,-1 9 0 16,-3 2 0-16,3 6 0 0,0-4 0 0,-3 12 0 15,0 2-64-15,0-3 0 16,0 9-14-16,4 2 2 0,-1-3 12 0,3-2 16 0,3 2-4 0,3-2-1 15,3 0-11-15,3-6-17 0,3 6 4 0,0-5 1 16,0-1-1-16,6-5 0 0,-4 3 0 0,4-8 0 16,0 2-21-16,3-10-4 0,0 3-1 15,0-3-833-15,0-3-166 0</inkml:trace>
  <inkml:trace contextRef="#ctx0" brushRef="#br0" timeOffset="51106.032">20659 672 1497 0,'-15'11'133'0,"9"-9"-106"16,-6 4-27-16,1-1 0 0,-4 3 148 0,3-3 25 16,-6 3 5-16,3 5 1 0,-3 0-72 0,0 1-15 15,3-4-2-15,1 4-1 0,2-1-45 0,0 0-10 16,3 0-2-16,3-5 0 0,6 5-32 0,0-2 0 0,3-3 0 0,-3-8 0 15,12 5 0-15,3 3-16 16,-3-3 5-16,5-5 1 0,-2 3 10 0,0 2-10 0,0 1 10 0,0-6-10 16,0 2 10-16,-3 4 0 0,0-1-9 0,-3 3 9 15,-1-3 0-15,1 3 0 0,-9-8 0 0,6 5 0 16,-6-5 0-16,6 8 0 0,-6-8 0 0,0 14 0 16,0-4 36-16,-3-2 1 0,0 0 1 0,-3 3 0 15,0 2 16-15,-2-5 3 0,-4 5 1 0,3 0 0 16,-3-2-30-16,-3-3-5 0,0 0-2 0,0 2 0 15,-3-7-21-15,0 7 0 0,4-2-12 0,-1-2 4 16,-3-6-108-16,6 0-22 0,3 0-4 16,0 0-1010-16</inkml:trace>
  <inkml:trace contextRef="#ctx0" brushRef="#br0" timeOffset="51372.064">20957 865 1382 0,'0'0'61'0,"0"0"13"0,0 0-59 0,0 0-15 16,-6 8 0-16,0-3 0 0,3-2 268 0,-3 8 52 16,-3-3 9-16,3 0 3 0,0 2-199 0,3 3-39 15,-9 1-8-15,3 4-2 0,0-2-67 0,3 2-17 16,-5 1 0-16,5 2 0 0,0-2 0 0,0-1 0 15,0 3 0-15,0-2 0 0,-3-3 0 0,3 2 0 16,0 1 0-16,3-6 0 0,-3-5-16 0,3 3-6 0,0-3-2 0,0-3 0 31,-3 3-114-31,6-8-23 0,-3 0-5 0,0-8-909 0</inkml:trace>
  <inkml:trace contextRef="#ctx0" brushRef="#br0" timeOffset="51739.07">20972 881 1846 0,'0'0'82'0,"0"0"17"0,0 0-79 0,6 11-20 0,-6-3 0 0,6 0 0 16,-6 2 119-16,6 6 20 0,-3 3 4 0,3-1 1 15,-1 1-64-15,-2 2-12 0,3 5-2 0,-3-2-1 0,0 2-29 0,3-4-5 16,-3-4-2-16,3 1 0 0,-3 2-15 16,0 0-3-16,0-2-1 0,0-6 0 0,-3 0-10 0,0-2 0 15,-3 2 0-15,3-5 0 16,-6-8-21-16,3 5-7 0,-3-5 0 0,-3 3-1 15,0 2-27-15,-2-5-4 0,-4 0-2 0,0-5 0 16,-6 2-34-16,3-2-6 0,0-1-2 16,0-2 0-16,0 1 0 0,4 1-1 0,2-7 0 0,3 0 0 0,0 0 105 15,0-1 17-15,0-4 6 0,6-3 1 16,0 10 62-16,0-7 13 0,0 4 2 0,0 6 1 0,3-5-65 0,3 5-13 16,3 3-2-16,0-3-1 0,-3 8 24 0,3-5 5 15,3 5 1-15,6 0 0 0,0 5-34 0,-1-5-6 16,7 0-2-16,0 3 0 0,3-3-9 0,-3 0 0 15,0 0 0-15,2 0 0 16,-5 0-64-16,3-3-14 0,-3 3-3 0</inkml:trace>
  <inkml:trace contextRef="#ctx0" brushRef="#br0" timeOffset="52067.917">21332 482 2073 0,'0'0'92'0,"0"0"19"15,0 0-89-15,0 0-22 0,6 0 0 0,0 0 0 16,0 0 175-16,0 0 30 0,3 5 7 0,0 3 0 0,0 0-132 0,2 2-26 15,1 4-6-15,0 7 0 0,3-3-24 0,-3 9-5 16,3-1-1-16,-3 1 0 0,0 4-7 0,-3 1-2 16,0 0 0-16,-3 2 0 0,-1-2-1 0,1-6 0 15,-6 6 0-15,0 3 0 0,-6-4 1 0,1 4 0 16,-1 2 0-16,-6 2 0 0,-3-7 0 0,3 3 0 16,-6-4 0-16,-3 1 0 0,3-3-9 0,-3 3-12 15,-2-8 2-15,2 2 1 16,6-5-118-16,-3 1-23 0,-3-7-5 0</inkml:trace>
  <inkml:trace contextRef="#ctx0" brushRef="#br0" timeOffset="93214.2959">5116 8014 1612 0,'0'0'144'0,"0"0"-116"15,0 0-28-15,0 0 0 0,0 0 185 0,0 6 31 16,0-6 7-16,-3 5 1 0,3-5-117 0,3 5-23 16,8 0-5-16,1 1-1 0,0-4-28 0,-6 1-6 15,0-3 0-15,3-5-1 0,3-1-26 0,6-2-5 16,-3-5 0-16,0 3-1 0,6-4-11 0,-1-4 0 16,10-1 0-16,-6-4-11 0,3-1 20 0,2 0 4 15,-8 0 1-15,6-2 0 0,-3 2-14 0,-3 3 0 16,-9 5 0-16,0 3 0 15,-4 5 9-15,-2 0-9 0,6 2 8 0,-9 4-8 0,-3 2 9 0,0 0-9 16,0 0 10-16,0 8-10 0,3 2 11 0,-3 6-11 16,0 3 12-16,0 5-12 0,-3 2 14 0,0 3-4 15,3 5-1-15,-9 4 0 0,3-1-9 0,1 2 8 16,5 9-8-16,-6 5 8 0,0-3 2 0,3 3 0 0,0-3 0 16,0-2 0-16,0-6-10 0,3 1 0 0,0-1 9 0,0 0-9 15,0 3 0-15,0-5 0 0,-3 0 0 0,6-1 0 31,-3-7-24-31,3-3-10 0,-3-2-2 0,0-6 0 16,3-3-192-16,0-5-38 0,-3-7-8 0</inkml:trace>
  <inkml:trace contextRef="#ctx0" brushRef="#br0" timeOffset="93485.883">5446 7848 864 0,'0'0'76'0,"0"-3"-60"0,0-5-16 0,3 0 0 0,-3 0 202 0,6 0 38 15,-6 3 7-15,6-3 1 0,3 3-102 0,0-1-21 16,0 4-4-16,3-1-1 16,2 3-57-16,-2 3-12 0,3-1-3 0,0 6 0 0,0 0-16 0,-3 0-4 15,6 3-1-15,-3-1 0 0,-3 1 4 16,-1 2 1-16,1-2 0 0,-3-1 0 16,-3 1 11-16,0-1 2 0,0 1 1 0,0-3 0 0,-6 5-12 0,3 0-2 15,-6 1-1-15,0 4 0 0,0-5-15 0,-9 6-2 16,0-6-1-16,0 6 0 15,-2-1-39-15,-7 1-8 0,0 2-2 0,-3 3 0 16,-3 0-254-16,-2 5-51 0,-46 29-11 0,22-8-1 0</inkml:trace>
  <inkml:trace contextRef="#ctx0" brushRef="#br0" timeOffset="93999.305">5178 9324 576 0,'0'0'51'0,"0"0"-41"0,0 0 372 0,0 0 74 16,0 0 16-16,0 0 2 0,0 0-270 0,0 0-53 0,0 0-11 0,0 5-3 15,0 6-66-15,0-1-14 0,0 6-2 0,0 0-1 16,-3 5-13-16,3 3-2 0,-6 3-1 0,3 4 0 15,0 4-30-15,0-4-8 0,0 1 0 0,-3 0 0 16,6-6 0-16,-6 1 0 0,6-3 0 0,-3-3 0 31,0-3-94-31,3-2-20 0,-3-3-4 0,6-5-732 16,-3-8-146-16</inkml:trace>
  <inkml:trace contextRef="#ctx0" brushRef="#br0" timeOffset="94179.564">5217 9506 1267 0,'6'0'112'16,"0"0"-89"0,0-2 237-16,0 2 48 0,6-5 10 0,-7 2 2 15,4-2-212-15,3 2-43 0,3-2-8 0,0-1-1 16,-3 1-39-16,3 2-7 0,3-2-2 0,-3 0 0 16,-1 0-21-16,7 2-5 0,0 0-1 0,-6 1 0 15,0-1-217-15,0 3-44 0</inkml:trace>
  <inkml:trace contextRef="#ctx0" brushRef="#br0" timeOffset="94511.825">5532 9692 1324 0,'0'0'118'0,"0"0"-94"0,0 0 200 0,0 0 41 0,0-8 8 0,6-3 2 15,0-2-146-15,0 0-29 0,0-8-5 0,3-1-2 16,-3-1-41-16,3-4-9 0,0-2-2 0,0 3 0 15,0 2-24-15,0 0-5 16,-3 3 0-16,0 2-1 0,-3 1-11 0,0 2 8 0,-1 3-8 0,4 2 8 16,-6-2 0-16,3 5-8 0,-3 8 12 0,0 0-4 15,0 0 4-15,0 0 0 0,0 0 0 0,-3 8 0 16,3 0-12-16,-3 5 10 0,0 3-10 0,3 2 10 16,-2 6-21-16,2 5-4 0,0 6-1 0,0 4 0 15,0 1 16-15,0 2 0 0,2 1 0 0,1 2 0 16,0 0 0-16,0 0 0 0,0 2 0 0,3 4 0 15,-3-1 0-15,3 0 0 0,0-5 0 0,3 3 0 16,-9-6 15-16,6-2 5 0,-3-3 2 0,3-3 0 16,0-5-22-16,-3-2 0 0,0-3-12 0,3-6 4 15,-3-2-112-15,0-5-21 16,-3-4-5-16,0-7-635 0,0-7-127 0</inkml:trace>
  <inkml:trace contextRef="#ctx0" brushRef="#br0" timeOffset="94757.9099">5628 9443 1620 0,'8'-5'144'15,"-2"2"-116"1,3-2 92-16,0 2 19 0,3 0 3 0,0 3 1 16,0 0-71-16,3 0-13 0,3 0-3 0,-9 3-1 15,6 0-15-15,-1 2-4 0,1 0 0 0,3 3 0 0,0 0-2 0,0 3-1 0,-3-1 0 0,3 6 0 16,-6-3 9-16,-1 3 2 0,-2-2 0 0,-3 1 0 15,-3-1-4-15,-3-1-1 0,-3 0 0 0,-9 3 0 16,-2 0-3-16,-7-3-1 0,0 0 0 0,0 3 0 16,-3-3-35-16,0 1 0 0,-2-1-15 0,2 0 5 31,-3 0-167-31,0-2-34 0</inkml:trace>
  <inkml:trace contextRef="#ctx0" brushRef="#br0" timeOffset="95775.647">12721 6546 1868 0,'0'0'83'0,"0"0"17"0,6-5-80 16,-3-1-20-16,6-2 0 0,-1-2 0 0,7-1 116 0,-3-7 19 15,0-6 4-15,-3 0 1 0,0 0-74 0,0 0-14 0,0 6-4 0,-3-9 0 16,0 6-15-16,-3-5-3 0,0 5-1 0,0-3 0 15,-3 5-29-15,0 3 0 0,-3 0 0 0,3 6 0 16,-3-1 57-16,0 6 6 0,-3 5 1 0,-3 0 0 16,-3 0-52-16,-3 5-12 0,0 6 0 0,-3 2 0 15,4 0 0-15,-7 9 0 0,3-1 0 0,-3 5 0 16,3 3 0-16,0 3 0 0,3 2 0 0,1 1 0 16,2-3-19-1,3-3-6-15,3-3-2 0,0-5 0 0,6-5 18 0,3 0 9 0,3-5-10 0,3-6 10 16,3-2-14-16,2-6 3 0,4-2 1 0,6-9 0 15,-3 1-10-15,6-5-1 0,-1-1-1 0,-2-2 0 16,-3 2-2-16,-6 4 0 0,0 1 0 0,-6 1 0 16,0 5 24-16,0 3 0 0,0 0 0 0,-3 7 0 15,-3 4 0-15,3 4 10 0,-4 6-10 0,1 8 10 16,0 0-2-16,-3 5 0 0,3 5 0 0,-3 3 0 16,3 0-8-16,-3 6 10 0,0-4-10 0,0 11 10 0,0 1 2 15,0-1 1-15,0-2 0 0,-3 2 0 0,0-2 24 0,3-9 5 16,0 1 1-16,-3-6 0 0,3 1-15 0,3-6-4 15,-3-5 0-15,3-3 0 0,0-5-14 0,3-3-10 16,-3-5 12-16,-3-8-12 0,6-5 0 0,3-3-22 16,0-8 3-16,0-5 1 0,0-6 46 0,0-5 10 15,-3-7 2-15,3-6 0 16,0-3-81-16,3 0-16 0,3 1-3 0</inkml:trace>
  <inkml:trace contextRef="#ctx0" brushRef="#br0" timeOffset="96405.668">17218 6038 2743 0,'0'0'60'0,"0"0"13"0,-3 8 3 0,-3 0 0 0,0 2-60 16,0 6-16-16,1 0 0 0,-4 5 0 0,-3 6 33 0,0-1 4 0,6 3 1 0,-6 3 0 16,0 2-30-16,0 3-8 0,0 6 0 0,3 2 0 15,0-3 0-15,3 3 0 0,-6 0 0 0,4-3 0 16,2-7 0-16,3-4 0 0,-6-1 0 0,3-7-852 16,0-1-172-16</inkml:trace>
  <inkml:trace contextRef="#ctx0" brushRef="#br0" timeOffset="96592.039">17111 6556 1904 0,'12'3'84'0,"-12"-3"18"0,9 0-82 0,-3 0-20 16,9 0 0-16,-3-3 0 0,3 1 107 0,-1-1 17 16,7 0 3-16,6-2 1 0,6 0-84 0,-3-3-17 15,-7 3-3-15,4-3-1 0,0 0-23 0,-3 0-10 16,-3 3 1-16,-1-3-711 15,-2 0-143-15</inkml:trace>
  <inkml:trace contextRef="#ctx0" brushRef="#br0" timeOffset="97056.598">17721 6644 2044 0,'0'0'45'0,"0"0"10"0,9-6 1 0,3 1 1 0,-3-3-45 0,3 0-12 0,3-2 0 0,0-1 0 15,-3-5 119-15,0 6 21 0,-3-12 5 0,2 4 1 16,1-3-99-16,0 2-20 0,-9 1-4 0,6-3-1 16,-3-1 12-16,0 4 2 0,-3-1 1 0,0 1 0 15,-3-1-19-15,0 3-4 0,3 1-1 0,-3 1 0 16,-6 4-5-16,3 2 0 0,0 0-8 0,0 3 12 16,-3 2-12-16,-3 3 0 0,-3 0 0 0,-3 5-10 15,-5 3-34-15,-1 8-8 0,-9 3 0 16,0 4-1-16,6 9 22 0,-2 0 5 0,2 2 1 0,0 3 0 15,6 0 13-15,3-2 2 0,3-1 1 0,3-2 0 0,3-8 34 0,3 0 7 16,6-11 2-16,3 0 0 16,-3-5-62-16,6-3-13 0,6-2-3 0,3-3 0 0,0-5 20 15,3-3 3-15,6-3 1 0,-1 0 0 0,4 4 20 0,-9-7 0 16,-3 6 0-16,0 0 0 0,-3 3 0 0,-7 2 0 16,1 3 8-16,-3 6-8 0,0 2 16 0,-3 2-3 15,0 4 0-15,-3 4 0 0,-6 6 11 0,3 2 3 16,0 6 0-16,0 8 0 0,-3 5-4 0,0 0-1 15,6 0 0-15,-3 2 0 0,1-7-22 0,2 2 0 16,0-5 0-16,0 0 0 0,5 3 55 0,1-6 16 0,-6 4 3 16,6-4 1-16,0-8-35 0,0-2-8 0,3-3 0 15,0-2-1-15,0-9-6 0,0-4-1 0,3-4 0 0,-6-4 0 16,-3-6-8-16,3-8-1 16,6-8-1-16,3-2 0 0,5-6-14 0,1-2 0 0,0-4-9 15,9-4 9 1,0 2-142-16,-4 6-22 0,1 0-5 0</inkml:trace>
  <inkml:trace contextRef="#ctx0" brushRef="#br0" timeOffset="104415.865">9065 7948 2037 0,'0'0'90'0,"-2"5"19"0,-4-5-87 0,3 0-22 16,-3-2 0-16,-3-1 0 0,0 0 122 0,-3 1 20 15,3 2 4-15,-6-3 1 0,0 1-63 0,0 2-13 16,-6-3-3-16,-2 3 0 0,-1-3-24 0,0 6-4 16,-6 0-2-16,0-1 0 0,1 3-38 0,-4 3 0 15,-3 0 0-15,1 0 0 0,2 3 0 0,0-1 11 0,-6 1-3 16,4 2 0-16,2 0-8 0,3 1 0 15,0-4 0-15,4 4 0 0,2-1 0 0,0-3 0 16,6 1 9-16,0-1-9 0,0-2 0 0,6 0 0 0,4-5 0 16,2 2 0-1,3-2 0-15,3-3-15 0,0 0 3 0,0 0 0 16,3 5-47-16,3 1-9 0,-1-1-1 0,7-3-1 16,3 1-46-16,0-3-8 0,3 3-3 0,0-6 0 0,0 3-118 15,3-5-24-15,20-11-5 0,-5 5-1 0</inkml:trace>
  <inkml:trace contextRef="#ctx0" brushRef="#br0" timeOffset="104695.098">8866 7813 1152 0,'0'0'102'0,"-9"3"-82"16,0-3-20-16,-3 2 0 16,-3 1 279-16,-2 0 51 0,-4 2 10 0,-3 0 3 15,-3 3-195-15,-9 0-38 0,1 3-8 0,-1-1-2 0,0 1-62 0,1 2-13 16,-1 0-2-16,0 1-1 0,3-1 16 0,-2-3 3 15,5 4 1-15,-3-4 0 16,3 3-26-16,7-5-6 0,-1 3-1 0,0-3 0 0,0 0 3 0,3 0 0 16,12 0 0-16,-3 0 0 0,3 0-12 0,1-3 0 15,2 0 0-15,6 3 8 0,3 0-8 0,0 0 0 16,-3 3 9-16,8-1-9 0,4 3 0 0,3-2 0 16,-3 2 0-16,3 3-8 0,3 0-2 0,-3-3 0 15,6 3 0-15,-3 0 0 0,2-3-10 0,1 0-3 16,-3 1 0-16,3-4 0 15,-3 3-149-15,3-5-29 0</inkml:trace>
  <inkml:trace contextRef="#ctx0" brushRef="#br0" timeOffset="106727.68">12414 7334 864 0,'0'0'38'0,"0"0"8"15,-3-2-37-15,0-4-9 0,0 4 0 0,3 2 0 0,0 0 240 0,3-8 47 16,3 2 9-16,3 1 1 0,0 3-184 0,0 2-37 16,6-3-7-16,3 3-1 0,2-3-33 0,4 3-7 15,3 0 0-15,3 0-1 0,3-2-6 0,-4-1-1 16,1-2 0-16,0 2 0 0,0 3-8 0,-4-3-3 16,-2 3 0-16,0-2 0 15,-6 2-9-15,0-3 10 0,-3 3-10 0,0 0 10 0,-4-3-10 0,-2 3 8 16,-9 0-8-16,0 0 8 0,0 0-8 0,0 0-12 15,0 0 2-15,0 0 1 0,0 0-9 0,0 0-2 16,-9-2 0-16,1-4 0 0,-1 1 20 0,-6 0 0 16,-3 0-8-16,-3-3 8 0,0 2 22 0,-6-2 8 0,-2 3 2 0,-1 0 0 15,-3 0 4-15,0 2 2 16,1 0 0-16,-1 3 0 0,3 0-6 0,3 0-2 0,7 0 0 0,-1 0 0 16,3 0-1-16,6 0 0 0,0 0 0 0,6 3 0 15,3-3-3-15,3 0-1 0,0 0 0 0,0 0 0 16,6 3-16-16,9-1-9 0,-3 3 10 0,6-2-10 15,5 0 0-15,4-1 8 0,0-2-8 16,9 3 0-16,-3 0 19 0,-1-1 1 16,-2 1 0-16,0 0 0 0,0-1-20 0,-4 1-19 0,-5 0 4 0,3-1 1 15,-3-2 14-15,-3 3 0 16,0 0 0-16,-4-1 0 0,-2 1-16 0,-3-1 0 0,0-2 0 0,-9 0 0 16,0 0-16-16,0 0-3 0,0 0-1 0,0 0 0 15,-6 3 8-15,-3 0 2 0,-3-1 0 0,-2-2 0 16,-7 0 26-16,0 0 0 0,-6 0 0 0,-3 0 0 0,-2 0 10 0,-1 0 1 15,-3 0 0-15,0 0 0 16,1 0 5-16,2 0 2 0,3-2 0 0,3 2 0 0,1 0-5 0,5 0-1 16,3 2 0-16,3-2 0 15,6-2-1-15,0 2-1 0,9 0 0 0,0 0 0 0,0 0 1 0,0 0 0 16,3 2 0-16,6 4 0 0,3-6-11 0,3 2 0 16,6 1 0-16,2-3 0 0,4 0 0 0,0 0 0 15,3 0-9-15,3 3 9 0,2-1 0 0,-2-2 16 16,-3 3-4-16,3-3 0 0,-4-3-12 0,1 3 11 15,-3 0-11-15,0-2 10 16,-4 2-10-16,-2 0 0 0,0 0 0 0,-6 2 0 16,-3-2-20-16,-3 3-5 0,-3-6-2 0,-6 3 0 15,0 0-14-15,0 0-3 0,0 0-1 0,-6 6 0 16,-3-4 8-16,-3 4 1 0,-3-4 1 0,3-2 0 0,-6 0 35 0,3 3 0 0,1-1 0 0,-1 1 0 16,3 0 20-16,0-1 4 15,6-2 0-15,0 0 1 0,6 0 15 0,0 0 2 16,0 0 1-16,0 0 0 0,0 0-20 0,9 0-4 0,0-2-1 15,6 2 0-15,0 0-18 0,5 0 0 0,-2 0 0 0,6 2 0 32,0-2-162-32</inkml:trace>
  <inkml:trace contextRef="#ctx0" brushRef="#br0" timeOffset="108254.893">16674 7223 115 0,'0'0'10'0,"0"0"-10"15,-6 0 0-15,0 0 0 0,-3 0 298 0,3 0 58 16,0 0 11-16,3 0 2 0,-6 3-151 0,9-3-30 15,0 0-7-15,0 0-1 0,0 0-85 0,0 0-18 16,0 0-3-16,6 2-1 0,3 1-29 0,3 0-5 16,-3-3-2-16,6 5 0 0,8-2-13 0,1-1-2 15,-3 4-1-15,9-4 0 0,5 4-4 0,1-1-1 16,0 0 0-16,3-2 0 0,2 2-8 0,1 0-8 16,6-2 9-16,-1 5-9 0,-5-5 23 0,6 2-2 0,-4 3 0 0,7 0 0 15,-10-6-36-15,1 4-7 16,-6-4-2-16,3 1 0 0,-1 0 12 0,-5-3 1 0,-6 2 1 0,3 1 0 15,2-3 0-15,-5 3 0 0,-12-1 0 0,0 1 0 16,0-3-8-16,0 2-2 0,2-2 0 16,-5 3 0-16,-6-3-62 15,0 0-13-15,0 0-2 0,0 0-581 0,-6 0-116 0</inkml:trace>
  <inkml:trace contextRef="#ctx0" brushRef="#br0" timeOffset="108550.557">16745 7258 1814 0,'-9'0'80'0,"9"0"17"0,0 0-77 0,0 0-20 16,-3-6 0-16,3 6 0 0,6-2 112 0,-6 2 18 16,0 0 4-16,12 0 1 0,3-3-64 0,6 3-13 15,3 0-2-15,2 3-1 0,1-1-19 0,3 4-3 16,6 1-1-16,5-1 0 0,-5-4-4 0,6 4 0 15,5 2-1-15,4 0 0 0,2-3-14 0,1 3-2 16,-3-3-1-16,2 0 0 0,-5 1-10 0,-4-4 0 16,4 4 0-16,-6-4 0 0,-1 1 0 0,-8 0 0 15,0-1 0-15,-6 1 0 16,-6 2-40-16,2-2-9 0,-2-1-3 0,-6 1 0 16,-3 0-23-16,0-1-5 0,-3-2 0 0,-6 3-1 15,-3-3-199-15,0 0-39 0,0 0-8 0,0 0-1 0</inkml:trace>
  <inkml:trace contextRef="#ctx0" brushRef="#br0" timeOffset="108818.561">17049 7242 864 0,'-42'2'38'0,"24"-2"8"0,-9 0-37 0,-2 3-9 0,-4 2 0 0,3-2 0 16,6 0 158-16,0-1 30 16,-5 3 5-16,8-2 2 0,12 0-74 0,3 2-14 0,-3 0-3 0,3-2-1 15,6-3-26-15,6 5-5 0,9 1 0 0,6-4-1 16,0 6-27-16,2-5-6 15,4 2-1-15,6 3 0 0,3 0 9 0,8-3 2 0,4 1 0 0,0-1 0 16,2 0-18-16,1 0-3 0,-1-2-1 0,1 0 0 0,-3-1-9 0,-4 1-1 16,-2 0-1-16,11-3 0 0,-8-3 4 0,-3 0 1 15,-4 1 0-15,-5-1 0 0,0 0-20 0,-6 1 0 16,-6-1 0-16,-1 3 0 16,-5-3-56-16,-6 1-8 0,-9 2-1 0,0 0-1 15,0 0-141-15,-3-3-28 0,-6-2-5 0,-6 0-2 0</inkml:trace>
  <inkml:trace contextRef="#ctx0" brushRef="#br0" timeOffset="109037.632">16900 7191 460 0,'-27'6'41'0,"15"-4"-33"16,-3-2-8-16,3 3 0 0,6 2 152 0,-3-2 29 0,-2 0 6 0,5-1 1 16,6-2 0-16,0 0 0 0,0 0 0 0,6 8 0 15,-1-3-87-15,10 1-17 16,6-1-3-16,3 0-1 0,0 1-4 0,6-1-2 0,8-2 0 0,1 2 0 15,0-3-14-15,5 1-2 0,7 0-1 0,8-3 0 16,-2 2-21-16,-3 1-5 0,-7 0-1 0,1 2 0 16,-4-5-10-16,1 3-3 0,0-1 0 15,-1 1 0-15,-2 0-17 0,0-3 0 0,-4 0 0 16,-2 2 0-16,-6 4 0 0,-3-4-14 0,-3 3 1 0,-1-2 0 16,-5 2-167-16,0 1-32 15</inkml:trace>
  <inkml:trace contextRef="#ctx0" brushRef="#br0" timeOffset="112371.637">10661 8456 979 0,'0'0'87'0,"0"0"-70"16,0 0-17-16,0 0 0 0,0 0 240 0,0 0 45 15,0 0 9-15,0 0 2 0,6 5-163 0,0-2-32 16,0 0-6-16,0-1-2 0,0 1-40 0,3 2-8 16,3 1-1-16,-1-4-1 0,1 1-20 0,3-1-4 15,3-2-1-15,9 6 0 0,9-4-5 0,-4 1-1 16,-2-3 0-16,-3 0 0 0,-3 0-2 0,0 0-1 15,-4-3 0-15,1 1 0 0,-3-4-1 0,0 1-8 16,0-3 12-16,-3 3-4 0,3-6 1 0,-4 1 0 16,4-1 0-16,-6 3 0 0,0-5 3 0,3 0 1 0,-3-3 0 0,3 0 0 15,-3 0 12-15,3 0 3 0,-4-2 0 0,7-3 0 16,-6-3-28-16,-3 0 0 0,0 0 0 0,0 0 0 16,0-2 0-16,-6 2-17 0,3-2 2 0,-3 2 1 15,-3-3 38-15,0 6 7 0,0-3 1 0,-3 3 1 16,3-3-16-16,-6 1-3 0,3-4-1 0,0 3 0 15,-3 6 2-15,3-3 0 0,-3-1 0 0,0 4 0 16,0-1-4-16,0 6-1 0,0 0 0 0,3 0 0 16,-3 0-2-16,-6 2-8 0,-8-2 12 0,2-1-4 15,3 7 2-15,0-4 0 0,3 3 0 16,0 3 0-16,-3-3 2 0,3 0 0 0,0 3 0 0,-2-1 0 16,2-2 4-16,0 6 0 0,3-1 1 0,-3 0 0 15,0 3-17-15,0-2 10 0,0-4-10 0,-3 6 8 0,3 0-8 0,-5 3 8 16,-1 0-8-16,0-1 8 15,0 1-8-15,0 0 0 0,-3 5 0 0,3-3 0 0,4 3 0 0,-4 0 0 16,0 0 8-16,0 5-8 0,3-5 0 0,0 5 0 16,0 3 0-16,3 0 0 0,-2 2 0 0,2 1 0 15,3-1 0-15,0 4 0 0,0 1 0 0,3-1 0 16,-3 4-9-16,3 1 9 0,0-4 0 0,0 6 0 16,3-2 0-16,0 2 0 0,0 0 0 0,0 3 0 15,0 0 0-15,3 2 0 0,0-5 0 0,0 0 0 16,0-2 0-16,0-1 0 0,6-2 0 0,0-3 0 15,-3 0 0-15,0-2 0 0,3-1 0 0,0-2-8 16,0 0 8-16,3-3 0 0,0 1-24 0,0-1 0 16,3-3-1-16,2 1 0 15,1-1-199-15,0 1-40 0,21 5-8 0,-9-5-2 0</inkml:trace>
  <inkml:trace contextRef="#ctx0" brushRef="#br0" timeOffset="113932.329">4214 14581 691 0,'0'0'30'0,"0"0"7"0,0 0-29 0,0 0-8 0,6-2 0 0,0 2 0 16,3-6 283-16,-1-2 55 16,1 0 11-16,3-2 3 0,0-6-238 0,0-3-47 0,0-2-10 0,0-3-1 15,0 3-15-15,0-3-2 0,-6 1-1 0,3 1 0 16,-3 1 12-16,0 3 2 0,-4 2 1 0,4 0 0 15,-6 3-5-15,0 0-2 0,-6-1 0 0,6 4 0 16,-5-1 2-16,2 1 1 0,-3 2 0 0,-3-3 0 16,0 3-18-16,0 3-4 0,-3 0-1 0,0-1 0 15,0 4-11-15,0 4-3 0,0 1 0 0,-3 2 0 16,4 3-12-16,-4 3 8 0,0 2-8 0,0 0 0 16,-3 8-15-16,0 1-9 0,9 4-1 15,-9 3-1-15,6 3 35 0,1 0 7 0,2-3 2 0,9 0 0 0,-6-5-18 16,6-1 0-16,0-1-8 0,6-4 8 15,-3-5-9-15,3 1 9 0,5-4-8 0,-2-2 8 0,-3-5-14 16,9 2 2-16,-6-5 1 0,3-3 0 16,-3-2-4-16,6 0-1 0,-3-3 0 0,3-3 0 0,-9 3 16 0,3-2 0 15,-4 2-10-15,4 0 10 16,-6 3 0-16,0 2 0 0,-3 3 0 0,0 0 0 0,0 0 0 0,3 3 0 16,3 5 8-16,-6 5-8 0,6 3 0 0,-6 5 0 15,0 3 0-15,0 5 8 0,0 0 0 0,0 5 0 16,3 6 0-16,-3 5 0 0,0 2-8 0,3 1 12 15,-3 0-12-15,0-1 12 0,3-2 9 0,-3 0 3 16,0 3 0-16,0-3 0 0,0 0 13 0,0-3 3 16,0-5 1-16,0-2 0 0,0-6-33 0,3-5-8 15,0-3 0-15,0-5 0 0,0-6 8 0,0-2 0 16,3-5 0-16,-6-3 0 0,0 0-8 0,3-11-11 16,3-5 3-16,6-7 0 15,-9-7-30-15,6-4-6 0,3-3 0 0,0-3-1 16,2 3-206-16,-5-2-41 0</inkml:trace>
  <inkml:trace contextRef="#ctx0" brushRef="#br0" timeOffset="114096.173">4687 14549 2880 0,'0'0'64'0,"0"0"12"0,0 0 4 0,0 0 0 16,0 0-64-16,0 0-16 0,0 0 0 0,0 0 0 0,-3 6 0 0,3-6 0 15,0 0 0-15,-6 0 0 16,3 0-68-16,-6-3-17 0,3-2-3 0</inkml:trace>
  <inkml:trace contextRef="#ctx0" brushRef="#br0" timeOffset="114548.117">5038 14179 1555 0,'0'0'68'0,"0"0"16"0,0 0-68 0,0 0-16 16,12 0 0-16,-9 0 0 0,3 0 198 0,3 0 36 0,3 0 7 0,-6 3 2 15,3-3-151-15,0 2-31 0,3 4-5 0,-1-1-2 16,-2 3-30-16,6 0-7 0,-9 0-1 0,6 0 0 16,-3 0-16-16,-3 2 8 0,0 3-8 0,-3 1 0 15,0 2 0-15,-3-3-14 0,0 3 1 0,-3-1 0 16,3 4-40-16,-6 0-8 16,0-4-2-16,0 1 0 0,-3-2 42 0,0 1 8 0,3 4 1 0,-9-6 1 15,4 3 27-15,-4-3 6 0,0 0 1 0,0 3 0 16,-3-5 49-16,6-3 9 0,-3 0 3 15,9-3 0-15,-9 3-7 0,9-5-1 0,0-1 0 0,4 1 0 0,2-3-25 16,0 0-6-16,0 0-1 0,0 0 0 16,0 0-30-16,2 5-6 0,4-2-8 0,6 2 11 0,0-2-11 0,6 2 0 15,-6-2 0-15,6-1 0 16,-3-2 0-16,0 3-11 0,0-3 11 0,2 0-8 16,-2 0-30-16,0 3-6 0,0-3 0 0,0 0-876 15,-3-3-176-15</inkml:trace>
  <inkml:trace contextRef="#ctx0" brushRef="#br0" timeOffset="115763.714">14786 8369 1270 0,'0'0'56'0,"0"0"12"0,0 0-54 0,0 0-14 16,0 0 0-16,0 0 0 0,0 0 156 0,0 0 28 15,0 0 5-15,0 0 2 0,0 0-102 0,0 5-20 16,6 0-4-16,-3 3-1 0,3 0-16 0,0 0-3 16,3-3-1-16,3 1 0 0,3-1-20 0,0-2-4 15,0-1 0-15,3 1-1 0,2-6-4 0,1 3-1 0,3-2 0 0,6-4 0 16,-6 1 2-16,-1-5 0 0,1 2 0 0,0-6 0 15,-3 1-4-15,0 0-1 0,-3-6 0 16,0 4 0-16,-1-4-1 0,-5-2 0 0,0 2 0 0,-3-2 0 16,3 0-10-16,-3-3 10 0,0 0-10 15,0-2 10-15,-3-1-10 0,3 4 10 0,-3-4-10 0,-3 1 10 16,-3-1 6-16,0 3 2 16,-3 1 0-16,-3-4 0 0,3 3 16 0,-3 3 3 0,0-3 1 0,-3 6 0 15,0-6-10-15,0 6-3 0,0 2 0 0,0 0 0 16,3 0-3-16,-6 3-1 0,3-1 0 0,-3 6 0 15,1 3-2-15,-1 3-1 0,-3-4 0 0,-3 6 0 16,0 0 1-16,-3 0 0 0,-3 0 0 0,10 8 0 16,11 8-8-16,-6-5-2 0,-6-3 0 0,0 2 0 0,-6 3-9 15,-3 3 0-15,3 5 0 0,1 1 0 0,-4 1 0 0,-3 9 0 16,0-3 0-16,0 3 0 0,-5 2 0 0,5 3 0 16,3 6-11-16,0 7 11 0,6-2 0 0,3-1-8 15,4 1 8-15,2 2 0 0,0-7 0 0,6-1-8 16,0 0 8-16,3 3 0 0,3-5 0 0,0 0-8 15,3-3 8-15,0-11 0 0,3-2 0 0,2 0 0 16,-2-3 0-16,6 0-8 16,6 0-12-16,3-5-1 0,0 0-1 0,0-3-890 15,-1-5-179-15</inkml:trace>
  <inkml:trace contextRef="#ctx0" brushRef="#br0" timeOffset="117895.75">5913 14449 1897 0,'0'0'84'0,"0"0"17"0,0 0-81 0,9 0-20 0,3 0 0 0,0 0 0 16,3 0 26-16,6 0 1 0,-6-3 0 0,3 1 0 15,-1-1-11-15,4 0-1 0,-3-2-1 0,0 0 0 0,0-1-30 0,3 4-7 16,-6-3-1-16,5-1-567 16,-2 1-113-16</inkml:trace>
  <inkml:trace contextRef="#ctx0" brushRef="#br0" timeOffset="118099.147">6172 14248 1267 0,'-12'5'56'0,"6"0"12"0,0-2-55 0,-2 0-13 16,2 2 0-16,3-2 0 0,3-3 259 0,-6 8 49 16,0 0 9-16,6 2 3 0,0 3-219 0,0 3-43 15,0 3-9-15,0-1-1 0,3 1-36 0,-3 5-12 16,3 2 0-16,0 0 9 15,0 1-31-15,0-3-6 0,0 0-2 0,3 5-1095 0</inkml:trace>
  <inkml:trace contextRef="#ctx0" brushRef="#br0" timeOffset="118288.211">6863 14176 1670 0,'-3'19'148'0,"3"-11"-118"0,3 2-30 0,0 6 0 16,0 0 149-16,-3 5 24 0,0 3 5 0,0-3 1 15,3 6-76-15,-3-1-15 0,0 9-4 0,0-4 0 16,0 1-61-16,0 0-13 0,0 2-2 0,0 6-8 16,0-6-81-16,3-7-23 0,3-3-5 0,-3-6-955 15</inkml:trace>
  <inkml:trace contextRef="#ctx0" brushRef="#br0" timeOffset="118453.061">6994 14399 576 0,'12'2'25'0,"-9"-2"6"0,-3 0-31 0,6 6 0 16,3-4 0-16,-3 1 0 0,-4 0 364 0,7-1 68 15,3 1 12-15,12-3 4 0,3 0-363 0,-6 0-72 16,-9 0-13-16,3 0 0 15,8-3-128-15,-2 1-20 0,-3-4-4 0</inkml:trace>
  <inkml:trace contextRef="#ctx0" brushRef="#br0" timeOffset="118888.391">7506 14420 1486 0,'24'-13'66'0,"-15"7"14"0,-7-4-64 0,4-4-16 0,-3 1 0 0,6-3 0 15,0 0 108-15,-6 1 18 0,-3-1 4 0,3 0 1 16,6 3-54-16,-3 2-10 0,-12-2-3 0,3 2 0 16,3 1-3-16,-3 2-1 0,-6 2 0 0,3 1 0 15,-3 2 7-15,3-2 1 0,6 5 0 0,-11 3 0 16,-4 2-55-16,3 3-13 0,6 3 0 0,-3 2 0 16,-6 0-36-16,3 6-11 0,3 2-1 15,3-3-1-15,3 3 31 0,-3 1 6 0,-3 1 2 0,3 1 0 0,6-3 10 16,-3-2 0-16,0-3 0 0,0 2 8 0,3-4-8 15,6-6 9-15,-3-3-9 0,6 0 10 16,-3-8-18-16,3-2-4 0,0 0-1 0,-3-6 0 0,-6 3 13 0,6-2 0 16,3 4 0-16,-3 1 0 0,-6 5 0 15,0 0 0-15,0 0 0 0,9 5 0 0,0 6 0 0,-3 2 0 16,-6 8 0-16,-3 3 0 0,9 3-18 0,-3 2-1 16,-6 8 0-16,0 0 0 0,3 0 19 0,0 5 0 15,3 1 0-15,-3 4 0 0,-3 1 0 0,3-6 0 16,9 3 0-16,-3-2 0 0,-6-4 12 0,0-2 5 15,9-5 2-15,-1-3 0 0,1-5-19 0,0 0 0 16,-3-8 0-16,6-3 0 0,6-8 32 0,-6-2 2 16,-12-3 1-16,9-11 0 0,-3-5-47 0,3-5-8 15,0-5-3-15,-3-6-717 16,0 0-144-16</inkml:trace>
  <inkml:trace contextRef="#ctx0" brushRef="#br0" timeOffset="119135.991">7875 13975 2185 0,'18'3'96'0,"-18"-3"21"0,-6 5-93 0,9 3-24 0,0 0 0 0,3 0 0 15,-3 3 124-15,3 2 20 0,-3 3 4 0,3 0 0 16,5 2-51-16,-2 1-10 0,-6 2-3 0,6 3 0 16,6-1-44-16,-3 1-8 0,-9 0-3 0,3 5 0 0,3-2-17 0,-6-4-3 15,3 1-1-15,-6 3 0 0,-3 2-8 16,0 0 0-16,6 0 9 0,-6 0-9 0,-6 3 8 0,-3 8-8 15,3-6 8-15,0 3-8 0,-3 0 0 16,-3-3-16-16,-5 6 2 0,-4 0 1 16,6 0-34-16,-9-3-6 0,-9 0-2 0,1-3-841 15,8-8-168-15</inkml:trace>
  <inkml:trace contextRef="#ctx0" brushRef="#br0" timeOffset="119388.371">6488 14084 288 0,'-12'24'12'0,"9"-11"4"0,0 3-16 0,-3 2 0 0,3 3 0 0,0 3 0 15,3 3 352-15,0 2 68 0,0 0 14 0,0-5 2 16,0 2-240-16,0 6-48 0,6 0-9 0,-6-1-3 16,3 1-58-16,3 0-12 0,-3 2-2 0,3 9-1 15,-3-9-35-15,3-2-6 0,0 0-2 0,6-6-796 16,-3-2-159-16</inkml:trace>
  <inkml:trace contextRef="#ctx0" brushRef="#br0" timeOffset="119637.47">8229 14346 1728 0,'-24'16'153'0,"18"-14"-122"15,0-2-31-15,-3 0 0 0,-5-2 205 0,2 2 35 16,6-6 8-16,0 6 0 0,0-2-196 0,-3-1-39 16,3-2-13-16,6 2-775 15,6-2-160-15</inkml:trace>
  <inkml:trace contextRef="#ctx0" brushRef="#br0" timeOffset="119915.69">8494 14272 1958 0,'-15'18'87'0,"9"-13"17"0,-3 1-83 0,0 2-21 0,-3 0 0 0,3 5 0 15,1 3 135-15,-4 2 22 0,0 1 5 0,0 7 1 16,3 3-102-16,3-2-20 0,0-1-4 0,6-2-1 16,9 0-23-16,-3-6-5 0,-3 1 0 0,6-3-8 15,3-6 0-15,0-2 0 0,2-5 0 0,4-3 0 0,3-5 0 16,-3-3 0-16,0-3 0 0,0-2 10 15,-3-3-2-15,2-2 0 0,-5-4 0 0,-3 1 0 0,3-3 48 0,-6 3 10 16,0 0 2-16,0 0 0 0,-6 2-12 0,0 1-3 16,-3 2 0-16,0 0 0 0,-6 3-28 0,0 2-5 15,0 1-2-15,-3-1 0 0,1 3-18 16,-1 3 10-16,-6 2-10 0,-3 1 8 16,0 4-88-16,0 4-17 0,-3 4-4 0,4 6-1 15</inkml:trace>
  <inkml:trace contextRef="#ctx0" brushRef="#br0" timeOffset="121844.259">2844 13899 1555 0,'-3'-6'138'0,"-2"1"-110"0,2 2-28 0,3 1 0 16,-6-1 112-16,3-2 18 0,0 2 3 0,3 3 1 16,0-3-38-16,3-2-7 0,0 3-1 0,3-4-1 15,2 4-50-15,7-4-9 0,3 1-3 0,6 0 0 16,3-1-6-16,12 1-2 0,-4 0 0 0,10-3 0 15,6 0 2-15,-1-3 0 0,7 3 0 0,8-2 0 16,-5-3 2-16,5-1 1 0,7 1 0 0,5 0 0 16,-6 0-6-16,4-1-2 0,-4 1 0 15,7 0 0-15,2 2-2 0,-9-2-1 0,-2 3 0 0,5-1 0 0,-5 3 22 16,-13-2 5-16,4 2 1 0,-4 0 0 16,-2 2-50-16,-3-2-9 0,-4 0-3 0,-2 1 0 0,-9-1 23 0,-7 2 0 15,1-2 8-15,-6 3-8 0,-6 0-15 16,-6 2-8-16,-3-2-1 0,-3 0-1 15,-3-1-163-15,-9 1-32 0,-6 0-6 0</inkml:trace>
  <inkml:trace contextRef="#ctx0" brushRef="#br0" timeOffset="122130.759">2812 13827 2127 0,'-9'8'47'0,"9"-8"9"0,0 0 3 0,0 0 1 0,0 0-48 0,9 0-12 0,3 0 0 0,11 3 0 16,13-1 16-16,-3 1 0 0,6-3 1 0,5-3 0 15,-5 1 38-15,9-1 7 0,2 0 2 0,10-2 0 16,2 0-1-16,4-3 0 0,8 3 0 0,4-6 0 16,2 3-50-16,0-2-13 0,7-1 0 0,5-2 0 15,3-1 40-15,-3 1 4 0,7 0 0 0,14-3 0 16,0 6-20-16,-3-4-3 0,-3 1-1 0,9 0 0 15,-15 2-20-15,-2 3 0 0,-7 0 0 0,6 0 0 16,-12 3 0-16,1 3 0 0,-7-1 0 0,0 0 0 16,-8 1 0-16,-13 2 0 0,4 0 0 0,-12 0 0 15,-7-3 0-15,-8 0 0 0,3 1 0 0,-4-4-1276 16</inkml:trace>
  <inkml:trace contextRef="#ctx0" brushRef="#br0" timeOffset="122851.459">3136 14110 1548 0,'-6'-21'68'0,"6"21"15"0,0 0-67 0,0 0-16 0,0 0 0 0,0 0 0 15,0 0 140-15,0 0 25 0,-6 5 5 0,12-2 1 16,9 2-80-16,-9 3-16 0,3 0-3 0,-3 3-1 16,-3 2-10-16,-3 0-1 0,0 8-1 0,6 3 0 15,-6-3-43-15,0 3-16 0,3 3 11 0,6 2-11 16,-6 2 20-16,3 1-3 16,6 3 0-16,0 2 0 0,-1-8-7 0,4 0-2 0,-3-3 0 0,-3 1 0 15,-6-9-8-15,0 1 0 0,3-3 0 0,12 0 0 31,3-3-16-31,-6-5-8 0,-6-3-1 0,-3 0-1 0,8-2-3 16,-2-3-1-16,3-5 0 0,-6-1 0 0,6 1-195 0,-6-3-39 16,12-8-8-16,-12 0-2 0</inkml:trace>
  <inkml:trace contextRef="#ctx0" brushRef="#br0" timeOffset="123051.987">3359 14539 288 0,'0'0'25'16,"0"0"-25"-16,0 0 0 0,0 0 0 0,0 0 364 0,0 0 68 15,0 0 14-15,0 5 2 0,0-5-266 0,9 8-54 16,-6-3-10-16,6 1-2 0,3-1-59 0,0 0-11 16,3 1-2-16,0-1-1 0,0-3-11 0,6 4-3 15,-7-4 0-15,1 1 0 0,-3-3-11 0,0 0-2 16,0 0-1-16,3 0 0 0,-3 0-15 0,0 0 9 16,-3 0-9-16,0 0 8 0,0-3-25 0,-4 3-6 15,4 0-1-15,-9 0-1128 0</inkml:trace>
  <inkml:trace contextRef="#ctx0" brushRef="#br0" timeOffset="124306.637">3434 14459 1814 0,'-6'24'80'0,"6"-16"17"0,0-8-77 0,0 0-20 16,0 0 0-16,0 0 0 0,0 0 138 0,0 0 24 15,0 0 5-15,0 0 1 0,0 0-61 0,0 0-12 16,0 0-3-16,0 0 0 0,0 0-56 0,6 0-12 16,3 0-3-16,0 0 0 0,3 3-11 0,0 2-2 15,2 0-8-15,-5 1 12 0,3-4-12 0,9 6 8 16,9-2-8-16,0 2 0 0,-10-3 0 0,-2 3 0 16,3-3 0-16,-9 3 0 0,3-5 8 0,0 2-8 15,-6 0 0-15,3 1 9 0,-3-4-9 0,-3 1 0 16,-1 2 9-16,-2-2-9 0,3-3 8 0,-6 0-8 15,-9 2 10-15,4 1-10 0,5-3 52 0,0 0 5 16,0 8 1-16,-3 0 0 0,-6-3-46 0,6 3-12 16,-9 0 0-16,6 0 0 0,-3 0 53 0,0 0 9 15,-3 0 2-15,-3 2 0 0,0 4-52 0,0-1-12 16,-5 0 0-16,-4 3 0 0,0 0 0 0,-3 0 0 16,-6 0 0-16,10 0 0 15,-7-1-61-15,-3 1-15 0,0 5-4 0,1-2-861 0,-4-1-173 16</inkml:trace>
  <inkml:trace contextRef="#ctx0" brushRef="#br0" timeOffset="125207.531">10619 13195 2088 0,'0'0'92'0,"0"0"20"0,0 0-90 0,6 5-22 31,-3-2 0-31,3 2 0 0,0 3 92 0,3 0 13 0,0 2 3 0,0-2 1 0,3 6-49 0,9 2-11 16,-4-1-1-16,4 4-1 0,-3 5 13 0,3-3 4 16,3 3 0-16,0 2 0 0,2 3-48 0,-8-5-16 15,3 5 9-15,3 3-9 0,-3 2 17 0,0 6-1 16,-4 0-1-16,1-1 0 0,0 1-5 0,0 13-1 15,-3 0 0-15,0 2 0 0,-6-4 3 0,0 2 0 16,-6-3 0-16,3 3 0 0,-6-6-4 0,0 4-8 16,0-6 12-16,-6 8-4 0,0-3-8 0,0-2 10 15,-6-3-10-15,0 5 10 0,-3-5-10 0,-18 42 12 0,4-29-12 16,11-31 12-16,0-1-12 0,-6 3 12 0,0 3-12 16,-6 5 12-16,1-3 4 0,2-2 2 0,-6-3 0 0,3-2 0 15,7-3-8-15,-1-1-2 0,-3-1 0 0,3 1 0 16,3-1-8-16,-3-4 0 15,4 1 9-15,-1-4-9 0,0 4 0 0,0-6 0 0,0 3 0 0,0 0 0 16,4-3 0-16,-1 3 8 0,-3-3-8 0,6 3 0 16,0 0 8-16,3-3-8 0,0 1 8 0,3-4-8 15,-2 3 0-15,2-5 8 0,0 3-8 0,-3-3 0 16,3-3 0-16,3 0-8 0,0-2 0 0,3 0 0 16,-3-1-28-16,6 1-4 15,0-3-2-15,0 0 0 0,0 0-107 0,0 0-22 0,0 0-4 0,0 0-1 16,0 0-88-16,9-5-19 0</inkml:trace>
  <inkml:trace contextRef="#ctx0" brushRef="#br0" timeOffset="125477.9129">10476 15015 2008 0,'0'0'89'0,"0"0"19"0,0 0-87 0,0 0-21 16,-6 13 0-16,0-5 0 0,-2 0 131 0,-4 3 21 15,3 7 5-15,-6 1 1 0,3-1-81 0,0 1-16 16,-3-1-3-16,0 4-1 0,6-1-21 0,0 0-4 15,-3-3 0-15,1 4-1 0,-4-1-31 0,3-3 0 16,3-2 0-16,-3 0 0 0,0 0 36 0,0 0 13 16,3-3 3-16,0 0 1 0,3-5-20 0,0 0-4 15,0 3-1-15,0-3 0 0,6-3-5 0,-3 0-2 16,1 1 0-16,-1 1 0 0,3-1-10 0,3-1-3 16,-3 0 0-16,5 1 0 0,4-1-8 0,3 0 0 0,0-2 0 0,6-1 0 15,0 1 0-15,21-6 0 16,-4 1 0-16,-14-3 0 0,0-1-10 0,3 1 10 0,3-6-13 15,-1 3 5 1,1 1-153-16,-3-1-31 0,0 0-5 0</inkml:trace>
  <inkml:trace contextRef="#ctx0" brushRef="#br0" timeOffset="127933.2429">8408 9432 1447 0,'0'0'64'0,"0"0"13"0,-3 6-61 0,3-6-16 0,0 0 0 0,0 0 0 15,0 0 153-15,0 0 28 0,0 0 6 0,0 0 1 16,0 0-90-16,0 0-18 0,9 0-3 0,6 0-1 15,-1-6-38-15,4 4-8 0,0 2-2 0,6-3 0 16,-3 3-14-16,6-3-3 0,2 3-1 0,1 3 0 16,0 0-10-16,0 2 0 0,-1 0 9 0,-2 1-9 15,3-1 0-15,-3 0 8 0,-3 3-8 0,2-3 0 16,-2-2 0-16,3 2 9 0,0 1-9 0,-3-4 0 0,-4-2 0 16,1 0 0-16,-3-2 0 0,0 2 0 15,-3-3-111 1,-3 0-25-16,-3 3-6 0</inkml:trace>
  <inkml:trace contextRef="#ctx0" brushRef="#br0" timeOffset="128333.563">8774 9258 576 0,'0'0'25'0,"-6"-3"6"0,0 3-31 0,-3-3 0 16,3 3 0-16,0-2 0 0,-3-1 420 0,3 3 79 0,-3 0 15 0,-3 0 3 15,3 3-337-15,-5-1-67 0,-1 1-13 0,0 0-4 16,0-1-43-16,-3 4-9 0,0-4-1 0,-3 6-1 16,3 0-19-16,1 0-4 0,-1-3-1 0,-3 1 0 15,3 2-10-15,0 2-8 0,0-2 9 0,0 3-9 16,4-3 0-16,2 0 8 0,-3 0-8 0,0 0 0 16,3-1 0-16,0 1 8 0,0 0-8 0,3 0 0 15,0 0 11-15,3-2-11 0,-3 1 12 0,3-1-12 16,1 2 13-16,2-3-4 0,0 0-1 15,3 1 0-15,0-1-8 0,0 3 0 0,3 2 0 0,3-2 0 16,-1 0 0-16,4 3 0 0,3 2 0 0,0-2 0 16,0 2 0-16,0 0 0 0,3-2 0 0,6-1 0 15,-3 1 0-15,-1-3 0 0,4 0 0 0,0 2 0 16,-3-2 0-16,3-2 8 0,0 1-8 0,-1-1 8 0,1-1-8 16,-3 0 0-16,0 1 0 0,0-1 8 0,-6 0-8 15,3 1-9-15,-3-1 9 0,0 0-13 16,-7 0-147-16,4 1-30 0,0 2-6 0</inkml:trace>
  <inkml:trace contextRef="#ctx0" brushRef="#br0" timeOffset="130393.434">10744 9747 748 0,'0'0'67'0,"0"0"-54"16,0 0-13-16,6 3 0 0,-6-3 169 0,9 3 31 0,-6 2 7 0,-3-5 1 15,6 2-32-15,0 1-7 0,-6-3-1 0,9 5 0 16,-3 1-59-16,0-4-12 0,-6-2-2 0,9 6-1 16,0-1-38-16,3-2-8 0,-3-1-2 0,-1 1 0 15,4 0-22-15,3-3-4 0,0 0 0 0,-3 0-1 16,6-3-7-16,0-2-2 0,0-1 0 0,0-2 0 15,2 0-10-15,-2-2 8 0,3-3-8 16,-3-1 8-16,0 1-8 0,-6-3 8 0,3 0-8 0,-4-2 8 16,1-1-8-16,-3 1 0 0,-3-1 0 0,3-2 0 15,-3 0-16 1,0 0-8-16,0-3-1 0,0 3-1 0,-3-6 26 0,0 4 19 0,-3-1-3 0,-3-3-1 16,3-2-15-16,-3 3 0 0,0-1 0 0,0 1 0 15,-3 2 0-15,0 0 0 0,3-2 8 0,0 5-8 16,-3-1 12-16,0 4-1 0,-3 5 0 0,3-3 0 0,-3 5 13 0,1 1 2 15,-4-1 1-15,-3 6 0 0,3 2 1 0,-3 3 0 16,0-3 0-16,-6 3 0 0,3 3-3 0,-2 0 0 16,-4-1 0-16,0 1 0 0,0 5-5 0,0-3 0 15,0 6-1-15,4-1 0 0,-4 1-7 16,3 2 0-16,0 3-1 0,3 0 0 0,-3-3-11 0,7 3 8 16,-1 3-8-16,0-1 8 0,0 6-8 0,3 2 0 15,3 1 0-15,-3 7 0 0,3 1 0 0,0 2 0 16,0 2 0-16,0 6 0 0,4-2 0 15,-1-1 0-15,3 0 0 0,0 1 0 0,0-6 0 0,3 0 10 16,3 0-2-16,0-11-8 0,0 3 9 0,5-2-9 16,1-3 0-16,0-1 9 0,3-1-25 0,0-6-6 15,6-3-1-15,9-3 0 16,0-4-129-16,2-6-27 0</inkml:trace>
  <inkml:trace contextRef="#ctx0" brushRef="#br0" timeOffset="131536.377">4535 16179 1036 0,'0'0'46'0,"0"0"10"0,0 0-45 0,3-5-11 15,-3-3 0-15,6-3 0 0,-6-2 258 0,0 0 50 16,-6-3 9-16,6 0 3 0,0-2-212 0,0-1-41 0,0 1-9 0,-6 2-2 16,0-3-33-16,3 3-7 15,-6-2-2-15,0 5 0 0,-3 2 22 0,1 1 4 0,2 2 0 0,-6 2 1 16,0 4 7-16,0-1 0 15,0 0 1-15,3 9 0 0,-6-1-13 0,6 3-4 0,-5 5 0 0,2 3 0 16,0 0-32-16,0 5 0 0,6-2 0 0,-6 7 0 16,3-2 0-16,3 2-11 0,0 1 0 0,3-1 0 15,0 3 11-15,3-2 0 0,6-3 0 0,-3-3 0 16,6-3 0-16,-6-2-8 0,6-5 8 0,3-1 0 16,0-4-10-16,3-4 10 0,3-2-12 0,-6-5 12 15,9-3 9-15,-6 0 9 0,6-5 2 0,-1-3 0 16,-2 0-36-16,-3 3-6 0,3-3-2 0,-6 3 0 15,3 2 24-15,-6 3 0 0,3 3 0 0,-6 0 0 16,-3 5 0-16,0 0 0 0,6 2 0 0,0 9 0 0,0-1 0 16,0 9 0-16,-3 2 8 0,3 6-8 0,-1 2 0 15,-2 2 0-15,3 4 9 0,-3 5-9 0,0-1 8 0,0 6-8 16,0 8 10-16,0 3-10 0,3-3 15 16,-6 2-3-16,0 1-1 0,0-1 0 0,0-2 8 0,0 0 1 15,0 0 1-15,3 3 0 16,0-11-5-16,-3-3-2 0,3-5 0 0,3-5 0 0,0-6-3 0,-3-2-1 15,3-8 0-15,-3-6 0 0,3-7-10 0,0-3 8 16,0-5-8-16,0-11 8 0,3-11-8 0,-3-7 0 16,3-11 0-16,0-8 0 15,2 0-32-15,-5 0-1 0,9-2-1 0,-6-3 0 16,0 2-179-16,3 3-36 0,0 0-7 0</inkml:trace>
  <inkml:trace contextRef="#ctx0" brushRef="#br0" timeOffset="131703.3839">4842 16304 2649 0,'0'0'117'0,"0"0"25"0,0 5-114 0,0-5-28 0,-6 5 0 0,6-5 0 16,0 0 114-16,-3 6 17 0,3-6 3 0,0 0 1 16,-6 5-114-16,6-5-21 0,0 0 0 0,0 0-12 15,0 0-42-15,0-5-8 0,-6-1-2 0,12-2-819 16,-6-2-164-16</inkml:trace>
  <inkml:trace contextRef="#ctx0" brushRef="#br0" timeOffset="132037.8329">5270 16124 1094 0,'-9'13'48'0,"6"-8"11"0,-2 1-47 0,-1-1-12 16,0 5 0-16,-3-2 0 0,-3 6 375 0,3-4 73 15,0 3 14-15,0 1 3 0,0 1-309 0,0 1-63 16,0 0-12-16,3 0-2 0,0 0-48 0,3 3-10 16,-3-1-1-16,6 1-1 0,0-1-19 0,0 1 0 15,6-1 8-15,-6 3-8 0,6-2 0 0,3-6 0 16,3 3 0-16,0-6 0 0,0 1 0 0,3 0 0 16,3-6-10-16,0 0 10 0,2-7-11 0,-2-4 3 15,0 1 0-15,-3-6 0 0,0-2-7 0,0-3-1 16,-9-2 0-16,3-3 0 0,0 2 16 0,-4-2 0 0,1 0 0 15,-3-3 0-15,3 3 0 0,-6-3 16 16,0 0-3-16,-3 3-1 0,0-3 0 0,0 0 0 0,-3 3 0 0,1-3 0 16,2 6 42-16,-6-1 8 0,0 3 2 0,0 3 0 15,-6 0-56-15,3 5-8 0,0 0-8 0,0 6 8 32,-3-4-53-32,3 6-4 0,-3 0-1 0,4 6-890 0,-4-1-179 0</inkml:trace>
  <inkml:trace contextRef="#ctx0" brushRef="#br0" timeOffset="133087.8849">14843 9731 1958 0,'-9'8'87'0,"9"-8"17"0,0 0-83 0,0 0-21 15,-6 3 0-15,6-3 0 0,0 8 112 0,0-3 17 0,0 0 4 0,6 3 1 16,-3-2-73-16,6-1-14 16,0 3-3-16,3 0-1 0,-3-3-24 0,6 0-5 0,0-2-1 0,2 0 0 15,1-6 0-15,3 0 0 0,3 1 0 0,0-3 0 16,2-3-1-16,-2-3 0 0,-3-2 0 0,3-3 0 15,0 0 0-15,-3-5-1 0,-4 0 0 0,1-6 0 16,0 1 1-16,-3-1 1 0,-3 1 0 0,3-3 0 16,-6 2 3-16,0 1 1 0,0-3 0 0,0 2 0 15,-6 1-17-15,0-1 0 0,-1 1 0 0,1-3 0 0,-6 2 55 16,3 1 7-16,0-1 2 0,-5 1 0 0,2 2-52 0,-3 0-12 16,0 3 0-16,-3 0 0 0,0 5 24 15,0 3 1-15,-3 2 1 0,0 3 0 0,0 3-8 16,-3 2-2-16,0 1 0 0,-2 4 0 0,-4 6-4 15,-3 0-2-15,-3 6 0 0,0-1 0 0,-2-3-10 0,2 6 8 16,-3-3-8-16,3 9 8 16,3-4-8-16,-2 3 10 0,2 3-10 0,3 0 10 0,-3 2-10 0,6 1 0 15,0 5 0-15,1 2 0 0,5 0 0 0,0 3 0 16,0 0 0-16,3 6 0 0,6-3 0 0,-3-3 0 16,3 2 0-16,0 1 0 0,0-3 0 0,3-3 0 15,3 1 0-15,-3-9 8 0,6 3-8 0,-3-2 0 16,3-1 0-16,3-5 8 0,0 3-8 0,0-5 0 15,3-3-10-15,2-1 10 16,4 1-149-16,-3-8-24 0,3-2-5 0</inkml:trace>
  <inkml:trace contextRef="#ctx0" brushRef="#br0" timeOffset="134331.365">6017 16216 1324 0,'0'0'118'0,"0"0"-94"0,0 0-24 0,0 0 0 15,0 0 228-15,3 6 42 0,3-1 8 0,6 0 2 16,0-2-205-16,3-1-41 0,3 1-8 0,6 0-2 16,3-3 1-16,-1 0 0 0,1-3 0 0,3 0 0 15,3 1-40-15,-4-3-8 0,-2-1-1 0,3 1-1 16,-3 0 13-16,-6-1 4 0,2-2 0 15,-5 3-704-15,0-3-141 0</inkml:trace>
  <inkml:trace contextRef="#ctx0" brushRef="#br0" timeOffset="134524.15">6256 15989 2325 0,'0'0'103'0,"-9"5"21"0,9-5-99 0,-3 5-25 16,-6 1 0-16,6 2 0 0,-3 0 92 0,3 5 12 15,3 0 4-15,0 6 0 0,3 2-50 0,0 5-10 16,0 9-1-16,0 4-1 0,-3 1-46 0,3 2-13 16,3 1-1-16,0 2 0 0,0-6 4 0,-3 4 1 15,3-4 0-15,2 4-824 16,-2-6-165-16</inkml:trace>
  <inkml:trace contextRef="#ctx0" brushRef="#br0" timeOffset="134737.305">6940 15978 2509 0,'0'0'111'0,"0"11"23"0,0-3-107 0,0 5-27 0,0 0 0 0,0 6 0 15,0 2 92-15,0 3 14 0,0 2 2 0,0 6 1 16,0 0-54-16,0-1-11 0,3 4-3 0,0-1 0 15,-3-2-31-15,-3-3-10 0,9 0 0 0,-6-2 0 16,3-4-95-16,-3-4-25 0,0-1-6 0,3-2-1106 16</inkml:trace>
  <inkml:trace contextRef="#ctx0" brushRef="#br0" timeOffset="135313.183">7122 16322 345 0,'41'5'31'0,"-29"-2"-31"0,-6-3 0 0,-3 3 0 0,6-3 341 0,3-3 63 16,3 0 12-16,0 3 2 0,-3-5-273 0,0 3-54 15,9-4-11-15,-4-2-3 0,-5 0-61 0,3 0-16 16,-3-2 0-16,6-1 0 16,-3-2-109-16,0 0-25 0,-6 0-5 0,3-1-1 15,2 1-103-15,1 3-21 0,-6-1-4 0,0 6 0 16,0-1 159-16,0 4 32 0,0 2 6 0,-9 0 2 0,0 0 194 0,6 5 39 15,6-2 8-15,-6 5 2 0,-6-8 42 0,0 0 9 16,6 5 2-16,0-2 0 0,-6-3-90 0,0 0-17 16,3-3-4-16,6-2-1 0,-3-6-59 0,0-2-11 15,-4 0-2-15,7-3-1 0,3-3 18 0,-3 3 3 16,-9 0 1-16,0 1 0 0,0 1-20 0,0 4-3 0,-3-4-1 16,-3 4 0-16,0-1-12 0,0 3-4 0,6-2 0 15,-6 2 0-15,-5 3 15 0,2 2 2 0,6-2 1 16,3 5 0-16,-9 0-28 0,3 0-6 0,-3 5 0 15,3 3-8-15,3 0 0 0,-3 2 0 0,0 6 0 0,-3 3 0 16,3-1-12-16,0 6-2 0,0 3-1 0,0 4 0 16,0 1-13-16,3-3-4 15,6-2 0-15,-3-1 0 0,-3-5 42 0,3-2 8 0,6-6 2 0,0 0 0 16,-9-2-20-16,9-6 0 0,3-2 0 0,3-3 0 16,3-3-11-16,-6 0 1 0,0-2 0 0,3 0 0 15,6-3 2-15,-4 3 0 0,-14 5 0 0,6-3 0 16,3 3 8-16,0 0 0 0,-3 5 0 0,0 3 0 0,-9 3-18 15,6 2-2-15,9 6 0 0,-6 4 0 0,-9 1 32 0,6 5 7 16,6 3 1-16,0 2 0 0,-6 6-20 16,6 2 0-16,0 3 0 0,6 0 0 0,2 0 18 0,-5-2 0 15,-6-1 0-15,6-2 0 0,3-3-2 0,0-5 0 16,-9-3 0-16,3-3 0 0,-3-5-8 0,3-2-8 16,-6-9 9-16,6-2-9 15,-3-8-47-15,0-5-15 0,-3-6-3 0,-6-10-1 16,0-3-150-16,3-7-31 0,3-6-5 0</inkml:trace>
  <inkml:trace contextRef="#ctx0" brushRef="#br0" timeOffset="135538.206">7881 15748 1612 0,'9'0'144'0,"-9"0"-116"0,0 0-28 0,0 0 0 15,12 8 189-15,-6 3 32 0,-3-1 7 0,3 6 0 16,8 3-90-16,-5-1-18 0,3 3-4 0,-6 6-1 15,3 2-35-15,0 0-6 0,9 3-2 0,-6-1 0 16,-9 6-57-16,6 0-15 0,6 6 0 0,0-1 0 16,-10-2 28-16,-2-1 4 0,-3-1 0 0,6-1 0 15,6-3-24-15,-9 0-8 0,-12-2 0 0,0 3 9 16,6-1-26-16,-11 0-6 0,-10 6-1 0,-3 0 0 16,3-6-107-1,-6 3-21-15,-2-5-5 0</inkml:trace>
  <inkml:trace contextRef="#ctx0" brushRef="#br0" timeOffset="135754.919">6866 15846 864 0,'-12'8'76'0,"0"2"-60"15,-3 1-16-15,0 2 0 0,3 0 368 0,-3 9 72 16,1 1 13-16,-1 9 3 0,0 3-324 0,6 10-66 15,-3 5-13-15,6 5-2 0,6-2-35 0,3 0-6 16,0-2-2-16,6 1 0 0,0-7-8 0,3 3 0 16,6 0 0-16,2-1 0 0,-2-4-16 0,6-4-1 15,0-4-1-15,3-6-775 0,2-3-155 0</inkml:trace>
  <inkml:trace contextRef="#ctx0" brushRef="#br0" timeOffset="136009.679">8372 16187 1728 0,'0'0'153'0,"0"0"-122"0,0 0-31 0,0 0 0 0,0 0 211 0,-6 0 36 15,0-2 7-15,0 2 2 0,0-3-155 0,0-2-30 16,3-1-7-16,0-2-886 16,0 3-178-16</inkml:trace>
  <inkml:trace contextRef="#ctx0" brushRef="#br0" timeOffset="136175.688">8747 15729 2880 0,'-3'19'64'0,"3"-8"12"0,-3-1 4 0,3 6 0 0,-3 3-64 0,0-1-16 15,3 6 0-15,-3 2 0 0,3 1 105 0,0 2 19 0,0 5 3 0,0 3 1 16,0 0-103-16,0 6-25 0,0 2 0 0,0 2 0 16,3-4 0-16,0-4 0 15,-3-2 0-15,3 0-984 0,3-2-203 0</inkml:trace>
  <inkml:trace contextRef="#ctx0" brushRef="#br0" timeOffset="137917.788">6006 15132 1036 0,'0'0'92'0,"0"0"-73"0,0 0-19 0,0 0 0 15,0-6 176-15,0 6 32 0,0 0 7 0,0 0 1 16,0 0-52-16,0 0-11 0,-3-5-1 0,3 5-1 16,0 0-42-16,0 0-8 0,0 0-1 0,0 0-1 15,0 0-41-15,0 0-8 0,0 0-2 0,-3 11 0 16,3-1-30-16,0 6-6 0,0 5-2 0,3 6 0 15,-3 4-10-15,3 4 0 0,0 2 0 0,-3 2 0 16,3 1 0-16,0-3 0 0,-1 3 0 0,1-3 0 16,3-3 0-16,0-5-17 0,-6-2 4 0,0-3 1 15,6-3 12-15,-3-5 0 0,0-3 0 0,0-2 0 16,0-3-85-16,-3-8-15 0,0 0-2 0,3-14-1 16,3-4-93-16,-3-11-18 0,-3-3-4 15</inkml:trace>
  <inkml:trace contextRef="#ctx0" brushRef="#br0" timeOffset="138119.127">6154 15118 633 0,'9'-24'56'0,"-3"11"-44"0,3-3-12 0,-3-2 0 0,0-1 140 0,-3 3 25 16,3 3 6-16,-3 0 1 0,0 2 14 0,-3 1 3 16,0 5 1-16,0 5 0 0,0 0-5 0,0 0-1 15,0 0 0-15,0 0 0 0,0 0-84 0,0 7-18 16,-3 4-3-16,3 5-1 0,0 2-30 0,-3 6-7 16,0 3-1-16,0 7 0 0,3 1-16 0,0 7-4 15,-3 3-1-15,0 5 0 0,3-2-10 0,0-3-1 16,3 0-8-16,-3 0 12 0,3-6-12 0,-3-2 0 0,6-2 0 15,-3-1 0-15,0-5-17 0,3-2 0 0,0-3 0 0,0-6 0 32,-3-2-178-32,0 0-35 0,0-8-7 0</inkml:trace>
  <inkml:trace contextRef="#ctx0" brushRef="#br0" timeOffset="140987.998">8917 17174 1382 0,'0'0'61'0,"-6"5"13"0,6-5-59 0,0 0-15 0,0 0 0 0,0 0 0 16,0 0 135-16,0 0 24 15,12 3 5-15,0-3 0 0,-1-3-84 0,4 3-16 0,0-2-4 0,3-1-1 16,-3 0 4-16,6 1 1 0,-3 2 0 0,-1 0 0 16,1 0-52-16,-3 2-12 0,-3 1 0 0,3 5 0 15,-3-3 54-15,0 3 8 0,-6 3 2 0,0-3 0 16,-3 5-52-16,-3 3-12 0,0 2 0 0,0 4 0 31,-3-1-25-31,-6-3-8 0,0 3-2 0,0 1 0 0,-3 1 23 0,0-1 4 0,-3 1 8 0,-3 4-13 16,-2-3 13-16,2 2 0 0,-3 1 0 0,0-4 0 15,3 4 31-15,0-9-1 0,-3 1 0 0,7-6 0 16,-4 0 20-16,6-5 4 0,0 0 1 0,3-2 0 16,0-1-19-16,6-3-4 0,3-2-1 0,0 0 0 15,0 0-31-15,0 0-15 0,6 0 2 0,6 0 0 16,0-2 13-16,6-1 0 0,3-2 0 0,2 0 0 15,1-1 0-15,0-2 0 0,0-2 9 0,3-3-9 0,-1-1 0 0,-2 1-21 16,3-3 3-16,-3-2 1 16,-3 2-151-16,2-3-31 0,-2 1-5 0</inkml:trace>
  <inkml:trace contextRef="#ctx0" brushRef="#br0" timeOffset="141416.797">9515 17428 1267 0,'0'0'112'0,"0"0"-89"15,0 0-23-15,0 0 0 0,0 0 121 0,0 0 20 16,3-8 4-16,0-2 1 0,-3-6-29 0,0-5-5 16,3-1-2-16,-3-1 0 0,0-1-37 0,-3-3-7 0,3 1-2 0,-3-1 0 15,0 4-64-15,0 1 0 0,-3 1-11 0,3 3 1 16,-6 2 10-16,3 0 14 0,0 5-3 0,0 1-1 16,3 2 46-16,-6 3 8 0,0 2 3 0,0 3 0 15,4 5-56-15,-1 3-11 0,-6 3 0 0,0 5 0 16,3 2 0-16,0 1 0 0,0 4 0 0,0 4 0 15,0-3 11-15,0 5 7 16,3 0 2-16,0 3 0 0,3-6-20 0,0 1 0 0,3-1 0 0,0 1 0 16,3-9 0-16,-3 1-9 0,3-6 9 0,3-3-8 15,3-2 8-15,-3-5-13 0,0-3 5 0,0-3 8 16,3-2-13-16,-3-3 5 0,3 0 8 0,0-2-13 16,-3 2 13-16,0 2 0 0,3 4 0 0,-3-1 0 15,5 3 0-15,1 5 0 0,-3 3 0 0,6 6 0 0,-3 1 0 16,3 7 0-16,-3 4 0 0,6 6 0 0,-3-3 0 15,2 3 0-15,-2-3 0 0,0 5 0 0,0 1 16 16,0-1 5-16,-3-2 2 0,-3 2 0 0,3 0-10 0,-3-2-1 16,-3 0-1-16,3-3 0 0,-1-2-11 0,-2-1 0 15,0-8 9-15,0-2-9 0,3 0-13 0,-6-5-7 16,3-1-2-16,-3-7 0 16,-3-3-56-16,0 0-11 0,3-11-3 0</inkml:trace>
  <inkml:trace contextRef="#ctx0" brushRef="#br0" timeOffset="141607.675">9825 17264 2052 0,'0'0'45'0,"0"0"10"0,0 0 1 0,0 0 1 0,0 0-45 16,5 3-12-16,4-3 0 0,-3 0 0 0,3 2 84 0,-3 1 14 0,3-3 3 0,3 0 1 15,0-3-34-15,3 1-8 0,0 2 0 0,3-6-1 16,-1-2-41-16,1 1-8 0,0-1-2 0,0-3 0 15,0 0-20-15,-3 1-5 0,0-3-1 0,-3 2 0 32,-1 0-146-32,1 1-28 0,-3 5-7 0,0-3-754 0</inkml:trace>
  <inkml:trace contextRef="#ctx0" brushRef="#br0" timeOffset="141783.3629">9938 17404 979 0,'-6'11'87'0,"-3"-3"-70"0,3 0-17 0,3 0 0 0,0-3 276 0,3-5 52 15,-3 5 11-15,3-5 1 0,0 0-205 0,0 0-42 16,0 0-8-16,9 6-1 0,3-4-49 0,0-2-10 16,2-2-1-16,4-1-1 15,0-2 1-15,3-3 0 0,3 0 0 0,0 0 0 0,-4-3-24 0,4 1 0 16,-3-4-10-16,3 1 10 16,0-3-212-16,-3 0-36 0</inkml:trace>
  <inkml:trace contextRef="#ctx0" brushRef="#br0" timeOffset="142009.273">10485 16867 2253 0,'-18'3'100'0,"15"-1"20"0,-2 1-96 0,-4 0-24 0,3-1 0 0,0 6 0 16,0-2 89-16,3 2 13 0,0 2 2 0,3 3 1 16,0 1-63-16,0 7-13 0,6 0-2 0,3 8-1 15,-3 3-14-15,6 2-4 0,-4 1 0 0,4 2 0 16,3-3-8-16,0 0 0 15,-6-4 9-15,3 4-9 0,0-5 0 0,0 0 8 0,-6-2-8 0,3-1 0 32,-3-5-17-32,0 3-8 0,0-3-2 0,-4-2 0 0,-2-1-217 15,-2-5-43-15,-1 9-9 0,3-22-1 0</inkml:trace>
  <inkml:trace contextRef="#ctx0" brushRef="#br0" timeOffset="142164.709">10625 17256 1036 0,'0'0'46'0,"6"-3"10"0,3 1-45 0,0-3-11 16,0-3 0-16,0 0 0 0,3 0 223 0,0-3 42 16,0 1 9-16,2-4 2 0,1 4-208 0,3-1-42 15,-3 1-8-15,3-1-2 16,0 0-41-16,3 1-9 0,-6-1-2 0,2 1-560 16,-2-1-113-16</inkml:trace>
  <inkml:trace contextRef="#ctx0" brushRef="#br0" timeOffset="142616.503">11170 17137 1875 0,'9'11'83'0,"-3"-6"17"0,-3-2-80 0,3-1-20 16,-3-2 0-16,6 0 0 0,-3 0 93 0,3-5 15 0,-4-3 2 0,1-5 1 16,3-3-6-16,-3-3-1 0,-3-4 0 0,0-1 0 15,0-3-83-15,-3 3-21 0,0-2 0 0,-3 0 0 16,0 2 32-16,0 3 3 0,6 2 0 0,-3 1 0 15,-6 2-19-15,0 2-3 0,-3 1-1 0,1 0 0 16,-4 2 12-16,0 3 1 0,-3 1 1 0,0 1 0 16,3 6-9-16,0 0-1 0,-3 3-1 0,6 2 0 15,-3 6-7-15,3-1-8 0,1 6 11 16,-1 5-11-16,0 1 0 0,3 4-9 0,0 3-1 0,0 6 0 16,3-1-1-16,0 0 0 0,3 1 0 0,0-6 0 15,0-3 11-15,3-5-10 0,3-7 10 0,0-1-10 16,0-5 2-16,3-6 0 0,3-4 0 0,-1-6 0 15,4 0-2-15,-3-5 0 0,3-3 0 0,0-3 0 16,0 3-5-16,-3 1-1 0,-3-1 0 0,-3 8 0 16,3 0-14-16,0 3-3 0,-1 2-1 15,1 3 0-15,-3 5 47 0,0 6 10 0,3 5 1 0,-3 5 1 0,-3 5-17 0,3 6-8 16,0 0 8-16,3 2-8 0,-3 3 17 0,6 0-1 16,-3 0-1-16,0 6 0 0,3 2 13 0,0 0 4 15,-1 5 0-15,1 0 0 0,0-2 7 0,0-6 1 16,3-2 1-16,0-3 0 0,-3-3-26 0,0-5-6 15,0-2-1-15,0-6 0 0,-1-5-26 0,1-6-6 16,-3-4 0-16,3-6-1 16,-6-8-127-16,0-8-26 0,0-5-5 0</inkml:trace>
  <inkml:trace contextRef="#ctx0" brushRef="#br0" timeOffset="143393.3549">10536 18105 1324 0,'0'0'118'0,"0"0"-94"0,0 0-24 0,0-5 0 15,0-3 182-15,-6 0 32 0,3-2 6 0,-3-6 2 16,0 0-110-16,0-3-21 0,3-2-5 0,-3 0-1 16,-3-3-54-16,3 6-11 0,0-3-3 0,0 2 0 15,0 6-17-15,3 0 10 0,-2-1-10 0,-1 4 8 16,3 2-8-16,0 3 10 0,-3-1-10 0,0 4 10 16,0 4 2-16,-3 1 1 0,0 2 0 0,0 3 0 15,0 0-13-15,0 5 0 0,-6 6 8 0,6-1-8 16,3 4 0-16,-3-4 0 0,3 6-9 0,1 0 9 15,-1-6-9-15,3 1 9 0,-3-1-8 0,6-2 8 16,-3-5 0-16,6-1-10 0,0-2 10 0,0 0 0 16,-3-8-13-16,0 0 4 0,0 0 1 0,9 0 0 15,2-5-1-15,-2 0 0 0,-3-3 0 0,0 2 0 0,0-2 9 16,3 3 0-16,-3 2 0 0,3 1 0 0,3 2 0 0,0 2 0 16,0 4 0-16,3 2 0 0,-1 0 0 0,1 5 0 15,0 3 0-15,3 2 0 0,0 1 0 0,-3-1 0 16,3 6 0-16,-3 0 0 0,-1 0 0 0,-2 0 0 15,0-1 0-15,-3 1 8 0,0 3-21 0,0-4-4 16,0-1-1-16,0 4 0 0,-3-5 34 0,0-2 6 16,0 2 2-16,0-5 0 0,-3 0-24 0,0-6 0 15,0-2-12-15,0 0 4 16,3-5-161-16,-6-3-32 0,0 0-7 0</inkml:trace>
  <inkml:trace contextRef="#ctx0" brushRef="#br0" timeOffset="143578.042">10717 18124 1324 0,'0'0'118'0,"0"0"-94"0,0 0-24 0,6 3 0 16,3-3 144-16,0 0 24 0,3 0 4 0,3 0 2 16,-6-3-69-16,6 0-13 0,3 1-4 0,0-4 0 15,-1-2-52-15,1-2-12 0,3-3-1 0,-3-1-1 16,3-4-22-16,-3-1 9 0,-3 1-9 0,2-1 0 15,-5 1-119-15,3-1-30 0,-3 3-7 0</inkml:trace>
  <inkml:trace contextRef="#ctx0" brushRef="#br0" timeOffset="143787.99">10822 18185 1868 0,'-12'8'83'0,"12"-8"17"0,-3 5-80 0,3-5-20 16,-3 5 0-16,3-5 0 0,-3 6 82 0,3-6 13 15,6 2 2-15,3-2 1 0,0 0-62 0,6-2-13 16,-1-4-3-16,4 1 0 0,0 0-7 0,3-1-1 16,0-4-1-16,3 2 0 15,-4-3-33-15,1 1-6 0,0-3-2 0,0-1 0 16,-3 1-178-16,0 0-36 0</inkml:trace>
  <inkml:trace contextRef="#ctx0" brushRef="#br0" timeOffset="143944.085">11244 17730 1036 0,'-3'8'92'0,"0"0"-73"0,0 0-19 0,0 2 0 16,-3 3 300-16,1 3 57 0,2 5 11 0,-3 3 3 16,0 3-224-16,0 2-45 0,6 8-9 0,-3 0-1 15,3 3-52-15,3-3-11 0,3 0-1 0,0 0-1 16,3-3-27-16,-4 0 0 0,-2 1 0 0,6-3 0 16,3-3-72-16,3 0-20 0,-3-3-4 0</inkml:trace>
  <inkml:trace contextRef="#ctx0" brushRef="#br0" timeOffset="144381.101">11548 17788 691 0,'0'0'61'0,"0"0"-49"0,0 0-12 0,0 0 0 0,0 0 347 0,0 0 66 16,0 0 14-16,0 0 2 0,0 0-272 0,6 3-54 15,3-1-11-15,3 1-3 0,0 0-51 0,0-1-10 16,-1-2-3-16,4 3 0 0,-3-3-25 0,0 2 0 16,3-2 0-16,-3 3 0 0,-3-3 24 0,0 3-1 15,0-1 0-15,-6 4 0 0,-3-6-23 0,0 0 9 16,9 8-9-16,-3 2 0 0,-6 1 0 0,-3-1 0 16,0 1 0-16,0 5 0 0,0 0-16 0,-3 0-8 15,-3 5 0-15,0-3-1 0,0 3 25 0,3-2 0 16,-6-1 0-16,0 1 0 0,6-3 0 0,-3-6 0 0,3-2 12 0,3 0-4 15,0-2 10-15,3-6 2 16,0 0 1-16,0 0 0 0,0 0-9 0,6 5-3 0,3-2 0 0,3-3 0 16,0 0-9-16,0-3 8 0,3 0-8 0,0 1 8 15,6 2-8-15,-4-3 0 0,4 0 0 0,0 1 8 16,3-4-8-16,-3 6 0 0,0-2 0 0,-4 2 0 16,1 2 0-16,-3-2 0 0,0 6 0 0,-3-4 0 15,-3 4 9-15,0 2-9 0,0 0 10 0,-3-1-10 16,-3 4 16-16,0 0-2 0,-3 2-1 0,0-3 0 15,-3 4 2-15,0 2 0 0,-6-3 0 0,0 3 0 16,0 0-3-16,-3-3-1 0,0 5 0 0,-6 1 0 16,-3-1-11-16,4-2-17 0,-4 0 4 0,0-3 1 15,0-2-144 1,0-6-29-16,3-2-6 0</inkml:trace>
  <inkml:trace contextRef="#ctx0" brushRef="#br0" timeOffset="144697.979">11622 17576 979 0,'0'0'87'0,"0"0"-70"0,-6-2-17 0,3-1 0 16,3 3 272-16,0 0 52 0,-9 0 9 0,4 5 3 16,-1 1-174-16,0 4-34 0,0 6-8 0,0 3 0 15,0 2-89-15,0 5-18 0,-3 6-3 0,3 5-1 16,-3 0 31-16,3 5 5 0,0 6 2 0,0 5 0 16,-3 0-24-16,0 0-5 15,0-3-1-15,3 0 0 0,-3-2-17 0,1-3 0 0,-1-3 0 0,0-2 0 31,0 0-66-31,3-9-17 0,0-2-3 0</inkml:trace>
  <inkml:trace contextRef="#ctx0" brushRef="#br0" timeOffset="155868.503">14441 13721 1324 0,'21'8'118'0,"-21"-8"-94"16,0 0 126-16,0 0 26 0,0 0 4 0,0 0 2 15,0 0-48-15,0 8-10 0,0-8-1 0,-3 5-1 16,-3 3-46-16,-3-2-10 0,-3 2-2 0,0 2 0 0,6 3 0 0,0 3 0 15,-3 0 0-15,4 8 0 0,-1 2-52 0,0 4-12 0,3 1 0 0,0 4 0 16,3-4 0-16,-3 1 8 0,6 3 0 0,0-4-8 16,0 1 15-16,9-3-4 0,5 0-1 0,7-2 0 15,0-3-2-15,0-3 0 16,-3 0 0-16,2-5 0 0,-2 0-8 0,0-3 10 0,3-3-10 0,-6-2 10 16,0 0-10-1,3 0 0-15,-1-2 9 0,-2 2-9 0,3-3 9 0,0 0-9 0,0-2 12 0,6 2-12 16,-4 3 0-16,1-3 0 0,0-2 0 0,0 2 0 15,0 1-30 1,-4-4-3-16,-2 3-1 0,0 1 0 0,-3-4 34 0,-3 1 0 0,-3 0 0 0,3-1 0 16,-3-2-58-16,-3 0-5 0,0-2-1 15,0 2-751-15,-3-6-150 0</inkml:trace>
  <inkml:trace contextRef="#ctx0" brushRef="#br0" timeOffset="156143.8199">14938 14280 403 0,'0'0'17'0,"0"0"5"0,0 0-22 0,0 2 0 16,0 4 0-16,0-6 0 0,0 0 417 0,0 5 79 16,3 0 16-16,3 0 4 0,0-2-334 0,3 2-66 15,0 1-14-15,0-1-2 0,0-2-22 0,0 2-4 16,3-3-1-16,0 1 0 0,-3-3-60 0,2 3-13 16,1-3 0-16,0 0 0 0,-3 0 0 0,-3 0 14 15,3 0-3-15,0 2-1 0,-9-2 0 0,3 3 0 0,-3-3 0 16,6 5 0-16,-6-5 6 0,0 8 0 15,-3 0 1-15,-3 3 0 0,3 2-1 0,-6 3 0 16,0 0 0-16,-3 2 0 0,0 1-8 0,-11 5-8 0,-1-6 9 16,-3 3-9-1,0-2-50-15,0-1-16 0,1 1-3 0,2-3-802 0,3-3-160 0</inkml:trace>
  <inkml:trace contextRef="#ctx0" brushRef="#br0" timeOffset="158275.218">11298 8517 1612 0,'0'0'72'0,"0"0"14"0,0 0-69 0,0 0-17 0,3 3 0 0,6-1 0 15,0 1 80-15,3 2 13 0,0 3 3 0,2 0 0 16,4 3-15-16,0-3-2 0,3-3-1 0,0 3 0 15,0-3-27-15,0 0-6 0,-4-2-1 0,4 0 0 16,0-3-10-16,3 0-2 0,0-6-1 0,-1 4 0 16,-2-4-13-16,-3 1-2 0,0 0-1 0,-3 0 0 15,-3-1-7-15,-3 1 0 0,0 0-8 0,-3-1 12 16,-6 6-12-16,0 0-16 0,0 0 3 0,0 0 1 16,-3 0-8-16,-3-2-2 0,-3 2 0 0,0 0 0 15,0 0 12-15,-3 0 10 0,-3 0-13 0,0 2 5 16,-3-2 8-16,-5 0 8 0,-1 3-8 0,-3-3 11 0,3 0 5 15,0 3 0-15,-2-3 1 0,5 2 0 16,3-2 7-16,3-2 2 0,3 2 0 0,6 0 0 0,6 0-14 0,0 0-2 16,0 0-1-16,0 0 0 0,3 2-9 0,6 1 0 15,3 0 0-15,3 2 0 0,3-2 0 0,0-1 0 16,-1 1 0-16,4 0 0 0,-3-1 0 0,3-2 0 16,-3 0 9-16,0 3-9 0,-1-3 8 0,1 0-8 15,0 0 8-15,-3 0-8 0,0 0 8 0,-3-3-8 16,0 3 8-16,-3 0-8 0,0 0 0 0,-9 0 0 15,0 0 0-15,0 0 0 0,0 0 0 0,0 0 0 16,0 0 0-16,-6-2 0 0,0-1 0 0,0 3 0 16,-3 0 0-16,-3 0 0 0,0 0-9 0,0 3 0 0,-3-3 0 15,0 2 0-15,-2-2 23 0,-1 0 5 16,3 0 1-16,-3 0 0 0,0-2 15 0,3-1 3 0,0-2 1 0,6 2 0 16,0 0-8-16,3 1-2 15,1 2 0-15,5 0 0 0,0 0-20 0,0 0-9 0,0 0 8 0,0 0-8 16,5-3 0-16,7 0 0 15,0 3 0-15,3 0-11 0,0 0 11 0,0-2 0 0,3-1-9 0,0 0 9 16,0 1 0-16,-1-1 0 0,-2 0 0 0,3-2 0 16,0 3 0-16,-3-1 0 0,0 0 0 0,0-2 0 15,-3 5 0-15,-4-3 0 0,1 1 0 0,-9 2 0 16,0 0 0-16,0 0 0 0,0 0-12 0,0 0 12 16,0 0-11-16,0 0 11 0,-9 0-8 0,1 2 8 15,-4 1 0-15,3 0 0 0,-3-1 0 0,0 1 0 16,0-3-15-16,0 0 3 0,0 3 0 0,3-3 0 0,0-3 43 15,0 3 9-15,3 0 1 0,6 0 1 0,0 0-22 16,0 0-5-16,0 0-1 0,0 0 0 0,0 0-14 0,6 3 0 16,3-1 0-16,3-2-10 0,3 3 10 0,3-3-8 15,6 2 8-15,3-2-8 16,2 0-32 0,7-2-7-16,3-1-1 0,-9 3-1260 0</inkml:trace>
  <inkml:trace contextRef="#ctx0" brushRef="#br0" timeOffset="159303.131">15730 14751 1746 0,'0'15'77'0,"3"-9"16"0,0 2-74 0,-3 0-19 15,0-3 0-15,0 3 0 16,3-3 136-16,0-2 23 0,-3-3 5 0,6 5 0 0,6-5-78 0,6-3-16 15,8-5-3-15,4-5-1 0,-6-3-31 0,0-2-7 16,3-6 0-16,-4-2-1 0,1-4-13 0,-3 1-2 16,0 0-1-16,-6 0 0 0,3 0-11 0,-6 5 10 15,-1 0-10-15,-5 1 10 0,3 4-1 0,-3 3 0 16,0 0 0-16,-3 6 0 0,0-1 10 0,0 3 1 16,0 3 1-16,-3 5 0 0,0 0-1 0,0 0 0 15,-12 3 0-15,0 2 0 0,3 3-4 0,9 5-2 0,6 6 0 0,0 4 0 16,-6 1-5-16,3 5-1 0,-3 3 0 0,0 2 0 15,3 3-8-15,-6 3 0 0,3 8 9 0,-3 2-9 16,3 3 8-16,0-3-8 16,0 3 8-16,-3 0-8 0,0-3 12 0,0-2-3 0,0 2 0 0,0 3 0 15,0-5-9-15,3 2 8 16,-3-8-8-16,3 1 8 0,-2-6-8 0,2-3 0 0,0-2 0 0,0-3 0 31,0-5-23-31,2-3-6 0,-2-8-2 0,3-2 0 0,-3-6-172 0,0-5-34 16,6-5-7-16,-3-11-822 0</inkml:trace>
  <inkml:trace contextRef="#ctx0" brushRef="#br0" timeOffset="159611.514">16084 14650 1562 0,'0'-8'69'0,"0"3"15"0,0 2-68 0,3-2-16 16,0 0 0-16,0-1 0 0,0 1 136 0,0 0 23 15,3 2 5-15,3-5 0 0,0 3-68 0,3-1-15 16,0 4-2-16,3-3-1 0,2-3-30 0,-2 5-7 15,3 3-1-15,3-3 0 0,-3 3 1 0,3 0 0 16,3 3 0-16,-4 2 0 0,-5 1-8 0,-3-4-1 16,3 3-1-16,-6 1 0 0,-3-1-16 0,0 3-3 15,0 0-1-15,-3 3 0 0,3-4 42 0,-6 4 9 16,0 0 2-16,-6 5 0 0,0-3-52 0,-6 3-12 16,-6-1 0-16,-3 4 0 0,0 0 34 0,4-1 4 15,-7 1 1-15,3-1 0 0,-3 3-28 0,6-2-11 0,-3-3 8 16,4 0-8-16,-1-3 0 0,0-3 8 0,0 1-8 15,0-3 0-15,0-3 0 0,3 0 0 0,1 1 0 0,-1-4-11 32,0-2-103-32,6 0-21 0,0-5-4 0</inkml:trace>
  <inkml:trace contextRef="#ctx0" brushRef="#br0" timeOffset="161617.362">11527 5366 1929 0,'0'0'85'0,"0"0"19"0,0 0-84 0,0 0-20 0,0 0 0 0,0 0 0 16,0 0 110-16,0 0 18 0,0 0 3 0,3 5 1 16,0 6-67-16,-3 2-13 0,0 0-2 0,3 11-1 15,-3 5-17-15,0 5-3 0,0 6-1 0,0 2 0 0,0 1-8 16,0-4-3-16,-3 4 0 0,0-4 0 16,0-1-2-16,0 1-1 0,0 4 0 0,0-1 0 15,0-2-6-15,0-1-8 0,3-7 11 0,-3 0-11 0,3-3 8 16,-9-5-8-16,-12-3 0 0,4-3 0 0,8-2 0 0,12-3 0 15,9-2-11-15,-1-3 11 16,-8-3-28-16,-3-5 2 0,0 0 0 0,0 0 0 0,0-8 2 0,0-2 0 16,0-3 0-16,-3-3 0 0,-2-6 14 0,-4-1 10 15,0-4-12-15,-3-5 12 0,0 3 0 0,-3 0 0 16,0-3 0-16,0 6 0 0,0 0 8 0,3 4 4 16,1 4 2-16,2 2 0 0,0 3-14 0,3 2 0 15,0 3 0-15,3 3 0 0,-3 0 0 0,6 5 0 16,-3 0 0-16,3 0 0 0,-3 2 54 0,3 4 8 15,3 2 2-15,-3 2 0 0,0 6-52 0,3 3-12 0,0 4 0 16,0-1 0-16,0 4 0 0,0 3 0 16,0 0 0-16,3 0 0 0,-3 0 0 0,3-2 0 0,-3-1 0 0,5-2 0 15,-2 0 0-15,3-6 0 16,-3 1 0-16,3-3 0 0,0-3 0 0,0-2-15 0,0-3 3 0,0 0 1 16,0-3 11-16,3-5 0 0,0 0 0 0,0-3 0 15,0-5 0-15,-1-2 0 0,4-6 0 0,-3-3 0 16,0-2 0-16,3-5 0 0,-6-1 8 0,3-2-8 15,0 0-14-15,-3 3-7 0,3-1-2 0,-3 6 0 16,-1 0-159-16,1 2-32 16</inkml:trace>
  <inkml:trace contextRef="#ctx0" brushRef="#br0" timeOffset="164205.155">11477 8583 518 0,'-6'0'46'0,"3"0"-37"16,-3 0 271-16,3 0 53 0,-3 0 11 0,6 0 3 15,0 0-182-15,0 0-36 0,0 0-7 0,0 0-2 16,0 0-70-16,0 0-14 0,0 0-4 0,9 5 0 15,3 1-8-15,-4-4-3 0,7 1 0 0,-3 0 0 16,3-1 0-16,0 1 0 0,-3 0 0 0,6-3 0 16,-3-3-21-16,0 3-16 0,-1-3 2 0,1 3 1 15,0-2 37-15,-3-1 8 0,0 0 2 0,-3 3 0 16,0-2-3-16,-3-1-1 0,0 0 0 0,-6 3 0 16,0 0-30-16,0 0 0 0,0 0 0 0,0 0 0 15,-3-2 0-15,-6 2 0 0,3 0 0 0,-3 0 0 16,-3 0 0-16,0 2-16 0,-3-2 1 0,3 3 1 15,-3-3 14-15,1 3 0 0,-4-3 9 0,-3 2-9 0,3-2 20 0,-3 0-1 16,0 0-1-16,1 0 0 16,2 0 3-16,3 0 1 0,0 0 0 0,3 0 0 0,3 0-3 0,0 0-1 15,9 0 0-15,0 0 0 0,0 0-10 0,-9 0-8 16,-9 0 12-16,18 0-12 0,15 3 0 0,6 0 0 16,-3-3 0-16,3 0-12 0,-3 0 12 0,-3 0 0 15,-10 0 0-15,4-3-9 0,6 0 9 0,0 3 0 16,0-5 0-16,0 2 0 0,3-2 16 0,0 2 0 15,-6 1-1-15,2-1 0 0,-2-2-15 0,6 5-15 16,6-3 3-16,-6 3 1 0,-6 0 11 0,-3 0 16 16,-9 0-4-16,0 0-1 0,0 0-11 0,-6 0 0 15,-9 0 0-15,-3 0 0 0,6-2 0 0,-3 2 0 16,0-3-10-16,0 3 10 0,1 0 0 0,-4 0 0 16,-3 0 0-16,-3 0 0 0,3-5 0 0,-3 2 0 15,1 0 0-15,-1 1 0 0,-3-4 0 0,6 4 8 16,0-1-8-16,3 0 0 0,4 1 9 0,14 2-9 0,14 0 0 0,-5 0 9 15,-3 0-9-15,-6 0 0 16,0 0 0-16,0 0 0 0,-6 2 0 0,6-2-12 0,0 0 2 0,9 3 1 16,0 0 9-16,6-1 0 0,3-2 0 0,0 0-8 15,0 3 8-15,3-3 0 0,-7-3 0 0,7-2 0 16,-3 2 0-16,0 1 0 0,-3-3 0 0,6 2 0 16,6 3 0-16,-7-3 0 15,-8 3 0-15,-12 0 8 0,-3-5-8 0,-3 5 11 0,0 0-11 0,3 0 12 16,0 0-3-16,-3 0 0 0,-2-3 0 0,2 3 0 15,-3 0-9-15,0 3 10 0,-3-3-10 0,3 5 10 0,-3-2-10 16,0-3 0-16,0 0 9 0,-3 3-9 16,0-3 0-16,1 2 0 0,2-2 0 0,-3 0 0 0,3 3 0 0,0-3 0 15,0-3 0-15,3 3 0 16,0 0 0-16,6 0 0 0,-3 0 0 0,3 0 0 0,0 0 0 0,0-2 0 16,3 2 0-16,0 0 0 15,0 0 0-15,0 0-8 0,0 0 8 0,0 0-12 0,12 2 12 0,-3 3-8 16,3-2 8-16,0 2-8 0,-12-5 8 0,12 0 0 15,0 6 0-15,-12-6 0 0,0 0 0 0,12 0 0 16,0 2 0-16,-12-2 0 0,0 0 0 0,14-2 0 16,7 2 8-16,-3 0-8 0,-6 0 0 0,-12 0-15 15,0 0 3-15,0 0 0 16,0 0 4-16,-6 0 8 0,-3-3-13 0,0 0 5 0,-3 3 0 0,6 0 0 16,-3 0 0-16,-2 3 0 0,2 0 8 0,0-1-12 15,-3-2 12-15,0 3-12 0,0-3 12 0,0 0 0 0,0-3 0 16,0 3 0-16,0 3 0 0,3 0 0 0,-2-3 0 0,2 2 0 15,3-2 0-15,-3 0 0 0,3 0 0 0,0 0-8 16,6 0 8-16,-6 3 0 0,0-6 0 0,6 3 0 16,0 0 12-16,0 0-3 0,0 0 0 0,0 0 0 15,0 0 1-15,0 0 0 0,0 0 0 0,0 0 0 16,0 0-10-16,9 0 0 0,0 3 0 16,3-3 0-16,0-3 0 0,2 1 0 0,1 4 0 0,3-2 0 15,0-2 0-15,-3 2 0 0,0 0 9 0,0-3-9 16,0 0 0-16,-4 3 0 0,1-5 0 0,0 2 8 15,-3 3-8-15,-3 0 0 0,3-2 8 0,-3 2-8 16,-6 0 0-16,0 0 0 0,0 0 0 0,0 0 8 0,0 0-8 0,0 0-8 16,0 0 8-16,0 0-12 0,0 0 12 0,0 0 0 15,-6 2 0-15,0-2-8 0,-3 0-2 0,0 0 0 16,-3 0 0-16,0 3 0 0,-2 2 2 0,-1-2 0 16,-3 0 0-16,0-3 0 0,-3 0 8 0,6 0 0 15,-3 2-9-15,7-2 9 0,-4 0 0 0,3 0 0 16,6-2 0-16,-3 2 0 0,3 0-9 0,0 0 9 15,6 0 0-15,0 0 0 0,0 0 0 0,0 0-8 16,0 0 8-16,0 0 0 0,0 0 0 0,0 0-8 16,0 0 8-16,0 0 0 0,6 2-8 0,0-2 8 15,0-2 0-15,3 2 0 0,-3 0 0 0,3 2 0 16,-3 1 0-16,5-3 0 0,-2 0 0 0,0 0 0 16,0 0 0-16,6-3 0 0,9 3 0 0,-3 0 0 15,0-2 0-15,-6 2 0 16,-7-3-36-16,-2 0 0 0,3 3 0 0,-3-2 0 15,0-1-167-15,0 0-33 0,-3 1-8 0</inkml:trace>
  <inkml:trace contextRef="#ctx0" brushRef="#br0" timeOffset="171200.8819">16751 14796 1440 0,'9'0'128'0,"-9"0"-103"16,0 0-25-16,0 0 0 0,3 0 204 0,-3 0 35 16,0 0 7-16,0 0 2 0,0 0-116 0,0 0-24 15,0 0-4-15,0 0 0 0,-9 0-48 0,9 0-10 16,0 0-2-16,0 0 0 0,0 0-22 0,0 0-5 15,0 0-1-15,0 0 0 0,9 0-8 0,-9 0-8 16,0 0 9-16,0 0-9 0,9-6 9 0,-6 4-9 16,-9-4 8-16,6 6-8 0,3-5 0 0,-3 5 0 15,0 0 0-15,0 0 0 0,0 0 0 0,0 0-14 16,0 0 3-16,-6 3 1 0,-3 2-8 0,0-2-2 16,3 2 0-16,6-5 0 0,6 8 9 0,-9 0 2 15,-6 0 0-15,6-3 0 0,9 0 9 0,-6-5 0 16,0 0 0-16,0 0 0 0,0 0 0 0,0 0 0 15,0 0 0-15,0 0 0 0,0-8 0 0,0 0 0 0,-3 0 0 16,-3-2 0-16,-3 5 0 0,6-3 12 0,3 0-2 16,3 2-1-16,-3 6 3 0,0 0 1 0,-3-2 0 0,3 2 0 15,0 0-3-15,0 0-1 0,0 0 0 0,6 5 0 16,3 0-9-16,-9 3 10 0,-6 3-10 0,3-3 10 16,3 2-21-16,0-2-4 0,-6 3-1 0,3-3 0 15,-3 0 26-15,3 0 5 0,3-3 1 0,-6-2 0 16,-6-1-128-16,7-2-26 15,5 0-5-15,0 0-1018 0</inkml:trace>
  <inkml:trace contextRef="#ctx0" brushRef="#br0" timeOffset="171558.12">17200 14444 1785 0,'-14'13'79'0,"8"-8"17"0,0-5-77 0,6 0-19 16,0 0 0-16,0 0 0 0,-9 0 247 0,6 5 45 0,6 3 10 0,0 3 2 15,0 2-192-15,-3 0-39 0,-3 3-7 0,3 0-2 16,3 3-20-16,0-1-4 0,-3 6 0 0,0 0-1 16,0 2-19-16,-6 3-3 0,-3 6-1 0,3 12 0 15,3 1-8-15,0-3-8 0,0-5 12 0,-3-1-12 16,-6-2 8-16,9-5-8 16,6-3 0-16,-6-5 0 15,-6-3-55-15,6-2-14 0,6-3-3 0,0 0-1 16,-9-9-196-16,9-1-39 0,27-1-8 0,-9-5-2 0</inkml:trace>
  <inkml:trace contextRef="#ctx0" brushRef="#br0" timeOffset="172982.732">17733 14798 1152 0,'0'0'102'0,"0"0"-82"15,0 0-20-15,0 0 0 0,0 0 184 0,0 0 32 16,-3 3 6-16,3-3 2 0,0 0-95 0,0 0-18 16,0 0-4-16,0 0-1 0,0 0-67 0,3 5-14 15,6-2-2-15,3-1-1 0,3 1-22 0,0 0 0 0,6-3 0 16,0 0 0-16,-1 0 20 0,1 0 0 15,0-3 0-15,3 3 0 0,-3-3-20 0,0-2 0 0,-1 2 0 0,-2 1 0 32,0-1-108-32,0-2-19 0,0 2-4 0</inkml:trace>
  <inkml:trace contextRef="#ctx0" brushRef="#br0" timeOffset="173179.972">17977 14624 2073 0,'0'0'92'0,"0"0"19"0,-6 5-89 0,0 0-22 0,3 0 0 0,0 1 0 16,0 2 107-16,1 2 17 0,2-2 3 0,0 3 1 15,0 2-59-15,0 3-11 0,0 2-2 0,-3 1-1 16,6 5-26-16,-3 2-5 0,0 3 0 0,-3 3-1 0,0-3-13 0,3 0-2 16,0 0-8-16,0 0 12 0,-3 1-24 0,3-4-4 15,0 0-2-15,0-2-813 16,0-3-162-16</inkml:trace>
  <inkml:trace contextRef="#ctx0" brushRef="#br0" timeOffset="173451.3199">18689 14602 1728 0,'-6'3'153'0,"0"0"-122"0,0-1-31 0,0 4 0 15,-6-4 211-15,6 4 36 0,3-4 7 0,0 6 2 16,0 0-127-16,-3 3-25 16,3 2-4-16,0 3-2 0,3 2-54 0,-3 11-12 0,-3 3-1 0,3 5-1 15,3 0-44-15,-3 0-9 0,-3 3-1 0,6 0-1 31,-3-3-105-31,3-3-21 0,-6-2-4 0,3 0-646 0,3-6-130 0</inkml:trace>
  <inkml:trace contextRef="#ctx0" brushRef="#br0" timeOffset="173650.587">18721 14917 2170 0,'0'0'96'0,"3"8"20"0,-3-3-92 0,3 3-24 16,0-2 0-16,3 2 0 0,3-3 87 0,0 0 13 15,3-2 2-15,0 2 1 0,0-2-72 0,0-1-15 16,0-2-2-16,3-2-1 0,-3-1-26 0,2 0-6 16,-2-2-1-16,0 0 0 15,0-3-216-15,0 0-43 0,12-8-9 0,-9 3-1 0</inkml:trace>
  <inkml:trace contextRef="#ctx0" brushRef="#br0" timeOffset="173987.109">18948 15087 691 0,'-3'5'61'0,"3"-5"-49"0,0 0-12 0,0 0 0 16,0 0 336-16,0 0 64 0,0 0 12 0,0 0 4 15,6-5-252-15,0-3-51 0,0-3-9 0,2-2-3 16,1 0-49-16,3-6-11 0,3 1-1 0,-3-4-1 16,0 1-39-16,3-3-12 0,0 1 0 0,0-1 0 15,-6 3 32-15,0 2 7 0,-1 1 1 0,1 2 0 16,-6 2-9-16,3 4-2 0,0-1 0 0,0 3 0 15,-3 0 2-15,-3 8 0 0,0 0 0 0,0 0 0 16,0 0 5-16,0 0 2 0,0 0 0 0,-3 11 0 16,6 0-14-16,-6 4-4 0,0 4 0 0,0 7 0 15,0 4-8-15,0 1 0 0,3 4 0 0,0 4 0 16,-6 4 8-16,3-1-8 0,6 6 0 0,-3 7 8 16,-3 3 15-16,3-2 2 0,0 0 1 0,0 4 0 15,0-9-26-15,3 2 0 0,-6-3 0 0,3 0 0 16,3-5-46-16,-3-3-14 0,0-5-4 0,-3-5 0 15,6-5 0-15,-3-6 0 0,0-5 0 0,0-6 0 16,0-10-167-16,0 0-33 0,0-8-8 0</inkml:trace>
  <inkml:trace contextRef="#ctx0" brushRef="#br0" timeOffset="174255.052">19052 14944 1036 0,'0'0'92'0,"0"0"-73"0,6-6-19 0,0-2 0 15,3 1 230-15,0-1 42 0,3-3 9 0,2 3 2 16,4-3-149-16,0 1-30 0,-3-1-5 0,3 3-2 16,0 0-41-16,0 3-8 0,-4 2-1 0,1-2-1 15,-3 5-12-15,0 0-2 0,0 3-1 0,0 2 0 16,-6 0-2-16,3 3 0 16,-3 0 0-16,0 6 0 0,0-4 1 0,-3 3 0 0,-3 3 0 0,3-3 0 15,-3 3-5-15,-3 0-1 0,0 0 0 0,-3 0 0 16,3 0-8-16,-3-3-1 0,-3 3-1 0,0 0 0 15,-3-3-14-15,0 3-10 0,-3-3 2 0,-6-2 0 32,-8-1-160-32,2 1-32 0,3-3-7 0,0 0-1 0</inkml:trace>
  <inkml:trace contextRef="#ctx0" brushRef="#br0" timeOffset="174451.525">19406 14547 633 0,'6'10'56'0,"0"-4"-44"16,0-4-12-16,0 6 0 0,3 0 336 0,0 3 64 16,3-1 14-16,0 4 2 0,-1-1-220 0,4 3-44 15,0 0-8-15,-3-1-3 0,0 4-59 0,3 2-12 16,0 0-2-16,0 6-1 0,-6-1-55 0,0 1-12 16,-4 2 0-16,-2 0 0 0,-3 0 44 0,-5 0 8 15,-4-2 1-15,0 2 1 0,-6 2-35 0,0-1-7 16,-6-1-2-16,0 0 0 15,-3 0-110-15,1 0-23 0,-1-3-4 0</inkml:trace>
  <inkml:trace contextRef="#ctx0" brushRef="#br0" timeOffset="174702.161">18582 14674 2674 0,'-6'5'59'0,"3"6"12"0,-6 2 2 0,0 5 3 0,0 4-61 0,-3 4-15 0,0 6 0 0,3 5 0 15,0-3 42-15,3 3 6 0,0-2 0 0,0 4 1 16,3-4-29-16,3-1-5 0,-3 1-2 0,3-4 0 16,0-2-13-16,3 1 0 0,0-4 0 0,6-2 0 15,-3-3-13-15,6 0-9 0,3-5-2 0,3 0 0 16,0-3-172-16,8-5-36 0,4-3-6 0</inkml:trace>
  <inkml:trace contextRef="#ctx0" brushRef="#br0" timeOffset="174880.179">19856 14970 2880 0,'-3'5'64'0,"3"-5"12"0,0 0 4 0,0 0 0 0,0 0-64 16,0 0-16-16,0 0 0 0,0 0 0 0,0 0 35 0,0 0 4 0,0 0 1 0,0 0 0 31,0 0-207-31,0 0-41 0</inkml:trace>
  <inkml:trace contextRef="#ctx0" brushRef="#br0" timeOffset="175188.307">20275 14854 2552 0,'-9'-8'113'0,"3"8"23"0,0 2-108 0,-3 1-28 0,1 0 0 0,-1 2 0 16,-3 3 78-16,3 0 10 0,-3 2 3 0,0 9 0 16,-3 0-22-16,3 2-4 0,3 2-1 0,0 4 0 15,3-1-51-15,-3 1-13 0,3 2 0 0,3 3 0 16,3-3-12-16,0 0-4 0,3 3-2 0,3-6 0 15,3 1 9-15,3-6 9 0,0-3-13 0,6-4 5 16,-3-7-6-16,0-1-1 0,3-6 0 0,0-3 0 0,-4-5-8 16,-2-2-1-16,0-6-1 0,-3 0 0 15,-9-5 25-15,3 2 0 0,-3 3 0 0,3-2 0 0,-3-1 56 0,0 3 14 16,0-2 2-16,-3-3 1 0,0 2-65 16,-3 1-8-16,-3-1-13 0,0-2 3 0,-3 2 10 0,-2-2 16 15,2 0-4-15,-6 0-1 16,3 2-194-16,6-2-38 0</inkml:trace>
  <inkml:trace contextRef="#ctx0" brushRef="#br0" timeOffset="176210.18">22145 13399 1958 0,'0'0'87'0,"0"0"17"0,-3 0-83 0,-3 2-21 16,3 1 0-16,0-3 0 16,3 0 143-16,-6 5 24 0,3-2 5 0,3 2 0 0,-3 0-72 0,0 3-16 15,3-2-2-15,3 1-1 0,-3 4-63 0,3 2-18 16,3 3 0-16,0 3 8 0,3 2 45 0,-4 5 9 15,7 3 2-15,0 14 0 0,0-1-52 0,-3 0-12 16,-9-2 0-16,6 8 0 0,-3 2 0 0,3 6 0 16,-3 2 0-16,3 3 0 0,-3-6 50 0,0 1 7 15,0-1 2-15,0 6 0 0,0 0-36 0,-6 0-7 16,3 0-2-16,0 2 0 0,-3-7-14 0,-3 2-12 16,0 3 3-16,-3 8 0 0,-3-1 23 0,-6 1 5 15,0 0 1-15,1 8 0 0,-4-3-32 0,-3 3-7 16,-3 2-1-16,0 6 0 0,1-9 35 0,-7 4 6 15,0-1 2-15,-3 6 0 0,4-14-23 0,-1-5 0 0,0-5 0 16,0-5 0-16,4-9 0 0,-1-2 0 16,3-5-11-16,3 0 11 0,-3-9-13 0,7-4 3 0,-7-1 1 0,6 1 0 15,-3-9-4-15,-3 4-1 0,-2-7 0 16,2 4 0-16,0-1-4 0,-3-4-1 0,1 2 0 0,5-1 0 16,3 1 1-16,-3 0 0 0,-3-3 0 0,3 3 0 15,4-2-3-15,-1-1-1 0,3-3 0 0,0 4 0 16,3-6-9-16,0-1-1 15,3-1-1-15,0-4 0 0,-2-2-131 0,2-5-27 0,0 0-5 16</inkml:trace>
  <inkml:trace contextRef="#ctx0" brushRef="#br0" timeOffset="176494.0799">21127 16092 1209 0,'0'0'53'0,"0"0"12"0,0 0-52 0,-3 5-13 16,-3 3 0-16,0-3 0 0,0 6 348 0,3 0 66 15,-3 2 14-15,3 5 2 0,-3 6-313 0,3 0-62 16,3 2-13-16,-3 6-2 0,3-3-27 0,-3 0-5 16,3 3 0-16,0 3-8 0,3-4 16 0,-3-2-4 15,0-2-1-15,0 2 0 0,3-3 17 0,-3 1 3 16,3-6 1-16,-3 3 0 0,3-8 0 0,0 0 0 16,3-3 0-16,-3 0 0 0,3-5-12 0,3 0-3 15,0-3 0-15,8 1 0 0,4-6-17 0,3-3 8 16,0-2-8-16,6-6 0 0,2 3 0 0,1-5 0 15,0 0 0-15,0-1 0 0,-4 1-12 0,1 0-5 0,0 0-2 16,-3 0 0 0,-4-3-157-16,1 2-32 0,3-1-7 0</inkml:trace>
  <inkml:trace contextRef="#ctx0" brushRef="#br0" timeOffset="179092.995">15888 16978 1958 0,'-9'14'87'0,"6"-9"17"0,-3 3-83 0,3 0-21 0,3-3 0 0,0-5 0 15,3 8 47-15,-3-8 5 0,0 0 0 0,12-5 1 16,0-3-37-16,3-3-8 0,-1-5-8 0,4-8 11 16,0-2-3-16,3-3 0 0,-3-8 0 0,3 0 0 15,0 0 4-15,-7 0 1 0,4 2 0 0,-6 1 0 16,3 2 15-16,-6 6 2 0,-3 5 1 0,3 5 0 16,0 2 2-16,-6 4 1 0,3 2 0 0,-3 3 0 0,-3 5 6 15,0 0 2-15,0 0 0 0,0 0 0 0,0 0-5 16,0 13-1-16,0 5 0 0,3 6 0 0,-3 0-9 0,3 5-3 15,0 6 0-15,-3 2 0 16,0 0-8-16,3 2-1 0,-3 4-1 0,3 2 0 0,-3 5-3 0,3 3-1 16,-3 2 0-16,3 4 0 15,-3-7-20-15,0 1-4 0,0-2-1 0,-3 2 0 0,6-1 31 0,-3-1 7 16,-3-1 1-16,3-2 0 16,0-9-24-16,0-4 0 0,0-6 0 0,0-8 0 15,3-2-29-15,-3-6-11 0,0-3-1 0,3-2-1 16,-3-8-66-16,0 0-14 0,0 0-2 0,-3-13-636 15,3-8-126-15</inkml:trace>
  <inkml:trace contextRef="#ctx0" brushRef="#br0" timeOffset="179361.3279">16126 16865 633 0,'0'0'56'0,"0"0"-44"0,3-3-12 0,-3-2 0 16,3-3 249-16,-3 2 48 0,3-2 10 0,3 3 1 15,0 0-145-15,0 0-30 0,3 2-5 0,3-2-2 16,2-3-60-16,4 5-12 0,0 3-2 0,3 0-1 15,0 0-19-15,0 3-4 0,-4-1-1 0,1 4 0 16,-3 2 2-16,3-3 1 0,-3 5 0 0,0 1 0 16,-6 2 10-16,0 0 3 0,0 3 0 0,-3-2 0 15,-3 4-6-15,0-2-1 0,-3 0 0 0,0 5 0 16,-6-2-6-16,3 2-2 0,-3-3 0 0,0 3 0 16,-3 3-5-16,0-5-2 0,-6-1 0 0,3 1 0 15,0-3-8-15,-3-3-1 0,-6 0-1 0,1 0 0 0,-1 1-11 16,0-4 0-16,0 1-10 0,0-3 10 15,6 0-90-15,0-3-12 0,4 0-2 0,2 0-1 16,3 1-146-16,0-4-29 0</inkml:trace>
  <inkml:trace contextRef="#ctx0" brushRef="#br0" timeOffset="180654.3219">15403 8583 1152 0,'-3'5'102'0,"0"1"-82"15,3-6-20-15,-3 5 0 0,3-5 274 0,6 5 50 16,0-2 11-16,0 0 1 0,5-1-239 0,-2-2-48 16,3-2-9-16,6-4-3 15,0-2-20-15,0 0-4 0,0-5-1 0,6 3 0 0,-7-4-4 0,4 1-8 16,3 0 11-16,-6-3-11 0,0 0 8 0,3 0-8 16,-4-2 0-16,4-3 0 0,-3 2 13 0,-3 1-4 15,3-6-1-15,-3 3 0 0,0-9 0 0,-3 4-8 16,2-3 12-16,1-3-4 0,-6 0-8 0,3 1 0 15,-3-1 0-15,3 3 8 0,-6 5-8 0,3 0 0 16,-3 0 0-16,0 3 0 0,0 0 8 0,-3 0-8 16,-3 0 8-16,3 2-8 0,-3 3 8 0,0 0-8 15,-3 1 8-15,0 1-8 0,0 1 12 0,0 0-4 16,-3 0 0-16,0 2 0 0,0-2 4 0,0-3 1 16,0 5 0-16,0 1 0 0,-3-1 21 0,3-2 4 15,0 2 1-15,3 1 0 0,-3-1-39 0,0 3 0 0,0-5 0 16,0 5-8-16,-3 0 8 0,1 3 0 0,-1-3 10 15,0 3-10-15,-3-3 37 0,3 5 2 0,0-2 0 0,-3 2 0 16,3 3-11-16,0 0-3 16,-3 0 0-16,3 0 0 0,-3-3-25 0,4 3 0 0,-1 0 0 0,3 3 0 15,-3-3 0-15,0 3 8 0,3-3-8 0,0 0 0 16,0 0 0-16,0 0 8 0,0 0-8 0,6 0 0 16,-3 0 9-16,-3 0-9 0,0 0 10 0,0 0-10 15,0 0 12-15,6 0-4 0,-6 2-8 0,0 1 12 16,-3-3-12-16,3 3 11 0,-3 2-11 0,1 0 10 15,-1-2-10-15,0 2 8 0,0 3-8 0,0 0 8 16,0 0-8-16,0 3 0 0,-3-1 9 0,3 6-9 0,0-3 0 16,0 3 0-16,0 0 0 0,0 0 8 0,0 0-8 0,4 0 0 15,-4 0 0-15,0-1 0 16,3 1-22-16,0 0-6 0,0 3 0 0,-3-3-1 16,0-3 47-16,3 5 10 0,0 3 1 0,-3 1 1 0,3-1-22 0,-3 5-8 15,3 1 0-15,3 4 0 0,-3 1 8 0,3 3-8 16,0-4 0-16,3 6 9 0,-3-5-9 0,9 0 12 15,6 0-12-15,-6-1 12 0,-9-1 8 0,0-1 3 16,3 0 0-16,3 2 0 0,0-1-23 0,3 1-12 16,0-4 2-16,0 2 0 0,0 0 10 0,3-5 0 15,0-3 0-15,3-2-8 0,-3-6-5 0,6 0-1 16,0-2 0-16,-1-4 0 16,1-4-122-16,0 2-25 0,3-5-5 0</inkml:trace>
  <inkml:trace contextRef="#ctx0" brushRef="#br0" timeOffset="181301.406">16846 16947 2149 0,'-18'0'95'0,"18"0"20"0,0 0-92 0,0 0-23 16,0 0 0-16,-6 0 0 0,0 0 96 0,1 0 16 15,5 0 2-15,-3 0 1 0,-9 0-57 0,9 0-11 16,3 0-3-16,0 0 0 0,0 0-34 0,0 0-10 16,0 0 0-16,0 0 0 15,9 0-115-15,-9 0-27 0,0 0-6 0,0 0-914 16</inkml:trace>
  <inkml:trace contextRef="#ctx0" brushRef="#br0" timeOffset="181624.835">17305 16814 1324 0,'0'0'118'0,"-9"0"-94"0,0-2-24 0,-6 2 0 15,-3-3 248-15,0 3 44 0,9 0 10 0,-3 3 2 16,-9 2-176-16,4-2-36 0,5 2-6 0,0 0-2 15,-3 6-37-15,3-1-8 0,0 6-2 0,3 0 0 16,6 5-37-16,0 3 0 0,-6 0 0 0,9 5 0 16,6 5 11-16,0 3-3 0,-6 0 0 0,6 3 0 15,3-8-21-15,6-3-5 0,0-3-1 0,-3-2 0 16,-3-8 19-16,6 0-12 0,8-5 12 0,1-6-10 16,-9-2 10-16,3-6 0 0,3-5 0 0,-3-3-8 15,-1-2 8-15,-2-5 0 0,-3-6 10 0,-3-5-10 16,6 0 16-16,-9-1-4 0,-6-1 0 0,0 2 0 15,3 2 1-15,-3 1 0 0,-3 5 0 0,-3 2 0 16,-3 1-13-16,3 2 0 0,-3 0 0 0,-3 3-10 16,-5-1-15-16,-1 6-3 15,9 0-1-15,-6 3-807 0,0 5-162 0</inkml:trace>
  <inkml:trace contextRef="#ctx0" brushRef="#br0" timeOffset="181945.576">17775 17050 1785 0,'-9'10'159'0,"3"-2"-127"0,3 0-32 0,0-2 0 16,-6-1 136-16,6 0 22 0,3-5 4 0,9 5 1 15,0 1-108-15,3-1-22 0,0-5-4 0,9 0-1 16,0-3-15-16,-1-2-3 0,4 0-1 0,3-3 0 16,-3-3-9-16,3 1 0 0,-1-4 0 0,1 1 0 31,-3 0-50-31,3 0-6 0,-3-1 0 0,-1 1-1 0,1 3-175 0,-3-1-34 0,12-7-7 15,-9 4-2-15</inkml:trace>
  <inkml:trace contextRef="#ctx0" brushRef="#br0" timeOffset="182125.819">18061 16812 2350 0,'-24'8'104'0,"18"-6"22"0,-3 4-101 0,3-1-25 15,-3-3 0-15,0 6 0 0,3 3 81 0,0 2 11 16,0 0 3-16,3 1 0 0,3 4-53 0,0 3-10 15,0 6-3-15,3 2 0 0,0 5-21 0,0 3-8 16,0 3 0-16,3 2 9 0,0-5-9 0,0 0 0 16,-3 0 0-16,6-2 0 15,-3-3-88-15,0-1-17 0,0 1-3 0,-3-3-1030 0</inkml:trace>
  <inkml:trace contextRef="#ctx0" brushRef="#br0" timeOffset="182667.68">18716 16714 2509 0,'0'0'55'0,"0"0"11"0,0 0 2 0,-3 10 4 0,0 1-58 0,0 2-14 0,3 3 0 0,0 3 0 16,0 4 33-16,0 1 4 0,-3 5 1 0,3 0 0 15,3-2-21-15,-3 5-4 0,3 2-1 0,0 0 0 16,-3 1-12-16,3-1 0 0,-3-2 0 0,2-3-10 31,1-3-104-31,0-2-21 0,-3-5-4 0,3-6-909 0</inkml:trace>
  <inkml:trace contextRef="#ctx0" brushRef="#br0" timeOffset="182851.206">18835 17015 1382 0,'0'0'123'0,"0"0"-99"0,0 0-24 0,6 3 0 0,-1 0 170 0,1-1 29 16,3 1 5-16,0-3 2 0,0 3-87 0,0-3-18 16,0 2-3-16,0-2-1 0,3 0-64 0,0 0-13 15,0 0-2-15,0 0-1 16,0 0-39-16,2-2-8 0,-2-1-2 0,3 0-700 15,6 1-140-15</inkml:trace>
  <inkml:trace contextRef="#ctx0" brushRef="#br0" timeOffset="183159.515">19189 17243 1324 0,'0'0'118'0,"0"0"-94"0,3-5-24 0,0-3 0 16,-3 0 145-16,6-3 25 0,-3-5 5 0,3 0 1 15,-3-5-52-15,3 0-11 0,-3 0-1 0,2-3-1 16,-2 3-51-16,3 0-11 0,-3 2-1 0,0 1-1 16,0 2-20-16,0 3-4 0,-3-1-1 0,3 4 0 15,-3 2 6-15,0 0 2 0,0 5 0 0,0-2 0 16,0 5 2-16,0 0 0 0,0 0 0 0,0 0 0 16,-3 8-15-16,3 3-2 0,-3 4-1 0,3 7 0 15,0 4 3-15,0 6 1 0,0 5 0 0,0 8 0 16,3-3-18-16,0 11 0 0,-3-3 0 0,3 9 0 15,-3-1-8-15,3 3-9 0,0-6-2 0,0-2 0 16,0-5 19-16,0-3 17 0,0-6-3 0,0-2-1 31,0-8-72-31,0-2-14 0,0-6-3 0,-3-2-1 0,3-6-104 0,0-3-21 16,0-4-4-16,-3-6-1 0,3-6-45 0,-3-7-8 0</inkml:trace>
  <inkml:trace contextRef="#ctx0" brushRef="#br0" timeOffset="183422.8249">19171 16968 1836 0,'0'0'81'0,"0"0"17"0,0 0-78 0,0 0-20 16,0 0 0-16,0 0 0 0,0 0 130 0,0 0 22 15,0 0 5-15,6-3 1 0,0 3-73 0,3 0-14 16,3-3-3-16,0 1-1 0,-1-1-53 0,4 1-14 16,0-1 0-16,3 3 0 0,-3-3 41 0,3 3 3 0,0-2 1 15,0 4 0-15,-4 1-31 0,1 0-6 16,-3-1-8-16,0 1 11 0,0 2 1 0,-3 3 0 0,-3 0 0 0,-6 3 0 15,3 2-12-15,-3 0 0 16,-3 6 0-16,-3 2 0 0,-3-3 0 0,0 6 0 16,-3 0 0-16,-3 0 0 0,0 2 24 0,1-2 0 0,-4 0 0 0,3-3 0 31,-6 3-45-31,3-3-10 0,0-3-1 0,-3-2-1 16,4-5-120-16,-4-1-24 0,0-7-5 0,0-3-901 0</inkml:trace>
  <inkml:trace contextRef="#ctx0" brushRef="#br0" timeOffset="183621.041">19403 16600 1324 0,'9'3'118'0,"-3"2"-94"16,6 0-24-16,0 3 0 0,-3 3 196 0,3 2 36 16,0 3 6-16,2 2 2 0,1 1-90 0,0 2-18 15,0-2-3-15,0 2-1 0,3 0-70 0,-6 0-14 16,-3 0-4-16,3 6 0 0,-7-4-19 0,4-1-4 15,-9-1-1-15,3 3 0 0,-6-1-16 0,0 1 0 16,-3 3 0-16,1 2 0 16,-4 0-44-16,-3-3-2 0,-3 1-1 0,-6-1 0 15,-3-2-189-15,-6-3-37 0</inkml:trace>
  <inkml:trace contextRef="#ctx0" brushRef="#br0" timeOffset="183836.919">18623 16502 1382 0,'-9'8'123'0,"0"-3"-99"0,-3 3-24 0,1 5 0 15,-1 1 244-15,0 7 43 0,-3 3 9 0,-3 7 1 16,0 14-194-16,0 0-39 0,3 3-8 0,3 2-2 16,4 1-43-16,-1 4-11 0,3 3 0 0,3 6 0 15,3-6 19-15,3 0 1 0,3-5 1 0,0-3 0 16,3-5-21-16,5-5-12 0,-2-6 2 0,6-4-791 15,0-7-159-15</inkml:trace>
  <inkml:trace contextRef="#ctx0" brushRef="#br0" timeOffset="184616.783">15361 9932 1936 0,'12'16'86'0,"-3"-10"18"0,3 2-84 0,6-3-20 15,-1-2 0-15,4-3 0 0,3-3 60 0,3-5 7 16,0-5 1-16,2-1 1 0,-2-9-46 0,0-1-10 16,3-5-1-16,-3-6-1 0,2-7-1 0,-5 0 0 15,0-1 0-15,-3-4 0 0,-3 2-2 0,-1-3-8 16,-2-2 12-16,0 10-4 0,-6 3 6 0,-3 3 1 15,-6-3 0-15,0 2 0 0,0-2 35 0,-6 0 7 16,-3 3 2-16,0-6 0 0,-6 0-26 0,-2 9-5 16,-1-1 0-16,-3 3-1 0,0 5 44 0,-3 3 9 15,3 5 1-15,-2 5 1 0,-4 3-33 0,3 3-6 16,-3 5-2-16,-3 11 0 0,-2 7-20 0,-4 11-4 0,0 8-1 0,0 11 0 16,1 5-16-16,-4 3 0 0,3-1 8 0,7 11-8 15,2 3 8-15,6 2-8 0,3-2 9 0,3 5-9 16,3-5 10-16,6 0-10 0,6 0 10 0,0-3-10 15,3-5 0-15,6-6 0 0,3-7 0 0,3-6 0 16,3-2-133 0,3-3-23-16,9-5-5 0</inkml:trace>
  <inkml:trace contextRef="#ctx0" brushRef="#br0" timeOffset="185144.167">19790 16968 2347 0,'0'0'104'0,"0"0"21"0,0 0-100 0,0 0-25 16,0 0 0-16,0 0 0 0,0 0 20 0,0 0-2 15,0 0 0-15,6-3 0 16,0 0-42-16,3 3-8 0,-3-2-1 0,0 2-1005 16</inkml:trace>
  <inkml:trace contextRef="#ctx0" brushRef="#br0" timeOffset="185493.223">20120 16714 518 0,'6'16'46'0,"-6"-16"-37"0,6 2-9 0,0 4 0 16,0-4 322-16,3 3 62 0,3 1 13 0,0-1 3 16,-3 3-232-16,3-3-47 0,3 9-9 0,-3-4-1 15,0 1-75-15,-1-1-14 0,-2 1-3 0,0-1-1 16,0 1 11-16,-3 0 3 0,-3-1 0 0,-3 1 0 15,3-1 0-15,-3 4 0 0,-3-4 0 0,0 1 0 16,-3 2-46-16,0 0-9 0,-3 0-1 0,0 1-1 16,3 2 40-16,-5-1 8 0,-1 1 1 0,0 3 1 15,0-3 10-15,-3 2 1 0,0 1 1 0,3-1 0 16,0-2 43-16,3-3 9 0,0 1 2 0,3-6 0 16,3-3-73-16,0 0-18 0,3-5 0 0,0 0 0 15,6 5 0-15,0-2 0 0,3-3 0 0,3 0 0 16,3-3 0-16,3 1 0 0,3-1 0 0,3-2 0 0,-4-3-16 15,4 3-8-15,3-3 0 0,-3 0-1 16,0-3-216-16,-1-2-43 0,19-14-9 0,-18 4-2 16</inkml:trace>
  <inkml:trace contextRef="#ctx0" brushRef="#br0" timeOffset="185915.915">17513 15483 2419 0,'-21'11'107'16,"18"-6"22"-16,3-5-103 0,-3 8-26 0,0 3 0 0,-3-3 0 15,0 5 104-15,3 0 15 0,3 0 3 0,0 6 1 16,-6 5-63-16,3 2-13 0,6 9-3 0,3 4 0 0,3 4-21 0,-6 2-5 15,-3-3-1-15,3 6 0 0,6-1-9 0,-6-4-8 16,-6-1 9-16,3 0-9 16,6 1 0-16,-6-4 0 0,-3-4-13 0,0-4 4 15,3-4-98-15,0-3-19 0,6-6-4 0,-6-5-1 16,-6-7-98-16,6-6-20 0,9-6-4 0</inkml:trace>
  <inkml:trace contextRef="#ctx0" brushRef="#br0" timeOffset="186075.221">17689 15513 2404 0,'11'7'107'0,"-11"-7"21"0,0 0-102 0,0 11-26 15,-2-3 0-15,2 5 0 0,8 3 107 0,-5 3 16 16,-9 7 3-16,9 8 1 0,3 6-59 0,0 8-12 0,-6 2-3 0,3 3 0 16,0 0-21-16,3 5-4 0,0 0 0 0,0 8-1 15,-3-7-15-15,6-6-2 0,3-3-1 0,3-3 0 31,-9-2-98-31,9-5-20 0,-3-8-4 0</inkml:trace>
  <inkml:trace contextRef="#ctx0" brushRef="#br0" timeOffset="188023.728">22460 16179 1728 0,'-12'11'76'0,"9"-6"16"0,0 0-73 0,3-5-19 15,0 0 0-15,0 0 0 0,3-7 135 0,3-7 23 16,0-2 5-16,9-7 1 0,0-7-127 0,6-1-25 15,8-4-4-15,-2-4-8 0,0-1 10 0,0-2-10 16,0 5 10-16,-4 0-10 0,-2 2 8 0,-3 6-8 16,-3 3 0-16,0 2 9 0,-3 5 18 0,-6 6 3 15,0 2 1-15,-3 1 0 0,0 5 11 0,-3 5 2 16,0 0 1-16,0 0 0 0,0 0-6 0,-6 2-2 16,0 4 0-16,0 4 0 0,3 6-23 0,-3 5-5 0,-3 8-1 0,6 6 0 15,-3 7-8-15,3 3 0 0,0 5 0 0,0 6 0 16,0-1 0-16,0 6 0 0,-3 3 0 0,3-1 0 15,3 3 0-15,-3-2 0 0,-3 5 0 0,0-3 0 16,3 0 0-16,-3-3 8 16,0-4-8-16,3-4 8 0,0-2-20 0,0-3-5 0,0-5-1 0,0-2 0 31,3-6-50-31,-2-6-11 0,2-1-1 0,0-9-1 16,0-8-157-16,0 0-31 0,0-5-7 0</inkml:trace>
  <inkml:trace contextRef="#ctx0" brushRef="#br0" timeOffset="188345.84">22677 15912 1152 0,'-15'3'51'0,"12"-3"10"0,3 0-49 0,0 0-12 16,0 0 0-16,0 0 0 0,0 0 204 0,0 0 37 16,0 0 8-16,9-3 2 0,3 0-184 0,6 3-37 15,0-2-7-15,3-1-2 0,0 0-3 0,-3 3-1 16,5-2 0-16,-2-1 0 0,-3 3-1 0,3 3-1 15,0 2 0-15,-3-2 0 0,-1-1-5 0,-2 6-1 16,-3-2 0-16,0 4 0 0,-3-2 3 0,0 3 1 16,-3-1 0-16,-3 1 0 0,0 2 24 0,-3 0 5 15,-3 3 1-15,-3 0 0 0,0 5-25 0,-3 0-5 16,0-2-1-16,-6 2 0 0,0 0 3 0,1 0 0 16,-4 1 0-16,-3 1 0 0,3-4-15 0,-3-1 0 0,-3 1 0 15,0-6 0-15,1 0-22 0,2 1-1 0,0-4 0 16,0-2 0-1,3-2-49-15,3-6-9 0,4 0-3 0,2 0-602 0,6-6-121 0</inkml:trace>
  <inkml:trace contextRef="#ctx0" brushRef="#br0" timeOffset="188459.711">23005 15946 1382 0,'21'-10'61'0,"-13"2"13"0,10 3-59 0,-3-3-15 0,0 2 0 0,3 1 0 15,3-3 95-15,-6 3 16 0,3 0 3 0,-4-1 1 16,1 4-86-16,0-1-17 0,-3 3-3 0,0-3-1 15,-6 1-125-15,3 2-26 0</inkml:trace>
  <inkml:trace contextRef="#ctx0" brushRef="#br0" timeOffset="188609.9879">23023 16243 1382 0,'-6'5'123'0,"0"3"-99"15,6 3-24-15,-3-3 0 0,3-1 148 0,3-1 24 16,-3-6 4-16,9 5 2 0,0-2-126 0,2-3-24 15,1-3-6-15,6 0-1 0,3 1-21 0,3-6 9 16,-6-3-9-16,6-2 0 16,-1 2-86-16,4-4-24 0,-3-7-5 0</inkml:trace>
  <inkml:trace contextRef="#ctx0" brushRef="#br0" timeOffset="188962.445">23466 15743 1814 0,'0'0'80'0,"0"0"17"0,0 0-77 0,9 2-20 0,-3-2 0 0,6 0 0 15,-3 6 76-15,6-4 12 0,-3 1 3 0,0 2 0 16,-4 1-50-16,4-1-9 0,-3 3-3 0,0 0 0 16,0 0-17-16,-6 0-3 0,3 2-1 0,-3 1 0 15,-3-3-8-15,0 2 0 0,-3 3 0 0,0 1 0 16,0-1 0-16,-6 0 0 0,3 0 0 0,-3 1 0 15,-3-1 0-15,0 0 0 0,-5 0 12 0,2 3-4 16,-3 0 36-16,0 3 8 0,-3-4 0 0,0 4 1 16,3 0-1-16,-2-4 0 0,5 1 0 0,0 0 0 15,0-5-8-15,6-1-3 0,3 1 0 0,0-6 0 0,6-5-22 0,0 0-5 16,0 0-1-16,0 0 0 0,6 3-13 0,3-3 0 16,3 0-9-16,0-3 9 0,6 1-14 0,-3-1 3 15,2-5 1-15,4 3 0 16,3-1-44-16,0 1-9 0,0-3-1 0,3 0-1 15,-4-5-135-15,4 2-26 0,3-2-6 0</inkml:trace>
  <inkml:trace contextRef="#ctx0" brushRef="#br0" timeOffset="189179.07">24047 15475 2707 0,'0'0'60'0,"-6"8"12"0,0-2 2 0,0 4 2 0,-6 4-61 0,0-1-15 0,-3 5 0 0,0 3 0 16,-3 6 40-16,3 5 6 0,-3 2 1 0,1 8 0 16,-1 3-23-16,0 3-4 0,0 2 0 0,0 3-1 15,-3-3-6-15,6 1-1 0,1 4 0 0,-4-2 0 16,0-3-12-16,0 1 0 0,0-1 0 0,3-2 0 31,-3-3-40-31,1-3-2 0,-4 0 0 0,6-2 0 0,3-6-135 16,0-2-27-16,-3-3-6 0,3-5-835 0</inkml:trace>
  <inkml:trace contextRef="#ctx0" brushRef="#br0" timeOffset="189614.8299">23877 16018 2023 0,'0'0'44'0,"0"0"10"0,6 3 2 0,0-1 0 0,0 1-44 0,3-1-12 16,3 1 0-16,-1-3 0 0,1 0 54 0,3 0 9 15,3 0 1-15,-3 0 1 0,-3 3-65 0,0-3 0 16,0 0-8-16,-3 2-1 0,3 1 9 0,-4 2-13 16,-5 1 5-16,0 2 8 15,0 0-63-15,-3 2-5 0,-6 3 0 0,3 3-1 16,-5 0-24-16,-1 3-5 0,-3-1-1 0,3 1 0 0,-6-6 83 0,0 3 16 16,0 2 0-16,3 1 9 0,0-6 59 0,0-2 12 15,3-1 3-15,1 1 0 0,5-3 14 0,-3 0 3 16,6-3 1-16,0 3 0 0,0-8-60 0,6 5-12 0,0 0-2 15,-1 1-1-15,4-4 5 0,3 4 1 0,0-4 0 16,3 1 0-16,-3 0-32 0,3 2-10 16,0 3 0-16,0-3 0 0,-3 0 10 0,-1 3 0 0,-2-2 0 0,0 2 0 15,-3 0 0-15,0 2 14 0,0-2-3 0,-3 3-1 16,0-3 36-16,-3 2 7 0,-3 1 2 0,0-1 0 16,-3 4-17-16,0 1-3 0,-3 1-1 0,0-2 0 15,-2 4-21-15,-1-2-4 0,0-3-1 0,-3 6 0 16,0-1 18-16,-3 1 3 0,0-3 1 0,0-1 0 31,1-1-50-31,-1-1-11 0,3-2-1 0,0-1-1 0,-3 1-93 0,0-6-18 16,-3-2-4-16</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45:25.148"/>
    </inkml:context>
    <inkml:brush xml:id="br0">
      <inkml:brushProperty name="width" value="0.05292" units="cm"/>
      <inkml:brushProperty name="height" value="0.05292" units="cm"/>
      <inkml:brushProperty name="color" value="#FF0000"/>
    </inkml:brush>
  </inkml:definitions>
  <inkml:trace contextRef="#ctx0" brushRef="#br0">8914 1114 1382 0,'0'0'123'0,"-6"0"-99"0,-3 0-24 0,0 0 0 15,-3-5 199-15,0 5 34 0,0 0 7 0,3 0 2 16,9 0-98-16,-6 0-20 0,0 0-4 0,-6 0-1 16,3 5-55-16,-5-2-12 0,-1 2-1 0,-3 3-1 0,-3 2-27 0,0 4-6 15,0-1-1-15,1 0 0 16,2 0-16-16,-6 6-14 0,0-3 2 0,3 0 1 0,3-1 11 0,3-1 0 15,7 4 0-15,-1-5 0 16,3-5 0-16,3 6 0 0,6-4 0 0,3 3 0 0,3 1 0 16,2-6 0-16,7 5 0 0,-6-3 0 0,-9 4-14 0,3-6 2 15,6 5 1-15,6-8 0 0,0 8 3 0,3-5 0 16,-1 3 0-16,-2 2 0 0,0-5 8 0,-3-3-8 16,-3 8 8-16,0-5-8 0,0 0 8 0,-6 3 0 15,0 2 0-15,-3-5 0 0,0 5 0 0,-3 1 0 16,-3-1 0-16,0-3 8 0,-3 4-8 0,0-1 12 15,-3 0-4-15,0 6 0 0,-3-6 0 0,-3 0 1 16,0 0 0-16,-9 3 0 0,-2 0-9 0,-1 0 0 16,3-3 0-16,-3-2 0 15,0-3-100-15,4-8-21 0,2 0-5 0,0 0-646 16,3-8-128-16</inkml:trace>
  <inkml:trace contextRef="#ctx0" brushRef="#br0" timeOffset="196.562">8929 1508 1634 0,'0'0'72'0,"0"0"16"0,0 11-71 0,3-6-17 0,0 3 0 0,-3 5 0 15,0 0 156-15,-3 1 28 0,0 4 6 0,-6 3 1 16,3 3-94-16,-3-3-18 0,-3 11-4 0,3-5-1 16,-3-1-37-16,0 6-7 0,0-3-2 0,0 3 0 15,0-1-28-15,3-4 0 0,4-6 0 0,-1 3 0 16,0-6-100-16,3-4-25 0,0-1-6 0,3-5-1 15,0-8-125-15,0 0-26 0</inkml:trace>
  <inkml:trace contextRef="#ctx0" brushRef="#br0" timeOffset="496.626">8857 1717 230 0,'6'-42'10'0,"-3"23"2"0,-3-7-12 0,3 7 0 15,0-2 0-15,0-3 0 0,3 8 372 0,-3 3 71 16,3 0 14-16,0 2 3 0,0 3-301 0,6 3-61 16,6 5-12-16,-1 0-2 0,1 0-4 0,-9 5-1 15,-6 3 0-15,-3 0 0 0,6 3-35 0,0 7-8 16,0-2 0-16,3 3-1 0,-3-1-19 0,0-2-3 15,0 3-1-15,0-1 0 0,0 1-12 0,-3-3 11 16,0 2-11-16,0-7 10 16,0 2-36-16,0 0-7 0,-3 0-2 0,0-5 0 15,0 0-29-15,-3 3-7 0,0-8-1 0,-3 2 0 16,3 0 16-16,-3 3 4 0,-3-8 0 0,0 5 0 0,-3-10 40 0,-3 5 12 16,0-5 0-16,-3 2 0 0,3-7 16 0,1 2 12 0,-1 0 1 15,3-6 1-15,3 4 38 0,0 2 7 0,0 0 1 16,3-5 1-16,0 8-77 0,3-1 0 0,3-2-16 0,-3-2 3 15,3 7 13-15,3-2 0 0,0-3 0 0,3 3 0 16,0 5 13-16,3-6 6 0,3 4 1 0,0-4 0 16,-3 6-48-1,9 0-8-15,2 0-3 0,7 6-676 0,-6-6-135 0</inkml:trace>
  <inkml:trace contextRef="#ctx0" brushRef="#br0" timeOffset="609.66">9446 1839 518 0,'-2'5'46'0,"2"3"-37"0,0 0-9 0,0 3 0 0,-6 2 299 0,0 0 57 16,0 0 12-16,-3 1 3 0,3 4-274 0,-3-5-54 16,-3 3-11-16,0 3-599 15,0-1-119-15</inkml:trace>
  <inkml:trace contextRef="#ctx0" brushRef="#br0" timeOffset="969.8359">10003 1228 1555 0,'0'0'138'0,"-6"0"-110"15,0 0-28-15,-6 5 0 0,-3-5 221 0,4 5 39 16,-4 1 8-16,-3 1 2 0,-3 7-138 0,0-1-27 16,-3 0-5-16,0 0-2 0,4 6-90 0,-1-1-17 0,3 4-4 15,-3-4-1-15,6-2 14 0,3 3 0 16,3-6 0-16,6-3 0 0,0-7 0 0,3 8-14 0,6-3 2 0,0-3 1 31,3 3-14-31,3-8-3 0,3 5-1 0,3-2 0 0,0 2 12 0,3 0 2 0,-1-2 1 0,4 2 0 16,-6 0 14-16,0 3 0 0,3-2 0 0,-3-1-9 15,0 8 9-15,-4-5 0 0,1-3 0 0,-3 9 0 16,0-1 0-16,-6-5 0 0,0 5 10 0,-3 0-10 16,0 1 22-16,-6-1-2 0,0 5 0 0,-3-4 0 15,-3 4 5-15,-6 3 1 0,0-2 0 0,0-1 0 16,1-2-18-16,-1 3-8 0,-3-1 0 0,0-2 8 15,3 0-48-15,-3-8-9 0,0 5-3 16,4-8 0-16,2-5-187 0,3 0-37 16,3-10-8-16</inkml:trace>
  <inkml:trace contextRef="#ctx0" brushRef="#br0" timeOffset="1124.787">10125 1505 921 0,'3'8'82'15,"3"0"-66"-15,-3 3-16 0,3 2 0 0,-3 0 229 0,3 6 43 16,-6-3 8-16,0 2 1 0,3 1-149 0,-3-1-29 15,0 4-7-15,-3-1 0 0,3-3-54 0,0-5-10 16,0 6-3-16,0-6 0 0,0 0-29 0,0-5 0 16,0 3 0-16,0-8-10 15,0-3-125-15,0 0-25 0,0 0-4 0,0 0-2 16,0 0-81-16,3-3-16 0</inkml:trace>
  <inkml:trace contextRef="#ctx0" brushRef="#br0" timeOffset="1500.845">10143 1656 1296 0,'-9'-21'57'0,"9"8"12"0,-3 2-55 0,-3-7-14 0,6 2 0 0,0 3 0 16,0-1 161-16,6 1 30 0,0 0 5 0,3 2 2 15,0 3-126-15,0-5-24 0,3 8-6 0,3-3-1 16,-3 3 11-16,2-1 1 0,-2 6 1 0,3-2 0 16,-6 2-28-16,3 0-6 0,0 8 0 0,0-3-1 15,-3-5 16-15,0 8 3 0,-6-3 1 0,0 3 0 16,0 5-11-16,-3-7-3 0,-3 7 0 0,-3 0 0 16,3 0-25-16,-6 1-17 0,3-1 2 0,-3 0 1 15,3 0 2-15,-3-2 1 0,-3 2 0 0,3-5 0 16,0 5 11-16,0-7-10 0,0 2 10 0,3-3-10 15,1-5 10-15,-1 8 0 0,6-8 0 0,-6 0 0 16,6 0 12-16,0 0 2 0,0 0 0 0,0 0 0 16,0 0-5-16,0 0-1 0,0 0 0 0,9 0 0 0,-1 0-8 15,4 0 0-15,0 0 0 0,3 0 0 0,0 0 0 0,3-6 0 16,-3 6 0-16,3 0 0 0,2 6 0 0,10-6 0 16,3 5 0-16,-6 3 8 0,-18-8-8 0,0 5 10 15,3-2-10-15,-1 8 10 0,-2-4 6 0,0 4 0 16,-3 2 1-16,-3 0 0 0,3-5 11 0,-6 6 1 15,-3 4 1-15,-3-5 0 0,0 6-2 0,-3-3 0 16,-3 2 0-16,-2 1 0 0,-1 2-16 16,6-2-3-16,6 7-1 0,-3-7 0 0,-9-4-21 0,0-4-5 15,-3 2-1-15,0-8-843 16,1-2-169-16</inkml:trace>
  <inkml:trace contextRef="#ctx0" brushRef="#br0" timeOffset="1736.142">10735 992 1555 0,'6'11'138'0,"-3"-9"-110"0,-9 9-28 0,6-3 0 16,3 10 196-16,6 1 35 0,-3 2 6 0,3 6 2 16,0-1-88-16,6 6-18 0,-3-6-3 0,0 6-1 15,-3 2-79-15,3 6-16 0,-4 5-3 0,1 8-1 16,0 3-3-16,-3-4-1 0,-3-4 0 0,0 5 0 15,-6-3-13-15,0-10-2 0,0 5-1 0,-3-5 0 16,-3-6-10-16,3 8 0 0,1 6 0 0,-7 2 0 31,-3-5-56-31,-9 3-6 0,0-8-2 0,-6 5-819 0,-2-6-164 0</inkml:trace>
  <inkml:trace contextRef="#ctx0" brushRef="#br0" timeOffset="2101.739">8470 1003 1670 0,'0'0'148'0,"-9"2"-118"0,-9 4-30 0,6-1 0 15,15 8 127-15,-3 6 19 0,-5 2 4 0,2 5 1 16,0 6-75-16,-3 3-16 0,-3 4-2 0,0 6-1 16,0 0-14-16,0 5-3 0,0 11-1 0,-3 5 0 15,3 3-29-15,-6-3-10 0,-9 1 0 0,4 4 9 16,5 0-9-16,6 1 0 0,12-6 0 0,3-3 0 15,0-7 0-15,6 0 0 0,2-3 0 0,4-6 0 16,6 3-38-16,0-10-3 0,3 0-1 16,2-8-692-16,4-3-138 0</inkml:trace>
  <inkml:trace contextRef="#ctx0" brushRef="#br0" timeOffset="3509.7">12250 1603 460 0,'0'0'41'0,"-6"0"-33"0,6-10-8 0,-8 2 0 15,-7 3 386-15,0 2 75 16,6-2 15-16,3-1 4 0,6 6-282 0,0 0-56 0,0 0-11 0,0 0-3 15,0 11-72-15,3-3-14 0,0 5-3 0,0 6-1 16,0-6-10-16,3 5-3 0,-6-2 0 0,3 3 0 16,-3-1-11-16,3-2-2 15,0 0-1-15,0-3 0 16,-3-5-31-16,0 0-5 0,0-8-2 0,0 0 0 16,0 0-256-16,0 0-51 0</inkml:trace>
  <inkml:trace contextRef="#ctx0" brushRef="#br0" timeOffset="3605.218">12048 1376 518 0,'0'0'46'0,"0"0"-37"0,0 0-9 0,0 0 0 16,3 0 169-16,-3 0 32 0,6-5 7 0,0 2 0 16,0 3-128-16,3 3-27 0,0 2-5 0,0-5-452 15,8 5-92-15</inkml:trace>
  <inkml:trace contextRef="#ctx0" brushRef="#br0" timeOffset="3889.057">12423 1408 921 0,'0'0'82'0,"-3"0"-66"0,-3 8-16 0,0-3 0 0,-3 8 204 0,0-8 36 16,-3 9 8-16,0-6 2 0,1 5-113 0,-1 0-22 16,0-5-5-16,6 2-1 0,0 4-57 0,0-9-12 15,6 3-3-15,0 0 0 0,0-8-29 0,3 5-8 16,3 3 0-16,3-3 0 0,0 1 0 0,0 2 0 16,3-3 0-16,-1-2 0 0,1 2 0 0,0 0 0 15,3-5 0-15,0 8 0 0,-3-8 0 0,3 5 0 16,-3 3 0-16,0-2 0 0,-3-6 0 0,-1 5 0 15,1 3 0-15,-3 0 0 0,-3-3 9 0,0 3-9 0,0-3 12 0,-3 9-12 16,-3-7 27-16,-3 7-2 16,-6 4 0-16,1-7 0 0,-1 2-9 0,-6 3-3 0,0 2 0 0,6-4 0 31,3 4-51-31,-12-2-10 0,-11 0-3 0,2 0-1013 0</inkml:trace>
  <inkml:trace contextRef="#ctx0" brushRef="#br0" timeOffset="4394.076">13465 1199 1670 0,'0'0'148'0,"-6"8"-118"0,3-3-30 0,0 3 0 0,-3-3 172 0,-3 8 29 16,0 0 6-16,3 1 1 0,-3 4-64 0,-6 9-13 15,0 4-3-15,4-4 0 0,-1 7-102 0,-3 3-26 16,6-2 0-16,-6-1 0 0,3 3 0 0,-3-5 0 16,6 2 0-16,-6 6 0 0,6-8-11 0,1 0-1 15,2-11 0-15,6-3 0 0,0-5-8 0,0-5-1 16,3-2-1-16,-3-6 0 16,5 0-9-16,1-14-1 0,3 1-1 0,0-8 0 15,3-3 9-15,-3-10 1 0,3-6 1 0,0-2 0 16,-3-1-12-16,0-7-2 0,-3 3-1 0,3 2 0 0,-3 5 81 0,0 3 16 15,0 2 3-15,2 9 1 0,-2 2-35 0,0 6-6 16,-3 2-2-16,3 5 0 0,-3 3 18 0,3 3 3 16,-6 5 1-16,0 0 0 0,0 0-53 0,3 11-10 15,3 2-3-15,-3 3 0 0,-3 2 23 0,3 6 0 16,3 2 0-16,-6 1 0 0,3 5 19 0,0 2 1 0,0 0 1 16,0 4 0-16,0 1-33 0,0-7-8 0,3-6 0 0,0 1-1 15,0-9 33-15,0-2 8 0,3-5 0 0,6-3 1 16,2-3-33-16,4-13-8 0,-3 3 0 0,6-8-1 15,-3-11 37-15,0-5 7 0,2-3 1 0,-2 0 1 16,0-7 27-16,-6 1 6 0,3 4 1 0,-3 0 0 16,-3-3-22-16,0 2-4 0,-4 3-1 0,1 6 0 15,0 0-20-15,-3-1-4 0,3 9 0 0,-3-1-8 16,0 1-12-16,3 2-8 0,-6 2-3 0,6 1 0 16,-3 0-209-16,3 8-41 0</inkml:trace>
  <inkml:trace contextRef="#ctx0" brushRef="#br0" timeOffset="4684.772">14033 1122 2116 0,'-6'13'94'0,"3"-2"19"0,0-3-90 0,0 10-23 16,1-5 0-16,-4 9 0 0,-3 4 113 0,3-2 19 16,-3 2 3-16,6 9 1 0,-3-9-100 0,0 1-19 15,0 4-4-15,-3 1-1 0,3 0 42 0,0 2 8 16,0-2 2-16,0-6 0 0,3 1-52 0,-3 5-12 15,6-1 0-15,0-9 0 0,0-1 0 0,6-3 0 16,0-7 0-16,0 2 0 0,3-5 0 0,3-3 0 16,3 3 0-16,9-8 0 0,-4 5 0 0,4-5 0 15,0 0 8-15,0 0-8 0,3 0 0 0,-6 0 0 0,-1-5 0 0,1 5 0 16,-3 0 0-16,0-5-8 0,-3 2 8 16,0 3-13-1,0-5-38-15,-4 5-7 0,1-8-2 0,-3-5-752 0,0 2-150 0</inkml:trace>
  <inkml:trace contextRef="#ctx0" brushRef="#br0" timeOffset="4842.338">13974 1159 1814 0,'21'3'40'0,"0"2"8"0,-1-5 1 0,-2 0 3 0,0 0-42 0,3 0-10 16,0 0 0-16,0-5 0 0,2 2 61 0,-2-2 11 15,3-3 1-15,-3 2 1 0,0 1-46 0,-9-3-8 16,-3-2-3-16,-1 7 0 16,1-2-122-16,3-3-25 0</inkml:trace>
  <inkml:trace contextRef="#ctx0" brushRef="#br0" timeOffset="5022.276">13882 1466 288 0,'0'0'12'0,"0"0"4"0,0 0-16 0,0 0 0 16,0 0 0-16,0 0 0 0,11 0 480 0,1 2 94 0,0-2 18 0,6-2 4 16,-3 2-429-16,0 0-87 15,-3-5-16-15,3 5-4 0,9-8-1 0,-1 8 0 0,4 0 0 0,0 0 0 16,-3 0-39-16,3 0-7 16,-1 0-1-16,-2 0-1 15,0 0-64-15,-3 0-13 0,6 0-2 0</inkml:trace>
  <inkml:trace contextRef="#ctx0" brushRef="#br0" timeOffset="6397.353">10226 6085 2188 0,'-12'-5'97'0,"6"5"20"0,-5-5-93 0,-1 2-24 16,0 3 0-16,3 0 0 0,9 0 47 0,-12 8 5 15,-12-8 0-15,-3 5 1 0,4 3-25 0,-4 3-6 16,-3 0-1-16,-3 4 0 0,6 1-11 0,7 0-2 0,-1 0-8 0,3 0 12 16,3-3-1-16,6 0-1 15,0-2 0-15,3 2 0 16,0-2-30-16,3 2-5 0,3 0-2 0,3 0 0 0,0 1 42 0,-3-4 8 0,3-2 1 15,3 3 1-15,3-3-25 0,3 0 0 0,0 0 0 0,6 0 0 16,0-3 0-16,8 3 0 0,-2-3 0 0,3 3 0 16,-3-3 0-16,0-2 8 0,-4 2-8 0,1 1 0 15,0-4 0-15,-3 3 8 0,-6 1-8 0,0-4 0 16,-3 4 0-16,3-1 0 0,-6 0 8 0,0 3-8 16,-6 0 10-16,3 3 0 0,-3-3 0 0,0 2 0 15,0 3 31-15,-6-2 7 0,3 2 0 0,-9 6 1 16,0-1-9-16,0-2-3 0,-3 0 0 0,0 0 0 15,0-3-13-15,-3 0-2 0,-2-2-1 0,-1 0 0 16,3-3-9-16,-3-1-3 0,-3-1 0 0,-3-1 0 0,4 0-9 16,2-5-17-16,6 3 4 0,3-3 1 15,0-3-94-15,3 3-18 0,6-5-4 16,0 0-1-16,6-3-132 0,0 3-27 0</inkml:trace>
  <inkml:trace contextRef="#ctx0" brushRef="#br0" timeOffset="6624.529">10396 6443 1612 0,'18'13'144'0,"-3"3"-116"15,-9-3-28-15,-15-2 0 0,-9-1 134 0,3 3 21 0,0 3 4 0,6 3 1 16,0-1-42-16,3 1-8 0,-3 2-2 0,3 0 0 15,1 6-71-15,-4-4-14 0,0-1-3 0,3 1-1 16,0 1-19-16,0-8 0 0,0 5 0 0,0-2 0 16,-3-1 0-16,6-2 0 0,-3-5-15 0,0-1 5 31,0-2-141-31,-3-5-28 0,9-3-5 0,3-8-793 0</inkml:trace>
  <inkml:trace contextRef="#ctx0" brushRef="#br0" timeOffset="6931.055">10301 6451 115 0,'18'-11'0'0,"-1"11"10"0,7 0-10 0,0 0 0 0,-9 3 0 0,-9-3 0 0,-15-3 361 0,9 3 71 16,0 0 13-16,9 8 3 0,-3 5-292 0,3-2-58 16,0 5-12-16,3 2-2 0,0 1-33 0,2 2-7 15,-5 3 0-15,6-3-1 0,-6 0-15 0,6 8-2 16,-3 0-1-16,0-2 0 0,-3-4-10 0,-3 1-3 16,0-3 0-16,0 1 0 0,-3-7-12 0,0 1-8 15,0-2 8-15,-3-4-13 16,0-2-64-16,-3-3-13 0,-3 1-2 0,-3-4-1 15,-3-2-14-15,0 0-2 0,-3-2-1 0,-3 2 0 16,0-6 65-16,0-2 13 0,-5 3 2 0,-1-5 1 0,3-1 99 0,0 3 20 16,3-3 4-16,0 1 1 0,4-1 35 0,2 3 7 15,3 0 2-15,3 0 0 0,0 3-62 0,0 0-12 16,3 0-2-16,3-1-1 0,3 1-34 0,0-3-6 16,3 3-2-16,3-3 0 0,0 3-20 0,3-3 0 0,2 2 0 15,4-2 0-15,9 3 0 0,-3-3-10 16,3 6 1-16,-1-4 0 15,-2 4-192-15,0-1-39 0</inkml:trace>
  <inkml:trace contextRef="#ctx0" brushRef="#br0" timeOffset="7459.209">11622 6231 1036 0,'0'0'92'0,"-6"-3"-73"0,0 1-19 0,-11-4 0 15,-7 1 237-15,-3 0 44 0,6 2 9 0,-3 0 2 16,4 6-132-16,-1 0-27 0,-3 5-5 0,0 0 0 16,6 2-61-16,0 6-12 0,-3 3-3 0,-2 4 0 15,2 7-20-15,-3 4-4 0,6 3 0 0,0 3-1 16,0-3-9-16,7-3-2 16,2 3 0-16,3 0 0 0,3-2-8 0,0-4-8 0,6 1 12 0,0-3-12 15,6-2 0-15,0-4 0 0,5 1 0 0,1-5 0 16,3-3 0-16,3-3 0 0,-3-8-12 0,3 0 3 15,2-7-102-15,10-1-20 0,9-5-4 16,-9-2-1-16</inkml:trace>
  <inkml:trace contextRef="#ctx0" brushRef="#br0" timeOffset="7646.321">11194 6541 979 0,'-18'10'87'0,"9"-5"-70"16,-3-2-17-16,-3 0 0 0,-3-3 192 0,0 0 36 15,10 0 6-15,-1 2 2 0,3-2-77 0,3 0-15 16,3 0-4-16,0 0 0 0,0 0-92 0,9 0-20 16,0 0-3-16,8-2-1 0,-2 2-12 0,9-3-2 15,3 0-1-15,-6 1 0 0,5 2-9 0,1 0 0 16,3-6 0-16,3 4 0 16,0-1-97-16,-1-2-25 0,4 0-5 0,-6-1-1 0</inkml:trace>
  <inkml:trace contextRef="#ctx0" brushRef="#br0" timeOffset="7889.961">11804 6173 2430 0,'0'0'53'0,"0"0"11"0,-3 5 3 0,3-5 1 16,0 0-54-16,-3 5-14 0,-3 3 0 0,0 3 0 15,3 2 74-15,0 6 12 0,0 4 2 0,0 4 1 16,0 5-44-16,0 2-9 0,3 3-1 0,0 0-1 15,-3 3-16-15,3-3-3 0,-3-3-1 0,3 14 0 0,0-8-14 0,3-3 0 16,0 0 0-16,0-8 0 0,0-3-8 16,3-5-8-16,-3-5-2 0,3-3 0 15,0-7-151-15,0-4-31 0,0-4-5 0</inkml:trace>
  <inkml:trace contextRef="#ctx0" brushRef="#br0" timeOffset="8357.8149">11765 6154 1209 0,'0'0'108'0,"6"-2"-87"16,0-4-21-16,-6 6 0 0,-12-5 198 0,6 0 35 15,3-1 7-15,12 1 2 0,0 2-114 0,9-2-24 16,-3 3-4-16,6-1 0 0,3 0-43 0,-1 3-8 16,1 0-1-16,-3 3-1 0,0 0-23 0,-3-1-4 15,0 3 0-15,-4 1-1 0,1-1-10 0,-6-2-1 0,0 2-8 16,0 0 12-16,-3 1-4 0,0-1-8 0,-3 3 11 0,0 0-11 15,-3 0-9-15,-3 2-9 0,0 3-2 0,-3 1 0 16,0-1 44-16,-3 3 8 0,-3 0 1 16,-3 2 1-16,1-2-25 0,-4 0-9 0,0 5 0 0,0-5 9 15,0 0 0-15,0 0 0 16,-3-3 0-16,1 0 0 0,2 0 23 0,0-2 4 0,0-3 0 0,3 3 1 16,0-6-14-16,3 0-3 0,6-2-1 0,0-1 0 15,6-2-19-15,0 0 0 0,0 0 8 0,0 0-8 16,12 0 0-16,6 0 0 0,-3-2-8 0,3 2 8 15,3-6 0-15,0 4 0 0,-1-1-8 0,4 1 8 16,-3-1 0-16,-3 0 0 0,0 3 0 0,0-2-9 0,-3 2 9 16,-4 2 0-16,1-2 0 0,0 6 0 0,-3-4 0 0,0 3 0 15,-6 3 0-15,3 0 8 0,0 0-8 0,-6 0 9 16,-3 3-9-16,0 2 10 0,0 3 10 0,-6 0 1 16,0 0 1-16,-3 2 0 0,0 1-5 0,-3 2-1 15,-2-3 0-15,-1 1 0 0,-3 2-7 0,-3-2-1 16,-3 2-8-16,-2-3 12 0,-1 1-12 0,3-6 0 15,3 0-12-15,-3 1 12 16,1-9-55-16,5-5-4 0,0-3-1 0,9-5 0 16,0-5-123-16,6-3-25 0,3 0-4 0</inkml:trace>
  <inkml:trace contextRef="#ctx0" brushRef="#br0" timeOffset="8530.627">12203 6183 403 0,'38'19'17'0,"-23"-6"5"16,-9 0-22-16,-9 1 0 0,-9 1 0 0,4 9 0 0,2 3 435 0,3-1 82 0,0 3 17 0,0 3 3 16,0 2-361-16,0 1-73 0,-3-1-15 0,3 1-2 15,3 2-47-15,-6 0-10 0,6 0-1 0,-3-3-1 16,3-5-27-16,0-5 0 0,0-3 0 0,0-2 0 16,3-9-108-1,-3-2-23-15,0-8-5 0,12-2-593 0,6-6-119 0</inkml:trace>
  <inkml:trace contextRef="#ctx0" brushRef="#br0" timeOffset="8889.473">12167 6313 460 0,'-9'-16'20'0,"9"8"5"0,0 0-25 0,0 3 0 0,0-3 0 0,9 0 0 0,12 0 352 0,-9 0 66 15,-18 0 13-15,6 0 2 16,6 3-293-16,6 0-60 0,0-1-11 0,5 1-2 0,1 2-22 0,-3 1-4 16,6 2-1-16,-3 0 0 15,0 0-19-15,-3 0-4 0,0 0-1 0,-1 2 0 0,-2 1-8 0,0 0-8 16,-6-1 12-16,3 1-12 0,-3 2 0 0,0-2-22 15,-6-3 3-15,0 8 1 0,-3 0 18 0,0 0 0 16,-3 0 0-16,3-3 0 0,-6 6 16 0,0-1 8 16,0 1 0-16,-6 2 1 0,1-5 11 0,-1 3 3 15,-3-1 0-15,0 1 0 0,3-1-26 0,-3 1-5 16,3-3 0-16,0 2-8 0,7-4 51 0,-4 4 3 16,3-2 1-16,0 0 0 0,6-3-22 0,0 1-4 15,3-1-1-15,0 3 0 0,6 3-20 0,3-4-8 16,0 1 0-16,0 0 0 0,2 3 0 0,4 0 0 15,0-4 0-15,3 1 0 0,-3-2 0 0,3 2 0 16,3-3 0-16,5 0 0 0,-2 3 0 0,-3-3-12 0,0-2 3 16,3 0 0-1,-3-1-59-15,-1-2-11 0,4-2-2 0,-3 2-743 0,3-6-148 0</inkml:trace>
  <inkml:trace contextRef="#ctx0" brushRef="#br0" timeOffset="9062.235">12983 6080 1785 0,'0'0'79'0,"-9"5"17"0,-6-2-77 0,0 2-19 16,3 3 0-16,3 6 0 0,-3-1 208 0,0 3 37 15,3 2 8-15,-3 6 2 0,4-3-151 0,-4 6-29 16,0 7-7-16,3 3 0 0,0 3-32 16,3 5-7-16,-3-3-1 0,3 3 0 0,0 0-18 0,3-3-10 15,3-2 10-15,3 0-10 0,0-6 0 0,3-2 0 16,3 0-13-16,3-6 4 15,3-5-147-15,0-2-30 0,5-9-6 0</inkml:trace>
  <inkml:trace contextRef="#ctx0" brushRef="#br0" timeOffset="9712.324">13384 6178 748 0,'15'5'33'0,"-15"-5"7"0,0 0-32 0,-6 0-8 0,-3 8 0 0,-2-8 0 16,-16 0 318-16,6 3 62 0,0 2 12 0,0 0 2 15,3 3-220-15,1 0-44 0,-1 3-9 0,3 2-1 16,-3 0-52-16,6 6-11 0,0-3-1 0,3 0-1 15,-3 2-27-15,6-2-4 0,3 0-2 0,0 0 0 16,0-6-13-16,0 4-9 16,3-4 12-16,0-2-12 0,0-8 8 0,0 0-8 0,0 0 0 0,3 3 0 15,3 2 0-15,3 0 0 0,-3-2 8 0,6-3-8 16,0 0 0-16,0 0 8 0,0 0-8 0,3 0 0 0,-3-3 14 0,0 3-4 16,-3-2-1-16,2-1 0 15,-2 3 8-15,0-3 2 0,-3 6 0 0,0-6 0 0,-3 1 0 0,-3 2 0 16,0 0 0-16,0 0 0 0,0 0-5 0,0 0-1 15,0 0 0-15,6-3 0 0,-3-2-5 0,-3 5 0 16,0 0-8-16,0 0 12 0,0-5-12 0,0-1 0 16,0 6 8-16,0 0-8 0,0 0 0 0,0 0 0 15,0 0 0-15,0 0 0 0,-3-5 0 0,3 5 0 16,-6-3 0-16,0 1 0 0,6 2-13 0,0 0 4 16,-6 0 1-16,6 0 0 0,-6 2-3 0,3 4 0 15,3-6 0-15,-3 5 0 0,0-2 11 0,0 2-13 16,3 3 5-16,3-3 8 0,0 3-14 0,3 0 5 15,0 0 1-15,3 0 0 0,0-3 8 0,0 6-8 16,3-3 8-16,-3 0-8 0,0 0 8 0,0-3 0 0,3 3 0 16,-3 0 0-16,0 0 0 0,-1-3 0 15,-2 3 0-15,6 0 0 0,-6 0 0 0,0-3 0 0,-3 6 0 0,0-9 8 16,-3 9 11-16,-3-1 2 0,-3 4 1 16,-3-1 0-16,0 0-22 0,-3 0-15 0,-2 1 3 0,-1-4 0 15,-6 3 12-15,0 3 0 0,-3-3 0 0,-3 3 0 16,-2-2 0-16,-1-1-12 0,0 0 3 0,3-2 1 15,4-3-30 1,-1-3-6-16,6-2 0 0,3-3-831 0,0-3-165 0</inkml:trace>
  <inkml:trace contextRef="#ctx0" brushRef="#br0" timeOffset="9900.274">13551 6482 2030 0,'0'0'90'0,"0"11"18"0,-3-1-86 0,0 6-22 16,3 3 0-16,-3 2 0 0,0-2 119 0,0-1 19 16,-3 3 4-16,3-2 1 0,3-1-86 0,-3 1-17 15,0-3-3-15,3 5-1 0,3-8-36 0,0 0 0 16,0-2-14-16,0-6 4 16,3-2-162-16,0-6-33 0,0-5-7 0,0-2-749 15</inkml:trace>
  <inkml:trace contextRef="#ctx0" brushRef="#br0" timeOffset="10344.645">13554 6488 403 0,'-15'-24'17'0,"12"16"5"0,3 3-22 0,-3-3 0 0,0 2 0 0,3 1 0 16,6-3 396-16,-6 5 74 0,0 3 15 0,3-5 3 16,3-3-329-16,3 3-67 0,0 0-12 0,3-3-4 15,3 5-33-15,-3 0-7 0,6 3-2 0,-6 0 0 16,2 0-15-16,-2 3-3 0,0 0-1 0,0 2 0 16,-3-2-15-16,0 2 8 0,0-2-8 0,0 5 0 15,0-3 11-15,-6 0-11 0,0 3 12 0,0 0-12 16,-3 0 16-16,-3 0-3 0,0 0-1 0,-3 0 0 15,0 0-4-15,-3 0 0 0,3 2-8 16,-6 1 12-16,0-3-12 0,-3 2 11 0,0-2-11 0,3 3 10 16,-5-3 3-16,5 0 1 0,0 0 0 0,3-6 0 15,0 4 6-15,6-4 2 0,-3 1 0 0,6-3 0 16,0 0-13-16,0 0-9 0,0 0 12 0,0 0-12 16,0 0 0-16,9 0 0 0,0 0 0 0,3-3 0 15,3 3 0-15,0 0 0 0,-4-2 0 0,4 2 0 0,0-3 0 0,0 0 0 16,3 3 0-16,-3 0 0 0,0 0 11 0,3 0-11 15,-4 3 10-15,1 0-10 0,-3-1 20 0,-3 3-1 16,0-5-1-16,0 6 0 0,-3-1 11 0,0 0 3 16,-6-5 0-16,0 8 0 0,3 3 0 0,-3-1 1 15,-3 1 0-15,-3 2 0 0,0 1-3 0,0-1-1 16,-3 3 0-16,-3-3 0 0,0 0-12 0,-3 0-2 16,1 6-1-16,-7-6 0 0,3 0-14 15,0 1 11-15,-3-4-11 0,-3 3 10 0,4-2-10 0,-4-3-12 16,0 0 2-16,3-3 1 15,0 0-76-15,0-5-15 0,1-2-4 0,5-6 0 16,0-3-90-16,9-5-18 0,3-2-4 0</inkml:trace>
  <inkml:trace contextRef="#ctx0" brushRef="#br0" timeOffset="10577.128">13876 6109 864 0,'0'0'76'0,"6"0"-60"0,2 0-16 0,4 3 0 15,-3 2 348-15,3 3 68 0,0-3 12 0,0 6 4 16,3 0-244-16,0 2-48 0,0 3-9 0,3 2-3 16,-1 1-60-16,-2 2-12 0,0 3-2 0,0 2-1 15,0 3-33-15,-6-8-8 0,0 6 0 0,0-3-1 16,-3 5 33-16,0 0 6 0,-3-5 2 0,-3 2 0 16,-3 3-33-16,0 6-7 0,-3-6 0 0,-3 0-1 15,-3-3-11-15,0 1 0 0,-6 2 0 16,0 0 0-16,-3-3-15 0,1 4-8 0,-1-7-1 0,0 4-951 15,-3-6-189-15</inkml:trace>
  <inkml:trace contextRef="#ctx0" brushRef="#br0" timeOffset="11076.836">17480 6080 2131 0,'0'0'189'0,"-9"0"-151"16,-3 0-30-16,3 0-8 0,1 0 65 0,-1 5 12 0,-3-2 3 0,-3 2 0 15,3 3-13-15,0 3-3 0,-6-1 0 0,-3 4 0 16,0 2-39-16,4-1-8 0,2 1-1 0,-3 0-1 16,-3 0-24-16,3 3-5 0,12-4-1 0,3 4 0 15,-3-3 26-15,3 0 5 0,3 2 0 0,3 1 1 0,9-6-27 0,-3 0-6 16,0 3 0-16,6-3-1 0,3 3 17 0,0-5 0 15,-6 2 0-15,2 0 0 0,1 0 0 16,3 1 0-16,-6-4 0 0,0 4 0 0,-6-7 8 0,3 4 4 16,3-3 2-16,-6 0 0 0,-3 0-14 0,0 0 0 15,0 0 0-15,0 0 0 0,-3 2 10 0,-3-2-10 16,-3 5 10-16,-3-2-10 0,6 0 15 0,-6-1-3 16,-9 6-1-16,3 0 0 0,3-3-11 0,-6-2 0 15,-5-1 0-15,-4 1 0 16,3-3-40-16,3-3-14 0,6-2-2 0,-6 2-1 15,-5-8-202-15,8 1-40 0,3-19-8 0,6 5-1 0</inkml:trace>
  <inkml:trace contextRef="#ctx0" brushRef="#br0" timeOffset="11236.274">17534 6392 748 0,'-6'3'67'0,"3"2"-54"0,9 6-13 0,-3 2 0 15,-3 3 316-15,0 0 60 0,-3 0 12 0,6 2 2 16,0 1-234-16,-3-1-46 0,-6 3-10 0,6 1-1 15,0-7-48-15,0 1-10 0,-3 0-1 0,3 0-1 16,0-5-57-16,3-3-11 0,-3 0-3 0,-3 0 0 16,-3-8-197-16,6 0-40 0,0 0-8 15,3-6-2-15</inkml:trace>
  <inkml:trace contextRef="#ctx0" brushRef="#br0" timeOffset="11677.854">17540 6488 806 0,'-24'-8'36'0,"18"2"7"0,6-4-35 0,0 2-8 0,-3-3 0 0,0 3 0 0,3 3 312 0,0-3 60 16,3 3 12-16,-3 5 2 0,3-5-260 0,3-1-52 15,9 1-10-15,-3 0-3 0,0 2 3 0,0 0 0 16,2 1 0-16,7 2 0 16,-3 0-64-16,-3 0 0 0,0 2 0 0,-3 4-10 0,9-4 10 0,-9 6 14 15,-7 0-3-15,4 0-1 0,3 0-10 0,0 0 8 16,-9 3-8-16,0-1 8 0,-6 1-8 0,3-1-9 16,0-4 9-16,-3 4-13 0,-6 1 22 0,3-1 5 15,3-2 1-15,-3 0 0 0,-5 3-15 0,-1-3 8 16,-3 0-8-16,3 0 0 0,6-3 12 0,-6 3-4 15,-6-3-8-15,6 0 12 0,9-2 22 0,-6 0 4 16,-3 2 1-16,3-5 0 0,4 0-31 0,-1-3-8 16,6 3 0-16,-6 0 0 0,-3-2 0 0,3-4 0 15,6 6 0-15,6-2 0 0,-6 2 0 0,3-6 0 16,6 1 0-16,5 3 0 0,1-1 0 0,-3 0 0 16,0 3 0-16,6-2 0 0,3 2 23 0,0 0 3 0,-6 0 1 15,2 2 0-15,1-2-27 0,0 3 0 16,-6 2 0-16,0 0 0 0,0-5 0 0,-3 6 0 0,-3 2 0 0,0-3 0 15,-3 0 0-15,0 1 0 16,-3 2 8-16,3-1-8 0,-9 1 0 0,3 3 0 0,-6-3 9 0,3 3-9 16,-3-4 8-16,-3 1-8 0,-6 0 8 0,3 0-8 15,6 0 0-15,-9 0 9 0,-8 0-9 0,5 0 0 16,0-3 0-16,3 1 0 0,-9-1-10 0,4-2 10 16,-1-9-51-16,3 4-2 0,6-1-1 15,3-2 0-15,-6-3-110 0,12 0-23 0,6 0-4 0,6-3-860 16</inkml:trace>
  <inkml:trace contextRef="#ctx0" brushRef="#br0" timeOffset="11909.3069">18263 6207 1958 0,'0'0'87'15,"0"0"17"-15,0 0-83 0,0 0-21 0,0 0 0 0,0 0 0 0,-6 8 170 0,-3-3 30 16,0 6 5-16,0 2 2 0,-6 0-122 0,1 6-24 15,2-1-5-15,-6 6 0 0,3 3-56 0,0 2 0 16,3 0 0-16,-3 3-8 0,0-1 8 0,6-1 0 16,0-1 0-16,4-3 0 0,5-2 0 0,3 0 0 15,-1-6 0-15,4-2 0 0,3-5 0 0,3-3 0 16,3 0 0-16,0-6 0 16,3-2-112-16,0-2-20 0,0-4-4 0,-3-2 0 15,-1-2-148-15,1-1-28 0,6-15-7 0,-9 7-1 0</inkml:trace>
  <inkml:trace contextRef="#ctx0" brushRef="#br0" timeOffset="12078.592">18099 6456 1792 0,'0'0'80'0,"-6"-3"16"0,0 3-77 0,6 0-19 0,0 0 0 0,0 0 0 16,0 0 125-16,0 0 22 0,0 0 4 0,0 0 1 16,0 0-98-16,9 3-19 0,0-3-4 0,3 2-1 15,6-2-21-15,0 0-9 0,3 0 8 0,3 0-8 16,-4 0 0-16,1 0 0 0,3 0 0 0,0-2 0 31,0 2-104-31,-3-3-19 0,-1-2-4 0,4-3-836 0</inkml:trace>
  <inkml:trace contextRef="#ctx0" brushRef="#br0" timeOffset="12283.752">18614 6162 2412 0,'0'0'53'0,"0"0"11"0,-6 0 3 0,0 0 0 0,0 3-54 0,0-1-13 16,1 1 0-16,2 5 0 0,-6 0 56 0,3 3 8 15,3 2 1-15,-3 5 1 0,0 1-2 0,0 2 0 16,6 5 0-16,-3 1 0 0,-6 2-36 0,6 0-8 16,-3 6-2-16,3-1 0 0,0-2-18 0,0-1 0 15,3-1 0-15,-3-1 0 0,3 0 0 0,3-5 0 16,-3-3 0-16,6 3 0 0,0-9-16 0,0-1-8 16,-3-1 0-16,-3-3-1 15,0-4-128-15,0-6-26 0,0 0-5 0,9-8-900 0</inkml:trace>
  <inkml:trace contextRef="#ctx0" brushRef="#br0" timeOffset="12747.301">18498 6228 1267 0,'0'0'112'0,"0"-5"-89"0,3 0-23 0,0 2 0 16,3-5 188-16,-3 5 32 0,6-2 8 0,0 0 0 16,6 2-110-16,0 3-22 0,3-5-5 0,-1 2-1 15,7 3-30-15,-6 0-5 0,0 0-2 0,3 0 0 16,-6 8-33-16,3-8-6 0,-7 3-2 0,1 2 0 15,0 0 9-15,-3 3 2 0,0-2 0 0,0 2 0 16,-3 0-37-16,-3 0-7 0,0 2-2 0,-3-2 0 16,0 0 48-16,-3 3 10 0,-3 2 1 0,0 0 1 0,0 0-25 0,-6-2-4 15,-3 2-8-15,0 0 11 0,-2 1 8 0,-1-1 1 16,-6 0 1-16,3-2 0 0,3 2-21 0,3-3-12 16,-3-4 2-16,4-1 0 0,5 0 10 0,3-2 14 15,-3 0-3-15,3-1-1 16,3-2-10-16,3 0 0 0,0 0 0 0,0 0 0 0,0 0 15 0,6 0 1 15,3 0 0-15,3 0 0 0,3 0-26 0,-4 0-5 16,7 3-1-16,-3-1 0 0,3 1 16 0,0 0 0 16,-3-1 0-16,0 4 0 0,0-4 0 0,-4 6 0 15,1-2 0-15,0 2 0 0,-3-1 48 0,0 1 13 16,-6 0 3-16,3 0 0 0,-3 0-64 0,0 0-15 16,-3 3-1-16,-3-1-1 0,0 1 27 0,-3 2 6 15,0 0 0-15,-3 3 1 0,-3-3-17 0,0 3 0 16,-5-2 0-16,-4 1 0 0,0 1 20 0,-3 3 1 0,-3-3 0 15,0 0 0-15,4-6-33 0,-4 1-8 0,-3-6 0 16,3 0-1 0,6-2-26-16,1-3-5 0,2-8 0 0,6 0-1 15,3-8-172-15,3 0-35 0,6-7-6 0,6-1-763 0</inkml:trace>
  <inkml:trace contextRef="#ctx0" brushRef="#br0" timeOffset="12922.516">18927 6202 864 0,'0'0'76'0,"0"0"-60"0,3 10-16 0,3-2 0 0,-6 6 279 0,3-1 53 16,0 0 10-16,-3 8 2 16,-3-2-161-16,3 2-33 0,-3 3-6 0,0 5-2 0,0-3-64 0,0 3-13 15,-3 0-2-15,3 1-1 0,0-4-41 0,0 3-8 16,3-2-1-16,0-9-1 0,-3 1-11 0,3-6 0 16,3 0-10-16,-3 0 10 15,0-7-156-15,3-1-24 0,-3-5-6 0,0 0-550 16,0 0-109-16</inkml:trace>
  <inkml:trace contextRef="#ctx0" brushRef="#br0" timeOffset="13287.48">18918 6313 1728 0,'-6'-24'38'0,"6"16"8"0,3-5 2 0,0 2 0 0,3 1-39 0,3 2-9 16,0-3 0-16,6 6 0 0,-6 0 104 0,5-1 20 16,-2 4 3-16,3-1 1 0,3 0-52 0,0 3-9 0,0 0-3 0,0 3 0 15,0 2 0-15,-1-2 0 0,1 2 0 0,-3 3 0 16,0-2-51-16,-3-1-13 0,0 0 0 0,-3 0 0 15,-3 3 0-15,0-2 0 16,0-1 0-16,-3 3 0 0,-3 3 0 0,0-4 0 0,-3-1 0 0,0 2 0 16,0 2 0-16,-3-2 0 0,0 0 0 0,-3 0 0 15,-3 0 0-15,-3 0 0 0,-3 0 0 0,0 0 0 16,-3-3 0-16,4 3 0 0,-1-3 0 0,0 1 0 16,-6-1 32-16,6 3 4 0,3-3 1 0,0 0 0 15,1-5-8-15,2 3-1 0,3 0-1 0,0-1 0 16,3-2 9-16,0 3 3 0,3-3 0 0,3 0 0 15,0 0-20-15,0 0-4 0,0 0-1 0,3 8 0 16,6 0-14-16,0 0 0 0,0 2 0 0,6 1 0 16,-4 0 12-16,4-1-1 0,3 1 0 0,0-1 0 0,0 1-11 15,3 2-17-15,0-2 4 0,-4 5 1 16,4-8 12-16,-3 2 0 0,0 1 0 0,3 2 0 16,0-5-37-1,0-3-15-15,-1 0-2 0,1 1-1 0,0 2-113 0,3 0-24 0</inkml:trace>
  <inkml:trace contextRef="#ctx0" brushRef="#br0" timeOffset="13492.147">19784 6122 2419 0,'-12'-2'107'0,"6"2"22"15,0 0-103-15,-3 2-26 0,0 1 0 0,0 2 0 0,-2 3 111 0,-1 3 17 0,-3 0 3 16,3 2 1-16,0 5-75 0,-3 3-14 0,0 1-3 0,3 4-1 15,-3 3-15-15,6 0-2 16,-5 6-1-16,5-1 0 0,-3 3-29 0,9-3-7 0,0 1-1 0,6-3 0 31,3-6-56-31,6-5-12 0,3 0-3 0,2-10 0 16,7-8-157-16,0-1-31 0</inkml:trace>
  <inkml:trace contextRef="#ctx0" brushRef="#br0" timeOffset="13812.914">20040 6252 1821 0,'-15'-8'80'0,"9"8"18"0,-6-2-78 0,0 2-20 0,-2 0 0 0,-4 5 0 0,3 0 95 0,0 3 15 16,0 3 3-16,0-1 1 15,0 3-50-15,0 3-11 0,1 0-1 0,2 0-1 0,0 0 11 0,3 5 2 16,3-2 1-16,0-1 0 16,3 3-75-16,6-5-15 0,0 3-3 0,0-6-1 0,3 3 46 0,3-3 10 15,3-2 1-15,0-1 1 0,-1 3-29 0,4-5 0 16,0 0 0-16,0 0 0 15,0 0-21-15,-3-3-11 0,0 3-1 0,-3 0-1 0,0 0 34 0,-3 0 0 16,0 0 0-16,-6 0 0 0,0 0 28 0,0 3 7 16,-6-1 1-16,0 1 0 0,-6 2 19 0,0 0 4 15,0 0 1-15,-6 3 0 0,0-2-48 0,-3-1-12 16,1 3 0-16,-1-3 0 0,0-5 21 0,0 0 3 16,3 0 0-16,0 0 0 0,0 0-32 0,4 0-7 15,-1-3-1-15,3 0 0 16,0-2-95-16,6-3-19 0,0-3-4 0,6 3-646 15,0-8-130-15</inkml:trace>
  <inkml:trace contextRef="#ctx0" brushRef="#br0" timeOffset="13996.584">20147 6485 979 0,'0'0'87'0,"-3"3"-70"0,3 5-17 0,-3-1 0 15,-3 4 324-15,3 2 60 0,-3 1 13 0,0 1 3 16,-2 1-242-16,-1 3-48 0,0 2-10 0,0 0-1 15,-3 0-54-15,3 0-10 0,-3 1-3 0,3-1 0 16,3 3-22-16,0-6-10 0,-3-2 8 0,3 0-8 16,0 0-18-16,3-6-9 0,0 1-1 0,0-3-1 15,3-8-170-15,0 0-33 0,9 0-8 0,-3-5-762 16</inkml:trace>
  <inkml:trace contextRef="#ctx0" brushRef="#br0" timeOffset="14346.901">20085 6585 460 0,'3'-13'41'0,"-3"11"-33"0,3-6-8 0,-3 0 0 0,3 2 284 0,0 1 54 15,0 0 11-15,-3 5 3 16,6-3-160-16,0 3-32 0,2 3-7 0,1 0-1 0,0 2-89 0,0 0-19 16,0 6-3-16,0-1-1 0,0-2 8 0,0 5 2 15,0 1 0-15,0 2 0 0,-3-3-33 0,3 5-6 16,0 1-2-16,0 2 0 0,-1 3-9 0,-2-6 0 16,0 3 9-16,-3-2-9 0,3-3 0 0,-3 0 0 15,0 0 0-15,0-3 0 0,-3 0-12 0,-3-2 2 16,3 2 1-16,-3-8 0 0,-3 0 9 0,0 1 0 15,-3 4 0-15,-2-2 0 0,-7-2 0 0,3-1 0 16,0-2 9-16,-3-1-9 0,0-2 8 0,0-2-8 16,-2-4 0-16,2-2 0 0,6-2 11 0,-3-1-11 0,3-5 10 15,0 6-10-15,6-1 24 0,0 3-2 0,3-2 0 16,0-1 0-16,3 3-6 0,3 0-2 0,-3 8 0 0,9-3 0 16,0-2-14-16,0 3 0 15,6 2 0-15,0 0 0 0,0-3 0 0,2 3 0 0,1 0 0 0,0 0 0 16,-3 0 0-16,0-3 0 0,6 1 0 0,-3-1 0 15,2 0-22 1,-2-2-10-16,3-3-3 0,-3 0-766 0,0-2-154 0</inkml:trace>
  <inkml:trace contextRef="#ctx0" brushRef="#br0" timeOffset="14543.333">20537 6305 2638 0,'0'0'58'0,"0"0"12"0,0 8 2 0,3 0 3 0,0 2-60 0,3 1-15 16,0 0 0-16,0 2 0 0,0 3 56 0,0 0 9 16,0 5 2-16,3 3 0 0,-6-1-3 0,3 1 0 15,-3 3 0-15,3 2 0 0,-6-3-51 0,0 6-13 16,0 0 0-16,-3 2 0 0,3-2 54 0,-6 2 8 16,3 1 2-16,-3-4 0 15,0 1-103-15,0 0-20 0,0 2-4 0,-3-2-888 16,0 2-177-16</inkml:trace>
  <inkml:trace contextRef="#ctx0" brushRef="#br0" timeOffset="16927.944">9953 7117 691 0,'0'0'61'0,"0"0"-49"0,-3-2-12 0,6-1 0 16,8 0 212-16,1 3 40 0,-3 0 8 0,-3-2 2 16,0 2-71-16,-6 0-15 0,-9-3-2 0,9 3-1 15,12 3-97-15,3-1-20 0,-3-2-4 0,0 6-1 16,3-6-11-16,0 2-1 0,2 1-1 0,1 0 0 16,3-3-18-16,0 0-3 0,3 0-1 0,-3-3 0 15,-6-5 4-15,8 5 1 0,10 1 0 0,3-1 0 16,-6 0-21-16,-13 1 0 0,-8-4 0 0,-3-1 8 15,6 4-27-15,9 0-5 0,6 6 0 0,-3 2-1 16,-9-5-27-16,-10 0-6 0,-19-5-1 0,5 5 0 16,-3-3-23-16,0 3-5 0,-3 0-1 0,0 3 0 15,3-3 24-15,-6 0 4 0,0 0 0 0,-8 3 1 0,-1-1 46 16,-3-2 13-16,0 0 0 0,1 0 0 0,-1 3 16 0,-3-3 10 16,-3 2 2-16,4-2 1 0,-1 3 19 0,3-6 4 15,3 1 1-15,6-1 0 0,7 3 4 0,2-2 1 16,0-1 0-16,3 3 0 0,3-3-8 0,6 3-2 15,0 0 0-15,12 0 0 0,12 3-30 16,-12 0-6-16,-12-3-2 0,8-6 0 0,7 4-10 0,6 2 0 16,6 2 0-16,0 1 0 0,0-3 8 0,2 0 0 15,1 0 0-15,3 0 0 0,3 0 4 0,-1 0 0 16,-5 0 0-16,6 0 0 0,-1 0-12 0,1 0 8 16,0 3-8-16,0-3 8 15,-7 0-95-15,-2 0-19 0,0-3-4 0</inkml:trace>
  <inkml:trace contextRef="#ctx0" brushRef="#br0" timeOffset="36680.805">10223 7707 921 0,'21'3'40'0,"-15"-3"10"0,3 0-40 0,-3 0-10 0,-3 0 0 0,-3 0 0 15,0 0 284-15,0 0 54 0,-12 3 11 0,0-1 3 16,12-2-211-16,-3 8-41 0,-3 3-9 0,3 2-2 15,3 3-40-15,3 2-8 0,-3 1-1 0,3 5-1 16,0-3-39-16,0 5 0 0,0 1 0 0,0-1 0 16,0 1 14-16,0 2 2 0,-3 3 0 0,0 2 0 15,0 0-24-15,3 3-5 0,-3 0-1 0,3 1 0 16,-3-7 36-16,0 4 7 0,0-6 2 0,0-3 0 16,0-2-31-16,0 0 0 0,0-6-13 0,0-4 4 15,6-1-45-15,0-5-9 0,-6-3-1 0,0-5-1 16,6-3-152-16,0-7-31 0,-3-3-5 0</inkml:trace>
  <inkml:trace contextRef="#ctx0" brushRef="#br0" timeOffset="36930.364">10247 7808 1504 0,'-6'-5'67'0,"6"5"13"0,-3-3-64 0,3 3-16 15,0 0 0-15,0 0 0 0,0 0 122 0,0 0 21 16,6-3 4-16,3 1 1 0,3-1-85 0,3 0-17 0,0 1-3 0,-3-1-1 16,-3 0 9-16,0-2 1 15,5 2 1-15,1 1 0 0,0-3-33 0,0 2-8 0,3 0 0 16,0 1-1-16,0-1-11 0,0 3 0 0,-1-3 0 0,1 1 0 16,-3-1 0-16,0 3 0 0,-3 0 0 0,0 0 0 31,-3-3-56-31,-3 1-14 0,0-1-2 0,-6 3-601 0,0 0-120 0</inkml:trace>
  <inkml:trace contextRef="#ctx0" brushRef="#br0" timeOffset="37116.005">10262 8014 1958 0,'0'0'43'0,"0"0"9"0,0 0 1 0,0 0 3 0,0 0-45 0,0 0-11 16,0 0 0-16,9 0 0 0,0 0 53 0,0-2 9 15,-3 2 2-15,9-3 0 0,3 3 0 0,-1 0 0 16,1-3 0-16,3 3 0 0,-3 3-51 0,3-3-13 16,-3 0 0-16,5-3 0 0,-8 3-11 0,6 0-7 15,0-2-2-15,-3-1-1036 0</inkml:trace>
  <inkml:trace contextRef="#ctx0" brushRef="#br0" timeOffset="38450.67">11545 7758 633 0,'-3'-3'56'0,"0"3"-44"16,-3 0-12-16,0-3 0 0,0 1 237 0,0-1 46 15,0 3 9-15,-3-3 1 0,0 6-148 0,0-3-29 16,1 3-7-16,-4 2-1 0,3-2-42 0,-3 2-9 15,3 3-1-15,-3 0-1 0,0 2-11 0,-3 1-1 16,3 5-1-16,0 0 0 0,0 2-18 0,-2 1-4 16,2-1-1-16,3 6 0 0,3-3-33 0,0 6-6 15,-3-1-2-15,6 1 0 0,0-1 22 0,6-2 0 16,-3 0 0-16,3-1 0 0,3 4 0 0,0-3 0 16,3 0 0-16,-3-3 0 0,3-3 0 0,3 3 0 0,5-5 0 15,-2 0 0-15,-3-8-15 0,6-3 2 0,-3-2 0 0,3-6 0 31,-3-2-195-31,3-3-40 0</inkml:trace>
  <inkml:trace contextRef="#ctx0" brushRef="#br0" timeOffset="38649.284">11289 8035 576 0,'-15'11'25'0,"15"-11"6"0,-3 0-31 0,3 0 0 15,0 0 0-15,0 0 0 0,0 0 328 0,0 0 59 16,0 0 12-16,0 0 2 16,9 0-293-16,3 0-58 0,3 0-12 0,6-3-2 0,0 3-13 0,-1-2-3 15,4-1 0-15,3 0 0 0,0 1-12 0,-3-1-8 16,-1 3 10-16,4-3-10 0,0 3-12 0,-3 0-9 16,3-2-2-16,-4 2-949 0</inkml:trace>
  <inkml:trace contextRef="#ctx0" brushRef="#br0" timeOffset="38938.852">11965 7752 288 0,'0'0'12'0,"0"0"4"0,0 0-16 0,0 0 0 0,0 8 0 0,-3 0 0 16,0 5 426-16,3 1 82 0,0-1 17 0,3 5 3 15,0 1-375-15,-3 5-75 0,0 5-15 0,3 0-3 16,-3 3-24-16,0-1-4 0,3 4 0 0,0-3-1 16,-3-1-19-16,3-7-3 0,-3 3-1 0,3-1 0 15,2-5-8-15,-2 0 0 0,0 1 0 0,3-7 0 16,-3-4-116-16,6 0-16 0,-3-3-4 0,-6-8-854 15</inkml:trace>
  <inkml:trace contextRef="#ctx0" brushRef="#br0" timeOffset="39403.06">11905 7758 864 0,'0'0'76'0,"0"-6"-60"0,0 1-16 0,0 0 0 0,0 2 197 0,3-2 37 15,0 5 7-15,0-6 2 0,3 4-127 0,3-3-24 16,0-1-6-16,3 1-1 0,3 2-43 0,0 3-9 15,2-2-1-15,4 2-1 0,0-3-19 0,0 3-3 16,0 0-1-16,0 5 0 0,-4-2-8 0,1 0 8 16,-6 2-8-16,0-2 8 0,0 2-8 0,0-3 0 15,-6 4 0-15,0 2 0 0,0 2 0 0,-6-2-14 16,0 3 3-16,0-1 1 0,-3-2 10 0,-3 3 0 16,0 2 0-16,0-2 0 0,-3-1 0 0,-3 4 11 15,0-4-3-15,-3 3 0 0,0-2-8 0,1 0 0 0,-1-4 0 16,0 1 0-16,3 0 47 0,0-2 10 0,0-1 3 0,3 0 0 15,0-2-20-15,3 0-3 0,-3-1-1 0,3 1 0 16,6-3-18-16,0 0-4 0,0 0-1 0,0 0 0 16,0 0-13-16,0 0 0 0,0 0 0 0,6 2 0 15,3 4-12-15,0-4 4 0,3 1 8 0,3 2-13 16,3-2 13-16,3-3 0 0,-3 3 0 0,2-1 0 16,1-2 0-16,-3 0 0 0,3 0 0 0,-3 0 0 15,0 0 0-15,2 3 0 0,-2-3 0 0,3 5 0 16,-6-2 0-16,0-1 0 0,-3 1 0 0,-3 2 0 0,-3 3 0 15,-3 0 0-15,3-2 0 0,-3 4 10 16,-3-2 0-16,0 5 0 0,-6-2 0 0,0 5 0 0,-3 0 1 0,0-3 0 16,-3-3 0-16,0 1 0 0,-3 2-3 0,0-2 0 15,-3-1 0-15,1 1 0 0,2 0-8 0,-6-3-12 16,0-3 2-16,-6 0 1 16,0-2-143-16,7-6-28 0,2-2-5 0,3-6-798 15</inkml:trace>
  <inkml:trace contextRef="#ctx0" brushRef="#br0" timeOffset="39593.218">12426 7787 1267 0,'6'18'112'0,"-3"-7"-89"0,0 5-23 0,3 0 0 16,-3 2 153-16,0 6 27 0,0 0 4 0,0 2 2 15,0 1-83-15,0 2-17 16,-3 0-3-16,3-5-1 0,-3 2-46 0,3 1-10 0,0 2-2 0,-3-3 0 15,0-5-33-15,0 0-7 0,3-2-2 0,3-3 0 32,-3-6-189-32,-3-2-37 0,0-8-8 0,0 0-2 0</inkml:trace>
  <inkml:trace contextRef="#ctx0" brushRef="#br0" timeOffset="39983.485">12435 7689 633 0,'0'0'56'16,"0"0"-44"-16,3-5-12 0,3 2 0 0,3-2 249 0,0 2 48 15,0 0 10-15,3 3 1 0,2 0-184 0,4 0-38 16,-3 3-7-16,3 0-2 0,0-1-37 0,0 1-8 16,0 2-2-16,-3 0 0 0,2 1-18 0,-5-1-4 15,0 3-8-15,0 0 12 16,-3-5-3-16,0 2-1 0,-3-3 0 0,-3 4 0 0,-3-6 6 0,-3 8 1 16,0 2 0-16,-3-2 0 15,0 3 0-15,-6-3 0 0,0 0 0 0,0 2 0 0,-3 4-5 0,-2-4-1 16,-1 1 0-16,0 2 0 0,-3-5 14 0,3 2 2 15,6-2 1-15,-3-2 0 0,0-1 36 0,4 0 7 16,2 3 2-16,0-5 0 0,3-3-23 0,0 2-4 16,0 1 0-16,6-3-1 0,0 0-19 0,0 0-3 15,-3 5-1-15,3-5 0 0,0 0-12 0,0 0-8 16,3 6 10-16,0 2-10 0,3-3 0 0,3 3-12 16,0 0 1-16,3 0 0 0,-4-3 11 0,4 6 8 15,3-3-8-15,0-1 11 0,3 1-11 0,0 3 0 16,-3-3-12-16,3 0 12 0,2 0 0 0,-2 0 0 0,-3 0 0 0,3-3 12 31,0-2-36-31,0 2-6 0,0-2-2 0,-1 2 0 16,1-5-223-16,0 0-45 0</inkml:trace>
  <inkml:trace contextRef="#ctx0" brushRef="#br0" timeOffset="40311.92">13185 7551 2138 0,'0'0'95'0,"-6"3"19"0,-3 0-91 0,0 2-23 15,0 0 0-15,0 6 0 0,-3 2 99 0,4 0 15 16,-1 6 3-16,3 7 1 0,0 1-62 0,0 2-12 16,-3 8-2-16,3 2-1 0,0-2-41 0,0 3-19 15,3 0 2-15,3-3 0 0,3-8 38 0,0 3 8 16,0-6 2-16,3 3 0 15,6-5-115-15,3-8-22 0,3-5-5 0</inkml:trace>
  <inkml:trace contextRef="#ctx0" brushRef="#br0" timeOffset="40638.2639">13459 7636 1828 0,'-12'0'81'0,"6"5"17"16,-3-2-78-16,0 2-20 0,-3 0 0 0,0 3 0 15,3 3 116-15,-2 0 19 0,-1-4 4 0,6 4 1 0,-3-3-53 0,3 3-11 16,0-4-1-16,3 1-1 0,0 0-43 0,6-2-9 16,-3 2-2-16,0 0 0 0,6-3-20 0,-3 0 0 15,6 0 0-15,0 1 0 0,0-1 0 0,2 0 0 16,1 1-11-16,3 2 11 0,0-3 0 0,-3 0 0 16,0 0-8-16,3 1 8 15,-3 2 0-15,3-3 0 0,-6 3 0 0,2-3 0 0,1 3 0 0,-3-3 0 16,-3 6 0-16,0-3 0 0,3 0 0 0,-3 2 0 15,-3-2 0-15,-3 6 0 0,-3-6 12 0,0 5 0 16,-3 0-1-16,3 0 0 0,-3 0 1 0,0 3 1 16,-3-2 0-16,0 1 0 0,0-1-13 0,-2 2 8 15,-1-6-8-15,0 3 0 16,0-5-17-16,0 3-10 0,0-6-1 0,3 0-1 16,0-5-167-16,0-2-32 0,3-1-8 0</inkml:trace>
  <inkml:trace contextRef="#ctx0" brushRef="#br0" timeOffset="40808.341">13643 7893 1854 0,'6'13'40'0,"-3"-8"9"0,-3 6 2 0,3-1 1 0,0 1-41 0,0 2-11 0,0 3 0 0,0 0 0 16,-3-3 76-16,0 0 14 15,3 3 2-15,-3-3 1 0,3 3-74 0,-3-3-19 0,0-2 0 0,3 0 0 31,0-3-68-31,-3-1-16 0,0-7-4 0,0 0-796 0</inkml:trace>
  <inkml:trace contextRef="#ctx0" brushRef="#br0" timeOffset="41214.357">13643 7842 921 0,'0'0'82'0,"0"0"-66"16,0 0-16-16,0 0 0 0,0-5 234 0,0 5 43 16,3-5 9-16,3 5 2 0,3-3-180 0,3 0-35 15,-3 3-7-15,3-2-2 0,0-1-19 0,0 3-4 16,0 0-1-16,3 0 0 0,-3 3-28 0,-1-1-12 15,1 4 11-15,0-4-11 0,0 1 8 0,-6 2-8 16,0 1 0-16,0-1 0 0,0-5 0 0,-6 0 0 16,0 8 0-16,0 0 0 15,0-3 0-15,-3 3 0 0,0 0-8 0,-3 0 8 0,-3 0 0 0,0 0 8 16,-3 0-8-16,0 0 12 0,1 0 7 0,-1-1 1 16,0 1 0-16,-3 0 0 0,3-5 21 0,3 2 5 15,0-2 1-15,3 0 0 0,-3-3-11 0,3 2-3 16,0-2 0-16,6 0 0 0,0 0-17 0,0 0-4 15,0 0-1-15,0 0 0 0,6-2-11 0,3-1 0 16,0 3-12-16,3 0 12 0,3-3-10 0,-3 1 10 0,3 2 0 16,0 0-9-16,-4 0 9 0,7 0 0 0,-3 0 0 0,0 2 0 15,0 1 0-15,0 0 0 0,0-1 0 0,-3 3 0 16,2-2 0-16,-2 2 0 0,0-2 0 0,0 2 0 16,-3 3-16-16,-3 0-7 0,0 0-1 0,-3 3-1 15,-3-3 71-15,0 5 14 0,-3-2 4 0,-3 4 0 16,0-4-64-16,0 2-15 0,0 3-1 0,-6-3-1 15,0 3 5-15,1-3 2 0,-4 1 0 0,-3-4 0 16,0 1-142 0,0-1-28-16,-3-4-5 0</inkml:trace>
  <inkml:trace contextRef="#ctx0" brushRef="#br0" timeOffset="41483.664">14048 7514 2188 0,'6'5'48'0,"6"1"11"0,-3 4 1 0,6 1 1 0,0 0-49 0,-3-1-12 15,0 6 0-15,3 2 0 0,-1 1 105 0,1 2 19 16,-3 3 3-16,0 2 1 0,0 4 0 0,0 1 0 16,0 1 0-16,-3 2 0 0,0-2-103 0,-3 0-25 15,-3 0 0-15,0 2 0 0,-3-5 0 0,0 3 0 16,-3 2 0-16,0-7 0 0,-3-1 0 0,0 3 0 15,-3-2 0-15,-3 2 0 16,-6 0-200-16,-3 3-44 0,-6 0-10 0,1-3-2 0</inkml:trace>
  <inkml:trace contextRef="#ctx0" brushRef="#br0" timeOffset="41972.6229">10646 9321 2170 0,'-9'0'96'0,"9"0"20"0,0 0-92 0,-6 0-24 16,-3 3 0-16,3 0 0 0,-6-1 116 0,0 1 20 0,1 2 3 16,-4 0 1-16,0 3-70 0,0 0-14 0,-3 3-2 0,0 5-1 15,3 0-27-15,0 7-6 0,-2 4 0 0,2 5-1 16,0-1-11-16,6 1-8 0,-3 3 9 0,9-12-9 16,3 4 0-16,0-1 0 0,3 1 0 0,3 2 0 15,6-3 0-15,0 1 0 0,0-1 0 0,8 6 0 16,4-6-20-16,-3-7-4 0,0-3-1 0,6-3 0 15,-3-2-170-15,5-9-33 16,4-4-8-16</inkml:trace>
  <inkml:trace contextRef="#ctx0" brushRef="#br0" timeOffset="42250.255">11417 9149 2188 0,'-6'-8'97'0,"6"8"20"0,0 0-93 0,-3 6-24 16,-3-1 0-16,0 6 0 0,3-4 106 0,-3 9 17 16,0 0 3-16,0 8 1 0,0 0-50 0,3 2-9 15,-3 6-3-15,0 5 0 0,1-3-65 0,5-2-9 16,-3 0-4-16,3 2-1 0,3 1 14 0,2-3 12 15,4-1-3-15,0-4 0 0,3 2-9 0,3 0 0 16,3-5 0-16,0-3 0 16,0-3-105-16,0-4-23 0,2-6-5 0,4-6-1 0</inkml:trace>
  <inkml:trace contextRef="#ctx0" brushRef="#br0" timeOffset="42815.28">11167 9417 172 0,'0'0'16'0,"-3"-3"-16"0,-3 0 0 0,0-2 0 16,0 0 376-16,0 2 73 0,-3-2 15 0,0 2 2 15,3 3-298-15,-3 3-60 0,0-1-12 0,-2 4-3 16,-1 4-11-16,3 1-2 0,0-1-1 0,-3 6 0 16,3 0-46-16,0 3-9 0,0 2-1 0,6 3-1 15,0-1-14-15,0 4-8 0,3-3 10 0,0 0-10 16,3-1 0-16,3-1 0 0,-3-1 0 0,3 0 0 16,3-3 0-16,0-4-15 0,0-4 2 0,3-2 0 15,0 0-115-15,-3-5-24 0,2-3-4 0,-2-3-808 16</inkml:trace>
  <inkml:trace contextRef="#ctx0" brushRef="#br0" timeOffset="42985.018">11015 9583 1094 0,'0'0'97'0,"0"0"-77"15,0 0-20-15,0 0 0 0,0 0 196 0,0 0 35 16,0 0 7-16,0 0 2 0,9 6-159 0,3-6-31 15,0 0-6-15,3 2-2 0,3-2-33 0,2 0-9 16,4 0 0-16,6-2 0 16,-3 2-145-16,3-6-34 0</inkml:trace>
  <inkml:trace contextRef="#ctx0" brushRef="#br0" timeOffset="43650.365">11399 9173 1634 0,'-9'0'72'0,"9"0"16"0,0 0-71 0,0 0-17 16,-3-3 0-16,3 3 0 0,0 0 116 0,0 0 19 15,6-2 4-15,3-3 1 0,0 5-99 0,3-6-19 16,6 1-4-16,0-3-1 0,2 3-5 0,1-3 0 15,0 5-1-15,3-2 0 0,-3 0 0 0,0 2 0 16,-4 3 0-16,1 0 0 0,-3-3-1 0,0 3 0 16,-3 3 0-16,0 2 0 0,-6 0 0 0,0 1 0 15,-3-1 0-15,0 3 0 0,0 0 4 0,-6 3 1 16,0-1 0-16,-3 1 0 0,-3-1-15 0,3 1 11 0,-6-1-11 0,0 4 10 16,0-4-10-16,-3 3 0 0,3-2 0 0,1 0 0 15,-4-1 0-15,3-2 0 0,-3 0 0 0,6 0 0 16,-3-3 28-16,3 1 8 0,3-1 0 0,0-2 1 15,6-3-12-15,0 0-2 0,-3 5-1 16,3-5 0-16,0 0-22 0,0 0 0 0,0 0 0 0,3 5 0 16,6-2 0-16,-3-1 0 0,6 1 0 0,-3 0-8 15,3-1 8-15,0 1 0 0,6 2-9 0,-1-2 9 16,-2 2 0-16,3-2 0 0,-3 0 0 0,0 2 0 16,0-3 0-16,-3 4 0 0,-3-1 0 0,0 0 0 0,0 3 11 15,-6 0-3-15,-3 0-8 0,-3 3 12 16,0 2 15-16,-3 0 2 0,0 0 1 0,-3 3 0 0,-3 0 5 15,-3 3 1-15,3-3 0 0,-6 2 0 0,0 1-36 0,-3 2 0 16,4-5 0-16,-1 0 0 0,-3-3 24 0,3-3-1 16,0 1-1-16,0-3 0 0,1-3-22 0,-4 0 0 15,0-2 0-15,3 2-8 16,3-5-89-16,3 0-18 0,3 0-3 0,0 0-683 16,6-2-137-16</inkml:trace>
  <inkml:trace contextRef="#ctx0" brushRef="#br0" timeOffset="43895.2599">11997 9210 2188 0,'0'0'97'0,"-3"0"20"0,-3 3-93 0,3-1-24 0,1 4 0 0,-4-1 0 15,3 3 112-15,0 3 17 0,0 2 4 0,0 5 1 16,3 1-96-16,0 5-19 0,0 2-4 0,3 3-1 16,0 3-14-16,-3-6 0 0,3 6 0 0,0-3 0 15,0-2 0-15,2-1-8 0,-2 1-1 0,0-4 0 16,0-1-54-16,3 1-10 0,-3-1-3 0,0-7 0 16,-3-1-118-16,0-6-24 0,0-8-5 0</inkml:trace>
  <inkml:trace contextRef="#ctx0" brushRef="#br0" timeOffset="44242.081">11935 9260 691 0,'3'-5'61'0,"3"2"-49"15,0-2-12-15,0 0 0 0,0 0 152 0,3-1 28 16,3 1 6-16,-1 0 1 0,1-3-84 0,0 3-17 16,0-1-3-16,3 4-1 0,3-1-30 0,-3 3-5 15,3 0-2-15,-3 3 0 0,-1-1-24 0,-2 4-5 16,-3-1 0-16,-3 0-1 0,0 0-1 0,0 1 0 15,0 2 0-15,-3-3 0 0,-3 5 9 0,0-2 1 16,0 6 1-16,-3-6 0 0,3 0 7 0,-3-1 0 16,0 4 1-16,-3-3 0 0,-3 3-5 0,-3-3 0 15,0 2-1-15,-2 3 0 0,-1-5 18 0,0 5 4 16,0-2 1-16,0 0 0 0,3-1 13 0,0-2 2 16,0 0 1-16,0 0 0 0,3 0-12 0,0-3-2 0,1 1-1 15,2-1 0-15,3 0-31 0,0 0-5 0,3-5-2 0,0 6 0 16,0-1-13-16,3 0 0 0,0 3 0 0,3 0 0 15,2 0 8-15,1 3-8 16,0-1 11-16,6 1-11 0,3-3 0 0,3 2 0 0,3 1 0 0,0-3-12 31,-1-3-24-31,1 1-4 0,0-4 0 0,3 1-1 0,0-3-168 16,-1-3-34-16</inkml:trace>
  <inkml:trace contextRef="#ctx0" brushRef="#br0" timeOffset="44748.7239">12739 9043 460 0,'0'0'41'0,"0"0"-33"0,-6 0-8 0,0-2 0 15,0-1 392-15,3 1 76 0,-6 2 15 0,6 0 3 16,-3 2-299-16,0 1-60 0,-6 5-12 0,3 0-3 16,3 0-52-16,-3 2-10 0,0 3-2 0,3 6-1 15,0-1-23-15,3 1-4 0,-3 5 0 0,3-3-1 16,3 3-5-16,-3-3-1 0,6 0 0 15,-3 0 0-15,3-2-13 0,3-1 8 0,0 1-8 0,0-6 0 16,3 3 0-16,0-5 0 0,0 2 0 0,0-3 0 16,3-2-82-16,0-2-19 0,0-4-4 0,0 1-1 15,3-6-146-15,-1 3-28 16</inkml:trace>
  <inkml:trace contextRef="#ctx0" brushRef="#br0" timeOffset="45245.339">13078 9028 1670 0,'-12'5'148'0,"6"-5"-118"0,-3-3-30 0,0 3 0 0,0 0 157 0,-3 3 26 0,3-3 5 0,-2 5 0 16,-1-2-84-16,3 2-18 0,0 0-3 0,0 3-1 15,0 0-65-15,3 3-17 0,-3-1 0 0,3 4 0 16,3-4 0-16,-3 3 0 0,3 1 0 0,3-4 0 15,0 1 0-15,0-1 0 0,3-2 0 0,0 3 0 16,3-3 18-16,0-3-2 0,3 3-1 0,0 0 0 0,0-3-24 0,3 1-5 16,0-1-1-16,0 3 0 0,-4-3 24 0,4 3 5 15,3-3 1-15,-3 6 0 0,0-3-15 0,-3 0 0 16,-3 0 0-16,3 2 0 0,-3-2 0 16,0 0 0-16,-3 3 0 0,0-3 0 0,0 0 0 0,-3 2 0 15,0-2 0-15,0 3 9 0,0-1 0 16,-3 1 0-16,3 2 0 0,0-2 0 0,-9-1 2 0,3 1 0 15,0 0 0-15,-6 2 0 16,0-3 13-16,3 1 2 0,-3-3 1 0,0 0 0 16,-3 0-73-16,4 0-14 0,2-3-4 0,-3-2 0 15,3-1-91-15,-3-2-18 0,3 0-4 0</inkml:trace>
  <inkml:trace contextRef="#ctx0" brushRef="#br0" timeOffset="45410.1899">13182 9303 1324 0,'0'0'118'0,"6"8"-94"0,0 2-24 0,-3 1 0 16,-3-1 216-16,6 1 40 0,-3 5 7 0,3-3 1 15,-3 3-148-15,0-3-31 0,0 6-5 0,0-3-2 16,0-3-54-16,0 3-12 0,0-3-1 0,0 0-1 16,3 0-111-16,-3-2-23 15,-3-3-4-15,3-3-896 0</inkml:trace>
  <inkml:trace contextRef="#ctx0" brushRef="#br0" timeOffset="45836.2969">13120 9305 633 0,'0'0'56'0,"0"0"-44"0,0 0-12 0,0 0 0 0,8-2 248 0,-2-1 47 16,3 0 9-16,3 1 3 0,-3 2-160 0,3 0-32 16,0-3-7-16,3 3 0 0,3 0-49 0,-3 0-10 15,-3 0-1-15,2 3-1 0,-2-3-18 0,-3 5-3 16,0-2-1-16,-3 2 0 0,0-2-8 0,0 2-1 15,0 0-1-15,0 1 0 0,-3-1 5 0,-3 0 2 16,-3 3 0-16,3 0 0 0,-3-3 0 0,-3 6 0 16,3-1 0-16,-3 1 0 0,-3 0-10 0,0-1-1 15,0-2-1-15,-3 3 0 0,1-1-10 0,2-2 12 16,0 3-12-16,0-6 12 0,3 0 6 0,0-2 2 16,3 0 0-16,3-3 0 0,0 0-11 0,0 0-1 15,0 0-8-15,0 0 12 0,0 0-12 0,0 0 0 16,6-3 0-16,3 3 0 0,0-3 0 0,0 1 0 0,2-1 0 15,-2 3 0-15,3-2-8 0,-3 2 8 16,3 0 0-16,0 0 0 0,0 2-25 0,0-2 1 0,0 5 1 0,-3-2 0 16,3 2 39-16,-3-2 7 15,-1 2 1-15,-2 1 1 0,0-1 11 0,0 0 3 0,0 3 0 0,0 0 0 16,-3 3-39-16,-3-1 0 0,3 1-12 0,-3 2 4 16,-3 3 8-16,0 0 11 0,-3-3-3 0,0 0 0 15,0 0-8-15,-3-2 0 0,4 0 0 0,-4 2 0 16,-6-3 20-16,3-2 1 0,-3-2 1 0,0 2 0 15,-3-3-124-15,0-5-25 0,0 0-5 16,1-3-1050-16</inkml:trace>
  <inkml:trace contextRef="#ctx0" brushRef="#br0" timeOffset="46083.651">13471 8948 1152 0,'0'0'102'0,"3"6"-82"16,3-1-20-16,0 3 0 0,3-3 251 0,-3 3 45 16,0 3 10-16,2-1 2 0,1 3-148 0,3 9-30 15,3-1-6-15,0 3 0 0,-3 2-64 0,0 3-13 16,0 3-3-16,0 0 0 0,-3 2-22 0,0-8-5 16,-4 1-1-16,-2-1 0 0,0 6-8 0,-3 2-8 15,-3-2 9-15,0 5-9 16,-2-2-73-16,-4 10-21 0,-3-3-4 0,-3 0-713 0,-3-2-142 0</inkml:trace>
  <inkml:trace contextRef="#ctx0" brushRef="#br0" timeOffset="46560.118">11447 9337 460 0,'0'0'41'0,"0"0"-33"0,0 0-8 0,0 0 0 16,0 0 245-16,0 0 47 15,0 0 10-15,0 0 2 0,0 0-135 0,0 0-26 0,0 0-6 0,0 0-1 16,3-2-64-16,-3 2-12 0,6-3-4 0,0 3 0 16,0 0-22-16,0 0-5 0,2 0-1 0,4 0 0 15,3 3-28-15,3 2 8 0,-3-3-8 0,3 1 0 16,3-3-31-16,0 0-9 15,2 0-1-15,1-3-962 0</inkml:trace>
  <inkml:trace contextRef="#ctx0" brushRef="#br0" timeOffset="117078.761">10122 8766 403 0,'0'0'36'0,"0"0"-36"16,-6 0 0-16,3-3 0 0,0 0 196 0,3 3 32 0,0 0 6 0,0-5 2 15,-6 0-87-15,6 2-17 0,0 3-3 0,0 0-1 16,0 0-32-16,0 0-6 0,0 0-2 0,0 0 0 15,0 0-35-15,0 0-7 0,0 0-2 0,0 0 0 16,0 0-20-16,0 0-5 0,6-3-1 0,0 1 0 16,3 2-7-16,3 0-2 0,0 2 0 0,3-2 0 15,0 0-9-15,3 0 12 0,2-2-12 16,4-1 12-16,-3 1-12 0,0-1 8 0,0-2-8 0,3 2 8 16,2-2 16-16,1 2 2 0,-3-2 1 0,0-1 0 15,-3 4-35-15,-1 2-8 0,1-3 0 0,-3 3-1 16,0-2 17-16,-3-1 0 0,-3-2 11 0,0 2-11 15,-3 0 11-15,-3 1-11 0,2 2 10 0,-2-3-10 16,-6 3 0-16,0 0 0 0,0 0 0 0,0 0 0 16,0 0-21-16,-8 0 2 0,-1-3 1 0,-3 1 0 0,-3 2-3 15,-6 0-1-15,0 0 0 0,-6 0 0 0,1 0 22 0,-1 0 0 16,0 0-9-16,0 2 9 0,-3 1 0 0,4-3 9 16,5 3-1-16,0-3 0 0,0 0 8 0,3 0 2 15,6 0 0-15,0 0 0 0,1 0-2 0,2 0-1 16,3 0 0-16,0-3 0 0,6 3 6 0,0 0 2 15,-6 0 0-15,6 0 0 0,0 0-3 0,0 0 0 16,0 0 0-16,0 0 0 0,0 0-20 0,6 5 0 16,3-2 0-16,3 0 0 0,-1-3 30 15,7 0 2-15,6 2 0 0,6 1 0 0,0 0-32 0,-4-6 0 16,1 0 0-16,0 3 0 0,0-2 0 0,0-4 0 16,-7 1 0-16,-2 2 0 0,3-2 27 0,3 2-1 15,-6 1 0-15,3-1 0 0,-1 0-18 0,-2 3-8 16,0 0 0-16,-3-2 8 15,0 2-104-15,-3 0-20 0,3 0-5 0</inkml:trace>
  <inkml:trace contextRef="#ctx0" brushRef="#br0" timeOffset="119877.344">10235 10216 1440 0,'-3'2'128'0,"-3"-2"-103"15,6 0-25-15,0 0 0 0,0 0 117 0,0 0 19 16,0 0 3-16,0 0 1 0,0 0-58 0,0 0-11 16,0 0-3-16,0 0 0 0,0 0-3 0,0 0-1 15,9 0 0-15,0 3 0 0,6-3-51 0,-3 3-13 16,3-3 0-16,0 0 0 0,0 2 9 0,5-2-1 16,4 0 0-16,-3 0 0 0,0 0-8 0,-3-2 0 15,3 2 0-15,2-3 8 0,-5 0-8 0,0 1 0 16,-3-1 9-16,0 3-9 0,-3 0 0 0,-3 0-8 15,6-3 0-15,-9 1 0 16,0 2-49-16,0-3-10 0,-6 3-1 0,0 0-1 16,0 0 7-16,0 0 2 0,0 0 0 0,0 0 0 15,-9 0 9-15,-6 3 3 0,-3 2 0 0,0 0 0 0,-3-2 28 0,-6 2 5 16,-2-2 2-16,-1 2 0 0,0 3 29 0,3 0 7 0,3-5 1 16,1 5 0-16,2-3 7 0,3-3 1 0,6 1 1 0,0 0 0 15,6-3 23-15,0 0 4 0,6 0 0 0,0 0 1 16,0 0-46-16,0 0-15 0,6-6 8 0,3 1-8 15,3 0 32-15,3 0 4 0,-3-1 0 0,9 1 0 16,0 2-8-16,5-2-2 0,-2 0 0 16,6 2 0-16,-3 1-11 0,-1-1-3 0,1-2 0 0,3 2 0 31,0-2-68-31,0 2-15 0,2-5-2 0</inkml:trace>
  <inkml:trace contextRef="#ctx0" brushRef="#br0" timeOffset="134567.978">9098 10893 1094 0,'0'5'97'0,"0"-5"-77"16,0 0-20-16,0 0 0 0,0 0 229 0,-6 3 43 0,3-1 8 0,0 6 1 16,-3 0-157-16,3 3-31 0,-3 2-6 0,6 3-2 15,-3 3-40-15,3 2-8 0,0 3-1 0,3 5-1 16,3 0-12-16,-3 5-3 0,0 3 0 0,3 3 0 16,0-3-4-16,3 0-2 0,-3 0 0 0,6 3 0 15,-3-3 6-15,3-3 2 0,0-7 0 0,-3-6 0 16,3 0-6-16,0-5 0 0,-1 0-1 0,1-6 0 15,6-2-15-15,-3-3 11 0,3-7-11 0,9-3 10 16,-3-9-2-16,-1-4-8 0,-2-6 12 0,3-5-4 16,-3-3-8-16,-6-2 0 0,0-3 0 0,-6 0 0 15,-1 2 0-15,-2 4 12 0,0 1-12 0,-3 4 12 16,-3 2-3-16,-3 3 0 0,3 0 0 0,-6 2 0 0,3 1-1 16,-3 2-8-16,4 0 12 0,2 5-4 15,-3 1-28-15,0 2-7 0,0 3-1 0,3-1 0 16,0 6-224-16,0 0-46 0</inkml:trace>
  <inkml:trace contextRef="#ctx0" brushRef="#br0" timeOffset="134792.247">9572 11419 1612 0,'0'0'72'0,"-3"8"14"16,3-2-69-16,0 4-17 0,0-2 0 0,-3 3 0 0,3 2 212 0,-3 0 40 0,-3 0 7 0,3 6 1 16,0-3-174-16,-3 0-35 0,0 2-7 0,3 3-2 15,0-2-29-15,0 2-5 0,-3 0-8 0,3 0 11 16,-3-2-11-16,3-3-9 0,0 0 9 0,0-6-13 31,0 1-38-31,-3-6-7 0,3-2-2 0,-3-6 0 16,3-5-152-16,0-2-32 0,0-9-5 0</inkml:trace>
  <inkml:trace contextRef="#ctx0" brushRef="#br0" timeOffset="135117.892">9560 11303 864 0,'0'0'38'0,"6"5"8"15,0-2-37-15,-1 2-9 0,1 3 0 0,0-3 0 0,3 6 271 0,0-3 52 16,3 5 10-16,-3 0 3 0,3 1-197 0,-3 2-39 16,3-1-8-16,0 4-2 0,0-1-16 0,-3 4-3 15,2-1-1-15,-2 0 0 0,3-3-32 0,-3 1-6 16,0 0-2-16,-3-4 0 0,0 1-16 0,3-2-3 15,-3-1-1-15,0 0 0 0,-3-2-10 0,-3-1 0 16,3-2 0-16,-6-3 0 0,3 1-13 0,-6-1-8 16,0-2-2-16,-3 2 0 15,3-2-5-15,-3-3-2 0,-3-3 0 0,0 0 0 0,0 1 30 0,1-6 0 16,-7-3 11-16,3 0-3 0,-3 1 30 0,-3-3 6 16,3-1 2-16,-3 4 0 0,4-1-4 0,2 1-1 15,0-1 0-15,6 3 0 0,3 0-26 0,0 3-6 16,3 0-1-16,3 5 0 0,3-3-8 0,3-2-11 15,3 2 3-15,3 0 0 0,0 1-1 0,5-1 0 16,-2 0 0-16,6 1 0 0,-3 2-9 0,0-5-2 0,3 2 0 16,-3-2 0-1,-1-3-50-15,1 0-10 0,3-3-3 0,3-2-709 0,-3-3-141 0</inkml:trace>
  <inkml:trace contextRef="#ctx0" brushRef="#br0" timeOffset="135334.634">10033 11081 2116 0,'-12'2'94'0,"12"-2"19"16,-6 3-90-16,3 2-23 0,-3 1 0 0,0 2 0 16,0 2 151-16,0 3 25 0,0 3 6 0,0 3 1 0,0 2-99 0,3 0-19 15,0 8-4-15,3 3-1 0,0 2-35 0,3 3-7 16,0 0-2-16,0-2 0 0,3 2-16 0,3 8 0 16,3-5 0-16,3-1 0 0,0-7-9 15,0 0-9-15,0-8-2 0,3-3 0 16,-1-5-171-16,1-6-34 0,3-7-7 0,0-6-859 15</inkml:trace>
  <inkml:trace contextRef="#ctx0" brushRef="#br0" timeOffset="135512.783">10354 11036 1440 0,'0'0'128'0,"0"0"-103"15,0 0-25-15,0 0 0 0,0 0 271 0,0 0 49 16,-3 5 9-16,0 3 3 0,3 0-193 0,0 5-39 15,3 3-7-15,-3 5-1 0,0 3-43 0,0 5-8 0,3 0-1 0,0 0-1 16,0 3-19-16,0 5-4 0,0 0-1 0,0-2 0 16,3-4-15-16,-3 1 8 0,0 0-8 0,0 5 0 15,3-8 0-15,0-5-21 0,0-3 3 16,-3-5 1 0,3-3-162-16,0-5-32 0,-3-5-6 0</inkml:trace>
  <inkml:trace contextRef="#ctx0" brushRef="#br0" timeOffset="135705.565">10244 11070 979 0,'0'0'87'0,"0"0"-70"0,0 0-17 0,0 0 0 15,3-5 201-15,6 2 37 0,0-5 7 0,0 3 2 0,3 0-117 16,3-3-23-16,3 2-5 0,2 1-1 0,4 0-47 0,0 0-10 16,3-1-1-16,0 4-1 0,-4-4-21 0,1 1-4 15,-3 0-1-15,0 2 0 0,-3 1-16 0,0-1 0 16,-3-2-11-16,2 2 11 15,-5-2-35-15,0 2 0 0,0 0 0 0,-3-2-661 16,0 2-132-16</inkml:trace>
  <inkml:trace contextRef="#ctx0" brushRef="#br0" timeOffset="135891.197">10363 11208 1209 0,'0'0'108'0,"-6"2"-87"16,3 4-21-16,3-6 0 0,0 0 257 0,-3 5 47 15,0 0 10-15,3-5 2 0,0 6-174 0,0-6-34 16,6 5-8-16,0 3 0 0,3-6-58 0,3 1-11 0,0 0-3 0,6-1 0 16,-3 1-16-16,6-3-4 0,-4-3-8 0,7 1 12 15,-3-1-12-15,3 0 0 0,-3 1 0 16,0-3 0 0,-1 2-106-16,1-2-21 0,0-1-4 0,-3 4-993 0</inkml:trace>
  <inkml:trace contextRef="#ctx0" brushRef="#br0" timeOffset="136053.707">10982 11470 2314 0,'-6'13'103'0,"3"-8"21"0,-2 1-100 16,-1 1-24-16,-3 1 0 0,0 3 0 0,-3-3 120 0,3 0 18 16,-3 0 4-16,0 2 1 0,-3 1-103 0,3 0-21 15,3-1-4-15,-3 3-862 16,1 1-172-16</inkml:trace>
  <inkml:trace contextRef="#ctx0" brushRef="#br0" timeOffset="136432.427">11649 11134 2390 0,'-18'5'106'0,"9"-2"22"0,-3-3-103 0,-2 2-25 16,2 1 0-16,-3 2 0 0,-3 0 100 0,0 3 14 0,3 0 3 0,0 0 1 16,0 3-71-16,1-1-15 0,-1 4-2 0,3-1-1 15,3 0-29-15,0 0 8 0,0 1-8 16,6-6 0-16,-3-3 0 0,6 3 0 16,0 0 0-16,3-3 0 0,0 6-12 0,3-3 4 0,0-1 8 0,6 1-13 15,-3 3 13-15,3 0-12 0,0-3 12 0,-1-1-12 16,1 1 12-16,0 0 0 0,-3 0 0 0,3 0 0 15,-3 0 0-15,0 0 0 0,0 0 0 0,-3 3 0 16,3-6 0-16,-3 5 0 0,-3 1 0 0,0 0 0 16,-3-1 20-16,0 1-4 0,0 2 0 0,-3 0 0 15,0 0-5-15,-3-2-2 0,3 2 0 0,-6-2 0 16,0 2-9-16,0-2 0 0,-3-1 0 0,0 1-11 16,0-3-121-16,-3-3-25 0,3 0-5 0,1-5-614 15,2-5-124-15</inkml:trace>
  <inkml:trace contextRef="#ctx0" brushRef="#br0" timeOffset="136581.571">11703 11247 1036 0,'0'16'46'0,"3"-8"10"16,3 0-45-16,0 0-11 0,0-3 0 0,-3 6 0 0,2 2 335 0,1 0 65 16,0 3 12-16,-3 0 4 0,3 3-278 0,-3 2-55 15,3 0-11-15,-3-2-3 0,0-1-47 0,0-5-10 16,0 1-1-16,0-1-1 15,0-5-79-15,0 0-16 0,-3-8-3 0,0 0-1 16,0 0-151-16,0 0-31 0,0-6-5 0,0-4-556 0</inkml:trace>
  <inkml:trace contextRef="#ctx0" brushRef="#br0" timeOffset="136955.144">11765 11396 1389 0,'-15'-22'61'0,"9"15"14"0,0-4-60 0,0-2-15 0,1-1 0 0,2 1 0 16,3 3 129-16,0-4 23 0,0 1 5 0,3 3 1 16,2-1-75-16,4 0-15 0,-3 1-4 0,6 5 0 15,0-3 0-15,3 2 0 0,-3 1 0 0,0 0 0 16,3 5-39-16,-3 0-8 0,0 0-1 0,-3 2-1 15,2 1-5-15,-2 2-1 0,-3 1 0 0,0-1 0 16,-3 3 1-16,0 0 0 0,0 2 0 0,-3 1 0 16,-3 0-10-16,0 2 0 0,0 0 0 0,-3 0 0 15,0 0-10-15,-3 1 10 16,3-1-13-16,-2 0 5 0,-1 0 8 0,0-5 0 0,0 3 0 0,0-3 0 16,3-3 25-16,-3 0 7 0,3-2 2 0,0 0 0 15,3-1 7-15,3-2 2 0,0 0 0 0,0 0 0 0,0 0-21 16,0 0-4-16,0 0-1 0,6 0 0 15,3-5-17-15,0 2 0 0,0-2 8 0,3 2-8 0,0 1 8 16,2-3-8-16,-2 2 12 0,3 0-12 0,0 1 16 0,0 2-3 16,-3 0-1-16,3 0 0 0,0 2-2 0,-3 1-1 15,-3 0 0-15,-1 2 0 0,-2 0 6 0,0 3 1 16,0-3 0-16,0 3 0 0,-6 3 1 0,3-3 1 16,-3 2 0-16,0 1 0 0,-3 2-5 0,0 3-1 15,-6 0 0-15,3-3 0 0,-3 3-12 0,-2-3 0 16,-1 3-9-16,-3-3 9 15,-3-2-51-15,-3 0-4 0,0-3-1 0,-3-3 0 16,1-3-187-16,-1-7-37 0</inkml:trace>
  <inkml:trace contextRef="#ctx0" brushRef="#br0" timeOffset="137188.05">12036 10776 1958 0,'15'14'87'0,"-6"-6"17"0,3 0-83 0,-3 2-21 0,6 3 0 0,0 3 0 16,-1 0 158-16,1 3 27 0,-3 2 6 0,0 3 1 16,6 2-68-16,-3 1-14 0,0 2-2 0,-3 0-1 15,3 3-69-15,-1-3-14 0,-2 2-2 0,-3 1-1 16,0 0 11-16,-3-6 3 0,-3 1 0 0,0-1 0 16,-3 3-25-16,0-2-10 0,-6 2 8 0,0-3-8 15,-6 1-26-15,-3 10-10 0,-2-3-3 16,2-2 0-16,0-6-156 0,0-2-31 15,-3 0-6-15,3-5-2 0</inkml:trace>
  <inkml:trace contextRef="#ctx0" brushRef="#br0" timeOffset="137417.995">12545 11110 806 0,'0'0'72'0,"0"0"-58"16,0 0-14-16,3 3 0 0,6-1 316 0,0 1 60 16,3-3 12-16,0 2 2 0,3-2-242 0,-3 0-49 15,5-2-10-15,4-1-1 0,0 1-56 0,0-4-10 16,3 1-2-16,-3 2-1 0,-4-2-19 0,1 2-12 0,0-2 1 16,-3 0 1-1,0 2-126-15,-3-2-24 0,0 0-6 0,-3 5-492 0,-6-3-98 0</inkml:trace>
  <inkml:trace contextRef="#ctx0" brushRef="#br0" timeOffset="137583.497">12560 11266 1036 0,'3'11'46'0,"-3"-11"10"0,0 0-45 0,0 0-11 0,0 0 0 0,0 0 0 16,0 0 360-16,3 5 71 0,-3-3 13 0,9 4 4 15,-3-4-308-15,3 1-60 0,0 0-13 0,6-1-3 16,-1 1-41-16,10-3-9 0,-3 3-2 0,6-3 0 0,0 0-12 0,-1-3-8 15,4-2 8-15,3-1-13 16,-3-2-237-16,2-2-47 0</inkml:trace>
  <inkml:trace contextRef="#ctx0" brushRef="#br0" timeOffset="137931.138">13352 10708 2383 0,'-9'-6'105'0,"9"6"23"0,-3 0-103 0,-3-2-25 15,6 2 0-15,0 0 0 0,0 0 100 0,-3 2 14 16,0 6 3-16,3 6 1 0,0 1-82 0,0 7-17 16,0 4-3-16,3 8-1 0,3 6-15 0,0-3 0 0,0 3 0 15,3 0-10-15,0-3-2 0,3-3 0 16,2-2 0-16,4 0 0 0,-3-6 0 0,3-2 0 0,3-8 0 0,-3 0 0 15,-3-6 12-15,2-5 0 0,4-2-9 0,-3-3 9 16,0-5 0-16,-3-3 0 0,-3-3 0 0,3-5 0 16,-3 0 32-16,-3-5 0 0,-1-2 1 0,1-7 0 15,0 1-5-15,-3 0-2 0,0-3 0 0,-3-5 0 16,0 3 10-16,-3 0 1 0,-3-1 1 0,3 3 0 16,-3 6-30-16,3-3-8 0,-3 5 0 0,3 6 0 15,-3 2-50-15,3 0-11 16,0 5-3-16,0 1-819 0,0 4-164 0</inkml:trace>
  <inkml:trace contextRef="#ctx0" brushRef="#br0" timeOffset="138140.09">14209 11020 1209 0,'-3'10'53'0,"3"-10"12"0,0 0-52 0,-6 3-13 16,0 0 0-16,-3-3 0 0,0 5 346 0,0-2 66 15,-3 2 14-15,1 0 2 0,-1 3-299 0,-3 0-60 16,0 5-12-16,0 3-2 0,3 0-40 0,-3 3-15 16,3 4 11-16,0 1-11 0,-3 3 0 0,7-6-18 15,2 3 2-15,0 0 1 16,-3-3-46-16,3-3-10 0,3 1-1 0,-3-6-1 16,0 0-106-16,3-5-21 0,0-3-4 0</inkml:trace>
  <inkml:trace contextRef="#ctx0" brushRef="#br0" timeOffset="138501.522">14042 10975 864 0,'0'0'76'0,"0"0"-60"0,0 0-16 0,3-5 0 16,0-1 280-16,-3 6 52 0,0 0 12 0,6-5 1 15,-6 5-203-15,6 0-41 0,3 3-8 0,0 2-1 16,0 0-50-16,0 6-10 16,3-3-1-16,0 5-1 0,0 3-5 0,0 2-1 0,-1 1 0 0,-2-1 0 15,3 1-5-15,-3 2-2 0,3-2 0 0,-3 2 0 16,-3 0 7-16,3-2 2 0,-3-1 0 0,0 1 0 15,0-1-10-15,-3-5-1 0,0 1-1 0,0-1 0 0,-3 0-14 16,3-2 11-16,-3-1-11 0,-3 1 10 16,3-1-10-16,-3 1 8 0,0-3-8 0,-3-3 8 0,0 0-8 15,0-2 0-15,-3-3 0 0,-3-3 0 0,0 3 0 0,-3-5-9 16,-6-3 9-16,1 0 0 0,-1-2 0 0,-6-4 0 16,0-1 8-16,3 1-8 0,4 1 28 15,-1 3 0-15,6-1 0 0,3 3 0 0,0 3-15 0,3-1-3 16,6 4-1-16,-3-1 0 15,3 1-35-15,3 2-7 0,0 0-2 0,9-6 0 0,3 4 49 0,0-4 10 16,6-2 1-16,9 3 1 16,2 0-26-16,1-3-11 0,3 0 1 0,0 3 0 15,-4-3-105-15,1 2-21 0,0-4-4 0,3-1-1024 16</inkml:trace>
  <inkml:trace contextRef="#ctx0" brushRef="#br0" timeOffset="138720.3229">14667 10541 460 0,'-6'-3'41'0,"0"3"-33"0,1 3-8 0,-1 2 0 15,0-2 467-15,-3 5 91 0,0 2 18 0,-3 4 4 16,3 2-370-16,-3 2-74 0,0 3-16 0,0 8-2 16,3 0-68-16,0 9-14 0,-3-1-2 0,4 2-1 15,2 4-18-15,0-1-4 0,6 3-1 0,0-3 0 16,0 1-10-16,6-6 0 0,5 2 0 0,1-4 0 15,3-6-40-15,6-5-6 16,0-3-2-16,3-5 0 16,0-6-130-16,2-2-26 0,-2-10-6 0,3-4-538 0,0-2-107 0</inkml:trace>
  <inkml:trace contextRef="#ctx0" brushRef="#br0" timeOffset="139004.8289">15141 10591 2419 0,'-9'0'107'0,"6"0"22"0,-6 3-103 0,-3 0-26 15,0 2 0-15,-3 3 0 0,0 0 139 0,-6 2 22 16,1 4 5-16,2 1 1 0,-3 1-114 0,6 5-22 16,-3 1-5-16,3 4-1 0,-3 3 10 0,4 3 1 15,2 0 1-15,0 2 0 0,3-2-8 0,3 2-1 16,6-2-1-16,3 0 0 15,0-3-73-15,6 0-14 0,0-3-4 0,6-2 0 16,2-3 0-16,4-5 0 0,6-3 0 0,0-5 0 16,3 0-51-16,2-2-10 0,-2-9-3 0,3 0 0 15,-3 1 38-15,2-4 7 0,-2 4 2 0,-3-4-587 0,0 1-118 0</inkml:trace>
  <inkml:trace contextRef="#ctx0" brushRef="#br0" timeOffset="139134.775">15542 11020 2419 0,'0'10'53'0,"-2"-4"11"0,-1 2 3 0,-3-3 1 0,0 3-55 0,0 3-13 0,-6-1 0 0,3 1 0 0,-3 2 123 16,-3 0 21-16,0 3 5 0,0 0 1 0,0 0-98 0,1 0-20 16,-4 0-4-16,6-1-1 15,0-1-61-15,-3-1-12 0,0-3-2 0,0 1-1 16,0 0-179-16,3-3-36 0,-23 13-8 0,14-8 0 0</inkml:trace>
  <inkml:trace contextRef="#ctx0" brushRef="#br0" timeOffset="139485.251">15885 10673 1267 0,'0'0'112'0,"0"0"-89"16,-3-2-23-16,0-1 0 0,-3 3 304 0,0-3 57 16,-3 3 11-16,0 0 3 0,0 3-204 0,0 0-41 15,-6 2-8-15,-3 3-2 0,4 2-72 0,-4-2-14 0,3 6-3 0,0-1-1 16,0 3-22-16,3 2-8 15,0 1 0-15,0 5 9 0,6-3-9 0,3 0 0 0,0 3 0 0,3 0 0 16,3-3-10-16,6 0 10 0,0-3-13 0,3-2 5 16,-3 0-1-16,6-3 0 0,3-2 0 0,0 2 0 15,-6-5 9-15,3 3 0 0,-4-3 0 0,4 2 0 16,-3-2 0-16,-3 3 0 0,3-1 0 0,-3 1 0 16,0 0 0-16,-3 2 0 0,-3-3 0 0,-3 4 0 15,3 1 11-15,-6-1-3 0,-3 4 0 0,0-2 0 16,-3 3 0-16,0-4-8 0,0 1 12 0,0 0-4 15,3-3-8-15,0 3 0 0,-6 0 9 16,0-3-9-16,-2 3-11 0,2-5-6 0,-6-3-2 0,0 2 0 31,0-7-151-31,0 0-30 0,0-6-7 0,4-5-965 0</inkml:trace>
  <inkml:trace contextRef="#ctx0" brushRef="#br0" timeOffset="139727.3509">16075 11046 2253 0,'0'0'100'0,"0"0"20"0,3 8-96 0,-3 0-24 15,3 0 0-15,-3 3 0 0,0 2 139 0,3-2 22 0,-3 2 5 0,0 0 1 16,0 3-98-16,3 2-19 0,-3-2-4 0,3 0-1 15,-3-3-35-15,0 1-10 0,0 2 0 0,3-3 0 32,0-3-75-32,0-2-19 0,0-5-4 0,-3-3-738 0,0 0-147 0</inkml:trace>
  <inkml:trace contextRef="#ctx0" brushRef="#br0" timeOffset="140153.947">15983 11078 864 0,'-3'-5'76'0,"0"0"-60"0,3-1-16 0,0 4 0 16,3-4 249-16,-3 1 47 0,3 0 10 0,3 2 2 15,3-2-170-15,-3-1-34 0,3 4-6 0,0-3-2 16,6-1-42-16,-3 4-9 0,-1-1-1 0,1 3-1 0,0 0-9 0,0 0-2 16,-3 5 0-16,0-2 0 0,0 0-7 0,-3 2-1 15,0 0-1-15,0 0 0 0,0 1-23 0,-3-1 0 16,0 0-10-16,0 3 10 0,-6-2 44 0,3 1 16 16,-3 1 4-16,0-2 0 0,0 2-64 0,-3 0-24 15,0 2 0-15,-3-2 1 0,0 0 23 0,0 3 0 16,0-3 0-16,0-1 0 0,0 1 0 0,3-2 0 15,-3-1 0-15,3-2 0 16,6-3 0-16,0 0 12 0,0 0-12 0,0 0 12 0,0 0-2 0,0 0 0 16,0 0 0-16,0 0 0 0,0 0-1 0,0 0 0 15,6 5 0-15,3-2 0 0,0-3-1 0,0 0 0 16,0 2 0-16,0-4 0 0,3 2 5 0,0 2 1 16,3 1 0-16,0-3 0 0,-3 0-4 0,2 0-1 15,1 0 0-15,-3 3 0 0,-3-1-1 0,3 1-8 16,-3 2 12-16,0 0-4 0,0 1 12 0,-6 2 1 15,3 0 1-15,-3 2 0 0,-6-2-22 0,3 3 0 16,0-1 0-16,0 1 0 0,-6 2 20 0,0 3 0 0,-3-3 0 16,0 0 0-16,-3 1-20 0,-3-1 0 0,0 0 0 15,-3-2 0 1,-2-1-38-16,-1-4-2 0,3-1-1 0,-3-3 0 16,3-2-160-16,-3-2-32 0,1-6-7 0</inkml:trace>
  <inkml:trace contextRef="#ctx0" brushRef="#br0" timeOffset="140423.693">16275 10581 633 0,'12'5'28'0,"-6"-2"6"0,3-1-34 0,-4 4 0 16,4-1 0-16,0 3 0 0,3 2 482 0,0 1 90 15,-3 2 17-15,3 0 4 0,0 3-405 0,3 3-82 16,-3-1-16-16,-3 6-3 0,5 0-41 0,-5 2-8 15,3 4-2-15,3 4 0 0,-6-2-12 0,0-1-2 16,0 4-1-16,-3 2 0 0,0-5-3 0,-6 2-1 16,3 0 0-16,-6-7 0 0,3 2-6 0,-3 3-2 15,-3 2 0-15,-3 1 0 0,0 2-9 0,-6 0 0 16,0 0 0-16,-8 10-11 16,-1-4-50-16,0-4-11 0,0-2-1 0,-3 0-880 15,3 3-176-15</inkml:trace>
  <inkml:trace contextRef="#ctx0" brushRef="#br0" timeOffset="151048.895">18052 13586 1728 0,'-3'14'76'0,"3"-6"16"16,0-3-73-16,0 3-19 0,0 0 0 0,0 2 0 16,0 4 106-16,0 1 18 0,0 4 3 0,-3-1 1 0,3 4-34 0,0 1-6 15,0 4-2-15,0-1 0 0,-3 1-47 0,0 2-10 16,3-3-1-16,-3 1-1 0,3-1-14 16,-3 1-2-16,0-3-1 0,0-1 0 0,3 1-23 0,0-3-5 15,0-5-1-15,0-3 0 16,0-5-173-16,0 3-36 0,0-3-6 0</inkml:trace>
  <inkml:trace contextRef="#ctx0" brushRef="#br0" timeOffset="152242.528">18028 13600 1778 0,'0'0'39'0,"0"0"8"0,0 0 1 0,0 0 3 0,0 0-41 16,0 0-10-16,0-6 0 0,3-2 0 0,0 3 64 0,-3-3 12 16,3 3 1-16,0-3 1 0,0 3-33 0,0-1-6 15,0 1-2-15,-3-3 0 0,0 3-5 0,0 0-2 16,0 5 0-16,0-8 0 0,0 2 2 0,-3 1 0 15,0 0 0-15,0-1 0 0,-3 4-1 0,3-4 0 16,-3 4 0-16,0-1 0 16,0 1-9-16,0-1-2 0,0 6 0 0,0-1 0 0,-3-2-5 0,3 5-2 15,-3-2 0-15,0 2 0 0,3 6-4 0,-2-3-1 16,-1 0 0-16,3 2 0 0,-3 1-8 0,0 0-9 16,0 2 9-16,0 3-13 0,3 0 13 0,0-1 8 15,0 1 0-15,3 0-8 0,-3 3 0 0,3 2 0 16,-3 0 0-16,3 3 0 0,-3 0 0 0,3-3 0 15,0 3 0-15,0-3 0 0,3-3 0 0,0 4 0 16,0-7 0-16,3 1 0 0,-3-8 0 0,6-2-9 16,-6-6 9-16,6 2 0 0,0-4 0 0,3-6 0 15,3-3 0-15,0-5 0 0,0-2 0 0,3-6 0 0,-3 0 0 16,3 0 0-16,-4 0 0 0,1 3-8 0,0 3 8 0,-3 2 0 16,0 0 0-16,-3 5 0 0,3 3 0 0,-6 3 0 15,-3 5 0-15,0 0 0 0,0 0 0 0,0 0 0 16,0 0 0-16,0 0 0 0,0 0 12 0,0 0-4 15,0 8 8-15,0 5 3 16,0 0 0-16,0 1 0 0,0 4-35 0,0 1-8 0,0 5 0 0,-3 5-1 16,3-3 49-16,0 9 9 0,-3-4 3 0,3 9 0 15,0-3-26-15,-3-3-10 0,0 6 8 0,0-3-8 16,0-5 25-16,0 0 0 0,0-1 0 0,-3-2 0 16,3-2 4-16,0-1 1 0,0 1 0 0,0-6 0 0,0 0 2 15,3-2 1-15,3-6 0 0,-3 0 0 0,3-2-24 0,-3-3-9 16,0-8 0-16,0 0 9 0,9-3-9 0,0-8 10 15,3-7-10-15,0-3 10 0,3-6-10 0,-3-2-11 16,3 3 3-16,-3-3 0 0,5 2-8 0,-2-2 0 16,3 0-1-16,-3 0 0 15,3 0-205-15,-3-3-41 0</inkml:trace>
  <inkml:trace contextRef="#ctx0" brushRef="#br0" timeOffset="153365.748">21460 13531 921 0,'0'0'82'0,"0"0"-66"0,0 0-16 0,0 0 0 16,0 0 304-16,0 0 58 0,0 0 11 0,0 0 3 15,0 0-207-15,0 0-41 0,0 5-8 0,0 6-1 16,0-1-59-16,0 1-12 0,-3 5-3 0,0 5 0 16,0 3-20-16,0 0-4 0,-3 2-1 0,-3 6 0 15,3-1-20-15,-3 4-20 0,-3-1 4 0,0 1 1 0,6-6 34 0,1 3 6 16,-4-6 2-16,6 3 0 0,0-5-27 0,3 0-17 15,-3-6 2-15,3-2 1 16,0-3-106-16,3-2-22 0,-3-1-4 0,3-4-1008 16</inkml:trace>
  <inkml:trace contextRef="#ctx0" brushRef="#br0" timeOffset="153527.048">21439 13785 1728 0,'0'0'76'0,"-3"-3"16"0,3 3-73 0,0 0-19 0,0 0 0 0,0 0 0 16,0 0 129-16,6-5 23 16,3 5 4-16,0-3 0 0,3 3-100 0,3-2-20 0,0 2-4 0,2-3 0 15,1 3-23-15,0-3-9 0,3 1 8 0,-3-1-8 16,3 0 0-16,0 1 0 0,2 2 0 0,1-6 0 31,-6 4-89-31,0-1-23 0,0 0-5 0</inkml:trace>
  <inkml:trace contextRef="#ctx0" brushRef="#br0" timeOffset="154211.21">21993 13867 1324 0,'0'0'118'0,"0"0"-94"16,0 0-24-16,0 0 0 0,6 0 186 0,0-3 33 15,0-2 6-15,0-3 2 0,2-5-120 0,4-3-24 16,-3-5-5-16,6-6-1 0,-3 1-61 0,3-3-16 16,-6 2 0-16,3-2 0 0,-3 0 13 0,-3 5 0 15,-3 0 0-15,0 1 0 0,-3 1 5 0,0 1 1 16,-3 0 0-16,-3 5 0 0,0 0 10 0,-3 6 3 0,0-1 0 0,0 6 0 16,-3 0 9-16,0 5 3 0,0 0 0 0,0 5 0 15,0 3-36-15,1 2-8 0,-4 1 0 0,3 7 0 16,0 1 0-16,0 2-9 0,0 0 9 0,0 6-13 31,0-3-19-31,0 5-4 0,3-3-1 0,3-2 0 0,0 0 37 0,3-3 0 0,3-3 0 0,0 4 0 16,0-9 0-16,3-3 12 0,0-2 0 0,6-2 0 15,-3-4-12-15,3-2-17 0,0-5 4 0,3-3 1 16,0 0 12-16,-3-2 0 0,0-1 0 0,3 0 0 16,-6 3-54-16,0 1-8 15,0 1-2-15,-6 6 0 0,0 0 52 0,0 0 12 0,6 3 0 0,0 5 0 16,-6 5 0-16,2 3 0 0,-2 5 0 0,3 6 0 15,-3 2 0-15,0 2 0 0,3 1-8 0,0 5 8 16,-3 0 0-16,3 0 0 0,-3 0 0 0,3 0 0 0,0 3 0 0,0 0 0 16,0-3 0-16,-3 2 0 15,0-4 36-15,0-6 0 0,0 0 0 0,0-2 0 0,0 2-8 0,0-6 0 16,0-4-1-16,3-3 0 0,-3-3 23 0,3-2 5 16,0-3 1-16,-3-8 0 0,9-8-39 0,0-8-7 15,0-11-2-15,3-4 0 0,3-4 45 0,0-2 9 16,0-3 2-16,-1 1 0 15,4-1-104-15,-3 3-20 0,0 0-4 0,0-3-1253 0</inkml:trace>
  <inkml:trace contextRef="#ctx0" brushRef="#br0" timeOffset="159599.897">8920 12777 1728 0,'0'0'153'0,"0"0"-122"16,0 0-31-16,0 0 0 0,0 0 94 0,0 0 13 0,0 0 2 0,0 0 1 15,0 0 5-15,0 0 1 0,6-3 0 0,3 3 0 16,2 0-69-16,1 3-14 0,3-3-2 0,0 2-1 16,0-2 28-16,3 3 6 0,0 0 0 0,0-3 1 15,-4 2-33-15,1 1-8 0,0-3 0 0,0 3-1 16,-3-1-11-16,0 1-1 0,-3 2-1 0,-3 0 0 16,0 3-10-16,0 0 12 0,-3 3-12 0,-3 0 12 15,-6-1-20-15,3 3-4 0,-3 1-1 0,-3 1 0 16,0-1-1-16,-3 2 0 0,0-1 0 15,0 4 0-15,-3-1 2 0,0 4 1 0,1-4 0 0,-1 1 0 0,0 2 11 16,0-3 0-16,0 1 0 0,3-3 0 16,-3 2 12-16,3-7 4 0,0 2 0 0,3-5 1 0,1 3 5 0,5-3 1 15,-3-3 0-15,6-3 0 16,0-2-1-16,0 0 0 0,0 0 0 0,6 6 0 0,3-1-30 0,2-2-7 16,1-1-1-16,6 1 0 0,0-3 16 0,3-3 0 15,0 3 0-15,0-2 0 0,5 2 0 0,-2-3 0 16,0 0 0-16,0 1 0 0,0 2 0 0,-4-3 0 15,1 0-8-15,0 3 8 16,-3-2-40-16,-3 2-4 0,3-3-2 0,-3 3-829 16,-1-2-165-16</inkml:trace>
  <inkml:trace contextRef="#ctx0" brushRef="#br0" timeOffset="159803.672">9402 12824 2023 0,'9'14'89'0,"-6"-9"19"0,3 5-86 0,0-2-22 0,3 3 0 0,0 0 0 16,-1 2 86-16,4 0 13 0,3 0 2 0,3 3 1 16,-3-3-75-16,0 3-15 0,3-3-4 0,0 3 0 15,-4 0-8-15,4-3 0 0,-6 1 0 0,3-6 0 16,0 0-190-16,-3-3-40 0</inkml:trace>
  <inkml:trace contextRef="#ctx0" brushRef="#br0" timeOffset="159967.498">9655 12745 2541 0,'-12'8'112'0,"9"-3"24"0,3-5-108 0,-6 6-28 16,-3 1 0-16,-3 7 0 0,0-1 123 0,-3 3 19 15,1 0 4-15,-4 5 1 0,-3 0-82 0,0 5-16 16,3 1-3-16,0 5-1 0,-3 2-27 0,1 0-6 15,-4 3 0-15,3 1-1 0,3-4-21 0,0-2-4 16,3-1-1-16,-3 1-945 16,7 0-190-16</inkml:trace>
  <inkml:trace contextRef="#ctx0" brushRef="#br0" timeOffset="161175.082">10134 13010 1267 0,'3'-3'56'0,"3"-2"12"0,-3-3-55 0,6 0-13 16,-3-5 0-16,0-6 0 0,3 0 138 0,-3-2 25 0,0-5 5 0,0 2 0 16,0-2-85-16,0-1-18 0,-6 3-3 0,2 1-1 15,1-1-25-15,-3 3-6 0,-3 2-1 0,-2 0 0 16,-1 4 23-16,0-1 4 0,0 5 0 0,0 3 1 16,-3 3-6-16,0 2-2 0,0 3 0 0,-3 3 0 15,0 2-25-15,-3 8-4 0,0 3-2 0,-3 3 0 16,4 2-10-16,-4 5-8 0,0 1 9 0,0 2-9 15,3-3 0-15,0 4 0 0,-3 1 0 0,7 6 0 16,2-2 0-16,3 2 0 0,0-3-8 0,3 6 8 16,-3-8 0-16,6-3-10 0,6-3 10 0,3-5-8 0,3-2 8 15,-4-6-10-15,4-2 10 0,0-6-10 16,6-2 0-16,-3-3 0 0,3-6 0 0,0-4 0 0,-3-3-7 0,-1-3-2 16,1-3 0-16,0 1 0 15,-3-4 2-15,0 7 0 0,-3-1 0 0,0 5 0 0,-3 3 17 0,0 6 0 16,-6 2-8-16,6 5 8 0,0 5 0 0,0 9-8 15,-3 2 8-15,3 11 0 0,0 0-9 0,0 5 9 16,2 0 0-16,-2 10-9 0,3 1 45 0,3 8 8 16,-3 2 3-16,3 8 0 0,0-8-19 0,0 0-4 15,-3-5-1-15,-3 5 0 0,3-5 13 0,0-2 4 16,-3-1 0-16,0-5 0 0,2-8-17 0,1-8-3 16,3-5-1-16,-3-8 0 0,0-6-19 0,0-7 0 0,3-8 0 15,3-11 0 1,0-13-40-16,15-51-1 0,-1 4-1 0,-14 36-1193 0</inkml:trace>
  <inkml:trace contextRef="#ctx0" brushRef="#br0" timeOffset="167510.766">10679 12856 1785 0,'18'-10'79'0,"-15"10"17"0,-3 2-77 0,0-2-19 16,0 0 0-16,0-2 0 0,-3-1 149 0,0-2 27 0,-9-1 4 0,3 4 2 15,3-1-96-15,6 3-19 0,0-3-4 0,3 1-1 16,3 2-27-16,3 2-6 0,3-2-1 0,3 0 0 16,2 0-6-16,4 0-2 0,3 0 0 0,0 0 0 15,3-2-7-15,2-4-1 0,1 4-1 0,0-4 0 16,0-1-11-16,-4 1 10 0,1-2-10 0,-3 0 10 15,-3 0-10-15,0 1 0 0,0-1 0 0,2 0 0 16,-5 0-8-16,3 0-8 0,-6 2 0 0,0 4-1 16,-3-1-103-16,0 1-20 0,-3 2-4 0,-3 0-609 15,0 0-123-15</inkml:trace>
  <inkml:trace contextRef="#ctx0" brushRef="#br0" timeOffset="167763.572">10965 12433 1958 0,'0'0'174'0,"0"0"-139"0,0 0-35 0,0 0 0 15,0 0 124-15,-3 5 17 0,0 6 4 0,0-1 1 16,6 6-57-16,0 3-11 0,0 7-2 0,2 6-1 15,1 5-34-15,3 0-6 0,0 3-2 0,0 5 0 16,0-3-5-16,-3 3-2 0,0-5 0 0,3 5 0 16,-3-6-12-16,3 4-2 0,0-4-1 0,0-2 0 31,0 0-95-31,3-5-20 0,-3-5-3 0</inkml:trace>
  <inkml:trace contextRef="#ctx0" brushRef="#br0" timeOffset="169640.957">11622 12621 1785 0,'-18'8'159'0,"13"-6"-127"16,-1 1-32-16,-3 5 0 16,3-3 47-16,0 0 3 0,-3 3 1 0,3 3 0 0,-3 2 8 0,3 3 1 15,3 0 1-15,0 2 0 0,3 4-24 0,3 1-5 16,0 1 0-16,3 0-1 0,6-3-22 0,0-2-9 16,3-3 8-16,2-1-8 0,1-1 8 0,3-6-8 15,0-6 0-15,0-2 8 0,3-2 1 0,-3-4 0 16,-1-4 0-16,1-3 0 0,-3-3 13 0,-3-3 2 15,-3 1 1-15,0-1 0 0,-6 3 17 0,0-2 3 16,-6-3 1-16,0 2 0 0,-3-2 16 0,0 2 3 16,0 1 1-16,-3-1 0 0,-3 3-27 15,0 1-6-15,-3 1-1 0,0 4 0 0,-6-1-23 0,6 3-9 0,0 6 0 16,1 2 9 0,-4 2-146-16,0 6-30 0,3 3-5 0</inkml:trace>
  <inkml:trace contextRef="#ctx0" brushRef="#br0" timeOffset="169775.07">12116 12660 2286 0,'-8'6'101'0,"8"-6"21"0,0 0-98 0,-3 8-24 0,-3-1 0 0,3 1 0 16,-3-2 0-16,3-1 0 0,-3-5 0 0,0 0-1013 15</inkml:trace>
  <inkml:trace contextRef="#ctx0" brushRef="#br0" timeOffset="170039.006">12533 12184 1958 0,'-18'13'174'0,"9"-5"-139"16,0 3-35-16,-2 2 0 0,2 0 109 0,-3 8 15 15,0 3 4-15,0 3 0 0,-3 7-30 0,6-2-6 0,0 2 0 0,3 6-1 16,0 2-47-16,6 6-8 16,0 0-3-16,6 2 0 0,0-3-23 0,0-2-10 15,3-2 8-15,6-4-8 0,0-4 0 0,3-6 0 0,0-3 0 0,2-2 0 32,7-5-97-32,-3-9-25 0,3 1-5 0,0-8-1 15,-1-3-95-15,1-8-19 0</inkml:trace>
  <inkml:trace contextRef="#ctx0" brushRef="#br0" timeOffset="170205.8789">12762 12324 1036 0,'-9'-2'46'15,"9"2"10"-15,0 0-45 0,0 0-11 0,0 0 0 0,0 0 0 16,0 0 294-16,0 0 57 0,0 10 11 0,3 1 2 16,0 5-222-16,0 2-45 0,0 3-9 0,0 3-1 15,0 3-47-15,-3 4-8 0,3 4-3 0,-3 4 0 16,3 1-21-16,-3 0-8 0,0 0 0 0,0-3 9 15,3-6-114-15,0-2-23 0,0-2-5 0,0-9-609 16,3 1-122-16</inkml:trace>
  <inkml:trace contextRef="#ctx0" brushRef="#br0" timeOffset="170357.302">12855 12610 1209 0,'0'0'53'0,"0"0"12"0,0 0-52 0,0 0-13 15,0 0 0-15,6-3 0 0,0 3 251 0,0-2 47 16,2-1 10-16,1 0 1 0,0-2-194 0,3 3-39 15,0-1-8-15,3-2-2 0,0 2-34 0,0-2-8 16,3-1 0-16,-1 4-1 0,1-4-23 0,-3-2-8 0,0 1 0 0,-3-1 0 31,6 0-160-31,-3 0-32 0,0 2-7 0</inkml:trace>
  <inkml:trace contextRef="#ctx0" brushRef="#br0" timeOffset="170809.602">13265 12787 403 0,'0'0'36'0,"9"-2"-36"0,-3-1 0 0,0-2 0 16,0-6 319-16,-3 1 57 0,0-6 11 0,0-3 2 16,0-2-219-16,-3-3-44 0,0 0-9 0,0 1-1 15,-3-1-54-15,0 0-10 0,0 5-3 0,0 1 0 16,-6-3-5-16,3 5 0 0,0 0-1 0,-3 3 0 16,1 5-6-16,2-3-1 0,-3 3 0 0,0 6 0 15,0-1-27-15,3 3-9 0,-3 5 0 0,0 3 0 16,-3 0 0-16,3 3 0 0,0 7-12 0,-3 1 3 15,3 5 1-15,0 2 0 0,3 3 0 0,1 3 0 16,2-3 8-16,0 0-8 0,0-2 8 0,6-4-8 0,0-1 8 0,5-7 0 16,-5-1 0-16,6-4 0 0,3-4-11 15,0-4 11-15,-3-2-13 0,3-2 5 0,-3-9-6 0,3 3-1 16,0-5 0-16,-3-3 0 16,0 3 4-16,-3-1 1 0,3 4 0 0,-7 2 0 0,1 3 10 0,-3 5 0 15,0 0 0-15,6 8-8 0,0 0 8 0,-3 7-10 16,0 4 10-16,-3 5-10 0,3 5 18 0,3 3 3 15,-3-1 1-15,0 4 0 0,3-1 8 0,0 6 3 16,0 2 0-16,0 3 0 0,0-3-3 0,3 1 0 16,0 2 0-16,0 0 0 0,-3-6 12 0,3 1 3 15,0-3 0-15,2 0 0 0,-2-2-22 0,3-6-4 0,-3 0-1 16,3-8 0-16,-6-2-8 0,3-9 0 0,0-5-10 16,0-2 10-1,-3-11-42-15,-3-5-2 0,3-11-1 0,-6-5 0 16,0-5-183-16,0-3-37 0,0-56-7 0,-6 16-2 0</inkml:trace>
  <inkml:trace contextRef="#ctx0" brushRef="#br0" timeOffset="171027.816">13492 12232 1612 0,'0'0'144'16,"6"5"-116"-16,0 0-28 0,2 3 0 15,1 3 138-15,3 2 22 0,3 0 4 0,3 3 0 16,-3 3-44-16,3-1-8 0,3 6-3 0,-4 2 0 0,-2 4-28 0,3-1-5 15,-6 5-2-15,3 6 0 16,-6 5-15-16,0 2-3 0,-6 4-1 0,-3-1 0 0,0-2-34 0,-6-1-6 16,-3 1-2-16,-3 5 0 0,0 2 12 0,-3 1 3 15,-3-1 0-15,-2 4 0 16,-4-7-124-16,0 7-25 0,3-1-5 0</inkml:trace>
  <inkml:trace contextRef="#ctx0" brushRef="#br0" timeOffset="178403.912">13953 12650 1728 0,'0'0'76'0,"0"0"16"0,0 0-73 0,0 0-19 15,0 0 0-15,9 2 0 0,3-2 55 0,3 0 7 16,3-2 2-16,2-1 0 0,4 0-52 0,-3 1-12 16,6-6 0-16,0 3 0 0,-4-1 36 0,4 1 5 15,-6-3 1-15,3 3 0 0,3-1-27 0,-6 1-6 16,-4 0-1-16,1 2 0 0,-3-2-16 0,0 2-4 16,0 1-1-16,-3 2-613 0,-3-3-122 15</inkml:trace>
  <inkml:trace contextRef="#ctx0" brushRef="#br0" timeOffset="178591.8509">13980 12853 748 0,'-18'11'33'0,"12"-6"7"0,0 1-32 0,0-4-8 0,0 1 0 0,6-3 0 16,0 0 311-16,0 0 60 0,0 0 12 0,6 3 2 16,6-6-297-16,0 3-59 0,6-3-12 0,3 1-2 15,5-4 39-15,4 1 8 0,3-3 2 0,0 3 0 16,-1-6-22-16,1 3-4 0,0 0-1 0,3 0 0 15,-4 0-20-15,1-2-4 0,-3 2-1 0,3-3 0 16,-7 3-12-16,4-5-16 0,0 3 3 0,-3-1-1129 16</inkml:trace>
  <inkml:trace contextRef="#ctx0" brushRef="#br0" timeOffset="185434.449">13885 16581 1965 0,'0'0'87'0,"0"0"18"0,0 0-84 0,0 0-21 15,0 0 0-15,0 0 0 0,0 0 88 0,0 0 12 16,0 8 4-16,3 0 0 0,2 0-66 0,4-2-13 15,0 1-2-15,6-1-1 0,3-1 14 0,3 0 4 16,3-2 0-16,3 0 0 0,2-3-21 0,4-3-4 0,0 0-1 16,0 3 0-16,-4-2-6 0,4-4-8 0,-3 4 11 15,3-4-11-15,-7 1 12 0,4 3-4 16,-3-1 0-16,0-2-8 0,-4 2 12 0,1 0-12 0,-3 1 12 16,0-1-12-16,-3 0 0 0,-3 1-19 0,-3-1 3 0,0 0 0 31,-4-2-131-31,-2 0-25 0,-3 2-6 0</inkml:trace>
  <inkml:trace contextRef="#ctx0" brushRef="#br0" timeOffset="185719.031">14274 16486 2188 0,'0'0'48'0,"0"0"11"0,0 0 1 0,0 0 1 16,0 0-49-16,0 0-12 0,-3 3 0 0,3-3 0 15,0 0 93-15,0 0 16 0,0 0 3 0,0 0 1 0,3 5-78 0,3 0-16 16,6 1-3-16,0 2-1 0,3-3-15 0,0 0 0 15,3 1 0-15,3 1 0 0,0-1 0 0,-1 2 0 16,-2-3 0-16,3 3 0 0,-3 0 54 0,0-3 8 16,3 3 2-16,-6-3 0 0,-1 1-52 0,1-1-12 15,-6 0 0-15,3 1 0 0,-6-4 0 0,0 6 0 16,0-5 0-16,-3-1 0 0,0 4 56 0,-3 2 9 16,0-3 2-16,-6 6 0 0,3-1-28 0,-6 1-6 15,0 5-1-15,-3-1 0 0,0 4-17 0,-6-1-4 16,1 6-1-16,-7-3 0 0,3 3-10 0,-6 0 0 15,0 0 0-15,-2 0 0 16,-1-3-85-16,3 0-19 0,-3 0-4 0,3 3-796 16,1-5-160-16</inkml:trace>
  <inkml:trace contextRef="#ctx0" brushRef="#br0" timeOffset="193630.447">18272 16944 518 0,'0'0'46'0,"0"0"-37"0,0 0-9 0,0 0 0 16,0 0 102-16,0 0 18 0,0 0 4 0,0 0 1 15,0 0-50-15,0 0-11 0,0 0-1 0,0 0-1 16,0 0-6-16,0 0 0 0,0 0-1 0,0 0 0 15,0 0 9-15,0 0 1 0,0 0 1 0,0 0 0 16,0 0 7-16,6 3 2 16,0 2 0-16,0-2 0 0,-6-3-47 0,3 5-8 0,3-3-3 0,0 1 0 15,0 2 38-15,0-2 7 0,0 0 2 0,0 2 0 16,-6-5-64-16,8 3-8 0,1-1-4 0,3-2-1 16,-3 0 13-16,3 0 0 0,0 0 0 0,0 0 0 15,0-2 0-15,3-1 0 0,0 0 0 0,0 3 0 16,-4-5 0-16,4 2 0 0,-6 1 8 0,3-1-8 15,0-2 8-15,-3 0-8 0,0 2 12 0,0-2-12 16,0-1 12-16,0-2-12 0,0 0 12 0,0-2-12 16,-3-1 14-16,2 1-4 0,-2-4-1 0,3-1 0 0,-3-1 1 15,3 0 0-15,0 0 0 0,0-3 0 0,-3 1 1 16,0-1 0-16,0 3 0 0,0-5 0 16,0 3 16-16,0-3 3 0,-3 2 1 0,3 1 0 0,-3-4-31 0,0 4 0 15,0-3 0-15,3 0 0 16,-3-1 0-16,-3 1-18 0,3-5 2 0,-3-1 1 0,0-2 15 0,0 0 0 15,3 3 9-15,-6-6-9 0,-3 3 14 0,0 0-3 16,0 0-1-16,-3-1 0 0,0 4 39 0,-3 5 8 16,-3 0 2-16,0 0 0 0,0 5-16 0,0 2-3 15,1 1-1-15,2 3 0 0,3 2-17 0,0 2-3 16,-3-2-1-16,0 6 0 0,-3-1-9 0,3 1-1 0,0 2-8 16,0 0 12-16,0 2-12 0,1 1 8 15,-4-1-8-15,6 1 0 0,-3 2 0 0,3 3 0 16,-3 3 0-16,0 2 0 0,0 0 0 0,0 6 0 0,0-1 0 0,-3 9 0 15,1-1 0-15,-1 3 8 0,0 1-8 0,-3 1 0 16,3 1 0-16,-3 0 0 0,-3-3 0 0,1 3 0 16,2 2 0-16,0 3 0 0,0 0 0 0,3 5 0 15,0-2 0-15,3 0 0 0,3-6 0 0,0 1 0 16,3-4 0-16,1-2 0 0,5-2 0 0,-3-1 0 16,6-4 0-16,-3 1 0 0,2-4 0 0,1 2 0 15,3 3 0-15,0-3 0 0,0 3 0 0,3 0 0 16,0 2 0-16,3-2 0 0,-3 2 9 0,3-2-9 15,0 0 8-15,0-3-8 0,0 0 0 0,-3-2 8 16,0-3-8-16,-1 0 0 0,4-6 9 0,-3 1-9 16,0 2 0-16,0-5-8 0,0 0 0 0,3 0 0 15,0-3-96-15,-3 0-20 0,0-2-3 0,3-3-1025 16</inkml:trace>
  <inkml:trace contextRef="#ctx0" brushRef="#br0" timeOffset="195555.283">15010 12531 979 0,'0'0'43'0,"0"0"9"0,0 0-41 0,0 0-11 16,3-3 0-16,-3 3 0 0,3-5 234 0,3-1 45 16,-6 6 9-16,0 0 1 0,0 0-145 0,0 0-28 15,0 0-7-15,0 0-1 0,0 0-32 0,-3-5-8 16,3 5 0-16,0 0-1 0,-6-2-25 0,0 2-5 15,-3-3-1-15,0 3 0 0,0 3-20 0,0-3-5 0,0 5-1 16,0 0 0-16,0 6-10 0,0-1 0 16,-3 3 0-16,3 9 8 0,1-1-8 0,2 8 0 0,0 3-10 15,3 2 10-15,0-2-11 0,3 2 11 0,6 3-12 16,0-2 12-16,0-1-10 0,2-2 10 16,4 2-8-16,3-5 8 0,0-2 0 0,3-6-10 0,0-3 10 0,0-10 0 15,3-2-15-15,-4-6 4 16,1-11 1-16,3-5 0 0,0-5 10 0,-3-8 0 0,-3-3-9 0,-3-2 9 15,-1-3-19-15,-2 0 1 0,-3 0 0 0,-3 0 0 16,-3 2 44-16,0 6 9 0,-3 0 1 0,0 0 1 16,-3 5-9-16,-3 3-1 0,1 0-1 0,-4 2 0 15,0 6-7-15,0 0-2 0,-6 2 0 0,6 1 0 16,0 4-26-16,-3 1-6 0,3 2-1 0,3 6 0 16,3 0-83-16,1 2-17 0,-1 6-3 0,0 2-662 15,6 3-133-15</inkml:trace>
  <inkml:trace contextRef="#ctx0" brushRef="#br0" timeOffset="195660.75">15420 12705 1497 0,'0'0'66'0,"3"8"14"0,0 3-64 0,0-3-16 16,0-3 0-16,0 3 0 0,0-3 112 0,-3-5 20 16,0 6 3-16,0-6 1 15,0 0-164-15,0 0-33 0,0 0-7 0</inkml:trace>
  <inkml:trace contextRef="#ctx0" brushRef="#br0" timeOffset="196109.492">15793 12586 1854 0,'0'0'82'0,"2"-5"17"0,1 0-79 0,3-6-20 0,-9 0 0 0,3 1 0 16,3-3 91-16,-3-1 14 0,-3-1 3 0,0-1 1 15,0 2-35-15,-2-1-7 0,-1-4-2 0,-3 3 0 16,0 0-15-16,-3-2-3 0,3 5-1 0,-3-1 0 15,0 1-6-15,0 3-2 0,3-1 0 0,0 6 0 16,-3-1-18-16,3 4-4 0,1 2-1 0,-1 0 0 16,0 5-15-16,-3 0 9 0,3 6-9 0,-3 2 8 15,3 6-8-15,0-1-17 0,-3 6 4 16,3 0 1-16,0 2-5 0,3 1-1 0,0 2 0 0,3 0 0 16,0 0 18-16,3-3-12 0,3-4 12 0,3-4-10 15,0-2-2-15,3-8 0 0,0-5 0 0,6-3 0 0,-3-6-7 0,3-2-1 16,0-2-1-16,0-3 0 15,0-1 9-15,-1 1 1 0,-2 0 1 0,0 5 0 0,-3 3 10 0,3 5-13 16,-3 2 5-16,0 6 8 0,0 5-12 0,0 9 12 16,0 4-12-16,0 6 12 0,-3 2 0 0,0 6 10 15,-1-3 1-15,4 8 0 0,-3-3 6 0,6 3 2 16,-3 8 0-16,3 0 0 0,0-3 3 0,-3 3 1 16,-3-5 0-16,3 2 0 0,0-5 9 0,0 3 1 15,-3-3 1-15,3 0 0 0,0-8-6 0,-1-5 0 16,1-3-1-16,0-8 0 0,-3-5-12 0,0-6-3 15,-3-4 0-15,3-6 0 0,-6 0-3 0,6-14-1 16,0-7 0-16,-3-5 0 0,3-3-18 0,0-3-4 16,0 0-1-16,3-5 0 15,-3 3-169-15,3-3-33 0</inkml:trace>
  <inkml:trace contextRef="#ctx0" brushRef="#br0" timeOffset="196420.979">16462 12642 1440 0,'0'0'128'0,"0"0"-103"15,0 0-25-15,0 0 0 0,0 0 149 0,0 0 25 16,0 0 5-16,0 0 1 0,0 0-97 0,6 0-19 16,3-3-4-16,3-2-1 0,0 0-23 0,6-3-4 15,3 0 0-15,5 0-1 0,1 0-23 0,-3 0-8 16,0 0 0-16,6 0 0 16,5 0 0-16,-11 3 8 0,-6-1-8 0,6 1 0 15,3 0-49-15,-7-3-13 0,-2 3-2 0,-3 2-615 16,0-2-122-16</inkml:trace>
  <inkml:trace contextRef="#ctx0" brushRef="#br0" timeOffset="196586.037">16757 12409 1612 0,'0'0'144'0,"-6"-3"-116"0,-3 1-28 0,-3 2 0 16,0 0 182-16,6 0 30 0,6 0 7 0,0 0 1 16,-12 5-122-16,6 6-24 0,9-1-5 0,0 3-1 15,-3 3-31-15,0 5-6 0,6 3-2 0,0 8 0 16,3 0-15-16,-3 5-3 0,-3 2-1 0,3-2 0 15,9 1-10-15,-6-4 0 0,-3-2 0 0,0-3 8 16,6-5-141-16,3-1-29 16</inkml:trace>
  <inkml:trace contextRef="#ctx0" brushRef="#br0" timeOffset="198409.106">21189 16936 403 0,'-3'8'36'0,"0"3"-36"0,3-1 0 0,0 1 0 15,3 2 250-15,0 3 43 0,3-3 9 0,0 3 2 16,3-3-178-16,-3 0-35 0,3 1-7 0,3-4-2 16,0-2-34-16,2-3-6 0,4 1-2 0,3-6 0 15,0-3 2-15,0-2 0 0,3-6 0 0,-1-2 0 16,1-3 5-16,0-2 1 0,-3-4 0 0,3-1 0 16,-6-4-8-16,2 1-2 0,-2-6 0 0,-3 3 0 15,0-3-26-15,-3 0-4 0,0-2-8 0,-3-1 11 16,0 1 42-16,-6 2 9 0,0 1 2 0,0-1 0 15,-3 3-64-15,-3 0 0 0,3 2-9 0,-6 1 0 16,0-3 9-16,0 2 12 0,0 1-2 0,-3 2-1 0,-3-3 46 16,-9-15 74-16,6 21-63 0,0 2-30 15,-2 1-7-15,2 2-1 0,-6 3 0 0,3 2-4 0,-3 3-2 16,0 3 0-16,0 5 0 0,1 0-8 0,-4 5-2 16,3 6 0-16,0 2 0 15,3 8-12-15,0 0 0 0,-2 6 0 0,-1 5 0 0,3 2 8 0,0 0 0 16,0 6-8-16,3 8 12 15,3 5-12-15,0 0 0 0,4-1 0 0,2 1 0 0,3-5 0 0,3-6 0 16,0 1 0-16,3-4 0 0,0 1 0 0,3-6 0 16,-1-2 0-16,4 3 0 0,0-9-10 0,0 1 10 15,0-6-8-15,3 0 8 0,-3-5-11 0,3-3 11 16,3-2-13-16,-3-4 5 16,3-1-102-16,-1-6-20 0,1-3-4 0</inkml:trace>
  <inkml:trace contextRef="#ctx0" brushRef="#br0" timeOffset="199352.712">17367 12160 2188 0,'0'0'48'0,"0"0"11"0,0 0 1 0,0 0 1 0,0 0-49 0,6 6-12 16,6-4 0-16,-3 1 0 16,0-3 33-16,3 0 4 0,3 0 1 0,0 0 0 0,-1-3-1 0,4 1 0 15,-3-1 0-15,3-2 0 0,6 2-37 0,-9 0-10 16,-6 3-1-16,3 0 0 0,5 3 31 0,-8 0 5 15,-9-3 2-15,0 10 0 0,-3 1-27 0,3-1 0 16,0 4 0-16,-6 1 0 0,-8 1-21 0,2 3-3 16,3-3-1-16,-3 2 0 0,-3-2 35 0,-3 3 7 15,3-1 2-15,0 1 0 0,3-1-19 0,0-2 8 16,-2-5-8-16,2-1 0 0,3 1 28 0,0-3 0 16,0-3-1-16,6-2 0 0,3-3-5 0,0 0-1 15,0 0 0-15,0 0 0 0,0 0-21 0,6 5 0 0,3-2 0 16,0-1 0-16,0 1 0 0,6 0-8 0,2-3 8 15,4 0 0-15,0 0 0 0,-3 0 0 0,6 2 0 0,0 1-8 16,2 0 22-16,-2-1 5 16,-6 3 1-16,3 1 0 0,3-1-12 0,-7 0-8 0,-5 1 12 0,0 2-12 15,-3 0 16-15,0-1-4 0,-3-1-1 16,0 4 0-16,-6 1 9 0,0 2 3 0,0 3 0 0,-3 0 0 16,-6 0 2-16,-3 2 1 0,3 1 0 0,-6 2 0 15,1-3-11-15,-4 1-3 0,0 0 0 0,0-4 0 16,3-1-36-16,0-1-8 0,-9-3-2 15,4-2 0-15,5-2-24 0,3-6-5 16,-3 2-1-16,3-4 0 0,3-4-108 0,6-2-23 0,3-5-4 16</inkml:trace>
  <inkml:trace contextRef="#ctx0" brushRef="#br0" timeOffset="199802.813">18093 11943 1612 0,'0'0'144'15,"-3"8"-116"-15,0 0-28 0,0 3 0 16,-5-1 134-16,-1 6 21 0,3 0 4 0,0 5 1 0,-3 6-26 0,6-1-5 16,0 1-1-16,0 4 0 15,0 6-102-15,0 0-26 0,3 1 0 0,3 1 0 0,0-2 43 0,6 8 3 16,3-2 1-16,0-1 0 16,-1-2-34-16,4-6-13 0,0 0 11 0,3-7-11 0,0-3 0 0,3-8-18 15,0-1 2-15,2-7-816 16,1-2-163-16</inkml:trace>
  <inkml:trace contextRef="#ctx0" brushRef="#br0" timeOffset="200702.628">18412 11957 460 0,'-12'5'41'0,"12"-5"-33"16,0 0-8-16,0 0 0 0,-6 5 335 0,3 0 65 16,3-5 12-16,-3 8 4 0,3 3-282 0,0 2-56 15,0 3-11-15,0 5-3 0,0 3-3 0,3 5-1 16,3 6 0-16,0 2 0 0,3 0-44 0,-3 2-16 16,0-2 9-16,0 0-9 0,0-2 16 0,0-3-3 15,3-1 0-15,-3 1 0 0,-1-6-24 0,4-2-5 0,0 3 0 16,-3-6-704-16,0-5-141 15</inkml:trace>
  <inkml:trace contextRef="#ctx0" brushRef="#br0" timeOffset="200829.776">18602 12232 1728 0,'0'0'76'0,"0"0"16"0,0 0-73 0,0 0-19 0,0 0 0 0,9-6 0 15,3 4 55-15,-3-4 7 0,0 1 2 0,3 0 0 16,0-3-32-16,0 3-7 0,-3-3-1 0,6 2 0 15,0-2-38-15,-1 1-8 0,1-1-2 0,3 0-567 16,0 0-113-16</inkml:trace>
  <inkml:trace contextRef="#ctx0" brushRef="#br0" timeOffset="201290.3579">19034 12192 1785 0,'0'0'79'0,"6"0"17"0,-6 0-77 0,6-3-19 16,3-2 0-16,0-3 0 0,-3-2 42 0,3-4 5 15,-6 1 1-15,3-5 0 0,0-1 12 0,-3 1 4 16,-1-4 0-16,1 4 0 0,-3-1-8 0,0 1 0 16,-3 2-1-16,1 0 0 0,-4 0-37 0,0 3-7 15,0 2-2-15,-3 1 0 0,0-1 19 0,-3 3 4 16,3 6 1-16,0-1 0 0,-3 6-1 0,3-1-1 16,0 4 0-16,0 4 0 0,0 6-41 0,0 3-8 15,-2-1-2-15,2 3 0 0,-3 0 20 0,3 8 0 16,-3 3-8-16,3 5 8 0,0 0 0 0,3-2 0 15,-3-1-8-15,6-5 8 0,3-2 0 0,0-9 0 16,3 1 0-16,6-6 0 0,-3-2 13 0,3-4 10 16,0-4 1-16,0-3 1 15,6-3-51-15,-3-2-10 0,0-3-3 0,2 0 0 0,-2-2 29 0,0 4 10 0,0-2 0 0,-3 6-9 16,0 2 9-16,-3 2-8 0,0 4 8 0,3 2-8 16,-3 5 8-16,0 3 0 0,0 2-9 15,0 6 9-15,0 3 8 0,-3 2 5 0,5 2 2 0,1 7 0 16,-3 1 7-16,3 1 2 15,-3 2 0-15,3 3 0 0,0-5-4 0,0 0-1 0,0-6 0 0,3 3 0 16,-3-3-19-16,0-2-11 0,3-5 2 0,-3-1 0 16,2-2 27-16,-2-3 6 0,0-2 0 0,3-4 1 15,0-4-40-15,0-3-8 0,-6-3-1 0,3-5-1 16,-3-5 25-16,0-8 0 0,-3-6 0 0,3-5-790 16,-6-5-153-16</inkml:trace>
  <inkml:trace contextRef="#ctx0" brushRef="#br0" timeOffset="201517.071">19260 11732 2016 0,'-6'-11'89'0,"6"3"19"0,0 3-87 0,0 0-21 16,0-3 0-16,0 8 0 0,0 0 76 0,0 0 12 16,9 2 1-16,0 6 1 0,0 0-48 0,0 5-10 15,3 6-1-15,0 5-1 0,3 5 7 0,0 3 2 0,-1 2 0 0,1 6 0 16,-6-1 0-16,0 4 0 0,0 4 0 15,-6-7 0-15,-3 2-14 0,0 1-2 0,0-1-1 0,-3 0 0 16,0-2-11-16,0 0-3 0,-3-3 0 0,0 10 0 31,-3-7-48-31,0-3-9 0,0 0-3 0,1 0-757 0,-4-5-152 0</inkml:trace>
  <inkml:trace contextRef="#ctx0" brushRef="#br0" timeOffset="202933.796">8690 14634 1497 0,'0'0'133'0,"0"0"-106"0,0 0-27 0,9 5 0 15,3 1 21-15,-3-1-1 0,6-2 0 0,-3 2 0 16,3-2-32-16,3-1-6 0,0 1-2 0,2-3 0 16,1-3 45-16,0 3 9 0,3 0 2 0,0-2 0 15,0-1-22-15,-1 3-4 0,-5 3-1 0,0-1 0 16,0 1 2-16,-6 5 0 0,0 0 0 0,-6 5 0 16,-3 3 5-16,-3 2 0 0,-3 6 1 0,-6 3 0 15,-3 4 2-15,0 4 0 0,-3-3 0 0,-3 2 0 16,-6 3 13-16,4-3 4 0,-4 1 0 0,6 2 0 0,6-5 13 15,-6 2 3-15,-15-8 1 0,1-2 0 0,5-3 26 16,6-2 5-16,3-6 0 0,3-2 1 0,0-3-20 0,15 0-4 16,15-3-1-16,-3-2 0 0,-6-1-43 0,3 1-9 15,3-3-8-15,-12 0 12 0,0 0-12 0,0 0 0 16,9 0-12-16,3-3 12 0,3 3-9 0,3-5 9 16,8 2 0-16,1 1 0 0,-9-6-16 0,12 2 4 15,20-2 1-15,-2-2 0 16,-9-1-104-16,-4-2-21 0,1 2-4 0,0-7-885 0</inkml:trace>
  <inkml:trace contextRef="#ctx0" brushRef="#br0" timeOffset="203365.3859">9461 15031 1720 0,'0'0'76'0,"-3"-5"16"0,0-3-73 0,3-3-19 15,-3-2 0-15,-3-6 0 0,4 1 99 0,-4-6 16 0,6 0 3 0,-3-2 1 16,-3-1-43-16,3 4-9 0,0-1-2 0,-3 3 0 15,0 2-25-15,3 3-4 0,0 0-2 0,-3 3 0 16,-3 2 5-16,3 4 1 0,-3-1 0 0,3 2 0 16,0 1-40-16,-3 2 0 0,0 6 0 0,3 0 0 15,-3 2 0-15,0 6 0 0,4 2 0 0,-4 5 8 16,-3 6-16-16,6 3-4 0,0 4 0 0,0 4 0 16,3-4 2-16,0 4 0 0,0-3 0 0,0-1 0 15,3-4 26-15,3-3 4 0,0-3 2 0,0-5 0 16,3-3-43-16,-3-3-9 0,3-4-2 15,0-1 0-15,-6-5 0 16,9 3 0-16,3-6 0 0,-4 3 0 0,-2 0 32 0,3 0 0 0,-3 3 0 0,3-1 0 16,0 6-27-16,0 3 1 15,0 5 0-15,3 5 0 0,0 8 17 0,-3 5 9 0,3 6-10 0,-3 8 10 0,0-6 0 16,-1 0 0-16,4-2 0 0,-3 5 0 0,3-8 25 16,-3 5 2-16,0 1 0 0,0-1 0 0,0-2 1 0,-3-3 0 15,3-3 0-15,0-5 0 0,-3-7-12 0,3-4-3 16,0-5 0-16,-1 0 0 0,-2-5-13 0,3-8 0 15,-3 0-9-15,3-8 9 16,0-5-48-16,0-8-3 0,0-8-1 0,0-3-671 16,0-5-134-16</inkml:trace>
  <inkml:trace contextRef="#ctx0" brushRef="#br0" timeOffset="203541.376">9738 14785 1706 0,'-3'13'76'0,"3"-13"15"0,0 8-73 0,0 0-18 0,3-3 0 0,0 3 0 16,-3-8 90-16,6 3 14 0,3 0 4 0,3-3 0 16,0-6-66-16,0-2-13 0,3 0-2 0,0-2-1 15,2-1 2-15,-2 1 1 0,-3 2 0 0,0-3 0 16,3 1-29-16,0 2 0 0,-3 0 0 0,3 5 0 16,0 0-49-16,-4 1-3 0,1 2-1 0,-3 2-591 15,-3 4-117-15</inkml:trace>
  <inkml:trace contextRef="#ctx0" brushRef="#br0" timeOffset="203684.092">9765 15094 1612 0,'-15'14'72'0,"12"-9"14"0,-3 0-69 0,6 1-17 15,0-6 0-15,0 0 0 0,-6 2 124 0,6-2 22 16,0 0 4-16,0 0 1 0,0 0-89 0,0 0-18 16,6 0-3-16,3 0-1 0,6-2-5 0,0-4-2 15,3 1 0-15,3 0 0 0,2-3-12 0,1 0-2 16,3 0-1-16,3 0 0 15,5-3-87-15,-2 1-18 0,0-3-3 0</inkml:trace>
  <inkml:trace contextRef="#ctx0" brushRef="#br0" timeOffset="204712.318">10226 14520 979 0,'0'0'87'0,"6"3"-70"16,3 2-17-16,3-2 0 0,0 0 81 0,0-3 13 15,0 0 2-15,0 2 1 0,0 1 2 0,0-3 0 16,-1 3 0-16,-2-1 0 0,6 1-51 0,-3-3-9 15,-3 2-3-15,0 1 0 0,0 0-20 0,-3-1-4 16,-6-2 0-16,0 0-1 0,6 3-1 0,-6-3 0 16,0 5 0-16,-3 3 0 0,0 0-1 0,-3 3 0 15,-6 2 0-15,0 0 0 0,0 0-9 0,0 1 8 16,0 2-8-16,1-3 8 0,-1 0 8 0,0 0 2 0,3-2 0 16,0-1 0-16,0 1 16 0,3 0 3 0,3-6 1 0,0 3 0 15,3-8-22-15,0 0-4 16,6 5 0-16,3-2-1 0,3-3-11 0,3-3 0 0,-3 0 0 0,8 1-11 15,4-6 11-15,0 3 0 16,3-1 0-16,0 1 0 0,2 0 0 0,-2-1 0 0,-6 4 0 0,3-1 0 16,-6 0 8-16,0 1 3 0,-1 2 1 15,-2 2 0-15,-3 1 11 0,-3 2 2 0,-3 3 1 0,0 0 0 16,-3 3 18-16,-3 5 3 0,-3 5 1 0,-3 3 0 16,0 0-15-16,0 5-2 0,-3 0-1 0,-6-3 0 15,1 1-17-15,-1-1-3 0,-3-2-1 0,0-3 0 16,-3 0-9-16,3-2 0 0,-3-3-10 0,4-3 10 15,2-3-141-15,0-2-23 0,3-2-4 16,3-6-816-16</inkml:trace>
  <inkml:trace contextRef="#ctx0" brushRef="#br0" timeOffset="204908.505">10840 14298 1382 0,'-6'13'61'0,"3"-5"13"0,3 3-59 0,-3 5-15 15,0 2 0-15,0 6 0 0,0 3 201 0,0 4 38 16,0 1 7-16,0 5 2 0,0 0-167 0,0 3-33 16,6-1-6-16,3 6-2 0,-3 3 0 0,6 2 0 0,0 1 0 15,2-4 0-15,1-4-32 0,0-6-8 16,3-3 0-16,3-5 0 16,0-5-53-16,3-3-13 0,-3-8-2 0,-1-5-650 15,4-8-130-15</inkml:trace>
  <inkml:trace contextRef="#ctx0" brushRef="#br0" timeOffset="205075.048">11164 14356 1267 0,'0'8'112'0,"0"0"-89"0,0 3-23 0,0 2 0 16,-3 6 163-16,3 4 28 0,0 1 5 0,-3 3 2 16,3 4-112-16,-3 9-22 0,6-3-5 0,0 5-1 15,0-5-7-15,0 6-2 0,3-1 0 0,0 0 0 16,3-2-41-16,-3-3-8 0,0-2 0 0,3-6 0 31,0-3-132-31,-1-5-23 0,-2-2-5 0</inkml:trace>
  <inkml:trace contextRef="#ctx0" brushRef="#br0" timeOffset="205238.963">11354 14671 1472 0,'0'0'65'0,"0"0"14"0,3 5-63 0,6 1-16 16,-3-4 0-16,3 1 0 0,-3 0 100 0,3-1 18 15,0 1 3-15,0-3 1 0,-3 0-60 0,6 0-12 16,0 0-2-16,0-3-1 0,0 1-39 0,-1-1-8 16,1-2 0-16,0-1 0 15,3 4-148-15,-3-3-27 0</inkml:trace>
  <inkml:trace contextRef="#ctx0" brushRef="#br0" timeOffset="205646.289">11703 14780 691 0,'0'0'30'0,"0"0"7"0,9 0-29 0,0-6-8 0,-6 1 0 0,0-3 0 15,2-2 234-15,-2-4 46 0,0-2 8 0,-3 1 3 16,0-7-167-16,0 4-32 0,-3-3-8 0,0 2 0 16,-2 3-27-16,-1-2-5 0,0 2 0 0,3 3-1 15,-6-1-7-15,3 4-2 0,-6-1 0 0,3 3 0 16,-3 3-4-16,3 2-1 0,-3 3 0 0,3 8 0 16,3 0-49-16,-3 6-9 0,0 1-3 0,1 7 0 15,2-1 24-15,3 3 0 0,-3 2 0 0,0 0 0 16,3 4 0-16,3 1-11 0,-3 4 11 0,3 2-8 15,0-6 8-15,3 1 0 0,3-5 8 0,3-3-8 16,-3-6 0-16,2-2-16 0,1-6 2 0,3-2 1 16,3-5 5-16,-3 0 8 0,0-6-13 0,0-2 5 15,3-3 0-15,-3 0 0 0,-3-3 0 0,0 3 0 0,-1 3 8 16,1 2 0-16,-3 3 0 0,0 6 0 0,3 4 0 0,-3 4 0 16,3 7 0-16,0 3 0 0,-3 5 0 15,3 5 0-15,0 6 0 0,3 5 0 0,0 8 13 16,0-3-1-16,2 0-1 0,1 6 0 0,-3-6 5 0,0 0 2 15,0-2 0-15,-3 0 0 16,0-1 14-16,0-5 4 0,0-2 0 0,3 0 0 0,-3-14-16 0,0-2-4 16,-1-8 0-16,1-3 0 0,-3-5-16 0,0-8 0 15,3-5 0-15,-3-8 0 0,-3-11 0 0,3-3-16 16,-3-7 5-16,0-8 1 16,0-1-38-16,0-7-7 0,-3-3-1 0,3-10-1033 0</inkml:trace>
  <inkml:trace contextRef="#ctx0" brushRef="#br0" timeOffset="205860.8529">11974 14367 864 0,'6'-32'38'0,"-3"22"8"0,-1-1-37 0,-2 0-9 0,3 3 0 0,0 1 0 16,3-1 245-16,-3 0 47 0,3 5 10 0,0 0 2 15,3 6-144-15,0 0-29 0,0 2-6 0,6 6-1 16,3 4-52-16,0 7-12 0,3 7-1 0,-1 5-1 16,-2 6-6-16,3 5-2 0,0 0 0 0,0 2 0 15,-3 4-18-15,-1 4-3 0,-2 9-1 0,3 2 0 16,-9-3-4-16,-3-2-2 0,0-3 0 0,0 11 0 15,-6 0-13-15,-3-3-9 0,-3 3 12 0,0 0-12 16,-3-6-109-16,-3-5-29 16,-6 1-6-16</inkml:trace>
  <inkml:trace contextRef="#ctx0" brushRef="#br0" timeOffset="209832.413">1240 6816 864 0,'-9'-14'38'0,"3"9"8"0,3-3-37 0,0 0-9 0,-3 3 0 0,3-3 0 16,6 3 184-16,-3-1 36 15,0-1 6-15,6 1 2 0,-3 1-132 0,6 0-27 0,3 2-5 0,6 0 0 16,3 3-32-16,3-2-5 0,2 2-2 0,7 2 0 15,0 1 1-15,3-3 0 0,-7 0 0 0,7-3 0 16,0-2-1-16,0-3 0 0,2 0 0 0,4-2 0 16,3-1 3-16,-4-2 0 0,1-6 0 0,0-2 0 15,-1 0-8-15,-2-8-2 0,0-3 0 0,-4-8 0 16,1 1 0-16,-3-9 0 0,-3 0 0 0,-1 1 0 16,-5 5-7-16,-3 2-2 0,-3 0 0 0,0 0 0 15,-9 3 7-15,-3 0 0 0,0-2 1 0,-12 2 0 16,0 2 4-16,-3 1 1 0,-3 2 0 0,-6 3 0 15,-3 5 8-15,-6 0 2 0,-5 3 0 0,-1 5 0 16,-6 0 1-16,-3 3 1 0,-8 5 0 0,-7 0 0 16,4 8-11-16,-7 6-3 0,7-1 0 0,-13 6 0 15,10 4-9-15,-10 9-3 0,10 8 0 0,-4 16 0 0,3-3-8 16,13 7 0-16,-4-1 0 0,6 4 8 16,10-2-8-16,5 5 0 0,3 11 0 0,3 0 0 0,6-5 0 0,9-4 0 15,1-1 0-15,10 4 0 0,-2-2-16 0,15 0 5 16,-3-3 1-16,12-2 0 15,3-9-147-15,11 3-30 0,10-5-5 0</inkml:trace>
  <inkml:trace contextRef="#ctx0" brushRef="#br0" timeOffset="-213979.3939">1443 10599 1494 0,'-18'8'32'0,"18"-8"8"0,0 0 0 0,0 0 3 0,0 0-35 0,9 5-8 15,0-2 0-15,2 0 0 0,1-1 8 0,6-2 0 16,3-2 0-16,3-1 0 0,3 0 19 0,2-4 3 0,1-1 1 0,3-3 0 16,6-2-11-16,-4 0-1 0,10-6-1 0,-3-2 0 15,-10-6-1-15,7-4 0 0,-9-1 0 0,3-5 0 16,-4 0 9-16,1 0 2 0,-9-3 0 0,0 0 0 15,-3-2-6-15,-3 0-1 0,-1-3 0 0,-2-6 0 16,-3 4-7-16,-6 2-2 16,-3 3 0-16,0 2 0 0,-3 3 4 0,-12 2 0 0,3-2 0 0,-2 0 0 15,-10 3 10-15,0 0 2 0,-3-4 1 0,-6 1 0 16,1 0 5-16,-7 6 1 0,0 2 0 0,-2-1 0 16,2 12 1-16,3 2 0 0,-3 5 0 0,1 6 0 15,5 5-11-15,0 5-1 0,-5 9-1 0,-1 10 0 16,6 7-32-16,-8 4-7 0,2 7 0 0,0 3-1 0,6 3 17 0,4 7 0 15,-1 9 0-15,0 10 0 16,9-8 15-16,9 3 6 0,-3-6 2 0,10 6 0 0,-1-6-15 0,12 4-8 16,-1-1 8-16,10-3-8 15,6-10-17-15,0-5-8 0,3-9-2 16,12 1 0-16,-1-5 45 0,4-6 9 0,3-6 1 0,5-1 1 16,4-9-124-16,8-3-25 0,1-2-4 0</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8:36:45.226"/>
    </inkml:context>
    <inkml:brush xml:id="br0">
      <inkml:brushProperty name="width" value="0.05292" units="cm"/>
      <inkml:brushProperty name="height" value="0.05292" units="cm"/>
      <inkml:brushProperty name="color" value="#FF0000"/>
    </inkml:brush>
  </inkml:definitions>
  <inkml:trace contextRef="#ctx0" brushRef="#br0">6101 4948 1040 0,'0'0'46'0,"0"0"10"16,0 0-45-16,0 0-11 0,0 0 0 0,0 0 0 16,0 0 122-16,0 0 22 0,0 0 5 0,0 0 1 0,3-3-50 0,0-5-9 15,3 3-3-15,0-3 0 0,-3 5-48 0,6 1-11 16,0-4-1-16,-1 4-1 0,1-1-27 0,3 0-11 16,0 3 1-16,3 0 0 0,-6 0 34 0,0 0 6 15,0 0 2-15,0 6 0 0,0-4-15 0,0 4-2 16,-3-1-1-16,-3 3 0 0,3 5-1 0,-6-5 0 15,0 8 0-15,-3 0 0 0,3 2-13 0,0-2 11 16,0 3-11-16,-6 2 10 0,0-3-10 0,0 6 0 16,-3-5 0-16,3 2 0 0,-3-3 0 0,0 4 0 15,3-4 0-15,0 3 0 0,0-2 38 0,-3-6 6 16,3 0 0-16,0 0 1 0,3-2-22 0,0 0-5 16,-3-1-1-16,0-5 0 0,3-2-17 0,3-3 0 15,0 0 8-15,0 0-8 0,-6 5 0 0,4-2 0 16,2-3 0-16,0 0-712 0,0 0-148 0</inkml:trace>
  <inkml:trace contextRef="#ctx0" brushRef="#br0" timeOffset="110.493">6148 5630 1728 0,'0'0'76'0,"0"0"16"0,0 0-73 0,0 0-19 0,0 0 0 0,0 0 0 16,0 0 96-16,0 0 15 0,0 0 3 0,0 0-695 15,0 0-139-15</inkml:trace>
  <inkml:trace contextRef="#ctx0" brushRef="#br0" timeOffset="1075.857">9586 5006 1260 0,'0'0'56'0,"0"0"11"16,0 0-54-16,0 0-13 0,0 0 0 0,0 0 0 15,0 0 64-15,0 0 11 0,6-3 1 0,0-2 1 0,0 2-27 0,3-2-6 16,3 5 0-16,0-5-1 0,0 2-14 0,0 3-2 16,3-3-1-16,0 1 0 0,-1 2-7 0,1 2-2 15,0-2 0-15,-3 3 0 0,0 5-2 0,-3-5-1 16,0 2 0-16,-3 6 0 0,0-3 2 0,-6 7 1 15,0-1 0-15,0 4 0 0,0 1 7 0,-3-1 2 16,-3 3 0-16,3 1 0 0,-3-1-14 0,0 2-4 16,0 1 0-16,0-5 0 0,0-1-8 0,0 1 0 15,3-3 0-15,-3-3 8 0,3 0-8 16,0 0 0-16,-3-5 0 0,3 3 0 16,0 0-129-16,-3-4-28 0</inkml:trace>
  <inkml:trace contextRef="#ctx0" brushRef="#br0" timeOffset="1210.239">9679 5723 1497 0,'0'0'133'0,"0"0"-106"0,0 8-27 0,0-8 0 15,-3 5 117-15,3-5 19 0,0 0 3 0,0 0 1 16,0 0-95-16,-6-2-18 0,6-4-4 0,-3-4-935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8:52:14.227"/>
    </inkml:context>
    <inkml:brush xml:id="br0">
      <inkml:brushProperty name="width" value="0.05292" units="cm"/>
      <inkml:brushProperty name="height" value="0.05292" units="cm"/>
      <inkml:brushProperty name="color" value="#FF0000"/>
    </inkml:brush>
  </inkml:definitions>
  <inkml:trace contextRef="#ctx0" brushRef="#br0">11250 14370 1267 0,'6'-8'56'0,"-6"8"12"0,0-6-55 15,-6-2-13-15,3 0 0 0,-3-2 0 16,-6 2 105-16,6-3 19 0,4 3 3 0,-4 0 1 0,0 3-39 0,0 0-7 16,0 2-2-16,6 3 0 0,0 0-16 15,-6 0-3-15,-3 3-1 0,6 5 0 0,0 2-27 0,3 6-5 16,-3 3-2-16,3 5 0 0,3 2-26 0,0 1 8 15,3-1-8-15,-3-2 0 0,6 0 0 0,0-6 0 16,0-2 0-16,-1-5 0 0,-2-1 0 0,0-5-12 16,6-2 4-16,0-6 8 0,0-2-23 0,0-5 3 15,-3-9 1-15,0 1 0 0,0-4 19 0,0-1-8 16,-6 1 8-16,0 1 0 0,-6 0 0 0,0 5 0 16,0 0 10-16,-6 0-2 0,3 6 4 0,-3-3 0 15,-3 5 1-15,0 0 0 0,0 2-13 16,0 4 0-16,0-1 8 0,1 6-8 15,-4-1-134-15,6 4-30 0</inkml:trace>
  <inkml:trace contextRef="#ctx0" brushRef="#br0" timeOffset="135.004">11450 14610 864 0,'9'8'38'0,"-9"-8"8"0,0 0-37 0,0 0-9 0,0 0 0 0,0 0 0 16,0 0 87-16,0 0 15 0,0 0 3 0,3-8 1 15</inkml:trace>
  <inkml:trace contextRef="#ctx0" brushRef="#br0" timeOffset="503.289">11569 14097 1209 0,'0'0'53'0,"0"0"12"0,0 0-52 0,0 0-13 16,9 5 0-16,0-2 0 0,0 0 208 0,-3-3 38 15,2 0 8-15,1 2 2 0,0-2-153 0,0 0-31 16,0 0-5-16,0 0-2 0,0 0-41 0,0 0-9 16,0 3-2-16,-3 0 0 0,0-3-13 0,-6 0 11 15,0 5-11-15,0 3 10 16,0 0-30-16,0 0-5 0,0 0-2 0,3 2 0 16,-3 1-8-16,0-1-1 0,-3 1-1 0,0 2 0 0,3-2 26 0,-3-1 11 15,-3 1-8-15,3-6 8 0,3 3 13 0,0-8 8 16,0 0 2-16,0 0 0 0,0 0 3 0,0 0 1 15,0 0 0-15,0 0 0 0,0 0-15 0,6 0-2 16,0 3-1-16,0-3 0 0,0-3-9 0,3 3 8 16,-3 0-8-16,3 0 8 0,5 3-8 0,-8-3 10 15,3 2-10-15,-3 1 10 0,3 2 6 0,0 1 0 0,-6-1 1 16,0 3 0-16,0-3 18 0,0 6 3 0,0 2 1 0,-3 0 0 16,-3 3-11-16,0 0-3 0,-3 2 0 0,3 4 0 15,-3-4-16-15,0 3-9 0,-3-2 10 16,0-1-10-1,0 1-30-15,0-3-12 0,-2 0-2 0,-4 0-741 0,-3 2-148 0</inkml:trace>
  <inkml:trace contextRef="#ctx0" brushRef="#br0" timeOffset="884.71">11149 15457 921 0,'0'5'82'0,"0"-5"-66"15,0 0-16-15,-6-2 0 0,0 4 234 0,6-2 43 16,0 0 9-16,0 0 2 0,0 0-164 0,0 0-32 15,-3 8-6-15,6 3-2 0,6 2-65 0,0 0-19 16,0 3 0-16,6 5 8 0,0-2-8 0,-3 2 0 16,0-3 0-16,2 1-11 0,1-6 11 0,0 0 0 15,0-5 0-15,-3-2 0 0,0-6 13 0,3 0-1 0,-6 0-1 0,0-8 0 16,0-3 9-16,-3-2 3 0,-1-3 0 16,-2 0 0-16,0-2-3 0,-3-1 0 0,-3 3 0 0,-3-2 0 15,1-1-6-15,-1 3-2 0,-6 0 0 0,3 6 0 16,3 2-4-16,-6 0 0 0,3 0-8 0,0 0 12 15,-3 6-12-15,3-1-12 0,0 0 3 0,-3 6-1104 16</inkml:trace>
  <inkml:trace contextRef="#ctx0" brushRef="#br0" timeOffset="1018.958">11524 15751 1612 0,'0'0'72'0,"0"0"14"0,0 5-69 0,3 0-17 0,-3 1 0 0,3-1 0 0,-3-5 121 0,3 2 21 16,-3-2 4-16,0 0 1 16,0 0-127-16,0 0-20 0,3-7-13 0,3-7-929 15</inkml:trace>
  <inkml:trace contextRef="#ctx0" brushRef="#br0" timeOffset="1298.696">11631 15227 2232 0,'0'0'49'0,"0"0"11"0,6-3 1 0,0-2 1 0,0 0-50 0,6-3-12 0,0-3 0 0,0 0 0 15,-3-4 43-15,3-1 5 0,0 2 2 0,5-1 0 16,-2 1-32-16,0 1-6 0,0 0-2 0,0 2 0 16,-3 3-10-16,3 3 8 0,0 0-8 0,-3 5 8 15,2 0-8-15,-2 5-17 0,3 3 4 0,0 0 1 16,-3 5 60-16,0 6 13 0,0-1 3 0,0 9 0 15,0-1-31-15,-3 1-5 0,0 4-2 0,2 4 0 16,-5-3-5-16,3-3-1 16,-3 0 0-16,3-3 0 0,-3 1-20 0,0-6 0 0,-3 0 0 0,3 0 0 15,-3-5-176 1,0 0-36-16,3 10-7 0,-6-10-1 0</inkml:trace>
  <inkml:trace contextRef="#ctx0" brushRef="#br0" timeOffset="1975.476">11524 16439 691 0,'-12'26'30'0,"6"-21"7"0,0 1-29 0,0-6-8 16,3 2 0-16,-3 4 0 0,0-4 325 0,4 1 64 16,-4 2 13-16,3 0 2 0,-3 3-264 0,3 0-54 15,0 3-10-15,0-1-3 0,3 1-39 0,0 2-8 16,3 1-2-16,3 1 0 0,0 4-24 0,3-1 0 15,-1-2 0-15,4 0 0 0,0-3 0 0,3 1-9 16,0-6 0-16,-3 0 0 0,0-8-7 0,3-3 0 16,3-5-1-16,-1-5 0 0,-2-3 1 0,0-5 0 15,-6-1 0-15,0-1 0 0,-3 2 16 0,-3-3 12 16,-6 3-1-16,-3 2-1 0,3 0 30 0,-3 4 5 16,-6 1 2-16,3 1 0 0,-3 3-14 0,0 2-2 0,1 0-1 15,-4 2 0-15,0 1-21 0,0 0-9 16,-6 0 8-16,3-1-8 15,-6-2-128-15,4 6-32 0</inkml:trace>
  <inkml:trace contextRef="#ctx0" brushRef="#br0" timeOffset="4985.679">6518 8649 1728 0,'0'0'38'0,"0"0"8"0,0 0 2 0,0 0 0 15,0 0-39-15,0 0-9 0,0 0 0 0,0 0 0 0,0 0 53 0,0 0 9 16,0 0 2-16,0 0 0 0,0 0-52 0,0 0-12 16,0 0 0-16,0 0 0 0,6 0 0 0,-1-2 0 15,-5 2 0-15,6 0 0 0,3 0 46 0,-6 0 6 16,-3 0 2-16,9 0 0 0,-9 0-31 0,6 0-7 15,3-3 0-15,0 3-1 0,0-3-5 0,0 3-1 16,0-2 0-16,0-1 0 0,0 3-9 0,3-5 0 16,2 2 0-16,1-2 8 0,-6-1-8 0,3 1 0 15,6 0 0-15,-3 0 8 0,3-3-8 0,-3 2 8 16,0-2-8-16,-1 3 8 0,4 0-8 0,0 2 0 16,-3 1 0-16,0-1 8 0,3 3-8 0,-3-3 0 15,-3 3 9-15,5-2-9 0,-2 2 0 0,0 0 8 16,0 0-8-16,0 0 0 0,0-3 0 0,0 3 0 15,0-3 0-15,0 1 0 0,-4-1 0 0,4 0 0 16,6-2 0-16,0 0 0 0,0 2 0 0,-3 1 0 0,-3-4 0 16,5 4 0-16,4-1 0 0,3 0 0 0,-6 1 0 0,0 2 0 31,-3-3-24-31,-4 0-2 0,-2 3-1 0,0 3 0 0,0-3 47 0,3 3 8 0,3-1 3 0,-6 1 0 16,-3 2-23-16,3-2-8 0,5 2 0 0,1-2 0 15,-3-1 0-15,-3 1 0 0,6 0 0 0,0-1 0 16,6-2 0-16,-4 0 0 0,-8 0 0 0,6-2 0 15,6-1 0-15,-3 3 0 0,-9-3 0 0,3 1 0 16,3-1 0-16,2 1 0 0,1-1 0 0,-3 0 0 16,-3 1 8-16,3-1-8 0,3 3 0 0,-1-3 0 15,-5 3 0-15,0 0 0 0,6 0 0 0,3 0 0 16,-6 0 29-16,0 0 0 0,-3 0 0 0,5 3 0 16,7-3-45-16,-3 0-10 0,-9 0-2 15,-3 3 0-15,6-3 28 0,2 0 0 0,4 0 0 0,3-3 0 0,0 3 22 0,0 0 3 16,-1 0 1-16,-2 0 0 15,0 0-42-15,0-3-8 0,0 3-1 0,-1-2-1 16,1 2 26-16,-3-3 0 0,3 3 0 0,0-3 0 0,0 3 0 0,-4-2 0 16,4 2 0-16,-3 0 0 0,0 2 0 0,3-2 0 15,-1 0 0-15,4 3 0 0,-3-3 0 0,3 3 0 16,-3-3 0-16,2 0 0 0,-2 0 0 0,0 0 0 16,-3-3 0-16,3 0 0 0,-3 1 0 0,-1-1 0 15,4-2 0-15,3-1 0 0,-3 4 0 0,3-3 0 16,-1-1 0-16,-2 4 8 0,0-1-8 0,3 0 0 15,0-2 0-15,-1 2 0 0,-2 3 0 0,3 0 0 16,-3 0 0-16,0 0 0 0,-1 0 0 0,1 0 0 0,-3 0 0 16,3 0 8-16,-3 0-8 0,3 0 0 15,-1 0 0-15,1-2 0 0,0 2 0 0,0 0 0 0,-3-3 0 16,-1 0 0-16,4 1 0 0,0-1 0 16,0 1 0-16,-3 2 0 0,3-6 0 0,-1 6 0 0,-2-5 0 0,3 2 0 15,-6 1 0-15,3-1 0 0,0 3 0 0,2-3 0 16,-2 1 0-16,0-1 0 0,3 3 0 0,-3 0 0 15,0-3 0-15,-1 3 0 0,1 3 0 0,3-3 0 16,0 0 0-16,3 0 0 0,-4 0 0 0,1 0 0 16,3 3 0-16,-3-3 0 0,0 2 0 0,-4-2 0 15,1 0 8-15,0 0-8 0,3 3 8 0,-3-3-8 16,0 0 10-16,-1 0-2 0,4 0-8 0,0 0 12 16,0 0-12-16,3-3 9 0,0 3-9 0,2-2 8 0,1-4-8 0,-3 4 0 15,3-4 0-15,-1 4 8 0,1-1-8 0,-3 1 0 16,3-4 0-16,-4 4 0 0,-2-1 0 0,0 0 8 15,3 3-8-15,0-2 0 0,-1 2 0 0,1 2 8 16,0-2-8-16,0 3 0 0,3-3 11 0,-4 3-3 16,1-1-8-16,3 4 12 0,-3-4 4 0,-3 1 1 15,-1 5 0-15,1-3 0 0,-3-2-1 16,0 2-1-16,0-2 0 0,0-1 0 0,2-2-4 0,-2 0-1 16,3 3 0-16,-3-3 0 0,-6-3-2 0,-3 3-8 15,2-2 12-15,1 2-4 0,0-3-8 0,0 3 0 16,3 0 0-16,-6-3 0 15,3 3-94-15,0 0-24 0</inkml:trace>
  <inkml:trace contextRef="#ctx0" brushRef="#br0" timeOffset="25718.031">6384 8591 1612 0,'-15'13'72'0,"9"-10"14"0,3 0-69 0,0-1-17 0,3-2 0 0,0 5 0 15,0 3 40-15,0 0 5 0,3-2 1 0,3 4 0 16,0-2-34-16,3 3-12 0,0 2 9 0,2-2-9 16,1-1 13-16,0 1-2 0,3-1-1 0,3-2 0 15,-3 0 19-15,3-5 4 0,0 2 1 0,2-5 0 16,-2-3-26-16,6-2-8 0,0 0 0 0,0-3 0 15,3-5 37-15,-1 0 1 0,1-3 0 0,0 0 0 16,-3 3-27-16,3-3-11 0,-4 2 8 0,1 1-8 16,-3 3 0-16,3-1 8 0,-3 6-8 0,-1-1 0 0,-2 4 0 15,6 4 0-15,-3 6 0 0,6 0 0 0,0-2 0 0,-4 4 15 16,-2 3-4-16,3 3-1 0,3-5 6 0,3 5 0 16,-10-3 1-16,4 0 0 0,3-2-6 0,-3-3-2 15,3 0 0-15,-4-3 0 0,4-2-9 0,0-1 12 16,3-4-12-16,-3-1 12 0,-7-5-26 0,7-3-5 15,6 4-1-15,0-7 0 0,-7 4 44 16,-2 2 9-16,3-3 2 0,3 6 0 0,9 2-35 0,-7 3 0 16,-5 3 0-16,3 5 0 0,0 0 25 0,-1 2 5 15,-8 4 1-15,6-1 0 0,3 3-31 0,-3-3 0 16,-1 3 0-16,-2-3 0 0,0-5 0 0,6 0 0 16,2-3 0-16,10 0 0 0,0-5 0 0,-1-5 0 15,1 0 0-15,3-6 0 0,-4-2 26 0,1-3-1 0,3 0 0 16,-1 0 0-16,-5 1-25 0,0-1 0 0,2 2 0 15,1 1-11-15,-3 3 11 0,0 2 0 0,-1 2 0 0,-2 4-8 16,-3-1 8-16,-1 3 0 0,1 3 0 0,3-3 0 16,0 5 0-16,-4-2 0 0,1 2 0 0,6 3 0 15,-6-3 0-15,-1 1 0 0,4-1 0 0,-3 0 0 16,-1 0-19-16,4-2 2 0,-3 2 0 0,6 1 0 16,-7-1 28-16,4 3 5 0,-3 0 2 0,0 2 0 15,-4 1-29-15,4 2-5 0,6 0-2 0,-6 3 0 16,-1-2 18-16,1 1 0 0,-3 1 0 0,3 0 0 15,-4-3 0-15,1-2 0 0,3 0 0 0,0 2 0 16,-4-5 17-16,1 2 7 0,3-4 2 0,3-1 0 16,-4-2-42-16,-2-3-8 15,3 0-1-15,-3 0-1 0,-4 0 26 0,1-3 0 0,0 3 0 0,3 0 0 16,-1 0 12-16,-2 0 8 0,-3 3 2 0,3-1 0 0,0 3-22 16,-1 3 0-16,4 0 0 0,0 0 0 0,0 3 0 0,2-1 0 15,-2-2 0-15,0 3 0 0,3-6 0 0,-1-2 0 16,1 0 0-16,6-6-8 0,-3 0 8 0,2-2 11 15,4-6-3-15,3 1 0 0,-1-6-8 0,1 0 8 16,-3 3-8-16,-1 0 8 0,1-1-8 0,-3 6 8 16,-4 0-8-16,1 6 8 0,0 2-8 0,-3 0 0 15,-1 8 0-15,1-3-11 0,0 6 11 0,0 2 0 16,-4 0 0-16,1 0 0 0,0-2 0 0,3 2 0 16,-1-2 0-16,7-3 0 15,0-3-101-15,8-2-19 0,7-3-3 0</inkml:trace>
  <inkml:trace contextRef="#ctx0" brushRef="#br0" timeOffset="35499.936">12414 14597 345 0,'-3'5'31'0,"-3"-2"-31"0,-3 2 0 0,3-5 0 15,6 0 298-15,-6 3 54 0,0 0 10 0,6-3 2 16,0 0-232-16,0 0-48 0,0 0-8 0,0 0-3 15,0 0-37-15,0 0-8 0,0 0-2 0,6-3 0 16,0 0-26-16,3-2 8 0,0 5-8 0,6 0 0 16,3 0 0-16,3 0 0 0,0 3 0 0,5-1 0 15,1 6 10-15,3-2-10 0,3 1 12 0,-1-1-12 16,4 4 13-16,0 1-4 0,0-3-1 0,5 2 0 16,-2-2-8-16,3 0 12 0,2-2-12 0,4 2 12 15,0-3-12-15,2 0 12 0,1-2-12 0,2-1 12 16,-2 1 6-16,-1-3 2 0,-2-3 0 0,3 3 0 15,-1-5-20-15,-2 5 0 0,3-3-8 0,2 1 8 0,-8-1 0 16,-1-2 0-16,-2 5 13 0,0-5-4 16,-7-1-9-16,-2 4 12 0,0-6-12 0,-3 2 12 0,-6 1-1 15,-1-3 0-15,1-5 0 0,0 2 0 0,-3-4 3 16,0-1 1-16,-3 0 0 0,-7-8 0 0,1-2 8 0,-3-4 1 16,-3-1 1-16,-6-6 0 15,3 0 3-15,-9 2 0 0,-6 1 0 0,-3-3 0 0,-2 2-8 0,-1 1-2 16,0 5 0-16,-3-3 0 0,-3 3-5 0,0 0-1 15,1 0 0-15,-7 2 0 0,3 1-1 0,-6-1-1 16,4 1 0-16,-7 2 0 0,0 3 9 0,-3 0 1 16,1 2 1-16,-1 1 0 0,0 2-33 0,-2 0-8 15,2 3 0-15,-3-3-1 0,4 5 40 0,-1-2 8 0,-6 0 1 16,1 2 1-16,2 1-39 0,0 4-8 16,-2 1-2-16,-1 5 0 15,0 0-10-15,4 5-2 0,-4 1-1 0,0 4 0 0,1-2 20 0,-1 3 4 0,3-1 1 0,-5 6 0 16,5 0 8-16,0 5 0 0,4-2 0 0,-1 5-8 15,9-1 8-15,0 1 0 0,4 3 0 0,-1 2 0 16,0 0 0-16,3-3 0 0,3 1 0 0,1-1 0 16,2-2-8-16,3 0 8 0,0 0-8 0,3-6 8 15,3 1 0-15,0-1 0 0,3-2 0 0,3 5 8 16,0-5-8-16,3 0 0 0,0 3 0 16,3-1 0-16,0 1 0 0,3 2 8 0,0 0-8 0,3 3 0 15,3 0 0-15,0-1 0 0,0 1 0 0,3 5 0 16,0-2-110-16,2 5-17 0,1-1-3 15,-3 4-861-15</inkml:trace>
  <inkml:trace contextRef="#ctx0" brushRef="#br0" timeOffset="36437.51">12384 15637 792 0,'0'0'35'0,"0"0"7"15,0 0-34-15,-3 5-8 0,-3 0 0 0,6-5 0 0,0 0 108 16,0 0 19-16,0 0 4 0,0 0 1 0,0 0-56 0,3 3-12 16,3 2-1-16,0-5-1 0,3 3-48 0,3-3-14 15,-3 3 0-15,3-3 8 0,0 2 35 0,3 1 7 16,3 0 2-16,5 2 0 16,1-2-30-16,3 2-6 0,3 3 0 0,3 0-1 0,2 0-15 0,4 0 9 15,-3-3-9-15,5 3 8 0,-2-3 1 0,3 0 0 16,-1-2 0-16,4 2 0 0,-3-5 5 0,5 3 1 15,1-3 0-15,3-3 0 0,-7 3-3 0,1-5 0 16,0 2 0-16,-1-2 0 0,1 0-3 0,-4 0-1 16,1-3 0-16,6 2 0 0,-7-2 1 0,4 0 0 15,-3-2 0-15,5 2 0 0,-8 0-1 0,-3-3 0 16,0 1 0-16,-7-3 0 0,1 2-8 0,0 0 0 16,-6 1 0-16,-4-3-11 0,1-1 31 0,-6 1 7 15,0-3 1-15,-3 3 0 0,-6-3 4 0,-3-2 0 16,0-1 1-16,-3-2 0 0,-3 0 12 0,-3-6 3 0,0-2 0 0,-6-3 0 15,0 1-24-15,-6-1-4 0,0 3 0 0,-2 0-1 16,-4 5 14-16,0-2 3 0,0 2 1 16,0 3 0-16,1-1-17 0,-4 4-4 0,0-1-1 0,-3 6 0 15,0 0-6-15,1 0-1 16,5 2 0-16,-6-2 0 0,3 5-8 0,-2 0 0 0,5 3 9 0,-6-1-9 16,3 1 0-16,0 0 0 0,-2 2 0 0,-4-2 8 15,0 2-8-15,-3 3 11 0,1-2-11 0,-1-1 12 16,0 3-12-16,4-3 0 0,-4 1 0 0,0-1 0 15,3 0-8-15,1 3 8 0,-1 0-10 0,0 3 10 16,0 0-15-16,1-1 3 0,-4 1 1 0,0 2 0 16,3 3 3-16,1-3 0 0,-1 3 0 0,3 3 0 0,3 0 8 0,-2-1-10 15,2 6 10-15,0 0-10 0,6 2 10 0,0 1-8 16,-2-1 8-16,5 4-8 0,0-4 8 0,6 3 0 16,-3 0-9-16,3 3 9 0,0 0 0 0,6 0-9 15,0-3 9-15,0 6 0 0,3-6-11 0,0 2 11 16,3 1-10-16,0-3 10 0,0 1 0 0,3-1-9 15,0 3 9-15,3-3 0 0,-3 3 0 0,0-6-8 16,0 3 8-16,3-2 0 0,0-1 0 0,0-2 0 16,0 0 0-16,3 0 0 0,3-3-23 0,-3-2 1 15,6-3 0-15,0-3-703 16,3-2-141-16</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8:38:39.014"/>
    </inkml:context>
    <inkml:brush xml:id="br0">
      <inkml:brushProperty name="width" value="0.05292" units="cm"/>
      <inkml:brushProperty name="height" value="0.05292" units="cm"/>
      <inkml:brushProperty name="color" value="#FF0000"/>
    </inkml:brush>
  </inkml:definitions>
  <inkml:trace contextRef="#ctx0" brushRef="#br0">8976 15319 1382 0,'-9'11'123'0,"6"-6"-99"0,-3 1-24 16,3-4 0-16,-3 3 159 0,6-5 26 16,0 0 6-16,0 0 1 0,0 0-77 0,3 6-15 0,3-1-4 0,6 0 0 15,6-2-76-15,6 5-20 0,3-3 0 0,2 1 0 16,1-1 55-16,9 3 7 0,-3 0 2 0,2 0 0 16,1 0-52-16,-3-3-12 0,2 3 0 0,1 0 0 15,3 0 0-15,-1-3-8 0,-5-2 8 0,3 2-13 16,-3-5 13-16,-7 3 0 0,-2-3 9 0,0 0-9 15,-3-3 8-15,-6 3-8 0,-1 0 0 0,-5 0 0 16,-3-3 12-16,-3 3-4 0,0-2-8 0,-6 2 12 16,0 0-12-16,0 0 0 0,-6-3-12 0,-3-2 12 15,-6-3-23-15,1 0 3 0,-4-3 0 0,-6-2 0 16,0 0 20-16,-3-3-9 16,-5 3 9-16,5-3 0 0,3 3 0 0,3 2 0 0,3 3 0 0,0 3 0 15,7-1 16-15,2 4 1 0,6-1 0 0,3 3 0 16,0 0-9-16,0 0-8 0,3 8 12 0,6 5-12 0,8 1 0 0,4-1 0 15,9 3 0-15,3-3-9 16,5-3-7-16,4-2-2 0,6-2 0 0,8-4 0 16,4-2-124-16,8-5-25 0,87-19-5 0,-48-2 0 0</inkml:trace>
  <inkml:trace contextRef="#ctx0" brushRef="#br0" timeOffset="867.409">13015 14150 2062 0,'-9'0'45'0,"1"-3"10"0,-4 1 1 0,3-1 3 0,3-5-47 0,0 5-12 16,0 1 0-16,6-4 0 16,0 6 64-16,0-2 10 0,3-3 2 0,9 2 1 0,3 0-50 0,2 3-11 15,7 3-1-15,6 0-1 0,0 2-14 0,3 0 9 16,2 3-9-16,1 0 8 0,-3-3 4 0,-1 1 0 15,1-1 0-15,-3 0 0 0,3-2-3 0,-4-3 0 16,1-3 0-16,0 1 0 0,-6-4-1 0,3-2-8 16,-7 3 12-16,1-3-4 0,-3 0-8 0,-3 0 0 0,-3-2 0 15,-6 2 0 1,-3-3-21-16,-3 3-10 0,-3-2-1 0,-6-1-1 0,-6-2 6 0,0 2 2 16,-3-2 0-16,-3 0 0 15,-2-1-5-15,-4 4-1 0,-3-3 0 0,3 5 0 0,1-3 53 0,-4 6 10 0,3 0 3 0,0-1 0 16,0 6-1-16,4 0 0 0,-1 0 0 0,3 0 0 15,0 3 0-15,6-3 0 0,3 3 0 0,0-3 0 16,3 2-15-16,4-2-3 0,5 0-1 0,0 0 0 16,0 0-15-16,0 0 0 0,11 5 0 0,4-2 0 15,0 0 0-15,9-1 0 0,0-2 0 0,3 0 0 16,-1 0 0-16,1 0 0 0,0 0 0 0,0 0-10 16,0 0 10-16,-1-2 0 0,-2 2 0 0,0 0 0 15,-3-3 0-15,-3 3 0 0,-6-3 0 0,-1 3 0 16,1 0 0-16,-6 0-8 0,-6 0 0 0,0 0 0 15,0 0-9-15,0 0-2 0,-3 6 0 0,-6-1 0 0,-2-2-5 16,-4 5 0-16,0-3-1 0,-6 3 0 16,-3-3 25-16,0 3 16 0,-5-3-3 0,-4 1 0 0,-3 2-5 0,0-3 0 15,-8 3-8-15,-1 0 12 0,6-3 6 0,4 0 1 16,2-2 0-16,3 0 0 0,3-1 4 0,10 1 1 16,-1 0 0-16,6-1 0 0,3-2-9 0,0 3-2 15,9-3 0-15,0 0 0 0,9 3-13 0,3 2-16 16,6-5 3-16,5-3 1 0,4 1 21 0,6-4 5 15,9-2 1-15,2-2 0 0,-2-1-1 0,6-2 0 16,-1 0 0-16,4 2 0 0,-4-2 17 0,1 0 3 16,3 2 1-16,2-2 0 15,-5 2-97-15,2 1-19 0,-2-1-4 0</inkml:trace>
  <inkml:trace contextRef="#ctx0" brushRef="#br0" timeOffset="10158.101">1323 5525 1548 0,'0'0'68'0,"0"0"15"0,0 0-67 0,0 0-16 16,0 0 0-16,3 7 0 0,3 4 75 0,3-3 11 15,-3 0 2-15,3 2 1 0,3 1-10 0,3 0-3 16,0 2 0-16,6 0 0 0,-3-5-50 0,8 3-10 15,-5-3-3-15,3 0 0 0,3-1-13 0,3-1 0 0,-7-1 0 0,7 0 0 16,0-2 32-16,0 0 3 0,-7-3 1 0,7 2 0 16,-3-2-36-16,-3 0 0 0,3-2-15 0,-7 2 5 31,1 2-31-31,-3-2-7 0,-6 6 0 0,-3-6-1 16,-3 2-128-16,0 9-26 0,-3-6-5 0</inkml:trace>
  <inkml:trace contextRef="#ctx0" brushRef="#br0" timeOffset="10291.882">1666 5927 1065 0,'-27'5'47'0,"18"-5"10"0,-6 3-45 0,0-3-12 0,-6 0 0 0,7 0 0 16,-1 0 91-16,3 0 16 0,3 0 3 0,6 0 1 16,3 0-31-16,0 0-5 0,0 0-2 0,0 0 0 15,0 0-53-15,0 0-10 0,3 5-2 0,3 0-8 16,3-5 39-16,6 0 1 0,5-2 0 0,1-4 0 16,6-2 5-16,3-2 2 0,0-3 0 0,5-1 0 15,1-2-23-15,6 3-5 0,-10-3-1 0</inkml:trace>
  <inkml:trace contextRef="#ctx0" brushRef="#br0" timeOffset="25447.335">7294 16333 576 0,'3'0'51'16,"3"0"-41"-16,-6 0-10 0,0 0 0 15,0 0 172-15,3-6 32 0,0-1 6 0,-3 1 2 0,0 1-90 0,0 0-18 16,6 2-3-16,-3-2-1 16,-3 5-22-16,6-3-5 0,3 0-1 0,6 1 0 0,0 2-13 0,0 2-3 15,-3 1-1-15,3 2 0 0,8 3-9 0,-2 0-2 16,0 3 0-16,3 2 0 0,6-2-15 0,2-1-3 15,-2 3-1-15,6-2 0 0,3-3-10 0,-1 0-3 16,1-5 0-16,0-1 0 0,-4 1-12 0,7-3-10 16,6-3 2-16,2 1 0 0,-2-4 29 0,0-2 7 15,5 0 0-15,1-2 1 0,-4-1 5 0,-2 1 1 16,0-1 0-16,-1 0 0 0,-2 1-43 0,-4-1-9 16,4-2-2-16,-3 2 0 0,-7-2 19 0,1 3 0 15,-3-4 0-15,-3 4 9 16,-3 2-46-16,-7 0-10 0,-2 0-1 0,-3 3-1 15,-3 2-177-15,-3-2-35 0</inkml:trace>
  <inkml:trace contextRef="#ctx0" brushRef="#br0" timeOffset="25778.229">8411 16155 864 0,'0'0'76'0,"0"0"-60"0,0 0-16 0,0 0 0 15,0 0 144-15,0 0 25 0,0 0 6 0,0 0 1 16,0 0-39-16,0 0-7 0,0 0-2 0,0 0 0 15,0 0-45-15,9 3-10 0,-3-3-1 0,5 5-1 16,1-5-43-16,3 6-9 0,0-4-2 0,3 4 0 16,3-4-8-16,0 4-1 0,2-4-8 0,1 1 12 15,3 0-12-15,0-1 0 0,-3 3 8 0,-1-2-8 16,1 0 0-16,-3-1 8 0,-3-2-8 0,0 6 0 0,-3-4 11 16,-3 4-11-16,0-4 12 0,-1 4-12 0,-2-1 8 0,-3-3-8 15,0 4 0-15,3-1 0 0,-9-5 11 16,3 5-11-16,-3-5 10 0,0 0-10 0,3 8 32 0,-6-2 0 15,0 2 0-15,-6-3 0 16,3 0 24-16,-6 0 4 0,1 3 2 0,-4 0 0 0,-6 0-32 0,-3 0-6 16,-3 3-2-16,-3-1 0 0,-2 4-14 0,-4-1-8 15,0 3 8-15,1 2-8 16,5 6-86-16,0 5-22 0</inkml:trace>
  <inkml:trace contextRef="#ctx0" brushRef="#br0" timeOffset="43847.82">17388 12166 1911 0,'-21'-11'42'0,"12"8"9"0,3-2 1 0,0 2 2 0,6 3-43 0,0 0-11 0,-6-2 0 0,6 2 0 15,0 0 61-15,0 0 11 0,0 0 1 0,-6 5 1 16,-3 6-19-16,6-1-4 0,3 9-1 0,3 5 0 15,-3 2-27-15,3 6-6 0,3 2-1 0,0 3 0 16,-6 3 3-16,3 2 0 0,3 3 0 0,0 5 0 16,0-2-10-16,0 0-1 0,-3-6-8 0,3 0 12 15,6-5-29-15,-6-5-7 0,-3-3 0 0,-3-5-1 16,0-3 25-16,0-5 19 16,3-3-3-16,0-2-1 0,-3-3-75 0,-3-3-16 0,-6-2-2 0,0-1-1 31,3-2-125-31,-3-2-26 0,-12-1-5 0,3-2-1 0,7 0 128 0,-7-3 26 0,-6 0 5 0,3 0 1 15,0 2 112-15,6 1 22 0,3 3 5 0,0-1 1 16,-5 3-1-16,8 0 0 0,9 0 0 0,-3 5 0 0,-3 0-11 0,6 3-3 16,0 3 0-16,6 0 0 0,0 4 20 0,0 1 4 15,-6 5 1-15,6 1 0 0,8 4 0 0,-2-2 0 16,-9 0 0-16,6 0 0 0,3-6-18 0,0-2-3 16,3-8-1-16,3 0 0 0,-3-8-8 0,6-11-1 15,5-5-1-15,1-5 0 0,-9-5-7 0,6-6-2 16,6 0 0-16,-7-7 0 0,-5 2-21 0,0 2-4 15,-3-5 0-15,3 3-8 16,-9 3-59-16,3 0-18 0,-3 2-4 0</inkml:trace>
  <inkml:trace contextRef="#ctx0" brushRef="#br0" timeOffset="51077.309">14995 6009 1868 0,'0'0'83'0,"0"0"17"0,0 0-80 0,0 0-20 16,6 5 0-16,3 0 0 0,-3 3 43 0,3-2 5 15,2-1 0-15,1 0 1 0,0-2 4 0,0 2 1 16,3-2 0-16,-3-1 0 0,0 1-19 0,3 0-4 16,-3-1-1-16,0 1 0 0,2-3-18 0,-2 3-4 0,0-1-8 0,0 6 12 15,-3-8-12-15,-3 3 11 0,3 2-11 16,-3 3 10-16,-6 0-2 0,0 0 0 0,0 5 0 0,-3 0 0 15,-3 1-8-15,-3-1 0 0,0 3 0 0,0 0 0 16,-3-1 18-16,3-1 2 0,-3-4 0 0,4 1 0 16,2-1 15-16,-3-2 3 0,0-2 1 0,0 2 0 15,6-6-15-15,-3 1-4 0,6-3 0 0,0 0 0 16,0 0-11-16,0 0-9 0,0 0 12 0,0 0-12 16,6 3 0-16,3 2 0 0,0-5 0 0,6 5-12 15,-4 0 12-15,4-2-12 0,3 2 12 0,3 1-12 16,0-1 2-16,3 0 1 0,-3 0 0 0,-1 3 0 15,-2 0 9-15,0 0 12 0,-3 0-2 0,0 3-1 16,-3-1-9-16,-3 4 0 0,-3-4 0 0,0 3 8 16,-3 1 11-16,-3-1 1 0,0 0 1 0,-6 0 0 0,-3 1 21 15,-3-1 4-15,3 0 1 0,-6 0 0 16,0 1 4-16,-3-1 1 0,-3-3 0 0,1 4 0 0,-4-4-16 0,3 1-4 16,-3-3 0-16,0 0 0 0,0 0-16 0,-2-1-4 15,-1-4-1-15,0 2 0 0,3 1-11 0,0-1-16 16,1 0 4-16,5 1 1 15,0 2-206-15,12-6-42 0</inkml:trace>
  <inkml:trace contextRef="#ctx0" brushRef="#br0" timeOffset="52637.632">22174 3614 576 0,'0'0'51'0,"0"0"-41"16,0 0-10-16,0 0 0 0,0 0 208 0,6-5 40 0,-3 2 8 0,3-2 2 16,3 5-134-16,3 5-28 0,-3-5-4 0,0 3-2 15,0 2-38-15,0 1-8 0,0-1-2 0,0 3 0 16,-1 0-14-16,1 2-4 0,0-2 0 0,0 0 0 16,-3 0-9-16,0 3-3 15,0-6 0-15,-3 3 0 0,3-3-4 0,-3 3 0 0,0-3-8 0,-3 1 12 16,-3 2 0-16,0-3 0 0,0 3 0 0,-3 0 0 15,0 2-1-15,-6-2-1 0,3 6 0 0,-6-1 0 16,1-5-1-16,-4 5 0 0,0 0 0 0,0 0 0 16,0 1 11-16,0-4 1 0,-3 3 1 0,4-7 0 15,2 2 31-15,-3 0 7 0,3-3 0 0,3 0 1 16,3-2-21-16,3-1-4 0,-3 1 0 0,6 2-1 0,-3-5-16 0,12 3-3 16,3 8-1-16,0-9 0 15,-3 4-15-15,-6-6 8 0,0 0-8 0,0 0 0 0,0 0 0 0,9-6 0 31,0 4 0-31,6 2 0 0,0-6 0 0,6 4 0 0,-4 2-8 0,4-3 8 0,0 0 0 0,0 3-12 16,0 0 12-16,0 0-10 16,-7 0-19-16,7 6-4 0,-3-4-1 0</inkml:trace>
  <inkml:trace contextRef="#ctx0" brushRef="#br0" timeOffset="52780.579">22645 4043 2120 0,'0'0'47'0,"0"0"9"0,-3 8 3 0,0 5 0 0,0-5-47 15,0 5-12-15,0 3 0 0,-3-3 0 0,-3 3 17 0,0 3 2 0,0-1 0 0,0 6 0 16,0-3 2-16,0 3 1 0,0 0 0 0,0-6 0 31,3-2-138-31,3 0-27 0,-3-5-5 0</inkml:trace>
  <inkml:trace contextRef="#ctx0" brushRef="#br0" timeOffset="53021.742">22954 3672 288 0,'0'0'25'0,"0"0"-25"0,0 0 0 0,0 0 0 0,0 0 252 0,0 0 44 15,6 6 10-15,-3 2 2 0,3 5-162 0,0 0-32 16,0 0-6-16,0 6-2 0,0-1-19 0,0 4-4 16,0 4-1-16,0-5 0 0,0 3-41 0,0 2-8 15,-3-2-1-15,3-3-1 0,-1 1-31 0,1-4 0 16,0 1 0-16,0-3-644 16,0-3-131-16</inkml:trace>
  <inkml:trace contextRef="#ctx0" brushRef="#br0" timeOffset="53304.587">23192 3548 1440 0,'9'13'64'0,"-6"-7"12"0,3 2-60 0,3-3-16 0,0 5 0 0,3 6 0 16,0-8 162-16,0 5 30 0,0 6 5 0,0-6 2 15,-1 6-114-15,1 2-22 0,0-3-5 0,-3 1-1 16,3 5-11-16,-6 0-2 0,0-6-1 0,0 9 0 16,-3-1-24-16,0-5-5 0,-3 3-1 0,-3 2 0 15,-3 1-2-15,-3 2-1 0,-3 3 0 0,-3-3 0 16,-3 0-26-16,-2 0-6 0,-4 5-1 0,-3 1 0 16,0 2-154-16,-3-5-31 0,-2 2-7 0</inkml:trace>
  <inkml:trace contextRef="#ctx0" brushRef="#br0" timeOffset="53605.06">21615 3418 2023 0,'-3'6'44'0,"0"2"10"0,-3 10 2 0,-3 3 0 0,0 11-44 0,0 0-12 16,3 10 0-16,0 6 0 0,3 5 22 0,0 0 2 0,6 2 1 0,0 3 0 16,3-2 12-16,0-14 3 15,6 9 0-15,3-6 0 0,0-3-40 0,3 3-23 0,2-8 3 0,4 0 1 16,3-3 19-16,3-2 0 0,2-3 0 0,1-5-652 15,0-5-128-15</inkml:trace>
  <inkml:trace contextRef="#ctx0" brushRef="#br0" timeOffset="54108.939">22094 2577 1580 0,'0'0'70'0,"0"0"14"0,0 0-67 0,6 5-17 16,0 1 0-16,3 7 0 0,0 3 68 0,-3 8 9 16,3-3 3-16,-3 13 0 0,-1 8-4 0,-2 1 0 0,-6 7 0 0,3 8 0 15,0-5-20-15,0-3-4 0,0 3 0 0,0-5-1 16,-3-3-31-16,3-8-5 0,0-3-2 0,3-2 0 16,-3-5 15-16,3-1 4 0,0-7 0 0,0-6 0 31,-3 0-52-31,0-8-9 0,0 3-3 0,0-8 0 0,-6-5 8 0,0 2 2 0,-2-2 0 0,-1-8 0 15,-3 2 22-15,-3-2 0 0,0 0-9 0,0 0 9 16,3-1 24-16,-3 1 9 0,3 5 2 0,3 3 0 16,1-3 8-16,2 3 1 0,0 5 1 0,6 0 0 15,0 0-30-15,0 5-7 16,3 3 0-16,0 0-8 0,3 5 18 0,-4 3-3 0,7 0-1 0,0 2 0 16,0-4-14-16,3 4 0 0,3-5 0 0,6-5 0 15,0-2 0-15,3-6-18 0,-4-6 4 0,4-2 1 0,6-5 36 16,0-5 7-16,-1-9 2 0,1-5 0 15,-6-2-72-15,0 2-15 0,-6-8-2 0,0 1-1 16,-1-4-154-16,-2 1-30 0,6-48-6 0,-12 16-2 0</inkml:trace>
  <inkml:trace contextRef="#ctx0" brushRef="#br0" timeOffset="54422.688">21344 1688 1209 0,'-6'13'53'0,"3"1"12"0,0-1-52 0,3 5-13 0,0 9 0 0,0 2 0 16,0 8 148-16,-3 8 26 0,3 0 6 0,-3 8 0 15,-3-6-93-15,0 4-19 0,0 2-4 0,-3-14-1 16,0-2-28-16,3 3-6 0,0 0-1 0,0-6 0 16,6-2-18-16,-3 0-10 0,0-14 10 0,0 9-10 15,0-14-33-15,3 0-13 0,0-10-2 0,0-3-884 16</inkml:trace>
  <inkml:trace contextRef="#ctx0" brushRef="#br0" timeOffset="54658.049">21237 1749 576 0,'-6'-21'25'15,"6"13"6"-15,3-3-31 0,0 3 0 0,-3 3 0 0,3-3 0 0,0 3 194 0,0-3 33 16,3 3 6-16,2 5 2 16,4-6-144-16,3 4-29 0,-3 4-6 0,6 4 0 0,0-1-21 0,0-3-4 15,3 4-1-15,-4-1 0 0,1 8 9 0,0-5 1 16,-3-2 1-16,0 7 0 0,-3-5-17 0,-3 5-4 15,0 0-1-15,-3 6 0 0,-3-6 12 0,0 0 2 16,0 6 1-16,-6-1 0 0,-3 3 2 0,-3-2 1 16,0 7 0-16,-6-5 0 0,0 3-37 0,-6 3 0 0,0-9 0 0,-2 9 0 15,-4-6 0-15,3-3 9 0,3-4-1 0,0-1-8 32,3-5-60-32,1-3-20 0,5-5-3 0,0-13-1 15,6 0-142-15,3-14-29 0</inkml:trace>
  <inkml:trace contextRef="#ctx0" brushRef="#br0" timeOffset="55523.858">21585 1225 1404 0,'0'0'62'0,"9"0"13"0,-3 0-60 0,0 0-15 0,0 0 0 0,-3 8 0 15,3-3 94-15,0 8 16 0,-6 1 3 0,3 4 1 16,-3 3-45-16,-3 16-9 0,0 11-1 0,-3 2-1 16,0 3-40-16,0 0-8 0,0 0-2 0,0 5 0 15,3-5 4-15,3-8 1 0,0 0 0 0,3-5 0 16,6-6 10-16,3-7 1 0,6-3 1 0,-4-11 0 15,7-8-50-15,0-2-11 0,3-6-1 0,3-2-1 16,-3-3-7-16,-1-5-2 0,1 2 0 0,3-10 0 0,-6-3 31 0,-3 8 7 16,-6-2 1-16,-4-1 0 0,-2 6 16 0,-3 0 3 15,-3 5 1-15,0-6 0 0,-3 9 42 0,-3 5 9 16,3-5 1-16,-5 5 1 0,-1 5-14 0,-3 0-3 16,0 3-1-16,0 0 0 0,0 11-31 0,-3-6-5 15,3 6-2-15,0-1 0 0,3 3-9 0,3 0 0 16,-3 3 0-16,7-5 0 0,2-6 0 0,0 0 0 15,2 1 0-15,7-7 0 0,0-1-17 0,6-6 1 16,0-6 0-16,3-1 0 16,0 1-16-16,0-7-4 0,3-6 0 0,-4 4 0 0,-5-4 20 0,3 6 3 15,-6 0 1-15,0 7 0 0,-3-2 12 0,0 3-12 0,0 0 12 16,-6 5-12-16,0 0 12 0,0 0 10 16,0 0-2-16,0 0 0 0,0 10 12 0,0-2 3 0,0-2 0 15,0 2 0-15,0-1-8 0,0 4-2 16,3-3 0-16,0-3 0 0,-3-5-13 0,6 6 0 0,-3-4 8 0,3 4-8 15,3-1 0-15,-3-5 0 0,0 0 8 0,2 0-8 16,1-5 0-16,0 5 0 0,0-11 0 0,3 8 0 16,-3-7 0-16,3 7 0 0,-3-2 0 0,0-1-10 15,-3 4 10-15,3-3 0 0,-9 5 0 0,9 0 0 16,-6 0 0-16,-3 0 0 0,0 0 0 0,9 0-8 16,-9 0 8-16,6 5 0 0,-6-5 0 0,3 8 0 15,2-3 0-15,-2-5 0 0,0 8 0 0,3-8 0 16,0 5 0-16,-6-5 0 0,6 0 0 0,3 0 0 15,3 0 12-15,0-5 4 0,3 0 0 0,-3-3 1 0,6 0 4 16,-3-3 1-16,-1 3 0 0,1-5 0 0,0 0-12 0,-3 5-2 16,-3-5-8-16,0 2 12 0,-3 6-12 0,0-3 0 15,0 0 0-15,-3 3 0 16,-3 5 0-16,0 0 0 0,0 0 0 0,0 0 0 0,0 0 8 0,0 0-8 16,0 0 11-16,0 0-11 0,0 0 16 0,0 0-3 15,0 0-1-15,0 0 0 0,0 0-12 0,0 0 11 16,-3 8-11-16,0 2 10 0,3-2-10 0,0 3 0 15,0 2 0-15,3 0 0 0,3 8 0 0,-3-2 0 16,3 2 0-16,3-2 0 0,6 7 0 0,-7 0 0 16,-5-7 9-16,3 2-9 0,-3 3 10 0,3-3-2 15,-3 6-8-15,6-4 12 0,-6 4-4 0,3-6 0 16,-3 0-8-16,0 3 12 0,0-11 5 0,-3 6 1 0,0-3 0 0,-3 2 0 16,0 1 8-16,-3-6 2 0,0 0 0 0,-3 6 0 15,-3-6-1-15,0-5 0 0,-2 5 0 0,-4-5 0 16,-3 3-9-16,0 2-2 0,-3-8 0 0,-3 3 0 15,7-3-7-15,-10 3-1 0,6-8-8 0,0-5 12 16,3 0-12-16,4 2 0 0,2-10 0 0,3 0 0 31,6-6-44-31,0-2-11 0,9 2-2 0,3-12-1 0,6 4-129 0,0-7-25 16,2-3-6-16</inkml:trace>
  <inkml:trace contextRef="#ctx0" brushRef="#br0" timeOffset="55973.644">22502 1773 115 0,'21'-6'10'0,"-13"6"-10"0,4 0 0 0,0 0 0 0,3 0 336 0,0-5 66 15,-3 2 13-15,0 3 2 0,0 0-239 0,0 0-48 16,3-5-10-16,-1 5-1 0,-2-5-72 0,3 2-15 16,-3-2-2-16,3-3-1 0,0 3-10 0,0-6-3 15,-3 3 0-15,-3 0 0 0,3-2-7 0,-4 2-1 16,-2 0-8-16,0 3 12 0,-3-3 1 0,-3 2 0 16,0 1 0-16,0 5 0 0,-3-3 39 0,0-2 7 15,-3 5 1-15,-3 0 1 0,1 0-9 0,-4 5-3 16,3-5 0-16,-3 8 0 0,3 6-30 0,0-7-7 15,0 4 0-15,0 2-1 0,3 1-11 0,3-1 0 16,-3-5 0-16,6 2 0 0,3-2 0 0,0 0 0 16,3-3-8-16,3 1 8 15,3-4-39-15,3-4-3 0,3 2-1 0,3-6 0 16,-4-2-9-16,4-5-3 0,-3 3 0 0,3 2 0 16,-3 0 13-16,0 3 2 0,-3-1 1 0,-1 1 0 0,1 5 17 0,0 5 3 0,-3-5 1 0,0 8 0 15,0 3 18-15,-3 2 0 0,-3 0 0 0,0 0 0 16,-3 6 23-16,0 2 1 0,0-2 1 0,-3-1 0 15,-3 3-11-15,3-2-2 0,0-3-1 0,0 0 0 16,-3-3-1-16,3-5 0 0,-3 5 0 0,6-8 0 16,-3-5 14-16,0 0 4 0,0 0 0 0,0 0 0 15,9-5 16-15,0-3 3 0,-1-5 1 0,1 0 0 16,3-6-8-16,-3 1 0 0,3-1-1 0,0 3 0 16,3-2-21-16,3-1-4 0,-3 6-1 0,3-6 0 15,-7 11-5-15,7-5-8 0,-3 5 11 0,3 3-11 16,-6-3 0-16,3 8 0 0,0 0-10 0,0 0-815 15,0 3-163-15</inkml:trace>
  <inkml:trace contextRef="#ctx0" brushRef="#br0" timeOffset="99766.939">17334 12113 1465 0,'-20'-3'64'0,"20"3"15"0,0 0-63 0,0 0-16 16,-6 3 0-16,6-3 0 0,0 0 80 0,-3 5 14 15,-3 6 2-15,0 2 1 0,-3 5-45 0,3 6-10 16,12 5-2-16,-3 6 0 0,3-1-3 0,0 8-1 15,0 1 0-15,-3 7 0 0,0 3-15 0,0 2-3 16,2 4-1-16,1 1 0 0,3-4 5 0,-6-3 1 16,-3-3 0-16,3 0 0 0,3-5 13 0,-3-2 2 15,3-1 1-15,-3-2 0 0,-6-6-20 0,6-2-4 16,0-3-1-16,-3-5 0 0,-3-8-14 0,3 0 11 16,0-3-11-16,0-5 10 0,-3-3-10 0,-3-5 0 0,6 0 0 0,-3-8 8 15,-3-2-20-15,-3-9-5 0,0-7-1 16,4-6 0-16,5 0 2 0,-6-2 0 0,-6-1 0 0,-3 1 0 15,-6-1 16-15,6 6 0 0,0 0 0 0,3 5 0 16,-3 3 0-16,3 5 0 0,10 3 11 16,-4 3-11-16,-3 2 15 0,6 5-4 0,3 3-1 0,0 0 0 15,-9 0 1-15,9 3 0 0,0-3 0 0,12 10 0 16,-3-2-11-16,-3 5 10 0,-6 3-10 0,5 0 10 16,10 3 1-16,-6-1 0 0,-3 3 0 0,0 1 0 15,6 4 3-15,0 0 1 0,-9 1 0 0,3 2 0 16,3 0 1-16,0-2 1 0,-3-4 0 0,0-1 0 15,-3-4-1-15,6-2-1 0,0-5 0 0,-1-4 0 16,4-1 9-16,0-9 1 0,0-2 1 0,9-11 0 16,3-8 10-16,-3-8 1 0,-3-10 1 0,5-6 0 0,10-4-38 0,-3-4-12 15,-6 0 0-15,5-7 0 16,7-1-147-16,-9 17-29 0</inkml:trace>
  <inkml:trace contextRef="#ctx0" brushRef="#br0" timeOffset="104671.789">20915 8901 2246 0,'0'0'49'0,"0"0"11"0,0 0 1 0,-3 8 3 0,-6-6-52 0,3 3-12 15,3 3 0-15,-6 0 0 0,3 0 76 0,-2-2 12 0,-1 2 2 0,0 2 1 16,0 1-26-16,-3 2-5 15,-3 0 0-15,-3 3-1 0,0 0-36 0,-6 5-7 0,4 0-2 0,-7 3 0 16,0 0-14-16,3 0 0 0,-6-1 0 0,4 4 0 16,-4-6-16-16,3 3-7 0,0-3-1 0,1 0 0 15,2-2-52 1,3-3-10-16,6-3-2 0,3-3-1 0,3-2-162 0,6-5-32 0,3-3-6 16,15-21-2-16</inkml:trace>
  <inkml:trace contextRef="#ctx0" brushRef="#br0" timeOffset="104791.556">20853 8935 806 0,'15'0'72'0,"-9"0"-58"0,5 0-14 0,4 3 0 0,0-1 178 0,0 1 33 16,3 5 6-16,3 0 2 15,0 2-91-15,-1 1-19 0,1 0-3 0,3 4-1 0,0 4-60 0,0-3-12 16,2 2-2-16,1-2-1 16,0 0-18-16,0 0-4 0,-3-5-8 0,2 2 12 0,-2-3-26 0,0 1-6 15,0 0 0-15</inkml:trace>
  <inkml:trace contextRef="#ctx0" brushRef="#br0" timeOffset="105209.0659">20379 9805 1954 0,'-12'8'43'0,"4"-2"9"0,5-1 1 0,0 0 3 0,0 1-45 0,3-6-11 16,6 8 0-16,0-6 0 0,2 1 25 0,4-1 3 0,0-4 1 0,6-3 0 16,0-3 10-16,3 0 1 0,3-3 1 0,-1-2 0 15,-2 0-12-15,0-1-2 0,-3 1-1 0,-3 0 0 16,0 0-17-16,-3-1-9 0,0 4 10 0,-3-3-10 15,-7 5 8-15,1-3-8 0,0 3 0 0,-3 3 0 0,-3-3 27 16,0 0-1-16,1 5 0 0,2 3 0 0,-9 0-13 0,0 0-2 16,0 3-1-16,-3 5 0 0,0-3 7 0,3 3 2 15,-3 5 0-15,-3 1 0 0,3 2-3 0,-3 2-1 16,6 3 0-16,-2 0 0 0,-4 1-3 0,6 1-1 16,0 4 0-16,3-1 0 0,3 1-11 0,0-1 0 15,3-5 0-15,0 3 8 0,3-5-8 0,0-1-11 16,3-2 3-16,3-5 0 15,0-3-131-15,0-3-25 0,3-2-6 0</inkml:trace>
  <inkml:trace contextRef="#ctx0" brushRef="#br0" timeOffset="105364.421">20698 9776 806 0,'0'0'36'0,"6"3"7"0,-6-3-35 0,9-3-8 15,3 6 0-15,0-3 0 0,-3 3 207 0,2-1 39 16,1-2 8-16,0 6 2 0,3 2-113 0,0 2-23 0,-9 3-4 0,3 1 0 15,0-1-84-15,0 0-16 0,-3 0-3 0,0 0-1 32,3 1-40-32,0-4-9 0,-4 1-2 0,4-3-585 0,-3 0-116 0</inkml:trace>
  <inkml:trace contextRef="#ctx0" brushRef="#br0" timeOffset="105516.194">20960 9816 1324 0,'0'0'118'16,"0"0"-94"-16,0 0-24 0,-6 3 0 15,0-3 160-15,0 2 27 0,-3 4 5 0,-3 2 2 0,0 0-85 0,-3 5-17 16,3-3-3-16,-2 6-1 0,2-3-44 0,0 3-10 16,-6 0-2-16,0 3 0 0,3 2-32 0,-3-3 0 15,3 1 0-15,1-3 0 16,2 0-145-16,3-6-30 0,3-2-5 0</inkml:trace>
  <inkml:trace contextRef="#ctx0" brushRef="#br0" timeOffset="105724.988">21031 9737 403 0,'0'18'36'0,"-3"-10"-36"16,3 0 0-16,0 5 0 0,-3 1 320 0,-3 4 58 15,0 3 11-15,0 3 3 0,-2 2-224 0,2 6-44 16,-3 5-8-16,-3 6-3 0,3-4-23 0,0 1-5 16,0 5-1-16,3 3 0 0,3-3-42 0,0 2-9 15,-6-2-1-15,0 3-1 0,3-6-23 0,3-2-8 16,-3 0 0-16,3-3 9 0,0-8-9 0,3-3 0 0,-3-2 0 0,3-3-11 31,3-5-45-31,-3-5-8 0,0-1-3 0,0-10 0 16,0 0-199-16,0 0-40 0</inkml:trace>
  <inkml:trace contextRef="#ctx0" brushRef="#br0" timeOffset="106024.0059">20921 9819 1270 0,'0'0'56'0,"0"0"12"15,6-3-54-15,0 0-14 0,0-2 0 0,3 0 0 16,0 0 120-16,0-3 22 0,3 2 4 0,0-2 1 0,5 6-52 0,1-4-11 16,-3 1-1-16,0 2-1 0,-3 1-26 0,3 4-4 15,-3 4-2-15,0-1 0 0,-3 0-26 0,-3 3-4 16,0 0-2-16,-4 5 0 0,1 1 17 0,-3 2 3 16,-3-1 1-16,1 4 0 0,-4 2-31 0,0-2-8 15,-3 2 0-15,-3 0 0 0,3 0 9 0,-3 0-9 16,3-2 12-16,-6-1-12 0,3-2 0 0,0 0 0 15,-3-5 0-15,1-1 0 16,2 1-23-16,-3-6-11 0,0 0-2 0,6-2-1 16,-3-3-95-16,3 0-18 0,0-5-4 0,6 0-1 15,-3-1 50-15,6 1 9 0,-3-3 3 0,6 0-621 0</inkml:trace>
  <inkml:trace contextRef="#ctx0" brushRef="#br0" timeOffset="107291.755">21085 10004 576 0,'18'0'51'0,"-9"-3"-41"16,0 3-10-16,2-2 0 0,1-1 181 0,3 0 35 0,3 1 6 0,0-1 2 15,-3 0-103-15,0-2-20 0,-3 2-4 0,0-2-1 16,-1-3-56-16,1 3-11 0,0 0-2 0,-3-1-1 16,3 1-1-16,-6 0 0 0,0-3 0 0,0 0 0 15,0 0 21-15,-3 0 4 0,-3 3 1 0,0-1 0 16,0 6 17-16,-3-5 4 0,-3 2 1 0,-3-2 0 16,0-3-5-16,0 6-2 0,3-1 0 0,-3 3 0 15,0 0-16-15,-3 0-3 0,4 3-1 0,-4-1 0 16,3 9-27-16,-3-1-6 0,0 1-1 0,0 8 0 15,3-1-12-15,0 3 0 0,0 0-9 0,6 3 9 16,-3-3-8-16,6 1 8 0,3-4 0 16,3 1-9-16,3-6-12 0,0 0-3 0,6-5 0 0,0 0 0 31,0-5-40-31,3-3-9 0,2 0-2 0,4-6 0 0,0 1-20 0,0-3-4 0,-3-3-1 0,5 1 0 0,-5-3 61 0,0-1 12 16,0-1 3-16,-3 4 0 15,-3 0 24-15,-3 3 0 0,0 0 0 0,-1 1 8 0,-5 4 25 0,0-2 6 16,-3 5 1-16,-3 0 0 0,0 0 16 0,0 0 3 15,0 0 1-15,0 8 0 0,0 5-9 0,-3 0-2 16,0 0 0-16,0 0 0 0,3 1-19 0,-3-1-4 16,0 3-1-16,3 0 0 0,0 0-9 0,0-3-1 15,3-3-1-15,0 1 0 0,3-3-14 0,0-3 0 16,3 0 8-16,0-5-8 0,6-5-12 0,-3 0-4 16,6-3-2-16,0-5 0 15,2-3-21-15,4-5-4 0,0-6-1 0,3 1 0 16,-3-1 3-16,0 1 0 0,-1-3 0 0,1 2 0 0,-3 1 27 0,-3-1 6 0,0 4 8 15,-6-1-13-15,0 3 50 0,-4 2 11 16,1 1 1-16,-6 4 1 0,3 1 12 0,-3 2 2 0,-3 4 1 0,3 1 0 16,-3 6-11-16,0 0-2 15,0 0-1-15,0 0 0 0,0 0-17 0,-6 11-3 0,0 2-1 0,3 0 0 16,-3 6-21-16,3-1-9 16,0 6 8-16,0 0-8 0,-2 2 0 0,2 4 8 0,0-4-8 0,0 3 0 15,3-5 0-15,0 0 0 0,0-3 0 0,3 0 0 16,-3-5 0-16,3 0 0 0,0-6-14 0,0 1 5 15,2-3-43-15,-2 0-8 0,0-3-1 0,-3-5-1 16,0 0-62-16,0 0-13 0,0 0-3 0,0 0 0 16,0 0-3-16,-3-3-1 0,-3 1 0 0,-2-1 0 0,-4 1 97 15,-3-4 19-15,-3 4 4 0,0-4 1 0,-3-2 73 16,3 0 14-16,1-2 4 0,-4-1 0 0,3-5 38 0,0 3 8 16,6-3 2-16,0 3 0 0,3 0-49 0,6 0-10 15,0 2-1-15,3 3-1 0,3 0-12 0,0 3-3 16,6 0 0-16,3 2 0 15,3 0-63-15,3 3-13 0,0 3-2 0,2 0-1 0,7 2 29 0,-3 0 10 16,3 0 0-16,0 3-9 0,-4 3-11 16,1-3-1-16,3-3-1 0,-3 0 0 0,0-2 22 0,0-3 0 15,-1 0 0-15,1 0 0 0,0 0 17 0,-3-5 8 16,0 2 2-16,-1-2 0 0,-5-3-27 0,-3 3 8 16,3-3-8-16,-3 2 0 0,-3 1 12 0,-3 0-4 15,-6 5 0-15,0 0 0 0,3-8 20 0,-3 8 4 16,-3-5 1-16,-3-1 0 0,3 1 0 0,-3 2 0 15,0-2 0-15,-3 2 0 0,0 1-8 0,0 2-1 16,0 2-1-16,-3-2 0 0,4 6-12 0,-4 2-3 0,3 0 0 16,3 2 0-16,-3 3-8 0,3 1 0 0,3-1 0 0,0 5-11 15,0-2 0-15,6 3 0 0,0-3 0 0,3 2 0 32,3-2-31-32,3 0-6 0,0-3-2 0,2 0 0 0,1-5-133 15,3 0-26-15,0-2-6 0,6-1-1 0,-3 0 106 16,3-2 21-16,-4-3 4 0,1-3 1 0,0 3 38 0,0-5 8 0,-3 0 2 0,0-1 0 15,-4-2 59-15,1 0 12 0,-6-2 2 0,3 2 1 16,-3 0 26-16,-3 3 4 0,-3-3 2 0,0 5 0 16,-3 3 16-16,0 0 3 0,0-5 1 0,0 5 0 15,-6-3-3-15,0 6-1 0,0-3 0 0,-3 8 0 0,0 0-55 16,0 0-11-16,0 2-3 0,1 3 0 16,-1 1-7-16,0 2-2 0,0-1 0 0,3 1 0 0,3-2-8 0,0-1 0 15,6-3 0-15,0-2 8 0,3-2-8 0,0-4 0 16,3-2 0-16,3-5 0 0,2-3-18 0,1-3 1 15,0-2 0-15,3-5 0 0,0-4 7 0,0-1 2 16,3-4 0-16,-1 1 0 16,-2-6-20-16,3 0-3 0,-3 0-1 0,0-5 0 0,0 0 32 0,-3 0 16 15,-1 0-1-15,1-5-1 0,-3 5 38 0,0-5 7 16,-3 2 1-16,0-5 1 0,-3 5-3 0,0 3-1 16,0 0 0-16,0 8 0 0,0 5-16 0,-3 6-3 15,-3 5-1-15,0 2 0 0,-3 3-9 0,3 3-3 16,0 5 0-16,0 0 0 0,-6 8-8 0,3 8-1 15,0 5-1-15,-3 2 0 0,0 7-1 0,3 4 0 16,-6 6 0-16,6 5 0 0,0 2-14 0,-3 4 0 16,-3 1 8-16,3 9-8 0,3-5 0 0,-3 2 0 0,0 0 0 0,3 1 0 15,-3-7 0-15,3 1 0 16,0-2 0-16,3-6 0 16,-2-3-68-16,4-5-9 0,4 0-3 0</inkml:trace>
  <inkml:trace contextRef="#ctx0" brushRef="#br0" timeOffset="109164.357">7881 14907 1119 0,'-9'5'24'0,"0"-2"6"0,6-1 1 0,-3 4 1 0,-3-4-32 0,3-2 0 0,-3 3 0 0,3-1 0 15,6-2 24-15,-6 3-2 0,-3 0 0 0,0-1 0 16,9-2 78-16,0 0 15 0,-8-2 3 0,-1 2 1 16,-3-3-21-16,6 0-4 0,6-2-1 0,-3 0 0 0,-3-3-34 0,3 3-7 15,3-3-2-15,0 0 0 16,-9-3-20-16,9 3-4 0,0 0-1 0,3 3 0 0,0 0-12 0,-3 5-2 15,-3-6-1-15,3 6 0 0,6 3-10 0,-6-3 10 16,-3 8-10-16,0 5 10 0,9 6-10 0,0 2 0 16,-6-3 0-16,3 4 0 0,0-1 0 0,6 0-9 15,3 0 9-15,-4 0 0 0,-2-2-24 0,6-1 1 16,6-2 1-16,-3 0 0 0,0-5 35 0,0-3 7 16,0-3 2-16,6 0 0 0,-4-5-22 0,-2-5 8 15,-3-3-8-15,3-3 0 0,3-2-15 0,-3-3-7 16,-9 0-2-16,3-2 0 0,0-1 71 0,0 1 13 15,-6-3 4-15,-3-1 0 0,0 4-53 0,0-1-11 16,3 4 0-16,-9-1 0 0,-6 5 0 0,3 1 10 16,9 2-2-16,-3 2 0 0,-6 1-8 0,0 2 0 15,3 3-10-15,0 3 10 16,0 2-56-16,0 3-4 0,-6 0-2 0,6 3-618 0,9 5-124 0</inkml:trace>
  <inkml:trace contextRef="#ctx0" brushRef="#br0" timeOffset="109268.079">8289 15264 1440 0,'0'0'64'0,"0"0"12"0,0 0-60 0,0 0-16 0,0 0 0 0,0 0 0 15,0 0 76-15,0 0 12 0,0 0 2 0,3-5-822 16</inkml:trace>
  <inkml:trace contextRef="#ctx0" brushRef="#br0" timeOffset="109534.887">8339 14647 1555 0,'-3'14'138'0,"3"-6"-110"16,0 2-28-16,3 6 0 15,0 0 81-15,0 5 11 0,0 5 3 0,3 4 0 0,-3-1 1 0,3 0 1 16,3 0 0-16,0 0 0 0,0-5-42 0,3 0-9 16,0-9-2-16,3 1 0 0,-1-2-33 0,1-6-11 15,3-3 0-15,0-3 0 0,0-2 0 0,0 0 0 16,-3-2 0-16,2 2 0 0,1-3 0 0,-3 1 0 15,0 2 0-15,-3 0 0 0,0 0 8 0,0 5-8 16,-6 0 0-16,3 6 0 0,-6 2 0 0,0 3 0 16,3 2 0-16,-6 6 0 15,-3 0-23-15,-3 2-5 0,3 4 0 0,-6-1-1 16,0 0-31-16,-3 0-5 0,-6-3-2 0,0 1-577 0,-3-6-115 0</inkml:trace>
  <inkml:trace contextRef="#ctx0" brushRef="#br0" timeOffset="109668.599">8161 14915 288 0,'14'-30'25'0,"-8"17"-25"16,3 0 0-16,0-6 0 0,3-2 270 0,3 3 49 0,3-3 9 0,0 2 3 15,3-5-159-15,-3 3-31 0,2 0-6 0,1 0-2 16,0 2-55-16,0 3-11 0,3 1-3 0,-1 1 0 16,1 4-102-16,-3-1-21 0,-3 1-4 0,3-1-845 15</inkml:trace>
  <inkml:trace contextRef="#ctx0" brushRef="#br0" timeOffset="110116.884">8202 15962 1209 0,'-15'6'53'0,"9"-6"12"0,6 0-52 0,-11 0-13 15,-7 2 0-15,3-2 0 0,9 0 169 0,-3 3 31 0,-9 0 7 0,3-3 1 16,6 2-94-16,-3 1-18 0,0 2-4 0,4 0-1 15,2 1-43-15,3 2-9 0,0-3-2 0,0 6 0 16,-3-4-37-16,6 1 0 0,9 3 0 0,3 0-12 16,-7-3 12-16,7-1-8 0,0-4 8 0,6 0-8 15,3-3 8-15,0-3 0 0,-6-2-9 0,0-6 9 16,2 1 0-16,-2-4 0 0,-3-1 0 0,-3-1 0 16,0 0 0-16,-3 0 0 0,-3 3 0 0,0 2 0 15,-6-2 11-15,0 5 0 0,3 3 0 0,-6-1 0 16,-3 1-37-16,0 2-7 0,6 3-2 0,-3 0 0 31,0 0-49-31,0 3-11 0,-3 0-1 0,3 2-525 0,6-5-105 0</inkml:trace>
  <inkml:trace contextRef="#ctx0" brushRef="#br0" timeOffset="110216.114">8342 16039 1036 0,'0'0'46'0,"0"0"10"0,0 0-45 0,6 3-11 16,-6-3 0-16,6 0 0 0,-3 0 0 0,3 0-9 15,3-8 9-15,-9-8-13 0</inkml:trace>
  <inkml:trace contextRef="#ctx0" brushRef="#br0" timeOffset="110451.314">8464 15618 806 0,'0'0'36'0,"0"0"7"0,3 8-35 0,0 0-8 0,0 0 0 0,3 5 0 15,-3 1 163-15,3 4 30 0,0 1 7 0,3 2 0 16,-3-3-117-16,0 4-24 0,0-4-5 0,3-5-1 15,0 1-14-15,3-4-3 0,-1-2-1 0,1-3 0 16,0-2-23-16,0-3-12 16,3 0 12-16,-3 0-12 0,0-3 16 0,0 1-3 0,0-1-1 0,0 3 0 15,-3 3 3-15,2-1 0 0,-2 1 0 0,0 5 0 16,0 0-4-16,-3 0-1 0,0 2 0 0,0 4 0 16,0-1 0-16,-3 0 0 0,0 3 0 0,0-3 0 15,-6 6-10-15,3-6-17 0,-3-3 4 0,0 1 1 16,-6 0-55-16,0-6-10 0,0 0-3 0,-3 1-726 15</inkml:trace>
  <inkml:trace contextRef="#ctx0" brushRef="#br0" timeOffset="110585.976">8408 15856 403 0,'-9'-18'36'0,"9"10"-36"15,-6-5 0-15,6 5 0 0,0-3 168 0,0-2 28 16,0 0 4-16,3 0 2 0,0-1-80 0,0 1-16 16,3 0-3-16,3-3-1 0,3-2 30 0,-1 2 7 15,7-3 1-15,-3 3 0 0,-3-2-61 0,6-1-12 16,3 3-3-16,0-2 0 0,5 5-36 0,-2-1-7 15,0 4-1-15</inkml:trace>
  <inkml:trace contextRef="#ctx0" brushRef="#br0" timeOffset="115936.8">17180 14563 403 0,'-21'-6'17'0,"15"4"5"0,-6-1-22 0,0-2 0 16,3-3 0-16,-6-3 0 0,0 1 299 0,3-4 55 16,0 1 11-16,-2-3 3 0,-7-5-201 0,6 3-40 15,3-1-8-15,0 1-2 0,0 2-67 0,-3-3-14 16,0 6-2-16,6 0-1 0,4 2-15 0,-1 1-3 16,-6 4-1-16,0 1 0 0,3 0 3 0,0 5 1 15,-3 2 0-15,-3 4 0 0,-6 2-7 0,3 7-2 16,7 9 0-16,-7 3 0 0,-3 7-9 15,6 1 0-15,0-1 0 0,-3 3 0 0,-6 0 0 0,4-3 0 16,5 3 0-16,0 1 0 0,3 1 0 0,-3 4 0 16,0 2 0-16,3 5 0 0,9-3 9 0,-3 4-9 15,0 2 10-15,0 10-10 0,3 3 0 0,-3 3 0 16,3 2 0-16,0 9-10 0,-2-6 10 0,2 0 0 16,0 8 0-16,0 0 0 0,-3-11 0 0,6-2 0 15,3 0 0-15,3 0 0 0,-6-11 0 0,6 3 0 0,-4-6 0 16,10 4 8-16,0-12-8 0,3-2 0 0,-6-5 0 0,6 2 8 15,6-5-8-15,-3-2 0 0,-3-1 0 0,-6 1 0 16,-4-4 0-16,7 1 0 0,9-3 0 0,-3-2 0 16,-6-4 9-16,6 1-9 0,6-5 12 0,-6-6-12 15,-7 0 9-15,4-5-9 0,6-3 0 0,-6-2 9 16,-3-6-9-16,0-4 0 0,3-1 9 0,0-11-9 16,-1-5 13-16,1-5-1 0,0-3-1 0,0-10 0 15,6-3-3-15,-6-8 0 0,-3-5 0 0,3-13 0 16,2 2-8-16,1 3 0 0,-6-3 9 0,3-5-9 15,-3 5 0-15,3 0 8 0,3-2-8 0,-6-1 0 16,-12 11 0-16,3 1 0 0,9 4 0 0,-3-10 0 0,-12 2 0 16,0 1 0-16,0-1 0 0,0-7-12 15,0 5 2-15,-6-6 0 0,-6-4 0 0,3-9 0 0,6 11 10 0,-3 0 0 16,-3 2 0-16,3 1-8 0,6 7-14 0,-3 6-2 16,0 8-1-16,3 2 0 0,0 11 25 0,3 11 0 15,0 7 0-15,-3 6-722 16,-9 8-139-16</inkml:trace>
  <inkml:trace contextRef="#ctx0" brushRef="#br0" timeOffset="120195.55">14230 9284 1555 0,'0'0'68'0,"0"0"16"0,0 0-68 0,6-2-16 0,3-1 0 0,-3 0 0 16,3 1-9-16,0 2-6 16,-1-3-1-16,1 0 0 0,-3 1 55 0,6 2 10 0,0 0 3 0,-3-3 0 15,3 6-32-15,-3-1-7 16,-3-2-1-16,3 6 0 0,-3-1 13 0,0 0 3 0,-3 1 0 0,0 4 0 15,-3-2-14-15,0 5-2 0,-3-2-1 0,-3 2 0 16,-3 3-1-16,3 0 0 0,-3 0 0 0,0-3 0 16,0 0-10-16,3-5 0 0,3 0 0 0,0 0 8 15,0 0-8-15,0 0 0 0,3 0 0 0,0-3-11 16,0-5 11-16,0 0-8 0,0 0 8 0,9 5-8 16,0 1 8-16,-3-4 0 0,3 1 8 0,0 0-8 15,3-1 18-15,0 1-1 0,-3 0 0 0,3-1 0 0,-1-2-1 16,1 3 0-16,3-1 0 0,-3 1 0 0,0 0 12 15,0 2 1-15,-3 0 1 0,0 1 0 0,-3-1 10 0,0 0 1 16,-3 3 1-16,-3 0 0 0,0 0 9 0,-3 3 1 16,0-1 1-16,-3 3 0 0,0-2-9 0,-3 2-1 15,-3 0-1-15,0 1 0 16,0-1-22-16,0 0-4 0,3 0 0 0,-3 1-1 0,1-1-7 0,-1-3-8 16,3-2 11-16,0 0-11 15,0 0-59-15,3-2-18 0,-3 1-4 0,3-4-1034 0</inkml:trace>
  <inkml:trace contextRef="#ctx0" brushRef="#br0" timeOffset="120313.283">14667 9840 1612 0,'0'0'72'0,"0"0"14"0,0 0-69 0,0 0-17 0,3 5 0 0,0 0 0 15,-3-5 84-15,0 0 12 0,3 6 4 0,-3-6-917 16</inkml:trace>
  <inkml:trace contextRef="#ctx0" brushRef="#br0" timeOffset="120614.223">14792 9348 1958 0,'0'0'43'0,"-3"5"9"0,3 0 1 0,-3 3 3 0,3 3-45 0,0-1-11 16,0-2 0-16,3 3 0 15,0 2 96-15,3 3 16 0,3-3 4 0,0-2 1 0,0-1-75 0,3-2-15 16,0 0-3-16,3 0-1 0,3-2-14 0,0-1-9 16,-1 0 12-16,4 0-12 0,6-2 14 0,-6 2-4 15,-3-2-1-15,-3 2 0 0,-1 1-9 0,-2-1 0 16,-3 3 9-16,-3-3-9 0,0 6 8 0,-3-1-8 16,0 6 10-16,-3 0-10 0,-6 0 16 0,0 0-4 15,0 2 0-15,-3-2 0 0,0 3-12 0,-2-6 8 16,-4 0-8-16,3 0 0 0,-3 1 0 0,-3-6-15 15,0-3 2-15,3-5 0 16,0 0-35-16,1-5-6 0,-4-6-2 0,0-5-666 16,0-2-134-16</inkml:trace>
  <inkml:trace contextRef="#ctx0" brushRef="#br0" timeOffset="120749.9929">14876 9229 748 0,'9'-14'33'0,"-3"9"7"0,6 0-32 0,-1 0-8 0,4-3 0 0,3 0 0 15,-3-3 315-15,3 3 61 0,0 0 12 0,3 3 2 16,-4 2-247-16,1-2-50 0,3 5-9 0,-9 0-3 16,3 3-125-16,0-1-24 0</inkml:trace>
  <inkml:trace contextRef="#ctx0" brushRef="#br0" timeOffset="123130.392">14974 6763 864 0,'-21'5'38'0,"12"-5"8"0,0 3-37 0,3-1-9 16,3 1 0-16,3-3 0 0,0 0 176 0,0 0 32 15,-6 3 8-15,6-3 0 0,0 0-136 0,0 0-28 16,9 2-6-16,6-2-1 16,0 0-21-16,0 0-4 0,6 3 0 0,0 0-1 0,-1-3 3 0,1 2 1 15,0-2 0-15,3 3 0 0,0-6-3 0,0 3 0 16,2 0 0-16,-2-2 0 0,-3-4 3 0,3 1 0 15,0 2 0-15,-1-2 0 0,1-3-11 0,-6 3-1 16,3-3-1-16,-3 0 0 0,0 3 0 0,-3-1 0 16,-1-2 0-16,-5 3 0 0,-3 0-2 0,0 2 0 15,-6 3 0-15,0 0 0 0,0 0-17 0,-6-2-4 16,-3-1-1-16,-3 3 0 16,-5 3-14-16,-1 2-2 0,0 0-1 0,0-2 0 0,-6 2 17 0,0-2 3 15,1 2 1-15,-4-2 0 0,0-1-5 0,3-2-1 16,-3 0 0-16,4 0 0 0,-1 0 29 0,3-2 6 0,0 2 1 15,3 0 0-15,6 0 4 0,0 2 2 0,4-2 0 16,-1 0 0-16,6 3-26 0,3-3 8 16,0 0-8-16,0 0 0 0,0 0 0 0,6 5 0 0,3 1-9 0,5 1 9 15,1-4-13-15,3 2 4 16,3-2 1-16,3 2 0 0,3-5 8 0,-1 0 0 0,1-2 0 0,3-1 8 16,0-2-8-16,-4-3 12 0,1 0-4 0,0 0 0 15,-3 0-8-15,0 0 12 0,-3 0-4 0,-4 3 0 16,1 0 0-16,-6-3 0 0,0 2 0 0,-6 4 0 15,-6 2-8-15,0 0 0 0,0-6 0 0,-3 4 8 16,-6-1-8-16,0 0-12 0,-6 3 4 0,0 3 0 0,-2-3-4 16,-1 5-1-16,-9 1 0 0,3-1 0 0,-3 0 13 15,3 1 0-15,-5-1 0 0,-4 0 0 0,6-2 0 0,-3 2 0 16,1 0 0-16,-4-2 0 0,6 0 17 0,3-1 0 16,0-2 0-16,4 6 0 0,5-4 2 0,3-2 0 15,3 0 0-15,3 3 0 0,6-3-19 0,0 0 0 16,0 0 0-16,6 5 0 0,6-2-12 0,3 2 1 15,3 0 0-15,2 1 0 0,1-6 11 0,3 0-8 16,3 0 8-16,0-3-8 0,-1 0 8 0,4 1 0 16,0-1 0-16,3 0 0 15,-6-4 0-15,-1 4 0 0,4 0 8 0,-3-2-8 0,-3 2 9 0,-4-2-9 16,1 5 12-16,-3 0-12 16,0-3-16-16,-6 6-11 0,-3-3-1 0,0 0-1 15,-9 0-59-15,0 0-12 0,0 0-3 0,0 0 0 16,-12 8-41-16,-3 0-8 0,-3 0-1 0,-3-3-1 15,0 0 48-15,-2 1 10 0,-4-1 1 0,0-2 1 0,0 2 112 0,-2 0 22 0,-1-2 5 0,0 0 1 16,3 2 66-16,0-5 12 0,-2-3 4 0,2 1 0 16,0-1-25-16,6 3-5 0,3 0-1 0,6 3 0 15,4-6-29-15,2 3-7 0,6 0-1 0,0 0 0 16,6 3-49-16,2 2-11 0,7 0 0 0,3 0 0 16,3-5-19-16,3 3-1 0,6 0 0 0,5-1 0 15,1-2 40-15,0-2 8 0,0-4 2 0,5 1 0 16,-2 0-14-16,3-3-4 0,-7 3 0 0,4-1 0 15,-6 1-2-15,-4 2-1 0,-2-2 0 0,0 2 0 16,-6 3-45 0,-3-2-8-16,0 2-3 0,-6 0-559 0,-4 2-112 0</inkml:trace>
  <inkml:trace contextRef="#ctx0" brushRef="#br0" timeOffset="123415.623">15248 6882 1267 0,'0'0'56'0,"0"0"12"0,-6-3-55 0,0 1-13 16,3-4 0-16,-3 1 0 0,-3 2 148 0,6-2 28 15,0 2 4-15,3 3 2 0,0 0-92 0,0 0-18 16,0-8-4-16,6 3-1 0,3 5-54 0,0 0-13 15,0-3 0-15,6 1 0 0,0-1 0 0,2 3 0 0,1 0 0 0,3-2 0 16,3 2 0-16,0-3 0 16,0-2 0-16,-1 2 0 0,1-2 0 0,-3 2 0 0,-3 0 0 0,0-2 0 15,-3-3-12-15,0 3 0 16,-4 0 1-16,-2-1 0 16,0 1-49-16,-3 0-11 0,-6 5-1 0,0 0-1 15,0 0-157-15,0 0-31 0</inkml:trace>
  <inkml:trace contextRef="#ctx0" brushRef="#br0" timeOffset="123548.431">15420 6802 115 0,'-26'6'0'0,"14"-4"10"0,-6 1-10 0,0 0 0 0,-3-1 0 0,3 1 0 16,0 2 309-16,1 1 60 0,5-4 12 0,0 6 3 16,3-3-261-16,3 1-52 0,6-6-11 0,0 8-1 15,0-3-43-15,6 3-16 0,-3 0 11 0,6-3-11 0,3 0 9 0,3 1-9 16,-1-4 8-16,4-2-8 0,0 3 10 0,0-3-10 16,6 0 12-16,-3-3-12 0,2-5 0 0,1 0 0 15,3 1 0-15</inkml:trace>
  <inkml:trace contextRef="#ctx0" brushRef="#br0" timeOffset="124976.668">21990 4292 1260 0,'0'0'56'0,"0"0"11"0,0 0-54 0,0 0-13 0,3-6 0 0,3 1 0 16,3-3 76-16,0 3 13 0,2-1 3 0,1-1 0 16,6 1-56-16,3 4-12 0,3-4-1 0,-3 4-1 15,-3-1 1-15,2 3 0 0,4-3 0 0,-3 3 0 16,-3 3-8-16,0 0-2 0,0-3 0 0,-4 2 0 15,-2 4 2-15,0-6 0 0,-3 0 0 0,0 2 0 16,-3 1-4-16,-6-3-1 0,0 0 0 0,0 0 0 16,0 0 2-16,0 0 1 0,0 0 0 0,0 0 0 15,0 0-1-15,0 0 0 0,-6 0 0 0,-3-3 0 16,-3 3-1-16,0 0-1 0,-2 0 0 0,-1 3 0 16,-3-3-10-16,0 3 0 0,3-3 0 0,-3 0-11 0,0 5 40 15,0-5 8-15,1 0 2 0,2 0 0 0,0 0-2 16,3 0 0-16,0 0 0 0,6 0 0 0,0 0-15 0,6 0-3 15,0 0-1-15,0 0 0 16,-6 0-18-16,6 0 0 0,0 0 0 0,6 5-9 0,-3-2 9 0,6 2-10 16,0-2 10-16,3-3-10 0,0 0 10 0,0 0 0 15,3-3 0-15,-1 3 0 0,4-8 8 0,3 3-8 16,-3 0 10-16,3-3-10 0,0 2 10 0,-3 1-10 16,-4-3 10-16,1 3-10 0,-6 2 11 0,0 3-11 15,-9 0 12-15,0 0-12 0,0 0 14 0,0 0-4 16,0 0-1-16,0 0 0 0,0 0 0 0,-6-5 0 15,0 5 0-15,-6 0 0 0,3 5-9 0,-5-5 0 0,-1 0 0 0,-3 3 0 16,0-1 0-16,0-2 8 0,3 0-8 0,0-2 0 16,-6 2 20-16,4-3-2 0,2 3 0 0,0-8 0 15,3 8 1-15,0-2 0 0,3-1 0 0,0 3 0 16,6-5-7-16,3 5-2 0,0 0 0 0,0 0 0 16,0 0-10-16,0 0 0 0,6 0-12 0,6 0 12 15,6 5-17-15,0-5 4 0,3 0 1 0,-1 0 0 16,10 0 12-16,-3 0 0 15,0 0-10-15,0 0 10 0,-1 0-17 0,4 0 1 0,-3 0 0 0</inkml:trace>
  <inkml:trace contextRef="#ctx0" brushRef="#br0" timeOffset="127299.9929">14242 9959 1047 0,'0'0'46'0,"0"0"10"0,0 0-44 0,0 0-12 16,0 0 0-16,0 0 0 0,0 0 144 0,0 0 26 16,0 0 6-16,0 0 0 0,0 0-49 0,0 0-11 15,0 0-1-15,0 0-1 0,0 0-58 0,6 8-11 16,-3-3-2-16,6 0-1 0,0 1-14 0,2-4-4 16,4 4 0-16,0-1 0 0,9-2-6 0,0-1-2 15,-3 1 0-15,8-3 0 0,1 0-2 0,3 0-1 0,6 0 0 16,-1 0 0-16,-5-3-13 0,3 1 0 0,-1-1-9 0,1 0 9 15,0 1 26-15,0-1 11 0,-1 0 3 0,1 1 0 16,-3-1-20-16,0 0-4 0,-1 3-1 0,1-2 0 16,0 2-7-16,-6 0 0 0,-4 0-8 0,1 0 12 15,-3-3-12-15,0 3 11 0,-6 0-11 0,0-2 10 16,-6-1-10-16,2 0 0 0,-2 1 0 0,-3-1 0 16,-6 3-54-16,0 0-6 0,0 0-2 0,0 0-687 15,-3-3-138-15</inkml:trace>
  <inkml:trace contextRef="#ctx0" brushRef="#br0" timeOffset="127601.109">14289 10062 806 0,'0'0'72'0,"0"0"-58"15,0 0-14-15,0 0 0 0,0 0 125 0,0 0 23 16,0 0 4-16,9 0 0 0,-3 0-48 0,3 3-9 15,6-3-3-15,0 5 0 0,3-2-13 0,3-1-3 16,2 1-1-16,4 0 0 0,3-3-3 0,6 0-1 16,-4 0 0-16,4-3 0 0,-3 0-19 0,3-2-4 15,-1 0-1-15,4-1 0 0,0-1-12 0,-1-1-3 16,-2-3 0-16,3 0 0 0,-3 1-19 0,2-3-4 16,-5 2-1-16,0 0 0 0,-6 1-8 0,-1 2 10 15,-2-3-10-15,-3 3 10 0,-6 0-22 0,0 3-5 0,-6 3-1 16,0-4 0-1,-9 6-53-15,0 0-10 0,0 0-3 0,-9 3 0 16,0 0-177-16,-3-1-36 0</inkml:trace>
  <inkml:trace contextRef="#ctx0" brushRef="#br0" timeOffset="127868.05">14688 9895 576 0,'-30'8'25'0,"16"-2"6"0,-7-1-31 0,3 3 0 0,-3 2 0 0,3 1 0 16,-3 0 108-16,1 2 16 0,2 0 4 0,0 0 0 15,0-2-15-15,0 5-2 0,-3-6-1 0,9 4 0 16,3-6 4-16,0-3 1 0,1 3 0 0,2-6 0 15,0 1-16-15,6-3-3 0,0 0-1 0,0 0 0 16,0 0-51-16,9 0-11 0,2 0-1 0,4 0-1 0,0 0 9 0,6-3 3 16,0 1 0-16,6 2 0 0,2-3-11 15,1 0-1-15,3 1-1 0,0 2 0 0,-1 0-5 0,1-3-1 16,0 3 0-16,0 0 0 0,2 0-24 0,-2 0 0 16,6 0 0-16,-3 3 0 0,-1-3 0 0,1 0 10 15,-3 2-10-15,-1 1 10 0,-2-3-10 0,0 3 10 16,-6-3-10-16,0 0 10 0,-1 0-10 0,-2 0 0 15,0 0 0-15,-3-3 8 0,-3 3-8 0,-3-3-16 16,3 1 4-16,-6 2 1 16,0-3-209-16,-9 3-43 0,0 0-8 0</inkml:trace>
  <inkml:trace contextRef="#ctx0" brushRef="#br0" timeOffset="128134.893">14120 10038 1036 0,'-12'0'92'0,"12"0"-73"0,-6 0-19 0,6 0 0 16,0 0 110-16,0 0 18 0,0 0 4 0,0 0 1 16,12-2-18-16,0-1-4 0,3 0-1 0,2 3 0 15,7 0-27-15,0-2-6 0,3 2-1 0,6 0 0 16,-1 2-28-16,1-2-5 0,6 0-2 0,2 3 0 15,1-3-21-15,3 0-5 0,-1-3-1 0,1 1 0 16,0-1-4-16,-4-2-1 0,1-3 0 0,6 0 0 16,-7 0 0-16,1 0 0 0,0-3 0 0,-1 1 0 15,-2 2-29-15,0-3-7 0,-7 1-1 16,1-1-680-16,-6 1-137 0</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8:42:53.115"/>
    </inkml:context>
    <inkml:brush xml:id="br0">
      <inkml:brushProperty name="width" value="0.05292" units="cm"/>
      <inkml:brushProperty name="height" value="0.05292" units="cm"/>
      <inkml:brushProperty name="color" value="#FF0000"/>
    </inkml:brush>
  </inkml:definitions>
  <inkml:trace contextRef="#ctx0" brushRef="#br0">13581 1259 1753 0,'0'0'77'0,"0"11"17"16,0-3-75-16,0 0-19 0,0 2 0 0,0 4 0 0,0 7 88 0,0-3 13 16,0 9 3-16,3-1 1 0,-3 1-30 0,-3 5-7 15,3 2 0-15,-3 3-1 0,0 3-23 0,0-9-5 16,0 9-1-16,0-8 0 0,0 2-18 0,0-2-4 15,0-6-1-15,3 6 0 0,0-11-15 0,0 3 0 16,-3-3 8-16,3-7-8 16,3-1-108-16,0 0-24 0,-3-8-4 0</inkml:trace>
  <inkml:trace contextRef="#ctx0" brushRef="#br0" timeOffset="497.35">13480 1381 1432 0,'-12'-13'64'0,"9"8"12"0,0-3-60 15,0 2-16-15,3 1 0 0,0 2 0 0,0-2 68 0,0 5 12 0,0 0 1 0,6-5 1 16,0 5-10-16,3 0-1 0,0-5-1 0,3 5 0 16,2 0-38-16,1-3-8 0,6 3-2 0,0 0 0 15,3 0-10-15,-3 0-1 0,-1 3-1 0,4 2 0 16,-3-5-10-16,-3 0 12 0,0 5-12 0,0-5 12 16,-3 5-12-16,-1-2 8 0,-2 2-8 0,0 3 8 15,-3 3 3-15,-6-3 0 0,3-3 0 0,-3 8 0 16,-3 1 3-16,0-1 1 0,-6 0 0 0,3 6 0 15,-3-6-1-15,-3 3 0 0,-3 2 0 0,3 1 0 16,-2-1 6-16,-1-5 0 0,0 1 1 0,0-6 0 16,0 5 18-16,3-8 3 0,0 3 1 0,0-8 0 15,0 5-16-15,0-5-3 0,3 3-1 0,6-3 0 0,0 0-11 0,0 0-1 16,0 0-1-16,0 0 0 16,0 0-10-16,0 0 0 0,0 0-10 0,0 0 10 0,9 5 0 0,0-5 13 15,3 0-1-15,3 0 0 16,0 0-27-16,0 6-5 0,3-6-2 0,-3 0 0 0,2 2 22 0,1 1 0 15,-3-3 0-15,3 8 0 0,-6-3 0 0,3-2 0 16,0 2 0-16,-6 0 0 0,-1 3 0 0,1 0 0 16,-6 3 0-16,3-3 0 0,-6 5 12 0,0 0-2 15,-3 6-1-15,-3-1 0 0,0-2 0 0,-2 8 0 16,-1-3 0-16,-3 3 0 0,0-3 1 0,-3 6 0 16,0-9 0-16,-3 9 0 0,0-6-10 0,0 3 0 15,1-9 0-15,-4 1 8 0,3-5-26 0,3-6-6 16,-3 0 0-16,0-13-1 15,3 3-126-15,6-8-25 0,1-11-4 0,5 3-793 0</inkml:trace>
  <inkml:trace contextRef="#ctx0" brushRef="#br0" timeOffset="898.639">14060 1429 1166 0,'15'5'52'0,"-6"0"10"0,-3 3-50 0,3 6-12 0,-3-1 0 0,0 0 0 16,0 5 142-16,0 4 26 0,-6 1 4 0,0 7 2 15,3-4-38-15,-6 3-8 0,3-2-2 0,-3-1 0 16,0-5-49-16,0 3-9 0,-3-3-3 0,3-2 0 16,0-3-33-16,0-3-8 0,0-3 0 0,3-2-1 15,3 3-13-15,-3-8-2 0,0-3-8 0,0 0 12 0,0 0-12 0,0 0 8 16,3-8-8-16,3-6 0 0,3 1 13 0,0 0-3 16,-3-6-1-16,3 6 0 0,-1-8-9 0,1 3 0 15,-3-1 0-15,3 0 0 0,-3 4 0 0,3 1 0 16,-3 1 0-16,3-3 0 0,-3 8 0 0,3-5 0 15,-3 5 0-15,0-2 0 0,3 2 0 0,0 2 0 16,-3 4-14-16,0-4 5 16,5 1-116-16,-2 2-23 0,0 3-5 0,0 0-1 15,3 0-92-15,0 0-18 0,0 0-4 0,3 0-1 16,0 3 81-16,-3 2 17 0,0-5 3 0,-1 6 1 0,-2-6 187 0,0 8 38 16,-3 0 7-16,3 2 2 0,-3-2 147 0,3 0 30 15,-6 3 5-15,0 2 2 0,0-5-60 0,0 5-12 16,-3 0-3-16,0 0 0 0,-3 1-76 0,3-4-15 15,0 4-3-15,-3-1-1 0,0 0-46 0,3-5-10 16,0 2-1-16,3-2-1 16,-3-8-86-16,0 0-17 0,0 0-3 0,0 0-647 0,0 0-130 0</inkml:trace>
  <inkml:trace contextRef="#ctx0" brushRef="#br0" timeOffset="2049.072">14548 1662 1530 0,'0'0'68'0,"0"0"13"0,0 0-65 0,0 0-16 15,0 0 0-15,0 0 0 0,0 0 96 0,0 0 15 16,0 8 3-16,0-8 1 0,3 5-39 0,0 3-7 16,3-8-1-16,-3 5-1 0,6-5-43 0,-3-5-9 15,6-1-2-15,0-1 0 0,0-1-1 0,0-6 0 16,-3 1 0-16,0-5 0 0,-1 4-12 0,1 1 8 16,-6-5-8-16,3 4 0 0,-6 1 8 0,0 0-8 15,-3 5 0-15,-3-3 0 0,0 3 39 0,3 3 1 16,-5 5 1-16,2 0 0 0,0 0 13 0,0 5 2 15,-6 9 1-15,3-6 0 0,0 5-28 0,-3 5-5 16,0 1-2-16,0 2 0 0,3-2-12 0,0 2-2 16,0 3-8-16,3-3 12 0,1 0-12 0,5 3 8 0,0-11-8 0,3 5 0 15,2-4 0-15,4-6 0 16,3-3 0-16,6-5-10 0,0 3-4 0,3-6-1 0,3-2 0 0,-1-3 0 31,1-6-10-31,0 1-3 0,0 0 0 0,3-5 0 0,-1-6 11 0,1 3 1 0,-3-6 1 0,0 3 0 16,0 3 15-16,-3 0 0 0,-4 2 0 0,1-2 0 15,-6 5 0-15,0 8 0 0,-3-5 0 0,-3 5 0 16,-6-2 8-16,0 7-8 0,0 3 9 0,0 0-9 16,-6-5 25-16,-3 5-1 0,3 0 0 0,-3 5 0 15,-3-5-2-15,3 8-1 0,-6-3 0 0,4 3 0 16,-1 0-33-16,0 5-6 0,-3 3-2 0,3 5 0 0,3-7 41 16,-3 4 8-16,3 3 2 0,0-2 0 15,3-1-50-15,0-2-9 0,6 3-3 0,0-6 0 0,6 0 46 0,0-5 9 16,3 3 1-16,3-11 1 0,3 5-26 0,0-10-14 15,0-3 2-15,6 3 0 16,-1-9-16-16,1-4-2 0,0-1-1 0,0-2 0 0,-3 3 15 0,0-4 2 16,-3 4 1-16,-4-3 0 15,-2 2 13-15,0 6 0 0,0 0 0 0,-6-1 0 0,0 4 26 0,0 2 5 16,0 3 1-16,-3 5 0 0,0 0 0 0,0 0 0 16,0 0 0-16,0 10 0 0,0-2-12 0,-3 5-3 15,3 6 0-15,0-6 0 0,0 6-17 0,3-3 10 16,-3 2-10-16,3 1 8 0,0-1-8 0,3-2 0 15,-3-3 0-15,3 0 0 0,0 1 0 0,3-4 0 16,3-2 0-16,-3-2 0 16,3-4-38-16,0-2-10 0,2-2-1 0,4-12-1 15,-3 1-143-15,6-5-29 0,0-4-6 0,9-15 0 16,-7-2-28-16,4-1-4 0,-6 0-2 0,3 1 0 16,-6 2 78-16,-3 2 15 0,-7-5 3 0,1 3 1 0,-6 3 177 0,-6-3 35 0,0 3 7 0,-5 2 2 15,-1 0 219-15,3 0 44 0,0 11 9 0,-3 0 1 16,0 8-118-16,6 2-24 0,-3 3-5 0,6 8-1 15,-3 3-86-15,-3 2-18 0,3 8-3 0,3 6-1 16,-3 2-45-16,3 3-8 0,0 8-3 0,-3-3 0 16,0 3 1-16,3 5 0 0,-3 2 0 0,3 9 0 15,-3 2-4-15,0 3-1 0,3 0 0 0,0-3 0 16,0-7-5-16,0-12-8 0,3 1 11 0,0 0-11 0,3-6 0 0,3 1 0 16,0-1 0-16,0-7-12 15,6-6-111-15,3 0-21 0,2-10-5 0,1-6-1 16,3-10-90-16,-3-6-17 0,0-7-4 0,0 0-1 15,-4-6 51-15,-2 0 11 0,3 3 1 0,-6-3 1 16,0 0 71-16,0 6 15 0,-6 2 2 0,0 3 1 0,-6 2 317 0,0 6 64 16,0 5 13-16,-3 0 3 0,-3-2-33 0,0 4-7 15,-3 4 0-15,0 4-1 0,-3 4-113 0,0-1-22 16,-6 0-5-16,3 9-1 0,1-6-46 0,-4 5-8 16,0-8-3-16,0 8 0 0,3 0-11 0,0 3-2 15,0-5-1-15,0 2 0 0,7 0-6 0,-1 1-1 16,0-9 0-16,3 8 0 0,3-10-16 0,0 2-3 15,3 0-1-15,0-5 0 0,6 8-8 0,3-2 0 16,3-1-10-16,2-2 10 0,7 2-19 0,0 0 3 16,0-2 0-16,3 7 0 15,3-7-32-15,-4 8-5 0,4-3-2 0,0 5 0 16,0 0-117-16,-3 6-24 0,5-6-5 0</inkml:trace>
  <inkml:trace contextRef="#ctx0" brushRef="#br0" timeOffset="2559.7019">16959 1355 576 0,'-9'-6'25'0,"3"6"6"16,-2 0-31-16,2 0 0 0,6 0 0 0,-3 8 0 0,-6 3 467 0,0 2 87 15,6 0 18-15,-3 3 3 0,-3 8-433 0,3 3-86 16,-3-1-18-16,6 6-3 0,3 7-19 0,-3-7-3 15,-6 0-1-15,9 2 0 0,3-7-12 0,-3-1 0 16,3-2 0-16,0-8 0 16,0 2-80-16,6-4-13 0,0-6-3 0,-3-3 0 15,-6-5-160-15,6-5-32 0</inkml:trace>
  <inkml:trace contextRef="#ctx0" brushRef="#br0" timeOffset="2928.331">16855 1651 518 0,'-50'0'23'0,"29"-3"5"0,6 3-28 0,-6-5 0 16,-9 0 0-16,3 2 0 0,1-2 360 0,2-3 68 15,3 3 12-15,6 5 4 0,3-6-300 0,6 1-60 16,0 2-12-16,6 3-3 0,0 0-69 0,0 0-8 16,9-5-5-16,12 5-1 0,3 0-1 0,3 0 0 0,-4-5 0 0,4 2 0 31,-3 3-23-31,3 0-5 0,3-5-1 0,-1 0 0 16,-2 2-1-16,0-2-1 0,0 5 0 0,0 0 0 15,-10-6 13-15,1 6 2 0,6-2 1 0,0 4 0 0,-3 4 21 0,-3-6 9 0,-1 5-8 0,-5 3 8 16,-12-8 24-16,9 5 9 0,6-2 3 0,-3 7 0 15,0-2 20-15,-3-2 4 0,-3-1 0 0,-6 3 1 16,-3 0-17-16,3-3-3 0,6 0-1 0,0 3 0 16,0-8-17-16,-6 0-4 0,0 0-1 0,0 0 0 15,-6 0-4-15,3-8-1 0,6 3 0 0,0-3 0 16,-3-10-73-16,0-1-14 0,0-2-3 0,-3-6-1 16,-6-4-16-16,3 4-3 0,6-4-1 0,0 4 0 0,0-5 71 15,-3 6 15-15,-6 5 2 0,0 2 1 0,6 6 53 0,0 0 10 16,0-1 2-16,0 9 1 15,-6 0-17-15,3 2-3 0,6 3-1 0,0 0 0 0,0 0-4 0,0 0 0 16,0 0-1-16,0 0 0 16,9 8-19-16,0-3-4 0,-6 3-8 0,3-2 12 15,6 2-30-15,-3 0-6 0,-6 2-2 0,9 3 0 16,6 1-39-16,0 4-8 0,-10-5-2 0,4 1 0 16,-3-1 38-16,6 0 7 0,3-5 2 0,-3 3 0 0,-6-3 28 0,3-3-9 15,9 3 9-15,-7-3 0 0,-2 3 16 0,3-8 8 16,3 5 1-16,-3-5 1 0,0 3 1 0,-3 2 0 15,0-5 0-15,3 0 0 0,-1 0 5 0,-2 0 2 16,-6 0 0-16,3 0 0 0,0 0 16 0,0 5 3 16,0-5 1-16,-9 0 0 0,0 0-8 0,0 0-2 15,6-5 0-15,-6 5 0 0,0 0 16 0,0 0 4 0,0 0 0 16,0 0 0-16,-3-5-26 0,-3 2-5 0,0-2-1 0,0 5 0 16,0-5-3-16,-3 2-1 0,-3 3 0 0,3 0 0 15,3-5 0-15,-2 5 0 16,-1 5 0-16,-3-2 0 0,0 2-6 0,9 0-2 0,9 8 0 0,-3 1 0 15,-3-1-12-15,-3 5-8 16,-6 4 10-16,0-4-10 0,3-2 8 0,0 13-8 0,3-8 0 0,6 6 0 16,3-9 8-16,0 3-8 0,0 3 0 0,6-8 0 15,9 3-91-15,-1-6-24 0,-2-5-5 16,9-3-1124-16</inkml:trace>
  <inkml:trace contextRef="#ctx0" brushRef="#br0" timeOffset="3761.949">19168 1577 1497 0,'-21'3'133'0,"12"-3"-106"0,-6-3-27 0,3 3 0 16,-2 0 148-16,-1 0 24 15,0 0 4-15,0 3 2 0,3 2-40 0,0 0-8 0,-3-5-2 0,3 3 0 16,3 2-91-16,0 3-18 15,3-3-4-15,0 3-1 0,4 3 10 0,4-6 1 0,4 3 1 0,3-3 0 16,0 3-26-16,3 0 0 0,0-2-9 0,6-1 9 16,3-5-12-16,0 0 12 0,-1-5-12 0,4-3 12 15,-3 2-32-15,0-2 1 0,0-5 0 16,-6 8 0-16,0-8 17 0,-4 7 3 0,-5-7 1 0,3 5 0 16,-6 3 10-16,0 0 9 0,-3 2-1 0,0 3-8 15,-3-5 24-15,-3-3-3 0,0 8 0 0,0-6 0 16,-5 6-5-16,2-5-2 0,-6 5 0 0,0 0 0 15,-3 0-39-15,0 5-8 0,0-5-2 0,0 6-745 16,1 2-148-16</inkml:trace>
  <inkml:trace contextRef="#ctx0" brushRef="#br0" timeOffset="4698.596">18838 1635 864 0,'0'0'76'0,"-3"8"-60"16,3-8-16-16,0 5 0 0,0-5 124 16,0 0 21-16,0 0 5 0,0 0 1 0,0 0-67 0,0 0-12 15,0 0-4-15,0 0 0 0,0 0-44 0,0 0-10 16,0 0-2-16,0 0 0 0,0 0-12 0,0 0 0 16,0 0 0-16,0 0 0 0,0 0 0 0,0 0 0 15,0 0 0-15,0 0 0 0,0 0 0 0,0 0 0 16,0 0 0-16,0 0 0 0,0 0 0 0,0 0 12 15,0 0-1-15,0 0-1 0,0 0-2 0,0 0 0 16,0 0 0-16,0 0 0 0,0 0-8 0,0 0-9 16,0 0 9-16,0 0-13 0,0 0 29 0,0 0 5 15,0 0 2-15,0 0 0 0,0 0-37 0,0 0-7 16,0 0-2-16,0 0 0 0,0 0 37 0,0 0 7 16,0 0 2-16,0 0 0 0,0 0-37 0,0 0-7 0,0 0-2 0,0 0 0 15,0 0 23-15,0 0 0 16,0 0 0-16,0 0 0 0,0 0 30 0,0 0 10 0,0 0 3 0,0 0 0 15,0 0-19-15,0 0-4 0,-9 0-1 0,9 0 0 16,0 0-19-16,0 0 0 0,0 0 8 0,0 0-8 16,0 0 15-16,0 0-1 0,0 0 0 0,0 0 0 15,0 0-2-15,0 0 0 0,0 0 0 0,0 0 0 16,0 0 11-16,0 0 1 0,0 0 1 0,0 0 0 16,0 0-9-16,0 0-3 0,0 0 0 0,0 0 0 15,0 0 20-15,0 0 4 0,0 0 1 0,0 0 0 16,0 0-10-16,0 0-1 0,0 0-1 0,0 0 0 15,0 0-26-15,0 0 0 0,3 0 0 0,3-5 0 16,0 0 15-16,2 2-3 0,-2 3 0 0,3-5 0 0,3 5-12 0,-3-5-16 16,3 2 3-16,3 3 1 0,3-3 12 0,-6 3 0 15,0-2 0-15,3 2 0 16,-1 0 12-16,1 0 4 0,-3-6 2 0,0 6 0 0,-3 0-18 0,3 0 0 16,-3 0 8-16,0 0-8 15,0 0 8-15,-3 0-8 0,0-5 9 0,-6 5-9 0,0 0 18 0,0 0-2 16,0 0-1-16,0 0 0 0,0 0 21 0,0 0 5 15,0 0 1-15,0 0 0 0,0 0-11 0,0 11-3 16,-3-3 0-16,-3 5 0 0,3 0-14 0,-3 0-3 16,3 0-1-16,0 1 0 0,0-1-1 0,0 0 0 15,3-2 0-15,-3 2 0 0,3-5-9 0,3 2 0 16,-3-2 0-16,0-8 0 0,0 0-11 0,9 0-7 16,0 0-2-16,0-8 0 15,3-2-184-15,-1-3-38 0</inkml:trace>
  <inkml:trace contextRef="#ctx0" brushRef="#br0" timeOffset="4830.26">19123 1384 345 0,'-15'-16'31'0,"6"11"-31"0,4-3 0 0,-1 2 0 16,0-2 334-16,-3-2 61 0,3 5 12 0,0 2 2 15,3-2-228-15,0 5-45 0,0-8-10 0,3 8-2 16,0 0-73-16,0 0-15 0,0 0-4 0,0 0 0 16,0 0-56-16,0 8-11 0,0 0-2 0,6 2-1 31,-3-5-194-31,6 3-40 0</inkml:trace>
  <inkml:trace contextRef="#ctx0" brushRef="#br0" timeOffset="5129.079">19278 1461 1267 0,'0'0'56'0,"0"13"12"0,3 0-55 0,-3 5-13 15,-3 1 0-15,0 7 0 0,0-4 109 0,0-1 19 16,-3 3 4-16,3 2 1 0,-3 1-53 0,3-9-10 16,0 3-2-16,-3-2-1 0,3-1-23 0,0-2-5 15,0 3-1-15,0-6 0 0,3-8-15 0,-3 3-3 16,3-3-1-16,0-5 0 0,0 0 16 0,0 0 3 15,0 0 1-15,0 0 0 0,6-10 31 0,-3 2 6 16,0-13 2-16,3 7 0 0,-3-4-30 0,3-3-5 16,0 2-2-16,0 1 0 0,0-3-6 0,3 10-2 15,6 3 0-15,0 0 0 0,-3-2-22 0,-3 2-11 16,-9 2 10-16,3-2-10 0,3 3 20 0,-3-3-1 16,3 8-1-16,-1 0 0 0,4 0-2 0,0 8 0 15,-3-3 0-15,3 9 0 0,-3-1-7 0,0 5-1 0,0-2-8 16,3 8 12-16,-6-3-12 0,6 3 0 15,0 2 0-15,-3-4 0 16,0-1-142-16,0 3-25 0</inkml:trace>
  <inkml:trace contextRef="#ctx0" brushRef="#br0" timeOffset="6685.204">20859 1087 2066 0,'-9'-5'92'0,"9"5"18"0,0 0-88 0,0 0-22 15,-6 5 0-15,3 3 0 0,-3 6 99 0,0 4 15 0,0 3 3 0,-3 11 1 32,-3 0-59-32,0 7-12 0,-3 6-3 0,3 3 0 0,-3 5 2 0,1 3 0 0,5 4 0 0,-3 4 0 15,0 2-16-15,3-8-3 0,0 8-1 0,0-2 0 16,3-9 0-16,3 1 0 0,-3-3 0 0,3-8 0 15,3-5-16-15,0-1-10 0,0-7 12 0,0-3-12 16,0-2 0-16,0-9-12 0,0 1 0 0,0-11 0 16,-3 2-64-16,3-10-13 0,-3 0-3 0,-6-5 0 15,0-8-7-15,-2-1-1 0,-4-9-1 0,0 1 0 16,-6-4-36-16,0 0-7 0,0-9-2 0,-6 3 0 16,1-7 77-16,-1 2 15 0,3-3 3 0,-3 0 1 0,3 9 50 0,1-4 0 15,8-2 9-15,0 11-1 0,3-1 8 0,6 1 2 16,3 2 0-16,6 3 0 0,0 0-18 0,6 2 10 15,3 6-10-15,6-6 8 0,0 6-8 0,5 0 0 16,1 0 0-16,6-1-11 0,0 6 11 16,2-5 0-16,4 3 0 0,3-4 0 0,-3 6 0 0,-4-5 0 15,4 3 10-15,-3 2-10 0,-6-5 9 0,-1 5-9 16,1 8 8-16,-6-6-8 0,0-2 0 0,-6 8 8 16,0-5-8-16,-4 5 0 0,1 0 48 0,-3 5 4 15,-9-5 0-15,6 3 1 0,-3 2 25 0,-3 3 5 16,-3 3 1-16,0 2 0 0,0 8-41 0,-3-2-8 15,0 7-2-15,-3 1 0 0,4-1-17 0,-4-5-4 0,3 3-1 16,0-3 0-16,0 3-11 0,6-11 8 0,-3 3-8 0,6-5 8 16,0 2-8-16,3-8 0 0,3-2 0 0,0-3-11 15,2-3-4-15,4-2-1 0,0-8 0 0,0 0 0 16,0-1 3-16,0-4 0 0,-3 5 0 0,-3-9 0 16,3 9 13-16,-6-3 0 0,0 0 0 0,-4 3 0 15,1 0 20-15,0 2 8 0,0 3 0 0,-3-5 1 16,0 5 33-16,0 3 6 0,0 5 2 0,0 0 0 15,0 0-33-15,0 0-6 0,0 0-2 0,0 0 0 16,6 5-19-16,-3 3-10 0,0 5 10 0,0 1-10 16,0 4 9-16,0-5-9 0,-3 1 8 0,3-1-8 15,0 5 8-15,0-10-8 0,3 0 0 0,0 3 8 16,3-3-35-16,-3-3-7 0,0-5-2 0,3 0 0 16,0-5-42-16,3-3-9 0,0-3-1 0,-1 3-1 15,1-10 37-15,0 2 8 0,0 0 2 0,-3 0 0 0,-3-2 29 16,0-4 13-16,0 9-12 0,-3-3 12 0,0 8 0 0,0-5 13 15,-3 5 0-15,0 3 0 0,0 5 41 0,0 0 8 16,0 0 2-16,0 0 0 0,0 0 0 0,0 0 0 16,0 0 0-16,3 8 0 0,-6 2-42 0,3 4-8 15,0 4-2-15,0-5 0 0,3 3-2 0,-3 3-1 16,3-6 0-16,0 0 0 0,3-2-24 0,-3 2-5 16,3-5 0-16,0 0-1 0,3-3 31 0,0 1 6 15,-9-6 2-15,8 0 0 0,1 0-18 0,0-6 8 0,0-2-8 16,0 3 0-16,0-3 12 0,0-5-4 0,0 2 0 0,-3-2-8 15,0 0 10-15,0 5-10 0,-3-5 8 0,0-1-8 16,3 9 0-16,-3-3 0 0,0-2 0 16,3 4 0-1,0-2-42-15,-3 0-10 0,3 3-3 0,2 5 0 16,1-8-52-16,3 3-10 0,0 5-3 0,0-8 0 16,0 3-43-16,0-1-9 0,3 4-1 0,-3-3-1 15,0-1 16-15,-3 4 3 0,-1 2 1 0,1-6 0 0,-3 6 198 0,-6 0 40 0,0 0 8 0,0 0 2 16,0 0 109-16,0 0 21 0,0 0 5 0,-3 6 1 15,-3-4-83-15,0 9-17 0,1-3-3 0,-4-3-1 16,0 3-61-16,0 5-12 0,-3 0-2 0,0 6-1 16,3-6-30-16,-3 6-7 0,6-3-1 0,0 2 0 15,3-5-12-15,3 1 0 0,0-4 0 0,3 3 0 0,0-5 0 16,3-2 0-16,3 2 0 0,0-8 0 0,3 0-12 16,0 0-6-16,0-8-1 0,3 2 0 0,-4-7-3 0,-2 5-1 15,3-8 0-15,-3 3 0 0,0 0 15 0,-3 5 8 16,-3-5-10-16,0-1 10 0,0 1 0 0,0 5 0 15,0 3 0-15,0-3 0 0,-3 3 0 0,0 5 0 16,0 0 0-16,9 0 0 0,-6-6 0 0,6 6 0 16,-3 0 0-16,3 0 0 15,0 0 0-15,0 0 0 0,2 6 0 0,-2-4 0 0,6 4 0 0,-3-1 0 16,0 0 0-16,0 3 0 0,0-3 0 0,-3 9 0 16,-3-6-10-16,3-3 10 0,-6 8-13 0,0-5 5 15,0 5 8-15,-3-7-13 0,0 7 13 0,0-8 0 16,-6 8 0-16,3-5 0 0,-3-2 11 0,3-4-11 15,-6 4 10-15,3-1-10 0,6-5 10 0,0 0-10 16,-6 0 10-16,6 0-10 0,0 0 21 0,0-5-1 16,0-3-1-16,3 2 0 0,3-7-7 0,3 0 0 0,0 0-1 0,6-1 0 15,-3 1-11-15,5 3 0 0,-2 2 0 0,3-6 0 16,0 6-13-16,0 3-5 0,-3-3-1 0,3 8 0 31,-4 0-246-31,1 0-50 0</inkml:trace>
  <inkml:trace contextRef="#ctx0" brushRef="#br0" timeOffset="6982.542">22555 1577 2606 0,'0'0'57'0,"-6"0"12"0,0 3 3 0,-3 2 1 15,-2-5-58-15,-1 0-15 0,0 5 0 0,0-2 0 0,0 2 60 0,3 3 8 16,-3 3 3-16,0 2 0 0,3 0-43 0,0 0-9 15,0 1-2-15,3-1 0 16,0 0-17-16,3 0 0 0,3-2 0 0,3 2 0 0,3 0 0 0,0-5 0 16,3 5 0-16,3-5-9 0,0-2 1 0,3-1 0 15,-3-5 0-15,6 0 0 16,-6 0-24-16,6-5-5 0,-4-3-1 0,1-3 0 16,-3 3 10-16,0-5 1 0,0 5 1 0,-3-8 0 0,-3 3 9 0,0 0 1 15,-3-1 1-15,0 1 0 16,0 0-53-16,0 0-12 0,-3-3-1 0,0 0-991 0</inkml:trace>
  <inkml:trace contextRef="#ctx0" brushRef="#br0" timeOffset="7181.785">22969 1180 230 0,'-9'19'10'0,"6"-6"2"0,-3-5-12 0,3 5 0 0,-3-2 0 0,-3 2 0 15,3 3 516-15,-3 2 101 0,0 1 20 0,1 2 4 16,2-3-448-16,-3 9-89 0,3 5-19 0,-3-1-3 15,0 4-25-15,3 4-5 0,0-2 0 0,0 11-1 16,0-3-26-16,3-5-5 0,0-1 0 0,0 6-1 16,0-5-7-16,0 0-2 0,0-1 0 0,0 4 0 15,0-9-10-15,0-2 8 0,-6-6-8 0,3 1 8 16,-3-1-17-16,1-12-4 0,-1-1-1 0,0-3 0 16,-6 4-130-16,0-6-27 0,0-3-5 0,0-5-1018 15</inkml:trace>
  <inkml:trace contextRef="#ctx0" brushRef="#br0" timeOffset="7348.983">22555 1532 921 0,'0'-19'40'0,"0"19"10"0,0 0-40 0,0 0-10 15,0 0 0-15,9 0 0 16,0 0 226-16,3 6 43 0,0-6 9 0,6 0 2 0,3 2-176 0,-1 1-34 16,7-3-7-16,3 8-2 0,0-8-29 0,0 5-5 15,-1-2-2-15,4 2 0 16,0-5-93-16,0 0-18 0,-1 0-4 0</inkml:trace>
  <inkml:trace contextRef="#ctx0" brushRef="#br0" timeOffset="7650.065">23782 855 1209 0,'0'0'108'0,"-6"5"-87"0,3-5-21 0,0 5 0 16,-3 3 209-16,3-3 38 0,0 9 7 0,0-1 2 16,-3 3-133-16,0 16-27 0,-3-1-4 0,0 9-2 0,0-3-33 0,-6 11-6 15,-3-3-2-15,1 8 0 16,2-3-19-16,3-11-4 0,0 6-1 0,-6 3 0 0,0-3-5 0,3 0 0 15,-3 0-1-15,3 3 0 0,1-14-19 0,-1 11-12 16,3-8 1-16,6-3 1 16,0-10-163-16,6-3-33 0,3-7-6 0</inkml:trace>
  <inkml:trace contextRef="#ctx0" brushRef="#br0" timeOffset="8947.548">23770 1453 633 0,'0'0'28'0,"3"8"6"0,6-8-34 0,0 5 0 16,-1-3 0-16,-2 4 0 0,3-6 250 0,3 5 43 16,-3-5 9-16,0 0 2 0,3 0-199 0,0-5-39 0,3-3-8 0,-3-3-2 15,-3 3-24-15,0 0-4 16,0-2-2-16,-4 2 0 0,1-3-26 0,-6 11 0 0,0-8 0 0,0 8 0 16,0-8 20-16,-6 3 0 0,-2 5-1 0,-4-5 0 15,3 2 49-15,-3 3 9 0,-3 3 3 0,0 2 0 16,0 3-24-16,-3 3-4 0,0 2 0 0,4 5-1 15,-4 4-33-15,0-1-6 0,3 2-2 16,3 4 0-16,0-6-10 0,3 3 8 0,3-3-8 0,6-2 8 16,0-6-8-16,6 0 0 0,3 0 0 0,3-5-11 15,0-2 11-15,6-1 0 0,0-5-9 0,5-5 9 16,-2 5-16-16,0-8 0 0,3-6 1 0,0 4 0 16,0 2-11-16,-4-5-2 0,-2-6-1 0,0 6 0 0,-3 0 9 0,0-1 1 15,-3 1 1 1,0 5 0-16,-9-2 18 0,-3 10 0 0,0 0 0 0,0 0 0 15,0 0 0-15,0 0 11 0,-3-6-2 0,-3 4 0 16,0 2 11-16,-3 5 3 0,0 3 0 0,-6 0 0 16,3 5-11-16,-3 0-1 0,0 1-1 0,3 4 0 0,1 1-10 0,2-6 0 31,0 5 0-31,3-4 0 0,0-1 0 0,3 0 0 0,6 0 0 0,0-5 0 0,3 0-24 0,3-3-1 16,3 1 0-16,2-12 0 0,1 1 25 0,0-3 16 15,3 0-3-15,0-2 0 0,3-4-13 0,-6-1-8 16,0 1 8-16,-4 1-13 0,1 0 13 0,-3 2-11 15,0-2 11-15,-6 5-10 0,-3 8 10 0,3-10 0 16,-3 10 0-16,0 0 0 0,0 0 24 0,0 0 0 0,0 0 0 16,0 0 0-16,-6 0-6 15,0 5-1-15,0 0 0 0,0 8 0 0,3-5-5 0,-3 0-2 0,3 3 0 0,0 2 0 32,1 0-10-32,2-5 0 0,0 3 0 0,2-3-11 15,4 0-17-15,3-3-3 0,0 0-1 0,3-2 0 16,0-3-19-16,3-3-4 0,-3 3-1 0,3-5 0 15,-3 0 22-15,0 2 4 0,-1-2 1 0,-2-3 0 0,0 3 29 0,0-3-9 16,0 2 9-16,-9 6 0 0,0 0 12 0,0 0 8 0,0 0 2 0,6 0 0 16,-6 0-22-16,6 0 0 0,-6 0 0 0,3 6 0 15,0-4 14-15,-3 4 8 0,0-1 2 0,0 3 0 16,0 0 0-16,0 2 0 0,-3-2 0 0,3-2 0 16,0 1-5-16,0 4-1 0,0-3 0 0,3-3 0 15,-3 3-18-15,3-3 0 0,3-5 8 0,-6 0-8 16,0 0 0-16,0 0 0 0,9-5 0 0,0-8 0 0,0 5 0 0,3-10 0 15,-3 4 0-15,0-4 0 16,2-3 0-16,-2-6 0 0,3 3 0 0,-3-2 0 0,3-6-14 0,-3 3-6 16,0-3-2-16,-3 1 0 0,0-1 22 0,-3 0 0 15,0 3 0-15,0 2 0 0,-3-2 34 0,0 8 2 16,0 3 0-16,0 4 0 0,0 6 9 0,0 8 3 16,-3-7 0-16,3 7 0 0,0 0-16 0,-6 0-4 15,0 0 0-15,0 7 0 0,-3 7-19 0,3-1-9 16,0 0 8-16,0 8-8 0,-3 3 10 0,3 3-10 15,0-1 12-15,-3 6-12 0,1 0 0 0,2-6 0 16,3 3 0-16,0-5 0 16,3-3-18-16,0 3-10 0,6-11-3 0,0 0 0 15,2-5-161-15,1-2-33 0,3-4-7 0,-3-4 0 16,3 2 84-16,3-6 16 0,-3 1 4 0,0 2 1 16,-3-2 0-16,0 0 0 0,0 2 0 0,0 3 0 0,-9 0 136 0,5 0 27 0,4 3 6 0,-3 2 1 15,-6-5 69-15,6 5 15 16,6-2 2-16,0 2 1 0,-3 1-39 0,3-4-8 0,-6-2-2 0,6 3 0 15,3-3-53-15,-3-3-10 0,0 1-2 0,-1 2-1 16,1-6-6-16,0-2-1 0,-3 3 0 0,-3 0 0 16,3 2-8-16,-3-2 12 0,0-3-12 0,-3 3 12 15,-6-1 24-15,3 4 6 0,-3 2 1 0,-3-6 0 16,0 6 32-16,-6 0 6 0,3 0 2 0,0 6 0 16,-3 2-36-16,0-3-7 0,-2 3-2 0,2-3 0 15,3 8-20-15,-3 1-4 0,0-6-1 0,3 2 0 16,3 3-13-16,0-5 0 0,0-2 0 0,3 2 0 15,3-8 0-15,0 0-18 0,0 0 4 0,12 0 1 16,0 0-52-16,3 0-11 0,3-8-1 0,0 2-1 16,2-2-11-16,-2 3-3 15,-3-3 0-15,0 3 0 0,0-3 34 0,0 5 6 0,-6 1 2 0,3 2 0 0,-3 0 63 0,-3 2 13 16,0 1 2-16,2 5 1 0,-5-3 33 0,3 8 6 16,-3-5 2-16,0 6 0 0,0 4-17 0,-3-5-3 15,3 1-1-15,-3 4 0 0,-3-5-23 0,3 0-5 16,-3 3-1-16,3-2 0 15,0-4-12-15,0 3-8 0,0-7 10 0,3 2-10 0,-3-8 18 0,0 0-2 16,0 0-1-16,0 0 0 0,0 0-7 0,3-6-8 0,3 1 11 16,-3-3-11-16,3 0 36 0,0-5 0 15,3 2 0-15,-6 3 0 0,3-5 16 0,3 5 4 0,0-5 1 0,0 8 0 16,0-8-21-16,3 7-4 0,-3-2 0 0,5 3-1 16,-2-3-19-16,0 3-4 0,0-1-8 0,3 4-1314 15</inkml:trace>
  <inkml:trace contextRef="#ctx0" brushRef="#br0" timeOffset="11915.99">13974 2458 1209 0,'0'0'53'0,"0"0"12"0,-3-5-52 0,-3 5-13 16,-3-6 0-16,3 4 0 0,-3 2 149 0,-3 0 27 15,0 0 6-15,-3 2 1 0,1 4-70 0,-4-1-13 16,0 3-4-16,-3-3 0 0,3 8-44 0,-3 1-10 15,0-9-2-15,1 6 0 0,-1 4-12 0,0-7-2 0,0 6-1 0,0-1 0 16,0-5-10-16,4 2-3 0,2 4 0 0,-3-6 0 16,0 2-12-16,0 3 0 0,3-5 8 0,6-2-8 15,9 1 0-15,3-1 0 0,6 2 0 0,3-3 0 16,-6-2 0-16,-6-1 0 0,-12 1 0 0,0 2 0 16,6-5 0-16,6 0-12 0,0 0 12 0,12 6-10 15,3 1 10-15,0-7 0 0,6 6 0 0,-3 2-8 16,2-6 8-16,1 4 0 15,0-1 0-15,0 0 0 0,0 3 0 0,-6-3 0 0,0-2 0 0,-3 8 0 16,5-9 0-16,-2 9 0 0,0-6 0 0,-3 6 0 16,0-1-12-16,3 4-1 0,-3-6 0 0,-3 5 0 15,-3 0 22-15,0 6 5 0,0-9 1 0,-4 6 0 16,-2 2 4-16,0-4 1 0,-2-1 0 0,-1 5 0 0,-3-4 16 16,0-1 4-16,-3 0 1 0,3 0 0 0,0 1-10 15,-6-6-3-15,3 2 0 0,-3-2 0 0,0 0-8 0,0 3-3 16,-3-9 0-16,0 1 0 0,1 0-9 0,-1 2-8 15,-3-5 12-15,-3-5-12 0,3 2 0 0,-3 0 0 16,0-5-12-16,1 3 3 16,2 2-32-16,3-2-7 0,6-3 0 0,0 3-1 15,3-3-179-15,3 3-35 0,0-9-7 0</inkml:trace>
  <inkml:trace contextRef="#ctx0" brushRef="#br0" timeOffset="12501.0659">14492 2511 460 0,'0'0'41'0,"0"0"-33"0,-9 5-8 0,-3-2 0 0,0 2 260 0,0 0 49 16,-3-5 11-16,0 3 1 0,3 2-141 0,-2 1-28 15,2 2-5-15,-6-3-2 0,3-5-65 0,0 8-14 16,3-3-2-16,-3 0-1 0,3 3-16 0,-3 0-3 15,4-2-1-15,-1 2 0 16,0-1-20-16,0 4-4 0,3-6-1 0,3 3 0 0,-3-2-5 0,3 1-1 16,0-1 0-16,0 2 0 0,6-8-12 0,0 5 0 15,0 0 0-15,3 3 0 0,0-2 0 0,3 1 0 16,3-1 0-16,0 2 0 0,0 0 0 0,3 2 0 16,0-7-8-16,0 7 8 0,2-2 0 0,-2-2-12 15,3 2 12-15,0-3-10 0,0 3 10 0,0 0 0 16,-3 2 0-16,0-7 0 0,0 2 0 0,0 3-8 15,-4 3 8-15,4-6 0 0,0 8 0 0,-3-5 0 16,-3 0 0-16,0 3 0 0,0-6 0 0,-3 6 0 0,0-1 0 0,0 3 0 16,-3 1 0-16,0-1 0 0,-3-5 8 0,0 5-8 15,0-2 19-15,-3 2-1 0,0 0 0 0,-3 0 0 16,0-5 13-16,-3 3 2 0,0 2 1 0,-2 0 0 16,2-7-4-16,-3 4-1 0,0 1 0 0,0-9 0 15,3 4-12-15,0-1-2 0,0-2-1 0,-3-3 0 16,1 0-14-16,-1 0 11 15,0-3-11-15,0 3 10 0,0 0-10 0,3-5 0 0,0 2-12 0,3 0 12 32,0 1-124-32,9 2-16 0,0 0-4 0,0 0-1020 0</inkml:trace>
  <inkml:trace contextRef="#ctx0" brushRef="#br0" timeOffset="13419.523">14757 2466 691 0,'0'0'30'0,"0"0"7"0,0 0-29 0,0 0-8 15,0 0 0-15,0 0 0 0,-3 5 327 0,0 8 64 0,0 1 13 0,-3 2 2 16,3 2-267-16,-3 6-54 15,0-3-10-15,0 6-3 0,-3-1-29 0,3 6-7 0,-3-1 0 0,0 1-1 16,3 3-16-16,-3-4-3 0,3-4-1 0,-3 5 0 16,3-3-6-16,1-3-1 0,-1-2 0 0,0-6 0 15,3 1 2-15,0-3 0 0,3-3 0 0,-3-2 0 16,3 2 3-16,0-5 1 0,3-3 0 0,-3-5 0 0,3 3-6 16,0 7-8-16,0-7 11 0,-3-3-11 0,6 3 11 15,0 5-11-15,2-8 10 0,4 5-10 0,-3-5 12 16,3 3-4-16,0-3-8 0,3-3 12 0,-3 3 14 0,6-5 2 15,3 5 1-15,-1-6 0 0,1 4-40 0,-3-4-8 16,0 6-1-16,0-5-1 0,-3-3 21 0,3 3 0 16,-7 0-9-16,7 2 9 0,-6-8-22 0,3 6-1 15,-6 2 0-15,0-7 0 16,0 2-37-16,-3 3-8 0,-3-3-2 0,3 2-692 16,-6-2-138-16</inkml:trace>
  <inkml:trace contextRef="#ctx0" brushRef="#br0" timeOffset="13624.32">14641 2466 691 0,'0'0'61'0,"0"0"-49"0,0 0-12 0,6 0 0 16,2 5 154-16,1-5 28 0,3 0 6 0,3-5 0 15,0 5-58-15,0-5-12 0,6 2-2 0,0-2-1 16,-1-3-57-16,1 8-11 0,-3-11-3 0,3 9 0 15,0 2-30-15,-3-6-6 0,0 1-8 0,-1 2 11 16,-5 3-44-16,3 3-9 0,-3 2-2 0,-6-5-785 16</inkml:trace>
  <inkml:trace contextRef="#ctx0" brushRef="#br0" timeOffset="13810.747">14685 2667 403 0,'0'0'17'0,"-3"8"5"0,-3 0-22 0,3 2 0 0,3-10 0 0,0 0 0 0,-3 6 333 0,3 2 63 16,0-3 12-16,0-5 2 16,6 8-253-16,3-8-50 0,3 5-11 0,0 3-1 0,3-8-27 0,6 5-6 15,0-5-1-15,2 0 0 0,1 0-26 0,3 0-6 16,0-5-1-16,3 0 0 0,-1 2-28 0,1-2 0 16,0-3 0-16,0 3-1130 0</inkml:trace>
  <inkml:trace contextRef="#ctx0" brushRef="#br0" timeOffset="18207.777">15861 2307 1627 0,'-9'13'72'0,"3"-5"15"0,0 0-70 0,-3 6-17 0,3 4 0 0,-9 6 0 16,3 5 86-16,1 8 14 0,-7-5 2 0,3 10 1 16,3 0-71-16,-3 1-13 0,3 2-3 0,6 0-1 15,0-11-15-15,3 3 0 0,6-5 0 0</inkml:trace>
  <inkml:trace contextRef="#ctx0" brushRef="#br0" timeOffset="18563.021">16525 2426 806 0,'-9'0'72'31,"-3"0"-58"-31,-3 0-14 0,0 6 0 0,0 1 194 0,-6-1 36 0,-2 7 7 0,-1 0 2 0,0 0-111 0,-3 6-23 15,0 2-4-15,1 0-1 16,-4 3-59-16,6-5-12 0,0 2-2 0,6 0-1 0,1 3-8 0,5-11-2 16,3 0 0-16,0-5 0 0,6 0-4 0,3-3-2 15,0-5 0-15,3 8 0 0,6-2-10 0,3-1 10 16,-1 0-10-16,7-5 10 0,0 8-10 0,3-3 8 16,-3-5-8-16,3 8 8 0,0-8-8 0,-4 6 0 15,-2 2 0-15,3-3 8 0,-3-2-8 0,-3 2 0 16,0 0 0-16,-3 0 8 0,-3 3-8 0,0-2 8 15,-3 2-8-15,0 0 8 0,-3 2 16 0,-6 3 2 16,0 1 1-16,-3-1 0 0,0 3 6 0,-3 0 2 16,-3-3 0-16,-3 3 0 0,0 2-20 0,1-7-4 15,-1 2-1-15,-6 0 0 0,6-2-10 0,-3-1 0 0,-3-4-10 0,6 2 10 32,1-8-138-32,2 0-22 0,0 0-4 0</inkml:trace>
  <inkml:trace contextRef="#ctx0" brushRef="#br0" timeOffset="18765.22">16691 2432 1152 0,'0'0'51'0,"6"7"10"16,0-1-49-16,-3 7-12 0,-9-5 0 0,3 10 0 0,3-2 243 16,-6 8 45-16,-5-5 10 0,-1 7 2 0,3 3-171 0,-3 3-33 15,-3 0-8-15,3 5 0 0,-3 2-33 0,6-7-7 16,3 3 0-16,-3-1-1 0,3-8-47 0,6 1 0 15,3-3 0-15,3-6-13 0,6-5 1 0,-3 1 1 16,3-6 0-16,3-3 0 16,9-2-44-16,-9-3-9 0,-3-3-1 0,2-5-1 15,7-3-169-15,-6 3-33 0,-6-5-8 0</inkml:trace>
  <inkml:trace contextRef="#ctx0" brushRef="#br0" timeOffset="19994.718">16581 2693 1166 0,'-18'8'52'0,"12"-2"10"0,1-4-50 0,-1 1-12 16,0-3 0-16,0 0 0 0,0 8 136 0,6-8 25 16,0 0 5-16,0 0 1 0,0 0-80 0,0 0-16 15,6-8-3-15,0 3-1 0,3-3-31 0,-1 2-5 0,10-1-2 0,0 1 0 16,3 6-10-16,0-8-3 0,0 8 0 0,0 0 0 16,2 3 7-16,-5 2 1 0,-9 1 0 0,6 1 0 15,3 1-24-15,-6 3 0 0,-3 2 0 0,-6 0 0 16,-3 1 0-16,6 2 12 0,-3-1-2 0,-3 7-1 15,-9-4-9-15,3-2 0 0,9 3 9 0,-6-1-9 16,-6-2 8-16,3 0-8 0,3-3 8 0,3 0-8 16,0-5 0-16,0-3 8 0,-3-5-8 0,3 0 0 15,6 3 10-15,-6-3-2 0,-3-8-8 0,6 0 12 16,6-5 4-16,-3-3 0 0,-3 0 0 0,3-5 0 16,0 11-16-16,0-4 11 0,6 1-11 0,-7 0 10 0,-2 0-10 0,6 2 0 15,3 8 0-15,0-5 0 0,-3 3 0 16,0-3 0-16,0 3 0 0,3 5 0 15,0-5 0-15,-3 5 0 0,-9 0 0 0,6 0 0 0,6 0 0 0,-6 0 0 16,-6 0 0-16,0 0 0 0,2 5 0 0,1 3 0 16,0-3 0-16,0 8 0 0,-6-5 18 0,0 3 2 15,9 2 0-15,-6 0 0 0,-3 3-29 0,3 0-6 16,9-3-1-16,0 3 0 0,-6 3 16 0,6-6 0 16,-3 0 0-16,6-2-9 0,0-1 9 0,-3 1 0 15,-3-6 0-15,3 3 0 0,0-8-19 0,3 0 2 16,-9 0 0-16,3-8 0 15,0 3-16-15,-1-3-3 0,1 3-1 0,0-9 0 16,-9 1-30-16,3 3-5 0,3-4-2 0,0 6 0 0,-12-5 41 0,6 0 8 16,0 5 1-16,0 3 1 0,1-8 2 0,-7-1 0 15,0 4 0-15,3 2 0 0,3-3 52 0,-3 3 10 16,-3 0 3-16,6 3 0 0,3 2 3 0,0-2 1 0,-3-3 0 0,3 3 0 16,0 5-39-16,6-5-9 0,3 5 0 0,-3-6 0 15,-3 4 0-15,6-4 0 16,8 6 0-16,-2 0 0 0,-9-5 0 0,3 5 0 0,9 5 0 0,-3-5 0 15,0 6 0-15,-3 2 0 0,-9 2 0 0,9 1 0 16,6 2 0-16,-10 0 0 0,-8 3-9 0,0 0 9 16,6 3 0-16,-3-1 0 0,-9-2 0 0,0 2 0 15,-5 1 0-15,8-6 0 0,3 0 8 0,-3-2-8 16,-9-3 16-16,6 0 1 0,12-3 0 0,-6-5 0 16,0 0 6-16,0 0 1 0,0 0 0 0,6-8 0 15,3 3 16-15,-3-8 3 0,-3-6 1 0,2 6 0 0,7 0-14 16,0-6-2-16,-12 3-1 0,6 3 0 0,0 8-8 0,3-6-2 15,-3 3 0-15,0 0 0 0,-6 8-3 0,6 0-1 16,6-5 0-16,-3 5 0 0,-9 0-3 0,0 0-1 16,9 5 0-16,0 3 0 0,-6-2 2 0,3-4 0 15,-3 9 0-15,6-3 0 0,-1 2-11 0,-2 1 10 16,-3-1-10-16,3 4 10 0,6-6-10 0,-3 2 0 16,-3-2-12-16,6-3 12 15,0 1-33-15,3 2 1 0,0-8 0 0,3 0 0 16,-4-6-14-16,4 1-2 0,6 2-1 0,-3-10 0 0,-6 3 49 0,3-4 0 15,3 6 0-15,-1-5 0 0,-5 0-13 0,0 0-3 16,-3 2 0-16,0 3 0 0,3-5 6 0,-9 0 1 16,-6 0 0-16,0 2 0 0,6 0 9 0,-9-2 0 15,-3 3 0-15,0 2 8 0,3 8 4 0,-6 0 0 16,0 0 1-16,-3 2 0 0,-9 4-1 0,3 4-1 0,7 3 0 16,-1 3 0-16,-6 3-11 0,3-6 0 0,6 6-10 0,0-1 10 15,3-2 0-15,0 2 0 0,3-4 8 0,3-6-8 16,6 2 8-16,0-10-8 0,-6 0 0 0,9 0 0 15,6 0 0-15,3-5 0 0,-6-8 0 0,0-1 0 16,-1 1-12-16,7 0-4 0,0-5 0 0,-3 4 0 16,-9 1 6-16,6 0 1 0,3 5 0 0,0 3 0 15,-9-6 9-15,0 8 8 0,-6 3-8 0,5 3 11 16,4 0 16-16,-6 5 3 16,-3 5 1-16,6 0 0 0,3 0 1 0,-6 8 0 0,-3-2 0 0,-3 5 0 15,9 2-10-15,-3 1-2 16,3-1 0-16,-3 1 0 0,0 4-4 0,3-4-2 0,0 5 0 0,0 2 0 15,0-2 8-15,-3 7 2 0,6-7 0 0,0 8 0 16,-3-6 0-16,0 3 0 0,0-8 0 0,-3 3 0 0,0 0 1 0,0 0 1 16,-6-1 0-16,3-2 0 0,-3-2-2 0,-3-1 0 15,-6 4 0-15,-3-9 0 0,0 2-5 0,-6-1-2 16,0-4 0-16,-5-2 0 0,-1-3-7 0,0 1-2 16,3-4 0-16,-6-5 0 0,1-2-8 0,-1-6 0 15,3-2 0-15,-3-8 0 16,1 0-22-16,-1-6-3 0,-3-7-1 0,3-1 0 15,3-5-30-15,1 1-7 0,-1-4-1 0,9 1-806 16,9 5-162-16</inkml:trace>
  <inkml:trace contextRef="#ctx0" brushRef="#br0" timeOffset="20444.94">19040 2394 1814 0,'-6'-13'80'0,"3"5"17"15,-3 3-77-15,0-3-20 0,0 3 0 0,-6-3 0 16,3 8 112-16,-6 0 18 0,-2 0 4 0,-1 8 1 0,-3 5-85 0,-3 0-17 15,0 6-3-15,0-1-1 0,4 9-5 0,-4-6 0 16,3-3-1-16,0 9 0 0,3-6-23 0,0 3 0 16,7-6 0-16,2-2 0 0,6 3 0 0,3-6 0 15,3 0 0-15,3-5 0 0,2 3 0 0,4-3 0 16,6-3 0-16,3 0 0 0,0 3-14 0,3-8-7 16,2 8-2-16,-2-3 0 15,0 1 2-15,0 2 0 0,0-3 0 0,-6 3 0 0,-1-3 12 0,-5 3 9 16,0 0-12-16,-3 3 12 0,-3 2 0 0,-3-5 0 15,0 2 0-15,-9 1 0 0,0 0 23 0,-3 2 5 16,0 5 0-16,-3-4 1 0,-2-1-11 0,-1 3-2 16,-3 0-1-16,0 5 0 0,0-8-15 0,3 0 9 15,-6-5-9-15,4 3 8 16,2-6-35-16,-3 3-7 0,6-8-2 0,0 0 0 16,0 0-137-16,3-11-28 0,6 1-6 0,6-6-1 0</inkml:trace>
  <inkml:trace contextRef="#ctx0" brushRef="#br0" timeOffset="20601.87">19222 2453 1821 0,'8'13'40'0,"-8"-13"8"0,0 0 1 0,6 8 3 0,-3 8-41 0,0 0-11 0,-3 2 0 0,0 3 0 16,-3 3 104-16,0 3 18 0,0-1 4 0,-3 0 1 16,1 1-55-16,-1 5-12 0,-3-1-1 0,0-4-1 15,3-1-58-15,0 1-19 0,3-9 0 0,3 4 0 16,0-4 19-16,0-10 0 0,3 3 0 0,0-4 0 15,-3-7-232-15,6 0-44 0,3-5-8 0</inkml:trace>
  <inkml:trace contextRef="#ctx0" brushRef="#br0" timeOffset="21381.001">19064 2720 1674 0,'-27'-13'36'0,"12"13"8"0,0-6 2 0,-3 4 2 0,6-4-39 0,1 6-9 16,5-5 0-16,6 5 0 0,0 0 66 0,0 0 11 15,0-2 3-15,6-4 0 0,8 6-51 0,4 0-9 16,3-8-3-16,9 6 0 0,3-1-17 0,-1-2-14 15,1-3 2-15,3 2 1 0,-3 1 11 0,2 3 12 16,1-4-2-16,-3 6-1 0,-3-5-9 0,-4 2 0 16,-2 3 0-16,0-5 8 0,-3 5-8 0,-3 0 8 15,-1 5-8-15,-2-5 8 0,-6 0 4 0,0 8 0 16,-6-8 0-16,-3 0 0 0,0 0 26 0,0 6 6 16,-6 7 0-16,-3-5 1 0,0-3-14 0,-3 8-3 15,1 0-1-15,2 1 0 0,-3 4-18 0,0-5-9 0,3 9 10 16,0-4-10-16,3-5 0 0,0 1 0 15,6-6 0-15,3 2 0 0,0 3 0 0,0-5 0 0,3-2 0 0,3-6 0 16,-3 0-21-16,3 0-1 0,0-6 0 0,6-2 0 16,-1 3-21-1,1-3-4-15,0-5-1 0,-3 0 0 0,0-1 26 0,0 1 5 0,-3 3 1 0,0-4 0 16,0 1 16-16,-3 5 0 0,0 3 0 0,-3-6 0 16,-3 11 48-16,0 0 8 0,0 0 0 0,0 0 1 15,0 0-9-15,0 0-3 0,-3 11 0 0,-3 2 0 16,3 0-15-16,-3 1-3 0,0-4-1 0,3 6 0 15,-3 3-40-15,3-6-8 0,0 5-2 0,3-4 0 0,0-1 39 16,3-5 7-16,0 2 2 0,6-2 0 0,-3-2-39 0,3-6-7 16,0 0-2-16,5 0 0 15,-2-6-39-15,6-7-8 0,-3 0-1 0,3 0-1 16,3-6 13-16,-3 1 4 0,3-1 0 0,-1 3 0 16,-5-2 27-16,0 4 5 0,-6 1 2 0,3 5 0 0,-6 3 22 0,0 0 0 15,0-1 10-15,-6 6-10 16,0 0 63-16,0 0 5 0,-6 11 2 0,0-3 0 0,-3 2-3 0,3 6-1 15,-3 0 0-15,3 0 0 0,0 3-19 0,0-6-4 16,3 0-1-16,0 0 0 0,3 6-22 0,3-6-5 16,-3-8-1-16,6 3 0 0,0 0-14 0,3-3 0 15,0-2 0-15,3-6 0 16,3-2-40-16,0 0-4 0,0-6 0 0,2-5-1 16,1 1-15-16,0-4-4 0,0-2 0 0,3-3 0 15,0-2-164-15,0-1-32 0,-1 1-8 0,-2-1 0 16,-3 1 56-16,0-6 12 0,-3-2 3 0,3 2 0 0,-6 0 155 0,3-2 31 0,-3 2 11 0,-3 6 0 15,-1-4 211-15,1 9 49 0,-6 3 9 0,3 5 3 16,-3 5-72-16,0 0-13 0,0 2-3 0,0 6-1 16,-6 6-61-16,0 2-12 0,-2 0-2 0,2 10-1 15,-3 1-59-15,0 2-11 0,-3 5-2 0,0 6-1 16,-3 2-13-16,3 3-2 0,0-5-1 0,0 8 0 16,0-1-18-16,3-4 10 15,1 2-10-15,2-3 8 0,6-2-8 0,0 0 0 0,3-6 0 0,0-2 0 31,5-3-27-31,4-5-7 0,3 0-2 0,3-8 0 0,-3-3-161 0,3-5-33 0,0 0-6 0,0-5-390 16,-1-3-78-16</inkml:trace>
  <inkml:trace contextRef="#ctx0" brushRef="#br0" timeOffset="21647.6489">20332 2715 518 0,'0'0'46'0,"3"-3"-37"16,-3 3-9-16,0 0 0 0,-3-5 157 0,0-3 30 15,3 2 5-15,-3 6 2 0,-3-7-30 0,3 7-7 16,3 0-1-16,-6-3 0 0,0 6-50 0,0-3-10 15,0-3-3-15,-3 6 0 0,0 4-31 0,0-7-6 16,0 3-2-16,0 0 0 0,-2 5-29 0,2-6-5 16,-3 9-2-16,0-6 0 0,0 3 19 0,0-3 4 15,0 9 1-15,0-6 0 0,0 0-10 0,0 2-1 16,0-5-1-16,4 3 0 0,-1 0-20 0,0 3-10 16,3-3 10-16,0-3-10 0,0 3 56 0,3-3 4 15,3-5 2-15,0 0 0 0,0 3-42 0,0 2-8 16,3 1-1-16,0-4-1 0,6 4-10 0,0-6 0 0,0 5 0 15,2 0 0-15,4-5-15 0,0 8 2 16,0-8 0-16,3 3 0 16,-3-1-41-16,0 1-8 0,3 2-2 0,-4-5 0 15,1 0-149-15,0 0-31 0,15 0-5 0,-9 0-667 0</inkml:trace>
  <inkml:trace contextRef="#ctx0" brushRef="#br0" timeOffset="22364.781">20376 2810 2134 0,'0'0'47'0,"0"0"9"0,0 0 3 0,0 0 1 0,0 0-48 0,3 8-12 16,3-8 0-16,3 5 0 0,0-5 15 0,3 0 0 0,0-5 0 0,3-3 0 15,0 3 39-15,0-1 8 0,3-2 2 0,-4 0 0 16,1-2-52-16,-3 2-12 0,0-5 0 0,-3 7 0 31,0-7-48-31,-3 5-13 0,-3 3-3 0,-3-3 0 0,0 3 52 0,0-3 12 0,-6 5 0 0,0 0 0 16,0-2 0-16,-3 5 0 0,3 0 0 0,-6 5 0 16,-3-2 0-16,3 2 0 15,4 3 0-15,-4 3 0 0,0-3 41 0,3 2 11 0,0 4 3 0,0 2 0 16,0-1-22-16,3 7-4 0,0-4-1 0,3 3 0 15,3-2-37-15,0-1-8 0,3-2-2 0,0 3 0 16,6-11 19-16,3 2 0 0,3-10 11 0,6 0-11 16,-1 0-32-16,4-13-12 0,0 0-4 0,6-6 0 15,-3-7-47-15,-1-1-9 0,7-2-3 0,0 0 0 16,-3 3 0-16,-4-6 0 0,4 5 0 0,-3-4 0 16,-3 4 56-16,-3 1 11 0,-6-1 3 0,2 1 0 0,-5-1 86 0,-3-4 18 15,0 4 3-15,-3 1 1 0,-3-1 77 0,0 3 16 16,0 3 4-16,-3 3 0 0,0 5-50 0,-3-1-10 15,3 6-1-15,-3 3-1 0,3 5-43 0,-6 5-9 16,0 3-2-16,0 0 0 0,-3 6-28 0,-3 4-5 16,3 6-2-16,1 10 0 0,-1-2-17 0,0 8 8 15,0-1-8-15,0-2 0 0,3 3 0 0,3 8 0 16,-3-9-15-16,0 6 5 0,6-8 18 0,-3 3 4 16,6-5 1-16,0-9 0 0,3 0-13 0,3-2-8 15,3-11 8-15,0 1-13 16,6-1-90-16,2-13-17 0,1-5-4 0,3-3-1 15,0-6-75-15,0-4-14 0</inkml:trace>
  <inkml:trace contextRef="#ctx0" brushRef="#br0" timeOffset="23497.848">21186 2262 748 0,'0'-13'33'0,"0"8"7"0,0-3-32 0,0 8-8 0,0 0 0 0,0 0 0 16,0 0 244-16,0 0 46 0,0 8 10 0,-3 0 1 15,0 10-155-15,-3 1-31 0,0 7-7 0,0 1 0 16,0 4-52-16,-3 1-9 0,-3 8-3 0,4-1 0 15,-4-4-28-15,3 2-5 0,-3 3-2 0,3-1 0 16,0-4-9-16,0 2 0 0,0-6 0 0,3 1 0 16,3-5 0-16,0-1 0 0,6-5 0 0,3-7 8 15,-3-1-8-15,3-5 0 0,0-6 0 0,3-2 0 16,0-2-13-16,0-6 1 0,3 0 1 0,0-5 0 0,-4-1 11 0,1 1 0 16,3 0 0-16,-3 0 8 15,3-1 7-15,-3 1 1 0,0 8 1 0,0 0 0 0,-3-3-4 0,0 2-1 16,3 6 0-16,0 0 0 0,-3 0-3 0,0 6-1 15,0-6 0-15,-3 8 0 0,-3-3 2 0,0 3 0 16,3 0 0-16,-3 2 0 0,0-4 6 0,0 4 2 16,0 1 0-16,0 2 0 0,-3-5-7 0,0 3-2 15,-6 2 0-15,0 0 0 0,-3 0-9 0,3 0 0 16,-3 1 0-16,0-1 0 0,-3-5 0 0,3 2 0 16,-3-2 0-16,3 0 0 0,1 3 0 0,-1-11 0 15,3 3 0-15,3-6 0 16,0 3-52-16,6-8-8 0,0 3-3 0,3-9 0 15,0 9-52-15,6-8-10 0,0 5-3 0,9-5 0 16,-1 0 48-16,1 2 8 0,3 3 3 0,3-5 0 0,-6 0 37 0,3 2 8 0,-1 3 2 0,4 0 0 16,-3 3 38-16,0-6 8 15,-3 1 2-15,3 4 0 0,-7-2 45 0,1 3 9 0,-3-8 1 0,0 8 1 16,0-3-38-16,-3 2-8 16,0-2-2-16,-3-2 0 0,-3 2-2 0,3 0 0 0,-6 8 0 0,0-3 0 15,3 1-17-15,-3 2-4 0,0 0-1 0,-6 0 0 16,0 0 5-16,0 0 1 0,-3 5 0 0,0 3 0 15,3 5-8-15,-3-5-8 0,-3 5 11 0,3 1-11 16,3 1 32-16,0-1 0 0,1-6 0 0,2 5 0 16,6-8-40-16,-3 8-9 0,5-5-2 0,1-2 0 15,6-6 19-15,-3 0 0 0,3 0 0 0,0-6 0 16,0 1-55-16,3 2-7 0,-3-2-2 0,0 0 0 0,0-3 64 0,-1 3 18 16,1-1 1-16,-3 4 0 0,3 2-19 0,-3 0 0 15,-3 0 0-15,3 5 0 0,-3 3 20 0,0-3 0 16,-3 3 0-16,3-3 0 0,-6 9 4 0,3-6 0 15,0 2 1-15,-3-2 0 0,0 0-25 0,0 0 0 16,0 2 0-16,0-4 0 0,3 2 0 0,-3-8 0 16,0 0 0-16,0 0 0 0,0 0 0 0,0 0 0 15,0 0 0-15,6 0 0 16,0 0 0-16,3 0 0 0,0-8 0 0,-1 5 0 0,1 0 31 0,0-4 1 16,3 1 0-16,0-4 0 0,3 2-24 0,0 2-8 15,-3 4 0-15,0-3 9 0,3-3-9 0,-3 2 0 16,2 1 0-16,-2 2 8 0,0-2-8 0,3 0 0 15,0 2 0-15,-3 3 0 0,-3-5 0 0,3 0 0 0,-3-1 0 16,0 4 8-16,0 2-8 0,-4-6 0 0,-2 1 9 0,-3 5-9 16,0 0 10-16,0 0-2 0,3-8-8 0,-3 8 12 15,0 0 16-15,0 0 4 0,0 0 0 0,-3 5 0 16,0-2-23-16,0 2-9 0,-2 3 8 0,-1 3-8 16,3-6 12-16,-3 3-4 0,6 5 0 0,-3-7 0 15,0 2-8-15,3-1 0 0,0-7 0 0,3 6 0 16,0-1-21-16,-3-5-7 15,0 0 0-15,9 0-1 0,2 0 29 0,-2 0 0 0,0-8 0 0,3 3 0 16,0 0-27-16,3-9-2 0,-3 6-1 0,3-5 0 16,-3 0 17-16,0 2 3 0,-3 3 1 15,2-5 0-15,-2 3 9 0,-3 2 0 0,0 0 0 0,0 2 0 0,-6 6 0 16,0 0 0-16,0 0 0 0,0 0-8 16,0 0 23-16,0 14 5 0,0-1 0 0,0 5 1 0,0-2-1 0,0 3-1 15,0 5 0-15,-3 5 0 16,6 2-4-16,-3 1-1 0,0 5 0 0,0 3 0 0,0-6 14 15,0 6 4-15,0 5 0 0,0 0 0 0,0 0 9 0,3-5 3 16,-3 5 0-16,3-3 0 16,-3 0-19-16,0-2-3 0,0 0-1 0,0-1 0 0,-3-4-5 0,3 2-2 15,-3-11 0-15,-3 6 0 0,3-6-1 0,-3-7 0 16,-3 2 0-16,-2-2 0 16,-1-3 0-16,0-3 0 0,-6 0 0 0,0-2 0 15,-3-6-4-15,-3-3-1 0,-2 4 0 0,-4-12 0 0,-3 4-8 0,0-3-9 16,1-9 9-16,-4 1-13 15,0 0-77-15,3-14-15 0,1 1-3 0,2-6-1 16,0-2-60-16,3-1-12 0,1-2-3 0</inkml:trace>
  <inkml:trace contextRef="#ctx0" brushRef="#br0" timeOffset="23834.6389">22927 2416 1555 0,'0'0'138'0,"0"0"-110"16,0 0-28-16,-3 10 0 0,0-4 178 0,0 1 30 16,0 7 7-16,-3 4 1 0,1-5-131 0,2 1-25 15,-3 7-6-15,0 3-1 0,-3-3-38 0,3 5-15 16,-3 1 11-16,3 4-11 0,-3-4 0 0,0 5 0 15,-3-11 0-15,6 11 0 0,-3-1 0 0,3-4 8 16,-3 5-8-16,6-6 0 0,-3-5 12 0,0 3 0 16,3-8 0-16,3 0 0 15,0-3 12-15,3 0 1 0,0-5 1 0,6 0 0 0,-3-3-14 0,6 1-4 16,3-6 0-16,3 0 0 0,0-6-8 0,0-2 0 16,3-2 9-16,-1 2-9 0,1-5 0 0,0-1 0 15,0 1 0-15,0 0 0 16,0 2-71-16,-4-2-9 0,-2-3-1 0,-3 3-673 15,3 3-134-15</inkml:trace>
  <inkml:trace contextRef="#ctx0" brushRef="#br0" timeOffset="24027.144">22901 2492 1695 0,'-9'-2'75'0,"9"2"16"0,0 0-73 0,0 0-18 0,0 0 0 0,0 0 0 16,0 0 89-16,0 0 15 0,9 8 2 0,-1-6 1 15,1 1-41-15,6 0-8 0,0 2-2 0,6-5 0 16,-3 0-26-16,3-5-6 0,0 2 0 0,-1-2-1 16,4 5-23-16,-3-8 8 0,0 5-8 0,3 0 0 31,-3-4-101-31,-4 4-25 0,-5 0-5 0,-3 3-791 0</inkml:trace>
  <inkml:trace contextRef="#ctx0" brushRef="#br0" timeOffset="24209.6169">22823 2760 1594 0,'-12'10'71'0,"9"-7"14"0,3-3-68 0,0 0-17 16,0 0 0-16,0 0 0 0,0 0 98 0,12 0 16 15,-3 5 3-15,6-10 1 0,-3 2-74 0,6 1-14 16,0-6-3-16,2 2-1 0,-2 4-14 0,3-4-4 16,0-2 0-16,0 8 0 0,0-5-26 0,-3 0-6 15,-1 5 0-15,-2-3-1 16,6 3-168-16,-6 0-34 0,-3 0-6 0,0 0-2 0</inkml:trace>
  <inkml:trace contextRef="#ctx0" brushRef="#br0" timeOffset="24599.937">23189 2778 1335 0,'0'0'59'0,"3"5"13"0,0 3-58 0,0-8-14 15,3 6 0-15,0-6 0 0,0 0 129 0,3 0 23 0,-3 2 5 0,0-4 1 16,3-4-48-16,-3-2-10 16,0 3-1-16,3-3-1 0,-6-2-53 0,3 2-10 0,-3 2-3 0,0-2 0 15,0 3 0-15,-3-3 0 0,-3-2 0 0,3 4 0 16,0 6-19-16,-6-2-4 0,0-6-1 0,-3 5 0 15,3 6 0-15,-3 5-8 0,-3-8 12 0,3 8-4 16,-3 2-8-16,0 3 0 0,-3 1 0 0,3-1 0 16,0 0 0-16,1 0 0 0,-1 1-11 0,0-1 11 15,3 0 23-15,3-5 9 0,0 5 3 0,3-2 0 16,3-9-79-16,0-2-16 0,9 3-4 0,3-3 0 16,-3 3 52-16,3-3 12 0,0-6 0 0,2 4 0 15,-2 2-54-15,-3 0-8 0,-3 0-2 0,3 2 0 0,-3 9 52 16,-3-6 12-16,-3 11 0 0,-3 3 0 0,0-1 0 0,0 9 0 15,-3-1 0-15,-3 1 0 0,0-1 0 0,0 6 0 16,3-6 0 0,-2 6 0-16,2 0 48 0,0 2 13 0,-3-2 3 0,3-3 0 0,0 0-52 0,0 0-12 15,0 0 0-15,3-2 0 16,3-6 0-16,0 0 0 0,-3-5 0 0,6-3 0 16,0-5 0-16,-3-8 0 0,3 8 0 0,6-3 0 15,0-5-48-15,0-10-13 0,0-1-3 0,2-2-614 16,1-6-123-16</inkml:trace>
  <inkml:trace contextRef="#ctx0" brushRef="#br0" timeOffset="25132.424">23356 2868 864 0,'-9'11'76'0,"9"-11"-60"0,-3 5-16 0,3-5 0 15,-3 8 209-15,3-8 39 0,0 0 8 0,0 0 2 16,0 0-126-16,9-3-24 0,0-2-6 0,0-3-1 15,3-3-49-15,0 4-9 0,3-7-3 0,-4 1 0 16,1 0-20-16,3 0-4 0,-3-1 0 0,0 1-1 16,-3 3-15-16,0 2 0 15,0 2 0-15,-9 6 0 0,0 0 9 0,0 0-9 0,0 0 8 0,0 0-8 16,0 0 9-16,0 11-9 0,-6-3 10 0,3 5-10 16,3 6 12-16,-6-6-4 0,3 5-8 0,0-2 12 15,0 3-12-15,0-1 0 0,3-2 0 0,0 0 0 16,0-3 0-16,6-5 0 0,-3 0 0 0,6-3 0 15,0 1-10-15,3-6 10 0,-3 0-8 0,6 0 8 16,-1-8-16-16,-2 2 1 0,3-7 1 0,0 0 0 0,0 2 14 0,0-2-9 16,0 0 9-16,-3 0-8 0,0 0 8 0,-3-1 0 15,-1 1 0-15,-2 5 0 0,3-8 0 0,-3 8 8 16,-6 8-8-16,0 0 0 16,3-8 0-16,-3 8 8 0,0 0-8 0,0 0 0 0,0 0 36 0,0 0 2 15,0 0 1-15,0 0 0 0,0 0-21 0,0 0-4 16,0 0-1-16,3 14 0 0,0-6 0 0,-3 2 0 15,0 3 0-15,3-5 0 0,-3 6-13 0,3-4 0 16,0-2 8-16,0 0-8 16,0 0-20-16,3-3-8 0,0 0 0 0,3-5-1 15,0 0-59-15,0 0-11 0,3 0-2 0,-3 0-1 16,0-5-18-16,2 0-4 0,-2-3-1 0,0 0 0 16,0 3 48-16,0-1 9 0,-3 4 3 0,0-3 0 0,0 5 65 0,-6 0 0 0,0 0 0 0,0 5 9 15,0 0 74-15,-3 3 14 0,0 5 3 0,0-5 1 16,0 3 15-16,3 2 2 0,-3-5 1 0,3-3 0 15,0-5-75-15,0 0-16 0,3 3-2 0,3 2-1 16,0-5-33-16,0-8-8 0,6 3 0 0,-3-8-668 16,3-1-132-16</inkml:trace>
  <inkml:trace contextRef="#ctx0" brushRef="#br0" timeOffset="25297.3129">24026 2244 1357 0,'0'0'60'0,"3"0"12"15,-3 0-57-15,0 0-15 0,0 0 0 0,6-8 0 0,-6 8 136 0,0 0 24 16,0 0 4-16,0 0 2 0,0 0-88 0,0 0-18 16,0 0-3-16,3 8-1 15,-3-8-46-15,6 5-10 0,0 3 0 0,-4-3 0 16,1 3-48-16,3-3-6 0,3-2-2 0,0 2-547 16,-9-5-109-16</inkml:trace>
  <inkml:trace contextRef="#ctx0" brushRef="#br0" timeOffset="25598.154">24201 2408 1396 0,'-6'31'62'0,"6"-17"13"0,-3 7-60 0,0 3-15 16,-3-6 0-16,0 11 0 0,1 0 142 0,-1 6 26 0,-3-3 4 0,0-1 2 15,0 6-87-15,0 0-18 16,-3 3-3-16,3-3-1 0,3 3-35 0,0-8-7 0,-3 2-2 16,3-10 0-16,6 0-2 0,3-1-1 0,-3-9 0 0,3-1 0 15,6 0-32-15,0-8-6 0,0-5-2 0,3 0 0 31,0 0-48-31,0-10-10 0,3-3-1 0,-1-1-1 16,-2-2-148-16,3 1-30 0,-3-1-5 0,0-3-2 16,-3-2 86-16,0 8 17 0,0-3 3 0,-3 5 1 0,0 6 174 0,-3-3 35 0,-3 8 7 0,0 0 2 15,0 0 148-15,0 0 30 0,0 0 5 0,-3 8 2 16,3-3-58-16,0 3-11 0,0 0-2 0,0 3-1 16,0-3-94-16,0 0-18 0,3-3-4 0,-3 0-1 15,0-5-42-15,0 0-12 0,0 0 0 0,6 3 8 16,-6-3-53-16,9-3-11 0,-3-2-1 0,0-3-615 15,2-5-124-15</inkml:trace>
  <inkml:trace contextRef="#ctx0" brushRef="#br0" timeOffset="26001.808">24422 2204 518 0,'0'-11'46'0,"3"3"-37"15,-3 3-9-15,0 3 0 0,0-4 344 0,0 6 66 16,0 0 14-16,0 0 2 0,0 0-237 0,0 0-47 15,0 0-10-15,6 6-1 0,-4 1-62 0,1 7-12 16,0 4-2-16,0 3-1 0,-3 3-38 0,0 5-8 16,0 3-8-16,-3 5 11 0,-3 3-11 0,4-1 0 15,-1-1 0-15,-3 1 0 0,3-4 0 0,0-1 0 16,3-5 0-16,3-2 8 16,-3-1-8-16,3-7 0 0,0 2 0 0,0-3 0 0,0-5-9 0,2-5 9 0,1-2-12 0,-3-4 12 31,-3-2-29-31,0 0 1 0,6-2 0 0,0-4 0 0,0-2 28 0,0-2 0 0,-3 2-8 0,3-5 8 15,0 2 10-15,-3 1 5 0,0-1 1 0,0 3 0 16,3-5 5-16,-3 7 2 0,0 1 0 0,3 3 0 16,3-4-23-16,-3 6 0 0,3 0 0 0,-3 0 0 15,3 6 0-15,-3-4-16 0,2 9 4 0,-2-3 0 16,0 0-13-16,0 2-3 0,-3 3-1 0,0 1 0 16,0-1 13-16,-3 0 2 0,-6 0 1 0,3 1 0 15,-3-1 13-15,0 0 0 0,-3 0 0 0,1 1 0 16,-1-4 0-16,0 3 0 0,0-5 0 0,-3-2-9 15,0 2-36-15,3-8-7 0,3 0-2 0,0 0 0 32,0-8-208-32,3 2-42 0,9-2-8 0</inkml:trace>
  <inkml:trace contextRef="#ctx0" brushRef="#br0" timeOffset="26363.729">24675 2630 1166 0,'0'0'52'0,"0"0"10"0,0 0-50 0,0 0-12 15,0 0 0-15,3 11 0 0,-3-4 140 0,0-1 26 16,0 2 5-16,-3 2 1 0,3 1-64 0,-3-1-13 15,0 4-3-15,0-6 0 0,3 2-55 0,-3-2-11 16,3 5-2-16,0-7-1 0,0-6-6 0,3 8-1 16,-3-3 0-16,3 0 0 0,-3-5-16 0,0 0-19 15,0 0 4-15,0 0 1 0,0 0 14 0,0 0 12 0,0 0-3 0,0 0 0 16,0 0 18-16,6-5 3 0,0 0 1 0,-1-3 0 16,-2 2-11-16,3-2-1 0,0-2-1 0,-3 2 0 15,6 0-18-15,-6 3 0 0,3 5 8 0,0-8-8 16,3 2-8-16,-3 6-6 0,0-5-1 0,-6 5 0 15,6 0 15-15,-6 0 0 0,0 0 0 0,0 0 0 16,3 8 0-16,0 3-14 0,-3-6 1 0,0 3 0 16,0 0 0-16,-3 2 0 0,3-2 0 0,0 0 0 15,0 3 13-15,-3 2 0 0,3-5-10 0,0 3 10 16,0-3 0-16,3 0 0 0,-3-3 0 0,0-5 0 16,0 0-9-16,0 0-4 0,0 0-1 0,0 0 0 15,0 0-26-15,0 0-4 0,6 0-2 0,-3-8 0 16,0 3-19-16,0-9-4 0,0 4-1 0,0-1 0 15,-3 1-150-15,0-4-31 0</inkml:trace>
  <inkml:trace contextRef="#ctx0" brushRef="#br0" timeOffset="26468.566">24788 2585 1076 0,'0'-11'48'0,"0"6"9"0,3 0-45 0,0 5-12 15,-3-8 0-15,0 8 0 0,0 0 119 0,0 0 21 16,0 0 5-16,0 0 1 0,0 0-59 0,0 0-12 16,0 0-3-16,0 0 0 0,0 0-44 0,0 0-8 15,0 0-3-15,0 0 0 16,6 3-45-16,0 2-10 0,0 0-2 0,-6-5-505 15,5 3-102-15</inkml:trace>
  <inkml:trace contextRef="#ctx0" brushRef="#br0" timeOffset="27036.75">24841 2667 1047 0,'0'0'46'0,"0"5"10"0,0 6-44 0,0-11-12 15,0 0 0-15,0 5 0 0,3 3 168 0,-3-8 32 16,0 0 7-16,0 0 1 0,6 0-116 0,3 0-24 0,0-3-4 0,0-2 0 16,3 3-39-16,-6 2-7 15,-6 0-2-15,0 0 0 0,9-3-16 0,-9 3 0 0,0 0 8 0,0 10-8 16,0 4 0-16,-3-6 0 0,-3 5 0 0,0 0 0 15,-3 6 12-15,3-1 0 0,-3-5-1 0,0 1 0 16,3 4 18-16,0-5 4 0,3-5 1 0,3 6 0 16,0-9-34-16,3 3 0 0,0-3 0 0,3-2 0 15,3-6 0-15,0 3 0 0,-3-8 0 0,6 3 0 16,0 0 0-16,0-3 0 0,0-6 0 0,-3 9 0 16,-1-3 0-16,1 3 0 0,-3-3 0 0,-3 3 0 15,-3 5 0-15,6-8 0 0,-3 5 8 0,-3 3-8 16,0 0 8-16,0 0-8 0,0 0 12 0,0 0-12 15,0 0 11-15,0 0-11 0,0 0 10 0,0 0-10 16,6 3 13-16,0 5-3 0,-3-6-1 0,0 4 0 0,-3-6-9 0,6 5 8 16,0 0-8-16,0 3 8 15,0-3-8-15,-6-5 0 0,6 0 0 0,0 8 8 0,-6-8-8 0,6 0 0 16,0 0 0-16,-6 0 0 16,0 0 0-16,0 0 8 0,0 0-8 0,6 6 0 0,-6-6 10 0,0 0-10 15,6 0 12-15,-6 0-12 0,6 2 15 0,-6-2-4 16,0 0-1-16,6 6 0 0,-6-6-10 0,0 0 12 15,3 0-12-15,2 5 12 0,-5-5-12 0,0 0 0 16,6 2 0-16,-3 1 0 0,0 5 0 0,-3-8 8 16,0 0-8-16,0 0 0 0,9 3 0 0,-9-3 8 15,0 0-8-15,3 2 0 0,6-4 11 0,-9 2-3 16,0 0-8-16,0 0 12 0,6-3-4 0,0 3 0 16,0-5-8-16,-6 5 12 0,0 0-3 0,3-3-1 15,-3 3 0-15,0 0 0 0,0 0 4 0,0 0 1 0,0 0 0 0,0 0 0 16,0 0 11-16,6 3 1 0,-6-3 1 15,6 0 0-15,0 5-4 0,-6-5-1 0,0 0 0 0,3 3 0 16,3-1-12-16,0 1-9 16,-6-3 12-16,6 5-12 0,-6-5 0 0,6 0 0 0,-6 0 0 0,0 0 0 31,0 0-24-31,0 0-6 0,0 0-1 0,0 0 0 16,3-8-145-16,0 6-28 0,-3-6-7 0</inkml:trace>
  <inkml:trace contextRef="#ctx0" brushRef="#br0" timeOffset="27300.192">25151 2434 1209 0,'0'0'108'0,"-3"-2"-87"16,3-4-21-16,0 6 0 0,0 0 232 0,0 0 41 15,0 0 9-15,0 0 2 0,0 0-154 0,0 0-30 16,0 0-7-16,0 0-1 0,0 0-34 0,6 6-7 16,3 1-2-16,-3 7 0 0,3-1-4 0,-3 0-1 15,3 6 0-15,-4-1 0 0,-2 9-5 0,0-6-2 16,3 3 0-16,-3 2 0 0,-3 8-10 0,0-2-3 15,0-3 0-15,-3 3 0 16,-3 5-4-16,3-8-2 0,-3 8 0 0,-2-10 0 0,-1 4-7 0,0-4-2 16,-3-1 0-16,3 1 0 0,-3-3-9 0,0 2 0 15,0 1 0-15,-3-6 8 16,-3 3-78-16,1 2-16 0,-1 0-3 0</inkml:trace>
  <inkml:trace contextRef="#ctx0" brushRef="#br0" timeOffset="35104.2449">4026 10824 1324 0,'-15'3'59'0,"15"-3"12"0,0 0-57 0,0 0-14 15,0 0 0-15,0 0 0 0,0 0 120 0,0 0 22 16,0 0 4-16,0 0 1 0,0 0-61 0,0 0-12 15,0 0-2-15,0 0-1 0,0 0-43 0,0 0-9 16,0 0-2-16,6 2 0 0,3 1-9 0,0 0-8 16,3-3 12-16,0 2-12 0,6-2 17 0,-3 3-3 15,0-3-1-15,5 0 0 0,-5 3-21 0,6-3-5 16,-3 0-1-16,3 0 0 0,-3 0 49 0,2 0 9 16,1 0 3-16,0 2 0 0,0-2-23 0,0 3-5 15,6-3-1-15,-1 3 0 0,1-1-7 0,3-2-2 16,0 3 0-16,2-3 0 0,-2 3-1 0,3-3 0 15,-3 0 0-15,5 0 0 0,-5 0-20 0,0 0-5 16,-3 0-1-16,8 0 0 0,-5 0 38 0,0 0 8 16,0 2 2-16,0-2 0 0,2 3-20 0,-2-3-10 15,0 0 10-15,-3 0-10 0,-1 0 9 0,-2 0-9 0,0 0 8 0,-3-3-8 16,0 1 25-16,0-1 0 0,-1 0 0 0,-2-2 0 16,0 0-25-16,0 2-19 0,0-2 3 0,-3 2 1 15,3-2 15-15,-4 5 0 0,1-3 0 0,-3 0 0 31,3 3-37-31,0-2-5 0,-6 2-1 0,3-3-700 0,3 1-140 0</inkml:trace>
  <inkml:trace contextRef="#ctx0" brushRef="#br0" timeOffset="35754.449">4002 10737 1465 0,'-6'8'64'0,"6"-8"15"0,0 5-63 0,3 3-16 15,-3 0 0-15,0 0 0 0,0 2 27 0,0 1 2 16,0 2 1-16,-3 0 0 0,3-2-18 0,0-3-3 16,0 3-1-16,3-3 0 0,-6-1-8 0,3-7 0 0,0 0 9 0,0 0-9 15,0 0-12-15,0 0-8 0,0 0 0 0,0 0-1 16,0 0 21-16,0 0 0 16,0 0 0-16,0 0 0 0,0 0 8 0,0 0 7 0,0 0 1 0,0 0 0 15,6 0 13-15,-6 0 3 16,0 0 1-16,0 0 0 0,0 0 20 0,3 6 4 0,3 2 1 0,-6-8 0 15,0 0 0-15,0 2 0 0,0-2 0 0,6 6 0 16,-6-6-24-16,0 0-5 0,3 5-1 0,3-2 0 16,0-1-12-16,3 1-2 0,3-1-1 0,3 1 0 15,0-3-4-15,3 3-1 0,2-3 0 0,1 0 0 16,6 2 0-16,-6-2-8 0,3 3 12 0,5-3-4 16,-2 0 7-16,-3 3 1 0,3-3 0 0,3 2 0 0,-1 1 3 15,1-3 1-15,6 3 0 0,3-3 0 0,-1 0-4 0,-2 2-1 16,0-2 0-16,-1 0 0 0,1 0-4 0,0 3-1 15,0-3 0-15,2 0 0 0,-2 0-2 0,0-3-8 16,-1 3 12-16,4-2-4 0,0 2-8 0,0 0 10 16,-7-3-10-16,4 3 10 0,-3 0-10 0,-4 0 0 15,7 0 9-15,0 0-9 0,-6 3 0 0,-1-3 9 16,-2 0-9-16,3 0 0 0,-3 0 11 0,-3 0-11 16,-1 0 10-16,1 0-10 15,0-3 12-15,-9 3-4 0,0 0-8 0,0 0 12 0,-3-3-12 0,-3 3 0 16,-4-2 0-16,1-1 0 15,-6 3-38-15,0 0-4 0,0 0-1 0,0-5 0 16,-6-1-169-16,1 1-35 0</inkml:trace>
  <inkml:trace contextRef="#ctx0" brushRef="#br0" timeOffset="36123.0249">3919 10999 1094 0,'0'0'48'0,"0"0"11"16,-3 5-47-16,3-5-12 0,0 0 0 0,0 0 0 16,0 0 112-16,0 0 20 0,0 0 4 0,9 3 0 15,-3-1-66-15,9 1-14 0,-3 0-2 0,6-1-1 16,5 1 6-16,7-3 1 0,3 0 0 0,3 0 0 0,-1 0-16 0,1 0-2 15,3 0-1-15,2 0 0 16,-2 0 3-16,3 0 0 0,5 0 0 0,4 0 0 0,3 0-5 0,-1 0-1 16,1 0 0-16,2 3 0 0,-2-3 17 0,2 2 3 15,1 1 1-15,0-1 0 0,2 1-59 0,-8 0 0 16,-1-3-17-16,1 2 4 0,-6 1 23 0,-1-3 5 16,-2 0 1-16,5 0 0 0,1-3-8 0,0 1 0 15,-10-4-8-15,7 1 12 0,-6-3-4 0,-4 0-8 16,1 0 11-16,-3 0-11 0,-6 3 10 0,2-3-10 15,7 6 8-15,-6-4-8 0,-3 1 0 0,-3 2 0 16,2 1 0-16,-5-1-802 0,3 3-166 16</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8:46:07.052"/>
    </inkml:context>
    <inkml:brush xml:id="br0">
      <inkml:brushProperty name="width" value="0.05292" units="cm"/>
      <inkml:brushProperty name="height" value="0.05292" units="cm"/>
      <inkml:brushProperty name="color" value="#FF0000"/>
    </inkml:brush>
  </inkml:definitions>
  <inkml:trace contextRef="#ctx0" brushRef="#br0">20903 5689 1854 0,'-12'0'82'0,"12"0"17"0,-6-6-79 0,6 6-20 0,-6 0 0 0,6 0 0 15,0 0 92-15,0 0 16 0,0 0 2 0,0 0 1 16,0 0-50-16,0 0-9 0,12 6-3 0,3-1 0 15,6 3-33-15,0-3-8 0,6 8 0 0,0 3-8 16,2-3 9-16,4 6-9 0,0-1 0 0,5 4 9 16,-2-7 3-16,3 4 0 0,3 5 0 0,2-6 0 15,1-4-12-15,-1-4 8 0,-2 3-8 0,0 1 8 16,-1-4 3-16,-5-2 0 0,0 0 0 0,-3 0 0 0,-4-3-11 16,-5 3 0-16,0 0 0 0,-3 0 0 15,-6 0 0-15,-3 3-14 0,-3-3 2 0,-6 2 0 16,-3 1-37-16,-6-6-7 0,-6 3-2 0,-6 0 0 15,0 0-99-15,-9-3-20 0,-3-5-4 0,-5-5-1 16,-1 0-122-16,-6-3-25 0,-5-3-5 0,-4-5-1 16,1 0 243-16,-1-2 49 0,0-1 10 0,1-2 1 0,8 3 111 15,-3 2 21-15,4-3 5 0,5 1 1 0,0-4 62 0,7 7 12 16,5-1 2-16,0-3 1 0,9 6-71 0,3 0-15 16,3 2-2-16,6 1-1 0,0 4-36 0,3-2-7 15,6 3-2-15,6 2 0 0,3 3-9 0,3 0-3 16,3 3 0-16,5 2 0 0,4 3 0 0,6 0 0 15,3 5 0-15,5 1 0 0,1-4 14 0,3 6 2 0,5-3 1 0,4 3 0 16,-7 3-15-16,1-3-3 16,-1-6-1-16,4 3 0 0,-3-2-15 0,-1 0-2 0,-8-3-1 0,3-1 0 15,-7 1-5-15,-5-2-2 0,0-1 0 0,-6 0 0 16,-4 3-25-16,-2-8-5 0,-3 0 0 16,-3 0-1107-16</inkml:trace>
  <inkml:trace contextRef="#ctx0" brushRef="#br0" timeOffset="364.763">21002 5149 806 0,'5'-8'36'0,"1"-3"7"0,-3 1-35 0,3-4-8 16,0 4 0-16,3 2 0 0,-3-8 193 0,-3 8 37 16,3-2 7-16,0 4 2 0,3 4-106 0,-3 2-21 15,-3 0-4-15,3 8 0 0,0-3-45 0,3 8-9 16,-6 3-2-16,3 0 0 15,-6 8-12-15,3-3-2 0,-3 3-1 0,0 5 0 0,0-3-13 0,-3-2-2 16,3 2-1-16,0 1 0 0,-3-3-13 0,0 0-8 16,3-3 10-16,3 0-10 15,0-8-18-15,0 3-10 0,0-3-1 0,3 0-1 16,-3-2-88-16,3-3-18 0,-4 3-3 0,1-9-1 16,0 3-113-16,-3-5-23 0</inkml:trace>
  <inkml:trace contextRef="#ctx0" brushRef="#br0" timeOffset="530.227">20993 5461 633 0,'-27'-11'56'0,"12"6"-44"0,-3 0-12 0,-3-3 0 15,3 3 180-15,0-1 33 0,7 1 7 0,-1 2 2 16,3-2-76-16,0-3-15 0,9 3-3 0,0 5-1 16,0-5-71-16,6-1-13 0,3 4-3 0,6-4-1 15,2 1-17-15,4 0-3 0,6-1-1 0,3 1 0 16,0-3 1-16,-1 3 0 0,1-3 0 0,3 3 0 16,-3-1-7-16,-4-4-2 15,4 7 0-15,0-7 0 0,-6 2-10 0,3 2-17 0,-4 4 4 0,4-6 1 31,0 3-171-31,-3-3-33 0</inkml:trace>
  <inkml:trace contextRef="#ctx0" brushRef="#br0" timeOffset="1335.552">21368 4892 864 0,'-3'-5'76'0,"0"0"-60"16,0-1-16-16,0 1 0 0,3 5 178 0,0 0 33 16,0 0 6-16,0 0 2 0,0 0-107 0,-3 8-22 15,3 5-4-15,-3 0-1 0,0 1-27 0,0 4-6 16,0 6 0-16,0 5-1 0,3-2-28 0,-6-1-6 15,3 3-1-15,-3 5 0 16,0-4-7-16,0-1-1 0,3 0-8 0,-3 3 12 0,6-11-12 0,-3 0 9 0,3-3-9 16,3-2 8-16,-3 0-8 0,3-5 0 15,3-1 0-15,-3-4 8 0,3-1-8 0,-3-2 0 0,3-3 0 16,0 0 0-16,0-6 9 0,3-2 0 0,-6-5 0 16,6 0 0-16,0-3 11 0,0 3 1 0,-1-8 1 15,1 2 0-15,0 3 10 0,0 0 1 16,0 3 1-16,0 2 0 0,0 1-34 0,0 5 0 0,0 2 0 0,-3 3-9 15,0 0 9-15,0 3 0 16,0 2 0-16,0 3 8 0,0 5-8 0,-3-5 8 0,0 5-8 0,-3 6 8 16,0-9-8-16,0 9-8 0,0-3 8 0,3 0-12 15,-3-3-8-15,3 0-3 0,-1-2 0 0,1-1 0 16,3-4-45-16,0 1-10 16,3-1-2-16,0-6 0 0,0 0-57 0,0-3-12 0,6-2-3 15,-3-3 0-15,0-3 39 0,0 3 7 0,0 0 2 16,0-2 0-16,-4 2 71 0,1 3 14 0,0 2 3 0,-3-2 1 15,0 2 67-15,-3 0 12 0,-3 3 4 0,0 0 0 16,6 3 16-16,-6-3 4 0,0 8 1 0,0 0 0 0,0 0 4 0,0 2 1 16,0-4 0-16,-3-1 0 0,3-5-55 0,-3 8-11 15,3-8-3-15,0 0 0 0,0 0-17 0,0 0-8 16,0 0 8-16,0 0-8 16,0 0-56-16,0 0-16 0,3-3-3 0,3-2-1 15,3-3-54-15,0-3-11 0,-6-2-3 0,3 0 0 16,-3-3-4-16,0-2 0 0,-3 2-1 0,0-8 0 0,-3 3 149 0,0 0 16 15,-3-3 11-15,0 3 1 0,0-1 129 0,-3 4 26 16,6 2 5-16,0 3 0 0,0 2-82 0,3 6-17 16,0-3-3-16,0 3-1 0,0 5-63 0,0 0-13 15,0 0-9-15,6 0 12 0,6 0-12 0,-3 2 0 16,0-2 0-16,3 3 0 16,3-3-26-16,0 0-1 0,-1 3 0 0,1 2 0 15,0-5-8-15,0 3-1 0,3-3-1 0,-3 2 0 0,-3 1 16 0,0 0 3 0,3-3 1 0,-7 5 0 16,-2-3 17-16,0 4-12 0,0-1 12 0,0 0-10 15,-6 6-12-15,3 2-2 0,-3-5-1 0,-3 5 0 16,0 1 5-16,3-1 2 16,-6 0 0-16,6 0 0 0,-3 0 18 0,0-2 0 0,0 2 0 0,3-5 0 15,0 3 45-15,3-3 3 0,-3-8 1 0,6 5 0 16,0 0 15-16,0-2 2 0,3 2 1 0,0 1 0 16,0-4-11-16,3 4-3 0,-3-1 0 0,0 3 0 15,0-3-11-15,0 6-2 0,-3-1-1 0,0 3 0 16,-3-5 9-16,0 3 3 0,-3 0 0 0,0 2 0 15,-3 3-2-15,-3-3 0 0,-3 0 0 0,0 3 0 16,0 0-23-16,0 2-5 0,0-2-1 0,-3 3 0 0,3-3-20 16,-3-3 0-16,0 3 0 0,0 0-1172 15</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8:48:51.654"/>
    </inkml:context>
    <inkml:brush xml:id="br0">
      <inkml:brushProperty name="width" value="0.05292" units="cm"/>
      <inkml:brushProperty name="height" value="0.05292" units="cm"/>
      <inkml:brushProperty name="color" value="#FF0000"/>
    </inkml:brush>
  </inkml:definitions>
  <inkml:trace contextRef="#ctx0" brushRef="#br0">21231 9041 864 0,'0'0'38'0,"0"0"8"0,-3-5-37 0,3 5-9 16,-3-6 0-16,3 6 0 0,0 0 164 0,0 0 30 16,0 0 6-16,0 0 2 0,-3-2-114 0,3 2-22 15,0 0-5-15,0 0-1 0,0 0-17 0,0 0-4 16,0 0-1-16,9 0 0 0,3-3-9 0,-3 6-1 16,-1-3-1-16,1 2 0 0,6 1-5 0,0-3-1 15,0 0 0-15,3 3 0 0,0-1-9 0,3-2-3 16,-4 3 0-16,4-3 0 0,-3 0-9 0,0 2 8 15,0-2-8-15,-3 0 8 0,-3 0-8 0,3 0 8 0,-4 0-8 0,1-2 8 16,-3 2-8-16,-3-3 8 16,3 1-8-16,-9 2 8 0,0 0-8 0,0 0 0 0,0 0 0 0,0 0 0 15,0 0 0-15,0 0-17 0,-9 2 4 0,-3 1 1 16,-3-1-8-16,-5 4 0 16,-1-1-1-16,-6 0 0 0,0-2 12 0,-6 2 9 0,4 1-12 0,-7-1 12 15,3-2 0-15,0 2 0 16,4-3 0-16,-1 1 0 0,3 0 0 0,6-3 0 0,3 2 0 0,4-2 0 15,2 0 16-15,3 0-2 0,0 3-1 0,3-3 0 16,6 0 6-16,0 0 1 0,0 0 0 0,0 0 0 16,0 0-10-16,0 0-2 0,0 0 0 0,9 3 0 15,0-3-8-15,6 2 0 0,-1-2 9 0,4-2-9 16,0-4 11-16,3 4-3 0,-3-1 0 0,3 0 0 0,0-4-8 16,2 1 0-16,-2 4 0 0,3-4 0 0,0 1 0 15,-3 0 0-15,0-1 0 0,-4 4 0 0,1 4 0 0,-3-2 0 16,-3 0 10-16,-3-2-10 0,-3-1 8 0,-6 3-8 15,0 0 0-15,0 0 0 0,0 0 0 0,0 0 0 16,0 0 0-16,-6-5 0 0,-3 2 0 0,-3 1 0 16,0-1 0-16,-6 0 0 0,-5 1 0 0,-1 2 0 15,0-3 0-15,0 0 0 0,-3 6 8 16,6-3-8-16,-2-3 0 0,5 1 0 0,0 2 0 0,6 0 0 16,3-3 0-16,3 3 0 0,6 0-11 0,0 0 11 15,0 0-12-15,0 0 12 0,0 0 0 0,9 5 0 16,6 1 0-16,0-4 0 0,0 1-10 0,6-3-5 15,-1 3-1-15,4-3 0 0,3 0 16 0,-3-3 0 0,0 3 12 16,-1-3-12-16,1 1 20 0,0 2-2 16,-6-6-1-16,3 4 0 0,-3-1-17 0,-3 0-19 0,-1-2 4 15,-2 2 1 1,0 1-133-16,0-1-26 0,12-2-6 0,-15 0-1 0</inkml:trace>
  <inkml:trace contextRef="#ctx0" brushRef="#br0" timeOffset="1002.284">21981 9081 518 0,'-9'7'23'0,"9"-7"5"15,0 0-28-15,0 0 0 0,0 0 0 0,0 0 0 16,0 0 208-16,0 0 37 0,0 0 7 0,0 0 2 16,6-2-175-16,3 2-35 0,0 0-8 0,3 0 0 0,2-3-4 0,1 1 0 15,0 4 0-15,3-2 0 0,3-5 2 0,-3 5 0 16,-3 0 0-16,3 5 0 15,-7-2-34-15,1-1 0 0,-3-2-12 0,3 3 3 0,-3-3 17 0,-3 0 4 16,3 0 1-16,-3 3 0 0,0-3-5 0,-6 0 0 16,0 0-8-16,0 0 12 0,0 0-4 0,0 0-8 15,0 0 11-15,0 0-11 0,-3-3 15 0,-3-2-4 16,-3 5-1-16,0-3 0 16,-3-2-1-16,0 5 0 0,-9-3 0 0,1 1 0 0,-1 2 20 0,0 0 4 15,0 0 1-15,0 0 0 0,0 2-11 0,4 1-3 16,-1-3 0-16,6 3 0 0,-3 2-12 0,3-5-8 15,3 0 8-15,0 2-8 0,3-2 0 0,3 3 0 16,0-6 0-16,3 3 0 0,0 0 8 0,0 0-8 0,0 0 10 16,0 0-10-16,0 0 8 0,0 0-8 15,0 0 0-15,0 0 0 0,6 3 9 0,3-3-9 0,0 0 8 0,3 3-8 16,-3-1 0-16,0-2 0 0,0 0 0 0,0 0 0 16,0 3 0-16,-3 2 8 0,3-5-8 0,-4 0 0 15,1 0 0-15,0 0 0 0,0 0 0 0,-6 0 0 16,6-2-12-16,-6 2-8 0,0 0-2 0,0 0 0 15,6-3 6-15,-6 3 0 0,0-5 1 0,0 5 0 16,0 0 15-16,0-3 0 0,-6-2 0 0,0 0 0 16,0 5 0-16,0-3 0 0,-3 0 0 0,1 1 0 15,-4 2 14-15,3 2 6 16,0-2 0-16,0 3 1 0,-3-3 11 0,3 3 1 0,3 2 1 0,-3-3 0 16,3-2-21-16,0 3-4 0,0 0-1 0,6 2 0 15,0-5 3-15,0 0 0 0,-3 5 0 0,3-5 0 16,6 8-11-16,0-2 0 0,3-1 0 0,0-3 8 15,3-2-8-15,0 3 0 0,3-3 9 0,0 0-9 0,3 0 12 0,-4 0-1 16,4 0-1-16,3 0 0 0,-3-5-10 0,0 5 0 16,0 2 0-16,0 1 0 15,-7-3-116-15,4 3-26 0</inkml:trace>
  <inkml:trace contextRef="#ctx0" brushRef="#br0" timeOffset="15821.359">3556 11525 806 0,'0'0'36'0,"6"6"7"0,3-4-35 0,-6 3-8 16,9 1 0-16,3-1 0 15,-4 0 44-15,1 1 6 0,0-1 2 0,3-2 0 0,6 2-2 0,-6-2 0 16,0-1 0-16,6-2 0 0,-7 0-9 0,1-2-1 16,6-1-1-16,-9-2 0 0,3-1-9 0,0-2-2 15,0 3 0-15,0-3 0 0,-3-2-9 0,-1 2-3 16,-2 0 0-16,0 0 0 0,0 0-3 0,-6 3-1 16,0-1 0-16,-3 6 0 0,0 0 0 0,0 0-1 15,0 0 0-15,-6-2 0 0,0 2 4 0,-3 0 1 16,3 0 0-16,-9 2 0 0,7 1 12 0,-4 0 4 15,-3-3 0-15,-3 2 0 0,0-2 25 0,3 3 6 0,-6-3 1 16,3 2 0-16,1-2 0 0,-1 0 0 0,3 0 0 0,3 0 0 16,3-2-64-16,-3 2-23 0,3 0 1 0,3 0 0 15,6 0 22-15,0 0 0 0,0 0 0 0,0 0 0 16,6 5-11-16,3-2 3 0,-3 2 0 0,9-2 0 16,-6 2 0-16,6-5 0 0,3 3 0 0,-3-1 0 15,2-2 8-15,1 0-12 16,0 0 12-16,0-2-12 0,0-1-23 0,3 0-5 0,-3 1 0 0,2-1-537 15,1 3-107-15</inkml:trace>
  <inkml:trace contextRef="#ctx0" brushRef="#br0" timeOffset="16957.497">7411 6660 1267 0,'-9'0'112'0,"0"0"-89"15,3-3-23-15,-6 0 0 0,0 3 104 0,6-2 16 0,6 2 3 0,0 0 1 16,-6 0-53-16,6 0-11 15,0 0-1-15,12 0-1 0,3 0-50 0,0 0-8 0,3 0 0 0,8 0-11 16,10 0 11-16,-3 0 12 0,-6 2-2 0,8 1-1 16,10 0 6-16,0-1 1 0,-1 4 0 0,-2-4 0 15,0 1 9-15,2 2 3 0,1-2 0 0,0-1 0 16,-10-2 12-16,10 0 2 0,5 0 1 0,1-2 0 16,-6-1-29-16,-1 0-6 0,1-2 0 0,-3 3-8 0,-4 2 0 15,-2-8 0-15,-3 0 0 0,0 2 0 0,-1 1 0 0,-5 0 8 16,-6-1-8-16,-3 1 10 0,0 3-10 0,-9-1 0 15,0 0-10-15,-6 1 10 16,-3 2-43-16,0 0-2 0,-3-6-1 0,-6 1 0 16,-6 0-110-16,-3 5-21 0,-9-3-5 0,-3 3-1 15,-5 0 69-15,-4 3 14 0,-3-3 2 0,-5 2 1 16,5 1 25-16,-6 0 4 0,-2-3 2 0,5 0 0 0,9 0 122 0,1-3 24 16,-7-2 4-16,6 2 2 0,3-2-4 0,1 2-1 15,2-2 0-15,0 2 0 0,-3 1-17 0,10-1-3 16,8 3-1-16,-6-3 0 0,-3 3 8 0,6 0 0 15,12 0 1-15,0 0 0 0,6 0-31 0,0 0-6 16,0 0-2-16,0 0 0 0,12-2-21 0,0 2-9 0,-3 0 8 0,9 0-8 16,9 0 15-16,5-6-3 15,-2 4 0-15,6-1 0 0,6 0-4 0,5 1-8 0,7-4 11 0,8 4-11 16,-2-1 17-16,2 1-3 0,1-4-1 0,2 1 0 16,1 0 7-16,-4 2 0 0,-2-2 1 0,-1 2 0 15,-5 3-9-15,-3-3-1 0,-7 3-1 0,1 0 0 16,-9 0-2-16,-1 0-8 0,-5 3 12 0,0-3-4 15,-12 0-8-15,-3 3-12 0,2-1 2 0,-8 4-664 16,-9 2-133-16</inkml:trace>
  <inkml:trace contextRef="#ctx0" brushRef="#br0" timeOffset="18110.46">2928 13872 1155 0,'-6'-10'51'0,"0"7"11"0,3-5-50 0,-3 3-12 16,0-6 0-16,-3 3 0 0,0-5 125 0,-3 2 23 16,-6 1 4-16,6-3 0 0,-8-1-25 0,2 1-6 15,-3-3-1-15,0 3 0 0,-9 0-35 0,4-1-7 0,-4 4-2 0,3-3 0 16,-3 2-24-16,0-2-4 0,1 2-2 0,-7 1 0 16,3-1-22-16,1 3-5 0,-4 0-1 0,0 0 0 15,-6 0-18-15,4 6 8 0,-4-1-8 0,-6 0 0 16,10 1 9-16,2 4-9 0,-3-2 0 0,-2 3 9 15,5 2-9-15,0 1 0 0,-2-1 0 0,-4 3 0 16,0 0 0-16,3 2 0 0,1 1 0 0,5 0 8 16,-6 2-8-16,7 0 0 0,2 0 0 0,3 3 0 15,3 3-8-15,3 2 8 16,1 0-10-16,-1 3 10 0,3 2-11 0,-3 6 11 0,3 2-12 0,6 3 12 16,0 3-12-16,-3-3 4 0,10 3 8 0,-4-3-13 15,3 0 13-15,6 0 0 0,6-5-10 0,-3 7 10 16,3-2-10-16,5 1 10 0,-2 4-13 0,6 0 5 15,0-2 8-15,6-3-10 0,-6 0 10 0,6 0-10 16,5-3 10-16,-5-2 0 0,3-3 0 0,6 3 0 0,0 0-9 0,-1-3 9 16,7 3-10-16,-3-1 10 0,-3-4-9 0,5-1 9 15,1-5-8-15,3 1 8 0,-6-7 0 0,5-1 0 16,4-1 0-16,-3-8 8 0,5 3-8 0,-2-8 0 16,6-2 8-16,2-1-8 0,-8-5 30 0,5-3 2 15,-5 1 0-15,0-6 0 0,5 0-46 0,-2-3-9 16,-3-2-1-16,5 0-1 0,4 0 25 0,-6 0 0 15,-4-3 0-15,-2 0 0 0,-3-2 8 0,5-1-8 16,-11 3 10-16,3-5-10 0,-6-2 8 0,-1-1-8 16,1-5 0-16,-3-3 9 0,-6 3-1 0,0-3-8 0,-3 3 12 0,0-2-4 15,-7 2 0-15,-2 0-8 0,0 2 12 0,-6-2-4 16,0 3-8-16,0-3 8 16,-12-3-8-16,4 3 8 0,-7 3 4 0,0 2 1 0,-6 3 0 0,-6 0 0 15,3 5 27-15,3 0 6 16,-8 3 1-16,2 5 0 0,3 0-47 0,-6 6 0 0,1 2 0 0,-7 0-13 15,3 5 13-15,0 3 0 0,1 3 12 0,2 2-12 32,0 3-44-32,-6 0-15 0,4 2-3 0,2 4-1 15,6 1-100-15,-6 1-20 0</inkml:trace>
  <inkml:trace contextRef="#ctx0" brushRef="#br0" timeOffset="52474.994">6580 8326 864 0,'-3'-5'76'0,"-9"-8"-60"16,0 0-16-16,-6-1 0 0,1-4 124 0,-4 2 21 15,0 0 5-15,3 0 1 0,-9 0-19 0,3 6-3 16,-5-1-1-16,2 1 0 0,3 2-31 0,3 2-6 16,-6 4-2-16,4 2 0 0,-4 0-29 0,0 5-5 15,3 0-2-15,-3 3 0 0,7 6-27 0,-1-1-6 16,-6 3 0-16,3 5-1 0,3 0-6 0,-2 0-1 16,-1 3 0-16,-3 5 0 0,3-2-12 0,0-1 11 15,3 3-11-15,1 3 10 0,2 0-10 0,3 5 0 16,3 2 0-16,0 6 8 0,3-5-8 0,6 2 0 0,3 3 0 0,3 3 0 15,6-6 0-15,3 3-9 0,-6 6 9 0,9-1 0 16,3-3-8-16,2-2 8 0,4-5 0 0,3 0 0 16,3-8-11-16,0-3 11 0,2 2-10 0,1-7 10 15,3-3-18-15,3-5 2 16,2-5 1-16,1-1 0 0,3-4 30 0,-1-6 5 0,4-3 2 0,-1-5 0 16,-8-5-22-16,0-6 0 0,0 1 0 0,2-9-8 15,-2-2 8-15,-6-8 0 0,-1-2 0 0,-2-4 0 16,-6 4 0-16,0-4 8 0,-6 1-8 0,-1-3 11 15,-5 3-3-15,-3 2 0 0,-3-2 0 0,-3-6 0 16,-3 6 8-16,-6-3 0 0,-6 2 1 0,-3 1 0 16,1 2 31-16,-4 1 5 0,-3 2 2 0,-6-1 0 0,0 7-11 15,4 2-1-15,-1 2-1 0,-3 6 0 0,6 0-24 0,-3 5-5 16,-3 5-1-16,4 3 0 0,-7 3-4 0,3 2-8 16,-3 6 11-16,-2 2-11 0,5 3 8 0,-3 3-8 15,3 0 0-15,-5-1 0 0,2 1 0 0,3 5 0 16,-3-1 0-16,3 7 0 15,4-4-29-15,-4 3-3 0,3 3-1 16,-3 5 0-16,6 3-43 0,-2 5-8 0,2 8-1 0,3 5-1112 0</inkml:trace>
  <inkml:trace contextRef="#ctx0" brushRef="#br0" timeOffset="53557.118">16557 8490 1630 0,'-17'-10'72'0,"11"2"16"0,3-5-71 0,-3-6-17 16,0-5 0-16,-3 3 0 15,0 0 117-15,-3-5 20 0,3 2 4 0,-3 0 1 0,0 3-37 0,-6 0-7 16,1-3-2-16,-4 3 0 0,-3 5-25 0,3-3-6 16,-6 3-1-16,1 1 0 0,-1-1-28 0,-3 2-7 15,3 1-1-15,0 0 0 0,1 5-16 0,-1 3-3 16,0-3-1-16,0 5 0 0,-3 3-8 0,4 3 8 16,-4 2-8-16,0 3 8 0,3-3-8 0,4 6 0 15,-4-1 0-15,9 4 0 0,0-1 0 0,3 3-11 16,0 5 11-16,3 3-8 0,3 2 8 0,-2 9-13 15,5-4 5-15,0 9 8 0,3 2-8 0,3 1 8 0,3 2 0 16,3 8 0-16,2 5-11 0,1-13 3 16,-3 5 0-16,9 0 0 0,0 1 8 0,6-4-10 15,0 4 10-15,3-4-10 0,2-2 1 0,13 5 0 0,-3-10 0 0,6-5 0 16,-4-12 9-16,7-2 0 16,2-7 0-16,7-14-8 0,0-6 8 0,-4-9-13 0,1-9 5 0,5-5 8 15,-2-8 0-15,-3 0 0 16,-4-3 0-16,1-5 0 0,2 3 0 0,-8-1 0 0,-12-4 0 0,0-1 0 15,-10 3 14-15,-2 3-2 0,0-1-1 0,-9 4 0 16,-6 2 8-16,3 0 1 0,-3 0 1 0,-6-6 0 16,-6 3 1-16,-6-2 0 0,0-3 0 0,0 0 0 15,1 3-6-15,-4 5 0 0,-6 5-1 0,0 3 0 16,0 5-3-16,0 3-1 0,-5 5 0 0,-1 6 0 16,0 4-11-16,-6 1 0 0,1 5 0 0,-7 8 8 15,0 2-36-15,4 9-8 0,-4 7-2 0,3 9 0 16,7 5-158-16,2-1-32 0</inkml:trace>
  <inkml:trace contextRef="#ctx0" brushRef="#br0" timeOffset="71001.851">5470 12658 1580 0,'0'0'35'0,"-6"2"7"0,6-2 2 0,-3 6 0 0,3-6-36 0,-3 2-8 16,0 4 0-16,3-6 0 0,-6 5 71 0,6-5 12 15,6 5 2-15,-3 0 1 0,3 1-46 0,6-1-8 0,0-2-3 0,6-1 0 16,-4-2-20-16,7 0-9 15,0 0 8-15,3 0-8 0,0 0 0 0,0-2 0 0,-1-1 0 0,4 0 0 16,-3-2 10-16,0 2-10 16,0 1 12-16,-1-4-12 0,-8 4 12 0,3-1-12 0,0 1 12 15,-3 2-12-15,-3-3 13 0,-3 3-4 0,0 0-1 0,0 0 0 16,-9 0 4-16,0 0 0 0,0 0 0 0,0 0 0 16,0 0 8-16,-3-3 3 0,-9 1 0 0,3-1 0 15,-3 0 6-15,0 3 2 0,-3-2 0 16,0 2 0-16,-6-3 7 0,0 3 2 0,1 0 0 0,-1 3 0 15,-3-3-8-15,3 2-2 16,0-2 0-16,0 6 0 0,-2-6-4 0,5 5-1 0,0-2 0 0,3 2 0 16,0-3-25-16,0 4 0 0,3-4 0 0,3 4 0 15,4-4 0-15,-1 1 0 0,0 2 0 0,0-2 0 16,6-3 0-16,0 0 0 0,0 0 0 0,0 0 0 16,6 5 0-16,0-2 0 0,5 0 0 0,4-1 0 15,-6 1 0-15,6-1 0 0,3-2 12 0,0 0-4 0,0 0-8 16,0 0-9-16,-4 0 9 0,4-2-13 0,6-1 13 0,-9 1 0 15,0-1 0-15,0 0 0 0,0 1 0 0,-3-1 0 16,-3 3 0-16,-1-3 10 0,-2 3-10 0,-6 0 10 16,0 0-10-16,0 0 10 0,0 0-10 0,0 0 10 15,-3 3-10-15,-3 2 10 0,-5-2-2 0,2 2-8 16,-6 0 12-16,0 1-4 0,3-4-8 0,-3 4 10 16,-3-4-10-16,0 1 10 0,3 0 2 0,1-1 0 15,-4 1 0-15,6-3 0 0,3 0-3 0,3 3 0 16,-6-3 0-16,12 0 0 0,0 0-9 0,0 0 0 15,0 0 0-15,0 0 0 0,0 0-17 0,12 0 4 16,-3 2 1-16,3-2 0 0,3 0 4 0,3 0 8 16,-1 0-13-16,4 0 5 15,3 0-18-15,0 0-3 0,3-2-1 0,8-4-1158 0</inkml:trace>
  <inkml:trace contextRef="#ctx0" brushRef="#br0" timeOffset="71943.331">8875 11623 576 0,'0'0'51'0,"-9"3"-41"0,6-1-10 0,-3-2 0 16,0 3 201-16,6-3 39 15,0 0 7-15,0 0 1 0,0 0-134 0,0 0-27 0,0 0-6 0,6 0-1 16,6 0-71-16,3-3-9 0,0 3-12 0,6-2 2 16,-1-1 34-16,4 1 8 0,0-1 0 0,6-2 1 0,-3 2-18 0,-4-2-4 15,1 2-1-15,0 0 0 16,0 3-2-16,-3-2 0 0,-3-1 0 0,-4 0 0 0,-2 3 1 0,0 0 0 15,0 0 0-15,0 0 0 0,-6 0-9 0,0 0 12 16,-6 0-12-16,0 0 12 0,0 0-12 0,0 0 0 16,0 0 0-16,0 0 0 0,0 0 0 0,-6 6 0 15,-3-4 0-15,-3 4 0 0,-3-4 0 0,0 1 0 16,-2 0 0-16,-1-1 8 0,-3 1 10 0,-3-3 2 16,-3 0 0-16,1 0 0 0,2 3 21 0,-3-1 5 15,6 1 1-15,0-1 0 0,6-2-15 0,0 0-4 16,7 3 0-16,-1 0 0 15,3-3-28-15,0 0 8 0,3 2-8 0,3-2 0 0,0 0 0 0,0 0 0 16,0 0-9-16,9 0 9 0,6-2-11 0,-1-4 11 16,4 4-12-16,0-1 12 0,0-2 0 0,0 0-8 0,3 2 8 0,0-2 0 15,-4 2-23-15,4-2-1 16,-6 5 0-16,3-6 0 0,-6 4 41 0,3-1 8 0,-6 3 2 0,0-3 0 31,-3 3-43-31,0-2-9 0,-6 2-2 0,0 0 0 0,0 0 43 0,0 0 9 0,0 0 2 0,-6-3 0 16,-3 3-15-16,-3 0-2 0,0 0-1 0,-6 0 0 15,0 0 0-15,0 0 0 0,-3 0 0 0,1 0 0 16,-1-2 18-16,0 2 3 0,0-3 1 0,6 0 0 16,-3 1 1-16,6 2 1 0,1 0 0 0,2 0 0 15,6-3-15-15,3 3-3 0,-6 0-1 0,6 0 0 16,0 0-14-16,6 0 0 0,3 3-9 0,2-1 9 16,4-2-14-16,3 3 3 0,3-3 1 0,6 0 0 0,0 3 10 15,2-3-10-15,1-3 10 0,3 0-10 16,-3-2-74-16,2 2-16 0,1-2-2 0</inkml:trace>
  <inkml:trace contextRef="#ctx0" brushRef="#br0" timeOffset="72765.45">14349 11581 1720 0,'-12'10'76'0,"6"-7"16"0,3-3-73 0,3 0-19 16,0 0 0-16,0 0 0 0,0 0 105 0,0 0 18 0,0 0 3 0,0 0 1 16,0 0-75-16,0 0-14 15,9-3-3-15,6 3-1 0,0 0-26 0,3 3-8 0,-1 0 0 0,7-3 0 16,-3 2 11-16,0-2-11 0,3 0 10 0,-3 0-10 15,2 0 15-15,-2-2-3 0,0 2-1 0,0 0 0 16,-6-3-3-16,3 0-8 0,-3 1 12 0,-1 2-4 16,-5-3-8-16,3 3 0 0,-3 0 0 0,-3 0 8 15,-6 0-28-15,0 0-5 0,0 0-2 0,0 0 0 16,0 0-3-16,0 0-1 0,-6 5 0 0,0-2 0 16,-3 0 18-16,-3-1 3 0,-2 1 1 0,-1 0 0 15,-3-1 9-15,0 1 11 0,-6-3-3 16,3 0 0-16,-3 0 21 0,4 0 4 0,-1 0 1 0,0 0 0 15,3 0 6-15,0 0 0 0,6 0 1 0,0 0 0 16,3 0-19-16,4 0-4 0,-1 3-1 0,6-3 0 0,0 0-17 0,6 5 0 16,2 3-8-16,7 0 8 15,0-3-14-15,9 0 3 0,3 3 1 0,3-2 0 0,2-1 10 0,4-3-13 16,-3-2 5-16,5 0 8 16,1 0-140-16,3 0-21 0</inkml:trace>
  <inkml:trace contextRef="#ctx0" brushRef="#br0" timeOffset="73433.475">16391 12830 748 0,'-9'-6'67'0,"0"-2"-54"15,3 0-13-15,0 3 0 0,-3-3 147 0,0 3 26 16,-3 0 6-16,3 2 1 0,0-2-46 0,0 2-9 15,7 0-1-15,2 3-1 16,0 0-66-16,0 0-13 0,0 0-2 0,5-5-1 0,4 3-31 0,3 2-10 16,3-6 0-16,0 4 0 0,3-1 8 0,0-2-8 15,3-3 0-15,-1 2 0 0,1-2 0 0,0 1 0 16,0-1 0-16,-3-3 0 0,-3 3 10 0,3 0-10 16,-1-2 8-16,1 2-8 0,-3 2 10 0,-6 1-10 15,0 0 12-15,0 2-12 0,3 0 8 0,-3 3-8 0,-9 0 0 0,0 0 0 16,0 0 8-16,0 0-8 0,-6 6 0 0,-3-1 0 15,0 0 15-15,-3 1-4 0,-3 2-1 0,-3-3 0 16,-3 3 9-16,-2-3 1 0,-1 0 1 0,0 1 0 16,0-1 12-16,0 0 3 0,1 1 0 0,2-1 0 15,6 0-8-15,0-2 0 0,3 2-1 0,3-2 0 16,9-3-17-16,-3 5-10 0,-3-2 12 0,6-3-12 16,6 5 0-16,3-2 0 0,3-1-12 0,6 4 3 15,0-6-1-15,3 2 0 0,5-2 0 0,1-2 0 16,-3-4-7-16,6 1-2 0,8-3 0 0,4-5-665 15,-9 0-132-15</inkml:trace>
  <inkml:trace contextRef="#ctx0" brushRef="#br0" timeOffset="89613.504">5931 8774 230 0,'0'0'20'0,"9"2"-20"16,0 4 0-16,3 1 0 0,3 1 91 0,0 6 13 16,0 2 4-16,2 2 0 0,4-2 0 0,-3 2 1 15,3 1 0-15,0-1 0 0,0 1 10 0,-3 0 1 0,2-1 1 0,1-5 0 16,-6-2-13-16,0-1-4 0,0-7 0 0,0 0 0 16,3-3-36-16,-4-6-8 0,4-2-2 0,0-2 0 15,0-3-22-15,0-6-4 0,0 1 0 0,3-6-1 16,-1-3-7-16,1-4-2 0,-6-6 0 0,3-3 0 15,0 0-22-15,-6 1-10 16,0 1 1-16,-6-1 0 0,0 4 37 0,-3 4 8 0,-3-1 2 0,-3 5 0 16,-3 1-13-16,-6 0-2 15,0 2-1-15,-6 0 0 0,-3 0 6 0,-3 0 0 0,-2 0 1 0,-4 3 0 16,3 0-12-16,-3 3-2 0,0 2-1 0,-2 2 0 16,5 7-14-16,-3 4 8 0,0 6-8 0,1 4 0 15,2 7 0-15,0 7 0 0,-3 5 0 0,6 11 0 16,1 0 0-16,5 8-10 0,0 11 0 0,6 5 0 15,3 2 2-15,6-2 0 0,3 3 0 0,9-1 0 0,0-2-3 0,9-5 0 16,6-1 0-16,8 3 0 16,1-13-192-16,9-5-38 0</inkml:trace>
  <inkml:trace contextRef="#ctx0" brushRef="#br0" timeOffset="90312.265">16022 9118 1537 0,'0'0'68'0,"0"0"14"0,0 0-66 0,6 2-16 16,0-2 0-16,6 0 0 0,2 0 0 0,1-2 0 16,6 2-11-16,3-6 11 0,0-2-11 0,6 0 11 15,2-2-10-15,4-9 10 0,3 1 21 0,2-6 11 16,1-3 1-16,0-4 1 0,-4-1 18 0,4-2 3 16,3-9 1-16,-1-4 0 0,-14-1-4 0,3-2 0 0,6-1 0 15,-4-1 0-15,-5 7 4 0,-3 0 1 0,-3 2 0 16,-4-2 0-16,1 6-9 0,-6-4-1 15,-6 1-1-15,-3-3 0 0,3 0-12 0,-9 5-2 0,-9 1-1 0,-3-1 0 16,0 6 2-16,-6 2 1 16,1 0 0-16,-10 3 0 0,-12 2-2 0,3 6-1 0,4 3 0 0,-7 5 0 15,0 5-9-15,-5 8-2 0,-1 2 0 0,-6 9 0 16,-2 2-20-16,2 8 9 0,-2 3-9 0,-1 10 0 16,9 1 0-16,4 7 0 0,2 6 0 0,3 7 0 15,9-7 0-15,4 2-9 0,2-2 9 0,6 2-8 16,6-5 0-16,3 3 0 0,9-3 0 0,3 5 0 15,6-5-164-15,3-5-33 0,3-3-7 0</inkml:trace>
  <inkml:trace contextRef="#ctx0" brushRef="#br0" timeOffset="94049.421">19442 11531 172 0,'0'0'8'0,"-9"5"1"0,-3 0-9 0,0-2 0 0,3-1 0 0,-3 1 0 16,0 0 180-16,0-3 35 0,-2 2 6 0,-1 1 2 15,3 0-107-15,-6-3-22 0,3 0-4 0,0 2-1 16,3-2 7-16,-6 3 0 0,0-3 1 0,1 0 0 16,2 0 5-16,0-3 1 0,0 3 0 0,0 0 0 15,-3 0-16-15,6 0-3 0,0 0-1 0,3 0 0 0,9 0-37 16,0 0-7-16,0 0-2 0,0 0 0 15,0 0-26-15,0 0-11 0,9 0 8 0,6 0-8 0,0 0 0 0,6 0 0 16,0 0 0-16,3 0 0 0,2-2 0 0,-2 2 0 16,6-3 0-16,0 0 0 0,0 1 0 15,2-4 8-15,-2-2 2 0,0 3 0 0,0-3-10 0,-4 0 0 16,1 0 0-16,-3 0 0 16,0 1 0-16,-6-1 0 0,-3 2 0 0,-1 1 0 0,-5 2-20 0,-3 1 3 15,-6 2 1-15,0 0 0 0,0 0 1 0,0 0 1 16,0 0 0-16,-9 0 0 0,-3 2 2 0,-2 1 1 15,-7 2 0-15,-3 1 0 0,0-1 11 0,-3 3-13 16,-5-3 5-16,2 0 8 0,-3-2 0 0,6 2 0 16,1-2 0-16,2 0 0 0,3 2 12 0,3-2-2 15,3-1-1-15,3 1 0 0,3-1-9 0,9-2 10 16,0 0-10-16,3 6 10 0,3 2-10 0,6 0-12 16,3 0 2-16,6 0 1 0,6-1 9 0,2 1-8 0,1-2 8 15,9-1-8-15,-3-2 8 0,5-3 9 0,-2-3-1 0,3 0-8 31,-7-2-100-31,4-3-28 0</inkml:trace>
  <inkml:trace contextRef="#ctx0" brushRef="#br0" timeOffset="94788.8419">17427 7459 1699 0,'-9'5'75'0,"6"-2"16"0,0-1-73 0,3-2-18 16,0 0 0-16,-3 11 0 0,0 2 69 0,0 0 11 16,3 0 1-16,0 3 1 0,-3 8-18 0,3 0-4 15,0 0-1-15,0-6 0 0,3 6-34 0,-6-3-6 16,0 6-2-16,0-3 0 0,6-1-9 0,-3-1-8 16,0-1 9-16,-3 0-9 15,3-3-23-15,0-4-10 0,-3-4-3 0,0-5-620 0,3-5-124 0</inkml:trace>
  <inkml:trace contextRef="#ctx0" brushRef="#br0" timeOffset="94887.641">17346 7395 748 0,'-21'-13'33'0,"15"10"7"0,6-2-32 0,0 0-8 0,0-1 0 0,-2 1 0 16,-1 0 106-16,3 2 19 0,3-2 4 0,-3 5 1 16,0 0-100-16,0 0-20 0,8 0-10 0</inkml:trace>
  <inkml:trace contextRef="#ctx0" brushRef="#br0" timeOffset="95199.384">17561 7541 633 0,'-15'18'56'0,"12"-7"-44"0,9-1-12 0,-3 6 0 0,-3-3 92 0,0 3 16 16,-3 3 3-16,6-6 1 0,0 0-12 0,0 3-1 16,-6-3-1-16,3-2 0 0,3 0-54 0,-3-4-12 15,0-1-1-15,0-6-1 0,0 0 12 0,0 0 2 16,3-8 1-16,-3-5 0 0,0-3 17 0,0-5 3 15,9-1 1-15,-6-1 0 0,-1 1-15 0,1 1-3 16,9 0-1-16,-3 3 0 0,3-1-19 0,-3 3-4 16,-3 3-1-16,6 2 0 0,6 1-4 0,-6 4-1 15,-6 4 0-15,3-1 0 0,3 3 0 0,-1 3 0 16,-2 5 0-16,-3 0 0 0,0 5-2 0,0 0-1 16,3 3 0-16,-6 3 0 0,0 2-15 0,3 3 11 15,0-1-11-15,0 4 10 0,0-1-10 0,0-5 0 16,3-2 0-16,3-1 0 15,0-4-40-15,3-6-8 0,-4-3 0 0,7-2-618 0,-3-6-123 0</inkml:trace>
  <inkml:trace contextRef="#ctx0" brushRef="#br0" timeOffset="95431.692">18079 7086 1731 0,'0'0'38'0,"0"5"8"0,-3 0 2 0,0 6 0 15,0 2-38-15,3 3-10 0,-3 2 0 0,0 9 0 0,-3 5 87 0,-3 7 15 16,3 6 3-16,0 3 1 0,0-1-16 0,0 1-3 16,3 2-1-16,0-7 0 0,0-4-38 0,3 6-8 15,0 0-2-15,0 3 0 0,0-6-22 0,0 1-4 16,3-4 0-16,3 9-1 0,-3-8 2 0,3-6 1 16,-3 0 0-16,3-4 0 15,-3-4-32-15,0-5-6 0,0-2-2 0,-3-6 0 16,0-3-70-16,-3-2-13 0,-6-5-3 0,3 0-1 15,-3-6-156-15,-3-2-31 0</inkml:trace>
  <inkml:trace contextRef="#ctx0" brushRef="#br0" timeOffset="95803.83">17742 7636 403 0,'9'-5'36'0,"-3"-3"-36"0,0-3 0 0,0 0 0 15,6 1 122-15,-3-3 18 0,0 2 3 0,3 3 1 16,0-5-21-16,-1 5-4 0,4 3-1 0,-3-1 0 15,3 1-61-15,0 0-12 0,0 2-2 0,0 1-1 16,0-4 16-16,0 6 3 0,-1-2 1 0,1-1 0 16,3 3-48-16,-3-3-14 0,0 3 0 0,0-2 8 15,-3-1 32-15,3 3 8 0,-4 0 0 0,4 5 1 16,-3-2-24-16,0 5-5 16,-3 0 0-16,3 2-1 0,0 1-6 0,-3 2-1 0,0 0 0 0,3 6 0 15,-3-1 2-15,0 1 0 0,-1-6 0 0,4 3 0 16,-3-3-5-16,0 1-1 0,0-6 0 0,3-3 0 15,-3-5 0-15,3-5 0 0,-3-1 0 0,0-2 0 16,0-5 12-16,0 0 3 0,-3-6 0 0,3 3 0 0,-6-2 20 16,-1 2 4-16,1 3 1 0,-3 0 0 0,0-1-4 15,-5 4-1-15,-1-1 0 0,-3 1 0 0,0 2-15 16,0 2-2-16,-6 4-1 0,0-1 0 0,-3 0-25 0,3 3 0 16,-3 3 0-16,4 0 0 15,-1 2-84-15,0 3-23 0,3-3-4 0,3 3-1 16,0 3-147-16,6-1-29 0</inkml:trace>
  <inkml:trace contextRef="#ctx0" brushRef="#br0" timeOffset="96534.575">18537 7482 115 0,'0'0'10'0,"0"0"-10"0,0 0 0 0,0 0 0 16,3-2 432-16,-3 2 85 15,0 0 17-15,0 0 3 0,0 0-348 0,-6 2-69 0,-6 4-15 0,3 4-2 16,0 1-83-16,-3-1-20 15,3 4 0-15,-3 2 0 0,3-1 0 0,7 1 0 0,-1-2 0 0,3-1 0 16,3 0 0-16,2-2 0 0,4-1 0 0,6-2 0 16,-3-3 9-16,3 1-9 0,3-1 12 0,3 0-12 15,0-2 0-15,-4 0-19 0,1-1 3 0,3 4 0 16,-6-4 16-16,-3 1-8 0,-3 5 8 0,0 0 0 16,-3 0 0-16,-3 0 0 0,0 5 0 0,-6-3 0 15,0 1 0-15,-6 2 0 0,3 3 0 0,-3 0 0 16,-3 0 12-16,0-3-1 0,-3 0 0 0,3-2 0 15,-3-1-3-15,4-2-8 0,-1 0 12 0,0-2-4 0,0-4-8 16,-3-2-17-16,3 0 4 0,0-2 1 16,0-4-46-1,0-7-9-15,3-3-1 0,0-2-1 0,6-1-14 0,3 1-2 0,3-4-1 0,6 1 0 16,0 0-16-16,0 3-3 0,0 2-1 16,6 0 0-16,0 3 34 0,0 2 6 0,3 0 2 0,0 4 0 0,2 1 32 15,-5 1 6-15,3 2 2 0,0 1 0 0,-3 2 36 0,0-3 8 16,0 0 2-16,3-2 0 0,-4 2 70 0,1-2 13 15,-3-3 3-15,0 0 1 0,3 0-24 0,-3 0-5 16,-3-2 0-16,-3 2-1 0,3-3-24 0,-6 3-5 16,0 0-1-16,0 0 0 0,-3-2-15 0,0 2-3 15,0 0-1-15,-3 3 0 0,-3-1 38 0,3 4 7 16,-6-1 1-16,6 0 1 0,-6 3-34 0,0 0-7 16,0 3-2-16,0 5 0 0,-3-3-13 0,3 6-2 15,0-3-1-15,3 2 0 0,-3 4-10 0,3-1-8 16,1 0 12-16,5 3-12 0,-3 0 0 0,6 0 0 15,0 0 0-15,2-3 0 0,7-3 0 0,0-2 0 0,0-2-8 16,6-4 8 0,3-2-35-16,0-5-1 0,0-3 0 0,5-2 0 15,1-6-36-15,-3-3-7 0,-3 1-1 0,3-4-1 16,-1 1 20-16,1-3 4 0,-3 1 1 0,0-1 0 0,-3 0 28 0,0 3 7 0,-4 0 1 0,-2 0 0 16,-3 2 32-16,0 3 6 0,-6 3 2 0,3 0 0 15,-6-1 32-15,0 9 6 0,0 0 2 0,0 5 0 16,0 0 2-16,0 0 1 0,-9 5 0 0,3 6 0 15,-3-3-23-15,3 5-5 0,-3 3-1 0,1 2 0 16,5 1-6-16,-3-1 0 0,3 1-1 0,0 2 0 16,3 3-15-16,0-3-4 0,3 0 0 0,0 3 0 0,0-3-8 0,0-2 0 15,3-6 0-15,-1 3 0 0,1 0-11 0,3-3-4 16,0-5-1-16,0 0 0 16,0-3-167-16,0 0-33 0,-6-2-8 0,-3-3-735 15</inkml:trace>
  <inkml:trace contextRef="#ctx0" brushRef="#br0" timeOffset="96665.5">18992 7628 115 0,'-15'0'10'0,"1"-3"-10"16,-4 1 0-16,3-4 0 0,-3 6 354 0,3-2 69 16,3-1 13-16,3-2 4 0,3 2-263 0,3 0-52 15,3 3-10-15,0 0-3 0,0 0-77 0,6-2-16 16,6-6-3-16,3 3-1 0,6-3-15 0,6 0 0 16,-1-3 0-16,7 1 0 0,3-1 0 0,0 0 0 15,-4 1 0-15,4-1 0 16,-3 3-49-16,-3 0-7 0</inkml:trace>
  <inkml:trace contextRef="#ctx0" brushRef="#br0" timeOffset="139027.922">13890 1439 1382 0,'-8'16'61'0,"5"-10"13"0,3-6-59 0,0 7-15 0,0 12 0 0,0-6 0 16,0 8 60-16,0 3 8 0,0 3 3 0,0-1 0 16,0 6-19-16,0 13-4 0,0-11-1 0,0 11 0 15,3-5-23-15,-3 0-4 16,0 5 0-16,0-8-1 0,0 2-19 0,3-4 10 0,-3-4-10 0,3 1 8 31,-1-5-28-31,-2-6-5 0,3 3-2 0,-3-11-786 0</inkml:trace>
  <inkml:trace contextRef="#ctx0" brushRef="#br0" timeOffset="139612.574">13763 1402 1198 0,'0'0'53'0,"0"0"11"0,0-5-51 0,5 2-13 15,-2-2 0-15,3 0 0 0,0-3 80 0,3 8 14 16,0-8 2-16,3 8 1 0,6-5-54 0,3 5-11 15,0 0-3-15,-1 5 0 0,4-2-11 0,-3 2-2 16,0 0-1-16,0 3 0 0,0 0 4 0,-4 3 1 16,1-3 0-16,-3-1 0 0,-3 4 12 0,0 2 2 15,-3-7 1-15,-6 7 0 0,0 0 6 0,-3 0 2 16,-3 0 0-16,0 1 0 0,-6 4-2 0,0-5 0 16,0 9 0-16,-6-9 0 0,0 5-17 0,-8 1-3 15,-1 2-1-15,0-2 0 0,0-6-7 0,0 3-1 16,1 2-1-16,-1-10 0 0,6 3-11 0,0-6-9 0,0 3 9 15,6-8-13 1,3 0-167-16,3-8-32 0</inkml:trace>
  <inkml:trace contextRef="#ctx0" brushRef="#br0" timeOffset="140327.902">14206 1042 1634 0,'0'14'72'0,"0"-9"16"0,0-5-71 0,0 8-17 15,0-3 0-15,0 3 0 16,0 0 118-16,0 3 20 0,-3 2 4 0,0 3 1 0,3 8-71 0,-3-3-13 16,0 5-3-16,0 6-1 0,-3 5-35 0,0-3-6 15,3 3-2-15,0 3 0 0,0 0-12 0,0 0 0 16,0-1 8-16,0-2-8 0,3-2 0 0,3-4 0 16,-3-4 0-16,3-1 0 15,3-7-19-15,-3 2-6 0,3-2-2 0,0-6 0 16,0 0-59-16,3-8-12 0,-3 3-2 0,3-8-1 15,3-8-21-15,-3 3-4 0,0-3-1 0,3-5 0 16,-3-3 34-16,-1 0 6 0,1-2 2 0,0-4 0 0,-6 4 54 0,3-6 11 16,-3 3 3-16,0 2 0 0,-3 3 79 0,0-2 16 15,-3 5 3-15,0-1 1 0,0 1 8 0,0 3 2 16,-3 7 0-16,3-2 0 0,-3-1-27 0,0 6-5 16,3 6 0-16,-2-1-1 0,-4 3-25 0,3 5-5 15,0 0-1-15,-3 6 0 0,3 2-4 0,0 3-2 16,0 2 0-16,0-4 0 0,0 1 13 0,0-1 2 0,3-4 1 15,3 3 0-15,0-8-14 0,0 1-4 0,3-4 0 16,0-2 0-16,6-3-20 0,-3 3 0 0,3-13 0 0,3 2-8 31,0-10-22-31,3 3-4 0,-4-9-1 0,4 3 0 16,0-2 2-16,-3-3 0 0,-3 2 0 0,3-5 0 16,-6 8-1-16,0-2 0 0,-3 5 0 0,0-1 0 0,0 6 70 0,0 3 13 0,-3 5 3 0,0 0 1 15,0 0-33-15,0 0-8 0,0 0 0 0,0 0-1 16,0 0 26-16,-6 5 6 0,0 9 1 0,3-6 0 15,-3 5-32-15,3 0-12 0,0 6 11 0,0-6-11 16,0 5 0-16,0-4 0 0,3 1 0 0,-3 4 0 16,0-6 0-16,3 6 0 0,0-6 0 0,3-5 0 0,-3 2 10 0,3 4-10 15,0-12 10-15,3 4-10 0,-6-6 8 0,6 5-8 16,0-5 0-16,3-5 0 0,0-1 8 0,0-2-8 16,0 0 0-16,2 3 0 0,-2-8 0 0,3 5 0 15,-3-3-11-15,0 4 11 0,0-4-11 0,0 3 11 16,0 0-8-16,-3 3 8 0,0-3 0 15,-3 3 0-15,3 5 0 0,-6 0 0 0,0 0 0 0,0 0-8 16,0 0 8-16,0 0 0 16,0 0-11-16,0 0 11 0,6 5-13 0,-3-3 5 0,3 4 8 0,-3-1 0 15,0 3 0-15,3-3-8 0,0 3 8 0,0-2 0 16,2-4 0-16,-2 1 0 0,3-1 0 0,0-2-8 16,3-2 8-16,0-1 0 0,0 1 0 0,0 2 0 15,0-11 0-15,0 3 0 0,0 0 0 0,-3-5 0 16,-1 0 0-16,-2 2 0 0,3-2 0 0,-3 5-16 15,0-5 4-15,-3-1 0 0,0 9 12 0,0-3 0 0,-3-2 0 16,0 7 0-16,-3-2 0 0,3 5 9 0,0 0-1 0,0 0-8 16,0 0 24-16,0 0-1 0,0 5-1 0,-3 3 0 15,0 0-12-15,0 2-2 0,3 4-8 0,0 4 12 16,0-5 2-16,3 3 0 0,-3 3 0 0,3-1 0 16,0 3 1-16,0 3 0 0,0-3 0 0,0 6 0 15,0-3 3-15,0 5 1 0,0 3 0 0,0-1 0 16,-3 1-3-16,3-5-1 0,3 2 0 0,-3 13 0 15,-3-13-3-15,3 0 0 16,-3 0 0-16,0 3 0 0,-3-11 10 0,3 3 2 0,-3-3 0 0,-3 3 0 16,-3 2 0-16,0-7 0 0,-3 2 0 0,0 0 0 15,-3-2-6-15,1-1-1 0,-7-2 0 0,3-3 0 0,-6 1-8 16,3-4-1-16,-3-4-8 0,1 1 12 16,2-1-12-16,3-6 9 0,-3-6-9 0,0 6 8 0,6-7-23 0,0 1-5 15,1-4 0-15,5-1-1 16,0-2-44-16,6 2-9 0,0-10-2 0,3 3-729 15,3-9-147-15</inkml:trace>
  <inkml:trace contextRef="#ctx0" brushRef="#br0" timeOffset="140824.84">14882 1709 1152 0,'6'0'102'0,"0"0"-82"15,-6 0-20-15,9-5 0 0,2 2 195 0,-2-2 34 0,-3 5 7 0,3-8 2 16,0 3-136-16,3-3-27 0,-3 3-6 0,3-3-1 15,-3-6-28-15,0 9-5 0,-3-8-2 0,0 5 0 16,0-3-21-16,-3 3-4 0,3 3 0 0,-6-3-8 16,0 3 24-16,0 5-3 0,0 0 0 0,0 0 0 15,-6 0 19-15,0 0 4 16,-3 5 1-16,0-2 0 0,-3 7-14 0,3-2-3 0,-6 6-1 0,3-1 0 16,0 0-17-16,0 6-10 0,3-6 12 0,-2 5-12 15,2-4-16-15,3 4-11 0,3-5-1 0,0 3-1 16,3-5 29-16,3-3 0 0,-3 0 0 0,6-3 0 15,3 3 0-15,-1-3 0 0,1-5-8 0,3 0 8 16,3-5-47-16,0 2-6 0,0-7-2 0,0 2 0 0,0 0 27 16,3 2 6-16,-4-7 1 0,4 8 0 0,0 2 12 0,-3-2 9 15,0 0-12-15,3 2 12 0,-3 3-9 0,0 0 9 16,-1 0 0-16,-2 8-9 0,0-8 9 0,0 5-8 16,0 3 8-16,0 0-8 0,-3 3 27 0,0-3 5 15,-3 0 2-15,0 2 0 0,0-2-26 0,-3 0-19 16,-3 3 3-16,0-3 1 0,0 2 39 0,-3-2 7 15,3-3 1-15,-6 3 1 0,3 0 9 16,-3 3 2-16,3-11 0 0,3 0 0 0,-3 2 1 0,3-2 1 16,0 0 0-16,0 0 0 0,-3-2-8 0,3-3-2 15,0-3 0-15,3-6 0 0,0 1-27 0,6 0-9 16,0-3 0-16,3 3 0 0,0 0 0 0,5 5 0 16,-2-6 0-16,3 6 0 0,0-5 0 0,0 8-12 15,-3-3 12-15,3 3-12 0,-7-3-4 0,4 5-1 16,-3 1 0-16,0 2-836 0,0 0-167 0</inkml:trace>
  <inkml:trace contextRef="#ctx0" brushRef="#br0" timeOffset="141123.601">15992 1154 288 0,'0'0'12'0,"0"0"4"0,-3 5-16 0,3 3 0 16,0-3 0-16,-3 8 0 15,0 1 490-15,3-1 95 0,-3 0 19 0,0 6 4 0,3 2-406 0,0 5-82 16,-3-5-16-16,3 8-3 0,-3 1-44 0,3 1-9 15,0 1-1-15,0 0-1 0,0-6-27 0,0 3-6 16,3 0-1-16,0-2 0 0,0-6-12 0,3-2 0 16,-3-1 0-16,3-5 0 15,0 1-87-15,-3-1-23 0,0-5-5 0,0 5-1125 0</inkml:trace>
  <inkml:trace contextRef="#ctx0" brushRef="#br0" timeOffset="142797.55">19644 246 172 0,'0'0'16'0,"0"0"-16"0,-3 8 0 15,3-3 0-15,-3 3 336 0,3 3 65 16,0 2 13-16,-3 3 2 0,0 2-248 0,0 1-51 0,0 2-9 0,-3-2-3 16,3 7-42-16,0-5-9 15,-3 3-2-15,3 8 0 0,3-6-24 0,0 6-4 0,-5-3-2 0,2 3 0 16,3-6-14-16,0 1-8 0,0-3 8 0,0-3-8 16,0 0 0-16,3-3 0 0,0 1 0 0,-1-6 0 31,1 0-108-31,-3 1-25 0,3-1-6 0,-3-8-1 15,-3 3-104-15,3-3-20 0</inkml:trace>
  <inkml:trace contextRef="#ctx0" brushRef="#br0" timeOffset="143112.52">19528 291 403 0,'0'0'36'0,"0"0"-36"16,6-5 0-16,-3 5 0 0,3-6 259 0,0-1 45 15,0 7 8-15,3-6 3 0,0 4-174 0,0-4-34 16,3 6-7-16,-1 0-2 0,4-5-49 0,-3 5-9 16,3 5-3-16,0-5 0 15,-3 8-12-15,3-2-2 0,-3 1-1 0,3-1 0 0,-3 2-1 0,2 2 0 16,1-7 0-16,-3 8 0 0,0-4 6 0,-3 1 1 16,-3-2 0-16,0 4 0 0,-3-2-9 0,0 0-2 15,-3-3 0-15,-3 9 0 0,0-9 3 0,0 8 1 16,-6-5 0-16,3 5 0 0,-3-7-5 0,0 7-2 15,0 0 0-15,-3-5 0 0,-2 5-14 0,-1-2 11 0,-3-3-11 16,0-3 10 0,6 3-36-16,-3-3-7 0,0-5-2 0,0 3 0 15,6-3-121-15,3-3-25 0,3-2-5 0</inkml:trace>
  <inkml:trace contextRef="#ctx0" brushRef="#br0" timeOffset="144114.219">19912 56 1522 0,'0'0'68'0,"0"0"13"0,0 0-65 0,0 0-16 0,0 0 0 0,9 0 0 16,-9 0 129-16,6 2 23 0,0 4 4 0,-3-1 0 15,0 3-60-15,0 0-12 0,-6 10-2 0,3 1-1 16,0 2-34-16,0 5-7 0,-6-2-2 0,3 5 0 16,-3 3-20-16,3 0-4 0,0-6-1 0,0 6 0 15,-3-6-13-15,0 1 11 0,6 5-11 0,-3-6 10 0,0 1-10 0,3-6 0 16,3 3 0-16,0-3-11 0,3-3 2 0,0-5 0 15,3 1 0-15,0-6 0 16,3-3-42-16,0-5-8 0,0 0-1 0,3-8-1 16,2-3-16-16,-2-2-3 0,0 0-1 0,0 0 0 15,0-1 38-15,-3-4 8 0,-3 5 2 0,0-1 0 0,-6 7 45 0,0-7 8 16,3 1 3-16,-6 8 0 0,0-8 49 0,0 5 11 16,-3 2 1-16,0-2 1 0,0 3-21 0,3 5-4 15,0 0 0-15,-6 0-1 0,0 0-35 0,-3 5-8 16,0-2 0-16,3 8-1 0,0-3-15 0,0-3 0 15,-3 8 0-15,3-5 0 0,0 5 0 0,0-2 0 16,3 2 0-16,3 0 0 0,0-5 8 0,0 5-8 0,6-7 0 16,-3 2 0-16,3-3 0 0,3-5 0 15,0 5 0-15,3-5-10 0,0-5-12 0,0 0-2 0,0-3-1 0,0-3 0 32,-1 3-11-32,1 0-1 0,0-5-1 0,-3 8 0 0,-3-3 26 0,0 3 12 0,-3-3-10 0,0 2 10 15,-3 6 0-15,0 0 16 0,0 0-1 0,0 0-1 16,0 0 26-16,0 0 6 0,0 0 1 0,0 0 0 15,-3 8-22-15,0-2-4 0,0 1-1 0,3 4 0 16,-3-3-12-16,3 5-8 0,-3 0 10 0,3-2-10 16,0-3 0-16,3 5 0 0,0-7 0 0,3 1 0 15,0 1 0-15,0-2 0 0,3-1 0 0,0-5-10 16,0 0-27-16,0-5-6 0,3-1-1 0,-3 4 0 16,2-9 1-16,1 3 0 0,-3 3 0 0,0-3 0 15,-3-5 28-15,3 7 6 0,0-1 1 0,-3-4 0 0,0 3 8 16,0 0 0-16,0 3 0 0,0 5-8 15,0-8 8-15,-3 8 9 0,3-5-1 0,0-1-8 0,-6 6 18 0,6 0-3 16,0 0-1-16,-6 0 0 16,0 0 1-16,0 0 0 0,0 0 0 0,5-2 0 0,1-4-15 0,0 6 8 15,0 0-8-15,-6 0 0 0,0 0 8 0,9 6-8 16,0-4 0-16,0-2 0 0,-3 0 8 0,3 0-8 16,-3 6 0-16,3-6 0 0,0 0 0 0,3 0 0 15,-6 0 0-15,0 0 0 0,3 0 8 0,-1-6-8 16,1 6 0-16,-3 0 0 0,3-2 8 0,-3-4-8 15,0 1 0-15,0-3 9 0,-3 3-9 0,3 2 8 16,0-2-8-16,0 0 8 0,-3-3-8 0,3 2 0 16,-3-2 0-16,0 3 0 0,-3-3 14 0,3 3-2 0,0-3-1 15,-3 3 0-15,3 5 17 0,-3-6 3 0,0 4 1 0,0 2 0 16,0 0-3-16,0 0 0 0,0 0 0 0,0 0 0 16,0 0-4-16,0 0-1 0,0 8 0 0,-3 5 0 15,3-5-12-15,-3 2-2 0,6 4-1 16,-3 4 0-16,0-2-1 0,0-3 0 0,0 6 0 0,3 7 0 15,-3-2-8-15,6-3 0 16,-3 6 0-16,0-6 8 0,0 8-8 0,3-8 0 0,-3 0 0 0,3 3 8 16,-3-3-8-16,0-2 0 0,-3 2 0 0,3-3 0 15,-3-4 0-15,0 4 8 0,0-5-8 0,-3 1 8 16,0-6 0-16,0 2-8 0,-3 3 12 0,-3-5-4 16,0-2 5-16,-3 2 1 0,0-3 0 0,-3-2 0 15,0 2-3-15,0 0-1 0,-3-5 0 0,-2 3 0 16,5 2-10-16,-6-5 0 0,3-5 0 0,0 2 8 0,-3 3-8 15,3-5 0-15,4-3-12 0,2 3 12 16,0-9-52-16,3 6-4 0,3-5 0 0,3 3 0 16,0-12-136-16,3 4-27 0,3-1-5 0</inkml:trace>
  <inkml:trace contextRef="#ctx0" brushRef="#br0" timeOffset="144610.28">20606 423 748 0,'0'0'33'0,"9"6"7"15,2-6-32-15,1 0-8 0,3 0 0 0,0 0 0 0,-3 0 260 0,3-6 51 16,0 6 9-16,0-5 3 0,0 2-212 0,-1-2-43 16,4 0-8-16,0 2-1 0,-3-2-41 0,-3-3-8 0,0-3-2 15,0 3 0-15,0 0 2 0,0-2 0 16,-6 2 0-16,-1 3 0 0,1-3 23 0,-6 2 5 0,3-1 1 0,-6 1 0 16,0 1 29-16,-2 2 5 0,-1 3 2 0,3 0 0 15,-6 0-20-15,3 0-4 0,0 8-1 0,0-2 0 16,-3 1-34-16,3 1-6 0,-3 3-2 0,0 2 0 15,6 0-8-15,-3 1 0 0,0-1 0 0,0 0 0 16,3 0 0-16,3 1 0 0,0-1 0 0,3 0 0 16,3-2-30-16,0-3-2 0,6-3 0 0,0-3 0 15,-3 4-48-15,3-12-11 0,0 4-1 0,3 2-1 16,-1-5-4-16,1-3-1 0,0-3 0 0,0 3 0 16,0 3 64-16,-3-3 13 0,0-3 2 0,-3 3 1 15,0 3 26-15,0 2 4 0,0-2 2 0,-1 5 0 0,-2-5 25 16,0 5 5-16,0 5 0 0,3 0 1 0,-3-5-5 15,-3 8-2-15,3-2 0 0,0 2 0 16,-3 2-4-16,0-2-1 0,0 0 0 0,-3 5 0 0,3-2-15 0,0 2-3 16,-3-5-1-16,3-3 0 15,-3 3 0-15,3 0 0 0,-3-3 0 0,0-5 0 0,0 0-2 0,0 0 0 16,0 0 0-16,0 0 0 0,0 0 22 0,0 0 4 16,0 0 1-16,9 0 0 0,6-5-1 0,-6 3 0 15,0-9 0-15,-6 3 0 0,-3-5-5 0,-3 0-1 16,6-6 0-16,0 6 0 0,5 0-8 0,-2-1-3 15,0-4 0-15,3 5 0 0,0 5-21 0,3-6 0 16,-3 6 0-16,3 3 0 16,-3-3-100-16,6 3-20 0,0 0-5 0</inkml:trace>
  <inkml:trace contextRef="#ctx0" brushRef="#br0" timeOffset="145071.3209">22037 175 691 0,'0'0'30'0,"0"0"7"16,0 0-29-16,0 0-8 0,0 0 0 0,6 5 0 0,0-2 304 0,0 2 59 16,0-5 12-16,3 5 2 0,0-2-242 0,3 2-49 15,0 0-10-15,0 3-1 0,-3-2-24 0,3 2-5 16,-1-3-1-16,1 3 0 0,-3 2-35 0,-3-2-10 16,-3 0 0-16,0 3 0 0,0-3 0 15,-3 5-12-15,-3-8 2 0,0 9 0 16,3-1-16-16,0-5-3 0,-3 5-1 0,0-8 0 15,-6 8 12-15,-3-5 2 0,1 3 1 0,-4 2 0 0,3-5 23 0,-3-3 4 16,-3 9 0-16,0-6 1 0,3-3 36 0,0 3 7 16,3-3 2-16,1 3 0 0,-1-8 12 0,3 5 2 15,0 1 1-15,3-4 0 0,3-2-22 0,3 0-5 16,0 0-1-16,0 0 0 0,0 0-21 0,0 0-5 0,0 6-1 0,3-1 0 16,6-3-10-16,0 4-8 15,3-1 9-15,0-5-9 0,2 3 10 0,4 2-10 0,0 0 10 0,0-5-10 16,0 8 0-16,0-8 8 0,0 6-8 0,-4-6 0 31,-2 7-68-31,0-7-17 0,0 6-3 0</inkml:trace>
  <inkml:trace contextRef="#ctx0" brushRef="#br0" timeOffset="146597.3389">16608 1781 1548 0,'0'0'68'0,"0"0"15"0,0 0-67 0,0 0-16 16,0 0 0-16,0 0 0 0,0 0 116 0,0 0 19 15,0 0 4-15,0 0 1 0,0 0-68 0,12 0-12 16,0 5-4-16,3-5 0 0,-6 0-28 0,3 0-7 15,3 3-1-15,5-3 0 0,7 5-5 0,0-5-2 16,-3 0 0-16,3 5 0 0,-1-5 14 0,-2 0 2 16,-6 3 1-16,3 2 0 0,3-5-20 0,-1 5-10 15,4-5 10-15,-3 6-10 16,3 2 18-16,3-3-2 0,-1-5-1 0,-5 8 0 0,-3-8-6 16,3 0-1-16,3 0 0 0,5 0 0 0,4 5 0 0,0-5-8 15,0 0 12-15,-1 0-4 0,4-5 16 0,0 5 4 16,-4 0 0-16,7-5 0 0,6 2-12 0,-4 3-1 15,-2-5-1-15,0-3 0 0,-1 5-1 0,1 0 0 16,-3 3 0-16,2-5 0 0,1 5-5 0,3-8 0 16,-4 8-8-16,10-5 12 0,-6 5-12 0,-1-8 11 0,1 8-11 15,0-5 10-15,-1-1-10 0,-2 4 8 0,5-4-8 0,1-2 8 16,0 8-8-16,2-5 8 0,-2-3-8 0,6 3 8 16,-10 5-8-16,1-5 0 0,-1 2 9 0,4-2-9 15,-3 5 0-15,-1 0 0 16,1 0 0-16,3 0 0 0,-4 0 0 0,1 0 8 0,-6 5-8 0,-1-5 0 15,1 0 0-15,0 0 0 0,-4 3 0 0,4 2 8 16,-3-5-8-16,6 5 0 0,-1-2 0 0,4 2 0 16,0 0 11-16,-4-5 1 0,1 0 0 0,3 0 0 15,-1 3-12-15,1 2 0 0,5-5 0 0,1 6 0 0,0-6 0 0,5 0 0 16,-5 0 0-16,5 0 8 0,-2 0-16 16,2 0-4-16,1 2-1 0,3-2 0 15,-7 0 13-15,4 0 16 0,-1 0-3 0,1 0-1 0,-4 0-12 0,7 0 0 16,2 0-9-16,1 0 9 15,-1 0 0-15,-2-2 12 0,2 2-1 0,7-6 0 0,-4 6 1 0,4 0 0 16,-1 0 0-16,10 0 0 0,-7-5-1 0,7 2 0 16,-7 3 0-16,6-5 0 0,1 5-11 0,-4 0 12 15,-2-5-12-15,5 2 12 0,-9 3-1 0,7 0 0 16,8 0 0-16,-2 0 0 16,-10 0 0-16,0 0 0 0,7 0 0 0,-1 3 0 0,-2 2-2 0,2-5 0 15,-8 0 0-15,2 5 0 0,-6-5-9 0,-5 0 0 16,2 0 0-16,4 3 8 0,-1 2-8 0,-5-5 0 15,-6 0 0-15,-7 6 8 0,-2-6-21 0,-3 8-5 0,-4-3-1 16,-5-2 0 0,0 2-117-16,-4 0-24 0,1-5-5 0</inkml:trace>
  <inkml:trace contextRef="#ctx0" brushRef="#br0" timeOffset="147581.237">18492 976 345 0,'0'0'31'0,"0"0"-31"16,3-5 0-16,3 5 0 0,-6 0 276 0,6 0 48 16,-3-8 11-16,-3 8 1 0,0 0-212 0,6 0-42 15,0-5-9-15,-3 5-1 0,-3 0-41 0,6-5-8 16,-6 5-2-16,6 0 0 0,0-3-13 0,-6 3-8 15,0 0 8-15,3 3-8 0,3-3 21 0,0 5 0 16,-6-5 0-16,6 5 0 0,0 3 17 0,-3-3 3 16,-3 3 1-16,0 5 0 0,3-5 6 0,-3 6 0 0,0-4 1 0,-3 3 0 15,3 6-9-15,-3-6-3 0,3 8 0 0,-3-2 0 16,3-3-9-16,0 8-1 16,0-6-1-16,0 9 0 0,0-1-10 0,0 0-3 0,0 6 0 0,3-3 0 15,0 8-13-15,-3-5 11 0,0 8-11 0,3 0 10 16,0 4 2-16,-3 1 0 0,0-2 0 0,0 7 0 15,0 3 3-15,0-3 1 0,0 3 0 0,-3 8 0 16,3 3-2-16,-3-6 0 0,0 8 0 0,0-13 0 16,0 5 4-16,3 6 1 0,-3-4 0 0,3 7 0 15,-3-4 1-15,3 8 1 0,-3-4 0 0,3 30 0 16,0-7-21-16,3-10 0 0,0-9 0 0,0 6-8 16,3-3 25-16,0-2 6 0,0-1 1 0,0 0 0 0,2-12-24 15,-2-4 9-15,3 1-9 0,-3-3 0 0,3-8 0 0,-3 2 0 16,3-2 0-16,0-5 0 15,-3-3-68-15,3-5-18 0,-3-6-3 0,0-5-738 16,3-2-147-16</inkml:trace>
  <inkml:trace contextRef="#ctx0" brushRef="#br0" timeOffset="148300.935">20882 921 345 0,'0'0'31'0,"0"0"-31"15,0 0 0-15,0 0 0 0,0 0 156 0,0 0 26 16,9 5 5-16,-9-5 1 0,0 0-49 0,3 5-10 16,3 3-1-16,0 6-1 0,-3-4-11 0,0 3-1 0,-3 1-1 15,0 1 0-15,3 4-17 0,0-1-3 0,-6 9-1 0,3-1 0 16,3 1-26-16,-3-3-6 16,-3 5-1-16,0 3 0 0,3-1-20 0,0 4-5 0,0 2-1 0,0 8 0 15,-3-11-6-15,3 11 0 16,0 0-1-16,0 3 0 0,3 2-3 0,-3-2-1 0,0 4 0 0,3 4 0 15,-3 0 6-15,3-6 2 0,0 3 0 0,0-3 0 16,0 3 0-16,0 5 0 0,0-2 0 0,0 7 0 16,3 1-11-16,-3 15-1 0,0-5-1 0,3 3 0 15,-3-19-10-15,3 6-8 0,0-4 9 0,3 4-9 16,-3-8 0-16,0-1 8 0,3-10-8 0,-4 3 0 16,4-9-26-16,-3-2-8 0,3-2-2 0,-3-3 0 15,3-6-152-15,-3 1-30 0</inkml:trace>
  <inkml:trace contextRef="#ctx0" brushRef="#br0" timeOffset="149090.312">23541 757 2325 0,'0'0'51'0,"0"0"10"0,0 0 3 0,0 0 2 0,-3 5-53 0,3 0-13 0,-6 3 0 0,3 0 0 16,0 3 64-16,0-3 11 16,0 5 1-16,0 0 1 0,3 6-17 0,-3 2-4 0,0 3-1 0,0 5 0 15,3 3-13-15,0 5-2 0,0-3-1 0,0 3 0 16,-3 5-23-16,3 3-5 0,3 0-1 0,0 0 0 16,-3 3 1-16,3 2 0 0,0 3 0 0,0 5 0 15,3 3-1-15,-6 3 0 0,-3-6 0 0,3 3 0 16,-3 7-10-16,0-1 10 0,3-1-10 0,-3-3 10 0,0-2-10 15,0 3 8-15,0 2-8 0,0-8 8 0,0 8-18 0,0-8-4 16,-3 1-1-16,0-7 0 16,0-1-149-16,3-4-29 0,-3-2-7 0</inkml:trace>
  <inkml:trace contextRef="#ctx0" brushRef="#br0" timeOffset="154780.5909">16659 1865 633 0,'-9'-8'56'0,"3"3"-44"16,0 0-12-16,0 2 0 0,0-7 134 0,-3 7 25 15,0-8 5-15,3 3 0 0,3 3-64 0,0 0-12 16,-3 2-4-16,0-2 0 0,0 0-14 0,6 5-3 16,0 0-1-16,0 0 0 0,0 0-21 0,0 0-4 15,0 0-1-15,-3 10 0 0,3-2-18 0,-3 5-4 16,3 6-1-16,3-1 0 0,-6 9 6 0,3 2 1 0,3 8 0 0,-3 3 0 16,3-3-2-16,-3 2 0 15,0 6 0-15,0 8 0 0,3 0 5 0,0 0 1 0,0 5 0 0,-3 6 0 16,3-3-6-16,0 0-1 15,0-1 0-15,0 9 0 0,-3-5-4 0,0-1-1 0,9 3 0 0,-6-13 0 16,-3 0-3-16,0-3-1 0,6 6 0 0,-3 2 0 16,-3-2-2-16,3 5-1 0,-3-3 0 0,6 8 0 15,3-8-9-15,-3-8 10 0,-12-2-10 0,6-3 10 16,6-11-10-16,-3-2 0 0,-3-11 0 0,0-2 0 16,0-9-177-16,0-2-28 0</inkml:trace>
  <inkml:trace contextRef="#ctx0" brushRef="#br0" timeOffset="155971.9509">18576 908 172 0,'0'0'16'0,"6"-3"-16"16,0 3 0-16,-1-5 0 0,-2 5 193 0,6 0 36 0,-3-6 7 0,3 6 2 16,3-2-99-16,0 2-20 0,0-6-4 0,0 1-1 15,3 5-39-15,0-3-8 0,3 3-2 0,-1 0 0 16,1 0-21-16,0 0-4 0,0 0 0 0,0 0-1 0,3 0-16 0,-1 0-3 15,1 0-1-15,0-5 0 16,0 5 16-16,3 0 3 0,0 0 1 0,5 0 0 16,-2-5-19-16,0 2-3 0,3 3-1 0,-1-5 0 15,1 5 14-15,-3-5 2 0,3 2 1 0,0-2 0 0,-4 5-8 0,7-6-1 16,-3 6-1-16,6-5 0 0,-4 5-23 0,1 0 0 16,0 0 0-16,3 5 0 0,-7-5 0 0,1 0 0 15,0 0 0-15,0 0 0 0,-4-5 0 0,4 5 0 16,0 5 0-16,3-10 0 0,-4 2 0 0,4 3 0 15,3-5 10-15,3 5-10 0,-1-5 15 0,-2 2-3 16,3 3-1-16,-1-5 0 0,1 5 7 0,-3-8 2 16,2 8 0-16,1-5 0 0,3 5-12 0,-3-6-8 15,-1 4 9-15,4 2-9 0,-3 0 20 0,-1 0-1 16,1 0-1-16,0 0 0 0,-1 0-27 0,-5 2-6 0,3 4-1 0,0-1 0 16,-1-5 16-16,1 8 0 0,3-3 0 0,-1-5 0 15,-2 3 12-15,0 2 0 16,3 0-1-16,-1-5 0 0,1 8-3 0,0-8 0 15,2 6 0-15,4-1 0 0,3-2 6 0,2-3 1 0,-2 0 0 0,-1 0 0 16,4 0-3-16,-3 0 0 16,2-3 0-16,1 3 0 0,-4-5 0 0,7 5-1 15,0 0 0-15,2 0 0 0,1 0 8 0,-4 0 1 0,1 5 1 0,2-2 0 16,-2-3-21-16,6 0 0 0,-1 5 0 0,7-5 0 16,-7 5 11-16,1-2-3 0,-4 2 0 0,7 0 0 15,2 3-8-15,-5 0 8 16,-1-2-8-16,1-1 8 0,2 3 0 0,-5-8 0 0,-1 5 0 0,1-2 0 15,-3 2-8-15,2-5 0 0,4 0 0 0,-4-5 0 0,4 2 0 16,-4 3 8-16,-5 0-8 0,-4-5 8 0,-2 5-18 16,0 0-4-16,-1 0-1 0</inkml:trace>
  <inkml:trace contextRef="#ctx0" brushRef="#br0" timeOffset="156770.838">23249 950 403 0,'0'0'36'15,"0"0"-36"-15,3 3 0 0,3-3 0 0,0 0 253 0,3 0 44 0,-3-3 9 0,3-2 2 16,2 5-169-16,4 0-34 0,0 0-6 0,3 0-2 16,3-6-23-16,9 6-5 0,-1 0-1 0,10 0 0 15,-3 0-16-15,11 0-3 0,-5-5-1 0,9 5 0 16,-4-3-17-16,4 3-4 0,0 0-1 0,8 0 0 15,1 3 10-15,-4-3 3 0,1 5 0 0,2-5 0 16,-2 6-21-16,-7-1-4 0,7-2-1 0,-3 2 0 16,2 0-13-16,-2-5 8 0,-7 3-8 0,-2 2 0 0,0-5 0 0,-7 5 8 15,1-5-8-15,0 3 0 0,-7 2 0 0,-2 1 0 16,3-4 0-16,-3 3-10 16,-4 1-111-16,-2-6-23 15,-9 8-4-15</inkml:trace>
  <inkml:trace contextRef="#ctx0" brushRef="#br0" timeOffset="157359.946">23234 1746 172 0,'0'0'16'0,"0"0"-16"15,0 0 0-15,0 0 0 16,0 0 226-16,0 0 42 0,0 0 9 0,0 0 2 0,0 0-131 0,0 0-25 16,0 0-6-16,9-5-1 0,-3 5-25 0,0-5-6 15,0 2-1-15,-6 3 0 0,6 0-23 0,3-5-5 16,-3 5 0-16,2 0-1 0,-2 0-21 0,3 0-4 15,0 0-1-15,0 0 0 16,3 5-8-16,-3-5-1 0,3 8-1 0,3-3 0 0,3-5 5 0,0 8 0 16,5-8 1-16,1 5 0 0,3 3 11 15,3-8 3-15,2 6 0 0,4 2 0 0,3-8-8 0,-3 5-2 16,8-2 0-16,-2 2 0 16,3 0 18-16,2-5 3 0,4 8 1 0,2-8 0 0,-5 0-31 0,3 5-5 15,-4-5-2-15,1 3 0 0,-3 2 15 0,-4 1 4 16,-2-1 0-16,3-2 0 0,-1 2-32 0,-2 0 0 0,0-2 0 15,-4 2 0-15,-2 0 0 0,0 3 0 16,-3-2 0-16,-4 2 0 16,1-3-27-16,-6 3-1 0,0-3-1 0,0 3 0 15,-6-3-142-15,-1 1-28 0,-5-4-5 0,3 9-2 0</inkml:trace>
  <inkml:trace contextRef="#ctx0" brushRef="#br0" timeOffset="157890.97">23415 2394 1033 0,'0'0'45'0,"0"0"11"0,0 0-45 0,0 0-11 0,0 0 0 0,0 0 0 16,0 0 126-16,0 0 23 15,0 0 5-15,0 0 1 0,0 6-61 0,3 2-12 16,-3 2-2-16,0 6-1 0,0 3-20 0,3-1-4 0,-3-2-1 0,0 8 0 16,0 2-29-16,3 1-5 0,-3-3-2 0,0 10 0 15,0-2 12-15,-3 7 2 16,3 1 1-16,-3 5 0 0,3 0-16 0,-3-3-3 15,3 9-1-15,-2-1 0 0,-1-2 5 0,-3 2 1 0,0 3 0 0,0 2 0 16,0 1 27-16,0-3 6 0,0-6 0 0,0 4 1 16,3-4-7-16,-3 4-2 0,-3-6 0 0,3 2 0 15,0-2-28-15,0-5-7 0,0 5-1 0,3 0 0 16,-3-13-8-16,3 2 0 0,3-2 0 0,-3-6 0 16,3 1-139-16,0-6-23 0,0 3-5 0</inkml:trace>
  <inkml:trace contextRef="#ctx0" brushRef="#br0" timeOffset="158478.316">20924 2942 1148 0,'0'0'51'0,"0"0"10"0,0 0-49 0,0 0-12 16,9-5 0-16,-3 5 0 0,0 0 102 0,0 0 18 16,0 5 3-16,3-5 1 0,-3 5-44 0,3 3-8 15,-3 3-1-15,0 2-1 0,0 3-20 0,-1 8-4 16,1-3-1-16,-3 6 0 0,0 4-4 0,-3 1-1 16,3 2 0-16,-3 11 0 0,-3-5 3 0,0 5 0 15,3 0 0-15,-3 0 0 0,0 0 12 0,0 3 2 16,3-9 1-16,-2 9 0 0,4-6-26 0,-2 3-6 15,0 3-1-15,0-8 0 0,0-3-16 0,3 2-9 16,0-10 10-16,0 3-10 16,0-3-16-16,0-5-10 0,-3 0-2 0</inkml:trace>
  <inkml:trace contextRef="#ctx0" brushRef="#br0" timeOffset="159479.3249">16453 2879 1364 0,'0'0'30'0,"0"0"6"16,0 0 2-16,0 0 0 0,0 0-30 0,0 0-8 0,0 0 0 0,0 0 0 15,0 0 105-15,0 0 20 0,0 0 4 0,6 2 1 16,0 6-35-16,-3-8-7 0,-3 0-2 0,9 0 0 0,0 3-18 0,0-3-3 16,0-3-1-16,-3 3 0 0,6 0-19 0,-3 0-4 15,6 0-1-15,-4-5 0 16,1 2-19-16,0 3-4 0,12 0-1 0,-3 0 0 0,-6-5-3 15,3 5-1-15,6 3 0 0,5-3 0 0,-2 0-3 16,3 0-1-16,-3 2 0 0,2-2 0 0,7 0-8 0,-6 0 0 16,0 0 0-16,-1 0 0 15,1 0 16-15,3 0 4 0,3 0 0 0,2 0 1 0,-5 0-9 0,3 0-3 16,2 0 0-16,4 0 0 0,-3 0 10 0,-3 0 1 16,8 0 1-16,1 0 0 0,-3-2-5 0,2-1-2 15,1 3 0-15,2-5 0 16,4 5 5-16,3-3 1 0,-1 3 0 0,7 0 0 0,-7 0-10 0,4 0-2 15,2 0 0-15,4 0 0 0,-4 0-8 0,1-3 0 16,0 1 0-16,2 2-11 0,-2-5 11 0,-1-1 9 0,7 4-1 16,-4 2-8-16,1 0 12 0,-1-6-12 0,1 6 12 0,2 0-12 15,4-8 12-15,-1 8-12 16,0-5 12-16,7 5-12 0,-10 0 11 0,4 0-11 0,5-5 10 0,7 5-10 16,-7 0 9-16,0 5-9 15,-2-5 8-15,8 0-8 0,-2 0 8 0,-1 0-8 16,12-5 0-16,1 2 8 0,-10 3-8 0,0 0 8 0,10 0-8 0,-4 0 8 15,-3 3-8-15,1-3-9 0,2 0 9 0,6 5-13 16,-11-5 36-16,8 0 7 0,-9 5 2 0,10-5 0 16,-1 8-32-16,-3-8 0 0,6 6 0 0,10-6 0 15,-13 2 0-15,12 4 0 0,-12-6 0 0,13 5 0 16,-10-3 0-16,3 1 8 0,3 0-8 0,1 2 9 16,-4-5-9-16,0 3 10 0,0-1-10 0,4-2 10 15,-1 3-10-15,3 2 8 0,0-5-8 0,-3 0 8 16,4 0-8-16,-4 0 8 0,0 0-8 0,0 0 8 0,7 0-8 15,-4 0 0-15,0 0 0 0,0 0 0 0,-3 3 0 0,1 0 0 16,-4 4 0-16,-3-1 0 0,0 2-12 0,-5 0-4 16,-4 2 0-16,-3 3-933 15,1 3-187-15</inkml:trace>
  <inkml:trace contextRef="#ctx0" brushRef="#br0" timeOffset="-146195.113">6574 8218 320 0,'-9'8'14'0,"3"-3"3"0,0 3-17 0,0-3 0 16,0 3 0-16,-3 0 0 0,1-2 9 0,-1 4-1 16,3-2-8-16,-6 3 12 0,3-3-12 0,-3 2 0 15,3 1 0-15,0-1 0 0,-3 1 54 0,0 0 8 0,3-1 2 0,0 1 0 16,0-3-52-16,-2 2-12 15,-1 3 0-15,0-2 0 0,6 2 52 0,-3-2 8 16,-3-1 2-16,3 4 0 0,3-4-48 0,-3 3-14 0,0 1 0 0,3-1 8 16,-9 0-8-16,6-2 8 15,6 2-8-15,-3 0 8 0,1 0-8 0,-1-2 0 0,0 2 0 0,6 3 0 16,-12-3 0-16,6 3 0 0,-6 0 0 0,3 3 0 16,3-1 0-16,-3 1 0 0,-3 2 0 0,3-3 0 15,0 1-16-15,0 2-4 0,-11 19 0 16,2-9-1-16</inkml:trace>
  <inkml:trace contextRef="#ctx0" brushRef="#br0" timeOffset="-145800.258">5110 10615 230 0,'-36'29'20'0,"18"-13"-20"15,-9 8 0-15,-2 2 0 0,-4 6 100 0,-3 0 15 16,3 5 3-16,-11 0 1 0,2-3-87 0,-3 1-18 16,4-1-3-16,-10 6-1 15,0-3-31-15,1 0-7 0,-1 0 0 0,1 5-1 16,2-2-7-16,0 2-2 0,1-2 0 0,-7 5 0 0,4-5 23 0,-1 5 5 0,3-3 1 0,-8 6 0 15,11-3 18-15,-5 0 4 0,2 2 1 16,0 9 0-16,1-9 6 0,-1 6 2 0,0 0 0 0,-8 3 0 16,5-6 4-16,1 3 1 0,-1 2 0 0,0 4 0 15,4-6 13-15,-1 0 4 0,-2-1 0 0,-4 7 0 16,6-6-18-16,-2-3-3 0,-1 3-1 0,1 2 0 16,8-4 25-16,0-1 5 0,4-5 0 0,2 5 1 15,-3-5-33-15,6 0-6 0,4-3-2 16,-10 3 0-16,6-5-45 0,3 0-10 15,1-1-1-15,-1 1-409 0</inkml:trace>
  <inkml:trace contextRef="#ctx0" brushRef="#br0" timeOffset="-137490.17">17486 2061 1119 0,'-12'-5'49'0,"12"5"11"0,3-3-48 0,-3 3-12 0,0 0 0 0,0 0 0 16,0-5 154-16,0 5 28 0,0 0 6 0,0 0 0 15,0 0-64-15,0 0-12 0,0 0-4 0,0 0 0 16,0 0-21-16,0 0-5 0,0 0-1 0,3 5 0 15,0 8-37-15,-3 1-7 0,-3-1-1 0,3 5-1 16,-3 4-13-16,0-4-2 0,-3 3-1 0,-3 3 0 16,0-3-5-16,1 6-1 0,2-6 0 0,-3 3 0 15,0-3-5-15,0 3-8 0,0-3 11 0,3-3-11 16,-3 3 12-16,3-2-12 0,0-6 12 0,3 6-12 16,0-6 13-16,-3 0-4 15,3 0-1-15,3 1 0 0,0-9 4 0,-3 3 1 0,-6 0 0 0,3-3 0 16,9 0 7-16,-3-5 2 0,-6 8 0 0,0-2 0 15,0-6-1-15,3 2 0 0,3-2 0 0,-5 6 0 0,-4-6-3 0,6 0-1 16,3 0 0-16,0 0 0 16,0 0-2-16,0 0-1 0,0 0 0 0,0 0 0 0,0 0-14 0,0 0 11 15,0 0-11-15,0 0 10 0,12 5-10 0,-4-2 0 16,-8-3 0-16,9 5-11 16,0 0 11-16,3-5 0 0,3 0 8 0,3 0-8 0,0 3 8 0,0-3-8 15,3 0 8-15,-4-3-8 0,1 3 0 0,3-5 9 16,9 5-9-16,-3-5 0 0,-7 2 0 0,1-2-11 15,3-1 0-15,0 4 0 0,0 2 25 0,0 0 5 16,-4 0 1-16,-2 0 0 0,0 0-20 0,-3 0 0 16,-9 0 0-16,-6 0 0 15,6 0 0-15,0 2 0 0,0 4 0 0,-6-6-9 16,3 5-127-16,-3-5-26 0,0 8-5 0</inkml:trace>
  <inkml:trace contextRef="#ctx0" brushRef="#br0" timeOffset="-136381.995">17730 3170 864 0,'-15'16'76'0,"15"-16"-60"0,-3-3-16 0,-3 3 0 16,-8-5 240-16,5 2 44 0,6-2 10 0,-9 5 2 0,-9-11-124 0,6 8-25 16,6-2-5-16,0 0-1 15,3 2-62-15,-3 3-13 0,-6-5-2 0,6 5-1 0,1 0-28 0,-1 5-6 16,-9 1-1-16,3 1 0 0,0 1-8 0,3 3-3 16,-3 5 0-16,0 2 0 0,0 1-3 0,4-3-1 15,-1 8 0-15,0 2 0 0,0-5-5 0,0 6 0 16,3-1-8-16,6 3 12 0,0-2-12 0,3-1 0 15,0-7 0-15,6 5 0 0,0-1 0 0,3-4 0 16,0-6-8-16,6 0 8 0,3 1-10 0,2-9 10 16,-5 3-8-16,6-8 8 15,3 0-48-15,0 0-4 0,-3 0 0 0,-1 0-1 16,4 0-180-16,-3-6-36 0</inkml:trace>
  <inkml:trace contextRef="#ctx0" brushRef="#br0" timeOffset="-135517.5829">16617 3575 288 0,'0'0'25'0,"0"0"-25"15,0 0 0-15,0 0 0 0,-6 0 206 0,6 0 36 16,0 0 7-16,3 7 2 0,0 4-124 0,0 2-25 16,0 1-5-16,3 4-1 0,3 3-20 0,0 6-5 15,-9-1-1-15,3 6 0 0,6 0-23 0,-3 7-5 16,-3-4-1-16,-3 10 0 0,-3-8-4 0,3 5-1 16,3 3 0-16,-3 3 0 0,-9-1-1 0,6 1-1 15,3 0 0-15,0 2 0 0,-9-5-34 0,6-3 0 16,3 0 0-16,0 3 0 0,-3-5 56 0,0 0 5 0,3-8 1 15,-3-1 0-15,6 4-48 0,-3-9-14 16,-6 1 0-16,3-6 8 0,6-3-8 0,-3 1 0 0,0-6 0 0,0-8-716 16,0 3-144-16</inkml:trace>
  <inkml:trace contextRef="#ctx0" brushRef="#br0" timeOffset="-134732.9229">16581 3900 518 0,'0'0'46'0,"0"0"-37"15,-6 0-9-15,6 0 0 0,0 0 247 0,0 0 47 16,0 0 10-16,0 0 1 0,-9 0-170 0,9 0-35 16,0 0-6-16,0 0-2 0,0 0-49 0,12 0-11 15,3 3-1-15,9-1-1 0,0 1-2 0,3 2-1 16,5-5 0-16,7 3 0 0,9-1 0 0,-1-2 0 16,1 3 0-16,11-3 0 0,4 0 5 0,-1-3 0 15,-2 3 1-15,8 0 0 0,-2-2-5 0,-1-1-2 16,4 3 0-16,-1-8 0 0,-2 6-3 0,-1-1-1 15,7 3 0-15,-1 0 0 0,-8-5-6 0,-1 5-2 16,1-6 0-16,2 4 0 0,-5 2-6 0,-4-3-8 0,1 0 11 0,-4 3-11 16,-5 0 11-16,-3-5-11 15,-1 3 10-15,1-1-10 0,-6 3 0 0,-4-3-16 0,1 3 1 0,-3-5 1 32,0 2-172-32,-4 3-34 0</inkml:trace>
  <inkml:trace contextRef="#ctx0" brushRef="#br0" timeOffset="-134432.857">18564 3659 1684 0,'0'0'75'0,"-3"3"15"15,3-3-72-15,-3 5-18 0,3-5 0 0,0 8 0 16,0 3 105-16,0 7 18 0,3-5 3 0,-3 6 1 0,0 5-41 0,3 2-8 16,-3 3-2-16,0 3 0 0,3 2-32 0,-3 1-8 15,-3 5 0-15,3 2-1 0,-3 0-4 0,0 3-1 16,0 5 0-16,3-2 0 0,0-3-30 0,-3 0 0 16,-3 0 0-16,3-3 0 0,3 1 57 0,-6-1 6 15,3-2 1-15,0 2 0 0,0-8-52 0,0 3-12 0,-3-2 0 16,0-1 0-1,3-2-140-15,0-6-30 0,3-2-6 0,-3-8-926 0</inkml:trace>
  <inkml:trace contextRef="#ctx0" brushRef="#br0" timeOffset="-133948.9889">16662 4821 518 0,'0'16'46'0,"0"-16"-37"16,-15 5-9-16,6 0 0 0,0 0 252 0,0 1 49 15,3-1 10-15,-3-2 1 0,0-1-149 0,9-2-31 16,0 0-5-16,0 0-2 0,0 0-63 0,12 3-13 16,12-3-2-16,3 0-1 0,2 0-21 0,7 0-4 15,3 0-1-15,14 0 0 0,10 5-5 0,-6-5-2 16,-10 0 0-16,13 0 0 0,5 0 15 0,1 0 2 15,-7 0 1-15,7-2 0 0,-4 4-6 0,1-2-1 16,-1 0 0-16,7 0 0 0,-4 0 3 0,-2 0 0 0,-4 0 0 16,7 0 0-16,-10 0-9 0,1 3-2 15,-4-3 0-15,4 3 0 0,-9-3-31 0,-1 0-6 0,-5 0-2 0,-1 0 0 16,-8 0 43-16,-3-3 9 0,-3 3 2 0,-3-3 0 31,-4-2-55-31,-2 2-12 0,-9-2-1 0,0 0-1152 0</inkml:trace>
  <inkml:trace contextRef="#ctx0" brushRef="#br0" timeOffset="-133730.116">17415 4128 1767 0,'0'0'78'0,"0"0"17"0,6-3-76 0,-6 3-19 16,0 0 0-16,0 0 0 15,6 0 96-15,-3 3 16 0,0 4 4 0,0 1 0 0,0 6-49 0,5 9-10 16,4 7-1-16,-9 1-1 0,-6 1-30 0,0 0-5 16,6 2-2-16,-3 6 0 0,-6 0-6 0,0-1-2 15,6 4 0-15,0-9 0 0,0 0-10 0,-2 1 0 16,-4-6 0-16,6 3 0 16,6-14-130-16,-4 1-18 0,-4-6-4 0,-1 0-795 0</inkml:trace>
  <inkml:trace contextRef="#ctx0" brushRef="#br0" timeOffset="-133381.791">17403 4297 1296 0,'-9'-21'57'0,"9"10"12"0,6-2-55 0,0 0-14 0,-3-1 0 0,6 4 0 15,3-3 89-15,0 2 15 0,-1 0 4 0,4 6 0 16,-3-5-34-16,6 7-6 0,0 3-2 0,0-5 0 16,-3 5-24-16,0 0-5 0,11-3-1 0,-8 6 0 15,-3 2-20-15,0-5-5 0,0 3-1 0,0 2 0 16,0 0 0-16,-3 0 0 0,-7 3 0 0,4-5 0 15,0 5 1-15,-3 3 0 16,-9-1 0-16,-3-2 0 0,6 3-11 0,-3-3-9 0,-6 5 9 0,-2-8-13 16,-4 6 2-16,0-1 1 0,6 1 0 0,-9-3 0 15,-3 5 10-15,0-8 14 0,9 3-3 0,1-2-1 16,-4 1 54-16,0-4 10 0,3 2 2 0,3 1 1 16,3-6-1-16,0 0 0 0,-3 2 0 0,3 1 0 0,6-3-18 0,0 0-4 15,-6 8-1-15,6-8 0 0,3 5-41 0,0 3-12 16,0 3 0-16,3-3 8 0,-3 5-8 0,9 0 0 15,6 0 8-15,0-5-8 0,-9 6 0 0,8-1 0 16,7 0 0-16,3 3-12 0,0-3 0 0,-3-2 0 16,2 2 0-16,4 0-834 15,0 0-167-15</inkml:trace>
  <inkml:trace contextRef="#ctx0" brushRef="#br0" timeOffset="-132618.3489">18558 3823 864 0,'0'0'76'0,"0"0"-60"16,0 0-16-16,0 0 0 0,-3-2 66 0,3 2 10 15,0 0 3-15,0 0 0 0,0-3 37 0,3 0 8 16,3-2 2-16,0-3 0 0,0 8-38 0,3-5-8 15,2 5-2-15,1-6 0 0,3 4-6 0,6 2 0 16,-3 0-1-16,3 2 0 0,0 4-25 0,2-1-5 16,4-2-1-16,3 2 0 0,3 0-24 0,5 3-4 15,4 0-2-15,6 3 0 0,5-6 29 0,4 3 5 0,-1 0 2 0,7 0 0 16,-4 2-26-16,7-4-4 0,2 2-2 0,7-3 0 16,-7 0 29-16,4 3 5 15,-1-5 2-15,9 2 0 0,-2 0-17 0,2-2-3 0,4 0-1 0,8 5 0 16,-6-8 6-16,3 5 1 15,-2-2 0-15,11 2 0 0,-6-5-17 0,-2 3-3 0,2-3-1 0,9 2 0 16,-15-2-7-16,7 0 0 0,5 0-8 0,12 0 12 16,-12 0-1-16,3 0-1 0,7 0 0 0,8 3 0 15,-15 2-10-15,0-5 0 0,3 0 0 0,9 5 0 16,-17-2 0-16,2 2 0 0,-3-2 0 0,9 0 0 16,0 5 28-16,-14-3 3 0,-7 0 1 0,9 3 0 15,-11-5-20-15,-1 2-3 0,-2 0-1 0,2 3 0 0,-15-2-8 16,-2-1 8-16,-1 3-8 0,1 0 8 0,-10-3-8 0,1 0 0 15,-3 3-12-15,-1-2 12 0,-5 1 0 0,-9-1 0 16,-7-4 0-16,-5 1 0 16,0 5-56-16,-6-8-6 0,-6 3-2 0,-3-1-847 15,0-2-169-15</inkml:trace>
  <inkml:trace contextRef="#ctx0" brushRef="#br0" timeOffset="-131311.907">21004 3773 230 0,'0'0'10'0,"0"0"2"0,0-3-12 0,-5-2 0 16,2 2 0-16,3 3 0 0,0 0 306 0,0 0 58 15,-3-2 12-15,3 2 3 0,0 0-223 0,-3 2-44 16,0 6-8-16,0 6-3 0,0-1-35 0,0 5-7 16,-3 1-2-16,0 7 0 0,0 9-13 0,0-4-4 15,0 12 0-15,0 7 0 16,0 0-8-16,0 9-1 0,0 1-1 0,-3 4 0 0,3-6-4 0,0 3-1 0,0 0 0 0,0 0 0 16,0-6 11-16,3-2 1 15,0-3 1-15,3 1 0 0,0-9-15 0,0 0-3 0,-3-5-1 0,3 0 0 16,0-5-19-16,0-5-14 15,3-6 2-15,0 0-784 0,-6-5-158 0</inkml:trace>
  <inkml:trace contextRef="#ctx0" brushRef="#br0" timeOffset="-130761.652">18370 4786 1440 0,'0'0'128'0,"0"0"-103"16,0 0-25-16,0 0 0 0,6 0 90 0,3 0 13 15,0 3 2-15,6 2 1 0,-3-5-9 0,0 3-1 16,6 0-1-16,2 4 0 0,-2-1-26 0,6 2-5 16,0-6 0-16,6 9-1 0,2-8-16 0,4 7-3 15,3-5-1-15,5 6 0 0,1-3-8 0,3-3-2 0,5 3 0 0,10 0 0 16,-1-5-13-16,1 2-2 16,2 0-1-16,10 1 0 0,-7 2 2 0,7-6 0 0,2 1 0 0,9 5 0 15,-8-6 2-15,2 4 1 0,3-1 0 16,16 0 0-16,-13 1-2 0,15-1 0 0,-12-2 0 0,16 2 0 15,-13 0-5-15,9 3-2 0,-9 0 0 0,13-3 0 16,-10 3-4-16,-3-2-1 0,0 2 0 0,13 5 0 16,-10-8-8-16,0 6 10 0,0 2-10 0,12 3 10 15,-11-3-2-15,11 0-8 0,-3 0 12 0,-3 1-4 16,-14-6 2-16,5 2 0 16,15 1 0-16,-6-1 0 0,-6 1 0 0,4-3 0 0,2 5 0 0,-3-8 0 15,-3 3-2-15,-2-5-8 0,-4 2 12 0,3 1-4 16,-5-1 3-16,-4 3 0 0,-9-6 0 0,1 1 0 15,-4 0-11-15,1-1 0 0,-4 4 0 0,-2-4-11 16,-7 1 11-16,1-3 0 0,-7 0 0 0,-5 0 0 0,-4 0-10 16,1-3-3-16,-6 1-1 0,-1-1 0 15,-5-2-103-15,-3-3-21 0,-3 0-4 0,-3 3-1110 16</inkml:trace>
  <inkml:trace contextRef="#ctx0" brushRef="#br0" timeOffset="-130231.4">23356 3905 1260 0,'0'0'56'0,"0"0"11"0,0 0-54 0,0 0-13 0,0 0 0 0,0 0 0 16,0 0 97-16,0 0 17 0,0 0 3 0,0 0 1 15,0 8-3-15,-6-3-1 0,0 3 0 0,0-5 0 16,0 2-42-16,0 1-9 0,-3-1-2 0,3 3 0 16,0 0-37-16,0-3-8 0,3 3-2 0,0-3 0 15,3-5-14-15,0 0 0 0,-5 6 0 0,5-6 0 16,0 0 0-16,0 0 0 0,0 0 0 0,0 0-10 15,0 0 10-15,0 0-10 0,0 0 10 0,0 0-10 16,0 0 10-16,0 0 9 0,0 0-1 0,0 0-8 0,0 0 16 0,0 0-4 16,0 0-1-16,0 0 0 0,0 0 17 15,0 0 3-15,0 0 1 0,0 0 0 0,0 0-13 0,0 0-3 16,0 0 0-16,0 8 0 16,0 0-8-16,0 5-8 0,0 3 9 0,2 5-9 0,-2 5 0 0,3 6 0 31,-3 0 0-31,0 7 0 0,0 1 0 0,0 0 12 0,0-1 0 0,0 6 0 0,-3-7-12 0,1 1 0 15,-1 4-9-15,-3 2 9 0,3-6 8 0,-3 1 8 16,0-3 2-16,0 3 0 0,0-6-4 0,0-2-1 16,3 0 0-16,-3-1 0 15,-3 1-31-15,6-6-6 0,-3 4-2 0,3-4 0 16,0 3-31-16,0-5-7 0,3 5 0 0,0-2-1 16,0-1-119-16,3-5-24 0,0 3-5 0</inkml:trace>
  <inkml:trace contextRef="#ctx0" brushRef="#br0" timeOffset="-129658.533">23520 4109 864 0,'6'-8'76'0,"-3"0"-60"15,3 0-16-15,0 0 0 0,-1 0 76 0,-2 3 12 16,-3 5 2-16,0 0 1 0,0-5-75 0,0 5-16 15,-3-6 0-15,3 6 0 16,-5-2-47-16,2-4-8 0,-3 4-1 0,6 2-1 0,-6 0 32 0,6 0 6 16,0 0 2-16,0 0 0 0,0 0 29 15,0 0 7-15,-6-3 1 0,3 1 0 0,3 2 35 0,0 0 7 16,0 0 2-16,0 0 0 0,0 0 6 0,0 0 2 16,0 0 0-16,0 0 0 0,0 0-4 0,0 0 0 15,9 0 0-15,-3 2 0 0,3 1 48 0,-1-1 10 16,7-2 2-16,3 6 0 0,-6-6-109 0,6 0-19 15,3 0-9-15,3 0 1 0,-1 0 44 0,4 2 10 16,-3 1 2-16,6 0 0 0,-3 2-20 0,2 0-3 0,-2 3-1 0,3-2 0 16,3 1-3-16,-1-4-1 0,1 2 0 0,-3 6 0 15,3-8 0-15,-1-1 0 0,4 6 0 0,-6-5 0 16,-3 7 20-16,2-7 3 0,1 2 1 0,-3 1 0 16,0-1-29-16,0 3-6 0,2-5-1 0,1 2 0 15,-6 0-8-15,6-2 8 0,-4 2-8 0,4 0 8 16,3-2-8-16,0 2 0 0,-4 1 0 0,4-1 0 15,-6 0 0-15,0-2 0 0,-3 2 0 0,-4-5 0 16,1 0-12-16,0 0 1 0,-3 0 1 0,-3 0-800 16,0 0-160-16</inkml:trace>
  <inkml:trace contextRef="#ctx0" brushRef="#br0" timeOffset="-128945.234">24817 878 979 0,'0'0'43'0,"-3"3"9"0,1 2-41 15,-1 1-11-15,0 2 0 0,0 0 0 0,3 5 129 0,0 0 24 16,-3 6 5-16,3-1 1 0,-3 1-42 0,6 2-8 16,0 5-1-16,0 1-1 0,0-4-40 0,-3 4-8 15,3-1-2-15,-1 6 0 0,1-5-10 0,-3 2-3 16,0 2 0-16,0 6 0 0,0-2-22 0,-3 5-5 15,1 5-1-15,-1 0 0 0,0-1-16 0,0 4 0 16,-3 2 0-16,3 3 0 0,-3-5 0 0,3 7 12 16,-3 4-3-16,3 7 0 0,-3-5 16 15,3 2 3-15,0-2 1 0,0 3 0 0,0 7-5 0,0 0 0 16,3-4-1-16,-3-1 0 0,3 3 14 0,0-3 3 16,-3 5 1-16,0-2 0 0,3 2-33 0,0-2-8 15,-3 0 0-15,3 0 0 0,-3 2 0 0,0 9 0 16,0-9 0-16,0 3-11 0,0-3 11 0,0 6 0 0,-3 0 0 15,3 2 8-15,0-5 9 0,0 3 3 0,0-5 0 0,0-1 0 16,0 0-6-16,3 1-1 0,0-1 0 0,0-2 0 16,0 0 15-16,0-3 4 0,0-2 0 0,3 2 0 15,0 0-32-15,0-3 0 0,0-2 0 0,3-3 0 16,-3 1 12-16,0-6-4 0,0-3-8 0,3 0 12 16,-6 0-12-16,3-2 0 0,-3-3 0 0,0-5 0 31,-3-3-32-31,0-3-8 0,0-2-3 0,-3-6 0 0,-3-2-177 0,0-5-35 0,-14 15-7 15,5-15-2-15</inkml:trace>
  <inkml:trace contextRef="#ctx0" brushRef="#br0" timeOffset="-128704.901">23957 5231 1785 0,'-3'0'159'0,"3"0"-127"16,0 0-32-16,0 0 0 0,0 0 26 0,0 0-1 15,0 0 0-15,0 0 0 0,0 0 23 0,9 8 4 16,3-3 0-16,3 0 1 0,6 1-29 0,3 2-5 16,2-3-2-16,7-2 0 0,0 2-17 0,3-5 0 15,2-3 8-15,1-2-8 0,3-3 0 0,2-3-12 0,-2 1 1 0,-3-1-928 16</inkml:trace>
  <inkml:trace contextRef="#ctx0" brushRef="#br0" timeOffset="-126662.304">19948 1082 939 0,'0'0'41'0,"0"0"10"0,0 0-41 0,0 0-10 16,0 0 0-16,0 0 0 16,3-5 98-16,-3 5 18 0,0 0 3 0,6-3 1 0,0-7-2 0,-3 7 0 15,-3 3 0-15,0 0 0 0,0 0-47 0,0 0-10 16,0 0-1-16,0 0-1 0,0 0 1 0,0 0 0 15,0 0 0-15,0 0 0 0,0 0-21 0,0 3-4 16,0 7-1-16,-3 3 0 0,-3 3 4 0,0 3 1 16,-6-1 0-16,3 4 0 0,0 1-22 0,0-1-4 15,3 4-1-15,0-2 0 0,-3 2-2 0,3 1-1 16,0-1 0-16,0 1 0 0,3-1 1 0,-3-7 0 16,3 2 0-16,1-3 0 0,2 1 13 0,0-3 2 0,0 2 1 0,2-5 0 15,1 1-11-15,3-1-3 0,0 0 0 0,3-2 0 16,-3 2-12-16,3-5 11 0,0-3-11 0,3-2 10 15,3 2-10-15,3-10-12 0,3 2 2 0,-1-2 1 16,1-8-97 0,3 5-19-16,-6-6-4 0,3 1-951 0</inkml:trace>
  <inkml:trace contextRef="#ctx0" brushRef="#br0" timeOffset="-126013.632">22445 1185 921 0,'-9'-5'82'0,"9"5"-66"16,-6 0-16-16,3-5 0 15,-3 2 164-15,0 3 30 0,0-5 6 0,0 5 0 0,1 0-68 0,-4 5-13 16,-3-5-3-16,3 3-1 16,-3 2-47-16,-3 3-10 0,0 3-2 0,0 2 0 0,0 0-16 0,3 0-3 15,0 0-1-15,4 6 0 0,-1-3-16 0,3 2-3 16,0 1-1-16,6 2 0 0,0-2-3 0,3-1-1 15,0 3 0-15,3-7 0 0,3 4-12 0,2-5 9 16,4-5-9-16,0 5 8 0,3-2-8 0,3 2 0 16,0-13 0-16,3 3 0 15,-1-3-103-15,7-3-25 0,0-2-6 0,-3 0-1 0</inkml:trace>
  <inkml:trace contextRef="#ctx0" brushRef="#br0" timeOffset="-125428.595">24267 1167 864 0,'0'0'76'0,"0"0"-60"16,0 0-16-16,0 0 0 0,0 0 232 0,0 0 44 16,0 0 9-16,0 0 2 0,0 0-167 0,0 8-34 0,0 2-6 0,0 4-2 15,0 1-38-15,-3 9-8 16,0-5-2-16,0 7 0 0,-3 1-15 0,0-1-3 0,0 1-1 0,-3-1 0 16,3 6-3-16,0-11-8 15,0 3 12-15,0-3-4 0,-3 0 4 0,3-2 1 0,0-1 0 0,0-5 0 16,3 1 9-16,1-6 2 0,-4 2 0 0,3-2 0 15,0-8 12-15,3 0 2 0,0 0 1 0,0 0 0 16,-3-5 6-16,3-3 2 0,0 0 0 0,9-5 0 16,5 13-19-16,-2-14-4 0,-9-15-1 0,0 0 0 15,6 5-14-15,0 3-9 0,0 3 12 0,6-3-12 16,-3 7 0-16,3 1 0 0,0 0 0 0,0 2 0 16,-4 3 0-16,4 0 0 0,0 3 0 0,3 0 0 15,-3 5-16-15,0-5 4 0,0 10 0 0,0-5 0 16,-3 0-120-16,-1 5-24 0,1-5-5 0</inkml:trace>
  <inkml:trace contextRef="#ctx0" brushRef="#br0" timeOffset="-120451.885">4901 9684 748 0,'0'0'33'0,"0"0"7"0,0 0-32 0,0 0-8 0,0 0 0 0,3-6 0 16,0 4 139-16,0-3 25 15,3-1 6-15,-3 4 1 0,6-1-70 0,-9 3-13 0,0 0-4 0,3 0 0 16,3 0-19-16,6 0-4 0,-9 0-1 0,6 3 0 16,-3-1-31-16,6 1-6 0,-12-3-2 0,9 3 0 15,-3-1-4-15,0 1-1 0,-1-1 0 0,4-2 0 16,-6 0-6-16,9 0-2 0,-9 0 0 0,3 0 0 15,6-5-8-15,-9 5 8 0,6-2-8 0,0-1 8 16,0 0-8-16,0 1 0 0,3 2 0 0,-6 0 8 16,6 0-8-16,-4 2 0 0,1-2 0 0,6 3 0 15,-9 0 0-15,6-1 0 0,-3-2 0 0,0 5 0 16,6-5-27-16,-9 6-1 16,6-4 0-16,0 4 0 0,-3-4 28 0,3 4 0 0,-1-4 0 0,4 1 0 15,-3 0 20-15,0 2 8 0,-3-5 3 0,6 3 0 16,-3-1-31-16,3-2 8 0,6 0-8 0,-7 0 0 0,4 0 0 0,0 3 0 15,0-1 0-15,0-2 0 0,3 6 0 0,-3-4 0 16,-4 4 0-16,4-1 0 0,0 0 0 0,-3 1 0 16,0 1 0-16,0 4 0 0,-3-6 0 0,3 3 0 15,-1 0 0-15,4 0 0 0,-3-3 0 0,0 1 0 16,3-4 8-16,0 4-8 0,0-4 0 0,3 1 0 16,-1-3 0-16,-2 3 0 0,3-3 0 0,3-3 0 15,-3 3 0-15,3 0 0 0,-1 0 0 0,1 0 0 16,0 0 0-16,0 0 0 0,-6 5 0 15,5-2 0-15,-2 2 0 0,0 1 0 0,-3-1 0 0,3 3 0 16,3-3 0-16,-4 3 0 0,1-3 0 0,0 3 0 16,0-3 0-16,0 3 0 0,6-8 0 0,-4 3 0 15,1 0 0-15,6-3 0 0,-3 0 0 0,3 0 0 16,-4-3 0-16,1 0 0 0,3 3 0 0,3-2 9 0,-13-4-9 16,7 6 8-16,3 0-8 0,-3 3 0 0,0-3 0 15,-1 5 0-15,1 1 0 0,0-1 0 0,0 3 0 0,-3-3 0 16,2 6 0-16,-2-1 0 0,0-4 0 0,0 2 0 15,-3-3-8-15,2 0 8 0,4-2 0 0,-3 2 0 16,-3-5 0-16,3 0 0 0,8 0 0 0,-2-5 0 16,0 2 0-16,0-2 0 0,-3 0 0 0,8-1 0 15,4 4 0-15,-6-4 0 0,-4 1 0 0,4 0 0 16,3 2 0-16,-3 1 0 0,-7 2 0 0,4-3 0 16,-3 3 0-16,6-3 0 0,-1 3 0 0,-5 0 0 15,-6-2 0-15,6-1 0 0,6 0 0 0,-1-2 0 0,-5 2 14 16,0-2 1-16,6 0 0 0,-1-1 0 15,1 1 2-15,-3-3 1 0,-3 3 0 0,5 0 0 16,7-3-4-16,-3 2-1 0,-9 1 0 0,2 3 0 0,4-4-13 0,0 4 0 16,-3 2 0-16,-4 0 0 15,4 0 0-15,-3 2 0 0,0 1 0 0,0 0 0 0,-1-1 0 0,1 1 14 16,0-3-2-16,-3 5-1 0,6-2-11 0,-7-1-9 16,1-2 9-16,3 0-13 0,-3 0 13 0,3 0 8 15,-1 0 0-15,1 0-8 0,0-2 14 0,-3 4-4 16,0 1-1-16,2 0 0 0,-5-1-9 0,0 1 12 15,3 0-12-15,-3-1 12 0,-3 4-12 0,2-1 0 16,1-3 0-16,0 4 8 0,0-4-8 0,0 1 0 16,0 0 0-16,2 2 0 0,-2-5 0 0,3 3 0 0,3-1 0 15,-3-2 0-15,-1 0 0 0,1 0 0 0,0-2 0 0,3 2 0 16,-3-3 0-16,-1 3 0 16,1-3 0-16,3 3 0 0,-3-2 0 0,0 2 8 0,2 0-8 0,1 2 0 15,0 1 8-15,0-3-8 0,-3 3 8 0,2-1-8 16,-5 1 0-16,6 2 0 0,0-2 0 15,0 2 0-15,-4-2 0 0,4-1 8 0,-3 1-8 0,3 2 0 16,-3-2 0-16,-1 0 0 16,4-3 0-16,0-3 0 0,-3 3 0 0,0 3 0 0,2-6 0 0,1 0 0 15,3 3 9-15,0 0-9 0,3-2 10 0,-1-1-10 16,-2-2 9-16,0 0-9 0,0-1 8 0,2 4-8 16,-2 2 0-16,0-3 0 0,0 3 8 0,-1 0-8 15,1 0 18-15,0-3 2 0,0 1 0 0,2-1 0 0,-2 3-20 16,3-3-17-16,0 1 3 0,2 2 1 15,-5 0 13-15,0 0 0 0,3 0 0 0,-4 0 0 0,4 0 0 0,-3 0 0 16,6 0 8-16,-1 0-8 0,1-3 11 0,0 0-2 16,0 1 0-16,-1-1 0 0,1 0-9 0,0 1-9 15,-1-1 9-15,-2 3-13 0,0 0 13 0,3 0 0 16,-4 0 0-16,7 0 0 0,-6 0 0 0,0 0 0 16,5 0 0-16,-2-2 0 0,0 2 0 0,-1-3 0 15,-2 3 9-15,3 0-9 16,-3 0 13-16,-1 3-3 0,-2-3-1 0,6 0 0 0,-3 0-9 0,2 0 0 0,-2 0 0 0,3-3 0 15,2 3 0-15,-2 0 0 16,0 0 8-16,0 0-8 0,-4 0 0 0,1 0 0 16,0-3 8-16,0 3-8 0,-1 0 0 0,1 3 0 15,0 0 0-15,2-1 8 0,-2-2-8 0,3 3 0 16,0-1 0-16,5 1 8 0,-8 0-8 0,0-1 0 16,3-2 9-16,-4 3-9 0,1-3 8 0,3 3-8 0,-4-3 10 15,7 0-10-15,0 0 12 0,0 0-3 0,-4 0-1 0,7 0 0 16,-6 0 4-16,2 0 1 0,-2-3 0 0,3 3 0 15,-3-3-13-15,2 1 0 0,1 2 0 0,0 0 0 16,-7 0 0-16,7 0-18 0,0 0 4 0,2 0 1 16,1 2 21-16,-6 1 4 0,0 0 0 0,2-3 1 15,-2 0 4-15,3 2 1 0,-1 1 0 0,1-3 0 16,-3 0-18-16,2 0 0 0,4 0 8 0,3-3-8 16,-4 3 0-16,-2 0 0 0,0-2-11 0,2 2 11 15,1 0 0-15,0 0 12 0,-1-3 0 0,1 3 0 16,3-3-12-16,-1 3 0 0,1 0-9 0,3-2 9 0,-1 2 0 15,-2-3 0-15,-3 0 0 0,2 3 10 0,1 0-10 0,0-2 0 16,-1-1 9-16,1 1-9 16,0-4 0-16,-1 4 0 0,1-1 0 0,0-2 8 0,-4-1-8 0,4 1 0 15,-3 0 0-15,2 0 0 16,4-1 0-16,-1 1 0 0,1-3 0 0,0 3 8 0,-1-3-8 0,1 2 0 16,-3-1 0-16,2 1 0 0,4-2 0 0,-4 3 9 15,4-3-9-15,-3 3 10 0,-1 2-10 0,1-2 0 16,-3 2 0-16,-1-2 0 0,1 0 0 0,-3 2 0 15,2 0 0-15,1 1 0 0,-4-1 0 0,4 3 0 16,0-3 0-16,-4 3 0 0,1 0 0 0,-3 3 0 16,0-3 0-16,2 3 0 0,-2-1 0 0,3 1 0 0,2-3 0 15,-2 3 0-15,0 2 0 0,-1-2 0 0,1-1 0 0,0 1 0 16,-4-3 0-16,4 2 0 0,0 1 0 0,-1-3 0 16,4 3 0-16,0-3 0 0,-4 0 0 0,1 0 0 15,6 0 0-15,-4 0 0 0,-5 0 0 0,3 0 0 16,2 0 0-16,1 0 0 0,-3-3 8 0,-4 3-8 15,1 0 8-15,3 0 0 16,2 0 0-16,-5 0 0 0,0 0 2 0,-1 0 0 0,4 0 0 0,-6 0 0 16,2 0 0-16,1 0 0 0,3 0 0 0,-1 0 0 15,7 0-10-15,-3 0 8 0,-4 0-8 0,1 0 8 16,-3 0-8-16,-1 3 10 0,-2-1-10 0,-3 1 10 16,3-3-10-16,-1 0 0 0,-2 3 0 0,0-3 0 15,3 2 8-15,-7-2-8 0,1-2 0 0,3 2 8 16,6 2-19-16,-4 4-4 0,-8-4-1 0</inkml:trace>
  <inkml:trace contextRef="#ctx0" brushRef="#br0" timeOffset="-115654.057">19534 4273 1440 0,'-9'19'64'0,"6"-14"12"0,3-5-60 0,0 0-16 16,0 0 0-16,0 0 0 0,0 0 84 0,6 8 15 0,0-3 2 0,3 3 1 15,-3-8-63-15,6 5-13 0,3-5-2 0,3 8-1 16,-4-8 12-16,1 0 2 0,3 3 1 0,-3 0 0 15,0-1-30-15,-3 3-8 0,-3-5 0 0,0 0 0 16,0 3 0-16,0 0-13 0,-9-3 3 0,0 0 1 16,3 2 9-16,-3-2 8 0,0 8-8 0,-3-2 11 15,0 2 3-15,-6 0 1 0,0-3 0 0,-3 3 0 16,0 0-15-16,0 0 0 0,0 0 0 0,0-3 0 16,-6 0 14-16,6 0-3 0,4 3-1 0,2-8 0 15,0 3 2-15,6-3 1 0,0 0 0 0,0 0 0 16,0 0-13-16,0 0 9 0,6 3-9 0,3 5 8 0,-4-6-8 15,4 4 0-15,3-1 0 0,-3 3-11 0,0-3 11 0,3 0 0 16,0 1 0-16,-3 2 0 0,0-3 0 0,0 3 0 16,0-3 0-16,0 3 0 0,-3-5 17 0,0-1-1 15,-3 6 0-15,2-2 0 16,1 1 14-16,-6-7 2 0,0 0 1 0,0 6 0 0,-3 2 7 0,3-3 0 16,-3 3 1-16,-2 0 0 0,-4-3-25 0,3 3-4 15,-3 3-2-15,3-6 0 0,-3 3-2 0,0-5 0 16,0 2 0-16,0 0 0 0,0 0-8 0,0-2 0 15,0 2 0-15,0-5 0 16,3-5-106-16,-3 2-23 0,3 3-5 0,1 3-541 0,-1 2-108 16</inkml:trace>
  <inkml:trace contextRef="#ctx0" brushRef="#br0" timeOffset="-115507.526">19861 4657 864 0,'0'0'76'0,"0"0"-60"0,0 0-16 0,0 0 0 15,0 8 187-15,0-3 34 0,-2 5 7 16,-1 1 2-16,-6 8-106 0,0-6-20 0,0 5-5 0,0 4-1 16,-3-4-77-16,-3 3-21 0,3-2 8 0,0-1-8 15,0 1-44-15,3-6-12 0,3-2-3 0,3-1-794 16</inkml:trace>
  <inkml:trace contextRef="#ctx0" brushRef="#br0" timeOffset="-115187.54">20195 4448 1036 0,'0'0'92'0,"0"0"-73"15,9 0-19-15,0 0 0 0,-3 0 204 0,0 0 36 16,6 0 8-16,-4 2 2 0,-2-2-125 0,3 6-25 16,-3-6-4-16,3 2-2 0,0 1-50 0,-3 5-9 15,0-6-3-15,3 1 0 0,-3 2-20 0,-3 1-12 16,0-1 12-16,0 0-12 0,3 1 11 0,-6-1-11 15,0 3 10-15,0 0-10 0,-6-3 12 0,3 3-4 16,0 0-8-16,-3 2 12 0,0-4-2 0,-3 4-1 16,0 1 0-16,0 0 0 0,0-4-9 0,0 7 10 15,0-6-10-15,3 2 10 0,-2-2 18 0,5-3 4 16,-3-2 1-16,6-3 0 0,0 0-5 0,0 0-2 0,0 0 0 0,0 0 0 16,0 0-14-16,6 0-4 15,0 0 0-15,-1 0 0 0,4 5-8 0,0-5 0 0,3 0 0 0,0 0 0 31,3 0-86-31,6 0-19 0,0 0-4 0,3 0-1002 0</inkml:trace>
  <inkml:trace contextRef="#ctx0" brushRef="#br0" timeOffset="-114649.255">21647 4371 1814 0,'0'0'80'0,"0"0"17"0,-6 5-77 0,6-5-20 16,0 0 0-16,0 0 0 0,0 0 84 0,3 6 14 15,3-1 2-15,3 0 1 0,-3-2-45 0,3-3-8 16,3 0-3-16,3 2 0 0,0-2-20 0,0 6-4 16,0-6-1-16,0 2 0 0,-1-2-20 0,-2 3-15 15,0 0 3-15,-3 2 0 0,-3-5 34 0,0 5 7 0,-3 3 2 0,0-3 0 16,-3 3-31-16,-3-2 0 0,0 2 0 0,-3 0 0 16,-3-1 0-16,0 1 0 0,0 3 0 0,0 0 0 15,0-6 0-15,-2 3 0 0,2 0 0 0,3-3 0 16,-3 0 11-16,3 3-1 0,3-8 0 0,3 0 0 15,0 0-10-15,0 0 0 0,0 0 9 0,0 0-9 16,0 0 9-16,0 0-9 0,6 3 12 0,0 0-12 16,3-3 11-16,0 2-11 0,2 3 10 0,1-5-10 15,0 3 0-15,0 0 0 0,3 5 0 0,0-6 0 16,0 6 0-16,-3-2 0 0,-3 2 0 0,0-1 0 16,-3 7 8-16,-3-9-8 0,0 6 0 0,-3 2 0 15,0 0 12-15,-6 0-4 0,-6-2-8 0,3-1 12 16,0 4 2-16,0-6 0 0,-3 5 0 0,0-8 0 15,0 3 4-15,3 0 1 0,-3-3 0 0,3 3 0 16,-5-2-41-16,2 1-8 0,0-1-2 0,0-1 0 16,0 0-197-16,3 3-40 0,-3-2-8 0,12-6-2 0</inkml:trace>
  <inkml:trace contextRef="#ctx0" brushRef="#br0" timeOffset="-114522.126">22008 4847 1944 0,'0'0'86'0,"0"0"18"16,0 0-84-16,0 0-20 0,-6 5 0 0,3 1 0 0,-3-1 80 0,0 3 11 16,0 0 2-16,-3 0 1 0,3 0-94 0,-3-3-15 15,3 0-5-15</inkml:trace>
  <inkml:trace contextRef="#ctx0" brushRef="#br0" timeOffset="-114217.491">22335 4598 2170 0,'0'0'48'0,"9"0"9"0,3-5 3 0,0 3 1 0,-3 2-49 15,3-3-12-15,-1 0 0 0,1 1 0 0,0 2 98 0,-3 0 17 0,3 0 3 0,-3 0 1 16,0 2-59-16,0 4-12 0,0-4-3 0,-3 3 0 16,3 1-29-16,-6 2-7 0,3-3-1 0,-3 3 0 15,3-3-8-15,-6 3 0 0,0 8 0 0,0-3 0 16,-3-2 0-16,-3-1 8 0,0-2-8 0,-3 6 8 15,-3-9-8-15,0 8 0 0,-9 0 0 0,3 1-11 0,-3 1 11 0,1 1 0 16,-4 0 0-16,3-3 0 16,3-2 0-16,6 2 0 0,3-5 8 0,0 3-8 0,6-3 0 15,3 0 0-15,0-3 0 0,6 3 0 16,6-3 0-16,3 0 0 0,-3 3 0 0,6-5 0 0,0 2 0 0,3 1 0 16,-1-4 0-16,4 4 0 15,3-1-75-15,0 0-9 0,0 3-3 0,5-5-1068 16</inkml:trace>
  <inkml:trace contextRef="#ctx0" brushRef="#br0" timeOffset="-113619.893">24201 4598 1450 0,'0'0'64'0,"0"-7"14"15,3-1-62-15,0 2-16 0,-3-2 0 0,3 6 0 16,0-4 131-16,-3 6 23 0,0 0 5 0,0 0 1 0,0 0-68 0,0 0-12 16,0 0-4-16,0 0 0 0,0 0-51 0,0 0-10 15,0 0-3-15,6 6 0 0,0-1-1 0,-3 3-1 16,-3-3 0-16,0 8 0 0,-3-5-10 0,0 3 0 16,-3 0-10-16,3 2 10 0,-3 3 0 0,-3-3 0 15,3-3 0-15,-6 6 0 0,-2-10 0 0,-1 2 0 16,3 0 0-16,0-1 0 0,0 4 12 0,0-8 3 15,-3 7 0-15,6-7 0 0,0 0 10 0,0 5 3 16,3-8 0-16,6 0 0 16,0 0-16-16,0 0-4 0,0 0 0 0,0 0 0 0,0 0-8 0,9 5 0 15,3-3 0-15,6 1 0 0,0 0 0 0,0-1 0 16,-3 1 0-16,-3 0 8 0,0-1-8 0,-1 6 0 0,1-5 0 16,-3 7 0-16,0-7 0 0,-3 8 0 15,0-6 0-15,-3 3 0 0,0 5 0 0,-6-5 0 0,0 3 0 0,-3-1-11 16,-3 6 11-16,-6-3 9 0,-2 1-1 0,-1-1-8 15,-3 0 0-15,3-2 0 0,0-1 0 0,3 1 0 16,-3 2 0-16,1-8 0 0,2 3 0 0,3 0 0 31,-3-2-122-31,3-4-22 0,3 1-4 0,0-3-840 0</inkml:trace>
  <inkml:trace contextRef="#ctx0" brushRef="#br0" timeOffset="-113524.883">24264 5003 1522 0,'0'0'68'0,"0"0"13"0,0 0-65 0,-3 8-16 0,0-2 0 0,-6 1 0 0,0 4 52 0,-3 0 6 16,0-1 2-16,-3 6-548 15,-6 3-108-15</inkml:trace>
  <inkml:trace contextRef="#ctx0" brushRef="#br0" timeOffset="-113201.603">24439 4810 518 0,'0'0'46'0,"0"0"-37"16,0 0-9-16,9 3 0 0,-3-1 335 0,0 4 65 15,0-4 12-15,0 1 4 0,-3 5-245 0,0-3-49 16,0 3-10-16,0-3-1 0,0 1-64 0,0 2-13 0,-3 0-2 16,0-3-1-16,0 3-23 0,0-3-8 0,0 3 0 15,-3-3 9-15,0 1-9 0,0 2 10 0,0-3-10 0,-3 3 10 16,3-6-10-16,-3 4 0 0,0-1 0 0,-3 0 8 15,3 1-8-15,-3-1 10 0,7-2-10 0,-4 2 10 16,3-2 6-16,3-3 2 0,0 0 0 0,0 0 0 16,0 0 10-16,0 0 3 15,6 2 0-15,-1 1 0 0,4-1-4 0,6 1-1 0,0-3 0 0,3 3 0 16,3-3-11-16,3 0-3 0,-1 0 0 0,1 5 0 16,-3-5-32-1,0 0-8-15,-6 3 0 0,0-1-1228 0</inkml:trace>
  <inkml:trace contextRef="#ctx0" brushRef="#br0" timeOffset="-108921.871">19620 1537 403 0,'-3'3'36'0,"3"-3"-36"16,-3 5 0-16,-3-5 0 15,3 5 134-15,6 3 20 0,6 11 4 0,-3-6 1 0,-3 0-47 0,0-5-10 16,-3-8-2-16,3 6 0 0,0 2-54 0,-3-8-11 15,-12-3-3-15,6-2 0 0,6 5-15 0,0 0-3 16,0 0-1-16,9 8 0 0,0 2 7 0,3-2 2 16,-3-3 0-16,0 3 0 0,-3-2 10 0,6-4 3 15,-3 4 0-15,3-1 0 0,0-5 9 0,-3 8 1 0,2-8 1 0,1 5 0 16,0-5-2-16,3 0-1 16,-3 0 0-16,0 0 0 0,0 0-28 0,0 0-6 15,-3 0-1-15,3 0 0 0,0-5-8 0,-4 5 10 0,-2 0-10 0,0 0 10 16,0-6-2-16,-6 6 0 0,0 0 0 0,0 0 0 15,0 0 0-15,0 0 0 0,-6 0 0 0,0-2 0 16,-5 2-8-16,2 0 0 0,0 0 0 0,-3 0 8 16,3 0 5-16,-3 0 1 0,3 0 0 0,3 0 0 15,0 0 18-15,6 0 3 0,0 0 1 0,0 0 0 16,0 0-21-16,0 0-4 16,0 0-1-16,12 0 0 0,0 0-10 0,3 0 0 0,0 0 0 0,5 0 0 15,7 0-9-15,0 2 9 0,0 4 0 0,3-6 0 16,-1 5-20-16,-2-2 4 0,0 2 0 0,0 0-1005 15</inkml:trace>
  <inkml:trace contextRef="#ctx0" brushRef="#br0" timeOffset="-108205.956">22162 1577 1562 0,'0'0'34'0,"0"0"7"0,0 0 2 0,0 0 1 0,0 0-35 0,0 0-9 16,0 0 0-16,0 0 0 15,0 0 31-15,0 0 4 0,0 0 1 0,9 3 0 0,0 2 0 0,0 0 0 16,0-5 0-16,3 3 0 0,3 2-24 0,3-5-4 15,-3 0 0-15,2 0-8 0,1 0 12 0,-3 5-12 16,3-5 12-16,-3-5-12 0,-3 5 8 0,0 0-8 16,-3 0 0-16,0 0 0 0,-9 0 17 0,0 0-3 15,0 0-1-15,0 0 0 0,0 0 12 0,0 0 3 16,0-8 0-16,-3 3 0 0,-3 5-12 0,-3-5-1 0,0 2-1 0,-6 3 0 16,0 0-3-16,0 0-1 15,-3-5 0-15,0 5 0 0,-2 0 1 0,-1 0 0 0,3-6 0 0,0 4 0 16,6 2 13-16,0-6 4 0,3 6 0 0,0 0 0 15,3 0-16-15,6 0-2 0,0 0-1 0,0 0 0 16,0 0-9-16,9 6-11 0,0-6 3 0,3 8 0 16,6-3-1-16,3-2 0 15,0 2 0-15,3 0 0 0,2-2 9 0,1 2 0 0,-3 3 0 0,3-3 0 16,-3 1 0-16,-1-6 0 16,4 2 0-16,0 1 0 0,0 0-125 0,3 2-23 15</inkml:trace>
  <inkml:trace contextRef="#ctx0" brushRef="#br0" timeOffset="-107354.591">24020 1630 1594 0,'0'0'35'0,"0"0"7"0,0 0 2 0,0 0 1 0,0 0-36 0,0 0-9 0,0 0 0 0,0 0 0 16,0 0 51-16,0 0 8 0,0 0 1 0,0 0 1 15,6 0-14-15,3 5-3 0,6-5-1 0,2 0 0 16,1 3-10-16,3 2-1 0,0-5-1 0,3 0 0 16,2 0-2-16,-5 0 0 0,3 0 0 0,0 0 0 0,0 0-13 0,-3 0-2 15,-1 0-1-15,-2 0 0 16,-3 0-13-16,0 0 9 0,-3 0-9 0,-6 5 8 0,0-5-8 0,-6 0 0 16,3 3-12-16,-3-3 12 15,0 0-48-15,-6 5-1 0,-3 3-1 0,-3-2 0 16,0-1-4-16,-3-3-1 0,-3 4 0 0,1-1 0 0,-4-5 25 0,-3 0 5 15,0 0 1-15,-6 0 0 0,4 0 24 0,-4 0-8 16,-3 0 8-16,0-5 0 0,4 5 17 0,5-6 9 16,0 4 2-16,3 2 0 0,3-5 21 0,6 5 5 15,3 0 1-15,3 0 0 0,0 0-19 0,6 0-4 16,0 0-1-16,0 0 0 0,0 0-4 0,0 0-1 16,9 0 0-16,3-6 0 0,3 6-11 0,0 0-3 0,3-2 0 15,3 2 0-15,3 0 11 0,-1-6 1 0,-2 6 1 16,3 0 0-16,0 0-9 0,0-5-3 0,-4 2 0 0,-2 3 0 15,0 0 0-15,0 0 0 0,-3 0 0 0,0 0 0 16,-3 0-13-16,-3 0 0 0,3 0-9 0,-3 0 9 16,-9 0-14-16,0 0 3 15,0 0 1-15,0 0 0 16,0 0-21-16,0 0-4 0,0 0-1 0,-9 0 0 16,-3 8-4-16,-3-8-2 0,0 0 0 0,-3 6 0 0,-3-6 23 0,0 2 5 0,-5-4 1 0,2 2 0 15,0 0 13-15,0 0 0 0,6 0 0 0,3 0 0 16,1 0 0-16,5 2 15 0,0-2-3 0,6 0-1 15,3 0-3-15,0 0 0 0,0 0 0 0,0 0 0 16,12 6-8-16,5-1 0 0,1-3 0 0,0 4 0 16,6-6 13-16,-3 5 1 0,0-5 0 0,2 3 0 15,-2-3 2-15,0 5 1 0,0-5 0 0,0 0 0 0,0 5-17 16,-1-5-11-16,4 0 2 0,-3 3-997 16</inkml:trace>
  <inkml:trace contextRef="#ctx0" brushRef="#br0" timeOffset="-104644.825">7140 7430 716 0,'-24'13'32'0,"12"-8"6"0,-9 3-30 0,0-3-8 15,0 3 0-15,1-3 0 0,-1 1 59 0,-6-1 10 16,3 0 3-16,-3-2 0 0,7-3 32 0,-1 3 8 16,-6-3 0-16,0 2 1 0,0-2-18 0,4 0-4 15,-4 3-1-15,3-3 0 0,3 3-10 0,-3-1-1 16,-3 4-1-16,4-1 0 0,-1-3-18 0,0 6-3 16,-3 0-1-16,0 0 0 0,-2 0-44 0,-1 3-12 15,0-3 0-15,-3 0 0 0,1 0 13 0,2 0 1 16,0-1 0-16,0-1 0 0,1-1-6 0,-7 0-8 15,6 1 11-15,-3-4-11 0,4 1 14 0,-4 0-4 16,0 2-1-16,-3 0 0 0,1 3 2 0,2 3 0 16,-6-1 0-16,1 6 0 0,-4 0-3 0,6 5-8 15,-3 3 12-15,4 5-4 0,-10-2-8 0,6 2 0 16,1-3 0-16,-4 1 8 0,3 2-8 0,-2 0 0 16,5 0 0-16,-3 0 8 0,4-3 0 0,2 1-8 15,0 5 12-15,3-3-4 0,4 0 3 0,-1 0 0 0,3-3 0 0,0 4 0 16,3-1-11-16,-3 2 0 0,4 1 9 0,-4 3-9 15,0-4 8-15,3 1-8 0,0 5 8 0,3-8-8 16,1 8 0-16,2 0 0 0,0 6 0 0,6-4 8 16,-9 4 0-16,6-1 1 0,0-2 0 0,3 15 0 15,0-2 5-15,3-3 1 0,0 3 0 0,1 3 0 16,5-6 0-16,5-2 0 0,-5-3 0 0,3-3 0 16,3 0-3-16,0-2-1 0,3 5 0 0,3 5 0 15,3 1-1-15,-6-4 0 0,9-2 0 0,0 0 0 16,0-2-10-16,2-1 0 0,4-2 0 0,-3-1 8 0,3-2-8 15,-3-2-16-15,0-1 4 0,8-2 1 0,-5-3-3 0,3-5-1 16,6-3 0-16,2 0 0 16,1-8-128-1,3-5-25-15,-1-2-6 0</inkml:trace>
  <inkml:trace contextRef="#ctx0" brushRef="#br0" timeOffset="-103524.958">6265 7604 691 0,'26'-5'61'0,"-11"5"-49"0,3-5-12 0,9-3 0 16,3 0 58-16,-1 0 9 0,4-3 1 0,0 3 1 15,3 3 11-15,2-3 1 0,1 0 1 0,6 3 0 16,2-3-27-16,1 3-6 0,0-1-1 0,5 1 0 16,-2 0 4-16,2-1 0 0,-2 1 0 0,5-3 0 15,-2 3 0-15,3-3 1 0,2 3 0 0,4-3 0 16,-13 2-10-16,10 1-3 0,2-3 0 0,1 0 0 15,-7 3-8-15,4 2-1 0,5-2-1 0,4 0 0 16,-7-1-6-16,1 1-2 0,2 0 0 0,7 0 0 0,-4-1-4 16,4 1-1-16,-1-3 0 0,3 3 0 0,-5-3-5 0,2 2-2 15,4 1 0-15,5 3 0 0,-8-4-2 0,-1 1-8 16,3-3 12-16,10 3-4 0,-7 2 2 0,-2 0 0 16,-1 1 0-16,6 2 0 0,-8 0-1 0,5 2 0 15,1 6 0-15,2-2 0 0,-12-4-1 0,1 1-8 16,-1 2 12-16,10 1-4 0,-4 1-8 0,-2-1 10 15,-1 4-10-15,6-4 10 0,-5 2-10 0,2-3 12 16,4 3-12-16,5-3 12 0,-6 0-4 0,-2 1-8 16,2-1 12-16,10 0-4 0,-10 1 0 0,0-1-8 0,-2 0 12 15,8 0-4-15,-6-2 8 0,1 2 0 16,-1-2 1-16,7 5 0 0,-10-3-17 0,0 3 0 16,4-3 0-16,5 3 0 0,-8 0 0 0,2 3 0 15,-3-3 0-15,7 2 10 0,-10-2 1 0,10 3 0 0,-7-3 0 0,3 3 0 16,-5-1-11-16,8 1 8 0,0-1-8 0,1 1 8 15,-1-3 1-15,1 2 0 0,-1 1 0 0,-3-3 0 16,-5 0-9-16,5 0 10 0,-2 0-10 0,-1 0 10 16,-3 0-10-16,-2 0 0 0,-1-1 0 0,10 1 0 15,-7 3 11-15,7-6-3 0,-7 1-8 0,6 1 12 16,-5-1-12-16,2 2 0 0,4-3-12 0,2 3 12 16,0 3 8-16,1-4 9 0,-4 1 2 0,1 3 0 15,-7-3-19-15,3 5 8 0,-8-5-8 0,8 3 0 16,-2 2 15-16,2-3-4 0,-8 4-1 0,5-4 0 15,-5 1-10-15,-4-3 0 0,4 2 0 0,2 1-11 0,-5 0 22 16,-1-1 4-16,1-2 1 0,-1 3 0 0,-2-1-4 0,-1-2 0 16,-2 3 0-16,5-3 0 15,-5 2-4-15,2-2-8 0,-5 0 11 0,2 3-11 0,1-1 9 0,-3 1-9 16,-4 0 0-16,1-1 9 16,2 3-9-16,-2 3 0 0,-1-3 0 0,-5 1 0 0,0-1 0 0,-4 0 0 15,-2 0 8-15,3 3-8 0,-1-3 0 0,1 1 0 16,-3 2 8-16,-3-1-8 0,2-1 0 0,1 4 0 15,0-2 0-15,-7 0 0 0,4-3 0 0,-3 3-9 16,3-3 9-16,-4 0-13 0,-2 1 13 0,3-1 13 16,3 0-2-16,-1 3-1 0,-2-3-10 0,-3 1-11 15,-6-1 3-15,5 3 0 0,4-3 8 0,-6 3 12 0,-3-3-2 16,0 0-1-16,-1 0-9 0,-2 3 0 0,0 3 9 0,-3-3-9 16,-3 0 0-16,0-1 8 0,2 1-8 15,-5 0 0-15,-3 0 0 0,3-3 9 0,6 3-9 0,-6 3 0 16,-3-6 8-16,0 5-8 0,3-4 0 0,3 4 0 15,-3-5 17-15,-1 3-3 0,-8 3-1 0,3-1 0 16,6-2-13-16,-6 0 0 0,-9 3 0 16,3-4 0-16,-3 1 0 0,0 0 14 0,-6 3-4 0,0 2-1 15,-8-3-9-15,5 4 0 16,0-4 0-16,-6 3-11 0,-6 0 1 0,0 3 0 0,3 3 0 0,-5-1 0 31,-10 1-19-31,-3 2-4 0,-2-3-1 0,-4 6 0 0,6-3-26 16,-8-2-6-16,-4 4-1 0,0 1 0 0,4-3-15 0,-7 0-3 0,-8-2-1 15,-7 7 0-15,7-5 3 0,2 0 1 0,1-2 0 0,-4 2-537 16,7-3-107-16</inkml:trace>
  <inkml:trace contextRef="#ctx0" brushRef="#br0" timeOffset="-91542.489">19725 2159 1602 0,'0'0'35'0,"0"0"7"0,0 0 2 0,0 0 1 0,0 0-36 0,0 0-9 16,0 0 0-16,6 5 0 0,-1-5 19 0,1 3 1 16,0 2 1-16,3 1 0 0,-3-4 24 0,0 3 5 15,3 1 1-15,-3-1 0 0,0 3-31 0,0-5-7 16,-6-3-1-16,9 10 0 0,-3-4-4 0,0-6 0 15,-6 0-8-15,3 7 12 0,-3-7-4 0,0 8-8 16,0 3 11-16,-3-3-11 0,0 0 10 0,-3 2-10 16,-3-2 8-16,0 3-8 0,-3-3 8 0,3 5-8 15,-3-8 8-15,3 3-8 0,-3-2 10 0,4 2-10 16,2-8 12-16,0 5-12 0,0-5 15 0,3 3-4 16,3-3-1-16,0 0 0 0,0 0-10 0,0 0 0 15,0 0 0-15,0 0 0 0,9 5 0 0,0 0-11 16,2-5 11-16,-2 3-8 0,3 2 8 0,0 0 0 15,0-5 0-15,-3 8-8 0,3-8 8 0,-6 6 0 16,3-4 8-16,-3 3-8 0,3 1 9 0,-3-1-9 0,-3 3 12 0,0 0-12 16,0 3 22-16,0 2-2 0,0-5-1 0,-6 5 0 15,0-2 5-15,0 2 2 0,-3-3 0 0,-3 1 0 0,0 2 0 0,0 0 0 16,-3 1 0-16,0-1 0 0,0-3 1 0,0 4 0 16,0-4 0-16,-3 1 0 0,1-3-4 0,2-3-1 15,-3 0 0-15,0 3 0 0,0-2-22 0,0-4 0 16,3 3 0-16,-3-5 8 15,3 6-205-15,4-6-41 0,-4 0-8 0,9 0-2 0</inkml:trace>
  <inkml:trace contextRef="#ctx0" brushRef="#br0" timeOffset="-91386.428">20049 2461 1984 0,'0'16'-12'15,"-3"-1"-3"1,0 4 0-16,0-6 0 0,-3 0 46 0,3 1 9 16,-3-1 1-16,3-3 1 15,-3 1-187-15,6-6-38 0,0-5-7 0,9-5-2 0</inkml:trace>
  <inkml:trace contextRef="#ctx0" brushRef="#br0" timeOffset="-91125.389">20240 2204 1094 0,'0'0'97'0,"0"0"-77"16,0 0-20-16,-6 0 0 0,3 5 162 0,-3 3 29 16,3 0 5-16,-3 3 2 0,0 2-112 0,0 3-22 0,3 2-5 0,-3 6-1 0,6 3-30 0,-3-11-7 15,6 2-1 1,0-5 0-16,3-5-10 0,3 3-2 0,0 2-8 0,3-5 12 0,2 3-3 0,4 2-1 16,-3-5 0-16,3 5 0 0,-3-8 10 0,0 3 2 15,0 0 0-15,-3 3 0 0,-3-6-8 0,-7 3 0 16,-10-3-1-16,5 8 0 15,3 1-3-15,0 2 0 0,-9-1 0 0,0 7 0 0,-6-7-8 0,0 1 0 16,0 0 0-16,-3-3 0 16,0-2-38-16,-2 2-3 0,2-7-1 0,-3 1-607 15,0-7-122-15</inkml:trace>
  <inkml:trace contextRef="#ctx0" brushRef="#br0" timeOffset="-90998.276">20085 2164 1267 0,'-24'-18'56'0,"24"18"12"0,24 5-55 0,3-5-13 0,2 0 0 0,-2 0 0 16,3 0 155-16,6-5 28 0,2 5 5 0,7-6 2 15,-3 4-136-15,-1 2-27 0,-2-5-6 0,0-1-908 16</inkml:trace>
  <inkml:trace contextRef="#ctx0" brushRef="#br0" timeOffset="-89404.781">12640 4522 979 0,'0'0'87'0,"-9"5"-70"15,3 0-17-15,-5 3 0 16,-1-8 112-16,0 6 18 0,0-4 4 0,0 3 1 0,-3-5-65 0,0 3-13 15,3 0-2-15,0 5-1 16,-6-3-7-16,4 0-2 0,-1 1 0 0,-3 4 0 0,0 1-13 0,3 10-4 16,6 0 0-16,-3 3 0 0,-3-3 5 0,-5-2 1 15,-7-1 0-15,-3 3 0 0,3-2-2 0,0 2-1 16,-5 0 0-16,-1 3 0 0,-3-3-17 0,3 0-3 16,1 3-1-16,-4 0 0 0,3 5-10 0,-2 0 0 15,2 6 0-15,-6-4 8 0,-3 1-8 0,-5 2 8 16,2-4-8-16,-5 7 8 0,5-6 8 0,0-2 0 15,1 3 1-15,-4 0 0 0,3 0-2 0,-5-1-1 0,-4 1 0 16,10-3 0-16,-1 0-6 0,0-2 0 0,-2 2-8 16,2 3 12-16,-3-3-12 0,-2 5 9 0,-10-5-9 0,-17 11 8 15,11-3-8-15,4-11 0 16,2 4 0-16,-5 1 8 0,5-4-8 0,-2 7 0 0,-4 1 0 0,-2 2 0 16,8 0 0-16,1-3 0 0,2 3 0 15,-5 0 8-15,-4-8-8 0,4 0 0 0,-1 3 0 0,1-3 0 16,5-2 0-16,1 2 0 0,-1 0 9 0,-8 3-9 15,2-1 24-15,1 4 1 0,-1-3 0 0,-2 2 0 16,5-2-25-16,3-3 0 0,4 0 8 0,-13 3-8 16,1-11 8-16,2 0-8 0,4 3 12 0,-1 0-4 15,10-6-8-15,-1 3 8 0,-2 0-8 0,-7 6 8 16,0-1-8-16,1 3 0 0,2 3 0 0,-2 5 0 16,5-2 0-16,1-1 8 0,-4 0-8 0,-5 3 0 0,2-5 0 15,-2 0 8-15,-1 2-8 0,1 6 0 0,11-3 0 0,-3 5 0 16,-2 1 0-16,-7 2 0 0,4-6 8 0,2 1-8 15,4-3 8-15,-1 0-8 0,4-5 0 0,8 0 0 16,0-3 0-16,-2 8 0 0,-7-3 0 0,6 3 0 16,1 3 0-16,-1 0 0 0,6-3 0 0,1 2 0 15,2-2 0-15,-3 0 0 0,3-2-9 0,4-3 9 16,-1 2 0-16,0 6 0 0,6-1 0 16,-5 1 0-16,-7 2 0 0,0 3 0 0,4-5 19 0,-1-3 10 15,9 0 3-15,-3 0 0 16,4-5-52-16,5-3-9 0,0 0-3 0,0 3 0 0,3 0 32 0,3-1-9 15,-3 1 9-15,7 5 0 0,-4-2 22 0,0-4 10 16,3 1 1-16,0 0 1 16,0-3-54-16,-6 0-12 0,6-2-1 0,-3-1-1 0,0 0 34 0,-2 1 0 0,-7-1 0 0,3 3 0 15,0-2 30-15,-3 2 0 0,3-3 0 0,1 4 0 16,-1-7-30-16,0 4 0 0,3-3 0 0,0 2 0 16,0 1 12-16,1-1 0 0,-1-2 0 0,-3 2 0 15,3 1-4-15,0 2 0 0,-3 0-8 0,0 8 12 16,1 3-12-16,-4-1 8 0,-6 1-8 0,0 2 0 15,1-5 0-15,-1 3 0 0,3-3 0 0,-6 3 0 16,3-6 9-16,1 3-9 0,2-2 8 0,0 4-8 16,-3-2 11-16,4 0-3 0,-1 1-8 0,-6 1 12 15,3-4 4-15,-2-1 1 0,-7-2 0 0,0-1 0 16,0-1 1-16,4 1 0 0,2 1 0 0,-3 2 0 0,4 4-8 16,2-1-2-16,0 0 0 0,-3 5 0 15,3-5-8-15,-8-3 8 0,-16-2-8 0,4 3 8 16,5-6-8-16,6 2 0 0,1 1 9 0,-1 5-9 0,0-5 0 0,3 2 8 15,1 1-8-15,-4 2 0 16,0-3 8-16,4-2-8 0,-7 0 8 0,3-1-8 0,4 1 0 0,-1 0 9 16,0 0-9-16,-3 2 0 0,4 0 10 0,-1 6-10 15,0 0 8-15,-5 5-8 0,5-6 9 0,-3 1-9 16,3 0 10-16,-5 0-10 0,5-3 12 0,0 0-3 16,1 0-1-16,-4 2 0 0,6 1 0 0,0 0 0 15,-8-1 0-15,5 1 0 0,-3-3 0 0,4-2-8 16,-7-1 12-16,0-2-4 0,4-3 0 0,-4 0 0 15,6 3 0-15,-2-1 0 0,2 4 0 0,-3-1-8 0,0 3 12 16,-2 3-4-16,2 0 0 0,3-1 0 0,-8-4 0 0,-1 2 0 16,6-3 0-16,1 1-8 15,2-1 12-15,-6 3-4 0,12 0-8 0,-8 3 12 0,2-1-12 16,0 4 12-16,-2-4-12 0,5-2 0 0,-9-2 9 0,4 2-9 16,2-8 8-16,3 3-8 15,3-3 10-15,1 0-10 0,-1-3 8 0,6-2-8 0,-3 0 0 0,3 2 9 16,4-2-9-16,-7 0 0 0,6 0 9 0,0 0-9 15,3-3 0-15,3 0 0 0,-3-2 0 0,4 2 0 32,-1-3-44-32,3-2-14 0,3 0-2 0,15 3-1334 0</inkml:trace>
  <inkml:trace contextRef="#ctx0" brushRef="#br0" timeOffset="-45873.6239">5544 14822 1958 0,'-12'11'87'0,"12"-11"17"0,0 0-83 0,0 0-21 16,0 0 0-16,0 0 0 0,0 0 55 0,0 0 6 15,0 0 2-15,9 7 0 0,9-4-32 0,0 0-7 0,-6 2 0 0,3-2-1 16,3-1-15-16,-4 1-8 0,7-3 10 0,3 5-10 15,3-2 0-15,6 2 0 16,5 1 0-16,1-4 0 0,-3 3 0 0,-1 1 0 0,1-4 0 0,-3 4 0 16,-3-4 0-16,-1 1 0 15,-2-3 0-15,0 3 0 0,-3-3 9 0,-3-3-9 0,3 3 8 0,-4-3-8 32,-2 1-20-32,0 2-8 0,-3-6-3 0,-3 4 0 0,0-1 6 0,-3 0 1 0,-3 1 0 0,-6 2 0 31,0 0-64-31,-6-5-13 0,0-1-3 0,-3 4 0 0,-6-4 68 0,-3 4 14 0,-3-1 2 0,-3-2 1 15,4 2 7-15,-7 0 0 0,-3 1 1 0,-3-4 0 16,4 6 39-16,-10-5 7 0,-3 3 1 0,0-1 1 16,7 3 27-16,2 0 6 0,3 0 1 0,3 3 0 15,7-3-17-15,-1 2-3 0,3 1-1 0,6-1 0 16,0 1-11-16,3 0-3 0,0-1 0 0,9-2 0 16,0 0-15-16,0 0-3 0,0 0-1 0,0 0 0 15,15 3-17-15,-6 0-11 0,12-3 2 0,6 0 0 0,5-3 9 16,7 0 0-16,3-2 0 0,-1 0 8 15,4 0 8-15,-3-1 1 0,-3-2 1 0,5 6 0 0,1-4-2 0,5 1 0 16,1 0 0-16,6-3 0 16,-13 5-8-16,1-2-8 0,-3 0 9 0,-1 2-9 0,-5 0-12 0,3 1-8 15,-10-1-1-15,7 0-706 16,-3 1-141-16</inkml:trace>
  <inkml:trace contextRef="#ctx0" brushRef="#br0" timeOffset="-44854.154">10200 14711 1738 0,'0'0'77'0,"0"0"16"0,0 0-74 0,0 0-19 15,-3-5 0-15,3-1 0 0,0 1 52 0,0 5 8 0,6-5 0 16,-1-1 1-16,1 1 15 0,6 0 4 15,3 0 0-15,0 2 0 0,3 0-26 0,6 1-5 16,0-1-1-16,5 3 0 0,4 0-48 0,3 3 0 0,5-6 0 0,1 3 0 16,-3 3 0-16,0-1 0 15,-1-4 0-15,1-1 0 0,-3 0 8 0,-1-2-8 0,1 0 0 0,6-3 0 16,2 0 8-16,-5 0-8 0,-6 3 0 0,0-1 0 16,-7 1 8-16,-2-3-8 0,-6 5 0 0,0-2 0 31,-6 2-20-31,-3 1-12 0,-3 2-1 0,-6 0-1 15,0 0-25-15,-6 0-5 0,-3 2 0 0,-9 1-1 0,-9 0-55 16,-6 2-10-16,1-2-2 0,-10-1-1 0,3 1 2 0,-2 0 1 16,-1 2 0-16,0 0 0 0,-2-2 103 0,-1 0 27 0,-3 4 0 0,1-1 0 15,8-1 74-15,0 0 22 0,10 1 5 0,2 2 1 16,3 0-30-16,6-1-7 0,6-4-1 0,0 2 0 16,3 1 0-16,0-1 0 0,9-5 0 0,0 0 0 15,0 0-15-15,0 0-3 0,6 5-1 0,3-2 0 16,3-3-32-16,6 3-13 0,6-1 11 0,6 1-11 15,5-1 21-15,1 1-1 0,0-3-1 0,3 5 0 0,-1-2 4 0,-2 0 1 16,3-3 0-16,-1 0 0 0,1 0-5 16,3 0-1-16,5 0 0 0,1 0 0 0,-9 0-4 0,-1 0-1 15,-2 0 0-15,-3 0 0 0,-3 0-13 0,-4 2 11 16,-2-2-11-16,-3 3 10 0,-3 0-10 0,-3-3-9 16,0 2 9-16,-3 1-13 15,-6-3-42-15,-6 0-8 0,0 0-1 0,0 0-1 16,0 0 6-16,-9 3 2 0,-6-3 0 0,-3 2 0 15,-3 1-6-15,-3 0-1 0,-6-1 0 0,-11 1 0 0,-4 2 44 0,-5 0 8 0,-1 1 1 16,0-1 1-16,1-2 10 0,-1 2 14 0,1-2-3 16,-7-1-1-16,0 1 6 0,4 0 2 0,5 2 0 0,7-3 0 15,2 1 9-15,9-3 1 0,3 3 1 0,0-1 0 16,10 1 2-16,-1-3 0 0,3 0 0 16,3 0 0-16,3 0 5 0,0-3 0 0,6 1 1 0,3 2 0 15,0 0-5-15,0 0 0 16,0 0-1-16,6-3 0 0,3 0-31 0,6 1 0 0,6-1 0 0,3 1 0 15,2-1-8-15,10-2-8 0,3 2-2 0,5-2 0 16,-2 2 29-16,0 0 5 0,-4-2 2 0,4 2 0 16,-6 1-18-16,0-4 0 0,2 1 8 0,4 0-8 15,-6 2 0-15,-1 1 0 0,7-1 0 0,-3 0 0 16,-10 1-33-16,1 2-4 16,-6 0-1-16,0 0 0 0,-3 2-114 0,-6 1-24 0</inkml:trace>
  <inkml:trace contextRef="#ctx0" brushRef="#br0" timeOffset="-28307.771">11351 7697 910 0,'0'0'40'0,"0"0"9"0,0 0-39 0,0 0-10 0,0 0 0 0,0 0 0 15,0 0 109-15,0 0 20 0,0 0 4 0,3 5 1 16,0 3-39-16,0 3-8 0,0-1-2 0,3 9 0 16,-3 2-27-16,0 8-6 0,3 0 0 0,0 8-1 15,-6-3-8-15,3 4-2 0,0-4 0 0,0 8 0 16,0 1-13-16,-3 4-4 0,-3 1 0 0,6 2 0 0,0-5-16 16,3-5-8-16,-6-3 8 0,-3-3-8 15,0-5 0-15,3-5 0 0,-3-3-14 0,0-5 5 16,-3-5-179-16,0-3-35 0,-9-3-7 0,6-18-2 0</inkml:trace>
  <inkml:trace contextRef="#ctx0" brushRef="#br0" timeOffset="-28158.453">11488 7718 806 0,'0'0'72'0,"0"0"-58"16,-3-5-14-16,-3 2 0 0,1 0 215 0,-1 1 40 15,-3 4 8-15,-3 1 1 16,-3 5-115-16,0 5-23 0,-6 3-5 0,-3 5-1 0,1 3-96 0,-4 2-24 15,3 4 0-15,-6 1 0 0,3 1 13 0,1 0 1 16,-4-3 0-16,0 0 0 16,0 0-185-16,1-2-37 0</inkml:trace>
  <inkml:trace contextRef="#ctx0" brushRef="#br0" timeOffset="-27992.366">11625 7546 921 0,'9'8'82'0,"0"2"-66"0,0-2-16 0,0 6 0 16,3-4 211-16,-3 3 38 0,3 1 8 0,-3-1 2 16,0 0-151-16,3 0-29 0,-1 1-7 0,1 4-664 15,6-2-132-15</inkml:trace>
  <inkml:trace contextRef="#ctx0" brushRef="#br0" timeOffset="-17394.516">3583 11393 864 0,'0'0'38'0,"-6"0"8"0,0-3-37 0,-3 3-9 0,0 0 0 0,6 0 0 16,-6 0 136-16,3 0 24 0,0 0 6 0,6 0 1 15,0 0-75-15,0 0-16 0,0 0-2 0,0 0-1 16,0 0-17-16,0 0-4 0,0 0-1 0,0 0 0 15,6 3-37-15,3 0-14 0,3-1 11 0,3 1-11 16,6 2 0-16,-1 0 0 0,10 1 0 0,0 2 0 16,-6-6 0-16,3 4 0 0,-7-1 0 0,4 0 0 15,-6-2 0-15,3 0 8 0,-3-1-8 0,3 1 0 16,-7-3 0-16,1 0 0 0,0 0 8 0,0-3-8 16,0 3 0-16,-3-2 9 0,-3-1-9 0,3-2 8 15,-6 2-8-15,3 0 0 0,-6-2-10 0,-3 5 10 16,0 0 0-16,-3-5-9 0,3-1 9 0,-9 1 0 0,0-3 0 0,0 3 8 15,0-3 0-15,-3 3 0 0,-3-1 22 0,0-2 5 16,-6 3 1-16,4 0 0 0,-4 0 8 0,0 2 1 16,-9-2 1-16,3 2 0 0,4 0-5 0,2 1-1 15,0 2 0-15,6 0 0 0,0 0-19 0,3 0-4 16,3 2-1-16,3 1 0 0,0-3-16 0,6 0 0 16,0 0 0-16,3 5 0 0,3-2 0 0,6 2 0 15,15 1-13-15,-6-1 5 0,3-3 8 0,2 1-13 16,-5-3 5-16,9 0 8 0,-6 0 0 0,3 0 0 15,2-3 0-15,-2 3 0 16,6 0-56-16,3 0-3 0,-1 3-1 0,10 2-948 0</inkml:trace>
  <inkml:trace contextRef="#ctx0" brushRef="#br0" timeOffset="-16742.511">5648 12901 1112 0,'-26'-5'49'0,"14"5"11"0,-3 2-48 0,-3-2-12 16,-3 3 0-16,0-3 0 0,6 0 82 0,3 0 14 0,4 0 4 0,-1 0 0 16,0 0-23-16,9 0-4 0,0 0-1 0,0 0 0 15,0 0-49-15,12-3-11 0,8-2-1 0,1 0-1 16,3 0 1-16,0-1 0 0,-3-2 0 0,3-2 0 16,-1-1 8-16,4 1 1 0,-6-1 1 0,3 0 0 15,0 3-5-15,-4-2 0 0,1 2-1 0,0 3 0 16,3-3-7-16,-3 2-8 0,-3 1 11 15,-1 0-11-15,-2 2 10 0,3 1-10 0,0-1 8 0,0 3-8 16,-6-3 8-16,0 3-8 0,-6-2 8 0,-6 2-8 16,0 0 0-16,0 0 8 0,-12 0-8 0,0-3 0 15,0 0 12-15,-3 1-4 0,-3-1 0 0,-3-2 0 16,4 2 10-16,-7-2 2 0,0 0 0 0,0-1 0 16,3 1 4-16,0 0 2 0,1 2 0 0,2-2 0 15,3 2 8-15,0-2 2 16,3 5 0-16,3-3 0 0,0 3-16 0,3-3-2 0,6 3-1 15,0 0 0-15,0 0-17 0,0 0 0 0,0 0 0 16,0 0 0-16,9 6 0 0,0-4 0 0,6 1-10 0,0 2 10 0,3-2-9 16,0 0 9-16,5-1 0 0,1 1 0 0,3 0-16 0,3-3 3 15,3-3 1-15,5 0-1021 16</inkml:trace>
  <inkml:trace contextRef="#ctx0" brushRef="#br0" timeOffset="-15757.53">8985 11562 1292 0,'0'0'57'0,"-6"0"12"0,0 3-55 0,6-3-14 16,-6 0 0-16,6 0 0 0,-6 5 72 0,6-5 11 15,0 0 2-15,0 0 1 0,0 0-8 0,0 0-2 16,0 0 0-16,0 0 0 15,0 0-42-15,0 0-9 0,0 0-1 0,0 0-1 16,0 0-3-16,0 0 0 0,0 0 0 0,6-2 0 16,6-1-8-16,0 3-1 0,0-5-1 0,3 2 0 0,3 3-10 0,-3 0 0 0,2-3 0 15,4 1 8-15,0 2-8 0,0 0 0 16,0 0 0-16,-3 0 8 0,-3-3-8 0,-1 3 0 0,-2-3 0 0,0 1 8 16,0-4-8-16,-3 6 0 0,0-5 0 0,0 3 8 15,-3-1-8-15,-6 3 0 0,0 0 0 0,0 0 0 31,0 0-27-31,0 0-1 0,0 0 0 0,-3 3 0 16,-3 2-17-16,-3 0-4 0,-6 3-1 0,-3 0 0 16,-6 0-18-16,-2 3-3 0,-4-4-1 0,-3 1 0 0,3-2 47 0,4 2 9 0,2-3 1 0,0 0 1 15,3-2 59-15,0 0 12 0,3-1 3 0,4 1 0 16,-1-1-8-16,3-2 0 0,3 0-1 0,-3 0 0 16,3 3-8-16,3-3-2 0,0 0 0 0,3 0 0 15,-3 0-13-15,3 0-4 0,3-3 0 0,0 3 0 16,0 0-24-16,0 0 0 0,0 0 0 0,12 0 0 15,3 0 0-15,0 0 0 0,3 0 0 0,0 0 0 0,2-5 0 16,4 3 0-16,0-1 0 0,6-2 0 0,0-1 0 16,-1 4 0-16,1-1 0 0,-3-2 0 0,-3 2 0 0,-3 0 0 15,2-2 0-15,-2 2 0 0,-3 3 0 0,0-2 0 16,-6-1 0-16,3 3 0 0,-3 0-9 0,-3 0-1 16,-1 0 0-16,-8 0 0 15,0 0-22-15,0 0-5 0,0 0-1 0,0 0 0 16,0 0-12-16,0 0-2 0,0 0-1 0,0 0 0 15,-5 3-16-15,-4-1-3 0,0-2-1 0,-3 3 0 16,-6-3 13-16,0 0 4 0,0-3 0 0,-6 3 0 16,1-2 4-16,-7 2 0 0,-6-3 1 0,3 3 0 0,7 0 41 0,2 0 10 15,3 0 0-15,3 0 0 0,3-2 32 0,3 2 9 0,6 0 2 16,0 0 0-16,-3-3 17 0,6 3 3 16,3 0 1-16,0 0 0 0,0 0 0 0,0 0 0 0,0 0 0 0,0 0 0 15,0 0-12-15,0 0-3 0,6-3 0 0,6 3 0 16,0 0-29-16,6 0-5 0,0-2-2 0,3-1 0 15,6 0-13-15,-4 1 9 0,-2-1-9 0,6-2 8 16,-6-1-8-16,0 4 0 0,0-4 0 0,-1 4 0 16,-2-1 0-16,0 1 0 0,0 2 10 0,0 0-10 15,-3 2-32 1,0 1-12-16,-1-1-4 0</inkml:trace>
  <inkml:trace contextRef="#ctx0" brushRef="#br0" timeOffset="-12260.577">6047 9274 921 0,'-12'-3'82'0,"-3"-2"-66"16,-5-1-16-16,2 1 0 0,-3-3 194 0,6 3 35 0,6 0 7 0,3-1 2 16,-6 1-125-16,6 2-25 0,0-2-4 0,3 2-2 15,3 3-32-15,0 0-6 0,0 0-2 0,0 0 0 16,9 0-29-16,3 0-5 0,9 6-8 0,0-4 11 15,0 4-11-15,3-1 0 0,2 0 0 0,7-2 0 16,-3 2-11-16,3-5-4 0,-1 3-1 0,7-3 0 16,3-3 16-16,2-2 0 0,7 0 0 0,-3-3 0 15,-4-3 12-15,-5 1 4 0,-3-4 2 0,2 1 0 16,-2 0-29-16,-3 2-5 0,-6 1-2 0,-1-1 0 16,-5 6 36-16,0-1 7 0,-3 1 2 0,-6 3 0 15,-12 2-15-15,0 0-2 0,0 0-1 0,0 0 0 16,-6 5 0-16,-6-3 0 0,-3 4 0 0,-6 2 0 15,0-3-43 1,-8 0-9-16,-4 1-1 0,-6-4-1 0,-2 1 45 0,-4 0 0 0,-6-3 8 0,-2 0-8 16,5-3 0-16,-3 3 0 0,-2-3 0 0,-1 3 0 15,1 3 0-15,2 0-9 0,-2-1 9 0,-1 3 0 16,9 1 0-16,1-1 0 0,5 3 0 0,3 0-8 16,6-3 31-16,1 3 6 0,2-3 2 0,6 1 0 15,0-1-5-15,3 0-1 0,4-2 0 0,-1 0 0 16,6-1 4-16,3 1 1 0,3-3 0 0,3 0 0 15,0 0-30-15,12 3 0 0,3-1 0 0,2 3 0 16,10-2-8-16,6 0-2 0,6-1 0 0,2-2 0 16,4-2 10-16,0-1 0 0,5 0 0 0,1-2-8 0,-7 0 0 15,4 0 0-15,-3-1 0 0,-1-2 0 0,1 0 8 0,0 1 0 0,-4-1 0 0,1-3 0 16,-6 6 0-16,-6-3 0 0,-4 0 0 0,-2 0 0 16,-6 0 0-16,-3 3 0 0,-6 2 0 0,0-2 0 15,-9 5 26-15,0 0 7 0,0-6 2 0,-6 1 0 16,-6 0-13-16,-6 0-2 0,-3 2-1 15,-12 0 0-15,-2-2-19 0,-13 2 8 0,-6 3-8 0,-5 0 0 16,-1 3 0-16,-5 2-14 0,-1 1 1 0,-8 1 0 16,9-1-3-16,2 4-1 0,-2 1 0 0,-1 0 0 15,10-1 17-15,2 1 0 0,-6-3-8 0,10 2 8 16,8-2 28-16,6 0 8 0,7 0 3 0,5-3 0 16,6 1-31-16,3-4-8 0,6 1 0 0,3 0 0 15,6-3 0-15,0 0 0 0,15 2 0 0,-3 1 0 16,9-3-31-16,3 0-7 0,-1 0-2 0,13-3 0 0,9 3 40 0,5 0 0 15,7 0 0-15,8 0 0 0,1 0 0 0,11 0 12 16,-5-2-2-16,11 2 0 0,-5-3 4 0,5 0 1 16,3-2 0-16,9 0 0 0,-2-6-1 0,-4 3 0 15,3 0 0-15,-2 3 0 0,-10 0-2 0,0-1-1 16,-5-2 0-16,5 3 0 0,-3-3-3 0,-8 3-8 16,-7 0 12-16,1-1-4 0,-12-2 3 0,-4 3 0 15,-5 0 0-15,-6-1 0 0,-16 4 0 0,1-3 0 16,0-1 0-16,-9 4 0 0,-12-4-11 0,-6 4 0 15,0-6 0-15,-15 0 0 16,-6 0-140-16,-17 3-20 0,-16-3-4 0,-8 2 0 16,-4 4-10-16,-5 2-2 0,-9 0 0 0,-13 2 0 0,10 4 128 0,3-1 26 15,0 0 5-15,-4 3 1 0,13-3 69 0,5 1 15 0,4-4 2 16,5 4 1-16,16-4 29 0,5 4 7 16,6-4 1-16,7 1 0 0,8 0-34 0,6-1-6 0,3 1-2 0,6-1 0 15,6-2-42-15,6 0-8 0,9 0-1 0,12 0-1 16,5 0-14-16,19-2-18 0,9-3 4 0,14-1 1 15,-3 1 13-15,16 0 0 0,8-3-10 0,15 0 10 16,-9 0-13-16,12 3 1 0,24-3 1 0,-41 5 0 16</inkml:trace>
  <inkml:trace contextRef="#ctx0" brushRef="#br0" timeOffset="-11123.925">15251 9051 1728 0,'-21'-8'153'0,"15"3"-122"0,0-3-31 0,3 0 0 16,3 0 0-16,3 6-15 15,9-4 2-15,6 6 0 0,3 3 13 0,11 2 15 0,7 1-3 0,9 2-1 16,2 2 17-16,4 3 4 0,2 1 1 0,10 4 0 16,-1-5 13-16,7 3 2 0,2 3 1 0,4-1 0 15,-4-2-1-15,0-3-1 0,7 1 0 0,2-1 0 16,-5-5-5-16,-4 0-1 0,3-3 0 0,7-2 0 0,-7-1 4 15,-8-2 1-15,-4 3 0 0,-2-3 0 0,-4 0-21 0,-8 0-4 16,-4-5-1-16,-8 2 0 0,-6-2-2 0,-3-1-1 16,-7 1 0-16,-8 0 0 0,-12 0 3 0,0-1 0 15,-3-2 0-15,-9-2 0 0,-15 2 4 0,-5-5 2 16,-7-3 0-16,-12 0 0 0,-8 3-26 0,-16-1-20 16,-2 4 3-16,-12-1 1 15,5 6-21-15,-5 2-4 0,-3 3-1 0,-7 3 0 0,13-3 26 0,6 3 4 16,2 5 2-16,1 2 0 0,11-2 10 15,7 3 0-15,5 2 0 0,6 3-8 0,7-6 8 0,8 1 0 16,3-1 0-16,6-2 0 0,7 0 0 0,2 0 0 16,6 0 0-16,6 0 0 0,6 3 0 0,9-1 0 15,5 1-12-15,10 5 4 0,9-3 8 0,8 3 0 16,7-3 0-16,11 0 0 0,-5-2 0 0,11-3 16 16,19-3-3-16,-4-2 0 0,3-8 2 0,4-3 0 0,5-3 0 0,-3 0 0 15,-9-2-3-15,-5-3-1 0,-1 0 0 0,-8 1 0 16,-10-4-11-16,-2 3 10 0,-7-2-10 0,-5 2 10 15,-3 0-10-15,-13 3 12 0,-11-1-12 0,0 1 12 16,-6 3 5-16,-9-4 2 0,-12 4 0 0,-3-6 0 16,-6-3 9-16,-6 1 3 0,-12-1 0 0,-8-2 0 15,-13 3-23-15,-2 2-8 0,-7 3 0 0,-17-1 9 16,-7 6-32-16,-8 6-6 0,0 2-2 0,-15 8 0 16,6 2 0-16,-7 9 0 15,1 2 0-15,-9 5 0 0,18 1 9 0,6-1 2 16,8 1 0-16,1-1 0 0,12-5 20 0,14 1-9 0,10-4 9 0,8-2 0 15,9-3 0-15,9-5 0 0,10 3 0 0,5-3 0 16,12-3-15-16,8 0 4 0,10-2 1 0,9 0 0 0,6-3 10 0,5-3-10 16,7 0 10-16,12-5-10 15,-4 0 10-15,7 0 0 0,2-2 10 0,4-3-10 0,-7-1 12 0,4 1-4 16,2 0-8-16,4 0 12 0,-4-1-12 0,-3 1 11 16,-8 0-11-16,0 2 10 0,-10 1-10 0,-5 5 0 15,-3-1 0-15,-13 4 0 0,-11-4 0 0,0 1 0 16,-3 0 0-16,-3 2 0 0,-15 0-10 0,-3-2 10 15,-3-3-13-15,-6-2 5 0,-6 2-7 0,-8-3-1 16,-10 3 0-16,-6-2 0 16,-8-4-8-16,-1 1-1 0,-2 0-1 0,-7-3 0 0,4 3 18 0,-4-3 8 15,-2 0-8-15,-1 3 8 0,10 0 12 0,2-1 8 16,1 1 2-16,2 0 0 0,7 2-14 0,5 3-8 0,0 3 8 16,9 0-8-16,7 2 8 0,2 1-8 0,6-1 10 0,9 6-10 15,3-1 0-15,6 3 0 0,6 3 0 0,9 3 0 16,3 2 0-16,12 0-16 0,2 6 3 15,13-3 1-15,3-3 12 0,11-2 0 0,13-3 0 0,11-6 10 16,0-2-10-16,16-2 0 16,8-4 0-16,3-4-11 0,-6-1 11 0,9 1 8 0,0 2-8 0,3 2 11 15,-9 4-11-15,-2 2-11 0,2 2 3 0,-3 6-1088 16</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9:02:05.438"/>
    </inkml:context>
    <inkml:brush xml:id="br0">
      <inkml:brushProperty name="width" value="0.05292" units="cm"/>
      <inkml:brushProperty name="height" value="0.05292" units="cm"/>
      <inkml:brushProperty name="color" value="#FF0000"/>
    </inkml:brush>
  </inkml:definitions>
  <inkml:trace contextRef="#ctx0" brushRef="#br0">8155 6019 288 0,'-15'0'12'0,"15"0"4"0,0 0-16 0,-6 0 0 0,-6 0 0 0,6 0 0 16,6 0 83-16,0 0 13 0,-12-2 4 0,6-1 0 15,6 3-59-15,0 0-11 0,0 0-2 0,-6-3-1 16,0 1 5-16,6 2 2 0,0 0 0 0,0 0 0 16,-9-3 19-16,3 0 4 0,6 3 1 0,0 0 0 15,0 0 4-15,0 0 1 0,0 0 0 0,0 0 0 16,9-5 1-16,-9 5 1 0,0 0 0 0,0 0 0 0,9 0 7 0,-9 0 0 15,0 0 1-15,0 0 0 16,0 0-23-16,0 0-5 0,0 0-1 0,0 0 0 0,-6-3 36 0,6 3 8 16,0 0 0-16,0 0 1 15,-6 0-52-15,6 0-10 0,0 0-3 0,6-5 0 0,-6 5-3 0,6-2-1 16,-6 2 0-16,12-6 0 0,3 6-8 0,-3-5-1 16,-12 5-1-16,9 0 0 0,9 0-10 0,-3 0 10 15,-1 0-10-15,1 0 10 0,3 5-10 0,0-5 0 16,0 6 0-16,3-4 8 0,0 3 28 0,-1-2 4 15,1 2 2-15,0 1 0 16,3-1-55-16,0 0-11 0,2 1-3 0,1-4 0 0,-3 4 27 0,6-4 19 16,3 1-3-16,2-1-1 0,-2 1-3 0,3 0-1 0,-1-3 0 15,1 0 0-15,0 0-3 0,3 0 0 0,-1 0 0 0,7 0 0 16,0 0 2-16,2 2 0 0,4-2 0 0,-4 0 0 16,1 0 3-16,0 0 1 0,-4 0 0 0,7-2 0 15,-3 2 15-15,-1-3 3 0,-2 0 1 0,2 3 0 16,1 3-33-16,-3-3-17 0,2-3 1 15,-2 1 1-15,-3 2 15 0,-1 0 0 0,4 0 0 0,3-3 0 16,-7 3 8-16,1 0-8 0,-3 0 0 0,2 0 0 16,-2 0 0-16,-6 0 10 0,-6 0-10 0,-1 0 8 15,1 0-8-15,-6 0 12 0,-3 3-12 0,-3-1 12 16,-3-4-44-16,-3 2-9 16,-3 0-2-16,-6 0-783 0,0 0-157 0</inkml:trace>
  <inkml:trace contextRef="#ctx0" brushRef="#br0" timeOffset="630.016">7928 5956 1209 0,'0'0'108'0,"0"0"-87"16,0 0-21-16,0 0 0 0,0 0 68 0,0 0 10 0,0 0 2 0,0 0 0 15,6 5 18-15,-6-5 4 0,0 0 1 0,0 0 0 16,6 5-33-16,0-2-6 0,-3 2-2 0,-3-5 0 15,0 0-28-15,0 0-6 0,12 8 0 0,-3-8-1 16,-9 0 22-16,9 3 5 0,3-3 1 0,3 0 0 16,-3 0-37-16,0 3-7 0,0-3-2 0,5 0 0 15,10 0 15-15,-3 0 2 0,-3 0 1 0,3 0 0 16,2-3-15-16,1 3-4 0,3-3 0 0,0 6 0 16,-3-6 0-16,2 3-8 0,1 0 12 0,3 0-4 15,0 0 4-15,-4-5 0 0,4 2 0 0,3 1 0 16,2-1-12-16,1 0 12 0,-3-2-12 0,0 2 12 15,2 1-2-15,-5-1 0 0,3 0 0 0,2 1 0 0,-2-1-1 16,3 1 0-16,3-1 0 0,-1 3 0 16,1 0 1-16,-3 0 0 0,-1 3 0 0,4-3 0 0,-3 0-10 0,-1 2 12 15,-2 1-12-15,3-3 12 0,-1 2-12 0,-2-2 12 16,0 3-12-16,3-3 12 0,-4 0 12 0,1 0 2 16,0 0 1-16,-1 0 0 0,-2-3-27 0,0 3-19 15,0-2 3-15,-1-1 1 0,-2 3 15 0,0-2 0 16,3-1 0-16,-4 3 10 0,1 0-10 0,0-3 8 15,0 3-8-15,3 0 8 0,-1 0-8 0,-2 0 10 16,-3 3-10-16,0-3 10 0,2 0-2 0,-5 0-8 16,0 0 12-16,0 0-4 0,0 0-8 0,-4 0 12 15,1-3-12-15,0 3 12 0,0-2-12 0,-3-1-16 0,-3-2 4 16,3 2 1-16,-7 0 24 0,4 1 5 0,0-4 1 0,0 1 0 16,-3 3-19-16,0-1 0 0,-3-2 0 0,-3 5-876 31,3-6-170-31</inkml:trace>
  <inkml:trace contextRef="#ctx0" brushRef="#br0" timeOffset="7971.165">5241 10909 806 0,'-15'-3'36'0,"9"0"7"0,0 1-35 0,0-1-8 0,0-5 0 0,-6 3 0 15,3-3 157-15,3 3 30 0,-3-3 5 0,0 3 2 16,3-1-51-16,-6 4-11 0,9-1-1 0,-3 3-1 15,1-3-31-15,-1 3-7 0,6 0 0 0,0 0-1 16,-9 3-19-16,9-3-4 0,0 0-1 0,0 0 0 16,0 0-24-16,0 0-5 0,0 0-1 0,0 0 0 0,0 0-23 0,0 0-5 15,0 0-1-15,3 5 0 16,-3-5-8-16,6 3 0 0,2-3 0 0,1 3 8 0,0-3-8 0,3-3 0 16,0 3 9-16,6-3-9 0,-3 3-12 0,6-2-6 15,0-1-2-15,2 0 0 0,-2-2 35 0,3 2 6 16,3 1 2-16,0-1 0 0,-1 0-37 0,7 1-7 15,-3-1-2-15,-3 0 0 0,2 1 41 0,1-1 8 16,0 1 2-16,0-1 0 0,-3 0-28 0,2 3 0 16,7-5 0-16,0 2 0 0,-3 1 0 0,2-1 0 15,1 3 8-15,3-3-8 0,-1 3 0 0,-2 0 0 16,0 0 0-16,2 0 0 16,1 0-21-16,-3 0-7 0,3 0 0 0,-1 0-1 0,-2 0 46 0,3 0 10 15,-1 0 1-15,1 3 1 16,0-3-46-16,-4 3-10 0,1-1-1 0,0-2-1 0,3 0 48 0,-10 0 9 15,1 0 3-15,9 0 0 0,0 0-23 0,-4 0-8 16,1 0 0-16,3 0 9 0,-7 3-9 0,1-3 0 0,0 3 0 0,0-1 0 16,-4 1 0-16,4-3 8 15,-3 3-8-15,6-3 0 0,-4 0 0 0,-2 2 0 0,-3-2 0 0,9 0 0 16,8 0 0-16,-5 0 0 0,-6 3 0 0,-1-3 0 16,7 0 0-16,-3 0 0 0,-6 0 0 0,-1 0 0 15,-2-3 0-15,6 1 0 0,3 2 0 0,-7-3 0 16,-8 0 0-16,9 3 0 0,9-2 0 0,2 2 0 15,-8-3 8-15,3 3-8 0,0 0 0 0,-1 0 8 16,4-3-8-16,-3 3 8 0,-7 0-8 0,10-2 8 16,6 2-8-16,-1 0 0 0,-8-3 9 0,3 3-9 0,-3 0 0 15,2 0 9-15,1-5-9 0,0 2 0 0,-4 0 11 0,4 1-11 16,0-1 10-16,2-2-10 0,1 2 9 0,-3 1-9 16,0-1 8-16,2 0-8 0,-2 3 8 0,0 0-8 15,-4 0 8-15,4 0-8 0,0 0 0 0,-1 0 0 16,4 0 8-16,0 0-8 15,-4 0 9-15,1 0 0 0,3 3 0 0,-1-3 0 0,1 3-9 0,-3-3 12 16,0 0-12-16,2-3 12 0,-5 0-22 0,3 3-4 16,2-2-1-16,-2-1 0 0,-3 0 34 0,-1 1 6 15,1-1 2-15,0 3 0 0,-3-3-16 0,-1 3-3 16,-2-2-8-16,0-1 12 0,-3 3-3 0,2-5-1 16,-2 2 0-16,0 1 0 0,0-1 0 0,-3-2-8 15,-4 2 12-15,7 0-4 0,-3 1 6 0,0-1 1 16,0 0 0-16,0 1 0 0,-1-1-15 0,-2 3-10 15,0 0 2-15,0 0 0 0,-6 0 8 0,0 0 11 0,-1 0-3 16,-2 3 0-16,0-3-8 0,-3 2 0 0,0-2 0 16,-3 3 0-1,-6-3-100-15,0 0-23 0,0 0-4 0,-3 5-1 0</inkml:trace>
  <inkml:trace contextRef="#ctx0" brushRef="#br0" timeOffset="9549.834">10816 10694 1184 0,'-12'3'52'0,"12"-3"12"16,-3 5-52-16,0-2-12 0,3-3 0 0,-6 5 0 16,6-5 110-16,-3 3 19 0,0 0 4 0,3-3 1 15,0 0-20-15,0 0-4 0,0 0-1 0,0 0 0 16,0 0-49-16,0 0-9 0,0 0-3 0,6 5 0 16,0 0-24-16,3-2-6 0,3 0-1 0,3-1 0 0,2 1-5 0,4-3 0 15,-3 2-1-15,3 1 0 0,3-3 0 0,-3 3 0 16,-1-1 0-16,7 1 0 0,-3-3 1 0,0 0 0 15,0 3 0-15,-1-3 0 0,1 0-12 0,3 0 0 16,3 0 0-16,0 0 0 0,-1 2 32 0,4-2 2 16,3 0 0-16,3 0 0 0,-7 0-14 0,1 3-4 15,-3 0 0-15,3-3 0 0,-4 2-2 0,1 1-1 16,3 0 0-16,0-3 0 16,-1 2 2-16,1 1 0 0,0-3 0 0,2 2 0 0,-2 1-3 0,0 0 0 15,3-3 0-15,-7 2 0 0,1-2 0 0,-3 0 0 16,3 0 0-16,-3-2 0 0,-1 2 4 0,1-6 1 15,0 4 0-15,3-3 0 0,-4 2-1 0,1-2-1 16,0 2 0-16,3 0 0 0,-3 1-3 0,-4-1 0 16,4 0 0-16,0 1 0 0,-6 2-3 0,3 0-1 0,-4 0 0 15,1-3 0-15,0 3-8 0,-3 0 8 0,0-3-8 0,3 1 8 16,-3-1-8-16,-1 1 0 0,4-1 0 0,-3 0 8 16,-3 1 20-16,3-4 3 0,-3 4 1 0,0-1 0 15,0 0-46-15,-1 1-9 0,-2-1-1 0,0 0-1 16,-3 3 25-16,0-2 0 0,-3 2 0 0,0 0 8 15,0 0-8-15,-6 0-13 0,0 0 3 0,0 0 1 16,6 5-120-16,-3 0-24 0,-3 1-5 0</inkml:trace>
  <inkml:trace contextRef="#ctx0" brushRef="#br0" timeOffset="11480.8519">13518 10533 1267 0,'0'0'56'0,"0"0"12"0,0 0-55 0,0 0-13 16,0 0 0-16,0 0 0 0,0 0 93 0,0 0 16 16,0 0 3-16,0 0 1 0,0 0-29 0,0 0-7 15,0 0-1-15,6 0 0 0,0 3-16 0,3-1-3 16,3 1-1-16,0 0 0 0,3-1-36 0,0-2-7 16,0 3-1-16,3 0-1 0,2-1 33 0,-2 1 8 15,0 0 0-15,0-3 1 0,0 2-33 0,0 1-8 16,-3-1 0-16,5 1-1 0,-2-3-11 0,-3 3 0 15,0-1 0-15,-3 1 0 0,-3-3 0 0,0 0 0 16,0 0 0-16,-9 0 0 0,0 0 0 0,0 0 0 16,0 0 0-16,0 0 0 0,0 0 0 0,0 0 0 15,-6-3 0-15,0 1 0 0,-3 2 0 0,0 0 0 16,-3-3 0-16,0 0 0 0,0 3 8 0,-3 0-8 16,-2 0 12-16,-1 0-4 0,-3 0-8 0,3 0-9 15,-3 3 9-15,6 0-13 0,0-1 13 0,3 1 16 16,4 2-3-16,2-2-1 0,0 0-12 0,6-3-16 0,0 0 3 0,3 5 1 15,0 0 12-15,3 1 0 0,5-1 0 0,1-3 0 16,3 4 0-16,6-1 0 0,0-2 0 0,0-1 0 16,0 1 0-16,-1-3 0 0,1 3 0 0,0-3 0 15,3 0 0-15,-3 0 0 0,0 0 0 0,-4 2 0 16,1-2 0-16,-3 0 0 0,0 0 12 0,-3 3-12 16,0-3 0-16,-9 3 0 0,-3-3 0 0,6 2-12 15,0 1 12-15,-6-3 0 0,0 0 12 0,0 0-12 16,0 0 8-16,-6 5-8 0,-3-2 0 0,-6-1 0 0,3 1 0 15,-6-3 0-15,3 3-12 0,-6-3 3 0,4 0 9 0,-4 0 0 16,0-3 0-16,-3 0 0 0,-3-2 49 16,1 2 12-16,-1-2 3 0,0-3 0 0,0 3-51 0,3 0-13 15,4-1 0-15,5 4 0 16,3 2 13-16,3-3-2 0,0 0-1 0,3 1 0 0,3 2-10 0,3 0-16 16,0 0 4-16,0 0 1 0,9 0 11 0,6 0-8 15,3 0 8-15,0 2-8 0,2-2 8 0,4 0 0 16,-3 0 8-16,6 0-8 0,-3-2 0 0,2-1 0 15,-2 1 0-15,0 2 0 0,3-6 0 0,-3 6 0 16,-1-5 0-16,4 2 0 0,-3 3 0 0,0 0-10 16,-3-2 1-16,-3 2 0 0,2-3-11 0,-8 3-3 15,0 0 0-15,-3 3 0 16,-3-3-17-16,-6 0-4 0,0 0-1 0,0 0 0 16,-9 5 8-16,-3 0 1 0,-3 3 1 0,-3-3 0 0,-2 3 21 0,-1-2 4 0,-3-1 1 15,-3-2 0-15,6-1 53 0,-2-2 10 0,-1 0 2 0,0 0 1 16,6-2-14-16,3-1-3 0,-3 0-1 15,9 1 0-15,0 2-13 0,4 0-2 0,5 0-1 16,0 0 0-16,0 0-23 0,0 0 0 0,5 2 0 0,4 1 0 16,3 0 0-16,3-1 0 15,6 1 8-15,3 0-8 0,0-1 0 0,8-2 0 0,1 0 0 0,9 0 0 16,-3 0 0-16,2-2-18 0,1 2 3 0,3-3 1 16,-4 0-84-16,1-2-17 0,5 2-3 0</inkml:trace>
  <inkml:trace contextRef="#ctx0" brushRef="#br0" timeOffset="19887.101">13986 10425 1422 0,'0'0'31'0,"0"8"6"0,3-1 2 0,0 1 1 0,0 6-32 0,3-4-8 0,-3 3 0 0,3 3 0 15,2-2 69-15,1 1 12 0,0 1 3 0,6-2 0 16,-3-1-67-16,3 0-17 0,0-2 0 0,3-3 0 16,0-1 57-16,-1-1 6 0,-2-4 1 0,3 4 0 15,-3-6-52-15,0 0-12 0,0 0 0 0,3-3 0 16,-3 0 34-16,2-2 4 0,-2 2 1 0,3-2 0 15,0 3-25-15,3-4-5 0,-6 4-1 0,6-4 0 16,-1 4-8-16,4-1 0 0,-3-2 0 0,3 2 0 16,0 0 0-16,0 1 0 0,2 2 0 0,-2-3 0 15,0 0 0-15,-3 3 0 0,3 0 0 0,-1 0 0 16,1 0 0-16,-3 3 0 0,0 0 0 0,3-1 0 16,0 4 0-16,-1-1 0 0,1-2 0 0,0 2 0 0,-3 0 0 0,3-2 0 15,-1 0 0-15,1 2 0 0,3-5 16 0,-3 0-3 16,6-3 0-16,-1-2 0 0,-2-3 3 0,0-3 1 15,3 1 0-15,2-3 0 0,1-1-17 0,0 1-19 16,0-3 4-16,2 3 1 0,-2 2 33 0,3-2 6 16,0 3 2-16,-1 2 0 0,-2 2-27 0,0 1 0 15,0 5 0-15,-4 3 0 0,-2-1 0 0,0 4 0 16,0 2 0-16,-1 0 0 0,-2 2 0 0,0 1 15 16,0-3-4-16,0 2-1 0,-3-2 14 0,5 0 2 15,1-3 1-15,3-2 0 0,0 2-12 0,-4-5-3 16,1 3 0-16,3-3 0 0,-3 0-12 0,3 0 11 15,-4 0-11-15,7 3 10 0,-3-3-10 0,0 2 0 16,2 4 0-16,4-1 0 0,0 0 0 0,0 0 0 0,-4 6 0 16,1-3 0-16,6 3-10 0,-7-4-4 15,-2 4-1-15,6-3 0 0,-3 0 24 0,2-3 5 0,-2-2 1 0,-3 2 0 16,0-2-15-16,2-1 0 0,10-2 0 0,-6 0 0 16,-6 0 0-16,2 0 0 0,4 0 8 0,0 0-8 15,-7-2 0-15,4-1 0 0,3 3 0 0,6-3 0 16,2 3 0-16,-2 3 0 0,-9-3 0 0,5 3 0 15,4 2 0-15,-3 0 0 0,-7-2 0 0,1 2 0 16,0 1 0-16,0-1 0 0,2-5 0 0,1 3 0 16,-6-3-11-16,3-3-5 0,5 3 0 0,4-3-1 15,-3-2 28-15,-1 2 5 0,4 1 2 0,0-1 0 16,-1 0-18-16,-2-2 0 0,3 2 8 0,2 1-8 0,4-1 0 16,-3 3 0-16,2 3 0 0,1-1 0 0,-3 4 0 15,-1-1 0-15,-2 0 0 0,0 3 0 0,-4-5-17 0,4 2-1 16,-3-2 0-16,5-1 0 15,-2 1 29-15,0 0 5 0,2-3 2 0,-2 0 0 0,0 0-29 0,-4-3-5 16,1 0-2-16,6 1 0 16,-4-3 33-16,1-1 6 0,3 1 2 0,2 0 0 0,-2-1-23 0,0 4 0 15,-4-1 0-15,7 3 0 0,-6 3 0 0,-1-1 0 16,-2 1 0-16,6 0 0 0,-7 2-21 0,4 0 1 16,0 1 0-16,-1 1 0 0,-2-1 32 0,0 2 6 15,-4-3 2-15,4 0 0 0,-3 1-20 0,3-4 0 16,-1 1 8-16,7-3-8 0,-3-3 12 0,2 1-2 15,1-1 0-15,5 0 0 0,-5 1-10 0,3-1 10 0,-4 3-10 16,4-3 10-16,-3 1-10 0,2-4 0 0,1 4 0 0,5-1 0 16,-2 3 0-16,0 0 0 0,-4-3 0 0,1 3 0 15,-3 3 0-15,-1-3 0 0,1-5 0 0,2 2 8 16,-2 3-8-16,0-2 0 0,-4-1 9 0,4-2-9 16,-3 2 11-16,-4-2-3 0,-2-3 0 0,3 2 0 15,0 1-8-15,-4 0 8 0,4-3-8 16,0 0 8-1,-1 3-139-15,-8-1-28 0</inkml:trace>
  <inkml:trace contextRef="#ctx0" brushRef="#br0" timeOffset="52755.945">2234 11917 172 0,'-21'2'8'0,"13"1"1"0,-1 0-9 0,0-1 0 16,0 1 0-16,3 2 0 0,0 3 359 0,3-2 69 16,-3 2 15-16,3-3 2 0,-3 3-301 0,3-3-61 15,3 3-12-15,0-3-3 0,3 3-33 0,6 0-7 0,6 0-2 0,6 0 0 16,20 0-10-16,-5 3-3 0,0-4 0 0,2 4 0 15,-5 0-4-15,6-6-1 0,-3 3 0 0,8-3 0 16,1-5-8-16,2 5 12 0,4-5-12 0,-9 0 12 16,2 0-12-16,-5-2 0 0,0-1 0 0,-1-2 8 15,-5-3-8-15,6-3 12 0,-6 3-12 0,-1-5 12 16,4 0-22-16,-3-3-4 0,6 0-1 0,-1-5 0 16,-8 3 40-16,-3-1 8 0,-6-2 2 0,2-3 0 15,-2 0-5-15,-12-2-1 0,3-1 0 0,-6 1 0 16,-3-1-29-16,-6 4 0 0,-12-4-8 15,-6 3 8-15,-5-2 0 0,2 5 12 0,-9-3 0 0,-3 0 0 16,4-2-2-16,-4 2-1 0,0 3 0 0,-6-1 0 16,-2 1-9-16,-1 0 0 0,-11 5 0 0,5 0 0 15,0 3 0-15,7 3 0 0,-7 2 0 0,9 5 0 16,1 0-10-16,-4 6-4 0,9 5-1 0,-11 2 0 16,2 1 15-16,6 2 16 0,-8 6-3 0,2 2-1 0,7 3-12 15,-4-3 0-15,3 5 0 0,6 6-10 0,-5-3 10 0,8 0 0 16,3 6 0-16,0 2-8 0,4 0 8 0,2 0 0 15,0-5 0-15,6 2 0 0,0-2-8 0,9 0 8 16,6-1-8-16,6 1 8 0,3 2-9 0,9 1 9 16,0 2-10-16,9 5 10 0,2-5-11 0,7 0 11 15,6-5-12-15,2-3 12 0,7-5-9 0,0-6 9 16,5-4 0-16,-2-4-9 0,2 1-9 0,-5-8-2 16,5-1 0-16,4-2 0 15,5-2-105-15,-8-4-22 0,0 1-4 0,-13 2-1 0</inkml:trace>
  <inkml:trace contextRef="#ctx0" brushRef="#br0" timeOffset="61205.148">16046 8313 921 0,'-6'6'82'0,"3"-4"-66"16,-3 3-16-16,6-5 0 15,-3 3 260-15,3-3 48 0,0 0 9 0,0 0 3 16,0 0-188-16,0 0-38 0,6 3-7 0,6 2-2 0,2-2-44 0,4-1-9 16,3-2-1-16,0 0-1 0,6 0-20 0,0 0-10 15,-1-2 10-15,7 2-10 0,0-3 16 0,-3 0-2 16,-4 3-1-16,4-2 0 0,-3-1-13 0,-3 0 11 15,-3 1-11-15,-1-1 10 0,1 1-10 0,-3-1 10 16,-3 0-10-16,-3 1 10 16,3-1-41-16,-6 3-8 0,-3 0-1 0</inkml:trace>
  <inkml:trace contextRef="#ctx0" brushRef="#br0" timeOffset="61609.329">16072 8324 633 0,'0'0'56'16,"-3"5"-44"-16,-3 0-12 0,6 1 0 0,-3 2 217 0,-3 0 42 0,3-3 8 0,3 3 1 16,0-8-110-16,0 5-22 0,0 3-5 0,3 0-1 15,3-3-62-15,0 1-13 0,3-1-3 0,0 3 0 16,6-6-35-16,0 4-7 0,0-1-2 0,3-5 0 16,0 3-8-16,2-3 12 0,1 0-12 0,3 0 12 15,-6 0-12-15,0 0 10 0,-3 0-10 0,3 2 10 16,-4-2-10-16,-2 6 0 0,-6-4 0 0,0 4 8 15,3 1-8-15,-6-1 0 0,-6 2 0 0,0 2-11 16,-3 3-7-16,0 1-2 0,-6-1 0 0,-3 0 0 0,-2 3 1 16,-1 0 0-16,-3-3 0 0,-3 6 0 15,3-3 19-15,-3-1 0 0,1 1-8 0,2 0 8 0,3-3 0 16,0-2 12-16,3 0-1 0,0-3-1 16,3-1 13-16,4 1 2 0,-1-2 1 0,0-1 0 0,6 0-1 0,3-5 0 15,0 0 0-15,0 8 0 16,0-3-13-16,3 3-2 0,6-2-1 0,0-1 0 0,2-2 4 0,1-1 1 15,0-2 0-15,3 3 0 0,3-3 8 0,3-3 2 16,0 1 0-16,2-1 0 0,-2-2-5 0,3-1-1 16,-3 4 0-16,3-1 0 0,-3 0-9 0,-1 1-1 15,1 2-8-15,-3-3 12 0,-3 3-12 0,3 3-13 16,-6-1 2-16,0 1 1 16,-3 2-190-16,-3 1-39 0</inkml:trace>
  <inkml:trace contextRef="#ctx0" brushRef="#br0" timeOffset="61875.003">16176 8924 691 0,'6'16'61'0,"-6"-8"-49"0,3 0-12 0,0 3 0 16,0 2 188-16,0 3 34 0,0 0 7 0,3 2 2 16,-6 1-88-16,3-1-18 15,-3 1-3-15,0-1-1 0,0 1-58 0,3-3-12 0,-3 0-3 0,0-3 0 16,0 0-26-16,0-2-6 0,0-3 0 0,3 0-1 15,-3-8-15-15,0 0 0 0,0 0 0 0,0 0 0 16,0 0 56-16,0 0 4 0,0-8 2 0,0-3 0 16,3-2-17-16,3-3-3 0,-6-3-1 0,6-2 0 15,-3 3-14-15,3-3-3 0,3 2-1 0,3-2 0 0,0 2-15 0,3 1-8 16,0 5 10-16,-1-1-10 0,-2 4 0 0,3 2 0 16,0 3 0-16,3-1-10 15,-6 1-31-15,6 2-7 0,-3 1 0 0,2 2-1078 16</inkml:trace>
  <inkml:trace contextRef="#ctx0" brushRef="#br0" timeOffset="62374.925">16930 8694 1904 0,'11'0'84'0,"-11"0"18"16,0 0-82-16,3-5-20 0,3 0 0 0,3-3 0 15,3-3 80-15,-3-2 12 0,0-3 3 0,6-5 0 16,6-3-37-16,-6-2-7 0,-3-1-2 0,5 1 0 0,7-3-22 0,-9 2-5 16,-3 3-1-16,0 0 0 0,-3 6-11 15,0 2-2-15,-3 0-8 0,-3 3 12 0,-9 2-4 0,6 6-8 16,3 0 11-16,-3 5-11 0,0 0 14 0,0 0-4 16,0 0-1-16,0 13 0 15,3 3-9-15,-6 0 10 0,-3 5-10 0,3 5 10 0,9 4-10 0,-3 1 0 16,-12 4 0-16,9 4 0 0,3 6 0 0,0 0 0 15,-9 6 0-15,0 1 0 0,0-4 0 0,6 5 10 16,0 0-10-16,0 3 10 0,-12-6-2 0,9 0 0 16,6 0 0-16,-3-2 0 0,-6-6-8 0,6 1 10 15,0-6-10-15,6-3 10 0,-3-5-10 0,3 0 0 16,-9-5 0-16,6-3 0 16,9-2-109-16,-3-9-15 0,-9-4-2 0,0-6-925 0</inkml:trace>
  <inkml:trace contextRef="#ctx0" brushRef="#br0" timeOffset="62672.006">17180 8446 1216 0,'0'-16'54'0,"-3"10"11"0,0-2-52 0,6-2-13 16,6 2 0-16,-1 0 0 0,-5-3 143 0,6 6 25 0,3 0 6 0,3-1 1 15,0 4-79-15,-3-1-15 0,3 6-3 0,0-1-1 16,3 1-25-16,-4 2-6 0,-2 1-1 0,0 2 0 15,3 0-5-15,-3 2-2 0,-6 1 0 0,0 2 0 16,0 0-4-16,-3 3-1 0,0 0 0 0,-3-3 0 16,-6 3 0-16,3 0 0 0,0 0 0 0,0 0 0 15,-6 0-12-15,-3 2-2 0,6-2-1 0,-6 0 0 0,3-3-8 16,-6 0-2-16,-2 1 0 0,2-1 0 0,3-3-8 0,-3-2 0 16,0 0 0-16,-3 0 0 15,6-3-32-15,0 1-4 0,-2-1-2 0,-1-2 0 16,0-3-45-16,6 0-9 0,9 0-1 0,-6 0-625 15,-6-3-125-15</inkml:trace>
  <inkml:trace contextRef="#ctx0" brushRef="#br0" timeOffset="62909.739">17433 8583 633 0,'9'11'28'0,"-4"-6"6"0,-2 3-34 0,3 2 0 16,0 1 0-16,0 2 0 0,-6 1 289 0,3 1 51 15,0 1 11-15,0 3 1 0,-3-3-195 0,-3 0-39 16,0-1-8-16,3 4-2 0,6-6-36 0,-6 0-8 15,-6 1-2-15,6-4 0 0,0-2-22 0,-3 0-4 0,-3 0 0 0,3-3-1 16,0-2-7-16,3-3 0 16,0 0-1-16,0 0 0 0,-6 0 10 0,6 0 3 0,0-5 0 0,0-3 0 15,0 0-24-15,3-5-4 0,6-1 0 0,0 1-1 16,3-3-11-16,0 0-17 0,0 0 4 0,6-2 1 16,6 5 12-16,-6 0 0 0,-7-1 0 0,4 4 0 15,6 2-33 1,-6 0-11-16,-3 0-1 0,3 3-1 0,-3-1-145 0,3 1-29 0</inkml:trace>
  <inkml:trace contextRef="#ctx0" brushRef="#br0" timeOffset="63343.7209">18644 8520 864 0,'0'0'76'0,"0"0"-60"16,0 2-16-16,-3-2 0 0,0 0 216 0,0 3 41 16,0-3 8-16,-3 0 2 0,3 3-104 0,-6-1-21 15,0 3-4-15,0-2-1 0,9-3-64 0,-8 3-13 16,-1 2-2-16,-3 0-1 0,3-2-35 0,0 0-7 15,0-1-2-15,0 4 0 0,-6-1-13 0,3-2 11 0,-6-1-11 0,3 1 10 16,-2-1-10-16,2 1 0 0,0-3 0 0,0 3 8 16,-3 2 5-16,0-2 1 0,0-1 0 15,3 4 0-15,-2-4 6 0,2 4 2 16,0-6 0-16,3 5 0 0,0-3 7 0,0 4 2 0,3-4 0 0,0 1 0 16,0 0 0-16,6-1 0 15,-3 4 0-15,6-6 0 0,0 0-31 0,3 5 0 0,0 3 0 0,3 0 0 16,3 0 0-16,6 0 0 0,-3 0 0 0,9 2 0 15,-3-2 0-15,3 0-15 0,-1 0 2 0,4-3 0 16,-3 1 13-16,3-1 16 0,0 0-3 0,-1 3-1 16,-2-5-54-16,0-1-11 0,-3 1-3 0,3 2 0 15,-3-5-160-15,-3 3-32 0,-1-3-6 0</inkml:trace>
  <inkml:trace contextRef="#ctx0" brushRef="#br0" timeOffset="63541.894">18343 8811 1465 0,'0'0'64'0,"0"0"15"0,0 0-63 0,0 0-16 16,0 0 0-16,0 0 0 0,0 0 164 0,0 0 29 15,0 0 7-15,0 0 0 0,0 0-88 0,0 5-19 16,3 3-3-16,0-3-1 16,3 3-41-16,0-3-8 0,6 1-1 0,0-1-1 0,0-2-14 0,6 2-4 15,0 0 0-15,3-2 0 0,-1 2-20 0,1-2 0 16,-3-3 0-16,3 0 0 0,0 0-12 0,3 0-6 15,-1 0-2-15,-2-3 0 16,0-2-122-16,0 0-25 0,0-1-5 0</inkml:trace>
  <inkml:trace contextRef="#ctx0" brushRef="#br0" timeOffset="63809.135">18980 8403 1094 0,'0'0'97'0,"0"0"-77"0,0 0-20 0,0 0 0 16,0 0 254-16,0 0 47 0,0 0 10 0,0 0 1 16,0 0-155-16,0 0-31 0,3 11-6 0,-3-1-2 15,3 1-62-15,-3 7-13 0,0 1-3 0,-3 7 0 0,3-2-16 16,0 5-3-16,0-2-1 0,0 7 0 0,-3 3-12 0,0 0-8 16,6-2 10-16,-3 2-10 15,0-3 0-15,0-2 0 0,0-3 0 0,3 3 0 0,3-6 20 0,-3 1-1 16,0-6-1-16,0 0 0 15,3-3-29-15,0-2-5 0,-3 0-2 0,3-5-844 16,-3-1-169-16</inkml:trace>
  <inkml:trace contextRef="#ctx0" brushRef="#br0" timeOffset="77336.69">3330 10734 576 0,'0'0'51'0,"0"0"-41"16,0 0-10-16,-6 0 0 0,3 3 104 0,3-3 20 16,0 0 3-16,0 0 1 0,0 0-4 0,0 0-1 15,0 0 0-15,0 0 0 0,0 0-43 0,0 0-9 16,0 0-2-16,0 0 0 0,0 0-5 0,0 0 0 15,0 0-1-15,6-5 0 0,-3 2-26 0,-3 3-5 16,9-3 0-16,0 3-1 0,-4 3-15 0,4-3-4 16,0 5 0-16,0-2 0 0,3-1-12 0,-3 4 0 0,3-1 8 0,0-2-8 15,3-1 0-15,0 1 0 0,0 0 8 0,-1-1-8 16,1-2 0-16,6 0 0 0,-6-5 0 0,6 0 0 16,0-1 0-16,3-2 0 0,-1-2 0 0,4 2 0 15,-6-3 0-15,3 3 9 0,-3-2-9 0,5 2 8 16,-5 3 5-16,-3-1 1 0,3 4 0 15,0-1 0-15,3 3-14 0,-4 3 0 0,-2-1 0 0,3 4 0 16,-3-1 0-16,3 0-18 16,-6 0 4-16,3 1 1 0,-1-4 13 0,4 4 0 0,-3-4 0 0,0 1 0 15,0-3 0-15,3 0 0 0,-3 0 0 0,-1-3 0 16,4 1 0-16,-6-4 0 0,0 4 0 0,0-4 0 16,0 1 0-16,3 0 0 0,-6 2 8 0,5 1-8 15,-2-1 0-15,-3 3 0 0,6 0 0 0,-9 0 0 16,6 3 0-16,0-1 0 0,-3 1 8 0,2 2-8 0,-2-2 0 0,0 2 0 15,0-2 8-15,3-1-8 0,-3-2 0 0,3 0 10 16,3 0-10-16,-3-2 8 0,2-1-8 0,-2 0 12 16,0-2-12-16,6 0 12 0,-6 2-12 0,3-2 8 15,0 0-8-15,-6 2 8 0,5 0-8 0,-2-2 0 16,0 2 0-16,0 3 0 0,0 0 0 0,0 0-11 16,-3 0 1-16,3 3 0 0,-6-3 10 0,5 3 14 15,-2-1-3-15,3 1-1 0,-3-3-10 0,3 0-14 16,0 0 3-16,0 0 1 0,0 0 18 0,0-3 3 15,-1 3 1-15,1-2 0 16,0-1-4-16,0 3 0 0,0 0 0 0,0 3 0 0,3-3-22 0,0 2-5 16,-1 1-1-16,-2 0 0 0,3 5 34 0,-3 0 6 15,0 2 2-15,3 1 0 0,-3-1-35 0,0 4-7 0,-1-1-2 0,1 0 0 16,-3 0 22-16,3 0 0 16,0-2 0-16,3-3 0 0,3 0 17 0,-3-5 8 0,-1-1 2 0,1-2 0 15,0-2-11-15,0-4-3 0,-3 1 0 0,3-3 0 16,3 0 4-16,-1 0 1 0,-2-2 0 0,3 2 0 15,0 0-9-15,-3 0-1 0,0 2-8 0,3 1 12 16,-10 0-12-16,4 2 0 0,3 3 0 0,-3 0 0 16,0 0 0-16,0 3 0 0,-3-3 0 0,3 5 0 15,-1-2 0-15,1-1 0 0,-3 4 0 0,3-4 0 16,0 1 0-16,0-3 0 0,6 0 0 0,-6 0 0 16,3-3 0-16,-1 1 0 0,-2-1 0 0,0 0 0 15,6 1 0-15,-3-1 0 0,3 3 8 0,-3 0-8 16,2 0 0-16,4 3 0 0,-6-1 0 0,3 1 0 0,-3 2 0 15,0-2 0-15,-1 2 0 0,4 3 0 0,-3-2 0 0,0-1 0 16,0-3 0-16,-3 4 0 16,3-6 0-16,2 2 0 0,1-4 0 0,3 2 0 0,0-6 0 0,-3 1 0 15,3 0 0-15,2 0 0 16,-2-1 0-16,3 1 0 0,0 0 0 0,0 2 0 0,-4 0 0 0,1 1 0 16,0 2 0-16,0 2 0 0,0 1 0 0,-1 5 0 15,-2-3 0-15,0 3 0 0,0 3 0 0,3-1 0 16,-3 4 0-16,-1-1 0 0,-5-3 0 0,6 1 0 15,0-3 0-15,3-3 0 0,-3 1 0 0,-1-4 0 16,1-2 8-16,3-2-8 0,-3-1 9 0,0-5-9 16,0 3 8-16,-1-3-8 0,4 0 0 0,0 3 8 15,-6-3-8-15,3 2 0 0,3 1 0 0,-1 5 0 16,1 0 0-16,-3 0 0 0,-6 5-9 0,6 1-1 0,3-1 0 0,-4 5 0 16,-5-2 10-16,3 3 8 0,6 2-8 15,0-2 11-15,3-3-11 0,-7 0 0 0,1 0 0 16,6-3 0-16,0-2 0 0,0-3 0 0,-7 0 0 0,4-3 0 15,6-2 0-15,0-3 0 0,-6 0 0 16,2 0 8-16,1 0-8 0,3 0 0 0,0 0 0 0,-1 5 0 16,-2 1 0-16,0-1 0 15,3 3 0-15,-3 3 0 0,-4-1 0 0,1 4-11 0,3 2 3 0,3 0 0 16,0-3 8-16,-1 3 0 0,-2-3 0 0,9-2 0 16,0-1 0-16,-1 1 8 0,-8-3-8 0,6-3 11 15,2-2-11-15,4 0 0 0,0-1 0 0,0 1 8 16,-4 0-8-16,-5 0-11 0,-6-3 3 0,3 2 0 15,-1 1 8-15,-2 2 0 0,0 1 0 0,0 2 0 0,0 5 0 16,-1 0 0-16,-2 1 0 0,3 4 8 0,-6-2-8 0,3 3 0 16,0-1 0-16,0 1 0 0,-4-6 0 0,1 3 0 15,0-5 0-15,0-1 8 0,0-4-8 0,0-1 0 16,0-2 8-16,2 0-8 0,-2-3 0 0,3 0-8 16,3-3 0-16,-3 1 0 0,3-1 18 0,-1 3 4 15,1 0 1-15,3 0 0 0,0 3-15 0,-3 2 0 16,-4 1 0-16,4 2 0 0,0 0 0 15,-3 2 0-15,3 1 0 0,-1-1 0 0,1 1 0 0,-3 0 0 16,0-1 0-16,3 1 0 0,0 0 8 0,-4-1 0 16,4 1-8-16,0-3 12 0,-3 5-27 0,3-2-5 15,-6 2-2-15,5 1-705 16,-2 1-141-16</inkml:trace>
  <inkml:trace contextRef="#ctx0" brushRef="#br0" timeOffset="78514.328">3601 9319 1670 0,'0'0'148'0,"-6"2"-118"0,3-2-30 0,-9 0 0 0,3 0 78 0,3 3 10 16,3 0 1-16,-9 2 1 0,3-2 9 0,0 2 1 16,3 0 1-16,0 3 0 0,-3 0-37 0,9 5-8 15,9 3-2-15,-6 3 0 0,-3 2-22 0,3 8-4 16,-3 3 0-16,3 5-1 0,3 2-27 0,0 1 0 15,-6 5 0-15,0 0-11 16,3-3 11-16,-3 9 11 0,0 2-3 0,0 7 0 0,0-4-8 0,-3 2 0 16,6-2 0-16,-6 2 0 0,-3-3 12 0,6 4 11 15,0 2 1-15,0-1 1 0,0-7-40 0,0-2-8 16,6-4-1-16,-6-2-1 0,3-5 50 0,-3-3 11 16,6-5 1-16,-6-1 1 0,3-1-38 0,0-7 0 0,-3-4-9 15,6-1 9 1,-3-2-104-16,-3-5-14 0,0-3-2 0,0-8-626 0,0 0-125 0</inkml:trace>
  <inkml:trace contextRef="#ctx0" brushRef="#br0" timeOffset="79547.4">3553 9361 781 0,'0'0'34'0,"0"0"8"0,9-3-34 0,-6 3-8 15,-3 0 0-15,6-5 0 16,-6 5 126-16,9-3 23 0,3 1 5 0,2-1 1 0,-5 3-38 0,3-3-7 16,-3 3-2-16,6-2 0 0,-3 2-35 0,-3-3-7 15,6 1-2-15,3 2 0 0,0-3 3 0,-4 3 0 16,1 0 0-16,6-3 0 0,-6 6-56 0,6-6-11 15,0 1 0-15,0 2 0 0,2-6 0 0,4 4 0 16,0-1 0-16,6 0 0 0,2-2 18 0,1 0 9 16,0 2 1-16,-3 0 1 0,2-2-13 0,-2 0-2 15,3 2-1-15,2-2 0 0,-2-3 3 0,6 3 0 16,-3-1 0-16,8 1 0 0,-2 0-8 0,-1 2 0 16,-2-2-8-16,0 0 12 0,-3 2-12 0,-4 0 0 0,7 3 0 15,-3-2 0-15,2 2 0 0,-2 0 0 16,3 0 0-16,5 0 0 0,-8 0 0 0,-3 0 0 0,2 0 0 0,-2 0 0 15,-3 0 0-15,0 0 0 16,-1 0 0-16,1 0 0 0,0 2 0 0,3-2 0 0,2 0 0 0,1 0 0 16,6 3 19-16,-7-3 4 0,4 0 1 0,-6 0 0 15,-1 0-24-15,-5 0 0 0,6 3 0 0,3-3 8 16,-7 0-8-16,7 0 0 0,-3 0 0 0,5 0 0 16,4 0 0-16,-6-3 8 0,-1 0-8 0,4 1 8 15,-3-1 4-15,-12 0 0 0,-4-5 1 0,4 6 0 16,3-3 5-16,0 2 1 0,2-2 0 0,7 2 0 15,-3-2-7-15,0-1-2 0,-1 4 0 0,4-4 0 16,-3 4-2-16,-1 2 0 0,-2 0 0 0,3 0 0 16,-3 0-18-16,-7 2-4 0,7 1-1 0,0 0 0 15,3-3 31-15,-4 2 5 0,1-2 2 0,0 3 0 0,3-3-23 16,-4 0 9-16,1 0-9 0,0 0 0 0,0 0 12 16,-4-3-12-16,4 1 12 0,-3 2-12 0,-3 0 11 0,2 0-11 15,1 0 10-15,3 0-10 0,-3-3 9 0,2 3-9 16,-2 0 8-16,3 0-8 15,6 0 0-15,-10 0 8 0,-2 3-8 0,0-3 0 0,6 0 8 0,-7 0-8 16,1 0 0-16,-3 2 8 0,0-2-8 0,3 0 0 16,5 0 0-16,-5 0 0 0,-9-2 0 0,6 2 0 15,12 0 0-15,-7 0 0 0,-2 0 19 0,0 0-2 16,3 0 0-16,2 0 0 0,-5 2-17 0,0 1-14 16,-3 0 2-16,6 2 1 0,5-2 11 0,-5-1 0 15,-9-2 0-15,6 3 0 0,5-3 0 0,4 3 0 16,-3-3 0-16,0-3 0 0,-4 0 0 0,1 3 0 15,3-5 0-15,0 2 0 0,-1 1 8 0,1-1-8 0,0-2 8 16,0 2-8-16,-1 0 0 0,1 1 9 0,0-4-9 16,3 1 0-16,-4 3 9 0,1-4-9 0,0 1 0 0,3 2 9 15,-7-2-9-15,1 2 0 0,0 1 0 0,0 2 0 16,-4-3 0-16,4 0 8 0,0 1-8 16,3-4 0-16,-1 4 0 0,1-1 0 0,-3 1 8 0,3-1-8 15,-4 0 0-15,1 3 0 16,-3 0 0-16,3-2 0 0,-3 2 0 0,-4 0 0 0,4 0 0 0,-3 0 0 15,0 0 0-15,0 2 0 0,2-2 0 0,-2 0 0 16,-3 0 8-16,0 0-8 0,3 0 8 0,-1 0-8 16,1 0 0-16,-3 0 0 0,3 0 0 0,-3 0 0 15,-3-2 0-15,-1 2 0 0,1 2 0 0,-3-2 8 16,0-2-8-16,0 2 0 0,0 0 0 0,-3 0 0 0,0-3 8 16,-3 3-8-16,0-3 0 0,-1 3 8 0,1-2-8 15,-3 2-9-15,0-3 9 0,-6 3-13 16,0 0-35-16,0 0-8 0,0 0 0 0,0 0-1 15,0 0-171-15,0 0-35 0,0 0-6 0</inkml:trace>
  <inkml:trace contextRef="#ctx0" brushRef="#br0" timeOffset="80046.215">9857 9012 288 0,'0'0'12'0,"0"0"4"0,-3 8-16 0,3 0 0 0,-3-3 0 0,3 3 0 16,0-3 260-16,0 3 50 0,0-3 10 0,0 3 1 15,0 3-194-15,3-3-39 0,0 2-8 0,0 1-2 16,-3 0 0-16,3-1 0 0,0 3 0 0,0 3 0 15,-3-3-34-15,3 9-6 0,0 1-2 0,0 1 0 16,-3 0-3-16,0 0-1 0,0 2 0 0,0 1 0 16,0 2-6-16,0 0-2 0,0 3 0 0,0 2 0 15,0 1-9-15,0-4-3 0,0 1 0 0,0 0 0 16,0 0-12-16,0-3 9 0,0 0-9 0,0 0 8 0,-3 0-8 16,3 0 8-16,0 3-8 0,0 2 8 0,0-2 8 0,0 2 0 15,3 3 1-15,-3-2 0 16,0-3 7-16,0-1 0 0,3 4 1 0,-3-4 0 0,0-1-1 0,0-1 0 15,0 2 0-15,-3-1 0 16,3-1-24-16,3 2 0 0,-3 4 0 0,0-1 0 0,0-2 0 0,0 0 0 16,-3-1 0-16,3-1 0 0,0-1 56 0,-3-3 7 15,3-2 1-15,3-3 0 0,-3 3-52 0,3-6-12 16,-3 1 0-16,3-3 0 0,0 0 0 0,-3-3 0 16,3 0 0-16,0 0 0 0,-3 1 0 0,0-6 0 15,0 2 0-15,0-2 0 0,0-3 0 0,0-5 0 16,0 0 0-16,0 0-851 0,0 0-173 15</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6T19:03:04.826"/>
    </inkml:context>
    <inkml:brush xml:id="br0">
      <inkml:brushProperty name="width" value="0.05292" units="cm"/>
      <inkml:brushProperty name="height" value="0.05292" units="cm"/>
      <inkml:brushProperty name="color" value="#FF0000"/>
    </inkml:brush>
  </inkml:definitions>
  <inkml:trace contextRef="#ctx0" brushRef="#br0">16748 8274 1267 0,'0'0'112'0,"-3"2"-89"16,-3-2-23-16,6 0 0 0,0 0 120 0,0 0 19 15,0 0 4-15,0 0 1 0,9 0-45 0,-9 0-9 0,0 0-2 0,0 0 0 16,0 0-31-16,0 0-6 0,0 0-2 0,0 0 0 16,0 0-33-16,0 0-6 0,0 0-2 0,0 0 0 15,-15 0-8-15,12 0-16 0,3 0 4 0,0 0-665 31,0 0-134-31</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8:54:08.798"/>
    </inkml:context>
    <inkml:brush xml:id="br0">
      <inkml:brushProperty name="width" value="0.05292" units="cm"/>
      <inkml:brushProperty name="height" value="0.05292" units="cm"/>
      <inkml:brushProperty name="color" value="#FF0000"/>
    </inkml:brush>
  </inkml:definitions>
  <inkml:trace contextRef="#ctx0" brushRef="#br0">13590 17735 1728 0,'0'0'153'0,"0"8"-122"16,-3-3-31-16,0 3 0 0,6 0 78 0,-3 0 10 16,3 0 1-16,3 0 1 0,3-3-72 0,0 1-18 15,-3-1 0-15,6-3 0 0,-1 1-9 0,4-6-6 16,-3-2-1-16,6 0 0 0,-3-3-5 0,3-5-2 15,0-1 0-15,0-1 0 16,2-1-9-16,1 0-3 0,3 0 0 0,-3 0 0 0,6 3 35 0,-1 2 0 16,1 3 0-16,3 6 0 0,3-1-13 0,-1 3 1 15,-2 5 0-15,0 3 0 0,6 3 41 0,-4-1 9 16,-5 1 2-16,0-3 0 0,3 3 4 0,0-3 0 16,-1-3 1-16,7 0 0 0,-3 0-19 0,6-5-4 15,-4 0-1-15,1-5 0 0,3 0-21 0,-4-3 0 16,1-3 0-16,3 3 0 0,-6-2-25 0,2 2 0 0,1 0 0 15,-3 0 0 1,5 5-6-16,-5 1-1 0,3 2 0 0,0 2 0 0,-1 4 32 0,1 2 0 0,0 2 0 0,-1 3 0 16,-2 1 21-16,0-1 11 0,0 0 1 0,2 0 1 15,4 0 6-15,0-2 2 0,2 0 0 0,4-1 0 16,0-2-23-16,-1-3-5 0,1-2-1 0,3-3 0 16,-1-3-13-16,1-2 0 0,3 3 8 0,-1-4-8 15,1 1-14-15,-4 2-6 0,1 1 0 0,0-1-1 16,-1 3 8-16,-2 3 1 0,-3-3 1 0,2 2 0 15,4 4 11-15,-1-1 0 0,1 0 0 0,3 0-8 16,-1-2 8-16,1 0 16 0,-3-6-4 0,-1 3-1 0,7-5 13 16,2-3 2-16,4-3 1 0,-1-2 0 15,-5-3-27-15,5 6 0 0,1-6 0 0,-1 5 0 16,-2 3 0-16,0 0 0 0,5 8 0 0,-2 0 0 0,-1 3-11 0,-2 8 11 16,-7-4-8-16,1 9 8 15,5 3 0-15,-5 2 0 0,-6 0 0 0,2 0-8 0,7 3 8 0,0-3 0 16,-4-2 0-16,4-1-8 0,-4-4 8 0,10-6 0 15,-4-1 0-15,7-7 0 0,-1-5 0 0,1-3 0 16,-4 0 0-16,4-5 0 0,2 2 0 0,1-2 0 16,-7 5 0-16,4 0 0 0,-4 0 0 0,1 6-12 15,3-1 12-15,-7 6-12 0,1 2 12 0,-1 3 0 16,1 3 0-16,2 2 0 0,-2 0 0 0,-4 0 0 16,1 6 0-16,0-6 0 0,5-2 0 0,-2-1 16 15,5 3-4-15,-2-7-1 0,2-6 1 0,1 0 0 0,-1-6 0 16,4-1 0-16,5-7-12 0,4 1 0 0,-1-5 9 0,-3-1-9 15,4 6 0-15,-4-3 0 0,7 0-12 0,-4 3 4 16,-3 5-2-16,-2 0 0 0,-7 0 0 0,4 5 0 16,-4 1 10-16,1 4-13 0,-1 1 5 15,-2 0 8-15,-3-1-11 0,2 4 11 0,-5-1-8 0,2 0 8 16,1-2 0-16,2-1 0 0,1-4 0 0,-1-1 0 16,4-5 0-16,-4 0 0 0,4 0 0 0,-4 0 0 15,-2-2 0-15,3 2 0 0,2 0 0 0,-5 3 0 16,-1 2 0-16,-5 3 0 0,-4 3 0 0,4-1 0 15,0 4 8-15,-4 2 0 0,1 2 0 0,-1 3 0 16,7 3 8-16,-6 0 1 0,-1-3 1 0,1 3 0 16,-3-3-10-16,2 1-8 0,4-1 12 0,-1-5-12 0,4 0 9 15,0 0-9-15,-1-6 0 0,-2-2 9 0,-4 0-9 16,-2-2 0-16,0-1 0 0,2 0 0 0,-2 1 0 16,-3 2-14-16,-1 0 3 0</inkml:trace>
  <inkml:trace contextRef="#ctx0" brushRef="#br0" timeOffset="26851.417">15429 13835 2070 0,'45'0'184'0,"9"-3"-148"0,8 1-28 0,13-1-8 16,8-2 0-16,12 0 0 0,6-1 0 0,6 1-8 16,54-3 8-16,0 0 0 0,3 0 0 0,-10-2 0 15,1-4 0-15,3 4-12 0,6-1 12 0,5-2-12 16,4 0 12-16,9-1 0 0,2 1 0 0,4 0-8 15,5 0 8-15,1 2 8 0,2 3-8 0,0-2 11 16,4 4-11-16,2-2 0 0,4 3-12 0,-1 0 12 16,3 0 0-16,1 2 0 0,-4-2 0 0,4-3 0 15,-7-3 0-15,0 1 0 0,7-6 0 16,2-5 0-16,0-6 0 0,1-2 13 0,-1-5-3 0,-3-1-1 16,-2-2 2-16,-7-5 0 0,-8-3 0 0,-1-3 0 15,-5 1-2-15,-4-4 0 0,-5-2 0 0,-6-2 0 16,-7 2 16-16,-11-3 3 0,-3-2 1 0,-15 0 0 15,-9-6 4-15,-9 1 1 0,-6-1 0 0,-6-2 0 16,-5-3 3-16,-10-5 1 0,-9-5 0 0,-8 0 0 16,-10-3-22-16,-8 0-5 0,-10-6-1 0,-8 1 0 0,-9-6-10 15,-9-5 0-15,-12-2 0 0,-6-3 0 0,-15 0-8 16,-9-1 8-16,-9 1-10 0,-11-3 10 16,-16-2-38-16,-8 5-2 0,-13 2 0 0,-8-2 0 15,-3 0 32-15,-15 5 8 0,-10 0 0 0,-11 5 0 0,-8 1 0 0,-10 2 0 16,-12 5 0-16,-9 0 0 0,-5 6 20 0,-7 5 4 15,-8 3 2-15,-4-1 0 0,-11 1-12 0,-7 5-2 16,1 2-1-16,-12 3 0 0,-7 3-11 0,1 5 0 16,-3 0 9-16,3 8-9 0,0 3 8 0,-7 5-8 15,-5 8 10-15,0 2-10 0,-3 9 18 0,0 4-2 16,-3 4-1-16,0 7 0 0,-6 6-15 0,3 10 8 16,3 0-8-16,-3 6 0 0,-1 5 0 0,4 5 0 0,0 3 0 15,9 7 0-15,6 1 0 0,-6 0 0 16,-6 5 0-16,9 2-10 0,5 6 2 0,4 3 0 0,0 5 0 0,3 2 0 15,5 1 8-15,7 10-13 0,6 0 5 16,2 10 8-16,7 6-12 0,5 6 12 0,4 1-12 0,8 7 12 16,6 2 0-16,13 5 16 0,5 0 0 0,6 3-1 15,0 2-3-15,9 3-1 0,6 3 0 0,3-3 0 16,12 0 17-16,12-5 4 0,15-1 1 0,8-4 0 16,13-6-18-16,11-2-4 0,10-6-1 0,14-3 0 15,15-2-10-15,9-5 12 0,12-3-12 0,15 0 12 16,12-3-12-16,8 4-9 0,13-4 9 0,8-2-13 15,13-3 13-15,11 2 0 0,7 1 0 0,5 3 0 16,9-4-38-16,6 1-2 0,6 2 0 16,6 1 0-16,9 4-121 0,6-4-25 15</inkml:trace>
  <inkml:trace contextRef="#ctx0" brushRef="#br0" timeOffset="27924.126">23475 14364 1785 0,'-36'-24'159'0,"-14"-7"-127"16,-16-12-32-16,-2-4 0 0,-10-9 110 0,-5-5 16 15,-3 0 3-15,-10-2 1 16,-5-3-138-16,-6 2-28 0,-3 3-6 0,-6 3-1 0,-6 8 18 0,-3 2 3 16,-6 6 1-16,-6 2 0 0,-12 6 21 0,-6 7 0 15,-2 1 10-15,-4 2-10 0,0 6 12 16,-3 2-12-16,-2 0 12 0,-4 5-12 0,-6-2 33 0,-2 0 0 16,-1 2 0-16,-2 3 0 0,-1-2-1 0,-2 2 0 15,-4 0 0-15,0 3 0 0,4-1-15 0,-4 6-3 0,-11 3-1 0,0 5 0 16,-4 2-5-16,-2 9 0 15,-4 7-8-15,4 12 12 0,0 4-4 0,-10 11 0 0,-5 5-8 16,0 5 12-16,3 6-12 0,-1 5 0 0,7 0 8 0,0 6-8 16,2-1 0-16,4 3 0 0,2 3 8 0,4 2-8 15,6 0 0-15,2 3 0 0,3 3 0 0,4 5 0 16,8 2 0-16,7 1 0 0,2 2 0 0,6 3 0 16,6 5 8-16,7 3 0 0,2 0-8 0,6 2 12 15,0 8-3-15,9-2-1 0,15 3 0 0,0-1 0 16,12-2 7-16,8-1 1 0,13-4 0 0,15-1 0 15,5-2 1-15,12-8 1 0,13 0 0 0,8-1 0 16,12 1-8-16,6 0-2 0,12-3 0 0,9 0 0 16,6 3-8-16,12 5 0 0,9-5 0 0,14 5 0 15,10 3-12-15,8-5-2 0,4-4 0 0,-13-30 0 16,16 7 1-16,8 2 0 0,12 4 0 0,12-4 0 16,6 1 2-16,9-6 1 0,6-5 0 0,72 14 0 15,-13-33-21-15,1-18-4 0,8-13-1 16,13-8 0-16,2-3-17 0,12-5-4 0,12-3-1 15,7 1 0-15,2-1 58 0,3 0 14 0,3-2 2 0,3 0 0 0,6-1-8 0,-6-2-8 16,-6 0 11-16,6 0-11 0,12-2 8 0,-3 2-8 16,0 0 0-16,5 2 0 0,4-2 20 0,0 6 1 15,0-4 0-15,3-2 0 0,0-2 24 0,-9-6 5 16,-6-6 1-16,-9-7 0 0,-12-3 8 0,-3-10 1 16,-3-6 1-16,0-5 0 0,-3-5-21 0,-11-3-4 15,-7-2 0-15,-71 12-1 0,12-4-3 0,3-6 0 16,8-8 0-16,1-5 0 0,3 0 0 0,2-9-1 0,1-4 0 15,92-48 0-15,-33 11-6 0,-26 7-1 0,-25-5 0 16,-11 6 0-16,-9 2-15 0,-13-2-9 0,-11-9 10 0,-6 3-10 16,-9 3 0-16,-11-2 0 0,-10-4-11 0,-12 1 11 31,-8 2-40-31,-13 0-1 0,-8-2 0 0,-22 5 0 16,-5-3 8-16,-15 3 1 0,-12 0 1 0,-12 5 0 0,-12 0 17 0,-6 5 3 0,-11 1 1 0,-7 7 0 15,-3 6 0-15,-11 5 0 0,-10 3 0 0,-2 4 0 16,-3 1-1-16,-4 6 0 0,-5 1 0 0,-6 1 0 31,-1 3-145-31,-5-3-28 0</inkml:trace>
  <inkml:trace contextRef="#ctx0" brushRef="#br0" timeOffset="39409.6919">5628 14356 921 0,'0'0'40'0,"0"0"10"0,0 0-40 0,0 0-10 16,0 0 0-16,0 0 0 0,0 0 121 0,0 0 23 0,0 0 4 0,0 0 0 15,0 0-88-15,0 0-17 0,0 0-4 0,0 0-1 16,0 0 0-16,3-2 0 0,2-1 0 0,4 3 0 16,0-5 3-16,3 2 1 0,0 3 0 0,0-3 0 15,6 1-6-15,3-1 0 0,-6 0-1 0,3 1 0 16,5 2-15-16,1-3-4 0,3 1 0 0,6 2 0 16,-1 0-16-16,-2-3 10 0,3 0-10 0,3 1 8 15,-4-1-8-15,4-2 10 0,-3-1-10 0,6-2 10 16,-7 1-2-16,1-1-8 0,3 0 12 0,-4-3-4 15,4 0 8-15,-3 1 2 0,3-3 0 0,-7-3 0 16,1-3-9-16,0 1-1 0,0-3-8 0,-1-6 12 16,-2 1-12-16,0-1-8 0,3-2 8 0,-3-3-13 15,-4 3 30-15,-2 0 7 0,0 3 0 0,-3 2 1 16,-6 0-17-16,0 3-8 0,3 2 8 0,-6 1-8 16,-3 2 14-16,-3 3-2 0,-1-3-1 0,1 3 0 15,-6-1 15-15,-2 1 3 0,-7 0 1 0,-6 0 0 16,0-1-1-16,-3-1 0 0,-3 1 0 0,0-1 0 0,-5 1-12 0,-1 1-2 15,-3 0-1-15,0 5 0 0,-2 0-5 0,-4 3-1 16,-3 5 0-16,1 0 0 0,2 2-8 0,-3 4 0 16,4 2 0-16,-4 2 0 0,6-2 0 0,-2 5 0 15,-1-2 0-15,-3-1 0 0,0 1 0 0,7 2 0 16,-7-2 0-16,0-1 0 0,1 1 0 0,5-3 0 16,3 3 0-16,1-4 0 0,5 4 0 0,0-3 0 15,3 0 0-15,-6 3 0 0,10-1 0 0,-4 1 0 16,3-3 0-16,0 5 0 0,3-3 0 0,0 1 0 15,-2 2 0-15,-4 0 0 0,6 3 0 0,3-2 0 16,0-1 0-16,0 3 0 0,0-3 0 0,3 0 0 0,6 3 0 16,6 0 0-16,0 2 0 0,6 1-9 15,0-1 9-15,9 4-13 0,3-1 4 0,6-3 1 0,-3 3 0 0,3 1 0 16,2-1 24-16,-5 0 4 0,3-3 2 16,0 1 0-16,-3-3-38 0,2-3-7 0,1-2-1 0,3-3-1 31,-3 0-20-31,3-3-4 0,-4-2-1 0,4-1 0 15,0 1-50-15,0-3-11 0,0 0-1 0</inkml:trace>
  <inkml:trace contextRef="#ctx0" brushRef="#br0" timeOffset="40460.678">5684 15031 288 0,'0'0'25'0,"-6"3"-25"0,6 2 0 0,0-5 0 0,-6 3 115 0,3 2 17 16,0 0 4-16,0-2 1 0,3-3-37 0,0 0-8 15,0 0-2-15,0 0 0 0,0 0 15 0,0 0 3 16,0 0 1-16,0 0 0 0,0 0-58 0,0 0-12 16,0 0-3-16,0 0 0 0,6 2 7 0,3 4 1 15,0-1 0-15,6 0 0 0,0 1-16 0,0-1-2 16,0 0-1-16,5 0 0 0,4 3-12 0,0-2-2 15,0-1-1-15,3 3 0 0,-1-5-2 16,4-1-8-16,-3 1 12 0,6 0-4 0,-6-3-8 0,2-3 8 16,4 0-8-16,-3 1 8 0,3-4-8 0,-4 1 12 15,1 0-12-15,6-1 12 0,-3 1-12 0,5-3 0 16,-5 0 0-16,3 0-11 0,-4-2 23 0,-2 2 5 16,0-5 1-16,-3 2 0 0,0 3-29 0,-4-5-5 0,-2 2-2 0,0 1 0 15,0-4 35-15,-3 1 7 0,-3 0 2 0,0-3 0 16,-4 0-16-16,1 0-10 0,-3-2 12 0,-3-1-12 15,-6 1 27-15,0-1-2 0,0-2 0 0,0 3 0 16,-6-4 2-16,-3 4 0 0,0-1 0 0,-3 1 0 16,-2-1-9-16,-4 1-2 0,0-3 0 0,-3 2 0 15,6 3-5-15,-6 0-2 0,1 3 0 0,-1 3 0 16,-3-1 3-16,-3 0 1 0,-3 1 0 0,1 2 0 16,-1 3-5-16,0-1-8 0,3 1 11 0,0 2-11 15,-2 3 21-15,-4 0-2 0,3 0-1 0,0 0 0 16,1 3-18-16,-4 0 10 0,0 2-10 0,3 0 8 0,-8 1-8 0,5 1 0 15,-3-1 9-15,3 2-9 0,7 0 8 16,-1 0-8-16,0-1 8 0,0 4-8 16,4-3 32-16,2 3 3 0,3-3 0 0,-3 2 0 15,0 1-54-15,3-1-10 0,3 1-3 0,1-1 0 16,-4 4 32-16,0-4 0 0,0 1 0 0,0-1 0 0,3 1 0 0,0 0 0 16,-3 2 8-16,4-3-8 0,5 4 0 0,-3-1 0 15,3 0 8-15,0 3-8 0,6 2 24 0,3 1 0 16,0 2 1-16,3 0 0 15,6-2-49-15,0-1-11 0,3 1-1 0,3-3-1 0,-4 0 25 0,4-3 12 16,3 0-10-16,0 0 10 16,-3-2-39-16,3 0-1 0,-3-1-1 0,3-2 0 15,-1 0-208-15,1 0-42 0</inkml:trace>
  <inkml:trace contextRef="#ctx0" brushRef="#br0" timeOffset="41661.854">5833 15952 1029 0,'-15'5'45'0,"9"-2"11"0,6-3-45 0,0 0-11 15,0 0 0-15,0 0 0 0,0 0 106 0,0 0 19 0,0 0 4 0,0 0 1 16,6 5-82-16,6-2-17 0,-3 2-3 16,3-2-1-16,0 2 8 0,6-3 1 15,-4 4 1-15,4-1 0 0,3-2 2 0,0 2 0 0,0 0 0 16,3 1 0-16,2-1-15 0,1-2-2 0,0-1-1 15,3 1 0-15,3-3-7 0,-4-3-2 0,4 3 0 0,3-2 0 16,-1-4-3-16,1-2-1 0,-3 0 0 0,3-2 0 16,-7-1-8-16,1 1 12 0,0-4-12 0,-3 1 12 15,0 0-12-15,-7 0 0 0,4 2 0 0,-3-5-11 16,-3 0-2-16,0 3-1 0,-3-5 0 0,-1 2 0 16,-5 0 14-16,0 0-9 0,0-3 9 0,-3 4-8 15,0 1 8-15,-6-2 0 0,-3 1 0 0,-3-1 0 16,0 0 0-16,0 3 8 0,-6-1-8 0,1 1 11 15,-7 0-11-15,3 0 0 0,0 2-12 0,-6 1 12 16,0-1 33-16,0 0 15 0,-5 1 2 0,-4-1 1 0,0 3-3 16,-6 0 0-16,-5 3 0 0,2-3 0 15,0 3-7-15,-2 0-1 0,-1-1-1 0,0 4 0 0,4-1-11 0,-1 3-3 16,-6 3 0-16,4-1 0 16,-4 1-8-16,3 0-1 0,4 2-1 0,-1 3 0 0,3-3-4 0,0 3-1 15,4 0 0-15,-1 3 0 0,3-4-2 0,3 1-8 16,4 3 12-16,-7 0-4 0,3-1-8 0,3 3 0 15,-3 3 9-15,1 3-9 0,2-1 0 0,3 6 0 16,0 0 0-16,-3 0 8 0,6 2-8 0,7-2 0 16,-7 2 0-16,6 1-8 0,0-3 8 0,6-3 0 15,6 3 0-15,0-3 0 0,3 3-11 0,0-1 11 16,9 1-13-16,3 0 5 0,6 3 0 0,2-1 0 16,4 0 0-16,3 4 0 0,0-4 8 0,-4-2 0 15,4-6 0-15,0 4-8 16,0-7-16-16,-1-1-4 0,1-4 0 0,3-4-725 0,-3-4-146 15</inkml:trace>
  <inkml:trace contextRef="#ctx0" brushRef="#br0" timeOffset="48006.566">18129 11996 806 0,'-9'3'72'16,"3"0"-58"-1,0-3-14-15,6 0 0 0,0 0 187 0,0 0 34 0,0 0 7 0,0 0 2 0,0 0-161 0,3 5-32 16,3 3-6-16,3 0-2 0,-3 0-1 0,3 0 0 16,6 2 0-16,-3 1 0 0,0 5-9 0,6-1-3 15,-4 1 0-15,4 3 0 16,0-1 0-16,0 1-1 0,0 2 0 0,0 0 0 0,0-2 4 0,2-1 1 16,4 1 0-16,3-3 0 0,3-3 0 0,0 0 0 15,-1-2 0-15,4-3 0 0,3 0-8 0,0-3-2 16,2-5 0-16,4 0 0 0,-3 0-2 0,-4-5-8 15,7-3 12-15,3 0-4 0,-4-3-8 0,1 1 12 16,-3-1-12-16,2-2 12 0,-2 0-12 0,-3-3 12 16,-6 2-12-16,-1-1 12 0,-2 1-3 0,-3-2 0 15,-3-2 0-15,-3-1 0 0,-4 4 3 0,1-1 1 16,-6-3 0-16,0 3 0 0,-6-2 4 0,0 2 1 16,-3 0 0-16,0-3 0 0,-6 1-9 0,0 2-1 15,-3-5-8-15,-3 0 12 0,-2 2 16 0,-4-5 2 16,-6 3 1-16,0-3 0 0,0 1-3 0,-6 1-1 0,1 1 0 0,-7 3 0 15,-6-3-9-15,4 2-2 16,-1-2 0-16,0 2 0 0,4 6-4 0,-7 0-2 0,3 0 0 0,-3 2 0 16,1 1-10-16,5 2 10 15,0 0-10-15,4 5 10 0,-4 0-2 0,6 1 0 0,-3 2 0 0,1 0 0 16,2 2-8-16,0 4 0 0,0-1 0 0,1 3 0 16,-4-3 0-16,0 8 0 0,-6 1 0 0,1-1 0 15,2 5 0-15,0-2 0 0,1 5 11 0,-1 1-11 16,3-1 8-16,0 3-8 0,7-6 0 0,-1 3 9 15,6 0-9-15,0 1 0 16,9-1 0-16,0 0 8 0,6 0-8 0,3 3 0 0,0-3-10 0,9 3 10 16,0 2-12-16,6 1 3 0,0-1 1 0,3 3 0 0,3-2 8 15,0-1-12-15,3 1 12 0,-1-3-12 16,4-1-36-16,0-1-8 0,3-1-2 0,0-3 0 16,2-2-143-16,1 0-29 15,0-5-6-15</inkml:trace>
  <inkml:trace contextRef="#ctx0" brushRef="#br0" timeOffset="48781.482">19421 11861 1555 0,'0'0'138'0,"-3"-2"-110"16,3 2-28-16,0 0 0 0,0 0 87 0,0 0 12 15,0 0 2-15,0 0 1 0,9-3-46 0,-3 3-10 16,-6 0-2-16,6 3 0 0,9 2-28 0,-3 0-7 16,0-2-1-16,5 2 0 0,1 0-8 0,0 1 8 15,-6-4-8-15,0 4 8 16,0-4-27-16,3-2-5 0,-3 0-2 0,-1 0-892 15</inkml:trace>
  <inkml:trace contextRef="#ctx0" brushRef="#br0" timeOffset="49079.526">19695 11681 403 0,'9'-5'17'0,"-6"2"5"0,0 6-22 0,0-3 0 0,3 0 0 0,-3 0 0 0,8 0 271 0,-2 0 49 0,3 3 11 0,0-1 1 0,-3 1-220 0,3 2-44 15,-3 1-8-15,-3-1-3 0,3 0-33 0,-3 0-8 0,0 3 0 0,-3 0-1 16,-3 0-3-16,3 0 0 0,-3 3 0 0,0-3 0 16,-6 2 2-16,6 1 0 0,-3-1 0 0,0 4 0 15,-6-1-14-15,3 0 11 0,0 0-11 16,-3 1 10-16,0-4-10 0,0 3 12 0,0 1-12 16,0-1 12-16,0 0 4 0,0 0 2 0,-2 1 0 0,5-1 0 15,0-3 22-15,3 1 4 0,-3 0 0 0,6-3 1 16,-3 2-23-16,6-2-5 0,-3-3-1 15,6 1 0-15,0-1-16 0,3 0 10 0,0 0-10 0,5-2 8 16,7 0-8-16,0-1 0 0,3 1 0 0,3 0 8 16,-1-1-41-16,4 1-9 15,0 2-2-15,0 1-934 0</inkml:trace>
  <inkml:trace contextRef="#ctx0" brushRef="#br0" timeOffset="49844.634">21138 12139 748 0,'0'0'33'0,"0"0"7"0,0 0-32 0,0 0-8 16,0 0 0-16,0 0 0 0,6 5 124 0,6 3 22 15,3-2 5-15,0 2 1 0,0-1-58 0,6 1-11 16,3 0-3-16,2 0 0 0,7 6-31 15,0-4-6-15,0 1-2 0,-1-1 0 0,-2 1-13 0,3-1-2 16,-3-4-1-16,2 2 0 16,1-6 0-16,3-2 0 0,0-2 0 0,2-4 0 0,-5-2 5 0,6-5 1 15,-4-3 0-15,4-2 0 0,-6-3-4 0,0-6-1 16,-1-2 0-16,-5 3 0 0,0-6-2 0,-3 3-1 16,-6-3 0-16,2 0 0 0,-2 1-3 0,-6-4-1 15,-6 1 0-15,0-3 0 0,3 0 21 0,-9-3 4 16,0 0 0-16,0 1 1 0,-6 2-7 0,0 2-2 15,-3 1 0-15,0 2 0 0,-3 3-9 0,0 2-3 0,1 1 0 16,-7 2 0-16,0 0-4 0,-3 6-2 16,-3-3 0-16,-6 5 0 0,-5 5-2 0,-4 1-1 0,-6 4 0 15,1 6 0-15,-7 3-6 0,0 5-1 0,4 5 0 16,-4 0 0-16,-2 1 4 0,-1 4 0 0,-2 3 0 0,8 3 0 16,6 0-12-16,4 0 0 0,2 2 0 0,6 3 0 15,0 3 0-15,9 0 0 0,1 2 0 16,-1 6 0-16,6-3 0 0,3 3-11 0,0 2 11 0,6-2-8 15,3-1 8-15,3-2 0 16,0 3-9-16,0-3 9 0,3 0-14 0,3-2 2 0,0-1 0 0,3-2 0 31,6-6-39-31,0-2-7 0,6 0-2 0,2-6 0 0,1-4-170 0,6-4-34 16</inkml:trace>
  <inkml:trace contextRef="#ctx0" brushRef="#br0" timeOffset="50298.861">22252 11988 864 0,'0'0'38'0,"0"0"8"15,0 0-37-15,0 0-9 0,0 0 0 0,0 0 0 16,3 0 168-16,3 0 32 0,3 0 7 0,-4 0 1 0,10 0-108 16,-3 0-22-16,3 0-4 0,3 0-1 15,0-2-41-15,0-1-9 0,3-2-2 0,-1 2 0 0,1-2-21 0,-3-1 0 16,6 1-10-16,-3-3 10 15,3 3-164-15,-7-3-27 0,22-5-5 0,-15 5 0 0</inkml:trace>
  <inkml:trace contextRef="#ctx0" brushRef="#br0" timeOffset="50722.502">22645 11742 460 0,'0'0'41'0,"0"0"-33"15,0 0-8-15,0 0 0 0,6 3 180 0,-6-3 33 16,8 3 7-16,1 2 2 0,3 0-106 0,0-2-20 15,-3 2-5-15,3-2-1 0,-3 2-33 0,6 0-6 0,-6 3-2 0,3-3 0 16,-6 3-25-16,3-2-6 16,-3 2-1-16,-4 0 0 0,4 0-17 0,-6-1 0 0,3 1 0 0,-6 3 0 31,0-3-24-31,0 3-8 0,-5-1-1 0,2 1-1 0,-3-1 13 0,0 1 2 0,-3-3 1 0,0 2 0 16,0 1 18-16,0 0 0 0,0-4 0 0,3 4 0 15,3-3 38-15,-3-3 2 0,0 3 0 16,4-2 0-16,5-6-10 0,0 0-2 0,0 0 0 0,0 7 0 15,2 1-7-15,-2-8-1 0,6 6-1 0,3 2 0 16,0 0-7-16,3-1-2 0,0 1 0 0,0 0 0 16,3-2-10-16,0 2 12 0,0 2-12 0,-3-2 12 15,2 0 0-15,-2 0 0 0,-3 0 0 0,0 3 0 16,0-4 1-16,-3 1 1 0,0 0 0 0,0 3 0 16,-6-3 28-16,0 5 6 0,0-5 0 0,-3 3 1 15,-3-1-1-15,0 3-1 0,-3 1 0 0,-3-1 0 0,-3 0-8 16,1 3-2-16,-1-3 0 0,-3 0 0 0,3 1-5 15,-3-4 0-15,6-2-1 0,-3 3 0 16,3-6-19-16,0 0-4 0,4 1-8 0,-4-4 12 16,3 4-32-16,0-6-6 0,3 2-2 0,0-2-762 15,6 0-153-15</inkml:trace>
  <inkml:trace contextRef="#ctx0" brushRef="#br0" timeOffset="55494.196">18269 16510 705 0,'0'0'31'0,"0"0"7"0,-6-5-30 0,3-1-8 16,3 6 0-16,-6-2 0 0,0-4 134 0,6 6 26 16,-3-2 4-16,3 2 2 0,0 0 13 0,0 0 2 15,-6-3 1-15,6 3 0 0,0 0-94 0,-6 0-20 16,6 0-3-16,0 0-1 0,0 0 32 0,0 0 5 16,0 0 2-16,0 0 0 0,0 0-62 0,0 0-12 15,0 0-2-15,0 0-1 0,6 5-26 0,6 3 8 16,0-2-8-16,0 4 0 0,3-2 0 0,0 0 0 0,3 0 0 15,-1 3-11-15,4-1 11 0,0-2 0 0,6 3 0 16,0-3-8-16,-1 0 8 0,7-3 0 0,-3 0 0 0,6 1 0 16,-1-4 0-16,1-2 0 0,-6 0 0 0,3-2 0 15,-4-1 0-15,1-2 0 0,-6-3 0 0,0 0 0 16,0-3 0-16,-4-2 0 0,1 0 0 16,0-1 0-16,-3 1 0 0,3-5 0 0,-6-3 0 0,0 2 8 15,-3-2-8-15,-4 2 0 0,1-2 0 0,-3 0 0 16,3 2 10-16,0-2-2 0,0 3-8 0,0-1 12 15,-6 3-12-15,0 1 9 0,0-4-9 0,0 6 8 16,0-3-8-16,0 0 8 0,-6 3-8 0,3 2 8 16,3-2 4-16,-6 2 0 0,-3 1 0 0,-3-1 0 15,3-2-12-15,-3 2 0 0,3 1 0 0,-3-1 8 16,-3 1 0-16,-3-4 0 0,1 1 0 0,-1 0 0 0,-3 0 4 16,0 0 1-16,3-1 0 0,-3-2 0 0,0 3-13 15,-2 0 11-15,2 0-11 0,-3 0 10 0,0 2-10 16,-3 3 0-16,-3 0 0 0,4 0 8 0,-4 0-8 0,3 3 0 15,-3-3 0-15,0 3 8 0,7 2-8 0,-4-2-11 16,0 2 3-16,0 0 0 0,3-2 31 0,0 2 6 16,-2 3 2-16,2 0 0 0,3 0-31 0,0 0 0 15,0 3 0-15,-3 2 0 0,7 1 10 16,-4 2-10-16,0-3 10 0,-3 3-10 0,3 2 0 0,0 1 8 16,3 2-8-16,3 3 0 0,1-3 0 0,2 6 0 15,-3-1 0-15,6 4 0 0,3-1 0 0,3 0 0 16,0 5 0-16,0 3 0 0,3 1-16 0,3 1-7 15,3 1-1-15,-3 0 0 0,0-3 24 0,3 3 8 0,2-1 0 0,-2-1 0 16,3-4-8-16,-3 0 0 16,0 1 0-16,0-1 0 0,3-2-21 0,-3 0 3 0,0 0 1 15,3-3 0 1,-6-2-23-16,6-1-5 0,-1-5-1 0,4 0 0 16,-3-2-128-16,3-3-26 0,3-3-4 0,0-2-2 0</inkml:trace>
  <inkml:trace contextRef="#ctx0" brushRef="#br0" timeOffset="56248.889">19361 16137 576 0,'-3'11'25'0,"3"-11"6"0,0 0-31 0,0 0 0 0,0 0 0 0,0 0 0 16,0 0 211-16,0 0 36 0,6-3 7 0,3 0 2 15,3-2-124-15,0 2-25 0,3 1-5 0,0 2-1 16,-3 0-43-16,3 0-9 0,0 0-1 0,2 0-1 15,-2 5-28-15,0-2-6 0,-3 2-1 0,0-2 0 16,-3 2-3-16,3 0-1 0,-3 0 0 0,-3 1 0 16,0 2 2-16,-3 0 0 0,-3 0 0 0,0-3 0 15,0 0-10-15,0 0 0 0,-6 3-12 0,3 3 12 16,3-1-43-16,-9 1-1 0,-3 0 0 0,-3 2 0 16,3 0 61-16,-3-2 12 0,0-1 3 0,3-2 0 15,4-2-11-15,-1-1-1 0,3-3-1 0,-3 1 0 16,0 0-5-16,3-3-1 0,6 0 0 0,0 0 0 0,0 0 19 15,0 0 3-15,0 0 1 0,0 0 0 0,0 0-36 0,6 5 0 16,0 0 0-16,3 3 0 0,3-2 0 0,2 1 0 16,1-1 0-16,0 2 0 0,0 0 0 0,0 0 0 15,3 0 0-15,-3-1 0 0,0-1 0 0,-1 2 0 16,-2-6 0-16,0 4 0 16,-3-1 0-16,0 0 0 0,0-2 0 0,-3 2 0 0,0-2 13 0,-6-3-1 15,0 0 0-15,0 5 0 0,0 3 24 0,0-3 5 16,-3 1 1-16,0 2 0 0,-3-1 0 0,0 1 0 15,-3 0 0-15,0-2 0 0,-6 2-6 0,0-3-2 16,1 0 0-16,-1 3 0 0,-3-3-13 0,-3 1-2 0,3-4-1 16,-3 1 0-16,1-3-9 0,-1 3-1 0,3-3-8 15,-3 2 12 1,6-2-110-16,0 0-22 0,0 3-5 0,3 0-1026 0</inkml:trace>
  <inkml:trace contextRef="#ctx0" brushRef="#br0" timeOffset="57238.322">21237 16407 1278 0,'0'0'56'0,"0"0"12"16,0 0-54-16,0 0-14 0,0 0 0 0,0 0 0 15,0 0 59-15,0 0 9 0,0 0 1 0,9 8 1 0,0 0-24 0,2 0-5 16,4 0-1-16,3-3 0 0,3 0-23 0,3 0-5 15,0 1 0-15,2-1-1 0,4-2-3 0,-3 2-8 16,0-2 12-16,3-1-4 0,-1 1 5 0,1-3 1 16,0-3 0-16,3 3 0 0,-1 0-14 0,1-2-13 15,3-6 2-15,-1 2 1 0,-2-2 10 0,0-2 0 16,-3 2 8-16,-1 0-8 16,-5-3 0-16,3 3-20 0,-3-2 4 0,-3-3 1 0,0-1 3 0,-4 4 1 15,1-3 0-15,0-1 0 0,-6 1 11 0,3-3 0 16,-3 0 0-16,0 1 0 0,0 1 28 0,-3 1 12 15,0-5 1-15,-4-4 1 0,-2 4 51 0,-3-1 11 16,0 1 1-16,0-1 1 0,-5 1-75 0,-1-3-15 16,-3-1-4-16,-3 1 0 0,0 3 52 0,-3-3 11 0,3 2 1 15,0 1 1-15,0 2-26 0,0 0-6 16,0 3-1-16,0 2 0 0,4 0-19 0,-1 1-4 16,-3 2-1-16,3 0 0 0,-3 0-4 0,0 0 0 0,-3 3-1 0,0-1 0 15,0 6-7-15,-6-2-8 0,-2-1 11 0,-1 1-11 16,0-1 20-16,-3 3-4 0,0 3 0 0,1-3 0 15,-7-3 0-15,3 3 0 0,0 3 0 0,4-3 0 16,-4 2-8-16,3-2-8 0,0 3 9 0,3-1-9 16,1 4 0-16,-4-4 0 0,3 6 0 0,-3 0 0 15,0 3 0-15,4 2 0 0,-4-2 0 16,3 5 0-16,3 2 0 0,3 1 0 0,-2 4 0 0,2-1 0 16,0 4 0-16,0 1 0 0,3 2 0 0,0 0 0 15,6-3 0-15,0 3-8 0,0 3 8 0,6 0 0 16,0 0 0-16,3-1-8 0,0-2 8 0,0 6 0 15,3-6-8-15,0 3 8 0,3-3 0 0,3 2 0 16,0-4-8-16,0-3 8 0,3 0 0 0,0-3 0 0,0-5-14 0,0-6 4 16,0-2 1-16,3-5 0 15,-1 2-35-15,4-2-6 0,0-3-2 0,3 0-772 16,3-6-154-16</inkml:trace>
  <inkml:trace contextRef="#ctx0" brushRef="#br0" timeOffset="57922.751">22639 15936 921 0,'0'0'82'0,"0"0"-66"16,0 0-16-16,0 0 0 0,0 0 175 0,0 0 31 0,-3 3 6 0,-6-1 2 16,0 1-104-16,0-1-21 0,0 1-4 15,-3 2-1-15,3 1-26 0,-3 2-6 16,3 0 0-16,3-1-1 0,-3 4-23 0,3 2-4 0,0 1 0 0,1 1-1 16,5 1-23-16,0 5 8 0,0-2-8 0,2 5 0 15,7-3 0-15,-3-5 0 0,0-6 0 0,3 4-8 16,3-4 8-16,3-2-8 0,-3 0 8 0,3-3-8 15,3-5 8-15,5 0 0 0,-2-8 0 0,3-2 0 16,-3-3 0-16,0-6 0 0,-3 3-10 16,-3-2 10-16,-1-1 0 0,-5 1 16 0,0 2-2 0,-3 0 0 15,-6 3-6-15,0-1 0 0,-3-1-8 0,-3 4 12 16,0-2 5-16,-3 2 1 0,1 1 0 0,-7 2 0 16,0 0 4-16,-3 2 1 0,-3 1 0 0,3 0 0 15,0 5-5-15,0-3-1 0,1 3 0 0,-1 3 0 16,0 2-17-16,3 3 0 0,3 3-13 0,0-1-727 15,0 3-146-15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8:55:59.697"/>
    </inkml:context>
    <inkml:brush xml:id="br0">
      <inkml:brushProperty name="width" value="0.05292" units="cm"/>
      <inkml:brushProperty name="height" value="0.05292" units="cm"/>
      <inkml:brushProperty name="color" value="#FF0000"/>
    </inkml:brush>
  </inkml:definitions>
  <inkml:trace contextRef="#ctx0" brushRef="#br0">7610 7990 806 0,'-33'-2'72'0,"24"2"-58"0,9 0-14 0,-6-3 0 15,-3 3 149-15,3 0 27 0,6 0 6 0,0 0 1 16,0 0-51-16,0 0-9 0,-6 0-3 0,6 0 0 15,0 0-38-15,0 0-8 0,-5 5-2 0,5-5 0 16,0 0-50-16,0 0-10 0,0 0-3 0,-3 6 0 16,3-6 16-16,0 0 3 0,6 8 1 0,-6-8 0 15,0 0-7-15,0 0-2 0,8 5 0 0,1 0 0 16,-9-5 4-16,0 0 1 0,6 6 0 0,6-1 0 16,3-3 23-16,-6 1 5 0,-9-3 1 0,9 3 0 0,6-1-54 15,-3 1-24-15,-12-3 1 0,9 3 1 0,6-3 22 16,-4 0 8-16,1 0 0 0,0 0 0 0,-3-3 1 15,6 3 0-15,3-3 0 0,0 1 0 0,-6-4-9 0,3 4 8 16,-1-1-8-16,7 1 8 16,-3-1-8-16,-3 0 8 0,3 3-8 0,0-2 8 0,6 2-8 0,-7-3 0 15,-5 3 0-15,6-3 0 0,9 3 0 0,-6 3 0 16,-6-3 0-16,0 3 0 0,0-3 0 0,2 2 0 16,1-2 0-16,0 0 0 0,-3 6 0 0,0-4 0 15,9 1 9-15,-4-1-1 0,-2-2-8 0,0 0-10 16,6 0 10-16,-3 3-13 0,0 0 13 0,0-1 12 15,-4-2-3-15,4 0 0 0,-3 3-9 0,3 0 0 16,0-3 0-16,-3 2 0 0,2 1 0 0,-2-3-12 16,3 0 2-16,0 3 1 0,-3-1 9 0,0-2 0 15,3 3 0-15,-1-3 0 0,1 0 0 0,3 0 16 0,-3 0-4 16,3 0-1-16,-3 0-11 0,-1 3 0 0,1-3 0 16,3 2 0-16,-3-2 0 0,3 0 0 0,-4-2 0 0,4 2 0 15,0 2 0-15,0 1 8 0,3-3-8 16,2 0 8-16,-5 0-8 0,0 0 0 0,6 0 0 0,0 0-11 15,-4 0 11-15,1 3 0 0,3-1 0 16,-3 1 0-16,0-1 0 0,-4-2 0 0,4 0 0 0,0 0 0 16,0 3 0-16,2 0 0 0,-2-3 0 0,0 2 0 15,-6 1 0-15,3 0 11 0,3-1-3 0,-1-2 0 16,1-5-8-16,0 2-9 0,0 3 9 0,-1 0-13 16,1-2 13-16,-3 2 0 0,3-3 0 0,0 0 0 15,-4 1 12-15,1-1-12 0,3-2 12 0,-3 5-12 0,3-3 10 16,-4 3-10-16,-5 0 8 0,3-2-8 0,3-1 9 15,-3 0-9-15,3 1 10 0,-1-1-10 0,1 6 0 0,0-3 0 16,-3 0 0-16,3 0 0 0,-3 0 0 0,-1 0 0 16,1 0 0-16,3-3 0 0,-3 3 0 0,-3-3 0 15,3 1 0-15,-1 2 9 0,4-3-9 0,-3 0 8 16,0 1-8-16,0-1 8 0,-3 3-8 0,2 0 8 16,1 0-8-16,0 0 8 0,0 3-8 0,3-1 0 15,0 1 0-15,-4 0 0 0,4-1 0 0,-3 1 0 16,3 0 0-16,0-1 0 0,-1 1 0 15,-2 2 0-15,3 1 8 0,-3-4-8 0,3 1 0 0,3 2 0 16,-4-5 0-16,4 5 0 0,-3-2 0 0,3-3 0 16,-3 3 0-16,2-1 8 0,1-2 1 0,0 0 0 15,0 0 0-15,0 0 0 0,-1 0-9 0,1 0 0 16,0 0 9-16,-3 0-9 0,0 0 0 0,-1 0 8 16,7 0-8-16,0 0 0 0,-6 0 0 0,2 0 8 0,1 3-8 0,3 0 0 15,0-3 0-15,-3 0 9 0,2 0-9 0,1 0 0 16,0 0 12-16,0 0-4 0,-4-3 0 0,1 0-8 15,3 3 12-15,0-2-4 0,-1-4 0 0,-2 6-8 16,-3-2 19-16,3-1-3 0,0 0-1 0,-1-2 0 16,1 0-15-16,-3 0 0 0,3-1 0 0,-3 4 0 15,-3-1 0-15,-1 0 0 0,-2 1 9 0,3 2-9 16,-6 0 0-16,-3-3 8 0,0 3-8 0,0 0 0 16,-3 0 8-16,-3 0-8 0,-1 3 8 0,-5-3-8 15,0 0 0-15,0 0 0 0,0 0 0 0,0 0 0 16,0 0-72-16,0 0-16 0,0 0-3 0</inkml:trace>
  <inkml:trace contextRef="#ctx0" brushRef="#br0" timeOffset="57801.744">3729 12070 1900 0,'0'-2'169'0,"0"-4"-135"16,0 6-34-16,0 0 0 0,0 0 71 0,0 0 7 15,0 0 2-15,0 0 0 0,2 6 18 0,4 2 4 16,0 0 1-16,-3 2 0 0,3 1-64 0,0 5-13 16,0 2-2-16,3 6-1 0,-6 8-8 0,3 2-2 15,0 0 0-15,0 3 0 0,-6-2-2 0,0 5-1 16,3-3 0-16,0 2 0 0,-6 1-10 0,3 2 10 15,-3 1-10-15,3-1 10 16,0-5-32-16,0-3-6 0,-6-2-2 0,12-3 0 16,-6-8-177-16,0-2-35 0,3 10-7 0,-3-29-671 0</inkml:trace>
  <inkml:trace contextRef="#ctx0" brushRef="#br0" timeOffset="58035.454">4321 11885 1382 0,'0'0'61'0,"0"0"13"0,0 0-59 0,0 0-15 16,0 0 0-16,0 5 0 0,3 3 232 0,-3-2 43 15,0 4 9-15,0 1 1 0,-3 5-153 0,3 2-30 16,-9 1-6-16,0 10-2 0,0 5-36 0,0-7-7 16,-3 7-2-16,-3 0 0 0,0 3-12 0,-2 1-2 15,2 1-1-15,-6 1 0 16,0-3-19-16,-6 11-4 0,3-3-1 0,-2 2 0 0,2-4-10 0,3-1 0 15,0-5 0-15,6 0 0 16,0-8-109-16,3-5-15 0,4-3-2 0,-1-8-1114 16</inkml:trace>
  <inkml:trace contextRef="#ctx0" brushRef="#br0" timeOffset="58472.128">4395 12277 2246 0,'0'0'49'0,"0"0"11"0,0 0 1 0,0 0 3 0,9 2-52 0,0 1-12 0,0-3 0 0,-3 5 0 16,3-5 71-16,6 3 11 0,-6 0 2 0,9-1 1 16,-4-2-54-16,1 3-11 0,3-1-3 0,3-2 0 15,-3 3-17-15,3 2 8 0,-3-2-8 0,2 0 0 16,-8 5 0-16,0-3 0 0,3 3 0 0,-3 0 0 15,-6 5 8-15,-3 0 0 0,0 3 1 0,-3 3 0 16,0-1-58-16,-3 1-12 16,-3 2-3-16,-3 3 0 0,0 0 52 0,0-1 12 0,-3 4 0 0,0-1 0 15,-2 1 9-15,-1-3 5 0,0-1 1 0,0 1 0 16,0-3-15-16,-3-2 0 0,6-3 8 0,-9 0-8 0,7-3 35 16,2-3 4-16,-3-2 1 0,6 0 0 0,0 0 24 0,-3-3 6 15,6 1 1-15,3-4 0 16,3 4-71-16,-6-4-28 0,6-2 2 0,0 0 0 0,6 6 26 15,0-1 0-15,3-2 0 0,6-1 0 0,0 1 8 0,3 0 1 16,2-3 0-16,4 2 0 0,3-2-1 0,0 0 0 16,0-2 0-16,-1 2 0 0,1-3-8 15,6 3 0-15,-9-3 0 0,2 1 8 0,4 2-8 0,-3-3 0 16,0-2 0-16,0 2 0 16,-4 0-66-16,1 1-18 0,21-9-4 0,-21 6-1097 0</inkml:trace>
  <inkml:trace contextRef="#ctx0" brushRef="#br0" timeOffset="62972.801">5506 12166 1958 0,'0'0'87'0,"0"0"17"0,0 0-83 0,0 0-21 0,0 0 0 0,0 0 0 15,0 0 105-15,0 0 17 0,0 0 3 0,0 0 1 16,0 0-55-16,2 5-11 0,4 3-3 0,0-3 0 15,3 0-38-15,0 1-8 16,9-1-2-16,-6 0 0 0,3-2 23 0,3-3 4 0,3 0 0 0,-1-3 1 16,4 1-25-16,0-4-4 0,0-2-8 0,0 0 11 15,0 3-11-15,-1-3 8 0,-2 0-8 0,3 3 8 16,-6 0-28-16,3-1-5 0,-3 4-2 0,-4 2 0 16,-2 0-161-16,0 2-33 0,-3 4-7 0</inkml:trace>
  <inkml:trace contextRef="#ctx0" brushRef="#br0" timeOffset="63177.94">5645 12475 1634 0,'0'0'72'0,"0"0"16"0,0 0-71 0,0 0-17 16,0 0 0-16,0 0 0 0,0 0 140 0,0 0 24 16,0 0 4-16,0 0 2 0,0 0-74 0,0 0-14 15,0 0-3-15,9 0-1 0,0-3-46 0,6 3-10 0,-3-2-2 16,3-3 0-16,9-1-6 0,-9 1-2 0,3-3 0 15,-1 0 0-15,4 3-4 0,0-6-8 0,0 3 11 0,-3 0-11 16,3 0 0-16,-10 0 0 16,7 3-12-16,-3 0-774 0,-6 0-154 0</inkml:trace>
  <inkml:trace contextRef="#ctx0" brushRef="#br0" timeOffset="64627.764">7991 11991 1152 0,'15'8'102'15,"-15"-8"-82"-15,0 0-20 0,0 0 0 0,0 0 132 0,0 0 23 16,0 0 4-16,0 0 1 0,-6 5-26 0,6-5-5 16,12 5-1-16,0 6 0 0,-9 2-83 0,6 0-17 15,5 1-3-15,7 2-1 0,0 2-10 0,-3-5-2 16,0 6-1-16,6-1 0 0,-1 1-11 0,-2-1 0 16,0 1 0-16,0-3 0 0,-3 0 0 0,3 2 0 15,-3 1 0-15,-4-6 0 16,1 0-145-16,0-2-31 0,3-1-7 0,-6-4-1 0</inkml:trace>
  <inkml:trace contextRef="#ctx0" brushRef="#br0" timeOffset="64837.592">8378 12002 2649 0,'0'0'58'0,"0"0"12"0,0 0 2 0,-9 0 4 0,0 0-61 0,-3 5-15 0,0 3 0 0,0 0 0 16,0 2 39-16,-2 3 5 0,-4 6 0 0,3-3 1 15,-3 5-21-15,0 3-4 0,0 0 0 0,-6-1-1 16,-2 7-19-16,2-7 0 0,6 4 0 0,-6 5 0 16,-3-6 0-16,7-2 0 0,5-3 0 0,3 0 0 15,-6-5-100-15,6-3-24 0,6-2-5 0,6-3-1 16,3-3-99-16,-3-5-20 0,-6 5-4 16,6-5-565-16</inkml:trace>
  <inkml:trace contextRef="#ctx0" brushRef="#br0" timeOffset="65074.582">8574 11861 1267 0,'0'0'112'0,"0"0"-89"16,0 8-23-16,6 0 0 0,0 0 209 0,0 0 38 15,-3 3 7-15,0 2 2 0,3 3-128 0,-3 0-26 16,3 2-5-16,3 3-1 0,-3 3-20 0,3 3-5 15,-3 2-1-15,3 0 0 0,-6 3-34 0,6 2-6 16,-3 0-2-16,0-2 0 0,2 0-14 0,-5-3-3 0,3 3-1 16,-3-1 0-16,0-4-10 0,3-3 0 15,-6-3 9-15,3 3-9 16,0-3-59-16,-3 0-16 0,3-2-3 0,-3-1-1147 0</inkml:trace>
  <inkml:trace contextRef="#ctx0" brushRef="#br0" timeOffset="69036.9469">6833 11991 230 0,'0'0'20'0,"0"0"-20"0,0 0 0 0,0 0 0 15,0 0 210-15,0 0 38 0,0-3 7 0,0 3 1 16,-3 0-96-16,3 0-19 0,0 0-4 0,0 0-1 16,0 0-42-16,0 0-9 0,0 0-1 0,0 0-1 15,0 0-12-15,0 0-3 0,0 0 0 0,6 6 0 16,0 2-36-16,0 2-8 0,-3 1-2 0,3 5 0 16,-3-1-2-16,6 4 0 0,-6 2 0 0,0 6 0 15,3-1-8-15,-3 0-3 0,3-2 0 16,0 3 0-16,0-3-9 0,-3-3 0 0,2 0 0 0,-2-3 8 15,6-2-8-15,-3-2 0 0,0-1 0 0,-3-5 0 16,3 2-28-16,0-2-12 16,-6-2-1-16</inkml:trace>
  <inkml:trace contextRef="#ctx0" brushRef="#br0" timeOffset="69444.978">7283 11816 1094 0,'0'0'97'0,"0"0"-77"0,0 0-20 0,0 0 0 16,-9 6 205-16,0 2 38 15,9-1 7-15,-6 7 2 0,-6-1-114 0,3 3-22 0,3 2-5 0,-3 1-1 16,-3 2-38-16,3 5-7 0,-3 1-1 0,3 5-1 16,3 2-17-16,-6 3-3 0,-2 0-1 0,-1-2 0 15,3-1-20-15,0 3-4 0,-3 0-1 0,-3 0 0 16,3 0-8-16,-3 0-1 0,6-2-8 0,-5 12 12 15,-1-4-12-15,3-4 0 0,3-2 0 0,3 0 0 16,-3-5 0-16,3-3 0 0,3-5 0 0,0-3 0 16,0 0-9-16,3-5-5 0,-6-3-1 0,6-2 0 15,1-3-137-15,2-8-27 0,0 0-5 0</inkml:trace>
  <inkml:trace contextRef="#ctx0" brushRef="#br0" timeOffset="69850.488">7265 12200 1692 0,'0'-13'75'0,"6"10"15"0,6 0-72 0,-7 1-18 16,-5 2 0-16,6 2 0 0,6 1 116 0,-3 0 20 15,0-1 4-15,0 6 1 0,0-2-76 0,3-1-15 16,-3 3-3-16,0 2-1 0,-3-2-24 0,3 3-5 15,3 0-1-15,-3 2 0 0,-4-3-8 0,1-2-8 16,3 3 9-16,-3-1-9 0,0 1 9 0,-3-3-9 16,0 3 8-16,3 2-8 0,0 0 8 0,-6-2-8 0,-6-1 0 0,0 1 8 15,6-1-8-15,-6 4 0 0,-3 1 0 0,-6 1 0 16,1-5-16-16,-4 2 5 0,3 0 1 0,-3 3 0 16,-6-3 20-16,3 1 4 0,6-4 1 0,-2-2 0 15,-4 3 28-15,6-3 5 0,9 0 2 16,-3-3 0-16,3 3 10 0,3-3 3 0,-3 3 0 0,6-8 0 15,0 0-35-15,0 0-6 0,-3 0-2 0,3 0 0 16,0 0-10-16,6 0-2 0,3 3-8 0,-3-1 12 16,-6-2-12-16,12 0 0 0,9 0 0 0,0 0 0 15,-7-2 0-15,1-1 0 0,12 3 0 0,-6-5 0 16,0 0 0-16,0-1 0 0,-1 1 0 0,1 0 0 16,6-6-42-16,-6 3-2 0,-6 0 0 0,6-2-1230 15</inkml:trace>
  <inkml:trace contextRef="#ctx0" brushRef="#br0" timeOffset="100009.656">5773 15338 1324 0,'-3'10'118'0,"0"-2"-94"16,3 6-24-16,0-1 0 0,3 3 152 0,0 2 25 15,3 1 6-15,-3 2 1 0,0 3-52 0,-3 0-9 16,3-1-3-16,0 1 0 0,-3 0-80 0,0 0-16 0,3 2-3 16,0 1-1-16,0-3-4 0,0-1 0 15,3 1-1-15,-3-3 0 0,3-2-15 0,0-3-10 0,0 0 2 0,0-3-742 16,-3-3-148-16</inkml:trace>
  <inkml:trace contextRef="#ctx0" brushRef="#br0" timeOffset="100461.927">6407 15015 1094 0,'0'0'97'0,"6"0"-77"15,0-3-20-15,3 1 0 0,0-1 185 0,3-2 34 0,-3 2 6 0,6 1 2 16,-3 2-120-16,0-3-24 0,0 0-5 0,3 1-1 15,-4 2-24-15,1 2-5 0,0-2 0 0,3 3-1 16,-6-3-24-16,3 3-5 0,-3-1-1 0,-3 1 0 16,3 2-17-16,0 0 0 0,-3 1 0 0,0 2 0 31,-3 0-50-31,-3 2-10 0,0 3-3 0,0 6-615 0,-3 2-123 0</inkml:trace>
  <inkml:trace contextRef="#ctx0" brushRef="#br0" timeOffset="100595.386">6535 15489 576 0,'0'0'25'0,"0"0"6"0,6 2-31 0,-3 4 0 0,3-1 0 0,0 0 0 0,0 1 364 0,0-1 66 16,-6-5 14-16,3 5 2 0,3 3-305 0,-3 0-61 15,0 0-12-15,3 3-1104 16</inkml:trace>
  <inkml:trace contextRef="#ctx0" brushRef="#br0" timeOffset="127940.701">15659 11782 1267 0,'-6'-11'56'0,"3"6"12"0,0-3-55 0,3 0-13 0,0 0 0 0,0 0 0 15,-3 3 120-15,3 5 20 0,0 0 5 0,0 0 1 16,0 0-69-16,0 0-13 0,0-3-4 0,0 3 0 16,0 0-8-16,0 0-3 0,0 0 0 0,0 0 0 15,0 0-17-15,0 0-3 0,0 0-1 0,0 0 0 0,0 0-15 0,3-2-3 16,-3 2-1-16,6-3 0 0,0 3 0 15,0-3 0-15,2 1 0 0,4-1 0 0,0 3-9 0,0 0 12 16,6 0-12-16,-3 3 12 16,0-1-12-16,0 1 0 0,0-3 0 0,-1 3 8 0,4-1-8 15,0 1 0-15,0 2 0 0,3-2 0 16,0 0 0-16,0 2 0 0,-1-2 0 0,1 2 0 0,-3 0 0 0,3-2 0 16,0 2 0-16,0-5 0 0,-1 3 0 0,1-1 8 15,0 1-8-15,3-3 0 0,0 3 0 0,0-1 0 16,2 1 0-16,4 2 0 0,-6-2 0 0,3 2 0 15,-1 0 0-15,7 3 0 0,-3-2 0 0,0-1 0 16,0 3 0-16,-1 0 0 0,-2 0 0 0,3 0 0 16,-3 0 0-16,5 2 0 0,4-2 0 0,-3 0 0 15,-6-3-14-15,8 3 5 0,4 0 9 0,0-2 11 16,-7-1-3-16,1 0 0 0,-3-2-8 0,3-1 0 16,5 1 0-16,-2 0 0 0,0-1 0 0,0-2 0 0,-4 3 0 15,4 2 0-15,0-5 0 0,2 6 0 0,-2-4 0 16,3 4 8-16,-3-1-8 0,-1-3 0 0,-5 4 0 15,6-1 0-15,2 0 0 0,-2 1 0 0,-3-1 0 16,0 0 0-16,-4-2 0 0,4 0 0 0,3 2 0 0,0-3 8 16,-1 1-8-16,4 0 10 15,-9-3-10-15,3 2 10 0,-1-2-2 0,1 0-8 0,-3 0 12 0,6-2-4 16,-1 2 2-16,1 0 0 0,0 0 0 0,-1-3 0 16,4 0-10-16,-3 1 0 0,2 2-12 0,-2 0 12 15,0 0 0-15,-3 0 0 0,-1 0 0 0,4 2 0 16,-6-2 0-16,3 3 0 0,-4 0 0 0,7-3 0 15,0 2 0-15,0 1 0 0,-1-3 0 0,1 3 0 16,0-1 0-16,-1-2 15 0,-2 3-3 0,0-3 0 0,3-3 0 16,-1 3 0-16,1-2 0 0,0 2 0 0,2-3-4 0,1 0 0 15,0 1-8-15,3 2 12 0,-4-3-12 0,-2 3 11 16,0-3-11-16,-1 3 10 0,1-2-10 0,3-1 0 16,0 3 0-16,2-2 0 0,-2 2 0 0,-3 0 0 15,2-3 0-15,4 0 0 0,-3 1 11 0,-4-1-3 16,4-2-8-16,3 2 12 0,-1-2-1 15,4-1-1-15,-3 4 0 0,5-6 0 0,-2 3-1 0,3-1 0 16,-1 1 0-16,4 2 0 0,-6-2-9 0,2 2 10 16,1-2-10-16,-1 5 10 0,-2-5-10 0,-3 2 10 15,5 3-10-15,-5 0 10 0,3 0-10 0,-4 0 0 16,-2 0 0-16,0 0-11 0,-1 3 11 0,-2-1 0 0,0 1 0 16,0-3 0-16,-1 3 0 0,1-1 0 0,-3-2 0 15,5 6 0-15,-2-4 8 0,0 1-8 0,-3 0 10 0,-1-3-10 16,7 2 11-16,0 1-11 0,-1-3 12 0,4 0-12 15,-3-3 12-15,2 3-12 0,1-2 12 0,3-1-12 16,2 0 8-16,-2 3-8 0,0-5 0 0,-1 2 0 16,4 1 9-16,0-1-1 0,-1-2-8 0,4 2 12 15,-4 0-12-15,4-2 0 0,-6 3 0 0,-1-1 0 16,1-2 0-16,0 2 0 0,5 0 0 0,-5-2 0 16,3 2 0-16,-4-2 0 0,7 2 0 0,-4-2 0 15,-2 0 0-15,3 2 8 0,-4-2-8 0,4 0 0 16,3 2 0-16,-1-2 0 0,1 5 8 0,-4-3-8 15,1 3 0-15,-3 0 8 0,-1 0-8 0,1 0 0 16,-3 0 12-16,2 0-4 0,-2 0-8 0,3 0 12 0,5 0 3 16,-5 0 0-16,2 3 0 0,-2-3 0 15,-3 0-7-15,-3 0-8 0,-1 2 11 0,4 1-11 0,0-3 12 0,-1 0-12 16,1 0 12-16,-3 3-12 0,5-3 13 16,-5 0-4-16,0 2-1 0,-4 1 0 0,1-3-8 0,0 0 0 15,-6-3 0-15,2 3 0 0,-2 3 0 0,0-3 0 16,-3 0 0-16,-1 0 0 0,1 0 0 0,-6 0 0 15,-6 0 0-15,0 0 8 0,-3 0-8 0,-3 0 0 16,-3 3 0-16,0-3 8 16,-6 0-28-16,0 0-7 0,0 0-1 0,-12 0-1278 0</inkml:trace>
  <inkml:trace contextRef="#ctx0" brushRef="#br0" timeOffset="132577.07">16543 16804 288 0,'-6'-3'25'0,"0"0"-25"16,3-2 0-16,-3-3 0 0,0 3 231 0,0-3 41 15,0 0 8-15,0 3 1 0,3-3-163 0,-3 2-33 16,-3 1-6-16,3 0-2 15,0 0-17-15,0-1-4 0,0 4-1 0,-3-4 0 0,3 1-11 16,0 0-1-16,1 0-1 0,-1-1 0 0,-3 4-14 0,0-4-4 16,3-2 0-16,0 3 0 0,-3-3-9 0,0 3-3 15,3-3 0-15,-3 3 0 0,0-3 7 0,-3 2 1 16,-3-2 0-16,0 3 0 0,4-3 8 0,-4 3 1 16,-3-3 1-16,0 3 0 0,0-1 0 0,-3 1 0 15,0 0 0-15,4 0 0 0,-1-3-4 0,-3 2-1 16,3 1 0-16,-3 0 0 0,0 2-12 0,0-2-2 15,-5 2-1-15,-1 0 0 0,3 3-10 0,-3-2 10 16,-2 2-10-16,-1 0 10 0,0 2-10 0,3-2 0 16,-3 3 0-16,4 0 8 0,-1-3-8 0,0 2 10 15,3-2-10-15,3 3 10 0,-2 0-10 0,-1-3 10 16,0 2-10-16,0 1 10 0,-3 0-10 0,4-1 0 16,-7 1 0-16,3 0 8 0,0-1 0 0,3 4 0 0,-5-4 0 15,5 3 0-15,-3 1 2 0,3 2 0 16,0-3 0-16,4 3 0 0,-1-3-2 0,0 3-8 0,3-3 12 0,0 3-4 15,0-2-8-15,0 2 0 0,7-3 9 0,-4 3-9 16,0-3 0-16,-3 3 0 0,3 0 0 0,0 0 8 16,0 0-8-16,0 0 8 0,-2-3-8 0,2 6 8 15,0-3-8-15,0 0 0 0,0-1 0 0,0 4 0 16,0-3 0-16,3 0 0 0,-3 3 0 0,4-1 0 16,2-2 0-16,-3 3 8 0,-3-1-8 0,3 1 0 15,0-1 0-15,3 1 0 0,-3 0 0 0,3 2 0 16,3-3 0-16,0 1 9 0,-3 0-9 0,3-1 0 0,1 3 8 15,-4-2-8-15,3 0 0 0,0 2 0 0,3 0 0 16,0 0 0-16,0 0 0 0,0 3 0 0,0-2 0 0,3 1 0 16,-3-1 0-16,3 2 0 0,0-1 0 0,0 1 0 15,0 0 0-15,3-3 0 16,-3 1 0-16,3-1 0 0,3-3-8 0,0 1 8 0,-3 0 0 0,6-1 0 16,0 1 0-16,-1 2-9 0,7-5 9 0,0 2 0 15,-3 4-9-15,6-1 9 0,-3-2 0 0,3-1 0 16,0 1-9-16,2 2 9 0,1 0 0 0,0-2 0 15,0-1 0-15,3 1 0 0,0 2 0 0,-4-2 0 16,4-1 0-16,0-2 0 0,0 3-8 0,-3-6 8 16,2 3 0-16,1 0 0 0,0 0 0 0,0-3 0 15,3 6 0-15,2-3 0 0,1-3 0 0,-3 0 0 16,0 1 0-16,3-1 0 0,-4 0 0 0,1 0 0 16,0 1 0-16,-3-1 0 0,0-2 0 0,-4-1 0 15,4 1 8-15,0 2-8 0,-3-2 0 0,3-3 0 0,-3 0 0 0,2-3 0 16,4 1 0-16,-3-1 0 0,-3 0 0 0,6-2 0 15,-1-3 0-15,1 3 0 0,0-3 0 0,0 3 0 16,0-1 0-16,-4 1 0 0,1 0 0 0,0-1 0 16,-3 1 0-16,0 3 0 0,-1-1 0 0,-2 0 0 15,0 3 0-15,3-2 0 0,-3 2 0 0,3-3 0 16,0 3 0-16,-1-3 0 16,-2 3 8-16,3-2-8 0,-3-1 0 0,0 0 0 0,6-2 0 0,-4 0 0 15,-2-1 0-15,0 1 0 0,3-3 0 0,0 0 0 16,-3 0 0-16,0-2 0 0,-4-3 0 0,7-1 0 0,-3-2 0 0,0 3 0 15,-3-5 0-15,3 2 0 16,3 0 0-16,-1 3 0 0,-5-1 0 0,0 1 0 0,-3 0 0 16,6 0 0-16,3-3 0 0,-6 0 0 0,-9 3 0 15,6-3 0-15,5 3 0 0,-5-3 0 0,-6 0 0 0,3 3 0 16,0-3 0-16,3 3 0 0,-3-3 0 0,-6 0 0 16,-12-3 0-16,9 1 0 0,6-1 0 0,-6-2 0 15,-15 0 0-15,3-3 0 0,0 0 0 0,0-2 0 16,-3 2 0-16,1 3 0 0,-4-3 24 0,3 6 11 15,3 2 2-15,3 0 1 0,-6 3-24 0,3 2-5 16,3 3-1-16,3 3 0 0,-6 0-8 0,3 2 8 16,-2 3-8-16,-1 3 8 0,0-1-20 0,0 1-5 15,-6 2-1-15,0 3 0 16,3-3-106-16,-3 1-22 0,-2-1-4 0</inkml:trace>
  <inkml:trace contextRef="#ctx0" brushRef="#br0" timeOffset="135678.718">19760 15015 345 0,'-24'0'31'0,"13"-3"-31"0,-4 1 0 0,-3-3 0 16,0-1 296-16,-6-2 54 0,0 0 10 0,1-2 3 15,-4-1-224-15,0-2-45 0,3 0-9 0,3 0-1 16,0-3-16-16,4 2-2 0,-4 1-1 0,0-3 0 16,0 3-8-16,0-3-1 0,3 3-1 0,1 0 0 15,2 0-16-15,-3-1-3 0,-3 1-1 0,3 5 0 16,-3-2-12-16,3 2-3 0,-2 2 0 0,-4 1 0 15,-3 0-10-15,0-1-2 0,-3 1-8 0,4 2 12 16,-1 1 0-16,0-1 0 0,-3 1 0 0,-2-1 0 16,2 3-12-16,0-3 9 0,0 3-9 0,0 0 8 15,1-2-8-15,-1-1 10 0,-3 3-10 0,-3 0 10 0,1 0-10 16,2 0 0-16,3 3 0 0,-2 2 8 16,-1-2-8-16,0-1 0 0,-3 6 0 0,4-3 0 0,2 3 0 15,0 3 0-15,3 0 0 0,-3 2 0 0,4-3 0 0,-1 4 0 16,-3-1 9-16,6 0-9 0,1-2 0 0,-1-1 0 15,0 3 0-15,-3 1 0 0,3 2 0 0,0-3 0 16,-2 3 0-16,-4 2 0 0,0 1 0 0,6-1 0 16,-2-2 0-16,2 3 0 0,3-1 0 0,-3 3 0 15,0-2 0-15,3-1 0 0,-2-2 0 0,2 3 0 16,-3 2 0-16,0 0 0 0,-3 0 0 0,4 3 0 16,5 0 0-16,0 0 8 0,0 2-19 0,3-5-3 15,3 3-1-15,0-3 0 0,0-2 15 0,3 2 0 16,1-3 0-16,2-2 0 0,6-2 0 0,0-1 0 0,-6 0 0 15,3 0 0-15,6 3 0 0,0-3 8 16,0 1 0-16,-3-1-8 0,6 0 0 0,-1 0 0 0,-2 1 0 0,0-4-12 16,3 3 12-16,9 1-11 15,6-1 11-15,3 3-10 0,-6 0 10 0,6-1 0 0,2 1-9 0,4 0 9 16,0 0 0-16,0 0 0 0,-4-3 12 0,4 0-4 16,0 1-8-16,3-4 0 0,2 3 0 0,7-2 0 15,-3-3-9-15,5 3-4 0,1-4-1 0,3 1 0 16,-7 0 14-16,4 0 0 0,0-2 0 0,-1-4 0 15,4 3 0-15,-3-2 0 0,2 0 8 0,7-3-8 16,-10 0 0-16,1-3 0 0,-3 0 0 0,5 3-9 16,-8-2 9-16,6-3 0 0,-4-1 0 0,7 1 0 15,-9-3 0-15,2 0 0 0,1-2 0 0,3-4 0 16,-1-2 0-16,-2 1 0 0,0-4 0 0,2 0 0 16,1 1 0-16,-3-1 0 0,-4-2 0 0,4 3 0 0,0-1 0 0,-4 3 0 15,-2 0 0-15,0-2 0 0,-6 2 0 0,-4-2 0 16,1-1 0-16,-3 1 0 15,0-1 0-15,-3 3 8 0,0 0-8 0,-1 0 0 0,-2-2 0 0,0-1 9 16,0-2-9-16,0 0 0 0,-3-3 12 0,0 0-12 16,-1-5 12-16,1 0-12 0,-3 3 8 0,0-3-8 15,-3 0 0-15,0-3 0 0,-3 3 41 0,-3-3 5 16,0 0 1-16,-3 0 0 0,-3-2-23 0,-3 2-4 16,3 1 0-16,-3 1-1 0,-6 1-5 0,0 5-1 15,0 3 0-15,0 3 0 0,-2-1-5 0,-1 6 0 0,-3 0-8 16,0 2 12-16,3 1-27 0,-3 4-5 0,0-2-2 15,-2 6 0-15,-1-1 11 0,0-2 3 0,-6 2 0 0,0 1 0 32,0-1-152-32,1 3-31 0,-1 0-5 0</inkml:trace>
  <inkml:trace contextRef="#ctx0" brushRef="#br0" timeOffset="138837.649">19192 16835 687 0,'0'0'30'0,"0"0"7"15,0 0-29-15,0 0-8 0,0 0 0 0,0 0 0 16,0 0 77-16,-3-7 15 0,3-1 2 0,0 8 1 0,-3-8-7 0,3 8-2 15,-3-6 0-15,0-2 0 0,-3 3-26 0,0-3-6 16,0 3-1-16,0 2 0 16,0-5-10-16,-3 3-3 0,0 0 0 0,0-1 0 0,3 1 0 0,0-3-1 15,-6-2 0-15,1-1 0 16,-1-2-3-16,0 0 0 0,0-1 0 0,3 1 0 0,3 0-16 0,-3 0-3 16,3-1-1-16,0 6 0 0,-3-2-4 0,0-1-2 15,3 3 0-15,-6 0 0 0,1 1 2 0,-1 1 0 16,3 1 0-16,-3 0 0 0,3 2 0 0,-3 0 0 15,0 1 0-15,0-4 0 0,0 4-3 0,0-1 0 16,0 0 0-16,0 1 0 0,-2-1 0 0,2 1 0 16,-3-1 0-16,0 0 0 0,0 1-9 0,0-1 0 15,-3 0 0-15,0 1 0 0,1-1 0 0,-1 0 0 0,0 1 0 16,0-1 0-16,0 3 32 0,0 0 5 0,-3 0 1 16,4 3 0-16,5-1-22 0,-6 4-4 0,0-1 0 15,0 0-1-15,0 3 3 0,0 0 1 0,1 3 0 0,2-3 0 16,-3 2-15-16,3 1 0 0,0-1 0 15,0 1 0-15,3 2 54 0,0-2 8 0,0 2 2 16,1-2 0-16,-1 2-64 0,0-3-23 0,3 4 1 0,-3-1 0 16,3-3 22-16,0 4 0 15,0-4 0-15,-3 3 0 0,3-2 0 0,3 0 0 0,-3-1 9 0,3 3-9 16,-3-2 0-16,1 0 0 0,2 5 0 0,-3-3 0 16,0 0 0-16,0 0 8 0,0 0-8 0,0 3 0 15,0-2 0-15,0 4 0 0,0-2 0 0,3 2 8 16,-3 4-8-16,6-4 0 0,-3 3 0 0,3-2 8 15,0-1-8-15,0 1 0 0,3-1 0 0,0 1 0 16,0-3 0-16,6 0 17 0,-3 0-2 0,3-1-1 0,0 1-25 16,3-2-5-16,0-1 0 0,0 0-1 0,3 0 27 15,0 3 6-15,3 0 0 0,3 2 1 0,-1-4-31 0,1 2-6 16,0-1-2-16,3 1 0 0,-3-2 22 0,0-1-9 16,0 0 9-16,2 0 0 0,1-2-10 0,3-6 10 15,-3 3-8-15,3-3 8 0,0-2-12 0,2 0 4 16,1-6 0-16,0 0 0 0,6-2-2 15,-4 0 0-15,4-3 0 0,-3 0 0 0,0-3 10 0,-1 1-13 16,-2-4 5-16,3-1 8 0,-3-4-11 0,3 3 11 16,-1-2-8-16,-2-1 8 0,0 1 0 0,3-4 0 15,-7 4 0-15,7-3-8 0,0-3 8 0,-6 3 0 16,-3-3 0-16,0 0-8 0,-4-2 8 0,1 2 0 0,0 3 0 16,-6-3 0-16,3 3 0 0,-3 0 0 15,0-1 0-15,-3 1 8 0,-3-3-8 0,2 6 8 0,-2-1-8 16,-3 1 8-16,0-1 3 0,-3 1 1 0,0 2 0 0,-3-3 0 15,-3 1 12-15,1 2 4 0,-7-2 0 0,3-1 0 16,-3-2-3-16,-3 2 0 0,0 1 0 0,-3-1 0 16,3 3-12-16,0 3-2 0,-2 0-1 0,5 5 0 15,0 0-25-15,3 5-5 0,-3 1 0 0,6 2-775 16,0 2-154-16</inkml:trace>
  <inkml:trace contextRef="#ctx0" brushRef="#br0" timeOffset="144242.957">18436 17206 799 0,'0'0'35'0,"0"0"8"0,0 0-35 0,0 0-8 16,0 0 0-16,0 0 0 0,0 0 135 0,0 0 25 15,0 0 4-15,0 0 2 0,0 0-48 0,0 0-10 16,0 0-1-16,0 0-1 0,0 0-30 0,-3 8-7 16,0-3-1-16,3 3 0 0,-3 0-28 0,0 0-5 15,-3 2-2-15,3 4 0 0,0-1-12 0,0 3-2 0,-3 0-1 16,0 2 0-16,0 1-18 0,3-1 0 0,-6 6-8 0,3 0 8 16,0 2 28-16,0 3 11 0,0 3 2 0,0 0 1 15,-3 0-8-15,1-1-2 0,2 1 0 0,0-3 0 16,0-2-10-16,0-3-2 0,0-1-1 0,3-1 0 15,-3-7-11-15,0 1-8 16,0-2 12-16,3-4-12 0,-3 1 10 0,3-3-10 0,0-3 8 0,0 3-8 16,3-8 9-16,0 0-9 0,0 0 10 0,0 0-10 15,0 0 11-15,-3 3-11 0,3-3 12 0,-3 5-12 16,3-5 8-16,0 0-8 0,0 0 0 0,0 0 0 16,0 0-9-16,0 0-9 0,0 0-2 0,0 0 0 15,-6 0-55-15,6 0-11 16,0 0-2-16,0 0-950 0</inkml:trace>
  <inkml:trace contextRef="#ctx0" brushRef="#br0" timeOffset="145038.025">18141 17984 576 0,'-12'16'51'0,"9"-8"-41"0,-3-1-10 0,3 7 0 16,-3-1 227-16,0 0 43 0,-3 6 9 0,3-1 1 15,0 3-158-15,1 1-32 0,-4 1-6 0,0 1-2 16,3 0-26-16,-3-3-6 0,-3 3-1 0,3-3 0 0,3-2-25 0,-3 2-4 15,3-3-2-15,-3 1 0 0,6-6-18 0,-3 3 0 16,3-3 0-16,-3-2-9 16,3-3-31-16,0 0-7 0,0 0-1 0,3-8 0 15,0 0-28-15,0 0-7 0,0 0-1 0,0 0 0 16,-3-6-9-16,3-4-3 0,0-1 0 0,0-5 0 16,0-2 30-16,3-3 6 0,0-1 0 0,3-4 1 15,3-1 1-15,0-2 0 0,0 0 0 0,0 3 0 16,0-1 0-16,3 1 0 0,0 2 0 0,0 6 0 0,-3 2 58 15,3 5 22-15,2 3-1 0,1 8 0 0,0 5 51 0,3 3 9 16,-3 6 3-16,6 7 0 0,-6 3 22 0,2 2 5 16,-2 1 1-16,-3 4 0 0,0-2-22 0,0 3-4 15,-3 0-1-15,0 0 0 0,0 2-33 0,-3-5-6 16,0 0-2-16,0-2 0 0,0-3-24 16,-3-3-6-16,3-5-1 0,-6-1 0 0,3-1-13 0,-3-4 0 15,0-2 0-15,-3-3 0 0,0 1-24 0,-3-4 0 16,0-2-1-16,-3 3 0 0,-3-6 5 0,-3 3 0 0,-3-2 1 0,3-4 0 15,-3 1 19-15,1 0 0 16,-4 0 0-16,-3-3 0 0,3-3 20 0,-3 0 7 0,0 1 1 0,1-1 1 16,5 1-8-16,0-1-1 0,6 3-1 0,0 0 0 15,3 0 15-15,3 0 3 0,3 3 1 0,0-3 0 16,3 3-25-16,0 0-5 0,3-3 0 0,0 2-8 16,6-2 0-16,3 0 0 0,0 3 0 0,3-3-9 15,3 0 9-15,0 3 0 0,2-3 0 0,1 3-8 16,0-3-10-16,0 3-2 0,0-3 0 0,0 0 0 15,-1 0-130-15,1-3-26 16,-3-2-6-16</inkml:trace>
  <inkml:trace contextRef="#ctx0" brushRef="#br0" timeOffset="145203.468">18427 17873 230 0,'0'0'10'0,"-3"8"2"0,3-3-12 0,0 3 0 0,-3-3 0 0,3 8 0 0,-3 1 352 0,3 1 67 16,0 7 13-16,0-1 4 0,-3 3-296 0,0-1-60 15,6 6-11-15,0 1-2 0,0-4-33 0,3 3-6 16,0 3-2-16,3-3 0 0,0-3-26 0,0 1 8 16,-1 2-8-16,1-3 0 15,0-2-16-15,3 0-8 0,0 0-1 0,-3-3-1 16,-6-5-63-16,0 0-13 0,-3-6-2 0</inkml:trace>
  <inkml:trace contextRef="#ctx0" brushRef="#br0" timeOffset="145700.69">18558 18328 518 0,'0'0'46'0,"0"0"-37"0,9 0-9 0,0 0 0 15,0 2 110-15,2-2 20 0,-2 0 4 0,3 3 1 16,-3-3-55-16,3 0-10 0,0 0-2 0,0-3-1 16,0 1-33-16,0-1-6 0,-3-2-2 0,0-3 0 15,0 3-8-15,-6-3-2 0,2 0 0 0,-2 0 0 16,0 0 6-16,-3-3 1 0,0 6 0 0,0-3 0 16,-3 3 37-16,-3-1 7 0,1 1 1 0,-1 2 1 15,-3 1 20-15,0 2 4 0,0 2 1 0,0 1 0 16,3 0-18-16,-3 5-3 0,0 0-1 0,6 0 0 15,-3 2-40-15,6 3-8 0,-3-2-1 0,0 5-1 16,3-3-22-16,0 3 0 0,3 0 0 0,0-3 0 16,0-2-18-16,3-1-2 0,0-2 0 0,3-3 0 15,-6-2-38-15,6-3-8 0,0-3-2 0,-3-2 0 16,3-5-11-16,0-4-2 0,-3 1-1 0,2-3 0 16,-2 0 39-16,3 3 8 0,0 0 2 0,0 2 0 0,0 1 14 15,-3 2 3-15,6 5 1 0,-3 0 0 0,3 1 5 0,0 4 1 16,-3 1 0-16,3 2 0 0,-4 3 9 0,4-2 16 15,0 2-4-15,0 2-1 0,0-5 1 0,0 3 1 16,0 0 0-16,0 0 0 0,0-2-13 0,0-1 0 16,0 0 0-16,-1 0 0 15,-11-5-144-15,6 0-24 0,0 0-6 0,0-2-1 16,0-3 5-16,-3-1 1 0,-3 1 0 0,3-3 0 16,0 0 113-16,-3 0 22 0,0 0 5 0,-3 3 1 0,0-3 208 0,3 3 41 0,-3-1 9 15,3 6 2-15,0 0-72 0,0 0-15 0,0 0-2 0,0 0-1 16,0 0-64-16,0 0-13 15,0 0-2-15,9-2-1 0,-3-1-23 0,0 6-5 0,-6-3-1 0,6 2 0 16,0 4-18-16,-3-1-4 16,0 3-1-16,0 0 0 0,3 0-10 0,-3 2-17 0,0 4 4 0,0 1 1 31,0 1-175-31,-3-2-34 0</inkml:trace>
  <inkml:trace contextRef="#ctx0" brushRef="#br0" timeOffset="145875.307">19073 18055 864 0,'-6'8'76'0,"-3"3"-60"15,-3-1-16-15,0 1 0 0,0-1 290 0,-3 1 55 16,-3 0 11-16,0 2 3 0,4 0-245 0,-4 6-49 16,0-4-9-16,3 7-3 0,3-1-53 0,3 0 0 15,-3 3-16-15</inkml:trace>
  <inkml:trace contextRef="#ctx0" brushRef="#br0" timeOffset="146374.52">19180 17187 1152 0,'-6'19'51'0,"6"-19"10"15,0 0-49-15,0 8-12 0,3 0 0 0,0-3 0 16,0 3 167-16,3 0 30 0,0 0 7 0,0 2 0 0,3 1-124 0,3 2-24 16,2 0-6-16,1 6-1 0,3 0-11 0,3 2-2 15,0 0-1-15,9 0 0 0,-4 3-6 0,4 2-1 16,0 1 0-16,6-1 0 0,-4 3 1 0,1-2 0 15,0-3 0-15,0-1 0 0,-7-1-18 0,1-4-11 16,-3 1 12-16,0-4-12 0,0 1 17 0,-4 0-3 16,1-5-1-16,-3 2 0 0,-3-5-13 0,3 0-18 15,-6 2 4-15,3-2 1 0,-3-2 13 0,-1-1 0 16,-2-2 0-16,0 2 0 16,0-2-26-16,-3 2-2 0,-6-5-1 0,0 0 0 15,0 0-144-15,0 0-29 0</inkml:trace>
  <inkml:trace contextRef="#ctx0" brushRef="#br0" timeOffset="147139.751">20034 17722 1882 0,'0'0'41'0,"0"0"9"0,0 0 2 0,0 0 1 0,0 0-42 0,0 0-11 16,3 8 0-16,0-3 0 0,0 6 54 0,0 2 9 15,3 0 1-15,0 6 1 0,0-1-26 0,0 6-6 16,3 2-1-16,-3 1 0 16,3 5-32-16,-3 2-12 0,3-2 0 0,-1-1 0 0,1-4 29 0,-3-1 7 15,3 1 0-15,-3-9 1 16,0 1-44-16,-3-3-9 0,3-6-1 0,-3-2-1 16,-3-8-43-16,0 0-9 0,0 0-2 0,0-8 0 15,0-2-6-15,-3-3-2 0,-3-3 0 0,3-5 0 16,-6-1 20-16,3-1 4 0,-6-4 1 0,3 1 0 0,-2-1 39 0,2 1 7 15,0 5 1-15,0-1 1 0,3 6 63 0,0 3 12 0,6 0 2 16,-3 5 1-16,3 0-4 0,3 0-1 0,0 0 0 16,0 3 0-16,-3 5 2 0,3-5 1 0,6-1 0 0,-3 4 0 15,3-4-19-15,3 1-4 0,-1 3-1 0,1-1 0 16,0 0-13-16,3 1-4 0,-3 2 0 0,3 0 0 16,-3 0-25-16,0 0-6 0,0 0-1 0,-3 2 0 15,2 1 32-15,-5 0 7 16,0-1 1-16,-3 6 0 0,0-3-32 0,-6 3-7 0,0 3-1 0,0 0 0 15,-6 2 7-15,1 0 1 0,-1 3 0 0,-3 2 0 16,0-2 8-16,0 3 0 0,0-1 0 0,0 1 0 16,0-1 25-16,0-2 1 0,3-3 0 0,0 1 0 15,0-6 6-15,6 0 0 0,-2-3 1 0,5-5 0 16,0 0-18-16,0 0-4 0,0 0-1 0,0 0 0 16,8 2-10-16,1-4-17 0,0-1 4 0,0 1 1 15,3-1 12-15,3 0-9 0,-3-2 9 0,3 2-8 0,0 1 8 16,-3-1 0-16,5 0 0 0,-2 1 0 0,3 2 0 0,0 0 0 15,-3 0 0-15,3 2 0 0,-3 1 0 0,-6 0 8 16,0-1-8-16,-3 4 0 0,-1-1 8 0,-2 0-8 16,3 3 10-16,-3-3-10 0,-3 6 14 0,0 0-3 15,0-1-1-15,-3 3 0 0,-6 1-10 0,-2 1-14 16,2-1 3-16,-3 4 1 0,-3-2 10 0,0 3 0 16,3-3 0-16,-6-1 0 0,3-4 21 15,0 2 7-15,1-5 0 0,2 0 1 0,-3-3-29 0,3-5 0 16,0 3 0-16,0-3 0 15,3-5-136-15,3-1-28 0,3-4-4 0</inkml:trace>
  <inkml:trace contextRef="#ctx0" brushRef="#br0" timeOffset="147441.463">20466 17936 806 0,'9'8'72'0,"-3"-3"-58"0,3-2-14 0,-1 0 0 15,1-1 84-15,0 1 15 0,0-3 2 0,0 0 1 16,-3-3-30-16,3 1-5 0,-6-1-2 0,3-2 0 15,0-1 10-15,-3-2 1 0,-3 1 1 0,0-1 0 16,-3 2-2-16,3-2-1 0,-3 0 0 0,0 0 0 16,-6 3-14-16,3 0-2 0,0 2-1 0,0 1 0 15,-6 2-9-15,3 0-3 0,3 2 0 0,-3 4 0 16,1 1-11-16,-4 4-2 0,6 2-1 0,0 6 0 0,0 5-21 16,3-1-10-16,-3 4 10 0,6-3-10 0,3 2 9 15,-3-5-9-15,0 3 8 0,6-5-8 16,-3-1 0-16,3-2 0 0,0 0 0 0,0-3 0 15,3-2-27-15,-1-3-4 0,4-3-1 16,-3-2 0-16,3-6-71 0,-3 0-14 0,3-5-3 0,0-5-1 16,-3 0-132-16,3-6-27 0</inkml:trace>
  <inkml:trace contextRef="#ctx0" brushRef="#br0" timeOffset="147673.713">20695 17891 986 0,'0'0'44'0,"0"0"8"0,0 0-41 0,6 3-11 15,-3 2 0-15,3 0 0 0,0 3 64 0,0 3 12 16,0-1 1-16,0 4 1 0,0 2-17 0,-3-1-3 0,0-1-1 15,2 4 0-15,-2 1-40 0,3-3-8 0,-3-1-1 16,3 1-8-16,-3-2 52 0,-3-4 3 0,0-2 1 0,0-3 0 16,0-5 20-16,0 0 5 0,0 0 1 0,0 0 0 15,0 0 8-15,0 0 2 0,0-5 0 16,-3-5 0-16,-3-4-30 0,3-2-6 0,3-5 0 0,3 0-1 16,0 0-38-16,0 0-7 15,0 2-2-15,6-2 0 0,0 8-8 0,0 0 0 0,-3-1 0 0,3 4 0 31,-6 2-32-31,3 0 0 0,0 3 1 0,0-1 0 0,3 4-39 16,-3-1-8-16,0 3-2 0,-6 0 0 16,6 0-148-16,-6 0-31 0</inkml:trace>
  <inkml:trace contextRef="#ctx0" brushRef="#br0" timeOffset="148403.214">20924 17836 1303 0,'0'0'57'0,"0"0"13"0,0 10-56 15,3-2-14-15,-3 3 0 0,0 2 0 0,0 0 80 0,0 3 14 16,0 0 2-16,0 5 1 0,3-2-57 0,0 2-11 15,-3 3-2-15,3-3-1 0,3 0-18 0,-3-3-8 16,-3 1 8-16,0-3-8 0,3 0 0 0,-3-6 8 16,0 1-8-16,0-3 0 0,0-3 8 0,0-5-8 15,0 0 0-15,0 0 8 0,0 0 29 0,0 0 6 16,0 0 1-16,0 0 0 0,0 0 6 0,0 0 2 16,0 0 0-16,3-5 0 0,0-1-32 0,0-1-5 15,-3-1-2-15,6-3 0 16,-3 3-13-16,0 0 9 0,0-2-9 0,0-1 8 0,3 3-8 0,-3 0 8 15,0 0-8-15,3 0 8 0,-3 3-8 0,3 0 0 16,-1-3 0-16,1 5 0 0,0 0 0 0,0 1 0 0,-3-1 0 16,6 3-11-1,-3 0-14-15,-3 3-3 0,-3-3-1 0,9 5 0 16,-6 0-6-16,3 3-1 0,0 0 0 0,-3 5 0 16,0-2-20-16,0 0-5 0,3 2-1 0,-3 0 0 0,0 3 62 0,0-3 20 0,0 3 0 15,3-3 0-15,-3 1-20 0,0-7 0 0,3 4 0 0,-3-3 0 16,0-3 0-16,-3-5 0 0,0 0 0 0,0 0-9 15,0 0-6-15,6-5-1 0,2 0 0 0,-5-3 0 16,3-3 60-16,-3-2 11 0,0-3 2 0,3 3 1 16,-3-6-27-16,3 3-6 0,-3 1-1 0,0 1 0 15,0 1-16-15,0 3-8 0,0-1 8 0,-3 6-8 16,6-3-12-16,-6 8-8 0,3-6-2 0,-3 6 0 16,0 0 49-16,0 0 9 0,0 0 3 0,0 0 0 15,9 0-27-15,-3 0-12 0,-6 0 10 0,6 0-10 16,0-2 8-16,0 2-8 0,3-3 0 0,-9 3 0 15,0-8 0-15,3 0 0 0,0 0 0 0,0 0 0 0,0 0 8 0,3-2-8 16,-3 2 0-16,0 0 0 0,-1 3 8 16,4-1-8-16,-6 6 0 0,6-2 0 0,0 2 0 0,0 2 0 15,0 4 0-15,0 2 0 0,6 0 0 0,-3 2-10 16,-3 3 10-16,3 6-12 0,0-3 12 0,-3 0 12 16,6 2-2-16,-3 3-1 0,3-2 28 0,-1 2 6 15,1 0 1-15,0 3 0 0,0-3-9 0,0 0-2 16,-3 1 0-16,3-1 0 0,0 0 1 0,-3-3 0 15,3 1 0-15,-6-1 0 0,3 1-9 0,-4-3-1 16,-2 2-1-16,0 1 0 0,-3-1 1 0,-3 4 0 0,0-4 0 16,-2 3 0-16,-4-2 0 0,0-1 0 15,-6 3 0-15,-3-2 0 0,-3-1 4 0,-3 1 0 0,-2 0 1 16,-4-1 0-16,3-2-7 0,-6-3-2 16,3-8 0-16,-5-2 0 0,2-6-11 0,-3-2-9 0,4-5 12 0,-4-1-12 31,6-5-17-31,0-2-11 0,3-4-1 0</inkml:trace>
  <inkml:trace contextRef="#ctx0" brushRef="#br0" timeOffset="154643.225">5940 15473 1083 0,'0'0'48'0,"0"0"10"0,-3-3-46 0,-3-2-12 16,6 0 0-16,0-1 0 0,-9 4 80 0,6-4 13 15,3 6 3-15,-3-5 1 0,-3 2-20 0,0-2-4 16,0 3-1-16,3-1 0 0,-3-2-3 0,4 2-1 16,-4-2 0-16,0-1 0 0,0 4-17 0,0-4-4 15,0 4-1-15,3-1 0 0,-6-2 2 0,3 2 1 16,-3-2 0-16,3 2 0 0,0 1-7 0,0-1-2 15,0 0 0-15,0 1 0 0,-3-1-8 0,3 3-3 16,0 0 0-16,0 0 0 0,-3 0-8 0,4 0-1 16,-4 0-1-16,3 3 0 0,-3-1-4 0,3 1-1 0,-6 2 0 0,3-2 0 15,0 2 4-15,3-2 1 0,-3 2 0 0,3 0 0 16,-6-2-4-16,6 2-1 0,0 1 0 16,3-1 0-16,-6 0-14 0,3 1 11 0,4-1-11 0,-4 3 10 15,6 0-10-15,-6 0 0 0,3 0 0 0,3 2 0 16,0 1 0-16,0 5-9 0,0 2 9 0,3 3 0 15,3-2-10-15,2 5 10 0,-2 2-8 0,6 3 8 16,0 3 0-16,0 0-10 0,6-1 10 0,0-1 0 16,0-4-10-16,3-2 10 0,-4-3-8 0,4-3 8 15,0-4 0-15,-3-6-10 0,6-3 10 16,-6-5 0-16,-1-3 0 0,1-7-8 0,-6-6 8 0,6-8 0 16,-9-8 0-16,3-5 0 0,-6-5 11 0,0-3-11 15,-3 0 12-15,-3 0-12 0,-3 3 12 0,0-1-12 16,-3 4 11-16,3 4-11 0,-6 3 10 0,0 3-10 15,0 3-58-15,-6 5-18 0,0 0-3 0</inkml:trace>
  <inkml:trace contextRef="#ctx0" brushRef="#br0" timeOffset="155262.69">5383 16079 2347 0,'0'0'52'0,"-2"0"10"0,-4 0 2 0,6 0 2 0,0 0-53 0,0-6-13 15,6-1 0-15,5-7 0 0,10-4 0 0,6-6 0 16,9-5 0-16,2-8 0 0,10-3 0 0,3-5 0 15,2 0-9-15,10-2 9 0,2 2-9 0,4 2 9 16,-1 4-8-16,-8-1 8 0,5 3 0 0,-2 2 0 16,-4 1 0-16,-2 5 0 0,-1-5 0 0,-5 4 0 0,-9 4 0 15,-1-1 0-15,1 1 0 0,-6 0 0 0,-7 7 0 0,-8 3 0 32,-3 6 12-32,0-4-3 0,-3 4 0 0,0 2 0 0,-6 0-9 0,0 3 12 0,-9 5-12 15,0 0 12 1,-9 2-104-16,-6 4-20 0,-3 4-4 0</inkml:trace>
  <inkml:trace contextRef="#ctx0" brushRef="#br0" timeOffset="155426.947">5815 15753 1497 0,'9'-8'66'0,"-3"3"14"16,3-6-64-16,6-4-16 0,3-4 0 15,5-2 0-15,4-6 22 0,3-2 1 0,0-5 0 0,8-6 0 0,-2 1 13 0,0-6 2 16,0 0 1-16,5-3 0 15,-2 3 3-15,3 5 1 0,-7 3 0 0,4 0 0 16,-6 3-28-16,-3 5-6 0,-4 2-1 0,-2 1 0 16,-3 2-119-16,-6 8-24 0,-6 0-5 0</inkml:trace>
  <inkml:trace contextRef="#ctx0" brushRef="#br0" timeOffset="155768.4199">6006 15468 1587 0,'-21'10'70'0,"12"-5"15"0,3-2-68 0,-3 2-17 15,9-5 0-15,0 0 0 0,0 0 52 0,0 0 8 16,9-5 0-16,3-3 1 0,6-2-33 0,5-6-8 16,1 0 0-16,6-5-1 0,-3-6 30 0,9-2 7 15,-4-3 0-15,10 1 1 0,0-1-10 0,-4 0-3 16,4 3 0-16,0-3 0 0,-7 0-14 0,1 3-3 16,-3 0-1-16,-3 0 0 0,-7 3-14 0,1-1-2 0,0 3-1 0,-3 1 0 15,-9 4-26-15,-3 3-6 0,-3 3-1 16,-6 2 0-1,-3 6-53-15,-6 2-11 0,-3 9-3 0,-6 2 0 16,0 8-21-16,-3 5-4 0,-5 5 0 0,-10 6-1 16,6 5 26-16,-12 5 6 0,-2 1 1 0,-1 7 0 0,0-2 71 0,4-3 13 0,2-3 0 0,3-2 9 15,7-11 130-15,5-3 25 0,6-5 6 0,3-5 1 16,6-3-73-16,3-5-14 0,3-2-4 0,3-6 0 16,9 2-59-16,6-2-12 0,3-5-9 0,12-3 12 15,2-3-12-15,7-7 0 0,3-1 0 0,5-7 0 16,1 2 0-16,6-2 10 0,-4-3-10 0,13 2 10 15,-10 3-126-15,4 3-24 0,2 0-6 0</inkml:trace>
  <inkml:trace contextRef="#ctx0" brushRef="#br0" timeOffset="156128.457">8274 15364 2066 0,'-27'-2'92'0,"15"-1"18"0,-6 3-88 0,3-3-22 16,0 1 0-16,-8 2 0 0,-10 2 72 0,6 1 11 0,9 0 1 0,-3 5 1 15,-5 2-57-15,5 1-12 0,3 2-3 0,3 6 0 16,6-1 18-16,0 3 3 0,0 6 1 0,9 2 0 15,9 0-27-15,3 3-8 16,-3-1 0-16,9 4 0 16,3-6-23-16,2-3-11 0,-2-2-2 0,3-8-1 0,0-3 37 0,3-5 0 15,2-5 0-15,1-6 0 0,-3-7 0 0,0-6 0 0,0-5 0 0,-4-8 0 16,-2-3 44-16,-3-3 16 0,-6-4 3 0,0-4 1 16,-3 1-64-16,-6 0 0 0,0 5-12 0,-6-3 2 15,0 8 10-15,-6 3 14 0,-3 3-3 0,-3 2-1 16,0 5-110-16,-6 6-23 0</inkml:trace>
  <inkml:trace contextRef="#ctx0" brushRef="#br0" timeOffset="188997.417">17064 10763 1036 0,'0'0'92'0,"0"0"-73"0,-9-5-19 0,0 0 0 16,3-1 124-16,0 1 20 0,0 0 5 0,0 0 1 15,-3-1-46-15,3 1-8 0,3 0-3 0,0-1 0 16,-3 4-18-16,0-4-4 16,6 6-1-16,0 0 0 0,-3-5-6 0,3 5 0 0,-6-3-1 0,6 3 0 15,0 0-16-15,0 0-3 0,-6-2-1 0,6 2 0 16,0 0-15-16,0 0-4 0,-6 0 0 0,6 0 0 16,0 0-16-16,0 0-8 0,0 0 0 0,0 0 8 15,0 0-8-15,0 0 0 0,0 0 0 0,0 0 0 16,0 0 0-16,6 2-9 0,6 1 9 0,-3-3 0 15,0 3 0-15,0-3 0 0,0 2 0 0,3-2 0 16,3 3 0-16,-3 0 0 0,-12-3 0 0,11 2 0 0,10-2-13 16,-6 0 4-16,0 3 1 0,-3-3 0 15,0 3 8-15,3-3 11 0,0 0-3 0,-3 2 0 0,-4-2-8 0,4 0 0 16,9 0 0-16,-3 0 0 0,-6 3 0 0,3-3 0 16,0 0 0-16,3 0 8 0,-1 0-8 0,1 0 0 15,-3 0 0-15,0 0 0 16,6 0 0-16,-6 0 8 0,-3 0-8 0,3 0 0 0,2 0 0 0,-2 0 0 15,-3 3 0-15,3-3 0 0,-3 0 0 0,3 0 0 16,3 0 8-16,-3 0-8 0,-6 0 0 0,5 0-17 16,1 0 4-16,3 0 1 0,0 0 20 0,3 0 5 15,0 0 1-15,3 0 0 0,-1 0-14 0,1 0 8 16,-3 0-8-16,0 0 0 0,0-3 8 0,0 3-8 16,-1 0 0-16,4 0 9 0,-6-3-9 0,6 3 0 0,-3 0 0 15,0 0 8-15,-1 0-8 0,4 3 0 0,0-3 0 0,3 3 8 16,-3-1 0-16,-1 1 0 15,-2 0 0-15,3-1 0 0,3 1-8 0,-3-1-11 0,-1-2 3 16,1 3 0-16,0-3 8 0,0 0 0 0,-3 0 0 0,0 0 0 16,2 0 0-16,-2 0 9 0,0-3-1 0,3 1-8 15,0 2 18-15,-4 0-3 0,1-3-1 0,3 1 0 16,0-1-1-16,0 0 0 0,0 1 0 0,-1 2 0 16,1-3-13-16,0 0 0 0,-3 3 0 15,3 0 0-15,-3 0 0 0,-1 0 0 0,-2 0 0 0,3 0 0 16,-3 0 0-16,0 0 0 0,0 0 0 0,2-2 0 15,-2 2 0-15,3 0 0 0,0-3 0 0,0 3 0 16,0 3 0-16,-1-3 0 0,1-3 0 0,3 3 0 16,0-3 12-16,-3 3-4 0,0 0-8 0,-1-2 12 15,1 2-4-15,0-3-8 0,0 3 11 0,3-3-11 0,-3 3 9 16,-4 0-9-16,1 0 0 0,3 0 9 0,0 0-9 0,3 0 0 16,0 3 9-16,2-3-9 0,-2 3 0 0,0-3 8 15,-6 2-8-15,6-2 0 0,3 3 17 0,-4 0-1 16,-2-3 0-16,0 0 0 0,3 0-16 0,-3 0 0 15,-1-3 0-15,4 0 0 0,-3 1 0 0,0-1 13 16,-3-2-1-16,3 2 0 0,-1-2-3 0,4 2-1 16,-3 1 0-16,0-1 0 0,3 0-8 0,-3-2 0 15,-4 5 9-15,4-3-9 0,-3 3 0 0,0 0 0 16,0 0 0-16,-3 0 0 0,0 3 0 0,0-3 9 0,-7 0-9 16,1 3 0-16,0-1 0 0,-9-2 0 0,0 0 0 15,0 0 0 1,0 0-135-16,0 0-21 0</inkml:trace>
  <inkml:trace contextRef="#ctx0" brushRef="#br0" timeOffset="193474.878">18534 14274 806 0,'0'-2'72'0,"0"-1"-58"16,0-2-14-16,3 2 0 0,-3-2 184 0,3 2 33 15,0-2 7-15,-3 5 2 0,0 0-148 0,0 0-30 16,0 0-5-16,0 0-2 0,0 0-21 0,0 0-4 16,0 10 0-16,3 4-1 0,3-1 18 0,-3 3 4 15,-3 5 1-15,3-5 0 0,0-3-21 0,3 6-4 16,-3-1-1-16,0 3 0 0,0-2 15 0,0-1 2 16,0 1 1-16,3 2 0 0,-4 0-19 0,1-2-11 15,0-3 12-15,0-1-12 0,0 1 0 0,-6 0 0 0,0-3-12 0,0 1 3 31,0-1-15-31,-2-3-4 0,-1-4 0 0,0 2 0 0,0-3 10 0,0-5 2 0,0 3 0 0,3-6 0 16,-6 0 16-16,0-2 0 0,-3-3 0 0,0-3 9 16,0 1 20-16,0-3 4 0,0 2 1 0,3-2 0 15,4 5 1-15,-1-3 0 0,-3 3 0 0,3 3 0 16,3 0-19-16,3 5-4 0,-3-5-1 16,3 5 0-16,0 0 3 0,0 0 1 0,0 0 0 0,6 5 0 15,0 3-15-15,0 0 9 0,3 2-9 0,-4 1 8 16,4-1-8-16,0 4 10 0,3 2-10 0,-3-3 10 15,-3 0-2-15,0-2-8 0,3-3 12 0,0-1-4 16,0-1-8-16,6-4 12 0,0-2-12 0,2-2 12 0,4-4-12 16,-3-4 10-16,3-6-10 0,0 0 10 15,3-5-10-15,-3 0 0 0,-1 0 0 0,1-3 8 16,-3 0-38-16,-3 0-8 0,3 3-2 0,-6 2-988 16</inkml:trace>
  <inkml:trace contextRef="#ctx0" brushRef="#br0" timeOffset="195574.808">21764 14240 1036 0,'0'0'92'0,"0"0"-73"0,0 0-19 0,0 0 0 15,-3-3 72-15,3 3 12 0,-3-5 1 0,3 5 1 16,-3-3-21-16,3 3-4 0,0 0-1 0,0 0 0 15,0 0 12-15,0 0 1 0,0 0 1 0,0 0 0 16,0 0-21-16,6 8-4 0,-1 0-1 0,4 8 0 16,-3 0-25-16,3 5-6 0,-3 6-1 0,0-1 0 0,0 6-16 0,0-3 10 15,0 0-10-15,-3 3 8 16,0-1-8-16,0-1 12 0,3-1-12 0,-6-3 12 16,3-5-12-16,-3 0-11 0,3 1 3 0,-3-6 0 15,0-1-48-15,0-4-10 0,0 0-2 0,0-6 0 16,0-5-30-16,-6 0-6 0,0 0-2 0,-3-5 0 15,-3-1 28-15,0-2 6 0,-3 0 0 0,0 0 1 0,1 1 83 0,-1-1 17 16,-6 0 3-16,6 0 1 0,0 2 65 0,3 1 13 16,-6 0 2-16,6 2 1 0,4 1-42 0,-1 2-8 15,6 0-1-15,-3 0-1 0,6 0-30 0,0 0-7 16,-3 5-1-16,3 3 0 0,3 0-33 0,0 0-7 16,3 2-2-16,3 1 0 0,-4-3 18 0,4 5 0 15,-3-5 0-15,6 5 0 0,0-5 11 0,0 0 5 16,0-3 2-16,0 1 0 0,6-1-6 0,0-8-2 0,-1-2 0 15,4-6 0-15,3-2 21 0,0-5 4 0,3-4 1 0,-3-1 0 16,2-4-21-16,-2 1-4 0,0-3-1 0,0 2 0 31,-3-2-90-31,-4 5-19 0,-2 6-3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00:01.225"/>
    </inkml:context>
    <inkml:brush xml:id="br0">
      <inkml:brushProperty name="width" value="0.05292" units="cm"/>
      <inkml:brushProperty name="height" value="0.05292" units="cm"/>
      <inkml:brushProperty name="color" value="#FF0000"/>
    </inkml:brush>
  </inkml:definitions>
  <inkml:trace contextRef="#ctx0" brushRef="#br0">7241 762 691 0,'6'0'61'0,"-6"0"-49"0,-9 0-12 0,9 0 0 16,0 0 286-16,0 0 54 0,-6 0 12 0,-3 0 1 0,3 0-209 0,6 0-43 15,0 0-8-15,0 0-1 16,0 0-53-16,12 0-11 0,3 0-1 0,3 0-1 0,0 0-26 0,2 0 0 15,10 0 0-15,0 0 0 0,0-5 18 0,2 5 11 16,4 0 3-16,6-8 0 0,5 2-32 0,-2-1 0 16,-9 1 0-16,5 1 0 0,1-3 0 0,0 3 0 15,-9 2 0-15,-1-2 0 0,1-3 12 0,-3 3-3 16,0-3-1-16,-10 2 0 16,-5 1-29-16,6 2-7 0,6-2 0 0,-3 0-1 15,-12 2-42-15,-3-2-8 0,-3 5-1 0</inkml:trace>
  <inkml:trace contextRef="#ctx0" brushRef="#br0" timeOffset="468.742">7541 749 864 0,'0'0'76'0,"-5"-6"-60"0,-1 6-16 0,0-2 0 0,6 2 168 0,0 0 32 0,-3-5 5 0,-3-1 2 15,0 1-52-15,0 2-11 0,6 3-1 0,0 0-1 16,-3-5-56-16,3 5-11 0,0 0-3 0,0 0 0 15,0 0-33-15,0 0-7 16,0 0-2-16,0 0 0 0,12 0-38 0,3 5-8 16,2-5-2-16,4 8 0 0,3-2 18 0,-6-1-8 0,-6 3 8 0,6-3 0 15,6-2 0-15,-4 2 0 0,-8 0 0 0,3 3 0 16,3-2 8-16,-3 1 9 0,-3 1 2 0,-6 3 0 16,0-3-41-1,-3 5-8-15,0-8-2 0,-3 9 0 0,-6-1-22 0,0 0-5 16,0 0-1-16,0 6 0 15,-3-6 20-15,-3 8 4 0,-9-2 1 0,0-1 0 0,6-2 23 0,4 3 12 0,-7-1-12 16,-3 1 12-16,0 2 24 0,-3-8 12 0,-3 6 3 0,-2 2 0 16,2-8-1-16,3-2 0 0,0 2 0 0,0 0 0 0,1-5 0 0,-1 0 0 15,6 3 0-15,0-9 0 16,6 4-4-16,0-1-1 0,3-3 0 0,3 4 0 0,0-1-8 16,6-5-1-16,0 0-1 0,0 0 0 0,12 0-15 0,-3 8-8 15,0-3 10-15,3-5-10 16,0 6 0-16,9 1 0 0,0-7 0 0,3 6 0 15,2-6 8-15,1 2-8 0,6-2 0 0,-6-2 0 0,-4 2 11 0,7 0-11 16,12 0 12-16,-3 0-12 0,-4-6 12 0,1 6-4 16,0-5 0-16,-1 3-8 0,-2-4 0 0,-3 6-11 15,-9-5 0-15,6 5 0 0,-1-5 11 0,-2 2 0 16,-9 3 0-16,0 0 0 0,-6 0 0 0,0 3 0 16,0-3 0-16,-9 0 0 15,0 0-119-15,0 0-21 0,6 5-5 0</inkml:trace>
  <inkml:trace contextRef="#ctx0" brushRef="#br0" timeOffset="868.301">7851 1590 2354 0,'-12'-5'52'0,"3"-3"10"0,3-5 2 0,-6 2 3 0,-8 3-54 16,2-5-13-16,6 5 0 0,0 3 0 0,-6-6 29 0,-3 3 3 16,3 3 1-16,3 2 0 0,9 11-33 0,-2-3 0 15,-13-2 0-15,9 8 0 0,9-3 0 0,-3 5-9 16,-6 0-1-16,3 6 0 0,3-6 10 0,3 5-10 16,3 4 10-16,-3-4-10 0,-6 1-8 0,9-4-2 15,12 4 0-15,-6-11 0 16,-9 3-9-16,9-4-3 0,6 4 0 0,6-11 0 15,0 0-1-15,-3-5-1 0,-1-6 0 0,4 3 0 0,6-10 14 0,-6 2 4 16,-6 3 0-16,-3-1 0 0,3-4 16 0,-3 5 0 16,-3 2 11-16,-3 3-11 0,-3 0 33 0,0 3 0 15,0 5 0-15,0 0 0 0,0 0-8 0,0 0-1 16,5 5-1-16,1 3 0 0,-6 0-6 0,3 5-1 16,3 3 0-16,-3 0 0 0,6 3 13 0,-6-1 3 15,0-2 0-15,3 2 0 0,0 1-9 0,0-1-2 0,-6-2 0 16,6 3 0-1,0-11-61-15,3 2-12 0,3-4-2 0</inkml:trace>
  <inkml:trace contextRef="#ctx0" brushRef="#br0" timeOffset="1418.349">8568 664 921 0,'0'0'82'0,"0"0"-66"15,0 0-16-15,-3 5 0 0,0 3 271 0,3-2 50 0,-3 2 11 0,3 0 1 16,0 5-209-16,3 5-41 0,-3 1-9 0,0 2-2 16,6 5-40-16,-3 6-8 0,3-5-1 0,-3 4-1 15,0 1-10-15,-3-5-1 0,3 4-1 0,0 4 0 16,0-4-10-16,0 1 0 0,-3 3 9 0,6-4-9 15,-3 1 8-15,0 3-8 0,0-4 10 0,-3 1-10 16,3-6 0-16,0-4 0 0,-3-4 0 0,0 1 0 16,0-6-27-16,0-5-11 0,0 0-2 0,-3-3-1 15,0-10-142-15,0 2-28 16,0-10-5-16</inkml:trace>
  <inkml:trace contextRef="#ctx0" brushRef="#br0" timeOffset="1701.992">8437 598 345 0,'0'-13'31'0,"0"7"-31"16,0-1 0-16,-3 1 0 0,3-2 296 0,0-2 54 16,0 2 10-16,0 2 3 0,3-1-187 0,3-4-36 15,0 8-8-15,3-2-2 0,0 0-89 0,6 2-17 16,0 3-4-16,3 0-1 0,0 0-1 0,0 3 0 0,-4 2 0 16,7 0 0-16,-3 3-18 0,3 5 10 0,0 1-10 0,0-1 8 15,-6-2-24-15,-1 4-4 0,1 4-2 0,-3-6 0 16,-3 0 46-16,-3 6 8 0,0-1 3 0,0-4 0 15,-3 2-21-15,-3 2-4 0,-3 1-1 0,0-1 0 16,-3-5 1-16,-3 8 0 0,0-2 0 0,-3-6 0 16,-3 3-1-16,1 0 0 0,-4-3 0 0,-3-5 0 15,3 5-9-15,0-5 0 0,0-2 0 0,3 2 0 16,0-3 0-16,1 0 0 0,2 3 0 0,3-8 0 16,3 5-170-1,6-5-33-15</inkml:trace>
  <inkml:trace contextRef="#ctx0" brushRef="#br0" timeOffset="2006.176">8994 945 1868 0,'-3'13'83'0,"3"-5"17"0,0 5-80 0,0-2-20 15,-3 4 0-15,0 4 0 0,0 5 75 0,0-3 11 16,0-3 2-16,0 4 1 0,0-4-71 0,0 1-18 15,0 2 0-15,3-3 0 0,-3-4 32 0,3-1 2 16,0-5 1-16,0 5 0 0,0-13-24 0,0 0-11 16,0 0 10-16,0 0-10 0,0 0 36 0,0 0 0 15,3-13 1-15,3 5 0 0,0-5 11 0,0-1 3 16,3-4 0-16,0 5 0 0,0-6-23 0,3-2-4 16,0 2 0-16,3-2-1 0,-3 8-23 0,2 0 9 15,4-3-9-15,-3 8 0 0,3 0 0 0,-3 3 0 16,0-3 0-16,0 8 0 15,0 0-104-15,-1 0-17 0,1 0-4 0</inkml:trace>
  <inkml:trace contextRef="#ctx0" brushRef="#br0" timeOffset="2475.473">9408 500 1728 0,'0'0'153'0,"0"0"-122"0,0 0-31 0,0 0 0 0,0 0 116 0,0 0 18 16,12 3 3-16,0 2 1 0,-3-5-67 0,2 0-14 16,-2 0-2-16,6 0-1 0,-3 0 0 0,6 0 0 15,-6 0 0-15,3 0 0 0,0 0-41 0,0-5-13 16,-4 2 8-16,4 3-8 0,-3 0-16 0,0-5-8 16,-3 5 0-16,0 0-1 15,0 0-59-15,-3-6-12 0,-6 6-3 0,0 0 0 16,0 0-15-16,0 0-3 0,0 0-1 0,0 0 0 15,-9 6 54-15,0-6 10 0,-3 0 2 0,3 5 1 0,-3 3 64 0,3-3 13 16,-3 3 2-16,4 0 1 0,-4 3 59 0,3 7 12 16,0-4 3-16,-3 7 0 0,3 0-11 0,0 3-3 15,0 2 0-15,3 1 0 0,0-1-59 0,0 0-12 16,0-2-2-16,3 5-1 0,0 3 19 0,3-5 4 16,-3 4 1-16,3 1 0 0,0 3-11 0,-3-4-3 15,3 1 0-15,-3 0 0 0,0-6-36 0,3 1-7 16,-3-6-2-16,3 3 0 0,-3-3 20 0,3-8 0 15,0 6 0-15,0-6 0 0,-5-5 20 0,2 5-3 0,3-8 0 16,0 3 0-16,-3-3-17 0,0 1 0 0,3-6 0 16,0 0 0-16,0 0 55 0,0 0 7 0,0 0 2 0,6 8 0 15,-1-8-64-15,4 5 0 0,0-2 0 0,3 2-13 16,0-5 13-16,6 0 0 0,0 0 0 0,3 0 0 16,0 0 0-16,-1 0 8 0,4 0 1 0,0 0 0 31,3-5-78-31,-3 5-16 0,-1-3-3 0,1 3-1 0,3-5-99 0,0-3-20 15,3-3-4-15</inkml:trace>
  <inkml:trace contextRef="#ctx0" brushRef="#br0" timeOffset="4051.887">10220 865 518 0,'-6'0'46'0,"0"-5"-37"16,-2 0-9-16,-1 5 0 0,-3-8 336 0,0 2 66 15,-3 1 13-15,3 2 2 0,-3-2-256 0,0 5-51 16,0 0-10-16,0 0-3 0,-2 5-51 0,2-5-10 15,-3 8-3-15,0-2 0 0,0 7-22 0,3-5-11 16,0 10 10-16,4-4-10 0,-1 4 0 0,0 3 0 16,3-2 0-16,6-1 0 0,0 3 0 0,0-2 0 15,3 2 0-15,0-2-10 0,6-1 10 0,0-2-10 16,3-3 10-16,3-2-10 0,2-3 0 0,4-3 0 16,0-5 0-16,3-5 0 0,3-8-12 0,-3-1-2 15,-1-7-1-15,1 3 0 16,0-9-4-16,-6 9-1 0,0-3 0 0,0 2 0 0,-6 1 30 0,3-1-9 15,-3 3 9-15,-3 3 0 0,2 0 16 0,-5-1 8 0,0 4 1 0,-3 2 1 16,6 3 19-16,-6 5 4 0,0 0 1 16,0 0 0-16,0 0-26 0,0 0-4 0,0 0-2 0,-3 5 0 15,0 3-6-15,3 5-2 0,-3 0 0 0,0 6 0 16,3-1-10-16,-3 4 10 0,1 1-10 0,2-2 10 16,2 1-10-16,-2-4 0 0,3 1 0 0,0-6 8 15,6 0-36 1,0-5-7-16,0-3-1 0,3 1-1 0,0-12-58 0,6-2-11 15,0-2-2-15,0-6-1 0,-1-3-2 0,1 1 0 0,3-3 0 16,-3 2 0-16,-3-2 61 0,0 8 12 0,-3-6 2 16,0 6 1-16,0 0 35 0,-4 8 8 0,1-9 0 0,-6 6 1 0,0 3 47 15,-3-3 8-15,0 8 3 0,0 0 0 0,0 0 9 16,0 0 3-16,-6 3 0 0,-3 2 0 0,3 0-27 16,-2-2-6-16,-1 8-1 0,0 2 0 0,0 0-5 0,0 0-2 15,0 9 0-15,0-4 0 16,0 8-13-16,6-4-2 0,0 1-1 0,3 4 0 0,3-9-22 0,3 4 9 15,0-9-9-15,6 0 0 0,3-2-12 0,0-9-10 16,3 4-2-16,2-12 0 16,1-2-48-16,0-2-9 0,3-6-3 0,0-3 0 15,-4-2-1-15,1-5-1 0,0-3 0 0,0 7 0 16,-3-4 46-16,0 0 10 0,-3 2 2 0,-3 3 0 0,-1-6 73 0,-2 9 15 16,-3-9 4-16,3 6 0 0,-6 2 44 0,3 6 10 15,-3 0 2-15,-3 0 0 0,6 5-39 0,-6 3-7 0,0-1-2 16,0 6 0-16,0 0-52 0,0 0-10 0,0 0-2 0,0 0-8 15,-3 6 20-15,-3 7-4 0,3 5 0 0,-3-2 0 16,0 3 0-16,0 7-1 0,0-7 0 0,3 7 0 16,-3 6-7-16,3-6-8 0,-2 6 11 0,2-5-11 15,3-1 0-15,3-5 0 0,-1 3 0 0,1-11 0 32,0-5-21-32,3 0-11 0,0 3-3 0,0-11 0 0,0 2-49 15,0-2-11-15,0 0-1 0,3-2-1 16,-6-4-29-16,0-2-6 0,0 3 0 0,-6-3-1 0,0-2 27 15,-6 2 6-15,0 0 0 0,-3-3 1 0,0 3 91 0,-2-5 17 0,-1 2 4 0,-3-2 1 16,-3 5 58-16,3-5 12 0,-6 0 3 0,6 5 0 16,1-3-3-16,2 3 0 0,0-2 0 0,6 2 0 15,0 3-45-15,3 2-10 0,6 3-1 0,0 0-1 16,0 0-15-16,0 0-2 0,0 0-1 0,9 0 0 0,0-5-9 16,3 5 0-16,0 0 0 0,5 0 0 0,-2 0 0 15,3 5 0-15,0-5 0 0,3 0 0 0,0 0 0 0,6 0 0 16,-4 0 0-16,4 0 0 0,-3 0-8 0,3 0-4 15,-3 0-1-15,-1 0 0 16,1 0-38-16,-3 3-7 0,0 2-2 16,-3 0 0-16,-3-2 26 0,2 2 5 0,-5 0 1 0,0 3 0 15,0-2 28-15,-3 2 0 0,0 2 0 0,0 3 0 16,-3 1 8-16,0 7 8 0,-6-3 2 0,6 1 0 0,-3 2 8 0,0-8 2 16,-3 6 0-16,3-6 0 0,-3 0-11 0,3 0-1 15,-3-5-1-15,3 3 0 0,-3-11-15 0,0 0-15 16,0 0 3-16,0 0 1 15,0 0-37-15,3-5-7 0,0-9-1 0,0 1-1 16,0 0-3-16,0-6-1 0,-3-2 0 0,3-5 0 0,-3 2 36 0,0-3 7 0,0 1 2 16,-3 0 0-16,3-1 35 0,0 1 7 0,0-1 2 0,-3 3 0 15,3 3 32-15,0-3 6 0,0 9 2 0,3 1 0 16,-3 4-58-16,0 2-10 0,3 2 0 0,-3 6 0 16,9-2 0-16,-9 2 0 0,5 2 0 0,1 4 0 15,0 7 12-15,0 0-4 0,-6 0 0 0,3 1 0 16,0 4 16-16,-3-2 4 0,0 3 0 0,0-1 0 15,3 3-4-15,0 3-1 0,0-3 0 0,0-2 0 16,3-1-23-16,3 3 0 0,0-2 0 0,0-6 8 16,6 0-8-16,-3 1-13 0,3-9 3 0,-4 3 1 15,1-8-7-15,0 0 0 0,0 0-1 0,-3 0 0 16,3-5 17-16,-3 2 0 0,-6-8 0 0,3 3 0 16,-3 3 30-16,0-3 3 0,-3 3 1 0,0-3 0 0,-3-5 0 15,0 2 0-15,-6-2 0 0,6 5 0 16,0-5-19-16,-3 5-4 0,-6-8-1 0,0 8 0 0,0-5-10 0,0 5 12 15,4 3-12-15,-1-3 12 0,3 2-12 16,0 6 0-16,3 0 0 0,3 0 0 0,0 0 0 0,0 0-16 16,-3 6 4-16,6 2 1 0,-3-8 2 0,6 5 0 15,0-2 0-15,6 2 0 0,2 0 9 0,-2-5-8 16,0 0 8-16,0 8-8 0,3-8 8 0,3 0 0 16,3 0 0-16,-3 5 0 0,2-2-19 0,-2 2 2 15,0 1 0-15,0 2 0 16,-3 2-28-16,3-2-6 0,-6 5-1 0,0-5 0 15,-1 5 4-15,-2 1 1 0,0-4 0 0,-6 3 0 0,0 1 30 0,0-1 5 16,-3 0 2-16,3 0 0 0,-6-5 10 0,3 3 11 0,0 2-3 16,0-5 0-16,0-8 30 0,0 0 6 0,0 0 0 0,0 0 1 15,0 0 27-15,0 0 4 16,-3-8 2-16,6 3 0 0,0-3-4 0,0-5-1 0,0-1 0 0,3 1 0 16,3 0-14-16,-3-6-3 0,0 6-1 0,0-5 0 15,3 4-22-15,3 7-4 0,-3-7-1 0,3 9 0 16,-1-3-13-16,4-2-3 0,-3 10-1 0,3-8 0 15,-3 8-11-15,0 0 8 0,-3 0-8 0,3 8 8 16,-3-3-21-16,3 3-5 0,-6 5-1 0,0 0 0 16,2 0 19-16,-2 6 0 0,-3-6 8 0,3 11-8 15,0-8-116-15,-3 8-30 0,3-3-6 16,-3-3-983-16</inkml:trace>
  <inkml:trace contextRef="#ctx0" brushRef="#br0" timeOffset="4325.12">12474 632 864 0,'3'27'76'0,"-3"-22"-60"16,-3 0-16-16,0 3 0 0,3 6 292 0,-3 4 55 16,0 3 11-16,0 3 2 0,0 3-180 0,0-1-36 15,0 8-7-15,0 3-1 0,-3 6-109 0,3 7-27 16,3-2 0-16,-3 7 0 0,0-7 0 0,3 2 0 15,-3 3 0-15,3-8 0 0,-3-5 56 0,0 7 7 16,6-2 1-16,0 0 0 16,0-5-75-16,0-3-14 0,0 3-3 0,0 7-1 15,3-10-5-15,-3-10-1 0,0-1 0 0,3-7 0 16,0-3-23-16,-3-6-5 0,-3-2-1 0,0-8 0 16,0 0-148-16,3-18-29 0,3-22-7 0,-3 0 0 0</inkml:trace>
  <inkml:trace contextRef="#ctx0" brushRef="#br0" timeOffset="5051.063">12286 828 864 0,'3'-8'76'15,"3"3"-60"-15,0 0-16 0,3 2 0 16,3-2 178-16,3-1 33 0,0 4 6 0,-1-4 2 0,7-1-107 0,-3 7-22 16,0 0-4-16,3 0-1 0,6 2-68 0,-6 3-17 15,-1 3 0-15,-2 3 0 0,0-3 41 16,0 0 5-16,0 5 1 0,0 6 0 15,-6-9-35-15,-4 6-12 0,1 3 0 0,-3-1 9 0,-6-5 0 0,0 9 0 16,-3-4 0-16,0 1 0 0,-3-4-1 0,-2 4 0 16,-1-6 0-16,-3 6 0 0,0-1-8 0,0-5 0 15,-6 1 0-15,3-1 0 0,0-5-24 0,0 0 4 16,0-3 0-16,4-5 0 16,-4-5-62-16,6 2-12 0,0-10-2 0,3 0-1 15,3-6-15-15,3-2-4 0,6-3 0 0,3 3 0 16,0 2-10-16,6-2-2 0,2-2-1 0,4 1 0 15,3 9 24-15,-3-5 5 0,3 4 0 0,0 1 1 0,2 5 135 0,-2 3 28 16,-3 0 4-16,0 5 2 0,-3-8 72 0,3 8 14 0,-7 5 4 16,4-2 0-16,-6 2-52 0,0 8-11 15,0-5-1-15,-3 11-1 0,-6-6-45 0,3 5-9 0,-3-4-1 0,0 4-1 16,-3 3-5-16,-3-2-1 16,0 2 0-16,0-3 0 0,0 1 3 0,-3-6 0 0,3 0 0 0,0 1 0 15,0-6-6-15,3 0-1 0,0-8 0 0,0 0 0 16,0 0-8-16,0 0-1 0,0 0-1 0,0 0 0 15,0-8 26-15,0-6 6 0,3 1 1 0,0 0 0 16,0 0-13-16,0-6-3 0,6 6 0 0,-3 0 0 16,3-6-24-16,0 6-4 0,6 0-8 0,-4 5 11 15,1 3-11-15,0-3 0 0,3 2 0 0,0 1 0 16,0 2-40-16,0-2-8 0,3 5 0 16,-3 0-1-16,2-8-19 0,-2 8-4 0,0 0-1 0,-3 0 0 15,0-5-16-15,-3 5-3 0,0 0-1 16,3 0 0-16,-6-5 49 0,-6 5 9 0,0 0 3 0,0 0 0 0,0 0 83 15,0 0 17-15,0 0 3 0,0 0 1 0,0 0 16 0,0 10 4 16,-6-2 1-16,-3 5 0 0,-3 1-48 0,3-4-9 16,-3 11-3-16,3-8 0 0,-3 9-33 0,3 1 0 15,3-1 0-15,0 1 0 0,3-1 58 16,0-4 5-16,6 1 1 0,3-3 0 16,0-6-78-16,6 3-15 0,-3-5-3 0,6-2-1 0,-3-6 53 15,0-6 10-15,0 1 2 0,3-3 1 16,0 0-60-16,-4-5-12 0,4 0-2 0,-6-6-1 0,0 6 42 0,-3-6 0 15,3 6 0-15,-3 0 0 0,-3-8 0 0,-3 10 16 16,0-7-4-16,-3 2-1 0,0 3 1 0,-3-1 0 16,0 1 0-16,0 3 0 0,-3-4-24 0,3 6-4 15,-3-2 0-15</inkml:trace>
  <inkml:trace contextRef="#ctx0" brushRef="#br0" timeOffset="5356.546">13599 691 2008 0,'-9'-8'89'0,"3"2"19"0,-3 6-87 0,0 0-21 0,-3-5 0 0,3 10 0 0,0 1 147 0,0-4 25 15,0 4 4-15,0 7 2 16,1 0-142-16,-1 0-36 0,-3 14 0 0,3-3 0 0,0 2 58 0,3 14 5 15,-3-1 1-15,3 6 0 16,-3 0-64-16,3 3-15 0,3 2-1 0,-3 6-1 0,0-6 27 0,0-5 6 16,6 3 0-16,-3-11 1 0,0 2-17 0,0-4 0 15,0 2 8-15,3-5-8 0,-3 2 0 0,0-8 0 16,3-2 0-16,-3-3 0 0,-2-2-9 0,2-3 1 16,-3-6 0-16,0-2 0 15,-3-8-51-15,0 0-9 0,-3-8-3 0,0-5 0 16,-3 0-127-16,3-14-26 0,-3-4-4 15,3-1-696-15</inkml:trace>
  <inkml:trace contextRef="#ctx0" brushRef="#br0" timeOffset="5492.149">13131 997 921 0,'0'0'40'0,"0"-5"10"0,3 3-40 0,-3-4-10 0,6 1 0 0,-3 2 0 15,0-2 124-15,0-3 24 0,3 8 4 0,6-5 0 16,-3 5-44-16,6 0-8 0,0-5-3 0,3 5 0 16,3 0-57-16,-1 5-12 15,1-5-3-15,0 5 0 0,3-5-17 0,0 8-8 0,0-8 0 0,-1 5 8 31,1-5-49-31,0 8-11 0,0-8-1 0</inkml:trace>
  <inkml:trace contextRef="#ctx0" brushRef="#br0" timeOffset="5622.269">13655 1019 345 0,'0'0'31'0,"3"5"-31"0,3 3 0 0,0 2 0 0,-3-2 236 0,0 3 42 0,0 2 8 0,-3 0 2 16,0 1-106-16,0-1-21 0,0 3-4 0,-3 0-1 16,0-3-92-16,3 0-20 0,-3 0-3 0,0-5-1 15,0 0-40-15,0-2 0 0,3 1 0 0,0-7-616 16,0 0-123-16</inkml:trace>
  <inkml:trace contextRef="#ctx0" brushRef="#br0" timeOffset="5755.166">13670 781 1209 0,'-3'-11'108'0,"0"3"-87"16,0 0-21-16,0-3 0 0,0 4 213 0,0 1 39 16,3 1 7-16,0 5 1 0,0 0-188 0,0 0-37 15,0 0-8-15,0 0-2 16,9 5-42-16,-3 1-9 0,0 1-2 0</inkml:trace>
  <inkml:trace contextRef="#ctx0" brushRef="#br0" timeOffset="5955.768">13843 984 345 0,'0'19'31'0,"0"-11"-31"0,0 5 0 0,-3-5 0 0,3 2 331 0,3-4 60 0,0 7 12 0,0-5 2 16,0 0-243-16,0 2-49 0,3-2-9 0,3-8-3 15,-3 6-48-15,6-6-9 0,-1 0-3 0,1 0 0 16,0-6-10-16,-3 6-3 0,3-8 0 0,-3-2 0 16,3 7-28-16,-3-2 0 0,0-3 0 0,0-3 0 15,-3 3 0-15,0 3-13 16,-3 0 4-16,-3 5 1 0,3-8-29 0,-3 8-6 16,0 0-1-16,0 0 0 15,0 0-92-15,0 0-18 0,0 0-4 0</inkml:trace>
  <inkml:trace contextRef="#ctx0" brushRef="#br0" timeOffset="6325.494">13944 529 979 0,'0'0'43'0,"0"0"9"16,-3 11-41-16,3-3-11 0,-6 5 0 0,3 5 0 0,-3 1 264 0,0 2 50 0,3 6 10 0,-3-1 3 15,0 6-194-15,3-6-38 16,-6 6-8-16,6 0-2 0,1 2-28 0,-1 3-5 0,0-2-2 0,-3 4 0 15,6 1-31-15,-3-3-7 0,3 3 0 0,0-9-1 16,0-4-3-16,3 5 0 0,-3-11 0 0,3 5 0 16,0-7-8-16,0 2 0 0,2-10 0 0,1 2 0 15,-3 0-10-15,3-5-7 0,0-3-2 0,3 3 0 16,0-3-86-16,0-5-18 16,-3 0-3-16,3-5-582 0,3-3-116 0</inkml:trace>
  <inkml:trace contextRef="#ctx0" brushRef="#br0" timeOffset="6656.576">14027 984 864 0,'0'0'76'0,"0"6"-60"15,-3 1-16-15,0 1 0 0,0-2 252 0,1 7 48 16,-1-8 10-16,3 8 2 0,0-7-182 0,3 2-36 16,2 0-7-16,-2-3-2 15,6 0-52-15,0 3-10 0,0-8-3 0,3 5 0 0,3-5-8 0,-3 0-3 16,3 0 0-16,0-5 0 0,0 5-9 0,-1-8 12 15,-2 3-12-15,0-8 12 0,-3 5 0 0,3-3 0 16,-6 3 0-16,3-5 0 0,-6 8-12 0,0-3-17 16,0 2 4-16,-3-1 1 0,0-4 47 0,-3 3 9 15,-3 3 3-15,3 2 0 0,-3-2-12 0,3 0-3 16,-6 5 0-16,3 0 0 0,-3 0-17 0,0 5-4 16,-3-5-1-16,1 8 0 0,-1-3 2 0,0 3 0 15,-3 3 0-15,3 2 0 0,0 0 4 0,0 8 2 0,-3-2 0 16,3-1 0-16,0 3-7 0,6 1-2 0,-2 1 0 0,-1-1 0 15,0 1 7-15,3-1 2 0,6-4 0 16,0 1 0-16,3-6-29 0,3 3-5 0,0-6-2 0,6 3 0 31,-1-5-88-31,7-2-18 0,0-6-3 0,3 0-1025 0</inkml:trace>
  <inkml:trace contextRef="#ctx0" brushRef="#br0" timeOffset="7089.572">15153 1029 1951 0,'-9'-5'86'0,"3"-3"18"0,-3-3-83 0,0 3-21 16,0-5 0-16,-3 0 0 0,0 0 160 0,0 0 27 15,-6-1 5-15,3-4 2 0,1 10-119 0,2-5-24 16,-3 7-5-16,3-2-1 0,0 3-21 0,0 0-5 15,0 5-1-15,0 5 0 0,0 0-18 0,-3 3 0 16,4 0 0-16,-4 6 0 0,0 4 8 0,3 1-8 16,3-1 0-16,0 9 0 0,3-1 0 0,0-5 0 0,3 3 0 15,3-3 0-15,6-2-13 0,3 2 3 16,3-13 1-16,3 2 0 16,3-4-22-16,2-6-4 0,7 0-1 0,0 0 0 15,-3-11 8-15,0 3 2 0,-1-5 0 0,-2 0 0 0,-3-1 17 0,-3 1 9 0,0 0-10 16,-3 0 10-16,-3 2 0 0,0 3 0 15,-3-5 0-15,-3 8 10 0,0-3 22 0,0 2 5 0,-3 6 1 0,0 0 0 16,0 0-10-16,0 0-1 0,0 0-1 0,3 6 0 16,-3 7-26-16,3-5 8 0,-3 10-8 0,3 1 0 15,-3-3 0-15,3 2 0 0,-1 4 0 0,1 1 0 16,0-9-27 0,0 4-7-16,3-5-2 0,0 1 0 0,0-6-201 0,3-3-41 15</inkml:trace>
  <inkml:trace contextRef="#ctx0" brushRef="#br0" timeOffset="7494.24">15242 463 1670 0,'0'0'148'16,"0"0"-118"-16,0 0-30 0,0 0 0 0,0 0 150 0,0 0 24 15,0 0 5-15,9 0 1 16,-3 5-134-16,6-5-26 0,3 0-6 0,2 6-1 0,1-4-13 0,0-2 0 15,3 6 0-15,3-6 0 0,0 0 0 0,-4 5 0 16,1-5 0-16,-3 0 0 0,3 0 0 0,-6 2 0 16,-3 4 0-16,3-6-10 0,-6 5 10 0,-4-5 0 15,1 8 0-15,0-3 0 0,-3 3 8 0,-3-2 4 16,-3 7 1-16,3 0 0 0,-3 6 23 0,0 2 4 16,0 0 0-16,0 3 1 0,-2 2-2 0,2 1-1 0,0-1 0 15,3 0 0-15,0 6-7 0,0-5-2 0,3-1 0 0,0 6 0 16,0-6-16-16,2 6-3 0,-2 3-1 15,3-4 0-15,0 1 5 0,0 0 1 0,0-3 0 0,-3 3 0 16,0-6 9-16,3-2 1 0,-6 2 1 16,3-4 0-16,-3-1 3 0,0 2 1 0,-3-4 0 0,0-6 0 15,-3 3-2-15,-3 3-1 16,0-6 0-16,0 0 0 0,-5 0-9 0,-1 1-2 0,-6-1 0 0,-3 5 0 16,-3-4-16-16,0-1 0 0,1-3 0 0,-4 4 0 15,0-1-80 1,3-5-24-16,4-8-4 0,5 5-784 0,0-5-156 0</inkml:trace>
  <inkml:trace contextRef="#ctx0" brushRef="#br0" timeOffset="7730.062">16046 921 2649 0,'0'0'58'0,"0"0"12"0,0 0 2 0,0 0 4 0,-3-3-61 15,3 3-15-15,0 0 0 0,0 0 0 0,0 0 54 0,0 0 8 16,6 8 2-16,-1 0 0 0,7 3-52 0,0 7-12 16,0-5 0-16,3 8 0 0,0-2-11 0,3-3-5 15,0 8 0-15,0-6-1 16,-1 3-24-16,-2-2-5 0,0-6-1 0,0 0 0 15,-3 1-167-15,0-9-34 0</inkml:trace>
  <inkml:trace contextRef="#ctx0" brushRef="#br0" timeOffset="7913.811">16355 878 2419 0,'0'0'53'0,"0"0"11"0,-3 0 3 0,-6 3 1 0,0 2-55 0,-3 1-13 0,0-4 0 0,1 9 0 16,-4-3 95-16,0 0 16 0,-9 10 3 0,3-4 1 15,0 4-82-15,0 8-16 0,-2-4-3 0,-1 7-1 16,3-3 41-16,0 1 8 0,0 2 2 0,0 0 0 16,4-3-103-16,-1-4-20 0,3-4-4 0,-3 1-820 15,3-6-164-15</inkml:trace>
  <inkml:trace contextRef="#ctx0" brushRef="#br0" timeOffset="9401.845">16897 561 1587 0,'0'0'70'0,"0"0"15"0,-6 5-68 0,6-5-17 16,0 0 0-16,-3 6 0 0,-6 7 110 0,0 0 18 0,3 8 4 0,3-2 1 15,0 2-72-15,-3 3-14 0,-3-3-3 0,3 5-1 16,9 6-43-16,-6-6 0 15,-6 6-13-15,6 0 3 0,6-3 24 0,0 8 5 0,-6-2 1 0,3-4 0 16,6 1-20-16,3 0 0 0,0-11 8 0,3 0-8 16,-6-2 0-16,6-6 0 0,6-8 8 15,0 3-8-15,0-8 8 0,-4-5-8 0,4-3 9 0,0-5-9 16,6-9 11-16,-3-4-11 0,-6-3 12 0,3 0-12 16,2 2 36-16,-5-4 0 0,-6 4 0 15,6 1 0-15,6-1 16 0,-9 3 4 0,-9-2 1 0,0-1 0 16,0 1 6-16,0 0 1 0,0-1 0 0,0 1 0 15,-6 2-52-15,3 3-12 0,0 7 0 0,0-4 0 16,3 5 0-16,-6 5 0 0,0 2 0 0,3-1 0 16,0 7-205-1,0 0-44-15</inkml:trace>
  <inkml:trace contextRef="#ctx0" brushRef="#br0" timeOffset="9816.989">17340 836 1267 0,'0'0'112'0,"0"0"-89"0,-3 5-23 0,0 6 0 15,6-3 148-15,-3 0 24 0,-6 10 6 0,3-4 1 16,0 4-72-16,0 3-15 0,0 3-2 0,3-3-1 16,0 6-38-16,0-9-8 0,0 9-2 0,-2-9 0 15,-1 3-25-15,6-2-4 0,-1-6-2 0,4 0 0 16,-6 1-22-16,3-9-5 0,3-2-1 16,0 2-687-16,3-10-138 0</inkml:trace>
  <inkml:trace contextRef="#ctx0" brushRef="#br0" timeOffset="10078.349">17132 958 1094 0,'9'0'48'0,"-9"0"11"0,-6 0-47 0,6 0-12 16,0 0 0-16,0 0 0 0,0-5 186 0,0 5 35 15,-6 0 7-15,6 0 2 0,9 0-157 0,0-8-31 16,-3 8-6-16,6-6-2 0,9 6-26 0,-4 0-8 16,-2-8 0-16,6 8 0 0,-3 0 0 0,3-5 0 15,0 5 0-15,-1 0 0 16,-2 0-40-16,-3 0-3 0,3 0 0 0,3 0 0 15,0 0-49-15,-3 0-11 0,-3-5-1 0,-1 5-1 16,-8-3 20-16,3 3 4 0,0 0 1 0,-3 0 0 0,-6 0 80 16,0 0 11-16,9 8 5 0,-3-3 0 0,-3 3 35 0,0 3 6 0,0-3 2 15,3 5 0-15,0 0-3 0,-3 6 0 0,-6-6 0 16,3 8 0-16,6-8-36 0,-6 6-8 0,0-6-2 0,-3 6 0 31,6-11-97-31,-3 5-19 0</inkml:trace>
  <inkml:trace contextRef="#ctx0" brushRef="#br0" timeOffset="10211.4589">17522 762 1209 0,'-18'-13'53'0,"12"7"12"15,-3-1-52-15,3 1-13 0,3-7 0 0,0 8 0 16,-9 2 210-16,9 3 39 0,3 0 8 0,0 0 2 16,0 0-193-16,0 0-38 0,0 0-8 0,6 0-2 15,3 0-122-15,-3 0-25 0,0 8-5 0</inkml:trace>
  <inkml:trace contextRef="#ctx0" brushRef="#br0" timeOffset="10447.251">17846 566 2239 0,'0'0'99'0,"-3"6"21"0,-3-6-96 0,3 7-24 15,-3-1 0-15,1 7 0 0,-1 0 100 0,0 8 16 16,6-2 4-16,-6 2 0 0,-3 3-60 0,0 5-11 15,6 3-2-15,-3-1-1 0,0 1-26 0,-3 3-6 16,3 2-1-16,3-3 0 0,3 11-13 0,-3-13 0 0,-3 2 0 16,3-2 0-16,6-6 0 0,3 1 0 15,-6-9 0-15,3-4 0 16,3-1-40-16,0-5-12 0,0-3-1 0,3-5-1 16,-3 0-126-16,6-8-24 0,3-5-6 0,-1 0-774 0</inkml:trace>
  <inkml:trace contextRef="#ctx0" brushRef="#br0" timeOffset="10611.121">17939 984 691 0,'0'0'61'0,"0"0"-49"0,0 0-12 0,0 8 0 16,0-3 272-16,-3 3 52 0,3 3 11 0,-3-3 1 16,3 5-172-16,-3-2-34 0,3-3-7 0,3 5-2 15,-3-5-81-15,3 2-16 0,-3-7-3 0,0-3-1 16,3 11-20-16,-3-11-16 0,3 0 2 0,-3 0 1 31,6 0-136-31,0 0-27 0,-1-6-6 0</inkml:trace>
  <inkml:trace contextRef="#ctx0" brushRef="#br0" timeOffset="10708.109">17971 931 1537 0,'-6'-13'68'0,"3"3"14"0,0 2-66 16,0-6-16-16,1 6 0 0,-4-2 0 16,3 2 137-16,3 0 24 0,-3 3 5 0,3-1 1 0,3 1-115 0,-3 5-22 15,0 0-5-15,0 0-1 16,0 0-42-16,9 5-9 0,2 1-1 0,1-1-1 16,0-2-170-16,3 2-33 0</inkml:trace>
  <inkml:trace contextRef="#ctx0" brushRef="#br0" timeOffset="10878.772">18183 836 115 0,'0'0'0'0,"0"0"10"16,0 0-10-16,0 0 0 0,0 0 0 0,0 0 0 0,0 0 479 0,0 11 93 0,0-11 20 0,0 8 3 15,-3 2-421-15,3 3-84 0,-3 1-17 0,3 7-3 16,-6-8-49-16,6 6-9 0,-3 2-3 16,3 3 0-16,0-3-9 0,0-8 0 0,0 5 0 0,3 1 0 31,-3-6-38-31,6 0-3 0,-3-5-1 0,3-2 0 15,-3 2-214-15,-3-8-44 0,0 0-8 0,0 0-1 0</inkml:trace>
  <inkml:trace contextRef="#ctx0" brushRef="#br0" timeOffset="11386.289">18070 1037 1371 0,'0'0'60'0,"-6"0"14"0,0 5-59 0,6-5-15 0,0 0 0 0,0 0 0 16,0 0 115-16,0 0 20 0,0 0 4 0,3-5 1 0,0-3-63 0,3 3-12 15,0 0-2-15,2 2-1 0,1-8-35 0,6 9-7 16,3-9-2-16,0 9 0 15,-3-4-18-15,3-2 10 0,-3 3-10 0,2-3 8 0,-5 8-8 0,3-5 0 16,-6 5 9-16,3 0-9 0,-3 0 0 0,-3 5-13 16,3-2 1-16,-3 2 1 0,0 3-5 0,0 3 0 15,-3 2-1-15,3 0 0 0,-6-5-1 0,0 10 0 16,3-4 0-16,-3 4 0 0,3-5 10 0,-3 1 8 16,6-1-12-16,-3 0 12 15,3 0-18-15,-3 1 3 0,5-9 1 0,1-2 0 16,0 2-48-16,0-5-10 0,0-5-1 0,0 2-1 15,0-2-34-15,3-3-6 0,-3-3-2 0,-3 3 0 0,3-5 116 0,-3 0 32 16,0-1 1-16,0-4 1 0,0 5 26 0,-3-1 4 16,0 1 2-16,-1 0 0 0,-2 0 21 0,0 0 4 15,3 7 1-15,-3-2 0 0,0-2-23 0,0 7-4 16,0 3-1-16,0 0 0 0,0 0-26 0,0 0-6 0,0 0 0 0,3 8-1 16,0 0 1-16,-3 5 1 0,3-2 0 0,-3 5 0 15,3 2-33-15,-3 6 0 0,3-3 0 0,-3 0 0 16,0 3 0-16,0 3 0 0,3 4 0 0,0-4 0 15,0 5 38-15,0-3 1 0,3 8 0 0,-3-6 0 16,3-1-11-16,-3-4-3 0,0 6 0 0,0 0 0 16,3-1-25-16,0-2 0 0,-3 0 0 0,0-2 0 15,3 2 56-15,-3 3 7 0,-3 0 1 0,-6-6 0 16,3-2-52-16,-3 2-12 0,-3-5 0 0,0 1 0 16,-3 1 28-16,-3-4 2 0,-3-6 1 0,4 8 0 15,-7-7-15-15,3-1-2 0,-3 0-1 0,0-8 0 16,-3 1-13-16,-2-4 0 0,2-2-9 0,-3-2 9 15,-3-9-54-15,-2-2-5 0,2 0-1 16,0-9 0-16,3-1-194 0,3 1-39 0</inkml:trace>
  <inkml:trace contextRef="#ctx0" brushRef="#br0" timeOffset="11769.006">19001 958 460 0,'-3'8'41'16,"-3"2"-33"-16,0 4-8 0,-3-1 0 0,3 0 284 0,-2 8 54 0,5-8 11 0,0 6 3 16,6-1-231-16,0-2-45 0,8 3-10 0,4-11-2 15,-3 2-43-15,9-4-9 0,0-6-1 0,3 0-1 16,3-6-2-16,-1-4 0 0,-2 2 0 0,-3-5 0 16,0-1 0-16,-6 1 0 0,-3 0 0 0,-1 5 0 15,-5-5 13-15,0 2 3 0,0 3 0 0,-6-5 0 16,0 8 11-16,-3-3 2 0,-3 2 1 0,0-1 0 15,-2 1-22-15,-4 6-4 0,0-8 0 0,-3 8-1 16,-3 0-37-16,3 0-7 0,0 0-2 0</inkml:trace>
  <inkml:trace contextRef="#ctx0" brushRef="#br0" timeOffset="12067.54">19534 534 1882 0,'-12'0'84'0,"12"0"16"0,-6 6-80 16,3 2-20-16,-6-3 0 0,3 8 0 0,0 6 72 0,3 2 11 0,0 5 1 0,-3 1 1 15,4 5-18-15,-1 2-4 0,3 3-1 16,0 3 0-16,0 5-14 0,-3 8-4 0,0 0 0 0,3-1 0 16,0 4-5-16,6-3-2 0,-9-5 0 0,3 2 0 15,3-11 10-15,-3 6 1 0,0 0 1 0,0-5 0 16,-3 8-39-16,0-11-10 0,3-3 0 15,-3-2 0-15,0-6 24 0,-6-4 4 0,3 1 0 0,-3-9 0 32,-3-1-45-32,0 0-9 0,0-8-2 0,-3-2 0 15,0 2 2-15,0-13 0 0,1 3 0 0,-1-3 0 0,-3-5-163 16,3-6-33-16,0-4-6 0,-3-7-780 0</inkml:trace>
  <inkml:trace contextRef="#ctx0" brushRef="#br0" timeOffset="12204.663">19174 905 1958 0,'0'0'43'0,"0"0"9"0,6 0 1 0,0-5 3 0,0 5-45 0,6 0-11 16,-3 0 0-16,5 0 0 0,4 0 88 0,0 5 16 15,6-5 4-15,3 0 0 0,0 0-71 0,2 3-13 16,1 2-4-16,-3-5 0 0,3 5-5 0,-4-5-2 16,1 3 0-16</inkml:trace>
  <inkml:trace contextRef="#ctx0" brushRef="#br0" timeOffset="12827.768">20171 905 1324 0,'0'0'118'16,"-3"13"-94"-16,-3-5-24 0,0 5 0 0,3 6 196 0,-3-1 34 0,0 3 7 0,0 11 2 15,3 0-139-15,-3 2-28 0,-3 1-6 0,4 2-1 16,-1 3-30-16,0-9-7 0,0 9 0 0,0-8-1 16,0-1 8-16,3-4 1 0,0-1 1 0,3-4 0 31,0 1-81-31,0-7-16 0,3 3-3 0,0-1-1 0,0-5-102 16,3 1-21-16,-3-12-4 0,-3-2-1 0</inkml:trace>
  <inkml:trace contextRef="#ctx0" brushRef="#br0" timeOffset="13063.974">20001 847 1152 0,'0'0'51'0,"0"0"10"0,3-6-49 0,0 1-12 15,0 2 0-15,0-2 0 0,6-3 126 0,0 3 22 16,3-3 5-16,3-3 1 0,9 3-89 0,0 1-17 16,-1 1-4-16,1-2-1 0,3 3-25 0,0 5-5 15,0 5-1-15,-7-5 0 0,1 3-12 0,0 8 0 16,-6-4 8-16,0 7-8 0,-3-1 8 0,-3 0-8 15,-3 0 11-15,-3 6-11 0,-3-1 12 0,-6-2-4 16,0 3 0-16,-3-1-8 0,-6 4 0 0,3 1 0 16,-6-7 0-16,3 8 0 0,-3-8 0 15,1 2 0-15,-1 1 0 0,0-6 0 16,0 0-44-16,0-7-13 0,3-4-3 0,0-2-748 16</inkml:trace>
  <inkml:trace contextRef="#ctx0" brushRef="#br0" timeOffset="13934.966">20528 405 576 0,'0'0'51'0,"0"0"-41"0,0 0-10 0,0 10 0 15,0-2 190-15,0 6 36 0,-3 4 7 0,0 3 2 16,-3 3-115-16,0 10-22 0,3-2-5 0,-6 8-1 16,4 0-44-16,-1-3-10 0,-3 2-2 0,6-4 0 15,-3 2-22-15,6-11-5 0,3 1-1 0,0-1 0 16,0-5 0-16,6-2-8 0,2-6 12 0,4 0-4 15,0-7-21-15,6-6-5 0,-3-6-1 0,3-2 0 16,0-2-10-16,-4-3-3 16,-2-3 0-16,3-3 0 0,-6 1 32 0,-3-1 0 0,-3 3 0 0,0-2 0 15,-6-1 41-15,0 3 15 0,-3 6 2 0,0-4 1 16,-3 7 12-16,0-4 2 0,-3 8 1 0,0-2 0 0,0 5-44 0,0 5-9 16,-3 3-1-16,4-2-1 15,-1 1-11-15,0 7-8 0,0-4 9 0,0 4-9 0,0-1 0 0,3 0 0 16,-3 3 0-16,0 2 0 0,3-4 0 0,3 4 0 15,3-5 0-15,0-7 0 0,3 2 0 0,3-3 0 16,0 3-8-16,6-8 8 0,-3 0-8 0,3-5 8 16,0 2-12-16,3-8 12 0,-4 3-16 0,1 0 4 15,0-5 1-15,-3 3 0 0,3 2 11 0,-6 2 0 16,0-2 0-16,3 3 0 0,-3 0 0 0,-6 5 0 16,0 0 0-16,0 0 0 0,6 0 0 0,-6 0 0 0,3 5 0 15,0 3-8-15,0 3-4 0,0-3 0 0,0 2 0 16,-3 3 0-16,0 1 23 0,0-6 4 0,0 5 1 15,0 0 0-15,-3-5-16 0,3 3 0 0,3-3 0 16,0-3 0-16,3 0-10 0,-6-5-5 0,0 0-1 0,9 0 0 16,0 0 6-16,-1-5 1 15,1 0 0-15,0 2 0 0,0-8 9 0,3 3-8 0,0-2 8 0,0 2-8 16,-6-5 8-16,0-1 0 0,0 6 0 0,3 3 0 16,0-3 8-16,0-2-8 0,-3 7 8 0,0-2-8 15,2 5 0-15,1-6 0 0,-9 6 0 0,6 0 0 16,0 0 0-16,3 0 0 0,-9 0 0 0,3 6 0 15,3-1 0-15,0-2 0 0,-6-3 0 0,0 0-8 16,0 0 8-16,6 5 0 0,0 0 0 0,0-5 0 16,3 3 0-16,-3-3 0 0,0 0 0 0,3 0 0 15,0-3 0-15,-3-2 0 0,3 0 0 0,-4-3-8 16,4 2 8-16,-3 1-10 0,0-3 10 0,0 0-10 0,0-5 10 16,-3 8 0-16,0-3 0 0,0 2 0 0,0-1 0 0,0 1 9 15,-3 6-1-15,0 0-8 0,3-8 30 0,-3 8-1 16,0 0 0-16,0 0 0 0,0 0-11 0,0 0-2 15,0 8-1-15,0 0 0 0,0 5-15 0,0 1 11 16,0-1-11-16,0 5 10 0,0 1 5 0,3-1 1 16,-3 4 0-16,3 4 0 0,0 1 3 0,0-1 1 15,-3 6 0-15,3-1 0 0,-3 1 17 0,6-3 4 16,-6 3 1-16,3 0 0 0,-3 0-7 0,0-6-2 16,0 6 0-16,3-6 0 0,-6 1-9 0,3-1-1 15,-6-5-1-15,3-2 0 0,0-1-4 0,-3 4-1 16,0-4 0-16,0 1 0 0,0 2-5 0,-6-8-2 15,0 5 0-15,-5-2 0 0,-1 0 0 0,-3-3 0 16,-3-5 0-16,0 0 0 0,-3-2-21 0,1-1-4 0,2-5-1 0,-3-5 0 31,0-3-22-31,0-6-5 0,4-4-1 0,2-1 0 16,0-2-40-16,6-5-9 0,3-1-2 0,6 4 0 16,0-4-178-16,6-7-36 0</inkml:trace>
  <inkml:trace contextRef="#ctx0" brushRef="#br0" timeOffset="14201.518">21121 913 806 0,'11'5'72'0,"1"-5"-58"0,0-5-14 0,3 5 0 0,3 0 156 16,0 0 29-16,-6 0 6 0,6 0 1 0,-3-5-109 0,-1 2-22 15,1 3-4-15,3-5-1 0,0-3-32 0,0-3-8 16,0 8 0-16,-3-7-1 16,0 2-15-16,-4-5 9 0,1 7-9 0,-6-2 8 0,0 3 1 0,-3-3 0 15,0-2 0-15,-6 7 0 0,3-2 28 16,-6-3 6-16,-6 2 1 0,3 6 0 0,-2-5 25 0,-4 3 6 15,0 2 1-15,0 0 0 0,-3 2-33 0,3 3-7 16,3 1 0-16,0 2-1 0,0 0-18 0,0 2-3 16,4-2-1-16,-1 5 0 0,0-2-13 0,6 2 0 15,-3 0 0-15,6 1-10 16,3-1-37-16,3 0-7 0,3-5-2 0,0 5 0 16,2-7-130-16,7-1-26 0,3-5-6 0</inkml:trace>
  <inkml:trace contextRef="#ctx0" brushRef="#br0" timeOffset="14427.153">21558 852 115 0,'0'0'0'0,"6"3"10"0,-6-3-10 0,6 0 0 0,0 5 0 0,-3 3 0 16,0-3 309-16,0 8 60 0,0-7 12 0,-3 7 3 16,0 3-217-16,0 2-43 0,-3-4-9 0,3-4-2 15,-3 3-78-15,3 3-16 16,-6 3-3-16,3-6-1 0,3 0 28 0,-3-2 5 0,3-3 2 0,-3-3 0 16,3-5-29-16,0 0-5 0,0 0-2 0,0 0 0 15,0 0 34-15,0 0 6 0,0 0 2 0,6-5 0 16,-3-3 11-16,3-3 2 0,0-2 1 0,0 0 0 15,3-6-24-15,0 3-5 0,3 3-1 0,0-5 0 16,2-1-24-16,1 1-6 0,3 2-1 0,3 2 0 16,-3 1-45-16,0 3-8 15,3 2-3-15</inkml:trace>
  <inkml:trace contextRef="#ctx0" brushRef="#br0" timeOffset="14673.8649">22472 770 1382 0,'0'0'123'16,"0"0"-99"-16,0 0-24 0,-6 0 0 0,6 0 259 0,-3 5 46 0,-3-5 10 0,0 6 1 31,3-4-195-31,0 9-39 0,0-3-8 0,-3 5-2 16,3 0-50-16,0 0-10 0,0 6-3 0,0-6 0 0,3 6-9 0,0-6 0 0,3-5-12 0,-3 5 12 31,3-8-140-31,0 3-20 0,-3-8-4 0</inkml:trace>
  <inkml:trace contextRef="#ctx0" brushRef="#br0" timeOffset="14798.768">22457 487 2131 0,'-3'-11'94'0,"3"3"20"0,-3 3-91 0,0 5-23 0,0-8 0 0,3 8 0 15,0 0 52-15,0 0 7 0,0 0 1 0,0 0 0 16,0 0-125-16,0 0-25 0,3 8-5 0</inkml:trace>
  <inkml:trace contextRef="#ctx0" brushRef="#br0" timeOffset="15095.223">23097 945 2487 0,'0'-6'55'0,"0"6"11"0,-3 0 2 0,3-5 2 0,-6 2-56 0,3 3-14 16,0 0 0-16,3 0 0 0,0 0 75 0,0 8 12 0,-3-8 2 0,0 11 1 15,3-3-64-15,-3 5-13 0,3 0-2 0,0 0-1 32,-3 1-10-32,3-1 0 0,-3 0 0 0,0 0 0 15,3-2-95-15,0-3-21 0,3 0-4 0,0-3 0 16,-3-5-132-16,0 0-25 0,0 0-6 0,9-8-1 0</inkml:trace>
  <inkml:trace contextRef="#ctx0" brushRef="#br0" timeOffset="15225.982">23130 672 1033 0,'0'-8'22'0,"0"8"5"0,0 0 1 0,0 0 2 0,0 0-30 0,0 0 0 16,6 0 0-16</inkml:trace>
  <inkml:trace contextRef="#ctx0" brushRef="#br0" timeOffset="15465.928">23311 886 1314 0,'-3'19'28'0,"3"-6"7"0,-3 0 1 0,3 6 1 0,-3 2-29 15,-3-2-8-15,3-4 0 0,0-1 0 16,1 4 42-16,-1-7 7 0,-3 5 2 0,3-3 0 0,3-3 10 0,-3 4 3 16,3-6 0-16,0-3 0 0,0 3-52 0,0-8-12 15,0 0 0-15,0 0 0 0,0 0 52 0,6-8 10 0,0-5 2 16,2-1 1-16,-2 1-1 0,3 0 0 15,-3-6 0-15,3 6 0 0,0-5 25 0,0-3 5 0,-3 7 1 16,3-4 0-16,0 5-12 0,0-1-3 0,-3 4 0 16,3 2 0-16,-9 8-60 0,9-8-20 0,-9 8 10 0,9 0-10 15,-1-5 31-15,1 10 1 0,-3-5 0 0,3 8 0 16,0-3-42-16,-3 3-8 0,0 5-2 0,3 6 0 31,-3-1-19-31,-3 3-4 0,0-2-1 0,0 7-781 0,3-4-157 0</inkml:trace>
  <inkml:trace contextRef="#ctx0" brushRef="#br0" timeOffset="15902.499">24532 926 1785 0,'-9'-21'159'0,"6"16"-127"0,-6-9-32 0,0 6 0 0,3-5 140 0,-3 3 21 16,3-4 5-16,-3 6 1 0,-3-2-55 0,3 7-10 15,-3-2-2-15,1-3-1 0,-4 8-63 0,3 0-12 16,-3 3-2-16,0 2-1 0,3 3-21 0,-6 2 0 16,6 4 0-16,-3 4 0 0,1 9 0 0,2-6-8 15,0 5 0-15,0-2 0 0,3 5 8 0,0 3 0 16,3-8 0-16,3-3-8 0,3 5 8 0,3-7 0 15,0-3 0-15,3 0 0 0,3-8 0 0,0-3-15 16,6-5 3-16,3 0 0 0,-1-5 3 0,1-3 1 16,6-3 0-16,-3-2 0 0,0 0 8 0,-3-1 0 0,-1 1 0 15,-2 0 0-15,0 0 0 0,-3 5 0 16,-6-8 0-16,3 8 0 0,-3-5 0 0,0 5 16 0,-3 2-3 16,0-1 0-16,0 1 6 0,-3 6 1 0,0 0 0 0,0 0 0 15,0 0 8-15,0 0 3 0,0 0 0 0,0 13 0 16,0 1-31-16,0-1 0 0,3 5 0 0,0 1 0 15,0 2 12-15,0 6-3 0,0-9-1 0,3 9 0 16,0-9-8-16,0-2 0 0,0 3 0 0,2-6 0 16,1 0-149-1,3-2-32-15,12 2-7 0,3-13 0 0</inkml:trace>
  <inkml:trace contextRef="#ctx0" brushRef="#br0" timeOffset="-182262.199">16882 4638 1382 0,'-3'5'123'0,"0"6"-99"0,0 2-24 0,0 0 0 16,-3 3 36-16,6-2 3 0,6 1 0 0,-3 4 0 16,-3 0 23-16,9-6 5 0,6 5 1 0,0-5 0 15,0-7 7-15,-1 2 1 0,7 0 1 0,3-3 0 16,6-5-15-16,0 0-3 0,-7-8-1 0,10 3 0 16,6-6-27-16,-3 1-6 0,-7-6-1 0,4-3 0 15,3-2-10-15,0 0-2 16,-4-6-1-16,1-4 0 0,-3 4-11 0,0-7 0 0,2-1 0 0,-2-2 0 15,-9 0 25-15,0 3 13 0,0-3 2 0,-1-3 1 16,1 0-15-16,-6 1-3 0,-12-4-1 0,0 1 0 16,6-3 10-16,-9-2 1 0,-9 2 1 0,-6-6 0 15,0 6-15-15,-5-2-3 0,-4 2-1 0,-6-3 0 16,0 11 3-16,0 3 1 0,4 7 0 0,-4 3 0 0,3 3-5 16,-3 8-1-16,1 2 0 0,-1 6 0 0,3 5-13 15,0 5 0-15,-3 3 0 0,1 3 0 0,5 7 0 0,-3 1-10 16,-6 5 10-16,4 2-12 0,5 3 12 0,0-2 0 15,-6 5 0-15,-3 2 0 0,4 3 0 0,-1 3 0 16,3 2 0-16,-3 11 0 0,-2 2 0 0,8 1 0 16,6 2 0-16,0 11 0 0,-3-11-8 0,12 8 0 15,6-5 0-15,6 8 0 0,-3-3 8 0,6-2 16 16,0-1-4-16,9-2-1 0,6-8-11 0,3 0 0 16,0-11 0-16,2 6 0 0,1-6 0 15,3-5 0-15,-3-2 9 0,2-4-9 0,-5-7 0 0,6 0 0 16,6-8 0-16,-1-3 0 15,-5-2-122-15,6-6-29 0</inkml:trace>
  <inkml:trace contextRef="#ctx0" brushRef="#br0" timeOffset="-180504.444">11354 16783 1904 0,'0'0'42'0,"0"0"9"0,0 0 1 0,0 0 1 0,0 0-42 0,0 0-11 16,0 0 0-16,6 0 0 0,3 0 8 0,0 0 0 15,0 0 0-15,6 0 0 0,3 2 28 0,0 3 6 16,0-5 1-16,0 6 0 0,2-4 9 0,4 4 3 0,-3-1 0 0,6 0 0 15,3-2-18-15,-1 0-3 0,1 2-1 0,6 0 0 16,-3-2-18-16,2-1-4 16,1 1-1-16,3 0 0 0,-7-6-10 0,7 3 0 0,0 3-12 0,2 2 12 15,4 3 0-15,-3-5 0 0,2 2 0 0,4-2 0 16,0-1 17-16,2 1 11 0,-2-6 3 0,3 6 0 16,-4 2-12-16,4 0-3 0,2-5 0 0,7 3 0 15,-7 2-2-15,-2-2-1 0,0 0 0 0,2-6 0 16,-8 0-5-16,5 1 0 0,4 2-8 0,0-3 12 15,-7 0 0-15,4 1 0 0,-1-4 0 0,1 1 0 16,-3 0-3-16,-1 0-1 0,1-3 0 0,3 0 0 16,-7 2 6-16,4 1 1 0,2 0 0 0,4 0 0 15,-3-1-6-15,-4 4-1 0,1-4 0 0,-1 4 0 16,1-4-8-16,0 4 0 0,2-1 9 16,4 0-9-16,-3 1 0 0,-1-1 9 0,4 3-9 0,-4 0 0 15,1-2 11-15,-3-1-11 0,-1-2 10 0,4-1-10 16,-1 1 10-16,4-3-10 0,-3-3 10 0,-4 4-10 0,1 1 8 0,-1-2-8 15,1 0 0-15,3 3 0 16,-1 0 20-16,1 2-1 0,2 1-1 0,-2-1 0 0,0 3-18 0,-4 0-12 16,4 3 1-16,-1-1 1 0,1 1 10 0,3-3 11 15,2 2-3-15,-5-2 0 0,2 0-8 0,-2 0-9 16,0-2 9-16,-4 2-13 0,4 0 13 0,-1-3 0 16,4-2 0-16,-3 2 0 0,5 1 0 0,-2-4 0 15,-4 4 0-15,1-4 0 0,-3 4 0 0,-7 2 0 16,4 2 8-16,2 1-8 0,4 0 0 0,-3-1 0 15,2 1 8-15,1 0-8 0,0 2 0 0,17-2 0 0,0-1 0 16,-8 1 0-16,-6-1 15 0,-1-2-4 0,4 0-1 16,-7-2 0-16,-5 2-10 0,3 0-9 0,2-5 9 0,1-1-13 15,2-2 13-15,-2 0 0 0,0 0 0 0,-1 0 10 16,1 1-10-16,-4-1 0 0,1 0 0 0,3 0 0 16,-4-3 0-16,4 6 8 15,-1 2-8-15,1 1 0 0,0-1 0 0,-1 3 0 0,1-3 8 0,-4 6-8 16,4 0 0-16,-3-1 0 0,-1 1 0 0,1-1 0 15,3 1 0-15,-4 2 0 0,-2 1 0 0,2-4 0 16,-2-2 0-16,-3 3 0 0,-1 0 0 0,1 2 0 16,3-2 0-16,-4-1 8 0,4 1-8 0,0 2 0 15,-1-5 0-15,-2 3 0 0,0 2 0 0,-1-2 0 16,1 2 8-16,0 0-8 0,-1-2 8 0,1 0-8 16,0 2 8-16,2-2-8 0,1-1 8 0,-3 1-8 15,-1 0 9-15,-2-1-9 0,0 3 10 0,-1-2-10 0,1-3 8 16,3 0-8-16,-1 3 0 0,1-3 9 0,0 0-9 15,0 0 0-15,-1 2 0 0,1-2 8 0,-3-2-8 0,-1 2 8 16,-2-3-8-16,3 0 8 0,-1 1-8 0,1 2 8 16,3-3-8-16,-1 1 8 0,4-1-8 0,0 0 0 15,-4 6 9-15,4-3-9 0,-3 0 0 0,-1 0 9 16,1 3-9-16,3-1 0 0,-4-2 8 0,4 0-8 16,0 3 0-16,-4 2 0 0,4-5 0 0,-6 5 0 15,2-2 0-15,-2 2 0 0,0-2 0 0,2 0 0 16,-2-3 0-16,6 2 0 0,-7-2 8 0,4 0-8 15,0 3 0-15,-4 0 0 0,4-1 0 0,-3 1 0 16,0-3 0-16,2 2 0 0,-2 4 0 0,3-4 0 0,2 1 0 16,-2 0 0-16,3 2 0 0,2 0 0 15,-2 1 0-15,2 2 0 0,-5-1 0 0,0-1 0 0,2-1 0 0,-2 0 0 16,3 1 8-16,-4 2-8 0,7 0 0 0,0-3 0 16,-4 0 0-16,-2 0 0 0,0 1 0 0,-1 2 0 15,-2-3 10-15,3 0-10 0,-1 3 8 0,4-3-8 16,0 1 12-16,-1-1-4 0,1-2 0 0,0-1 0 15,-1 4-8-15,1-1 10 0,-3-2-10 0,2 2 10 16,1 0-10-16,3-2 10 0,2 2-10 0,1-2 10 16,-4-1-2-16,1-2-8 0,0 6 12 0,-1-4-4 15,-2 1-8-15,2 0 12 0,4 2-12 0,0-5 12 16,-1 3-12-16,1-1 10 0,-1-2-10 0,-2 3 10 16,0-1-10-16,-1 1 0 0,1-3 9 0,0 0-9 15,-1 3 0-15,4-3 8 0,-4 2-8 0,-2 1 0 0,-3-3 0 16,-4 0 0-16,-2 3 0 0,-3-6-12 15,-3 3-129-15,2-8-27 16</inkml:trace>
  <inkml:trace contextRef="#ctx0" brushRef="#br0" timeOffset="-179150.796">10613 16661 806 0,'-12'5'72'0,"12"-5"-58"0,-6 3-14 0,0 2 0 0,1-2 144 0,-1 2 25 16,0 0 6-16,0 6 1 0,0-3-56 0,3 5-12 16,-6-2-1-16,3 4-1 0,0 1-40 0,0 3-8 15,3-1-2-15,3 6 0 16,0-3-19-16,3 6-4 0,3 2-1 0,3 3 0 0,3 2-24 0,3 0-8 16,0 6 0-16,-1-3 0 0,1-2 0 0,0-6 0 15,3 0 0-15,3-8 0 0,-3-2 0 0,3-9 0 16,-1-5 0-16,1-7 0 0,0-4 0 0,-3-9 0 15,0-12 0-15,-3-5 0 0,0-2 19 0,-7-3 3 16,-2-3 1-16,-3 3 0 0,3 3 26 0,-6 2 6 16,-6 0 1-16,0 3 0 0,0 5 1 0,-2 1 1 15,-1 1 0-15,-6 1 0 0,0 0-22 0,-3 3-4 16,-3 2 0-16,0 0-1 0,1 5-13 0,-1 3-2 16,0 3-1-16,0 5 0 0,0 5-27 0,3 3-4 15,-3 5-2-15,1 3 0 16,5 5-124-16,0-2-25 0,0 0-5 0,3 2-869 0</inkml:trace>
  <inkml:trace contextRef="#ctx0" brushRef="#br0" timeOffset="-178598.264">11247 14343 1094 0,'3'-5'97'0,"-3"5"-77"0,0 0-20 0,0 0 0 15,0 0 202-15,0 0 37 0,0 0 7 0,0 0 2 16,0 0-155-16,0 0-30 0,-6 2-7 0,3 4 0 15,0-1-47-15,0 6-9 0,3 2 0 0,0 0 0 16,-3 8-37-16,0-2-5 0,3 2-1 0,-3 8 0 31,3-3-137-31,-3-2-27 0</inkml:trace>
  <inkml:trace contextRef="#ctx0" brushRef="#br0" timeOffset="-178387.832">11453 14174 1166 0,'-9'18'52'0,"6"-5"10"0,-3 6-50 16,-3 2-12-16,0 11 0 0,-3-6 0 0,0 3 92 0,-3 9 16 0,0-1 4 0,-2 2 0 16,-1 1-25-16,0 0-5 0,6-1-1 0,0 6 0 15,-3-8-49-15,3-2-11 0,0-4-1 0,3-4-583 16,0-6-116-16</inkml:trace>
  <inkml:trace contextRef="#ctx0" brushRef="#br0" timeOffset="-178003.3409">11521 14409 1036 0,'0'0'92'0,"0"0"-73"0,9 0-19 0,3 3 0 16,-3 0 144-16,3-3 24 0,-3 2 6 0,0 3 1 15,0-2-71-15,-3 0-13 0,0 5-3 0,-1-3-1 16,4 3-75-16,0-3-12 0,-6 3 0 0,0 0-12 0,-3-3 12 16,3 3 0-16,-3 0 0 0,-3 3 0 0,0-1 0 0,0 4 0 15,3-4 0-15,-3 1 0 0,-3-1 0 0,3 1 0 16,0-3 0-16,3 0 0 0,-6-3 9 0,6 0 4 16,0-5 1-16,0 0 0 0,0 0 9 0,0 0 1 15,0 0 1-15,0 0 0 0,0 0-10 0,0 0-3 16,3 6 0-16,3 2 0 0,0-3-12 0,3 0 0 15,-3 1 8-15,6 1-8 0,-3-1 8 0,0 2-8 16,-3-3 11-16,3 0-11 16,-3 1 30-16,3-1-1 0,0 0 0 0,-3 0 0 0,0 1 8 0,0-4 2 15,-3 4 0-15,-3-6 0 0,0 0-11 0,3 5-1 16,-9 3-1-16,3 2 0 0,0 1-9 0,-6 0-1 16,-3 5-1-16,0-1 0 15,-6 4-44-15,0-1-9 0,3 1-2 0,-3 5 0 16,1 0-85-16,-1-3-18 0,0 3-3 0</inkml:trace>
  <inkml:trace contextRef="#ctx0" brushRef="#br0" timeOffset="-177775.963">11414 15288 806 0,'-3'5'72'0,"0"3"-58"16,-3 0-14-16,3 2 0 0,-3 1 329 0,3 0 63 16,0 2 13-16,-3 5 3 0,3-2-251 0,-3 3-49 15,3-1-11-15,0 3-1 0,0-2-67 0,0 5-13 16,0-3-2-16,0 0-1 16,0 0-13-16,3 0 0 0,0-2 0 0,0-1 0 15,0-2-106-15,3-2-27 0,0-4-6 0,0-2-567 16,-3-8-114-16</inkml:trace>
  <inkml:trace contextRef="#ctx0" brushRef="#br0" timeOffset="-177574.136">11646 15108 864 0,'0'0'76'0,"0"0"-60"0,-3 5-16 16,0 3 0-16,-6 0 310 0,3 5 59 0,-3 3 12 0,-3 5 3 15,4 6-228-15,-1 2-44 0,-6 5-10 0,3 6-2 16,0-1-56-16,-3 1-11 15,3 0-2-15,-3 0-1 0,3-3-20 0,0-3-10 0,1-2 10 0,-1-1-10 32,3-1-88-32,0-7-24 0,3-1-5 0,0-9-1 15,6-3-98-15,0-10-20 0</inkml:trace>
  <inkml:trace contextRef="#ctx0" brushRef="#br0" timeOffset="-177223.125">11703 15367 1209 0,'0'0'53'0,"0"8"12"0,3-3-52 0,0 3-13 0,0 0 0 0,0 0 0 16,3 0 180-16,-3 0 34 0,-3 0 6 0,3-3 2 16,2 0-145-16,-2 3-29 0,-3-8-5 0,3 8-2 0,0-2-20 0,-3 2-4 15,-3-1-1-15,0 4 0 0,-2-3-16 0,-1 3-9 16,0-1 1-16,3-2 0 0,0 3-4 0,0-1 0 16,0 1 0-16,0-1 0 0,-3 1 12 0,3-3 0 15,0 3 0-15,3-4 0 0,-3 1 13 0,0-2-1 16,3-6-1-16,0 8 0 0,0-8 48 0,6 5 9 15,0 0 3-15,0-2 0 0,-6-3-51 0,6 5-9 16,0-5-3-16,6 3 0 0,-4-1-8 16,4-2 0-16,3 3 0 0,-3 0 0 0,-3-1 0 0,3 1 0 15,0 0 0-15,-3-1 0 0,-3 1 8 0,0 2-8 16,-6 1 12-16,0 4-4 0,0 1 28 0,-6 2 6 16,0 3 1-16,-6 2 0 0,-3 4 6 0,0-1 2 15,-3 3 0-15,0-6 0 0,4 3-10 0,-7-2-1 16,3-1-1-16,-3-2 0 0,-3-5-19 0,3-1-3 15,4 1-1-15,-4-6 0 0,3-2-31 0,3-3-6 0,3-3-2 16,0-2-1303-16</inkml:trace>
  <inkml:trace contextRef="#ctx0" brushRef="#br0" timeOffset="-171227.59">16159 12274 1713 0,'-3'24'76'0,"6"-11"16"0,0 3-74 0,0 8-18 16,-3 0 0-16,0 7 0 0,0-2 35 0,3 6 3 15,-3 2 1-15,-3 5 0 0,3 3 21 0,-3 0 4 16,3-3 0-16,0 6 1 0,-3-3-29 0,3 0-7 16,0-3-1-16,0 6 0 0,3-3 14 0,0 5 2 15,3-2 1-15,-1 5 0 0,1 0-24 0,0-3-5 0,0 3 0 0,0 5-1 16,0 3-15-16,0 5 0 0,-3-2 8 0,3 7-8 15,-3-2 0-15,0 5 11 16,0 3-11-16,0 5 10 0,-3-6 0 0,0-1 0 0,-3 1 0 16,0 9 0-16,0-6 7 0,0-2 2 15,3-3 0-15,0 0 0 0,-3-2-3 0,0-4-1 0,3 4 0 0,0 5 0 16,0-11 1-16,0 0 1 0,0 0 0 0,0 5 0 16,0-2-17-16,0 3 0 0,3-1-13 0,-3 8 5 15,-3-7 8-15,3 5 0 0,0 2 0 0,0 6 8 16,-3-9 4-16,0-1 0 0,3-4 1 0,0 8 0 15,0-7 5-15,-3-1 1 0,3-2 0 0,0 0 0 16,0-6-6-16,3-5-1 0,-3-5 0 0,0 8 0 16,3-3-4-16,0 1-8 0,0-4 11 0,0 1-11 15,3-3 12-15,-3-3-4 0,0 3 0 0,-3 0-8 16,3-3 16-16,-3 6-3 0,6-3-1 0,-3 2 0 0,-3-7 0 16,6-3 0-16,-3 0 0 0,-3 0 0 0,-3-6-1 15,3 1-1-15,3-3 0 0,0 3 0 0,-3-11 1 0,0 0 0 16,3-5 0-16,0 0 0 15,0-11-11-15,-3 0 10 0,-3-2-10 0,3-3 10 16,-3-3-29-16,3-5-5 0,0 0-2 0,-6-5-1290 16</inkml:trace>
  <inkml:trace contextRef="#ctx0" brushRef="#br0" timeOffset="-170006.565">16608 12332 957 0,'0'0'42'0,"3"-5"10"0,3 0-42 0,-6-3-10 0,3 0 0 0,0-3 0 16,-3 3 122-16,3-2 22 16,0-4 5-16,-3 1 1 0,-3 0-28 0,3 0-6 0,3 0 0 0,0-1-1 15,-3 4-42-15,0-4-8 0,-3 4-1 0,3-3-1 16,3-1-19-16,-3 1-4 0,-6 0-1 0,3 2 0 15,-3 3 0-15,3-2 0 0,0 2 0 0,-3 3 0 16,3-3 2-16,-3 5 1 0,0 0 0 0,-3 1 0 16,-3 2-22-16,3 2-4 0,1 4 0 0,-1 4-1 15,-3 1-7-15,3-1 0 0,-3 4-8 0,0 2 12 16,3-1-12-16,0 1 0 0,0 0 0 0,3 3 0 16,3-1 0-16,0 3 0 0,3 1-8 0,0 1 8 0,6-1 0 15,-3-1-12-15,6 0 12 0,-3-3-10 0,0-2 10 16,3 0-10-16,3-3 10 0,3 1-10 0,-9-6 10 0,6-1 0 15,0-1-9-15,-1-6 9 0,-2 0-8 0,3-8 8 16,0-3-10-16,0-5 10 16,6-2 0-16,-3-3 0 0,-6-6 0 0,0-2 0 0,9-3 17 0,-7 3 0 15,-11 3 0-15,6-1 0 0,-6 4 0 0,3-1 0 16,0 3 0-16,-6 2 0 0,-9 6-3 0,4 0-1 16,5 2 0-16,-9 3 0 0,-3 3-29 0,3 5-5 15,-3 2-2-15,3 4-778 16,0 4-156-16</inkml:trace>
  <inkml:trace contextRef="#ctx0" brushRef="#br0" timeOffset="-169390.718">19338 12160 1209 0,'0'19'108'0,"0"-19"-87"0,0 0-21 0,0 0 0 16,0 0 156-16,0 0 26 0,0 0 6 0,0 0 0 16,-3 5-50-16,0 0-10 0,3 3-3 0,-3 3 0 15,0-1-31-15,3 1-6 0,-3 5-2 0,0 2 0 16,0 1-73-16,3 2-13 0,-3 3 0 0,0 2-9 16,0-2 9-16,0 3 0 0,-3 2 0 0,3-3 8 15,-3-2-20-15,3 3-4 0,0-1-1 0,0-5 0 16,0-2-135-16,0-3-28 15,0-3-4-15,3-3-777 0</inkml:trace>
  <inkml:trace contextRef="#ctx0" brushRef="#br0" timeOffset="-169208.505">19674 12046 1767 0,'0'0'78'0,"0"0"17"0,0 0-76 0,0 0-19 15,0 0 0-15,0 0 0 0,0 0 140 0,0 0 25 16,-3 8 5-16,0 6 1 0,0-1-85 0,-3 3-17 15,0 2-3-15,0 6-1 0,-6 5-39 0,3 3-8 16,-3 2-2-16,-2 3 0 0,2 0-16 0,-3-2 10 16,-3 2-10-16,0 3 8 15,0-3-130-15,3-3-26 0,0-2-6 0,4-6-886 0</inkml:trace>
  <inkml:trace contextRef="#ctx0" brushRef="#br0" timeOffset="-168897.3809">19739 12285 979 0,'0'0'87'0,"9"-3"-70"0,0 3-17 16,3 0 0-16,-3 3 229 0,3-3 43 0,3 2 8 0,0 1 1 15,-3 0-181-15,0-1-37 0,3 1-7 0,-4 2-2 16,-2 0-2-16,3 1-1 0,-3-4 0 0,0 4 0 16,-3-1-34-16,0 3-6 0,0-3-2 0,-3 3 0 15,-3 0-9-15,0 0 10 0,0 0-10 0,-6 3 10 16,3-1-10-16,-3-2 10 0,0 3-10 0,-3-1 10 15,-6 1-10-15,3 2 0 0,0 3-12 0,-2 0 12 0,-1-3 0 0,0 3 0 16,3 0 0-16,0-3 0 0,3-2 55 0,0-1 18 16,3-5 4-16,3 3 1 0,0-2-34 0,3-6-6 15,3 2-2-15,3 1 0 0,-6-3-23 0,9 5-5 16,0-2 0-16,6-3-8 0,3 0 0 0,0 0 0 16,0-5 0-16,2 2 0 0,1-2 0 0,3-3 0 15,0 2 0-15,3-2-9 16,-4-2-174-16,1 2-34 0</inkml:trace>
  <inkml:trace contextRef="#ctx0" brushRef="#br0" timeOffset="-168467.234">22019 12060 1670 0,'0'0'148'0,"0"8"-118"15,-2-3-30-15,2 3 0 0,0 0 166 0,-3 5 27 16,3 0 6-16,-3 6 1 0,3 2-100 0,0 3-20 15,0 0-4-15,3 5-1 0,-3 0-54 0,0-3-10 16,0 3-3-16,0 3 0 0,-3-5-8 0,3-4-11 16,3 4 3-16,0-6 0 15,-1 0-160-15,-2-5-32 0,3-3-7 0</inkml:trace>
  <inkml:trace contextRef="#ctx0" brushRef="#br0" timeOffset="-168248.738">22543 11824 633 0,'0'0'56'0,"-6"8"-44"0,0-3-12 0,1 9 0 15,2-1 369-15,-3 0 72 0,-6 3 15 0,3 3 2 16,-6 2-266-16,0 3-52 0,0 2-12 0,-3 6-1 16,0-1-69-16,-2 4-14 0,-1-1-2 0,-3 3-1 15,-3 0-25-15,3-2-4 0,-3 2-2 0,7 2 0 16,-1-4-10-16,3-3-17 0,3-1 4 0,-6 1 1 15,3-3-91-15,4-5-17 0,-1 0-4 0,3-3-655 16,0-2-130-16</inkml:trace>
  <inkml:trace contextRef="#ctx0" brushRef="#br0" timeOffset="-167913.8839">22523 12131 1036 0,'0'0'92'0,"8"0"-73"16,4 5-19-16,0-2 0 0,0 2 195 0,0-2 35 16,3 5 7-16,-3-3 2 0,0 3-126 0,-3 0-25 15,0 0-4-15,0 0-2 0,-3 0-55 0,-1 0-11 16,1 0-3-16,-3 0 0 0,-3-3-13 0,3 6 9 16,-3-3-9-16,-3 0 8 0,-3-1-8 0,3 1 12 0,-5 0-12 0,5 0 12 15,-3 3-4-15,0-1-8 0,-3 1 12 16,-3 0-4-16,0 2 28 0,0-3 6 0,0 4 1 0,0-4 0 15,0 1 13-15,3-1 4 0,-3-2 0 0,7 3 0 16,-1-3-2-16,3-3 0 0,3-5 0 0,0 0 0 16,-3 5-40-16,6 1-8 0,11-1-2 0,-5 0 0 15,-3 3-8-15,0-5 0 0,9 0 9 0,0 2-9 16,0-3 0-16,3 4-13 0,-3-4 1 0,6 1 1 16,-4 0-44-16,4-1-9 15,-3 1-1-15</inkml:trace>
  <inkml:trace contextRef="#ctx0" brushRef="#br0" timeOffset="-162510.279">20621 15428 1209 0,'0'0'108'0,"-3"0"-87"0,-3-5-21 0,6 5 0 15,-3-3 29-15,0 0 2 0,-3 1 0 0,0-4 0 16,3 1-42-16,0 2-8 0,3-5-1 0,-3 3-1 16,0-3-1-16,3-2 0 0,-3 2 0 0,0 0 0 15,0-3 22-15,0 3-9 0,3 0 9 0,-3-2 0 16,-3 2 36-16,3 0 13 0,-3 3 3 0,3-3 1 0,-3 0 15 0,0 2 2 15,0 1 1-15,0 0 0 0,0 0-15 0,-3 2-2 16,0 0-1-16,-2-2 0 0,2 2-12 0,3 1-2 16,-3-4-1-16,3 1 0 0,-3 0-8 0,3 2-2 15,0-2 0-15,0 0 0 16,0-1-11-16,0 1-2 0,0-3-1 0,0 3 0 0,-3-3-4 0,3 3-1 16,-3-1 0-16,3 1 0 0,0-3-9 0,-2 3 0 15,-4-1 0-15,0 4 0 0,0-4 0 0,0 1 12 16,-3-3-4-16,3 3 0 0,-3 0 4 0,3 2 1 15,0-2 0-15,1-1 0 0,-4 4-2 0,3-4-1 16,-3 1 0-16,3 3 0 0,0-4-10 0,0 4 10 16,-3-4-10-16,0 4 10 0,0-1-10 0,1-2 8 15,-1 2-8-15,0 0 8 0,-3 1-8 0,0-1 8 0,-3 3-8 16,3-2 8-16,1 2 1 0,-4 0 0 0,0 0 0 0,-3 0 0 16,3 0-1-16,0 2-8 0,1-2 12 0,-1 3-4 15,0-1-8-15,0-2 12 0,0 3-12 0,3 0 12 16,0-1-12-16,1 1 0 0,-7-3 0 0,6 3 0 15,0-1 0-15,-3 1 8 0,0 2-8 0,-2-2 0 16,-1 0 0-16,3-1 0 0,0 3 0 0,0 1 0 16,0-4 8-16,1 1-8 0,2 0 8 15,0 2-8-15,-3-2 11 0,3 2-3 0,3-2-8 0,3-1 12 16,-2 1-12-16,-1 2 11 0,0-5-11 0,0 3 10 16,3-1-10-16,-3 1 8 0,0 2-8 0,3 1 8 15,-3-4-8-15,4 1 0 0,-4 2 0 0,-3 1 0 16,3-1 0-16,-3 0 0 0,0 3 0 0,3-3 0 0,0 3 8 15,-2-2-8-15,-1 2 12 0,3-3-4 16,3 0 0-16,0 3 0 0,0-3 0 0,3 3 0 0,-6 0-8 0,3 3 0 16,0-3 9-16,1 2-9 0,2-2 0 0,0-2 0 15,-3 4 0-15,3 1 0 0,0-1 0 0,0 4 0 16,0-1 0-16,0 0 8 0,0-2-8 0,3 2 0 16,-3 0 0-16,3 0 0 0,-3 1 0 0,3 1 0 15,1-1 0-15,2-1 0 0,-3 3 0 0,0 0 0 16,3-1 0-16,-3 1 0 0,3 0 0 15,0 3 0-15,0-1 0 0,0 1 0 0,3 2 0 0,0-3 0 16,-3 4 0-16,3-4 0 0,0 3 0 0,0 0-8 16,0-2 8-16,3 2 0 0,0 0 0 0,-3-2 0 15,6 2 0-15,-3-2 0 0,0-4 0 0,0 4 0 16,3-1 0-16,-3-2 0 0,3 0 0 0,0-3 0 0,-1 3 0 0,4-2-8 16,0-4 8-16,-3 1 0 15,3-1 10-15,3 4-10 0,0-4 12 0,0-2-3 0,0 3-1 0,3-1 0 16,0 1 1-16,2-1 0 0,-5 1 0 0,3-3 0 15,3 2-9-15,0-2 0 0,-3 3 0 0,3 0 0 16,0-3 0-16,-1 2 0 0,1-2 0 0,0 0 0 16,0 0 0-16,3-3 0 0,-3 3 9 0,3-3-9 15,-1-2 10-15,1 2-2 0,-3-2-8 0,6 2 12 16,0 1-12-16,0-1 0 0,-1-2 0 0,1 2 0 16,-3 3 8-16,0-3-8 0,3 0 0 0,-4-2 0 15,1 2 0-15,3 3 0 0,0-5 0 0,0 0 0 16,-3 2 0-16,-4-3 0 0,7 4 0 0,-3-6 0 15,0 0 8-15,0 0-8 0,3 0 0 0,-1-3 9 0,1 0-9 16,3-2 8-16,0 0-8 0,0 2 8 16,-1-2-8-16,4 0 0 0,0-3 9 0,-3 2-9 15,-1 1 0-15,4-3 0 0,-6 3 0 0,3-6 8 0,-3 3-8 0,-4 3 0 16,4-3 0-16,0 0 8 16,-3-5-8-16,0 2 0 0,0-2 8 0,2 3-8 0,-2-6 10 0,3 2-2 15,-3-1-8-15,3 1 12 0,-3-1-4 0,-1 1-8 16,1-2 11-16,-3 1-11 0,3 1 8 0,-3 1-8 15,-3-3 0-15,0 3 0 0,-1 0 0 0,-2 0 8 16,3-1-8-16,-6 1 0 0,3 0 10 0,-3 0-10 16,0-1 8-16,-3 1-8 0,0-3 15 0,3 3-3 0,-3-5 0 15,0 2 0-15,0 0-1 0,0-3-1 0,-3 1 0 16,2 2 0-16,1-3-10 0,-3 3 10 0,3 1-10 0,-3-1 10 16,3 2-10-16,-3 1 0 0,0 0 0 0,0 2 0 15,0 3 0-15,-3 1 0 0,3-4 0 0,-3 3 0 16,0 3 8-16,0-3-8 0,3 3 0 0,-3-1 8 15,-3 1-8-15,0 0 0 0,3-3 9 0,-3 2-9 16,0-2 8-16,-3 1-8 16,0-1 8-16,0-3-8 0,0 3 0 0,0-5 9 0,1 2-9 0,-1 1 0 15,0 2 8-15,0 0-8 0,0 0 0 0,3 0 0 16,-3 0 0-16,3 0 0 0,0-3 0 0,-3 6 0 16,3-3 8-16,-3 3-8 0,3-3 0 0,0 3 0 15,-3 2 0-15,3-2 0 0,-3-1 0 0,3 4 0 16,-3-3-12-16,0-1-2 0,-3 4-1 0,0-4-833 15,0 1-168-15</inkml:trace>
  <inkml:trace contextRef="#ctx0" brushRef="#br0" timeOffset="-161369.138">18909 14769 1382 0,'-3'-8'123'0,"3"8"-99"0,0-5-24 0,0 5 0 0,0 0 140 0,0 0 22 16,0 0 5-16,0 0 1 0,0 0-143 0,0 0-25 16,0 0-11-16,3 8 1 0,0 0 10 0,0 0-12 15,3 2 12-15,0-2-12 0,0 0 12 0,3 0 0 16,0-3 0-16,0 3 0 0,2-5 0 0,1 2 8 16,0 0-8-16,3 1 11 0,3-6-1 0,-3 0 0 15,3 2 0-15,3-4 0 0,-1 2 2 0,4 0 0 16,-3 0 0-16,3 5 0 15,-3-2-12-15,3-1 0 0,-1 1 0 0,4 5 8 0,0 0-8 0,0 5 0 16,5 3 0-16,-5 0 8 0,0 2-8 0,0-2 0 16,0 3 0-16,-1-3-11 0,4 2 11 0,-6-2 14 15,3 0-3-15,-3 0-1 0,2-6 3 0,-5 1 1 16,0-3 0-16,3 0 0 0,-3-6 6 0,3-2 0 16,2-2 1-16,1-3 0 0,0-3 3 0,0-3 1 0,2-2 0 15,1 0 0-15,-3 2-25 0,-3 0-11 0,3 1 1 0,-1-1 0 16,-5 3 10-16,3 0 0 0,-3 0 0 0,3 3 0 15,-3 0 0-15,2 0 0 0,-2-1 0 0,3 1 0 16,0 0 0-16,3-1 12 0,-1-2-2 0,1 3-1 16,3-3 16-16,0-5 3 0,-1 0 1 0,4 0 0 15,0-1-13-15,3 1-2 0,-1-3-1 0,-2 0 0 16,0 3-13-16,0 3 8 0,-4 2-8 0,1 2 0 16,-3 1 16-16,-3 5-4 0,3 0 0 0,-7 3 0 15,4 2-12-15,-6 0 0 0,-6 1 0 0,3-1 0 16,0 3 0-16,3-3 0 0,-1-2 0 0,4-1 0 15,-3-2 0-15,3-2-10 0,0-1 2 0,3-2-724 16,-4-3-144-16</inkml:trace>
  <inkml:trace contextRef="#ctx0" brushRef="#br0" timeOffset="-160820.3509">22005 14925 2325 0,'0'0'51'0,"0"0"10"0,-3 5 3 0,3-5 2 0,0 6-53 0,3 2-13 0,3 0 0 0,0-3 0 16,2 3-20-16,7-3-8 0,3-2 0 0,3-3-1 15,3-3-1 1,3-2 0-16,2 0 0 0,4-3 0 0,0 0 10 0,6 0 3 0,-4 0 0 0,1 3 0 15,-3-1 17-15,-1 4 0 0,1-1-8 0,3 3 8 16,-3 0 0-16,2 0 11 0,-2 3-2 0,3-1 0 16,3 4 2-16,-4-1 0 0,4-3 0 0,-3 1 0 15,2-3-3-15,1 0-8 0,3 0 12 0,2-3-4 16,4-4-8-16,0-1 0 0,2-3 0 0,-2 3 8 0,2-3-8 0,-5 1 0 16,3 2 0-16,-4 0 0 0,-5 3 0 15,3 2 0-15,-4 3 0 0,1 0 0 0,-3 3 8 0,0 2 8 16,-4 3 3-16,1 3 0 15,0 2 40-15,0-3 8 0,-4 4 1 0,1-1 1 0,0-5-13 0,0 0-2 16,-1-3-1-16,4-2 0 0,-3-3-30 0,-3-3-7 16,-1-2 0-16,1-1-1 15,-6-2-112-15,0 6-23 0,-6-1-4 0,0 3-951 0</inkml:trace>
  <inkml:trace contextRef="#ctx0" brushRef="#br0" timeOffset="-160370.043">21942 16163 1094 0,'0'0'48'0,"0"0"11"16,0 0-47-16,0 0-12 0,0 0 0 0,0 0 0 16,6 0 168-16,3-2 31 0,3-1 6 0,0 3 2 0,3-5-168 0,6 5-39 15,-1-3 0-15,1 3 0 16,9-2 0-16,-3-1 0 0,-3 3 8 0,5 0-8 0,4 0 15 0,0 0-1 16,-3-3 0-16,-1 6 0 0,1 0-6 0,0-1-8 15,-6 3 11-15,2-2-11 0,1 2 17 0,0 3-3 16,0-2-1-16,3-4 0 0,2 4 4 0,-2-4 1 15,0 4 0-15,6-4 0 0,-1-2 14 0,1-2 2 16,0-1 1-16,2 0 0 0,-2-7 2 0,3 2 1 16,3-6 0-16,-1-1 0 0,4 1 3 0,-3-2 1 15,2 3 0-15,1 0 0 0,-4 2-16 0,1 1-3 16,-3-1-1-16,-6 3 0 0,2 3 3 0,-2 0 1 16,0 2 0-16,0 3 0 0,-1-3-16 0,1 1-10 15,0 2 12-15,-3-3-12 0,-1 1 0 0,-2-4 0 16,-6 4-15-16,-3-4 5 0,0-2-10 0,-6 0-1 0,-6-2-1 15,-6-1-1111-15</inkml:trace>
  <inkml:trace contextRef="#ctx0" brushRef="#br0" timeOffset="-159836.558">18986 16248 1267 0,'0'0'112'0,"12"-5"-89"0,6 2-23 0,6 0 0 16,6 1 83-16,2-1 12 0,1 1 2 0,3 2 1 15,6 2-64-15,2 1-13 0,7-3-2 0,-1 0-1 16,4 2 4-16,3-2 1 0,-1 0 0 16,-2-2 0-16,2-1 22 0,1 1 5 0,2 2 1 0,1-6 0 15,-7-2 6-15,1 3 2 16,-3-3 0-16,-4 0 0 0,-2-2-31 0,-3-1-5 0,-4 3-2 0,1 0 0 15,-3-5-12-15,-7 2-9 0,1-2 12 0,0 0-12 16,0 2 0-16,-9 3-17 0,-10-5 1 0,-5 3 1 31,-3-1-126-31,-9 0-26 0,1 1-5 0</inkml:trace>
  <inkml:trace contextRef="#ctx0" brushRef="#br0" timeOffset="-159583.862">18948 16240 1929 0,'0'0'85'0,"-6"-3"19"0,0 1-84 0,6 2-20 16,0 0 0-16,0 0 0 0,9-3 19 0,3 1-1 15,5 2 0-15,7-3 0 0,9 0 0 0,3 1 0 16,5-4 0-16,4 1 0 0,3 5 9 0,5-3 1 16,10 3 1-16,-4-2 0 0,1 2-5 0,2 0 0 15,-2 0-1-15,2 0 0 0,-2-3-3 0,-1 3 0 16,4 3 0-16,-4-1 0 0,4-2-4 0,-6 0 0 0,-4 0-1 15,-2 0 0-15,-4 0-7 0,-2 0 0 16,-3-2-8-16,-1-1 12 0,1 0-12 0,-9-2 0 0,-12 0 0 0,-1-3 0 31,-5 3-113-31,-3-3-19 0,-6 0-4 0</inkml:trace>
  <inkml:trace contextRef="#ctx0" brushRef="#br0" timeOffset="-159318.619">18960 16092 1670 0,'0'0'148'0,"0"0"-118"0,0 0-30 0,0 0 0 0,9 0 104 0,2 0 14 16,1 0 3-16,9 0 1 0,3 0-104 0,3 0-18 16,8 0-9-16,4 0 1 0,3-3 8 0,2 3 0 15,10-2 8-15,3-1-8 0,5-2 9 0,1-1-9 16,-1-1 12-16,4-1-12 15,-4 0 22-15,4-3-2 0,-1 6-1 0,4-3 0 0,-4 0-7 0,-2 0-2 16,-4-3 0-16,-2 6 0 0,-4-3-10 0,1 0 0 16,-7 0 9-16,-2 0-9 0,-6 0 9 0,-4 0-9 15,-5 1 12-15,-6 1-12 16,-6-2-91-16,-6 0-25 0,-3 3-4 0</inkml:trace>
  <inkml:trace contextRef="#ctx0" brushRef="#br0" timeOffset="-159087.278">18897 16269 1785 0,'0'0'159'0,"0"0"-127"0,0 0-32 0,0 0 0 16,9 3 75-16,6 0 9 0,3-1 1 0,12 3 1 16,5 1-77-16,7-6-9 0,6 0-14 0,5-3 3 15,7-2 21-15,8-3 4 0,12-3 1 0,1-2 0 16,2-3 5-16,6 0 2 0,4 0 0 0,5-2 0 15,0-3 19-15,-3 2 4 0,4 1 1 0,-7 4 0 16,-6-1-8-16,1 1-2 0,-10 4 0 0,0 2 0 16,-5 0-28-16,-4 5-8 0,-5-2 0 0,-4 5-1104 15</inkml:trace>
  <inkml:trace contextRef="#ctx0" brushRef="#br0" timeOffset="-157263.26">18948 14161 1951 0,'0'0'86'0,"0"0"18"0,0 0-83 0,0 0-21 15,0 0 0-15,3 7 0 0,3-1 0 0,-6 2-13 16,3 2 1-16,-3 1 1 0,0 2-1 0,0 0 0 15,-3 3 0-15,3 3 0 0,0-1 12 0,3 3-8 16,-3 1 8-16,0 1-8 0,0 6 8 0,0-2-8 16,-3 5 8-16,-3-3-8 0,0 3 27 0,0-3 5 15,3 0 2-15,-3-3 0 0,0-2 12 0,3 0 2 0,0-6 1 0,0 4 0 16,0-4-21-16,0-2-5 0,0-3-1 16,3 0 0-16,-3 1-14 0,3-1-16 0,-3-5 3 15,0 2 1 1,-3-2-128-16,3 0-24 0,-6 0-6 0</inkml:trace>
  <inkml:trace contextRef="#ctx0" brushRef="#br0" timeOffset="-156780.847">18852 14203 230 0,'6'-5'20'0,"0"-1"-20"0,-6 6 0 0,6-2 0 0,3-4 228 0,3 4 40 16,0-4 9-16,0 1 2 0,3 2-165 0,0-2-33 16,0 3-6-16,5-4-2 0,1 6-17 0,3-2-3 15,0-1-1-15,0 0 0 0,2 3-19 0,4 0-4 16,0-2-1-16,0 2 0 0,3-3-5 0,-1-2-2 16,7 2 0-16,0-2 0 0,2-1 3 0,4 1 1 15,0-3 0-15,2 0 0 0,-2 0 1 0,0 3 0 16,-1-3 0-16,1 0 0 0,-1 3 1 0,7-3 0 15,0 3 0-15,-4-1 0 0,4 4-3 0,-3-1-1 16,-4 0 0-16,4 3 0 0,-7 0-3 0,4 0-1 16,0-2 0-16,-4-1 0 0,-2 3-3 0,0 0-1 15,-3-2 0-15,-1 2 0 0,-2 0-15 0,-3 0 11 16,-6 0-11-16,2 2 10 0,-5 1-1 0,-3-1 0 0,3 4 0 16,-6-1 0-16,-3 0 17 0,0 3 3 15,0-2 1-15,-1-1 0 0,-2 3-4 0,-3 0-1 0,0 0 0 0,3 0 0 16,-6 5-2-16,0 0-1 0,0 0 0 0,0 1 0 15,0 7-6-15,-3-3-2 0,3 6 0 0,0 0 0 16,-3 5-5-16,0 0-1 0,3 3 0 0,0 0 0 16,0-1 2-16,-3 1 0 0,3 0 0 0,0-3 0 15,0 0-10-15,0 0 0 0,0-2 0 0,3-4 0 16,-3 1 0-16,0 0 0 0,0-3 0 0,3 3 0 31,0-3-92-31,-3 0-21 0,-3-2-4 0</inkml:trace>
  <inkml:trace contextRef="#ctx0" brushRef="#br0" timeOffset="-156181.294">22017 14131 1612 0,'-6'-5'72'0,"6"5"14"0,-3-3-69 0,-3 1-17 16,3 2 0-16,3 0 0 0,0 0 50 0,0 0 6 16,-3-3 2-16,3 3 0 0,-3 5-39 0,0 3-8 15,0 3-2-15,0 5 0 0,0 2-9 0,3 9-9 16,-3 2 9-16,0 8-13 0,3 3 13 0,-3 2 15 15,0 3-3-15,3 3-1 16,-3-3 27-16,3-3 6 0,-3-2 0 0,3-1 1 0,-3-2 13 0,3-2 2 16,-3-4 1-16,3-1 0 0,0-7-34 0,0-1-7 15,-3 1-2-15,3-7 0 0,-3-3-18 0,3-2 0 16,-3-3-11-16,3-8 11 16,0 0-172-16,-3-5-28 0</inkml:trace>
  <inkml:trace contextRef="#ctx0" brushRef="#br0" timeOffset="-155609.3199">22073 14060 1926 0,'0'0'42'0,"0"0"9"0,0 0 1 0,0 0 3 0,0 0-44 0,0 0-11 0,9 5 0 0,0 1 0 15,0-4 0-15,0 1 0 0,3-3 0 0,3 0-11 0,-1 0 11 16,-2 0 14-16,3-3-3 0,3 1-1 0,3 2 4 0,3-3 1 16,0 0 0-16,2 1 0 0,1-1 12 0,3 3 2 15,0-3 1-15,5 3 0 16,-2 0-12-16,6 0-2 0,3 3-1 0,2 0 0 0,-2-3 5 0,2 2 0 16,1 1 1-16,0 0 0 0,-4-3 11 0,4 0 3 15,0-3 0-15,2 0 0 0,1 1-6 0,0-1-1 16,-4 0 0-16,1 1 0 0,0-1-12 0,-7 0-2 15,1 3-1-15,-6 0 0 0,-4-2-13 0,-2 2 0 16,0-3-12-16,0 3 12 0,-6 0 0 0,2 0 0 16,-2 0 0-16,3 0 0 0,-3 0 16 0,0-3 3 15,0 1 1-15,-4 2 0 0,4 0 14 0,-3 0 3 16,0 0 1-16,-3 0 0 0,0 0-26 0,-3 0-12 16,0 0 10-16,0 0-10 0,-4 0 12 0,-2 0-3 0,3 0-1 15,-9 0 0-15,0 0-8 0,6 2 0 16,-6-2 0-16,6 6 8 0,-3-1-8 0,-3-5 0 0,0 0 9 0,6 8-9 15,-3 3 10-15,0-4-2 16,0 4-8-16,0 2 12 0,0-2-12 0,3 2 11 0,3 3-11 0,-3 0 10 16,0 2-10-16,3 4 8 15,0-4-8-15,-3 6 8 0,3-3-8 0,-3 6 10 0,-1-4-10 0,1 4 10 16,0-1-2-16,-3 3 0 0,0-2 0 0,0 2 0 16,0 0 4-16,-3 0 1 0,-3-2 0 0,3 2 0 15,-3-3 4-15,3 3 1 0,-3 3 0 0,-3-6 0 16,3 4-10-16,0-1-8 0,-2-6 12 0,2 4-12 15,-3-3 0-15,0 0 0 0,0-3 0 0,3-3 0 16,-3-5-124-16,3 1-29 16,-3-9-6-16</inkml:trace>
  <inkml:trace contextRef="#ctx0" brushRef="#br0" timeOffset="-155131.281">21939 15383 1728 0,'0'0'76'0,"0"0"16"0,0 0-73 0,0 0-19 0,-3 10 0 0,3 1 0 15,3 5 120-15,3 0 21 0,-3 2 4 0,3 6 1 16,0 0-112-16,-3 5-22 0,3 0-12 0,-3 8 12 16,3 0-4-16,-3 3-8 0,0 0 12 0,3-1-4 15,-3 4 12-15,0-6 1 0,-3 0 1 0,3-3 0 16,-3-2 6-16,0 0 0 0,0-1 1 0,0-2 0 0,0-5-8 16,0-3-1-16,-3-2-1 0,3-1 0 0,-3-2-19 0,3-5 0 15,0-11 0-15,0 0 0 16,0 0-45-16,0 0-13 0,3-5-2 0,0-9-1 15,0-1-180-15,3-7-36 0</inkml:trace>
  <inkml:trace contextRef="#ctx0" brushRef="#br0" timeOffset="-154736.973">22088 15311 2034 0,'0'0'90'0,"0"0"18"0,0 0-86 0,0 0-22 0,9 0 0 0,0 0 0 15,3-2 16-15,3 2 0 0,2-3-1 0,4 3 0 16,-3-2-5-16,3 2-1 0,3 0 0 0,6 0 0 16,2 0-9-16,4 0 0 0,3 0 9 0,2 0-9 15,4 0 28-15,3 0 2 0,5-3 0 0,-2 3 0 16,2-3 0-16,-2 1 0 0,0-1 0 0,-1 0 0 16,1 3-7-16,2-2-2 0,-2-1 0 0,0 0 0 15,-1 3 6-15,-5 0 1 0,0 0 0 0,-4 0 0 16,1 0-7-16,-6 0-1 0,-1 3 0 0,1-3 0 15,-6 3 2-15,0-1 0 0,2 1 0 0,-5 0 0 16,0-1 2-16,-6 4 0 0,0-1 0 0,-7 0 0 16,4 3 48-16,-3 0 9 0,-3-3 3 0,0 3 0 15,0 3-84-15,-3-3-22 0,-3 5-2 0,0 0 0 16,0 0 24-16,0 3 8 0,0 0 0 0,-6 5 0 0,3 0 0 16,0 3 0-16,0 0 0 0,-3 5 0 0,2 3-8 0,-2 2 10 15,0 3-10-15,3 0 10 0,-6 3-10 16,3-3 0-16,3 0 9 0,-3-2-9 0,0-1 29 0,3-5 2 15,-3 0 0-15,0 0 0 16,3-5-51-16,-3-3-11 0,0 0-1 0,3-2-889 16,0-6-178-16</inkml:trace>
  <inkml:trace contextRef="#ctx0" brushRef="#br0" timeOffset="-150023.64">1690 11882 2199 0,'0'0'97'0,"-3"-2"21"0,-6 2-94 0,9 0-24 16,0 0 0-16,0 0 0 0,0 0 48 0,0 0 6 16,0 0 1-16,9 5 0 0,0 6-33 0,2-1-6 15,4 6-2-15,12 3 0 0,3-1-2 0,0 6 0 16,2 2 0-16,1 6 0 0,3-3 4 0,-6 3 1 15,-1 0 0-15,4 0 0 0,0-6 8 0,-3-2 2 16,-1-6 0-16,-2-4 0 0,0-6 1 0,9-8 0 16,-7 0 0-16,1-11 0 0,3-2 12 0,0-8 4 15,-4-6 0-15,4-5 0 0,3-2-8 0,-3-3-2 16,2-3 0-16,7-5 0 0,-6 3-18 0,2 0-3 16,4-3-1-16,0 0 0 0,2 8-12 0,-2 2 0 15,-3 6 0-15,8 5-1364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05:13.523"/>
    </inkml:context>
    <inkml:brush xml:id="br0">
      <inkml:brushProperty name="width" value="0.05292" units="cm"/>
      <inkml:brushProperty name="height" value="0.05292" units="cm"/>
      <inkml:brushProperty name="color" value="#FF0000"/>
    </inkml:brush>
  </inkml:definitions>
  <inkml:trace contextRef="#ctx0" brushRef="#br0">5946 7136 921 0,'0'0'40'0,"0"0"10"0,0 0-40 0,0 0-10 0,0 0 0 0,0 0 0 16,0 0 236-16,0 0 44 0,0 0 10 0,0 0 2 15,0 0-178-15,6-5-35 0,0-1-7 0,3 4-2 16,-3-4-30-16,3 4-7 16,0-1-1-16,0 0 0 0,3 1-9 0,2-1-3 0,-2 0 0 0,3 3 0 15,0-2-10-15,0 2-2 0,3 0-8 0,-3-3 12 16,3 3-12-16,2-3 0 0,1 1-9 0,0-1 9 16,0 3 0-16,3-2 0 0,0-1 0 0,2 0 0 15,4 1 0-15,-3-1 0 0,3 0 13 0,-1 1-4 16,-2-1-9-16,0 0-11 0,0 1 3 0,0 2 0 15,2-3 8-15,-2 3 0 0,-3-3 0 0,6 3 0 16,-4 3 8-16,4-3 3 0,-3 3 1 0,3-3 0 16,0 5-12-16,-1-2 0 0,-2-1 0 0,3 1 0 0,-3 0 0 0,-1 2 0 15,-2-5 0-15,0 5 0 0,0-5 0 16,0 3 0-16,3-1 0 0,-7 1 0 16,-2-3 0-16,3 3 8 0,9-3-8 0,-6 0 0 0,-9 2 8 0,5 1-8 15,1-3 8-15,3 3-8 0,0-1 0 16,0 1 0-16,-7 0 0 0,7-3 0 0,3 2 0 0,-3-2 0 15,-3 3 0-15,0-3 0 16,-1 3 0-16,1-3 0 0,0 2 0 0,0 1 8 0,-6-3-8 0,6 0 12 16,2 3-12-16,-2-3 12 0,-15 0-12 0,9 2 0 15,12 1 9-15,0-3-9 0,-3 0 9 0,-1 2-9 16,1-2 12-16,3 3-12 0,0 0 10 0,-1-1-10 16,-5 1 8-16,3 2-8 0,3-2 8 0,0 0-8 15,-9-1 0-15,5 1 8 0,4 0-8 0,0-3 0 16,3 2 0-16,-6-2 0 0,-4 3 9 0,4-3 3 15,9 0 1-15,0 0 0 0,-4-3-3 0,1 1-1 0,0 2 0 16,0-3 0-16,0 3 7 0,-4-3 0 0,1 1 1 0,0 2 0 16,0 0-17-16,-4 0-12 0,4 0 1 0,-3 2 1 15,-3-2 18-15,3 3 4 0,0 0 1 0,-1-3 0 16,4 0-13-16,0 2 0 0,-3 1 0 0,3-3 0 16,-4 3 0-16,1-1-16 0,0 1 3 0,3-1 1 15,-6 1 12-15,5-3 0 0,-2 3 0 0,6-3 0 16,-3 2 0-16,-3-2 15 15,5 3-3-15,-2-3-1 0,3 0-11 0,-3 0-16 0,2 3 4 0,1-1 1 16,-3-4 11-16,3 2 0 0,0 0 0 0,-4 2 0 16,4-2 0-16,0 0 0 0,-3 3 0 0,2 0 0 0,4-3 12 15,0 2-1-15,-6-2-1 0,2 0 0 16,-2 0-10-16,0 3 0 0,3-3 0 0,3 0-11 0,-7 0 11 0,4 0 16 16,0 3-4-16,0-3-1 0,-4-3 2 0,1 0 1 15,3 3 0-15,0 0 0 0,-6 0-6 0,2-2-8 16,-2 2 11-16,6 0-11 0,-3 0 8 0,2 0-8 15,-2-3 0-15,0 3 0 0,3 0 0 0,-6 0 0 16,5 0 8-16,-2 3-8 0,-3-3 0 0,3 2 0 16,-3 1 0-16,-1 0 0 0,1-3 9 0,-3 0-9 15,3 2 0-15,0 1 9 0,-1-3-1 0,4 0-8 16,-3 2 12-16,3-2-4 0,-3 0 1 0,2 0 0 16,1 0 0-16,0 0 0 0,-3-2-9 0,3 2 12 15,-7-3-12-15,7 3 12 0,-3-2-4 0,0 2-8 16,0-3 12-16,3 3-4 0,-4 0 0 0,4 0 0 15,-3 3 0-15,0-3 0 0,-3 2-8 0,2-2 0 16,1 0 0-16,0 0 0 0,0 3 9 0,-3-1-9 0,-1-2 10 16,1 3-10-16,0-3 11 0,-3 3-11 15,0-1 12-15,3 4-12 0,0-6 12 0,-4 2-12 0,1-2 12 0,3 3-12 16,-3-3 13-16,3 3-4 0,0-3-1 0,-1-3 0 16,1 3-8-16,-3-3 12 0,-3 1-12 0,6-1 12 15,-3 3-12-15,3 0 8 0,-4 0-8 0,1 0 8 16,0-3-8-16,-3 3 0 0,0-2 0 0,0 2 0 15,-3 2 0-15,0 1 0 0,0 0 0 0,-1-3 0 16,1 0-23-16,3 0-3 0,-3-3-1 16,3 0 0-16,0 3-26 0,3-2-6 0,0-4-1 0,-1 4 0 15,1-1-64-15,3 1-12 0,0-4-4 16,3 4-958-16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06:33.759"/>
    </inkml:context>
    <inkml:brush xml:id="br0">
      <inkml:brushProperty name="width" value="0.05292" units="cm"/>
      <inkml:brushProperty name="height" value="0.05292" units="cm"/>
      <inkml:brushProperty name="color" value="#FF0000"/>
    </inkml:brush>
  </inkml:definitions>
  <inkml:trace contextRef="#ctx0" brushRef="#br0">11471 13197 1926 0,'0'0'42'0,"-3"6"9"0,3-1 1 0,0-2 3 0,0 2-44 0,-3 3-11 0,0-3 0 0,3 3 0 16,-3 3 89-16,3-1 16 0,0-2 3 0,-3 5 1 15,3 3-45-15,-3 3-8 0,3 5-3 0,3-1 0 16,-6 1-33-16,3 5-6 0,0 6-2 0,0 2 0 15,-3-3-12-15,3 1 8 0,0 2-8 0,-3-3 0 16,0-5 8-16,3 0-8 0,0-5 0 0,0 0 0 16,0-6-83-16,0-2-22 0,3-8-5 0,-3-8-922 15</inkml:trace>
  <inkml:trace contextRef="#ctx0" brushRef="#br0" timeOffset="201.304">11822 13123 345 0,'3'0'31'0,"-3"0"-31"16,0 0 0-16,0 0 0 0,0 0 336 0,0 0 60 16,0 0 13-16,0 8 3 0,-6 0-208 0,0 3-40 15,0 5-9-15,0 2-2 0,-3 1-50 0,0 5-11 16,-6-1-1-16,0 6-1 0,6 1-29 0,-5-1-5 16,-4 0-2-16,6-5 0 0,-3 2-30 0,0 0-5 0,-3 6-2 0,0-3 0 15,0 3-17-15,1 0-12 0,-4-3 1 16,-3 11 1-1,0-6-179-15,3-5-36 0,3-5-7 0,6-3-833 0</inkml:trace>
  <inkml:trace contextRef="#ctx0" brushRef="#br0" timeOffset="569.756">11917 13319 1094 0,'0'0'97'0,"0"0"-77"16,9 3-20-16,-3 2 0 0,3-2 202 0,0-1 37 16,3 4 7-16,-3-1 2 0,0-2-125 0,-1-1-25 15,4 1-5-15,-3 2-1 0,3 0-51 0,-3 1-10 16,0-4-3-16,3 4 0 0,-3-1-12 0,0 0-2 16,-3-2-1-16,0 2 0 0,0 1-13 0,0-1 0 15,-3 0 0-15,-3 0 0 16,0 3 0-16,0 0-8 0,-3 0 8 0,-3 3-13 0,0-3 13 0,-3 2-12 15,3 1 12-15,-3-1-12 0,0-2 12 0,0 6 0 16,0-6 0-16,3 2 0 0,0-2 54 0,-3 0 14 16,3-3 2-16,0 3 1 0,3-2-11 0,-3-4-1 15,6-2-1-15,0 0 0 0,0 0-29 0,0 0-5 16,0 0-2-16,6 3 0 0,-3-1-22 0,3 1 0 16,6-3 0-16,0-3 0 0,3 3-21 0,0-2 1 15,3-1 0-15,3 1 0 16,-1-4-80-16,4 1-16 0,3-6-4 0</inkml:trace>
  <inkml:trace contextRef="#ctx0" brushRef="#br0" timeOffset="1011.54">14527 13184 2347 0,'0'11'52'0,"0"-3"10"0,0-3 2 0,0 3 2 0,0 3-53 16,-2-1-13-16,2 1 0 0,-3 5 0 0,6-1 70 0,-3 7 11 15,-3-1 3-15,3 3 0 0,-3-1-32 0,0 1-7 0,3 5-1 0,-3-8 0 16,3 1-31-16,-3 1-13 16,0 1 11-16,3 0-11 0,0 0 0 0,3-6-16 0,0 1 1 0,3-1 1 31,-6-2-240-31,3-5-48 0</inkml:trace>
  <inkml:trace contextRef="#ctx0" brushRef="#br0" timeOffset="1221.032">15045 13025 1324 0,'-6'14'59'0,"6"-6"12"0,-6-3-57 0,1 5-14 15,-1 6 0-15,-6 0 0 0,0 3 258 0,0 2 49 16,-6 3 9-16,-6 13 3 0,3-3-193 0,1-2-38 16,-4 5-8-16,-3 0-2 0,6 0-46 0,0 0-8 15,3 0-3-15,-2 0 0 0,5-2-21 16,0-6 0-16,0 0-10 0,3-5 10 15,0-6-162-15,6-5-26 0,0-2-4 0</inkml:trace>
  <inkml:trace contextRef="#ctx0" brushRef="#br0" timeOffset="1553.049">15063 13211 115 0,'12'0'10'0,"-6"2"-10"16,3 1 0-16,3 0 0 0,-3-1 332 0,3 1 65 0,0 0 13 0,0-1 2 15,0 3-210-15,-4 1-42 0,1-1-9 0,-3 0-2 16,3 1-61-16,-3-1-13 0,-3 0-3 0,3 1 0 16,-6-6-1-16,3 7-1 0,-3 4 0 0,0 0 0 15,-3-6-58-15,0 3-12 0,3 2 0 0,-3 1 0 16,-3 0 0-16,0-6 12 0,0 5-2 0,0-2-1 16,-3 3 1-16,1 0 0 15,-1-3 0-15,0 2 0 0,-3-2 18 0,0 5 3 0,0-2 1 0,0-3 0 16,3 0 4-16,3-3 2 0,0 0 0 0,0-2 0 15,6-3-8-15,0 0-2 0,0 0 0 0,0 0 0 16,0 0-18-16,0 0-10 0,12 5 10 0,-3-5-10 16,3 3 10-16,3 0-10 0,3-3 10 0,0 0-10 15,2 0 0-15,1 0 0 0,0 0 0 0,6 0 0 16,-3 0 0-16,2-3 0 0,-5 3 0 0,3-3 0 16,3-2-140-16,-6 2-25 0</inkml:trace>
  <inkml:trace contextRef="#ctx0" brushRef="#br0" timeOffset="13300.142">7729 14690 1674 0,'0'0'74'0,"-9"-8"15"0,-3 2-71 0,3 4-18 16,9 2 0-16,0 0 0 0,-6 2 50 0,3 4 6 16,-6 2 2-16,6-3 0 0,6 3-38 0,-3 2-7 15,-9-2-1-15,9 6-1 0,9-4 2 0,0 3 1 16,-6 1 0-16,3 4 0 0,9-2-3 0,0 5-1 16,0-2 0-16,0 2 0 0,0-3 6 0,0 1 2 15,2 0 0-15,-2-4 0 0,-6 1 2 0,3-3 1 16,0-2 0-16,3 0 0 0,0-1 15 0,-6-2 4 15,0-3 0-15,0-2 0 0,5 0-4 0,-2-3-1 16,-6-3 0-16,9-2 0 0,6-8 23 0,-3-1 5 16,-3-9 1-16,6-7 0 0,5-4-52 0,4-3-12 0,3-3 0 0,3 1 0 15,-4 2 54-15,4 0 8 16,-3 0 2-16,3-1 0 16,-4 4-103-16,-2 2-20 0,6 1-4 0,-3 1-752 0,-7 1-150 0</inkml:trace>
  <inkml:trace contextRef="#ctx0" brushRef="#br0" timeOffset="17215.103">11658 15341 1612 0,'6'10'144'0,"-6"-5"-116"16,3 1-28-16,3 2 0 0,0-3 61 0,-3 3 7 15,3 2 0-15,-3-4 1 0,3-1-13 0,0-2-2 16,0-1-1-16,3-2 0 0,0-2-21 0,5-4-4 15,-2-4 0-15,3-3-1 0,3-3-12 0,3-5-3 16,-3 2 0-16,0 1 0 0,2-4-12 0,-2 4 0 16,-3 2 8-16,3-3-8 0,-6 1 0 0,0 2 9 15,0 0-9-15,-3 0 8 0,-3-2 4 0,0-1 1 16,3-2 0-16,-4 0 0 0,-2 0 3 0,-3 0 0 0,3 2 0 16,-3-5 0-16,3 3-8 0,-6 0-8 0,-3 2 11 0,1-2-11 15,-1 3 14-15,-3 2-4 0,-3-3-1 0,-3 1 0 16,-3-1 13-16,-3 3 2 0,0 1 1 0,-2-1 0 15,-4 5 20-15,6 3 4 0,0 0 1 0,0 3 0 16,3 2-24-16,1 6-5 0,-1-3-1 0,-3 8 0 16,3 2-30-16,0 6-6 0,3 3-2 0,0 2 0 15,3 5 45-15,1 4 9 0,-1-1 1 0,3 2 1 16,0-2-21-16,3 1-4 0,0 4-1 0,0 0 0 16,6-5-1-16,0 3-1 0,3 3 0 0,0-1 0 15,0 0-10-15,3 1 10 0,3-3-10 16,3-3 10-16,-3-3-10 0,2-2 0 0,1-3-10 0,6-2 10 31,0-6-151-31,-3-3-24 0,3-2-5 0</inkml:trace>
  <inkml:trace contextRef="#ctx0" brushRef="#br0" timeOffset="18451.274">18123 13483 2131 0,'3'8'189'0,"-3"-8"-151"0,6 5-30 0,3-2-8 15,6 2-8-15,0 1-4 0,0 4 0 0,0 1 0 16,2-1 36-16,1 4 8 0,-3-1 0 0,0 0 1 16,0 0-7-16,-3 1-2 0,3-4 0 0,-3 1 0 15,0-1-12-15,-4 1-2 0,4-3-1 0,-3 0 0 16,-3 0-9-16,0 0 8 0,-3-3-8 0,0 3 8 16,-3 0 16-16,-3 0 4 0,0 0 0 0,0 2 0 15,-6-2 32-15,-3 3 8 0,0-1 0 0,-5 1 1 16,-1 2-18-16,0 0-4 0,-3 1-1 0,-3 1 0 15,0-1-9-15,1-4-1 0,2 1-1 0,0-1 0 16,3 1-7-16,6-3-2 0,0-5 0 0,3 2 0 16,3-5-11-16,6 0-3 0,0 0 0 0,0 0 0 15,0 0-12-15,12 5-13 0,3 1 2 0,6 1 1 16,0-1 10-16,6 2 11 0,-1 0-3 0,4 0 0 16,-3 2-25-16,-6-5-6 0,3-2-1 0,-1 0 0 15,1 2-12-15,3 0-4 0,3-2 0 0,-6 2 0 16,-1-2-136-16,4-3-27 0,0-3-5 15,0-2-520-15,-3 0-103 0</inkml:trace>
  <inkml:trace contextRef="#ctx0" brushRef="#br0" timeOffset="18588.1339">18635 13668 1497 0,'-9'-8'66'0,"6"6"14"0,-3-1-64 0,6 3-16 16,0 0 0-16,0 0 0 0,0 0 158 0,0 0 28 15,0 0 6-15,0 5 0 0,6 3-135 0,0 3-27 0,0 2-6 0,0 0 0 16,0 6-39-16,0-3-7 15,3 2-2-15,0 4 0 16,0-4-127-16,0-2-25 0,0 2-6 0</inkml:trace>
  <inkml:trace contextRef="#ctx0" brushRef="#br0" timeOffset="18780.461">18838 13557 1670 0,'-6'0'148'0,"0"0"-118"0,-3-2-30 0,6 2 0 16,-6 2 172-16,0 1 29 0,0 5 6 0,0 2 1 15,0 4-104-15,-3 2-20 0,0 2-4 0,-3 6 0 16,1 0-51-16,-7 7-9 0,3 4-3 0,-3 2 0 16,0 3-17-16,3-9 0 0,3-2 0 0,1 3-9 15,2-3-96-15,3 0-19 0,0-5-4 16,3-3-610-16,0-2-122 0</inkml:trace>
  <inkml:trace contextRef="#ctx0" brushRef="#br0" timeOffset="18953.6689">19159 13327 1728 0,'0'0'153'0,"0"0"-122"15,0 0-31-15,0 0 0 0,3 8 144 0,-3 3 22 16,-3 4 5-16,0 1 1 0,0 8-51 0,0 3-9 16,-3 2-3-16,0 2 0 0,-3 14-68 0,0-2-13 15,3-1-4-15,0 3 0 0,-3-5-24 0,7-1-12 16,-1-1 0-16,6-4 1 15,-1-8-210-15,4 1-43 0,0-6-8 0</inkml:trace>
  <inkml:trace contextRef="#ctx0" brushRef="#br0" timeOffset="19133.678">19611 13327 172 0,'0'0'8'0,"0"0"1"0,0 0-9 0,-3 3 0 0,-5 2 0 0,-1 3 0 16,3 3 444-16,-6 4 88 0,-3 1 16 0,0 5 4 15,-3 3-400-15,-6 11-81 0,1-4-16 0,2 4-3 16,3-3-26-16,-3-1-5 0,3-2-1 0,0-2 0 16,3-3-143-16,0-1-29 0,1-4-5 15,2 0-464-15,3-4-93 0</inkml:trace>
  <inkml:trace contextRef="#ctx0" brushRef="#br0" timeOffset="19415.986">19689 13594 691 0,'15'0'30'0,"-6"0"7"0,-3 0-29 0,3 0-8 16,-1 3 0-16,1 0 0 0,0 5 266 0,-3-3 52 15,0 3 10-15,-3 2 3 0,-3 1-219 0,0 2-44 16,0 0-9-16,-3 1-2 16,0-1-24-16,-3 3-5 0,0 0 0 0,0-1-1 0,0 1-27 0,-2-2 0 15,-1 1 0-15,0-1 0 0,-3-1 0 0,3 0 8 16,3-2-8-16,-3-1 0 0,0 1 40 0,3-6 4 15,3-2 0-15,3-3 0 0,0 0 31 0,0 0 6 16,0 0 2-16,3 8 0 0,0-3-83 0,6-2-16 0,0-1-3 0,3-2-1 16,0-2 20-16,3 2 12 0,-1 2-1 0,4-2-1 15,0 0-10-15,3-2 0 0,0-1 0 0,3-2-11 32,-1-1-113-32,1-1-22 0,0-1-5 0,0-3-852 0</inkml:trace>
  <inkml:trace contextRef="#ctx0" brushRef="#br0" timeOffset="19581.758">20242 13692 979 0,'0'0'87'0,"6"0"-70"0,6 0-17 0,-3 0 0 16,6-2 165-16,0-1 30 0,3 0 5 0,-3 1 2 0,-6-1-98 0,6 0-19 16,-1-2-4-16,1 0-1 15,-3-1-60-15,-3 4-20 0,0-3 10 0,0-3-10 16,-3 2-38-16,0 1-13 0,0 2-2 0,0-2-510 15,-6 0-101-15</inkml:trace>
  <inkml:trace contextRef="#ctx0" brushRef="#br0" timeOffset="19717.655">20362 13504 1778 0,'3'-13'79'0,"-3"8"16"0,-6-3-76 0,3 3-19 16,0 2 0-16,3 3 0 0,0 0 140 0,0 0 24 16,-3-3 4-16,3 3 2 0,-3 11-65 0,3-1-13 15,-3 4-2-15,0 4-1 0,0 6-54 0,0 2-11 16,0 4-3-16,0 1 0 0,-3 1-21 0,3 0 0 0,0 2 0 0,0 1 0 31,0-6-118-31,3 0-25 0,0-3-5 0,6-5-940 0</inkml:trace>
  <inkml:trace contextRef="#ctx0" brushRef="#br0" timeOffset="19981.35">20695 13512 345 0,'-3'19'31'0,"3"-9"-31"0,-3 4 0 0,3 1 0 15,0 4 305-15,0 2 55 0,0 0 12 0,0 1 1 16,3-1-172-16,3-3-34 0,0-2-7 0,0-3-2 16,6-2-91-16,0-3-19 0,5-6-3 0,4-2-1 15,-3-5 1-15,3-3 0 0,0-2 0 0,3-6 0 16,-4 0-26-16,1-3-6 0,-3 1-1 0,-6-3 0 16,0 2 32-16,-3 1 5 0,-3-1 2 0,-3 3 0 0,-3 0 5 15,-3 3 2-15,-3-5 0 0,-6 2 0 0,-3 0-26 16,0 0-6-16,-6 3-1 0,1 0 0 0,-1 2-25 15,3 3 0-15,-3 3-9 0,0 5 9 16,0 0-109-16,1 2-15 0,2 4-4 16,0 7-709-16,0 3-143 0</inkml:trace>
  <inkml:trace contextRef="#ctx0" brushRef="#br0" timeOffset="20797.956">21424 13396 748 0,'-15'-13'33'0,"9"7"7"0,3 1-32 0,0 0-8 15,3-1 0-15,0 6 0 0,0 0 321 0,0 0 63 16,6-2 12-16,3 2 2 0,0 2-264 0,3 1-53 16,3 5-10-16,0 3-3 15,0 2-56-15,0 5-12 0,2 1 0 0,-2 5 0 0,-3-3 0 0,3 3 0 16,-3 0 0-16,0-3 0 16,0 2-27-16,0-4 0 0,0 0 0 0,0-6-673 15,-3-3-136-15</inkml:trace>
  <inkml:trace contextRef="#ctx0" brushRef="#br0" timeOffset="20946.886">21707 13322 2268 0,'-9'2'50'0,"3"1"10"0,-6-3 3 0,0 5 0 0,0 3-51 0,0 3-12 0,-2 2 0 0,-1 3 0 16,0 3 78-16,0-1 13 0,-3 1 2 0,0 2 1 16,3 5-47-16,0 1-10 0,-5-1-1 0,2 3-1 15,3 0-35-15,0-2-20 0,3-1 2 0,3-2-782 16,0-3-156-16</inkml:trace>
  <inkml:trace contextRef="#ctx0" brushRef="#br0" timeOffset="21113.547">21951 13298 1497 0,'0'0'133'0,"0"0"-106"0,0 0-27 0,0 8 0 0,0 0 204 0,0 2 35 16,-3 1 7-16,3 2 2 15,0 3-141-15,-3 5-28 0,0 3-6 0,0 5-1 0,0 0-48 0,0 0-11 16,3-2-1-16,0-3-1 16,3-3-191-16,0-3-39 0</inkml:trace>
  <inkml:trace contextRef="#ctx0" brushRef="#br0" timeOffset="21297.283">22344 13113 2059 0,'0'0'91'0,"-3"5"19"0,-3 0-88 0,-3 6-22 16,0 0 0-16,-3 4 0 0,-6 7 120 0,1 1 19 0,-7 4 4 0,0 5 1 16,3 5-67-16,-3 0-13 0,0 2-2 0,-2 9-1 15,5 2-25-15,0-2-6 16,0 2-1-16,3-2 0 0,0-3-29 0,1-6 0 0,5-2 0 16,3-5 0-1,3-5-160-15,3-6-28 0,3-5-5 0</inkml:trace>
  <inkml:trace contextRef="#ctx0" brushRef="#br0" timeOffset="21602.62">22427 13417 2001 0,'0'0'88'0,"0"0"20"0,9-3-87 0,-3 3-21 0,0-2 0 0,3 2 0 16,0 0 96-16,-3 2 14 0,3 1 3 0,-3 0 1 15,3 2-79-15,-3 3-16 0,0-3-3 0,3 3-1 16,-6 0-24-16,0 3-5 0,-3 2-1 0,0 0 0 15,0 0-40 1,0 3-8-16,-3-3-1 0,0 1-1 0,-3 2 35 0,0-1 7 0,-3 1 2 0,0 0 0 0,0 0 36 0,-3-3 7 16,0 3 2-16,3-3 0 15,0-2 88-15,0 0 17 0,0-4 4 0,3 1 1 16,3-2-52-16,0-1-10 0,3-5-3 0,0 0 0 0,0 0-45 0,3 8-10 16,3-3-2-16,3 3 0 0,0-5-12 0,3-1 0 15,3 4 0-15,0-4-10 16,0-2-26-16,3 0-4 0,0-5-2 0,5 2 0 15,1-2-189-15,0-3-37 0</inkml:trace>
  <inkml:trace contextRef="#ctx0" brushRef="#br0" timeOffset="21770.1139">22966 13483 1497 0,'0'0'133'0,"0"0"-106"0,0 0-27 0,6 0 0 16,3-2 224-16,-3-1 39 0,0 0 8 0,3 1 1 15,0-1-162-15,0-2-33 0,0 2-6 0,-1 0-2 16,1 1-56-16,0-4-13 16,0 4 0-16,-3-4 0 15,-3 4-100-15,3-3-20 0,0 2-4 0,0 0-608 0,-6 3-121 0</inkml:trace>
  <inkml:trace contextRef="#ctx0" brushRef="#br0" timeOffset="21931.201">22936 13658 1267 0,'0'0'112'15,"0"0"-89"-15,0 0-23 0,0 0 0 0,0 0 104 16,6 0 16-16,3 0 3 0,0-3 1 0,3 1-19 0,3-1-3 16,0 0-1-16,0 1 0 0,0 2-68 0,-1-3-13 15,-2 0-4-15,3 1 0 0,3-1-16 0,0 0 0 16,-3-2 0-16,3 0-628 16,0-1-131-16</inkml:trace>
  <inkml:trace contextRef="#ctx0" brushRef="#br0" timeOffset="22137.456">23481 13248 403 0,'0'0'36'0,"0"8"-36"0,-3-3 0 0,0 6 0 32,-3-1 478-32,3 3 89 0,-3 3 17 0,3 0 4 0,-6 5-383 0,3 3-77 0,0 3-15 0,-3 7-3 15,3 3-55-15,0 3-11 0,-2-1-3 0,2 4 0 16,3-4-26-16,0 1-6 0,0-3-1 0,3-3 0 15,-3 1-8-15,3-3-16 0,3-6 4 0,0 1 1 32,0-1-162-32,0-5-33 0,-3-2-6 0,0-3-2 0</inkml:trace>
  <inkml:trace contextRef="#ctx0" brushRef="#br0" timeOffset="24604.511">7512 15812 1728 0,'0'0'38'0,"0"0"8"0,0 0 2 0,0 0 0 0,0 0-39 0,6 2-9 0,0 1 0 0,-3 5 0 16,-6-3 94-16,9 6 17 0,5-1 3 0,1 6 1 16,-9 3-64-16,6-1-13 0,6 3-2 0,6 0-1 15,3 1-8-15,-6-1-2 0,-9 0 0 0,8-3 0 16,4-2 3-16,-3 0 1 0,-6-3 0 0,3-5 0 16,6 0-5-16,0-5 0 0,-4 0-1 0,1-3 0 15,3-6-7-15,0-2-2 0,3-2 0 0,0-3 0 0,-9-3-3 16,11 0-1-16,7-5 0 0,3-3 0 0,-3 5-10 0,-1-2 10 15,-5 0-10-15,3 0 10 0,0 2-28 0,-4-2-6 16,1 3 0-16,0-4-1129 16</inkml:trace>
  <inkml:trace contextRef="#ctx0" brushRef="#br0" timeOffset="26323.835">14551 15341 1958 0,'0'0'43'0,"0"0"9"0,0 0 1 0,0 0 3 0,9 0-45 0,0-3-11 16,3 0 0-16,0 1 0 0,3-1 32 0,3-2 4 15,-3-1 0-15,5-2 1 0,-2-2-19 0,3-1-4 16,-3-5-1-16,0 1 0 0,3-4 8 0,0 0 2 16,-1 1 0-16,1-6 0 0,0 0 1 0,-6-2 0 15,0-1 0-15,-3 1 0 0,0-3-4 0,-3 2 0 16,2 1 0-16,-5-3 0 0,-3 2 0 0,0 4-1 15,0-1 0-15,-3 5 0 0,-3-2 13 0,0 3 4 16,-3 2 0-16,-5 2 0 0,-1 4 4 0,-9 5 0 16,0-1 1-16,-6 6 0 0,3 3 2 0,-5 5 0 15,-1 2 0-15,-6 9 0 0,0 2-43 0,1 3-19 16,-1 5 2-16,0 3 0 0,3-3 17 0,4-3-10 16,5 3 10-16,-3 1-8 0,6-4 8 0,6-2-8 0,3-3 8 15,7 5-8 1,5-4-161-16,0 1-32 0</inkml:trace>
  <inkml:trace contextRef="#ctx0" brushRef="#br0" timeOffset="27137.671">11313 16021 288 0,'-18'2'25'0,"12"-2"-25"0,3 0 0 0,-3 0 0 15,0 0 336-15,6 0 63 0,0 0 12 0,0 0 2 16,0 0-239-16,0 5-48 0,0 3-10 0,3 0-1 0,6 0-41 0,-3 0-8 15,3 0-2-15,0 3 0 0,3-3-51 16,0-3-13-16,0 0 0 0,-1 3 0 0,4-3 0 0,-3-2 0 16,0 0 0-16,0-3 0 15,-3-3 0-15,3 0 0 0,0-2 0 0,0-3 0 0,-3 3 0 0,3-3 0 16,-4 0 0-16,1 0 0 16,3 0 28-16,-3 3 4 0,-3 2 0 0,0-2 0 0,3 5-24 0,0 0-8 15,0 3 0-15,0 2 0 0,0 0 0 0,0 6 8 16,0-3-8-16,0 5 0 0,-3 0 0 0,2-2 11 15,4 2-11-15,-3-5 10 0,0 0 4 0,0-3 1 16,3 0 0-16,-3-2 0 0,3 0-5 0,-3-3-1 16,-9 0 0-16,6-6 0 0,6 1 11 0,0-3 3 15,-3 0 0-15,-1 0 0 0,4 0-10 0,-3 0-1 16,0 3-1-16,0 3 0 0,0-1-11 0,0 0 0 16,0 3 0-16,0 0 0 0,3 3 8 0,0 0-8 0,0-1 0 15,-1 1 8-15,4-1 15 0,0 1 2 0,-3-3 1 0,3-3 0 16,0 3-5-16,0-5-1 0,0 3 0 15,3-4 0-15,-4-2-4 0,1 3-2 0,0-3 0 16,0 3 0-16,-3 0-14 0,3-1 0 0,-3 1 8 16,0 2-8-1,0 1-27-15,-3-1-8 0,-1 3-1 0,-2 0-1 16,-6 0-173-16,6 5-34 0</inkml:trace>
  <inkml:trace contextRef="#ctx0" brushRef="#br0" timeOffset="28247.125">18599 15298 979 0,'0'0'43'0,"-6"-2"9"0,1-4-41 0,-1 4-11 15,-3-4 0-15,0 4 0 0,0-4 262 0,0 1 50 16,-6 0 11-16,0 0 1 0,0-1-191 0,-3 4-38 16,0-1-8-16,4 3-2 0,-1 3-29 0,0 2-5 15,3 0-2-15,0 6 0 0,3-1-29 0,-3 6-7 16,0 5-1-16,6 3 0 15,-3 3-12-15,3 2 9 0,3 3-9 0,3 2 8 0,0-2-8 0,3-1 0 16,0-1 0-16,0 1 0 0,3-4 0 0,0-6 0 16,3 0 0-16,3-5 0 0,-3-3 0 0,3-5 0 15,3-5 0-15,0-3 8 0,0-8-8 0,2-3 0 16,1-5 0-16,-3-2-11 0,0-3 11 0,-3-3 8 16,3-3-8-16,-3 1 11 0,0-3-3 0,-3 2 0 15,-3 9 0-15,-3-3 0 0,0 2-8 0,-3 3 12 0,-3 0-12 16,3 1 12-16,-6-1-12 0,3 5 10 0,-6 0-10 0,3 4 10 31,0 1-51-31,3 1-11 0,-3 5-1 0,0 0-1 16,3 3-196-16,0 2-39 0,3-5-8 0,-3 16-2 0</inkml:trace>
  <inkml:trace contextRef="#ctx0" brushRef="#br0" timeOffset="28433.16">18829 15285 1267 0,'0'0'56'0,"0"0"12"0,3 5-55 0,-3 1-13 0,3 2 0 0,0-3 0 0,0 5 236 16,2 1 45-16,1 0 9 0,0 4 2 15,3 1-184-15,3 0-36 0,0 3-7 0,3 2-1 0,0-3-40 0,0 4-8 16,0-1-2-16,3 0 0 0,-7-3-14 0,1-2 0 16,3 0 0-16,0 0 0 15,0-5-87-15,-3-1-20 0,3-2-4 0,0 0-930 16</inkml:trace>
  <inkml:trace contextRef="#ctx0" brushRef="#br0" timeOffset="28592.289">19162 15309 2037 0,'-9'5'90'0,"3"0"19"0,0 1-87 0,-3 2-22 16,-3 0 0-16,-6 5 0 0,4 3 89 0,-4 0 14 15,0 2 2-15,-3 3 1 0,0 0-20 0,-3 6-4 0,-2-1-1 0,2 3 0 16,6-2-69-16,-3 2-12 15,3-3 0-15,3 1-12 16,-3-3-132-16,7-3-27 0,2-3-5 0</inkml:trace>
  <inkml:trace contextRef="#ctx0" brushRef="#br0" timeOffset="28781.602">19266 15240 979 0,'0'0'87'15,"0"0"-70"-15,0 0-17 0,3 11 0 16,-3 2 308-16,3-3 59 0,-3 1 11 0,0 2 2 16,3 6-237-16,-3 5-48 0,0-1-10 0,3 6-1 0,0 1-33 0,0 12-7 15,-3-5 0-15,0 0-1 16,6 0-18-16,-3-5-3 0,0 0-1 0,3-3 0 16,0-8-240-16,0-5-48 0</inkml:trace>
  <inkml:trace contextRef="#ctx0" brushRef="#br0" timeOffset="28944.299">19659 15153 1267 0,'0'0'56'0,"0"0"12"0,0 0-55 0,0 5-13 16,0 6 0-16,0 2 0 0,-3 3 213 0,3 5 40 16,-6 3 8-16,3 2 2 0,-3 3-175 0,0 3-36 15,0 0-6-15,-3-1-2 0,3 1-44 0,0-3-8 0,3 0-3 0,-2 6-1033 16</inkml:trace>
  <inkml:trace contextRef="#ctx0" brushRef="#br0" timeOffset="29245.682">19856 15367 518 0,'11'0'46'0,"-2"-3"-37"0,3 1-9 0,3 2 0 15,-6 0 305-15,3 0 59 0,-3 0 12 0,3 2 3 16,-3 1-239-16,0 2-48 15,-3 1-10-15,0 2-2 0,0 2-50 0,-1 1-10 0,-2 2-3 0,-3 0 0 16,0 0-5-16,0 3-2 0,-5 0 0 0,2 3 0 16,-3-1-10-16,-3-2 10 0,3 3-10 0,-6-4 10 15,3 4 1-15,0-3 0 0,-3 2 0 0,3-2 0 16,0 0 63-16,3-3 13 0,0-2 2 0,3 0 1 0,0-4-69 0,3-7-13 16,0 0-8-16,6 6 8 0,0-4-8 15,0-2 0-15,0 0 0 0,3 0 8 0,9-2-8 0,3-1 0 16,-3 3 0-16,5-3 0 0,-2 1 0 0,0-1 0 15,3 3 0-15,-3 0-8 16,0 0-34-16,-4-2-6 0,4-1-2 0,-3 3 0 16,0-3-178-16,-3-2-36 0</inkml:trace>
  <inkml:trace contextRef="#ctx0" brushRef="#br0" timeOffset="29411.736">20472 15415 691 0,'12'2'30'0,"-6"1"7"0,-3-6-29 0,5 3-8 16,1-2 0-16,0-1 0 0,0-2 297 0,3 2 59 0,3-2 11 0,0-1 2 16,-3-4-258-16,6 2-52 15,0 0-11-15,-1 3-1 0,1-3-7 0,-3 2-2 0,6-1 0 0,-6-1 0 32,0 0-61-32,0 2-12 0,-3 4-2 0,-1-4-629 0,-2 4-126 0</inkml:trace>
  <inkml:trace contextRef="#ctx0" brushRef="#br0" timeOffset="29583.93">20671 15163 2419 0,'-3'3'53'0,"3"-3"11"0,-6 5 3 0,6 3 1 16,-3 0-55-16,-3 3-13 0,3 5 0 0,0 2 0 0,0 1 82 0,0 2 14 16,0 5 2-16,0 6 1 0,0 0-56 0,3-1-11 15,0 4-3-15,0-11 0 16,0 5-45-16,0-3-8 0,3 1-3 0,0-3 0 15,-3-6-169-15,6 3-33 0,6 16-7 0,0-21-2 0</inkml:trace>
  <inkml:trace contextRef="#ctx0" brushRef="#br0" timeOffset="29809.338">21189 14944 2350 0,'0'0'52'0,"0"0"10"0,3 8 2 0,0 2 3 0,0 3-54 0,-3 3-13 16,0 3 0-16,0 2 0 0,0 3 100 0,-3 5 18 0,3 0 3 0,0 3 1 16,-6 7-78-16,6-7-15 0,0 0-3 0,0 0-1 15,0 2-25-15,3-2 0 0,-3 0 0 0,3-1 0 16,0-2 0-16,3 6 0 0,0-6 0 16,0-5-11-1,-3-6-181-15,3 1-36 0,0-6-7 0,0 0-1 0</inkml:trace>
  <inkml:trace contextRef="#ctx0" brushRef="#br0" timeOffset="30073.099">21522 15031 1555 0,'0'0'68'0,"0"0"16"0,0 0-68 0,3 5-16 15,3 3 0-15,0 3 0 0,0-6 180 0,0 8 33 16,3-2 7-16,0 2 0 0,0 3-119 0,6 5-24 16,-3 3-5-16,6 0 0 0,-6 0-48 0,-1-6-10 15,1 1-2-15,0-1 0 16,-3 1-87-16,3-3-17 0,-3-3-4 0,3 0-631 15,0-5-125-15</inkml:trace>
  <inkml:trace contextRef="#ctx0" brushRef="#br0" timeOffset="30223.124">21832 14957 2246 0,'-12'5'100'0,"9"-2"20"0,-3-1-96 0,-3 4-24 0,3-1 0 0,-3 6 0 15,-3-1 94-15,1 1 14 0,-4 2 4 0,3 6 0 16,0-1-39-16,0 3-7 0,-6 3-2 0,0 3 0 15,3-4-50-15,6 1-14 0,-3 0 0 0,1 0 0 16,-1 2-153-16,3 1-36 16,0-3-7-16</inkml:trace>
  <inkml:trace contextRef="#ctx0" brushRef="#br0" timeOffset="30404.062">22103 14907 2419 0,'0'0'53'0,"3"5"11"0,0 3 3 0,0 0 1 0,3 2-55 16,-6 4-13-16,3-1 0 0,-3 3 0 0,3 2 105 0,-3 3 19 15,-3 1 3-15,3 4 1 0,0 3-103 0,-3 0-25 16,0 3 0-16,0-8 0 16,3 0-148-16,0-3-36 0,3 0-6 0</inkml:trace>
  <inkml:trace contextRef="#ctx0" brushRef="#br0" timeOffset="30581.883">22484 14756 345 0,'0'0'31'16,"-3"8"-31"-16,-3 2 0 0,3 4 0 0,-6-1 425 0,3 5 79 0,-6 9 16 0,3 2 4 16,-3 5-329-16,3 1-66 0,-3 2-13 0,1 5-2 15,-4-2-52-15,6 2-10 0,-3 0-3 0,6-7 0 16,0-1-38-16,0 1-11 0,0-4 0 0,0-2 0 31,6-5-163-31,-3 0-37 0</inkml:trace>
  <inkml:trace contextRef="#ctx0" brushRef="#br0" timeOffset="30889.398">22639 15005 1152 0,'0'0'51'0,"6"0"10"0,0 0-49 0,2 2-12 15,1 1 0-15,0-1 0 0,3 1 200 0,-3 2 36 16,-3 1 8-16,3 2 2 0,0 0-154 0,-3 2-30 16,-3 1-6-16,0-1-2 0,0 4-31 0,-3-1-7 15,0 0 0-15,-3 3-1 0,0-3-15 0,0 0 0 16,0 1 0-16,-3 1 0 0,3-1 0 0,-6-1 0 16,0 0 0-16,0 3 0 15,0-3 0-15,3 0 16 0,3-2-2 0,0-3 0 0,0 0 61 0,0 0 12 16,3-3 2-16,-3 0 1 0,3-5-63 0,0 0-13 15,0 0-2-15,0 0-1 0,0 0-11 0,6 6-16 16,0-6 4-16,3 2 1 0,0-2 11 0,3-2 0 16,0 2 8-16,0-3-8 15,3 0-96-15,6 1-23 0,-3-1-5 0,-1-2-590 0,-2 0-118 0</inkml:trace>
  <inkml:trace contextRef="#ctx0" brushRef="#br0" timeOffset="31079.283">23115 15028 2098 0,'0'0'93'0,"0"0"19"15,0 0-89-15,0 0-23 0,9 0 0 0,-3 3 0 16,0-3 48-16,0-3 4 0,3 3 2 0,0-2 0 16,2-1-27-16,-2 0-6 0,6-2-1 0,0 0 0 0,0 2-30 0,0-2-6 15,-3-3-2-15,0 3 0 16,0-1-162-16,-3 4-32 0</inkml:trace>
  <inkml:trace contextRef="#ctx0" brushRef="#br0" timeOffset="31240.963">23133 15163 288 0,'0'0'12'0,"0"0"4"0,3 6-16 0,6-1 0 16,-3 0 0-16,0-2 0 0,-1-1 284 0,4 1 55 15,3-3 10-15,0 0 3 0,3 3-224 0,0-3-45 16,3-3-9-16,-3 0-2 0,3 1-52 0,-4-1-10 15,1-2-2-15,-3 0-550 16,3-3-110-16</inkml:trace>
  <inkml:trace contextRef="#ctx0" brushRef="#br0" timeOffset="31402.378">23487 14817 1440 0,'-9'13'64'0,"9"-13"12"0,0 0-60 0,-3 8-16 0,-3 0 0 0,3 5 0 15,-6 0 276-15,3 3 53 0,3 3 11 0,-3 2 1 16,0 3-212-16,0-3-42 0,3 3-9 0,0-1-2 16,0 1-50-16,3 3-10 0,-3-4-3 0,3 4 0 15,0-3-24-15,3 2-5 0,-3-2 0 0,3-3-1 16,0 0-138-16,3-5-27 0,-3-3-6 0,6-2-925 16</inkml:trace>
  <inkml:trace contextRef="#ctx0" brushRef="#br0" timeOffset="31608.127">23990 14610 1958 0,'-15'14'174'0,"6"-7"-139"16,3 4-35-16,-3 2 0 16,-3 6 140-16,-3 2 22 0,1 3 4 0,-4 5 1 15,-3 3-62-15,0 2-12 0,0 6-2 0,0-3-1 0,4 2-54 0,-4 4-10 16,0-4-2-16,-3 4-1 0,6-4-33 0,0 1-6 15,3-3-2-15,1-2 0 16,-4-6-234-16,6-3-46 0</inkml:trace>
  <inkml:trace contextRef="#ctx0" brushRef="#br0" timeOffset="31880.215">23951 15020 1094 0,'21'-2'48'0,"-12"2"11"0,0 0-47 0,3 0-12 0,3 0 0 0,0 0 0 15,0 0 238-15,-4 0 46 0,1 2 8 0,0 1 3 16,0 0-197-16,-3 2-39 0,-3 0-8 0,3 1-2 16,-3-1-29-16,-3 3-5 0,-3 2-2 0,-3 1 0 15,0 0-13-15,-3 2 0 0,0 3 0 0,-3 0 0 16,-3-3 10-16,3 5-1 0,-3-2 0 0,3 3 0 16,-2 2 36-16,-4-3 7 0,-3 1 2 0,3 2 0 15,0-2 9-15,0-4 1 0,3 1 1 0,0-2 0 16,6-4-22-16,0 1-5 0,3-1-1 0,0 1 0 0,6-1-29 0,3-2-8 15,6 3 0-15,3-3 0 16,3 3 0-16,0-1 0 0,0 1 0 0,6 2 0 0,-4-5 0 0,4 2 0 16,0-2 0-16,0 0-8 15,-6-2-65-15,3-4-13 0,-7-2-2 0,1 0-1140 0</inkml:trace>
  <inkml:trace contextRef="#ctx0" brushRef="#br0" timeOffset="32676.894">14170 15970 403 0,'0'0'17'0,"0"0"5"0,0 0-22 0,3 8 0 15,3-3 0-15,0 3 0 0,0 0 294 0,3 3 54 16,0 0 12-16,0-1 1 0,0 1-248 0,0-1-49 0,0 1-11 0,0-1-1 16,3 1-8-16,-4-3 0 0,1 0-1 15,0 0 0-15,0-6-11 0,3 4-3 0,-3-4 0 16,3-2 0-16,0-2-14 0,0-4-3 0,3 1-1 0,0-3 0 15,-1-2 2-15,1-1 1 0,0 1 0 0,0 2 0 16,-3 0-14-16,3 2 0 0,-3 1 8 0,3 0-8 16,0 5 0-16,-1 0 0 0,1 2 0 0,-3 1 0 15,0 2 0-15,0-2 0 16,-3 2 0-16,0 1 0 0,0-1 0 0,0 0 9 0,-3 0-9 0,3-2 8 16,-3 0 4-16,0-3 1 0,0 2 0 0,-1-2 0 15,-5 0 15-15,6 0 4 0,0-2 0 0,0-1 0 16,-6 3-1-16,3-3 0 0,6 1 0 0,0-1 0 15,-3 1-23-15,3 2-8 0,-3 0 0 0,3 2 9 16,3 1-9-16,-3-1 0 0,0 1 0 0,3 0 0 0,-3-1 25 16,-1 1 3-16,1-3 1 0,3 0 0 0,-6 0-21 15,6-3-8-15,0 1 0 0,0-4 9 0,-3 4 3 16,0-3 0-16,0 2 0 0,0 3 0 16,3 0-33-16,-3 3-7 0,2-1 0 0,4 6-756 15,0 3-150-15</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11:14.539"/>
    </inkml:context>
    <inkml:brush xml:id="br0">
      <inkml:brushProperty name="width" value="0.05292" units="cm"/>
      <inkml:brushProperty name="height" value="0.05292" units="cm"/>
      <inkml:brushProperty name="color" value="#FF0000"/>
    </inkml:brush>
  </inkml:definitions>
  <inkml:trace contextRef="#ctx0" brushRef="#br0">2714 7578 1036 0,'0'0'46'0,"0"0"10"0,0 0-45 0,0 0-11 0,0 0 0 0,0 0 0 15,8 2 132-15,1 1 24 0,-6 0 4 0,3-1 2 16,3-2-71-16,3 3-15 0,-3-3-2 0,6 0-1 16,-3 0-22-16,3 0-5 0,0-3-1 0,-1 1 0 0,7-1-4 15,-6 0-1-15,6 1 0 0,3-4 0 0,-3 6-32 16,8-2-8-16,-2-4 0 0,3 6 0 15,6 0 31-15,-4 0 4 0,7 3 1 0,0 0 0 0,-3-1-16 16,-1 4-2-16,7-4-1 0,-6 4 0 0,2-6-5 16,4 2 0-16,3 1-1 0,-4-3 0 0,4 0 7 0,0 0 2 15,2 0 0-15,1 0 0 0,0 0-8 0,-4-3-2 16,7 1 0-16,-1-1 0 0,1 0-2 0,0 1-8 16,5-1 12-16,-2 0-4 0,-1 3 2 0,-2-2 0 15,5 2 0-15,4 0 0 0,-3 0 2 0,-1 0 0 16,7 2 0-16,-4-2 0 0,1 3 0 0,-7 0 0 15,7-3 0-15,2 2 0 0,-5 1 0 0,2-3 1 16,-2 3 0-16,5-3 0 0,-8 0-4 0,3 0-1 16,-4 0 0-16,10 0 0 0,-1 0-8 0,1 0 8 15,-1 0-8-15,4-6 8 0,-7 1 20 0,4 0 3 16,2-1 1-16,4-4 0 16,-1-6-168-16,-17 5-34 0</inkml:trace>
  <inkml:trace contextRef="#ctx0" brushRef="#br0" timeOffset="1290.005">11280 14428 1666 0,'0'0'74'0,"0"0"15"0,0 0-71 0,0 0-18 16,0 0 0-16,0 0 0 0,0 8 100 0,0-8 17 15,3 5 3-15,0 3 1 0,3 0-45 0,3 0-10 16,0 0-2-16,6 0 0 0,3 0-29 0,-1 0-7 15,4-1 0-15,3 1-1 0,0 0-27 0,3-2 0 16,2-1 0-16,4 0 0 0,3-2 13 0,3 0 7 16,-1-3 2-16,7 0 0 0,3-3-14 0,-4 0-8 15,4 1 10-15,-4-1-10 0,-2-2 10 0,0 2-10 16,-3 0 10-16,-1 3-10 0,-2 0 8 0,-6-2-8 0,-1 2 0 16,1 0 0-1,-6 0-21-15,3 0-11 0,-6 0-1 0,0 0-1 16,-7 0-110-16,-2 2-23 0,-3-2-4 0</inkml:trace>
  <inkml:trace contextRef="#ctx0" brushRef="#br0" timeOffset="1425.459">11977 14311 1036 0,'0'0'92'16,"6"8"-73"-16,-1 0-19 0,1 0 0 15,6 0 166-15,-3 0 30 0,0-3 5 0,6 6 2 16,3-1-79-16,3-2-16 0,3 0-4 0,-1 0 0 15,1 0-46-15,0-2-10 0,3-4-1 0,3 3-1 0,-4-2-17 0,1 0-3 16,3-1-1-16,-3 1 0 0,-3-3-1 0,-4 3-1 16,1-3 0-16,0 2 0 0,-3 1 4 0,-6 0 1 15,0 2 0-15,-3 0 0 0,0 0 6 0,-3 3 2 16,-4 6 0-16,-2-1 0 0,-2 3-1 0,-4 2 0 16,-3 3 0-16,-6 3 0 0,0 0-15 0,-3 3-4 15,-6-4 0-15,0 1 0 0,-2 0-16 0,-4-3 0 16,0-2-8-16,0 2 8 15,1-5-127-15,8-3-19 0</inkml:trace>
  <inkml:trace contextRef="#ctx0" brushRef="#br0" timeOffset="2209.577">16608 11904 1958 0,'-12'2'43'0,"12"-2"9"0,-6 3 1 0,6-3 3 0,-3 5-45 0,3 0-11 16,-3 1 0-16,6 2 0 15,0 2 53-15,0 4 9 0,-6-1 2 0,3 3 0 0,0 5 0 0,0 0 0 16,0 8 0-16,0-5 0 0,0 0-53 0,0 5-11 15,0 0 0-15,-3 3 0 0,3-3-15 0,0 0 0 16,3 0 0-16,3 5 0 16,0-5-226-16,-6-10-46 0,-6 15-9 0,12-20-1 0</inkml:trace>
  <inkml:trace contextRef="#ctx0" brushRef="#br0" timeOffset="2368.143">17075 11763 345 0,'-20'0'31'0,"20"0"-31"0,0 0 0 0,0 0 0 15,0 0 304-15,3 8 54 0,-3 0 11 0,3 5 3 16,0 6-195-16,-3 0-38 0,-12 4-8 0,3 6-2 16,0 3-68-16,-3 5-13 0,-6 3-4 0,3-6 0 15,0 6-29-15,-3 2-7 0,0 3 0 0,-5-2-8 32,-1-1-175-32,3-2-41 0</inkml:trace>
  <inkml:trace contextRef="#ctx0" brushRef="#br0" timeOffset="2742.187">17090 12113 979 0,'33'-3'43'0,"-24"6"9"0,-9-3-41 0,6 5-11 15,9-2 0-15,3 2 0 0,-3 0 195 0,2-2 37 16,-2 2 7-16,3-2 1 0,3-1-149 0,-6 4-31 16,-6-4-5-16,3 4-2 0,0-1-37 0,0 0-8 15,-4 0-8-15,1 3 11 0,-3 0-11 0,0 0 0 16,-3 3-12-16,-3-1 12 0,-9 4-25 0,3-1 2 15,0 3 1-15,-3 0 0 0,-5 0 22 0,2-1 0 16,0 1 0-16,3 0 8 16,3-3 40-16,-3 1 7 0,-6-1 1 0,9-5 1 0,9 0 2 0,-3 0 0 15,-6-3 0-15,6-5 0 0,0 0-31 0,3 5-5 16,0 1-2-16,-3-6 0 0,0 0-9 0,12 5-3 16,6-3 0-16,-3 4 0 0,-3-4-9 0,3 1 12 15,2 0-12-15,1 2 12 0,3-2-12 0,-6-1 0 16,-6 4 0-16,6-1-11 0,0 0 11 0,-6 0 0 15,-6 1 0-15,3 2 0 0,0-3 8 0,-4 3 1 16,-4 0 0-16,-1 2 0 0,-3 1 13 0,0 0 2 0,0 2 1 16,-6 3 0-16,-6 0-13 0,0 2-2 0,3 3-1 0,-6 3 0 31,-2-5-81-31,-1 2-16 0,3 0-3 0,3-3-1001 0</inkml:trace>
  <inkml:trace contextRef="#ctx0" brushRef="#br0" timeOffset="3083.904">19174 12094 2322 0,'-12'0'51'0,"12"0"10"0,0 0 3 0,-6 3 1 0,0-1-52 0,6-2-13 15,-6 6 0-15,3 2 0 0,3 2 64 0,-3 6 11 16,3 3 1-16,0 4 1 0,-3 7-52 0,3-1-10 15,-3 2-3-15,3 6 0 0,0-2-12 0,0-9 0 0,0 1 0 0,0-1 0 32,3 1-96-32,0-1-24 0,3-2-6 0,0-3-923 0</inkml:trace>
  <inkml:trace contextRef="#ctx0" brushRef="#br0" timeOffset="3252.802">19641 11912 2124 0,'0'0'94'0,"-3"5"19"0,0 0-90 0,0 3-23 0,-3 5 0 0,0 1 0 16,-3 4 84-16,-2 6 12 0,-4 2 2 0,-6 14 1 15,0 2-59-15,6-5-12 0,-6 3-3 0,3 2 0 16,4 1-25-16,-4-1 0 0,3-5-14 0,0 0-744 16,6-8-149-16</inkml:trace>
  <inkml:trace contextRef="#ctx0" brushRef="#br0" timeOffset="3595.125">19739 12099 2037 0,'0'0'44'0,"0"0"10"0,9 6 2 0,0-4 2 0,0 1-46 0,-3 0-12 16,3 2 0-16,3 0 0 0,-3 1 48 0,0-1 8 16,0 0 2-16,0 0 0 0,0-2-45 0,0 0-13 15,-3 2 0-15,0-2 8 16,-1 2-42-16,1 0-8 0,-3 0-2 0,0 3 0 15,-3-2-21-15,-3 4-5 0,3 1-1 0,-3 2 0 0,-3-2 53 0,3-1 18 0,3 1-12 0,-2-1 12 16,-1 1 23-16,3-3 10 16,0-3 3-16,5 1 0 0,1-1-28 0,0-3-8 0,-6-2 0 0,9 3 0 15,3-3 42-15,-3 0 2 0,3 0 0 0,-3-3 0 16,6 3-32-16,-3 0-12 0,0 3 8 0,-3 0-8 16,-3-1 11-16,2 1-3 0,1 0-8 0,-3 5 12 15,-6-3 37-15,0 3 7 0,0 2 2 16,-6 1 0-16,-3 5 13 0,-2-3 2 0,-1 3 1 0,-3 3 0 15,0-4-55-15,-3 4-11 16,-6-1-8-16,0 4 9 0,1-1-9 0,2 0 0 0,0-3 0 0,0-2 0 31,0-2-164-31,6-4-34 0,-14 1-7 0,11-14-2 0</inkml:trace>
  <inkml:trace contextRef="#ctx0" brushRef="#br0" timeOffset="3988.251">22270 11882 460 0,'0'0'41'0,"0"0"-33"0,0 0-8 0,-3 6 0 16,3-6 382-16,-3 5 74 0,0 0 16 0,3 6 2 15,-6-1-297-15,3 4-59 0,0 4-12 0,-3 11-2 16,3 0-65-16,-3 6-13 0,3-1-2 0,0-5-1 16,0 3-13-16,0 0-2 0,0 0-8 0,3-1 12 15,0-2-23-15,0-2-5 0,3-3 0 0,3 2-1 16,0-5-175-16,3-7-36 0</inkml:trace>
  <inkml:trace contextRef="#ctx0" brushRef="#br0" timeOffset="4174.9469">22683 11594 2023 0,'-6'16'89'0,"6"-5"19"0,-6-1-86 0,3 6-22 16,-6 2 0-16,3 9 0 0,1 2 80 0,-7 8 12 16,-3 0 3-16,-3 5 0 0,0 6-58 0,-3 0-11 15,3 2-2-15,-2-2-1 0,5-1-23 0,3-10-12 16,0-2 2-16,3-4-710 15,0-1-141-15</inkml:trace>
  <inkml:trace contextRef="#ctx0" brushRef="#br0" timeOffset="4522.269">22749 12031 1324 0,'0'0'118'0,"6"2"-94"0,3 1-24 0,0 0 0 15,-3-3 171-15,-1 2 29 0,4-2 7 0,-3 5 1 16,3-2-133-16,-3 2-27 0,0-2-4 0,3 2-2 15,-3 3-42-15,0-2 0 16,0 2 0-16,-3-3 0 0,0 5-47 16,0-2-8-16,-3 3-1 0,-3 0-1 15,3-1 13-15,-3 1 2 0,-3 2 1 0,0-3 0 0,-3 4 41 0,3-1 19 0,0-2-2 0,-3-1 0 16,3-2 51-16,3 3 11 0,0-3 1 0,0 0 1 16,0-3-11-16,3 0-2 0,0-5-1 0,0 0 0 15,3 5-36-15,3 1-7 0,-3-1-2 0,6 0 0 16,0 1-22-16,-3-1 9 0,3 0-9 0,0 0 0 0,0 1 0 15,0 2 0-15,0-3 0 0,-3 0 0 0,0 3 8 0,3 0-8 16,-3-3 0-16,-3 6 0 0,0 0 29 0,0-3-1 16,-3 2 0-16,0 3 0 0,-3-2 12 0,-3 2 3 15,0 3 0-15,0-3 0 0,0 0-17 0,-3 1-3 16,-3-1-1-16,0-2 0 0,0 2-22 0,-3-3 0 16,-3 1 0-16,0-6 0 15,1 3-54-15,-1-5-12 0,0-3-2 0,-3-3-745 16,6-5-149-16</inkml:trace>
  <inkml:trace contextRef="#ctx0" brushRef="#br0" timeOffset="5308.653">13599 7842 1515 0,'0'24'67'0,"0"-8"14"0,0 0-65 0,0 5-16 16,3 3 0-16,-3 2 0 0,0 6 70 0,3 2 10 15,-6 6 3-15,3 0 0 0,0-1-23 0,3-1-5 16,0-1-1-16,0-6 0 0,3-2-40 0,0-7-14 15,0-4 9-15,2 1-605 16,1-9-122-16</inkml:trace>
  <inkml:trace contextRef="#ctx0" brushRef="#br0" timeOffset="5497.499">13989 7599 1778 0,'-9'16'79'0,"6"-8"16"0,-3 2-76 0,3 1-19 0,0 2 0 0,0 6 0 15,-3 4 94-15,3 6 15 0,-3 3 3 0,-3 3 1 16,0 4-33-16,-3 12-8 0,0 2 0 0,0 5-1 16,4-3-34-16,-4 1-6 0,0-1-2 0,3-2 0 15,0-5 0-15,3-3 0 0,3-5 0 0,0-9-801 16,3-7-160-16</inkml:trace>
  <inkml:trace contextRef="#ctx0" brushRef="#br0" timeOffset="5870.357">14197 7879 1094 0,'6'0'97'0,"3"-2"-77"15,0 2-20-15,3 0 0 0,0 0 147 0,0 0 25 16,0 2 6-16,-1-2 1 0,4 6-103 0,3-4-20 16,-3 4-4-16,-3-1 0 0,-3 3-34 0,3 0-6 15,-6 0-2-15,3 0 0 0,-6 2-10 0,-3 1 0 16,0-1 0-16,0 4 0 0,-6-1 20 0,0 0 1 15,0 3 1-15,0 2 0 0,-3 1-14 0,0-1-8 16,0 1 8-16,3-1-8 0,-3-2 28 0,3-2 0 16,3-4 1-16,0-2 0 0,0-3 16 0,3 1 3 15,0-6 1-15,0 0 0 0,0 0-19 0,3 2-4 16,3 1-1-16,3-3 0 0,-3 0-14 0,3 3-3 16,0-3-8-16,3 2 12 0,-3 1-12 0,6 0 0 15,-3-1 0-15,-3 4 0 0,2-1 0 0,-2 3 0 0,0 0 0 16,-3 2 0-16,-3 1 0 0,0 2 11 15,0-2-11-15,-3 5 10 0,3-1 23 0,-6 1 5 0,0 0 1 0,-6 5 0 16,0-2-8-16,0-1-2 0,-3 4 0 0,1-4 0 16,-4 3-17-16,-3-2-3 0,3 5-1 0,-3-3 0 15,3 0-154 1,-3 0-31-16</inkml:trace>
  <inkml:trace contextRef="#ctx0" brushRef="#br0" timeOffset="6621.114">16016 14838 1670 0,'0'0'148'0,"0"0"-118"15,0 0-30-15,6 2 0 16,0 4 47-16,3-1 3 0,3 0 1 0,2 1 0 0,1-1-18 0,0 0-3 16,3 1-1-16,3-1 0 0,3-3 26 0,2-2 5 15,4-5 0-15,3-3 1 0,3-5-46 0,-1 0-15 16,1-6 8-16,-3-2-8 0,0 0 0 0,-4-3 0 16,1 0 0-16,-3-2 0 0,-9-1 54 0,0 1 7 15,8-3 2-15,-5 0 0 0,-12 0-23 0,3 0-4 16,3-1 0-16,0 1-1 0,-6 0-4 0,-3 3-1 15,-6 2 0-15,3 0 0 0,0 0-30 0,-6 6 0 16,-6-3 0-16,-6 2 0 0,0 1 44 0,0-4 2 16,0 4 1-16,-3-3 0 0,-5 2 4 0,-1 3 1 15,-3-2 0-15,-6 5 0 0,-2-1-19 0,-4 4-3 16,6 2-1-16,0 5 0 0,1 3 14 0,-1 5 2 16,-3 1 1-16,3 7 0 0,7 0-22 0,-4 6-5 15,3 2-1-15,3 5 0 0,3 1-18 0,4 2 0 0,-1 8-13 0,3 5 5 16,3 1 8-16,0-1 0 15,6 0 0-15,3 1-8 0,0-1 8 0,3-2 0 0,3-3 0 16,3 0-8-16,3-3 8 0,0-2-8 0,0-3 8 0,3-5-8 31,3-3-84-31,-1-5-17 0,-2-6-3 0,3-4-794 0,0-9-158 0</inkml:trace>
  <inkml:trace contextRef="#ctx0" brushRef="#br0" timeOffset="7088">15054 8012 1267 0,'-35'-8'56'0,"23"5"12"16,-6-2-55-16,3-1-13 15,-3 1 0-15,0 0 0 0,3 0 256 0,6 2 48 0,3 0 9 0,1 3 3 16,-1 0-234-16,3 3-46 0,0 2-10 0,3 0-2 15,3 6-24-15,6 8-17 0,2 4 2 0,4 4 1 16,3 5 6-16,0-1 8 0,3 1-13 0,3-3 5 16,-3-2-39-16,2-6-7 0,-2-3-2 0,3-4-961 15</inkml:trace>
  <inkml:trace contextRef="#ctx0" brushRef="#br0" timeOffset="7251.847">15197 7848 1785 0,'-3'5'159'0,"-6"0"-127"15,-3 0-32-15,0 6 0 0,-2 5 105 0,-1 2 15 16,0 4 4-16,-6 4 0 0,0 0-67 0,-6 9-13 16,4 2-2-16,-7 8-1 0,0 3-25 0,3-1-4 15,3-2-2-15,1 3 0 16,2-6-44-16,3-2-9 0,-3-3-1 0,6-5-985 16</inkml:trace>
  <inkml:trace contextRef="#ctx0" brushRef="#br0" timeOffset="7552.736">15629 7885 633 0,'-3'0'56'0,"0"0"-44"0,-6 0-12 0,3 2 0 16,0 4 368-16,-3-1 71 0,0 0 14 0,0 3 3 15,-3 3-293-15,0 2-59 0,-2 3-12 0,-1 10-3 16,3-2-53-16,3 2-10 0,0 6-2 0,9 0-1 15,3 2-23-15,6-2 0 0,0-5 0 0,6-1-12 16,2-7 12-16,4-4 0 0,3-4-9 0,3-6 9 16,0-5 0-16,2-8 0 0,1-2 0 0,0-9 0 15,-6-5 12-15,0 1-4 0,2-4 0 0,-5-2 0 16,-3 3 0-16,-3-1 0 0,-6 3 0 0,0 3 0 0,-6-3 10 16,-3 3 2-16,-3 3 0 0,-3-1 0 15,-6 1-1-15,3 2 0 0,-6 0 0 0,-3 0 0 0,-3 0-11 0,-2 3-8 16,-1 0 9-16,0 5-9 15,0-3-96-15,3 6-26 0,1 2-5 0,2 1-1025 16</inkml:trace>
  <inkml:trace contextRef="#ctx0" brushRef="#br0" timeOffset="7743.364">16418 7916 1594 0,'26'11'71'0,"-14"-8"14"0,0-1-68 0,6 1-17 0,0 0 0 0,3-6 0 16,3 0 81-16,-7 1 13 0,1-1 2 0,6 0 1 16,6 1-61-16,-9-4-13 0,-3 1-3 0,-4-3 0 15,10 3-20-15,-6-3 8 0,0 0-8 0,-3-3 0 32,-6-2-47-32,3 0-13 0,6 0-4 0</inkml:trace>
  <inkml:trace contextRef="#ctx0" brushRef="#br0" timeOffset="7908.146">16691 7572 1670 0,'-32'3'148'0,"26"0"-118"0,6-3-30 0,-3 5 0 0,-3 0 88 0,0 6 11 15,3 2 2-15,0 0 1 0,3 6-10 0,-3 2-3 16,0 5 0-16,0 4 0 0,3 1-47 0,0 4-10 16,-6 2-1-16,6 10-1 0,0-4-30 0,3-1 0 15,-3 0 0-15,0 1-724 16,0-6-152-16</inkml:trace>
  <inkml:trace contextRef="#ctx0" brushRef="#br0" timeOffset="8145.886">17376 7514 1843 0,'9'5'164'0,"-6"3"-132"0,-3 3-32 0,0 5 0 16,0 2 112-16,0 4 15 0,0 4 3 0,-3-2 1 16,0 8-48-16,0-1-10 0,0 4-1 0,0 2-1 15,-3 0-47-15,0 0-10 0,6-3-2 0,3 9 0 16,0-6-12-16,0-3 0 0,0-8-9 0,3 1-763 16,6-3-153-16</inkml:trace>
  <inkml:trace contextRef="#ctx0" brushRef="#br0" timeOffset="8462.4569">17772 7305 2016 0,'-3'11'179'0,"-3"-1"-143"0,-3 6-36 0,0 5 0 16,-6 3 88-16,3 5 10 15,3 6 2-15,-5 7 1 0,-7 3-42 0,6-8-9 0,6 5-2 0,0 3 0 16,-3 0-16-16,3 0-4 0,-3 0-1 0,3 0 0 31,6-2-124-31,-6 10-25 0,-3-9-5 0</inkml:trace>
  <inkml:trace contextRef="#ctx0" brushRef="#br0" timeOffset="8857.4499">17983 7549 1627 0,'9'-6'72'0,"-3"4"15"0,3 2-70 0,3-3-17 0,0 3 0 0,0 3 0 15,3-1 86-15,-3 4 14 0,-1-4 2 0,-2 6 1 0,-3-5-72 0,3 5-15 16,-6 2-2-16,3 4-1 0,-3-1-29 0,0 0-7 16,-6 3-1-16,3-3 0 0,-6 3 45 0,3 0 9 15,-3 2 2-15,0 1 0 0,0-1-32 0,3 1 0 16,-3-3 0-16,1 5 0 0,-4-2 8 0,6-4-8 15,0-1 0-15,0-1 0 0,6 0 17 16,0-2-2-16,0-3-1 0,0 2 0 0,3 1 4 0,-1-3 1 16,4-3 0-16,0 3 0 15,3-3 4-15,0 1 1 0,0-1 0 0,0 3 0 0,0-3 10 0,0 3 2 16,3 0 1-16,-3 0 0 0,-1 2-29 0,-2 1-8 16,0-3 0-16,0 3 0 0,0-1 0 0,-6 3 0 15,0 1 0-15,-3 1 0 0,0 1 52 0,-3 0 10 16,0 0 2-16,-3 5 0 0,-3-2-16 0,-3 2-4 15,1 0 0-15,-4 0 0 0,0-2-19 0,-3-3-4 16,0 0-1-16,-3-1 0 0,3-4-20 0,0-3 0 0,-2 0 0 16,2-3 0-1,0-5-47-15,0 0-13 0,3-5-4 0,3-3-751 0,3-5-150 0</inkml:trace>
  <inkml:trace contextRef="#ctx0" brushRef="#br0" timeOffset="9021.3579">18543 7726 2188 0,'0'0'195'0,"0"0"-156"0,0 0-31 0,0 0-8 15,0 0 92-15,0 0 16 0,3 10 4 0,-3 1 1 16,3 0-137-16,-3-1-28 0,-3 1-6 0</inkml:trace>
  <inkml:trace contextRef="#ctx0" brushRef="#br0" timeOffset="9653.795">19079 14912 1760 0,'0'0'78'0,"0"0"16"0,9 3-75 0,2-1-19 16,4 1 0-16,3 0 0 0,3-3 52 0,3 0 8 15,0 0 0-15,5-3 1 0,-2-2-9 0,3-1-3 16,6-2 0-16,-1-2 0 0,1-6-25 0,0-3-4 16,3-4-2-16,-1-4 0 0,-5 1-7 0,-3-3-2 15,-3-6 0-15,-4-2 0 16,-2 3 7-16,-3-6 0 0,-3-2 1 0,-3-6 0 0,0 3 20 0,-6 0 4 16,0 0 1-16,-3 0 0 0,-3 3 2 0,-3 2 0 15,-6 0 0-15,0 1 0 0,-3 4 12 0,-3 1 2 16,-6 0 1-16,-3 4 0 0,-5 1-1 0,-4 6 0 15,-3 1 0-15,0 4 0 0,-2 5-14 0,-1 5-4 16,0 5 0-16,1 8 0 0,-1 3-17 0,3 11-4 0,1 5-1 16,-4 7 0-16,0 4-18 0,0 4 0 0,4 4 8 15,-1 10-8-15,3-3 0 0,6 8 0 0,4 3 0 0,5 5 0 16,3-8 0-16,6 3 0 0,0-3 0 0,6 3-9 16,3-3-3-16,3-5 0 0,0-5 0 0,3-6 0 31,3-13-175-31,3-5-35 0</inkml:trace>
  <inkml:trace contextRef="#ctx0" brushRef="#br0" timeOffset="10166.461">18992 7877 1785 0,'0'0'79'0,"0"0"17"16,0 0-77-16,0 0-19 0,9 0 0 0,0-3 0 16,3 3 68-16,3 0 9 0,3 0 3 0,0 0 0 0,0-3-56 0,2 3-12 15,-2 0-1-15,3-2-1 16,0-1-78-1,0-5-16-15,-3 3-4 0</inkml:trace>
  <inkml:trace contextRef="#ctx0" brushRef="#br0" timeOffset="10337.596">19391 7525 1785 0,'-12'0'159'0,"12"0"-127"16,-6 2-32-16,0 4 0 0,0-4 88 0,0 4 12 15,3 4 3-15,-2 3 0 0,2 3-31 0,0 3-5 16,0 5-2-16,0 5 0 0,3 5-46 0,0 1-10 15,0 2-1-15,6 0-8 0,-3-3 0 0,0 8 0 16,5-5 0-16,-2-2 0 16,3-9-171-16,-3-5-37 0</inkml:trace>
  <inkml:trace contextRef="#ctx0" brushRef="#br0" timeOffset="10565.3869">19513 7461 806 0,'0'0'72'0,"6"6"-58"0,0-1-14 0,6 3 0 16,0 2 216-16,3 1 41 0,-3 5 8 0,0 0 2 16,3 5-101-16,-1 0-20 0,-2 3-4 0,0 0-1 15,0 2-73-15,0 3-14 0,-6 3-3 0,0-3-1 16,0 0-26-16,0 8-6 0,-6 3-1 0,0-3 0 16,-3-5-5-16,-3-3-2 0,-3 3 0 0,0-3 0 15,-3 2-33-15,-6 1-6 0,-6 0-2 16,-2 2 0-16,-7 1-121 0,0-6-24 0,-3 0-4 0,-5-3-723 15</inkml:trace>
  <inkml:trace contextRef="#ctx0" brushRef="#br0" timeOffset="11037.64">18838 7411 2131 0,'-12'5'94'0,"6"1"20"0,0-4-91 0,-3 4-23 16,-3 4 0-16,0 6 0 0,0 2 88 0,0 9 12 15,-3-3 4-15,6 2 0 0,0 9-43 0,1 2-8 16,-1 10-1-16,6 4-1 0,3-4-22 0,0 3-4 16,3 1-1-16,6 18 0 0,-1-6-24 0,4-5 8 15,0-8-8-15,6 1 0 16,-3-12-76-16,3-4-20 0,3-6-4 0,5-8 0 0</inkml:trace>
  <inkml:trace contextRef="#ctx0" brushRef="#br0" timeOffset="11497.374">20278 7848 345 0,'0'0'31'0,"12"5"-31"15,3-3 0-15,0 1 0 0,0-3 314 0,6 0 57 16,-1 0 11-16,4-3 2 0,3 3-253 0,-3-2-51 16,3-1-11-16,-1-2-1 0,1 0-40 0,0-1-8 15,0 1-2-15,0-3 0 0,-7 0-18 0,1-2-19 16,3 2 4-16,-3-6-581 16,0 4-116-16</inkml:trace>
  <inkml:trace contextRef="#ctx0" brushRef="#br0" timeOffset="11688.92">20618 7501 1612 0,'-12'-3'72'0,"12"3"14"0,-6 0-69 0,3 3-17 0,-3 2 0 0,3 1 0 16,-3-1 158-16,3 3 28 0,0 5 6 0,0 3 0 16,0 2-126-16,3 1-26 0,0 5-4 0,0 5-2 15,0 8-34-15,3 0 0 0,-3 3 0 0,0 2 0 16,0 0-72-16,6 11-22 0,-6-5-4 0</inkml:trace>
  <inkml:trace contextRef="#ctx0" brushRef="#br0" timeOffset="11859">21127 7316 1728 0,'0'0'76'0,"-3"8"16"0,0 2-73 0,0 3-19 15,0 3 0-15,0 3 0 0,0 5 158 0,-3 2 28 16,3 3 6-16,-3 14 0 0,0 2-123 0,0-8-25 16,0 5-4-16,3-2-2 0,0-1-30 0,3 1-8 15,0 0 0-15,0-9-757 0,3 1-153 16</inkml:trace>
  <inkml:trace contextRef="#ctx0" brushRef="#br0" timeOffset="12055.745">21463 7205 1922 0,'-6'21'85'0,"0"-11"18"0,0 4-83 0,0 7-20 16,-6 5 0-16,-3 6 0 0,0 2 85 0,-2 6 13 0,-4 0 2 0,0 7 1 16,3 4-46-16,3-6-10 0,-3 2-1 0,0 4-1 15,1 1-43-15,-4 1 0 0,6 3 0 0,-3-8-11 16,6-1-120-16,-3 6-24 0</inkml:trace>
  <inkml:trace contextRef="#ctx0" brushRef="#br0" timeOffset="12386.41">21466 7691 1778 0,'12'6'79'0,"-6"-6"16"0,0-3-76 0,0 3-19 15,0 3 0-15,2-1 0 0,-2 1 88 0,0 0 13 16,3 2 3-16,-3 0 1 0,0 1-67 0,-3 1-14 15,3 1-2-15,3 3-1 0,0 2-21 0,-6 0-15 16,0 1 3-16,0-1 0 0,0 0 12 0,-3-2 0 16,0-1 0-16,0 1 0 0,0-1 0 0,0 1 0 15,0-3 0-15,3 0 0 0,-3 0 0 0,0 0 0 16,6 0 0-16,-3-3 0 0,0 0 0 0,3 3 0 16,-6-8 9-16,3 6-9 0,6-4 0 0,-3 1 0 0,-6-3 0 0,6 3-10 15,0-1 34-15,-1 1 8 0,1-1 0 0,3 1 1 16,-9-3-13-16,0 0-4 0,6 5 0 0,0 1 0 15,-6 2 0-15,3 0-1 0,-3-1 0 0,-3 7 0 16,0-4 31-16,-3 4 6 0,-3-1 2 0,0 3 0 16,1 2-28-16,-1-2-6 0,-6 3 0 0,0-1-1 15,0 1-11-15,0-4-8 0,-6 1 12 0,3-2-12 16,-2-1-21 0,2-5-11-16,-3 0-3 0,3-3 0 0,0-2-193 15,3-6-40-15</inkml:trace>
  <inkml:trace contextRef="#ctx0" brushRef="#br0" timeOffset="12778.516">22168 7332 1958 0,'0'0'43'0,"0"0"9"0,0 0 1 0,0 0 3 0,3 10-45 0,0 1-11 15,0 2 0-15,3 0 0 0,0 6 53 0,3-1 9 0,3 3 2 0,0 3 0 16,0 0-12-16,3 3-3 0,0 2 0 0,-4 0 0 16,4 0-27-16,-3-11-6 0,-3 4 0 0,3-1-1 15,-3-3-122-15,0 1-24 16,3-6-5-16,-3-2 0 0</inkml:trace>
  <inkml:trace contextRef="#ctx0" brushRef="#br0" timeOffset="12966.819">22415 7332 2419 0,'-3'8'53'0,"-6"-1"11"0,1 1 3 0,-7 6 1 0,-3-1-55 0,0 3-13 15,-3 2 0-15,0 1 0 0,0 2 54 0,1 3 8 16,-1-3 2-16,0 5 0 0,3 1-52 0,-3-1-12 15,3 1 0-15,3-3 0 16,-2 2-151-16,2 1-33 0,0-1-6 0,0-2-2 0</inkml:trace>
  <inkml:trace contextRef="#ctx0" brushRef="#br0" timeOffset="13178.533">22951 7178 2214 0,'-9'16'98'0,"9"-5"20"0,0 2-94 0,0 3-24 0,0 2 0 0,-3 3 0 16,0 9 85-16,0 1 13 0,3 4 2 0,-3 2 1 15,-3 0-41-15,3 5-9 0,0 0-2 0,0 3 0 16,-3 0-11-16,4-2-2 0,2-4-1 0,-3-2 0 31,3 0-132-31,0-5-27 0,0-3-4 0</inkml:trace>
  <inkml:trace contextRef="#ctx0" brushRef="#br0" timeOffset="13687.931">23338 7506 1728 0,'0'0'153'0,"-3"6"-122"0,-3-4-31 0,6-2 0 0,0 0 136 0,0 0 22 16,0 0 4-16,0 0 1 0,6 5-87 0,3 1-16 16,0-6-4-16,3 0-1 0,3 0-37 0,3 0-7 15,2 0-2-15,7-3 0 0,-3 0-9 0,3 1 10 16,0-1-10-16,-4 1 10 0,1-1-10 0,-3 0-14 15,-3 3 3-15,0-2 1 16,-3 2-140-16,-3-3-28 0,0 3-6 0</inkml:trace>
  <inkml:trace contextRef="#ctx0" brushRef="#br0" timeOffset="14118.919">23228 7816 1796 0,'0'0'40'0,"0"0"8"0,0 0 1 0,0 0 1 0,0 0-40 0,9 0-10 0,-3 0 0 0,6 0 0 16,0-3 8-16,6 1-8 0,2-6 12 0,7 0-4 16,6 0-8-16,0-6 0 0,5 4 0 0,1-3 0 15,3 2 0-15,-4-2-12 0,4-3 2 0,-6 3 1 32,2 5-72-32,1-5-15 0,-6-1-2 0,0 1-1 15,2 0-3-15,-5 0-1 0,0-1 0 0,-3 1 0 0,-1-3 62 16,-2 6 12-16,-6-1 2 0,0 3 1 0,-9 3 78 0,3 0 16 0,-3 2 4 0,-3 3 0 15,-6 0 68-15,0 0 15 0,-3 8 2 0,3 5 1 16,-3 0-40-16,-6 6-8 0,-3-1-2 0,0 4 0 16,-3 4-19-16,6 1-4 0,-3-6-1 0,6 2 0 0,0 1-48 15,9-5-9-15,0-1-3 0,3-2 0 16,6-5-12-16,-3-1-4 0,6-4 0 0,-3-1 0 0,0-5-8 16,6-3 0-16,-3-5 0 0,-1-2 0 0,1 2 0 15,-3-8 12-15,0 0-12 0,0 0 12 0,-6-2 11 0,0 2 2 16,-3 0 1-16,0 3 0 0,-3-6 14 0,-3 3 4 15,-3 3 0-15,-3 0 0 0,0 0-20 0,-6-3-4 16,3 3-1-16,-3-1 0 0,1 1-19 0,-1 3 0 16,-3-1 0-16,0 3 0 15,-3 3-98-15,3 2-23 0,0 6-5 0,4 2-1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21T19:12:34.384"/>
    </inkml:context>
    <inkml:brush xml:id="br0">
      <inkml:brushProperty name="width" value="0.05292" units="cm"/>
      <inkml:brushProperty name="height" value="0.05292" units="cm"/>
      <inkml:brushProperty name="color" value="#FF0000"/>
    </inkml:brush>
  </inkml:definitions>
  <inkml:trace contextRef="#ctx0" brushRef="#br0">12759 10089 864 0,'-14'-8'76'0,"5"2"-60"0,0-4-16 0,0 2 0 0,3-3 220 0,0 1 40 16,0-1 9-16,3 0 2 0,0-2-135 0,3 3-28 16,0-1-4-16,3 1-2 0,0-1-58 0,0 6-11 15,3-3-2-15,3 2-1 16,0 6-20-16,6 0-10 0,-1 0 10 0,1 0-10 0,6 0 9 0,-3 3-9 15,3 0 8-15,6 5-8 16,-4 0 11-16,4 0-3 0,3-1-8 0,3-1 12 0,-1-4 1 0,4 6 0 16,3-2 0-16,3-1 0 0,-1 3 7 0,1-3 2 15,0 3 0-15,5 0 0 0,-2-3-4 0,2 1-1 16,4-1 0-16,3 3 0 0,-4 0-1 0,4 2 0 16,-1-2 0-16,-11 0 0 0,3 0-3 0,-1-3-1 15,7 1 0-15,0-4 0 0,2 1-12 0,1 0 0 16,2-3 0-16,16-3 0 0,-13-2 0 0,1-3 0 15,-1-3 0-15,4-2 0 0,-7 0 26 0,-2-3 12 16,-3-3 2-16,-1-2 1 0,-5-3-20 0,-6 3-4 0,-7-3-1 16,4 1 0-16,-3 1-7 0,-6-1-1 0,-4-1-8 15,1 0 12-15,-6 0-12 0,-3 0 0 0,-3-5 0 0,-3-2 0 16,-3-1 22-16,-6-8 2 0,0-2 0 0,-9-9 0 16,0 6-24-16,-3 1 9 0,0-1-9 15,-3 0 0-15,3-3 0 0,-3 3 0 0,3-3 0 0,1 1 0 16,-1 2-10-16,0 5 1 15,-3 0 0-15,-3 3 0 0,0 6-4 0,-3 1-1 0,-3 1 0 0,-2 0 0 16,-4 3-4-16,-6-1-1 0,-3 1 0 0,-2-1 0 16,-1 1 3-16,6 5 0 0,-5-3 0 0,-7 3 0 15,-2 0 0-15,-4-1 0 0,-3 1 0 0,4 3 0 16,-1-1 16-16,-14-2-12 0,5 8 12 0,4 0-10 0,2 7 10 16,4 1-10-16,2 5 10 0,3 3-10 0,4-1 20 15,5 4 4-15,-3 2 1 0,4 0 0 0,-1 2-24 0,6 3-5 16,-2 1-1-16,-1 1 0 0,3 1 15 0,-3 5 0 15,1-2-10-15,-4 2 10 0,6 3 0 0,-3-3 0 16,1 3 0-16,-1 2 0 0,3 1 0 0,4-1 0 16,-1 6-9-16,0 2 9 0,6-2 12 0,-3 5 7 15,4 0 1-15,-1 6 0 0,0 2-20 0,6 0-16 16,-3 2 4-16,6 3 0 0,-3-2 12 0,7 5 0 16,-1-5 9-16,3 2-9 0,3-2 11 0,6-3-11 15,0 0 12-15,6-1-12 0,0-4 12 0,3-3-4 16,6-2 0-16,-1 2-8 0,4-6 0 0,-3-4 0 15,3-1 0-15,3 3 0 0,0-2 0 0,5 2 0 16,1 0 0-16,6-2-808 0,0 2-164 0</inkml:trace>
  <inkml:trace contextRef="#ctx0" brushRef="#br0" timeOffset="2055.348">4562 10004 345 0,'-9'3'31'0,"0"-3"-31"15,0-3 0-15,-3 3 0 0,0-3 80 0,3 1 9 16,-5-1 3-16,2 0 0 0,3 3 31 0,0-2 6 15,-3-1 2-15,9 3 0 0,3 0-20 0,0 0-4 16,-12 3-1-16,6-1 0 0,6-2-13 0,-9 6-2 16,3-1-1-16,6-5 0 0,0 0-24 0,0 0-5 15,-6 8-1-15,6-8 0 0,0 0-28 0,0 0-7 0,0 0-1 16,0 5 0-16,3 3-8 0,0-5-1 16,9 2-1-16,-9 0 0 0,6-2 1 0,3 0 0 0,3-1 0 0,3 1 0 15,5 0 0-15,1-3 0 0,3 5 0 0,3-5 0 16,3 2-4-16,-1-4-1 15,1 2 0-15,6 0 0 0,-7-5 1 0,7 5 0 0,0-6 0 0,3 4 0 16,-4-4-11-16,1 4 12 0,0-4-12 16,-4 4 12-16,-2-1 7 0,-3-2 1 0,3-1 1 0,-1 4 0 15,-8-1-21-15,3 3 0 0,-9 0 0 0,3 0 0 16,-4 0-14-16,1 0-4 0,-6-2-1 0,-3 7 0 16,0-3-113-16,-3 4-22 15,-6-6-5-15,0 0-1 0</inkml:trace>
  <inkml:trace contextRef="#ctx0" brushRef="#br0" timeOffset="2354.755">4321 9985 1882 0,'0'0'41'0,"0"0"9"0,0 0 2 0,0 0 1 0,0 0-42 0,0 0-11 16,0 0 0-16,0 0 0 0,0 0 49 0,0 0 8 16,0 0 2-16,0 0 0 0,6 8-45 0,9-2-14 15,0-1 8-15,8 5-8 0,1-2 0 0,6 0 0 16,9 0 0-16,-1 3 0 0,7-6 0 0,-3 0 0 16,5 1 0-16,4-1 0 0,-1-2 12 0,-5-3-12 0,3-3 12 0,-1 3-12 15,1 0 11-15,-3-3-11 0,-10 1 10 16,4-4-10-16,-6 1 0 0,-3 0-12 0,5 0 1 0,-11-1 0 31,3 4-49-31,-9-1-11 0</inkml:trace>
  <inkml:trace contextRef="#ctx0" brushRef="#br0" timeOffset="5915.355">5714 9927 345 0,'0'0'31'0,"0"0"-31"16,0 0 0-16,0 0 0 0,0 0 277 0,0 0 50 16,0 0 9-16,0 0 3 0,0 0-163 0,0 0-33 15,0 0-7-15,0 0 0 0,0 0-79 0,0 0-15 16,0 0-3-16,0 8-1 0,3 0 6 0,0 0 0 15,-3-8 1-15,9 5 0 0,0 1-29 0,0-1-7 16,3 0-1-16,-1 3 0 0,1-3-8 0,3 1 0 0,0-4 0 16,3 4 0-16,-3-1 0 0,0-2 16 0,6 2-2 0,-10-3-1 15,7 1-13-15,-3-3-10 16,0 0 2-16,0 3 0 0,-3-3 8 0,3 2 0 0,-6 1 0 0,0-3 0 16,0 0 0-16,-3 3-13 0,-1-3 5 0,-5 0 8 15,0 0-28-15,0 0 3 0,0 0 0 0,0 0 0 16,0 0-5-1,0 0-1-15,-8 2 0 0,2-2 0 0,-6-2 15 0,0-1 2 0,-9 0 1 0,3 1 0 16,0-4 13-16,-3 4 0 0,1-6 0 0,-1 3 0 16,3 2 9-16,3 0-1 0,-6-5-8 0,6 6 12 15,0-4 13-15,0 1 3 0,4 3 0 0,-1-1 0 16,0 0-28-16,0 1 0 0,3 2 0 0,6 2 0 0,-3-2 11 16,0 3 0-16,0-3 0 0,6 0 0 15,0 0-2-15,0 0 0 0,0 0 0 0,0 0 0 0,6 5-9 0,3 0 0 16,0 1 9-16,3-1-9 15,6 0-27-15,-3-2-9 0,8 0-3 0,-5-1 0 0,6 1 39 16,3 0 0-16,0-1 0 0,2-2 0 0,-2 0 0 0,-3-2 0 16,3 4 0-16,3-2 0 0,-7-2 17 0,1 2 11 15,-3 0 3-15,0 0 0 16,-3 0-47-16,0-3-10 0,-4 3-2 0,-2 0 0 16,0 0-7-16,-6 0-1 0,-6 0-1 0,0 0 0 15,0 0-16-15,0 0-3 0,0 0-1 0,-6 5 0 16,-3 0 2-16,-3-2 1 0,-2 2 0 0,-4-2 0 0,0-3 31 0,0 3 7 15,-6-3 0-15,0-3 1 0,-5 0 33 0,2-2 6 16,-6 0 2-16,6 2 0 0,-3-2 25 0,4 2 5 16,-1 1 0-16,3-1 1 0,3 0-11 0,6 1-2 15,-5 2-1-15,5 0 0 0,0 0-15 0,3 2-2 0,0-2-1 16,3 3 0-16,3 0-7 0,6-3-2 16,-3 5 0-16,3-5 0 0,0 0-8 0,0 0-8 0,0 0 9 0,6 3-9 15,6 2 0-15,3 0 0 0,0-2 0 16,6 2 0-16,5-2 0 0,-2-1 0 0,3-2 0 0,3 0 0 15,2 3 11-15,-2 0-11 0,0-1 12 0,3-2-12 16,-4 0 10-16,-2 0-10 0,0 0 8 0,0 3-8 16,0 0-12-16,-4-3-8 0,-2 0-2 0,-3 0 0 15,0 0 41-15,-3 0 8 0,-6 0 1 0,3 0 1 16,-6 0-46-16,-6 0-10 0,0 0-1 0</inkml:trace>
  <inkml:trace contextRef="#ctx0" brushRef="#br0" timeOffset="7081.706">6681 9977 345 0,'0'0'31'15,"0"0"-31"-15,0 0 0 0,0 0 0 0,0 0 262 0,0 0 46 16,0 0 10-16,0 0 2 0,0 0-160 0,0 0-32 16,0-5-7-16,0 5-1 0,0 0-51 0,0 0-10 15,0 0-3-15,9 0 0 0,-9 0-26 0,6 0-6 16,3 0 0-16,-3 0-1 0,3 5-11 0,0-2-3 0,6 0 0 0,0-1 0 16,3 1-9-16,-1 0 8 0,1-1-8 0,3 1 8 15,3 0-8-15,0-1 8 0,-3 1-8 0,2-3 8 16,4 0-8-16,3 0 10 0,-3 0-10 15,2 0 10-15,4 0-10 0,-3 3 12 0,3-3-12 0,-1 2 12 16,-5 1-12-16,3-3 0 0,3 0 0 0,2 0 0 16,-8 0 0-16,3 0 8 0,3 0-8 0,-1 0 0 15,1-3 8-15,-6 1-8 0,-3-1 8 0,6 0-8 16,2 1 0-16,-5-1 0 0,-12 0 0 0,3-2 0 16,3 2-24-16,-3 3 4 0,-4 0 0 0,4 0 0 15,-6 0-47-15,3 0-9 16,-6 0-1-16,-9 0-544 0,0 0-109 0</inkml:trace>
  <inkml:trace contextRef="#ctx0" brushRef="#br0" timeOffset="7415.526">6708 10007 518 0,'0'0'46'0,"0"0"-37"0,0 0-9 0,0 0 0 16,0 0 240-16,0 0 45 16,0 0 10-16,3-6 1 0,6 4-191 0,0 2-38 0,3-3-8 0,3 6-2 15,0-1-35-15,2 1-7 0,7 5-2 16,3 0 0-16,-6 0-5 0,9 0-8 0,-1 0 11 0,4 0-11 15,0-3 24-15,3-3-3 0,-1 4 0 0,1-6 0 16,-3 2 1-16,5 1 0 0,4-3 0 0,3 3 0 16,-1-3-10-16,-5 2-1 0,-3-4-1 0,3 2 0 15,-7-3-10-15,7 0 0 0,-3 1 0 0,-1 2 0 16,-14-3-39-16,6-2-9 16,6 5-3-16,-6-3 0 0,-13 1-43 0,7 2-9 0,-3 0-1 15</inkml:trace>
  <inkml:trace contextRef="#ctx0" brushRef="#br0" timeOffset="7797.971">6598 10062 518 0,'0'0'46'15,"0"0"-37"-15,0 0-9 0,0 0 0 0,0 0 214 0,6-3 41 16,3 1 8-16,0 2 1 0,0 0-126 0,0 0-26 16,5 2-4-16,-2 1-2 0,3 0-50 0,6 2-11 0,6-2-1 0,0 2-1 15,5 0-15-15,1-2-4 0,0 2 0 0,6 1 0 16,2-6 0-16,-2 2-1 0,0-2 0 0,8 0 0 15,1 0-5-15,-3 0-1 0,-7 0 0 0,-2-2 0 16,0 2-5-16,-1 0-2 0,1-3 0 16,0 0 0-16,-12 1-27 0,2-1-6 0,7 0-1 0,-3-2 0 15,-6 0 48-15,0 2 8 0,-1-2 3 0,1-1 0 16,3 4-26-16,-6-3-9 0,-9 2 0 0,6-2 9 16,5 2-40-1,-8 0-8-15,-9 3-1 0</inkml:trace>
  <inkml:trace contextRef="#ctx0" brushRef="#br0" timeOffset="14344.574">10393 10049 403 0,'0'0'17'0,"0"0"5"0,-6 0-22 0,0-3 0 16,6 3 0-16,0 0 0 0,-6 0 204 0,6 0 37 15,0 0 7-15,0 0 2 0,0 0-135 0,0 0-27 16,0 0-6-16,0 0-1 0,0 0-37 0,0 0-7 15,0 0-1-15,0 0-1 0,0 0-19 0,0 0-4 16,9-2-1-16,0 2 0 0,3-3-2 0,0 0 0 16,-3 3 0-16,6 0 0 0,0-2-1 0,2 2 0 15,-2 0 0-15,6 0 0 0,-3 2-8 0,3-2 10 16,-3 0-10-16,0 0 10 0,-1 0-10 0,-2 0 0 16,6 0 0-16,-3-2 8 0,0 2-8 0,0-3 0 15,-3 3 0-15,2-3 8 0,-2 3-8 0,0 0 8 0,0-2-8 16,0-1 8-16,-6 3-8 0,3-3 0 15,-3 1 0-15,-3 2 8 0,0-3 0 0,-6 3 0 16,0 0 0-16,0 0 0 0,0 0 4 0,0 0 1 0,0 0 0 0,0 0 0 16,-3 0-5-16,-3-5-8 15,0 2 11-15,-3-2-11 0,-3 0-8 0,0-3-9 0,-3 0-2 0,0 0 0 16,-3 0 4-16,1 0 1 0,-4 3 0 0,0-3 0 16,3 2 14-16,-3 4 0 0,-3-1 0 0,4 3 0 15,-1 0 0-15,-3 3 0 0,3-1 0 0,0 4 10 16,0 2 2-16,3-3 0 0,1 0 0 0,-1 3 0 15,3 0 0-15,0-3 1 0,3 3 0 0,0-2 0 16,3-1-5-16,0-2-8 0,3-1 11 0,0 1-11 0,6-3 12 16,0 0-12-16,0 0 12 0,0 0-12 0,0 0 0 15,6 5 0-15,3 0 0 0,3 3-12 0,3-5 12 0,3 2-9 16,6 1 9-16,0-1-8 0,-1 0 8 0,4 0 0 16,-3 1 0-16,0-1 0 0,0-2 0 0,-4 2 0 15,4-2 0-15,0-1-8 0,-3-2 8 0,0 0 0 16,0 0 0-16,-4 0 0 0,1 0 0 15,-3-2 8-15,0 2-8 0,-3 0 0 0,0-3 9 0,0 3-9 16,-3 0 12-16,0-3-12 0,-3 3 12 16,-6 0-12-16,0 0 12 0,0 0-12 0,0 0 10 0,0 0-10 15,0 0 8-15,-6-2-8 0,0 2-11 0,-3 0-7 16,-6-3-2-16,0 3 0 0,0 0 20 0,-3-3 0 16,-3 3 0-16,1 0 0 0,-1 0 0 0,0 0 0 15,-3 0 0-15,0 0 0 0,0-2 0 0,4-1 0 16,-4 3 0-16,3-3 0 0,3 6 20 0,0-6 8 0,3 3 2 15,3-2 0-15,1 2-30 0,2 0 0 0,0 0 0 16,3 0 0-16,0 0 0 0,6 0 0 0,0 0 0 0,0 0 0 16,0 0-10-16,0 0 10 0,0 0-8 0,9 0 8 15,0 2-8-15,0 1 8 0,5 0-8 0,4-3 8 16,3 2-20-16,3 1 2 0,3-3 0 0,0 5 0 16,-4-2 29-16,4 0 5 0,3-3 2 0,0 2 0 15,-3 1-18-15,2-3 0 0,1 0 0 0,0 0 0 16,-3-3 0-16,2 3 0 0,-2-2 0 0,0-1 10 15,-3-2-2-15,-3-1 0 0,-4 4 0 16,4-6 0-16,-3 3-8 0,0-3-14 0,-6 2 3 0</inkml:trace>
  <inkml:trace contextRef="#ctx0" brushRef="#br0" timeOffset="175570.507">22832 6498 806 0,'0'0'36'0,"-3"-2"7"0,0-4-35 0,0 1-8 0,3-3 0 0,3 3 0 16,3-3 147-16,0 0 27 0,0 0 6 0,3-3 0 16,0 3-71-16,3 0-14 0,6 3-3 0,-1-3-1 15,7 3-30-15,3 0-5 0,0-1-2 0,6 4 0 16,2-1-16-16,7 3-3 0,3 0-1 0,-1 3 0 15,4-3-17-15,3 0-3 0,5-3-1 0,4 0 0 16,2 3-5-16,4-2-8 0,-4-1 11 0,4 0-11 16,-4 1 24-16,4-6-1 0,-7 0-1 0,1 3 0 15,-1-1-22-15,-5 1-12 0,-7 2 2 0,-2-2 0 16,-3 0 10-16,-7 0 0 0,-5-1 0 0,-3 4 8 16,-3-1 7-16,-3 3 1 0,-6 0 1 0,-7 0 0 15,1 0-34-15,-9 0-7 0,0 0-2 0,0 0 0 16,-17 3-130-16,-1 2-25 0,-6 3-6 0,-6-3-349 15,-6 0-71-15</inkml:trace>
  <inkml:trace contextRef="#ctx0" brushRef="#br0" timeOffset="175772.268">23877 6369 288 0,'-45'-3'12'0,"24"0"4"0,-5-2-16 0,-4 0 0 16,-3-3 0-16,-3 2 0 0,-2 4 145 0,2-4 27 15,0 1 4-15,3 0 2 0,4 2-23 0,5 1-5 16,3-1-1-16,6 0 0 0,0 1-29 0,6-1-7 16,3 0-1-16,0 1 0 0,6 2-48 0,0 0-11 15,0 0-1-15,6 5-1 0,9 0-21 0,3 3-4 16,9 0-1-16,6 3 0 0,5-6 12 0,7 3 3 15,9 0 0-15,2 3 0 0,7-4 12 0,5 1 2 0,4 0 1 16,-1-2 0-16,-3-1-43 0,1 0-12 16,-1-5 0-16,1 0 8 0,-1-2-8 0,-2-1 8 0,-1 0-8 0,-2 1-737 15,-1-4-152-15</inkml:trace>
  <inkml:trace contextRef="#ctx0" brushRef="#br0" timeOffset="177175.785">1264 7358 1728 0,'0'0'38'0,"0"0"8"15,0 0 2-15,0 0 0 0,0 0-39 0,9 3-9 0,3-3 0 0,0 2 0 16,3 4 0-16,-1-1 0 0,13 0 0 0,-3 3 0 0,3 0 53 0,3 0 9 16,-1 0 2-16,1 3 0 15,6-1-52-15,3-2-12 0,-1 3 0 0,13-1 0 0,-7 1 0 0,7-1 0 16,6-2 0-16,-7 3 0 15,4-3 54-15,2-3 8 0,7 0 2 0,2 3 0 0,1-2-64 16,-1-1 0-16,1 3 0 0,8-5-10 16,-5-3 10-16,5 2 9 0,3 1-1 0,4 0-8 0,-7-3 0 0,4 0 0 15,-4 0 0-15,15 0 0 16,-14 0 44-16,5 2 3 0,-2-2 0 0,5-2 0 0,-9-1-25 0,7 3-5 16,-1 0-1-16,6 0 0 0,-14-3-16 0,-1 1 0 15,10-1 0-15,-1 3 0 0,-6-3 0 0,4 3 0 16,-4-2 0-16,4-1 0 0,-4 3 0 0,-14 0 0 15,2 0 0-15,6 3 0 0,-2-3 0 0,5 0 0 16,1 0 0-16,2 0 0 0,1-3 0 0,17 3 0 16,-3-5 0-16,6 2 0 0,-8 0 28 0,2 1 0 15,-9-4-1-15,13 4 0 0,-13-3 8 0,0 2 1 16,7 0 1-16,2-2 0 16,-12 2-51-16,1 1-10 0,2-1-3 0,7 3 0 0,-7 0 27 0,0 0 0 0,-2 3 0 0,8 2 0 15,-9-2 24-15,4-1 0 0,2 6 0 0,12-3 0 16,-11-2-36-16,2 2-6 0,-6 1-2 0,16-1 0 15,-7 0 20-15,-6-2 0 16,-2 0 0-16,11-1 0 0,0-2 0 0,0 0 0 0,-2 0 0 0,5 0 0 16,-3-2 8-16,1-1-8 0,-1-2 0 0,12 2 9 15,-12 3-1-15,4-3-8 0,-4 1 12 0,9 2-4 16,-6-3 0-16,1 3 0 0,-1-3 0 0,12 3 0 16,-15-2 2-16,6 2 0 0,1 0 0 0,8 0 0 15,-15-3-2-15,3 0 0 0,4 1 0 0,11-1 0 16,-9 3-8-16,-3-2 0 0,6-1 0 0,12-2 0 0,-11 2 10 0,5-2-10 15,-3-3 12-15,12 2-12 0,-9 1 16 0,-3 0-4 16,-3 0-1-16,15-3 0 0,-11 2-2 0,-1 1 0 16,0-3 0-16,12 3 0 0,-9 0-9 0,-6-1 8 15,3 1-8-15,13-3 8 0,-13 5-8 0,3-2 0 16,0 0 9-16,12 2-9 0,-12-2 0 0,3-3 0 16,0 0 0-16,15 0 0 0,-18 0 0 0,4 0 8 15,-7-5-8-15,15 2 0 0,-9 3 0 0,0 0 8 16,-3 1-8-16,15-4 0 0,-12 8 0 0,0-2 8 15,0 5-8-15,7-3 0 0,-13 3 0 0,9 3 9 16,-12 2-9-16,12 1 0 0,-6 2 8 0,-3-1-8 16,-11 1 0-16,11 0 0 0,3 3 20 0,-6-1 0 15,0-2 0-15,0 0 0 0,7 0-20 0,-7 0 0 0,-6-2 0 0,6-1 0 16,3-3 0-16,-3 4 0 16,1-4 0-16,5 1 0 0,0 0-12 0,-3 2-4 0,-9 0 0 0,3-2 0 15,4 2 25-15,-7 1 5 0,-3-1 1 0,-3 3 0 16,-2-3-15-16,5 0-15 0,-3 3 3 0,3-2 1 15,1-1 11-15,-1 0 16 0,-3-2-4 0,4-1-1 16,-1 4-11-16,-3-6 0 0,3 2 0 0,-2-2 0 16,-1 3 0-16,3-3 0 0,-3 3 8 0,1-3-8 15,2 2 0-15,-3 1 0 0,3-3 0 0,1 3 0 16,-4-1 0-16,0 4 0 0,3-4 0 0,-2 6 0 16,-4 0 0-16,0 0 0 0,7 3 0 0,-1-1 0 0,0 3 0 15,3 1 0-15,1-4 0 0,-4 1 0 0,3-1 8 16,-6 4 0-16,4-1 0 0,-1-3 0 0,-3-4-8 15,3-1 0-15,1 3 0 0,-1-3-11 0,3-2 11 0,3-3 12 16,3 0-2-16,1 0-1 0,2-3 1 16,-6 1 0-16,3-4 0 0,-3 1 0 0,-2 0-10 0,-4-1 10 15,3 1-10-15,-6 0 10 16,-2 2-10-16,-4 1 0 0,0-1 0 0,-5 0 0 0,-1 1 0 0,-6 2 0 16,-2 0 8-16,-7 0-8 0,-2 5 0 0,-4 0 0 15,-5 0-12-15,-1 3-892 16,-2 3-177-16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50463"/>
          </a:xfrm>
          <a:prstGeom prst="rect">
            <a:avLst/>
          </a:prstGeom>
        </p:spPr>
        <p:txBody>
          <a:bodyPr vert="horz" lIns="92948" tIns="46474" rIns="92948" bIns="46474" rtlCol="0"/>
          <a:lstStyle>
            <a:lvl1pPr algn="l">
              <a:defRPr sz="1300"/>
            </a:lvl1pPr>
          </a:lstStyle>
          <a:p>
            <a:endParaRPr lang="en-US" dirty="0"/>
          </a:p>
        </p:txBody>
      </p:sp>
      <p:sp>
        <p:nvSpPr>
          <p:cNvPr id="3" name="Date Placeholder 2"/>
          <p:cNvSpPr>
            <a:spLocks noGrp="1"/>
          </p:cNvSpPr>
          <p:nvPr>
            <p:ph type="dt" idx="1"/>
          </p:nvPr>
        </p:nvSpPr>
        <p:spPr>
          <a:xfrm>
            <a:off x="5258615" y="0"/>
            <a:ext cx="4022937" cy="350463"/>
          </a:xfrm>
          <a:prstGeom prst="rect">
            <a:avLst/>
          </a:prstGeom>
        </p:spPr>
        <p:txBody>
          <a:bodyPr vert="horz" lIns="92948" tIns="46474" rIns="92948" bIns="46474" rtlCol="0"/>
          <a:lstStyle>
            <a:lvl1pPr algn="r">
              <a:defRPr sz="1300"/>
            </a:lvl1pPr>
          </a:lstStyle>
          <a:p>
            <a:fld id="{FC151BD9-A8D5-42FC-8C0B-5479A9C0A3DB}" type="datetimeFigureOut">
              <a:rPr lang="en-US" smtClean="0"/>
              <a:t>11/26/2019</a:t>
            </a:fld>
            <a:endParaRPr lang="en-US" dirty="0"/>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2948" tIns="46474" rIns="92948" bIns="46474" rtlCol="0" anchor="ctr"/>
          <a:lstStyle/>
          <a:p>
            <a:endParaRPr lang="en-US" dirty="0"/>
          </a:p>
        </p:txBody>
      </p:sp>
      <p:sp>
        <p:nvSpPr>
          <p:cNvPr id="5" name="Notes Placeholder 4"/>
          <p:cNvSpPr>
            <a:spLocks noGrp="1"/>
          </p:cNvSpPr>
          <p:nvPr>
            <p:ph type="body" sz="quarter" idx="3"/>
          </p:nvPr>
        </p:nvSpPr>
        <p:spPr>
          <a:xfrm>
            <a:off x="928370" y="3361532"/>
            <a:ext cx="7426960" cy="2750344"/>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4539"/>
            <a:ext cx="4022937" cy="350462"/>
          </a:xfrm>
          <a:prstGeom prst="rect">
            <a:avLst/>
          </a:prstGeom>
        </p:spPr>
        <p:txBody>
          <a:bodyPr vert="horz" lIns="92948" tIns="46474" rIns="92948" bIns="46474"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58615" y="6634539"/>
            <a:ext cx="4022937" cy="350462"/>
          </a:xfrm>
          <a:prstGeom prst="rect">
            <a:avLst/>
          </a:prstGeom>
        </p:spPr>
        <p:txBody>
          <a:bodyPr vert="horz" lIns="92948" tIns="46474" rIns="92948" bIns="46474" rtlCol="0" anchor="b"/>
          <a:lstStyle>
            <a:lvl1pPr algn="r">
              <a:defRPr sz="1300"/>
            </a:lvl1pPr>
          </a:lstStyle>
          <a:p>
            <a:fld id="{E6517F1F-6505-40F0-B92A-0D136955C762}" type="slidenum">
              <a:rPr lang="en-US" smtClean="0"/>
              <a:t>‹#›</a:t>
            </a:fld>
            <a:endParaRPr lang="en-US" dirty="0"/>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dirty="0"/>
          </a:p>
        </p:txBody>
      </p:sp>
    </p:spTree>
    <p:extLst>
      <p:ext uri="{BB962C8B-B14F-4D97-AF65-F5344CB8AC3E}">
        <p14:creationId xmlns:p14="http://schemas.microsoft.com/office/powerpoint/2010/main" val="283964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45</a:t>
            </a:fld>
            <a:endParaRPr lang="en-US" dirty="0"/>
          </a:p>
        </p:txBody>
      </p:sp>
    </p:spTree>
    <p:extLst>
      <p:ext uri="{BB962C8B-B14F-4D97-AF65-F5344CB8AC3E}">
        <p14:creationId xmlns:p14="http://schemas.microsoft.com/office/powerpoint/2010/main" val="5563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46</a:t>
            </a:fld>
            <a:endParaRPr lang="en-US" dirty="0"/>
          </a:p>
        </p:txBody>
      </p:sp>
    </p:spTree>
    <p:extLst>
      <p:ext uri="{BB962C8B-B14F-4D97-AF65-F5344CB8AC3E}">
        <p14:creationId xmlns:p14="http://schemas.microsoft.com/office/powerpoint/2010/main" val="236989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47</a:t>
            </a:fld>
            <a:endParaRPr lang="en-US" dirty="0"/>
          </a:p>
        </p:txBody>
      </p:sp>
    </p:spTree>
    <p:extLst>
      <p:ext uri="{BB962C8B-B14F-4D97-AF65-F5344CB8AC3E}">
        <p14:creationId xmlns:p14="http://schemas.microsoft.com/office/powerpoint/2010/main" val="59739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48</a:t>
            </a:fld>
            <a:endParaRPr lang="en-US" dirty="0"/>
          </a:p>
        </p:txBody>
      </p:sp>
    </p:spTree>
    <p:extLst>
      <p:ext uri="{BB962C8B-B14F-4D97-AF65-F5344CB8AC3E}">
        <p14:creationId xmlns:p14="http://schemas.microsoft.com/office/powerpoint/2010/main" val="38043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49</a:t>
            </a:fld>
            <a:endParaRPr lang="en-US" dirty="0"/>
          </a:p>
        </p:txBody>
      </p:sp>
    </p:spTree>
    <p:extLst>
      <p:ext uri="{BB962C8B-B14F-4D97-AF65-F5344CB8AC3E}">
        <p14:creationId xmlns:p14="http://schemas.microsoft.com/office/powerpoint/2010/main" val="360163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50</a:t>
            </a:fld>
            <a:endParaRPr lang="en-US" dirty="0"/>
          </a:p>
        </p:txBody>
      </p:sp>
    </p:spTree>
    <p:extLst>
      <p:ext uri="{BB962C8B-B14F-4D97-AF65-F5344CB8AC3E}">
        <p14:creationId xmlns:p14="http://schemas.microsoft.com/office/powerpoint/2010/main" val="342341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51</a:t>
            </a:fld>
            <a:endParaRPr lang="en-US" dirty="0"/>
          </a:p>
        </p:txBody>
      </p:sp>
    </p:spTree>
    <p:extLst>
      <p:ext uri="{BB962C8B-B14F-4D97-AF65-F5344CB8AC3E}">
        <p14:creationId xmlns:p14="http://schemas.microsoft.com/office/powerpoint/2010/main" val="416750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a:t>
            </a:r>
          </a:p>
        </p:txBody>
      </p:sp>
      <p:sp>
        <p:nvSpPr>
          <p:cNvPr id="4" name="Slide Number Placeholder 3"/>
          <p:cNvSpPr>
            <a:spLocks noGrp="1"/>
          </p:cNvSpPr>
          <p:nvPr>
            <p:ph type="sldNum" sz="quarter" idx="10"/>
          </p:nvPr>
        </p:nvSpPr>
        <p:spPr/>
        <p:txBody>
          <a:bodyPr/>
          <a:lstStyle/>
          <a:p>
            <a:fld id="{E6517F1F-6505-40F0-B92A-0D136955C762}" type="slidenum">
              <a:rPr lang="en-US" smtClean="0"/>
              <a:t>52</a:t>
            </a:fld>
            <a:endParaRPr lang="en-US" dirty="0"/>
          </a:p>
        </p:txBody>
      </p:sp>
    </p:spTree>
    <p:extLst>
      <p:ext uri="{BB962C8B-B14F-4D97-AF65-F5344CB8AC3E}">
        <p14:creationId xmlns:p14="http://schemas.microsoft.com/office/powerpoint/2010/main" val="4021502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a:t>
            </a:r>
          </a:p>
        </p:txBody>
      </p:sp>
      <p:sp>
        <p:nvSpPr>
          <p:cNvPr id="4" name="Slide Number Placeholder 3"/>
          <p:cNvSpPr>
            <a:spLocks noGrp="1"/>
          </p:cNvSpPr>
          <p:nvPr>
            <p:ph type="sldNum" sz="quarter" idx="10"/>
          </p:nvPr>
        </p:nvSpPr>
        <p:spPr/>
        <p:txBody>
          <a:bodyPr/>
          <a:lstStyle/>
          <a:p>
            <a:fld id="{E6517F1F-6505-40F0-B92A-0D136955C762}" type="slidenum">
              <a:rPr lang="en-US" smtClean="0"/>
              <a:t>53</a:t>
            </a:fld>
            <a:endParaRPr lang="en-US" dirty="0"/>
          </a:p>
        </p:txBody>
      </p:sp>
    </p:spTree>
    <p:extLst>
      <p:ext uri="{BB962C8B-B14F-4D97-AF65-F5344CB8AC3E}">
        <p14:creationId xmlns:p14="http://schemas.microsoft.com/office/powerpoint/2010/main" val="2260746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Normal-form and extensive-form are just representations/specifications of a strategic game</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63</a:t>
            </a:fld>
            <a:endParaRPr lang="en-US" dirty="0"/>
          </a:p>
        </p:txBody>
      </p:sp>
    </p:spTree>
    <p:extLst>
      <p:ext uri="{BB962C8B-B14F-4D97-AF65-F5344CB8AC3E}">
        <p14:creationId xmlns:p14="http://schemas.microsoft.com/office/powerpoint/2010/main" val="390951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dirty="0"/>
          </a:p>
        </p:txBody>
      </p:sp>
    </p:spTree>
    <p:extLst>
      <p:ext uri="{BB962C8B-B14F-4D97-AF65-F5344CB8AC3E}">
        <p14:creationId xmlns:p14="http://schemas.microsoft.com/office/powerpoint/2010/main" val="297045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Staten Island Ferry in New York</a:t>
            </a:r>
            <a:r>
              <a:rPr lang="en-US" baseline="0" dirty="0">
                <a:ea typeface="ＭＳ Ｐゴシック" pitchFamily="34" charset="-128"/>
              </a:rPr>
              <a:t> </a:t>
            </a:r>
            <a:r>
              <a:rPr lang="en-US" altLang="zh-CN" baseline="0" dirty="0">
                <a:ea typeface="ＭＳ Ｐゴシック" pitchFamily="34" charset="-128"/>
              </a:rPr>
              <a:t>provides a crucial link </a:t>
            </a:r>
            <a:r>
              <a:rPr lang="en-US" baseline="0" dirty="0">
                <a:ea typeface="ＭＳ Ｐゴシック" pitchFamily="34" charset="-128"/>
              </a:rPr>
              <a:t>between Manhattan and the Staten Island. It carries </a:t>
            </a:r>
            <a:r>
              <a:rPr lang="en-US" baseline="0" dirty="0"/>
              <a:t>roughly </a:t>
            </a:r>
            <a:r>
              <a:rPr lang="en-US" dirty="0"/>
              <a:t>60,000 passengers a day </a:t>
            </a:r>
            <a:r>
              <a:rPr lang="en-US" altLang="zh-CN" dirty="0"/>
              <a:t>on week</a:t>
            </a:r>
            <a:r>
              <a:rPr lang="en-US" dirty="0"/>
              <a:t>days. So the</a:t>
            </a:r>
            <a:r>
              <a:rPr lang="en-US" baseline="0" dirty="0"/>
              <a:t> ferries</a:t>
            </a:r>
            <a:r>
              <a:rPr lang="en-US" sz="1200" b="0" i="0" u="none" strike="noStrike" kern="1200" baseline="0" dirty="0">
                <a:solidFill>
                  <a:schemeClr val="tx1"/>
                </a:solidFill>
                <a:latin typeface="+mn-lt"/>
                <a:ea typeface="+mn-ea"/>
                <a:cs typeface="+mn-cs"/>
              </a:rPr>
              <a:t> may present as attractive targets for an attacker, who may ram a suicide boat packed with explosives into the ferry as happened with attacks on French supertanker Limburg and USS Cole</a:t>
            </a:r>
            <a:r>
              <a:rPr lang="en-US" dirty="0"/>
              <a:t>. So</a:t>
            </a:r>
            <a:r>
              <a:rPr lang="en-US" baseline="0" dirty="0"/>
              <a:t> how to protect the ferries?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65</a:t>
            </a:fld>
            <a:endParaRPr lang="en-US"/>
          </a:p>
        </p:txBody>
      </p:sp>
    </p:spTree>
    <p:extLst>
      <p:ext uri="{BB962C8B-B14F-4D97-AF65-F5344CB8AC3E}">
        <p14:creationId xmlns:p14="http://schemas.microsoft.com/office/powerpoint/2010/main" val="415273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a Marvel fan, you may recall that it is the Spider Man and Iron Man who tried their best to protect the ferry from sinking.</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66</a:t>
            </a:fld>
            <a:endParaRPr lang="en-US"/>
          </a:p>
        </p:txBody>
      </p:sp>
    </p:spTree>
    <p:extLst>
      <p:ext uri="{BB962C8B-B14F-4D97-AF65-F5344CB8AC3E}">
        <p14:creationId xmlns:p14="http://schemas.microsoft.com/office/powerpoint/2010/main" val="332918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the real world, the heroes are from US Coast Guard, who run patrol boats</a:t>
            </a:r>
            <a:r>
              <a:rPr lang="en-US" baseline="0" dirty="0"/>
              <a:t> </a:t>
            </a:r>
            <a:r>
              <a:rPr lang="en-US" dirty="0"/>
              <a:t>which are equipped with machine guns and can stop attackers within</a:t>
            </a:r>
            <a:r>
              <a:rPr lang="en-US" baseline="0" dirty="0"/>
              <a:t> a certain radius.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67</a:t>
            </a:fld>
            <a:endParaRPr lang="en-US"/>
          </a:p>
        </p:txBody>
      </p:sp>
    </p:spTree>
    <p:extLst>
      <p:ext uri="{BB962C8B-B14F-4D97-AF65-F5344CB8AC3E}">
        <p14:creationId xmlns:p14="http://schemas.microsoft.com/office/powerpoint/2010/main" val="349936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However, there are many ferries</a:t>
            </a:r>
            <a:r>
              <a:rPr lang="en-US" baseline="0" dirty="0">
                <a:ea typeface="ＭＳ Ｐゴシック" pitchFamily="34" charset="-128"/>
              </a:rPr>
              <a:t> running at the same time and </a:t>
            </a:r>
            <a:r>
              <a:rPr lang="en-US" dirty="0">
                <a:ea typeface="ＭＳ Ｐゴシック" pitchFamily="34" charset="-128"/>
              </a:rPr>
              <a:t>the US</a:t>
            </a:r>
            <a:r>
              <a:rPr lang="en-US" baseline="0" dirty="0">
                <a:ea typeface="ＭＳ Ｐゴシック" pitchFamily="34" charset="-128"/>
              </a:rPr>
              <a:t> Coast Guard </a:t>
            </a:r>
            <a:r>
              <a:rPr lang="en-US" dirty="0">
                <a:ea typeface="ＭＳ Ｐゴシック" pitchFamily="34" charset="-128"/>
              </a:rPr>
              <a:t>only have limited patrol boats. </a:t>
            </a:r>
            <a:r>
              <a:rPr lang="en-US" baseline="0" dirty="0"/>
              <a:t>What they used to do is that they choose one of the ferries and follow along with it all the way, leaving other ferries unprotected. </a:t>
            </a:r>
          </a:p>
        </p:txBody>
      </p:sp>
      <p:sp>
        <p:nvSpPr>
          <p:cNvPr id="4" name="Slide Number Placeholder 3"/>
          <p:cNvSpPr>
            <a:spLocks noGrp="1"/>
          </p:cNvSpPr>
          <p:nvPr>
            <p:ph type="sldNum" sz="quarter" idx="10"/>
          </p:nvPr>
        </p:nvSpPr>
        <p:spPr/>
        <p:txBody>
          <a:bodyPr/>
          <a:lstStyle/>
          <a:p>
            <a:fld id="{E6517F1F-6505-40F0-B92A-0D136955C762}" type="slidenum">
              <a:rPr lang="en-US" smtClean="0"/>
              <a:t>68</a:t>
            </a:fld>
            <a:endParaRPr lang="en-US"/>
          </a:p>
        </p:txBody>
      </p:sp>
    </p:spTree>
    <p:extLst>
      <p:ext uri="{BB962C8B-B14F-4D97-AF65-F5344CB8AC3E}">
        <p14:creationId xmlns:p14="http://schemas.microsoft.com/office/powerpoint/2010/main" val="92977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t>
            </a:r>
            <a:r>
              <a:rPr lang="en-US" baseline="0" dirty="0"/>
              <a:t>game-theoretic solution is actually deployed in the field since April 2013 and it has completely changed their maneuver in conducting patrols. As shown in this video, the patrol boat is making a U-turn which</a:t>
            </a:r>
            <a:r>
              <a:rPr lang="en-US" dirty="0"/>
              <a:t> would never happen</a:t>
            </a:r>
            <a:r>
              <a:rPr lang="en-US" baseline="0" dirty="0"/>
              <a:t> in their previous patrols.</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69</a:t>
            </a:fld>
            <a:endParaRPr lang="en-US"/>
          </a:p>
        </p:txBody>
      </p:sp>
    </p:spTree>
    <p:extLst>
      <p:ext uri="{BB962C8B-B14F-4D97-AF65-F5344CB8AC3E}">
        <p14:creationId xmlns:p14="http://schemas.microsoft.com/office/powerpoint/2010/main" val="147544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problem</a:t>
            </a:r>
            <a:r>
              <a:rPr lang="en-US" dirty="0"/>
              <a:t>,</a:t>
            </a:r>
            <a:r>
              <a:rPr lang="en-US" baseline="0" dirty="0"/>
              <a:t> </a:t>
            </a:r>
            <a:r>
              <a:rPr lang="en-US" dirty="0"/>
              <a:t>there</a:t>
            </a:r>
            <a:r>
              <a:rPr lang="en-US" baseline="0" dirty="0"/>
              <a:t> are many routes the patrol boat can take along the ferry line, and any deterministic route can be easily exploited by the attacker. So it is crucial to randomize but the problem is how.</a:t>
            </a:r>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70</a:t>
            </a:fld>
            <a:endParaRPr lang="en-US"/>
          </a:p>
        </p:txBody>
      </p:sp>
    </p:spTree>
    <p:extLst>
      <p:ext uri="{BB962C8B-B14F-4D97-AF65-F5344CB8AC3E}">
        <p14:creationId xmlns:p14="http://schemas.microsoft.com/office/powerpoint/2010/main" val="1775539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model it as</a:t>
                </a:r>
                <a:r>
                  <a:rPr lang="en-US" baseline="0" dirty="0"/>
                  <a:t> a </a:t>
                </a:r>
                <a:r>
                  <a:rPr lang="en-US" baseline="0" dirty="0" err="1"/>
                  <a:t>Stakcleberg</a:t>
                </a:r>
                <a:r>
                  <a:rPr lang="en-US" baseline="0" dirty="0"/>
                  <a:t> game, or leader-follower game, where the defender is the leader and commits to a randomized strategy first, in this case a probability distribution over possible patrol routes, and the attacker is the follower, who observes the defender’s strategy and then choose a target and a time to attack. This table shows the payoff matrix. We assume the attacker gets a payoff of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𝑢</m:t>
                        </m:r>
                      </m:e>
                      <m:sub>
                        <m:r>
                          <a:rPr lang="en-US" b="0" i="1" baseline="0" smtClean="0">
                            <a:latin typeface="Cambria Math" panose="02040503050406030204" pitchFamily="18" charset="0"/>
                          </a:rPr>
                          <m:t>𝑖</m:t>
                        </m:r>
                      </m:sub>
                    </m:sSub>
                    <m:r>
                      <a:rPr lang="en-US" b="0" i="1" baseline="0" smtClean="0">
                        <a:latin typeface="Cambria Math" panose="02040503050406030204" pitchFamily="18" charset="0"/>
                      </a:rPr>
                      <m:t>(</m:t>
                    </m:r>
                    <m:r>
                      <a:rPr lang="en-US" b="0" i="1" baseline="0" smtClean="0">
                        <a:latin typeface="Cambria Math" panose="02040503050406030204" pitchFamily="18" charset="0"/>
                      </a:rPr>
                      <m:t>𝑡</m:t>
                    </m:r>
                    <m:r>
                      <a:rPr lang="en-US" b="0" i="1" baseline="0" smtClean="0">
                        <a:latin typeface="Cambria Math" panose="02040503050406030204" pitchFamily="18" charset="0"/>
                      </a:rPr>
                      <m:t>)</m:t>
                    </m:r>
                  </m:oMath>
                </a14:m>
                <a:r>
                  <a:rPr lang="en-US" dirty="0"/>
                  <a:t> if he attacks</a:t>
                </a:r>
                <a:r>
                  <a:rPr lang="en-US" baseline="0" dirty="0"/>
                  <a:t> target </a:t>
                </a:r>
                <a14:m>
                  <m:oMath xmlns:m="http://schemas.openxmlformats.org/officeDocument/2006/math">
                    <m:r>
                      <a:rPr lang="en-US" b="0" i="1" baseline="0" smtClean="0">
                        <a:latin typeface="Cambria Math" panose="02040503050406030204" pitchFamily="18" charset="0"/>
                      </a:rPr>
                      <m:t>𝑖</m:t>
                    </m:r>
                  </m:oMath>
                </a14:m>
                <a:r>
                  <a:rPr lang="en-US" dirty="0"/>
                  <a:t> at time</a:t>
                </a:r>
                <a:r>
                  <a:rPr lang="en-US" baseline="0" dirty="0"/>
                  <a:t> </a:t>
                </a:r>
                <a14:m>
                  <m:oMath xmlns:m="http://schemas.openxmlformats.org/officeDocument/2006/math">
                    <m:r>
                      <a:rPr lang="en-US" b="0" i="1" baseline="0" smtClean="0">
                        <a:latin typeface="Cambria Math" panose="02040503050406030204" pitchFamily="18" charset="0"/>
                      </a:rPr>
                      <m:t>𝑡</m:t>
                    </m:r>
                  </m:oMath>
                </a14:m>
                <a:r>
                  <a:rPr lang="en-US" dirty="0"/>
                  <a:t> and succeeded,</a:t>
                </a:r>
                <a:r>
                  <a:rPr lang="en-US" baseline="0" dirty="0"/>
                  <a:t> meaning, no defender is close to ferry to protect it, say within 100 meters. Otherwise he gets 0. We assume it is a zero-sum game, meaning what the attacker gets is what the defender loses. In this case, solution concepts like Strong </a:t>
                </a:r>
                <a:r>
                  <a:rPr lang="en-US" baseline="0" dirty="0" err="1"/>
                  <a:t>Stackelberg</a:t>
                </a:r>
                <a:r>
                  <a:rPr lang="en-US" baseline="0" dirty="0"/>
                  <a:t> Equilibrium, Nash Equilibrium and Minimax Strategy coincide. So assuming the attacker is perfectly rational,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(e.g., &gt;100m)</a:t>
                </a:r>
                <a:endParaRPr lang="en-US" baseline="0"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model it as</a:t>
                </a:r>
                <a:r>
                  <a:rPr lang="en-US" baseline="0" dirty="0" smtClean="0"/>
                  <a:t> a </a:t>
                </a:r>
                <a:r>
                  <a:rPr lang="en-US" baseline="0" dirty="0" err="1" smtClean="0"/>
                  <a:t>Stakcleberg</a:t>
                </a:r>
                <a:r>
                  <a:rPr lang="en-US" baseline="0" dirty="0" smtClean="0"/>
                  <a:t> game, or leader-follower game, where the defender is the leader and commits to a randomized strategy first, in this case a probability distribution over possible patrol routes, and then the follower respond to the defender’s strategy by choosing a target and a time to attack. This table shows the payoff matrix. We assume the attacker gets a payoff of </a:t>
                </a:r>
                <a:r>
                  <a:rPr lang="en-US" b="0" i="0" baseline="0" smtClean="0">
                    <a:latin typeface="Cambria Math" panose="02040503050406030204" pitchFamily="18" charset="0"/>
                  </a:rPr>
                  <a:t>𝑢_𝑖 (𝑡)</a:t>
                </a:r>
                <a:r>
                  <a:rPr lang="en-US" dirty="0" smtClean="0"/>
                  <a:t> if he attacks</a:t>
                </a:r>
                <a:r>
                  <a:rPr lang="en-US" baseline="0" dirty="0" smtClean="0"/>
                  <a:t> target </a:t>
                </a:r>
                <a:r>
                  <a:rPr lang="en-US" b="0" i="0" baseline="0" smtClean="0">
                    <a:latin typeface="Cambria Math" panose="02040503050406030204" pitchFamily="18" charset="0"/>
                  </a:rPr>
                  <a:t>𝑖</a:t>
                </a:r>
                <a:r>
                  <a:rPr lang="en-US" dirty="0" smtClean="0"/>
                  <a:t> at time</a:t>
                </a:r>
                <a:r>
                  <a:rPr lang="en-US" baseline="0" dirty="0" smtClean="0"/>
                  <a:t> </a:t>
                </a:r>
                <a:r>
                  <a:rPr lang="en-US" b="0" i="0" baseline="0" smtClean="0">
                    <a:latin typeface="Cambria Math" panose="02040503050406030204" pitchFamily="18" charset="0"/>
                  </a:rPr>
                  <a:t>𝑡</a:t>
                </a:r>
                <a:r>
                  <a:rPr lang="en-US" dirty="0" smtClean="0"/>
                  <a:t> and succeeded,</a:t>
                </a:r>
                <a:r>
                  <a:rPr lang="en-US" baseline="0" dirty="0" smtClean="0"/>
                  <a:t> meaning, no defender is close to ferry to protect it. Otherwise he gets 0. We assume it is a zero-sum game, in which case many different solution concepts like Strong </a:t>
                </a:r>
                <a:r>
                  <a:rPr lang="en-US" baseline="0" dirty="0" err="1" smtClean="0"/>
                  <a:t>Stackelberg</a:t>
                </a:r>
                <a:r>
                  <a:rPr lang="en-US" baseline="0" dirty="0" smtClean="0"/>
                  <a:t> Equilibrium, Nash Equilibrium and Minimax Strategy coincide. So the optimal defender strategy is the one that minimizes the attacker’s maximum possible expected utility, which can be computed through linear programming. The decision various are the probabilities of taking each route, and the attacker’s expected utility is calculated as the target utility at that time, multiplied by the probability he can succeed in attacking. </a:t>
                </a:r>
                <a:endParaRPr lang="en-US" baseline="0" dirty="0"/>
              </a:p>
            </p:txBody>
          </p:sp>
        </mc:Fallback>
      </mc:AlternateContent>
      <p:sp>
        <p:nvSpPr>
          <p:cNvPr id="4" name="Slide Number Placeholder 3"/>
          <p:cNvSpPr>
            <a:spLocks noGrp="1"/>
          </p:cNvSpPr>
          <p:nvPr>
            <p:ph type="sldNum" sz="quarter" idx="10"/>
          </p:nvPr>
        </p:nvSpPr>
        <p:spPr/>
        <p:txBody>
          <a:bodyPr/>
          <a:lstStyle/>
          <a:p>
            <a:fld id="{E6517F1F-6505-40F0-B92A-0D136955C762}" type="slidenum">
              <a:rPr lang="en-US" smtClean="0"/>
              <a:t>71</a:t>
            </a:fld>
            <a:endParaRPr lang="en-US" dirty="0"/>
          </a:p>
        </p:txBody>
      </p:sp>
    </p:spTree>
    <p:extLst>
      <p:ext uri="{BB962C8B-B14F-4D97-AF65-F5344CB8AC3E}">
        <p14:creationId xmlns:p14="http://schemas.microsoft.com/office/powerpoint/2010/main" val="194901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randomly chosen utility functions, we show that the potential risk, measured by maximum attacker expected utility, is cut down by half when using our algorithm. As our work is brought to the real-world, it has </a:t>
            </a:r>
            <a:r>
              <a:rPr lang="en-US" sz="1200" dirty="0"/>
              <a:t>resulted in a radical shift in the patrolling tactics of the US</a:t>
            </a:r>
            <a:r>
              <a:rPr lang="en-US" sz="1200" baseline="0" dirty="0"/>
              <a:t> Coast Guard. And the feedback to us is terrific</a:t>
            </a:r>
            <a:r>
              <a:rPr lang="en-US" baseline="0" dirty="0"/>
              <a:t>. They call this shift as from point defense to zone defense, an analogy from the basketball game because before they are defending against potential attacks to one ferry and now they are defending against potential attacks to high risk zones. They think our solution has improved the randomness of the patrols. Professional mariners also mentioned that there is an apparent increase in Coast Guard patrols</a:t>
            </a:r>
            <a:r>
              <a:rPr lang="en-US" sz="1200" dirty="0"/>
              <a:t> using new patrol schedules. </a:t>
            </a:r>
            <a:endParaRPr lang="en-US" baseline="0" dirty="0"/>
          </a:p>
        </p:txBody>
      </p:sp>
      <p:sp>
        <p:nvSpPr>
          <p:cNvPr id="4" name="Slide Number Placeholder 3"/>
          <p:cNvSpPr>
            <a:spLocks noGrp="1"/>
          </p:cNvSpPr>
          <p:nvPr>
            <p:ph type="sldNum" sz="quarter" idx="10"/>
          </p:nvPr>
        </p:nvSpPr>
        <p:spPr/>
        <p:txBody>
          <a:bodyPr/>
          <a:lstStyle/>
          <a:p>
            <a:fld id="{E6517F1F-6505-40F0-B92A-0D136955C762}" type="slidenum">
              <a:rPr lang="en-US" smtClean="0"/>
              <a:t>72</a:t>
            </a:fld>
            <a:endParaRPr lang="en-US" dirty="0"/>
          </a:p>
        </p:txBody>
      </p:sp>
    </p:spTree>
    <p:extLst>
      <p:ext uri="{BB962C8B-B14F-4D97-AF65-F5344CB8AC3E}">
        <p14:creationId xmlns:p14="http://schemas.microsoft.com/office/powerpoint/2010/main" val="404221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play games, from</a:t>
            </a:r>
            <a:r>
              <a:rPr lang="en-US" baseline="0" dirty="0"/>
              <a:t> … to … to party </a:t>
            </a:r>
            <a:r>
              <a:rPr lang="en-US" baseline="0" dirty="0" err="1"/>
              <a:t>boardgames</a:t>
            </a:r>
            <a:r>
              <a:rPr lang="en-US" baseline="0" dirty="0"/>
              <a:t> such as werewolf.</a:t>
            </a:r>
            <a:endParaRPr lang="en-US" dirty="0"/>
          </a:p>
          <a:p>
            <a:r>
              <a:rPr lang="en-US" dirty="0"/>
              <a:t>In most of the games, we have to play in a very strategic way to win. </a:t>
            </a:r>
          </a:p>
          <a:p>
            <a:r>
              <a:rPr lang="en-US" dirty="0"/>
              <a:t>Game theory is the study of strategic decision making. </a:t>
            </a:r>
          </a:p>
          <a:p>
            <a:r>
              <a:rPr lang="en-US" dirty="0"/>
              <a:t>More specifically, game theory is the study of mathematical models of conflict and cooperation between intelligent decision-makers. The games studied in game theory</a:t>
            </a:r>
            <a:r>
              <a:rPr lang="en-US" baseline="0" dirty="0"/>
              <a:t> must have elements including the players, information, actions and payoffs.</a:t>
            </a:r>
          </a:p>
          <a:p>
            <a:endParaRPr lang="en-US" baseline="0" dirty="0"/>
          </a:p>
          <a:p>
            <a:r>
              <a:rPr lang="en-US" dirty="0"/>
              <a:t>Although</a:t>
            </a:r>
            <a:r>
              <a:rPr lang="en-US" baseline="0" dirty="0"/>
              <a:t> the first known discussion of </a:t>
            </a:r>
            <a:r>
              <a:rPr lang="en-US" dirty="0"/>
              <a:t>game theory is for</a:t>
            </a:r>
            <a:r>
              <a:rPr lang="en-US" baseline="0" dirty="0"/>
              <a:t> a two-player card game, game theory is </a:t>
            </a:r>
            <a:r>
              <a:rPr lang="en-US" dirty="0"/>
              <a:t>not only designed</a:t>
            </a:r>
            <a:r>
              <a:rPr lang="en-US" baseline="0" dirty="0"/>
              <a:t> for entertaining games. Modern game theory has been used in economics and political science. Nobel Prize winners </a:t>
            </a:r>
            <a:r>
              <a:rPr lang="de-DE" baseline="0" dirty="0"/>
              <a:t>John von Neumann, John Nash, Heinrich Freiherr von Stackelberg</a:t>
            </a:r>
          </a:p>
        </p:txBody>
      </p:sp>
      <p:sp>
        <p:nvSpPr>
          <p:cNvPr id="4" name="Slide Number Placeholder 3"/>
          <p:cNvSpPr>
            <a:spLocks noGrp="1"/>
          </p:cNvSpPr>
          <p:nvPr>
            <p:ph type="sldNum" sz="quarter" idx="10"/>
          </p:nvPr>
        </p:nvSpPr>
        <p:spPr/>
        <p:txBody>
          <a:bodyPr/>
          <a:lstStyle/>
          <a:p>
            <a:fld id="{E6517F1F-6505-40F0-B92A-0D136955C762}" type="slidenum">
              <a:rPr lang="en-US" smtClean="0"/>
              <a:t>5</a:t>
            </a:fld>
            <a:endParaRPr lang="en-US"/>
          </a:p>
        </p:txBody>
      </p:sp>
    </p:spTree>
    <p:extLst>
      <p:ext uri="{BB962C8B-B14F-4D97-AF65-F5344CB8AC3E}">
        <p14:creationId xmlns:p14="http://schemas.microsoft.com/office/powerpoint/2010/main" val="129338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two-player normal-form game with finite actions can be represented by a (bi)matrix</a:t>
            </a:r>
          </a:p>
          <a:p>
            <a:pPr lvl="1"/>
            <a:r>
              <a:rPr lang="en-US" dirty="0"/>
              <a:t>Player 1: Row player, Player 2: Column player</a:t>
            </a:r>
          </a:p>
          <a:p>
            <a:pPr lvl="1"/>
            <a:r>
              <a:rPr lang="en-US" dirty="0"/>
              <a:t>Often first number is for row player, second for column player</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7</a:t>
            </a:fld>
            <a:endParaRPr lang="en-US"/>
          </a:p>
        </p:txBody>
      </p:sp>
    </p:spTree>
    <p:extLst>
      <p:ext uri="{BB962C8B-B14F-4D97-AF65-F5344CB8AC3E}">
        <p14:creationId xmlns:p14="http://schemas.microsoft.com/office/powerpoint/2010/main" val="212582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members of a criminal gang are arrested and imprisoned. Each prisoner is in solitary confinement with no means of communicating with the other. The prosecutors lack sufficient evidence to convict the pair on the principal charge, but they have enough to convict both on a lesser charge. Simultaneously, the prosecutors offer each prisoner a bargain. Each prisoner is given the opportunity either to betray the other by testifying that the other committed the crime, or to cooperate with the other by remaining silent. The possible outcomes are:</a:t>
            </a:r>
          </a:p>
          <a:p>
            <a:r>
              <a:rPr lang="en-US" sz="1200" b="0" i="0" kern="1200" dirty="0">
                <a:solidFill>
                  <a:schemeClr val="tx1"/>
                </a:solidFill>
                <a:effectLst/>
                <a:latin typeface="+mn-lt"/>
                <a:ea typeface="+mn-ea"/>
                <a:cs typeface="+mn-cs"/>
              </a:rPr>
              <a:t>If A and B each betray the other, each of them serves two years in prison</a:t>
            </a:r>
          </a:p>
          <a:p>
            <a:r>
              <a:rPr lang="en-US" sz="1200" b="0" i="0" kern="1200" dirty="0">
                <a:solidFill>
                  <a:schemeClr val="tx1"/>
                </a:solidFill>
                <a:effectLst/>
                <a:latin typeface="+mn-lt"/>
                <a:ea typeface="+mn-ea"/>
                <a:cs typeface="+mn-cs"/>
              </a:rPr>
              <a:t>If A betrays B but B remains silent, A will be set free and B will serve three years in prison (and vice versa)</a:t>
            </a:r>
          </a:p>
          <a:p>
            <a:r>
              <a:rPr lang="en-US" sz="1200" b="0" i="0" kern="1200" dirty="0">
                <a:solidFill>
                  <a:schemeClr val="tx1"/>
                </a:solidFill>
                <a:effectLst/>
                <a:latin typeface="+mn-lt"/>
                <a:ea typeface="+mn-ea"/>
                <a:cs typeface="+mn-cs"/>
              </a:rPr>
              <a:t>If A and B both remain silent, both of them will serve only one year in prison (on the lesser charge).</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8</a:t>
            </a:fld>
            <a:endParaRPr lang="en-US"/>
          </a:p>
        </p:txBody>
      </p:sp>
    </p:spTree>
    <p:extLst>
      <p:ext uri="{BB962C8B-B14F-4D97-AF65-F5344CB8AC3E}">
        <p14:creationId xmlns:p14="http://schemas.microsoft.com/office/powerpoint/2010/main" val="30706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normal-form game is a </a:t>
            </a:r>
            <a:r>
              <a:rPr lang="en-US" dirty="0">
                <a:solidFill>
                  <a:srgbClr val="0070C0"/>
                </a:solidFill>
              </a:rPr>
              <a:t>representation</a:t>
            </a:r>
            <a:r>
              <a:rPr lang="en-US" dirty="0"/>
              <a:t> of a game in game theory. It directly specifies the set of players' strategies where a strategy is a complete plan of action for every stage of the game, regardless of whether that stage actually arises in play.</a:t>
            </a:r>
          </a:p>
          <a:p>
            <a:endParaRPr lang="en-US" dirty="0"/>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12</a:t>
            </a:fld>
            <a:endParaRPr lang="en-US" dirty="0"/>
          </a:p>
        </p:txBody>
      </p:sp>
    </p:spTree>
    <p:extLst>
      <p:ext uri="{BB962C8B-B14F-4D97-AF65-F5344CB8AC3E}">
        <p14:creationId xmlns:p14="http://schemas.microsoft.com/office/powerpoint/2010/main" val="216820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28</a:t>
            </a:fld>
            <a:endParaRPr lang="en-US" dirty="0"/>
          </a:p>
        </p:txBody>
      </p:sp>
    </p:spTree>
    <p:extLst>
      <p:ext uri="{BB962C8B-B14F-4D97-AF65-F5344CB8AC3E}">
        <p14:creationId xmlns:p14="http://schemas.microsoft.com/office/powerpoint/2010/main" val="185346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player to see if there is no incentive for this player to deviate, i.e., there exists another action of this player that lead to higher payoff, given the actions of other players</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38</a:t>
            </a:fld>
            <a:endParaRPr lang="en-US" dirty="0"/>
          </a:p>
        </p:txBody>
      </p:sp>
    </p:spTree>
    <p:extLst>
      <p:ext uri="{BB962C8B-B14F-4D97-AF65-F5344CB8AC3E}">
        <p14:creationId xmlns:p14="http://schemas.microsoft.com/office/powerpoint/2010/main" val="256813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i.e., no strictly dominated strategies in the remaining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assume you are given a 2 by 2 </a:t>
            </a:r>
            <a:r>
              <a:rPr lang="en-US" sz="1200" dirty="0" err="1"/>
              <a:t>bimatrix</a:t>
            </a:r>
            <a:r>
              <a:rPr lang="en-US" sz="1200" dirty="0"/>
              <a:t> game after iterative removal. Further, you are told that in a NE, all the actions are chosen with non-zero probability. What are the necessary conditions for a mixed strategy NE?</a:t>
            </a:r>
          </a:p>
          <a:p>
            <a:r>
              <a:rPr lang="en-US" dirty="0"/>
              <a:t>Check the </a:t>
            </a:r>
            <a:r>
              <a:rPr lang="en-US" dirty="0" err="1"/>
              <a:t>FvsC</a:t>
            </a:r>
            <a:r>
              <a:rPr lang="en-US" dirty="0"/>
              <a:t> game, in addition to PSNEs (F,F) and (C,C), there is a mixed strategy NE shown below.</a:t>
            </a:r>
          </a:p>
        </p:txBody>
      </p:sp>
      <p:sp>
        <p:nvSpPr>
          <p:cNvPr id="4" name="Slide Number Placeholder 3"/>
          <p:cNvSpPr>
            <a:spLocks noGrp="1"/>
          </p:cNvSpPr>
          <p:nvPr>
            <p:ph type="sldNum" sz="quarter" idx="10"/>
          </p:nvPr>
        </p:nvSpPr>
        <p:spPr/>
        <p:txBody>
          <a:bodyPr/>
          <a:lstStyle/>
          <a:p>
            <a:fld id="{E6517F1F-6505-40F0-B92A-0D136955C762}" type="slidenum">
              <a:rPr lang="en-US" smtClean="0"/>
              <a:t>44</a:t>
            </a:fld>
            <a:endParaRPr lang="en-US" dirty="0"/>
          </a:p>
        </p:txBody>
      </p:sp>
    </p:spTree>
    <p:extLst>
      <p:ext uri="{BB962C8B-B14F-4D97-AF65-F5344CB8AC3E}">
        <p14:creationId xmlns:p14="http://schemas.microsoft.com/office/powerpoint/2010/main" val="379705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ED319044-6EF3-45F6-993F-13C7645B6F96}" type="datetime1">
              <a:rPr lang="en-US" smtClean="0"/>
              <a:t>11/26/2019</a:t>
            </a:fld>
            <a:endParaRPr lang="en-US" dirty="0"/>
          </a:p>
        </p:txBody>
      </p:sp>
      <p:sp>
        <p:nvSpPr>
          <p:cNvPr id="11" name="Footer Placeholder 10"/>
          <p:cNvSpPr>
            <a:spLocks noGrp="1"/>
          </p:cNvSpPr>
          <p:nvPr>
            <p:ph type="ftr" sz="quarter" idx="11"/>
          </p:nvPr>
        </p:nvSpPr>
        <p:spPr/>
        <p:txBody>
          <a:bodyPr/>
          <a:lstStyle/>
          <a:p>
            <a:r>
              <a:rPr lang="en-US" dirty="0"/>
              <a:t>Fei Fang</a:t>
            </a:r>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DD5E6FED-4D8E-4C87-968A-8C185C99DE57}" type="datetime1">
              <a:rPr lang="en-US" smtClean="0"/>
              <a:t>11/26/2019</a:t>
            </a:fld>
            <a:endParaRPr lang="en-US" dirty="0"/>
          </a:p>
        </p:txBody>
      </p:sp>
      <p:sp>
        <p:nvSpPr>
          <p:cNvPr id="10" name="Footer Placeholder 9"/>
          <p:cNvSpPr>
            <a:spLocks noGrp="1"/>
          </p:cNvSpPr>
          <p:nvPr>
            <p:ph type="ftr" sz="quarter" idx="11"/>
          </p:nvPr>
        </p:nvSpPr>
        <p:spPr/>
        <p:txBody>
          <a:bodyPr/>
          <a:lstStyle/>
          <a:p>
            <a:r>
              <a:rPr lang="en-US" dirty="0"/>
              <a:t>Fei Fang</a:t>
            </a:r>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1E61B122-B882-4479-ACA4-00C21E9ACC94}" type="datetime1">
              <a:rPr lang="en-US" smtClean="0"/>
              <a:t>11/26/2019</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dirty="0"/>
              <a:t>Fei Fang</a:t>
            </a:r>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dirty="0"/>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ftr="0" dt="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6.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5.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7.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40.png"/></Relationships>
</file>

<file path=ppt/slides/_rels/slide1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customXml" Target="../ink/ink7.xml"/></Relationships>
</file>

<file path=ppt/slides/_rels/slide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ustomXml" Target="../ink/ink15.xml"/></Relationships>
</file>

<file path=ppt/slides/_rels/slide4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16.xml"/></Relationships>
</file>

<file path=ppt/slides/_rels/slide4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4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350.png"/><Relationship Id="rId4" Type="http://schemas.openxmlformats.org/officeDocument/2006/relationships/image" Target="../media/image340.png"/></Relationships>
</file>

<file path=ppt/slides/_rels/slide51.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customXml" Target="../ink/ink1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46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0.pn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customXml" Target="../ink/ink23.xml"/><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4.png"/><Relationship Id="rId4" Type="http://schemas.openxmlformats.org/officeDocument/2006/relationships/notesSlide" Target="../notesSlides/notesSlide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13" Type="http://schemas.openxmlformats.org/officeDocument/2006/relationships/customXml" Target="../ink/ink24.xml"/><Relationship Id="rId3"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15" Type="http://schemas.openxmlformats.org/officeDocument/2006/relationships/image" Target="../media/image76.png"/><Relationship Id="rId4" Type="http://schemas.openxmlformats.org/officeDocument/2006/relationships/image" Target="NULL"/><Relationship Id="rId1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customXml" Target="../ink/ink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p3Uos2fzIJ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Warm-up</a:t>
            </a:r>
          </a:p>
        </p:txBody>
      </p:sp>
      <p:sp>
        <p:nvSpPr>
          <p:cNvPr id="5" name="Content Placeholder 4"/>
          <p:cNvSpPr>
            <a:spLocks noGrp="1"/>
          </p:cNvSpPr>
          <p:nvPr>
            <p:ph sz="quarter" idx="1"/>
          </p:nvPr>
        </p:nvSpPr>
        <p:spPr/>
        <p:txBody>
          <a:bodyPr/>
          <a:lstStyle/>
          <a:p>
            <a:r>
              <a:rPr lang="en-US" dirty="0"/>
              <a:t>Design an AI to play Rock-Paper-Scissors for T rounds</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045275783"/>
                  </p:ext>
                </p:extLst>
              </p:nvPr>
            </p:nvGraphicFramePr>
            <p:xfrm>
              <a:off x="1524000" y="2215844"/>
              <a:ext cx="6096000" cy="3662680"/>
            </p:xfrm>
            <a:graphic>
              <a:graphicData uri="http://schemas.openxmlformats.org/drawingml/2006/table">
                <a:tbl>
                  <a:tblPr firstRow="1" bandRow="1">
                    <a:tableStyleId>{6E25E649-3F16-4E02-A733-19D2CDBF48F0}</a:tableStyleId>
                  </a:tblPr>
                  <a:tblGrid>
                    <a:gridCol w="6096000">
                      <a:extLst>
                        <a:ext uri="{9D8B030D-6E8A-4147-A177-3AD203B41FA5}">
                          <a16:colId xmlns:a16="http://schemas.microsoft.com/office/drawing/2014/main" xmlns="" val="20000"/>
                        </a:ext>
                      </a:extLst>
                    </a:gridCol>
                  </a:tblGrid>
                  <a:tr h="0">
                    <a:tc>
                      <a:txBody>
                        <a:bodyPr/>
                        <a:lstStyle/>
                        <a:p>
                          <a:r>
                            <a:rPr lang="en-US" dirty="0"/>
                            <a:t>function </a:t>
                          </a:r>
                          <a:r>
                            <a:rPr lang="en-US" dirty="0" err="1"/>
                            <a:t>playRPS</a:t>
                          </a:r>
                          <a:r>
                            <a:rPr lang="en-US" dirty="0"/>
                            <a:t>(</a:t>
                          </a:r>
                          <a:r>
                            <a:rPr lang="en-US" dirty="0" err="1"/>
                            <a:t>roundID,T</a:t>
                          </a:r>
                          <a:r>
                            <a:rPr lang="en-US" dirty="0"/>
                            <a:t>)</a:t>
                          </a:r>
                        </a:p>
                      </a:txBody>
                      <a:tcPr/>
                    </a:tc>
                    <a:extLst>
                      <a:ext uri="{0D108BD9-81ED-4DB2-BD59-A6C34878D82A}">
                        <a16:rowId xmlns:a16="http://schemas.microsoft.com/office/drawing/2014/main" xmlns=""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𝑇</m:t>
                              </m:r>
                            </m:oMath>
                          </a14:m>
                          <a:r>
                            <a:rPr lang="en-US" dirty="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a:p>
                        <a:p>
                          <a:r>
                            <a:rPr lang="en-US" dirty="0"/>
                            <a:t>Output: action a </a:t>
                          </a:r>
                          <a14:m>
                            <m:oMath xmlns:m="http://schemas.openxmlformats.org/officeDocument/2006/math">
                              <m:r>
                                <a:rPr lang="en-US" b="0" i="1" smtClean="0">
                                  <a:latin typeface="Cambria Math" panose="02040503050406030204" pitchFamily="18" charset="0"/>
                                </a:rPr>
                                <m:t>∈</m:t>
                              </m:r>
                            </m:oMath>
                          </a14:m>
                          <a:r>
                            <a:rPr lang="en-US" dirty="0"/>
                            <a:t> {Rock, Paper,</a:t>
                          </a:r>
                          <a:r>
                            <a:rPr lang="en-US" baseline="0" dirty="0"/>
                            <a:t> Scissors</a:t>
                          </a:r>
                          <a:r>
                            <a:rPr lang="en-US" dirty="0"/>
                            <a:t>}</a:t>
                          </a:r>
                        </a:p>
                      </a:txBody>
                      <a:tcPr/>
                    </a:tc>
                    <a:extLst>
                      <a:ext uri="{0D108BD9-81ED-4DB2-BD59-A6C34878D82A}">
                        <a16:rowId xmlns:a16="http://schemas.microsoft.com/office/drawing/2014/main" xmlns="" val="1000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xmlns=""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a:t>
                          </a:r>
                        </a:p>
                      </a:txBody>
                      <a:tcPr/>
                    </a:tc>
                    <a:extLst>
                      <a:ext uri="{0D108BD9-81ED-4DB2-BD59-A6C34878D82A}">
                        <a16:rowId xmlns:a16="http://schemas.microsoft.com/office/drawing/2014/main" xmlns="" val="1000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045275783"/>
                  </p:ext>
                </p:extLst>
              </p:nvPr>
            </p:nvGraphicFramePr>
            <p:xfrm>
              <a:off x="1524000" y="2215844"/>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3"/>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Slide Number Placeholder 2"/>
          <p:cNvSpPr>
            <a:spLocks noGrp="1"/>
          </p:cNvSpPr>
          <p:nvPr>
            <p:ph type="sldNum" sz="quarter" idx="12"/>
          </p:nvPr>
        </p:nvSpPr>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150029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lstStyle/>
          <a:p>
            <a:r>
              <a:rPr lang="en-US" dirty="0"/>
              <a:t>Football vs Concert (</a:t>
            </a:r>
            <a:r>
              <a:rPr lang="en-US" dirty="0" err="1"/>
              <a:t>FvsC</a:t>
            </a:r>
            <a:r>
              <a:rPr lang="en-US" dirty="0"/>
              <a:t>)</a:t>
            </a:r>
          </a:p>
          <a:p>
            <a:pPr lvl="1"/>
            <a:r>
              <a:rPr lang="en-US" dirty="0"/>
              <a:t>Historically known as Battle of Sexes</a:t>
            </a:r>
          </a:p>
          <a:p>
            <a:pPr lvl="1"/>
            <a:r>
              <a:rPr lang="en-US" dirty="0"/>
              <a:t>If football together: Alex </a:t>
            </a:r>
            <a:r>
              <a:rPr lang="en-US" dirty="0">
                <a:sym typeface="Wingdings" panose="05000000000000000000" pitchFamily="2" charset="2"/>
              </a:rPr>
              <a:t>, Berry </a:t>
            </a:r>
          </a:p>
          <a:p>
            <a:pPr lvl="1"/>
            <a:r>
              <a:rPr lang="en-US" dirty="0">
                <a:sym typeface="Wingdings" panose="05000000000000000000" pitchFamily="2" charset="2"/>
              </a:rPr>
              <a:t>If concert together: Alex , Berry </a:t>
            </a:r>
          </a:p>
          <a:p>
            <a:pPr lvl="1"/>
            <a:r>
              <a:rPr lang="en-US" dirty="0">
                <a:sym typeface="Wingdings" panose="05000000000000000000" pitchFamily="2" charset="2"/>
              </a:rPr>
              <a:t>If not together: </a:t>
            </a:r>
            <a:r>
              <a:rPr lang="en-US" dirty="0"/>
              <a:t>Alex </a:t>
            </a:r>
            <a:r>
              <a:rPr lang="en-US" dirty="0">
                <a:sym typeface="Wingdings" panose="05000000000000000000" pitchFamily="2" charset="2"/>
              </a:rPr>
              <a:t>, Berry </a:t>
            </a:r>
          </a:p>
          <a:p>
            <a:endParaRPr lang="en-US" dirty="0"/>
          </a:p>
        </p:txBody>
      </p:sp>
      <p:graphicFrame>
        <p:nvGraphicFramePr>
          <p:cNvPr id="7" name="Table 6"/>
          <p:cNvGraphicFramePr>
            <a:graphicFrameLocks noGrp="1"/>
          </p:cNvGraphicFramePr>
          <p:nvPr/>
        </p:nvGraphicFramePr>
        <p:xfrm>
          <a:off x="2138283" y="4571282"/>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algn="ctr"/>
                      <a:endParaRPr lang="en-US" sz="2000" kern="1200" dirty="0">
                        <a:solidFill>
                          <a:srgbClr val="00B050"/>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algn="ctr"/>
                      <a:endParaRPr lang="en-US" sz="2000" kern="1200" dirty="0">
                        <a:solidFill>
                          <a:srgbClr val="00B050"/>
                        </a:solidFill>
                        <a:latin typeface="+mn-lt"/>
                        <a:ea typeface="+mn-ea"/>
                        <a:cs typeface="+mn-cs"/>
                      </a:endParaRPr>
                    </a:p>
                  </a:txBody>
                  <a:tcPr/>
                </a:tc>
                <a:tc>
                  <a:txBody>
                    <a:bodyPr/>
                    <a:lstStyle/>
                    <a:p>
                      <a:pPr algn="ctr"/>
                      <a:endParaRPr lang="en-US" sz="2000" kern="1200" dirty="0">
                        <a:solidFill>
                          <a:srgbClr val="00B050"/>
                        </a:solidFill>
                        <a:latin typeface="+mn-lt"/>
                        <a:ea typeface="+mn-ea"/>
                        <a:cs typeface="+mn-cs"/>
                      </a:endParaRP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536921" y="4054248"/>
            <a:ext cx="1376246" cy="400110"/>
          </a:xfrm>
          <a:prstGeom prst="rect">
            <a:avLst/>
          </a:prstGeom>
          <a:noFill/>
        </p:spPr>
        <p:txBody>
          <a:bodyPr wrap="square" rtlCol="0">
            <a:spAutoFit/>
          </a:bodyPr>
          <a:lstStyle/>
          <a:p>
            <a:r>
              <a:rPr lang="en-US" sz="2000" dirty="0">
                <a:solidFill>
                  <a:srgbClr val="00B050"/>
                </a:solidFill>
              </a:rPr>
              <a:t>Berry</a:t>
            </a:r>
          </a:p>
        </p:txBody>
      </p:sp>
      <p:sp>
        <p:nvSpPr>
          <p:cNvPr id="9" name="TextBox 8"/>
          <p:cNvSpPr txBox="1"/>
          <p:nvPr/>
        </p:nvSpPr>
        <p:spPr>
          <a:xfrm rot="16200000">
            <a:off x="1100816" y="5107518"/>
            <a:ext cx="1480858" cy="400110"/>
          </a:xfrm>
          <a:prstGeom prst="rect">
            <a:avLst/>
          </a:prstGeom>
          <a:noFill/>
        </p:spPr>
        <p:txBody>
          <a:bodyPr wrap="square" rtlCol="0">
            <a:spAutoFit/>
          </a:bodyPr>
          <a:lstStyle/>
          <a:p>
            <a:pPr algn="ctr"/>
            <a:r>
              <a:rPr lang="en-US" sz="2000" dirty="0">
                <a:solidFill>
                  <a:schemeClr val="accent1"/>
                </a:solidFill>
              </a:rPr>
              <a:t>Alex</a:t>
            </a:r>
          </a:p>
        </p:txBody>
      </p:sp>
      <p:sp>
        <p:nvSpPr>
          <p:cNvPr id="10" name="TextBox 9"/>
          <p:cNvSpPr txBox="1"/>
          <p:nvPr/>
        </p:nvSpPr>
        <p:spPr>
          <a:xfrm>
            <a:off x="3042625" y="3592583"/>
            <a:ext cx="3058750" cy="461665"/>
          </a:xfrm>
          <a:prstGeom prst="rect">
            <a:avLst/>
          </a:prstGeom>
          <a:noFill/>
        </p:spPr>
        <p:txBody>
          <a:bodyPr wrap="square" rtlCol="0">
            <a:spAutoFit/>
          </a:bodyPr>
          <a:lstStyle/>
          <a:p>
            <a:r>
              <a:rPr lang="en-US" sz="2400" dirty="0">
                <a:solidFill>
                  <a:srgbClr val="0070C0"/>
                </a:solidFill>
              </a:rPr>
              <a:t>Fill in the payoff matrix</a:t>
            </a:r>
          </a:p>
        </p:txBody>
      </p:sp>
      <p:sp>
        <p:nvSpPr>
          <p:cNvPr id="11" name="Slide Number Placeholder 10"/>
          <p:cNvSpPr>
            <a:spLocks noGrp="1"/>
          </p:cNvSpPr>
          <p:nvPr>
            <p:ph type="sldNum" sz="quarter" idx="12"/>
          </p:nvPr>
        </p:nvSpPr>
        <p:spPr/>
        <p:txBody>
          <a:bodyPr/>
          <a:lstStyle/>
          <a:p>
            <a:fld id="{A3B20E47-2A4C-4221-B6B9-A2AC2F1C1077}" type="slidenum">
              <a:rPr lang="en-US" smtClean="0"/>
              <a:pPr/>
              <a:t>10</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2BA11478-AB2C-4F74-8019-D1775FBF7E8C}"/>
                  </a:ext>
                </a:extLst>
              </p14:cNvPr>
              <p14:cNvContentPartPr/>
              <p14:nvPr/>
            </p14:nvContentPartPr>
            <p14:xfrm>
              <a:off x="3763080" y="3805200"/>
              <a:ext cx="3687480" cy="2168280"/>
            </p14:xfrm>
          </p:contentPart>
        </mc:Choice>
        <mc:Fallback xmlns="">
          <p:pic>
            <p:nvPicPr>
              <p:cNvPr id="4" name="Ink 3">
                <a:extLst>
                  <a:ext uri="{FF2B5EF4-FFF2-40B4-BE49-F238E27FC236}">
                    <a16:creationId xmlns:a16="http://schemas.microsoft.com/office/drawing/2014/main" id="{2BA11478-AB2C-4F74-8019-D1775FBF7E8C}"/>
                  </a:ext>
                </a:extLst>
              </p:cNvPr>
              <p:cNvPicPr/>
              <p:nvPr/>
            </p:nvPicPr>
            <p:blipFill>
              <a:blip r:embed="rId3"/>
              <a:stretch>
                <a:fillRect/>
              </a:stretch>
            </p:blipFill>
            <p:spPr>
              <a:xfrm>
                <a:off x="3753720" y="3795840"/>
                <a:ext cx="3706200" cy="2187000"/>
              </a:xfrm>
              <a:prstGeom prst="rect">
                <a:avLst/>
              </a:prstGeom>
            </p:spPr>
          </p:pic>
        </mc:Fallback>
      </mc:AlternateContent>
    </p:spTree>
    <p:extLst>
      <p:ext uri="{BB962C8B-B14F-4D97-AF65-F5344CB8AC3E}">
        <p14:creationId xmlns:p14="http://schemas.microsoft.com/office/powerpoint/2010/main" val="375191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lstStyle/>
          <a:p>
            <a:r>
              <a:rPr lang="en-US" dirty="0"/>
              <a:t>Football vs Concert (</a:t>
            </a:r>
            <a:r>
              <a:rPr lang="en-US" dirty="0" err="1"/>
              <a:t>FvsC</a:t>
            </a:r>
            <a:r>
              <a:rPr lang="en-US" dirty="0"/>
              <a:t>)</a:t>
            </a:r>
          </a:p>
          <a:p>
            <a:pPr lvl="1"/>
            <a:r>
              <a:rPr lang="en-US" dirty="0"/>
              <a:t>Historically known as Battle of Sexes</a:t>
            </a:r>
          </a:p>
          <a:p>
            <a:pPr lvl="1"/>
            <a:r>
              <a:rPr lang="en-US" dirty="0"/>
              <a:t>If football together: Alex </a:t>
            </a:r>
            <a:r>
              <a:rPr lang="en-US" dirty="0">
                <a:sym typeface="Wingdings" panose="05000000000000000000" pitchFamily="2" charset="2"/>
              </a:rPr>
              <a:t>, Berry </a:t>
            </a:r>
          </a:p>
          <a:p>
            <a:pPr lvl="1"/>
            <a:r>
              <a:rPr lang="en-US" dirty="0">
                <a:sym typeface="Wingdings" panose="05000000000000000000" pitchFamily="2" charset="2"/>
              </a:rPr>
              <a:t>If concert together: Alex , Berry </a:t>
            </a:r>
          </a:p>
          <a:p>
            <a:pPr lvl="1"/>
            <a:r>
              <a:rPr lang="en-US" dirty="0">
                <a:sym typeface="Wingdings" panose="05000000000000000000" pitchFamily="2" charset="2"/>
              </a:rPr>
              <a:t>If not together: </a:t>
            </a:r>
            <a:r>
              <a:rPr lang="en-US" dirty="0"/>
              <a:t>Alex </a:t>
            </a:r>
            <a:r>
              <a:rPr lang="en-US" dirty="0">
                <a:sym typeface="Wingdings" panose="05000000000000000000" pitchFamily="2" charset="2"/>
              </a:rPr>
              <a:t>, Berry </a:t>
            </a:r>
          </a:p>
          <a:p>
            <a:endParaRPr lang="en-US" dirty="0"/>
          </a:p>
        </p:txBody>
      </p:sp>
      <p:graphicFrame>
        <p:nvGraphicFramePr>
          <p:cNvPr id="7" name="Table 6"/>
          <p:cNvGraphicFramePr>
            <a:graphicFrameLocks noGrp="1"/>
          </p:cNvGraphicFramePr>
          <p:nvPr/>
        </p:nvGraphicFramePr>
        <p:xfrm>
          <a:off x="2138283" y="4259846"/>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536921" y="3742812"/>
            <a:ext cx="1376246" cy="400110"/>
          </a:xfrm>
          <a:prstGeom prst="rect">
            <a:avLst/>
          </a:prstGeom>
          <a:noFill/>
        </p:spPr>
        <p:txBody>
          <a:bodyPr wrap="square" rtlCol="0">
            <a:spAutoFit/>
          </a:bodyPr>
          <a:lstStyle/>
          <a:p>
            <a:r>
              <a:rPr lang="en-US" sz="2000" dirty="0">
                <a:solidFill>
                  <a:srgbClr val="00B050"/>
                </a:solidFill>
              </a:rPr>
              <a:t>Berry</a:t>
            </a:r>
          </a:p>
        </p:txBody>
      </p:sp>
      <p:sp>
        <p:nvSpPr>
          <p:cNvPr id="9" name="TextBox 8"/>
          <p:cNvSpPr txBox="1"/>
          <p:nvPr/>
        </p:nvSpPr>
        <p:spPr>
          <a:xfrm rot="16200000">
            <a:off x="1100816" y="4796082"/>
            <a:ext cx="1480858" cy="400110"/>
          </a:xfrm>
          <a:prstGeom prst="rect">
            <a:avLst/>
          </a:prstGeom>
          <a:noFill/>
        </p:spPr>
        <p:txBody>
          <a:bodyPr wrap="square" rtlCol="0">
            <a:spAutoFit/>
          </a:bodyPr>
          <a:lstStyle/>
          <a:p>
            <a:pPr algn="ctr"/>
            <a:r>
              <a:rPr lang="en-US" sz="2000" dirty="0">
                <a:solidFill>
                  <a:schemeClr val="accent1"/>
                </a:solidFill>
              </a:rPr>
              <a:t>Alex</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11</a:t>
            </a:fld>
            <a:endParaRPr lang="en-US" dirty="0"/>
          </a:p>
        </p:txBody>
      </p:sp>
    </p:spTree>
    <p:extLst>
      <p:ext uri="{BB962C8B-B14F-4D97-AF65-F5344CB8AC3E}">
        <p14:creationId xmlns:p14="http://schemas.microsoft.com/office/powerpoint/2010/main" val="3262600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Normal-Form Games</a:t>
            </a:r>
          </a:p>
        </p:txBody>
      </p:sp>
      <p:sp>
        <p:nvSpPr>
          <p:cNvPr id="3" name="Content Placeholder 2"/>
          <p:cNvSpPr>
            <a:spLocks noGrp="1"/>
          </p:cNvSpPr>
          <p:nvPr>
            <p:ph sz="quarter" idx="1"/>
          </p:nvPr>
        </p:nvSpPr>
        <p:spPr/>
        <p:txBody>
          <a:bodyPr>
            <a:normAutofit/>
          </a:bodyPr>
          <a:lstStyle/>
          <a:p>
            <a:r>
              <a:rPr lang="en-US" sz="2400" dirty="0"/>
              <a:t>A game in </a:t>
            </a:r>
            <a:r>
              <a:rPr lang="en-US" sz="2400" dirty="0">
                <a:solidFill>
                  <a:srgbClr val="0070C0"/>
                </a:solidFill>
              </a:rPr>
              <a:t>normal form </a:t>
            </a:r>
            <a:r>
              <a:rPr lang="en-US" sz="2400" dirty="0"/>
              <a:t>consists of the following elements</a:t>
            </a:r>
          </a:p>
          <a:p>
            <a:pPr lvl="1"/>
            <a:r>
              <a:rPr lang="en-US" dirty="0"/>
              <a:t>Set of players</a:t>
            </a:r>
            <a:endParaRPr lang="en-US" b="0" dirty="0"/>
          </a:p>
          <a:p>
            <a:pPr lvl="1"/>
            <a:r>
              <a:rPr lang="en-US" dirty="0"/>
              <a:t>Set of actions for each player</a:t>
            </a:r>
          </a:p>
          <a:p>
            <a:pPr lvl="1"/>
            <a:r>
              <a:rPr lang="en-US" dirty="0"/>
              <a:t>Payoffs / Utility functions</a:t>
            </a:r>
          </a:p>
          <a:p>
            <a:pPr lvl="2"/>
            <a:r>
              <a:rPr lang="en-US" sz="2400" dirty="0"/>
              <a:t>Determines the utility for each player given the actions chosen by all players (referred to as action profile)</a:t>
            </a:r>
          </a:p>
          <a:p>
            <a:pPr lvl="1"/>
            <a:r>
              <a:rPr lang="en-US" dirty="0" err="1"/>
              <a:t>Bimatrix</a:t>
            </a:r>
            <a:r>
              <a:rPr lang="en-US" dirty="0"/>
              <a:t> game is special case: two players, finite action sets</a:t>
            </a:r>
          </a:p>
          <a:p>
            <a:r>
              <a:rPr lang="en-US" sz="2400" dirty="0"/>
              <a:t>Players move simultaneously and the game ends immediately afterwards</a:t>
            </a:r>
          </a:p>
          <a:p>
            <a:pPr lvl="1"/>
            <a:endParaRPr lang="en-US" dirty="0"/>
          </a:p>
        </p:txBody>
      </p:sp>
      <p:sp>
        <p:nvSpPr>
          <p:cNvPr id="8" name="TextBox 7"/>
          <p:cNvSpPr txBox="1"/>
          <p:nvPr/>
        </p:nvSpPr>
        <p:spPr>
          <a:xfrm>
            <a:off x="1360251" y="5200434"/>
            <a:ext cx="6423498" cy="830997"/>
          </a:xfrm>
          <a:prstGeom prst="rect">
            <a:avLst/>
          </a:prstGeom>
          <a:noFill/>
        </p:spPr>
        <p:txBody>
          <a:bodyPr wrap="square" rtlCol="0">
            <a:spAutoFit/>
          </a:bodyPr>
          <a:lstStyle/>
          <a:p>
            <a:r>
              <a:rPr lang="en-US" sz="2400" dirty="0">
                <a:solidFill>
                  <a:srgbClr val="0070C0"/>
                </a:solidFill>
              </a:rPr>
              <a:t>What are the players, set of actions and utility functions of Football vs Concert (</a:t>
            </a:r>
            <a:r>
              <a:rPr lang="en-US" sz="2400" dirty="0" err="1">
                <a:solidFill>
                  <a:srgbClr val="0070C0"/>
                </a:solidFill>
              </a:rPr>
              <a:t>FvsC</a:t>
            </a:r>
            <a:r>
              <a:rPr lang="en-US" sz="2400" dirty="0">
                <a:solidFill>
                  <a:srgbClr val="0070C0"/>
                </a:solidFill>
              </a:rPr>
              <a:t>) game?</a:t>
            </a:r>
          </a:p>
        </p:txBody>
      </p:sp>
      <p:sp>
        <p:nvSpPr>
          <p:cNvPr id="7" name="Slide Number Placeholder 6"/>
          <p:cNvSpPr>
            <a:spLocks noGrp="1"/>
          </p:cNvSpPr>
          <p:nvPr>
            <p:ph type="sldNum" sz="quarter" idx="12"/>
          </p:nvPr>
        </p:nvSpPr>
        <p:spPr/>
        <p:txBody>
          <a:bodyPr/>
          <a:lstStyle/>
          <a:p>
            <a:fld id="{A3B20E47-2A4C-4221-B6B9-A2AC2F1C1077}" type="slidenum">
              <a:rPr lang="en-US" smtClean="0"/>
              <a:pPr/>
              <a:t>12</a:t>
            </a:fld>
            <a:endParaRPr lang="en-US" dirty="0"/>
          </a:p>
        </p:txBody>
      </p:sp>
    </p:spTree>
    <p:extLst>
      <p:ext uri="{BB962C8B-B14F-4D97-AF65-F5344CB8AC3E}">
        <p14:creationId xmlns:p14="http://schemas.microsoft.com/office/powerpoint/2010/main" val="352320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Warm-up</a:t>
            </a:r>
          </a:p>
        </p:txBody>
      </p:sp>
      <p:sp>
        <p:nvSpPr>
          <p:cNvPr id="5" name="Content Placeholder 4"/>
          <p:cNvSpPr>
            <a:spLocks noGrp="1"/>
          </p:cNvSpPr>
          <p:nvPr>
            <p:ph sz="quarter" idx="1"/>
          </p:nvPr>
        </p:nvSpPr>
        <p:spPr/>
        <p:txBody>
          <a:bodyPr/>
          <a:lstStyle/>
          <a:p>
            <a:r>
              <a:rPr lang="en-US" dirty="0"/>
              <a:t>Design an AI to play Rock-Paper-Scissors for T rounds</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4111122995"/>
                  </p:ext>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extLst>
                        <a:ext uri="{9D8B030D-6E8A-4147-A177-3AD203B41FA5}">
                          <a16:colId xmlns:a16="http://schemas.microsoft.com/office/drawing/2014/main" xmlns="" val="20000"/>
                        </a:ext>
                      </a:extLst>
                    </a:gridCol>
                  </a:tblGrid>
                  <a:tr h="0">
                    <a:tc>
                      <a:txBody>
                        <a:bodyPr/>
                        <a:lstStyle/>
                        <a:p>
                          <a:r>
                            <a:rPr lang="en-US" dirty="0"/>
                            <a:t>function </a:t>
                          </a:r>
                          <a:r>
                            <a:rPr lang="en-US" dirty="0" err="1"/>
                            <a:t>playRPS</a:t>
                          </a:r>
                          <a:r>
                            <a:rPr lang="en-US" dirty="0"/>
                            <a:t>(</a:t>
                          </a:r>
                          <a:r>
                            <a:rPr lang="en-US" dirty="0" err="1"/>
                            <a:t>roundID,T</a:t>
                          </a:r>
                          <a:r>
                            <a:rPr lang="en-US" dirty="0"/>
                            <a:t>)</a:t>
                          </a:r>
                        </a:p>
                      </a:txBody>
                      <a:tcPr/>
                    </a:tc>
                    <a:extLst>
                      <a:ext uri="{0D108BD9-81ED-4DB2-BD59-A6C34878D82A}">
                        <a16:rowId xmlns:a16="http://schemas.microsoft.com/office/drawing/2014/main" xmlns=""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𝑇</m:t>
                              </m:r>
                            </m:oMath>
                          </a14:m>
                          <a:r>
                            <a:rPr lang="en-US" dirty="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a:p>
                        <a:p>
                          <a:r>
                            <a:rPr lang="en-US" dirty="0"/>
                            <a:t>Output: action a </a:t>
                          </a:r>
                          <a14:m>
                            <m:oMath xmlns:m="http://schemas.openxmlformats.org/officeDocument/2006/math">
                              <m:r>
                                <a:rPr lang="en-US" b="0" i="1" smtClean="0">
                                  <a:latin typeface="Cambria Math" panose="02040503050406030204" pitchFamily="18" charset="0"/>
                                </a:rPr>
                                <m:t>∈</m:t>
                              </m:r>
                            </m:oMath>
                          </a14:m>
                          <a:r>
                            <a:rPr lang="en-US" dirty="0"/>
                            <a:t> {Rock, Paper,</a:t>
                          </a:r>
                          <a:r>
                            <a:rPr lang="en-US" baseline="0" dirty="0"/>
                            <a:t> Scissors</a:t>
                          </a:r>
                          <a:r>
                            <a:rPr lang="en-US" dirty="0"/>
                            <a:t>}</a:t>
                          </a:r>
                        </a:p>
                      </a:txBody>
                      <a:tcPr/>
                    </a:tc>
                    <a:extLst>
                      <a:ext uri="{0D108BD9-81ED-4DB2-BD59-A6C34878D82A}">
                        <a16:rowId xmlns:a16="http://schemas.microsoft.com/office/drawing/2014/main" xmlns="" val="1000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xmlns=""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a:t>
                          </a:r>
                        </a:p>
                      </a:txBody>
                      <a:tcPr/>
                    </a:tc>
                    <a:extLst>
                      <a:ext uri="{0D108BD9-81ED-4DB2-BD59-A6C34878D82A}">
                        <a16:rowId xmlns:a16="http://schemas.microsoft.com/office/drawing/2014/main" xmlns="" val="1000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4111122995"/>
                  </p:ext>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2"/>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TextBox 2"/>
          <p:cNvSpPr txBox="1"/>
          <p:nvPr/>
        </p:nvSpPr>
        <p:spPr>
          <a:xfrm>
            <a:off x="1146927" y="1845778"/>
            <a:ext cx="6746975" cy="461665"/>
          </a:xfrm>
          <a:prstGeom prst="rect">
            <a:avLst/>
          </a:prstGeom>
          <a:noFill/>
        </p:spPr>
        <p:txBody>
          <a:bodyPr wrap="none" rtlCol="0">
            <a:spAutoFit/>
          </a:bodyPr>
          <a:lstStyle/>
          <a:p>
            <a:r>
              <a:rPr lang="en-US" sz="2400" dirty="0">
                <a:solidFill>
                  <a:srgbClr val="FF0000"/>
                </a:solidFill>
              </a:rPr>
              <a:t>If T=1, </a:t>
            </a:r>
            <a:r>
              <a:rPr lang="en-US" sz="2400" dirty="0" err="1">
                <a:solidFill>
                  <a:srgbClr val="FF0000"/>
                </a:solidFill>
              </a:rPr>
              <a:t>roundID</a:t>
            </a:r>
            <a:r>
              <a:rPr lang="en-US" sz="2400" dirty="0">
                <a:solidFill>
                  <a:srgbClr val="FF0000"/>
                </a:solidFill>
              </a:rPr>
              <a:t>=1, what action does your AI choose?</a:t>
            </a:r>
          </a:p>
        </p:txBody>
      </p:sp>
      <p:sp>
        <p:nvSpPr>
          <p:cNvPr id="7" name="Slide Number Placeholder 6"/>
          <p:cNvSpPr>
            <a:spLocks noGrp="1"/>
          </p:cNvSpPr>
          <p:nvPr>
            <p:ph type="sldNum" sz="quarter" idx="12"/>
          </p:nvPr>
        </p:nvSpPr>
        <p:spPr/>
        <p:txBody>
          <a:bodyPr/>
          <a:lstStyle/>
          <a:p>
            <a:fld id="{A3B20E47-2A4C-4221-B6B9-A2AC2F1C1077}" type="slidenum">
              <a:rPr lang="en-US" smtClean="0"/>
              <a:pPr/>
              <a:t>13</a:t>
            </a:fld>
            <a:endParaRPr lang="en-US" dirty="0"/>
          </a:p>
        </p:txBody>
      </p:sp>
    </p:spTree>
    <p:extLst>
      <p:ext uri="{BB962C8B-B14F-4D97-AF65-F5344CB8AC3E}">
        <p14:creationId xmlns:p14="http://schemas.microsoft.com/office/powerpoint/2010/main" val="46521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Pure strategy: choose an action deterministically</a:t>
                </a:r>
              </a:p>
              <a:p>
                <a:r>
                  <a:rPr lang="en-US" dirty="0"/>
                  <a:t>Mixed strategy: choose actions according to a probability distribution</a:t>
                </a:r>
              </a:p>
              <a:p>
                <a:pPr lvl="1"/>
                <a:r>
                  <a:rPr lang="en-US" dirty="0"/>
                  <a:t>Notation: </a:t>
                </a:r>
                <a14:m>
                  <m:oMath xmlns:m="http://schemas.openxmlformats.org/officeDocument/2006/math">
                    <m:r>
                      <a:rPr lang="en-US"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=(0.3,0.7,0)</m:t>
                    </m:r>
                  </m:oMath>
                </a14:m>
                <a:endParaRPr lang="en-US" dirty="0">
                  <a:solidFill>
                    <a:schemeClr val="tx1"/>
                  </a:solidFill>
                </a:endParaRPr>
              </a:p>
              <a:p>
                <a:pPr lvl="1"/>
                <a:r>
                  <a:rPr lang="en-US" dirty="0"/>
                  <a:t>Support: set of actions chosen with non-zero probability</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3" name="TextBox 12"/>
          <p:cNvSpPr txBox="1"/>
          <p:nvPr/>
        </p:nvSpPr>
        <p:spPr>
          <a:xfrm>
            <a:off x="457200" y="3553365"/>
            <a:ext cx="8106057" cy="461665"/>
          </a:xfrm>
          <a:prstGeom prst="rect">
            <a:avLst/>
          </a:prstGeom>
          <a:noFill/>
        </p:spPr>
        <p:txBody>
          <a:bodyPr wrap="square" rtlCol="0">
            <a:spAutoFit/>
          </a:bodyPr>
          <a:lstStyle/>
          <a:p>
            <a:r>
              <a:rPr lang="en-US" sz="2400" dirty="0">
                <a:solidFill>
                  <a:srgbClr val="0070C0"/>
                </a:solidFill>
              </a:rPr>
              <a:t>Does your AI play a deterministic strategy or a mixed strategy?</a:t>
            </a:r>
          </a:p>
        </p:txBody>
      </p:sp>
      <p:graphicFrame>
        <p:nvGraphicFramePr>
          <p:cNvPr id="11" name="Table 10"/>
          <p:cNvGraphicFramePr>
            <a:graphicFrameLocks noGrp="1"/>
          </p:cNvGraphicFramePr>
          <p:nvPr>
            <p:extLst>
              <p:ext uri="{D42A27DB-BD31-4B8C-83A1-F6EECF244321}">
                <p14:modId xmlns:p14="http://schemas.microsoft.com/office/powerpoint/2010/main" val="350363622"/>
              </p:ext>
            </p:extLst>
          </p:nvPr>
        </p:nvGraphicFramePr>
        <p:xfrm>
          <a:off x="4182400" y="4452955"/>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12" name="TextBox 11"/>
          <p:cNvSpPr txBox="1"/>
          <p:nvPr/>
        </p:nvSpPr>
        <p:spPr>
          <a:xfrm>
            <a:off x="6270538" y="3934121"/>
            <a:ext cx="1376246" cy="400110"/>
          </a:xfrm>
          <a:prstGeom prst="rect">
            <a:avLst/>
          </a:prstGeom>
          <a:noFill/>
        </p:spPr>
        <p:txBody>
          <a:bodyPr wrap="square" rtlCol="0">
            <a:spAutoFit/>
          </a:bodyPr>
          <a:lstStyle/>
          <a:p>
            <a:r>
              <a:rPr lang="en-US" sz="2000" dirty="0">
                <a:solidFill>
                  <a:srgbClr val="00B050"/>
                </a:solidFill>
              </a:rPr>
              <a:t>Player 2</a:t>
            </a:r>
          </a:p>
        </p:txBody>
      </p:sp>
      <p:sp>
        <p:nvSpPr>
          <p:cNvPr id="17" name="TextBox 16"/>
          <p:cNvSpPr txBox="1"/>
          <p:nvPr/>
        </p:nvSpPr>
        <p:spPr>
          <a:xfrm rot="16200000">
            <a:off x="3020440" y="4836113"/>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7" name="Rectangle 6"/>
          <p:cNvSpPr/>
          <p:nvPr/>
        </p:nvSpPr>
        <p:spPr>
          <a:xfrm>
            <a:off x="486217" y="4205170"/>
            <a:ext cx="3358588" cy="830997"/>
          </a:xfrm>
          <a:prstGeom prst="rect">
            <a:avLst/>
          </a:prstGeom>
        </p:spPr>
        <p:txBody>
          <a:bodyPr wrap="square">
            <a:spAutoFit/>
          </a:bodyPr>
          <a:lstStyle/>
          <a:p>
            <a:r>
              <a:rPr lang="en-US" sz="2400" dirty="0">
                <a:solidFill>
                  <a:srgbClr val="0070C0"/>
                </a:solidFill>
              </a:rPr>
              <a:t>What is the support size of your AI’s strategy?</a:t>
            </a:r>
          </a:p>
        </p:txBody>
      </p:sp>
      <p:sp>
        <p:nvSpPr>
          <p:cNvPr id="8" name="Slide Number Placeholder 7"/>
          <p:cNvSpPr>
            <a:spLocks noGrp="1"/>
          </p:cNvSpPr>
          <p:nvPr>
            <p:ph type="sldNum" sz="quarter" idx="12"/>
          </p:nvPr>
        </p:nvSpPr>
        <p:spPr/>
        <p:txBody>
          <a:bodyPr/>
          <a:lstStyle/>
          <a:p>
            <a:fld id="{A3B20E47-2A4C-4221-B6B9-A2AC2F1C1077}" type="slidenum">
              <a:rPr lang="en-US" smtClean="0"/>
              <a:pPr/>
              <a:t>14</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4572000" y="2433945"/>
                <a:ext cx="3503311" cy="646331"/>
              </a:xfrm>
              <a:prstGeom prst="rect">
                <a:avLst/>
              </a:prstGeom>
              <a:noFill/>
              <a:ln>
                <a:solidFill>
                  <a:srgbClr val="FF0000"/>
                </a:solidFill>
              </a:ln>
            </p:spPr>
            <p:txBody>
              <a:bodyPr wrap="square" rtlCol="0">
                <a:spAutoFit/>
              </a:bodyPr>
              <a:lstStyle/>
              <a:p>
                <a:r>
                  <a:rPr lang="en-US" dirty="0">
                    <a:solidFill>
                      <a:srgbClr val="FF0000"/>
                    </a:solidFill>
                  </a:rPr>
                  <a:t>Notation Alert! We use </a:t>
                </a:r>
                <a14:m>
                  <m:oMath xmlns:m="http://schemas.openxmlformats.org/officeDocument/2006/math">
                    <m:r>
                      <a:rPr lang="en-US" i="1" dirty="0" smtClean="0">
                        <a:solidFill>
                          <a:srgbClr val="FF0000"/>
                        </a:solidFill>
                        <a:latin typeface="Cambria Math" panose="02040503050406030204" pitchFamily="18" charset="0"/>
                      </a:rPr>
                      <m:t>𝑠</m:t>
                    </m:r>
                  </m:oMath>
                </a14:m>
                <a:r>
                  <a:rPr lang="en-US" dirty="0">
                    <a:solidFill>
                      <a:srgbClr val="FF0000"/>
                    </a:solidFill>
                  </a:rPr>
                  <a:t> to represent strategy here (not states)</a:t>
                </a:r>
                <a:endParaRPr lang="en-US" b="1"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72000" y="2433945"/>
                <a:ext cx="3503311" cy="646331"/>
              </a:xfrm>
              <a:prstGeom prst="rect">
                <a:avLst/>
              </a:prstGeom>
              <a:blipFill rotWithShape="0">
                <a:blip r:embed="rId3"/>
                <a:stretch>
                  <a:fillRect l="-1213" t="-3704" r="-1040" b="-12963"/>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C04097D1-2CC2-469C-BBBC-1C5BEACD7CEA}"/>
                  </a:ext>
                </a:extLst>
              </p14:cNvPr>
              <p14:cNvContentPartPr/>
              <p14:nvPr/>
            </p14:nvContentPartPr>
            <p14:xfrm>
              <a:off x="2288520" y="3018600"/>
              <a:ext cx="2772360" cy="2994120"/>
            </p14:xfrm>
          </p:contentPart>
        </mc:Choice>
        <mc:Fallback xmlns="">
          <p:pic>
            <p:nvPicPr>
              <p:cNvPr id="4" name="Ink 3">
                <a:extLst>
                  <a:ext uri="{FF2B5EF4-FFF2-40B4-BE49-F238E27FC236}">
                    <a16:creationId xmlns:a16="http://schemas.microsoft.com/office/drawing/2014/main" id="{C04097D1-2CC2-469C-BBBC-1C5BEACD7CEA}"/>
                  </a:ext>
                </a:extLst>
              </p:cNvPr>
              <p:cNvPicPr/>
              <p:nvPr/>
            </p:nvPicPr>
            <p:blipFill>
              <a:blip r:embed="rId5"/>
              <a:stretch>
                <a:fillRect/>
              </a:stretch>
            </p:blipFill>
            <p:spPr>
              <a:xfrm>
                <a:off x="2279160" y="3009240"/>
                <a:ext cx="2791080" cy="3012840"/>
              </a:xfrm>
              <a:prstGeom prst="rect">
                <a:avLst/>
              </a:prstGeom>
            </p:spPr>
          </p:pic>
        </mc:Fallback>
      </mc:AlternateContent>
    </p:spTree>
    <p:extLst>
      <p:ext uri="{BB962C8B-B14F-4D97-AF65-F5344CB8AC3E}">
        <p14:creationId xmlns:p14="http://schemas.microsoft.com/office/powerpoint/2010/main" val="189338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Zero-sum vs General-sum</a:t>
            </a:r>
          </a:p>
        </p:txBody>
      </p:sp>
      <p:sp>
        <p:nvSpPr>
          <p:cNvPr id="3" name="Content Placeholder 2"/>
          <p:cNvSpPr>
            <a:spLocks noGrp="1"/>
          </p:cNvSpPr>
          <p:nvPr>
            <p:ph sz="quarter" idx="1"/>
          </p:nvPr>
        </p:nvSpPr>
        <p:spPr/>
        <p:txBody>
          <a:bodyPr/>
          <a:lstStyle/>
          <a:p>
            <a:r>
              <a:rPr lang="en-US" dirty="0"/>
              <a:t>Zero-sum Game</a:t>
            </a:r>
          </a:p>
          <a:p>
            <a:pPr lvl="1"/>
            <a:r>
              <a:rPr lang="en-US" dirty="0"/>
              <a:t>No matter what actions are chosen by the players, the utilities for all the players sum up to zero or a constant</a:t>
            </a:r>
          </a:p>
          <a:p>
            <a:r>
              <a:rPr lang="en-US" dirty="0"/>
              <a:t>General-sum Game</a:t>
            </a:r>
          </a:p>
          <a:p>
            <a:pPr lvl="1"/>
            <a:r>
              <a:rPr lang="en-US" dirty="0"/>
              <a:t>The sum of utilities of all the players is not a constant</a:t>
            </a:r>
          </a:p>
          <a:p>
            <a:endParaRPr lang="en-US" dirty="0"/>
          </a:p>
        </p:txBody>
      </p:sp>
      <p:graphicFrame>
        <p:nvGraphicFramePr>
          <p:cNvPr id="6" name="Table 5"/>
          <p:cNvGraphicFramePr>
            <a:graphicFrameLocks noGrp="1"/>
          </p:cNvGraphicFramePr>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7" name="TextBox 6"/>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8" name="TextBox 7"/>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9" name="Table 8"/>
          <p:cNvGraphicFramePr>
            <a:graphicFrameLocks noGrp="1"/>
          </p:cNvGraphicFramePr>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1" name="TextBox 10"/>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2" name="Table 11"/>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4" name="TextBox 13"/>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5" name="TextBox 14"/>
          <p:cNvSpPr txBox="1"/>
          <p:nvPr/>
        </p:nvSpPr>
        <p:spPr>
          <a:xfrm>
            <a:off x="959602" y="3488863"/>
            <a:ext cx="3325722" cy="1200329"/>
          </a:xfrm>
          <a:prstGeom prst="rect">
            <a:avLst/>
          </a:prstGeom>
          <a:noFill/>
        </p:spPr>
        <p:txBody>
          <a:bodyPr wrap="square" rtlCol="0">
            <a:spAutoFit/>
          </a:bodyPr>
          <a:lstStyle/>
          <a:p>
            <a:r>
              <a:rPr lang="en-US" sz="2400" dirty="0">
                <a:solidFill>
                  <a:srgbClr val="0070C0"/>
                </a:solidFill>
              </a:rPr>
              <a:t>Which ones are </a:t>
            </a:r>
          </a:p>
          <a:p>
            <a:r>
              <a:rPr lang="en-US" sz="2400" dirty="0">
                <a:solidFill>
                  <a:srgbClr val="0070C0"/>
                </a:solidFill>
              </a:rPr>
              <a:t>general-sum games?</a:t>
            </a:r>
          </a:p>
          <a:p>
            <a:endParaRPr lang="en-US" sz="2400" dirty="0">
              <a:solidFill>
                <a:srgbClr val="0070C0"/>
              </a:solidFill>
            </a:endParaRPr>
          </a:p>
        </p:txBody>
      </p:sp>
      <p:sp>
        <p:nvSpPr>
          <p:cNvPr id="17" name="Slide Number Placeholder 16"/>
          <p:cNvSpPr>
            <a:spLocks noGrp="1"/>
          </p:cNvSpPr>
          <p:nvPr>
            <p:ph type="sldNum" sz="quarter" idx="12"/>
          </p:nvPr>
        </p:nvSpPr>
        <p:spPr/>
        <p:txBody>
          <a:bodyPr/>
          <a:lstStyle/>
          <a:p>
            <a:fld id="{A3B20E47-2A4C-4221-B6B9-A2AC2F1C1077}" type="slidenum">
              <a:rPr lang="en-US" smtClean="0"/>
              <a:pPr/>
              <a:t>15</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A0A064BD-7C76-4DA4-9666-F8EE8CF7A7EE}"/>
                  </a:ext>
                </a:extLst>
              </p14:cNvPr>
              <p14:cNvContentPartPr/>
              <p14:nvPr/>
            </p14:nvContentPartPr>
            <p14:xfrm>
              <a:off x="1917720" y="3234600"/>
              <a:ext cx="7224840" cy="3601800"/>
            </p14:xfrm>
          </p:contentPart>
        </mc:Choice>
        <mc:Fallback xmlns="">
          <p:pic>
            <p:nvPicPr>
              <p:cNvPr id="4" name="Ink 3">
                <a:extLst>
                  <a:ext uri="{FF2B5EF4-FFF2-40B4-BE49-F238E27FC236}">
                    <a16:creationId xmlns:a16="http://schemas.microsoft.com/office/drawing/2014/main" id="{A0A064BD-7C76-4DA4-9666-F8EE8CF7A7EE}"/>
                  </a:ext>
                </a:extLst>
              </p:cNvPr>
              <p:cNvPicPr/>
              <p:nvPr/>
            </p:nvPicPr>
            <p:blipFill>
              <a:blip r:embed="rId3"/>
              <a:stretch>
                <a:fillRect/>
              </a:stretch>
            </p:blipFill>
            <p:spPr>
              <a:xfrm>
                <a:off x="1908360" y="3225240"/>
                <a:ext cx="7243560" cy="3620520"/>
              </a:xfrm>
              <a:prstGeom prst="rect">
                <a:avLst/>
              </a:prstGeom>
            </p:spPr>
          </p:pic>
        </mc:Fallback>
      </mc:AlternateContent>
    </p:spTree>
    <p:extLst>
      <p:ext uri="{BB962C8B-B14F-4D97-AF65-F5344CB8AC3E}">
        <p14:creationId xmlns:p14="http://schemas.microsoft.com/office/powerpoint/2010/main" val="39110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Zero-sum vs General-sum</a:t>
            </a:r>
          </a:p>
        </p:txBody>
      </p:sp>
      <p:sp>
        <p:nvSpPr>
          <p:cNvPr id="3" name="Content Placeholder 2"/>
          <p:cNvSpPr>
            <a:spLocks noGrp="1"/>
          </p:cNvSpPr>
          <p:nvPr>
            <p:ph sz="quarter" idx="1"/>
          </p:nvPr>
        </p:nvSpPr>
        <p:spPr/>
        <p:txBody>
          <a:bodyPr/>
          <a:lstStyle/>
          <a:p>
            <a:r>
              <a:rPr lang="en-US" dirty="0"/>
              <a:t>Zero-sum Game</a:t>
            </a:r>
          </a:p>
          <a:p>
            <a:pPr lvl="1"/>
            <a:r>
              <a:rPr lang="en-US" dirty="0"/>
              <a:t>No matter what actions are chosen by the players, the utilities for all the players sum up to zero or a constant</a:t>
            </a:r>
          </a:p>
          <a:p>
            <a:r>
              <a:rPr lang="en-US" dirty="0"/>
              <a:t>General-sum Game</a:t>
            </a:r>
          </a:p>
          <a:p>
            <a:pPr lvl="1"/>
            <a:r>
              <a:rPr lang="en-US" dirty="0"/>
              <a:t>The sum of utilities of all the players is not a constant</a:t>
            </a:r>
          </a:p>
          <a:p>
            <a:endParaRPr lang="en-US" dirty="0"/>
          </a:p>
        </p:txBody>
      </p:sp>
      <p:graphicFrame>
        <p:nvGraphicFramePr>
          <p:cNvPr id="6" name="Table 5"/>
          <p:cNvGraphicFramePr>
            <a:graphicFrameLocks noGrp="1"/>
          </p:cNvGraphicFramePr>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7" name="TextBox 6"/>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8" name="TextBox 7"/>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9" name="Table 8"/>
          <p:cNvGraphicFramePr>
            <a:graphicFrameLocks noGrp="1"/>
          </p:cNvGraphicFramePr>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1" name="TextBox 10"/>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2" name="Table 11"/>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4" name="TextBox 13"/>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6" name="Oval 15"/>
          <p:cNvSpPr/>
          <p:nvPr/>
        </p:nvSpPr>
        <p:spPr>
          <a:xfrm>
            <a:off x="4729378" y="3456934"/>
            <a:ext cx="3957422" cy="30735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9602" y="3488863"/>
            <a:ext cx="3325722" cy="1200329"/>
          </a:xfrm>
          <a:prstGeom prst="rect">
            <a:avLst/>
          </a:prstGeom>
          <a:noFill/>
        </p:spPr>
        <p:txBody>
          <a:bodyPr wrap="square" rtlCol="0">
            <a:spAutoFit/>
          </a:bodyPr>
          <a:lstStyle/>
          <a:p>
            <a:r>
              <a:rPr lang="en-US" sz="2400" dirty="0">
                <a:solidFill>
                  <a:srgbClr val="0070C0"/>
                </a:solidFill>
              </a:rPr>
              <a:t>Which ones are </a:t>
            </a:r>
          </a:p>
          <a:p>
            <a:r>
              <a:rPr lang="en-US" sz="2400" dirty="0">
                <a:solidFill>
                  <a:srgbClr val="0070C0"/>
                </a:solidFill>
              </a:rPr>
              <a:t>general-sum games?</a:t>
            </a:r>
          </a:p>
          <a:p>
            <a:endParaRPr lang="en-US" sz="2400" dirty="0">
              <a:solidFill>
                <a:srgbClr val="0070C0"/>
              </a:solidFill>
            </a:endParaRPr>
          </a:p>
        </p:txBody>
      </p:sp>
      <p:sp>
        <p:nvSpPr>
          <p:cNvPr id="18" name="Slide Number Placeholder 17"/>
          <p:cNvSpPr>
            <a:spLocks noGrp="1"/>
          </p:cNvSpPr>
          <p:nvPr>
            <p:ph type="sldNum" sz="quarter" idx="12"/>
          </p:nvPr>
        </p:nvSpPr>
        <p:spPr/>
        <p:txBody>
          <a:bodyPr/>
          <a:lstStyle/>
          <a:p>
            <a:fld id="{A3B20E47-2A4C-4221-B6B9-A2AC2F1C1077}" type="slidenum">
              <a:rPr lang="en-US" smtClean="0"/>
              <a:pPr/>
              <a:t>16</a:t>
            </a:fld>
            <a:endParaRPr lang="en-US" dirty="0"/>
          </a:p>
        </p:txBody>
      </p:sp>
    </p:spTree>
    <p:extLst>
      <p:ext uri="{BB962C8B-B14F-4D97-AF65-F5344CB8AC3E}">
        <p14:creationId xmlns:p14="http://schemas.microsoft.com/office/powerpoint/2010/main" val="1188321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Utility</a:t>
            </a:r>
          </a:p>
        </p:txBody>
      </p:sp>
      <p:sp>
        <p:nvSpPr>
          <p:cNvPr id="3" name="Content Placeholder 2"/>
          <p:cNvSpPr>
            <a:spLocks noGrp="1"/>
          </p:cNvSpPr>
          <p:nvPr>
            <p:ph sz="quarter" idx="1"/>
          </p:nvPr>
        </p:nvSpPr>
        <p:spPr/>
        <p:txBody>
          <a:bodyPr/>
          <a:lstStyle/>
          <a:p>
            <a:r>
              <a:rPr lang="en-US" dirty="0"/>
              <a:t>Given the strategies of all players, </a:t>
            </a:r>
          </a:p>
        </p:txBody>
      </p:sp>
      <p:graphicFrame>
        <p:nvGraphicFramePr>
          <p:cNvPr id="11" name="Table 10"/>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3" name="TextBox 12"/>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4" name="TextBox 13"/>
              <p:cNvSpPr txBox="1"/>
              <p:nvPr/>
            </p:nvSpPr>
            <p:spPr>
              <a:xfrm>
                <a:off x="612648" y="3319875"/>
                <a:ext cx="8093306" cy="983218"/>
              </a:xfrm>
              <a:prstGeom prst="rect">
                <a:avLst/>
              </a:prstGeom>
              <a:noFill/>
            </p:spPr>
            <p:txBody>
              <a:bodyPr wrap="none" rtlCol="0">
                <a:spAutoFit/>
              </a:bodyPr>
              <a:lstStyle/>
              <a:p>
                <a:r>
                  <a:rPr lang="en-US" sz="2400" dirty="0">
                    <a:solidFill>
                      <a:srgbClr val="0070C0"/>
                    </a:solidFill>
                  </a:rPr>
                  <a:t>If Alex’s strategy </a:t>
                </a:r>
                <a14:m>
                  <m:oMath xmlns:m="http://schemas.openxmlformats.org/officeDocument/2006/math">
                    <m:sSub>
                      <m:sSubPr>
                        <m:ctrlPr>
                          <a:rPr lang="en-US" sz="2400" b="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𝐴</m:t>
                        </m:r>
                      </m:sub>
                    </m:sSub>
                  </m:oMath>
                </a14:m>
                <a:r>
                  <a:rPr lang="en-US" sz="2400" dirty="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oMath>
                </a14:m>
                <a:r>
                  <a:rPr lang="en-US" sz="2400" dirty="0">
                    <a:solidFill>
                      <a:srgbClr val="0070C0"/>
                    </a:solidFill>
                  </a:rPr>
                  <a:t>, Berry’s strategy </a:t>
                </a:r>
                <a14:m>
                  <m:oMath xmlns:m="http://schemas.openxmlformats.org/officeDocument/2006/math">
                    <m:sSub>
                      <m:sSubPr>
                        <m:ctrlPr>
                          <a:rPr lang="en-US" sz="240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𝐵</m:t>
                        </m:r>
                      </m:sub>
                    </m:sSub>
                  </m:oMath>
                </a14:m>
                <a:r>
                  <a:rPr lang="en-US" sz="2400" dirty="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(1,0)</m:t>
                    </m:r>
                  </m:oMath>
                </a14:m>
                <a:endParaRPr lang="en-US" sz="2400" dirty="0">
                  <a:solidFill>
                    <a:srgbClr val="0070C0"/>
                  </a:solidFill>
                </a:endParaRPr>
              </a:p>
              <a:p>
                <a:r>
                  <a:rPr lang="en-US" sz="2400" dirty="0">
                    <a:solidFill>
                      <a:srgbClr val="0070C0"/>
                    </a:solidFill>
                  </a:rPr>
                  <a:t>What is the probability of action profile </a:t>
                </a:r>
                <a14:m>
                  <m:oMath xmlns:m="http://schemas.openxmlformats.org/officeDocument/2006/math">
                    <m:r>
                      <a:rPr lang="en-US" sz="2400" b="1" i="0">
                        <a:solidFill>
                          <a:srgbClr val="0070C0"/>
                        </a:solidFill>
                        <a:latin typeface="Cambria Math" panose="02040503050406030204" pitchFamily="18" charset="0"/>
                      </a:rPr>
                      <m:t>𝐚</m:t>
                    </m:r>
                    <m:r>
                      <a:rPr lang="en-US" sz="2400">
                        <a:solidFill>
                          <a:srgbClr val="0070C0"/>
                        </a:solidFill>
                        <a:latin typeface="Cambria Math" panose="02040503050406030204" pitchFamily="18" charset="0"/>
                      </a:rPr>
                      <m:t>=</m:t>
                    </m:r>
                  </m:oMath>
                </a14:m>
                <a:r>
                  <a:rPr lang="en-US" sz="2400" dirty="0">
                    <a:solidFill>
                      <a:srgbClr val="0070C0"/>
                    </a:solidFill>
                  </a:rPr>
                  <a:t>(Concert,Football)?</a:t>
                </a:r>
              </a:p>
            </p:txBody>
          </p:sp>
        </mc:Choice>
        <mc:Fallback xmlns="">
          <p:sp>
            <p:nvSpPr>
              <p:cNvPr id="14" name="TextBox 13"/>
              <p:cNvSpPr txBox="1">
                <a:spLocks noRot="1" noChangeAspect="1" noMove="1" noResize="1" noEditPoints="1" noAdjustHandles="1" noChangeArrowheads="1" noChangeShapeType="1" noTextEdit="1"/>
              </p:cNvSpPr>
              <p:nvPr/>
            </p:nvSpPr>
            <p:spPr>
              <a:xfrm>
                <a:off x="612648" y="3319875"/>
                <a:ext cx="8093306" cy="983218"/>
              </a:xfrm>
              <a:prstGeom prst="rect">
                <a:avLst/>
              </a:prstGeom>
              <a:blipFill rotWithShape="0">
                <a:blip r:embed="rId2"/>
                <a:stretch>
                  <a:fillRect l="-1206" r="-452" b="-136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3222" y="1925202"/>
                <a:ext cx="7841888" cy="1403076"/>
              </a:xfrm>
              <a:prstGeom prst="rect">
                <a:avLst/>
              </a:prstGeom>
            </p:spPr>
            <p:txBody>
              <a:bodyPr wrap="square">
                <a:spAutoFit/>
              </a:bodyPr>
              <a:lstStyle/>
              <a:p>
                <a:r>
                  <a:rPr lang="en-US" sz="2400" dirty="0"/>
                  <a:t>Expected Utility for player </a:t>
                </a:r>
                <a14:m>
                  <m:oMath xmlns:m="http://schemas.openxmlformats.org/officeDocument/2006/math">
                    <m:r>
                      <a:rPr lang="en-US" sz="2400" i="1">
                        <a:latin typeface="Cambria Math" panose="02040503050406030204" pitchFamily="18" charset="0"/>
                      </a:rPr>
                      <m:t>𝑖</m:t>
                    </m:r>
                  </m:oMath>
                </a14:m>
                <a:r>
                  <a:rPr lang="en-US" sz="2400" dirty="0"/>
                  <a:t> </a:t>
                </a: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𝑢</m:t>
                        </m:r>
                      </m:e>
                      <m:sub>
                        <m:r>
                          <a:rPr lang="en-US" sz="2400" b="0" i="1" dirty="0" smtClean="0">
                            <a:latin typeface="Cambria Math" panose="02040503050406030204" pitchFamily="18" charset="0"/>
                          </a:rPr>
                          <m:t>𝑖</m:t>
                        </m:r>
                      </m:sub>
                    </m:sSub>
                  </m:oMath>
                </a14:m>
                <a:r>
                  <a:rPr lang="en-US" sz="2400" dirty="0"/>
                  <a:t>= </a:t>
                </a: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rPr>
                          </m:ctrlPr>
                        </m:naryPr>
                        <m:sub>
                          <m:r>
                            <a:rPr lang="en-US" sz="2400" b="1">
                              <a:latin typeface="Cambria Math" panose="02040503050406030204" pitchFamily="18" charset="0"/>
                            </a:rPr>
                            <m:t>𝐚</m:t>
                          </m:r>
                        </m:sub>
                        <m:sup/>
                        <m:e>
                          <m:r>
                            <m:rPr>
                              <m:nor/>
                            </m:rPr>
                            <a:rPr lang="en-US" sz="2400" dirty="0"/>
                            <m:t>Prob</m:t>
                          </m:r>
                          <m:r>
                            <m:rPr>
                              <m:nor/>
                            </m:rPr>
                            <a:rPr lang="en-US" sz="2400" dirty="0"/>
                            <m:t>(</m:t>
                          </m:r>
                          <m:r>
                            <m:rPr>
                              <m:nor/>
                            </m:rPr>
                            <a:rPr lang="en-US" sz="2400" dirty="0"/>
                            <m:t>action</m:t>
                          </m:r>
                          <m:r>
                            <m:rPr>
                              <m:nor/>
                            </m:rPr>
                            <a:rPr lang="en-US" sz="2400" dirty="0"/>
                            <m:t> </m:t>
                          </m:r>
                          <m:r>
                            <m:rPr>
                              <m:nor/>
                            </m:rPr>
                            <a:rPr lang="en-US" sz="2400" dirty="0"/>
                            <m:t>profile</m:t>
                          </m:r>
                          <m:r>
                            <m:rPr>
                              <m:nor/>
                            </m:rPr>
                            <a:rPr lang="en-US" sz="2400" b="0" i="0" dirty="0" smtClean="0"/>
                            <m:t> </m:t>
                          </m:r>
                          <m:r>
                            <a:rPr lang="en-US" sz="2400" b="1" i="0">
                              <a:latin typeface="Cambria Math" panose="02040503050406030204" pitchFamily="18" charset="0"/>
                            </a:rPr>
                            <m:t>𝐚</m:t>
                          </m:r>
                          <m:r>
                            <m:rPr>
                              <m:nor/>
                            </m:rPr>
                            <a:rPr lang="en-US" sz="2400" dirty="0"/>
                            <m:t>) </m:t>
                          </m:r>
                          <m:r>
                            <a:rPr lang="en-US" sz="2400" i="1" dirty="0">
                              <a:latin typeface="Cambria Math" panose="02040503050406030204" pitchFamily="18" charset="0"/>
                            </a:rPr>
                            <m:t>×</m:t>
                          </m:r>
                        </m:e>
                      </m:nary>
                      <m:r>
                        <m:rPr>
                          <m:nor/>
                        </m:rPr>
                        <a:rPr lang="en-US" sz="2400" dirty="0"/>
                        <m:t>Utility</m:t>
                      </m:r>
                      <m:r>
                        <m:rPr>
                          <m:nor/>
                        </m:rPr>
                        <a:rPr lang="en-US" sz="2400" dirty="0"/>
                        <m:t> </m:t>
                      </m:r>
                      <m:r>
                        <m:rPr>
                          <m:nor/>
                        </m:rPr>
                        <a:rPr lang="en-US" sz="2400" dirty="0"/>
                        <m:t>for</m:t>
                      </m:r>
                      <m:r>
                        <m:rPr>
                          <m:nor/>
                        </m:rPr>
                        <a:rPr lang="en-US" sz="2400" dirty="0"/>
                        <m:t> </m:t>
                      </m:r>
                      <m:r>
                        <m:rPr>
                          <m:nor/>
                        </m:rPr>
                        <a:rPr lang="en-US" sz="2400" dirty="0"/>
                        <m:t>player</m:t>
                      </m:r>
                      <m:r>
                        <m:rPr>
                          <m:nor/>
                        </m:rPr>
                        <a:rPr lang="en-US" sz="2400" dirty="0"/>
                        <m:t> </m:t>
                      </m:r>
                      <m:r>
                        <a:rPr lang="en-US" sz="2400" i="1">
                          <a:latin typeface="Cambria Math" panose="02040503050406030204" pitchFamily="18" charset="0"/>
                        </a:rPr>
                        <m:t>𝑖</m:t>
                      </m:r>
                      <m:r>
                        <m:rPr>
                          <m:nor/>
                        </m:rPr>
                        <a:rPr lang="en-US" sz="2400" dirty="0"/>
                        <m:t> </m:t>
                      </m:r>
                      <m:r>
                        <m:rPr>
                          <m:nor/>
                        </m:rPr>
                        <a:rPr lang="en-US" sz="2400" b="0" i="0" dirty="0" smtClean="0"/>
                        <m:t>in</m:t>
                      </m:r>
                      <m:r>
                        <a:rPr lang="en-US" sz="2400" b="1" i="0" dirty="0" smtClean="0">
                          <a:latin typeface="Cambria Math" panose="02040503050406030204" pitchFamily="18" charset="0"/>
                        </a:rPr>
                        <m:t> </m:t>
                      </m:r>
                      <m:r>
                        <a:rPr lang="en-US" sz="2400" b="1">
                          <a:latin typeface="Cambria Math" panose="02040503050406030204" pitchFamily="18" charset="0"/>
                        </a:rPr>
                        <m:t>𝐚</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783222" y="1925202"/>
                <a:ext cx="7841888" cy="1403076"/>
              </a:xfrm>
              <a:prstGeom prst="rect">
                <a:avLst/>
              </a:prstGeom>
              <a:blipFill rotWithShape="0">
                <a:blip r:embed="rId3"/>
                <a:stretch>
                  <a:fillRect l="-1166" t="-3478"/>
                </a:stretch>
              </a:blipFill>
            </p:spPr>
            <p:txBody>
              <a:bodyPr/>
              <a:lstStyle/>
              <a:p>
                <a:r>
                  <a:rPr lang="en-US">
                    <a:noFill/>
                  </a:rPr>
                  <a:t> </a:t>
                </a:r>
              </a:p>
            </p:txBody>
          </p:sp>
        </mc:Fallback>
      </mc:AlternateContent>
      <p:sp>
        <p:nvSpPr>
          <p:cNvPr id="7" name="Rectangle 6"/>
          <p:cNvSpPr/>
          <p:nvPr/>
        </p:nvSpPr>
        <p:spPr>
          <a:xfrm>
            <a:off x="612648" y="4896533"/>
            <a:ext cx="5397055" cy="461665"/>
          </a:xfrm>
          <a:prstGeom prst="rect">
            <a:avLst/>
          </a:prstGeom>
        </p:spPr>
        <p:txBody>
          <a:bodyPr wrap="none">
            <a:spAutoFit/>
          </a:bodyPr>
          <a:lstStyle/>
          <a:p>
            <a:r>
              <a:rPr lang="en-US" sz="2400" dirty="0">
                <a:solidFill>
                  <a:srgbClr val="0070C0"/>
                </a:solidFill>
              </a:rPr>
              <a:t>What is Alex’s utility in this action profile?</a:t>
            </a:r>
          </a:p>
        </p:txBody>
      </p:sp>
      <mc:AlternateContent xmlns:mc="http://schemas.openxmlformats.org/markup-compatibility/2006" xmlns:a14="http://schemas.microsoft.com/office/drawing/2010/main">
        <mc:Choice Requires="a14">
          <p:sp>
            <p:nvSpPr>
              <p:cNvPr id="8" name="TextBox 7"/>
              <p:cNvSpPr txBox="1"/>
              <p:nvPr/>
            </p:nvSpPr>
            <p:spPr>
              <a:xfrm>
                <a:off x="2227869" y="2972610"/>
                <a:ext cx="6804107" cy="461665"/>
              </a:xfrm>
              <a:prstGeom prst="rect">
                <a:avLst/>
              </a:prstGeom>
              <a:noFill/>
            </p:spPr>
            <p:txBody>
              <a:bodyPr wrap="none" rtlCol="0">
                <a:spAutoFit/>
              </a:bodyPr>
              <a:lstStyle/>
              <a:p>
                <a:r>
                  <a:rPr lang="en-US" sz="2400" dirty="0">
                    <a:solidFill>
                      <a:srgbClr val="C00000"/>
                    </a:solidFill>
                  </a:rPr>
                  <a:t>Can skip action profiles with probability </a:t>
                </a:r>
                <a14:m>
                  <m:oMath xmlns:m="http://schemas.openxmlformats.org/officeDocument/2006/math">
                    <m:r>
                      <a:rPr lang="en-US" sz="2400" b="0" i="1" smtClean="0">
                        <a:solidFill>
                          <a:srgbClr val="C00000"/>
                        </a:solidFill>
                        <a:latin typeface="Cambria Math" panose="02040503050406030204" pitchFamily="18" charset="0"/>
                      </a:rPr>
                      <m:t>0</m:t>
                    </m:r>
                  </m:oMath>
                </a14:m>
                <a:r>
                  <a:rPr lang="en-US" sz="2400" dirty="0">
                    <a:solidFill>
                      <a:srgbClr val="C00000"/>
                    </a:solidFill>
                  </a:rPr>
                  <a:t> or utility </a:t>
                </a:r>
                <a14:m>
                  <m:oMath xmlns:m="http://schemas.openxmlformats.org/officeDocument/2006/math">
                    <m:r>
                      <a:rPr lang="en-US" sz="2400" b="0" i="1" smtClean="0">
                        <a:solidFill>
                          <a:srgbClr val="C00000"/>
                        </a:solidFill>
                        <a:latin typeface="Cambria Math" panose="02040503050406030204" pitchFamily="18" charset="0"/>
                      </a:rPr>
                      <m:t>0</m:t>
                    </m:r>
                  </m:oMath>
                </a14:m>
                <a:endParaRPr lang="en-US" sz="24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27869" y="2972610"/>
                <a:ext cx="6804107" cy="461665"/>
              </a:xfrm>
              <a:prstGeom prst="rect">
                <a:avLst/>
              </a:prstGeom>
              <a:blipFill rotWithShape="0">
                <a:blip r:embed="rId4"/>
                <a:stretch>
                  <a:fillRect l="-1343" t="-10667" b="-30667"/>
                </a:stretch>
              </a:blipFill>
            </p:spPr>
            <p:txBody>
              <a:bodyPr/>
              <a:lstStyle/>
              <a:p>
                <a:r>
                  <a:rPr lang="en-US">
                    <a:noFill/>
                  </a:rPr>
                  <a:t> </a:t>
                </a:r>
              </a:p>
            </p:txBody>
          </p:sp>
        </mc:Fallback>
      </mc:AlternateContent>
      <p:sp>
        <p:nvSpPr>
          <p:cNvPr id="9" name="Oval 8"/>
          <p:cNvSpPr/>
          <p:nvPr/>
        </p:nvSpPr>
        <p:spPr>
          <a:xfrm>
            <a:off x="1562582" y="3065785"/>
            <a:ext cx="362673" cy="24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8" idx="1"/>
            <a:endCxn id="9" idx="6"/>
          </p:cNvCxnSpPr>
          <p:nvPr/>
        </p:nvCxnSpPr>
        <p:spPr>
          <a:xfrm flipH="1" flipV="1">
            <a:off x="1925255" y="3187138"/>
            <a:ext cx="302614" cy="1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521577" y="122238"/>
                <a:ext cx="5568408" cy="923330"/>
              </a:xfrm>
              <a:prstGeom prst="rect">
                <a:avLst/>
              </a:prstGeom>
              <a:noFill/>
              <a:ln>
                <a:solidFill>
                  <a:srgbClr val="FF0000"/>
                </a:solidFill>
              </a:ln>
            </p:spPr>
            <p:txBody>
              <a:bodyPr wrap="square" rtlCol="0">
                <a:spAutoFit/>
              </a:bodyPr>
              <a:lstStyle/>
              <a:p>
                <a:r>
                  <a:rPr lang="en-US" dirty="0">
                    <a:solidFill>
                      <a:srgbClr val="FF0000"/>
                    </a:solidFill>
                  </a:rPr>
                  <a:t>Notation Alert!</a:t>
                </a:r>
              </a:p>
              <a:p>
                <a:r>
                  <a:rPr lang="en-US" dirty="0">
                    <a:solidFill>
                      <a:srgbClr val="FF0000"/>
                    </a:solidFill>
                  </a:rPr>
                  <a:t>Use </a:t>
                </a:r>
                <a14:m>
                  <m:oMath xmlns:m="http://schemas.openxmlformats.org/officeDocument/2006/math">
                    <m:r>
                      <a:rPr lang="en-US" i="1" dirty="0" smtClean="0">
                        <a:solidFill>
                          <a:srgbClr val="FF0000"/>
                        </a:solidFill>
                        <a:latin typeface="Cambria Math" panose="02040503050406030204" pitchFamily="18" charset="0"/>
                      </a:rPr>
                      <m:t>𝑎</m:t>
                    </m:r>
                    <m:r>
                      <a:rPr lang="en-US" i="1" dirty="0" smtClean="0">
                        <a:solidFill>
                          <a:srgbClr val="FF0000"/>
                        </a:solidFill>
                        <a:latin typeface="Cambria Math" panose="02040503050406030204" pitchFamily="18" charset="0"/>
                      </a:rPr>
                      <m:t>, </m:t>
                    </m:r>
                    <m:r>
                      <a:rPr lang="en-US" i="1" dirty="0" smtClean="0">
                        <a:solidFill>
                          <a:srgbClr val="FF0000"/>
                        </a:solidFill>
                        <a:latin typeface="Cambria Math" panose="02040503050406030204" pitchFamily="18" charset="0"/>
                      </a:rPr>
                      <m:t>𝑠</m:t>
                    </m:r>
                    <m:r>
                      <a:rPr lang="en-US" i="1" dirty="0" smtClean="0">
                        <a:solidFill>
                          <a:srgbClr val="FF0000"/>
                        </a:solidFill>
                        <a:latin typeface="Cambria Math" panose="02040503050406030204" pitchFamily="18" charset="0"/>
                      </a:rPr>
                      <m:t>,</m:t>
                    </m:r>
                    <m:r>
                      <a:rPr lang="en-US" b="0" i="1" dirty="0" smtClean="0">
                        <a:solidFill>
                          <a:srgbClr val="FF0000"/>
                        </a:solidFill>
                        <a:latin typeface="Cambria Math" panose="02040503050406030204" pitchFamily="18" charset="0"/>
                      </a:rPr>
                      <m:t>𝑢</m:t>
                    </m:r>
                  </m:oMath>
                </a14:m>
                <a:r>
                  <a:rPr lang="en-US" dirty="0">
                    <a:solidFill>
                      <a:srgbClr val="FF0000"/>
                    </a:solidFill>
                  </a:rPr>
                  <a:t> to represent action, strategy, utility of a player</a:t>
                </a:r>
              </a:p>
              <a:p>
                <a:r>
                  <a:rPr lang="en-US" dirty="0">
                    <a:solidFill>
                      <a:srgbClr val="FF0000"/>
                    </a:solidFill>
                  </a:rPr>
                  <a:t>Use </a:t>
                </a:r>
                <a14:m>
                  <m:oMath xmlns:m="http://schemas.openxmlformats.org/officeDocument/2006/math">
                    <m:r>
                      <a:rPr lang="en-US" b="1" i="0" dirty="0" smtClean="0">
                        <a:solidFill>
                          <a:srgbClr val="FF0000"/>
                        </a:solidFill>
                        <a:latin typeface="Cambria Math" panose="02040503050406030204" pitchFamily="18" charset="0"/>
                      </a:rPr>
                      <m:t>𝐚</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𝐬</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𝐮</m:t>
                    </m:r>
                  </m:oMath>
                </a14:m>
                <a:r>
                  <a:rPr lang="en-US" dirty="0">
                    <a:solidFill>
                      <a:srgbClr val="FF0000"/>
                    </a:solidFill>
                  </a:rPr>
                  <a:t> to represent action, strategy, utility profile</a:t>
                </a:r>
                <a:endParaRPr lang="en-US" b="1" dirty="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21577" y="122238"/>
                <a:ext cx="5568408" cy="923330"/>
              </a:xfrm>
              <a:prstGeom prst="rect">
                <a:avLst/>
              </a:prstGeom>
              <a:blipFill rotWithShape="0">
                <a:blip r:embed="rId5"/>
                <a:stretch>
                  <a:fillRect l="-874" t="-2597" b="-8442"/>
                </a:stretch>
              </a:blipFill>
              <a:ln>
                <a:solidFill>
                  <a:srgbClr val="FF0000"/>
                </a:solidFill>
              </a:ln>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A3B20E47-2A4C-4221-B6B9-A2AC2F1C1077}" type="slidenum">
              <a:rPr lang="en-US" smtClean="0"/>
              <a:pPr/>
              <a:t>17</a:t>
            </a:fld>
            <a:endParaRPr lang="en-US" dirty="0"/>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xmlns="" id="{C77BF633-BF0E-4B60-81FA-7F11716994A7}"/>
                  </a:ext>
                </a:extLst>
              </p14:cNvPr>
              <p14:cNvContentPartPr/>
              <p14:nvPr/>
            </p14:nvContentPartPr>
            <p14:xfrm>
              <a:off x="1342440" y="2874600"/>
              <a:ext cx="7314840" cy="3843720"/>
            </p14:xfrm>
          </p:contentPart>
        </mc:Choice>
        <mc:Fallback xmlns="">
          <p:pic>
            <p:nvPicPr>
              <p:cNvPr id="4" name="Ink 3">
                <a:extLst>
                  <a:ext uri="{FF2B5EF4-FFF2-40B4-BE49-F238E27FC236}">
                    <a16:creationId xmlns:a16="http://schemas.microsoft.com/office/drawing/2014/main" id="{C77BF633-BF0E-4B60-81FA-7F11716994A7}"/>
                  </a:ext>
                </a:extLst>
              </p:cNvPr>
              <p:cNvPicPr/>
              <p:nvPr/>
            </p:nvPicPr>
            <p:blipFill>
              <a:blip r:embed="rId7"/>
              <a:stretch>
                <a:fillRect/>
              </a:stretch>
            </p:blipFill>
            <p:spPr>
              <a:xfrm>
                <a:off x="1333080" y="2865240"/>
                <a:ext cx="7333560" cy="3862440"/>
              </a:xfrm>
              <a:prstGeom prst="rect">
                <a:avLst/>
              </a:prstGeom>
            </p:spPr>
          </p:pic>
        </mc:Fallback>
      </mc:AlternateContent>
    </p:spTree>
    <p:extLst>
      <p:ext uri="{BB962C8B-B14F-4D97-AF65-F5344CB8AC3E}">
        <p14:creationId xmlns:p14="http://schemas.microsoft.com/office/powerpoint/2010/main" val="6508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Utility</a:t>
            </a:r>
          </a:p>
        </p:txBody>
      </p:sp>
      <p:sp>
        <p:nvSpPr>
          <p:cNvPr id="3" name="Content Placeholder 2"/>
          <p:cNvSpPr>
            <a:spLocks noGrp="1"/>
          </p:cNvSpPr>
          <p:nvPr>
            <p:ph sz="quarter" idx="1"/>
          </p:nvPr>
        </p:nvSpPr>
        <p:spPr/>
        <p:txBody>
          <a:bodyPr/>
          <a:lstStyle/>
          <a:p>
            <a:r>
              <a:rPr lang="en-US" dirty="0"/>
              <a:t>Given the strategies of all players, </a:t>
            </a:r>
          </a:p>
        </p:txBody>
      </p:sp>
      <p:graphicFrame>
        <p:nvGraphicFramePr>
          <p:cNvPr id="11" name="Table 10"/>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3" name="TextBox 12"/>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14" name="TextBox 13"/>
              <p:cNvSpPr txBox="1"/>
              <p:nvPr/>
            </p:nvSpPr>
            <p:spPr>
              <a:xfrm>
                <a:off x="612648" y="3319875"/>
                <a:ext cx="8093306" cy="983218"/>
              </a:xfrm>
              <a:prstGeom prst="rect">
                <a:avLst/>
              </a:prstGeom>
              <a:noFill/>
            </p:spPr>
            <p:txBody>
              <a:bodyPr wrap="none" rtlCol="0">
                <a:spAutoFit/>
              </a:bodyPr>
              <a:lstStyle/>
              <a:p>
                <a:r>
                  <a:rPr lang="en-US" sz="2400" dirty="0">
                    <a:solidFill>
                      <a:srgbClr val="0070C0"/>
                    </a:solidFill>
                  </a:rPr>
                  <a:t>If Alex’s strategy </a:t>
                </a:r>
                <a14:m>
                  <m:oMath xmlns:m="http://schemas.openxmlformats.org/officeDocument/2006/math">
                    <m:sSub>
                      <m:sSubPr>
                        <m:ctrlPr>
                          <a:rPr lang="en-US" sz="2400" b="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𝐴</m:t>
                        </m:r>
                      </m:sub>
                    </m:sSub>
                  </m:oMath>
                </a14:m>
                <a:r>
                  <a:rPr lang="en-US" sz="2400" dirty="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1</m:t>
                        </m:r>
                      </m:num>
                      <m:den>
                        <m:r>
                          <a:rPr lang="en-US" sz="2400" b="0" i="1" smtClean="0">
                            <a:solidFill>
                              <a:srgbClr val="0070C0"/>
                            </a:solidFill>
                            <a:latin typeface="Cambria Math" panose="02040503050406030204" pitchFamily="18" charset="0"/>
                          </a:rPr>
                          <m:t>2</m:t>
                        </m:r>
                      </m:den>
                    </m:f>
                    <m:r>
                      <a:rPr lang="en-US" sz="2400" b="0" i="1" smtClean="0">
                        <a:solidFill>
                          <a:srgbClr val="0070C0"/>
                        </a:solidFill>
                        <a:latin typeface="Cambria Math" panose="02040503050406030204" pitchFamily="18" charset="0"/>
                      </a:rPr>
                      <m:t>)</m:t>
                    </m:r>
                  </m:oMath>
                </a14:m>
                <a:r>
                  <a:rPr lang="en-US" sz="2400" dirty="0">
                    <a:solidFill>
                      <a:srgbClr val="0070C0"/>
                    </a:solidFill>
                  </a:rPr>
                  <a:t>, Berry’s strategy </a:t>
                </a:r>
                <a14:m>
                  <m:oMath xmlns:m="http://schemas.openxmlformats.org/officeDocument/2006/math">
                    <m:sSub>
                      <m:sSubPr>
                        <m:ctrlPr>
                          <a:rPr lang="en-US" sz="2400" i="1" dirty="0" smtClean="0">
                            <a:solidFill>
                              <a:srgbClr val="0070C0"/>
                            </a:solidFill>
                            <a:latin typeface="Cambria Math" panose="02040503050406030204" pitchFamily="18" charset="0"/>
                          </a:rPr>
                        </m:ctrlPr>
                      </m:sSubPr>
                      <m:e>
                        <m:r>
                          <a:rPr lang="en-US" sz="2400" b="0" i="1" dirty="0" smtClean="0">
                            <a:solidFill>
                              <a:srgbClr val="0070C0"/>
                            </a:solidFill>
                            <a:latin typeface="Cambria Math" panose="02040503050406030204" pitchFamily="18" charset="0"/>
                          </a:rPr>
                          <m:t>𝑠</m:t>
                        </m:r>
                      </m:e>
                      <m:sub>
                        <m:r>
                          <a:rPr lang="en-US" sz="2400" b="0" i="1" dirty="0" smtClean="0">
                            <a:solidFill>
                              <a:srgbClr val="0070C0"/>
                            </a:solidFill>
                            <a:latin typeface="Cambria Math" panose="02040503050406030204" pitchFamily="18" charset="0"/>
                          </a:rPr>
                          <m:t>𝐵</m:t>
                        </m:r>
                      </m:sub>
                    </m:sSub>
                  </m:oMath>
                </a14:m>
                <a:r>
                  <a:rPr lang="en-US" sz="2400" dirty="0">
                    <a:solidFill>
                      <a:srgbClr val="0070C0"/>
                    </a:solidFill>
                  </a:rPr>
                  <a:t>=</a:t>
                </a:r>
                <a14:m>
                  <m:oMath xmlns:m="http://schemas.openxmlformats.org/officeDocument/2006/math">
                    <m:r>
                      <a:rPr lang="en-US" sz="2400" b="0" i="1" smtClean="0">
                        <a:solidFill>
                          <a:srgbClr val="0070C0"/>
                        </a:solidFill>
                        <a:latin typeface="Cambria Math" panose="02040503050406030204" pitchFamily="18" charset="0"/>
                      </a:rPr>
                      <m:t>(1,0)</m:t>
                    </m:r>
                  </m:oMath>
                </a14:m>
                <a:endParaRPr lang="en-US" sz="2400" dirty="0">
                  <a:solidFill>
                    <a:srgbClr val="0070C0"/>
                  </a:solidFill>
                </a:endParaRPr>
              </a:p>
              <a:p>
                <a:r>
                  <a:rPr lang="en-US" sz="2400" dirty="0">
                    <a:solidFill>
                      <a:srgbClr val="0070C0"/>
                    </a:solidFill>
                  </a:rPr>
                  <a:t>What is the probability of action profile </a:t>
                </a:r>
                <a14:m>
                  <m:oMath xmlns:m="http://schemas.openxmlformats.org/officeDocument/2006/math">
                    <m:r>
                      <a:rPr lang="en-US" sz="2400" b="1" i="0">
                        <a:solidFill>
                          <a:srgbClr val="0070C0"/>
                        </a:solidFill>
                        <a:latin typeface="Cambria Math" panose="02040503050406030204" pitchFamily="18" charset="0"/>
                      </a:rPr>
                      <m:t>𝐚</m:t>
                    </m:r>
                    <m:r>
                      <a:rPr lang="en-US" sz="2400">
                        <a:solidFill>
                          <a:srgbClr val="0070C0"/>
                        </a:solidFill>
                        <a:latin typeface="Cambria Math" panose="02040503050406030204" pitchFamily="18" charset="0"/>
                      </a:rPr>
                      <m:t>=</m:t>
                    </m:r>
                  </m:oMath>
                </a14:m>
                <a:r>
                  <a:rPr lang="en-US" sz="2400" dirty="0">
                    <a:solidFill>
                      <a:srgbClr val="0070C0"/>
                    </a:solidFill>
                  </a:rPr>
                  <a:t>(Concert,Football)?</a:t>
                </a:r>
              </a:p>
            </p:txBody>
          </p:sp>
        </mc:Choice>
        <mc:Fallback xmlns="">
          <p:sp>
            <p:nvSpPr>
              <p:cNvPr id="14" name="TextBox 13"/>
              <p:cNvSpPr txBox="1">
                <a:spLocks noRot="1" noChangeAspect="1" noMove="1" noResize="1" noEditPoints="1" noAdjustHandles="1" noChangeArrowheads="1" noChangeShapeType="1" noTextEdit="1"/>
              </p:cNvSpPr>
              <p:nvPr/>
            </p:nvSpPr>
            <p:spPr>
              <a:xfrm>
                <a:off x="612648" y="3319875"/>
                <a:ext cx="8093306" cy="983218"/>
              </a:xfrm>
              <a:prstGeom prst="rect">
                <a:avLst/>
              </a:prstGeom>
              <a:blipFill rotWithShape="0">
                <a:blip r:embed="rId2"/>
                <a:stretch>
                  <a:fillRect l="-1206" r="-452" b="-136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83222" y="1925202"/>
                <a:ext cx="7841888" cy="1403076"/>
              </a:xfrm>
              <a:prstGeom prst="rect">
                <a:avLst/>
              </a:prstGeom>
            </p:spPr>
            <p:txBody>
              <a:bodyPr wrap="square">
                <a:spAutoFit/>
              </a:bodyPr>
              <a:lstStyle/>
              <a:p>
                <a:r>
                  <a:rPr lang="en-US" sz="2400" dirty="0"/>
                  <a:t>Expected Utility for player </a:t>
                </a:r>
                <a14:m>
                  <m:oMath xmlns:m="http://schemas.openxmlformats.org/officeDocument/2006/math">
                    <m:r>
                      <a:rPr lang="en-US" sz="2400" i="1">
                        <a:latin typeface="Cambria Math" panose="02040503050406030204" pitchFamily="18" charset="0"/>
                      </a:rPr>
                      <m:t>𝑖</m:t>
                    </m:r>
                  </m:oMath>
                </a14:m>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oMath>
                </a14:m>
                <a:r>
                  <a:rPr lang="en-US" sz="2400" dirty="0"/>
                  <a:t>= </a:t>
                </a: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rPr>
                          </m:ctrlPr>
                        </m:naryPr>
                        <m:sub>
                          <m:r>
                            <a:rPr lang="en-US" sz="2400" b="1">
                              <a:latin typeface="Cambria Math" panose="02040503050406030204" pitchFamily="18" charset="0"/>
                            </a:rPr>
                            <m:t>𝐚</m:t>
                          </m:r>
                        </m:sub>
                        <m:sup/>
                        <m:e>
                          <m:r>
                            <m:rPr>
                              <m:nor/>
                            </m:rPr>
                            <a:rPr lang="en-US" sz="2400" dirty="0"/>
                            <m:t>Prob</m:t>
                          </m:r>
                          <m:r>
                            <m:rPr>
                              <m:nor/>
                            </m:rPr>
                            <a:rPr lang="en-US" sz="2400" dirty="0"/>
                            <m:t>(</m:t>
                          </m:r>
                          <m:r>
                            <m:rPr>
                              <m:nor/>
                            </m:rPr>
                            <a:rPr lang="en-US" sz="2400" dirty="0"/>
                            <m:t>action</m:t>
                          </m:r>
                          <m:r>
                            <m:rPr>
                              <m:nor/>
                            </m:rPr>
                            <a:rPr lang="en-US" sz="2400" dirty="0"/>
                            <m:t> </m:t>
                          </m:r>
                          <m:r>
                            <m:rPr>
                              <m:nor/>
                            </m:rPr>
                            <a:rPr lang="en-US" sz="2400" dirty="0"/>
                            <m:t>profile</m:t>
                          </m:r>
                          <m:r>
                            <m:rPr>
                              <m:nor/>
                            </m:rPr>
                            <a:rPr lang="en-US" sz="2400" b="0" i="0" dirty="0" smtClean="0"/>
                            <m:t> </m:t>
                          </m:r>
                          <m:r>
                            <a:rPr lang="en-US" sz="2400" b="1" i="0">
                              <a:latin typeface="Cambria Math" panose="02040503050406030204" pitchFamily="18" charset="0"/>
                            </a:rPr>
                            <m:t>𝐚</m:t>
                          </m:r>
                          <m:r>
                            <m:rPr>
                              <m:nor/>
                            </m:rPr>
                            <a:rPr lang="en-US" sz="2400" dirty="0"/>
                            <m:t>) </m:t>
                          </m:r>
                          <m:r>
                            <a:rPr lang="en-US" sz="2400" i="1" dirty="0">
                              <a:latin typeface="Cambria Math" panose="02040503050406030204" pitchFamily="18" charset="0"/>
                            </a:rPr>
                            <m:t>×</m:t>
                          </m:r>
                        </m:e>
                      </m:nary>
                      <m:r>
                        <m:rPr>
                          <m:nor/>
                        </m:rPr>
                        <a:rPr lang="en-US" sz="2400" dirty="0"/>
                        <m:t>Utility</m:t>
                      </m:r>
                      <m:r>
                        <m:rPr>
                          <m:nor/>
                        </m:rPr>
                        <a:rPr lang="en-US" sz="2400" dirty="0"/>
                        <m:t> </m:t>
                      </m:r>
                      <m:r>
                        <m:rPr>
                          <m:nor/>
                        </m:rPr>
                        <a:rPr lang="en-US" sz="2400" dirty="0"/>
                        <m:t>for</m:t>
                      </m:r>
                      <m:r>
                        <m:rPr>
                          <m:nor/>
                        </m:rPr>
                        <a:rPr lang="en-US" sz="2400" dirty="0"/>
                        <m:t> </m:t>
                      </m:r>
                      <m:r>
                        <m:rPr>
                          <m:nor/>
                        </m:rPr>
                        <a:rPr lang="en-US" sz="2400" dirty="0"/>
                        <m:t>player</m:t>
                      </m:r>
                      <m:r>
                        <m:rPr>
                          <m:nor/>
                        </m:rPr>
                        <a:rPr lang="en-US" sz="2400" dirty="0"/>
                        <m:t> </m:t>
                      </m:r>
                      <m:r>
                        <a:rPr lang="en-US" sz="2400" i="1">
                          <a:latin typeface="Cambria Math" panose="02040503050406030204" pitchFamily="18" charset="0"/>
                        </a:rPr>
                        <m:t>𝑖</m:t>
                      </m:r>
                      <m:r>
                        <m:rPr>
                          <m:nor/>
                        </m:rPr>
                        <a:rPr lang="en-US" sz="2400" dirty="0"/>
                        <m:t> </m:t>
                      </m:r>
                      <m:r>
                        <m:rPr>
                          <m:nor/>
                        </m:rPr>
                        <a:rPr lang="en-US" sz="2400" b="0" i="0" dirty="0" smtClean="0"/>
                        <m:t>in</m:t>
                      </m:r>
                      <m:r>
                        <a:rPr lang="en-US" sz="2400" b="1" i="0" dirty="0" smtClean="0">
                          <a:latin typeface="Cambria Math" panose="02040503050406030204" pitchFamily="18" charset="0"/>
                        </a:rPr>
                        <m:t> </m:t>
                      </m:r>
                      <m:r>
                        <a:rPr lang="en-US" sz="2400" b="1">
                          <a:latin typeface="Cambria Math" panose="02040503050406030204" pitchFamily="18" charset="0"/>
                        </a:rPr>
                        <m:t>𝐚</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783222" y="1925202"/>
                <a:ext cx="7841888" cy="1403076"/>
              </a:xfrm>
              <a:prstGeom prst="rect">
                <a:avLst/>
              </a:prstGeom>
              <a:blipFill rotWithShape="0">
                <a:blip r:embed="rId3"/>
                <a:stretch>
                  <a:fillRect l="-1166" t="-3478"/>
                </a:stretch>
              </a:blipFill>
            </p:spPr>
            <p:txBody>
              <a:bodyPr/>
              <a:lstStyle/>
              <a:p>
                <a:r>
                  <a:rPr lang="en-US">
                    <a:noFill/>
                  </a:rPr>
                  <a:t> </a:t>
                </a:r>
              </a:p>
            </p:txBody>
          </p:sp>
        </mc:Fallback>
      </mc:AlternateContent>
      <p:sp>
        <p:nvSpPr>
          <p:cNvPr id="7" name="Rectangle 6"/>
          <p:cNvSpPr/>
          <p:nvPr/>
        </p:nvSpPr>
        <p:spPr>
          <a:xfrm>
            <a:off x="612648" y="4896533"/>
            <a:ext cx="5397055" cy="461665"/>
          </a:xfrm>
          <a:prstGeom prst="rect">
            <a:avLst/>
          </a:prstGeom>
        </p:spPr>
        <p:txBody>
          <a:bodyPr wrap="none">
            <a:spAutoFit/>
          </a:bodyPr>
          <a:lstStyle/>
          <a:p>
            <a:r>
              <a:rPr lang="en-US" sz="2400" dirty="0">
                <a:solidFill>
                  <a:srgbClr val="0070C0"/>
                </a:solidFill>
              </a:rPr>
              <a:t>What is Alex’s utility in this action profile?</a:t>
            </a:r>
          </a:p>
        </p:txBody>
      </p:sp>
      <mc:AlternateContent xmlns:mc="http://schemas.openxmlformats.org/markup-compatibility/2006" xmlns:a14="http://schemas.microsoft.com/office/drawing/2010/main">
        <mc:Choice Requires="a14">
          <p:sp>
            <p:nvSpPr>
              <p:cNvPr id="8" name="TextBox 7"/>
              <p:cNvSpPr txBox="1"/>
              <p:nvPr/>
            </p:nvSpPr>
            <p:spPr>
              <a:xfrm>
                <a:off x="2227869" y="2972610"/>
                <a:ext cx="6804107" cy="461665"/>
              </a:xfrm>
              <a:prstGeom prst="rect">
                <a:avLst/>
              </a:prstGeom>
              <a:noFill/>
            </p:spPr>
            <p:txBody>
              <a:bodyPr wrap="none" rtlCol="0">
                <a:spAutoFit/>
              </a:bodyPr>
              <a:lstStyle/>
              <a:p>
                <a:r>
                  <a:rPr lang="en-US" sz="2400" dirty="0">
                    <a:solidFill>
                      <a:srgbClr val="C00000"/>
                    </a:solidFill>
                  </a:rPr>
                  <a:t>Can skip action profiles with probability </a:t>
                </a:r>
                <a14:m>
                  <m:oMath xmlns:m="http://schemas.openxmlformats.org/officeDocument/2006/math">
                    <m:r>
                      <a:rPr lang="en-US" sz="2400" b="0" i="1" smtClean="0">
                        <a:solidFill>
                          <a:srgbClr val="C00000"/>
                        </a:solidFill>
                        <a:latin typeface="Cambria Math" panose="02040503050406030204" pitchFamily="18" charset="0"/>
                      </a:rPr>
                      <m:t>0</m:t>
                    </m:r>
                  </m:oMath>
                </a14:m>
                <a:r>
                  <a:rPr lang="en-US" sz="2400" dirty="0">
                    <a:solidFill>
                      <a:srgbClr val="C00000"/>
                    </a:solidFill>
                  </a:rPr>
                  <a:t> or utility </a:t>
                </a:r>
                <a14:m>
                  <m:oMath xmlns:m="http://schemas.openxmlformats.org/officeDocument/2006/math">
                    <m:r>
                      <a:rPr lang="en-US" sz="2400" b="0" i="1" smtClean="0">
                        <a:solidFill>
                          <a:srgbClr val="C00000"/>
                        </a:solidFill>
                        <a:latin typeface="Cambria Math" panose="02040503050406030204" pitchFamily="18" charset="0"/>
                      </a:rPr>
                      <m:t>0</m:t>
                    </m:r>
                  </m:oMath>
                </a14:m>
                <a:endParaRPr lang="en-US" sz="24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27869" y="2972610"/>
                <a:ext cx="6804107" cy="461665"/>
              </a:xfrm>
              <a:prstGeom prst="rect">
                <a:avLst/>
              </a:prstGeom>
              <a:blipFill rotWithShape="0">
                <a:blip r:embed="rId4"/>
                <a:stretch>
                  <a:fillRect l="-1343" t="-10667" b="-30667"/>
                </a:stretch>
              </a:blipFill>
            </p:spPr>
            <p:txBody>
              <a:bodyPr/>
              <a:lstStyle/>
              <a:p>
                <a:r>
                  <a:rPr lang="en-US">
                    <a:noFill/>
                  </a:rPr>
                  <a:t> </a:t>
                </a:r>
              </a:p>
            </p:txBody>
          </p:sp>
        </mc:Fallback>
      </mc:AlternateContent>
      <p:sp>
        <p:nvSpPr>
          <p:cNvPr id="9" name="Oval 8"/>
          <p:cNvSpPr/>
          <p:nvPr/>
        </p:nvSpPr>
        <p:spPr>
          <a:xfrm>
            <a:off x="1562582" y="3065785"/>
            <a:ext cx="362673" cy="242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8" idx="1"/>
            <a:endCxn id="9" idx="6"/>
          </p:cNvCxnSpPr>
          <p:nvPr/>
        </p:nvCxnSpPr>
        <p:spPr>
          <a:xfrm flipH="1" flipV="1">
            <a:off x="1925255" y="3187138"/>
            <a:ext cx="302614" cy="1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521577" y="122238"/>
                <a:ext cx="5568408" cy="923330"/>
              </a:xfrm>
              <a:prstGeom prst="rect">
                <a:avLst/>
              </a:prstGeom>
              <a:noFill/>
              <a:ln>
                <a:solidFill>
                  <a:srgbClr val="FF0000"/>
                </a:solidFill>
              </a:ln>
            </p:spPr>
            <p:txBody>
              <a:bodyPr wrap="square" rtlCol="0">
                <a:spAutoFit/>
              </a:bodyPr>
              <a:lstStyle/>
              <a:p>
                <a:r>
                  <a:rPr lang="en-US" dirty="0">
                    <a:solidFill>
                      <a:srgbClr val="FF0000"/>
                    </a:solidFill>
                  </a:rPr>
                  <a:t>Notation Alert!</a:t>
                </a:r>
              </a:p>
              <a:p>
                <a:r>
                  <a:rPr lang="en-US" dirty="0">
                    <a:solidFill>
                      <a:srgbClr val="FF0000"/>
                    </a:solidFill>
                  </a:rPr>
                  <a:t>Use </a:t>
                </a:r>
                <a14:m>
                  <m:oMath xmlns:m="http://schemas.openxmlformats.org/officeDocument/2006/math">
                    <m:r>
                      <a:rPr lang="en-US" i="1" dirty="0" smtClean="0">
                        <a:solidFill>
                          <a:srgbClr val="FF0000"/>
                        </a:solidFill>
                        <a:latin typeface="Cambria Math" panose="02040503050406030204" pitchFamily="18" charset="0"/>
                      </a:rPr>
                      <m:t>𝑎</m:t>
                    </m:r>
                    <m:r>
                      <a:rPr lang="en-US" i="1" dirty="0" smtClean="0">
                        <a:solidFill>
                          <a:srgbClr val="FF0000"/>
                        </a:solidFill>
                        <a:latin typeface="Cambria Math" panose="02040503050406030204" pitchFamily="18" charset="0"/>
                      </a:rPr>
                      <m:t>, </m:t>
                    </m:r>
                    <m:r>
                      <a:rPr lang="en-US" i="1" dirty="0" smtClean="0">
                        <a:solidFill>
                          <a:srgbClr val="FF0000"/>
                        </a:solidFill>
                        <a:latin typeface="Cambria Math" panose="02040503050406030204" pitchFamily="18" charset="0"/>
                      </a:rPr>
                      <m:t>𝑠</m:t>
                    </m:r>
                    <m:r>
                      <a:rPr lang="en-US" i="1" dirty="0" smtClean="0">
                        <a:solidFill>
                          <a:srgbClr val="FF0000"/>
                        </a:solidFill>
                        <a:latin typeface="Cambria Math" panose="02040503050406030204" pitchFamily="18" charset="0"/>
                      </a:rPr>
                      <m:t>,</m:t>
                    </m:r>
                    <m:r>
                      <a:rPr lang="en-US" b="0" i="1" dirty="0" smtClean="0">
                        <a:solidFill>
                          <a:srgbClr val="FF0000"/>
                        </a:solidFill>
                        <a:latin typeface="Cambria Math" panose="02040503050406030204" pitchFamily="18" charset="0"/>
                      </a:rPr>
                      <m:t>𝑢</m:t>
                    </m:r>
                  </m:oMath>
                </a14:m>
                <a:r>
                  <a:rPr lang="en-US" dirty="0">
                    <a:solidFill>
                      <a:srgbClr val="FF0000"/>
                    </a:solidFill>
                  </a:rPr>
                  <a:t> to represent action, strategy, utility of a player</a:t>
                </a:r>
              </a:p>
              <a:p>
                <a:r>
                  <a:rPr lang="en-US" dirty="0">
                    <a:solidFill>
                      <a:srgbClr val="FF0000"/>
                    </a:solidFill>
                  </a:rPr>
                  <a:t>Use </a:t>
                </a:r>
                <a14:m>
                  <m:oMath xmlns:m="http://schemas.openxmlformats.org/officeDocument/2006/math">
                    <m:r>
                      <a:rPr lang="en-US" b="1" i="0" dirty="0" smtClean="0">
                        <a:solidFill>
                          <a:srgbClr val="FF0000"/>
                        </a:solidFill>
                        <a:latin typeface="Cambria Math" panose="02040503050406030204" pitchFamily="18" charset="0"/>
                      </a:rPr>
                      <m:t>𝐚</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𝐬</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𝐮</m:t>
                    </m:r>
                  </m:oMath>
                </a14:m>
                <a:r>
                  <a:rPr lang="en-US" dirty="0">
                    <a:solidFill>
                      <a:srgbClr val="FF0000"/>
                    </a:solidFill>
                  </a:rPr>
                  <a:t> to represent action, strategy, utility profile</a:t>
                </a:r>
                <a:endParaRPr lang="en-US" b="1" dirty="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21577" y="122238"/>
                <a:ext cx="5568408" cy="923330"/>
              </a:xfrm>
              <a:prstGeom prst="rect">
                <a:avLst/>
              </a:prstGeom>
              <a:blipFill rotWithShape="0">
                <a:blip r:embed="rId5"/>
                <a:stretch>
                  <a:fillRect l="-874" t="-2597" b="-8442"/>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7932" y="4238419"/>
                <a:ext cx="1711311"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17932" y="4238419"/>
                <a:ext cx="1711311" cy="61093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17932" y="5462431"/>
                <a:ext cx="17113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17932" y="5462431"/>
                <a:ext cx="1711311" cy="369332"/>
              </a:xfrm>
              <a:prstGeom prst="rect">
                <a:avLst/>
              </a:prstGeom>
              <a:blipFill rotWithShape="0">
                <a:blip r:embed="rId7"/>
                <a:stretch>
                  <a:fillRect/>
                </a:stretch>
              </a:blipFill>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A3B20E47-2A4C-4221-B6B9-A2AC2F1C1077}" type="slidenum">
              <a:rPr lang="en-US" smtClean="0"/>
              <a:pPr/>
              <a:t>18</a:t>
            </a:fld>
            <a:endParaRPr lang="en-US" dirty="0"/>
          </a:p>
        </p:txBody>
      </p:sp>
    </p:spTree>
    <p:extLst>
      <p:ext uri="{BB962C8B-B14F-4D97-AF65-F5344CB8AC3E}">
        <p14:creationId xmlns:p14="http://schemas.microsoft.com/office/powerpoint/2010/main" val="1971929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 grpId="0"/>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solidFill>
                      <a:srgbClr val="900000"/>
                    </a:solidFill>
                  </a:rPr>
                  <a:t>In 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2</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,0</m:t>
                    </m:r>
                    <m:r>
                      <a:rPr lang="en-US" b="0" i="1" smtClean="0">
                        <a:solidFill>
                          <a:srgbClr val="900000"/>
                        </a:solidFill>
                        <a:latin typeface="Cambria Math" panose="02040503050406030204" pitchFamily="18" charset="0"/>
                      </a:rPr>
                      <m:t>)</m:t>
                    </m:r>
                  </m:oMath>
                </a14:m>
                <a:r>
                  <a:rPr lang="en-US" dirty="0">
                    <a:solidFill>
                      <a:srgbClr val="900000"/>
                    </a:solidFill>
                  </a:rPr>
                  <a:t>, </a:t>
                </a:r>
                <a14:m>
                  <m:oMath xmlns:m="http://schemas.openxmlformats.org/officeDocument/2006/math">
                    <m:sSub>
                      <m:sSubPr>
                        <m:ctrlPr>
                          <a:rPr lang="en-US" i="1" dirty="0">
                            <a:solidFill>
                              <a:srgbClr val="900000"/>
                            </a:solidFill>
                            <a:latin typeface="Cambria Math" panose="02040503050406030204" pitchFamily="18" charset="0"/>
                          </a:rPr>
                        </m:ctrlPr>
                      </m:sSubPr>
                      <m:e>
                        <m:r>
                          <a:rPr lang="en-US" b="0" i="1" dirty="0">
                            <a:solidFill>
                              <a:srgbClr val="900000"/>
                            </a:solidFill>
                            <a:latin typeface="Cambria Math" panose="02040503050406030204" pitchFamily="18" charset="0"/>
                          </a:rPr>
                          <m:t>𝑠</m:t>
                        </m:r>
                      </m:e>
                      <m:sub>
                        <m:r>
                          <a:rPr lang="en-US" i="1" dirty="0">
                            <a:solidFill>
                              <a:srgbClr val="900000"/>
                            </a:solidFill>
                            <a:latin typeface="Cambria Math" panose="02040503050406030204" pitchFamily="18" charset="0"/>
                          </a:rPr>
                          <m:t>2</m:t>
                        </m:r>
                      </m:sub>
                    </m:sSub>
                    <m:r>
                      <a:rPr lang="en-US"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r>
                      <a:rPr lang="en-US" i="1" dirty="0">
                        <a:solidFill>
                          <a:srgbClr val="900000"/>
                        </a:solidFill>
                        <a:latin typeface="Cambria Math" panose="02040503050406030204" pitchFamily="18" charset="0"/>
                      </a:rPr>
                      <m:t>0,</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i="1" dirty="0">
                        <a:solidFill>
                          <a:srgbClr val="900000"/>
                        </a:solidFill>
                        <a:latin typeface="Cambria Math" panose="02040503050406030204" pitchFamily="18" charset="0"/>
                      </a:rPr>
                      <m:t>,</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oMath>
                </a14:m>
                <a:r>
                  <a:rPr lang="en-US" dirty="0">
                    <a:solidFill>
                      <a:srgbClr val="900000"/>
                    </a:solidFill>
                  </a:rPr>
                  <a:t>, how many non-zero terms need to be added up when computing the expected utility for player 1?</a:t>
                </a:r>
              </a:p>
              <a:p>
                <a:pPr lvl="1"/>
                <a:r>
                  <a:rPr lang="en-US" dirty="0">
                    <a:solidFill>
                      <a:srgbClr val="900000"/>
                    </a:solidFill>
                  </a:rPr>
                  <a:t>A: 9</a:t>
                </a:r>
              </a:p>
              <a:p>
                <a:pPr lvl="1"/>
                <a:r>
                  <a:rPr lang="en-US" dirty="0">
                    <a:solidFill>
                      <a:srgbClr val="900000"/>
                    </a:solidFill>
                  </a:rPr>
                  <a:t>B: 6</a:t>
                </a:r>
              </a:p>
              <a:p>
                <a:pPr lvl="1"/>
                <a:r>
                  <a:rPr lang="en-US" dirty="0">
                    <a:solidFill>
                      <a:srgbClr val="900000"/>
                    </a:solidFill>
                  </a:rPr>
                  <a:t>C: 4</a:t>
                </a:r>
              </a:p>
              <a:p>
                <a:pPr lvl="1"/>
                <a:r>
                  <a:rPr lang="en-US" dirty="0">
                    <a:solidFill>
                      <a:srgbClr val="900000"/>
                    </a:solidFill>
                  </a:rPr>
                  <a:t>D: 3</a:t>
                </a:r>
              </a:p>
              <a:p>
                <a:pPr lvl="1"/>
                <a:r>
                  <a:rPr lang="en-US" dirty="0">
                    <a:solidFill>
                      <a:srgbClr val="900000"/>
                    </a:solidFill>
                  </a:rPr>
                  <a:t>E: I don’t know</a:t>
                </a:r>
              </a:p>
              <a:p>
                <a:endParaRPr lang="en-US" dirty="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852"/>
                </a:stretch>
              </a:blipFill>
            </p:spPr>
            <p:txBody>
              <a:bodyPr/>
              <a:lstStyle/>
              <a:p>
                <a:r>
                  <a:rPr lang="en-US">
                    <a:noFill/>
                  </a:rPr>
                  <a:t> </a:t>
                </a:r>
              </a:p>
            </p:txBody>
          </p:sp>
        </mc:Fallback>
      </mc:AlternateContent>
      <p:graphicFrame>
        <p:nvGraphicFramePr>
          <p:cNvPr id="7" name="Table 6"/>
          <p:cNvGraphicFramePr>
            <a:graphicFrameLocks noGrp="1"/>
          </p:cNvGraphicFramePr>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19</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2DB695EE-D914-429C-93BB-4733356DD1D9}"/>
                  </a:ext>
                </a:extLst>
              </p14:cNvPr>
              <p14:cNvContentPartPr/>
              <p14:nvPr/>
            </p14:nvContentPartPr>
            <p14:xfrm>
              <a:off x="604080" y="145800"/>
              <a:ext cx="8264160" cy="6199200"/>
            </p14:xfrm>
          </p:contentPart>
        </mc:Choice>
        <mc:Fallback xmlns="">
          <p:pic>
            <p:nvPicPr>
              <p:cNvPr id="4" name="Ink 3">
                <a:extLst>
                  <a:ext uri="{FF2B5EF4-FFF2-40B4-BE49-F238E27FC236}">
                    <a16:creationId xmlns:a16="http://schemas.microsoft.com/office/drawing/2014/main" id="{2DB695EE-D914-429C-93BB-4733356DD1D9}"/>
                  </a:ext>
                </a:extLst>
              </p:cNvPr>
              <p:cNvPicPr/>
              <p:nvPr/>
            </p:nvPicPr>
            <p:blipFill>
              <a:blip r:embed="rId4"/>
              <a:stretch>
                <a:fillRect/>
              </a:stretch>
            </p:blipFill>
            <p:spPr>
              <a:xfrm>
                <a:off x="594720" y="136440"/>
                <a:ext cx="8282880" cy="6217920"/>
              </a:xfrm>
              <a:prstGeom prst="rect">
                <a:avLst/>
              </a:prstGeom>
            </p:spPr>
          </p:pic>
        </mc:Fallback>
      </mc:AlternateContent>
    </p:spTree>
    <p:extLst>
      <p:ext uri="{BB962C8B-B14F-4D97-AF65-F5344CB8AC3E}">
        <p14:creationId xmlns:p14="http://schemas.microsoft.com/office/powerpoint/2010/main" val="249821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a:t>
            </a:r>
          </a:p>
        </p:txBody>
      </p:sp>
      <p:sp>
        <p:nvSpPr>
          <p:cNvPr id="3" name="Content Placeholder 2"/>
          <p:cNvSpPr>
            <a:spLocks noGrp="1"/>
          </p:cNvSpPr>
          <p:nvPr>
            <p:ph sz="quarter" idx="1"/>
          </p:nvPr>
        </p:nvSpPr>
        <p:spPr/>
        <p:txBody>
          <a:bodyPr/>
          <a:lstStyle/>
          <a:p>
            <a:r>
              <a:rPr lang="en-US" dirty="0"/>
              <a:t>Assignments</a:t>
            </a:r>
          </a:p>
          <a:p>
            <a:pPr lvl="1"/>
            <a:r>
              <a:rPr lang="en-US" dirty="0"/>
              <a:t>P5: Ghostbusters and Bayes' Nets; Due 11/25 Mon, 10 pm</a:t>
            </a:r>
          </a:p>
          <a:p>
            <a:pPr lvl="1"/>
            <a:r>
              <a:rPr lang="en-US" dirty="0"/>
              <a:t>HW11 (online); Due 11/27 Wed, 10 pm</a:t>
            </a:r>
          </a:p>
          <a:p>
            <a:pPr lvl="1"/>
            <a:endParaRPr lang="en-US" dirty="0"/>
          </a:p>
          <a:p>
            <a:r>
              <a:rPr lang="en-US" dirty="0"/>
              <a:t>Piazza post for in-class questions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3182870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solidFill>
                      <a:srgbClr val="900000"/>
                    </a:solidFill>
                  </a:rPr>
                  <a:t>In 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2</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,0</m:t>
                    </m:r>
                    <m:r>
                      <a:rPr lang="en-US" b="0" i="1" smtClean="0">
                        <a:solidFill>
                          <a:srgbClr val="900000"/>
                        </a:solidFill>
                        <a:latin typeface="Cambria Math" panose="02040503050406030204" pitchFamily="18" charset="0"/>
                      </a:rPr>
                      <m:t>)</m:t>
                    </m:r>
                  </m:oMath>
                </a14:m>
                <a:r>
                  <a:rPr lang="en-US" dirty="0">
                    <a:solidFill>
                      <a:srgbClr val="900000"/>
                    </a:solidFill>
                  </a:rPr>
                  <a:t>, </a:t>
                </a:r>
                <a14:m>
                  <m:oMath xmlns:m="http://schemas.openxmlformats.org/officeDocument/2006/math">
                    <m:sSub>
                      <m:sSubPr>
                        <m:ctrlPr>
                          <a:rPr lang="en-US" i="1" dirty="0">
                            <a:solidFill>
                              <a:srgbClr val="900000"/>
                            </a:solidFill>
                            <a:latin typeface="Cambria Math" panose="02040503050406030204" pitchFamily="18" charset="0"/>
                          </a:rPr>
                        </m:ctrlPr>
                      </m:sSubPr>
                      <m:e>
                        <m:r>
                          <a:rPr lang="en-US" b="0" i="1" dirty="0">
                            <a:solidFill>
                              <a:srgbClr val="900000"/>
                            </a:solidFill>
                            <a:latin typeface="Cambria Math" panose="02040503050406030204" pitchFamily="18" charset="0"/>
                          </a:rPr>
                          <m:t>𝑠</m:t>
                        </m:r>
                      </m:e>
                      <m:sub>
                        <m:r>
                          <a:rPr lang="en-US" i="1" dirty="0">
                            <a:solidFill>
                              <a:srgbClr val="900000"/>
                            </a:solidFill>
                            <a:latin typeface="Cambria Math" panose="02040503050406030204" pitchFamily="18" charset="0"/>
                          </a:rPr>
                          <m:t>2</m:t>
                        </m:r>
                      </m:sub>
                    </m:sSub>
                    <m:r>
                      <a:rPr lang="en-US"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r>
                      <a:rPr lang="en-US" i="1" dirty="0">
                        <a:solidFill>
                          <a:srgbClr val="900000"/>
                        </a:solidFill>
                        <a:latin typeface="Cambria Math" panose="02040503050406030204" pitchFamily="18" charset="0"/>
                      </a:rPr>
                      <m:t>0,</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i="1" dirty="0">
                        <a:solidFill>
                          <a:srgbClr val="900000"/>
                        </a:solidFill>
                        <a:latin typeface="Cambria Math" panose="02040503050406030204" pitchFamily="18" charset="0"/>
                      </a:rPr>
                      <m:t>,</m:t>
                    </m:r>
                    <m:f>
                      <m:fPr>
                        <m:ctrlPr>
                          <a:rPr lang="en-US" i="1" dirty="0">
                            <a:solidFill>
                              <a:srgbClr val="900000"/>
                            </a:solidFill>
                            <a:latin typeface="Cambria Math" panose="02040503050406030204" pitchFamily="18" charset="0"/>
                          </a:rPr>
                        </m:ctrlPr>
                      </m:fPr>
                      <m:num>
                        <m:r>
                          <a:rPr lang="en-US" i="1" dirty="0">
                            <a:solidFill>
                              <a:srgbClr val="900000"/>
                            </a:solidFill>
                            <a:latin typeface="Cambria Math" panose="02040503050406030204" pitchFamily="18" charset="0"/>
                          </a:rPr>
                          <m:t>1</m:t>
                        </m:r>
                      </m:num>
                      <m:den>
                        <m:r>
                          <a:rPr lang="en-US" i="1" dirty="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oMath>
                </a14:m>
                <a:r>
                  <a:rPr lang="en-US" dirty="0">
                    <a:solidFill>
                      <a:srgbClr val="900000"/>
                    </a:solidFill>
                  </a:rPr>
                  <a:t>, how many non-zero terms need to be added up when computing the expected utility for player 1?</a:t>
                </a:r>
              </a:p>
              <a:p>
                <a:pPr lvl="1"/>
                <a:r>
                  <a:rPr lang="en-US" dirty="0">
                    <a:solidFill>
                      <a:srgbClr val="900000"/>
                    </a:solidFill>
                  </a:rPr>
                  <a:t>A: 9</a:t>
                </a:r>
              </a:p>
              <a:p>
                <a:pPr lvl="1"/>
                <a:r>
                  <a:rPr lang="en-US" dirty="0">
                    <a:solidFill>
                      <a:srgbClr val="900000"/>
                    </a:solidFill>
                  </a:rPr>
                  <a:t>B: 6</a:t>
                </a:r>
              </a:p>
              <a:p>
                <a:pPr lvl="1"/>
                <a:r>
                  <a:rPr lang="en-US" dirty="0">
                    <a:solidFill>
                      <a:srgbClr val="900000"/>
                    </a:solidFill>
                  </a:rPr>
                  <a:t>C: 4</a:t>
                </a:r>
              </a:p>
              <a:p>
                <a:pPr lvl="1"/>
                <a:r>
                  <a:rPr lang="en-US" dirty="0">
                    <a:solidFill>
                      <a:srgbClr val="900000"/>
                    </a:solidFill>
                  </a:rPr>
                  <a:t>D: 3</a:t>
                </a:r>
              </a:p>
              <a:p>
                <a:pPr lvl="1"/>
                <a:r>
                  <a:rPr lang="en-US" dirty="0">
                    <a:solidFill>
                      <a:srgbClr val="900000"/>
                    </a:solidFill>
                  </a:rPr>
                  <a:t>E: I don’t know</a:t>
                </a:r>
              </a:p>
              <a:p>
                <a:pPr lvl="1"/>
                <a:endParaRPr lang="en-US" dirty="0">
                  <a:solidFill>
                    <a:srgbClr val="900000"/>
                  </a:solidFill>
                </a:endParaRPr>
              </a:p>
              <a:p>
                <a:endParaRPr lang="en-US" dirty="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852"/>
                </a:stretch>
              </a:blipFill>
            </p:spPr>
            <p:txBody>
              <a:bodyPr/>
              <a:lstStyle/>
              <a:p>
                <a:r>
                  <a:rPr lang="en-US">
                    <a:noFill/>
                  </a:rPr>
                  <a:t> </a:t>
                </a:r>
              </a:p>
            </p:txBody>
          </p:sp>
        </mc:Fallback>
      </mc:AlternateContent>
      <p:graphicFrame>
        <p:nvGraphicFramePr>
          <p:cNvPr id="7" name="Table 6"/>
          <p:cNvGraphicFramePr>
            <a:graphicFrameLocks noGrp="1"/>
          </p:cNvGraphicFramePr>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mc:AlternateContent xmlns:mc="http://schemas.openxmlformats.org/markup-compatibility/2006" xmlns:a14="http://schemas.microsoft.com/office/drawing/2010/main">
        <mc:Choice Requires="a14">
          <p:sp>
            <p:nvSpPr>
              <p:cNvPr id="10" name="TextBox 9"/>
              <p:cNvSpPr txBox="1"/>
              <p:nvPr/>
            </p:nvSpPr>
            <p:spPr>
              <a:xfrm>
                <a:off x="3905122" y="2698681"/>
                <a:ext cx="4226991" cy="14802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rPr>
                            <m:t>𝑢</m:t>
                          </m:r>
                        </m:e>
                        <m:sub>
                          <m:r>
                            <a:rPr lang="en-US" sz="1600" b="0" i="1" smtClean="0">
                              <a:solidFill>
                                <a:srgbClr val="0070C0"/>
                              </a:solidFill>
                              <a:latin typeface="Cambria Math" panose="02040503050406030204" pitchFamily="18" charset="0"/>
                            </a:rPr>
                            <m:t>1</m:t>
                          </m:r>
                        </m:sub>
                      </m:sSub>
                      <m:r>
                        <a:rPr lang="en-US" sz="1600" b="0" i="1" smtClean="0">
                          <a:solidFill>
                            <a:srgbClr val="0070C0"/>
                          </a:solidFill>
                          <a:latin typeface="Cambria Math" panose="02040503050406030204" pitchFamily="18" charset="0"/>
                        </a:rPr>
                        <m:t>=0×</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×0+</m:t>
                      </m:r>
                      <m:d>
                        <m:dPr>
                          <m:ctrlPr>
                            <a:rPr lang="en-US" sz="1600" b="0" i="1" smtClean="0">
                              <a:solidFill>
                                <a:srgbClr val="0070C0"/>
                              </a:solidFill>
                              <a:latin typeface="Cambria Math" panose="02040503050406030204" pitchFamily="18" charset="0"/>
                            </a:rPr>
                          </m:ctrlPr>
                        </m:dPr>
                        <m:e>
                          <m:r>
                            <a:rPr lang="en-US" sz="1600" b="0" i="1" smtClean="0">
                              <a:solidFill>
                                <a:srgbClr val="0070C0"/>
                              </a:solidFill>
                              <a:latin typeface="Cambria Math" panose="02040503050406030204" pitchFamily="18" charset="0"/>
                            </a:rPr>
                            <m:t>−1</m:t>
                          </m:r>
                        </m:e>
                      </m:d>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2</m:t>
                          </m:r>
                        </m:den>
                      </m:f>
                      <m:r>
                        <a:rPr lang="en-US" sz="1600" b="0" i="1" smtClean="0">
                          <a:solidFill>
                            <a:srgbClr val="0070C0"/>
                          </a:solidFill>
                          <a:latin typeface="Cambria Math" panose="02040503050406030204" pitchFamily="18" charset="0"/>
                        </a:rPr>
                        <m:t>+1×</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3</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2</m:t>
                          </m:r>
                        </m:den>
                      </m:f>
                    </m:oMath>
                  </m:oMathPara>
                </a14:m>
                <a:endParaRPr lang="en-US" sz="1600" b="0" dirty="0">
                  <a:solidFill>
                    <a:srgbClr val="0070C0"/>
                  </a:solidFill>
                </a:endParaRPr>
              </a:p>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b="0" i="1" smtClean="0">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×0+</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i="1">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2</m:t>
                          </m:r>
                        </m:num>
                        <m:den>
                          <m:r>
                            <a:rPr lang="en-US" sz="1600" i="1">
                              <a:solidFill>
                                <a:srgbClr val="0070C0"/>
                              </a:solidFill>
                              <a:latin typeface="Cambria Math" panose="02040503050406030204" pitchFamily="18" charset="0"/>
                            </a:rPr>
                            <m:t>3</m:t>
                          </m:r>
                        </m:den>
                      </m:f>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oMath>
                  </m:oMathPara>
                </a14:m>
                <a:endParaRPr lang="en-US" sz="1600" dirty="0">
                  <a:solidFill>
                    <a:srgbClr val="0070C0"/>
                  </a:solidFill>
                </a:endParaRPr>
              </a:p>
              <a:p>
                <a:pPr/>
                <a14:m>
                  <m:oMathPara xmlns:m="http://schemas.openxmlformats.org/officeDocument/2006/math">
                    <m:oMathParaPr>
                      <m:jc m:val="centerGroup"/>
                    </m:oMathParaPr>
                    <m:oMath xmlns:m="http://schemas.openxmlformats.org/officeDocument/2006/math">
                      <m:r>
                        <a:rPr lang="en-US" sz="1600" b="0" i="1" smtClean="0">
                          <a:solidFill>
                            <a:srgbClr val="0070C0"/>
                          </a:solidFill>
                          <a:latin typeface="Cambria Math" panose="02040503050406030204" pitchFamily="18" charset="0"/>
                        </a:rPr>
                        <m:t>+</m:t>
                      </m:r>
                      <m:d>
                        <m:dPr>
                          <m:ctrlPr>
                            <a:rPr lang="en-US" sz="1600" b="0" i="1" smtClean="0">
                              <a:solidFill>
                                <a:srgbClr val="0070C0"/>
                              </a:solidFill>
                              <a:latin typeface="Cambria Math" panose="02040503050406030204" pitchFamily="18" charset="0"/>
                            </a:rPr>
                          </m:ctrlPr>
                        </m:dPr>
                        <m:e>
                          <m:r>
                            <a:rPr lang="en-US" sz="1600" b="0" i="1" smtClean="0">
                              <a:solidFill>
                                <a:srgbClr val="0070C0"/>
                              </a:solidFill>
                              <a:latin typeface="Cambria Math" panose="02040503050406030204" pitchFamily="18" charset="0"/>
                            </a:rPr>
                            <m:t>−1</m:t>
                          </m:r>
                        </m:e>
                      </m:d>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×0+</m:t>
                      </m:r>
                      <m:r>
                        <a:rPr lang="en-US" sz="1600" b="0" i="1" smtClean="0">
                          <a:solidFill>
                            <a:srgbClr val="0070C0"/>
                          </a:solidFill>
                          <a:latin typeface="Cambria Math" panose="02040503050406030204" pitchFamily="18" charset="0"/>
                        </a:rPr>
                        <m:t>1</m:t>
                      </m:r>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r>
                        <a:rPr lang="en-US" sz="1600" b="0" i="1" smtClean="0">
                          <a:solidFill>
                            <a:srgbClr val="0070C0"/>
                          </a:solidFill>
                          <a:latin typeface="Cambria Math" panose="02040503050406030204" pitchFamily="18" charset="0"/>
                        </a:rPr>
                        <m:t>0</m:t>
                      </m:r>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1</m:t>
                          </m:r>
                        </m:num>
                        <m:den>
                          <m:r>
                            <a:rPr lang="en-US" sz="1600" i="1">
                              <a:solidFill>
                                <a:srgbClr val="0070C0"/>
                              </a:solidFill>
                              <a:latin typeface="Cambria Math" panose="02040503050406030204" pitchFamily="18" charset="0"/>
                            </a:rPr>
                            <m:t>2</m:t>
                          </m:r>
                        </m:den>
                      </m:f>
                      <m:r>
                        <a:rPr lang="en-US" sz="1600" b="0" i="1" smtClean="0">
                          <a:solidFill>
                            <a:srgbClr val="0070C0"/>
                          </a:solidFill>
                          <a:latin typeface="Cambria Math" panose="02040503050406030204" pitchFamily="18" charset="0"/>
                        </a:rPr>
                        <m:t>=−</m:t>
                      </m:r>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1</m:t>
                          </m:r>
                        </m:num>
                        <m:den>
                          <m:r>
                            <a:rPr lang="en-US" sz="1600" b="0" i="1" smtClean="0">
                              <a:solidFill>
                                <a:srgbClr val="0070C0"/>
                              </a:solidFill>
                              <a:latin typeface="Cambria Math" panose="02040503050406030204" pitchFamily="18" charset="0"/>
                            </a:rPr>
                            <m:t>3</m:t>
                          </m:r>
                        </m:den>
                      </m:f>
                    </m:oMath>
                  </m:oMathPara>
                </a14:m>
                <a:endParaRPr lang="en-US" sz="1600"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05122" y="2698681"/>
                <a:ext cx="4226991" cy="1480213"/>
              </a:xfrm>
              <a:prstGeom prst="rect">
                <a:avLst/>
              </a:prstGeom>
              <a:blipFill rotWithShape="0">
                <a:blip r:embed="rId3"/>
                <a:stretch>
                  <a:fillRect/>
                </a:stretch>
              </a:blipFill>
            </p:spPr>
            <p:txBody>
              <a:bodyPr/>
              <a:lstStyle/>
              <a:p>
                <a:r>
                  <a:rPr lang="en-US">
                    <a:noFill/>
                  </a:rPr>
                  <a:t> </a:t>
                </a:r>
              </a:p>
            </p:txBody>
          </p:sp>
        </mc:Fallback>
      </mc:AlternateContent>
      <p:sp>
        <p:nvSpPr>
          <p:cNvPr id="11" name="Slide Number Placeholder 10"/>
          <p:cNvSpPr>
            <a:spLocks noGrp="1"/>
          </p:cNvSpPr>
          <p:nvPr>
            <p:ph type="sldNum" sz="quarter" idx="12"/>
          </p:nvPr>
        </p:nvSpPr>
        <p:spPr/>
        <p:txBody>
          <a:bodyPr/>
          <a:lstStyle/>
          <a:p>
            <a:fld id="{A3B20E47-2A4C-4221-B6B9-A2AC2F1C1077}" type="slidenum">
              <a:rPr lang="en-US" smtClean="0"/>
              <a:pPr/>
              <a:t>20</a:t>
            </a:fld>
            <a:endParaRPr lang="en-US" dirty="0"/>
          </a:p>
        </p:txBody>
      </p:sp>
    </p:spTree>
    <p:extLst>
      <p:ext uri="{BB962C8B-B14F-4D97-AF65-F5344CB8AC3E}">
        <p14:creationId xmlns:p14="http://schemas.microsoft.com/office/powerpoint/2010/main" val="4123195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Best Response (BR): Given the strategies or actions of all players but player </a:t>
                </a:r>
                <a14:m>
                  <m:oMath xmlns:m="http://schemas.openxmlformats.org/officeDocument/2006/math">
                    <m:r>
                      <a:rPr lang="en-US" b="0" i="1" smtClean="0">
                        <a:latin typeface="Cambria Math" panose="02040503050406030204" pitchFamily="18" charset="0"/>
                      </a:rPr>
                      <m:t>𝑖</m:t>
                    </m:r>
                  </m:oMath>
                </a14:m>
                <a:r>
                  <a:rPr lang="en-US" dirty="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Player </a:t>
                </a:r>
                <a14:m>
                  <m:oMath xmlns:m="http://schemas.openxmlformats.org/officeDocument/2006/math">
                    <m:r>
                      <a:rPr lang="en-US" i="1" dirty="0" smtClean="0">
                        <a:latin typeface="Cambria Math" panose="02040503050406030204" pitchFamily="18" charset="0"/>
                      </a:rPr>
                      <m:t>𝑖</m:t>
                    </m:r>
                  </m:oMath>
                </a14:m>
                <a:r>
                  <a:rPr lang="en-US" dirty="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is the set of actions or strategies of player </a:t>
                </a:r>
                <a14:m>
                  <m:oMath xmlns:m="http://schemas.openxmlformats.org/officeDocument/2006/math">
                    <m:r>
                      <a:rPr lang="en-US" b="0" i="1" smtClean="0">
                        <a:latin typeface="Cambria Math" panose="02040503050406030204" pitchFamily="18" charset="0"/>
                      </a:rPr>
                      <m:t>𝑖</m:t>
                    </m:r>
                  </m:oMath>
                </a14:m>
                <a:r>
                  <a:rPr lang="en-US" dirty="0"/>
                  <a:t> that can lead to the highest expected utility for player </a:t>
                </a:r>
                <a14:m>
                  <m:oMath xmlns:m="http://schemas.openxmlformats.org/officeDocument/2006/math">
                    <m:r>
                      <a:rPr lang="en-US" b="0" i="1" smtClean="0">
                        <a:latin typeface="Cambria Math" panose="02040503050406030204" pitchFamily="18" charset="0"/>
                      </a:rPr>
                      <m:t>𝑖</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0" name="TextBox 9"/>
          <p:cNvSpPr txBox="1"/>
          <p:nvPr/>
        </p:nvSpPr>
        <p:spPr>
          <a:xfrm>
            <a:off x="541248" y="3430006"/>
            <a:ext cx="8408737" cy="830997"/>
          </a:xfrm>
          <a:prstGeom prst="rect">
            <a:avLst/>
          </a:prstGeom>
          <a:noFill/>
        </p:spPr>
        <p:txBody>
          <a:bodyPr wrap="square" rtlCol="0">
            <a:spAutoFit/>
          </a:bodyPr>
          <a:lstStyle/>
          <a:p>
            <a:r>
              <a:rPr lang="en-US" sz="2400" dirty="0">
                <a:solidFill>
                  <a:srgbClr val="0070C0"/>
                </a:solidFill>
              </a:rPr>
              <a:t>In RPS, what is Player 1’s best response to Rock (i.e., assuming Player 2 plays Rock)?</a:t>
            </a:r>
          </a:p>
        </p:txBody>
      </p:sp>
      <p:sp>
        <p:nvSpPr>
          <p:cNvPr id="11" name="TextBox 10"/>
          <p:cNvSpPr txBox="1"/>
          <p:nvPr/>
        </p:nvSpPr>
        <p:spPr>
          <a:xfrm>
            <a:off x="541249" y="4263539"/>
            <a:ext cx="8408737" cy="830997"/>
          </a:xfrm>
          <a:prstGeom prst="rect">
            <a:avLst/>
          </a:prstGeom>
          <a:noFill/>
        </p:spPr>
        <p:txBody>
          <a:bodyPr wrap="square" rtlCol="0">
            <a:spAutoFit/>
          </a:bodyPr>
          <a:lstStyle/>
          <a:p>
            <a:r>
              <a:rPr lang="en-US" sz="2400" dirty="0">
                <a:solidFill>
                  <a:srgbClr val="0070C0"/>
                </a:solidFill>
              </a:rPr>
              <a:t>In Prisoner’s Dilemma, what is Player 1’s best response to Cooperate? What is Player 1’s best response to Defect?</a:t>
            </a:r>
          </a:p>
        </p:txBody>
      </p:sp>
      <p:graphicFrame>
        <p:nvGraphicFramePr>
          <p:cNvPr id="12" name="Table 11"/>
          <p:cNvGraphicFramePr>
            <a:graphicFrameLocks noGrp="1"/>
          </p:cNvGraphicFramePr>
          <p:nvPr/>
        </p:nvGraphicFramePr>
        <p:xfrm>
          <a:off x="2775274" y="53802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4475790" y="5089463"/>
            <a:ext cx="818908" cy="307777"/>
          </a:xfrm>
          <a:prstGeom prst="rect">
            <a:avLst/>
          </a:prstGeom>
          <a:noFill/>
        </p:spPr>
        <p:txBody>
          <a:bodyPr wrap="square" rtlCol="0">
            <a:spAutoFit/>
          </a:bodyPr>
          <a:lstStyle/>
          <a:p>
            <a:r>
              <a:rPr lang="en-US" sz="1400" dirty="0"/>
              <a:t>Player 2</a:t>
            </a:r>
          </a:p>
        </p:txBody>
      </p:sp>
      <p:sp>
        <p:nvSpPr>
          <p:cNvPr id="14" name="TextBox 13"/>
          <p:cNvSpPr txBox="1"/>
          <p:nvPr/>
        </p:nvSpPr>
        <p:spPr>
          <a:xfrm rot="16200000">
            <a:off x="2184471" y="5778570"/>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21</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807CAF96-F6C5-4484-A106-0B0CAC71D11A}"/>
                  </a:ext>
                </a:extLst>
              </p14:cNvPr>
              <p14:cNvContentPartPr/>
              <p14:nvPr/>
            </p14:nvContentPartPr>
            <p14:xfrm>
              <a:off x="2140560" y="2540160"/>
              <a:ext cx="2068560" cy="67320"/>
            </p14:xfrm>
          </p:contentPart>
        </mc:Choice>
        <mc:Fallback xmlns="">
          <p:pic>
            <p:nvPicPr>
              <p:cNvPr id="4" name="Ink 3">
                <a:extLst>
                  <a:ext uri="{FF2B5EF4-FFF2-40B4-BE49-F238E27FC236}">
                    <a16:creationId xmlns:a16="http://schemas.microsoft.com/office/drawing/2014/main" id="{807CAF96-F6C5-4484-A106-0B0CAC71D11A}"/>
                  </a:ext>
                </a:extLst>
              </p:cNvPr>
              <p:cNvPicPr/>
              <p:nvPr/>
            </p:nvPicPr>
            <p:blipFill>
              <a:blip r:embed="rId4"/>
              <a:stretch>
                <a:fillRect/>
              </a:stretch>
            </p:blipFill>
            <p:spPr>
              <a:xfrm>
                <a:off x="2131200" y="2530800"/>
                <a:ext cx="2087280" cy="86040"/>
              </a:xfrm>
              <a:prstGeom prst="rect">
                <a:avLst/>
              </a:prstGeom>
            </p:spPr>
          </p:pic>
        </mc:Fallback>
      </mc:AlternateContent>
    </p:spTree>
    <p:extLst>
      <p:ext uri="{BB962C8B-B14F-4D97-AF65-F5344CB8AC3E}">
        <p14:creationId xmlns:p14="http://schemas.microsoft.com/office/powerpoint/2010/main" val="40713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Best Response (BR): Given the strategies or actions of all players but player </a:t>
                </a:r>
                <a14:m>
                  <m:oMath xmlns:m="http://schemas.openxmlformats.org/officeDocument/2006/math">
                    <m:r>
                      <a:rPr lang="en-US" b="0" i="1" smtClean="0">
                        <a:latin typeface="Cambria Math" panose="02040503050406030204" pitchFamily="18" charset="0"/>
                      </a:rPr>
                      <m:t>𝑖</m:t>
                    </m:r>
                  </m:oMath>
                </a14:m>
                <a:r>
                  <a:rPr lang="en-US" dirty="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Player </a:t>
                </a:r>
                <a14:m>
                  <m:oMath xmlns:m="http://schemas.openxmlformats.org/officeDocument/2006/math">
                    <m:r>
                      <a:rPr lang="en-US" i="1" dirty="0" smtClean="0">
                        <a:latin typeface="Cambria Math" panose="02040503050406030204" pitchFamily="18" charset="0"/>
                      </a:rPr>
                      <m:t>𝑖</m:t>
                    </m:r>
                  </m:oMath>
                </a14:m>
                <a:r>
                  <a:rPr lang="en-US" dirty="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is the set of actions or strategies of player </a:t>
                </a:r>
                <a14:m>
                  <m:oMath xmlns:m="http://schemas.openxmlformats.org/officeDocument/2006/math">
                    <m:r>
                      <a:rPr lang="en-US" b="0" i="1" smtClean="0">
                        <a:latin typeface="Cambria Math" panose="02040503050406030204" pitchFamily="18" charset="0"/>
                      </a:rPr>
                      <m:t>𝑖</m:t>
                    </m:r>
                  </m:oMath>
                </a14:m>
                <a:r>
                  <a:rPr lang="en-US" dirty="0"/>
                  <a:t> that can lead to the highest expected utility for player </a:t>
                </a:r>
                <a14:m>
                  <m:oMath xmlns:m="http://schemas.openxmlformats.org/officeDocument/2006/math">
                    <m:r>
                      <a:rPr lang="en-US" b="0" i="1" smtClean="0">
                        <a:latin typeface="Cambria Math" panose="02040503050406030204" pitchFamily="18" charset="0"/>
                      </a:rPr>
                      <m:t>𝑖</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10" name="TextBox 9"/>
          <p:cNvSpPr txBox="1"/>
          <p:nvPr/>
        </p:nvSpPr>
        <p:spPr>
          <a:xfrm>
            <a:off x="541248" y="3430006"/>
            <a:ext cx="8408737" cy="830997"/>
          </a:xfrm>
          <a:prstGeom prst="rect">
            <a:avLst/>
          </a:prstGeom>
          <a:noFill/>
        </p:spPr>
        <p:txBody>
          <a:bodyPr wrap="square" rtlCol="0">
            <a:spAutoFit/>
          </a:bodyPr>
          <a:lstStyle/>
          <a:p>
            <a:r>
              <a:rPr lang="en-US" sz="2400" dirty="0">
                <a:solidFill>
                  <a:srgbClr val="0070C0"/>
                </a:solidFill>
              </a:rPr>
              <a:t>In RPS, what is Player 1’s best response to Rock (i.e., assuming Player 2 plays Rock)?</a:t>
            </a:r>
          </a:p>
        </p:txBody>
      </p:sp>
      <p:sp>
        <p:nvSpPr>
          <p:cNvPr id="11" name="TextBox 10"/>
          <p:cNvSpPr txBox="1"/>
          <p:nvPr/>
        </p:nvSpPr>
        <p:spPr>
          <a:xfrm>
            <a:off x="541249" y="4263539"/>
            <a:ext cx="8408737" cy="830997"/>
          </a:xfrm>
          <a:prstGeom prst="rect">
            <a:avLst/>
          </a:prstGeom>
          <a:noFill/>
        </p:spPr>
        <p:txBody>
          <a:bodyPr wrap="square" rtlCol="0">
            <a:spAutoFit/>
          </a:bodyPr>
          <a:lstStyle/>
          <a:p>
            <a:r>
              <a:rPr lang="en-US" sz="2400" dirty="0">
                <a:solidFill>
                  <a:srgbClr val="0070C0"/>
                </a:solidFill>
              </a:rPr>
              <a:t>In Prisoner’s Dilemma, what is Player 1’s best response to Cooperate? What is Player 1’s best response to Defect?</a:t>
            </a:r>
          </a:p>
        </p:txBody>
      </p:sp>
      <p:graphicFrame>
        <p:nvGraphicFramePr>
          <p:cNvPr id="12" name="Table 11"/>
          <p:cNvGraphicFramePr>
            <a:graphicFrameLocks noGrp="1"/>
          </p:cNvGraphicFramePr>
          <p:nvPr/>
        </p:nvGraphicFramePr>
        <p:xfrm>
          <a:off x="2775274" y="53802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4475790" y="5089463"/>
            <a:ext cx="818908" cy="307777"/>
          </a:xfrm>
          <a:prstGeom prst="rect">
            <a:avLst/>
          </a:prstGeom>
          <a:noFill/>
        </p:spPr>
        <p:txBody>
          <a:bodyPr wrap="square" rtlCol="0">
            <a:spAutoFit/>
          </a:bodyPr>
          <a:lstStyle/>
          <a:p>
            <a:r>
              <a:rPr lang="en-US" sz="1400" dirty="0"/>
              <a:t>Player 2</a:t>
            </a:r>
          </a:p>
        </p:txBody>
      </p:sp>
      <p:sp>
        <p:nvSpPr>
          <p:cNvPr id="14" name="TextBox 13"/>
          <p:cNvSpPr txBox="1"/>
          <p:nvPr/>
        </p:nvSpPr>
        <p:spPr>
          <a:xfrm rot="16200000">
            <a:off x="2184471" y="5778570"/>
            <a:ext cx="752286" cy="307777"/>
          </a:xfrm>
          <a:prstGeom prst="rect">
            <a:avLst/>
          </a:prstGeom>
          <a:noFill/>
        </p:spPr>
        <p:txBody>
          <a:bodyPr wrap="square" rtlCol="0">
            <a:spAutoFit/>
          </a:bodyPr>
          <a:lstStyle/>
          <a:p>
            <a:r>
              <a:rPr lang="en-US" sz="1400" dirty="0"/>
              <a:t>Player 1</a:t>
            </a:r>
          </a:p>
        </p:txBody>
      </p:sp>
      <p:sp>
        <p:nvSpPr>
          <p:cNvPr id="15" name="Rectangle 14"/>
          <p:cNvSpPr/>
          <p:nvPr/>
        </p:nvSpPr>
        <p:spPr>
          <a:xfrm>
            <a:off x="3377821" y="3853986"/>
            <a:ext cx="816072" cy="369332"/>
          </a:xfrm>
          <a:prstGeom prst="rect">
            <a:avLst/>
          </a:prstGeom>
        </p:spPr>
        <p:txBody>
          <a:bodyPr wrap="square">
            <a:spAutoFit/>
          </a:bodyPr>
          <a:lstStyle/>
          <a:p>
            <a:r>
              <a:rPr lang="en-US" dirty="0">
                <a:solidFill>
                  <a:schemeClr val="accent1"/>
                </a:solidFill>
              </a:rPr>
              <a:t>Paper</a:t>
            </a:r>
          </a:p>
        </p:txBody>
      </p:sp>
      <p:sp>
        <p:nvSpPr>
          <p:cNvPr id="16" name="Rectangle 15"/>
          <p:cNvSpPr/>
          <p:nvPr/>
        </p:nvSpPr>
        <p:spPr>
          <a:xfrm>
            <a:off x="6495736" y="5009565"/>
            <a:ext cx="1548438" cy="369332"/>
          </a:xfrm>
          <a:prstGeom prst="rect">
            <a:avLst/>
          </a:prstGeom>
        </p:spPr>
        <p:txBody>
          <a:bodyPr wrap="square">
            <a:spAutoFit/>
          </a:bodyPr>
          <a:lstStyle/>
          <a:p>
            <a:r>
              <a:rPr lang="en-US" dirty="0">
                <a:solidFill>
                  <a:schemeClr val="accent1"/>
                </a:solidFill>
              </a:rPr>
              <a:t>Defect, Defect</a:t>
            </a:r>
          </a:p>
        </p:txBody>
      </p:sp>
      <p:sp>
        <p:nvSpPr>
          <p:cNvPr id="7" name="Slide Number Placeholder 6"/>
          <p:cNvSpPr>
            <a:spLocks noGrp="1"/>
          </p:cNvSpPr>
          <p:nvPr>
            <p:ph type="sldNum" sz="quarter" idx="12"/>
          </p:nvPr>
        </p:nvSpPr>
        <p:spPr/>
        <p:txBody>
          <a:bodyPr/>
          <a:lstStyle/>
          <a:p>
            <a:fld id="{A3B20E47-2A4C-4221-B6B9-A2AC2F1C1077}" type="slidenum">
              <a:rPr lang="en-US" smtClean="0"/>
              <a:pPr/>
              <a:t>22</a:t>
            </a:fld>
            <a:endParaRPr lang="en-US" dirty="0"/>
          </a:p>
        </p:txBody>
      </p:sp>
    </p:spTree>
    <p:extLst>
      <p:ext uri="{BB962C8B-B14F-4D97-AF65-F5344CB8AC3E}">
        <p14:creationId xmlns:p14="http://schemas.microsoft.com/office/powerpoint/2010/main" val="1661263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Best Response (BR): Given the strategies or actions of all players but player </a:t>
                </a:r>
                <a14:m>
                  <m:oMath xmlns:m="http://schemas.openxmlformats.org/officeDocument/2006/math">
                    <m:r>
                      <a:rPr lang="en-US" b="0" i="1" smtClean="0">
                        <a:latin typeface="Cambria Math" panose="02040503050406030204" pitchFamily="18" charset="0"/>
                      </a:rPr>
                      <m:t>𝑖</m:t>
                    </m:r>
                  </m:oMath>
                </a14:m>
                <a:r>
                  <a:rPr lang="en-US" dirty="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Player </a:t>
                </a:r>
                <a14:m>
                  <m:oMath xmlns:m="http://schemas.openxmlformats.org/officeDocument/2006/math">
                    <m:r>
                      <a:rPr lang="en-US" i="1" dirty="0" smtClean="0">
                        <a:latin typeface="Cambria Math" panose="02040503050406030204" pitchFamily="18" charset="0"/>
                      </a:rPr>
                      <m:t>𝑖</m:t>
                    </m:r>
                  </m:oMath>
                </a14:m>
                <a:r>
                  <a:rPr lang="en-US" dirty="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is the set of actions or strategies of player </a:t>
                </a:r>
                <a14:m>
                  <m:oMath xmlns:m="http://schemas.openxmlformats.org/officeDocument/2006/math">
                    <m:r>
                      <a:rPr lang="en-US" b="0" i="1" smtClean="0">
                        <a:latin typeface="Cambria Math" panose="02040503050406030204" pitchFamily="18" charset="0"/>
                      </a:rPr>
                      <m:t>𝑖</m:t>
                    </m:r>
                  </m:oMath>
                </a14:m>
                <a:r>
                  <a:rPr lang="en-US" dirty="0"/>
                  <a:t> that can lead to the highest expected utility for player </a:t>
                </a:r>
                <a14:m>
                  <m:oMath xmlns:m="http://schemas.openxmlformats.org/officeDocument/2006/math">
                    <m:r>
                      <a:rPr lang="en-US" b="0" i="1" smtClean="0">
                        <a:latin typeface="Cambria Math" panose="02040503050406030204" pitchFamily="18" charset="0"/>
                      </a:rPr>
                      <m:t>𝑖</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graphicFrame>
        <p:nvGraphicFramePr>
          <p:cNvPr id="15" name="Table 14"/>
          <p:cNvGraphicFramePr>
            <a:graphicFrameLocks noGrp="1"/>
          </p:cNvGraphicFramePr>
          <p:nvPr/>
        </p:nvGraphicFramePr>
        <p:xfrm>
          <a:off x="2718347" y="4943825"/>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6" name="TextBox 15"/>
          <p:cNvSpPr txBox="1"/>
          <p:nvPr/>
        </p:nvSpPr>
        <p:spPr>
          <a:xfrm>
            <a:off x="4418863" y="4653031"/>
            <a:ext cx="818908" cy="307777"/>
          </a:xfrm>
          <a:prstGeom prst="rect">
            <a:avLst/>
          </a:prstGeom>
          <a:noFill/>
        </p:spPr>
        <p:txBody>
          <a:bodyPr wrap="square" rtlCol="0">
            <a:spAutoFit/>
          </a:bodyPr>
          <a:lstStyle/>
          <a:p>
            <a:r>
              <a:rPr lang="en-US" sz="1400" dirty="0"/>
              <a:t>Berry</a:t>
            </a:r>
          </a:p>
        </p:txBody>
      </p:sp>
      <p:sp>
        <p:nvSpPr>
          <p:cNvPr id="17" name="TextBox 16"/>
          <p:cNvSpPr txBox="1"/>
          <p:nvPr/>
        </p:nvSpPr>
        <p:spPr>
          <a:xfrm rot="16200000">
            <a:off x="2128077" y="5247136"/>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7" name="Rectangle 6"/>
              <p:cNvSpPr/>
              <p:nvPr/>
            </p:nvSpPr>
            <p:spPr>
              <a:xfrm>
                <a:off x="1020116" y="3570118"/>
                <a:ext cx="7537049" cy="983218"/>
              </a:xfrm>
              <a:prstGeom prst="rect">
                <a:avLst/>
              </a:prstGeom>
            </p:spPr>
            <p:txBody>
              <a:bodyPr wrap="square">
                <a:spAutoFit/>
              </a:bodyPr>
              <a:lstStyle/>
              <a:p>
                <a:r>
                  <a:rPr lang="en-US" sz="2400" dirty="0">
                    <a:solidFill>
                      <a:srgbClr val="0070C0"/>
                    </a:solidFill>
                  </a:rPr>
                  <a:t>What is Alex’s best response to Berry’s mixed strategy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i="1" dirty="0" smtClean="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oMath>
                </a14:m>
                <a:r>
                  <a:rPr lang="en-US" sz="2400" dirty="0">
                    <a:solidFill>
                      <a:srgbClr val="0070C0"/>
                    </a:solidFill>
                  </a:rPr>
                  <a:t>?</a:t>
                </a:r>
              </a:p>
            </p:txBody>
          </p:sp>
        </mc:Choice>
        <mc:Fallback xmlns="">
          <p:sp>
            <p:nvSpPr>
              <p:cNvPr id="7" name="Rectangle 6"/>
              <p:cNvSpPr>
                <a:spLocks noRot="1" noChangeAspect="1" noMove="1" noResize="1" noEditPoints="1" noAdjustHandles="1" noChangeArrowheads="1" noChangeShapeType="1" noTextEdit="1"/>
              </p:cNvSpPr>
              <p:nvPr/>
            </p:nvSpPr>
            <p:spPr>
              <a:xfrm>
                <a:off x="1020116" y="3570118"/>
                <a:ext cx="7537049" cy="983218"/>
              </a:xfrm>
              <a:prstGeom prst="rect">
                <a:avLst/>
              </a:prstGeom>
              <a:blipFill rotWithShape="0">
                <a:blip r:embed="rId3"/>
                <a:stretch>
                  <a:fillRect l="-1213" t="-4969" b="-5590"/>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A3B20E47-2A4C-4221-B6B9-A2AC2F1C1077}" type="slidenum">
              <a:rPr lang="en-US" smtClean="0"/>
              <a:pPr/>
              <a:t>23</a:t>
            </a:fld>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E3949199-8A65-4BBD-A983-655FBAD02008}"/>
                  </a:ext>
                </a:extLst>
              </p14:cNvPr>
              <p14:cNvContentPartPr/>
              <p14:nvPr/>
            </p14:nvContentPartPr>
            <p14:xfrm>
              <a:off x="2704320" y="4689000"/>
              <a:ext cx="6008400" cy="1129320"/>
            </p14:xfrm>
          </p:contentPart>
        </mc:Choice>
        <mc:Fallback xmlns="">
          <p:pic>
            <p:nvPicPr>
              <p:cNvPr id="4" name="Ink 3">
                <a:extLst>
                  <a:ext uri="{FF2B5EF4-FFF2-40B4-BE49-F238E27FC236}">
                    <a16:creationId xmlns:a16="http://schemas.microsoft.com/office/drawing/2014/main" id="{E3949199-8A65-4BBD-A983-655FBAD02008}"/>
                  </a:ext>
                </a:extLst>
              </p:cNvPr>
              <p:cNvPicPr/>
              <p:nvPr/>
            </p:nvPicPr>
            <p:blipFill>
              <a:blip r:embed="rId5"/>
              <a:stretch>
                <a:fillRect/>
              </a:stretch>
            </p:blipFill>
            <p:spPr>
              <a:xfrm>
                <a:off x="2694960" y="4679640"/>
                <a:ext cx="6027120" cy="1148040"/>
              </a:xfrm>
              <a:prstGeom prst="rect">
                <a:avLst/>
              </a:prstGeom>
            </p:spPr>
          </p:pic>
        </mc:Fallback>
      </mc:AlternateContent>
    </p:spTree>
    <p:extLst>
      <p:ext uri="{BB962C8B-B14F-4D97-AF65-F5344CB8AC3E}">
        <p14:creationId xmlns:p14="http://schemas.microsoft.com/office/powerpoint/2010/main" val="32703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Best Response (BR): Given the strategies or actions of all players but player </a:t>
                </a:r>
                <a14:m>
                  <m:oMath xmlns:m="http://schemas.openxmlformats.org/officeDocument/2006/math">
                    <m:r>
                      <a:rPr lang="en-US" b="0" i="1" smtClean="0">
                        <a:latin typeface="Cambria Math" panose="02040503050406030204" pitchFamily="18" charset="0"/>
                      </a:rPr>
                      <m:t>𝑖</m:t>
                    </m:r>
                  </m:oMath>
                </a14:m>
                <a:r>
                  <a:rPr lang="en-US" dirty="0"/>
                  <a:t> (denoted as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Player </a:t>
                </a:r>
                <a14:m>
                  <m:oMath xmlns:m="http://schemas.openxmlformats.org/officeDocument/2006/math">
                    <m:r>
                      <a:rPr lang="en-US" i="1" dirty="0" smtClean="0">
                        <a:latin typeface="Cambria Math" panose="02040503050406030204" pitchFamily="18" charset="0"/>
                      </a:rPr>
                      <m:t>𝑖</m:t>
                    </m:r>
                  </m:oMath>
                </a14:m>
                <a:r>
                  <a:rPr lang="en-US" dirty="0"/>
                  <a:t>’s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or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𝐚</m:t>
                        </m:r>
                      </m:e>
                      <m:sub>
                        <m:r>
                          <a:rPr lang="en-US" b="0" i="1" smtClean="0">
                            <a:latin typeface="Cambria Math" panose="02040503050406030204" pitchFamily="18" charset="0"/>
                          </a:rPr>
                          <m:t>−</m:t>
                        </m:r>
                        <m:r>
                          <a:rPr lang="en-US" b="0" i="1" smtClean="0">
                            <a:latin typeface="Cambria Math" panose="02040503050406030204" pitchFamily="18" charset="0"/>
                          </a:rPr>
                          <m:t>𝑖</m:t>
                        </m:r>
                      </m:sub>
                    </m:sSub>
                  </m:oMath>
                </a14:m>
                <a:r>
                  <a:rPr lang="en-US" dirty="0"/>
                  <a:t> is the set of actions or strategies of player </a:t>
                </a:r>
                <a14:m>
                  <m:oMath xmlns:m="http://schemas.openxmlformats.org/officeDocument/2006/math">
                    <m:r>
                      <a:rPr lang="en-US" b="0" i="1" smtClean="0">
                        <a:latin typeface="Cambria Math" panose="02040503050406030204" pitchFamily="18" charset="0"/>
                      </a:rPr>
                      <m:t>𝑖</m:t>
                    </m:r>
                  </m:oMath>
                </a14:m>
                <a:r>
                  <a:rPr lang="en-US" dirty="0"/>
                  <a:t> that can lead to the highest expected utility for player </a:t>
                </a:r>
                <a14:m>
                  <m:oMath xmlns:m="http://schemas.openxmlformats.org/officeDocument/2006/math">
                    <m:r>
                      <a:rPr lang="en-US" b="0" i="1" smtClean="0">
                        <a:latin typeface="Cambria Math" panose="02040503050406030204" pitchFamily="18" charset="0"/>
                      </a:rPr>
                      <m:t>𝑖</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graphicFrame>
        <p:nvGraphicFramePr>
          <p:cNvPr id="15" name="Table 14"/>
          <p:cNvGraphicFramePr>
            <a:graphicFrameLocks noGrp="1"/>
          </p:cNvGraphicFramePr>
          <p:nvPr/>
        </p:nvGraphicFramePr>
        <p:xfrm>
          <a:off x="2718347" y="4943825"/>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6" name="TextBox 15"/>
          <p:cNvSpPr txBox="1"/>
          <p:nvPr/>
        </p:nvSpPr>
        <p:spPr>
          <a:xfrm>
            <a:off x="4418863" y="4653031"/>
            <a:ext cx="818908" cy="307777"/>
          </a:xfrm>
          <a:prstGeom prst="rect">
            <a:avLst/>
          </a:prstGeom>
          <a:noFill/>
        </p:spPr>
        <p:txBody>
          <a:bodyPr wrap="square" rtlCol="0">
            <a:spAutoFit/>
          </a:bodyPr>
          <a:lstStyle/>
          <a:p>
            <a:r>
              <a:rPr lang="en-US" sz="1400" dirty="0"/>
              <a:t>Berry</a:t>
            </a:r>
          </a:p>
        </p:txBody>
      </p:sp>
      <p:sp>
        <p:nvSpPr>
          <p:cNvPr id="17" name="TextBox 16"/>
          <p:cNvSpPr txBox="1"/>
          <p:nvPr/>
        </p:nvSpPr>
        <p:spPr>
          <a:xfrm rot="16200000">
            <a:off x="2128077" y="5247136"/>
            <a:ext cx="752286" cy="307777"/>
          </a:xfrm>
          <a:prstGeom prst="rect">
            <a:avLst/>
          </a:prstGeom>
          <a:noFill/>
        </p:spPr>
        <p:txBody>
          <a:bodyPr wrap="square" rtlCol="0">
            <a:spAutoFit/>
          </a:bodyPr>
          <a:lstStyle/>
          <a:p>
            <a:r>
              <a:rPr lang="en-US" sz="1400" dirty="0"/>
              <a:t>Alex</a:t>
            </a:r>
          </a:p>
        </p:txBody>
      </p:sp>
      <mc:AlternateContent xmlns:mc="http://schemas.openxmlformats.org/markup-compatibility/2006" xmlns:a14="http://schemas.microsoft.com/office/drawing/2010/main">
        <mc:Choice Requires="a14">
          <p:sp>
            <p:nvSpPr>
              <p:cNvPr id="7" name="Rectangle 6"/>
              <p:cNvSpPr/>
              <p:nvPr/>
            </p:nvSpPr>
            <p:spPr>
              <a:xfrm>
                <a:off x="1020116" y="3570118"/>
                <a:ext cx="7537049" cy="983218"/>
              </a:xfrm>
              <a:prstGeom prst="rect">
                <a:avLst/>
              </a:prstGeom>
            </p:spPr>
            <p:txBody>
              <a:bodyPr wrap="square">
                <a:spAutoFit/>
              </a:bodyPr>
              <a:lstStyle/>
              <a:p>
                <a:r>
                  <a:rPr lang="en-US" sz="2400" dirty="0">
                    <a:solidFill>
                      <a:srgbClr val="0070C0"/>
                    </a:solidFill>
                  </a:rPr>
                  <a:t>What is Alex’s best response to Berry’s mixed strategy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i="1" dirty="0" smtClean="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f>
                      <m:fPr>
                        <m:ctrlPr>
                          <a:rPr lang="en-US" sz="2400" i="1" dirty="0">
                            <a:solidFill>
                              <a:srgbClr val="0070C0"/>
                            </a:solidFill>
                            <a:latin typeface="Cambria Math" panose="02040503050406030204" pitchFamily="18" charset="0"/>
                          </a:rPr>
                        </m:ctrlPr>
                      </m:fPr>
                      <m:num>
                        <m:r>
                          <a:rPr lang="en-US" sz="2400" i="1" dirty="0">
                            <a:solidFill>
                              <a:srgbClr val="0070C0"/>
                            </a:solidFill>
                            <a:latin typeface="Cambria Math" panose="02040503050406030204" pitchFamily="18" charset="0"/>
                          </a:rPr>
                          <m:t>1</m:t>
                        </m:r>
                      </m:num>
                      <m:den>
                        <m:r>
                          <a:rPr lang="en-US" sz="2400" i="1" dirty="0">
                            <a:solidFill>
                              <a:srgbClr val="0070C0"/>
                            </a:solidFill>
                            <a:latin typeface="Cambria Math" panose="02040503050406030204" pitchFamily="18" charset="0"/>
                          </a:rPr>
                          <m:t>2</m:t>
                        </m:r>
                      </m:den>
                    </m:f>
                    <m:r>
                      <a:rPr lang="en-US" sz="2400" i="1" dirty="0">
                        <a:solidFill>
                          <a:srgbClr val="0070C0"/>
                        </a:solidFill>
                        <a:latin typeface="Cambria Math" panose="02040503050406030204" pitchFamily="18" charset="0"/>
                      </a:rPr>
                      <m:t>)</m:t>
                    </m:r>
                  </m:oMath>
                </a14:m>
                <a:r>
                  <a:rPr lang="en-US" sz="2400" dirty="0">
                    <a:solidFill>
                      <a:srgbClr val="0070C0"/>
                    </a:solidFill>
                  </a:rPr>
                  <a:t>?</a:t>
                </a:r>
              </a:p>
            </p:txBody>
          </p:sp>
        </mc:Choice>
        <mc:Fallback xmlns="">
          <p:sp>
            <p:nvSpPr>
              <p:cNvPr id="7" name="Rectangle 6"/>
              <p:cNvSpPr>
                <a:spLocks noRot="1" noChangeAspect="1" noMove="1" noResize="1" noEditPoints="1" noAdjustHandles="1" noChangeArrowheads="1" noChangeShapeType="1" noTextEdit="1"/>
              </p:cNvSpPr>
              <p:nvPr/>
            </p:nvSpPr>
            <p:spPr>
              <a:xfrm>
                <a:off x="1020116" y="3570118"/>
                <a:ext cx="7537049" cy="983218"/>
              </a:xfrm>
              <a:prstGeom prst="rect">
                <a:avLst/>
              </a:prstGeom>
              <a:blipFill rotWithShape="0">
                <a:blip r:embed="rId3"/>
                <a:stretch>
                  <a:fillRect l="-1213" t="-4969" b="-5590"/>
                </a:stretch>
              </a:blipFill>
            </p:spPr>
            <p:txBody>
              <a:bodyPr/>
              <a:lstStyle/>
              <a:p>
                <a:r>
                  <a:rPr lang="en-US">
                    <a:noFill/>
                  </a:rPr>
                  <a:t> </a:t>
                </a:r>
              </a:p>
            </p:txBody>
          </p:sp>
        </mc:Fallback>
      </mc:AlternateContent>
      <p:sp>
        <p:nvSpPr>
          <p:cNvPr id="11" name="Rectangle 10"/>
          <p:cNvSpPr/>
          <p:nvPr/>
        </p:nvSpPr>
        <p:spPr>
          <a:xfrm>
            <a:off x="1346600" y="4553336"/>
            <a:ext cx="937471" cy="369332"/>
          </a:xfrm>
          <a:prstGeom prst="rect">
            <a:avLst/>
          </a:prstGeom>
        </p:spPr>
        <p:txBody>
          <a:bodyPr wrap="square">
            <a:spAutoFit/>
          </a:bodyPr>
          <a:lstStyle/>
          <a:p>
            <a:r>
              <a:rPr lang="en-US" dirty="0">
                <a:solidFill>
                  <a:schemeClr val="accent1"/>
                </a:solidFill>
              </a:rPr>
              <a:t>Football</a:t>
            </a:r>
          </a:p>
        </p:txBody>
      </p:sp>
      <p:sp>
        <p:nvSpPr>
          <p:cNvPr id="8" name="Slide Number Placeholder 7"/>
          <p:cNvSpPr>
            <a:spLocks noGrp="1"/>
          </p:cNvSpPr>
          <p:nvPr>
            <p:ph type="sldNum" sz="quarter" idx="12"/>
          </p:nvPr>
        </p:nvSpPr>
        <p:spPr/>
        <p:txBody>
          <a:bodyPr/>
          <a:lstStyle/>
          <a:p>
            <a:fld id="{A3B20E47-2A4C-4221-B6B9-A2AC2F1C1077}" type="slidenum">
              <a:rPr lang="en-US" smtClean="0"/>
              <a:pPr/>
              <a:t>24</a:t>
            </a:fld>
            <a:endParaRPr lang="en-US" dirty="0"/>
          </a:p>
        </p:txBody>
      </p:sp>
    </p:spTree>
    <p:extLst>
      <p:ext uri="{BB962C8B-B14F-4D97-AF65-F5344CB8AC3E}">
        <p14:creationId xmlns:p14="http://schemas.microsoft.com/office/powerpoint/2010/main" val="391457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2</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solidFill>
                      <a:srgbClr val="900000"/>
                    </a:solidFill>
                  </a:rPr>
                  <a:t>In Rock-Paper-Scissors, if </a:t>
                </a:r>
                <a14:m>
                  <m:oMath xmlns:m="http://schemas.openxmlformats.org/officeDocument/2006/math">
                    <m:sSub>
                      <m:sSubPr>
                        <m:ctrlPr>
                          <a:rPr lang="en-US" altLang="zh-CN" i="1" dirty="0">
                            <a:solidFill>
                              <a:srgbClr val="900000"/>
                            </a:solidFill>
                            <a:latin typeface="Cambria Math" panose="02040503050406030204" pitchFamily="18" charset="0"/>
                          </a:rPr>
                        </m:ctrlPr>
                      </m:sSubPr>
                      <m:e>
                        <m:r>
                          <a:rPr lang="en-US" altLang="zh-CN" b="0" i="1" dirty="0">
                            <a:solidFill>
                              <a:srgbClr val="900000"/>
                            </a:solidFill>
                            <a:latin typeface="Cambria Math" panose="02040503050406030204" pitchFamily="18" charset="0"/>
                          </a:rPr>
                          <m:t>𝑠</m:t>
                        </m:r>
                      </m:e>
                      <m:sub>
                        <m:r>
                          <a:rPr lang="en-US" altLang="zh-CN" i="1" dirty="0">
                            <a:solidFill>
                              <a:srgbClr val="900000"/>
                            </a:solidFill>
                            <a:latin typeface="Cambria Math" panose="02040503050406030204" pitchFamily="18" charset="0"/>
                          </a:rPr>
                          <m:t>1</m:t>
                        </m:r>
                      </m:sub>
                    </m:sSub>
                    <m:r>
                      <a:rPr lang="en-US" altLang="zh-CN" i="1" dirty="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b="0" i="1" dirty="0" smtClean="0">
                            <a:solidFill>
                              <a:srgbClr val="900000"/>
                            </a:solidFill>
                            <a:latin typeface="Cambria Math" panose="02040503050406030204" pitchFamily="18" charset="0"/>
                          </a:rPr>
                        </m:ctrlPr>
                      </m:fPr>
                      <m:num>
                        <m:r>
                          <a:rPr lang="en-US" altLang="zh-CN" b="0" i="1" dirty="0" smtClean="0">
                            <a:solidFill>
                              <a:srgbClr val="900000"/>
                            </a:solidFill>
                            <a:latin typeface="Cambria Math" panose="02040503050406030204" pitchFamily="18" charset="0"/>
                          </a:rPr>
                          <m:t>1</m:t>
                        </m:r>
                      </m:num>
                      <m:den>
                        <m:r>
                          <a:rPr lang="en-US" altLang="zh-CN" b="0" i="1" dirty="0" smtClean="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b="0" i="1" dirty="0" smtClean="0">
                            <a:solidFill>
                              <a:srgbClr val="900000"/>
                            </a:solidFill>
                            <a:latin typeface="Cambria Math" panose="02040503050406030204" pitchFamily="18" charset="0"/>
                          </a:rPr>
                        </m:ctrlPr>
                      </m:fPr>
                      <m:num>
                        <m:r>
                          <a:rPr lang="en-US" altLang="zh-CN" b="0" i="0" dirty="0" smtClean="0">
                            <a:solidFill>
                              <a:srgbClr val="900000"/>
                            </a:solidFill>
                            <a:latin typeface="Cambria Math" panose="02040503050406030204" pitchFamily="18" charset="0"/>
                          </a:rPr>
                          <m:t>1</m:t>
                        </m:r>
                      </m:num>
                      <m:den>
                        <m:r>
                          <a:rPr lang="en-US" altLang="zh-CN" b="0" i="0" dirty="0" smtClean="0">
                            <a:solidFill>
                              <a:srgbClr val="900000"/>
                            </a:solidFill>
                            <a:latin typeface="Cambria Math" panose="02040503050406030204" pitchFamily="18" charset="0"/>
                          </a:rPr>
                          <m:t>3</m:t>
                        </m:r>
                      </m:den>
                    </m:f>
                    <m:r>
                      <a:rPr lang="en-US" b="0" i="1" smtClean="0">
                        <a:solidFill>
                          <a:srgbClr val="900000"/>
                        </a:solidFill>
                        <a:latin typeface="Cambria Math" panose="02040503050406030204" pitchFamily="18" charset="0"/>
                      </a:rPr>
                      <m:t>)</m:t>
                    </m:r>
                  </m:oMath>
                </a14:m>
                <a:r>
                  <a:rPr lang="en-US" dirty="0">
                    <a:solidFill>
                      <a:srgbClr val="900000"/>
                    </a:solidFill>
                  </a:rPr>
                  <a:t>, which actions or strategies are player 2’s best responses to </a:t>
                </a:r>
                <a14:m>
                  <m:oMath xmlns:m="http://schemas.openxmlformats.org/officeDocument/2006/math">
                    <m:sSub>
                      <m:sSubPr>
                        <m:ctrlPr>
                          <a:rPr lang="en-US" b="0" i="1" smtClean="0">
                            <a:solidFill>
                              <a:srgbClr val="900000"/>
                            </a:solidFill>
                            <a:latin typeface="Cambria Math" panose="02040503050406030204" pitchFamily="18" charset="0"/>
                          </a:rPr>
                        </m:ctrlPr>
                      </m:sSubPr>
                      <m:e>
                        <m:r>
                          <a:rPr lang="en-US" b="0" i="1" smtClean="0">
                            <a:solidFill>
                              <a:srgbClr val="900000"/>
                            </a:solidFill>
                            <a:latin typeface="Cambria Math" panose="02040503050406030204" pitchFamily="18" charset="0"/>
                          </a:rPr>
                          <m:t>𝑠</m:t>
                        </m:r>
                      </m:e>
                      <m:sub>
                        <m:r>
                          <a:rPr lang="en-US" b="0" i="1" smtClean="0">
                            <a:solidFill>
                              <a:srgbClr val="900000"/>
                            </a:solidFill>
                            <a:latin typeface="Cambria Math" panose="02040503050406030204" pitchFamily="18" charset="0"/>
                          </a:rPr>
                          <m:t>1</m:t>
                        </m:r>
                      </m:sub>
                    </m:sSub>
                  </m:oMath>
                </a14:m>
                <a:r>
                  <a:rPr lang="en-US" dirty="0">
                    <a:solidFill>
                      <a:srgbClr val="900000"/>
                    </a:solidFill>
                  </a:rPr>
                  <a:t>?</a:t>
                </a:r>
              </a:p>
              <a:p>
                <a:pPr lvl="1"/>
                <a:r>
                  <a:rPr lang="en-US" dirty="0">
                    <a:solidFill>
                      <a:srgbClr val="900000"/>
                    </a:solidFill>
                  </a:rPr>
                  <a:t>A: Rock</a:t>
                </a:r>
              </a:p>
              <a:p>
                <a:pPr lvl="1"/>
                <a:r>
                  <a:rPr lang="en-US" dirty="0">
                    <a:solidFill>
                      <a:srgbClr val="900000"/>
                    </a:solidFill>
                  </a:rPr>
                  <a:t>B: Paper</a:t>
                </a:r>
              </a:p>
              <a:p>
                <a:pPr lvl="1"/>
                <a:r>
                  <a:rPr lang="en-US" dirty="0">
                    <a:solidFill>
                      <a:srgbClr val="900000"/>
                    </a:solidFill>
                  </a:rPr>
                  <a:t>C: Scissors</a:t>
                </a:r>
              </a:p>
              <a:p>
                <a:pPr lvl="1"/>
                <a:r>
                  <a:rPr lang="en-US" dirty="0">
                    <a:solidFill>
                      <a:srgbClr val="900000"/>
                    </a:solidFill>
                  </a:rPr>
                  <a:t>D: </a:t>
                </a:r>
                <a14:m>
                  <m:oMath xmlns:m="http://schemas.openxmlformats.org/officeDocument/2006/math">
                    <m:sSub>
                      <m:sSubPr>
                        <m:ctrlPr>
                          <a:rPr lang="en-US" b="0" i="1" smtClean="0">
                            <a:solidFill>
                              <a:srgbClr val="900000"/>
                            </a:solidFill>
                            <a:latin typeface="Cambria Math" panose="02040503050406030204" pitchFamily="18" charset="0"/>
                          </a:rPr>
                        </m:ctrlPr>
                      </m:sSubPr>
                      <m:e>
                        <m:r>
                          <a:rPr lang="en-US" b="0" i="1" smtClean="0">
                            <a:solidFill>
                              <a:srgbClr val="900000"/>
                            </a:solidFill>
                            <a:latin typeface="Cambria Math" panose="02040503050406030204" pitchFamily="18" charset="0"/>
                          </a:rPr>
                          <m:t>𝑠</m:t>
                        </m:r>
                      </m:e>
                      <m:sub>
                        <m:r>
                          <a:rPr lang="en-US" b="0" i="1" smtClean="0">
                            <a:solidFill>
                              <a:srgbClr val="900000"/>
                            </a:solidFill>
                            <a:latin typeface="Cambria Math" panose="02040503050406030204" pitchFamily="18" charset="0"/>
                          </a:rPr>
                          <m:t>2</m:t>
                        </m:r>
                      </m:sub>
                    </m:sSub>
                    <m:r>
                      <a:rPr lang="en-US" b="0" i="1" smtClean="0">
                        <a:solidFill>
                          <a:srgbClr val="900000"/>
                        </a:solidFill>
                        <a:latin typeface="Cambria Math" panose="02040503050406030204" pitchFamily="18" charset="0"/>
                      </a:rPr>
                      <m:t>=</m:t>
                    </m:r>
                    <m:d>
                      <m:dPr>
                        <m:ctrlPr>
                          <a:rPr lang="en-US" b="0" i="1" smtClean="0">
                            <a:solidFill>
                              <a:srgbClr val="900000"/>
                            </a:solidFill>
                            <a:latin typeface="Cambria Math" panose="02040503050406030204" pitchFamily="18" charset="0"/>
                          </a:rPr>
                        </m:ctrlPr>
                      </m:dPr>
                      <m:e>
                        <m:f>
                          <m:fPr>
                            <m:ctrlPr>
                              <a:rPr lang="en-US" b="0" i="1" smtClean="0">
                                <a:solidFill>
                                  <a:srgbClr val="900000"/>
                                </a:solidFill>
                                <a:latin typeface="Cambria Math" panose="02040503050406030204" pitchFamily="18" charset="0"/>
                              </a:rPr>
                            </m:ctrlPr>
                          </m:fPr>
                          <m:num>
                            <m:r>
                              <a:rPr lang="en-US" b="0" i="1" smtClean="0">
                                <a:solidFill>
                                  <a:srgbClr val="900000"/>
                                </a:solidFill>
                                <a:latin typeface="Cambria Math" panose="02040503050406030204" pitchFamily="18" charset="0"/>
                              </a:rPr>
                              <m:t>1</m:t>
                            </m:r>
                          </m:num>
                          <m:den>
                            <m:r>
                              <a:rPr lang="en-US" b="0" i="1" smtClean="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m:t>
                        </m:r>
                        <m:f>
                          <m:fPr>
                            <m:ctrlPr>
                              <a:rPr lang="en-US" b="0" i="1" smtClean="0">
                                <a:solidFill>
                                  <a:srgbClr val="900000"/>
                                </a:solidFill>
                                <a:latin typeface="Cambria Math" panose="02040503050406030204" pitchFamily="18" charset="0"/>
                              </a:rPr>
                            </m:ctrlPr>
                          </m:fPr>
                          <m:num>
                            <m:r>
                              <a:rPr lang="en-US" b="0" i="1" smtClean="0">
                                <a:solidFill>
                                  <a:srgbClr val="900000"/>
                                </a:solidFill>
                                <a:latin typeface="Cambria Math" panose="02040503050406030204" pitchFamily="18" charset="0"/>
                              </a:rPr>
                              <m:t>1</m:t>
                            </m:r>
                          </m:num>
                          <m:den>
                            <m:r>
                              <a:rPr lang="en-US" b="0" i="1" smtClean="0">
                                <a:solidFill>
                                  <a:srgbClr val="900000"/>
                                </a:solidFill>
                                <a:latin typeface="Cambria Math" panose="02040503050406030204" pitchFamily="18" charset="0"/>
                              </a:rPr>
                              <m:t>2</m:t>
                            </m:r>
                          </m:den>
                        </m:f>
                        <m:r>
                          <a:rPr lang="en-US" b="0" i="1" smtClean="0">
                            <a:solidFill>
                              <a:srgbClr val="900000"/>
                            </a:solidFill>
                            <a:latin typeface="Cambria Math" panose="02040503050406030204" pitchFamily="18" charset="0"/>
                          </a:rPr>
                          <m:t>,0</m:t>
                        </m:r>
                      </m:e>
                    </m:d>
                  </m:oMath>
                </a14:m>
                <a:endParaRPr lang="en-US" b="0" dirty="0">
                  <a:solidFill>
                    <a:srgbClr val="900000"/>
                  </a:solidFill>
                </a:endParaRPr>
              </a:p>
              <a:p>
                <a:pPr lvl="1"/>
                <a:r>
                  <a:rPr lang="en-US" dirty="0">
                    <a:solidFill>
                      <a:srgbClr val="900000"/>
                    </a:solidFill>
                  </a:rPr>
                  <a:t>E: </a:t>
                </a:r>
                <a14:m>
                  <m:oMath xmlns:m="http://schemas.openxmlformats.org/officeDocument/2006/math">
                    <m:sSub>
                      <m:sSubPr>
                        <m:ctrlPr>
                          <a:rPr lang="en-US" i="1">
                            <a:solidFill>
                              <a:srgbClr val="900000"/>
                            </a:solidFill>
                            <a:latin typeface="Cambria Math" panose="02040503050406030204" pitchFamily="18" charset="0"/>
                          </a:rPr>
                        </m:ctrlPr>
                      </m:sSubPr>
                      <m:e>
                        <m:r>
                          <a:rPr lang="en-US" i="1">
                            <a:solidFill>
                              <a:srgbClr val="900000"/>
                            </a:solidFill>
                            <a:latin typeface="Cambria Math" panose="02040503050406030204" pitchFamily="18" charset="0"/>
                          </a:rPr>
                          <m:t>𝑠</m:t>
                        </m:r>
                      </m:e>
                      <m:sub>
                        <m:r>
                          <a:rPr lang="en-US" i="1">
                            <a:solidFill>
                              <a:srgbClr val="900000"/>
                            </a:solidFill>
                            <a:latin typeface="Cambria Math" panose="02040503050406030204" pitchFamily="18" charset="0"/>
                          </a:rPr>
                          <m:t>2</m:t>
                        </m:r>
                      </m:sub>
                    </m:sSub>
                    <m:r>
                      <a:rPr lang="en-US" altLang="zh-CN" i="1" dirty="0">
                        <a:solidFill>
                          <a:srgbClr val="900000"/>
                        </a:solidFill>
                        <a:latin typeface="Cambria Math" panose="02040503050406030204" pitchFamily="18" charset="0"/>
                      </a:rPr>
                      <m:t>=</m:t>
                    </m:r>
                    <m:r>
                      <a:rPr lang="en-US" i="1">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i="1" dirty="0">
                            <a:solidFill>
                              <a:srgbClr val="900000"/>
                            </a:solidFill>
                            <a:latin typeface="Cambria Math" panose="02040503050406030204" pitchFamily="18" charset="0"/>
                          </a:rPr>
                          <m:t>1</m:t>
                        </m:r>
                      </m:num>
                      <m:den>
                        <m:r>
                          <a:rPr lang="en-US" altLang="zh-CN" i="1" dirty="0">
                            <a:solidFill>
                              <a:srgbClr val="900000"/>
                            </a:solidFill>
                            <a:latin typeface="Cambria Math" panose="02040503050406030204" pitchFamily="18" charset="0"/>
                          </a:rPr>
                          <m:t>3</m:t>
                        </m:r>
                      </m:den>
                    </m:f>
                    <m:r>
                      <a:rPr lang="en-US" altLang="zh-CN" dirty="0">
                        <a:solidFill>
                          <a:srgbClr val="900000"/>
                        </a:solidFill>
                        <a:latin typeface="Cambria Math" panose="02040503050406030204" pitchFamily="18" charset="0"/>
                      </a:rPr>
                      <m:t>,</m:t>
                    </m:r>
                    <m:f>
                      <m:fPr>
                        <m:ctrlPr>
                          <a:rPr lang="en-US" altLang="zh-CN" i="1" dirty="0">
                            <a:solidFill>
                              <a:srgbClr val="900000"/>
                            </a:solidFill>
                            <a:latin typeface="Cambria Math" panose="02040503050406030204" pitchFamily="18" charset="0"/>
                          </a:rPr>
                        </m:ctrlPr>
                      </m:fPr>
                      <m:num>
                        <m:r>
                          <a:rPr lang="en-US" altLang="zh-CN" dirty="0">
                            <a:solidFill>
                              <a:srgbClr val="900000"/>
                            </a:solidFill>
                            <a:latin typeface="Cambria Math" panose="02040503050406030204" pitchFamily="18" charset="0"/>
                          </a:rPr>
                          <m:t>1</m:t>
                        </m:r>
                      </m:num>
                      <m:den>
                        <m:r>
                          <a:rPr lang="en-US" altLang="zh-CN" dirty="0">
                            <a:solidFill>
                              <a:srgbClr val="900000"/>
                            </a:solidFill>
                            <a:latin typeface="Cambria Math" panose="02040503050406030204" pitchFamily="18" charset="0"/>
                          </a:rPr>
                          <m:t>3</m:t>
                        </m:r>
                      </m:den>
                    </m:f>
                    <m:r>
                      <a:rPr lang="en-US" i="1">
                        <a:solidFill>
                          <a:srgbClr val="900000"/>
                        </a:solidFill>
                        <a:latin typeface="Cambria Math" panose="02040503050406030204" pitchFamily="18" charset="0"/>
                      </a:rPr>
                      <m:t>)</m:t>
                    </m:r>
                  </m:oMath>
                </a14:m>
                <a:endParaRPr lang="en-US" dirty="0">
                  <a:solidFill>
                    <a:srgbClr val="900000"/>
                  </a:solidFill>
                </a:endParaRPr>
              </a:p>
              <a:p>
                <a:pPr lvl="1"/>
                <a:r>
                  <a:rPr lang="en-US" dirty="0">
                    <a:solidFill>
                      <a:srgbClr val="900000"/>
                    </a:solidFill>
                  </a:rPr>
                  <a:t>F: I don’t know</a:t>
                </a:r>
              </a:p>
              <a:p>
                <a:pPr lvl="1"/>
                <a:endParaRPr lang="en-US" dirty="0">
                  <a:solidFill>
                    <a:srgbClr val="900000"/>
                  </a:solidFill>
                </a:endParaRPr>
              </a:p>
              <a:p>
                <a:endParaRPr lang="en-US" dirty="0">
                  <a:solidFill>
                    <a:srgbClr val="9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r="-1556"/>
                </a:stretch>
              </a:blipFill>
            </p:spPr>
            <p:txBody>
              <a:bodyPr/>
              <a:lstStyle/>
              <a:p>
                <a:r>
                  <a:rPr lang="en-US">
                    <a:noFill/>
                  </a:rPr>
                  <a:t> </a:t>
                </a:r>
              </a:p>
            </p:txBody>
          </p:sp>
        </mc:Fallback>
      </mc:AlternateContent>
      <p:graphicFrame>
        <p:nvGraphicFramePr>
          <p:cNvPr id="7" name="Table 6"/>
          <p:cNvGraphicFramePr>
            <a:graphicFrameLocks noGrp="1"/>
          </p:cNvGraphicFramePr>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25</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7FA37F79-6C02-4322-AA1B-CF2424C85ED8}"/>
                  </a:ext>
                </a:extLst>
              </p14:cNvPr>
              <p14:cNvContentPartPr/>
              <p14:nvPr/>
            </p14:nvContentPartPr>
            <p14:xfrm>
              <a:off x="977040" y="2584080"/>
              <a:ext cx="7706880" cy="2788560"/>
            </p14:xfrm>
          </p:contentPart>
        </mc:Choice>
        <mc:Fallback xmlns="">
          <p:pic>
            <p:nvPicPr>
              <p:cNvPr id="4" name="Ink 3">
                <a:extLst>
                  <a:ext uri="{FF2B5EF4-FFF2-40B4-BE49-F238E27FC236}">
                    <a16:creationId xmlns:a16="http://schemas.microsoft.com/office/drawing/2014/main" id="{7FA37F79-6C02-4322-AA1B-CF2424C85ED8}"/>
                  </a:ext>
                </a:extLst>
              </p:cNvPr>
              <p:cNvPicPr/>
              <p:nvPr/>
            </p:nvPicPr>
            <p:blipFill>
              <a:blip r:embed="rId4"/>
              <a:stretch>
                <a:fillRect/>
              </a:stretch>
            </p:blipFill>
            <p:spPr>
              <a:xfrm>
                <a:off x="967680" y="2574720"/>
                <a:ext cx="7725600" cy="2807280"/>
              </a:xfrm>
              <a:prstGeom prst="rect">
                <a:avLst/>
              </a:prstGeom>
            </p:spPr>
          </p:pic>
        </mc:Fallback>
      </mc:AlternateContent>
    </p:spTree>
    <p:extLst>
      <p:ext uri="{BB962C8B-B14F-4D97-AF65-F5344CB8AC3E}">
        <p14:creationId xmlns:p14="http://schemas.microsoft.com/office/powerpoint/2010/main" val="104440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Response</a:t>
            </a:r>
          </a:p>
        </p:txBody>
      </p:sp>
      <p:sp>
        <p:nvSpPr>
          <p:cNvPr id="3" name="Content Placeholder 2"/>
          <p:cNvSpPr>
            <a:spLocks noGrp="1"/>
          </p:cNvSpPr>
          <p:nvPr>
            <p:ph sz="quarter" idx="1"/>
          </p:nvPr>
        </p:nvSpPr>
        <p:spPr/>
        <p:txBody>
          <a:bodyPr>
            <a:normAutofit/>
          </a:bodyPr>
          <a:lstStyle/>
          <a:p>
            <a:r>
              <a:rPr lang="en-US" dirty="0">
                <a:solidFill>
                  <a:srgbClr val="900000"/>
                </a:solidFill>
              </a:rPr>
              <a:t>Theorem 1</a:t>
            </a:r>
            <a:r>
              <a:rPr lang="en-US" dirty="0"/>
              <a:t> (Nash 1951): A mixed strategy is BR iff all actions in the support are BR</a:t>
            </a:r>
          </a:p>
        </p:txBody>
      </p:sp>
      <p:graphicFrame>
        <p:nvGraphicFramePr>
          <p:cNvPr id="7" name="Table 6"/>
          <p:cNvGraphicFramePr>
            <a:graphicFrameLocks noGrp="1"/>
          </p:cNvGraphicFramePr>
          <p:nvPr/>
        </p:nvGraphicFramePr>
        <p:xfrm>
          <a:off x="4240273" y="4535501"/>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6328411" y="4016667"/>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3078313" y="4918659"/>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26</a:t>
            </a:fld>
            <a:endParaRPr lang="en-US" dirty="0"/>
          </a:p>
        </p:txBody>
      </p:sp>
    </p:spTree>
    <p:extLst>
      <p:ext uri="{BB962C8B-B14F-4D97-AF65-F5344CB8AC3E}">
        <p14:creationId xmlns:p14="http://schemas.microsoft.com/office/powerpoint/2010/main" val="3148874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455306" cy="4937760"/>
              </a:xfrm>
            </p:spPr>
            <p:txBody>
              <a:bodyPr>
                <a:norm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i="1" dirty="0">
                    <a:latin typeface="Cambria Math" panose="02040503050406030204" pitchFamily="18" charset="0"/>
                  </a:rPr>
                  <a:t> </a:t>
                </a:r>
                <a:r>
                  <a:rPr lang="en-US" dirty="0"/>
                  <a:t>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 are two strategies for player </a:t>
                </a:r>
                <a14:m>
                  <m:oMath xmlns:m="http://schemas.openxmlformats.org/officeDocument/2006/math">
                    <m:r>
                      <a:rPr lang="en-US" b="0" i="1" smtClean="0">
                        <a:latin typeface="Cambria Math" panose="02040503050406030204" pitchFamily="18" charset="0"/>
                      </a:rPr>
                      <m:t>𝑖</m:t>
                    </m:r>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a:t>
                </a:r>
                <a:r>
                  <a:rPr lang="en-US" dirty="0">
                    <a:solidFill>
                      <a:srgbClr val="900000"/>
                    </a:solidFill>
                  </a:rPr>
                  <a:t>strictly </a:t>
                </a:r>
                <a:r>
                  <a:rPr lang="en-US" dirty="0"/>
                  <a:t>dominates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is </a:t>
                </a:r>
                <a:r>
                  <a:rPr lang="en-US" dirty="0">
                    <a:solidFill>
                      <a:srgbClr val="900000"/>
                    </a:solidFill>
                  </a:rPr>
                  <a:t>always better </a:t>
                </a:r>
                <a:r>
                  <a:rPr lang="en-US" dirty="0"/>
                  <a:t>than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no matter what strategies are chosen by other players</a:t>
                </a:r>
              </a:p>
              <a:p>
                <a:endParaRPr lang="en-US" i="1" dirty="0">
                  <a:latin typeface="Cambria Math" panose="02040503050406030204" pitchFamily="18" charset="0"/>
                </a:endParaRPr>
              </a:p>
              <a:p>
                <a:endParaRPr lang="en-US" i="1" dirty="0">
                  <a:latin typeface="Cambria Math" panose="02040503050406030204" pitchFamily="18" charset="0"/>
                </a:endParaRPr>
              </a:p>
              <a:p>
                <a:endParaRPr lang="en-US" i="1" dirty="0">
                  <a:latin typeface="Cambria Math" panose="02040503050406030204" pitchFamily="18" charset="0"/>
                </a:endParaRPr>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455306" cy="4937760"/>
              </a:xfrm>
              <a:blipFill rotWithShape="0">
                <a:blip r:embed="rId2"/>
                <a:stretch>
                  <a:fillRect t="-1235" r="-1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41723" y="2747745"/>
                <a:ext cx="4833296" cy="831510"/>
              </a:xfrm>
              <a:prstGeom prst="rect">
                <a:avLst/>
              </a:prstGeom>
            </p:spPr>
            <p:txBody>
              <a:bodyPr wrap="squar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strictly</a:t>
                </a:r>
                <a:r>
                  <a:rPr lang="en-US" sz="2400" dirty="0"/>
                  <a:t> 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if</a:t>
                </a:r>
                <a:endParaRPr lang="en-US"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smtClean="0">
                          <a:solidFill>
                            <a:srgbClr val="FF0000"/>
                          </a:solidFill>
                          <a:latin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041723" y="2747745"/>
                <a:ext cx="4833296" cy="831510"/>
              </a:xfrm>
              <a:prstGeom prst="rect">
                <a:avLst/>
              </a:prstGeom>
              <a:blipFill rotWithShape="0">
                <a:blip r:embed="rId3"/>
                <a:stretch>
                  <a:fillRect t="-5882"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41723" y="3879471"/>
                <a:ext cx="4161909" cy="831510"/>
              </a:xfrm>
              <a:prstGeom prst="rect">
                <a:avLst/>
              </a:prstGeom>
            </p:spPr>
            <p:txBody>
              <a:bodyPr wrap="non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very weakly </a:t>
                </a:r>
                <a:r>
                  <a:rPr lang="en-US" sz="2400" dirty="0"/>
                  <a:t>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if </a:t>
                </a:r>
              </a:p>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smtClean="0">
                          <a:solidFill>
                            <a:srgbClr val="FF0000"/>
                          </a:solidFill>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041723" y="3879471"/>
                <a:ext cx="4161909" cy="831510"/>
              </a:xfrm>
              <a:prstGeom prst="rect">
                <a:avLst/>
              </a:prstGeom>
              <a:blipFill rotWithShape="0">
                <a:blip r:embed="rId4"/>
                <a:stretch>
                  <a:fillRect t="-5839" b="-2920"/>
                </a:stretch>
              </a:blipFill>
            </p:spPr>
            <p:txBody>
              <a:bodyPr/>
              <a:lstStyle/>
              <a:p>
                <a:r>
                  <a:rPr lang="en-US">
                    <a:noFill/>
                  </a:rPr>
                  <a:t> </a:t>
                </a:r>
              </a:p>
            </p:txBody>
          </p:sp>
        </mc:Fallback>
      </mc:AlternateContent>
      <p:sp>
        <p:nvSpPr>
          <p:cNvPr id="10" name="Rectangle 9"/>
          <p:cNvSpPr/>
          <p:nvPr/>
        </p:nvSpPr>
        <p:spPr>
          <a:xfrm>
            <a:off x="6548888" y="4154647"/>
            <a:ext cx="1737014" cy="461665"/>
          </a:xfrm>
          <a:prstGeom prst="rect">
            <a:avLst/>
          </a:prstGeom>
        </p:spPr>
        <p:txBody>
          <a:bodyPr wrap="none">
            <a:spAutoFit/>
          </a:bodyPr>
          <a:lstStyle/>
          <a:p>
            <a:r>
              <a:rPr lang="en-US" sz="2400" dirty="0">
                <a:solidFill>
                  <a:srgbClr val="900000"/>
                </a:solidFill>
              </a:rPr>
              <a:t>never worse</a:t>
            </a:r>
          </a:p>
        </p:txBody>
      </p:sp>
      <p:sp>
        <p:nvSpPr>
          <p:cNvPr id="11" name="Rectangle 10"/>
          <p:cNvSpPr/>
          <p:nvPr/>
        </p:nvSpPr>
        <p:spPr>
          <a:xfrm>
            <a:off x="6409001" y="5138311"/>
            <a:ext cx="2387760" cy="830997"/>
          </a:xfrm>
          <a:prstGeom prst="rect">
            <a:avLst/>
          </a:prstGeom>
        </p:spPr>
        <p:txBody>
          <a:bodyPr wrap="square">
            <a:spAutoFit/>
          </a:bodyPr>
          <a:lstStyle/>
          <a:p>
            <a:r>
              <a:rPr lang="en-US" sz="2400" dirty="0">
                <a:solidFill>
                  <a:srgbClr val="900000"/>
                </a:solidFill>
              </a:rPr>
              <a:t>never worse and sometimes better </a:t>
            </a:r>
          </a:p>
        </p:txBody>
      </p:sp>
      <p:sp>
        <p:nvSpPr>
          <p:cNvPr id="12" name="Rectangle 11"/>
          <p:cNvSpPr/>
          <p:nvPr/>
        </p:nvSpPr>
        <p:spPr>
          <a:xfrm>
            <a:off x="6457485" y="3117590"/>
            <a:ext cx="1919821" cy="461665"/>
          </a:xfrm>
          <a:prstGeom prst="rect">
            <a:avLst/>
          </a:prstGeom>
        </p:spPr>
        <p:txBody>
          <a:bodyPr wrap="none">
            <a:spAutoFit/>
          </a:bodyPr>
          <a:lstStyle/>
          <a:p>
            <a:r>
              <a:rPr lang="en-US" sz="2400" dirty="0">
                <a:solidFill>
                  <a:srgbClr val="900000"/>
                </a:solidFill>
              </a:rPr>
              <a:t>always better </a:t>
            </a:r>
          </a:p>
        </p:txBody>
      </p:sp>
      <mc:AlternateContent xmlns:mc="http://schemas.openxmlformats.org/markup-compatibility/2006" xmlns:a14="http://schemas.microsoft.com/office/drawing/2010/main">
        <mc:Choice Requires="a14">
          <p:sp>
            <p:nvSpPr>
              <p:cNvPr id="13" name="Rectangle 12"/>
              <p:cNvSpPr/>
              <p:nvPr/>
            </p:nvSpPr>
            <p:spPr>
              <a:xfrm>
                <a:off x="1041723" y="4976376"/>
                <a:ext cx="5215312" cy="1201098"/>
              </a:xfrm>
              <a:prstGeom prst="rect">
                <a:avLst/>
              </a:prstGeom>
            </p:spPr>
            <p:txBody>
              <a:bodyPr wrap="squar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a:t>
                </a:r>
                <a:r>
                  <a:rPr lang="en-US" sz="2400" dirty="0">
                    <a:solidFill>
                      <a:srgbClr val="900000"/>
                    </a:solidFill>
                  </a:rPr>
                  <a:t>weakly</a:t>
                </a:r>
                <a:r>
                  <a:rPr lang="en-US" sz="2400" dirty="0"/>
                  <a:t> 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oMath>
                </a14:m>
                <a:r>
                  <a:rPr lang="en-US" sz="2400" dirty="0"/>
                  <a:t> if</a:t>
                </a:r>
              </a:p>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solidFill>
                            <a:srgbClr val="FF0000"/>
                          </a:solidFill>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oMath>
                  </m:oMathPara>
                </a14:m>
                <a:endParaRPr lang="en-US" sz="2400" i="1" dirty="0">
                  <a:latin typeface="Cambria Math" panose="02040503050406030204" pitchFamily="18" charset="0"/>
                </a:endParaRPr>
              </a:p>
              <a:p>
                <a:r>
                  <a:rPr lang="en-US" sz="2400" dirty="0">
                    <a:solidFill>
                      <a:srgbClr val="FF0000"/>
                    </a:solidFill>
                  </a:rPr>
                  <a:t>and </a:t>
                </a:r>
                <a14:m>
                  <m:oMath xmlns:m="http://schemas.openxmlformats.org/officeDocument/2006/math">
                    <m:r>
                      <a:rPr lang="en-US" sz="2400" i="1" dirty="0">
                        <a:solidFill>
                          <a:srgbClr val="FF0000"/>
                        </a:solidFill>
                        <a:latin typeface="Cambria Math" panose="02040503050406030204" pitchFamily="18" charset="0"/>
                      </a:rPr>
                      <m:t>∃</m:t>
                    </m:r>
                    <m:sSub>
                      <m:sSubPr>
                        <m:ctrlPr>
                          <a:rPr lang="en-US" sz="2400" i="1" dirty="0">
                            <a:solidFill>
                              <a:srgbClr val="FF0000"/>
                            </a:solidFill>
                            <a:latin typeface="Cambria Math" panose="02040503050406030204" pitchFamily="18" charset="0"/>
                          </a:rPr>
                        </m:ctrlPr>
                      </m:sSubPr>
                      <m:e>
                        <m:r>
                          <a:rPr lang="en-US" sz="2400" b="1" dirty="0">
                            <a:solidFill>
                              <a:srgbClr val="FF0000"/>
                            </a:solidFill>
                            <a:latin typeface="Cambria Math" panose="02040503050406030204" pitchFamily="18" charset="0"/>
                          </a:rPr>
                          <m:t>𝐬</m:t>
                        </m:r>
                      </m:e>
                      <m:sub>
                        <m:r>
                          <a:rPr lang="en-US" sz="2400" i="1" dirty="0">
                            <a:solidFill>
                              <a:srgbClr val="FF0000"/>
                            </a:solidFill>
                            <a:latin typeface="Cambria Math" panose="02040503050406030204" pitchFamily="18" charset="0"/>
                          </a:rPr>
                          <m:t>−</m:t>
                        </m:r>
                        <m:r>
                          <a:rPr lang="en-US" sz="2400" i="1" dirty="0">
                            <a:solidFill>
                              <a:srgbClr val="FF0000"/>
                            </a:solidFill>
                            <a:latin typeface="Cambria Math" panose="02040503050406030204" pitchFamily="18" charset="0"/>
                          </a:rPr>
                          <m:t>𝑖</m:t>
                        </m:r>
                      </m:sub>
                    </m:sSub>
                    <m:r>
                      <m:rPr>
                        <m:nor/>
                      </m:rPr>
                      <a:rPr lang="en-US" sz="2400" dirty="0">
                        <a:solidFill>
                          <a:srgbClr val="FF0000"/>
                        </a:solidFill>
                        <a:latin typeface="Cambria Math" panose="02040503050406030204" pitchFamily="18" charset="0"/>
                      </a:rPr>
                      <m:t>,</m:t>
                    </m:r>
                    <m:r>
                      <m:rPr>
                        <m:nor/>
                      </m:rPr>
                      <a:rPr lang="en-US" sz="2400" b="0" i="0" dirty="0" smtClean="0">
                        <a:solidFill>
                          <a:srgbClr val="FF0000"/>
                        </a:solidFill>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r>
                      <a:rPr lang="en-US" sz="2400" i="1" dirty="0">
                        <a:latin typeface="Cambria Math" panose="02040503050406030204" pitchFamily="18" charset="0"/>
                      </a:rPr>
                      <m:t> </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r>
                      <a:rPr lang="en-US" sz="2400" i="1" dirty="0">
                        <a:solidFill>
                          <a:srgbClr val="FF0000"/>
                        </a:solidFill>
                        <a:latin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𝑢</m:t>
                        </m:r>
                      </m:e>
                      <m:sub>
                        <m:r>
                          <a:rPr lang="en-US" sz="2400" i="1" dirty="0">
                            <a:latin typeface="Cambria Math" panose="02040503050406030204" pitchFamily="18" charset="0"/>
                          </a:rPr>
                          <m:t>𝑖</m:t>
                        </m:r>
                      </m:sub>
                    </m:sSub>
                    <m:d>
                      <m:dPr>
                        <m:ctrlPr>
                          <a:rPr lang="en-US" sz="2400" i="1" dirty="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dirty="0">
                                <a:latin typeface="Cambria Math" panose="02040503050406030204" pitchFamily="18" charset="0"/>
                              </a:rPr>
                              <m:t>𝐬</m:t>
                            </m:r>
                          </m:e>
                          <m:sub>
                            <m:r>
                              <a:rPr lang="en-US" sz="2400" i="1" dirty="0">
                                <a:latin typeface="Cambria Math" panose="02040503050406030204" pitchFamily="18" charset="0"/>
                              </a:rPr>
                              <m:t>−</m:t>
                            </m:r>
                            <m:r>
                              <a:rPr lang="en-US" sz="2400" i="1" dirty="0">
                                <a:latin typeface="Cambria Math" panose="02040503050406030204" pitchFamily="18" charset="0"/>
                              </a:rPr>
                              <m:t>𝑖</m:t>
                            </m:r>
                          </m:sub>
                        </m:sSub>
                      </m:e>
                    </m:d>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1041723" y="4976376"/>
                <a:ext cx="5215312" cy="1201098"/>
              </a:xfrm>
              <a:prstGeom prst="rect">
                <a:avLst/>
              </a:prstGeom>
              <a:blipFill rotWithShape="0">
                <a:blip r:embed="rId5"/>
                <a:stretch>
                  <a:fillRect l="-1871" t="-4061" b="-10660"/>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27</a:t>
            </a:fld>
            <a:endParaRPr lang="en-US" dirty="0"/>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xmlns="" id="{C6887E0F-008E-4E3F-9BD0-86E57DABBA2E}"/>
                  </a:ext>
                </a:extLst>
              </p14:cNvPr>
              <p14:cNvContentPartPr/>
              <p14:nvPr/>
            </p14:nvContentPartPr>
            <p14:xfrm>
              <a:off x="455040" y="2268000"/>
              <a:ext cx="8394840" cy="1374840"/>
            </p14:xfrm>
          </p:contentPart>
        </mc:Choice>
        <mc:Fallback xmlns="">
          <p:pic>
            <p:nvPicPr>
              <p:cNvPr id="4" name="Ink 3">
                <a:extLst>
                  <a:ext uri="{FF2B5EF4-FFF2-40B4-BE49-F238E27FC236}">
                    <a16:creationId xmlns:a16="http://schemas.microsoft.com/office/drawing/2014/main" id="{C6887E0F-008E-4E3F-9BD0-86E57DABBA2E}"/>
                  </a:ext>
                </a:extLst>
              </p:cNvPr>
              <p:cNvPicPr/>
              <p:nvPr/>
            </p:nvPicPr>
            <p:blipFill>
              <a:blip r:embed="rId7"/>
              <a:stretch>
                <a:fillRect/>
              </a:stretch>
            </p:blipFill>
            <p:spPr>
              <a:xfrm>
                <a:off x="445680" y="2258640"/>
                <a:ext cx="8413560" cy="1393560"/>
              </a:xfrm>
              <a:prstGeom prst="rect">
                <a:avLst/>
              </a:prstGeom>
            </p:spPr>
          </p:pic>
        </mc:Fallback>
      </mc:AlternateContent>
    </p:spTree>
    <p:extLst>
      <p:ext uri="{BB962C8B-B14F-4D97-AF65-F5344CB8AC3E}">
        <p14:creationId xmlns:p14="http://schemas.microsoft.com/office/powerpoint/2010/main" val="42164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Dominance</a:t>
            </a:r>
          </a:p>
        </p:txBody>
      </p:sp>
      <p:sp>
        <p:nvSpPr>
          <p:cNvPr id="7" name="Rectangle 6"/>
          <p:cNvSpPr/>
          <p:nvPr/>
        </p:nvSpPr>
        <p:spPr>
          <a:xfrm>
            <a:off x="1640984" y="1298639"/>
            <a:ext cx="5678619" cy="830997"/>
          </a:xfrm>
          <a:prstGeom prst="rect">
            <a:avLst/>
          </a:prstGeom>
        </p:spPr>
        <p:txBody>
          <a:bodyPr wrap="square">
            <a:spAutoFit/>
          </a:bodyPr>
          <a:lstStyle/>
          <a:p>
            <a:r>
              <a:rPr lang="en-US" sz="2400" dirty="0">
                <a:solidFill>
                  <a:srgbClr val="0070C0"/>
                </a:solidFill>
              </a:rPr>
              <a:t>Can you find any dominance relationships between the pure strategies in these games?</a:t>
            </a:r>
          </a:p>
        </p:txBody>
      </p:sp>
      <p:graphicFrame>
        <p:nvGraphicFramePr>
          <p:cNvPr id="8" name="Table 7"/>
          <p:cNvGraphicFramePr>
            <a:graphicFrameLocks noGrp="1"/>
          </p:cNvGraphicFramePr>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3" name="Slide Number Placeholder 2"/>
          <p:cNvSpPr>
            <a:spLocks noGrp="1"/>
          </p:cNvSpPr>
          <p:nvPr>
            <p:ph type="sldNum" sz="quarter" idx="12"/>
          </p:nvPr>
        </p:nvSpPr>
        <p:spPr/>
        <p:txBody>
          <a:bodyPr/>
          <a:lstStyle/>
          <a:p>
            <a:fld id="{A3B20E47-2A4C-4221-B6B9-A2AC2F1C1077}" type="slidenum">
              <a:rPr lang="en-US" smtClean="0"/>
              <a:pPr/>
              <a:t>28</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BF860DA1-0752-490B-A768-F0B05980D239}"/>
                  </a:ext>
                </a:extLst>
              </p14:cNvPr>
              <p14:cNvContentPartPr/>
              <p14:nvPr/>
            </p14:nvContentPartPr>
            <p14:xfrm>
              <a:off x="1708560" y="2017440"/>
              <a:ext cx="6564960" cy="4222800"/>
            </p14:xfrm>
          </p:contentPart>
        </mc:Choice>
        <mc:Fallback xmlns="">
          <p:pic>
            <p:nvPicPr>
              <p:cNvPr id="4" name="Ink 3">
                <a:extLst>
                  <a:ext uri="{FF2B5EF4-FFF2-40B4-BE49-F238E27FC236}">
                    <a16:creationId xmlns:a16="http://schemas.microsoft.com/office/drawing/2014/main" id="{BF860DA1-0752-490B-A768-F0B05980D239}"/>
                  </a:ext>
                </a:extLst>
              </p:cNvPr>
              <p:cNvPicPr/>
              <p:nvPr/>
            </p:nvPicPr>
            <p:blipFill>
              <a:blip r:embed="rId4"/>
              <a:stretch>
                <a:fillRect/>
              </a:stretch>
            </p:blipFill>
            <p:spPr>
              <a:xfrm>
                <a:off x="1699200" y="2008080"/>
                <a:ext cx="6583680" cy="4241520"/>
              </a:xfrm>
              <a:prstGeom prst="rect">
                <a:avLst/>
              </a:prstGeom>
            </p:spPr>
          </p:pic>
        </mc:Fallback>
      </mc:AlternateContent>
    </p:spTree>
    <p:extLst>
      <p:ext uri="{BB962C8B-B14F-4D97-AF65-F5344CB8AC3E}">
        <p14:creationId xmlns:p14="http://schemas.microsoft.com/office/powerpoint/2010/main" val="373078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Dominance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strictly dominates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𝑠</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𝑖</m:t>
                        </m:r>
                      </m:sub>
                    </m:sSub>
                    <m:r>
                      <a:rPr lang="en-US" i="1" dirty="0">
                        <a:latin typeface="Cambria Math" panose="02040503050406030204" pitchFamily="18" charset="0"/>
                      </a:rPr>
                      <m:t>\</m:t>
                    </m:r>
                    <m:r>
                      <m:rPr>
                        <m:lit/>
                      </m:rP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i="1" dirty="0">
                            <a:latin typeface="Cambria Math" panose="02040503050406030204" pitchFamily="18" charset="0"/>
                          </a:rPr>
                          <m:t>s</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a best response to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𝐬</m:t>
                        </m:r>
                      </m:e>
                      <m:sub>
                        <m:r>
                          <a:rPr lang="en-US" i="1" dirty="0">
                            <a:latin typeface="Cambria Math" panose="02040503050406030204" pitchFamily="18" charset="0"/>
                          </a:rPr>
                          <m:t>−</m:t>
                        </m:r>
                        <m:r>
                          <a:rPr lang="en-US" i="1" dirty="0">
                            <a:latin typeface="Cambria Math" panose="02040503050406030204" pitchFamily="18" charset="0"/>
                          </a:rPr>
                          <m:t>𝑖</m:t>
                        </m:r>
                      </m:sub>
                    </m:sSub>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72449" y="2592728"/>
                <a:ext cx="7523983" cy="1200842"/>
              </a:xfrm>
              <a:prstGeom prst="rect">
                <a:avLst/>
              </a:prstGeom>
              <a:noFill/>
            </p:spPr>
            <p:txBody>
              <a:bodyPr wrap="none" rtlCol="0">
                <a:spAutoFit/>
              </a:bodyPr>
              <a:lstStyle/>
              <a:p>
                <a:r>
                  <a:rPr lang="en-US" sz="2400" dirty="0">
                    <a:solidFill>
                      <a:srgbClr val="0070C0"/>
                    </a:solidFill>
                  </a:rPr>
                  <a:t>Yes, because for any </a:t>
                </a:r>
                <a14:m>
                  <m:oMath xmlns:m="http://schemas.openxmlformats.org/officeDocument/2006/math">
                    <m:sSub>
                      <m:sSubPr>
                        <m:ctrlPr>
                          <a:rPr lang="en-US" sz="2400" i="1" dirty="0">
                            <a:solidFill>
                              <a:srgbClr val="0070C0"/>
                            </a:solidFill>
                            <a:latin typeface="Cambria Math" panose="02040503050406030204" pitchFamily="18" charset="0"/>
                          </a:rPr>
                        </m:ctrlPr>
                      </m:sSubPr>
                      <m:e>
                        <m:r>
                          <a:rPr lang="en-US" sz="2400" dirty="0">
                            <a:solidFill>
                              <a:srgbClr val="0070C0"/>
                            </a:solidFill>
                            <a:latin typeface="Cambria Math" panose="02040503050406030204" pitchFamily="18" charset="0"/>
                          </a:rPr>
                          <m:t>𝐬</m:t>
                        </m:r>
                      </m:e>
                      <m:sub>
                        <m:r>
                          <a:rPr lang="en-US" sz="2400" dirty="0">
                            <a:solidFill>
                              <a:srgbClr val="0070C0"/>
                            </a:solidFill>
                            <a:latin typeface="Cambria Math" panose="02040503050406030204" pitchFamily="18" charset="0"/>
                          </a:rPr>
                          <m:t>−</m:t>
                        </m:r>
                        <m:r>
                          <a:rPr lang="en-US" sz="2400" dirty="0">
                            <a:solidFill>
                              <a:srgbClr val="0070C0"/>
                            </a:solidFill>
                            <a:latin typeface="Cambria Math" panose="02040503050406030204" pitchFamily="18" charset="0"/>
                          </a:rPr>
                          <m:t>𝑖</m:t>
                        </m:r>
                      </m:sub>
                    </m:sSub>
                  </m:oMath>
                </a14:m>
                <a:r>
                  <a:rPr lang="en-US" sz="2400" dirty="0">
                    <a:solidFill>
                      <a:srgbClr val="0070C0"/>
                    </a:solidFill>
                  </a:rPr>
                  <a:t> and for any other strategy </a:t>
                </a:r>
                <a14:m>
                  <m:oMath xmlns:m="http://schemas.openxmlformats.org/officeDocument/2006/math">
                    <m:sSubSup>
                      <m:sSubSupPr>
                        <m:ctrlPr>
                          <a:rPr lang="en-US" sz="2400" i="1">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𝑖</m:t>
                        </m:r>
                      </m:sub>
                      <m:sup>
                        <m:r>
                          <a:rPr lang="en-US" sz="2400" i="1">
                            <a:solidFill>
                              <a:srgbClr val="0070C0"/>
                            </a:solidFill>
                            <a:latin typeface="Cambria Math" panose="02040503050406030204" pitchFamily="18" charset="0"/>
                          </a:rPr>
                          <m:t>′</m:t>
                        </m:r>
                      </m:sup>
                    </m:sSubSup>
                  </m:oMath>
                </a14:m>
                <a:endParaRPr lang="en-US" sz="2400"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𝑢</m:t>
                          </m:r>
                        </m:e>
                        <m:sub>
                          <m:r>
                            <a:rPr lang="en-US" sz="2400" i="1" dirty="0">
                              <a:solidFill>
                                <a:srgbClr val="0070C0"/>
                              </a:solidFill>
                              <a:latin typeface="Cambria Math" panose="02040503050406030204" pitchFamily="18" charset="0"/>
                            </a:rPr>
                            <m:t>𝑖</m:t>
                          </m:r>
                        </m:sub>
                      </m:sSub>
                      <m:r>
                        <a:rPr lang="en-US" sz="2400" i="1" dirty="0">
                          <a:solidFill>
                            <a:srgbClr val="0070C0"/>
                          </a:solidFill>
                          <a:latin typeface="Cambria Math" panose="02040503050406030204" pitchFamily="18" charset="0"/>
                        </a:rPr>
                        <m:t> </m:t>
                      </m:r>
                      <m:d>
                        <m:dPr>
                          <m:ctrlPr>
                            <a:rPr lang="en-US" sz="2400" i="1" dirty="0">
                              <a:solidFill>
                                <a:srgbClr val="0070C0"/>
                              </a:solidFill>
                              <a:latin typeface="Cambria Math" panose="02040503050406030204" pitchFamily="18" charset="0"/>
                            </a:rPr>
                          </m:ctrlPr>
                        </m:dPr>
                        <m:e>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𝑠</m:t>
                              </m:r>
                            </m:e>
                            <m:sub>
                              <m:r>
                                <a:rPr lang="en-US" sz="2400" i="1" dirty="0">
                                  <a:solidFill>
                                    <a:srgbClr val="0070C0"/>
                                  </a:solidFill>
                                  <a:latin typeface="Cambria Math" panose="02040503050406030204" pitchFamily="18" charset="0"/>
                                </a:rPr>
                                <m:t>𝑖</m:t>
                              </m:r>
                            </m:sub>
                          </m:sSub>
                          <m:r>
                            <a:rPr lang="en-US" sz="2400" i="1" dirty="0">
                              <a:solidFill>
                                <a:srgbClr val="0070C0"/>
                              </a:solidFill>
                              <a:latin typeface="Cambria Math" panose="02040503050406030204" pitchFamily="18" charset="0"/>
                            </a:rPr>
                            <m:t>,</m:t>
                          </m:r>
                          <m:sSub>
                            <m:sSubPr>
                              <m:ctrlPr>
                                <a:rPr lang="en-US" sz="2400" i="1" dirty="0">
                                  <a:solidFill>
                                    <a:srgbClr val="0070C0"/>
                                  </a:solidFill>
                                  <a:latin typeface="Cambria Math" panose="02040503050406030204" pitchFamily="18" charset="0"/>
                                </a:rPr>
                              </m:ctrlPr>
                            </m:sSubPr>
                            <m:e>
                              <m:r>
                                <a:rPr lang="en-US" sz="2400" b="1" dirty="0">
                                  <a:solidFill>
                                    <a:srgbClr val="0070C0"/>
                                  </a:solidFill>
                                  <a:latin typeface="Cambria Math" panose="02040503050406030204" pitchFamily="18" charset="0"/>
                                </a:rPr>
                                <m:t>𝐬</m:t>
                              </m:r>
                            </m:e>
                            <m:sub>
                              <m:r>
                                <a:rPr lang="en-US" sz="2400" i="1" dirty="0">
                                  <a:solidFill>
                                    <a:srgbClr val="0070C0"/>
                                  </a:solidFill>
                                  <a:latin typeface="Cambria Math" panose="02040503050406030204" pitchFamily="18" charset="0"/>
                                </a:rPr>
                                <m:t>−</m:t>
                              </m:r>
                              <m:r>
                                <a:rPr lang="en-US" sz="2400" i="1" dirty="0">
                                  <a:solidFill>
                                    <a:srgbClr val="0070C0"/>
                                  </a:solidFill>
                                  <a:latin typeface="Cambria Math" panose="02040503050406030204" pitchFamily="18" charset="0"/>
                                </a:rPr>
                                <m:t>𝑖</m:t>
                              </m:r>
                            </m:sub>
                          </m:sSub>
                        </m:e>
                      </m:d>
                      <m:r>
                        <a:rPr lang="en-US" sz="2400" i="1" dirty="0">
                          <a:solidFill>
                            <a:srgbClr val="0070C0"/>
                          </a:solidFill>
                          <a:latin typeface="Cambria Math" panose="02040503050406030204" pitchFamily="18" charset="0"/>
                        </a:rPr>
                        <m:t>&gt;</m:t>
                      </m:r>
                      <m:sSub>
                        <m:sSubPr>
                          <m:ctrlPr>
                            <a:rPr lang="en-US" sz="2400" i="1" dirty="0">
                              <a:solidFill>
                                <a:srgbClr val="0070C0"/>
                              </a:solidFill>
                              <a:latin typeface="Cambria Math" panose="02040503050406030204" pitchFamily="18" charset="0"/>
                            </a:rPr>
                          </m:ctrlPr>
                        </m:sSubPr>
                        <m:e>
                          <m:r>
                            <a:rPr lang="en-US" sz="2400" i="1" dirty="0">
                              <a:solidFill>
                                <a:srgbClr val="0070C0"/>
                              </a:solidFill>
                              <a:latin typeface="Cambria Math" panose="02040503050406030204" pitchFamily="18" charset="0"/>
                            </a:rPr>
                            <m:t>𝑢</m:t>
                          </m:r>
                        </m:e>
                        <m:sub>
                          <m:r>
                            <a:rPr lang="en-US" sz="2400" i="1" dirty="0">
                              <a:solidFill>
                                <a:srgbClr val="0070C0"/>
                              </a:solidFill>
                              <a:latin typeface="Cambria Math" panose="02040503050406030204" pitchFamily="18" charset="0"/>
                            </a:rPr>
                            <m:t>𝑖</m:t>
                          </m:r>
                        </m:sub>
                      </m:sSub>
                      <m:d>
                        <m:dPr>
                          <m:ctrlPr>
                            <a:rPr lang="en-US" sz="2400" i="1" dirty="0">
                              <a:solidFill>
                                <a:srgbClr val="0070C0"/>
                              </a:solidFill>
                              <a:latin typeface="Cambria Math" panose="02040503050406030204" pitchFamily="18" charset="0"/>
                            </a:rPr>
                          </m:ctrlPr>
                        </m:dPr>
                        <m:e>
                          <m:sSubSup>
                            <m:sSubSupPr>
                              <m:ctrlPr>
                                <a:rPr lang="en-US" sz="2400" i="1" dirty="0">
                                  <a:solidFill>
                                    <a:srgbClr val="0070C0"/>
                                  </a:solidFill>
                                  <a:latin typeface="Cambria Math" panose="02040503050406030204" pitchFamily="18" charset="0"/>
                                </a:rPr>
                              </m:ctrlPr>
                            </m:sSubSupPr>
                            <m:e>
                              <m:r>
                                <a:rPr lang="en-US" sz="2400" i="1" dirty="0">
                                  <a:solidFill>
                                    <a:srgbClr val="0070C0"/>
                                  </a:solidFill>
                                  <a:latin typeface="Cambria Math" panose="02040503050406030204" pitchFamily="18" charset="0"/>
                                </a:rPr>
                                <m:t>𝑠</m:t>
                              </m:r>
                            </m:e>
                            <m:sub>
                              <m:r>
                                <a:rPr lang="en-US" sz="2400" i="1" dirty="0">
                                  <a:solidFill>
                                    <a:srgbClr val="0070C0"/>
                                  </a:solidFill>
                                  <a:latin typeface="Cambria Math" panose="02040503050406030204" pitchFamily="18" charset="0"/>
                                </a:rPr>
                                <m:t>𝑖</m:t>
                              </m:r>
                            </m:sub>
                            <m:sup>
                              <m:r>
                                <a:rPr lang="en-US" sz="2400" i="1" dirty="0">
                                  <a:solidFill>
                                    <a:srgbClr val="0070C0"/>
                                  </a:solidFill>
                                  <a:latin typeface="Cambria Math" panose="02040503050406030204" pitchFamily="18" charset="0"/>
                                </a:rPr>
                                <m:t>′</m:t>
                              </m:r>
                            </m:sup>
                          </m:sSubSup>
                          <m:r>
                            <a:rPr lang="en-US" sz="2400" i="1" dirty="0">
                              <a:solidFill>
                                <a:srgbClr val="0070C0"/>
                              </a:solidFill>
                              <a:latin typeface="Cambria Math" panose="02040503050406030204" pitchFamily="18" charset="0"/>
                            </a:rPr>
                            <m:t>,</m:t>
                          </m:r>
                          <m:sSub>
                            <m:sSubPr>
                              <m:ctrlPr>
                                <a:rPr lang="en-US" sz="2400" i="1" dirty="0">
                                  <a:solidFill>
                                    <a:srgbClr val="0070C0"/>
                                  </a:solidFill>
                                  <a:latin typeface="Cambria Math" panose="02040503050406030204" pitchFamily="18" charset="0"/>
                                </a:rPr>
                              </m:ctrlPr>
                            </m:sSubPr>
                            <m:e>
                              <m:r>
                                <a:rPr lang="en-US" sz="2400" b="1" dirty="0">
                                  <a:solidFill>
                                    <a:srgbClr val="0070C0"/>
                                  </a:solidFill>
                                  <a:latin typeface="Cambria Math" panose="02040503050406030204" pitchFamily="18" charset="0"/>
                                </a:rPr>
                                <m:t>𝐬</m:t>
                              </m:r>
                            </m:e>
                            <m:sub>
                              <m:r>
                                <a:rPr lang="en-US" sz="2400" i="1" dirty="0">
                                  <a:solidFill>
                                    <a:srgbClr val="0070C0"/>
                                  </a:solidFill>
                                  <a:latin typeface="Cambria Math" panose="02040503050406030204" pitchFamily="18" charset="0"/>
                                </a:rPr>
                                <m:t>−</m:t>
                              </m:r>
                              <m:r>
                                <a:rPr lang="en-US" sz="2400" i="1" dirty="0">
                                  <a:solidFill>
                                    <a:srgbClr val="0070C0"/>
                                  </a:solidFill>
                                  <a:latin typeface="Cambria Math" panose="02040503050406030204" pitchFamily="18" charset="0"/>
                                </a:rPr>
                                <m:t>𝑖</m:t>
                              </m:r>
                            </m:sub>
                          </m:sSub>
                        </m:e>
                      </m:d>
                    </m:oMath>
                  </m:oMathPara>
                </a14:m>
                <a:endParaRPr lang="en-US" sz="2400" dirty="0">
                  <a:solidFill>
                    <a:srgbClr val="0070C0"/>
                  </a:solidFill>
                </a:endParaRPr>
              </a:p>
              <a:p>
                <a:r>
                  <a:rPr lang="en-US" sz="2400" dirty="0">
                    <a:solidFill>
                      <a:srgbClr val="0070C0"/>
                    </a:solidFill>
                  </a:rPr>
                  <a:t>That is,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𝑖</m:t>
                        </m:r>
                      </m:sub>
                    </m:sSub>
                  </m:oMath>
                </a14:m>
                <a:r>
                  <a:rPr lang="en-US" sz="2400" dirty="0">
                    <a:solidFill>
                      <a:srgbClr val="0070C0"/>
                    </a:solidFill>
                  </a:rPr>
                  <a:t> leads to the highest utility, and is a best response</a:t>
                </a:r>
              </a:p>
            </p:txBody>
          </p:sp>
        </mc:Choice>
        <mc:Fallback xmlns="">
          <p:sp>
            <p:nvSpPr>
              <p:cNvPr id="7" name="TextBox 6"/>
              <p:cNvSpPr txBox="1">
                <a:spLocks noRot="1" noChangeAspect="1" noMove="1" noResize="1" noEditPoints="1" noAdjustHandles="1" noChangeArrowheads="1" noChangeShapeType="1" noTextEdit="1"/>
              </p:cNvSpPr>
              <p:nvPr/>
            </p:nvSpPr>
            <p:spPr>
              <a:xfrm>
                <a:off x="972449" y="2592728"/>
                <a:ext cx="7523983" cy="1200842"/>
              </a:xfrm>
              <a:prstGeom prst="rect">
                <a:avLst/>
              </a:prstGeom>
              <a:blipFill rotWithShape="0">
                <a:blip r:embed="rId3"/>
                <a:stretch>
                  <a:fillRect l="-1297" t="-4061" r="-243" b="-10660"/>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A3B20E47-2A4C-4221-B6B9-A2AC2F1C1077}" type="slidenum">
              <a:rPr lang="en-US" smtClean="0"/>
              <a:pPr/>
              <a:t>29</a:t>
            </a:fld>
            <a:endParaRPr lang="en-US" dirty="0"/>
          </a:p>
        </p:txBody>
      </p:sp>
    </p:spTree>
    <p:extLst>
      <p:ext uri="{BB962C8B-B14F-4D97-AF65-F5344CB8AC3E}">
        <p14:creationId xmlns:p14="http://schemas.microsoft.com/office/powerpoint/2010/main" val="9793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8246" y="668283"/>
            <a:ext cx="7585862" cy="990600"/>
          </a:xfrm>
        </p:spPr>
        <p:txBody>
          <a:bodyPr>
            <a:noAutofit/>
          </a:bodyPr>
          <a:lstStyle/>
          <a:p>
            <a:r>
              <a:rPr lang="en-US" sz="2800" dirty="0"/>
              <a:t>AI: Representation and Problem Solving</a:t>
            </a:r>
            <a:br>
              <a:rPr lang="en-US" sz="2800" dirty="0"/>
            </a:br>
            <a:r>
              <a:rPr lang="en-US" sz="2800" dirty="0"/>
              <a:t>Game Theory: Equilibrium</a:t>
            </a:r>
          </a:p>
        </p:txBody>
      </p:sp>
      <p:sp>
        <p:nvSpPr>
          <p:cNvPr id="8" name="Subtitle 7"/>
          <p:cNvSpPr>
            <a:spLocks noGrp="1"/>
          </p:cNvSpPr>
          <p:nvPr>
            <p:ph type="subTitle" idx="1"/>
          </p:nvPr>
        </p:nvSpPr>
        <p:spPr>
          <a:xfrm>
            <a:off x="1259433" y="5068043"/>
            <a:ext cx="6806793" cy="1565329"/>
          </a:xfrm>
        </p:spPr>
        <p:txBody>
          <a:bodyPr>
            <a:normAutofit/>
          </a:bodyPr>
          <a:lstStyle/>
          <a:p>
            <a:r>
              <a:rPr lang="en-US" dirty="0"/>
              <a:t>Instructors: Fei Fang &amp; Pat Virtue</a:t>
            </a:r>
          </a:p>
          <a:p>
            <a:r>
              <a:rPr lang="en-US" dirty="0"/>
              <a:t>Slide credits: CMU AI and http://ai.berkeley.edu</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02448" y="1926008"/>
            <a:ext cx="5045750" cy="3197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12716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in Games</a:t>
            </a:r>
          </a:p>
        </p:txBody>
      </p:sp>
      <p:sp>
        <p:nvSpPr>
          <p:cNvPr id="3" name="Content Placeholder 2"/>
          <p:cNvSpPr>
            <a:spLocks noGrp="1"/>
          </p:cNvSpPr>
          <p:nvPr>
            <p:ph sz="quarter" idx="1"/>
          </p:nvPr>
        </p:nvSpPr>
        <p:spPr/>
        <p:txBody>
          <a:bodyPr/>
          <a:lstStyle/>
          <a:p>
            <a:r>
              <a:rPr lang="en-US" dirty="0"/>
              <a:t>How should one player play and what should we expect all the players to play?</a:t>
            </a:r>
          </a:p>
          <a:p>
            <a:pPr lvl="1"/>
            <a:r>
              <a:rPr lang="en-US" dirty="0">
                <a:solidFill>
                  <a:srgbClr val="0070C0"/>
                </a:solidFill>
              </a:rPr>
              <a:t>Dominant strategy and dominant strategy equilibrium</a:t>
            </a:r>
          </a:p>
          <a:p>
            <a:pPr lvl="1"/>
            <a:r>
              <a:rPr lang="en-US" dirty="0"/>
              <a:t>Nash Equilibrium</a:t>
            </a:r>
          </a:p>
          <a:p>
            <a:pPr lvl="1"/>
            <a:r>
              <a:rPr lang="en-US" dirty="0"/>
              <a:t>Minimax strategy</a:t>
            </a:r>
          </a:p>
          <a:p>
            <a:pPr lvl="1"/>
            <a:r>
              <a:rPr lang="en-US" dirty="0" err="1"/>
              <a:t>Maximin</a:t>
            </a:r>
            <a:r>
              <a:rPr lang="en-US" dirty="0"/>
              <a:t> strategy</a:t>
            </a:r>
          </a:p>
          <a:p>
            <a:pPr lvl="1"/>
            <a:r>
              <a:rPr lang="en-US" dirty="0"/>
              <a:t>(</a:t>
            </a:r>
            <a:r>
              <a:rPr lang="en-US" dirty="0" err="1"/>
              <a:t>Stackelberg</a:t>
            </a:r>
            <a:r>
              <a:rPr lang="en-US" dirty="0"/>
              <a:t> Equilibrium)</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30</a:t>
            </a:fld>
            <a:endParaRPr lang="en-US" dirty="0"/>
          </a:p>
        </p:txBody>
      </p:sp>
    </p:spTree>
    <p:extLst>
      <p:ext uri="{BB962C8B-B14F-4D97-AF65-F5344CB8AC3E}">
        <p14:creationId xmlns:p14="http://schemas.microsoft.com/office/powerpoint/2010/main" val="492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Dominant Strategy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t>A strategy that is always better / never worse / never worse and sometimes better than </a:t>
                </a:r>
                <a:r>
                  <a:rPr lang="en-US" sz="2400" dirty="0">
                    <a:solidFill>
                      <a:srgbClr val="900000"/>
                    </a:solidFill>
                  </a:rPr>
                  <a:t>any other strategy</a:t>
                </a:r>
              </a:p>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𝑠</m:t>
                        </m:r>
                      </m:e>
                      <m:sub>
                        <m:r>
                          <a:rPr lang="en-US" sz="2400" i="1" dirty="0">
                            <a:latin typeface="Cambria Math" panose="02040503050406030204" pitchFamily="18" charset="0"/>
                          </a:rPr>
                          <m:t>𝑖</m:t>
                        </m:r>
                      </m:sub>
                    </m:sSub>
                  </m:oMath>
                </a14:m>
                <a:r>
                  <a:rPr lang="en-US" sz="2400" dirty="0"/>
                  <a:t> is a (strictly/very weakly/weakly) dominant strategy if it (strictly/very weakly/weakly) dominates </a:t>
                </a:r>
                <a14:m>
                  <m:oMath xmlns:m="http://schemas.openxmlformats.org/officeDocument/2006/math">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 ∀</m:t>
                    </m:r>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𝑠</m:t>
                        </m:r>
                      </m:e>
                      <m:sub>
                        <m:r>
                          <a:rPr lang="en-US" sz="2400" i="1" dirty="0">
                            <a:latin typeface="Cambria Math" panose="02040503050406030204" pitchFamily="18" charset="0"/>
                          </a:rPr>
                          <m:t>𝑖</m:t>
                        </m:r>
                      </m:sub>
                      <m:sup>
                        <m:r>
                          <a:rPr lang="en-US" sz="2400" i="1" dirty="0">
                            <a:latin typeface="Cambria Math" panose="02040503050406030204" pitchFamily="18" charset="0"/>
                          </a:rPr>
                          <m:t>′</m:t>
                        </m:r>
                      </m:sup>
                    </m:sSubSup>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𝑆</m:t>
                        </m:r>
                      </m:e>
                      <m:sub>
                        <m:r>
                          <a:rPr lang="en-US" sz="2400" i="1" dirty="0">
                            <a:latin typeface="Cambria Math" panose="02040503050406030204" pitchFamily="18" charset="0"/>
                          </a:rPr>
                          <m:t>𝑖</m:t>
                        </m:r>
                      </m:sub>
                    </m:sSub>
                    <m:r>
                      <a:rPr lang="en-US" sz="2400" b="0" i="1" dirty="0" smtClean="0">
                        <a:latin typeface="Cambria Math" panose="02040503050406030204" pitchFamily="18" charset="0"/>
                      </a:rPr>
                      <m:t>\</m:t>
                    </m:r>
                    <m:r>
                      <m:rPr>
                        <m:lit/>
                      </m:rP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m:rPr>
                            <m:sty m:val="p"/>
                          </m:rPr>
                          <a:rPr lang="en-US" sz="2400" b="0" i="1" dirty="0" smtClean="0">
                            <a:latin typeface="Cambria Math" panose="02040503050406030204" pitchFamily="18" charset="0"/>
                          </a:rPr>
                          <m:t>s</m:t>
                        </m:r>
                      </m:e>
                      <m:sub>
                        <m:r>
                          <a:rPr lang="en-US" sz="2400" b="0" i="1" dirty="0" smtClean="0">
                            <a:latin typeface="Cambria Math" panose="02040503050406030204" pitchFamily="18" charset="0"/>
                          </a:rPr>
                          <m:t>𝑖</m:t>
                        </m:r>
                      </m:sub>
                    </m:sSub>
                    <m:r>
                      <a:rPr lang="en-US" sz="2400" b="0" i="1" dirty="0" smtClean="0">
                        <a:latin typeface="Cambria Math" panose="02040503050406030204" pitchFamily="18" charset="0"/>
                      </a:rPr>
                      <m:t>}</m:t>
                    </m:r>
                  </m:oMath>
                </a14:m>
                <a:endParaRPr lang="en-US" sz="2400" dirty="0"/>
              </a:p>
              <a:p>
                <a:r>
                  <a:rPr lang="en-US" sz="2400" dirty="0"/>
                  <a:t>Focus on single player’s strategy</a:t>
                </a:r>
              </a:p>
              <a:p>
                <a:r>
                  <a:rPr lang="en-US" sz="2400" dirty="0"/>
                  <a:t>Not always exist</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9" name="TextBox 8"/>
          <p:cNvSpPr txBox="1"/>
          <p:nvPr/>
        </p:nvSpPr>
        <p:spPr>
          <a:xfrm>
            <a:off x="1427584" y="4332630"/>
            <a:ext cx="7014613" cy="461665"/>
          </a:xfrm>
          <a:prstGeom prst="rect">
            <a:avLst/>
          </a:prstGeom>
          <a:noFill/>
        </p:spPr>
        <p:txBody>
          <a:bodyPr wrap="none" rtlCol="0">
            <a:spAutoFit/>
          </a:bodyPr>
          <a:lstStyle/>
          <a:p>
            <a:r>
              <a:rPr lang="en-US" sz="2400" dirty="0">
                <a:solidFill>
                  <a:srgbClr val="0070C0"/>
                </a:solidFill>
              </a:rPr>
              <a:t>Is there a strictly dominant strategy for player 1 in PD?</a:t>
            </a:r>
          </a:p>
        </p:txBody>
      </p:sp>
      <p:graphicFrame>
        <p:nvGraphicFramePr>
          <p:cNvPr id="17" name="Table 16"/>
          <p:cNvGraphicFramePr>
            <a:graphicFrameLocks noGrp="1"/>
          </p:cNvGraphicFramePr>
          <p:nvPr>
            <p:extLst>
              <p:ext uri="{D42A27DB-BD31-4B8C-83A1-F6EECF244321}">
                <p14:modId xmlns:p14="http://schemas.microsoft.com/office/powerpoint/2010/main" val="73608810"/>
              </p:ext>
            </p:extLst>
          </p:nvPr>
        </p:nvGraphicFramePr>
        <p:xfrm>
          <a:off x="3245978" y="515410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8" name="TextBox 17"/>
          <p:cNvSpPr txBox="1"/>
          <p:nvPr/>
        </p:nvSpPr>
        <p:spPr>
          <a:xfrm>
            <a:off x="4946494" y="4863310"/>
            <a:ext cx="818908" cy="307777"/>
          </a:xfrm>
          <a:prstGeom prst="rect">
            <a:avLst/>
          </a:prstGeom>
          <a:noFill/>
        </p:spPr>
        <p:txBody>
          <a:bodyPr wrap="square" rtlCol="0">
            <a:spAutoFit/>
          </a:bodyPr>
          <a:lstStyle/>
          <a:p>
            <a:r>
              <a:rPr lang="en-US" sz="1400" dirty="0"/>
              <a:t>Player 2</a:t>
            </a:r>
          </a:p>
        </p:txBody>
      </p:sp>
      <p:sp>
        <p:nvSpPr>
          <p:cNvPr id="19" name="TextBox 18"/>
          <p:cNvSpPr txBox="1"/>
          <p:nvPr/>
        </p:nvSpPr>
        <p:spPr>
          <a:xfrm rot="16200000">
            <a:off x="2655175" y="555241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31</a:t>
            </a:fld>
            <a:endParaRPr lang="en-US" dirty="0"/>
          </a:p>
        </p:txBody>
      </p:sp>
    </p:spTree>
    <p:extLst>
      <p:ext uri="{BB962C8B-B14F-4D97-AF65-F5344CB8AC3E}">
        <p14:creationId xmlns:p14="http://schemas.microsoft.com/office/powerpoint/2010/main" val="22382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Dominant Strategy Equilibrium</a:t>
            </a:r>
          </a:p>
        </p:txBody>
      </p:sp>
      <p:sp>
        <p:nvSpPr>
          <p:cNvPr id="3" name="Content Placeholder 2"/>
          <p:cNvSpPr>
            <a:spLocks noGrp="1"/>
          </p:cNvSpPr>
          <p:nvPr>
            <p:ph sz="quarter" idx="1"/>
          </p:nvPr>
        </p:nvSpPr>
        <p:spPr/>
        <p:txBody>
          <a:bodyPr/>
          <a:lstStyle/>
          <a:p>
            <a:r>
              <a:rPr lang="en-US" sz="2400" dirty="0"/>
              <a:t>Sometimes called dominant strategy solution</a:t>
            </a:r>
          </a:p>
          <a:p>
            <a:r>
              <a:rPr lang="en-US" sz="2400" dirty="0"/>
              <a:t>Every player plays a dominant strategy</a:t>
            </a:r>
          </a:p>
          <a:p>
            <a:r>
              <a:rPr lang="en-US" sz="2400" dirty="0"/>
              <a:t>Focus on strategy profile for all players</a:t>
            </a:r>
          </a:p>
          <a:p>
            <a:r>
              <a:rPr lang="en-US" sz="2400" dirty="0"/>
              <a:t>Not always exist</a:t>
            </a:r>
          </a:p>
          <a:p>
            <a:endParaRPr lang="en-US" dirty="0"/>
          </a:p>
        </p:txBody>
      </p:sp>
      <p:sp>
        <p:nvSpPr>
          <p:cNvPr id="9" name="TextBox 8"/>
          <p:cNvSpPr txBox="1"/>
          <p:nvPr/>
        </p:nvSpPr>
        <p:spPr>
          <a:xfrm>
            <a:off x="1427584" y="4332630"/>
            <a:ext cx="6495624" cy="461665"/>
          </a:xfrm>
          <a:prstGeom prst="rect">
            <a:avLst/>
          </a:prstGeom>
          <a:noFill/>
        </p:spPr>
        <p:txBody>
          <a:bodyPr wrap="none" rtlCol="0">
            <a:spAutoFit/>
          </a:bodyPr>
          <a:lstStyle/>
          <a:p>
            <a:r>
              <a:rPr lang="en-US" sz="2400" dirty="0">
                <a:solidFill>
                  <a:srgbClr val="0070C0"/>
                </a:solidFill>
              </a:rPr>
              <a:t>What is the dominant strategy equilibrium for PD?</a:t>
            </a:r>
          </a:p>
        </p:txBody>
      </p:sp>
      <p:graphicFrame>
        <p:nvGraphicFramePr>
          <p:cNvPr id="10" name="Table 9"/>
          <p:cNvGraphicFramePr>
            <a:graphicFrameLocks noGrp="1"/>
          </p:cNvGraphicFramePr>
          <p:nvPr>
            <p:extLst>
              <p:ext uri="{D42A27DB-BD31-4B8C-83A1-F6EECF244321}">
                <p14:modId xmlns:p14="http://schemas.microsoft.com/office/powerpoint/2010/main" val="4186985755"/>
              </p:ext>
            </p:extLst>
          </p:nvPr>
        </p:nvGraphicFramePr>
        <p:xfrm>
          <a:off x="3245978" y="5154104"/>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1" name="TextBox 10"/>
          <p:cNvSpPr txBox="1"/>
          <p:nvPr/>
        </p:nvSpPr>
        <p:spPr>
          <a:xfrm>
            <a:off x="4946494" y="4863310"/>
            <a:ext cx="818908" cy="307777"/>
          </a:xfrm>
          <a:prstGeom prst="rect">
            <a:avLst/>
          </a:prstGeom>
          <a:noFill/>
        </p:spPr>
        <p:txBody>
          <a:bodyPr wrap="square" rtlCol="0">
            <a:spAutoFit/>
          </a:bodyPr>
          <a:lstStyle/>
          <a:p>
            <a:r>
              <a:rPr lang="en-US" sz="1400" dirty="0"/>
              <a:t>Player 2</a:t>
            </a:r>
          </a:p>
        </p:txBody>
      </p:sp>
      <p:sp>
        <p:nvSpPr>
          <p:cNvPr id="12" name="TextBox 11"/>
          <p:cNvSpPr txBox="1"/>
          <p:nvPr/>
        </p:nvSpPr>
        <p:spPr>
          <a:xfrm rot="16200000">
            <a:off x="2655175" y="555241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32</a:t>
            </a:fld>
            <a:endParaRPr lang="en-US" dirty="0"/>
          </a:p>
        </p:txBody>
      </p:sp>
    </p:spTree>
    <p:extLst>
      <p:ext uri="{BB962C8B-B14F-4D97-AF65-F5344CB8AC3E}">
        <p14:creationId xmlns:p14="http://schemas.microsoft.com/office/powerpoint/2010/main" val="42775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in Games</a:t>
            </a:r>
          </a:p>
        </p:txBody>
      </p:sp>
      <p:sp>
        <p:nvSpPr>
          <p:cNvPr id="3" name="Content Placeholder 2"/>
          <p:cNvSpPr>
            <a:spLocks noGrp="1"/>
          </p:cNvSpPr>
          <p:nvPr>
            <p:ph sz="quarter" idx="1"/>
          </p:nvPr>
        </p:nvSpPr>
        <p:spPr/>
        <p:txBody>
          <a:bodyPr/>
          <a:lstStyle/>
          <a:p>
            <a:r>
              <a:rPr lang="en-US" dirty="0"/>
              <a:t>How should one player play and what should we expect all the players to play?</a:t>
            </a:r>
          </a:p>
          <a:p>
            <a:pPr lvl="1"/>
            <a:r>
              <a:rPr lang="en-US" dirty="0"/>
              <a:t>Dominant strategy and dominant strategy equilibrium</a:t>
            </a:r>
          </a:p>
          <a:p>
            <a:pPr lvl="1"/>
            <a:r>
              <a:rPr lang="en-US" dirty="0">
                <a:solidFill>
                  <a:srgbClr val="0070C0"/>
                </a:solidFill>
              </a:rPr>
              <a:t>Nash Equilibrium</a:t>
            </a:r>
          </a:p>
          <a:p>
            <a:pPr lvl="1"/>
            <a:r>
              <a:rPr lang="en-US" dirty="0"/>
              <a:t>Minimax strategy</a:t>
            </a:r>
          </a:p>
          <a:p>
            <a:pPr lvl="1"/>
            <a:r>
              <a:rPr lang="en-US" dirty="0" err="1"/>
              <a:t>Maximin</a:t>
            </a:r>
            <a:r>
              <a:rPr lang="en-US" dirty="0"/>
              <a:t> strategy</a:t>
            </a:r>
          </a:p>
          <a:p>
            <a:pPr lvl="1"/>
            <a:r>
              <a:rPr lang="en-US" dirty="0"/>
              <a:t>(</a:t>
            </a:r>
            <a:r>
              <a:rPr lang="en-US" dirty="0" err="1"/>
              <a:t>Stackelberg</a:t>
            </a:r>
            <a:r>
              <a:rPr lang="en-US" dirty="0"/>
              <a:t> Equilibrium)</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33</a:t>
            </a:fld>
            <a:endParaRPr lang="en-US" dirty="0"/>
          </a:p>
        </p:txBody>
      </p:sp>
    </p:spTree>
    <p:extLst>
      <p:ext uri="{BB962C8B-B14F-4D97-AF65-F5344CB8AC3E}">
        <p14:creationId xmlns:p14="http://schemas.microsoft.com/office/powerpoint/2010/main" val="2734272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sz="2400" dirty="0"/>
                  <a:t>Nash Equilibrium (NE)</a:t>
                </a:r>
              </a:p>
              <a:p>
                <a:pPr lvl="1"/>
                <a:r>
                  <a:rPr lang="en-US" dirty="0"/>
                  <a:t>Every player’s strategy is a best response to others’ strategy profile</a:t>
                </a:r>
              </a:p>
              <a:p>
                <a:pPr lvl="1"/>
                <a:r>
                  <a:rPr lang="en-US" dirty="0"/>
                  <a:t>In other words, one cannot gain by unilateral deviation</a:t>
                </a:r>
              </a:p>
              <a:p>
                <a:pPr lvl="1"/>
                <a:r>
                  <a:rPr lang="en-US" dirty="0"/>
                  <a:t>Pure Strategy Nash Equilibrium (PSNE)</a:t>
                </a:r>
              </a:p>
              <a:p>
                <a:pPr lvl="2"/>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𝐵𝑅</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i="0" smtClean="0">
                                <a:latin typeface="Cambria Math" panose="02040503050406030204" pitchFamily="18" charset="0"/>
                              </a:rPr>
                              <m:t>𝐚</m:t>
                            </m:r>
                          </m:e>
                          <m:sub>
                            <m:r>
                              <a:rPr lang="en-US" sz="2400" i="1">
                                <a:latin typeface="Cambria Math" panose="02040503050406030204" pitchFamily="18" charset="0"/>
                              </a:rPr>
                              <m:t>−</m:t>
                            </m:r>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𝑖</m:t>
                    </m:r>
                  </m:oMath>
                </a14:m>
                <a:endParaRPr lang="en-US" sz="2400" dirty="0"/>
              </a:p>
              <a:p>
                <a:pPr lvl="1"/>
                <a:r>
                  <a:rPr lang="en-US" dirty="0"/>
                  <a:t>Mixed Strategy Nash Equilibrium</a:t>
                </a:r>
              </a:p>
              <a:p>
                <a:pPr lvl="2"/>
                <a:r>
                  <a:rPr lang="en-US" sz="2400" dirty="0"/>
                  <a:t>At least one player use a randomized strategy</a:t>
                </a:r>
              </a:p>
              <a:p>
                <a:pPr lvl="2"/>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𝐵𝑅</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𝐬</m:t>
                            </m:r>
                          </m:e>
                          <m:sub>
                            <m:r>
                              <a:rPr lang="en-US" sz="2400" i="1">
                                <a:latin typeface="Cambria Math" panose="02040503050406030204" pitchFamily="18" charset="0"/>
                              </a:rPr>
                              <m:t>−</m:t>
                            </m:r>
                            <m:r>
                              <a:rPr lang="en-US" sz="2400" i="1">
                                <a:latin typeface="Cambria Math" panose="02040503050406030204" pitchFamily="18" charset="0"/>
                              </a:rPr>
                              <m:t>𝑖</m:t>
                            </m:r>
                          </m:sub>
                        </m:sSub>
                      </m:e>
                    </m:d>
                    <m:r>
                      <a:rPr lang="en-US" sz="2400" i="1">
                        <a:latin typeface="Cambria Math" panose="02040503050406030204" pitchFamily="18" charset="0"/>
                      </a:rPr>
                      <m:t>,∀</m:t>
                    </m:r>
                    <m:r>
                      <a:rPr lang="en-US" sz="2400" i="1">
                        <a:latin typeface="Cambria Math" panose="02040503050406030204" pitchFamily="18" charset="0"/>
                      </a:rPr>
                      <m:t>𝑖</m:t>
                    </m:r>
                  </m:oMath>
                </a14:m>
                <a:endParaRPr lang="en-US" sz="2400" dirty="0"/>
              </a:p>
              <a:p>
                <a:pPr lvl="2"/>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963"/>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34</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D54C14AB-8E94-4462-8454-2FFBCA5C6E49}"/>
                  </a:ext>
                </a:extLst>
              </p14:cNvPr>
              <p14:cNvContentPartPr/>
              <p14:nvPr/>
            </p14:nvContentPartPr>
            <p14:xfrm>
              <a:off x="1349640" y="5079600"/>
              <a:ext cx="1477080" cy="62280"/>
            </p14:xfrm>
          </p:contentPart>
        </mc:Choice>
        <mc:Fallback xmlns="">
          <p:pic>
            <p:nvPicPr>
              <p:cNvPr id="4" name="Ink 3">
                <a:extLst>
                  <a:ext uri="{FF2B5EF4-FFF2-40B4-BE49-F238E27FC236}">
                    <a16:creationId xmlns:a16="http://schemas.microsoft.com/office/drawing/2014/main" id="{D54C14AB-8E94-4462-8454-2FFBCA5C6E49}"/>
                  </a:ext>
                </a:extLst>
              </p:cNvPr>
              <p:cNvPicPr/>
              <p:nvPr/>
            </p:nvPicPr>
            <p:blipFill>
              <a:blip r:embed="rId4"/>
              <a:stretch>
                <a:fillRect/>
              </a:stretch>
            </p:blipFill>
            <p:spPr>
              <a:xfrm>
                <a:off x="1340280" y="5070240"/>
                <a:ext cx="1495800" cy="81000"/>
              </a:xfrm>
              <a:prstGeom prst="rect">
                <a:avLst/>
              </a:prstGeom>
            </p:spPr>
          </p:pic>
        </mc:Fallback>
      </mc:AlternateContent>
    </p:spTree>
    <p:extLst>
      <p:ext uri="{BB962C8B-B14F-4D97-AF65-F5344CB8AC3E}">
        <p14:creationId xmlns:p14="http://schemas.microsoft.com/office/powerpoint/2010/main" val="600271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7" name="Rectangle 6"/>
          <p:cNvSpPr/>
          <p:nvPr/>
        </p:nvSpPr>
        <p:spPr>
          <a:xfrm>
            <a:off x="1596447" y="1252668"/>
            <a:ext cx="4772717" cy="461665"/>
          </a:xfrm>
          <a:prstGeom prst="rect">
            <a:avLst/>
          </a:prstGeom>
        </p:spPr>
        <p:txBody>
          <a:bodyPr wrap="none">
            <a:spAutoFit/>
          </a:bodyPr>
          <a:lstStyle/>
          <a:p>
            <a:r>
              <a:rPr lang="en-US" sz="2400" dirty="0">
                <a:solidFill>
                  <a:srgbClr val="0070C0"/>
                </a:solidFill>
              </a:rPr>
              <a:t>What are the PSNEs in these games?</a:t>
            </a:r>
          </a:p>
        </p:txBody>
      </p:sp>
      <p:graphicFrame>
        <p:nvGraphicFramePr>
          <p:cNvPr id="8" name="Table 7"/>
          <p:cNvGraphicFramePr>
            <a:graphicFrameLocks noGrp="1"/>
          </p:cNvGraphicFramePr>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9" name="Rectangle 18"/>
          <p:cNvSpPr/>
          <p:nvPr/>
        </p:nvSpPr>
        <p:spPr>
          <a:xfrm>
            <a:off x="1515563" y="2117855"/>
            <a:ext cx="5030736" cy="461665"/>
          </a:xfrm>
          <a:prstGeom prst="rect">
            <a:avLst/>
          </a:prstGeom>
        </p:spPr>
        <p:txBody>
          <a:bodyPr wrap="none">
            <a:spAutoFit/>
          </a:bodyPr>
          <a:lstStyle/>
          <a:p>
            <a:r>
              <a:rPr lang="en-US" sz="2400" dirty="0">
                <a:solidFill>
                  <a:srgbClr val="0070C0"/>
                </a:solidFill>
              </a:rPr>
              <a:t>What is the mixed strategy NE in RPS?</a:t>
            </a:r>
          </a:p>
        </p:txBody>
      </p:sp>
      <p:sp>
        <p:nvSpPr>
          <p:cNvPr id="3" name="Slide Number Placeholder 2"/>
          <p:cNvSpPr>
            <a:spLocks noGrp="1"/>
          </p:cNvSpPr>
          <p:nvPr>
            <p:ph type="sldNum" sz="quarter" idx="12"/>
          </p:nvPr>
        </p:nvSpPr>
        <p:spPr/>
        <p:txBody>
          <a:bodyPr/>
          <a:lstStyle/>
          <a:p>
            <a:fld id="{A3B20E47-2A4C-4221-B6B9-A2AC2F1C1077}" type="slidenum">
              <a:rPr lang="en-US" smtClean="0"/>
              <a:pPr/>
              <a:t>35</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873A97AD-B12E-4F67-B468-1AC81F8D1989}"/>
                  </a:ext>
                </a:extLst>
              </p14:cNvPr>
              <p14:cNvContentPartPr/>
              <p14:nvPr/>
            </p14:nvContentPartPr>
            <p14:xfrm>
              <a:off x="366120" y="4159440"/>
              <a:ext cx="7695360" cy="2085480"/>
            </p14:xfrm>
          </p:contentPart>
        </mc:Choice>
        <mc:Fallback xmlns="">
          <p:pic>
            <p:nvPicPr>
              <p:cNvPr id="4" name="Ink 3">
                <a:extLst>
                  <a:ext uri="{FF2B5EF4-FFF2-40B4-BE49-F238E27FC236}">
                    <a16:creationId xmlns:a16="http://schemas.microsoft.com/office/drawing/2014/main" id="{873A97AD-B12E-4F67-B468-1AC81F8D1989}"/>
                  </a:ext>
                </a:extLst>
              </p:cNvPr>
              <p:cNvPicPr/>
              <p:nvPr/>
            </p:nvPicPr>
            <p:blipFill>
              <a:blip r:embed="rId3"/>
              <a:stretch>
                <a:fillRect/>
              </a:stretch>
            </p:blipFill>
            <p:spPr>
              <a:xfrm>
                <a:off x="356760" y="4150080"/>
                <a:ext cx="7714080" cy="2104200"/>
              </a:xfrm>
              <a:prstGeom prst="rect">
                <a:avLst/>
              </a:prstGeom>
            </p:spPr>
          </p:pic>
        </mc:Fallback>
      </mc:AlternateContent>
    </p:spTree>
    <p:extLst>
      <p:ext uri="{BB962C8B-B14F-4D97-AF65-F5344CB8AC3E}">
        <p14:creationId xmlns:p14="http://schemas.microsoft.com/office/powerpoint/2010/main" val="26537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7" name="Rectangle 6"/>
          <p:cNvSpPr/>
          <p:nvPr/>
        </p:nvSpPr>
        <p:spPr>
          <a:xfrm>
            <a:off x="1596447" y="1252668"/>
            <a:ext cx="4772717" cy="461665"/>
          </a:xfrm>
          <a:prstGeom prst="rect">
            <a:avLst/>
          </a:prstGeom>
        </p:spPr>
        <p:txBody>
          <a:bodyPr wrap="none">
            <a:spAutoFit/>
          </a:bodyPr>
          <a:lstStyle/>
          <a:p>
            <a:r>
              <a:rPr lang="en-US" sz="2400" dirty="0">
                <a:solidFill>
                  <a:srgbClr val="0070C0"/>
                </a:solidFill>
              </a:rPr>
              <a:t>What are the PSNEs in these games?</a:t>
            </a:r>
          </a:p>
        </p:txBody>
      </p:sp>
      <p:graphicFrame>
        <p:nvGraphicFramePr>
          <p:cNvPr id="8" name="Table 7"/>
          <p:cNvGraphicFramePr>
            <a:graphicFrameLocks noGrp="1"/>
          </p:cNvGraphicFramePr>
          <p:nvPr/>
        </p:nvGraphicFramePr>
        <p:xfrm>
          <a:off x="981197" y="4573002"/>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Rock</a:t>
                      </a:r>
                    </a:p>
                  </a:txBody>
                  <a:tcPr/>
                </a:tc>
                <a:tc>
                  <a:txBody>
                    <a:bodyPr/>
                    <a:lstStyle/>
                    <a:p>
                      <a:pPr algn="ctr"/>
                      <a:r>
                        <a:rPr lang="en-US" sz="1400" dirty="0"/>
                        <a:t>Paper</a:t>
                      </a:r>
                    </a:p>
                  </a:txBody>
                  <a:tcPr/>
                </a:tc>
                <a:tc>
                  <a:txBody>
                    <a:bodyPr/>
                    <a:lstStyle/>
                    <a:p>
                      <a:pPr algn="ctr"/>
                      <a:r>
                        <a:rPr lang="en-US" sz="1400" dirty="0"/>
                        <a:t>Scissors</a:t>
                      </a:r>
                    </a:p>
                  </a:txBody>
                  <a:tcPr/>
                </a:tc>
                <a:extLst>
                  <a:ext uri="{0D108BD9-81ED-4DB2-BD59-A6C34878D82A}">
                    <a16:rowId xmlns:a16="http://schemas.microsoft.com/office/drawing/2014/main" xmlns="" val="10000"/>
                  </a:ext>
                </a:extLst>
              </a:tr>
              <a:tr h="285036">
                <a:tc>
                  <a:txBody>
                    <a:bodyPr/>
                    <a:lstStyle/>
                    <a:p>
                      <a:pPr algn="ctr"/>
                      <a:r>
                        <a:rPr lang="en-US" sz="1400" dirty="0"/>
                        <a:t>Rock</a:t>
                      </a:r>
                    </a:p>
                  </a:txBody>
                  <a:tcPr/>
                </a:tc>
                <a:tc>
                  <a:txBody>
                    <a:bodyPr/>
                    <a:lstStyle/>
                    <a:p>
                      <a:pPr algn="ctr"/>
                      <a:r>
                        <a:rPr lang="en-US" sz="1400" dirty="0"/>
                        <a:t>0,0</a:t>
                      </a:r>
                    </a:p>
                  </a:txBody>
                  <a:tcPr/>
                </a:tc>
                <a:tc>
                  <a:txBody>
                    <a:bodyPr/>
                    <a:lstStyle/>
                    <a:p>
                      <a:pPr algn="ctr"/>
                      <a:r>
                        <a:rPr lang="en-US" sz="1400" dirty="0"/>
                        <a:t>-1,1</a:t>
                      </a:r>
                    </a:p>
                  </a:txBody>
                  <a:tcPr/>
                </a:tc>
                <a:tc>
                  <a:txBody>
                    <a:bodyPr/>
                    <a:lstStyle/>
                    <a:p>
                      <a:pPr algn="ctr"/>
                      <a:r>
                        <a:rPr lang="en-US" sz="1400" dirty="0"/>
                        <a:t>1,-1</a:t>
                      </a:r>
                    </a:p>
                  </a:txBody>
                  <a:tcPr/>
                </a:tc>
                <a:extLst>
                  <a:ext uri="{0D108BD9-81ED-4DB2-BD59-A6C34878D82A}">
                    <a16:rowId xmlns:a16="http://schemas.microsoft.com/office/drawing/2014/main" xmlns="" val="10001"/>
                  </a:ext>
                </a:extLst>
              </a:tr>
              <a:tr h="285036">
                <a:tc>
                  <a:txBody>
                    <a:bodyPr/>
                    <a:lstStyle/>
                    <a:p>
                      <a:pPr algn="ctr"/>
                      <a:r>
                        <a:rPr lang="en-US" sz="1400" dirty="0"/>
                        <a:t>Paper</a:t>
                      </a:r>
                    </a:p>
                  </a:txBody>
                  <a:tcPr/>
                </a:tc>
                <a:tc>
                  <a:txBody>
                    <a:bodyPr/>
                    <a:lstStyle/>
                    <a:p>
                      <a:pPr algn="ctr"/>
                      <a:r>
                        <a:rPr lang="en-US" sz="1400" dirty="0"/>
                        <a:t>1,-1</a:t>
                      </a:r>
                    </a:p>
                  </a:txBody>
                  <a:tcPr/>
                </a:tc>
                <a:tc>
                  <a:txBody>
                    <a:bodyPr/>
                    <a:lstStyle/>
                    <a:p>
                      <a:pPr algn="ctr"/>
                      <a:r>
                        <a:rPr lang="en-US" sz="1400" dirty="0"/>
                        <a:t>0,0</a:t>
                      </a:r>
                    </a:p>
                  </a:txBody>
                  <a:tcPr/>
                </a:tc>
                <a:tc>
                  <a:txBody>
                    <a:bodyPr/>
                    <a:lstStyle/>
                    <a:p>
                      <a:pPr algn="ctr"/>
                      <a:r>
                        <a:rPr lang="en-US" sz="1400" dirty="0"/>
                        <a:t>-1,1</a:t>
                      </a:r>
                    </a:p>
                  </a:txBody>
                  <a:tcPr/>
                </a:tc>
                <a:extLst>
                  <a:ext uri="{0D108BD9-81ED-4DB2-BD59-A6C34878D82A}">
                    <a16:rowId xmlns:a16="http://schemas.microsoft.com/office/drawing/2014/main" xmlns="" val="10002"/>
                  </a:ext>
                </a:extLst>
              </a:tr>
              <a:tr h="285036">
                <a:tc>
                  <a:txBody>
                    <a:bodyPr/>
                    <a:lstStyle/>
                    <a:p>
                      <a:pPr algn="ctr"/>
                      <a:r>
                        <a:rPr lang="en-US" sz="1400" dirty="0"/>
                        <a:t>Scissor</a:t>
                      </a:r>
                    </a:p>
                  </a:txBody>
                  <a:tcPr/>
                </a:tc>
                <a:tc>
                  <a:txBody>
                    <a:bodyPr/>
                    <a:lstStyle/>
                    <a:p>
                      <a:pPr algn="ctr"/>
                      <a:r>
                        <a:rPr lang="en-US" sz="1400" dirty="0"/>
                        <a:t>-1,1</a:t>
                      </a:r>
                    </a:p>
                  </a:txBody>
                  <a:tcPr/>
                </a:tc>
                <a:tc>
                  <a:txBody>
                    <a:bodyPr/>
                    <a:lstStyle/>
                    <a:p>
                      <a:pPr algn="ctr"/>
                      <a:r>
                        <a:rPr lang="en-US" sz="1400" dirty="0"/>
                        <a:t>1,-1</a:t>
                      </a:r>
                    </a:p>
                  </a:txBody>
                  <a:tcPr/>
                </a:tc>
                <a:tc>
                  <a:txBody>
                    <a:bodyPr/>
                    <a:lstStyle/>
                    <a:p>
                      <a:pPr algn="ctr"/>
                      <a:r>
                        <a:rPr lang="en-US" sz="1400" dirty="0"/>
                        <a:t>0,0</a:t>
                      </a:r>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681713" y="4282208"/>
            <a:ext cx="818908" cy="307777"/>
          </a:xfrm>
          <a:prstGeom prst="rect">
            <a:avLst/>
          </a:prstGeom>
          <a:noFill/>
        </p:spPr>
        <p:txBody>
          <a:bodyPr wrap="square" rtlCol="0">
            <a:spAutoFit/>
          </a:bodyPr>
          <a:lstStyle/>
          <a:p>
            <a:r>
              <a:rPr lang="en-US" sz="1400" dirty="0"/>
              <a:t>Player 2</a:t>
            </a:r>
          </a:p>
        </p:txBody>
      </p:sp>
      <p:sp>
        <p:nvSpPr>
          <p:cNvPr id="10" name="TextBox 9"/>
          <p:cNvSpPr txBox="1"/>
          <p:nvPr/>
        </p:nvSpPr>
        <p:spPr>
          <a:xfrm rot="16200000">
            <a:off x="390394" y="4971315"/>
            <a:ext cx="752286" cy="307777"/>
          </a:xfrm>
          <a:prstGeom prst="rect">
            <a:avLst/>
          </a:prstGeom>
          <a:noFill/>
        </p:spPr>
        <p:txBody>
          <a:bodyPr wrap="square" rtlCol="0">
            <a:spAutoFit/>
          </a:bodyPr>
          <a:lstStyle/>
          <a:p>
            <a:r>
              <a:rPr lang="en-US" sz="1400" dirty="0"/>
              <a:t>Player 1</a:t>
            </a:r>
          </a:p>
        </p:txBody>
      </p:sp>
      <p:graphicFrame>
        <p:nvGraphicFramePr>
          <p:cNvPr id="11" name="Table 10"/>
          <p:cNvGraphicFramePr>
            <a:graphicFrameLocks noGrp="1"/>
          </p:cNvGraphicFramePr>
          <p:nvPr/>
        </p:nvGraphicFramePr>
        <p:xfrm>
          <a:off x="5097927" y="3816857"/>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Cooperate</a:t>
                      </a:r>
                    </a:p>
                  </a:txBody>
                  <a:tcPr/>
                </a:tc>
                <a:tc>
                  <a:txBody>
                    <a:bodyPr/>
                    <a:lstStyle/>
                    <a:p>
                      <a:pPr algn="ctr"/>
                      <a:r>
                        <a:rPr lang="en-US" sz="1400" dirty="0"/>
                        <a:t>Defect</a:t>
                      </a:r>
                    </a:p>
                  </a:txBody>
                  <a:tcPr/>
                </a:tc>
                <a:extLst>
                  <a:ext uri="{0D108BD9-81ED-4DB2-BD59-A6C34878D82A}">
                    <a16:rowId xmlns:a16="http://schemas.microsoft.com/office/drawing/2014/main" xmlns="" val="10000"/>
                  </a:ext>
                </a:extLst>
              </a:tr>
              <a:tr h="285036">
                <a:tc>
                  <a:txBody>
                    <a:bodyPr/>
                    <a:lstStyle/>
                    <a:p>
                      <a:pPr algn="ctr"/>
                      <a:r>
                        <a:rPr lang="en-US" sz="1400" dirty="0"/>
                        <a:t>Cooperate</a:t>
                      </a:r>
                    </a:p>
                  </a:txBody>
                  <a:tcPr/>
                </a:tc>
                <a:tc>
                  <a:txBody>
                    <a:bodyPr/>
                    <a:lstStyle/>
                    <a:p>
                      <a:pPr algn="ctr"/>
                      <a:r>
                        <a:rPr lang="en-US" sz="1400" dirty="0"/>
                        <a:t>-1,-1</a:t>
                      </a:r>
                    </a:p>
                  </a:txBody>
                  <a:tcPr/>
                </a:tc>
                <a:tc>
                  <a:txBody>
                    <a:bodyPr/>
                    <a:lstStyle/>
                    <a:p>
                      <a:pPr algn="ctr"/>
                      <a:r>
                        <a:rPr lang="en-US" sz="1400" dirty="0"/>
                        <a:t>-3,0</a:t>
                      </a:r>
                    </a:p>
                  </a:txBody>
                  <a:tcPr/>
                </a:tc>
                <a:extLst>
                  <a:ext uri="{0D108BD9-81ED-4DB2-BD59-A6C34878D82A}">
                    <a16:rowId xmlns:a16="http://schemas.microsoft.com/office/drawing/2014/main" xmlns="" val="10001"/>
                  </a:ext>
                </a:extLst>
              </a:tr>
              <a:tr h="285036">
                <a:tc>
                  <a:txBody>
                    <a:bodyPr/>
                    <a:lstStyle/>
                    <a:p>
                      <a:pPr algn="ctr"/>
                      <a:r>
                        <a:rPr lang="en-US" sz="1400" dirty="0"/>
                        <a:t>Defect</a:t>
                      </a:r>
                    </a:p>
                  </a:txBody>
                  <a:tcPr/>
                </a:tc>
                <a:tc>
                  <a:txBody>
                    <a:bodyPr/>
                    <a:lstStyle/>
                    <a:p>
                      <a:pPr algn="ctr"/>
                      <a:r>
                        <a:rPr lang="en-US" sz="1400" dirty="0"/>
                        <a:t>0,-3</a:t>
                      </a:r>
                    </a:p>
                  </a:txBody>
                  <a:tcPr/>
                </a:tc>
                <a:tc>
                  <a:txBody>
                    <a:bodyPr/>
                    <a:lstStyle/>
                    <a:p>
                      <a:pPr algn="ctr"/>
                      <a:r>
                        <a:rPr lang="en-US" sz="1400" dirty="0"/>
                        <a:t>-2,-2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6798443" y="3526063"/>
            <a:ext cx="818908" cy="307777"/>
          </a:xfrm>
          <a:prstGeom prst="rect">
            <a:avLst/>
          </a:prstGeom>
          <a:noFill/>
        </p:spPr>
        <p:txBody>
          <a:bodyPr wrap="square" rtlCol="0">
            <a:spAutoFit/>
          </a:bodyPr>
          <a:lstStyle/>
          <a:p>
            <a:r>
              <a:rPr lang="en-US" sz="1400" dirty="0"/>
              <a:t>Player 2</a:t>
            </a:r>
          </a:p>
        </p:txBody>
      </p:sp>
      <p:sp>
        <p:nvSpPr>
          <p:cNvPr id="13" name="TextBox 12"/>
          <p:cNvSpPr txBox="1"/>
          <p:nvPr/>
        </p:nvSpPr>
        <p:spPr>
          <a:xfrm rot="16200000">
            <a:off x="4507124" y="4215170"/>
            <a:ext cx="752286" cy="307777"/>
          </a:xfrm>
          <a:prstGeom prst="rect">
            <a:avLst/>
          </a:prstGeom>
          <a:noFill/>
        </p:spPr>
        <p:txBody>
          <a:bodyPr wrap="square" rtlCol="0">
            <a:spAutoFit/>
          </a:bodyPr>
          <a:lstStyle/>
          <a:p>
            <a:r>
              <a:rPr lang="en-US" sz="1400" dirty="0"/>
              <a:t>Player 1</a:t>
            </a:r>
          </a:p>
        </p:txBody>
      </p:sp>
      <p:graphicFrame>
        <p:nvGraphicFramePr>
          <p:cNvPr id="14" name="Table 13"/>
          <p:cNvGraphicFramePr>
            <a:graphicFrameLocks noGrp="1"/>
          </p:cNvGraphicFramePr>
          <p:nvPr/>
        </p:nvGraphicFramePr>
        <p:xfrm>
          <a:off x="5140367" y="5335002"/>
          <a:ext cx="3190755" cy="91440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Football</a:t>
                      </a:r>
                    </a:p>
                  </a:txBody>
                  <a:tcPr/>
                </a:tc>
                <a:tc>
                  <a:txBody>
                    <a:bodyPr/>
                    <a:lstStyle/>
                    <a:p>
                      <a:pPr algn="ctr"/>
                      <a:r>
                        <a:rPr lang="en-US" sz="1400" dirty="0"/>
                        <a:t>Concert</a:t>
                      </a:r>
                    </a:p>
                  </a:txBody>
                  <a:tcPr/>
                </a:tc>
                <a:extLst>
                  <a:ext uri="{0D108BD9-81ED-4DB2-BD59-A6C34878D82A}">
                    <a16:rowId xmlns:a16="http://schemas.microsoft.com/office/drawing/2014/main" xmlns="" val="10000"/>
                  </a:ext>
                </a:extLst>
              </a:tr>
              <a:tr h="285036">
                <a:tc>
                  <a:txBody>
                    <a:bodyPr/>
                    <a:lstStyle/>
                    <a:p>
                      <a:pPr algn="ctr"/>
                      <a:r>
                        <a:rPr lang="en-US" sz="1400" dirty="0"/>
                        <a:t>Football</a:t>
                      </a:r>
                    </a:p>
                  </a:txBody>
                  <a:tcPr/>
                </a:tc>
                <a:tc>
                  <a:txBody>
                    <a:bodyPr/>
                    <a:lstStyle/>
                    <a:p>
                      <a:pPr algn="ctr"/>
                      <a:r>
                        <a:rPr lang="en-US" sz="1400" dirty="0"/>
                        <a:t>2,1</a:t>
                      </a:r>
                    </a:p>
                  </a:txBody>
                  <a:tcPr/>
                </a:tc>
                <a:tc>
                  <a:txBody>
                    <a:bodyPr/>
                    <a:lstStyle/>
                    <a:p>
                      <a:pPr algn="ctr"/>
                      <a:r>
                        <a:rPr lang="en-US" sz="1400" dirty="0"/>
                        <a:t>0,0</a:t>
                      </a:r>
                    </a:p>
                  </a:txBody>
                  <a:tcPr/>
                </a:tc>
                <a:extLst>
                  <a:ext uri="{0D108BD9-81ED-4DB2-BD59-A6C34878D82A}">
                    <a16:rowId xmlns:a16="http://schemas.microsoft.com/office/drawing/2014/main" xmlns="" val="10001"/>
                  </a:ext>
                </a:extLst>
              </a:tr>
              <a:tr h="285036">
                <a:tc>
                  <a:txBody>
                    <a:bodyPr/>
                    <a:lstStyle/>
                    <a:p>
                      <a:pPr algn="ctr"/>
                      <a:r>
                        <a:rPr lang="en-US" sz="1400" dirty="0"/>
                        <a:t>Concert</a:t>
                      </a:r>
                    </a:p>
                  </a:txBody>
                  <a:tcPr/>
                </a:tc>
                <a:tc>
                  <a:txBody>
                    <a:bodyPr/>
                    <a:lstStyle/>
                    <a:p>
                      <a:pPr algn="ctr"/>
                      <a:r>
                        <a:rPr lang="en-US" sz="1400" dirty="0"/>
                        <a:t>0,0</a:t>
                      </a:r>
                    </a:p>
                  </a:txBody>
                  <a:tcPr/>
                </a:tc>
                <a:tc>
                  <a:txBody>
                    <a:bodyPr/>
                    <a:lstStyle/>
                    <a:p>
                      <a:pPr algn="ctr"/>
                      <a:r>
                        <a:rPr lang="en-US" sz="1400" dirty="0"/>
                        <a:t>1,2</a:t>
                      </a:r>
                    </a:p>
                  </a:txBody>
                  <a:tcPr/>
                </a:tc>
                <a:extLst>
                  <a:ext uri="{0D108BD9-81ED-4DB2-BD59-A6C34878D82A}">
                    <a16:rowId xmlns:a16="http://schemas.microsoft.com/office/drawing/2014/main" xmlns="" val="10002"/>
                  </a:ext>
                </a:extLst>
              </a:tr>
            </a:tbl>
          </a:graphicData>
        </a:graphic>
      </p:graphicFrame>
      <p:sp>
        <p:nvSpPr>
          <p:cNvPr id="15" name="TextBox 14"/>
          <p:cNvSpPr txBox="1"/>
          <p:nvPr/>
        </p:nvSpPr>
        <p:spPr>
          <a:xfrm>
            <a:off x="6840883" y="5044208"/>
            <a:ext cx="818908" cy="307777"/>
          </a:xfrm>
          <a:prstGeom prst="rect">
            <a:avLst/>
          </a:prstGeom>
          <a:noFill/>
        </p:spPr>
        <p:txBody>
          <a:bodyPr wrap="square" rtlCol="0">
            <a:spAutoFit/>
          </a:bodyPr>
          <a:lstStyle/>
          <a:p>
            <a:r>
              <a:rPr lang="en-US" sz="1400" dirty="0"/>
              <a:t>Berry</a:t>
            </a:r>
          </a:p>
        </p:txBody>
      </p:sp>
      <p:sp>
        <p:nvSpPr>
          <p:cNvPr id="16" name="TextBox 15"/>
          <p:cNvSpPr txBox="1"/>
          <p:nvPr/>
        </p:nvSpPr>
        <p:spPr>
          <a:xfrm rot="16200000">
            <a:off x="4550097" y="5638313"/>
            <a:ext cx="752286" cy="307777"/>
          </a:xfrm>
          <a:prstGeom prst="rect">
            <a:avLst/>
          </a:prstGeom>
          <a:noFill/>
        </p:spPr>
        <p:txBody>
          <a:bodyPr wrap="square" rtlCol="0">
            <a:spAutoFit/>
          </a:bodyPr>
          <a:lstStyle/>
          <a:p>
            <a:r>
              <a:rPr lang="en-US" sz="1400" dirty="0"/>
              <a:t>Alex</a:t>
            </a:r>
          </a:p>
        </p:txBody>
      </p:sp>
      <p:sp>
        <p:nvSpPr>
          <p:cNvPr id="18" name="Rectangle 17"/>
          <p:cNvSpPr/>
          <p:nvPr/>
        </p:nvSpPr>
        <p:spPr>
          <a:xfrm>
            <a:off x="1515563" y="2117855"/>
            <a:ext cx="5030736" cy="461665"/>
          </a:xfrm>
          <a:prstGeom prst="rect">
            <a:avLst/>
          </a:prstGeom>
        </p:spPr>
        <p:txBody>
          <a:bodyPr wrap="none">
            <a:spAutoFit/>
          </a:bodyPr>
          <a:lstStyle/>
          <a:p>
            <a:r>
              <a:rPr lang="en-US" sz="2400" dirty="0">
                <a:solidFill>
                  <a:srgbClr val="0070C0"/>
                </a:solidFill>
              </a:rPr>
              <a:t>What is the mixed strategy NE in RPS?</a:t>
            </a:r>
          </a:p>
        </p:txBody>
      </p:sp>
      <p:sp>
        <p:nvSpPr>
          <p:cNvPr id="17" name="Rectangle 16"/>
          <p:cNvSpPr/>
          <p:nvPr/>
        </p:nvSpPr>
        <p:spPr>
          <a:xfrm>
            <a:off x="975780" y="1731428"/>
            <a:ext cx="7192439" cy="369332"/>
          </a:xfrm>
          <a:prstGeom prst="rect">
            <a:avLst/>
          </a:prstGeom>
        </p:spPr>
        <p:txBody>
          <a:bodyPr wrap="square">
            <a:spAutoFit/>
          </a:bodyPr>
          <a:lstStyle/>
          <a:p>
            <a:r>
              <a:rPr lang="en-US" dirty="0">
                <a:solidFill>
                  <a:schemeClr val="accent1"/>
                </a:solidFill>
              </a:rPr>
              <a:t>RPS: None. Prisoner’s Dilemma: (D,D). Football vs Concert: (F,F),(C,C)</a:t>
            </a:r>
          </a:p>
        </p:txBody>
      </p:sp>
      <p:sp>
        <p:nvSpPr>
          <p:cNvPr id="19" name="Rectangle 18"/>
          <p:cNvSpPr/>
          <p:nvPr/>
        </p:nvSpPr>
        <p:spPr>
          <a:xfrm>
            <a:off x="1020116" y="2600735"/>
            <a:ext cx="7192439" cy="369332"/>
          </a:xfrm>
          <a:prstGeom prst="rect">
            <a:avLst/>
          </a:prstGeom>
        </p:spPr>
        <p:txBody>
          <a:bodyPr wrap="square">
            <a:spAutoFit/>
          </a:bodyPr>
          <a:lstStyle/>
          <a:p>
            <a:r>
              <a:rPr lang="en-US" dirty="0">
                <a:solidFill>
                  <a:schemeClr val="accent1"/>
                </a:solidFill>
              </a:rPr>
              <a:t>(1/3,1/3,1/3) for both players</a:t>
            </a:r>
          </a:p>
        </p:txBody>
      </p:sp>
      <p:sp>
        <p:nvSpPr>
          <p:cNvPr id="3" name="Slide Number Placeholder 2"/>
          <p:cNvSpPr>
            <a:spLocks noGrp="1"/>
          </p:cNvSpPr>
          <p:nvPr>
            <p:ph type="sldNum" sz="quarter" idx="12"/>
          </p:nvPr>
        </p:nvSpPr>
        <p:spPr/>
        <p:txBody>
          <a:bodyPr/>
          <a:lstStyle/>
          <a:p>
            <a:fld id="{A3B20E47-2A4C-4221-B6B9-A2AC2F1C1077}" type="slidenum">
              <a:rPr lang="en-US" smtClean="0"/>
              <a:pPr/>
              <a:t>36</a:t>
            </a:fld>
            <a:endParaRPr lang="en-US" dirty="0"/>
          </a:p>
        </p:txBody>
      </p:sp>
    </p:spTree>
    <p:extLst>
      <p:ext uri="{BB962C8B-B14F-4D97-AF65-F5344CB8AC3E}">
        <p14:creationId xmlns:p14="http://schemas.microsoft.com/office/powerpoint/2010/main" val="136248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Nash Equilibrium</a:t>
            </a:r>
          </a:p>
        </p:txBody>
      </p:sp>
      <p:sp>
        <p:nvSpPr>
          <p:cNvPr id="3" name="Content Placeholder 2"/>
          <p:cNvSpPr>
            <a:spLocks noGrp="1"/>
          </p:cNvSpPr>
          <p:nvPr>
            <p:ph sz="quarter" idx="1"/>
          </p:nvPr>
        </p:nvSpPr>
        <p:spPr/>
        <p:txBody>
          <a:bodyPr>
            <a:normAutofit/>
          </a:bodyPr>
          <a:lstStyle/>
          <a:p>
            <a:r>
              <a:rPr lang="en-US" sz="2400" dirty="0">
                <a:solidFill>
                  <a:srgbClr val="900000"/>
                </a:solidFill>
              </a:rPr>
              <a:t>Theorem 2</a:t>
            </a:r>
            <a:r>
              <a:rPr lang="en-US" sz="2400" dirty="0"/>
              <a:t> (Nash 1951): NE always exists in finite games</a:t>
            </a:r>
          </a:p>
          <a:p>
            <a:pPr lvl="1"/>
            <a:r>
              <a:rPr lang="en-US" dirty="0"/>
              <a:t>Finite number of players, finite number of actions</a:t>
            </a:r>
          </a:p>
          <a:p>
            <a:pPr lvl="1"/>
            <a:r>
              <a:rPr lang="en-US" dirty="0"/>
              <a:t>NE: can be pure or mixed</a:t>
            </a:r>
          </a:p>
          <a:p>
            <a:pPr lvl="1"/>
            <a:r>
              <a:rPr lang="en-US" dirty="0"/>
              <a:t>Proof: Through </a:t>
            </a:r>
            <a:r>
              <a:rPr lang="en-US" dirty="0" err="1"/>
              <a:t>Brouwer's</a:t>
            </a:r>
            <a:r>
              <a:rPr lang="en-US" dirty="0"/>
              <a:t> fixed point theorem</a:t>
            </a:r>
          </a:p>
          <a:p>
            <a:pPr lvl="1"/>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1369599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p:txBody>
          <a:bodyPr>
            <a:normAutofit/>
          </a:bodyPr>
          <a:lstStyle/>
          <a:p>
            <a:r>
              <a:rPr lang="en-US" sz="2400" dirty="0"/>
              <a:t>Find pure strategy Nash Equilibrium (PSNE)</a:t>
            </a:r>
          </a:p>
          <a:p>
            <a:pPr lvl="1"/>
            <a:r>
              <a:rPr lang="en-US" dirty="0"/>
              <a:t>Enumerate all action profile</a:t>
            </a:r>
          </a:p>
          <a:p>
            <a:pPr lvl="1"/>
            <a:r>
              <a:rPr lang="en-US" dirty="0"/>
              <a:t>For each action profile, check if it is NE</a:t>
            </a:r>
          </a:p>
          <a:p>
            <a:pPr lvl="2"/>
            <a:r>
              <a:rPr lang="en-US" sz="2400" dirty="0"/>
              <a:t>For each player, check other available actions to see if he should deviate </a:t>
            </a:r>
          </a:p>
          <a:p>
            <a:pPr lvl="1"/>
            <a:r>
              <a:rPr lang="en-US" dirty="0"/>
              <a:t>Other approaches?</a:t>
            </a:r>
          </a:p>
        </p:txBody>
      </p:sp>
      <p:graphicFrame>
        <p:nvGraphicFramePr>
          <p:cNvPr id="7" name="Table 6"/>
          <p:cNvGraphicFramePr>
            <a:graphicFrameLocks noGrp="1"/>
          </p:cNvGraphicFramePr>
          <p:nvPr/>
        </p:nvGraphicFramePr>
        <p:xfrm>
          <a:off x="2611927" y="478176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4312443" y="4490973"/>
            <a:ext cx="818908" cy="307777"/>
          </a:xfrm>
          <a:prstGeom prst="rect">
            <a:avLst/>
          </a:prstGeom>
          <a:noFill/>
        </p:spPr>
        <p:txBody>
          <a:bodyPr wrap="square" rtlCol="0">
            <a:spAutoFit/>
          </a:bodyPr>
          <a:lstStyle/>
          <a:p>
            <a:r>
              <a:rPr lang="en-US" sz="1400" dirty="0"/>
              <a:t>Player 2</a:t>
            </a:r>
          </a:p>
        </p:txBody>
      </p:sp>
      <p:sp>
        <p:nvSpPr>
          <p:cNvPr id="9" name="TextBox 8"/>
          <p:cNvSpPr txBox="1"/>
          <p:nvPr/>
        </p:nvSpPr>
        <p:spPr>
          <a:xfrm rot="16200000">
            <a:off x="2021124" y="5180080"/>
            <a:ext cx="752286" cy="307777"/>
          </a:xfrm>
          <a:prstGeom prst="rect">
            <a:avLst/>
          </a:prstGeom>
          <a:noFill/>
        </p:spPr>
        <p:txBody>
          <a:bodyPr wrap="square" rtlCol="0">
            <a:spAutoFit/>
          </a:bodyPr>
          <a:lstStyle/>
          <a:p>
            <a:r>
              <a:rPr lang="en-US" sz="1400" dirty="0"/>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38</a:t>
            </a:fld>
            <a:endParaRPr lang="en-US" dirty="0"/>
          </a:p>
        </p:txBody>
      </p:sp>
    </p:spTree>
    <p:extLst>
      <p:ext uri="{BB962C8B-B14F-4D97-AF65-F5344CB8AC3E}">
        <p14:creationId xmlns:p14="http://schemas.microsoft.com/office/powerpoint/2010/main" val="2373232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A </a:t>
            </a:r>
            <a:r>
              <a:rPr lang="en-US" sz="2400" dirty="0">
                <a:solidFill>
                  <a:srgbClr val="0070C0"/>
                </a:solidFill>
              </a:rPr>
              <a:t>strictly dominated </a:t>
            </a:r>
            <a:r>
              <a:rPr lang="en-US" sz="2400" dirty="0"/>
              <a:t>strategy is one that is always worse than </a:t>
            </a:r>
            <a:r>
              <a:rPr lang="en-US" sz="2400" dirty="0">
                <a:solidFill>
                  <a:srgbClr val="900000"/>
                </a:solidFill>
              </a:rPr>
              <a:t>any other strategy</a:t>
            </a:r>
          </a:p>
          <a:p>
            <a:r>
              <a:rPr lang="en-US" sz="2400" dirty="0"/>
              <a:t>Strictly dominated strategies cannot be part of an NE</a:t>
            </a:r>
          </a:p>
        </p:txBody>
      </p:sp>
      <p:graphicFrame>
        <p:nvGraphicFramePr>
          <p:cNvPr id="14" name="Table 13"/>
          <p:cNvGraphicFramePr>
            <a:graphicFrameLocks noGrp="1"/>
          </p:cNvGraphicFramePr>
          <p:nvPr>
            <p:extLst>
              <p:ext uri="{D42A27DB-BD31-4B8C-83A1-F6EECF244321}">
                <p14:modId xmlns:p14="http://schemas.microsoft.com/office/powerpoint/2010/main" val="899903223"/>
              </p:ext>
            </p:extLst>
          </p:nvPr>
        </p:nvGraphicFramePr>
        <p:xfrm>
          <a:off x="2870429" y="488979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5" name="TextBox 14"/>
          <p:cNvSpPr txBox="1"/>
          <p:nvPr/>
        </p:nvSpPr>
        <p:spPr>
          <a:xfrm>
            <a:off x="4570945" y="4599003"/>
            <a:ext cx="818908" cy="307777"/>
          </a:xfrm>
          <a:prstGeom prst="rect">
            <a:avLst/>
          </a:prstGeom>
          <a:noFill/>
        </p:spPr>
        <p:txBody>
          <a:bodyPr wrap="square" rtlCol="0">
            <a:spAutoFit/>
          </a:bodyPr>
          <a:lstStyle/>
          <a:p>
            <a:r>
              <a:rPr lang="en-US" sz="1400" dirty="0"/>
              <a:t>Player 2</a:t>
            </a:r>
          </a:p>
        </p:txBody>
      </p:sp>
      <p:sp>
        <p:nvSpPr>
          <p:cNvPr id="16" name="TextBox 15"/>
          <p:cNvSpPr txBox="1"/>
          <p:nvPr/>
        </p:nvSpPr>
        <p:spPr>
          <a:xfrm rot="16200000">
            <a:off x="2279626" y="5288110"/>
            <a:ext cx="752286" cy="307777"/>
          </a:xfrm>
          <a:prstGeom prst="rect">
            <a:avLst/>
          </a:prstGeom>
          <a:noFill/>
        </p:spPr>
        <p:txBody>
          <a:bodyPr wrap="square" rtlCol="0">
            <a:spAutoFit/>
          </a:bodyPr>
          <a:lstStyle/>
          <a:p>
            <a:r>
              <a:rPr lang="en-US" sz="1400" dirty="0"/>
              <a:t>Player 1</a:t>
            </a:r>
          </a:p>
        </p:txBody>
      </p:sp>
      <p:sp>
        <p:nvSpPr>
          <p:cNvPr id="13" name="Rectangle 12"/>
          <p:cNvSpPr/>
          <p:nvPr/>
        </p:nvSpPr>
        <p:spPr>
          <a:xfrm>
            <a:off x="1020116" y="3731347"/>
            <a:ext cx="7213641" cy="830997"/>
          </a:xfrm>
          <a:prstGeom prst="rect">
            <a:avLst/>
          </a:prstGeom>
        </p:spPr>
        <p:txBody>
          <a:bodyPr wrap="none">
            <a:spAutoFit/>
          </a:bodyPr>
          <a:lstStyle/>
          <a:p>
            <a:pPr algn="ctr"/>
            <a:r>
              <a:rPr lang="en-US" sz="2400" dirty="0">
                <a:solidFill>
                  <a:srgbClr val="0070C0"/>
                </a:solidFill>
              </a:rPr>
              <a:t>Which are the strictly dominated strategies for player 1?</a:t>
            </a:r>
          </a:p>
          <a:p>
            <a:pPr algn="ctr"/>
            <a:r>
              <a:rPr lang="en-US" sz="2400" dirty="0">
                <a:solidFill>
                  <a:srgbClr val="0070C0"/>
                </a:solidFill>
              </a:rPr>
              <a:t>How about player 2?</a:t>
            </a:r>
          </a:p>
        </p:txBody>
      </p:sp>
      <p:sp>
        <p:nvSpPr>
          <p:cNvPr id="10" name="TextBox 9"/>
          <p:cNvSpPr txBox="1"/>
          <p:nvPr/>
        </p:nvSpPr>
        <p:spPr>
          <a:xfrm>
            <a:off x="7790975" y="2013608"/>
            <a:ext cx="885563" cy="461665"/>
          </a:xfrm>
          <a:prstGeom prst="rect">
            <a:avLst/>
          </a:prstGeom>
          <a:noFill/>
        </p:spPr>
        <p:txBody>
          <a:bodyPr wrap="none" rtlCol="0">
            <a:spAutoFit/>
          </a:bodyPr>
          <a:lstStyle/>
          <a:p>
            <a:r>
              <a:rPr lang="en-US" sz="2400" dirty="0">
                <a:solidFill>
                  <a:srgbClr val="900000"/>
                </a:solidFill>
              </a:rPr>
              <a:t>Why?</a:t>
            </a:r>
          </a:p>
        </p:txBody>
      </p:sp>
      <p:sp>
        <p:nvSpPr>
          <p:cNvPr id="7" name="Slide Number Placeholder 6"/>
          <p:cNvSpPr>
            <a:spLocks noGrp="1"/>
          </p:cNvSpPr>
          <p:nvPr>
            <p:ph type="sldNum" sz="quarter" idx="12"/>
          </p:nvPr>
        </p:nvSpPr>
        <p:spPr/>
        <p:txBody>
          <a:bodyPr/>
          <a:lstStyle/>
          <a:p>
            <a:fld id="{A3B20E47-2A4C-4221-B6B9-A2AC2F1C1077}" type="slidenum">
              <a:rPr lang="en-US" smtClean="0"/>
              <a:pPr/>
              <a:t>39</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F8100656-295F-4EBB-9C7E-E54ACF4C88E8}"/>
                  </a:ext>
                </a:extLst>
              </p14:cNvPr>
              <p14:cNvContentPartPr/>
              <p14:nvPr/>
            </p14:nvContentPartPr>
            <p14:xfrm>
              <a:off x="288000" y="1731600"/>
              <a:ext cx="5573520" cy="4461840"/>
            </p14:xfrm>
          </p:contentPart>
        </mc:Choice>
        <mc:Fallback xmlns="">
          <p:pic>
            <p:nvPicPr>
              <p:cNvPr id="4" name="Ink 3">
                <a:extLst>
                  <a:ext uri="{FF2B5EF4-FFF2-40B4-BE49-F238E27FC236}">
                    <a16:creationId xmlns:a16="http://schemas.microsoft.com/office/drawing/2014/main" id="{F8100656-295F-4EBB-9C7E-E54ACF4C88E8}"/>
                  </a:ext>
                </a:extLst>
              </p:cNvPr>
              <p:cNvPicPr/>
              <p:nvPr/>
            </p:nvPicPr>
            <p:blipFill>
              <a:blip r:embed="rId3"/>
              <a:stretch>
                <a:fillRect/>
              </a:stretch>
            </p:blipFill>
            <p:spPr>
              <a:xfrm>
                <a:off x="278640" y="1722240"/>
                <a:ext cx="5592240" cy="4480560"/>
              </a:xfrm>
              <a:prstGeom prst="rect">
                <a:avLst/>
              </a:prstGeom>
            </p:spPr>
          </p:pic>
        </mc:Fallback>
      </mc:AlternateContent>
    </p:spTree>
    <p:extLst>
      <p:ext uri="{BB962C8B-B14F-4D97-AF65-F5344CB8AC3E}">
        <p14:creationId xmlns:p14="http://schemas.microsoft.com/office/powerpoint/2010/main" val="31696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quarter" idx="1"/>
          </p:nvPr>
        </p:nvSpPr>
        <p:spPr>
          <a:xfrm>
            <a:off x="337594" y="1215342"/>
            <a:ext cx="8625069" cy="4937760"/>
          </a:xfrm>
        </p:spPr>
        <p:txBody>
          <a:bodyPr>
            <a:normAutofit fontScale="92500" lnSpcReduction="20000"/>
          </a:bodyPr>
          <a:lstStyle/>
          <a:p>
            <a:r>
              <a:rPr lang="en-US" dirty="0"/>
              <a:t>Formulate a problem as a </a:t>
            </a:r>
            <a:r>
              <a:rPr lang="en-US" dirty="0">
                <a:solidFill>
                  <a:srgbClr val="0070C0"/>
                </a:solidFill>
              </a:rPr>
              <a:t>game</a:t>
            </a:r>
          </a:p>
          <a:p>
            <a:r>
              <a:rPr lang="en-US" dirty="0"/>
              <a:t>Describe and compare the </a:t>
            </a:r>
            <a:r>
              <a:rPr lang="en-US" dirty="0">
                <a:solidFill>
                  <a:srgbClr val="0070C0"/>
                </a:solidFill>
              </a:rPr>
              <a:t>basic concepts</a:t>
            </a:r>
            <a:r>
              <a:rPr lang="en-US" dirty="0"/>
              <a:t> in game theory</a:t>
            </a:r>
          </a:p>
          <a:p>
            <a:pPr lvl="1"/>
            <a:r>
              <a:rPr lang="en-US" dirty="0"/>
              <a:t>Normal-form game, extensive-form game</a:t>
            </a:r>
          </a:p>
          <a:p>
            <a:pPr lvl="1"/>
            <a:r>
              <a:rPr lang="en-US" dirty="0"/>
              <a:t>Zero-sum game, general-sum game</a:t>
            </a:r>
          </a:p>
          <a:p>
            <a:pPr lvl="1"/>
            <a:r>
              <a:rPr lang="en-US" dirty="0"/>
              <a:t>Pure strategy, mixed strategy, support, best response, dominance</a:t>
            </a:r>
          </a:p>
          <a:p>
            <a:pPr lvl="1"/>
            <a:r>
              <a:rPr lang="en-US" dirty="0"/>
              <a:t>Dominant strategy equilibrium, Nash equilibrium, Minimax strategy, </a:t>
            </a:r>
            <a:r>
              <a:rPr lang="en-US" dirty="0" err="1"/>
              <a:t>maximin</a:t>
            </a:r>
            <a:r>
              <a:rPr lang="en-US" dirty="0"/>
              <a:t> strategy, </a:t>
            </a:r>
            <a:r>
              <a:rPr lang="en-US" dirty="0" err="1"/>
              <a:t>Stackelberg</a:t>
            </a:r>
            <a:r>
              <a:rPr lang="en-US" dirty="0"/>
              <a:t> equilibrium</a:t>
            </a:r>
          </a:p>
          <a:p>
            <a:r>
              <a:rPr lang="en-US" dirty="0"/>
              <a:t>Describe </a:t>
            </a:r>
            <a:r>
              <a:rPr lang="en-US" dirty="0">
                <a:solidFill>
                  <a:srgbClr val="0070C0"/>
                </a:solidFill>
              </a:rPr>
              <a:t>iterative removal algorithm</a:t>
            </a:r>
          </a:p>
          <a:p>
            <a:r>
              <a:rPr lang="en-US" dirty="0"/>
              <a:t>Describe </a:t>
            </a:r>
            <a:r>
              <a:rPr lang="en-US" dirty="0">
                <a:solidFill>
                  <a:srgbClr val="0070C0"/>
                </a:solidFill>
              </a:rPr>
              <a:t>minimax theorem</a:t>
            </a:r>
          </a:p>
          <a:p>
            <a:r>
              <a:rPr lang="en-US" dirty="0">
                <a:solidFill>
                  <a:srgbClr val="0070C0"/>
                </a:solidFill>
              </a:rPr>
              <a:t>Compute equilibria </a:t>
            </a:r>
            <a:r>
              <a:rPr lang="en-US" dirty="0"/>
              <a:t>for </a:t>
            </a:r>
            <a:r>
              <a:rPr lang="en-US" dirty="0" err="1"/>
              <a:t>bimatrix</a:t>
            </a:r>
            <a:r>
              <a:rPr lang="en-US" dirty="0"/>
              <a:t> games</a:t>
            </a:r>
          </a:p>
          <a:p>
            <a:pPr lvl="1"/>
            <a:r>
              <a:rPr lang="en-US" dirty="0"/>
              <a:t>Pure strategy Nash equilibrium</a:t>
            </a:r>
          </a:p>
          <a:p>
            <a:pPr lvl="1"/>
            <a:r>
              <a:rPr lang="en-US" dirty="0"/>
              <a:t>Mixed strategy Nash equilibrium (including using LP for zero-sum games)</a:t>
            </a:r>
          </a:p>
          <a:p>
            <a:pPr lvl="1"/>
            <a:r>
              <a:rPr lang="en-US" dirty="0" err="1"/>
              <a:t>Stackelberg</a:t>
            </a:r>
            <a:r>
              <a:rPr lang="en-US" dirty="0"/>
              <a:t> equilibrium (only pure strategy equilibrium is required)</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a:t>
            </a:fld>
            <a:endParaRPr lang="en-US" dirty="0"/>
          </a:p>
        </p:txBody>
      </p:sp>
    </p:spTree>
    <p:extLst>
      <p:ext uri="{BB962C8B-B14F-4D97-AF65-F5344CB8AC3E}">
        <p14:creationId xmlns:p14="http://schemas.microsoft.com/office/powerpoint/2010/main" val="348054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A </a:t>
            </a:r>
            <a:r>
              <a:rPr lang="en-US" sz="2400" dirty="0">
                <a:solidFill>
                  <a:srgbClr val="0070C0"/>
                </a:solidFill>
              </a:rPr>
              <a:t>strictly dominated </a:t>
            </a:r>
            <a:r>
              <a:rPr lang="en-US" sz="2400" dirty="0"/>
              <a:t>strategy is one that is always worse than </a:t>
            </a:r>
            <a:r>
              <a:rPr lang="en-US" sz="2400" dirty="0">
                <a:solidFill>
                  <a:srgbClr val="900000"/>
                </a:solidFill>
              </a:rPr>
              <a:t>some other strategy</a:t>
            </a:r>
          </a:p>
          <a:p>
            <a:r>
              <a:rPr lang="en-US" sz="2400" dirty="0"/>
              <a:t>Strictly dominated strategies cannot be part of an NE</a:t>
            </a:r>
          </a:p>
        </p:txBody>
      </p:sp>
      <p:sp>
        <p:nvSpPr>
          <p:cNvPr id="13" name="Rectangle 12"/>
          <p:cNvSpPr/>
          <p:nvPr/>
        </p:nvSpPr>
        <p:spPr>
          <a:xfrm>
            <a:off x="1020116" y="3731347"/>
            <a:ext cx="7213641" cy="830997"/>
          </a:xfrm>
          <a:prstGeom prst="rect">
            <a:avLst/>
          </a:prstGeom>
        </p:spPr>
        <p:txBody>
          <a:bodyPr wrap="none">
            <a:spAutoFit/>
          </a:bodyPr>
          <a:lstStyle/>
          <a:p>
            <a:pPr algn="ctr"/>
            <a:r>
              <a:rPr lang="en-US" sz="2400" dirty="0">
                <a:solidFill>
                  <a:srgbClr val="0070C0"/>
                </a:solidFill>
              </a:rPr>
              <a:t>Which are the strictly dominated strategies for player 1?</a:t>
            </a:r>
          </a:p>
          <a:p>
            <a:pPr algn="ctr"/>
            <a:r>
              <a:rPr lang="en-US" sz="2400" dirty="0">
                <a:solidFill>
                  <a:srgbClr val="0070C0"/>
                </a:solidFill>
              </a:rPr>
              <a:t>How about player 2?</a:t>
            </a:r>
          </a:p>
        </p:txBody>
      </p:sp>
      <p:sp>
        <p:nvSpPr>
          <p:cNvPr id="10" name="TextBox 9"/>
          <p:cNvSpPr txBox="1"/>
          <p:nvPr/>
        </p:nvSpPr>
        <p:spPr>
          <a:xfrm>
            <a:off x="7790975" y="2013608"/>
            <a:ext cx="885563" cy="461665"/>
          </a:xfrm>
          <a:prstGeom prst="rect">
            <a:avLst/>
          </a:prstGeom>
          <a:noFill/>
        </p:spPr>
        <p:txBody>
          <a:bodyPr wrap="none" rtlCol="0">
            <a:spAutoFit/>
          </a:bodyPr>
          <a:lstStyle/>
          <a:p>
            <a:r>
              <a:rPr lang="en-US" sz="2400" dirty="0">
                <a:solidFill>
                  <a:srgbClr val="900000"/>
                </a:solidFill>
              </a:rPr>
              <a:t>Why?</a:t>
            </a:r>
          </a:p>
        </p:txBody>
      </p:sp>
      <p:graphicFrame>
        <p:nvGraphicFramePr>
          <p:cNvPr id="18" name="Table 17"/>
          <p:cNvGraphicFramePr>
            <a:graphicFrameLocks noGrp="1"/>
          </p:cNvGraphicFramePr>
          <p:nvPr>
            <p:extLst>
              <p:ext uri="{D42A27DB-BD31-4B8C-83A1-F6EECF244321}">
                <p14:modId xmlns:p14="http://schemas.microsoft.com/office/powerpoint/2010/main" val="2895672820"/>
              </p:ext>
            </p:extLst>
          </p:nvPr>
        </p:nvGraphicFramePr>
        <p:xfrm>
          <a:off x="2851138" y="4909088"/>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9" name="TextBox 18"/>
          <p:cNvSpPr txBox="1"/>
          <p:nvPr/>
        </p:nvSpPr>
        <p:spPr>
          <a:xfrm>
            <a:off x="4551654" y="4618294"/>
            <a:ext cx="818908" cy="307777"/>
          </a:xfrm>
          <a:prstGeom prst="rect">
            <a:avLst/>
          </a:prstGeom>
          <a:noFill/>
        </p:spPr>
        <p:txBody>
          <a:bodyPr wrap="square" rtlCol="0">
            <a:spAutoFit/>
          </a:bodyPr>
          <a:lstStyle/>
          <a:p>
            <a:r>
              <a:rPr lang="en-US" sz="1400" dirty="0"/>
              <a:t>Player 2</a:t>
            </a:r>
          </a:p>
        </p:txBody>
      </p:sp>
      <p:sp>
        <p:nvSpPr>
          <p:cNvPr id="20" name="TextBox 19"/>
          <p:cNvSpPr txBox="1"/>
          <p:nvPr/>
        </p:nvSpPr>
        <p:spPr>
          <a:xfrm rot="16200000">
            <a:off x="2260335" y="5307401"/>
            <a:ext cx="752286" cy="307777"/>
          </a:xfrm>
          <a:prstGeom prst="rect">
            <a:avLst/>
          </a:prstGeom>
          <a:noFill/>
        </p:spPr>
        <p:txBody>
          <a:bodyPr wrap="square" rtlCol="0">
            <a:spAutoFit/>
          </a:bodyPr>
          <a:lstStyle/>
          <a:p>
            <a:r>
              <a:rPr lang="en-US" sz="1400" dirty="0"/>
              <a:t>Player 1</a:t>
            </a:r>
          </a:p>
        </p:txBody>
      </p:sp>
      <p:sp>
        <p:nvSpPr>
          <p:cNvPr id="21" name="Oval 20"/>
          <p:cNvSpPr/>
          <p:nvPr/>
        </p:nvSpPr>
        <p:spPr>
          <a:xfrm>
            <a:off x="5398076" y="4909088"/>
            <a:ext cx="532389" cy="286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626261" y="5212403"/>
            <a:ext cx="191948" cy="915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4814052" y="5203731"/>
            <a:ext cx="191948" cy="915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 name="TextBox 23"/>
              <p:cNvSpPr txBox="1"/>
              <p:nvPr/>
            </p:nvSpPr>
            <p:spPr>
              <a:xfrm>
                <a:off x="4939189" y="5290282"/>
                <a:ext cx="60625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solidFill>
                          <a:latin typeface="Cambria Math" panose="02040503050406030204" pitchFamily="18" charset="0"/>
                        </a:rPr>
                        <m:t>≥</m:t>
                      </m:r>
                    </m:oMath>
                  </m:oMathPara>
                </a14:m>
                <a:endParaRPr lang="en-US" sz="3200" dirty="0">
                  <a:solidFill>
                    <a:schemeClr val="accent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939189" y="5290282"/>
                <a:ext cx="606256" cy="584775"/>
              </a:xfrm>
              <a:prstGeom prst="rect">
                <a:avLst/>
              </a:prstGeom>
              <a:blipFill rotWithShape="0">
                <a:blip r:embed="rId2"/>
                <a:stretch>
                  <a:fillRect/>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1369747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 through Iterative Removal</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Remove strictly dominated actions (pure strategies) and then find PSNE in the remaining game</a:t>
            </a:r>
          </a:p>
          <a:p>
            <a:endParaRPr lang="en-US" sz="2400" dirty="0"/>
          </a:p>
          <a:p>
            <a:r>
              <a:rPr lang="en-US" sz="2400" dirty="0"/>
              <a:t>Repeat the process until no actions can be removed</a:t>
            </a:r>
          </a:p>
          <a:p>
            <a:r>
              <a:rPr lang="en-US" sz="2400" dirty="0"/>
              <a:t>This is the Iterative Removal algorithm (also known as Iterative Elimination of Strictly Dominated Strategies)</a:t>
            </a:r>
          </a:p>
        </p:txBody>
      </p:sp>
      <p:graphicFrame>
        <p:nvGraphicFramePr>
          <p:cNvPr id="14" name="Table 13"/>
          <p:cNvGraphicFramePr>
            <a:graphicFrameLocks noGrp="1"/>
          </p:cNvGraphicFramePr>
          <p:nvPr>
            <p:extLst>
              <p:ext uri="{D42A27DB-BD31-4B8C-83A1-F6EECF244321}">
                <p14:modId xmlns:p14="http://schemas.microsoft.com/office/powerpoint/2010/main" val="1668151476"/>
              </p:ext>
            </p:extLst>
          </p:nvPr>
        </p:nvGraphicFramePr>
        <p:xfrm>
          <a:off x="2851138" y="4804477"/>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5" name="TextBox 14"/>
          <p:cNvSpPr txBox="1"/>
          <p:nvPr/>
        </p:nvSpPr>
        <p:spPr>
          <a:xfrm>
            <a:off x="4551654" y="4513683"/>
            <a:ext cx="818908" cy="307777"/>
          </a:xfrm>
          <a:prstGeom prst="rect">
            <a:avLst/>
          </a:prstGeom>
          <a:noFill/>
        </p:spPr>
        <p:txBody>
          <a:bodyPr wrap="square" rtlCol="0">
            <a:spAutoFit/>
          </a:bodyPr>
          <a:lstStyle/>
          <a:p>
            <a:r>
              <a:rPr lang="en-US" sz="1400" dirty="0"/>
              <a:t>Player 2</a:t>
            </a:r>
          </a:p>
        </p:txBody>
      </p:sp>
      <p:sp>
        <p:nvSpPr>
          <p:cNvPr id="16" name="TextBox 15"/>
          <p:cNvSpPr txBox="1"/>
          <p:nvPr/>
        </p:nvSpPr>
        <p:spPr>
          <a:xfrm rot="16200000">
            <a:off x="2260335" y="5202790"/>
            <a:ext cx="752286" cy="307777"/>
          </a:xfrm>
          <a:prstGeom prst="rect">
            <a:avLst/>
          </a:prstGeom>
          <a:noFill/>
        </p:spPr>
        <p:txBody>
          <a:bodyPr wrap="square" rtlCol="0">
            <a:spAutoFit/>
          </a:bodyPr>
          <a:lstStyle/>
          <a:p>
            <a:r>
              <a:rPr lang="en-US" sz="1400" dirty="0"/>
              <a:t>Player 1</a:t>
            </a:r>
          </a:p>
        </p:txBody>
      </p:sp>
      <p:sp>
        <p:nvSpPr>
          <p:cNvPr id="13" name="Rectangle 12"/>
          <p:cNvSpPr/>
          <p:nvPr/>
        </p:nvSpPr>
        <p:spPr>
          <a:xfrm>
            <a:off x="1607542" y="4010139"/>
            <a:ext cx="6069674" cy="461665"/>
          </a:xfrm>
          <a:prstGeom prst="rect">
            <a:avLst/>
          </a:prstGeom>
        </p:spPr>
        <p:txBody>
          <a:bodyPr wrap="none">
            <a:spAutoFit/>
          </a:bodyPr>
          <a:lstStyle/>
          <a:p>
            <a:pPr algn="ctr"/>
            <a:r>
              <a:rPr lang="en-US" sz="2400" dirty="0">
                <a:solidFill>
                  <a:srgbClr val="0070C0"/>
                </a:solidFill>
              </a:rPr>
              <a:t>Find PSNE in this game using iterative removal</a:t>
            </a:r>
          </a:p>
        </p:txBody>
      </p:sp>
      <p:sp>
        <p:nvSpPr>
          <p:cNvPr id="10" name="Rectangle 9"/>
          <p:cNvSpPr/>
          <p:nvPr/>
        </p:nvSpPr>
        <p:spPr>
          <a:xfrm>
            <a:off x="544975" y="2031204"/>
            <a:ext cx="8054050" cy="461665"/>
          </a:xfrm>
          <a:prstGeom prst="rect">
            <a:avLst/>
          </a:prstGeom>
        </p:spPr>
        <p:txBody>
          <a:bodyPr wrap="square">
            <a:spAutoFit/>
          </a:bodyPr>
          <a:lstStyle/>
          <a:p>
            <a:r>
              <a:rPr lang="en-US" sz="2400" dirty="0">
                <a:solidFill>
                  <a:srgbClr val="0070C0"/>
                </a:solidFill>
              </a:rPr>
              <a:t>Can have new strictly dominated actions in the remaining game!</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41</a:t>
            </a:fld>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59547B95-CE76-41F2-AB65-FE489E8B1750}"/>
                  </a:ext>
                </a:extLst>
              </p14:cNvPr>
              <p14:cNvContentPartPr/>
              <p14:nvPr/>
            </p14:nvContentPartPr>
            <p14:xfrm>
              <a:off x="2949480" y="4598640"/>
              <a:ext cx="4385160" cy="1524240"/>
            </p14:xfrm>
          </p:contentPart>
        </mc:Choice>
        <mc:Fallback xmlns="">
          <p:pic>
            <p:nvPicPr>
              <p:cNvPr id="4" name="Ink 3">
                <a:extLst>
                  <a:ext uri="{FF2B5EF4-FFF2-40B4-BE49-F238E27FC236}">
                    <a16:creationId xmlns:a16="http://schemas.microsoft.com/office/drawing/2014/main" id="{59547B95-CE76-41F2-AB65-FE489E8B1750}"/>
                  </a:ext>
                </a:extLst>
              </p:cNvPr>
              <p:cNvPicPr/>
              <p:nvPr/>
            </p:nvPicPr>
            <p:blipFill>
              <a:blip r:embed="rId3"/>
              <a:stretch>
                <a:fillRect/>
              </a:stretch>
            </p:blipFill>
            <p:spPr>
              <a:xfrm>
                <a:off x="2940120" y="4589280"/>
                <a:ext cx="4403880" cy="1542960"/>
              </a:xfrm>
              <a:prstGeom prst="rect">
                <a:avLst/>
              </a:prstGeom>
            </p:spPr>
          </p:pic>
        </mc:Fallback>
      </mc:AlternateContent>
    </p:spTree>
    <p:extLst>
      <p:ext uri="{BB962C8B-B14F-4D97-AF65-F5344CB8AC3E}">
        <p14:creationId xmlns:p14="http://schemas.microsoft.com/office/powerpoint/2010/main" val="7514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 through Iterative Removal</a:t>
            </a:r>
          </a:p>
        </p:txBody>
      </p:sp>
      <p:sp>
        <p:nvSpPr>
          <p:cNvPr id="3" name="Content Placeholder 2"/>
          <p:cNvSpPr>
            <a:spLocks noGrp="1"/>
          </p:cNvSpPr>
          <p:nvPr>
            <p:ph sz="quarter" idx="1"/>
          </p:nvPr>
        </p:nvSpPr>
        <p:spPr>
          <a:xfrm>
            <a:off x="457200" y="1219199"/>
            <a:ext cx="8229600" cy="3306486"/>
          </a:xfrm>
        </p:spPr>
        <p:txBody>
          <a:bodyPr>
            <a:normAutofit/>
          </a:bodyPr>
          <a:lstStyle/>
          <a:p>
            <a:r>
              <a:rPr lang="en-US" sz="2400" dirty="0"/>
              <a:t>Remove strictly dominated actions (pure strategies) and then find PSNE in the remaining game</a:t>
            </a:r>
          </a:p>
          <a:p>
            <a:endParaRPr lang="en-US" sz="2400" dirty="0"/>
          </a:p>
          <a:p>
            <a:r>
              <a:rPr lang="en-US" sz="2400" dirty="0"/>
              <a:t>Repeat the process until no actions can be removed</a:t>
            </a:r>
          </a:p>
          <a:p>
            <a:r>
              <a:rPr lang="en-US" sz="2400" dirty="0"/>
              <a:t>This is the Iterative Removal algorithm (also known as Iterative Elimination of Strictly Dominated Strategies)</a:t>
            </a:r>
          </a:p>
        </p:txBody>
      </p:sp>
      <p:sp>
        <p:nvSpPr>
          <p:cNvPr id="10" name="Rectangle 9"/>
          <p:cNvSpPr/>
          <p:nvPr/>
        </p:nvSpPr>
        <p:spPr>
          <a:xfrm>
            <a:off x="544975" y="2031204"/>
            <a:ext cx="8054050" cy="461665"/>
          </a:xfrm>
          <a:prstGeom prst="rect">
            <a:avLst/>
          </a:prstGeom>
        </p:spPr>
        <p:txBody>
          <a:bodyPr wrap="square">
            <a:spAutoFit/>
          </a:bodyPr>
          <a:lstStyle/>
          <a:p>
            <a:r>
              <a:rPr lang="en-US" sz="2400" dirty="0">
                <a:solidFill>
                  <a:srgbClr val="0070C0"/>
                </a:solidFill>
              </a:rPr>
              <a:t>Can have new strictly dominated actions in the remaining game!</a:t>
            </a:r>
          </a:p>
        </p:txBody>
      </p:sp>
      <p:graphicFrame>
        <p:nvGraphicFramePr>
          <p:cNvPr id="12" name="Table 11"/>
          <p:cNvGraphicFramePr>
            <a:graphicFrameLocks noGrp="1"/>
          </p:cNvGraphicFramePr>
          <p:nvPr/>
        </p:nvGraphicFramePr>
        <p:xfrm>
          <a:off x="457200" y="5014110"/>
          <a:ext cx="1807845" cy="12192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gridCol w="449580">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graphicFrame>
        <p:nvGraphicFramePr>
          <p:cNvPr id="17" name="Table 16"/>
          <p:cNvGraphicFramePr>
            <a:graphicFrameLocks noGrp="1"/>
          </p:cNvGraphicFramePr>
          <p:nvPr/>
        </p:nvGraphicFramePr>
        <p:xfrm>
          <a:off x="2685326" y="5014110"/>
          <a:ext cx="1358265" cy="12192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extLst>
                  <a:ext uri="{0D108BD9-81ED-4DB2-BD59-A6C34878D82A}">
                    <a16:rowId xmlns:a16="http://schemas.microsoft.com/office/drawing/2014/main" xmlns="" val="10003"/>
                  </a:ext>
                </a:extLst>
              </a:tr>
            </a:tbl>
          </a:graphicData>
        </a:graphic>
      </p:graphicFrame>
      <p:sp>
        <p:nvSpPr>
          <p:cNvPr id="18" name="Right Arrow 17"/>
          <p:cNvSpPr/>
          <p:nvPr/>
        </p:nvSpPr>
        <p:spPr>
          <a:xfrm>
            <a:off x="2334360" y="5575139"/>
            <a:ext cx="281651"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Table 18"/>
          <p:cNvGraphicFramePr>
            <a:graphicFrameLocks noGrp="1"/>
          </p:cNvGraphicFramePr>
          <p:nvPr/>
        </p:nvGraphicFramePr>
        <p:xfrm>
          <a:off x="4323144" y="5014110"/>
          <a:ext cx="1358265" cy="9144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538480">
                  <a:extLst>
                    <a:ext uri="{9D8B030D-6E8A-4147-A177-3AD203B41FA5}">
                      <a16:colId xmlns:a16="http://schemas.microsoft.com/office/drawing/2014/main" xmlns="" val="20001"/>
                    </a:ext>
                  </a:extLst>
                </a:gridCol>
                <a:gridCol w="449580">
                  <a:extLst>
                    <a:ext uri="{9D8B030D-6E8A-4147-A177-3AD203B41FA5}">
                      <a16:colId xmlns:a16="http://schemas.microsoft.com/office/drawing/2014/main" xmlns="" val="20002"/>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bl>
          </a:graphicData>
        </a:graphic>
      </p:graphicFrame>
      <p:sp>
        <p:nvSpPr>
          <p:cNvPr id="20" name="Right Arrow 19"/>
          <p:cNvSpPr/>
          <p:nvPr/>
        </p:nvSpPr>
        <p:spPr>
          <a:xfrm>
            <a:off x="4084084" y="557513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5779775" y="553882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Table 21"/>
          <p:cNvGraphicFramePr>
            <a:graphicFrameLocks noGrp="1"/>
          </p:cNvGraphicFramePr>
          <p:nvPr/>
        </p:nvGraphicFramePr>
        <p:xfrm>
          <a:off x="6076709" y="5014110"/>
          <a:ext cx="819785" cy="9144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449580">
                  <a:extLst>
                    <a:ext uri="{9D8B030D-6E8A-4147-A177-3AD203B41FA5}">
                      <a16:colId xmlns:a16="http://schemas.microsoft.com/office/drawing/2014/main" xmlns="" val="20001"/>
                    </a:ext>
                  </a:extLst>
                </a:gridCol>
              </a:tblGrid>
              <a:tr h="285036">
                <a:tc>
                  <a:txBody>
                    <a:bodyPr/>
                    <a:lstStyle/>
                    <a:p>
                      <a:pPr algn="ctr"/>
                      <a:endParaRPr lang="en-US" sz="1400" dirty="0"/>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1,5</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2,4</a:t>
                      </a:r>
                    </a:p>
                  </a:txBody>
                  <a:tcPr/>
                </a:tc>
                <a:extLst>
                  <a:ext uri="{0D108BD9-81ED-4DB2-BD59-A6C34878D82A}">
                    <a16:rowId xmlns:a16="http://schemas.microsoft.com/office/drawing/2014/main" xmlns="" val="10002"/>
                  </a:ext>
                </a:extLst>
              </a:tr>
            </a:tbl>
          </a:graphicData>
        </a:graphic>
      </p:graphicFrame>
      <p:sp>
        <p:nvSpPr>
          <p:cNvPr id="23" name="Right Arrow 22"/>
          <p:cNvSpPr/>
          <p:nvPr/>
        </p:nvSpPr>
        <p:spPr>
          <a:xfrm>
            <a:off x="7039486" y="5538829"/>
            <a:ext cx="198567" cy="16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Table 23"/>
          <p:cNvGraphicFramePr>
            <a:graphicFrameLocks noGrp="1"/>
          </p:cNvGraphicFramePr>
          <p:nvPr/>
        </p:nvGraphicFramePr>
        <p:xfrm>
          <a:off x="7381045" y="5014110"/>
          <a:ext cx="819785" cy="609600"/>
        </p:xfrm>
        <a:graphic>
          <a:graphicData uri="http://schemas.openxmlformats.org/drawingml/2006/table">
            <a:tbl>
              <a:tblPr firstRow="1" bandRow="1">
                <a:tableStyleId>{5940675A-B579-460E-94D1-54222C63F5DA}</a:tableStyleId>
              </a:tblPr>
              <a:tblGrid>
                <a:gridCol w="370205">
                  <a:extLst>
                    <a:ext uri="{9D8B030D-6E8A-4147-A177-3AD203B41FA5}">
                      <a16:colId xmlns:a16="http://schemas.microsoft.com/office/drawing/2014/main" xmlns="" val="20000"/>
                    </a:ext>
                  </a:extLst>
                </a:gridCol>
                <a:gridCol w="449580">
                  <a:extLst>
                    <a:ext uri="{9D8B030D-6E8A-4147-A177-3AD203B41FA5}">
                      <a16:colId xmlns:a16="http://schemas.microsoft.com/office/drawing/2014/main" xmlns="" val="20001"/>
                    </a:ext>
                  </a:extLst>
                </a:gridCol>
              </a:tblGrid>
              <a:tr h="285036">
                <a:tc>
                  <a:txBody>
                    <a:bodyPr/>
                    <a:lstStyle/>
                    <a:p>
                      <a:pPr algn="ctr"/>
                      <a:endParaRPr lang="en-US" sz="1400" dirty="0"/>
                    </a:p>
                  </a:txBody>
                  <a:tcPr/>
                </a:tc>
                <a:tc>
                  <a:txBody>
                    <a:bodyPr/>
                    <a:lstStyle/>
                    <a:p>
                      <a:pPr algn="ctr"/>
                      <a:r>
                        <a:rPr lang="en-US" sz="1400" dirty="0"/>
                        <a:t>C</a:t>
                      </a:r>
                    </a:p>
                  </a:txBody>
                  <a:tcPr/>
                </a:tc>
                <a:extLst>
                  <a:ext uri="{0D108BD9-81ED-4DB2-BD59-A6C34878D82A}">
                    <a16:rowId xmlns:a16="http://schemas.microsoft.com/office/drawing/2014/main" xmlns="" val="10000"/>
                  </a:ext>
                </a:extLst>
              </a:tr>
              <a:tr h="285036">
                <a:tc>
                  <a:txBody>
                    <a:bodyPr/>
                    <a:lstStyle/>
                    <a:p>
                      <a:pPr algn="ctr"/>
                      <a:r>
                        <a:rPr lang="en-US" sz="1400" dirty="0"/>
                        <a:t>M</a:t>
                      </a:r>
                    </a:p>
                  </a:txBody>
                  <a:tcPr/>
                </a:tc>
                <a:tc>
                  <a:txBody>
                    <a:bodyPr/>
                    <a:lstStyle/>
                    <a:p>
                      <a:pPr algn="ctr"/>
                      <a:r>
                        <a:rPr lang="en-US" sz="1400" dirty="0"/>
                        <a:t>2,4</a:t>
                      </a:r>
                    </a:p>
                  </a:txBody>
                  <a:tcPr/>
                </a:tc>
                <a:extLst>
                  <a:ext uri="{0D108BD9-81ED-4DB2-BD59-A6C34878D82A}">
                    <a16:rowId xmlns:a16="http://schemas.microsoft.com/office/drawing/2014/main" xmlns="" val="10001"/>
                  </a:ext>
                </a:extLst>
              </a:tr>
            </a:tbl>
          </a:graphicData>
        </a:graphic>
      </p:graphicFrame>
      <p:sp>
        <p:nvSpPr>
          <p:cNvPr id="25" name="Rectangle 24"/>
          <p:cNvSpPr/>
          <p:nvPr/>
        </p:nvSpPr>
        <p:spPr>
          <a:xfrm>
            <a:off x="1607542" y="4010139"/>
            <a:ext cx="6069674" cy="461665"/>
          </a:xfrm>
          <a:prstGeom prst="rect">
            <a:avLst/>
          </a:prstGeom>
        </p:spPr>
        <p:txBody>
          <a:bodyPr wrap="none">
            <a:spAutoFit/>
          </a:bodyPr>
          <a:lstStyle/>
          <a:p>
            <a:pPr algn="ctr"/>
            <a:r>
              <a:rPr lang="en-US" sz="2400" dirty="0">
                <a:solidFill>
                  <a:srgbClr val="0070C0"/>
                </a:solidFill>
              </a:rPr>
              <a:t>Find PSNE in this game using iterative removal</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42</a:t>
            </a:fld>
            <a:endParaRPr lang="en-US" dirty="0"/>
          </a:p>
        </p:txBody>
      </p:sp>
    </p:spTree>
    <p:extLst>
      <p:ext uri="{BB962C8B-B14F-4D97-AF65-F5344CB8AC3E}">
        <p14:creationId xmlns:p14="http://schemas.microsoft.com/office/powerpoint/2010/main" val="569081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 PSNE through Iterative Removal</a:t>
            </a:r>
          </a:p>
        </p:txBody>
      </p:sp>
      <p:sp>
        <p:nvSpPr>
          <p:cNvPr id="3" name="Content Placeholder 2"/>
          <p:cNvSpPr>
            <a:spLocks noGrp="1"/>
          </p:cNvSpPr>
          <p:nvPr>
            <p:ph sz="quarter" idx="1"/>
          </p:nvPr>
        </p:nvSpPr>
        <p:spPr>
          <a:xfrm>
            <a:off x="457200" y="1219200"/>
            <a:ext cx="8229600" cy="3495063"/>
          </a:xfrm>
        </p:spPr>
        <p:txBody>
          <a:bodyPr>
            <a:normAutofit/>
          </a:bodyPr>
          <a:lstStyle/>
          <a:p>
            <a:r>
              <a:rPr lang="en-US" sz="2400" dirty="0"/>
              <a:t>When the algorithm terminates, if the remaining game has only one action for each player, then that is the unique NE of the game and the game is called dominance solvable</a:t>
            </a:r>
          </a:p>
          <a:p>
            <a:pPr lvl="1"/>
            <a:r>
              <a:rPr lang="en-US" dirty="0"/>
              <a:t>It may not be a dominant strategy equilibrium</a:t>
            </a:r>
          </a:p>
          <a:p>
            <a:r>
              <a:rPr lang="en-US" sz="2400" dirty="0"/>
              <a:t>When the remaining game has more than one action for some players, find PSNE in the remaining game</a:t>
            </a:r>
          </a:p>
          <a:p>
            <a:r>
              <a:rPr lang="en-US" sz="2400" dirty="0"/>
              <a:t>Order of removal does not matter</a:t>
            </a:r>
          </a:p>
        </p:txBody>
      </p:sp>
      <p:graphicFrame>
        <p:nvGraphicFramePr>
          <p:cNvPr id="17" name="Table 16"/>
          <p:cNvGraphicFramePr>
            <a:graphicFrameLocks noGrp="1"/>
          </p:cNvGraphicFramePr>
          <p:nvPr/>
        </p:nvGraphicFramePr>
        <p:xfrm>
          <a:off x="2669800" y="5071134"/>
          <a:ext cx="3190756" cy="1219200"/>
        </p:xfrm>
        <a:graphic>
          <a:graphicData uri="http://schemas.openxmlformats.org/drawingml/2006/table">
            <a:tbl>
              <a:tblPr firstRow="1" bandRow="1">
                <a:tableStyleId>{5940675A-B579-460E-94D1-54222C63F5DA}</a:tableStyleId>
              </a:tblPr>
              <a:tblGrid>
                <a:gridCol w="797689">
                  <a:extLst>
                    <a:ext uri="{9D8B030D-6E8A-4147-A177-3AD203B41FA5}">
                      <a16:colId xmlns:a16="http://schemas.microsoft.com/office/drawing/2014/main" xmlns="" val="20000"/>
                    </a:ext>
                  </a:extLst>
                </a:gridCol>
                <a:gridCol w="797689">
                  <a:extLst>
                    <a:ext uri="{9D8B030D-6E8A-4147-A177-3AD203B41FA5}">
                      <a16:colId xmlns:a16="http://schemas.microsoft.com/office/drawing/2014/main" xmlns="" val="20001"/>
                    </a:ext>
                  </a:extLst>
                </a:gridCol>
                <a:gridCol w="797689">
                  <a:extLst>
                    <a:ext uri="{9D8B030D-6E8A-4147-A177-3AD203B41FA5}">
                      <a16:colId xmlns:a16="http://schemas.microsoft.com/office/drawing/2014/main" xmlns="" val="20002"/>
                    </a:ext>
                  </a:extLst>
                </a:gridCol>
                <a:gridCol w="797689">
                  <a:extLst>
                    <a:ext uri="{9D8B030D-6E8A-4147-A177-3AD203B41FA5}">
                      <a16:colId xmlns:a16="http://schemas.microsoft.com/office/drawing/2014/main" xmlns="" val="20003"/>
                    </a:ext>
                  </a:extLst>
                </a:gridCol>
              </a:tblGrid>
              <a:tr h="285036">
                <a:tc>
                  <a:txBody>
                    <a:bodyPr/>
                    <a:lstStyle/>
                    <a:p>
                      <a:pPr algn="ctr"/>
                      <a:endParaRPr lang="en-US" sz="1400" dirty="0"/>
                    </a:p>
                  </a:txBody>
                  <a:tcPr/>
                </a:tc>
                <a:tc>
                  <a:txBody>
                    <a:bodyPr/>
                    <a:lstStyle/>
                    <a:p>
                      <a:pPr algn="ctr"/>
                      <a:r>
                        <a:rPr lang="en-US" sz="1400" dirty="0"/>
                        <a:t>L</a:t>
                      </a:r>
                    </a:p>
                  </a:txBody>
                  <a:tcPr/>
                </a:tc>
                <a:tc>
                  <a:txBody>
                    <a:bodyPr/>
                    <a:lstStyle/>
                    <a:p>
                      <a:pPr algn="ctr"/>
                      <a:r>
                        <a:rPr lang="en-US" sz="1400" dirty="0"/>
                        <a:t>C</a:t>
                      </a:r>
                    </a:p>
                  </a:txBody>
                  <a:tcPr/>
                </a:tc>
                <a:tc>
                  <a:txBody>
                    <a:bodyPr/>
                    <a:lstStyle/>
                    <a:p>
                      <a:pPr algn="ctr"/>
                      <a:r>
                        <a:rPr lang="en-US" sz="1400" dirty="0"/>
                        <a:t>R</a:t>
                      </a:r>
                    </a:p>
                  </a:txBody>
                  <a:tcPr/>
                </a:tc>
                <a:extLst>
                  <a:ext uri="{0D108BD9-81ED-4DB2-BD59-A6C34878D82A}">
                    <a16:rowId xmlns:a16="http://schemas.microsoft.com/office/drawing/2014/main" xmlns="" val="10000"/>
                  </a:ext>
                </a:extLst>
              </a:tr>
              <a:tr h="285036">
                <a:tc>
                  <a:txBody>
                    <a:bodyPr/>
                    <a:lstStyle/>
                    <a:p>
                      <a:pPr algn="ctr"/>
                      <a:r>
                        <a:rPr lang="en-US" sz="1400" dirty="0"/>
                        <a:t>U</a:t>
                      </a:r>
                    </a:p>
                  </a:txBody>
                  <a:tcPr/>
                </a:tc>
                <a:tc>
                  <a:txBody>
                    <a:bodyPr/>
                    <a:lstStyle/>
                    <a:p>
                      <a:pPr algn="ctr"/>
                      <a:r>
                        <a:rPr lang="en-US" sz="1400" dirty="0"/>
                        <a:t>10,3</a:t>
                      </a:r>
                    </a:p>
                  </a:txBody>
                  <a:tcPr/>
                </a:tc>
                <a:tc>
                  <a:txBody>
                    <a:bodyPr/>
                    <a:lstStyle/>
                    <a:p>
                      <a:pPr algn="ctr"/>
                      <a:r>
                        <a:rPr lang="en-US" sz="1400" dirty="0"/>
                        <a:t>1,5</a:t>
                      </a:r>
                    </a:p>
                  </a:txBody>
                  <a:tcPr/>
                </a:tc>
                <a:tc>
                  <a:txBody>
                    <a:bodyPr/>
                    <a:lstStyle/>
                    <a:p>
                      <a:pPr algn="ctr"/>
                      <a:r>
                        <a:rPr lang="en-US" sz="1400" dirty="0"/>
                        <a:t>5,4</a:t>
                      </a:r>
                    </a:p>
                  </a:txBody>
                  <a:tcPr/>
                </a:tc>
                <a:extLst>
                  <a:ext uri="{0D108BD9-81ED-4DB2-BD59-A6C34878D82A}">
                    <a16:rowId xmlns:a16="http://schemas.microsoft.com/office/drawing/2014/main" xmlns="" val="10001"/>
                  </a:ext>
                </a:extLst>
              </a:tr>
              <a:tr h="285036">
                <a:tc>
                  <a:txBody>
                    <a:bodyPr/>
                    <a:lstStyle/>
                    <a:p>
                      <a:pPr algn="ctr"/>
                      <a:r>
                        <a:rPr lang="en-US" sz="1400" dirty="0"/>
                        <a:t>M</a:t>
                      </a:r>
                    </a:p>
                  </a:txBody>
                  <a:tcPr/>
                </a:tc>
                <a:tc>
                  <a:txBody>
                    <a:bodyPr/>
                    <a:lstStyle/>
                    <a:p>
                      <a:pPr algn="ctr"/>
                      <a:r>
                        <a:rPr lang="en-US" sz="1400" dirty="0"/>
                        <a:t>3,1</a:t>
                      </a:r>
                    </a:p>
                  </a:txBody>
                  <a:tcPr/>
                </a:tc>
                <a:tc>
                  <a:txBody>
                    <a:bodyPr/>
                    <a:lstStyle/>
                    <a:p>
                      <a:pPr algn="ctr"/>
                      <a:r>
                        <a:rPr lang="en-US" sz="1400" dirty="0"/>
                        <a:t>2,4</a:t>
                      </a:r>
                    </a:p>
                  </a:txBody>
                  <a:tcPr/>
                </a:tc>
                <a:tc>
                  <a:txBody>
                    <a:bodyPr/>
                    <a:lstStyle/>
                    <a:p>
                      <a:pPr algn="ctr"/>
                      <a:r>
                        <a:rPr lang="en-US" sz="1400" dirty="0"/>
                        <a:t>5,2</a:t>
                      </a:r>
                    </a:p>
                  </a:txBody>
                  <a:tcPr/>
                </a:tc>
                <a:extLst>
                  <a:ext uri="{0D108BD9-81ED-4DB2-BD59-A6C34878D82A}">
                    <a16:rowId xmlns:a16="http://schemas.microsoft.com/office/drawing/2014/main" xmlns="" val="10002"/>
                  </a:ext>
                </a:extLst>
              </a:tr>
              <a:tr h="285036">
                <a:tc>
                  <a:txBody>
                    <a:bodyPr/>
                    <a:lstStyle/>
                    <a:p>
                      <a:pPr algn="ctr"/>
                      <a:r>
                        <a:rPr lang="en-US" sz="1400" dirty="0"/>
                        <a:t>D</a:t>
                      </a:r>
                    </a:p>
                  </a:txBody>
                  <a:tcPr/>
                </a:tc>
                <a:tc>
                  <a:txBody>
                    <a:bodyPr/>
                    <a:lstStyle/>
                    <a:p>
                      <a:pPr algn="ctr"/>
                      <a:r>
                        <a:rPr lang="en-US" sz="1400" dirty="0"/>
                        <a:t>0,10</a:t>
                      </a:r>
                    </a:p>
                  </a:txBody>
                  <a:tcPr/>
                </a:tc>
                <a:tc>
                  <a:txBody>
                    <a:bodyPr/>
                    <a:lstStyle/>
                    <a:p>
                      <a:pPr algn="ctr"/>
                      <a:r>
                        <a:rPr lang="en-US" sz="1400" dirty="0"/>
                        <a:t>1,8</a:t>
                      </a:r>
                    </a:p>
                  </a:txBody>
                  <a:tcPr/>
                </a:tc>
                <a:tc>
                  <a:txBody>
                    <a:bodyPr/>
                    <a:lstStyle/>
                    <a:p>
                      <a:pPr algn="ctr"/>
                      <a:r>
                        <a:rPr lang="en-US" sz="1400" dirty="0"/>
                        <a:t>7,0</a:t>
                      </a:r>
                    </a:p>
                  </a:txBody>
                  <a:tcPr/>
                </a:tc>
                <a:extLst>
                  <a:ext uri="{0D108BD9-81ED-4DB2-BD59-A6C34878D82A}">
                    <a16:rowId xmlns:a16="http://schemas.microsoft.com/office/drawing/2014/main" xmlns="" val="10003"/>
                  </a:ext>
                </a:extLst>
              </a:tr>
            </a:tbl>
          </a:graphicData>
        </a:graphic>
      </p:graphicFrame>
      <p:sp>
        <p:nvSpPr>
          <p:cNvPr id="18" name="TextBox 17"/>
          <p:cNvSpPr txBox="1"/>
          <p:nvPr/>
        </p:nvSpPr>
        <p:spPr>
          <a:xfrm>
            <a:off x="4370316" y="4780340"/>
            <a:ext cx="818908" cy="307777"/>
          </a:xfrm>
          <a:prstGeom prst="rect">
            <a:avLst/>
          </a:prstGeom>
          <a:noFill/>
        </p:spPr>
        <p:txBody>
          <a:bodyPr wrap="square" rtlCol="0">
            <a:spAutoFit/>
          </a:bodyPr>
          <a:lstStyle/>
          <a:p>
            <a:r>
              <a:rPr lang="en-US" sz="1400" dirty="0"/>
              <a:t>Player 2</a:t>
            </a:r>
          </a:p>
        </p:txBody>
      </p:sp>
      <p:sp>
        <p:nvSpPr>
          <p:cNvPr id="19" name="TextBox 18"/>
          <p:cNvSpPr txBox="1"/>
          <p:nvPr/>
        </p:nvSpPr>
        <p:spPr>
          <a:xfrm rot="16200000">
            <a:off x="2078997" y="5469447"/>
            <a:ext cx="752286" cy="307777"/>
          </a:xfrm>
          <a:prstGeom prst="rect">
            <a:avLst/>
          </a:prstGeom>
          <a:noFill/>
        </p:spPr>
        <p:txBody>
          <a:bodyPr wrap="square" rtlCol="0">
            <a:spAutoFit/>
          </a:bodyPr>
          <a:lstStyle/>
          <a:p>
            <a:r>
              <a:rPr lang="en-US" sz="1400" dirty="0"/>
              <a:t>Player 1</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43</a:t>
            </a:fld>
            <a:endParaRPr lang="en-US" dirty="0"/>
          </a:p>
        </p:txBody>
      </p:sp>
    </p:spTree>
    <p:extLst>
      <p:ext uri="{BB962C8B-B14F-4D97-AF65-F5344CB8AC3E}">
        <p14:creationId xmlns:p14="http://schemas.microsoft.com/office/powerpoint/2010/main" val="3375065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Can we still apply iterative removal?</a:t>
            </a:r>
          </a:p>
          <a:p>
            <a:pPr lvl="1"/>
            <a:r>
              <a:rPr lang="en-US" dirty="0"/>
              <a:t>Yes! The removed strategies cannot be part of any NE</a:t>
            </a:r>
          </a:p>
          <a:p>
            <a:pPr lvl="1"/>
            <a:r>
              <a:rPr lang="en-US" dirty="0"/>
              <a:t>You can always apply iterative removal first</a:t>
            </a:r>
          </a:p>
          <a:p>
            <a:endParaRPr lang="en-US" dirty="0"/>
          </a:p>
          <a:p>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44</a:t>
            </a:fld>
            <a:endParaRPr lang="en-US" dirty="0"/>
          </a:p>
        </p:txBody>
      </p:sp>
    </p:spTree>
    <p:extLst>
      <p:ext uri="{BB962C8B-B14F-4D97-AF65-F5344CB8AC3E}">
        <p14:creationId xmlns:p14="http://schemas.microsoft.com/office/powerpoint/2010/main" val="316980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a:solidFill>
                      <a:srgbClr val="0070C0"/>
                    </a:solidFill>
                  </a:rPr>
                  <a:t> is a NE, what 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45</a:t>
            </a:fld>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A632ECF8-D213-4FD4-903D-35A2100B2FAB}"/>
                  </a:ext>
                </a:extLst>
              </p14:cNvPr>
              <p14:cNvContentPartPr/>
              <p14:nvPr/>
            </p14:nvContentPartPr>
            <p14:xfrm>
              <a:off x="3047040" y="2210760"/>
              <a:ext cx="3215160" cy="1501560"/>
            </p14:xfrm>
          </p:contentPart>
        </mc:Choice>
        <mc:Fallback xmlns="">
          <p:pic>
            <p:nvPicPr>
              <p:cNvPr id="4" name="Ink 3">
                <a:extLst>
                  <a:ext uri="{FF2B5EF4-FFF2-40B4-BE49-F238E27FC236}">
                    <a16:creationId xmlns:a16="http://schemas.microsoft.com/office/drawing/2014/main" id="{A632ECF8-D213-4FD4-903D-35A2100B2FAB}"/>
                  </a:ext>
                </a:extLst>
              </p:cNvPr>
              <p:cNvPicPr/>
              <p:nvPr/>
            </p:nvPicPr>
            <p:blipFill>
              <a:blip r:embed="rId5"/>
              <a:stretch>
                <a:fillRect/>
              </a:stretch>
            </p:blipFill>
            <p:spPr>
              <a:xfrm>
                <a:off x="3037680" y="2201400"/>
                <a:ext cx="3233880" cy="1520280"/>
              </a:xfrm>
              <a:prstGeom prst="rect">
                <a:avLst/>
              </a:prstGeom>
            </p:spPr>
          </p:pic>
        </mc:Fallback>
      </mc:AlternateContent>
    </p:spTree>
    <p:extLst>
      <p:ext uri="{BB962C8B-B14F-4D97-AF65-F5344CB8AC3E}">
        <p14:creationId xmlns:p14="http://schemas.microsoft.com/office/powerpoint/2010/main" val="2186054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616515"/>
              </a:xfrm>
              <a:prstGeom prst="rect">
                <a:avLst/>
              </a:prstGeom>
            </p:spPr>
            <p:txBody>
              <a:bodyPr wrap="square">
                <a:spAutoFit/>
              </a:bodyPr>
              <a:lstStyle/>
              <a:p>
                <a:pPr algn="ctr"/>
                <a:r>
                  <a:rPr lang="en-US" sz="2400" dirty="0">
                    <a:solidFill>
                      <a:srgbClr val="0070C0"/>
                    </a:solidFill>
                  </a:rPr>
                  <a:t>Is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 NE?</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616515"/>
              </a:xfrm>
              <a:prstGeom prst="rect">
                <a:avLst/>
              </a:prstGeom>
              <a:blipFill rotWithShape="0">
                <a:blip r:embed="rId3"/>
                <a:stretch>
                  <a:fillRect b="-8911"/>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46</a:t>
            </a:fld>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6ECD0813-9F09-41F5-848E-F4ADD547A233}"/>
                  </a:ext>
                </a:extLst>
              </p14:cNvPr>
              <p14:cNvContentPartPr/>
              <p14:nvPr/>
            </p14:nvContentPartPr>
            <p14:xfrm>
              <a:off x="721800" y="178200"/>
              <a:ext cx="7822800" cy="6463080"/>
            </p14:xfrm>
          </p:contentPart>
        </mc:Choice>
        <mc:Fallback xmlns="">
          <p:pic>
            <p:nvPicPr>
              <p:cNvPr id="4" name="Ink 3">
                <a:extLst>
                  <a:ext uri="{FF2B5EF4-FFF2-40B4-BE49-F238E27FC236}">
                    <a16:creationId xmlns:a16="http://schemas.microsoft.com/office/drawing/2014/main" id="{6ECD0813-9F09-41F5-848E-F4ADD547A233}"/>
                  </a:ext>
                </a:extLst>
              </p:cNvPr>
              <p:cNvPicPr/>
              <p:nvPr/>
            </p:nvPicPr>
            <p:blipFill>
              <a:blip r:embed="rId5"/>
              <a:stretch>
                <a:fillRect/>
              </a:stretch>
            </p:blipFill>
            <p:spPr>
              <a:xfrm>
                <a:off x="712440" y="168840"/>
                <a:ext cx="7841520" cy="6481800"/>
              </a:xfrm>
              <a:prstGeom prst="rect">
                <a:avLst/>
              </a:prstGeom>
            </p:spPr>
          </p:pic>
        </mc:Fallback>
      </mc:AlternateContent>
    </p:spTree>
    <p:extLst>
      <p:ext uri="{BB962C8B-B14F-4D97-AF65-F5344CB8AC3E}">
        <p14:creationId xmlns:p14="http://schemas.microsoft.com/office/powerpoint/2010/main" val="3308039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616515"/>
              </a:xfrm>
              <a:prstGeom prst="rect">
                <a:avLst/>
              </a:prstGeom>
            </p:spPr>
            <p:txBody>
              <a:bodyPr wrap="square">
                <a:spAutoFit/>
              </a:bodyPr>
              <a:lstStyle/>
              <a:p>
                <a:pPr algn="ctr"/>
                <a:r>
                  <a:rPr lang="en-US" sz="2400" dirty="0">
                    <a:solidFill>
                      <a:srgbClr val="0070C0"/>
                    </a:solidFill>
                  </a:rPr>
                  <a:t>Is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3</m:t>
                        </m:r>
                      </m:den>
                    </m:f>
                    <m:r>
                      <a:rPr lang="en-US" sz="2400" i="1">
                        <a:solidFill>
                          <a:srgbClr val="0070C0"/>
                        </a:solidFill>
                        <a:latin typeface="Cambria Math" panose="02040503050406030204" pitchFamily="18" charset="0"/>
                      </a:rPr>
                      <m:t>)</m:t>
                    </m:r>
                  </m:oMath>
                </a14:m>
                <a:r>
                  <a:rPr lang="en-US" sz="2400" dirty="0">
                    <a:solidFill>
                      <a:srgbClr val="0070C0"/>
                    </a:solidFill>
                  </a:rPr>
                  <a:t> an NE?</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616515"/>
              </a:xfrm>
              <a:prstGeom prst="rect">
                <a:avLst/>
              </a:prstGeom>
              <a:blipFill rotWithShape="0">
                <a:blip r:embed="rId3"/>
                <a:stretch>
                  <a:fillRect b="-8911"/>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mc:AlternateContent xmlns:mc="http://schemas.openxmlformats.org/markup-compatibility/2006" xmlns:a14="http://schemas.microsoft.com/office/drawing/2010/main">
        <mc:Choice Requires="a14">
          <p:sp>
            <p:nvSpPr>
              <p:cNvPr id="14" name="Rectangle 13"/>
              <p:cNvSpPr/>
              <p:nvPr/>
            </p:nvSpPr>
            <p:spPr>
              <a:xfrm>
                <a:off x="304405" y="4530115"/>
                <a:ext cx="8382395" cy="155985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∗1=2/3</m:t>
                      </m:r>
                    </m:oMath>
                  </m:oMathPara>
                </a14:m>
                <a:endParaRPr lang="en-US" dirty="0"/>
              </a:p>
              <a:p>
                <a:pPr algn="ct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oMath>
                </a14:m>
                <a:r>
                  <a:rPr lang="en-US" dirty="0"/>
                  <a:t>, </a:t>
                </a:r>
              </a:p>
              <a:p>
                <a:pPr algn="ctr"/>
                <a:r>
                  <a:rPr lang="en-US" dirty="0"/>
                  <a:t>So for any strategy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𝐴</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,1−</m:t>
                    </m:r>
                    <m:r>
                      <a:rPr lang="en-US" i="1">
                        <a:latin typeface="Cambria Math" panose="02040503050406030204" pitchFamily="18" charset="0"/>
                      </a:rPr>
                      <m:t>𝜖</m:t>
                    </m:r>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𝐴</m:t>
                            </m:r>
                          </m:sub>
                          <m:sup>
                            <m:r>
                              <a:rPr lang="en-US" i="1">
                                <a:latin typeface="Cambria Math" panose="02040503050406030204" pitchFamily="18" charset="0"/>
                              </a:rPr>
                              <m:t>′</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𝜖</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𝜖</m:t>
                        </m:r>
                      </m:e>
                    </m:d>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oMath>
                </a14:m>
                <a:r>
                  <a:rPr lang="en-US" dirty="0"/>
                  <a:t> </a:t>
                </a:r>
                <a14:m>
                  <m:oMath xmlns:m="http://schemas.openxmlformats.org/officeDocument/2006/math">
                    <m:r>
                      <a:rPr lang="en-US" i="1">
                        <a:latin typeface="Cambria Math" panose="02040503050406030204" pitchFamily="18" charset="0"/>
                      </a:rPr>
                      <m:t>=2/3</m:t>
                    </m:r>
                  </m:oMath>
                </a14:m>
                <a:endParaRPr lang="en-US" dirty="0"/>
              </a:p>
              <a:p>
                <a:pPr algn="ctr"/>
                <a:r>
                  <a:rPr lang="en-US" dirty="0"/>
                  <a:t>So Alex has no incentive to deviate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oMath>
                </a14:m>
                <a:r>
                  <a:rPr lang="en-US" dirty="0"/>
                  <a:t> cannot increase). Similar reasoning goes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𝐵</m:t>
                        </m:r>
                      </m:sub>
                    </m:sSub>
                  </m:oMath>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304405" y="4530115"/>
                <a:ext cx="8382395" cy="1559851"/>
              </a:xfrm>
              <a:prstGeom prst="rect">
                <a:avLst/>
              </a:prstGeom>
              <a:blipFill rotWithShape="0">
                <a:blip r:embed="rId4"/>
                <a:stretch>
                  <a:fillRect l="-145" b="-507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47</a:t>
            </a:fld>
            <a:endParaRPr lang="en-US" dirty="0"/>
          </a:p>
        </p:txBody>
      </p:sp>
    </p:spTree>
    <p:extLst>
      <p:ext uri="{BB962C8B-B14F-4D97-AF65-F5344CB8AC3E}">
        <p14:creationId xmlns:p14="http://schemas.microsoft.com/office/powerpoint/2010/main" val="610173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a:solidFill>
                      <a:srgbClr val="0070C0"/>
                    </a:solidFill>
                  </a:rPr>
                  <a:t> is a NE, what 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p:sp>
        <p:nvSpPr>
          <p:cNvPr id="7" name="Slide Number Placeholder 6"/>
          <p:cNvSpPr>
            <a:spLocks noGrp="1"/>
          </p:cNvSpPr>
          <p:nvPr>
            <p:ph type="sldNum" sz="quarter" idx="12"/>
          </p:nvPr>
        </p:nvSpPr>
        <p:spPr/>
        <p:txBody>
          <a:bodyPr/>
          <a:lstStyle/>
          <a:p>
            <a:fld id="{A3B20E47-2A4C-4221-B6B9-A2AC2F1C1077}" type="slidenum">
              <a:rPr lang="en-US" smtClean="0"/>
              <a:pPr/>
              <a:t>48</a:t>
            </a:fld>
            <a:endParaRPr lang="en-US" dirty="0"/>
          </a:p>
        </p:txBody>
      </p:sp>
    </p:spTree>
    <p:extLst>
      <p:ext uri="{BB962C8B-B14F-4D97-AF65-F5344CB8AC3E}">
        <p14:creationId xmlns:p14="http://schemas.microsoft.com/office/powerpoint/2010/main" val="3159957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a:solidFill>
                      <a:srgbClr val="0070C0"/>
                    </a:solidFill>
                  </a:rPr>
                  <a:t> is a NE, what 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mc:AlternateContent xmlns:mc="http://schemas.openxmlformats.org/markup-compatibility/2006" xmlns:a14="http://schemas.microsoft.com/office/drawing/2010/main">
        <mc:Choice Requires="a14">
          <p:sp>
            <p:nvSpPr>
              <p:cNvPr id="8" name="Rectangle 7"/>
              <p:cNvSpPr/>
              <p:nvPr/>
            </p:nvSpPr>
            <p:spPr>
              <a:xfrm>
                <a:off x="2194953" y="4534665"/>
                <a:ext cx="3955062" cy="8309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2194953" y="4534665"/>
                <a:ext cx="3955062" cy="830997"/>
              </a:xfrm>
              <a:prstGeom prst="rect">
                <a:avLst/>
              </a:prstGeom>
              <a:blipFill rotWithShape="0">
                <a:blip r:embed="rId4"/>
                <a:stretch>
                  <a:fillRect b="-1471"/>
                </a:stretch>
              </a:blipFill>
            </p:spPr>
            <p:txBody>
              <a:bodyPr/>
              <a:lstStyle/>
              <a:p>
                <a:r>
                  <a:rPr lang="en-US">
                    <a:noFill/>
                  </a:rPr>
                  <a:t> </a:t>
                </a:r>
              </a:p>
            </p:txBody>
          </p:sp>
        </mc:Fallback>
      </mc:AlternateContent>
      <p:sp>
        <p:nvSpPr>
          <p:cNvPr id="9" name="Rectangle 8"/>
          <p:cNvSpPr/>
          <p:nvPr/>
        </p:nvSpPr>
        <p:spPr>
          <a:xfrm>
            <a:off x="6796798" y="4723370"/>
            <a:ext cx="970522" cy="461665"/>
          </a:xfrm>
          <a:prstGeom prst="rect">
            <a:avLst/>
          </a:prstGeom>
        </p:spPr>
        <p:txBody>
          <a:bodyPr wrap="none">
            <a:spAutoFit/>
          </a:bodyPr>
          <a:lstStyle/>
          <a:p>
            <a:r>
              <a:rPr lang="en-US" sz="2400" dirty="0">
                <a:solidFill>
                  <a:srgbClr val="900000"/>
                </a:solidFill>
              </a:rPr>
              <a:t>Why? </a:t>
            </a:r>
            <a:endParaRPr lang="en-US" sz="2400" dirty="0"/>
          </a:p>
        </p:txBody>
      </p:sp>
      <mc:AlternateContent xmlns:mc="http://schemas.openxmlformats.org/markup-compatibility/2006" xmlns:a14="http://schemas.microsoft.com/office/drawing/2010/main">
        <mc:Choice Requires="a14">
          <p:sp>
            <p:nvSpPr>
              <p:cNvPr id="14" name="TextBox 13"/>
              <p:cNvSpPr txBox="1"/>
              <p:nvPr/>
            </p:nvSpPr>
            <p:spPr>
              <a:xfrm>
                <a:off x="716651" y="5384425"/>
                <a:ext cx="7623840" cy="830997"/>
              </a:xfrm>
              <a:prstGeom prst="rect">
                <a:avLst/>
              </a:prstGeom>
              <a:noFill/>
            </p:spPr>
            <p:txBody>
              <a:bodyPr wrap="square" rtlCol="0">
                <a:spAutoFit/>
              </a:bodyPr>
              <a:lstStyle/>
              <a:p>
                <a:r>
                  <a:rPr lang="en-US" sz="2400" dirty="0">
                    <a:solidFill>
                      <a:srgbClr val="900000"/>
                    </a:solidFill>
                  </a:rPr>
                  <a:t>For Alex: </a:t>
                </a:r>
                <a14:m>
                  <m:oMath xmlns:m="http://schemas.openxmlformats.org/officeDocument/2006/math">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𝐴</m:t>
                        </m:r>
                      </m:sub>
                    </m:sSub>
                    <m:r>
                      <a:rPr lang="en-US" sz="2400" b="0" i="1" smtClean="0">
                        <a:solidFill>
                          <a:srgbClr val="900000"/>
                        </a:solidFill>
                        <a:latin typeface="Cambria Math" panose="02040503050406030204" pitchFamily="18" charset="0"/>
                      </a:rPr>
                      <m:t>∈</m:t>
                    </m:r>
                    <m:r>
                      <a:rPr lang="en-US" sz="2400" b="0" i="1" smtClean="0">
                        <a:solidFill>
                          <a:srgbClr val="900000"/>
                        </a:solidFill>
                        <a:latin typeface="Cambria Math" panose="02040503050406030204" pitchFamily="18" charset="0"/>
                      </a:rPr>
                      <m:t>𝐵𝑅</m:t>
                    </m:r>
                    <m:r>
                      <a:rPr lang="en-US" sz="2400" b="0" i="1" smtClean="0">
                        <a:solidFill>
                          <a:srgbClr val="900000"/>
                        </a:solidFill>
                        <a:latin typeface="Cambria Math" panose="02040503050406030204" pitchFamily="18" charset="0"/>
                      </a:rPr>
                      <m:t>(</m:t>
                    </m:r>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r>
                      <a:rPr lang="en-US" sz="2400" b="0" i="1" smtClean="0">
                        <a:solidFill>
                          <a:srgbClr val="900000"/>
                        </a:solidFill>
                        <a:latin typeface="Cambria Math" panose="02040503050406030204" pitchFamily="18" charset="0"/>
                      </a:rPr>
                      <m:t>)</m:t>
                    </m:r>
                  </m:oMath>
                </a14:m>
                <a:r>
                  <a:rPr lang="en-US" sz="2400" dirty="0">
                    <a:solidFill>
                      <a:srgbClr val="900000"/>
                    </a:solidFill>
                  </a:rPr>
                  <a:t>, so according to Theorem 1, </a:t>
                </a:r>
              </a:p>
              <a:p>
                <a:r>
                  <a:rPr lang="en-US" sz="2400" dirty="0">
                    <a:solidFill>
                      <a:srgbClr val="900000"/>
                    </a:solidFill>
                  </a:rPr>
                  <a:t>F</a:t>
                </a:r>
                <a14:m>
                  <m:oMath xmlns:m="http://schemas.openxmlformats.org/officeDocument/2006/math">
                    <m:r>
                      <a:rPr lang="en-US" sz="2400" b="0" i="1" smtClean="0">
                        <a:solidFill>
                          <a:srgbClr val="900000"/>
                        </a:solidFill>
                        <a:latin typeface="Cambria Math" panose="02040503050406030204" pitchFamily="18" charset="0"/>
                      </a:rPr>
                      <m:t>∈</m:t>
                    </m:r>
                    <m:r>
                      <a:rPr lang="en-US" sz="2400" b="0" i="1" smtClean="0">
                        <a:solidFill>
                          <a:srgbClr val="900000"/>
                        </a:solidFill>
                        <a:latin typeface="Cambria Math" panose="02040503050406030204" pitchFamily="18" charset="0"/>
                      </a:rPr>
                      <m:t>𝐵𝑅</m:t>
                    </m:r>
                    <m:d>
                      <m:dPr>
                        <m:ctrlPr>
                          <a:rPr lang="en-US" sz="2400" b="0" i="1" smtClean="0">
                            <a:solidFill>
                              <a:srgbClr val="900000"/>
                            </a:solidFill>
                            <a:latin typeface="Cambria Math" panose="02040503050406030204" pitchFamily="18" charset="0"/>
                          </a:rPr>
                        </m:ctrlPr>
                      </m:dPr>
                      <m:e>
                        <m:sSub>
                          <m:sSubPr>
                            <m:ctrlPr>
                              <a:rPr lang="en-US" sz="2400" b="0" i="1" smtClean="0">
                                <a:solidFill>
                                  <a:srgbClr val="900000"/>
                                </a:solidFill>
                                <a:latin typeface="Cambria Math" panose="02040503050406030204" pitchFamily="18" charset="0"/>
                              </a:rPr>
                            </m:ctrlPr>
                          </m:sSubPr>
                          <m:e>
                            <m:r>
                              <a:rPr lang="en-US" sz="2400" b="0" i="1" smtClean="0">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e>
                    </m:d>
                  </m:oMath>
                </a14:m>
                <a:r>
                  <a:rPr lang="en-US" sz="2400" dirty="0">
                    <a:solidFill>
                      <a:srgbClr val="900000"/>
                    </a:solidFill>
                  </a:rPr>
                  <a:t>, C</a:t>
                </a:r>
                <a14:m>
                  <m:oMath xmlns:m="http://schemas.openxmlformats.org/officeDocument/2006/math">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𝐵𝑅</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b="0" i="1" smtClean="0">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oMath>
                </a14:m>
                <a:r>
                  <a:rPr lang="en-US" sz="2400" dirty="0">
                    <a:solidFill>
                      <a:srgbClr val="900000"/>
                    </a:solidFill>
                  </a:rPr>
                  <a:t>, so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b="0" i="1" smtClean="0">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smtClean="0">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b="0" i="1" smtClean="0">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a14:m>
                <a:endParaRPr lang="en-US" sz="2400" dirty="0">
                  <a:solidFill>
                    <a:srgbClr val="90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6651" y="5384425"/>
                <a:ext cx="7623840" cy="830997"/>
              </a:xfrm>
              <a:prstGeom prst="rect">
                <a:avLst/>
              </a:prstGeom>
              <a:blipFill rotWithShape="0">
                <a:blip r:embed="rId5"/>
                <a:stretch>
                  <a:fillRect l="-1280" t="-5839" b="-1532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49</a:t>
            </a:fld>
            <a:endParaRPr lang="en-US" dirty="0"/>
          </a:p>
        </p:txBody>
      </p:sp>
    </p:spTree>
    <p:extLst>
      <p:ext uri="{BB962C8B-B14F-4D97-AF65-F5344CB8AC3E}">
        <p14:creationId xmlns:p14="http://schemas.microsoft.com/office/powerpoint/2010/main" val="4142666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Games to Game Theory</a:t>
            </a:r>
          </a:p>
        </p:txBody>
      </p:sp>
      <p:sp>
        <p:nvSpPr>
          <p:cNvPr id="6" name="Content Placeholder 5"/>
          <p:cNvSpPr>
            <a:spLocks noGrp="1"/>
          </p:cNvSpPr>
          <p:nvPr>
            <p:ph sz="quarter" idx="1"/>
          </p:nvPr>
        </p:nvSpPr>
        <p:spPr>
          <a:xfrm>
            <a:off x="457200" y="2887609"/>
            <a:ext cx="8229600" cy="1029864"/>
          </a:xfrm>
        </p:spPr>
        <p:txBody>
          <a:bodyPr>
            <a:normAutofit fontScale="77500" lnSpcReduction="20000"/>
          </a:bodyPr>
          <a:lstStyle/>
          <a:p>
            <a:r>
              <a:rPr lang="en-US" dirty="0"/>
              <a:t>The study of mathematical models of conflict and cooperation between intelligent decision makers</a:t>
            </a:r>
          </a:p>
          <a:p>
            <a:r>
              <a:rPr lang="en-US" dirty="0"/>
              <a:t>Used in economics, political science </a:t>
            </a:r>
            <a:r>
              <a:rPr lang="en-US" dirty="0" err="1"/>
              <a:t>etc</a:t>
            </a:r>
            <a:endParaRPr lang="en-US" dirty="0"/>
          </a:p>
          <a:p>
            <a:endParaRPr lang="en-US" dirty="0"/>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980" y="1216957"/>
            <a:ext cx="1562408" cy="15624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053" y="1216957"/>
            <a:ext cx="2121789" cy="156240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599" y="1216957"/>
            <a:ext cx="2064856" cy="1562408"/>
          </a:xfrm>
          <a:prstGeom prst="rect">
            <a:avLst/>
          </a:prstGeom>
        </p:spPr>
      </p:pic>
      <p:pic>
        <p:nvPicPr>
          <p:cNvPr id="15" name="Picture 14" descr="Neumann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1355937" y="4286806"/>
            <a:ext cx="1265770" cy="1567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http://cepa.newschool.edu/het/profiles/image/stackel.gif"/>
          <p:cNvPicPr>
            <a:picLocks noChangeAspect="1" noChangeArrowheads="1"/>
          </p:cNvPicPr>
          <p:nvPr/>
        </p:nvPicPr>
        <p:blipFill>
          <a:blip r:embed="rId7" cstate="print"/>
          <a:srcRect/>
          <a:stretch>
            <a:fillRect/>
          </a:stretch>
        </p:blipFill>
        <p:spPr bwMode="auto">
          <a:xfrm>
            <a:off x="6458199" y="4286805"/>
            <a:ext cx="1054256" cy="1567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http://images.suite101.com/457644_com_john_nash.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64700" y="4286805"/>
            <a:ext cx="1233814" cy="1567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Rectangle 17"/>
          <p:cNvSpPr/>
          <p:nvPr/>
        </p:nvSpPr>
        <p:spPr>
          <a:xfrm>
            <a:off x="1988822" y="5939494"/>
            <a:ext cx="5432898" cy="369332"/>
          </a:xfrm>
          <a:prstGeom prst="rect">
            <a:avLst/>
          </a:prstGeom>
        </p:spPr>
        <p:txBody>
          <a:bodyPr wrap="none">
            <a:spAutoFit/>
          </a:bodyPr>
          <a:lstStyle/>
          <a:p>
            <a:r>
              <a:rPr lang="en-US" dirty="0"/>
              <a:t>Winners of Nobel Memorial Prize in Economic Sciences</a:t>
            </a:r>
          </a:p>
        </p:txBody>
      </p:sp>
      <p:sp>
        <p:nvSpPr>
          <p:cNvPr id="19" name="Rectangle 18"/>
          <p:cNvSpPr/>
          <p:nvPr/>
        </p:nvSpPr>
        <p:spPr>
          <a:xfrm>
            <a:off x="966329" y="3917473"/>
            <a:ext cx="8011589" cy="369332"/>
          </a:xfrm>
          <a:prstGeom prst="rect">
            <a:avLst/>
          </a:prstGeom>
        </p:spPr>
        <p:txBody>
          <a:bodyPr wrap="square">
            <a:spAutoFit/>
          </a:bodyPr>
          <a:lstStyle/>
          <a:p>
            <a:r>
              <a:rPr lang="de-DE" dirty="0"/>
              <a:t>John von Neumann                   John Nash         Heinrich Freiherr von Stackelberg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5</a:t>
            </a:fld>
            <a:endParaRPr lang="en-US" dirty="0"/>
          </a:p>
        </p:txBody>
      </p:sp>
    </p:spTree>
    <p:extLst>
      <p:ext uri="{BB962C8B-B14F-4D97-AF65-F5344CB8AC3E}">
        <p14:creationId xmlns:p14="http://schemas.microsoft.com/office/powerpoint/2010/main" val="3322533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a:solidFill>
                      <a:srgbClr val="0070C0"/>
                    </a:solidFill>
                  </a:rPr>
                  <a:t> is a NE, what 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extLst>
              <p:ext uri="{D42A27DB-BD31-4B8C-83A1-F6EECF244321}">
                <p14:modId xmlns:p14="http://schemas.microsoft.com/office/powerpoint/2010/main" val="3642972251"/>
              </p:ext>
            </p:extLst>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mc:AlternateContent xmlns:mc="http://schemas.openxmlformats.org/markup-compatibility/2006" xmlns:a14="http://schemas.microsoft.com/office/drawing/2010/main">
        <mc:Choice Requires="a14">
          <p:sp>
            <p:nvSpPr>
              <p:cNvPr id="8" name="Rectangle 7"/>
              <p:cNvSpPr/>
              <p:nvPr/>
            </p:nvSpPr>
            <p:spPr>
              <a:xfrm>
                <a:off x="428802" y="4445928"/>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28802" y="4445928"/>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86142" y="4445929"/>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i="1" dirty="0">
                  <a:solidFill>
                    <a:srgbClr val="900000"/>
                  </a:solidFill>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86142" y="4445929"/>
                <a:ext cx="3066609" cy="461665"/>
              </a:xfrm>
              <a:prstGeom prst="rect">
                <a:avLst/>
              </a:prstGeom>
              <a:blipFill rotWithShape="0">
                <a:blip r:embed="rId5"/>
                <a:stretch>
                  <a:fillRect b="-3947"/>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50</a:t>
            </a:fld>
            <a:endParaRPr lang="en-US" dirty="0"/>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xmlns="" id="{159E561F-B4E1-4C17-ADBA-119DE7ED2CA4}"/>
                  </a:ext>
                </a:extLst>
              </p14:cNvPr>
              <p14:cNvContentPartPr/>
              <p14:nvPr/>
            </p14:nvContentPartPr>
            <p14:xfrm>
              <a:off x="1009080" y="147600"/>
              <a:ext cx="7665120" cy="6523200"/>
            </p14:xfrm>
          </p:contentPart>
        </mc:Choice>
        <mc:Fallback xmlns="">
          <p:pic>
            <p:nvPicPr>
              <p:cNvPr id="4" name="Ink 3">
                <a:extLst>
                  <a:ext uri="{FF2B5EF4-FFF2-40B4-BE49-F238E27FC236}">
                    <a16:creationId xmlns:a16="http://schemas.microsoft.com/office/drawing/2014/main" id="{159E561F-B4E1-4C17-ADBA-119DE7ED2CA4}"/>
                  </a:ext>
                </a:extLst>
              </p:cNvPr>
              <p:cNvPicPr/>
              <p:nvPr/>
            </p:nvPicPr>
            <p:blipFill>
              <a:blip r:embed="rId7"/>
              <a:stretch>
                <a:fillRect/>
              </a:stretch>
            </p:blipFill>
            <p:spPr>
              <a:xfrm>
                <a:off x="999720" y="138240"/>
                <a:ext cx="7683840" cy="6541920"/>
              </a:xfrm>
              <a:prstGeom prst="rect">
                <a:avLst/>
              </a:prstGeom>
            </p:spPr>
          </p:pic>
        </mc:Fallback>
      </mc:AlternateContent>
    </p:spTree>
    <p:extLst>
      <p:ext uri="{BB962C8B-B14F-4D97-AF65-F5344CB8AC3E}">
        <p14:creationId xmlns:p14="http://schemas.microsoft.com/office/powerpoint/2010/main" val="3042398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Mixed Strategy Nash Equilibrium</a:t>
            </a:r>
          </a:p>
        </p:txBody>
      </p:sp>
      <p:sp>
        <p:nvSpPr>
          <p:cNvPr id="3" name="Content Placeholder 2"/>
          <p:cNvSpPr>
            <a:spLocks noGrp="1"/>
          </p:cNvSpPr>
          <p:nvPr>
            <p:ph sz="quarter" idx="1"/>
          </p:nvPr>
        </p:nvSpPr>
        <p:spPr/>
        <p:txBody>
          <a:bodyPr>
            <a:normAutofit/>
          </a:bodyPr>
          <a:lstStyle/>
          <a:p>
            <a:r>
              <a:rPr lang="en-US" sz="2400" dirty="0"/>
              <a:t>How to find mixed strategy NE (after iterative removal)?</a:t>
            </a:r>
          </a:p>
        </p:txBody>
      </p:sp>
      <mc:AlternateContent xmlns:mc="http://schemas.openxmlformats.org/markup-compatibility/2006" xmlns:a14="http://schemas.microsoft.com/office/drawing/2010/main">
        <mc:Choice Requires="a14">
          <p:sp>
            <p:nvSpPr>
              <p:cNvPr id="10" name="Rectangle 9"/>
              <p:cNvSpPr/>
              <p:nvPr/>
            </p:nvSpPr>
            <p:spPr>
              <a:xfrm>
                <a:off x="989197" y="3703668"/>
                <a:ext cx="7351294" cy="830997"/>
              </a:xfrm>
              <a:prstGeom prst="rect">
                <a:avLst/>
              </a:prstGeom>
            </p:spPr>
            <p:txBody>
              <a:bodyPr wrap="square">
                <a:spAutoFit/>
              </a:bodyPr>
              <a:lstStyle/>
              <a:p>
                <a:r>
                  <a:rPr lang="en-US" sz="2400" dirty="0">
                    <a:solidFill>
                      <a:srgbClr val="0070C0"/>
                    </a:solidFill>
                  </a:rPr>
                  <a:t>If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oMath>
                </a14:m>
                <a:r>
                  <a:rPr lang="en-US" sz="2400" dirty="0">
                    <a:solidFill>
                      <a:srgbClr val="0070C0"/>
                    </a:solidFill>
                  </a:rPr>
                  <a:t> and </a:t>
                </a:r>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𝑠</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m:t>
                    </m:r>
                  </m:oMath>
                </a14:m>
                <a:r>
                  <a:rPr lang="en-US" sz="2400" dirty="0">
                    <a:solidFill>
                      <a:srgbClr val="0070C0"/>
                    </a:solidFill>
                  </a:rPr>
                  <a:t> with </a:t>
                </a:r>
                <a14:m>
                  <m:oMath xmlns:m="http://schemas.openxmlformats.org/officeDocument/2006/math">
                    <m:r>
                      <a:rPr lang="en-US" sz="2400" b="0" i="0" smtClean="0">
                        <a:solidFill>
                          <a:srgbClr val="0070C0"/>
                        </a:solidFill>
                        <a:latin typeface="Cambria Math" panose="02040503050406030204" pitchFamily="18" charset="0"/>
                      </a:rPr>
                      <m:t>0&lt;</m:t>
                    </m:r>
                    <m:r>
                      <a:rPr lang="en-US" sz="2400" b="0" i="1" smtClean="0">
                        <a:solidFill>
                          <a:srgbClr val="0070C0"/>
                        </a:solidFill>
                        <a:latin typeface="Cambria Math" panose="02040503050406030204" pitchFamily="18" charset="0"/>
                      </a:rPr>
                      <m:t>𝑝</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𝑞</m:t>
                    </m:r>
                    <m:r>
                      <a:rPr lang="en-US" sz="2400" b="0" i="1" smtClean="0">
                        <a:solidFill>
                          <a:srgbClr val="0070C0"/>
                        </a:solidFill>
                        <a:latin typeface="Cambria Math" panose="02040503050406030204" pitchFamily="18" charset="0"/>
                      </a:rPr>
                      <m:t>&lt;1</m:t>
                    </m:r>
                  </m:oMath>
                </a14:m>
                <a:r>
                  <a:rPr lang="en-US" sz="2400" dirty="0">
                    <a:solidFill>
                      <a:srgbClr val="0070C0"/>
                    </a:solidFill>
                  </a:rPr>
                  <a:t> is a NE, what are the necessary conditions for </a:t>
                </a:r>
                <a14:m>
                  <m:oMath xmlns:m="http://schemas.openxmlformats.org/officeDocument/2006/math">
                    <m:r>
                      <a:rPr lang="en-US" sz="2400" i="1">
                        <a:solidFill>
                          <a:srgbClr val="0070C0"/>
                        </a:solidFill>
                        <a:latin typeface="Cambria Math" panose="02040503050406030204" pitchFamily="18" charset="0"/>
                      </a:rPr>
                      <m:t>𝑝</m:t>
                    </m:r>
                  </m:oMath>
                </a14:m>
                <a:r>
                  <a:rPr lang="en-US" sz="2400" dirty="0">
                    <a:solidFill>
                      <a:srgbClr val="0070C0"/>
                    </a:solidFill>
                  </a:rPr>
                  <a:t> and </a:t>
                </a:r>
                <a14:m>
                  <m:oMath xmlns:m="http://schemas.openxmlformats.org/officeDocument/2006/math">
                    <m:r>
                      <a:rPr lang="en-US" sz="2400" i="1">
                        <a:solidFill>
                          <a:srgbClr val="0070C0"/>
                        </a:solidFill>
                        <a:latin typeface="Cambria Math" panose="02040503050406030204" pitchFamily="18" charset="0"/>
                      </a:rPr>
                      <m:t>𝑞</m:t>
                    </m:r>
                  </m:oMath>
                </a14:m>
                <a:r>
                  <a:rPr lang="en-US" sz="2400" dirty="0">
                    <a:solidFill>
                      <a:srgbClr val="0070C0"/>
                    </a:solidFill>
                  </a:rPr>
                  <a:t>?</a:t>
                </a:r>
              </a:p>
            </p:txBody>
          </p:sp>
        </mc:Choice>
        <mc:Fallback xmlns="">
          <p:sp>
            <p:nvSpPr>
              <p:cNvPr id="10" name="Rectangle 9"/>
              <p:cNvSpPr>
                <a:spLocks noRot="1" noChangeAspect="1" noMove="1" noResize="1" noEditPoints="1" noAdjustHandles="1" noChangeArrowheads="1" noChangeShapeType="1" noTextEdit="1"/>
              </p:cNvSpPr>
              <p:nvPr/>
            </p:nvSpPr>
            <p:spPr>
              <a:xfrm>
                <a:off x="989197" y="3703668"/>
                <a:ext cx="7351294" cy="830997"/>
              </a:xfrm>
              <a:prstGeom prst="rect">
                <a:avLst/>
              </a:prstGeom>
              <a:blipFill rotWithShape="0">
                <a:blip r:embed="rId3"/>
                <a:stretch>
                  <a:fillRect l="-1244" t="-5882" b="-16176"/>
                </a:stretch>
              </a:blipFill>
            </p:spPr>
            <p:txBody>
              <a:bodyPr/>
              <a:lstStyle/>
              <a:p>
                <a:r>
                  <a:rPr lang="en-US">
                    <a:noFill/>
                  </a:rPr>
                  <a:t> </a:t>
                </a:r>
              </a:p>
            </p:txBody>
          </p:sp>
        </mc:Fallback>
      </mc:AlternateContent>
      <p:graphicFrame>
        <p:nvGraphicFramePr>
          <p:cNvPr id="11" name="Table 10"/>
          <p:cNvGraphicFramePr>
            <a:graphicFrameLocks noGrp="1"/>
          </p:cNvGraphicFramePr>
          <p:nvPr/>
        </p:nvGraphicFramePr>
        <p:xfrm>
          <a:off x="1817373" y="2110024"/>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4216011" y="1592990"/>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779906" y="2646260"/>
            <a:ext cx="1480858" cy="400110"/>
          </a:xfrm>
          <a:prstGeom prst="rect">
            <a:avLst/>
          </a:prstGeom>
          <a:noFill/>
        </p:spPr>
        <p:txBody>
          <a:bodyPr wrap="square" rtlCol="0">
            <a:spAutoFit/>
          </a:bodyPr>
          <a:lstStyle/>
          <a:p>
            <a:pPr algn="ctr"/>
            <a:r>
              <a:rPr lang="en-US" sz="2000" dirty="0">
                <a:solidFill>
                  <a:schemeClr val="accent1"/>
                </a:solidFill>
              </a:rPr>
              <a:t>Alex</a:t>
            </a:r>
          </a:p>
        </p:txBody>
      </p:sp>
      <mc:AlternateContent xmlns:mc="http://schemas.openxmlformats.org/markup-compatibility/2006" xmlns:a14="http://schemas.microsoft.com/office/drawing/2010/main">
        <mc:Choice Requires="a14">
          <p:sp>
            <p:nvSpPr>
              <p:cNvPr id="8" name="Rectangle 7"/>
              <p:cNvSpPr/>
              <p:nvPr/>
            </p:nvSpPr>
            <p:spPr>
              <a:xfrm>
                <a:off x="428802" y="4445928"/>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𝐹</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𝐴</m:t>
                          </m:r>
                        </m:sub>
                      </m:sSub>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𝐶</m:t>
                          </m:r>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e>
                      </m:d>
                    </m:oMath>
                  </m:oMathPara>
                </a14:m>
                <a:endParaRPr lang="en-US" sz="2400" dirty="0">
                  <a:solidFill>
                    <a:srgbClr val="9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28802" y="4445928"/>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86142" y="4445929"/>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r>
                        <a:rPr lang="en-US" sz="2400" i="1">
                          <a:solidFill>
                            <a:srgbClr val="900000"/>
                          </a:solidFill>
                          <a:latin typeface="Cambria Math" panose="02040503050406030204" pitchFamily="18" charset="0"/>
                        </a:rPr>
                        <m:t>=</m:t>
                      </m:r>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𝑢</m:t>
                          </m:r>
                        </m:e>
                        <m:sub>
                          <m:r>
                            <a:rPr lang="en-US" sz="2400" i="1">
                              <a:solidFill>
                                <a:srgbClr val="900000"/>
                              </a:solidFill>
                              <a:latin typeface="Cambria Math" panose="02040503050406030204" pitchFamily="18" charset="0"/>
                            </a:rPr>
                            <m:t>𝐵</m:t>
                          </m:r>
                        </m:sub>
                      </m:sSub>
                      <m:d>
                        <m:dPr>
                          <m:ctrlPr>
                            <a:rPr lang="en-US" sz="2400" i="1">
                              <a:solidFill>
                                <a:srgbClr val="900000"/>
                              </a:solidFill>
                              <a:latin typeface="Cambria Math" panose="02040503050406030204" pitchFamily="18" charset="0"/>
                            </a:rPr>
                          </m:ctrlPr>
                        </m:dPr>
                        <m:e>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𝐶</m:t>
                          </m:r>
                        </m:e>
                      </m:d>
                    </m:oMath>
                  </m:oMathPara>
                </a14:m>
                <a:endParaRPr lang="en-US" sz="2400" i="1" dirty="0">
                  <a:solidFill>
                    <a:srgbClr val="900000"/>
                  </a:solidFill>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86142" y="4445929"/>
                <a:ext cx="3066609" cy="461665"/>
              </a:xfrm>
              <a:prstGeom prst="rect">
                <a:avLst/>
              </a:prstGeom>
              <a:blipFill rotWithShape="0">
                <a:blip r:embed="rId5"/>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79320" y="4918721"/>
                <a:ext cx="6599307" cy="7618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𝐴</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𝐵</m:t>
                              </m:r>
                            </m:sub>
                          </m:sSub>
                        </m:e>
                      </m:d>
                      <m:r>
                        <a:rPr lang="en-US" b="0" i="1" smtClean="0">
                          <a:latin typeface="Cambria Math" panose="02040503050406030204" pitchFamily="18" charset="0"/>
                        </a:rPr>
                        <m:t>=2∗</m:t>
                      </m:r>
                      <m:r>
                        <a:rPr lang="en-US" b="0" i="1" smtClean="0">
                          <a:latin typeface="Cambria Math" panose="02040503050406030204" pitchFamily="18" charset="0"/>
                        </a:rPr>
                        <m:t>𝑞</m:t>
                      </m:r>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𝑞</m:t>
                          </m:r>
                        </m:e>
                      </m:d>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𝐴</m:t>
                          </m:r>
                        </m:sub>
                      </m:sSub>
                      <m:d>
                        <m:dPr>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𝐵</m:t>
                              </m:r>
                            </m:sub>
                          </m:sSub>
                        </m:e>
                      </m:d>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𝑞</m:t>
                          </m:r>
                        </m:e>
                      </m:d>
                    </m:oMath>
                  </m:oMathPara>
                </a14:m>
                <a:endParaRPr lang="en-US" dirty="0"/>
              </a:p>
              <a:p>
                <a:pPr algn="ctr"/>
                <a:r>
                  <a:rPr lang="en-US" dirty="0"/>
                  <a:t>So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𝑞</m:t>
                    </m:r>
                    <m:r>
                      <a:rPr lang="en-US" b="0" i="1" smtClean="0">
                        <a:latin typeface="Cambria Math" panose="02040503050406030204" pitchFamily="18" charset="0"/>
                      </a:rPr>
                      <m:t>=1−</m:t>
                    </m:r>
                    <m:r>
                      <a:rPr lang="en-US" b="0" i="1" smtClean="0">
                        <a:latin typeface="Cambria Math" panose="02040503050406030204" pitchFamily="18" charset="0"/>
                      </a:rPr>
                      <m:t>𝑞</m:t>
                    </m:r>
                    <m:r>
                      <a:rPr lang="en-US" b="0" i="1" smtClean="0">
                        <a:latin typeface="Cambria Math" panose="02040503050406030204" pitchFamily="18" charset="0"/>
                      </a:rPr>
                      <m:t>,</m:t>
                    </m:r>
                  </m:oMath>
                </a14:m>
                <a:r>
                  <a:rPr lang="en-US" b="0" i="1" dirty="0">
                    <a:latin typeface="Cambria Math" panose="02040503050406030204" pitchFamily="18" charset="0"/>
                  </a:rPr>
                  <a:t> </a:t>
                </a:r>
                <a:r>
                  <a:rPr lang="en-US" dirty="0"/>
                  <a:t>we get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179320" y="4918721"/>
                <a:ext cx="6599307" cy="761875"/>
              </a:xfrm>
              <a:prstGeom prst="rect">
                <a:avLst/>
              </a:prstGeom>
              <a:blipFill rotWithShape="0">
                <a:blip r:embed="rId6"/>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124611" y="5593897"/>
                <a:ext cx="7382021" cy="762453"/>
              </a:xfrm>
              <a:prstGeom prst="rect">
                <a:avLst/>
              </a:prstGeom>
              <a:noFill/>
            </p:spPr>
            <p:txBody>
              <a:bodyPr wrap="none" rtlCol="0">
                <a:spAutoFit/>
              </a:bodyPr>
              <a:lstStyle/>
              <a:p>
                <a:r>
                  <a:rPr lang="en-US" b="0" dirty="0"/>
                  <a:t>Similarly,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𝐵</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𝐴</m:t>
                            </m:r>
                          </m:sub>
                        </m:sSub>
                        <m:r>
                          <a:rPr lang="en-US" b="0" i="1" smtClean="0">
                            <a:latin typeface="Cambria Math" panose="02040503050406030204" pitchFamily="18" charset="0"/>
                          </a:rPr>
                          <m:t>,</m:t>
                        </m:r>
                        <m:r>
                          <a:rPr lang="en-US" b="0" i="1" smtClean="0">
                            <a:latin typeface="Cambria Math" panose="02040503050406030204" pitchFamily="18" charset="0"/>
                          </a:rPr>
                          <m:t>𝐹</m:t>
                        </m:r>
                      </m:e>
                    </m:d>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𝐵</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𝐴</m:t>
                            </m:r>
                          </m:sub>
                        </m:sSub>
                        <m:r>
                          <a:rPr lang="en-US" i="1">
                            <a:latin typeface="Cambria Math" panose="02040503050406030204" pitchFamily="18" charset="0"/>
                          </a:rPr>
                          <m:t>,</m:t>
                        </m:r>
                        <m:r>
                          <a:rPr lang="en-US" b="0" i="1" smtClean="0">
                            <a:latin typeface="Cambria Math" panose="02040503050406030204" pitchFamily="18" charset="0"/>
                          </a:rPr>
                          <m:t>𝐶</m:t>
                        </m:r>
                      </m:e>
                    </m:d>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b="0" i="1" smtClean="0">
                            <a:latin typeface="Cambria Math" panose="02040503050406030204" pitchFamily="18" charset="0"/>
                          </a:rPr>
                          <m:t>𝑝</m:t>
                        </m:r>
                      </m:e>
                    </m:d>
                  </m:oMath>
                </a14:m>
                <a:endParaRPr lang="en-US" dirty="0"/>
              </a:p>
              <a:p>
                <a:r>
                  <a:rPr lang="en-US" dirty="0"/>
                  <a:t>So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m:t>
                    </m:r>
                  </m:oMath>
                </a14:m>
                <a:r>
                  <a:rPr lang="en-US" b="0" i="1" dirty="0">
                    <a:latin typeface="Cambria Math" panose="02040503050406030204" pitchFamily="18" charset="0"/>
                  </a:rPr>
                  <a:t> </a:t>
                </a:r>
                <a:r>
                  <a:rPr lang="en-US" dirty="0"/>
                  <a:t>we get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124611" y="5593897"/>
                <a:ext cx="7382021" cy="762453"/>
              </a:xfrm>
              <a:prstGeom prst="rect">
                <a:avLst/>
              </a:prstGeom>
              <a:blipFill rotWithShape="0">
                <a:blip r:embed="rId7"/>
                <a:stretch>
                  <a:fillRect l="-661" t="-4800" b="-4000"/>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51</a:t>
            </a:fld>
            <a:endParaRPr lang="en-US" dirty="0"/>
          </a:p>
        </p:txBody>
      </p:sp>
    </p:spTree>
    <p:extLst>
      <p:ext uri="{BB962C8B-B14F-4D97-AF65-F5344CB8AC3E}">
        <p14:creationId xmlns:p14="http://schemas.microsoft.com/office/powerpoint/2010/main" val="1028757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If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oMath>
                </a14:m>
                <a:r>
                  <a:rPr lang="en-US" sz="2400" dirty="0">
                    <a:solidFill>
                      <a:srgbClr val="900000"/>
                    </a:solidFill>
                  </a:rPr>
                  <a:t> and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m:t>
                    </m:r>
                  </m:oMath>
                </a14:m>
                <a:r>
                  <a:rPr lang="en-US" sz="2400" dirty="0">
                    <a:solidFill>
                      <a:srgbClr val="900000"/>
                    </a:solidFill>
                  </a:rPr>
                  <a:t> with </a:t>
                </a:r>
                <a14:m>
                  <m:oMath xmlns:m="http://schemas.openxmlformats.org/officeDocument/2006/math">
                    <m:r>
                      <a:rPr lang="en-US" sz="2400">
                        <a:solidFill>
                          <a:srgbClr val="900000"/>
                        </a:solidFill>
                        <a:latin typeface="Cambria Math" panose="02040503050406030204" pitchFamily="18" charset="0"/>
                      </a:rPr>
                      <m:t>0&lt;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&lt;1</m:t>
                    </m:r>
                  </m:oMath>
                </a14:m>
                <a:r>
                  <a:rPr lang="en-US" sz="2400" dirty="0">
                    <a:solidFill>
                      <a:srgbClr val="900000"/>
                    </a:solidFill>
                  </a:rPr>
                  <a:t> is a NE of the game, which equations should </a:t>
                </a:r>
                <a14:m>
                  <m:oMath xmlns:m="http://schemas.openxmlformats.org/officeDocument/2006/math">
                    <m:r>
                      <a:rPr lang="en-US" sz="2400" i="1">
                        <a:solidFill>
                          <a:srgbClr val="900000"/>
                        </a:solidFill>
                        <a:latin typeface="Cambria Math" panose="02040503050406030204" pitchFamily="18" charset="0"/>
                      </a:rPr>
                      <m:t>𝑝</m:t>
                    </m:r>
                  </m:oMath>
                </a14:m>
                <a:r>
                  <a:rPr lang="en-US" sz="2400" dirty="0">
                    <a:solidFill>
                      <a:srgbClr val="900000"/>
                    </a:solidFill>
                  </a:rPr>
                  <a:t> and </a:t>
                </a:r>
                <a14:m>
                  <m:oMath xmlns:m="http://schemas.openxmlformats.org/officeDocument/2006/math">
                    <m:r>
                      <a:rPr lang="en-US" sz="2400" i="1">
                        <a:solidFill>
                          <a:srgbClr val="900000"/>
                        </a:solidFill>
                        <a:latin typeface="Cambria Math" panose="02040503050406030204" pitchFamily="18" charset="0"/>
                      </a:rPr>
                      <m:t>𝑞</m:t>
                    </m:r>
                  </m:oMath>
                </a14:m>
                <a:r>
                  <a:rPr lang="en-US" sz="2400" dirty="0">
                    <a:solidFill>
                      <a:srgbClr val="900000"/>
                    </a:solidFill>
                  </a:rPr>
                  <a:t> satisfy?</a:t>
                </a:r>
              </a:p>
              <a:p>
                <a:r>
                  <a:rPr lang="en-US" sz="2400" dirty="0">
                    <a:solidFill>
                      <a:srgbClr val="900000"/>
                    </a:solidFill>
                  </a:rPr>
                  <a:t>A: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B: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C: </a:t>
                </a:r>
                <a14:m>
                  <m:oMath xmlns:m="http://schemas.openxmlformats.org/officeDocument/2006/math">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D: </a:t>
                </a:r>
                <a14:m>
                  <m:oMath xmlns:m="http://schemas.openxmlformats.org/officeDocument/2006/math">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519" t="-988"/>
                </a:stretch>
              </a:blipFill>
            </p:spPr>
            <p:txBody>
              <a:bodyPr/>
              <a:lstStyle/>
              <a:p>
                <a:r>
                  <a:rPr lang="en-US">
                    <a:noFill/>
                  </a:rPr>
                  <a:t> </a:t>
                </a:r>
              </a:p>
            </p:txBody>
          </p:sp>
        </mc:Fallback>
      </mc:AlternateContent>
      <p:graphicFrame>
        <p:nvGraphicFramePr>
          <p:cNvPr id="13" name="Table 12"/>
          <p:cNvGraphicFramePr>
            <a:graphicFrameLocks noGrp="1"/>
          </p:cNvGraphicFramePr>
          <p:nvPr/>
        </p:nvGraphicFramePr>
        <p:xfrm>
          <a:off x="5143015" y="5059680"/>
          <a:ext cx="3190755" cy="109728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800" dirty="0"/>
                    </a:p>
                  </a:txBody>
                  <a:tcPr/>
                </a:tc>
                <a:tc>
                  <a:txBody>
                    <a:bodyPr/>
                    <a:lstStyle/>
                    <a:p>
                      <a:pPr algn="ctr"/>
                      <a:r>
                        <a:rPr lang="en-US" sz="1800" dirty="0"/>
                        <a:t>Football</a:t>
                      </a:r>
                    </a:p>
                  </a:txBody>
                  <a:tcPr/>
                </a:tc>
                <a:tc>
                  <a:txBody>
                    <a:bodyPr/>
                    <a:lstStyle/>
                    <a:p>
                      <a:pPr algn="ctr"/>
                      <a:r>
                        <a:rPr lang="en-US" sz="1800" dirty="0"/>
                        <a:t>Concert</a:t>
                      </a:r>
                    </a:p>
                  </a:txBody>
                  <a:tcPr/>
                </a:tc>
                <a:extLst>
                  <a:ext uri="{0D108BD9-81ED-4DB2-BD59-A6C34878D82A}">
                    <a16:rowId xmlns:a16="http://schemas.microsoft.com/office/drawing/2014/main" xmlns="" val="10000"/>
                  </a:ext>
                </a:extLst>
              </a:tr>
              <a:tr h="285036">
                <a:tc>
                  <a:txBody>
                    <a:bodyPr/>
                    <a:lstStyle/>
                    <a:p>
                      <a:pPr algn="ctr"/>
                      <a:r>
                        <a:rPr lang="en-US" sz="1800" dirty="0"/>
                        <a:t>Football</a:t>
                      </a:r>
                    </a:p>
                  </a:txBody>
                  <a:tcPr/>
                </a:tc>
                <a:tc>
                  <a:txBody>
                    <a:bodyPr/>
                    <a:lstStyle/>
                    <a:p>
                      <a:pPr algn="ctr"/>
                      <a:r>
                        <a:rPr lang="en-US" sz="1800" dirty="0"/>
                        <a:t>2,1</a:t>
                      </a:r>
                    </a:p>
                  </a:txBody>
                  <a:tcPr/>
                </a:tc>
                <a:tc>
                  <a:txBody>
                    <a:bodyPr/>
                    <a:lstStyle/>
                    <a:p>
                      <a:pPr algn="ctr"/>
                      <a:r>
                        <a:rPr lang="en-US" sz="1800" dirty="0"/>
                        <a:t>0,0</a:t>
                      </a:r>
                    </a:p>
                  </a:txBody>
                  <a:tcPr/>
                </a:tc>
                <a:extLst>
                  <a:ext uri="{0D108BD9-81ED-4DB2-BD59-A6C34878D82A}">
                    <a16:rowId xmlns:a16="http://schemas.microsoft.com/office/drawing/2014/main" xmlns="" val="10001"/>
                  </a:ext>
                </a:extLst>
              </a:tr>
              <a:tr h="285036">
                <a:tc>
                  <a:txBody>
                    <a:bodyPr/>
                    <a:lstStyle/>
                    <a:p>
                      <a:pPr algn="ctr"/>
                      <a:r>
                        <a:rPr lang="en-US" sz="1800" dirty="0"/>
                        <a:t>Concert</a:t>
                      </a:r>
                    </a:p>
                  </a:txBody>
                  <a:tcPr/>
                </a:tc>
                <a:tc>
                  <a:txBody>
                    <a:bodyPr/>
                    <a:lstStyle/>
                    <a:p>
                      <a:pPr algn="ctr"/>
                      <a:r>
                        <a:rPr lang="en-US" sz="1800" dirty="0"/>
                        <a:t>0,0</a:t>
                      </a:r>
                    </a:p>
                  </a:txBody>
                  <a:tcPr/>
                </a:tc>
                <a:tc>
                  <a:txBody>
                    <a:bodyPr/>
                    <a:lstStyle/>
                    <a:p>
                      <a:pPr algn="ctr"/>
                      <a:r>
                        <a:rPr lang="en-US" sz="1800" dirty="0"/>
                        <a:t>3,2</a:t>
                      </a:r>
                    </a:p>
                  </a:txBody>
                  <a:tcPr/>
                </a:tc>
                <a:extLst>
                  <a:ext uri="{0D108BD9-81ED-4DB2-BD59-A6C34878D82A}">
                    <a16:rowId xmlns:a16="http://schemas.microsoft.com/office/drawing/2014/main" xmlns="" val="10002"/>
                  </a:ext>
                </a:extLst>
              </a:tr>
            </a:tbl>
          </a:graphicData>
        </a:graphic>
      </p:graphicFrame>
      <p:sp>
        <p:nvSpPr>
          <p:cNvPr id="14" name="TextBox 13"/>
          <p:cNvSpPr txBox="1"/>
          <p:nvPr/>
        </p:nvSpPr>
        <p:spPr>
          <a:xfrm>
            <a:off x="6789515" y="4675624"/>
            <a:ext cx="818908" cy="369332"/>
          </a:xfrm>
          <a:prstGeom prst="rect">
            <a:avLst/>
          </a:prstGeom>
          <a:noFill/>
        </p:spPr>
        <p:txBody>
          <a:bodyPr wrap="square" rtlCol="0">
            <a:spAutoFit/>
          </a:bodyPr>
          <a:lstStyle/>
          <a:p>
            <a:r>
              <a:rPr lang="en-US" dirty="0"/>
              <a:t>Berry</a:t>
            </a:r>
          </a:p>
        </p:txBody>
      </p:sp>
      <p:sp>
        <p:nvSpPr>
          <p:cNvPr id="15" name="TextBox 14"/>
          <p:cNvSpPr txBox="1"/>
          <p:nvPr/>
        </p:nvSpPr>
        <p:spPr>
          <a:xfrm rot="16200000">
            <a:off x="4552745" y="5332214"/>
            <a:ext cx="752286" cy="369332"/>
          </a:xfrm>
          <a:prstGeom prst="rect">
            <a:avLst/>
          </a:prstGeom>
          <a:noFill/>
        </p:spPr>
        <p:txBody>
          <a:bodyPr wrap="square" rtlCol="0">
            <a:spAutoFit/>
          </a:bodyPr>
          <a:lstStyle/>
          <a:p>
            <a:r>
              <a:rPr lang="en-US" dirty="0"/>
              <a:t>Alex</a:t>
            </a:r>
          </a:p>
        </p:txBody>
      </p:sp>
      <p:sp>
        <p:nvSpPr>
          <p:cNvPr id="7" name="Slide Number Placeholder 6"/>
          <p:cNvSpPr>
            <a:spLocks noGrp="1"/>
          </p:cNvSpPr>
          <p:nvPr>
            <p:ph type="sldNum" sz="quarter" idx="12"/>
          </p:nvPr>
        </p:nvSpPr>
        <p:spPr/>
        <p:txBody>
          <a:bodyPr/>
          <a:lstStyle/>
          <a:p>
            <a:fld id="{A3B20E47-2A4C-4221-B6B9-A2AC2F1C1077}" type="slidenum">
              <a:rPr lang="en-US" smtClean="0"/>
              <a:pPr/>
              <a:t>52</a:t>
            </a:fld>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AAD5C3C2-FC57-4E86-A22A-4458557CE9BA}"/>
                  </a:ext>
                </a:extLst>
              </p14:cNvPr>
              <p14:cNvContentPartPr/>
              <p14:nvPr/>
            </p14:nvContentPartPr>
            <p14:xfrm>
              <a:off x="382320" y="357120"/>
              <a:ext cx="7614720" cy="5874480"/>
            </p14:xfrm>
          </p:contentPart>
        </mc:Choice>
        <mc:Fallback xmlns="">
          <p:pic>
            <p:nvPicPr>
              <p:cNvPr id="4" name="Ink 3">
                <a:extLst>
                  <a:ext uri="{FF2B5EF4-FFF2-40B4-BE49-F238E27FC236}">
                    <a16:creationId xmlns:a16="http://schemas.microsoft.com/office/drawing/2014/main" id="{AAD5C3C2-FC57-4E86-A22A-4458557CE9BA}"/>
                  </a:ext>
                </a:extLst>
              </p:cNvPr>
              <p:cNvPicPr/>
              <p:nvPr/>
            </p:nvPicPr>
            <p:blipFill>
              <a:blip r:embed="rId5"/>
              <a:stretch>
                <a:fillRect/>
              </a:stretch>
            </p:blipFill>
            <p:spPr>
              <a:xfrm>
                <a:off x="372960" y="347760"/>
                <a:ext cx="7633440" cy="5893200"/>
              </a:xfrm>
              <a:prstGeom prst="rect">
                <a:avLst/>
              </a:prstGeom>
            </p:spPr>
          </p:pic>
        </mc:Fallback>
      </mc:AlternateContent>
    </p:spTree>
    <p:extLst>
      <p:ext uri="{BB962C8B-B14F-4D97-AF65-F5344CB8AC3E}">
        <p14:creationId xmlns:p14="http://schemas.microsoft.com/office/powerpoint/2010/main" val="4038478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If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𝐴</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oMath>
                </a14:m>
                <a:r>
                  <a:rPr lang="en-US" sz="2400" dirty="0">
                    <a:solidFill>
                      <a:srgbClr val="900000"/>
                    </a:solidFill>
                  </a:rPr>
                  <a:t> and </a:t>
                </a:r>
                <a14:m>
                  <m:oMath xmlns:m="http://schemas.openxmlformats.org/officeDocument/2006/math">
                    <m:sSub>
                      <m:sSubPr>
                        <m:ctrlPr>
                          <a:rPr lang="en-US" sz="2400" i="1">
                            <a:solidFill>
                              <a:srgbClr val="900000"/>
                            </a:solidFill>
                            <a:latin typeface="Cambria Math" panose="02040503050406030204" pitchFamily="18" charset="0"/>
                          </a:rPr>
                        </m:ctrlPr>
                      </m:sSubPr>
                      <m:e>
                        <m:r>
                          <a:rPr lang="en-US" sz="2400" i="1">
                            <a:solidFill>
                              <a:srgbClr val="900000"/>
                            </a:solidFill>
                            <a:latin typeface="Cambria Math" panose="02040503050406030204" pitchFamily="18" charset="0"/>
                          </a:rPr>
                          <m:t>𝑠</m:t>
                        </m:r>
                      </m:e>
                      <m:sub>
                        <m:r>
                          <a:rPr lang="en-US" sz="2400" i="1">
                            <a:solidFill>
                              <a:srgbClr val="900000"/>
                            </a:solidFill>
                            <a:latin typeface="Cambria Math" panose="02040503050406030204" pitchFamily="18" charset="0"/>
                          </a:rPr>
                          <m:t>𝐵</m:t>
                        </m:r>
                      </m:sub>
                    </m:sSub>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m:t>
                    </m:r>
                  </m:oMath>
                </a14:m>
                <a:r>
                  <a:rPr lang="en-US" sz="2400" dirty="0">
                    <a:solidFill>
                      <a:srgbClr val="900000"/>
                    </a:solidFill>
                  </a:rPr>
                  <a:t> with </a:t>
                </a:r>
                <a14:m>
                  <m:oMath xmlns:m="http://schemas.openxmlformats.org/officeDocument/2006/math">
                    <m:r>
                      <a:rPr lang="en-US" sz="2400">
                        <a:solidFill>
                          <a:srgbClr val="900000"/>
                        </a:solidFill>
                        <a:latin typeface="Cambria Math" panose="02040503050406030204" pitchFamily="18" charset="0"/>
                      </a:rPr>
                      <m:t>0&lt;</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&lt;1</m:t>
                    </m:r>
                  </m:oMath>
                </a14:m>
                <a:r>
                  <a:rPr lang="en-US" sz="2400" dirty="0">
                    <a:solidFill>
                      <a:srgbClr val="900000"/>
                    </a:solidFill>
                  </a:rPr>
                  <a:t> is a NE of the game, which equations should </a:t>
                </a:r>
                <a14:m>
                  <m:oMath xmlns:m="http://schemas.openxmlformats.org/officeDocument/2006/math">
                    <m:r>
                      <a:rPr lang="en-US" sz="2400" i="1">
                        <a:solidFill>
                          <a:srgbClr val="900000"/>
                        </a:solidFill>
                        <a:latin typeface="Cambria Math" panose="02040503050406030204" pitchFamily="18" charset="0"/>
                      </a:rPr>
                      <m:t>𝑝</m:t>
                    </m:r>
                  </m:oMath>
                </a14:m>
                <a:r>
                  <a:rPr lang="en-US" sz="2400" dirty="0">
                    <a:solidFill>
                      <a:srgbClr val="900000"/>
                    </a:solidFill>
                  </a:rPr>
                  <a:t> and </a:t>
                </a:r>
                <a14:m>
                  <m:oMath xmlns:m="http://schemas.openxmlformats.org/officeDocument/2006/math">
                    <m:r>
                      <a:rPr lang="en-US" sz="2400" i="1">
                        <a:solidFill>
                          <a:srgbClr val="900000"/>
                        </a:solidFill>
                        <a:latin typeface="Cambria Math" panose="02040503050406030204" pitchFamily="18" charset="0"/>
                      </a:rPr>
                      <m:t>𝑞</m:t>
                    </m:r>
                  </m:oMath>
                </a14:m>
                <a:r>
                  <a:rPr lang="en-US" sz="2400" dirty="0">
                    <a:solidFill>
                      <a:srgbClr val="900000"/>
                    </a:solidFill>
                  </a:rPr>
                  <a:t> satisfy?</a:t>
                </a:r>
              </a:p>
              <a:p>
                <a:r>
                  <a:rPr lang="en-US" sz="2400" dirty="0">
                    <a:solidFill>
                      <a:srgbClr val="900000"/>
                    </a:solidFill>
                  </a:rPr>
                  <a:t>A: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B: </a:t>
                </a:r>
                <a14:m>
                  <m:oMath xmlns:m="http://schemas.openxmlformats.org/officeDocument/2006/math">
                    <m:r>
                      <a:rPr lang="en-US" sz="2400" i="1">
                        <a:solidFill>
                          <a:srgbClr val="900000"/>
                        </a:solidFill>
                        <a:latin typeface="Cambria Math" panose="02040503050406030204" pitchFamily="18" charset="0"/>
                      </a:rPr>
                      <m:t>2</m:t>
                    </m:r>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=3</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C: </a:t>
                </a:r>
                <a14:m>
                  <m:oMath xmlns:m="http://schemas.openxmlformats.org/officeDocument/2006/math">
                    <m:r>
                      <a:rPr lang="en-US" sz="2400" i="1">
                        <a:solidFill>
                          <a:srgbClr val="900000"/>
                        </a:solidFill>
                        <a:latin typeface="Cambria Math" panose="02040503050406030204" pitchFamily="18" charset="0"/>
                      </a:rPr>
                      <m:t>𝑞</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𝑞</m:t>
                        </m:r>
                      </m:e>
                    </m:d>
                  </m:oMath>
                </a14:m>
                <a:endParaRPr lang="en-US" sz="2400" dirty="0">
                  <a:solidFill>
                    <a:srgbClr val="900000"/>
                  </a:solidFill>
                </a:endParaRPr>
              </a:p>
              <a:p>
                <a:r>
                  <a:rPr lang="en-US" sz="2400" dirty="0">
                    <a:solidFill>
                      <a:srgbClr val="900000"/>
                    </a:solidFill>
                  </a:rPr>
                  <a:t>D: </a:t>
                </a:r>
                <a14:m>
                  <m:oMath xmlns:m="http://schemas.openxmlformats.org/officeDocument/2006/math">
                    <m:r>
                      <a:rPr lang="en-US" sz="2400" i="1">
                        <a:solidFill>
                          <a:srgbClr val="900000"/>
                        </a:solidFill>
                        <a:latin typeface="Cambria Math" panose="02040503050406030204" pitchFamily="18" charset="0"/>
                      </a:rPr>
                      <m:t>𝑝</m:t>
                    </m:r>
                    <m:r>
                      <a:rPr lang="en-US" sz="2400" i="1">
                        <a:solidFill>
                          <a:srgbClr val="900000"/>
                        </a:solidFill>
                        <a:latin typeface="Cambria Math" panose="02040503050406030204" pitchFamily="18" charset="0"/>
                      </a:rPr>
                      <m:t>=2</m:t>
                    </m:r>
                    <m:d>
                      <m:dPr>
                        <m:ctrlPr>
                          <a:rPr lang="en-US" sz="2400" i="1">
                            <a:solidFill>
                              <a:srgbClr val="900000"/>
                            </a:solidFill>
                            <a:latin typeface="Cambria Math" panose="02040503050406030204" pitchFamily="18" charset="0"/>
                          </a:rPr>
                        </m:ctrlPr>
                      </m:dPr>
                      <m:e>
                        <m:r>
                          <a:rPr lang="en-US" sz="2400" i="1">
                            <a:solidFill>
                              <a:srgbClr val="900000"/>
                            </a:solidFill>
                            <a:latin typeface="Cambria Math" panose="02040503050406030204" pitchFamily="18" charset="0"/>
                          </a:rPr>
                          <m:t>1−</m:t>
                        </m:r>
                        <m:r>
                          <a:rPr lang="en-US" sz="2400" i="1">
                            <a:solidFill>
                              <a:srgbClr val="900000"/>
                            </a:solidFill>
                            <a:latin typeface="Cambria Math" panose="02040503050406030204" pitchFamily="18" charset="0"/>
                          </a:rPr>
                          <m:t>𝑝</m:t>
                        </m:r>
                      </m:e>
                    </m:d>
                  </m:oMath>
                </a14:m>
                <a:endParaRPr lang="en-US" sz="2400" dirty="0">
                  <a:solidFill>
                    <a:srgbClr val="900000"/>
                  </a:solidFill>
                </a:endParaRPr>
              </a:p>
              <a:p>
                <a:r>
                  <a:rPr lang="en-US" sz="2400" dirty="0">
                    <a:solidFill>
                      <a:srgbClr val="900000"/>
                    </a:solidFill>
                  </a:rPr>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519" t="-988"/>
                </a:stretch>
              </a:blipFill>
            </p:spPr>
            <p:txBody>
              <a:bodyPr/>
              <a:lstStyle/>
              <a:p>
                <a:r>
                  <a:rPr lang="en-US">
                    <a:noFill/>
                  </a:rPr>
                  <a:t> </a:t>
                </a:r>
              </a:p>
            </p:txBody>
          </p:sp>
        </mc:Fallback>
      </mc:AlternateContent>
      <p:graphicFrame>
        <p:nvGraphicFramePr>
          <p:cNvPr id="13" name="Table 12"/>
          <p:cNvGraphicFramePr>
            <a:graphicFrameLocks noGrp="1"/>
          </p:cNvGraphicFramePr>
          <p:nvPr>
            <p:extLst>
              <p:ext uri="{D42A27DB-BD31-4B8C-83A1-F6EECF244321}">
                <p14:modId xmlns:p14="http://schemas.microsoft.com/office/powerpoint/2010/main" val="802402509"/>
              </p:ext>
            </p:extLst>
          </p:nvPr>
        </p:nvGraphicFramePr>
        <p:xfrm>
          <a:off x="5143015" y="5059680"/>
          <a:ext cx="3190755" cy="1097280"/>
        </p:xfrm>
        <a:graphic>
          <a:graphicData uri="http://schemas.openxmlformats.org/drawingml/2006/table">
            <a:tbl>
              <a:tblPr firstRow="1" bandRow="1">
                <a:tableStyleId>{5940675A-B579-460E-94D1-54222C63F5DA}</a:tableStyleId>
              </a:tblPr>
              <a:tblGrid>
                <a:gridCol w="1063585">
                  <a:extLst>
                    <a:ext uri="{9D8B030D-6E8A-4147-A177-3AD203B41FA5}">
                      <a16:colId xmlns:a16="http://schemas.microsoft.com/office/drawing/2014/main" xmlns="" val="20000"/>
                    </a:ext>
                  </a:extLst>
                </a:gridCol>
                <a:gridCol w="1063585">
                  <a:extLst>
                    <a:ext uri="{9D8B030D-6E8A-4147-A177-3AD203B41FA5}">
                      <a16:colId xmlns:a16="http://schemas.microsoft.com/office/drawing/2014/main" xmlns="" val="20001"/>
                    </a:ext>
                  </a:extLst>
                </a:gridCol>
                <a:gridCol w="1063585">
                  <a:extLst>
                    <a:ext uri="{9D8B030D-6E8A-4147-A177-3AD203B41FA5}">
                      <a16:colId xmlns:a16="http://schemas.microsoft.com/office/drawing/2014/main" xmlns="" val="20002"/>
                    </a:ext>
                  </a:extLst>
                </a:gridCol>
              </a:tblGrid>
              <a:tr h="285036">
                <a:tc>
                  <a:txBody>
                    <a:bodyPr/>
                    <a:lstStyle/>
                    <a:p>
                      <a:pPr algn="ctr"/>
                      <a:endParaRPr lang="en-US" sz="1800" dirty="0"/>
                    </a:p>
                  </a:txBody>
                  <a:tcPr/>
                </a:tc>
                <a:tc>
                  <a:txBody>
                    <a:bodyPr/>
                    <a:lstStyle/>
                    <a:p>
                      <a:pPr algn="ctr"/>
                      <a:r>
                        <a:rPr lang="en-US" sz="1800" dirty="0"/>
                        <a:t>Football</a:t>
                      </a:r>
                    </a:p>
                  </a:txBody>
                  <a:tcPr/>
                </a:tc>
                <a:tc>
                  <a:txBody>
                    <a:bodyPr/>
                    <a:lstStyle/>
                    <a:p>
                      <a:pPr algn="ctr"/>
                      <a:r>
                        <a:rPr lang="en-US" sz="1800" dirty="0"/>
                        <a:t>Concert</a:t>
                      </a:r>
                    </a:p>
                  </a:txBody>
                  <a:tcPr/>
                </a:tc>
                <a:extLst>
                  <a:ext uri="{0D108BD9-81ED-4DB2-BD59-A6C34878D82A}">
                    <a16:rowId xmlns:a16="http://schemas.microsoft.com/office/drawing/2014/main" xmlns="" val="10000"/>
                  </a:ext>
                </a:extLst>
              </a:tr>
              <a:tr h="285036">
                <a:tc>
                  <a:txBody>
                    <a:bodyPr/>
                    <a:lstStyle/>
                    <a:p>
                      <a:pPr algn="ctr"/>
                      <a:r>
                        <a:rPr lang="en-US" sz="1800" dirty="0"/>
                        <a:t>Football</a:t>
                      </a:r>
                    </a:p>
                  </a:txBody>
                  <a:tcPr/>
                </a:tc>
                <a:tc>
                  <a:txBody>
                    <a:bodyPr/>
                    <a:lstStyle/>
                    <a:p>
                      <a:pPr algn="ctr"/>
                      <a:r>
                        <a:rPr lang="en-US" sz="1800" dirty="0"/>
                        <a:t>2,1</a:t>
                      </a:r>
                    </a:p>
                  </a:txBody>
                  <a:tcPr/>
                </a:tc>
                <a:tc>
                  <a:txBody>
                    <a:bodyPr/>
                    <a:lstStyle/>
                    <a:p>
                      <a:pPr algn="ctr"/>
                      <a:r>
                        <a:rPr lang="en-US" sz="1800" dirty="0"/>
                        <a:t>0,0</a:t>
                      </a:r>
                    </a:p>
                  </a:txBody>
                  <a:tcPr/>
                </a:tc>
                <a:extLst>
                  <a:ext uri="{0D108BD9-81ED-4DB2-BD59-A6C34878D82A}">
                    <a16:rowId xmlns:a16="http://schemas.microsoft.com/office/drawing/2014/main" xmlns="" val="10001"/>
                  </a:ext>
                </a:extLst>
              </a:tr>
              <a:tr h="285036">
                <a:tc>
                  <a:txBody>
                    <a:bodyPr/>
                    <a:lstStyle/>
                    <a:p>
                      <a:pPr algn="ctr"/>
                      <a:r>
                        <a:rPr lang="en-US" sz="1800" dirty="0"/>
                        <a:t>Concert</a:t>
                      </a:r>
                    </a:p>
                  </a:txBody>
                  <a:tcPr/>
                </a:tc>
                <a:tc>
                  <a:txBody>
                    <a:bodyPr/>
                    <a:lstStyle/>
                    <a:p>
                      <a:pPr algn="ctr"/>
                      <a:r>
                        <a:rPr lang="en-US" sz="1800" dirty="0"/>
                        <a:t>0,0</a:t>
                      </a:r>
                    </a:p>
                  </a:txBody>
                  <a:tcPr/>
                </a:tc>
                <a:tc>
                  <a:txBody>
                    <a:bodyPr/>
                    <a:lstStyle/>
                    <a:p>
                      <a:pPr algn="ctr"/>
                      <a:r>
                        <a:rPr lang="en-US" sz="1800" dirty="0"/>
                        <a:t>3,2</a:t>
                      </a:r>
                    </a:p>
                  </a:txBody>
                  <a:tcPr/>
                </a:tc>
                <a:extLst>
                  <a:ext uri="{0D108BD9-81ED-4DB2-BD59-A6C34878D82A}">
                    <a16:rowId xmlns:a16="http://schemas.microsoft.com/office/drawing/2014/main" xmlns="" val="10002"/>
                  </a:ext>
                </a:extLst>
              </a:tr>
            </a:tbl>
          </a:graphicData>
        </a:graphic>
      </p:graphicFrame>
      <p:sp>
        <p:nvSpPr>
          <p:cNvPr id="14" name="TextBox 13"/>
          <p:cNvSpPr txBox="1"/>
          <p:nvPr/>
        </p:nvSpPr>
        <p:spPr>
          <a:xfrm>
            <a:off x="6789515" y="4675624"/>
            <a:ext cx="818908" cy="369332"/>
          </a:xfrm>
          <a:prstGeom prst="rect">
            <a:avLst/>
          </a:prstGeom>
          <a:noFill/>
        </p:spPr>
        <p:txBody>
          <a:bodyPr wrap="square" rtlCol="0">
            <a:spAutoFit/>
          </a:bodyPr>
          <a:lstStyle/>
          <a:p>
            <a:r>
              <a:rPr lang="en-US" dirty="0"/>
              <a:t>Berry</a:t>
            </a:r>
          </a:p>
        </p:txBody>
      </p:sp>
      <p:sp>
        <p:nvSpPr>
          <p:cNvPr id="15" name="TextBox 14"/>
          <p:cNvSpPr txBox="1"/>
          <p:nvPr/>
        </p:nvSpPr>
        <p:spPr>
          <a:xfrm rot="16200000">
            <a:off x="4552745" y="5332214"/>
            <a:ext cx="752286" cy="369332"/>
          </a:xfrm>
          <a:prstGeom prst="rect">
            <a:avLst/>
          </a:prstGeom>
          <a:noFill/>
        </p:spPr>
        <p:txBody>
          <a:bodyPr wrap="square" rtlCol="0">
            <a:spAutoFit/>
          </a:bodyPr>
          <a:lstStyle/>
          <a:p>
            <a:r>
              <a:rPr lang="en-US" dirty="0"/>
              <a:t>Alex</a:t>
            </a:r>
          </a:p>
        </p:txBody>
      </p:sp>
      <mc:AlternateContent xmlns:mc="http://schemas.openxmlformats.org/markup-compatibility/2006" xmlns:a14="http://schemas.microsoft.com/office/drawing/2010/main">
        <mc:Choice Requires="a14">
          <p:sp>
            <p:nvSpPr>
              <p:cNvPr id="10" name="Rectangle 9"/>
              <p:cNvSpPr/>
              <p:nvPr/>
            </p:nvSpPr>
            <p:spPr>
              <a:xfrm>
                <a:off x="3202868" y="3773654"/>
                <a:ext cx="395506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𝐴</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𝐹</m:t>
                          </m:r>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e>
                      </m:d>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𝐴</m:t>
                          </m:r>
                        </m:sub>
                      </m:sSub>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𝐶</m:t>
                          </m:r>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𝐵</m:t>
                              </m:r>
                            </m:sub>
                          </m:sSub>
                        </m:e>
                      </m:d>
                    </m:oMath>
                  </m:oMathPara>
                </a14:m>
                <a:endParaRPr lang="en-US" sz="2400" dirty="0">
                  <a:solidFill>
                    <a:srgbClr val="0070C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3202868" y="3773654"/>
                <a:ext cx="3955062" cy="461665"/>
              </a:xfrm>
              <a:prstGeom prst="rect">
                <a:avLst/>
              </a:prstGeom>
              <a:blipFill rotWithShape="0">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647094" y="4208524"/>
                <a:ext cx="306660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𝐵</m:t>
                          </m:r>
                        </m:sub>
                      </m:sSub>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𝐶</m:t>
                          </m:r>
                        </m:e>
                      </m:d>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𝑢</m:t>
                          </m:r>
                        </m:e>
                        <m:sub>
                          <m:r>
                            <a:rPr lang="en-US" sz="2400" i="1">
                              <a:solidFill>
                                <a:srgbClr val="0070C0"/>
                              </a:solidFill>
                              <a:latin typeface="Cambria Math" panose="02040503050406030204" pitchFamily="18" charset="0"/>
                            </a:rPr>
                            <m:t>𝐵</m:t>
                          </m:r>
                        </m:sub>
                      </m:sSub>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𝑠</m:t>
                              </m:r>
                            </m:e>
                            <m:sub>
                              <m:r>
                                <a:rPr lang="en-US" sz="2400" i="1">
                                  <a:solidFill>
                                    <a:srgbClr val="0070C0"/>
                                  </a:solidFill>
                                  <a:latin typeface="Cambria Math" panose="02040503050406030204" pitchFamily="18" charset="0"/>
                                </a:rPr>
                                <m:t>𝐴</m:t>
                              </m:r>
                            </m:sub>
                          </m:sSub>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𝐶</m:t>
                          </m:r>
                        </m:e>
                      </m:d>
                    </m:oMath>
                  </m:oMathPara>
                </a14:m>
                <a:endParaRPr lang="en-US" sz="2400" i="1" dirty="0">
                  <a:solidFill>
                    <a:srgbClr val="0070C0"/>
                  </a:solidFill>
                  <a:latin typeface="Cambria Math"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47094" y="4208524"/>
                <a:ext cx="3066609" cy="461665"/>
              </a:xfrm>
              <a:prstGeom prst="rect">
                <a:avLst/>
              </a:prstGeom>
              <a:blipFill rotWithShape="0">
                <a:blip r:embed="rId5"/>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2222" y="4721790"/>
                <a:ext cx="4572000" cy="64633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𝐴</m:t>
                          </m:r>
                        </m:sub>
                      </m:sSub>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𝐹</m:t>
                          </m:r>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𝐵</m:t>
                              </m:r>
                            </m:sub>
                          </m:sSub>
                        </m:e>
                      </m:d>
                      <m:r>
                        <a:rPr lang="en-US" i="1">
                          <a:solidFill>
                            <a:srgbClr val="0070C0"/>
                          </a:solidFill>
                          <a:latin typeface="Cambria Math" panose="02040503050406030204" pitchFamily="18" charset="0"/>
                        </a:rPr>
                        <m:t>=2∗</m:t>
                      </m:r>
                      <m:r>
                        <a:rPr lang="en-US" i="1">
                          <a:solidFill>
                            <a:srgbClr val="0070C0"/>
                          </a:solidFill>
                          <a:latin typeface="Cambria Math" panose="02040503050406030204" pitchFamily="18" charset="0"/>
                        </a:rPr>
                        <m:t>𝑞</m:t>
                      </m:r>
                      <m:r>
                        <a:rPr lang="en-US" i="1">
                          <a:solidFill>
                            <a:srgbClr val="0070C0"/>
                          </a:solidFill>
                          <a:latin typeface="Cambria Math" panose="02040503050406030204" pitchFamily="18" charset="0"/>
                        </a:rPr>
                        <m:t>+0∗</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𝑞</m:t>
                          </m:r>
                        </m:e>
                      </m:d>
                    </m:oMath>
                  </m:oMathPara>
                </a14:m>
                <a:endParaRPr lang="en-US"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𝐴</m:t>
                          </m:r>
                        </m:sub>
                      </m:sSub>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𝐶</m:t>
                          </m:r>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𝐵</m:t>
                              </m:r>
                            </m:sub>
                          </m:sSub>
                        </m:e>
                      </m:d>
                      <m:r>
                        <a:rPr lang="en-US" i="1">
                          <a:solidFill>
                            <a:srgbClr val="0070C0"/>
                          </a:solidFill>
                          <a:latin typeface="Cambria Math" panose="02040503050406030204" pitchFamily="18" charset="0"/>
                        </a:rPr>
                        <m:t>=0∗</m:t>
                      </m:r>
                      <m:r>
                        <a:rPr lang="en-US" i="1">
                          <a:solidFill>
                            <a:srgbClr val="0070C0"/>
                          </a:solidFill>
                          <a:latin typeface="Cambria Math" panose="02040503050406030204" pitchFamily="18" charset="0"/>
                        </a:rPr>
                        <m:t>𝑞</m:t>
                      </m:r>
                      <m:r>
                        <a:rPr lang="en-US" i="1">
                          <a:solidFill>
                            <a:srgbClr val="0070C0"/>
                          </a:solidFill>
                          <a:latin typeface="Cambria Math" panose="02040503050406030204" pitchFamily="18" charset="0"/>
                        </a:rPr>
                        <m:t>+3∗</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𝑞</m:t>
                          </m:r>
                        </m:e>
                      </m:d>
                    </m:oMath>
                  </m:oMathPara>
                </a14:m>
                <a:endParaRPr lang="en-US" dirty="0">
                  <a:solidFill>
                    <a:srgbClr val="0070C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72222" y="4721790"/>
                <a:ext cx="4572000" cy="646331"/>
              </a:xfrm>
              <a:prstGeom prst="rect">
                <a:avLst/>
              </a:prstGeom>
              <a:blipFill rotWithShape="0">
                <a:blip r:embed="rId6"/>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72222" y="5463901"/>
                <a:ext cx="4572000" cy="64633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𝐵</m:t>
                          </m:r>
                        </m:sub>
                      </m:sSub>
                      <m:d>
                        <m:dPr>
                          <m:ctrlPr>
                            <a:rPr lang="en-US" i="1">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𝐴</m:t>
                              </m:r>
                            </m:sub>
                          </m:sSub>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𝐹</m:t>
                          </m:r>
                        </m:e>
                      </m:d>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r>
                        <a:rPr lang="en-US" i="1">
                          <a:solidFill>
                            <a:srgbClr val="0070C0"/>
                          </a:solidFill>
                          <a:latin typeface="Cambria Math" panose="02040503050406030204" pitchFamily="18" charset="0"/>
                        </a:rPr>
                        <m:t>+0∗</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e>
                      </m:d>
                    </m:oMath>
                  </m:oMathPara>
                </a14:m>
                <a:endParaRPr lang="en-US"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𝑢</m:t>
                          </m:r>
                        </m:e>
                        <m:sub>
                          <m:r>
                            <a:rPr lang="en-US" i="1">
                              <a:solidFill>
                                <a:srgbClr val="0070C0"/>
                              </a:solidFill>
                              <a:latin typeface="Cambria Math" panose="02040503050406030204" pitchFamily="18" charset="0"/>
                            </a:rPr>
                            <m:t>𝐵</m:t>
                          </m:r>
                        </m:sub>
                      </m:sSub>
                      <m:d>
                        <m:dPr>
                          <m:ctrlPr>
                            <a:rPr lang="en-US" i="1">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i="1">
                                  <a:solidFill>
                                    <a:srgbClr val="0070C0"/>
                                  </a:solidFill>
                                  <a:latin typeface="Cambria Math" panose="02040503050406030204" pitchFamily="18" charset="0"/>
                                </a:rPr>
                                <m:t>𝐴</m:t>
                              </m:r>
                            </m:sub>
                          </m:sSub>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𝐶</m:t>
                          </m:r>
                        </m:e>
                      </m:d>
                      <m:r>
                        <a:rPr lang="en-US" i="1">
                          <a:solidFill>
                            <a:srgbClr val="0070C0"/>
                          </a:solidFill>
                          <a:latin typeface="Cambria Math" panose="02040503050406030204" pitchFamily="18" charset="0"/>
                        </a:rPr>
                        <m:t>=0∗</m:t>
                      </m:r>
                      <m:r>
                        <a:rPr lang="en-US" i="1">
                          <a:solidFill>
                            <a:srgbClr val="0070C0"/>
                          </a:solidFill>
                          <a:latin typeface="Cambria Math" panose="02040503050406030204" pitchFamily="18" charset="0"/>
                        </a:rPr>
                        <m:t>𝑝</m:t>
                      </m:r>
                      <m:r>
                        <a:rPr lang="en-US" i="1">
                          <a:solidFill>
                            <a:srgbClr val="0070C0"/>
                          </a:solidFill>
                          <a:latin typeface="Cambria Math" panose="02040503050406030204" pitchFamily="18" charset="0"/>
                        </a:rPr>
                        <m:t>+2∗</m:t>
                      </m:r>
                      <m:d>
                        <m:dPr>
                          <m:ctrlPr>
                            <a:rPr lang="en-US" i="1">
                              <a:solidFill>
                                <a:srgbClr val="0070C0"/>
                              </a:solidFill>
                              <a:latin typeface="Cambria Math" panose="02040503050406030204" pitchFamily="18" charset="0"/>
                            </a:rPr>
                          </m:ctrlPr>
                        </m:dPr>
                        <m:e>
                          <m:r>
                            <a:rPr lang="en-US" i="1">
                              <a:solidFill>
                                <a:srgbClr val="0070C0"/>
                              </a:solidFill>
                              <a:latin typeface="Cambria Math" panose="02040503050406030204" pitchFamily="18" charset="0"/>
                            </a:rPr>
                            <m:t>1−</m:t>
                          </m:r>
                          <m:r>
                            <a:rPr lang="en-US" i="1">
                              <a:solidFill>
                                <a:srgbClr val="0070C0"/>
                              </a:solidFill>
                              <a:latin typeface="Cambria Math" panose="02040503050406030204" pitchFamily="18" charset="0"/>
                            </a:rPr>
                            <m:t>𝑝</m:t>
                          </m:r>
                        </m:e>
                      </m:d>
                    </m:oMath>
                  </m:oMathPara>
                </a14:m>
                <a:endParaRPr lang="en-US" dirty="0">
                  <a:solidFill>
                    <a:srgbClr val="0070C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72222" y="5463901"/>
                <a:ext cx="4572000" cy="646331"/>
              </a:xfrm>
              <a:prstGeom prst="rect">
                <a:avLst/>
              </a:prstGeom>
              <a:blipFill rotWithShape="0">
                <a:blip r:embed="rId7"/>
                <a:stretch>
                  <a:fillRect b="-4717"/>
                </a:stretch>
              </a:blipFill>
            </p:spPr>
            <p:txBody>
              <a:bodyPr/>
              <a:lstStyle/>
              <a:p>
                <a:r>
                  <a:rPr lang="en-US">
                    <a:noFill/>
                  </a:rPr>
                  <a:t> </a:t>
                </a:r>
              </a:p>
            </p:txBody>
          </p:sp>
        </mc:Fallback>
      </mc:AlternateContent>
      <p:sp>
        <p:nvSpPr>
          <p:cNvPr id="9" name="Slide Number Placeholder 8"/>
          <p:cNvSpPr>
            <a:spLocks noGrp="1"/>
          </p:cNvSpPr>
          <p:nvPr>
            <p:ph type="sldNum" sz="quarter" idx="12"/>
          </p:nvPr>
        </p:nvSpPr>
        <p:spPr/>
        <p:txBody>
          <a:bodyPr/>
          <a:lstStyle/>
          <a:p>
            <a:fld id="{A3B20E47-2A4C-4221-B6B9-A2AC2F1C1077}" type="slidenum">
              <a:rPr lang="en-US" smtClean="0"/>
              <a:pPr/>
              <a:t>53</a:t>
            </a:fld>
            <a:endParaRPr lang="en-US" dirty="0"/>
          </a:p>
        </p:txBody>
      </p:sp>
    </p:spTree>
    <p:extLst>
      <p:ext uri="{BB962C8B-B14F-4D97-AF65-F5344CB8AC3E}">
        <p14:creationId xmlns:p14="http://schemas.microsoft.com/office/powerpoint/2010/main" val="886089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in Games</a:t>
            </a:r>
          </a:p>
        </p:txBody>
      </p:sp>
      <p:sp>
        <p:nvSpPr>
          <p:cNvPr id="3" name="Content Placeholder 2"/>
          <p:cNvSpPr>
            <a:spLocks noGrp="1"/>
          </p:cNvSpPr>
          <p:nvPr>
            <p:ph sz="quarter" idx="1"/>
          </p:nvPr>
        </p:nvSpPr>
        <p:spPr/>
        <p:txBody>
          <a:bodyPr/>
          <a:lstStyle/>
          <a:p>
            <a:r>
              <a:rPr lang="en-US" dirty="0"/>
              <a:t>How should one player play and what should we expect all the players to play?</a:t>
            </a:r>
          </a:p>
          <a:p>
            <a:pPr lvl="1"/>
            <a:r>
              <a:rPr lang="en-US" dirty="0"/>
              <a:t>Dominant strategy and dominant strategy equilibrium</a:t>
            </a:r>
          </a:p>
          <a:p>
            <a:pPr lvl="1"/>
            <a:r>
              <a:rPr lang="en-US" dirty="0"/>
              <a:t>Nash Equilibrium</a:t>
            </a:r>
          </a:p>
          <a:p>
            <a:pPr lvl="1"/>
            <a:r>
              <a:rPr lang="en-US" dirty="0">
                <a:solidFill>
                  <a:srgbClr val="0070C0"/>
                </a:solidFill>
              </a:rPr>
              <a:t>Minimax strategy</a:t>
            </a:r>
          </a:p>
          <a:p>
            <a:pPr lvl="1"/>
            <a:r>
              <a:rPr lang="en-US" dirty="0" err="1">
                <a:solidFill>
                  <a:srgbClr val="0070C0"/>
                </a:solidFill>
              </a:rPr>
              <a:t>Maximin</a:t>
            </a:r>
            <a:r>
              <a:rPr lang="en-US" dirty="0">
                <a:solidFill>
                  <a:srgbClr val="0070C0"/>
                </a:solidFill>
              </a:rPr>
              <a:t> strategy</a:t>
            </a:r>
          </a:p>
          <a:p>
            <a:pPr lvl="1"/>
            <a:r>
              <a:rPr lang="en-US" dirty="0"/>
              <a:t>(</a:t>
            </a:r>
            <a:r>
              <a:rPr lang="en-US" dirty="0" err="1"/>
              <a:t>Stackelberg</a:t>
            </a:r>
            <a:r>
              <a:rPr lang="en-US" dirty="0"/>
              <a:t> Equilibrium)</a:t>
            </a:r>
          </a:p>
        </p:txBody>
      </p:sp>
      <p:sp>
        <p:nvSpPr>
          <p:cNvPr id="7" name="Slide Number Placeholder 6"/>
          <p:cNvSpPr>
            <a:spLocks noGrp="1"/>
          </p:cNvSpPr>
          <p:nvPr>
            <p:ph type="sldNum" sz="quarter" idx="12"/>
          </p:nvPr>
        </p:nvSpPr>
        <p:spPr/>
        <p:txBody>
          <a:bodyPr/>
          <a:lstStyle/>
          <a:p>
            <a:fld id="{A3B20E47-2A4C-4221-B6B9-A2AC2F1C1077}" type="slidenum">
              <a:rPr lang="en-US" smtClean="0"/>
              <a:pPr/>
              <a:t>54</a:t>
            </a:fld>
            <a:endParaRPr lang="en-US" dirty="0"/>
          </a:p>
        </p:txBody>
      </p:sp>
    </p:spTree>
    <p:extLst>
      <p:ext uri="{BB962C8B-B14F-4D97-AF65-F5344CB8AC3E}">
        <p14:creationId xmlns:p14="http://schemas.microsoft.com/office/powerpoint/2010/main" val="2373715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Maximin</a:t>
            </a:r>
            <a:r>
              <a:rPr lang="en-US" dirty="0"/>
              <a:t> and Minimax Strategy</a:t>
            </a:r>
          </a:p>
        </p:txBody>
      </p:sp>
      <p:sp>
        <p:nvSpPr>
          <p:cNvPr id="3" name="Content Placeholder 2"/>
          <p:cNvSpPr>
            <a:spLocks noGrp="1"/>
          </p:cNvSpPr>
          <p:nvPr>
            <p:ph sz="quarter" idx="1"/>
          </p:nvPr>
        </p:nvSpPr>
        <p:spPr/>
        <p:txBody>
          <a:bodyPr>
            <a:normAutofit/>
          </a:bodyPr>
          <a:lstStyle/>
          <a:p>
            <a:r>
              <a:rPr lang="en-US" dirty="0"/>
              <a:t>Both focus on single player’s strategy</a:t>
            </a:r>
          </a:p>
          <a:p>
            <a:endParaRPr lang="en-US" dirty="0"/>
          </a:p>
          <a:p>
            <a:r>
              <a:rPr lang="en-US" dirty="0" err="1"/>
              <a:t>Maximin</a:t>
            </a:r>
            <a:r>
              <a:rPr lang="en-US" dirty="0"/>
              <a:t> Strategy</a:t>
            </a:r>
          </a:p>
          <a:p>
            <a:pPr lvl="1"/>
            <a:r>
              <a:rPr lang="en-US" dirty="0"/>
              <a:t>Maximize worst case expected utility</a:t>
            </a:r>
          </a:p>
          <a:p>
            <a:pPr lvl="1"/>
            <a:r>
              <a:rPr lang="en-US" dirty="0" err="1">
                <a:solidFill>
                  <a:srgbClr val="0070C0"/>
                </a:solidFill>
              </a:rPr>
              <a:t>Maximin</a:t>
            </a:r>
            <a:r>
              <a:rPr lang="en-US" dirty="0">
                <a:solidFill>
                  <a:srgbClr val="0070C0"/>
                </a:solidFill>
              </a:rPr>
              <a:t> value (also called safety level)</a:t>
            </a:r>
            <a:endParaRPr lang="en-US" dirty="0"/>
          </a:p>
          <a:p>
            <a:endParaRPr lang="en-US" dirty="0"/>
          </a:p>
          <a:p>
            <a:r>
              <a:rPr lang="en-US" dirty="0"/>
              <a:t>Minimax Strategy</a:t>
            </a:r>
          </a:p>
          <a:p>
            <a:pPr lvl="1"/>
            <a:r>
              <a:rPr lang="en-US" dirty="0"/>
              <a:t>Minimize best case expected utility for the other player (just want to harm your opponent)</a:t>
            </a:r>
          </a:p>
          <a:p>
            <a:pPr lvl="1"/>
            <a:r>
              <a:rPr lang="en-US" dirty="0">
                <a:solidFill>
                  <a:srgbClr val="0070C0"/>
                </a:solidFill>
              </a:rPr>
              <a:t>Minimax value</a:t>
            </a:r>
            <a:endParaRPr lang="en-US" dirty="0"/>
          </a:p>
        </p:txBody>
      </p:sp>
      <p:sp>
        <p:nvSpPr>
          <p:cNvPr id="7" name="Slide Number Placeholder 6"/>
          <p:cNvSpPr>
            <a:spLocks noGrp="1"/>
          </p:cNvSpPr>
          <p:nvPr>
            <p:ph type="sldNum" sz="quarter" idx="12"/>
          </p:nvPr>
        </p:nvSpPr>
        <p:spPr/>
        <p:txBody>
          <a:bodyPr/>
          <a:lstStyle/>
          <a:p>
            <a:fld id="{A3B20E47-2A4C-4221-B6B9-A2AC2F1C1077}" type="slidenum">
              <a:rPr lang="en-US" smtClean="0"/>
              <a:pPr/>
              <a:t>55</a:t>
            </a:fld>
            <a:endParaRPr lang="en-US" dirty="0"/>
          </a:p>
        </p:txBody>
      </p:sp>
    </p:spTree>
    <p:extLst>
      <p:ext uri="{BB962C8B-B14F-4D97-AF65-F5344CB8AC3E}">
        <p14:creationId xmlns:p14="http://schemas.microsoft.com/office/powerpoint/2010/main" val="1999992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Theorem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solidFill>
                      <a:srgbClr val="900000"/>
                    </a:solidFill>
                  </a:rPr>
                  <a:t>Theorem 3 </a:t>
                </a:r>
                <a:r>
                  <a:rPr lang="en-US" sz="2400" dirty="0"/>
                  <a:t>(von Neumann 1928, Nash 1951):</a:t>
                </a:r>
              </a:p>
              <a:p>
                <a:pPr lvl="1"/>
                <a:r>
                  <a:rPr lang="en-US" dirty="0"/>
                  <a:t>Minimax=</a:t>
                </a:r>
                <a:r>
                  <a:rPr lang="en-US" dirty="0" err="1"/>
                  <a:t>Maximin</a:t>
                </a:r>
                <a:r>
                  <a:rPr lang="en-US" dirty="0"/>
                  <a:t>=NE in 2-player zero-sum games</a:t>
                </a:r>
              </a:p>
              <a:p>
                <a:pPr lvl="1"/>
                <a:r>
                  <a:rPr lang="en-US" dirty="0"/>
                  <a:t>All NEs leads to the same utility profile in a two-player zero-sum game</a:t>
                </a:r>
              </a:p>
              <a:p>
                <a:pPr lvl="1"/>
                <a:endParaRPr lang="en-US" dirty="0"/>
              </a:p>
              <a:p>
                <a:pPr lvl="1"/>
                <a:r>
                  <a:rPr lang="en-US" dirty="0"/>
                  <a:t>Formally, every two-player zero-sum game has a unique value </a:t>
                </a:r>
                <a14:m>
                  <m:oMath xmlns:m="http://schemas.openxmlformats.org/officeDocument/2006/math">
                    <m:r>
                      <a:rPr lang="en-US" i="1">
                        <a:latin typeface="Cambria Math" panose="02040503050406030204" pitchFamily="18" charset="0"/>
                      </a:rPr>
                      <m:t>𝑣</m:t>
                    </m:r>
                  </m:oMath>
                </a14:m>
                <a:r>
                  <a:rPr lang="en-US" dirty="0"/>
                  <a:t> such that</a:t>
                </a:r>
              </a:p>
              <a:p>
                <a:pPr lvl="2"/>
                <a:r>
                  <a:rPr lang="en-US" sz="2400" dirty="0"/>
                  <a:t>Player 1 can guarantee value at least </a:t>
                </a:r>
                <a14:m>
                  <m:oMath xmlns:m="http://schemas.openxmlformats.org/officeDocument/2006/math">
                    <m:r>
                      <a:rPr lang="en-US" sz="2400" i="1">
                        <a:latin typeface="Cambria Math" panose="02040503050406030204" pitchFamily="18" charset="0"/>
                      </a:rPr>
                      <m:t>𝑣</m:t>
                    </m:r>
                  </m:oMath>
                </a14:m>
                <a:endParaRPr lang="en-US" sz="2400" dirty="0"/>
              </a:p>
              <a:p>
                <a:pPr lvl="2"/>
                <a:r>
                  <a:rPr lang="en-US" sz="2400" dirty="0"/>
                  <a:t>Player 2 can guarantee loss at most </a:t>
                </a:r>
                <a14:m>
                  <m:oMath xmlns:m="http://schemas.openxmlformats.org/officeDocument/2006/math">
                    <m:r>
                      <a:rPr lang="en-US" sz="2400" i="1">
                        <a:latin typeface="Cambria Math" panose="02040503050406030204" pitchFamily="18" charset="0"/>
                      </a:rPr>
                      <m:t>𝑣</m:t>
                    </m:r>
                  </m:oMath>
                </a14:m>
                <a:endParaRPr lang="en-US" sz="2400" dirty="0"/>
              </a:p>
              <a:p>
                <a:pPr lvl="2"/>
                <a14:m>
                  <m:oMath xmlns:m="http://schemas.openxmlformats.org/officeDocument/2006/math">
                    <m:r>
                      <a:rPr lang="en-US" sz="2400" i="1">
                        <a:latin typeface="Cambria Math" panose="02040503050406030204" pitchFamily="18" charset="0"/>
                      </a:rPr>
                      <m:t>𝑣</m:t>
                    </m:r>
                  </m:oMath>
                </a14:m>
                <a:r>
                  <a:rPr lang="en-US" sz="2400" dirty="0"/>
                  <a:t> is called </a:t>
                </a:r>
                <a:r>
                  <a:rPr lang="en-US" sz="2400" dirty="0">
                    <a:solidFill>
                      <a:srgbClr val="900000"/>
                    </a:solidFill>
                  </a:rPr>
                  <a:t>value of the game or game value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88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A3B20E47-2A4C-4221-B6B9-A2AC2F1C1077}" type="slidenum">
              <a:rPr lang="en-US" smtClean="0"/>
              <a:pPr/>
              <a:t>56</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A3066C34-1712-406B-8A44-F437569CCDB7}"/>
                  </a:ext>
                </a:extLst>
              </p14:cNvPr>
              <p14:cNvContentPartPr/>
              <p14:nvPr/>
            </p14:nvContentPartPr>
            <p14:xfrm>
              <a:off x="2196360" y="1765800"/>
              <a:ext cx="1328040" cy="299520"/>
            </p14:xfrm>
          </p:contentPart>
        </mc:Choice>
        <mc:Fallback xmlns="">
          <p:pic>
            <p:nvPicPr>
              <p:cNvPr id="4" name="Ink 3">
                <a:extLst>
                  <a:ext uri="{FF2B5EF4-FFF2-40B4-BE49-F238E27FC236}">
                    <a16:creationId xmlns:a16="http://schemas.microsoft.com/office/drawing/2014/main" id="{A3066C34-1712-406B-8A44-F437569CCDB7}"/>
                  </a:ext>
                </a:extLst>
              </p:cNvPr>
              <p:cNvPicPr/>
              <p:nvPr/>
            </p:nvPicPr>
            <p:blipFill>
              <a:blip r:embed="rId4"/>
              <a:stretch>
                <a:fillRect/>
              </a:stretch>
            </p:blipFill>
            <p:spPr>
              <a:xfrm>
                <a:off x="2187000" y="1756440"/>
                <a:ext cx="1346760" cy="318240"/>
              </a:xfrm>
              <a:prstGeom prst="rect">
                <a:avLst/>
              </a:prstGeom>
            </p:spPr>
          </p:pic>
        </mc:Fallback>
      </mc:AlternateContent>
    </p:spTree>
    <p:extLst>
      <p:ext uri="{BB962C8B-B14F-4D97-AF65-F5344CB8AC3E}">
        <p14:creationId xmlns:p14="http://schemas.microsoft.com/office/powerpoint/2010/main" val="2842376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Concepts in Games</a:t>
            </a:r>
          </a:p>
        </p:txBody>
      </p:sp>
      <p:sp>
        <p:nvSpPr>
          <p:cNvPr id="3" name="Content Placeholder 2"/>
          <p:cNvSpPr>
            <a:spLocks noGrp="1"/>
          </p:cNvSpPr>
          <p:nvPr>
            <p:ph sz="quarter" idx="1"/>
          </p:nvPr>
        </p:nvSpPr>
        <p:spPr/>
        <p:txBody>
          <a:bodyPr/>
          <a:lstStyle/>
          <a:p>
            <a:r>
              <a:rPr lang="en-US" dirty="0"/>
              <a:t>How should one player play and what should we expect all the players to play?</a:t>
            </a:r>
          </a:p>
          <a:p>
            <a:pPr lvl="1"/>
            <a:r>
              <a:rPr lang="en-US" dirty="0"/>
              <a:t>Dominant strategy and dominant strategy equilibrium</a:t>
            </a:r>
          </a:p>
          <a:p>
            <a:pPr lvl="1"/>
            <a:r>
              <a:rPr lang="en-US" dirty="0"/>
              <a:t>Nash Equilibrium</a:t>
            </a:r>
          </a:p>
          <a:p>
            <a:pPr lvl="1"/>
            <a:r>
              <a:rPr lang="en-US" dirty="0"/>
              <a:t>Minimax strategy</a:t>
            </a:r>
          </a:p>
          <a:p>
            <a:pPr lvl="1"/>
            <a:r>
              <a:rPr lang="en-US" dirty="0" err="1"/>
              <a:t>Maximin</a:t>
            </a:r>
            <a:r>
              <a:rPr lang="en-US" dirty="0"/>
              <a:t> strategy</a:t>
            </a:r>
          </a:p>
          <a:p>
            <a:pPr lvl="1"/>
            <a:r>
              <a:rPr lang="en-US" dirty="0">
                <a:solidFill>
                  <a:srgbClr val="0070C0"/>
                </a:solidFill>
              </a:rPr>
              <a:t>(</a:t>
            </a:r>
            <a:r>
              <a:rPr lang="en-US" dirty="0" err="1">
                <a:solidFill>
                  <a:srgbClr val="0070C0"/>
                </a:solidFill>
              </a:rPr>
              <a:t>Stackelberg</a:t>
            </a:r>
            <a:r>
              <a:rPr lang="en-US" dirty="0">
                <a:solidFill>
                  <a:srgbClr val="0070C0"/>
                </a:solidFill>
              </a:rPr>
              <a:t> Equilibrium)</a:t>
            </a:r>
          </a:p>
        </p:txBody>
      </p:sp>
      <p:sp>
        <p:nvSpPr>
          <p:cNvPr id="7" name="Slide Number Placeholder 6"/>
          <p:cNvSpPr>
            <a:spLocks noGrp="1"/>
          </p:cNvSpPr>
          <p:nvPr>
            <p:ph type="sldNum" sz="quarter" idx="12"/>
          </p:nvPr>
        </p:nvSpPr>
        <p:spPr/>
        <p:txBody>
          <a:bodyPr/>
          <a:lstStyle/>
          <a:p>
            <a:fld id="{A3B20E47-2A4C-4221-B6B9-A2AC2F1C1077}" type="slidenum">
              <a:rPr lang="en-US" smtClean="0"/>
              <a:pPr/>
              <a:t>57</a:t>
            </a:fld>
            <a:endParaRPr lang="en-US" dirty="0"/>
          </a:p>
        </p:txBody>
      </p:sp>
    </p:spTree>
    <p:extLst>
      <p:ext uri="{BB962C8B-B14F-4D97-AF65-F5344CB8AC3E}">
        <p14:creationId xmlns:p14="http://schemas.microsoft.com/office/powerpoint/2010/main" val="2718177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Commitment</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t>What’s the PSNEs in this game and the players’ utilities?</a:t>
                </a:r>
              </a:p>
              <a:p>
                <a:r>
                  <a:rPr lang="en-US" sz="2400" dirty="0"/>
                  <a:t>What action should player 2 choose if player 1 commits to playing </a:t>
                </a:r>
                <a14:m>
                  <m:oMath xmlns:m="http://schemas.openxmlformats.org/officeDocument/2006/math">
                    <m:r>
                      <a:rPr lang="en-US" sz="2400" i="1" dirty="0" smtClean="0">
                        <a:latin typeface="Cambria Math" panose="02040503050406030204" pitchFamily="18" charset="0"/>
                      </a:rPr>
                      <m:t>𝑏</m:t>
                    </m:r>
                  </m:oMath>
                </a14:m>
                <a:r>
                  <a:rPr lang="en-US" sz="2400" dirty="0"/>
                  <a:t>? What is player 1’s utility?</a:t>
                </a:r>
              </a:p>
              <a:p>
                <a:r>
                  <a:rPr lang="en-US" sz="2400" dirty="0"/>
                  <a:t>What action should player 2 choose if player 1 commits to playing </a:t>
                </a:r>
                <a14:m>
                  <m:oMath xmlns:m="http://schemas.openxmlformats.org/officeDocument/2006/math">
                    <m:r>
                      <a:rPr lang="en-US" sz="2400" i="1" dirty="0">
                        <a:latin typeface="Cambria Math" panose="02040503050406030204" pitchFamily="18" charset="0"/>
                      </a:rPr>
                      <m:t>𝑎</m:t>
                    </m:r>
                  </m:oMath>
                </a14:m>
                <a:r>
                  <a:rPr lang="en-US" sz="2400" dirty="0"/>
                  <a:t> and </a:t>
                </a:r>
                <a14:m>
                  <m:oMath xmlns:m="http://schemas.openxmlformats.org/officeDocument/2006/math">
                    <m:r>
                      <a:rPr lang="en-US" sz="2400" i="1" dirty="0">
                        <a:latin typeface="Cambria Math" panose="02040503050406030204" pitchFamily="18" charset="0"/>
                      </a:rPr>
                      <m:t>𝑏</m:t>
                    </m:r>
                  </m:oMath>
                </a14:m>
                <a:r>
                  <a:rPr lang="en-US" sz="2400" dirty="0"/>
                  <a:t> uniformly randomly? What is player 1’s utility?</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866444340"/>
              </p:ext>
            </p:extLst>
          </p:nvPr>
        </p:nvGraphicFramePr>
        <p:xfrm>
          <a:off x="2754773" y="466601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55290" y="4135336"/>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49304" y="5010679"/>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58</a:t>
            </a:fld>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95CB1D92-F0D0-429B-B12E-C1D9130977E4}"/>
                  </a:ext>
                </a:extLst>
              </p14:cNvPr>
              <p14:cNvContentPartPr/>
              <p14:nvPr/>
            </p14:nvContentPartPr>
            <p14:xfrm>
              <a:off x="476280" y="441000"/>
              <a:ext cx="7936560" cy="5575320"/>
            </p14:xfrm>
          </p:contentPart>
        </mc:Choice>
        <mc:Fallback xmlns="">
          <p:pic>
            <p:nvPicPr>
              <p:cNvPr id="4" name="Ink 3">
                <a:extLst>
                  <a:ext uri="{FF2B5EF4-FFF2-40B4-BE49-F238E27FC236}">
                    <a16:creationId xmlns:a16="http://schemas.microsoft.com/office/drawing/2014/main" id="{95CB1D92-F0D0-429B-B12E-C1D9130977E4}"/>
                  </a:ext>
                </a:extLst>
              </p:cNvPr>
              <p:cNvPicPr/>
              <p:nvPr/>
            </p:nvPicPr>
            <p:blipFill>
              <a:blip r:embed="rId4"/>
              <a:stretch>
                <a:fillRect/>
              </a:stretch>
            </p:blipFill>
            <p:spPr>
              <a:xfrm>
                <a:off x="466920" y="431640"/>
                <a:ext cx="7955280" cy="5594040"/>
              </a:xfrm>
              <a:prstGeom prst="rect">
                <a:avLst/>
              </a:prstGeom>
            </p:spPr>
          </p:pic>
        </mc:Fallback>
      </mc:AlternateContent>
    </p:spTree>
    <p:extLst>
      <p:ext uri="{BB962C8B-B14F-4D97-AF65-F5344CB8AC3E}">
        <p14:creationId xmlns:p14="http://schemas.microsoft.com/office/powerpoint/2010/main" val="126639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Commitment</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t>What’s the PSNEs in this game and the players’ utilities?</a:t>
                </a:r>
              </a:p>
              <a:p>
                <a:r>
                  <a:rPr lang="en-US" sz="2400" dirty="0"/>
                  <a:t>What action should player 2 choose if player 1 commits to playing </a:t>
                </a:r>
                <a14:m>
                  <m:oMath xmlns:m="http://schemas.openxmlformats.org/officeDocument/2006/math">
                    <m:r>
                      <a:rPr lang="en-US" sz="2400" i="1" dirty="0" smtClean="0">
                        <a:latin typeface="Cambria Math" panose="02040503050406030204" pitchFamily="18" charset="0"/>
                      </a:rPr>
                      <m:t>𝑏</m:t>
                    </m:r>
                  </m:oMath>
                </a14:m>
                <a:r>
                  <a:rPr lang="en-US" sz="2400" dirty="0"/>
                  <a:t>? What is player 1’s utility?</a:t>
                </a:r>
              </a:p>
              <a:p>
                <a:r>
                  <a:rPr lang="en-US" sz="2400" dirty="0"/>
                  <a:t>What action should player 2 choose if player 1 commits to playing </a:t>
                </a:r>
                <a14:m>
                  <m:oMath xmlns:m="http://schemas.openxmlformats.org/officeDocument/2006/math">
                    <m:r>
                      <a:rPr lang="en-US" sz="2400" i="1" dirty="0">
                        <a:latin typeface="Cambria Math" panose="02040503050406030204" pitchFamily="18" charset="0"/>
                      </a:rPr>
                      <m:t>𝑎</m:t>
                    </m:r>
                  </m:oMath>
                </a14:m>
                <a:r>
                  <a:rPr lang="en-US" sz="2400" dirty="0"/>
                  <a:t> and </a:t>
                </a:r>
                <a14:m>
                  <m:oMath xmlns:m="http://schemas.openxmlformats.org/officeDocument/2006/math">
                    <m:r>
                      <a:rPr lang="en-US" sz="2400" i="1" dirty="0">
                        <a:latin typeface="Cambria Math" panose="02040503050406030204" pitchFamily="18" charset="0"/>
                      </a:rPr>
                      <m:t>𝑏</m:t>
                    </m:r>
                  </m:oMath>
                </a14:m>
                <a:r>
                  <a:rPr lang="en-US" sz="2400" dirty="0"/>
                  <a:t> uniformly randomly? What is player 1’s utility?</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graphicFrame>
        <p:nvGraphicFramePr>
          <p:cNvPr id="7" name="Table 6"/>
          <p:cNvGraphicFramePr>
            <a:graphicFrameLocks noGrp="1"/>
          </p:cNvGraphicFramePr>
          <p:nvPr/>
        </p:nvGraphicFramePr>
        <p:xfrm>
          <a:off x="2754773" y="466601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55290" y="4135336"/>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49304" y="5010679"/>
            <a:ext cx="1413882" cy="461665"/>
          </a:xfrm>
          <a:prstGeom prst="rect">
            <a:avLst/>
          </a:prstGeom>
          <a:noFill/>
        </p:spPr>
        <p:txBody>
          <a:bodyPr wrap="square" rtlCol="0">
            <a:spAutoFit/>
          </a:bodyPr>
          <a:lstStyle/>
          <a:p>
            <a:r>
              <a:rPr lang="en-US" sz="2400" dirty="0">
                <a:solidFill>
                  <a:srgbClr val="900000"/>
                </a:solidFill>
              </a:rPr>
              <a:t>Player 1</a:t>
            </a:r>
          </a:p>
        </p:txBody>
      </p:sp>
      <mc:AlternateContent xmlns:mc="http://schemas.openxmlformats.org/markup-compatibility/2006" xmlns:a14="http://schemas.microsoft.com/office/drawing/2010/main">
        <mc:Choice Requires="a14">
          <p:sp>
            <p:nvSpPr>
              <p:cNvPr id="10" name="TextBox 9"/>
              <p:cNvSpPr txBox="1"/>
              <p:nvPr/>
            </p:nvSpPr>
            <p:spPr>
              <a:xfrm>
                <a:off x="7805195" y="1250066"/>
                <a:ext cx="918328" cy="369332"/>
              </a:xfrm>
              <a:prstGeom prst="rect">
                <a:avLst/>
              </a:prstGeom>
              <a:noFill/>
            </p:spPr>
            <p:txBody>
              <a:bodyPr wrap="none" rtlCol="0">
                <a:spAutoFit/>
              </a:bodyPr>
              <a:lstStyle/>
              <a:p>
                <a14:m>
                  <m:oMath xmlns:m="http://schemas.openxmlformats.org/officeDocument/2006/math">
                    <m:r>
                      <a:rPr lang="en-US" b="0" i="1" smtClean="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𝑎</m:t>
                    </m:r>
                    <m:r>
                      <a:rPr lang="en-US" b="0" i="1" smtClean="0">
                        <a:solidFill>
                          <a:srgbClr val="900000"/>
                        </a:solidFill>
                        <a:latin typeface="Cambria Math" panose="02040503050406030204" pitchFamily="18" charset="0"/>
                      </a:rPr>
                      <m:t>,</m:t>
                    </m:r>
                    <m:r>
                      <a:rPr lang="en-US" b="0" i="1" smtClean="0">
                        <a:solidFill>
                          <a:srgbClr val="900000"/>
                        </a:solidFill>
                        <a:latin typeface="Cambria Math" panose="02040503050406030204" pitchFamily="18" charset="0"/>
                      </a:rPr>
                      <m:t>𝑐</m:t>
                    </m:r>
                    <m:r>
                      <a:rPr lang="en-US" b="0" i="1" smtClean="0">
                        <a:solidFill>
                          <a:srgbClr val="900000"/>
                        </a:solidFill>
                        <a:latin typeface="Cambria Math" panose="02040503050406030204" pitchFamily="18" charset="0"/>
                      </a:rPr>
                      <m:t>)</m:t>
                    </m:r>
                  </m:oMath>
                </a14:m>
                <a:r>
                  <a:rPr lang="en-US" dirty="0">
                    <a:solidFill>
                      <a:srgbClr val="900000"/>
                    </a:solidFill>
                  </a:rPr>
                  <a:t>, 2</a:t>
                </a:r>
              </a:p>
            </p:txBody>
          </p:sp>
        </mc:Choice>
        <mc:Fallback xmlns="">
          <p:sp>
            <p:nvSpPr>
              <p:cNvPr id="10" name="TextBox 9"/>
              <p:cNvSpPr txBox="1">
                <a:spLocks noRot="1" noChangeAspect="1" noMove="1" noResize="1" noEditPoints="1" noAdjustHandles="1" noChangeArrowheads="1" noChangeShapeType="1" noTextEdit="1"/>
              </p:cNvSpPr>
              <p:nvPr/>
            </p:nvSpPr>
            <p:spPr>
              <a:xfrm>
                <a:off x="7805195" y="1250066"/>
                <a:ext cx="918328" cy="369332"/>
              </a:xfrm>
              <a:prstGeom prst="rect">
                <a:avLst/>
              </a:prstGeom>
              <a:blipFill rotWithShape="0">
                <a:blip r:embed="rId3"/>
                <a:stretch>
                  <a:fillRect l="-1987" t="-8197" r="-4636" b="-24590"/>
                </a:stretch>
              </a:blipFill>
            </p:spPr>
            <p:txBody>
              <a:bodyPr/>
              <a:lstStyle/>
              <a:p>
                <a:r>
                  <a:rPr lang="en-US">
                    <a:noFill/>
                  </a:rPr>
                  <a:t> </a:t>
                </a:r>
              </a:p>
            </p:txBody>
          </p:sp>
        </mc:Fallback>
      </mc:AlternateContent>
      <p:sp>
        <p:nvSpPr>
          <p:cNvPr id="11" name="TextBox 10"/>
          <p:cNvSpPr txBox="1"/>
          <p:nvPr/>
        </p:nvSpPr>
        <p:spPr>
          <a:xfrm>
            <a:off x="5495661" y="2073113"/>
            <a:ext cx="509435" cy="369332"/>
          </a:xfrm>
          <a:prstGeom prst="rect">
            <a:avLst/>
          </a:prstGeom>
          <a:noFill/>
        </p:spPr>
        <p:txBody>
          <a:bodyPr wrap="none" rtlCol="0">
            <a:spAutoFit/>
          </a:bodyPr>
          <a:lstStyle/>
          <a:p>
            <a:r>
              <a:rPr lang="en-US" dirty="0">
                <a:solidFill>
                  <a:srgbClr val="900000"/>
                </a:solidFill>
              </a:rPr>
              <a:t>d, 3</a:t>
            </a:r>
          </a:p>
        </p:txBody>
      </p:sp>
      <p:sp>
        <p:nvSpPr>
          <p:cNvPr id="12" name="TextBox 11"/>
          <p:cNvSpPr txBox="1"/>
          <p:nvPr/>
        </p:nvSpPr>
        <p:spPr>
          <a:xfrm>
            <a:off x="7430562" y="3193929"/>
            <a:ext cx="676147" cy="369332"/>
          </a:xfrm>
          <a:prstGeom prst="rect">
            <a:avLst/>
          </a:prstGeom>
          <a:noFill/>
        </p:spPr>
        <p:txBody>
          <a:bodyPr wrap="none" rtlCol="0">
            <a:spAutoFit/>
          </a:bodyPr>
          <a:lstStyle/>
          <a:p>
            <a:r>
              <a:rPr lang="en-US" dirty="0">
                <a:solidFill>
                  <a:srgbClr val="900000"/>
                </a:solidFill>
              </a:rPr>
              <a:t>d, 3.5</a:t>
            </a:r>
          </a:p>
        </p:txBody>
      </p:sp>
      <p:sp>
        <p:nvSpPr>
          <p:cNvPr id="13" name="Slide Number Placeholder 12"/>
          <p:cNvSpPr>
            <a:spLocks noGrp="1"/>
          </p:cNvSpPr>
          <p:nvPr>
            <p:ph type="sldNum" sz="quarter" idx="12"/>
          </p:nvPr>
        </p:nvSpPr>
        <p:spPr/>
        <p:txBody>
          <a:bodyPr/>
          <a:lstStyle/>
          <a:p>
            <a:fld id="{A3B20E47-2A4C-4221-B6B9-A2AC2F1C1077}" type="slidenum">
              <a:rPr lang="en-US" smtClean="0"/>
              <a:pPr/>
              <a:t>59</a:t>
            </a:fld>
            <a:endParaRPr lang="en-US" dirty="0"/>
          </a:p>
        </p:txBody>
      </p:sp>
    </p:spTree>
    <p:extLst>
      <p:ext uri="{BB962C8B-B14F-4D97-AF65-F5344CB8AC3E}">
        <p14:creationId xmlns:p14="http://schemas.microsoft.com/office/powerpoint/2010/main" val="3009311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Adversarial Search</a:t>
            </a:r>
          </a:p>
        </p:txBody>
      </p:sp>
      <p:sp>
        <p:nvSpPr>
          <p:cNvPr id="3" name="Content Placeholder 2"/>
          <p:cNvSpPr>
            <a:spLocks noGrp="1"/>
          </p:cNvSpPr>
          <p:nvPr>
            <p:ph sz="quarter" idx="1"/>
          </p:nvPr>
        </p:nvSpPr>
        <p:spPr/>
        <p:txBody>
          <a:bodyPr/>
          <a:lstStyle/>
          <a:p>
            <a:r>
              <a:rPr lang="en-US" dirty="0"/>
              <a:t>Zero-sum, perfect information, two player games with turn-taking moves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6</a:t>
            </a:fld>
            <a:endParaRPr lang="en-US" dirty="0"/>
          </a:p>
        </p:txBody>
      </p:sp>
      <p:grpSp>
        <p:nvGrpSpPr>
          <p:cNvPr id="5" name="Group 4">
            <a:extLst>
              <a:ext uri="{FF2B5EF4-FFF2-40B4-BE49-F238E27FC236}">
                <a16:creationId xmlns:a16="http://schemas.microsoft.com/office/drawing/2014/main" xmlns="" id="{98E1C8E3-8331-4367-BAEE-475B72AF1E9C}"/>
              </a:ext>
            </a:extLst>
          </p:cNvPr>
          <p:cNvGrpSpPr/>
          <p:nvPr/>
        </p:nvGrpSpPr>
        <p:grpSpPr>
          <a:xfrm>
            <a:off x="524176" y="2156408"/>
            <a:ext cx="8361323" cy="3929348"/>
            <a:chOff x="1625600" y="2209800"/>
            <a:chExt cx="8636000" cy="2743200"/>
          </a:xfrm>
        </p:grpSpPr>
        <p:sp>
          <p:nvSpPr>
            <p:cNvPr id="6" name="AutoShape 4"/>
            <p:cNvSpPr>
              <a:spLocks noChangeArrowheads="1"/>
            </p:cNvSpPr>
            <p:nvPr/>
          </p:nvSpPr>
          <p:spPr bwMode="auto">
            <a:xfrm>
              <a:off x="5693833" y="2209800"/>
              <a:ext cx="508000" cy="304800"/>
            </a:xfrm>
            <a:prstGeom prst="triangle">
              <a:avLst>
                <a:gd name="adj" fmla="val 50000"/>
              </a:avLst>
            </a:prstGeom>
            <a:solidFill>
              <a:srgbClr val="0000FF"/>
            </a:solidFill>
            <a:ln w="12700">
              <a:solidFill>
                <a:schemeClr val="tx1"/>
              </a:solidFill>
              <a:miter lim="800000"/>
              <a:headEnd/>
              <a:tailEnd/>
            </a:ln>
          </p:spPr>
          <p:txBody>
            <a:bodyPr wrap="none" anchor="ctr"/>
            <a:lstStyle/>
            <a:p>
              <a:endParaRPr lang="en-US" sz="2400"/>
            </a:p>
          </p:txBody>
        </p:sp>
        <p:grpSp>
          <p:nvGrpSpPr>
            <p:cNvPr id="7" name="Group 60"/>
            <p:cNvGrpSpPr>
              <a:grpSpLocks/>
            </p:cNvGrpSpPr>
            <p:nvPr/>
          </p:nvGrpSpPr>
          <p:grpSpPr bwMode="auto">
            <a:xfrm>
              <a:off x="2641600" y="3765550"/>
              <a:ext cx="508000" cy="1187450"/>
              <a:chOff x="1981200" y="3765550"/>
              <a:chExt cx="381000" cy="1187450"/>
            </a:xfrm>
            <a:solidFill>
              <a:srgbClr val="C198E0"/>
            </a:solidFill>
          </p:grpSpPr>
          <p:cxnSp>
            <p:nvCxnSpPr>
              <p:cNvPr id="48" name="AutoShape 13"/>
              <p:cNvCxnSpPr>
                <a:cxnSpLocks noChangeShapeType="1"/>
                <a:stCxn id="40" idx="0"/>
              </p:cNvCxnSpPr>
              <p:nvPr/>
            </p:nvCxnSpPr>
            <p:spPr bwMode="auto">
              <a:xfrm>
                <a:off x="2173288" y="3765550"/>
                <a:ext cx="1588" cy="806450"/>
              </a:xfrm>
              <a:prstGeom prst="straightConnector1">
                <a:avLst/>
              </a:prstGeom>
              <a:grpFill/>
              <a:ln w="12700">
                <a:solidFill>
                  <a:schemeClr val="tx1"/>
                </a:solidFill>
                <a:round/>
                <a:headEnd/>
                <a:tailEnd type="triangle" w="med" len="med"/>
              </a:ln>
            </p:spPr>
          </p:cxnSp>
          <p:sp>
            <p:nvSpPr>
              <p:cNvPr id="49" name="Rectangle 7"/>
              <p:cNvSpPr>
                <a:spLocks noChangeArrowheads="1"/>
              </p:cNvSpPr>
              <p:nvPr/>
            </p:nvSpPr>
            <p:spPr bwMode="auto">
              <a:xfrm>
                <a:off x="1981200" y="4648200"/>
                <a:ext cx="381000" cy="304800"/>
              </a:xfrm>
              <a:prstGeom prst="rect">
                <a:avLst/>
              </a:prstGeom>
              <a:grpFill/>
              <a:ln w="9525">
                <a:solidFill>
                  <a:schemeClr val="tx1"/>
                </a:solidFill>
                <a:miter lim="800000"/>
                <a:headEnd/>
                <a:tailEnd/>
              </a:ln>
            </p:spPr>
            <p:txBody>
              <a:bodyPr wrap="none" anchor="ctr"/>
              <a:lstStyle/>
              <a:p>
                <a:pPr algn="ctr"/>
                <a:r>
                  <a:rPr lang="en-US" sz="2400" dirty="0"/>
                  <a:t>12</a:t>
                </a:r>
              </a:p>
            </p:txBody>
          </p:sp>
        </p:grpSp>
        <p:grpSp>
          <p:nvGrpSpPr>
            <p:cNvPr id="8" name="Group 61"/>
            <p:cNvGrpSpPr>
              <a:grpSpLocks/>
            </p:cNvGrpSpPr>
            <p:nvPr/>
          </p:nvGrpSpPr>
          <p:grpSpPr bwMode="auto">
            <a:xfrm>
              <a:off x="2897717" y="3765550"/>
              <a:ext cx="1267883" cy="1187450"/>
              <a:chOff x="2173288" y="3765550"/>
              <a:chExt cx="950912" cy="1187450"/>
            </a:xfrm>
            <a:solidFill>
              <a:srgbClr val="C198E0"/>
            </a:solidFill>
          </p:grpSpPr>
          <p:cxnSp>
            <p:nvCxnSpPr>
              <p:cNvPr id="46" name="AutoShape 17"/>
              <p:cNvCxnSpPr>
                <a:cxnSpLocks noChangeShapeType="1"/>
                <a:stCxn id="40" idx="0"/>
              </p:cNvCxnSpPr>
              <p:nvPr/>
            </p:nvCxnSpPr>
            <p:spPr bwMode="auto">
              <a:xfrm>
                <a:off x="2173288" y="3765550"/>
                <a:ext cx="763586" cy="822325"/>
              </a:xfrm>
              <a:prstGeom prst="straightConnector1">
                <a:avLst/>
              </a:prstGeom>
              <a:grpFill/>
              <a:ln w="12700">
                <a:solidFill>
                  <a:schemeClr val="tx1"/>
                </a:solidFill>
                <a:round/>
                <a:headEnd/>
                <a:tailEnd type="triangle" w="med" len="med"/>
              </a:ln>
            </p:spPr>
          </p:cxnSp>
          <p:sp>
            <p:nvSpPr>
              <p:cNvPr id="47" name="Rectangle 7"/>
              <p:cNvSpPr>
                <a:spLocks noChangeArrowheads="1"/>
              </p:cNvSpPr>
              <p:nvPr/>
            </p:nvSpPr>
            <p:spPr bwMode="auto">
              <a:xfrm>
                <a:off x="2743200" y="4648200"/>
                <a:ext cx="381000" cy="304800"/>
              </a:xfrm>
              <a:prstGeom prst="rect">
                <a:avLst/>
              </a:prstGeom>
              <a:grpFill/>
              <a:ln w="9525">
                <a:solidFill>
                  <a:schemeClr val="tx1"/>
                </a:solidFill>
                <a:miter lim="800000"/>
                <a:headEnd/>
                <a:tailEnd/>
              </a:ln>
            </p:spPr>
            <p:txBody>
              <a:bodyPr wrap="none" anchor="ctr"/>
              <a:lstStyle/>
              <a:p>
                <a:pPr algn="ctr"/>
                <a:r>
                  <a:rPr lang="en-US" sz="2400" dirty="0"/>
                  <a:t>8</a:t>
                </a:r>
              </a:p>
            </p:txBody>
          </p:sp>
        </p:grpSp>
        <p:grpSp>
          <p:nvGrpSpPr>
            <p:cNvPr id="9" name="Group 64"/>
            <p:cNvGrpSpPr>
              <a:grpSpLocks/>
            </p:cNvGrpSpPr>
            <p:nvPr/>
          </p:nvGrpSpPr>
          <p:grpSpPr bwMode="auto">
            <a:xfrm>
              <a:off x="8737600" y="3765550"/>
              <a:ext cx="508000" cy="1187450"/>
              <a:chOff x="6553200" y="3765550"/>
              <a:chExt cx="381000" cy="1187450"/>
            </a:xfrm>
            <a:solidFill>
              <a:srgbClr val="C198E0"/>
            </a:solidFill>
          </p:grpSpPr>
          <p:cxnSp>
            <p:nvCxnSpPr>
              <p:cNvPr id="44" name="AutoShape 33"/>
              <p:cNvCxnSpPr>
                <a:cxnSpLocks noChangeShapeType="1"/>
              </p:cNvCxnSpPr>
              <p:nvPr/>
            </p:nvCxnSpPr>
            <p:spPr bwMode="auto">
              <a:xfrm>
                <a:off x="6745288" y="3765550"/>
                <a:ext cx="1588" cy="806450"/>
              </a:xfrm>
              <a:prstGeom prst="straightConnector1">
                <a:avLst/>
              </a:prstGeom>
              <a:grpFill/>
              <a:ln w="12700">
                <a:solidFill>
                  <a:schemeClr val="tx1"/>
                </a:solidFill>
                <a:round/>
                <a:headEnd/>
                <a:tailEnd type="triangle" w="med" len="med"/>
              </a:ln>
            </p:spPr>
          </p:cxnSp>
          <p:sp>
            <p:nvSpPr>
              <p:cNvPr id="45" name="Rectangle 7"/>
              <p:cNvSpPr>
                <a:spLocks noChangeArrowheads="1"/>
              </p:cNvSpPr>
              <p:nvPr/>
            </p:nvSpPr>
            <p:spPr bwMode="auto">
              <a:xfrm>
                <a:off x="6553200" y="4648200"/>
                <a:ext cx="381000" cy="304800"/>
              </a:xfrm>
              <a:prstGeom prst="rect">
                <a:avLst/>
              </a:prstGeom>
              <a:grpFill/>
              <a:ln w="9525">
                <a:solidFill>
                  <a:schemeClr val="tx1"/>
                </a:solidFill>
                <a:miter lim="800000"/>
                <a:headEnd/>
                <a:tailEnd/>
              </a:ln>
            </p:spPr>
            <p:txBody>
              <a:bodyPr wrap="none" anchor="ctr"/>
              <a:lstStyle/>
              <a:p>
                <a:pPr algn="ctr"/>
                <a:r>
                  <a:rPr lang="en-US" sz="2400"/>
                  <a:t>5</a:t>
                </a:r>
              </a:p>
            </p:txBody>
          </p:sp>
        </p:grpSp>
        <p:grpSp>
          <p:nvGrpSpPr>
            <p:cNvPr id="10" name="Group 65"/>
            <p:cNvGrpSpPr>
              <a:grpSpLocks/>
            </p:cNvGrpSpPr>
            <p:nvPr/>
          </p:nvGrpSpPr>
          <p:grpSpPr bwMode="auto">
            <a:xfrm>
              <a:off x="8993717" y="3765550"/>
              <a:ext cx="1267883" cy="1187450"/>
              <a:chOff x="6745288" y="3765550"/>
              <a:chExt cx="950912" cy="1187450"/>
            </a:xfrm>
            <a:solidFill>
              <a:srgbClr val="C198E0"/>
            </a:solidFill>
          </p:grpSpPr>
          <p:cxnSp>
            <p:nvCxnSpPr>
              <p:cNvPr id="42" name="AutoShape 37"/>
              <p:cNvCxnSpPr>
                <a:cxnSpLocks noChangeShapeType="1"/>
              </p:cNvCxnSpPr>
              <p:nvPr/>
            </p:nvCxnSpPr>
            <p:spPr bwMode="auto">
              <a:xfrm>
                <a:off x="6745288" y="3765550"/>
                <a:ext cx="763587" cy="822325"/>
              </a:xfrm>
              <a:prstGeom prst="straightConnector1">
                <a:avLst/>
              </a:prstGeom>
              <a:grpFill/>
              <a:ln w="12700">
                <a:solidFill>
                  <a:schemeClr val="tx1"/>
                </a:solidFill>
                <a:round/>
                <a:headEnd/>
                <a:tailEnd type="triangle" w="med" len="med"/>
              </a:ln>
            </p:spPr>
          </p:cxnSp>
          <p:sp>
            <p:nvSpPr>
              <p:cNvPr id="43" name="Rectangle 7"/>
              <p:cNvSpPr>
                <a:spLocks noChangeArrowheads="1"/>
              </p:cNvSpPr>
              <p:nvPr/>
            </p:nvSpPr>
            <p:spPr bwMode="auto">
              <a:xfrm>
                <a:off x="7315200" y="4648200"/>
                <a:ext cx="381000" cy="304800"/>
              </a:xfrm>
              <a:prstGeom prst="rect">
                <a:avLst/>
              </a:prstGeom>
              <a:grpFill/>
              <a:ln w="9525">
                <a:solidFill>
                  <a:schemeClr val="tx1"/>
                </a:solidFill>
                <a:miter lim="800000"/>
                <a:headEnd/>
                <a:tailEnd/>
              </a:ln>
            </p:spPr>
            <p:txBody>
              <a:bodyPr wrap="none" anchor="ctr"/>
              <a:lstStyle/>
              <a:p>
                <a:pPr algn="ctr"/>
                <a:r>
                  <a:rPr lang="en-US" sz="2400" dirty="0"/>
                  <a:t>2</a:t>
                </a:r>
              </a:p>
            </p:txBody>
          </p:sp>
        </p:grpSp>
        <p:grpSp>
          <p:nvGrpSpPr>
            <p:cNvPr id="11" name="Group 10"/>
            <p:cNvGrpSpPr/>
            <p:nvPr/>
          </p:nvGrpSpPr>
          <p:grpSpPr>
            <a:xfrm>
              <a:off x="2645833" y="2514600"/>
              <a:ext cx="3302000" cy="1250950"/>
              <a:chOff x="2645833" y="2514600"/>
              <a:chExt cx="3302000" cy="1250950"/>
            </a:xfrm>
          </p:grpSpPr>
          <p:sp>
            <p:nvSpPr>
              <p:cNvPr id="40" name="AutoShape 6"/>
              <p:cNvSpPr>
                <a:spLocks noChangeArrowheads="1"/>
              </p:cNvSpPr>
              <p:nvPr/>
            </p:nvSpPr>
            <p:spPr bwMode="auto">
              <a:xfrm flipV="1">
                <a:off x="2645833" y="3460750"/>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41" name="AutoShape 7"/>
              <p:cNvCxnSpPr>
                <a:cxnSpLocks noChangeShapeType="1"/>
                <a:stCxn id="6" idx="3"/>
                <a:endCxn id="40" idx="3"/>
              </p:cNvCxnSpPr>
              <p:nvPr/>
            </p:nvCxnSpPr>
            <p:spPr bwMode="auto">
              <a:xfrm flipH="1">
                <a:off x="2897717" y="2514600"/>
                <a:ext cx="3050116" cy="946150"/>
              </a:xfrm>
              <a:prstGeom prst="straightConnector1">
                <a:avLst/>
              </a:prstGeom>
              <a:noFill/>
              <a:ln w="12700">
                <a:solidFill>
                  <a:schemeClr val="tx1"/>
                </a:solidFill>
                <a:round/>
                <a:headEnd/>
                <a:tailEnd type="triangle" w="med" len="med"/>
              </a:ln>
            </p:spPr>
          </p:cxnSp>
        </p:grpSp>
        <p:cxnSp>
          <p:nvCxnSpPr>
            <p:cNvPr id="12" name="AutoShape 9"/>
            <p:cNvCxnSpPr>
              <a:cxnSpLocks noChangeShapeType="1"/>
              <a:stCxn id="40"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13" name="Rectangle 7"/>
            <p:cNvSpPr>
              <a:spLocks noChangeArrowheads="1"/>
            </p:cNvSpPr>
            <p:nvPr/>
          </p:nvSpPr>
          <p:spPr bwMode="auto">
            <a:xfrm>
              <a:off x="1625600" y="4648200"/>
              <a:ext cx="508000" cy="304800"/>
            </a:xfrm>
            <a:prstGeom prst="rect">
              <a:avLst/>
            </a:prstGeom>
            <a:solidFill>
              <a:srgbClr val="C198E0"/>
            </a:solidFill>
            <a:ln w="9525">
              <a:solidFill>
                <a:schemeClr val="tx1"/>
              </a:solidFill>
              <a:miter lim="800000"/>
              <a:headEnd/>
              <a:tailEnd/>
            </a:ln>
          </p:spPr>
          <p:txBody>
            <a:bodyPr wrap="none" anchor="ctr"/>
            <a:lstStyle/>
            <a:p>
              <a:pPr algn="ctr"/>
              <a:r>
                <a:rPr lang="en-US" sz="2400"/>
                <a:t>3</a:t>
              </a:r>
            </a:p>
          </p:txBody>
        </p:sp>
        <p:cxnSp>
          <p:nvCxnSpPr>
            <p:cNvPr id="14"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15" name="AutoShape 21"/>
            <p:cNvCxnSpPr>
              <a:cxnSpLocks noChangeShapeType="1"/>
              <a:stCxn id="6"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16"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17" name="AutoShape 21"/>
            <p:cNvCxnSpPr>
              <a:cxnSpLocks noChangeShapeType="1"/>
              <a:stCxn id="4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18" name="Group 17"/>
            <p:cNvGrpSpPr/>
            <p:nvPr/>
          </p:nvGrpSpPr>
          <p:grpSpPr>
            <a:xfrm>
              <a:off x="5693833" y="2514603"/>
              <a:ext cx="508000" cy="1235075"/>
              <a:chOff x="5693833" y="2514603"/>
              <a:chExt cx="508000" cy="1235075"/>
            </a:xfrm>
          </p:grpSpPr>
          <p:sp>
            <p:nvSpPr>
              <p:cNvPr id="38" name="AutoShape 20"/>
              <p:cNvSpPr>
                <a:spLocks noChangeArrowheads="1"/>
              </p:cNvSpPr>
              <p:nvPr/>
            </p:nvSpPr>
            <p:spPr bwMode="auto">
              <a:xfrm flipV="1">
                <a:off x="5693833" y="3444878"/>
                <a:ext cx="508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39" name="AutoShape 21"/>
              <p:cNvCxnSpPr>
                <a:cxnSpLocks noChangeShapeType="1"/>
                <a:stCxn id="6" idx="3"/>
                <a:endCxn id="38" idx="3"/>
              </p:cNvCxnSpPr>
              <p:nvPr/>
            </p:nvCxnSpPr>
            <p:spPr bwMode="auto">
              <a:xfrm flipH="1">
                <a:off x="5945717" y="2514603"/>
                <a:ext cx="2117" cy="930275"/>
              </a:xfrm>
              <a:prstGeom prst="straightConnector1">
                <a:avLst/>
              </a:prstGeom>
              <a:noFill/>
              <a:ln w="12700">
                <a:solidFill>
                  <a:schemeClr val="tx1"/>
                </a:solidFill>
                <a:round/>
                <a:headEnd/>
                <a:tailEnd type="triangle" w="med" len="med"/>
              </a:ln>
            </p:spPr>
          </p:cxnSp>
        </p:grpSp>
        <p:grpSp>
          <p:nvGrpSpPr>
            <p:cNvPr id="19" name="Group 58"/>
            <p:cNvGrpSpPr>
              <a:grpSpLocks/>
            </p:cNvGrpSpPr>
            <p:nvPr/>
          </p:nvGrpSpPr>
          <p:grpSpPr bwMode="auto">
            <a:xfrm>
              <a:off x="4673600" y="3762375"/>
              <a:ext cx="1524000" cy="1190625"/>
              <a:chOff x="3505200" y="3762375"/>
              <a:chExt cx="1142999" cy="1190625"/>
            </a:xfrm>
            <a:solidFill>
              <a:srgbClr val="C198E0"/>
            </a:solidFill>
          </p:grpSpPr>
          <p:cxnSp>
            <p:nvCxnSpPr>
              <p:cNvPr id="34" name="AutoShape 23"/>
              <p:cNvCxnSpPr>
                <a:cxnSpLocks noChangeShapeType="1"/>
              </p:cNvCxnSpPr>
              <p:nvPr/>
            </p:nvCxnSpPr>
            <p:spPr bwMode="auto">
              <a:xfrm flipH="1">
                <a:off x="3698875" y="3765550"/>
                <a:ext cx="760413" cy="822325"/>
              </a:xfrm>
              <a:prstGeom prst="straightConnector1">
                <a:avLst/>
              </a:prstGeom>
              <a:grpFill/>
              <a:ln w="12700">
                <a:solidFill>
                  <a:schemeClr val="tx1"/>
                </a:solidFill>
                <a:round/>
                <a:headEnd/>
                <a:tailEnd type="triangle" w="med" len="med"/>
              </a:ln>
            </p:spPr>
          </p:cxnSp>
          <p:sp>
            <p:nvSpPr>
              <p:cNvPr id="35" name="Rectangle 7"/>
              <p:cNvSpPr>
                <a:spLocks noChangeArrowheads="1"/>
              </p:cNvSpPr>
              <p:nvPr/>
            </p:nvSpPr>
            <p:spPr bwMode="auto">
              <a:xfrm>
                <a:off x="3505200" y="4648200"/>
                <a:ext cx="381000" cy="304800"/>
              </a:xfrm>
              <a:prstGeom prst="rect">
                <a:avLst/>
              </a:prstGeom>
              <a:grpFill/>
              <a:ln w="9525">
                <a:solidFill>
                  <a:schemeClr val="tx1"/>
                </a:solidFill>
                <a:miter lim="800000"/>
                <a:headEnd/>
                <a:tailEnd/>
              </a:ln>
            </p:spPr>
            <p:txBody>
              <a:bodyPr wrap="none" anchor="ctr"/>
              <a:lstStyle/>
              <a:p>
                <a:pPr algn="ctr"/>
                <a:r>
                  <a:rPr lang="en-US" sz="2400"/>
                  <a:t>2</a:t>
                </a:r>
              </a:p>
            </p:txBody>
          </p:sp>
          <p:cxnSp>
            <p:nvCxnSpPr>
              <p:cNvPr id="36" name="AutoShape 21"/>
              <p:cNvCxnSpPr>
                <a:cxnSpLocks noChangeShapeType="1"/>
              </p:cNvCxnSpPr>
              <p:nvPr/>
            </p:nvCxnSpPr>
            <p:spPr bwMode="auto">
              <a:xfrm rot="5400000">
                <a:off x="4306094" y="3913981"/>
                <a:ext cx="304800" cy="1588"/>
              </a:xfrm>
              <a:prstGeom prst="straightConnector1">
                <a:avLst/>
              </a:prstGeom>
              <a:grpFill/>
              <a:ln w="12700">
                <a:solidFill>
                  <a:schemeClr val="tx1"/>
                </a:solidFill>
                <a:round/>
                <a:headEnd/>
                <a:tailEnd/>
              </a:ln>
            </p:spPr>
          </p:cxnSp>
          <p:cxnSp>
            <p:nvCxnSpPr>
              <p:cNvPr id="37" name="AutoShape 21"/>
              <p:cNvCxnSpPr>
                <a:cxnSpLocks noChangeShapeType="1"/>
              </p:cNvCxnSpPr>
              <p:nvPr/>
            </p:nvCxnSpPr>
            <p:spPr bwMode="auto">
              <a:xfrm rot="16200000" flipH="1">
                <a:off x="4456112" y="3770312"/>
                <a:ext cx="196850" cy="187325"/>
              </a:xfrm>
              <a:prstGeom prst="straightConnector1">
                <a:avLst/>
              </a:prstGeom>
              <a:grpFill/>
              <a:ln w="12700">
                <a:solidFill>
                  <a:schemeClr val="tx1"/>
                </a:solidFill>
                <a:round/>
                <a:headEnd/>
                <a:tailEnd/>
              </a:ln>
            </p:spPr>
          </p:cxnSp>
        </p:grpSp>
        <p:grpSp>
          <p:nvGrpSpPr>
            <p:cNvPr id="20" name="Group 60"/>
            <p:cNvGrpSpPr>
              <a:grpSpLocks/>
            </p:cNvGrpSpPr>
            <p:nvPr/>
          </p:nvGrpSpPr>
          <p:grpSpPr bwMode="auto">
            <a:xfrm>
              <a:off x="7721600" y="3762375"/>
              <a:ext cx="1524000" cy="1190625"/>
              <a:chOff x="5791200" y="3762375"/>
              <a:chExt cx="1142999" cy="1190625"/>
            </a:xfrm>
            <a:solidFill>
              <a:srgbClr val="C198E0"/>
            </a:solidFill>
          </p:grpSpPr>
          <p:cxnSp>
            <p:nvCxnSpPr>
              <p:cNvPr id="30" name="AutoShape 29"/>
              <p:cNvCxnSpPr>
                <a:cxnSpLocks noChangeShapeType="1"/>
              </p:cNvCxnSpPr>
              <p:nvPr/>
            </p:nvCxnSpPr>
            <p:spPr bwMode="auto">
              <a:xfrm flipH="1">
                <a:off x="5984875" y="3765550"/>
                <a:ext cx="760413" cy="822325"/>
              </a:xfrm>
              <a:prstGeom prst="straightConnector1">
                <a:avLst/>
              </a:prstGeom>
              <a:grpFill/>
              <a:ln w="12700">
                <a:solidFill>
                  <a:schemeClr val="tx1"/>
                </a:solidFill>
                <a:round/>
                <a:headEnd/>
                <a:tailEnd type="triangle" w="med" len="med"/>
              </a:ln>
            </p:spPr>
          </p:cxnSp>
          <p:sp>
            <p:nvSpPr>
              <p:cNvPr id="31" name="Rectangle 7"/>
              <p:cNvSpPr>
                <a:spLocks noChangeArrowheads="1"/>
              </p:cNvSpPr>
              <p:nvPr/>
            </p:nvSpPr>
            <p:spPr bwMode="auto">
              <a:xfrm>
                <a:off x="5791200" y="4648200"/>
                <a:ext cx="381000" cy="304800"/>
              </a:xfrm>
              <a:prstGeom prst="rect">
                <a:avLst/>
              </a:prstGeom>
              <a:grpFill/>
              <a:ln w="9525">
                <a:solidFill>
                  <a:schemeClr val="tx1"/>
                </a:solidFill>
                <a:miter lim="800000"/>
                <a:headEnd/>
                <a:tailEnd/>
              </a:ln>
            </p:spPr>
            <p:txBody>
              <a:bodyPr wrap="none" anchor="ctr"/>
              <a:lstStyle/>
              <a:p>
                <a:pPr algn="ctr"/>
                <a:r>
                  <a:rPr lang="en-US" sz="2400"/>
                  <a:t>14</a:t>
                </a:r>
              </a:p>
            </p:txBody>
          </p:sp>
          <p:cxnSp>
            <p:nvCxnSpPr>
              <p:cNvPr id="32" name="AutoShape 21"/>
              <p:cNvCxnSpPr>
                <a:cxnSpLocks noChangeShapeType="1"/>
              </p:cNvCxnSpPr>
              <p:nvPr/>
            </p:nvCxnSpPr>
            <p:spPr bwMode="auto">
              <a:xfrm rot="5400000">
                <a:off x="6592094" y="3913981"/>
                <a:ext cx="304800" cy="1588"/>
              </a:xfrm>
              <a:prstGeom prst="straightConnector1">
                <a:avLst/>
              </a:prstGeom>
              <a:grpFill/>
              <a:ln w="12700">
                <a:solidFill>
                  <a:schemeClr val="tx1"/>
                </a:solidFill>
                <a:round/>
                <a:headEnd/>
                <a:tailEnd/>
              </a:ln>
            </p:spPr>
          </p:cxnSp>
          <p:cxnSp>
            <p:nvCxnSpPr>
              <p:cNvPr id="33" name="AutoShape 21"/>
              <p:cNvCxnSpPr>
                <a:cxnSpLocks noChangeShapeType="1"/>
              </p:cNvCxnSpPr>
              <p:nvPr/>
            </p:nvCxnSpPr>
            <p:spPr bwMode="auto">
              <a:xfrm rot="16200000" flipH="1">
                <a:off x="6742112" y="3770312"/>
                <a:ext cx="196850" cy="187325"/>
              </a:xfrm>
              <a:prstGeom prst="straightConnector1">
                <a:avLst/>
              </a:prstGeom>
              <a:grpFill/>
              <a:ln w="12700">
                <a:solidFill>
                  <a:schemeClr val="tx1"/>
                </a:solidFill>
                <a:round/>
                <a:headEnd/>
                <a:tailEnd/>
              </a:ln>
            </p:spPr>
          </p:cxnSp>
        </p:grpSp>
        <p:grpSp>
          <p:nvGrpSpPr>
            <p:cNvPr id="21" name="Group 64"/>
            <p:cNvGrpSpPr>
              <a:grpSpLocks/>
            </p:cNvGrpSpPr>
            <p:nvPr/>
          </p:nvGrpSpPr>
          <p:grpSpPr bwMode="auto">
            <a:xfrm>
              <a:off x="5689600" y="3765550"/>
              <a:ext cx="508000" cy="1187450"/>
              <a:chOff x="6553200" y="3765550"/>
              <a:chExt cx="381000" cy="1187450"/>
            </a:xfrm>
            <a:solidFill>
              <a:srgbClr val="C198E0"/>
            </a:solidFill>
          </p:grpSpPr>
          <p:cxnSp>
            <p:nvCxnSpPr>
              <p:cNvPr id="28" name="AutoShape 33"/>
              <p:cNvCxnSpPr>
                <a:cxnSpLocks noChangeShapeType="1"/>
              </p:cNvCxnSpPr>
              <p:nvPr/>
            </p:nvCxnSpPr>
            <p:spPr bwMode="auto">
              <a:xfrm>
                <a:off x="6745288" y="3765550"/>
                <a:ext cx="1588" cy="806450"/>
              </a:xfrm>
              <a:prstGeom prst="straightConnector1">
                <a:avLst/>
              </a:prstGeom>
              <a:grpFill/>
              <a:ln w="12700">
                <a:solidFill>
                  <a:schemeClr val="tx1"/>
                </a:solidFill>
                <a:round/>
                <a:headEnd/>
                <a:tailEnd type="triangle" w="med" len="med"/>
              </a:ln>
            </p:spPr>
          </p:cxnSp>
          <p:sp>
            <p:nvSpPr>
              <p:cNvPr id="29" name="Rectangle 7"/>
              <p:cNvSpPr>
                <a:spLocks noChangeArrowheads="1"/>
              </p:cNvSpPr>
              <p:nvPr/>
            </p:nvSpPr>
            <p:spPr bwMode="auto">
              <a:xfrm>
                <a:off x="6553200" y="4648200"/>
                <a:ext cx="381000" cy="304800"/>
              </a:xfrm>
              <a:prstGeom prst="rect">
                <a:avLst/>
              </a:prstGeom>
              <a:grpFill/>
              <a:ln w="9525">
                <a:solidFill>
                  <a:schemeClr val="tx1"/>
                </a:solidFill>
                <a:miter lim="800000"/>
                <a:headEnd/>
                <a:tailEnd/>
              </a:ln>
            </p:spPr>
            <p:txBody>
              <a:bodyPr wrap="none" anchor="ctr"/>
              <a:lstStyle/>
              <a:p>
                <a:pPr algn="ctr"/>
                <a:r>
                  <a:rPr lang="en-US" sz="2400"/>
                  <a:t>4</a:t>
                </a:r>
              </a:p>
            </p:txBody>
          </p:sp>
        </p:grpSp>
        <p:grpSp>
          <p:nvGrpSpPr>
            <p:cNvPr id="22" name="Group 65"/>
            <p:cNvGrpSpPr>
              <a:grpSpLocks/>
            </p:cNvGrpSpPr>
            <p:nvPr/>
          </p:nvGrpSpPr>
          <p:grpSpPr bwMode="auto">
            <a:xfrm>
              <a:off x="5945717" y="3765550"/>
              <a:ext cx="1267883" cy="1187450"/>
              <a:chOff x="6745288" y="3765550"/>
              <a:chExt cx="950912" cy="1187450"/>
            </a:xfrm>
            <a:solidFill>
              <a:srgbClr val="C198E0"/>
            </a:solidFill>
          </p:grpSpPr>
          <p:cxnSp>
            <p:nvCxnSpPr>
              <p:cNvPr id="26" name="AutoShape 37"/>
              <p:cNvCxnSpPr>
                <a:cxnSpLocks noChangeShapeType="1"/>
              </p:cNvCxnSpPr>
              <p:nvPr/>
            </p:nvCxnSpPr>
            <p:spPr bwMode="auto">
              <a:xfrm>
                <a:off x="6745288" y="3765550"/>
                <a:ext cx="763587" cy="822325"/>
              </a:xfrm>
              <a:prstGeom prst="straightConnector1">
                <a:avLst/>
              </a:prstGeom>
              <a:grpFill/>
              <a:ln w="12700">
                <a:solidFill>
                  <a:schemeClr val="tx1"/>
                </a:solidFill>
                <a:round/>
                <a:headEnd/>
                <a:tailEnd type="triangle" w="med" len="med"/>
              </a:ln>
            </p:spPr>
          </p:cxnSp>
          <p:sp>
            <p:nvSpPr>
              <p:cNvPr id="27" name="Rectangle 7"/>
              <p:cNvSpPr>
                <a:spLocks noChangeArrowheads="1"/>
              </p:cNvSpPr>
              <p:nvPr/>
            </p:nvSpPr>
            <p:spPr bwMode="auto">
              <a:xfrm>
                <a:off x="7315200" y="4648200"/>
                <a:ext cx="381000" cy="304800"/>
              </a:xfrm>
              <a:prstGeom prst="rect">
                <a:avLst/>
              </a:prstGeom>
              <a:grpFill/>
              <a:ln w="9525">
                <a:solidFill>
                  <a:schemeClr val="tx1"/>
                </a:solidFill>
                <a:miter lim="800000"/>
                <a:headEnd/>
                <a:tailEnd/>
              </a:ln>
            </p:spPr>
            <p:txBody>
              <a:bodyPr wrap="none" anchor="ctr"/>
              <a:lstStyle/>
              <a:p>
                <a:pPr algn="ctr"/>
                <a:r>
                  <a:rPr lang="en-US" sz="2400" dirty="0"/>
                  <a:t>6</a:t>
                </a:r>
              </a:p>
            </p:txBody>
          </p:sp>
        </p:grpSp>
        <p:grpSp>
          <p:nvGrpSpPr>
            <p:cNvPr id="23" name="Group 61"/>
            <p:cNvGrpSpPr>
              <a:grpSpLocks/>
            </p:cNvGrpSpPr>
            <p:nvPr/>
          </p:nvGrpSpPr>
          <p:grpSpPr bwMode="auto">
            <a:xfrm>
              <a:off x="5947833" y="2514600"/>
              <a:ext cx="3301998" cy="1250950"/>
              <a:chOff x="4460876" y="2514600"/>
              <a:chExt cx="2476499" cy="1250950"/>
            </a:xfrm>
          </p:grpSpPr>
          <p:sp>
            <p:nvSpPr>
              <p:cNvPr id="24" name="AutoShape 26"/>
              <p:cNvSpPr>
                <a:spLocks noChangeArrowheads="1"/>
              </p:cNvSpPr>
              <p:nvPr/>
            </p:nvSpPr>
            <p:spPr bwMode="auto">
              <a:xfrm flipV="1">
                <a:off x="6556375" y="3460750"/>
                <a:ext cx="381000" cy="304800"/>
              </a:xfrm>
              <a:prstGeom prst="triangle">
                <a:avLst>
                  <a:gd name="adj" fmla="val 50000"/>
                </a:avLst>
              </a:prstGeom>
              <a:solidFill>
                <a:srgbClr val="FF0000"/>
              </a:solidFill>
              <a:ln w="12700">
                <a:solidFill>
                  <a:schemeClr val="tx1"/>
                </a:solidFill>
                <a:miter lim="800000"/>
                <a:headEnd/>
                <a:tailEnd/>
              </a:ln>
            </p:spPr>
            <p:txBody>
              <a:bodyPr wrap="none" anchor="ctr"/>
              <a:lstStyle/>
              <a:p>
                <a:endParaRPr lang="en-US" sz="2400"/>
              </a:p>
            </p:txBody>
          </p:sp>
          <p:cxnSp>
            <p:nvCxnSpPr>
              <p:cNvPr id="25" name="AutoShape 27"/>
              <p:cNvCxnSpPr>
                <a:cxnSpLocks noChangeShapeType="1"/>
                <a:stCxn id="6" idx="3"/>
                <a:endCxn id="2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spTree>
    <p:extLst>
      <p:ext uri="{BB962C8B-B14F-4D97-AF65-F5344CB8AC3E}">
        <p14:creationId xmlns:p14="http://schemas.microsoft.com/office/powerpoint/2010/main" val="3943611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Equilibrium</a:t>
            </a:r>
          </a:p>
        </p:txBody>
      </p:sp>
      <p:sp>
        <p:nvSpPr>
          <p:cNvPr id="3" name="Content Placeholder 2"/>
          <p:cNvSpPr>
            <a:spLocks noGrp="1"/>
          </p:cNvSpPr>
          <p:nvPr>
            <p:ph sz="quarter" idx="1"/>
          </p:nvPr>
        </p:nvSpPr>
        <p:spPr/>
        <p:txBody>
          <a:bodyPr>
            <a:normAutofit/>
          </a:bodyPr>
          <a:lstStyle/>
          <a:p>
            <a:r>
              <a:rPr lang="en-US" sz="2400" dirty="0" err="1"/>
              <a:t>Stackelberg</a:t>
            </a:r>
            <a:r>
              <a:rPr lang="en-US" sz="2400" dirty="0"/>
              <a:t> Game</a:t>
            </a:r>
          </a:p>
          <a:p>
            <a:pPr lvl="1"/>
            <a:r>
              <a:rPr lang="en-US" dirty="0"/>
              <a:t>Leader commits to a strategy first</a:t>
            </a:r>
          </a:p>
          <a:p>
            <a:pPr lvl="1"/>
            <a:r>
              <a:rPr lang="en-US" dirty="0"/>
              <a:t>Follower responds after observing the leader’s strategy</a:t>
            </a:r>
          </a:p>
          <a:p>
            <a:r>
              <a:rPr lang="en-US" sz="2400" dirty="0" err="1"/>
              <a:t>Stackelberg</a:t>
            </a:r>
            <a:r>
              <a:rPr lang="en-US" sz="2400" dirty="0"/>
              <a:t> Equilibrium</a:t>
            </a:r>
          </a:p>
          <a:p>
            <a:pPr lvl="1"/>
            <a:r>
              <a:rPr lang="en-US" dirty="0"/>
              <a:t>Follower best responds to leader’s strategy</a:t>
            </a:r>
          </a:p>
          <a:p>
            <a:pPr lvl="1"/>
            <a:r>
              <a:rPr lang="en-US" dirty="0"/>
              <a:t>Leader commits to a strategy that maximize her utility assuming follower best responds</a:t>
            </a:r>
          </a:p>
        </p:txBody>
      </p:sp>
      <p:graphicFrame>
        <p:nvGraphicFramePr>
          <p:cNvPr id="7" name="Table 6"/>
          <p:cNvGraphicFramePr>
            <a:graphicFrameLocks noGrp="1"/>
          </p:cNvGraphicFramePr>
          <p:nvPr>
            <p:extLst>
              <p:ext uri="{D42A27DB-BD31-4B8C-83A1-F6EECF244321}">
                <p14:modId xmlns:p14="http://schemas.microsoft.com/office/powerpoint/2010/main" val="4258372207"/>
              </p:ext>
            </p:extLst>
          </p:nvPr>
        </p:nvGraphicFramePr>
        <p:xfrm>
          <a:off x="2758631" y="4882076"/>
          <a:ext cx="4127289" cy="1371600"/>
        </p:xfrm>
        <a:graphic>
          <a:graphicData uri="http://schemas.openxmlformats.org/drawingml/2006/table">
            <a:tbl>
              <a:tblPr firstRow="1" bandRow="1">
                <a:tableStyleId>{5940675A-B579-460E-94D1-54222C63F5DA}</a:tableStyleId>
              </a:tblPr>
              <a:tblGrid>
                <a:gridCol w="1375763">
                  <a:extLst>
                    <a:ext uri="{9D8B030D-6E8A-4147-A177-3AD203B41FA5}">
                      <a16:colId xmlns:a16="http://schemas.microsoft.com/office/drawing/2014/main" xmlns="" val="20000"/>
                    </a:ext>
                  </a:extLst>
                </a:gridCol>
                <a:gridCol w="1375763">
                  <a:extLst>
                    <a:ext uri="{9D8B030D-6E8A-4147-A177-3AD203B41FA5}">
                      <a16:colId xmlns:a16="http://schemas.microsoft.com/office/drawing/2014/main" xmlns="" val="20001"/>
                    </a:ext>
                  </a:extLst>
                </a:gridCol>
                <a:gridCol w="1375763">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463006" y="4455569"/>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1753162" y="5226739"/>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60</a:t>
            </a:fld>
            <a:endParaRPr lang="en-US" dirty="0"/>
          </a:p>
        </p:txBody>
      </p:sp>
    </p:spTree>
    <p:extLst>
      <p:ext uri="{BB962C8B-B14F-4D97-AF65-F5344CB8AC3E}">
        <p14:creationId xmlns:p14="http://schemas.microsoft.com/office/powerpoint/2010/main" val="81432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Stackelberg</a:t>
            </a:r>
            <a:r>
              <a:rPr lang="en-US" dirty="0"/>
              <a:t> Equilibrium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If the leader can only commit to a pure strategy, or you know that the leader’s strategy in equilibrium is a pure strategy, the equilibrium can be found by enumerating leader’s pure strategy</a:t>
                </a:r>
              </a:p>
              <a:p>
                <a:r>
                  <a:rPr lang="en-US" dirty="0"/>
                  <a:t>In general, the leader can commit to a mixed strategy and </a:t>
                </a:r>
                <a14:m>
                  <m:oMath xmlns:m="http://schemas.openxmlformats.org/officeDocument/2006/math">
                    <m:sSup>
                      <m:sSupPr>
                        <m:ctrlPr>
                          <a:rPr lang="en-US" i="1" smtClean="0">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𝑢</m:t>
                        </m:r>
                      </m:e>
                      <m:sup>
                        <m:r>
                          <a:rPr lang="en-US" i="1">
                            <a:solidFill>
                              <a:srgbClr val="0070C0"/>
                            </a:solidFill>
                            <a:latin typeface="Cambria Math" panose="02040503050406030204" pitchFamily="18" charset="0"/>
                          </a:rPr>
                          <m:t>𝑆𝑆𝐸</m:t>
                        </m:r>
                      </m:sup>
                    </m:sSup>
                    <m:r>
                      <a:rPr lang="en-US" i="1">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𝑢</m:t>
                        </m:r>
                      </m:e>
                      <m:sup>
                        <m:r>
                          <a:rPr lang="en-US" i="1">
                            <a:solidFill>
                              <a:srgbClr val="0070C0"/>
                            </a:solidFill>
                            <a:latin typeface="Cambria Math" panose="02040503050406030204" pitchFamily="18" charset="0"/>
                          </a:rPr>
                          <m:t>𝑁𝐸</m:t>
                        </m:r>
                      </m:sup>
                    </m:sSup>
                  </m:oMath>
                </a14:m>
                <a:r>
                  <a:rPr lang="en-US" dirty="0">
                    <a:solidFill>
                      <a:srgbClr val="0070C0"/>
                    </a:solidFill>
                  </a:rPr>
                  <a:t> (first-mover advantage)!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852"/>
                </a:stretch>
              </a:blipFill>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1295267564"/>
              </p:ext>
            </p:extLst>
          </p:nvPr>
        </p:nvGraphicFramePr>
        <p:xfrm>
          <a:off x="5752618" y="4912942"/>
          <a:ext cx="2703600" cy="1371600"/>
        </p:xfrm>
        <a:graphic>
          <a:graphicData uri="http://schemas.openxmlformats.org/drawingml/2006/table">
            <a:tbl>
              <a:tblPr firstRow="1" bandRow="1">
                <a:tableStyleId>{5940675A-B579-460E-94D1-54222C63F5DA}</a:tableStyleId>
              </a:tblPr>
              <a:tblGrid>
                <a:gridCol w="901200">
                  <a:extLst>
                    <a:ext uri="{9D8B030D-6E8A-4147-A177-3AD203B41FA5}">
                      <a16:colId xmlns:a16="http://schemas.microsoft.com/office/drawing/2014/main" xmlns="" val="20000"/>
                    </a:ext>
                  </a:extLst>
                </a:gridCol>
                <a:gridCol w="901200">
                  <a:extLst>
                    <a:ext uri="{9D8B030D-6E8A-4147-A177-3AD203B41FA5}">
                      <a16:colId xmlns:a16="http://schemas.microsoft.com/office/drawing/2014/main" xmlns="" val="20001"/>
                    </a:ext>
                  </a:extLst>
                </a:gridCol>
                <a:gridCol w="901200">
                  <a:extLst>
                    <a:ext uri="{9D8B030D-6E8A-4147-A177-3AD203B41FA5}">
                      <a16:colId xmlns:a16="http://schemas.microsoft.com/office/drawing/2014/main" xmlns="" val="20002"/>
                    </a:ext>
                  </a:extLst>
                </a:gridCol>
              </a:tblGrid>
              <a:tr h="449924">
                <a:tc>
                  <a:txBody>
                    <a:bodyPr/>
                    <a:lstStyle/>
                    <a:p>
                      <a:pPr algn="ctr"/>
                      <a:endParaRPr lang="en-US" sz="2400" dirty="0"/>
                    </a:p>
                  </a:txBody>
                  <a:tcPr/>
                </a:tc>
                <a:tc>
                  <a:txBody>
                    <a:bodyPr/>
                    <a:lstStyle/>
                    <a:p>
                      <a:pPr algn="ctr"/>
                      <a:r>
                        <a:rPr lang="en-US" sz="2400" dirty="0">
                          <a:solidFill>
                            <a:srgbClr val="00B050"/>
                          </a:solidFill>
                        </a:rPr>
                        <a:t>c</a:t>
                      </a:r>
                    </a:p>
                  </a:txBody>
                  <a:tcPr/>
                </a:tc>
                <a:tc>
                  <a:txBody>
                    <a:bodyPr/>
                    <a:lstStyle/>
                    <a:p>
                      <a:pPr algn="ctr"/>
                      <a:r>
                        <a:rPr lang="en-US" sz="2400" dirty="0">
                          <a:solidFill>
                            <a:srgbClr val="00B050"/>
                          </a:solidFill>
                        </a:rPr>
                        <a:t>d</a:t>
                      </a:r>
                    </a:p>
                  </a:txBody>
                  <a:tcPr/>
                </a:tc>
                <a:extLst>
                  <a:ext uri="{0D108BD9-81ED-4DB2-BD59-A6C34878D82A}">
                    <a16:rowId xmlns:a16="http://schemas.microsoft.com/office/drawing/2014/main" xmlns="" val="10000"/>
                  </a:ext>
                </a:extLst>
              </a:tr>
              <a:tr h="449924">
                <a:tc>
                  <a:txBody>
                    <a:bodyPr/>
                    <a:lstStyle/>
                    <a:p>
                      <a:pPr algn="ctr"/>
                      <a:r>
                        <a:rPr lang="en-US" sz="2400" dirty="0">
                          <a:solidFill>
                            <a:srgbClr val="900000"/>
                          </a:solidFill>
                        </a:rPr>
                        <a:t>a</a:t>
                      </a:r>
                    </a:p>
                  </a:txBody>
                  <a:tcPr/>
                </a:tc>
                <a:tc>
                  <a:txBody>
                    <a:bodyPr/>
                    <a:lstStyle/>
                    <a:p>
                      <a:pPr algn="ctr"/>
                      <a:r>
                        <a:rPr lang="en-US" sz="2400" kern="1200" dirty="0">
                          <a:solidFill>
                            <a:srgbClr val="900000"/>
                          </a:solidFill>
                          <a:latin typeface="+mn-lt"/>
                          <a:ea typeface="+mn-ea"/>
                          <a:cs typeface="+mn-cs"/>
                        </a:rPr>
                        <a:t>2</a:t>
                      </a:r>
                      <a:r>
                        <a:rPr lang="en-US" sz="2400" dirty="0"/>
                        <a:t>,</a:t>
                      </a:r>
                      <a:r>
                        <a:rPr lang="en-US" sz="2400" dirty="0">
                          <a:solidFill>
                            <a:srgbClr val="00B050"/>
                          </a:solidFill>
                        </a:rPr>
                        <a:t>1</a:t>
                      </a:r>
                    </a:p>
                  </a:txBody>
                  <a:tcPr/>
                </a:tc>
                <a:tc>
                  <a:txBody>
                    <a:bodyPr/>
                    <a:lstStyle/>
                    <a:p>
                      <a:pPr algn="ctr"/>
                      <a:r>
                        <a:rPr lang="en-US" sz="2400" kern="1200" dirty="0">
                          <a:solidFill>
                            <a:srgbClr val="900000"/>
                          </a:solidFill>
                          <a:latin typeface="+mn-lt"/>
                          <a:ea typeface="+mn-ea"/>
                          <a:cs typeface="+mn-cs"/>
                        </a:rPr>
                        <a:t>4</a:t>
                      </a:r>
                      <a:r>
                        <a:rPr lang="en-US" sz="2400" dirty="0"/>
                        <a:t>,</a:t>
                      </a:r>
                      <a:r>
                        <a:rPr kumimoji="0" lang="en-US" sz="24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49924">
                <a:tc>
                  <a:txBody>
                    <a:bodyPr/>
                    <a:lstStyle/>
                    <a:p>
                      <a:pPr algn="ctr"/>
                      <a:r>
                        <a:rPr lang="en-US" sz="2400" dirty="0">
                          <a:solidFill>
                            <a:srgbClr val="900000"/>
                          </a:solidFill>
                        </a:rPr>
                        <a:t>b</a:t>
                      </a:r>
                    </a:p>
                  </a:txBody>
                  <a:tcPr/>
                </a:tc>
                <a:tc>
                  <a:txBody>
                    <a:bodyPr/>
                    <a:lstStyle/>
                    <a:p>
                      <a:pPr algn="ctr"/>
                      <a:r>
                        <a:rPr lang="en-US" sz="2400" kern="1200" dirty="0">
                          <a:solidFill>
                            <a:srgbClr val="900000"/>
                          </a:solidFill>
                          <a:latin typeface="+mn-lt"/>
                          <a:ea typeface="+mn-ea"/>
                          <a:cs typeface="+mn-cs"/>
                        </a:rPr>
                        <a:t>1</a:t>
                      </a:r>
                      <a:r>
                        <a:rPr lang="en-US" sz="2400" dirty="0"/>
                        <a:t>,</a:t>
                      </a:r>
                      <a:r>
                        <a:rPr kumimoji="0" lang="en-US" sz="2400" kern="1200" dirty="0">
                          <a:solidFill>
                            <a:srgbClr val="00B050"/>
                          </a:solidFill>
                          <a:latin typeface="+mn-lt"/>
                          <a:ea typeface="+mn-ea"/>
                          <a:cs typeface="+mn-cs"/>
                        </a:rPr>
                        <a:t>0</a:t>
                      </a:r>
                    </a:p>
                  </a:txBody>
                  <a:tcPr/>
                </a:tc>
                <a:tc>
                  <a:txBody>
                    <a:bodyPr/>
                    <a:lstStyle/>
                    <a:p>
                      <a:pPr algn="ctr"/>
                      <a:r>
                        <a:rPr lang="en-US" sz="2400" kern="1200" dirty="0">
                          <a:solidFill>
                            <a:srgbClr val="900000"/>
                          </a:solidFill>
                          <a:latin typeface="+mn-lt"/>
                          <a:ea typeface="+mn-ea"/>
                          <a:cs typeface="+mn-cs"/>
                        </a:rPr>
                        <a:t>3</a:t>
                      </a:r>
                      <a:r>
                        <a:rPr lang="en-US" sz="2400" dirty="0"/>
                        <a:t>,</a:t>
                      </a:r>
                      <a:r>
                        <a:rPr kumimoji="0" lang="en-US" sz="24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6727785" y="4451277"/>
            <a:ext cx="1549806" cy="461665"/>
          </a:xfrm>
          <a:prstGeom prst="rect">
            <a:avLst/>
          </a:prstGeom>
          <a:noFill/>
        </p:spPr>
        <p:txBody>
          <a:bodyPr wrap="square" rtlCol="0">
            <a:spAutoFit/>
          </a:bodyPr>
          <a:lstStyle/>
          <a:p>
            <a:r>
              <a:rPr lang="en-US" sz="2400" dirty="0">
                <a:solidFill>
                  <a:srgbClr val="00B050"/>
                </a:solidFill>
              </a:rPr>
              <a:t>Player 2</a:t>
            </a:r>
          </a:p>
        </p:txBody>
      </p:sp>
      <p:sp>
        <p:nvSpPr>
          <p:cNvPr id="9" name="TextBox 8"/>
          <p:cNvSpPr txBox="1"/>
          <p:nvPr/>
        </p:nvSpPr>
        <p:spPr>
          <a:xfrm rot="16200000">
            <a:off x="4778772" y="5288634"/>
            <a:ext cx="1413882" cy="461665"/>
          </a:xfrm>
          <a:prstGeom prst="rect">
            <a:avLst/>
          </a:prstGeom>
          <a:noFill/>
        </p:spPr>
        <p:txBody>
          <a:bodyPr wrap="square" rtlCol="0">
            <a:spAutoFit/>
          </a:bodyPr>
          <a:lstStyle/>
          <a:p>
            <a:r>
              <a:rPr lang="en-US" sz="2400" dirty="0">
                <a:solidFill>
                  <a:srgbClr val="900000"/>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61</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96176843"/>
              </p:ext>
            </p:extLst>
          </p:nvPr>
        </p:nvGraphicFramePr>
        <p:xfrm>
          <a:off x="960523" y="4807822"/>
          <a:ext cx="3550683" cy="1476720"/>
        </p:xfrm>
        <a:graphic>
          <a:graphicData uri="http://schemas.openxmlformats.org/drawingml/2006/table">
            <a:tbl>
              <a:tblPr firstRow="1" bandRow="1">
                <a:tableStyleId>{5940675A-B579-460E-94D1-54222C63F5DA}</a:tableStyleId>
              </a:tblPr>
              <a:tblGrid>
                <a:gridCol w="1183561">
                  <a:extLst>
                    <a:ext uri="{9D8B030D-6E8A-4147-A177-3AD203B41FA5}">
                      <a16:colId xmlns:a16="http://schemas.microsoft.com/office/drawing/2014/main" xmlns="" val="20000"/>
                    </a:ext>
                  </a:extLst>
                </a:gridCol>
                <a:gridCol w="1183561">
                  <a:extLst>
                    <a:ext uri="{9D8B030D-6E8A-4147-A177-3AD203B41FA5}">
                      <a16:colId xmlns:a16="http://schemas.microsoft.com/office/drawing/2014/main" xmlns="" val="20001"/>
                    </a:ext>
                  </a:extLst>
                </a:gridCol>
                <a:gridCol w="1183561">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12" name="TextBox 11"/>
          <p:cNvSpPr txBox="1"/>
          <p:nvPr/>
        </p:nvSpPr>
        <p:spPr>
          <a:xfrm>
            <a:off x="2556797" y="4405643"/>
            <a:ext cx="1376246" cy="400110"/>
          </a:xfrm>
          <a:prstGeom prst="rect">
            <a:avLst/>
          </a:prstGeom>
          <a:noFill/>
        </p:spPr>
        <p:txBody>
          <a:bodyPr wrap="square" rtlCol="0">
            <a:spAutoFit/>
          </a:bodyPr>
          <a:lstStyle/>
          <a:p>
            <a:r>
              <a:rPr lang="en-US" sz="2000" dirty="0">
                <a:solidFill>
                  <a:srgbClr val="00B050"/>
                </a:solidFill>
              </a:rPr>
              <a:t>Berry</a:t>
            </a:r>
          </a:p>
        </p:txBody>
      </p:sp>
      <p:sp>
        <p:nvSpPr>
          <p:cNvPr id="13" name="TextBox 12"/>
          <p:cNvSpPr txBox="1"/>
          <p:nvPr/>
        </p:nvSpPr>
        <p:spPr>
          <a:xfrm rot="16200000">
            <a:off x="246906" y="5561073"/>
            <a:ext cx="991053" cy="400110"/>
          </a:xfrm>
          <a:prstGeom prst="rect">
            <a:avLst/>
          </a:prstGeom>
          <a:noFill/>
        </p:spPr>
        <p:txBody>
          <a:bodyPr wrap="square" rtlCol="0">
            <a:spAutoFit/>
          </a:bodyPr>
          <a:lstStyle/>
          <a:p>
            <a:pPr algn="ctr"/>
            <a:r>
              <a:rPr lang="en-US" sz="2000" dirty="0">
                <a:solidFill>
                  <a:schemeClr val="accent1"/>
                </a:solidFill>
              </a:rPr>
              <a:t>Alex</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CF8FBA86-6DD4-45C5-BA9B-79079B9F54FB}"/>
                  </a:ext>
                </a:extLst>
              </p14:cNvPr>
              <p14:cNvContentPartPr/>
              <p14:nvPr/>
            </p14:nvContentPartPr>
            <p14:xfrm>
              <a:off x="1409760" y="307800"/>
              <a:ext cx="7667280" cy="3667320"/>
            </p14:xfrm>
          </p:contentPart>
        </mc:Choice>
        <mc:Fallback xmlns="">
          <p:pic>
            <p:nvPicPr>
              <p:cNvPr id="4" name="Ink 3">
                <a:extLst>
                  <a:ext uri="{FF2B5EF4-FFF2-40B4-BE49-F238E27FC236}">
                    <a16:creationId xmlns:a16="http://schemas.microsoft.com/office/drawing/2014/main" id="{CF8FBA86-6DD4-45C5-BA9B-79079B9F54FB}"/>
                  </a:ext>
                </a:extLst>
              </p:cNvPr>
              <p:cNvPicPr/>
              <p:nvPr/>
            </p:nvPicPr>
            <p:blipFill>
              <a:blip r:embed="rId4"/>
              <a:stretch>
                <a:fillRect/>
              </a:stretch>
            </p:blipFill>
            <p:spPr>
              <a:xfrm>
                <a:off x="1400400" y="298440"/>
                <a:ext cx="7686000" cy="3686040"/>
              </a:xfrm>
              <a:prstGeom prst="rect">
                <a:avLst/>
              </a:prstGeom>
            </p:spPr>
          </p:pic>
        </mc:Fallback>
      </mc:AlternateContent>
    </p:spTree>
    <p:extLst>
      <p:ext uri="{BB962C8B-B14F-4D97-AF65-F5344CB8AC3E}">
        <p14:creationId xmlns:p14="http://schemas.microsoft.com/office/powerpoint/2010/main" val="1073891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Warm-up</a:t>
            </a:r>
          </a:p>
        </p:txBody>
      </p:sp>
      <p:sp>
        <p:nvSpPr>
          <p:cNvPr id="5" name="Content Placeholder 4"/>
          <p:cNvSpPr>
            <a:spLocks noGrp="1"/>
          </p:cNvSpPr>
          <p:nvPr>
            <p:ph sz="quarter" idx="1"/>
          </p:nvPr>
        </p:nvSpPr>
        <p:spPr/>
        <p:txBody>
          <a:bodyPr/>
          <a:lstStyle/>
          <a:p>
            <a:r>
              <a:rPr lang="en-US" dirty="0"/>
              <a:t>Design an AI to play Rock-Paper-Scissors for T rounds</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extLst>
                        <a:ext uri="{9D8B030D-6E8A-4147-A177-3AD203B41FA5}">
                          <a16:colId xmlns:a16="http://schemas.microsoft.com/office/drawing/2014/main" xmlns="" val="20000"/>
                        </a:ext>
                      </a:extLst>
                    </a:gridCol>
                  </a:tblGrid>
                  <a:tr h="0">
                    <a:tc>
                      <a:txBody>
                        <a:bodyPr/>
                        <a:lstStyle/>
                        <a:p>
                          <a:r>
                            <a:rPr lang="en-US" dirty="0"/>
                            <a:t>function </a:t>
                          </a:r>
                          <a:r>
                            <a:rPr lang="en-US" dirty="0" err="1"/>
                            <a:t>playRPS</a:t>
                          </a:r>
                          <a:r>
                            <a:rPr lang="en-US" dirty="0"/>
                            <a:t>(</a:t>
                          </a:r>
                          <a:r>
                            <a:rPr lang="en-US" dirty="0" err="1"/>
                            <a:t>roundID,T</a:t>
                          </a:r>
                          <a:r>
                            <a:rPr lang="en-US" dirty="0"/>
                            <a:t>)</a:t>
                          </a:r>
                        </a:p>
                      </a:txBody>
                      <a:tcPr/>
                    </a:tc>
                    <a:extLst>
                      <a:ext uri="{0D108BD9-81ED-4DB2-BD59-A6C34878D82A}">
                        <a16:rowId xmlns:a16="http://schemas.microsoft.com/office/drawing/2014/main" xmlns="" val="10000"/>
                      </a:ext>
                    </a:extLst>
                  </a:tr>
                  <a:tr h="370840">
                    <a:tc>
                      <a:txBody>
                        <a:bodyPr/>
                        <a:lstStyle/>
                        <a:p>
                          <a:r>
                            <a:rPr lang="en-US" dirty="0"/>
                            <a:t>Input: </a:t>
                          </a:r>
                          <a14:m>
                            <m:oMath xmlns:m="http://schemas.openxmlformats.org/officeDocument/2006/math">
                              <m:r>
                                <a:rPr lang="en-US" b="0" i="1" smtClean="0">
                                  <a:latin typeface="Cambria Math" panose="02040503050406030204" pitchFamily="18" charset="0"/>
                                </a:rPr>
                                <m:t>𝑇</m:t>
                              </m:r>
                            </m:oMath>
                          </a14:m>
                          <a:r>
                            <a:rPr lang="en-US" dirty="0"/>
                            <a:t>, roundID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oMath>
                          </a14:m>
                          <a:endParaRPr lang="en-US" dirty="0"/>
                        </a:p>
                        <a:p>
                          <a:r>
                            <a:rPr lang="en-US" dirty="0"/>
                            <a:t>Output: action a </a:t>
                          </a:r>
                          <a14:m>
                            <m:oMath xmlns:m="http://schemas.openxmlformats.org/officeDocument/2006/math">
                              <m:r>
                                <a:rPr lang="en-US" b="0" i="1" smtClean="0">
                                  <a:latin typeface="Cambria Math" panose="02040503050406030204" pitchFamily="18" charset="0"/>
                                </a:rPr>
                                <m:t>∈</m:t>
                              </m:r>
                            </m:oMath>
                          </a14:m>
                          <a:r>
                            <a:rPr lang="en-US" dirty="0"/>
                            <a:t> {Rock, Paper,</a:t>
                          </a:r>
                          <a:r>
                            <a:rPr lang="en-US" baseline="0" dirty="0"/>
                            <a:t> Scissors</a:t>
                          </a:r>
                          <a:r>
                            <a:rPr lang="en-US" dirty="0"/>
                            <a:t>}</a:t>
                          </a:r>
                        </a:p>
                      </a:txBody>
                      <a:tcPr/>
                    </a:tc>
                    <a:extLst>
                      <a:ext uri="{0D108BD9-81ED-4DB2-BD59-A6C34878D82A}">
                        <a16:rowId xmlns:a16="http://schemas.microsoft.com/office/drawing/2014/main" xmlns="" val="1000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xmlns=""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a</a:t>
                          </a:r>
                        </a:p>
                      </a:txBody>
                      <a:tcPr/>
                    </a:tc>
                    <a:extLst>
                      <a:ext uri="{0D108BD9-81ED-4DB2-BD59-A6C34878D82A}">
                        <a16:rowId xmlns:a16="http://schemas.microsoft.com/office/drawing/2014/main" xmlns="" val="10003"/>
                      </a:ext>
                    </a:extLst>
                  </a:tr>
                </a:tbl>
              </a:graphicData>
            </a:graphic>
          </p:graphicFrame>
        </mc:Choice>
        <mc:Fallback xmlns="">
          <p:graphicFrame>
            <p:nvGraphicFramePr>
              <p:cNvPr id="6" name="Table 5"/>
              <p:cNvGraphicFramePr>
                <a:graphicFrameLocks noGrp="1"/>
              </p:cNvGraphicFramePr>
              <p:nvPr>
                <p:extLst/>
              </p:nvPr>
            </p:nvGraphicFramePr>
            <p:xfrm>
              <a:off x="1524000" y="2439621"/>
              <a:ext cx="6096000" cy="3662680"/>
            </p:xfrm>
            <a:graphic>
              <a:graphicData uri="http://schemas.openxmlformats.org/drawingml/2006/table">
                <a:tbl>
                  <a:tblPr firstRow="1" bandRow="1">
                    <a:tableStyleId>{6E25E649-3F16-4E02-A733-19D2CDBF48F0}</a:tableStyleId>
                  </a:tblPr>
                  <a:tblGrid>
                    <a:gridCol w="6096000"/>
                  </a:tblGrid>
                  <a:tr h="365760">
                    <a:tc>
                      <a:txBody>
                        <a:bodyPr/>
                        <a:lstStyle/>
                        <a:p>
                          <a:r>
                            <a:rPr lang="en-US" dirty="0" smtClean="0"/>
                            <a:t>function </a:t>
                          </a:r>
                          <a:r>
                            <a:rPr lang="en-US" dirty="0" err="1" smtClean="0"/>
                            <a:t>playRPS</a:t>
                          </a:r>
                          <a:r>
                            <a:rPr lang="en-US" dirty="0" smtClean="0"/>
                            <a:t>(</a:t>
                          </a:r>
                          <a:r>
                            <a:rPr lang="en-US" dirty="0" err="1" smtClean="0"/>
                            <a:t>roundID,T</a:t>
                          </a:r>
                          <a:r>
                            <a:rPr lang="en-US" dirty="0" smtClean="0"/>
                            <a:t>)</a:t>
                          </a:r>
                          <a:endParaRPr lang="en-US" dirty="0"/>
                        </a:p>
                      </a:txBody>
                      <a:tcPr/>
                    </a:tc>
                  </a:tr>
                  <a:tr h="640080">
                    <a:tc>
                      <a:txBody>
                        <a:bodyPr/>
                        <a:lstStyle/>
                        <a:p>
                          <a:endParaRPr lang="en-US"/>
                        </a:p>
                      </a:txBody>
                      <a:tcPr>
                        <a:blipFill rotWithShape="0">
                          <a:blip r:embed="rId2"/>
                          <a:stretch>
                            <a:fillRect t="-61905" r="-300" b="-429524"/>
                          </a:stretch>
                        </a:blipFill>
                      </a:tcPr>
                    </a:tc>
                  </a:tr>
                  <a:tr h="22860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Return a</a:t>
                          </a:r>
                        </a:p>
                      </a:txBody>
                      <a:tcPr/>
                    </a:tc>
                  </a:tr>
                </a:tbl>
              </a:graphicData>
            </a:graphic>
          </p:graphicFrame>
        </mc:Fallback>
      </mc:AlternateContent>
      <p:sp>
        <p:nvSpPr>
          <p:cNvPr id="3" name="TextBox 2"/>
          <p:cNvSpPr txBox="1"/>
          <p:nvPr/>
        </p:nvSpPr>
        <p:spPr>
          <a:xfrm>
            <a:off x="604546" y="1828032"/>
            <a:ext cx="8539454" cy="461665"/>
          </a:xfrm>
          <a:prstGeom prst="rect">
            <a:avLst/>
          </a:prstGeom>
          <a:noFill/>
        </p:spPr>
        <p:txBody>
          <a:bodyPr wrap="none" rtlCol="0">
            <a:spAutoFit/>
          </a:bodyPr>
          <a:lstStyle/>
          <a:p>
            <a:r>
              <a:rPr lang="en-US" sz="2400" dirty="0">
                <a:solidFill>
                  <a:srgbClr val="FF0000"/>
                </a:solidFill>
              </a:rPr>
              <a:t>If T=2, </a:t>
            </a:r>
            <a:r>
              <a:rPr lang="en-US" sz="2400" dirty="0" err="1">
                <a:solidFill>
                  <a:srgbClr val="FF0000"/>
                </a:solidFill>
              </a:rPr>
              <a:t>roundID</a:t>
            </a:r>
            <a:r>
              <a:rPr lang="en-US" sz="2400" dirty="0">
                <a:solidFill>
                  <a:srgbClr val="FF0000"/>
                </a:solidFill>
              </a:rPr>
              <a:t>=1, what action does your AI choose in each round?</a:t>
            </a:r>
          </a:p>
        </p:txBody>
      </p:sp>
      <p:sp>
        <p:nvSpPr>
          <p:cNvPr id="7" name="Slide Number Placeholder 6"/>
          <p:cNvSpPr>
            <a:spLocks noGrp="1"/>
          </p:cNvSpPr>
          <p:nvPr>
            <p:ph type="sldNum" sz="quarter" idx="12"/>
          </p:nvPr>
        </p:nvSpPr>
        <p:spPr/>
        <p:txBody>
          <a:bodyPr/>
          <a:lstStyle/>
          <a:p>
            <a:fld id="{A3B20E47-2A4C-4221-B6B9-A2AC2F1C1077}" type="slidenum">
              <a:rPr lang="en-US" smtClean="0"/>
              <a:pPr/>
              <a:t>62</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xmlns="" id="{DDA1FB9D-353E-4353-AEDE-9A5BC87A4115}"/>
                  </a:ext>
                </a:extLst>
              </p14:cNvPr>
              <p14:cNvContentPartPr/>
              <p14:nvPr/>
            </p14:nvContentPartPr>
            <p14:xfrm>
              <a:off x="7500600" y="1753560"/>
              <a:ext cx="424800" cy="435600"/>
            </p14:xfrm>
          </p:contentPart>
        </mc:Choice>
        <mc:Fallback xmlns="">
          <p:pic>
            <p:nvPicPr>
              <p:cNvPr id="2" name="Ink 1">
                <a:extLst>
                  <a:ext uri="{FF2B5EF4-FFF2-40B4-BE49-F238E27FC236}">
                    <a16:creationId xmlns:a16="http://schemas.microsoft.com/office/drawing/2014/main" id="{DDA1FB9D-353E-4353-AEDE-9A5BC87A4115}"/>
                  </a:ext>
                </a:extLst>
              </p:cNvPr>
              <p:cNvPicPr/>
              <p:nvPr/>
            </p:nvPicPr>
            <p:blipFill>
              <a:blip r:embed="rId4"/>
              <a:stretch>
                <a:fillRect/>
              </a:stretch>
            </p:blipFill>
            <p:spPr>
              <a:xfrm>
                <a:off x="7491240" y="1744200"/>
                <a:ext cx="443520" cy="454320"/>
              </a:xfrm>
              <a:prstGeom prst="rect">
                <a:avLst/>
              </a:prstGeom>
            </p:spPr>
          </p:pic>
        </mc:Fallback>
      </mc:AlternateContent>
    </p:spTree>
    <p:extLst>
      <p:ext uri="{BB962C8B-B14F-4D97-AF65-F5344CB8AC3E}">
        <p14:creationId xmlns:p14="http://schemas.microsoft.com/office/powerpoint/2010/main" val="2873892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Extensive-Form Games</a:t>
            </a:r>
          </a:p>
        </p:txBody>
      </p:sp>
      <p:sp>
        <p:nvSpPr>
          <p:cNvPr id="3" name="Content Placeholder 2"/>
          <p:cNvSpPr>
            <a:spLocks noGrp="1"/>
          </p:cNvSpPr>
          <p:nvPr>
            <p:ph sz="quarter" idx="1"/>
          </p:nvPr>
        </p:nvSpPr>
        <p:spPr/>
        <p:txBody>
          <a:bodyPr>
            <a:normAutofit/>
          </a:bodyPr>
          <a:lstStyle/>
          <a:p>
            <a:r>
              <a:rPr lang="en-US" sz="2400" dirty="0"/>
              <a:t>Normal-form game: players, actions, utilities for each action profile, simultaneous movement</a:t>
            </a:r>
          </a:p>
          <a:p>
            <a:r>
              <a:rPr lang="en-US" sz="2400" dirty="0"/>
              <a:t>Extensive-form game</a:t>
            </a:r>
          </a:p>
          <a:p>
            <a:pPr lvl="1"/>
            <a:r>
              <a:rPr lang="en-US" dirty="0"/>
              <a:t>Set of players</a:t>
            </a:r>
          </a:p>
          <a:p>
            <a:pPr lvl="1"/>
            <a:r>
              <a:rPr lang="en-US" dirty="0"/>
              <a:t>Sequencing of players' possible moves</a:t>
            </a:r>
          </a:p>
          <a:p>
            <a:pPr lvl="1"/>
            <a:r>
              <a:rPr lang="en-US" dirty="0"/>
              <a:t>Player’s actions at every decision point</a:t>
            </a:r>
          </a:p>
          <a:p>
            <a:pPr lvl="1"/>
            <a:r>
              <a:rPr lang="en-US" dirty="0"/>
              <a:t>(Possibly imperfect) information each player has about the other player's moves when they make a decision</a:t>
            </a:r>
          </a:p>
          <a:p>
            <a:pPr lvl="1"/>
            <a:r>
              <a:rPr lang="en-US" dirty="0"/>
              <a:t>Payoffs for all possible game outcomes</a:t>
            </a:r>
          </a:p>
          <a:p>
            <a:pPr lvl="1"/>
            <a:endParaRPr lang="en-US" dirty="0"/>
          </a:p>
        </p:txBody>
      </p:sp>
      <p:sp>
        <p:nvSpPr>
          <p:cNvPr id="7" name="TextBox 6"/>
          <p:cNvSpPr txBox="1"/>
          <p:nvPr/>
        </p:nvSpPr>
        <p:spPr>
          <a:xfrm>
            <a:off x="1267327" y="5336674"/>
            <a:ext cx="6898106" cy="461665"/>
          </a:xfrm>
          <a:prstGeom prst="rect">
            <a:avLst/>
          </a:prstGeom>
          <a:noFill/>
        </p:spPr>
        <p:txBody>
          <a:bodyPr wrap="square" rtlCol="0">
            <a:spAutoFit/>
          </a:bodyPr>
          <a:lstStyle/>
          <a:p>
            <a:endParaRPr lang="en-US" sz="2400" dirty="0"/>
          </a:p>
        </p:txBody>
      </p:sp>
      <p:sp>
        <p:nvSpPr>
          <p:cNvPr id="8" name="Slide Number Placeholder 7"/>
          <p:cNvSpPr>
            <a:spLocks noGrp="1"/>
          </p:cNvSpPr>
          <p:nvPr>
            <p:ph type="sldNum" sz="quarter" idx="12"/>
          </p:nvPr>
        </p:nvSpPr>
        <p:spPr/>
        <p:txBody>
          <a:bodyPr/>
          <a:lstStyle/>
          <a:p>
            <a:fld id="{A3B20E47-2A4C-4221-B6B9-A2AC2F1C1077}" type="slidenum">
              <a:rPr lang="en-US" smtClean="0"/>
              <a:pPr/>
              <a:t>63</a:t>
            </a:fld>
            <a:endParaRPr lang="en-US" dirty="0"/>
          </a:p>
        </p:txBody>
      </p:sp>
    </p:spTree>
    <p:extLst>
      <p:ext uri="{BB962C8B-B14F-4D97-AF65-F5344CB8AC3E}">
        <p14:creationId xmlns:p14="http://schemas.microsoft.com/office/powerpoint/2010/main" val="541437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Extensive-Form Games</a:t>
            </a:r>
          </a:p>
        </p:txBody>
      </p:sp>
      <p:sp>
        <p:nvSpPr>
          <p:cNvPr id="15" name="Triangle 25">
            <a:extLst>
              <a:ext uri="{FF2B5EF4-FFF2-40B4-BE49-F238E27FC236}">
                <a16:creationId xmlns:a16="http://schemas.microsoft.com/office/drawing/2014/main" xmlns="" id="{DBA493AA-B626-475F-B93A-9D2E9933565D}"/>
              </a:ext>
            </a:extLst>
          </p:cNvPr>
          <p:cNvSpPr/>
          <p:nvPr/>
        </p:nvSpPr>
        <p:spPr>
          <a:xfrm>
            <a:off x="4565620" y="1347959"/>
            <a:ext cx="261843" cy="188590"/>
          </a:xfrm>
          <a:prstGeom prst="triangle">
            <a:avLst/>
          </a:prstGeom>
          <a:solidFill>
            <a:srgbClr val="9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8AB3CB9A-3253-4BDC-B74C-0D82C92F95BD}"/>
              </a:ext>
            </a:extLst>
          </p:cNvPr>
          <p:cNvCxnSpPr>
            <a:cxnSpLocks/>
            <a:stCxn id="15" idx="3"/>
            <a:endCxn id="50" idx="3"/>
          </p:cNvCxnSpPr>
          <p:nvPr/>
        </p:nvCxnSpPr>
        <p:spPr>
          <a:xfrm flipH="1">
            <a:off x="2272869" y="1536549"/>
            <a:ext cx="2423673" cy="150323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F7AEF145-1F86-4BFE-A30C-1395B6B94E34}"/>
              </a:ext>
            </a:extLst>
          </p:cNvPr>
          <p:cNvCxnSpPr>
            <a:cxnSpLocks/>
            <a:stCxn id="15" idx="3"/>
            <a:endCxn id="52" idx="3"/>
          </p:cNvCxnSpPr>
          <p:nvPr/>
        </p:nvCxnSpPr>
        <p:spPr>
          <a:xfrm>
            <a:off x="4696542" y="1536549"/>
            <a:ext cx="1179920" cy="143971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E9A99EC-DACD-4956-BBDB-88A675528363}"/>
              </a:ext>
            </a:extLst>
          </p:cNvPr>
          <p:cNvCxnSpPr>
            <a:cxnSpLocks/>
            <a:stCxn id="50" idx="0"/>
            <a:endCxn id="78" idx="0"/>
          </p:cNvCxnSpPr>
          <p:nvPr/>
        </p:nvCxnSpPr>
        <p:spPr>
          <a:xfrm flipH="1">
            <a:off x="809375" y="3262776"/>
            <a:ext cx="1463494" cy="15508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FAD6EC79-3B93-4495-AAEB-0E18AC77EF5A}"/>
              </a:ext>
            </a:extLst>
          </p:cNvPr>
          <p:cNvCxnSpPr>
            <a:cxnSpLocks/>
            <a:stCxn id="50" idx="0"/>
            <a:endCxn id="79" idx="0"/>
          </p:cNvCxnSpPr>
          <p:nvPr/>
        </p:nvCxnSpPr>
        <p:spPr>
          <a:xfrm flipH="1">
            <a:off x="2192938" y="3262776"/>
            <a:ext cx="79931" cy="162057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CFEDE89-EB09-4172-A0BB-CFBDB0D49DBB}"/>
              </a:ext>
            </a:extLst>
          </p:cNvPr>
          <p:cNvCxnSpPr>
            <a:cxnSpLocks/>
            <a:stCxn id="52" idx="0"/>
            <a:endCxn id="82" idx="0"/>
          </p:cNvCxnSpPr>
          <p:nvPr/>
        </p:nvCxnSpPr>
        <p:spPr>
          <a:xfrm>
            <a:off x="5876462" y="3185423"/>
            <a:ext cx="376731" cy="19227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0989533B-2C8A-4416-BE4C-CAE8F73D95C8}"/>
              </a:ext>
            </a:extLst>
          </p:cNvPr>
          <p:cNvCxnSpPr>
            <a:cxnSpLocks/>
            <a:stCxn id="52" idx="0"/>
            <a:endCxn id="83" idx="0"/>
          </p:cNvCxnSpPr>
          <p:nvPr/>
        </p:nvCxnSpPr>
        <p:spPr>
          <a:xfrm>
            <a:off x="5876462" y="3185423"/>
            <a:ext cx="1986937" cy="192277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88BC0AB-B1FA-4D40-8FDA-89F6D0A23042}"/>
              </a:ext>
            </a:extLst>
          </p:cNvPr>
          <p:cNvCxnSpPr>
            <a:cxnSpLocks/>
            <a:stCxn id="50" idx="0"/>
            <a:endCxn id="80" idx="0"/>
          </p:cNvCxnSpPr>
          <p:nvPr/>
        </p:nvCxnSpPr>
        <p:spPr>
          <a:xfrm>
            <a:off x="2272869" y="3262776"/>
            <a:ext cx="1516591" cy="157263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56AA2DB-AAC2-4A0D-BCA2-0D04DA43FE6F}"/>
              </a:ext>
            </a:extLst>
          </p:cNvPr>
          <p:cNvCxnSpPr>
            <a:cxnSpLocks/>
            <a:stCxn id="15" idx="3"/>
            <a:endCxn id="61" idx="0"/>
          </p:cNvCxnSpPr>
          <p:nvPr/>
        </p:nvCxnSpPr>
        <p:spPr>
          <a:xfrm>
            <a:off x="4696542" y="1536549"/>
            <a:ext cx="3144476" cy="128551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7B997918-0A76-4667-9775-7B8C2CF963AC}"/>
              </a:ext>
            </a:extLst>
          </p:cNvPr>
          <p:cNvSpPr txBox="1"/>
          <p:nvPr/>
        </p:nvSpPr>
        <p:spPr>
          <a:xfrm>
            <a:off x="2664714" y="1875397"/>
            <a:ext cx="1028700"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Left</a:t>
            </a:r>
          </a:p>
        </p:txBody>
      </p:sp>
      <p:sp>
        <p:nvSpPr>
          <p:cNvPr id="44" name="TextBox 43">
            <a:extLst>
              <a:ext uri="{FF2B5EF4-FFF2-40B4-BE49-F238E27FC236}">
                <a16:creationId xmlns:a16="http://schemas.microsoft.com/office/drawing/2014/main" xmlns="" id="{FCC0754B-5FA3-4363-B58C-CFBA444D823D}"/>
              </a:ext>
            </a:extLst>
          </p:cNvPr>
          <p:cNvSpPr txBox="1"/>
          <p:nvPr/>
        </p:nvSpPr>
        <p:spPr>
          <a:xfrm>
            <a:off x="4447062" y="2158947"/>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Center</a:t>
            </a:r>
          </a:p>
        </p:txBody>
      </p:sp>
      <p:sp>
        <p:nvSpPr>
          <p:cNvPr id="45" name="TextBox 44">
            <a:extLst>
              <a:ext uri="{FF2B5EF4-FFF2-40B4-BE49-F238E27FC236}">
                <a16:creationId xmlns:a16="http://schemas.microsoft.com/office/drawing/2014/main" xmlns="" id="{A9740831-FA06-44D1-B9EA-1C6BAB50FD6A}"/>
              </a:ext>
            </a:extLst>
          </p:cNvPr>
          <p:cNvSpPr txBox="1"/>
          <p:nvPr/>
        </p:nvSpPr>
        <p:spPr>
          <a:xfrm>
            <a:off x="6367670" y="1860620"/>
            <a:ext cx="1501584" cy="461665"/>
          </a:xfrm>
          <a:prstGeom prst="rect">
            <a:avLst/>
          </a:prstGeom>
          <a:noFill/>
        </p:spPr>
        <p:txBody>
          <a:bodyPr wrap="square" rtlCol="0">
            <a:spAutoFit/>
          </a:bodyPr>
          <a:lstStyle/>
          <a:p>
            <a:r>
              <a:rPr lang="en-US" sz="2400" dirty="0">
                <a:solidFill>
                  <a:srgbClr val="900000"/>
                </a:solidFill>
                <a:latin typeface="Calibri" panose="020F0502020204030204" pitchFamily="34" charset="0"/>
                <a:cs typeface="Calibri" panose="020F0502020204030204" pitchFamily="34" charset="0"/>
              </a:rPr>
              <a:t>Right</a:t>
            </a:r>
          </a:p>
        </p:txBody>
      </p:sp>
      <p:sp>
        <p:nvSpPr>
          <p:cNvPr id="49" name="TextBox 48"/>
          <p:cNvSpPr txBox="1"/>
          <p:nvPr/>
        </p:nvSpPr>
        <p:spPr>
          <a:xfrm>
            <a:off x="4783775" y="1151522"/>
            <a:ext cx="1164871" cy="461665"/>
          </a:xfrm>
          <a:prstGeom prst="rect">
            <a:avLst/>
          </a:prstGeom>
          <a:noFill/>
        </p:spPr>
        <p:txBody>
          <a:bodyPr wrap="none" rtlCol="0">
            <a:spAutoFit/>
          </a:bodyPr>
          <a:lstStyle/>
          <a:p>
            <a:r>
              <a:rPr lang="en-US" sz="2400" dirty="0">
                <a:solidFill>
                  <a:srgbClr val="900000"/>
                </a:solidFill>
              </a:rPr>
              <a:t>Player 1</a:t>
            </a:r>
          </a:p>
        </p:txBody>
      </p:sp>
      <p:sp>
        <p:nvSpPr>
          <p:cNvPr id="50" name="Triangle 25">
            <a:extLst>
              <a:ext uri="{FF2B5EF4-FFF2-40B4-BE49-F238E27FC236}">
                <a16:creationId xmlns:a16="http://schemas.microsoft.com/office/drawing/2014/main" xmlns="" id="{DBA493AA-B626-475F-B93A-9D2E9933565D}"/>
              </a:ext>
            </a:extLst>
          </p:cNvPr>
          <p:cNvSpPr/>
          <p:nvPr/>
        </p:nvSpPr>
        <p:spPr>
          <a:xfrm rot="10800000">
            <a:off x="2151772" y="3039787"/>
            <a:ext cx="242195" cy="222989"/>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25">
            <a:extLst>
              <a:ext uri="{FF2B5EF4-FFF2-40B4-BE49-F238E27FC236}">
                <a16:creationId xmlns:a16="http://schemas.microsoft.com/office/drawing/2014/main" xmlns="" id="{DBA493AA-B626-475F-B93A-9D2E9933565D}"/>
              </a:ext>
            </a:extLst>
          </p:cNvPr>
          <p:cNvSpPr/>
          <p:nvPr/>
        </p:nvSpPr>
        <p:spPr>
          <a:xfrm rot="10800000">
            <a:off x="5755059" y="2976259"/>
            <a:ext cx="242807" cy="209164"/>
          </a:xfrm>
          <a:prstGeom prst="triangle">
            <a:avLst/>
          </a:prstGeom>
          <a:solidFill>
            <a:srgbClr val="000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21912" y="2907999"/>
            <a:ext cx="1164871" cy="461665"/>
          </a:xfrm>
          <a:prstGeom prst="rect">
            <a:avLst/>
          </a:prstGeom>
          <a:noFill/>
        </p:spPr>
        <p:txBody>
          <a:bodyPr wrap="none" rtlCol="0">
            <a:spAutoFit/>
          </a:bodyPr>
          <a:lstStyle/>
          <a:p>
            <a:r>
              <a:rPr lang="en-US" sz="2400" dirty="0">
                <a:solidFill>
                  <a:srgbClr val="0000FF"/>
                </a:solidFill>
              </a:rPr>
              <a:t>Player 2</a:t>
            </a:r>
          </a:p>
        </p:txBody>
      </p:sp>
      <mc:AlternateContent xmlns:mc="http://schemas.openxmlformats.org/markup-compatibility/2006" xmlns:a14="http://schemas.microsoft.com/office/drawing/2010/main">
        <mc:Choice Requires="a14">
          <p:sp>
            <p:nvSpPr>
              <p:cNvPr id="61" name="TextBox 60"/>
              <p:cNvSpPr txBox="1"/>
              <p:nvPr/>
            </p:nvSpPr>
            <p:spPr>
              <a:xfrm>
                <a:off x="7505028" y="2822065"/>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3</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2</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7505028" y="2822065"/>
                <a:ext cx="671979" cy="461665"/>
              </a:xfrm>
              <a:prstGeom prst="rect">
                <a:avLst/>
              </a:prstGeom>
              <a:blipFill rotWithShape="0">
                <a:blip r:embed="rId2"/>
                <a:stretch>
                  <a:fillRect/>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xmlns="" id="{5E9A99EC-DACD-4956-BBDB-88A675528363}"/>
              </a:ext>
            </a:extLst>
          </p:cNvPr>
          <p:cNvCxnSpPr>
            <a:cxnSpLocks/>
            <a:stCxn id="52" idx="0"/>
            <a:endCxn id="81" idx="0"/>
          </p:cNvCxnSpPr>
          <p:nvPr/>
        </p:nvCxnSpPr>
        <p:spPr>
          <a:xfrm flipH="1">
            <a:off x="4962132" y="3185423"/>
            <a:ext cx="914330" cy="187262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xmlns="" id="{7B997918-0A76-4667-9775-7B8C2CF963AC}"/>
                  </a:ext>
                </a:extLst>
              </p:cNvPr>
              <p:cNvSpPr txBox="1"/>
              <p:nvPr/>
            </p:nvSpPr>
            <p:spPr>
              <a:xfrm>
                <a:off x="863103" y="3604328"/>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1" name="TextBox 70">
                <a:extLst>
                  <a:ext uri="{FF2B5EF4-FFF2-40B4-BE49-F238E27FC236}">
                    <a16:creationId xmlns:a16="http://schemas.microsoft.com/office/drawing/2014/main" xmlns="" xmlns:a14="http://schemas.microsoft.com/office/drawing/2010/main" id="{7B997918-0A76-4667-9775-7B8C2CF963AC}"/>
                  </a:ext>
                </a:extLst>
              </p:cNvPr>
              <p:cNvSpPr txBox="1">
                <a:spLocks noRot="1" noChangeAspect="1" noMove="1" noResize="1" noEditPoints="1" noAdjustHandles="1" noChangeArrowheads="1" noChangeShapeType="1" noTextEdit="1"/>
              </p:cNvSpPr>
              <p:nvPr/>
            </p:nvSpPr>
            <p:spPr>
              <a:xfrm>
                <a:off x="863103" y="3604328"/>
                <a:ext cx="1028700"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xmlns="" id="{FCC0754B-5FA3-4363-B58C-CFBA444D823D}"/>
                  </a:ext>
                </a:extLst>
              </p:cNvPr>
              <p:cNvSpPr txBox="1"/>
              <p:nvPr/>
            </p:nvSpPr>
            <p:spPr>
              <a:xfrm>
                <a:off x="1856990" y="4068274"/>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2" name="TextBox 71">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1856990" y="4068274"/>
                <a:ext cx="385202"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xmlns="" id="{FCC0754B-5FA3-4363-B58C-CFBA444D823D}"/>
                  </a:ext>
                </a:extLst>
              </p:cNvPr>
              <p:cNvSpPr txBox="1"/>
              <p:nvPr/>
            </p:nvSpPr>
            <p:spPr>
              <a:xfrm>
                <a:off x="3080580" y="3665660"/>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4" name="TextBox 73">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3080580" y="3665660"/>
                <a:ext cx="385202"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xmlns="" id="{7B997918-0A76-4667-9775-7B8C2CF963AC}"/>
                  </a:ext>
                </a:extLst>
              </p:cNvPr>
              <p:cNvSpPr txBox="1"/>
              <p:nvPr/>
            </p:nvSpPr>
            <p:spPr>
              <a:xfrm>
                <a:off x="4827463" y="3665660"/>
                <a:ext cx="10287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𝑙</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5" name="TextBox 74">
                <a:extLst>
                  <a:ext uri="{FF2B5EF4-FFF2-40B4-BE49-F238E27FC236}">
                    <a16:creationId xmlns:a16="http://schemas.microsoft.com/office/drawing/2014/main" xmlns="" xmlns:a14="http://schemas.microsoft.com/office/drawing/2010/main" id="{7B997918-0A76-4667-9775-7B8C2CF963AC}"/>
                  </a:ext>
                </a:extLst>
              </p:cNvPr>
              <p:cNvSpPr txBox="1">
                <a:spLocks noRot="1" noChangeAspect="1" noMove="1" noResize="1" noEditPoints="1" noAdjustHandles="1" noChangeArrowheads="1" noChangeShapeType="1" noTextEdit="1"/>
              </p:cNvSpPr>
              <p:nvPr/>
            </p:nvSpPr>
            <p:spPr>
              <a:xfrm>
                <a:off x="4827463" y="3665660"/>
                <a:ext cx="1028700"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xmlns="" id="{FCC0754B-5FA3-4363-B58C-CFBA444D823D}"/>
                  </a:ext>
                </a:extLst>
              </p:cNvPr>
              <p:cNvSpPr txBox="1"/>
              <p:nvPr/>
            </p:nvSpPr>
            <p:spPr>
              <a:xfrm>
                <a:off x="5724264" y="3993528"/>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900000"/>
                          </a:solidFill>
                          <a:latin typeface="Cambria Math" panose="02040503050406030204" pitchFamily="18" charset="0"/>
                          <a:cs typeface="Calibri" panose="020F0502020204030204" pitchFamily="34" charset="0"/>
                        </a:rPr>
                        <m:t>𝑐</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6" name="TextBox 75">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5724264" y="3993528"/>
                <a:ext cx="385202"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xmlns="" id="{FCC0754B-5FA3-4363-B58C-CFBA444D823D}"/>
                  </a:ext>
                </a:extLst>
              </p:cNvPr>
              <p:cNvSpPr txBox="1"/>
              <p:nvPr/>
            </p:nvSpPr>
            <p:spPr>
              <a:xfrm>
                <a:off x="6816554" y="3665660"/>
                <a:ext cx="38520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900000"/>
                          </a:solidFill>
                          <a:latin typeface="Cambria Math" panose="02040503050406030204" pitchFamily="18" charset="0"/>
                          <a:cs typeface="Calibri" panose="020F0502020204030204" pitchFamily="34" charset="0"/>
                        </a:rPr>
                        <m:t>𝑟</m:t>
                      </m:r>
                    </m:oMath>
                  </m:oMathPara>
                </a14:m>
                <a:endParaRPr lang="en-US" sz="3200" dirty="0">
                  <a:solidFill>
                    <a:srgbClr val="900000"/>
                  </a:solidFill>
                  <a:latin typeface="Calibri" panose="020F0502020204030204" pitchFamily="34" charset="0"/>
                  <a:cs typeface="Calibri" panose="020F0502020204030204" pitchFamily="34" charset="0"/>
                </a:endParaRPr>
              </a:p>
            </p:txBody>
          </p:sp>
        </mc:Choice>
        <mc:Fallback xmlns="">
          <p:sp>
            <p:nvSpPr>
              <p:cNvPr id="77" name="TextBox 76">
                <a:extLst>
                  <a:ext uri="{FF2B5EF4-FFF2-40B4-BE49-F238E27FC236}">
                    <a16:creationId xmlns:a16="http://schemas.microsoft.com/office/drawing/2014/main" xmlns="" xmlns:a14="http://schemas.microsoft.com/office/drawing/2010/main" id="{FCC0754B-5FA3-4363-B58C-CFBA444D823D}"/>
                  </a:ext>
                </a:extLst>
              </p:cNvPr>
              <p:cNvSpPr txBox="1">
                <a:spLocks noRot="1" noChangeAspect="1" noMove="1" noResize="1" noEditPoints="1" noAdjustHandles="1" noChangeArrowheads="1" noChangeShapeType="1" noTextEdit="1"/>
              </p:cNvSpPr>
              <p:nvPr/>
            </p:nvSpPr>
            <p:spPr>
              <a:xfrm>
                <a:off x="6816554" y="3665660"/>
                <a:ext cx="385202"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456800" y="481365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3</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5</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56800" y="4813651"/>
                <a:ext cx="705149"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1840363" y="4883349"/>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7</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2</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1840363" y="4883349"/>
                <a:ext cx="705149"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3436885" y="4835411"/>
                <a:ext cx="7051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6</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6</m:t>
                      </m:r>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3436885" y="4835411"/>
                <a:ext cx="705149"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626142" y="5058047"/>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0</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0</m:t>
                      </m:r>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4626142" y="5058047"/>
                <a:ext cx="671979" cy="461665"/>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5917203" y="5108198"/>
                <a:ext cx="6719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5</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3</m:t>
                      </m:r>
                    </m:oMath>
                  </m:oMathPara>
                </a14:m>
                <a:endParaRPr lang="en-US" sz="2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5917203" y="5108198"/>
                <a:ext cx="671979" cy="461665"/>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7442450" y="5108197"/>
                <a:ext cx="8418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900000"/>
                          </a:solidFill>
                          <a:latin typeface="Cambria Math" panose="02040503050406030204" pitchFamily="18" charset="0"/>
                        </a:rPr>
                        <m:t>10</m:t>
                      </m:r>
                      <m:r>
                        <a:rPr lang="en-US" sz="2400" b="0" i="1" smtClean="0">
                          <a:latin typeface="Cambria Math" panose="02040503050406030204" pitchFamily="18" charset="0"/>
                        </a:rPr>
                        <m:t>,</m:t>
                      </m:r>
                      <m:r>
                        <a:rPr lang="en-US" sz="2400" b="0" i="1" smtClean="0">
                          <a:solidFill>
                            <a:srgbClr val="0000FF"/>
                          </a:solidFill>
                          <a:latin typeface="Cambria Math" panose="02040503050406030204" pitchFamily="18" charset="0"/>
                        </a:rPr>
                        <m:t>0</m:t>
                      </m:r>
                    </m:oMath>
                  </m:oMathPara>
                </a14:m>
                <a:endParaRPr lang="en-US" sz="2400" dirty="0"/>
              </a:p>
            </p:txBody>
          </p:sp>
        </mc:Choice>
        <mc:Fallback xmlns="">
          <p:sp>
            <p:nvSpPr>
              <p:cNvPr id="83" name="TextBox 82"/>
              <p:cNvSpPr txBox="1">
                <a:spLocks noRot="1" noChangeAspect="1" noMove="1" noResize="1" noEditPoints="1" noAdjustHandles="1" noChangeArrowheads="1" noChangeShapeType="1" noTextEdit="1"/>
              </p:cNvSpPr>
              <p:nvPr/>
            </p:nvSpPr>
            <p:spPr>
              <a:xfrm>
                <a:off x="7442450" y="5108197"/>
                <a:ext cx="841897" cy="461665"/>
              </a:xfrm>
              <a:prstGeom prst="rect">
                <a:avLst/>
              </a:prstGeom>
              <a:blipFill rotWithShape="0">
                <a:blip r:embed="rId14"/>
                <a:stretch>
                  <a:fillRect/>
                </a:stretch>
              </a:blipFill>
            </p:spPr>
            <p:txBody>
              <a:bodyPr/>
              <a:lstStyle/>
              <a:p>
                <a:r>
                  <a:rPr lang="en-US">
                    <a:noFill/>
                  </a:rPr>
                  <a:t> </a:t>
                </a:r>
              </a:p>
            </p:txBody>
          </p:sp>
        </mc:Fallback>
      </mc:AlternateContent>
      <p:sp>
        <p:nvSpPr>
          <p:cNvPr id="85" name="Flowchart: Terminator 84"/>
          <p:cNvSpPr/>
          <p:nvPr/>
        </p:nvSpPr>
        <p:spPr>
          <a:xfrm>
            <a:off x="1829706" y="2732522"/>
            <a:ext cx="4603841" cy="812621"/>
          </a:xfrm>
          <a:prstGeom prst="flowChartTerminator">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3B20E47-2A4C-4221-B6B9-A2AC2F1C1077}" type="slidenum">
              <a:rPr lang="en-US" smtClean="0"/>
              <a:pPr/>
              <a:t>64</a:t>
            </a:fld>
            <a:endParaRPr lang="en-US" dirty="0"/>
          </a:p>
        </p:txBody>
      </p:sp>
      <p:sp>
        <p:nvSpPr>
          <p:cNvPr id="48" name="Rectangle 47"/>
          <p:cNvSpPr/>
          <p:nvPr/>
        </p:nvSpPr>
        <p:spPr>
          <a:xfrm>
            <a:off x="1403754" y="5481652"/>
            <a:ext cx="7283046" cy="461665"/>
          </a:xfrm>
          <a:prstGeom prst="rect">
            <a:avLst/>
          </a:prstGeom>
        </p:spPr>
        <p:txBody>
          <a:bodyPr wrap="square">
            <a:spAutoFit/>
          </a:bodyPr>
          <a:lstStyle/>
          <a:p>
            <a:r>
              <a:rPr lang="en-US" sz="2400" dirty="0">
                <a:solidFill>
                  <a:srgbClr val="0070C0"/>
                </a:solidFill>
              </a:rPr>
              <a:t>Can we represent this game in normal form?</a:t>
            </a:r>
          </a:p>
        </p:txBody>
      </p:sp>
      <p:sp>
        <p:nvSpPr>
          <p:cNvPr id="51" name="Rectangle 50"/>
          <p:cNvSpPr/>
          <p:nvPr/>
        </p:nvSpPr>
        <p:spPr>
          <a:xfrm>
            <a:off x="1020116" y="5916445"/>
            <a:ext cx="7460269" cy="461665"/>
          </a:xfrm>
          <a:prstGeom prst="rect">
            <a:avLst/>
          </a:prstGeom>
        </p:spPr>
        <p:txBody>
          <a:bodyPr wrap="square">
            <a:spAutoFit/>
          </a:bodyPr>
          <a:lstStyle/>
          <a:p>
            <a:r>
              <a:rPr lang="en-US" sz="2400" dirty="0">
                <a:solidFill>
                  <a:srgbClr val="0070C0"/>
                </a:solidFill>
              </a:rPr>
              <a:t> Can we solve this game using </a:t>
            </a:r>
            <a:r>
              <a:rPr lang="en-US" sz="2400" dirty="0" err="1">
                <a:solidFill>
                  <a:srgbClr val="0070C0"/>
                </a:solidFill>
              </a:rPr>
              <a:t>algs</a:t>
            </a:r>
            <a:r>
              <a:rPr lang="en-US" sz="2400" dirty="0">
                <a:solidFill>
                  <a:srgbClr val="0070C0"/>
                </a:solidFill>
              </a:rPr>
              <a:t> for adversarial search?</a:t>
            </a:r>
          </a:p>
        </p:txBody>
      </p:sp>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xmlns="" id="{A3E318DA-C843-4465-B19C-441F1A58EB12}"/>
                  </a:ext>
                </a:extLst>
              </p14:cNvPr>
              <p14:cNvContentPartPr/>
              <p14:nvPr/>
            </p14:nvContentPartPr>
            <p14:xfrm>
              <a:off x="514080" y="20160"/>
              <a:ext cx="8433360" cy="5353200"/>
            </p14:xfrm>
          </p:contentPart>
        </mc:Choice>
        <mc:Fallback xmlns="">
          <p:pic>
            <p:nvPicPr>
              <p:cNvPr id="4" name="Ink 3">
                <a:extLst>
                  <a:ext uri="{FF2B5EF4-FFF2-40B4-BE49-F238E27FC236}">
                    <a16:creationId xmlns:a16="http://schemas.microsoft.com/office/drawing/2014/main" id="{A3E318DA-C843-4465-B19C-441F1A58EB12}"/>
                  </a:ext>
                </a:extLst>
              </p:cNvPr>
              <p:cNvPicPr/>
              <p:nvPr/>
            </p:nvPicPr>
            <p:blipFill>
              <a:blip r:embed="rId16"/>
              <a:stretch>
                <a:fillRect/>
              </a:stretch>
            </p:blipFill>
            <p:spPr>
              <a:xfrm>
                <a:off x="504720" y="10800"/>
                <a:ext cx="8452080" cy="5371920"/>
              </a:xfrm>
              <a:prstGeom prst="rect">
                <a:avLst/>
              </a:prstGeom>
            </p:spPr>
          </p:pic>
        </mc:Fallback>
      </mc:AlternateContent>
    </p:spTree>
    <p:extLst>
      <p:ext uri="{BB962C8B-B14F-4D97-AF65-F5344CB8AC3E}">
        <p14:creationId xmlns:p14="http://schemas.microsoft.com/office/powerpoint/2010/main" val="12651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Staten Island Ferry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446" r="13243"/>
          <a:stretch/>
        </p:blipFill>
        <p:spPr>
          <a:xfrm>
            <a:off x="457200" y="1276251"/>
            <a:ext cx="4997384" cy="3071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380" y="1625807"/>
            <a:ext cx="3223528" cy="2372342"/>
          </a:xfrm>
          <a:prstGeom prst="rect">
            <a:avLst/>
          </a:prstGeom>
        </p:spPr>
      </p:pic>
      <p:sp>
        <p:nvSpPr>
          <p:cNvPr id="10" name="TextBox 9"/>
          <p:cNvSpPr txBox="1"/>
          <p:nvPr/>
        </p:nvSpPr>
        <p:spPr>
          <a:xfrm rot="19130420">
            <a:off x="6864575" y="2728450"/>
            <a:ext cx="1460528" cy="461665"/>
          </a:xfrm>
          <a:prstGeom prst="rect">
            <a:avLst/>
          </a:prstGeom>
          <a:noFill/>
        </p:spPr>
        <p:txBody>
          <a:bodyPr wrap="none" rtlCol="0">
            <a:spAutoFit/>
          </a:bodyPr>
          <a:lstStyle/>
          <a:p>
            <a:r>
              <a:rPr lang="en-US" sz="2400" dirty="0">
                <a:solidFill>
                  <a:srgbClr val="C00000"/>
                </a:solidFill>
              </a:rPr>
              <a:t>Ferry Line</a:t>
            </a:r>
          </a:p>
        </p:txBody>
      </p:sp>
      <p:cxnSp>
        <p:nvCxnSpPr>
          <p:cNvPr id="12" name="Straight Connector 11"/>
          <p:cNvCxnSpPr/>
          <p:nvPr/>
        </p:nvCxnSpPr>
        <p:spPr>
          <a:xfrm flipV="1">
            <a:off x="6608619" y="2087211"/>
            <a:ext cx="1689274" cy="139027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071" y="4429502"/>
            <a:ext cx="2736231" cy="188528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536" y="4429502"/>
            <a:ext cx="3234802" cy="1885283"/>
          </a:xfrm>
          <a:prstGeom prst="rect">
            <a:avLst/>
          </a:prstGeom>
        </p:spPr>
      </p:pic>
      <p:sp>
        <p:nvSpPr>
          <p:cNvPr id="6" name="Slide Number Placeholder 5"/>
          <p:cNvSpPr>
            <a:spLocks noGrp="1"/>
          </p:cNvSpPr>
          <p:nvPr>
            <p:ph type="sldNum" sz="quarter" idx="12"/>
          </p:nvPr>
        </p:nvSpPr>
        <p:spPr/>
        <p:txBody>
          <a:bodyPr/>
          <a:lstStyle/>
          <a:p>
            <a:fld id="{A3B20E47-2A4C-4221-B6B9-A2AC2F1C1077}" type="slidenum">
              <a:rPr lang="en-US" smtClean="0"/>
              <a:pPr/>
              <a:t>65</a:t>
            </a:fld>
            <a:endParaRPr lang="en-US" dirty="0"/>
          </a:p>
        </p:txBody>
      </p:sp>
    </p:spTree>
    <p:extLst>
      <p:ext uri="{BB962C8B-B14F-4D97-AF65-F5344CB8AC3E}">
        <p14:creationId xmlns:p14="http://schemas.microsoft.com/office/powerpoint/2010/main" val="17066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2" descr="https://www.syfy.com/sites/syfy/files/styles/1200x680/public/2017/07/Spider-Man-Homecoming-Ferry-sp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6293537" cy="3566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yimg.com/ny/api/res/1.2/fvXCFl7ODgxKYFXbIXKtOA--~A/YXBwaWQ9aGlnaGxhbmRlcjtzbT0xO3c9NzQ0O2g9MzEw/http:/media.zenfs.com/en/homerun/feed_manager_auto_publish_494/c5c2c44ef0507c313bef7413109194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241" y="3980060"/>
            <a:ext cx="5224559" cy="21769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A3B20E47-2A4C-4221-B6B9-A2AC2F1C1077}" type="slidenum">
              <a:rPr lang="en-US" smtClean="0"/>
              <a:pPr/>
              <a:t>66</a:t>
            </a:fld>
            <a:endParaRPr lang="en-US" dirty="0"/>
          </a:p>
        </p:txBody>
      </p:sp>
    </p:spTree>
    <p:extLst>
      <p:ext uri="{BB962C8B-B14F-4D97-AF65-F5344CB8AC3E}">
        <p14:creationId xmlns:p14="http://schemas.microsoft.com/office/powerpoint/2010/main" val="3560062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Staten Island Ferry</a:t>
            </a:r>
          </a:p>
        </p:txBody>
      </p:sp>
      <p:pic>
        <p:nvPicPr>
          <p:cNvPr id="6" name="Picture 5" descr="ferryescort.jpg"/>
          <p:cNvPicPr>
            <a:picLocks noChangeAspect="1"/>
          </p:cNvPicPr>
          <p:nvPr/>
        </p:nvPicPr>
        <p:blipFill>
          <a:blip r:embed="rId3" cstate="print"/>
          <a:stretch>
            <a:fillRect/>
          </a:stretch>
        </p:blipFill>
        <p:spPr>
          <a:xfrm>
            <a:off x="963636" y="1219200"/>
            <a:ext cx="7216728" cy="493776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51" t="52849" r="18384"/>
          <a:stretch/>
        </p:blipFill>
        <p:spPr>
          <a:xfrm>
            <a:off x="5025700" y="4407858"/>
            <a:ext cx="3820875" cy="1749102"/>
          </a:xfrm>
          <a:prstGeom prst="rect">
            <a:avLst/>
          </a:prstGeom>
        </p:spPr>
      </p:pic>
      <p:sp>
        <p:nvSpPr>
          <p:cNvPr id="8" name="Slide Number Placeholder 7"/>
          <p:cNvSpPr>
            <a:spLocks noGrp="1"/>
          </p:cNvSpPr>
          <p:nvPr>
            <p:ph type="sldNum" sz="quarter" idx="12"/>
          </p:nvPr>
        </p:nvSpPr>
        <p:spPr/>
        <p:txBody>
          <a:bodyPr/>
          <a:lstStyle/>
          <a:p>
            <a:fld id="{A3B20E47-2A4C-4221-B6B9-A2AC2F1C1077}" type="slidenum">
              <a:rPr lang="en-US" smtClean="0"/>
              <a:pPr/>
              <a:t>67</a:t>
            </a:fld>
            <a:endParaRPr lang="en-US" dirty="0"/>
          </a:p>
        </p:txBody>
      </p:sp>
    </p:spTree>
    <p:extLst>
      <p:ext uri="{BB962C8B-B14F-4D97-AF65-F5344CB8AC3E}">
        <p14:creationId xmlns:p14="http://schemas.microsoft.com/office/powerpoint/2010/main" val="8991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USCG Approach</a:t>
            </a:r>
          </a:p>
        </p:txBody>
      </p:sp>
      <p:sp>
        <p:nvSpPr>
          <p:cNvPr id="7" name="Rectangle 6"/>
          <p:cNvSpPr/>
          <p:nvPr/>
        </p:nvSpPr>
        <p:spPr>
          <a:xfrm>
            <a:off x="1085255" y="1174750"/>
            <a:ext cx="7010400" cy="5181600"/>
          </a:xfrm>
          <a:prstGeom prst="rect">
            <a:avLst/>
          </a:prstGeom>
          <a:blipFill dpi="0" rotWithShape="1">
            <a:blip r:embed="rId3">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21156">
            <a:off x="2661234" y="4678633"/>
            <a:ext cx="1318087" cy="46118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87948">
            <a:off x="5501909" y="2054518"/>
            <a:ext cx="1230830" cy="4306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148309">
            <a:off x="5794885" y="2411972"/>
            <a:ext cx="1232885" cy="431377"/>
          </a:xfrm>
          <a:prstGeom prst="rect">
            <a:avLst/>
          </a:prstGeom>
        </p:spPr>
      </p:pic>
      <p:grpSp>
        <p:nvGrpSpPr>
          <p:cNvPr id="11" name="Group 10"/>
          <p:cNvGrpSpPr/>
          <p:nvPr/>
        </p:nvGrpSpPr>
        <p:grpSpPr>
          <a:xfrm rot="21414301">
            <a:off x="2170464" y="3819313"/>
            <a:ext cx="2021619" cy="1114557"/>
            <a:chOff x="1336720" y="3924747"/>
            <a:chExt cx="2021619" cy="111455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55798" flipH="1">
              <a:off x="2239151" y="3924747"/>
              <a:ext cx="1119188" cy="4143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55798" flipH="1">
              <a:off x="1336720" y="4624977"/>
              <a:ext cx="1119188" cy="414327"/>
            </a:xfrm>
            <a:prstGeom prst="rect">
              <a:avLst/>
            </a:prstGeom>
          </p:spPr>
        </p:pic>
      </p:grpSp>
      <p:sp>
        <p:nvSpPr>
          <p:cNvPr id="5" name="Slide Number Placeholder 4"/>
          <p:cNvSpPr>
            <a:spLocks noGrp="1"/>
          </p:cNvSpPr>
          <p:nvPr>
            <p:ph type="sldNum" sz="quarter" idx="12"/>
          </p:nvPr>
        </p:nvSpPr>
        <p:spPr/>
        <p:txBody>
          <a:bodyPr/>
          <a:lstStyle/>
          <a:p>
            <a:fld id="{A3B20E47-2A4C-4221-B6B9-A2AC2F1C1077}" type="slidenum">
              <a:rPr lang="en-US" smtClean="0"/>
              <a:pPr/>
              <a:t>68</a:t>
            </a:fld>
            <a:endParaRPr lang="en-US" dirty="0"/>
          </a:p>
        </p:txBody>
      </p:sp>
    </p:spTree>
    <p:extLst>
      <p:ext uri="{BB962C8B-B14F-4D97-AF65-F5344CB8AC3E}">
        <p14:creationId xmlns:p14="http://schemas.microsoft.com/office/powerpoint/2010/main" val="5969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7.40741E-7 L 0.33785 -0.38055 " pathEditMode="relative" rAng="0" ptsTypes="AA">
                                      <p:cBhvr>
                                        <p:cTn id="11" dur="3000" fill="hold"/>
                                        <p:tgtEl>
                                          <p:spTgt spid="8"/>
                                        </p:tgtEl>
                                        <p:attrNameLst>
                                          <p:attrName>ppt_x</p:attrName>
                                          <p:attrName>ppt_y</p:attrName>
                                        </p:attrNameLst>
                                      </p:cBhvr>
                                      <p:rCtr x="16892" y="-19028"/>
                                    </p:animMotion>
                                  </p:childTnLst>
                                </p:cTn>
                              </p:par>
                              <p:par>
                                <p:cTn id="12" presetID="42" presetClass="path" presetSubtype="0" accel="50000" decel="50000" fill="hold" nodeType="withEffect">
                                  <p:stCondLst>
                                    <p:cond delay="0"/>
                                  </p:stCondLst>
                                  <p:childTnLst>
                                    <p:animMotion origin="layout" path="M -3.61111E-6 2.96296E-6 L -0.35173 0.40231 " pathEditMode="relative" rAng="0" ptsTypes="AA">
                                      <p:cBhvr>
                                        <p:cTn id="13" dur="3000" fill="hold"/>
                                        <p:tgtEl>
                                          <p:spTgt spid="9"/>
                                        </p:tgtEl>
                                        <p:attrNameLst>
                                          <p:attrName>ppt_x</p:attrName>
                                          <p:attrName>ppt_y</p:attrName>
                                        </p:attrNameLst>
                                      </p:cBhvr>
                                      <p:rCtr x="-17587" y="20116"/>
                                    </p:animMotion>
                                  </p:childTnLst>
                                </p:cTn>
                              </p:par>
                              <p:par>
                                <p:cTn id="14" presetID="42" presetClass="path" presetSubtype="0" accel="50000" decel="50000" fill="hold" nodeType="withEffect">
                                  <p:stCondLst>
                                    <p:cond delay="1500"/>
                                  </p:stCondLst>
                                  <p:childTnLst>
                                    <p:animMotion origin="layout" path="M -1.66667E-6 -1.85185E-6 L -0.35173 0.40232 " pathEditMode="relative" rAng="0" ptsTypes="AA">
                                      <p:cBhvr>
                                        <p:cTn id="15" dur="3000" fill="hold"/>
                                        <p:tgtEl>
                                          <p:spTgt spid="10"/>
                                        </p:tgtEl>
                                        <p:attrNameLst>
                                          <p:attrName>ppt_x</p:attrName>
                                          <p:attrName>ppt_y</p:attrName>
                                        </p:attrNameLst>
                                      </p:cBhvr>
                                      <p:rCtr x="-17587" y="20116"/>
                                    </p:animMotion>
                                  </p:childTnLst>
                                </p:cTn>
                              </p:par>
                              <p:par>
                                <p:cTn id="16" presetID="42" presetClass="path" presetSubtype="0" accel="50000" decel="50000" fill="hold" nodeType="withEffect">
                                  <p:stCondLst>
                                    <p:cond delay="0"/>
                                  </p:stCondLst>
                                  <p:childTnLst>
                                    <p:animMotion origin="layout" path="M 3.33333E-6 -4.44444E-6 L 0.33298 -0.36921 " pathEditMode="relative" rAng="0" ptsTypes="AA">
                                      <p:cBhvr>
                                        <p:cTn id="17" dur="3000" fill="hold"/>
                                        <p:tgtEl>
                                          <p:spTgt spid="11"/>
                                        </p:tgtEl>
                                        <p:attrNameLst>
                                          <p:attrName>ppt_x</p:attrName>
                                          <p:attrName>ppt_y</p:attrName>
                                        </p:attrNameLst>
                                      </p:cBhvr>
                                      <p:rCtr x="16649"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Game-Theoretic Patrols</a:t>
            </a:r>
          </a:p>
        </p:txBody>
      </p:sp>
      <p:pic>
        <p:nvPicPr>
          <p:cNvPr id="6" name="Ferry escort.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rotWithShape="1">
          <a:blip r:embed="rId5"/>
          <a:srcRect l="1534" t="13348" r="1445" b="13296"/>
          <a:stretch/>
        </p:blipFill>
        <p:spPr>
          <a:xfrm>
            <a:off x="1159409" y="1160376"/>
            <a:ext cx="6825182" cy="5118887"/>
          </a:xfrm>
          <a:prstGeom prst="rect">
            <a:avLst/>
          </a:prstGeom>
        </p:spPr>
      </p:pic>
      <p:sp>
        <p:nvSpPr>
          <p:cNvPr id="7" name="Rectangle 6"/>
          <p:cNvSpPr/>
          <p:nvPr/>
        </p:nvSpPr>
        <p:spPr>
          <a:xfrm>
            <a:off x="1427584" y="6331517"/>
            <a:ext cx="6019800" cy="246221"/>
          </a:xfrm>
          <a:prstGeom prst="rect">
            <a:avLst/>
          </a:prstGeom>
        </p:spPr>
        <p:txBody>
          <a:bodyPr wrap="square">
            <a:spAutoFit/>
          </a:bodyPr>
          <a:lstStyle/>
          <a:p>
            <a:r>
              <a:rPr lang="en-US" sz="1000" dirty="0"/>
              <a:t>In collaboration with US Coast Guard (Contact: Joe </a:t>
            </a:r>
            <a:r>
              <a:rPr lang="en-US" sz="1000" dirty="0" err="1"/>
              <a:t>Direnzo</a:t>
            </a:r>
            <a:r>
              <a:rPr lang="en-US" sz="1000" dirty="0"/>
              <a:t>, Craig Baldwin)</a:t>
            </a:r>
          </a:p>
        </p:txBody>
      </p:sp>
      <p:sp>
        <p:nvSpPr>
          <p:cNvPr id="8" name="Slide Number Placeholder 7"/>
          <p:cNvSpPr>
            <a:spLocks noGrp="1"/>
          </p:cNvSpPr>
          <p:nvPr>
            <p:ph type="sldNum" sz="quarter" idx="12"/>
          </p:nvPr>
        </p:nvSpPr>
        <p:spPr/>
        <p:txBody>
          <a:bodyPr/>
          <a:lstStyle/>
          <a:p>
            <a:fld id="{A3B20E47-2A4C-4221-B6B9-A2AC2F1C1077}" type="slidenum">
              <a:rPr lang="en-US" smtClean="0"/>
              <a:pPr/>
              <a:t>69</a:t>
            </a:fld>
            <a:endParaRPr lang="en-US" dirty="0"/>
          </a:p>
        </p:txBody>
      </p:sp>
    </p:spTree>
    <p:extLst>
      <p:ext uri="{BB962C8B-B14F-4D97-AF65-F5344CB8AC3E}">
        <p14:creationId xmlns:p14="http://schemas.microsoft.com/office/powerpoint/2010/main" val="28861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a:xfrm>
            <a:off x="360906" y="1253990"/>
            <a:ext cx="8381017" cy="4937760"/>
          </a:xfrm>
        </p:spPr>
        <p:txBody>
          <a:bodyPr>
            <a:normAutofit/>
          </a:bodyPr>
          <a:lstStyle/>
          <a:p>
            <a:r>
              <a:rPr lang="en-US" dirty="0"/>
              <a:t>Rock-Paper-Scissors (RPS)</a:t>
            </a:r>
          </a:p>
          <a:p>
            <a:pPr lvl="1"/>
            <a:r>
              <a:rPr lang="en-US" dirty="0"/>
              <a:t>Rock beats Scissors</a:t>
            </a:r>
          </a:p>
          <a:p>
            <a:pPr lvl="1"/>
            <a:r>
              <a:rPr lang="en-US" dirty="0"/>
              <a:t>Scissors beats Paper</a:t>
            </a:r>
          </a:p>
          <a:p>
            <a:pPr lvl="1"/>
            <a:r>
              <a:rPr lang="en-US" dirty="0"/>
              <a:t>Paper beats Rock</a:t>
            </a:r>
          </a:p>
          <a:p>
            <a:endParaRPr lang="en-US" dirty="0"/>
          </a:p>
          <a:p>
            <a:pPr lvl="1"/>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215420221"/>
              </p:ext>
            </p:extLst>
          </p:nvPr>
        </p:nvGraphicFramePr>
        <p:xfrm>
          <a:off x="2295726" y="4041649"/>
          <a:ext cx="4552548" cy="1681457"/>
        </p:xfrm>
        <a:graphic>
          <a:graphicData uri="http://schemas.openxmlformats.org/drawingml/2006/table">
            <a:tbl>
              <a:tblPr firstRow="1" bandRow="1">
                <a:tableStyleId>{5940675A-B579-460E-94D1-54222C63F5DA}</a:tableStyleId>
              </a:tblPr>
              <a:tblGrid>
                <a:gridCol w="1138137">
                  <a:extLst>
                    <a:ext uri="{9D8B030D-6E8A-4147-A177-3AD203B41FA5}">
                      <a16:colId xmlns:a16="http://schemas.microsoft.com/office/drawing/2014/main" xmlns="" val="20000"/>
                    </a:ext>
                  </a:extLst>
                </a:gridCol>
                <a:gridCol w="1138137">
                  <a:extLst>
                    <a:ext uri="{9D8B030D-6E8A-4147-A177-3AD203B41FA5}">
                      <a16:colId xmlns:a16="http://schemas.microsoft.com/office/drawing/2014/main" xmlns="" val="20001"/>
                    </a:ext>
                  </a:extLst>
                </a:gridCol>
                <a:gridCol w="1138137">
                  <a:extLst>
                    <a:ext uri="{9D8B030D-6E8A-4147-A177-3AD203B41FA5}">
                      <a16:colId xmlns:a16="http://schemas.microsoft.com/office/drawing/2014/main" xmlns="" val="20002"/>
                    </a:ext>
                  </a:extLst>
                </a:gridCol>
                <a:gridCol w="1138137">
                  <a:extLst>
                    <a:ext uri="{9D8B030D-6E8A-4147-A177-3AD203B41FA5}">
                      <a16:colId xmlns:a16="http://schemas.microsoft.com/office/drawing/2014/main" xmlns="" val="20003"/>
                    </a:ext>
                  </a:extLst>
                </a:gridCol>
              </a:tblGrid>
              <a:tr h="475465">
                <a:tc>
                  <a:txBody>
                    <a:bodyPr/>
                    <a:lstStyle/>
                    <a:p>
                      <a:pPr algn="ctr"/>
                      <a:endParaRPr lang="en-US" sz="2000" dirty="0"/>
                    </a:p>
                  </a:txBody>
                  <a:tcPr/>
                </a:tc>
                <a:tc>
                  <a:txBody>
                    <a:bodyPr/>
                    <a:lstStyle/>
                    <a:p>
                      <a:pPr algn="ctr"/>
                      <a:r>
                        <a:rPr lang="en-US" sz="2000" dirty="0">
                          <a:solidFill>
                            <a:srgbClr val="00B050"/>
                          </a:solidFill>
                        </a:rPr>
                        <a:t>Rock</a:t>
                      </a:r>
                    </a:p>
                  </a:txBody>
                  <a:tcPr/>
                </a:tc>
                <a:tc>
                  <a:txBody>
                    <a:bodyPr/>
                    <a:lstStyle/>
                    <a:p>
                      <a:pPr algn="ctr"/>
                      <a:r>
                        <a:rPr lang="en-US" sz="2000" dirty="0">
                          <a:solidFill>
                            <a:srgbClr val="00B050"/>
                          </a:solidFill>
                        </a:rPr>
                        <a:t>Paper</a:t>
                      </a:r>
                    </a:p>
                  </a:txBody>
                  <a:tcPr/>
                </a:tc>
                <a:tc>
                  <a:txBody>
                    <a:bodyPr/>
                    <a:lstStyle/>
                    <a:p>
                      <a:pPr algn="ctr"/>
                      <a:r>
                        <a:rPr lang="en-US" sz="2000" dirty="0">
                          <a:solidFill>
                            <a:srgbClr val="00B050"/>
                          </a:solidFill>
                        </a:rPr>
                        <a:t>Scissors</a:t>
                      </a:r>
                    </a:p>
                  </a:txBody>
                  <a:tcPr/>
                </a:tc>
                <a:extLst>
                  <a:ext uri="{0D108BD9-81ED-4DB2-BD59-A6C34878D82A}">
                    <a16:rowId xmlns:a16="http://schemas.microsoft.com/office/drawing/2014/main" xmlns="" val="10000"/>
                  </a:ext>
                </a:extLst>
              </a:tr>
              <a:tr h="413512">
                <a:tc>
                  <a:txBody>
                    <a:bodyPr/>
                    <a:lstStyle/>
                    <a:p>
                      <a:pPr algn="ctr"/>
                      <a:r>
                        <a:rPr lang="en-US" sz="2000" dirty="0">
                          <a:solidFill>
                            <a:schemeClr val="accent1"/>
                          </a:solidFill>
                        </a:rPr>
                        <a:t>Rock</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1"/>
                  </a:ext>
                </a:extLst>
              </a:tr>
              <a:tr h="363479">
                <a:tc>
                  <a:txBody>
                    <a:bodyPr/>
                    <a:lstStyle/>
                    <a:p>
                      <a:pPr algn="ctr"/>
                      <a:r>
                        <a:rPr lang="en-US" sz="2000" dirty="0">
                          <a:solidFill>
                            <a:schemeClr val="accent1"/>
                          </a:solidFill>
                        </a:rPr>
                        <a:t>Paper</a:t>
                      </a:r>
                    </a:p>
                  </a:txBody>
                  <a:tcPr/>
                </a:tc>
                <a:tc>
                  <a:txBody>
                    <a:bodyPr/>
                    <a:lstStyle/>
                    <a:p>
                      <a:pPr algn="ct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0, </a:t>
                      </a:r>
                      <a:r>
                        <a:rPr kumimoji="0" lang="en-US" sz="2000" kern="1200" dirty="0">
                          <a:solidFill>
                            <a:srgbClr val="00B050"/>
                          </a:solidFill>
                          <a:latin typeface="+mn-lt"/>
                          <a:ea typeface="+mn-ea"/>
                          <a:cs typeface="+mn-cs"/>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extLst>
                  <a:ext uri="{0D108BD9-81ED-4DB2-BD59-A6C34878D82A}">
                    <a16:rowId xmlns:a16="http://schemas.microsoft.com/office/drawing/2014/main" xmlns="" val="10002"/>
                  </a:ext>
                </a:extLst>
              </a:tr>
              <a:tr h="363479">
                <a:tc>
                  <a:txBody>
                    <a:bodyPr/>
                    <a:lstStyle/>
                    <a:p>
                      <a:pPr algn="ctr"/>
                      <a:r>
                        <a:rPr lang="en-US" sz="2000" dirty="0">
                          <a:solidFill>
                            <a:schemeClr val="accent1"/>
                          </a:solidFill>
                        </a:rPr>
                        <a:t>Scissors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1, </a:t>
                      </a:r>
                      <a:r>
                        <a:rPr kumimoji="0" lang="en-US" sz="2000" kern="1200" dirty="0">
                          <a:solidFill>
                            <a:srgbClr val="00B050"/>
                          </a:solidFill>
                          <a:latin typeface="+mn-lt"/>
                          <a:ea typeface="+mn-ea"/>
                          <a:cs typeface="+mn-cs"/>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rPr>
                        <a:t>0, </a:t>
                      </a:r>
                      <a:r>
                        <a:rPr kumimoji="0"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3"/>
                  </a:ext>
                </a:extLst>
              </a:tr>
            </a:tbl>
          </a:graphicData>
        </a:graphic>
      </p:graphicFrame>
      <p:sp>
        <p:nvSpPr>
          <p:cNvPr id="8" name="TextBox 7"/>
          <p:cNvSpPr txBox="1"/>
          <p:nvPr/>
        </p:nvSpPr>
        <p:spPr>
          <a:xfrm>
            <a:off x="4383864" y="3522815"/>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1133766" y="4424807"/>
            <a:ext cx="1480858" cy="400110"/>
          </a:xfrm>
          <a:prstGeom prst="rect">
            <a:avLst/>
          </a:prstGeom>
          <a:noFill/>
        </p:spPr>
        <p:txBody>
          <a:bodyPr wrap="square" rtlCol="0">
            <a:spAutoFit/>
          </a:bodyPr>
          <a:lstStyle/>
          <a:p>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7</a:t>
            </a:fld>
            <a:endParaRPr lang="en-US" dirty="0"/>
          </a:p>
        </p:txBody>
      </p:sp>
    </p:spTree>
    <p:extLst>
      <p:ext uri="{BB962C8B-B14F-4D97-AF65-F5344CB8AC3E}">
        <p14:creationId xmlns:p14="http://schemas.microsoft.com/office/powerpoint/2010/main" val="4035538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2917" y="1146617"/>
            <a:ext cx="6928101" cy="51435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p:cNvCxnSpPr/>
          <p:nvPr/>
        </p:nvCxnSpPr>
        <p:spPr>
          <a:xfrm flipV="1">
            <a:off x="2960340" y="2081188"/>
            <a:ext cx="3702253" cy="314816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066221" y="4845441"/>
            <a:ext cx="1218859" cy="451225"/>
          </a:xfrm>
          <a:prstGeom prst="rect">
            <a:avLst/>
          </a:prstGeom>
          <a:noFill/>
          <a:ln>
            <a:noFill/>
          </a:ln>
        </p:spPr>
      </p:pic>
      <p:sp>
        <p:nvSpPr>
          <p:cNvPr id="9" name="Freeform 8"/>
          <p:cNvSpPr/>
          <p:nvPr/>
        </p:nvSpPr>
        <p:spPr>
          <a:xfrm>
            <a:off x="2903130" y="1946717"/>
            <a:ext cx="3503969" cy="3228846"/>
          </a:xfrm>
          <a:custGeom>
            <a:avLst/>
            <a:gdLst>
              <a:gd name="connsiteX0" fmla="*/ 0 w 1295400"/>
              <a:gd name="connsiteY0" fmla="*/ 1089660 h 1089660"/>
              <a:gd name="connsiteX1" fmla="*/ 906780 w 1295400"/>
              <a:gd name="connsiteY1" fmla="*/ 373380 h 1089660"/>
              <a:gd name="connsiteX2" fmla="*/ 396240 w 1295400"/>
              <a:gd name="connsiteY2" fmla="*/ 685800 h 1089660"/>
              <a:gd name="connsiteX3" fmla="*/ 1295400 w 1295400"/>
              <a:gd name="connsiteY3" fmla="*/ 0 h 1089660"/>
            </a:gdLst>
            <a:ahLst/>
            <a:cxnLst>
              <a:cxn ang="0">
                <a:pos x="connsiteX0" y="connsiteY0"/>
              </a:cxn>
              <a:cxn ang="0">
                <a:pos x="connsiteX1" y="connsiteY1"/>
              </a:cxn>
              <a:cxn ang="0">
                <a:pos x="connsiteX2" y="connsiteY2"/>
              </a:cxn>
              <a:cxn ang="0">
                <a:pos x="connsiteX3" y="connsiteY3"/>
              </a:cxn>
            </a:cxnLst>
            <a:rect l="l" t="t" r="r" b="b"/>
            <a:pathLst>
              <a:path w="1295400" h="1089660">
                <a:moveTo>
                  <a:pt x="0" y="1089660"/>
                </a:moveTo>
                <a:cubicBezTo>
                  <a:pt x="420370" y="765175"/>
                  <a:pt x="840740" y="440690"/>
                  <a:pt x="906780" y="373380"/>
                </a:cubicBezTo>
                <a:cubicBezTo>
                  <a:pt x="972820" y="306070"/>
                  <a:pt x="331470" y="748030"/>
                  <a:pt x="396240" y="685800"/>
                </a:cubicBezTo>
                <a:cubicBezTo>
                  <a:pt x="461010" y="623570"/>
                  <a:pt x="878205" y="311785"/>
                  <a:pt x="1295400" y="0"/>
                </a:cubicBezTo>
              </a:path>
            </a:pathLst>
          </a:custGeom>
          <a:noFill/>
          <a:ln w="762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011156" y="3398327"/>
            <a:ext cx="2356822" cy="2034137"/>
          </a:xfrm>
          <a:custGeom>
            <a:avLst/>
            <a:gdLst>
              <a:gd name="connsiteX0" fmla="*/ 0 w 1086734"/>
              <a:gd name="connsiteY0" fmla="*/ 914655 h 990855"/>
              <a:gd name="connsiteX1" fmla="*/ 1085850 w 1086734"/>
              <a:gd name="connsiteY1" fmla="*/ 255 h 990855"/>
              <a:gd name="connsiteX2" fmla="*/ 146050 w 1086734"/>
              <a:gd name="connsiteY2" fmla="*/ 990855 h 990855"/>
            </a:gdLst>
            <a:ahLst/>
            <a:cxnLst>
              <a:cxn ang="0">
                <a:pos x="connsiteX0" y="connsiteY0"/>
              </a:cxn>
              <a:cxn ang="0">
                <a:pos x="connsiteX1" y="connsiteY1"/>
              </a:cxn>
              <a:cxn ang="0">
                <a:pos x="connsiteX2" y="connsiteY2"/>
              </a:cxn>
            </a:cxnLst>
            <a:rect l="l" t="t" r="r" b="b"/>
            <a:pathLst>
              <a:path w="1086734" h="990855">
                <a:moveTo>
                  <a:pt x="0" y="914655"/>
                </a:moveTo>
                <a:cubicBezTo>
                  <a:pt x="530754" y="451105"/>
                  <a:pt x="1061508" y="-12445"/>
                  <a:pt x="1085850" y="255"/>
                </a:cubicBezTo>
                <a:cubicBezTo>
                  <a:pt x="1110192" y="12955"/>
                  <a:pt x="628121" y="501905"/>
                  <a:pt x="146050" y="990855"/>
                </a:cubicBezTo>
              </a:path>
            </a:pathLst>
          </a:custGeom>
          <a:noFill/>
          <a:ln w="762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350910" y="5176924"/>
            <a:ext cx="1218859" cy="451225"/>
          </a:xfrm>
          <a:prstGeom prst="rect">
            <a:avLst/>
          </a:prstGeom>
          <a:noFill/>
          <a:ln>
            <a:noFill/>
          </a:ln>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00449" flipH="1">
            <a:off x="2208566" y="5011183"/>
            <a:ext cx="1218859" cy="451225"/>
          </a:xfrm>
          <a:prstGeom prst="rect">
            <a:avLst/>
          </a:prstGeom>
          <a:noFill/>
          <a:ln>
            <a:noFill/>
          </a:ln>
        </p:spPr>
      </p:pic>
      <p:sp>
        <p:nvSpPr>
          <p:cNvPr id="10" name="Title 1"/>
          <p:cNvSpPr>
            <a:spLocks noGrp="1"/>
          </p:cNvSpPr>
          <p:nvPr>
            <p:ph type="title"/>
          </p:nvPr>
        </p:nvSpPr>
        <p:spPr>
          <a:xfrm>
            <a:off x="457200" y="152400"/>
            <a:ext cx="8229600" cy="766953"/>
          </a:xfrm>
        </p:spPr>
        <p:txBody>
          <a:bodyPr>
            <a:normAutofit/>
          </a:bodyPr>
          <a:lstStyle/>
          <a:p>
            <a:r>
              <a:rPr lang="en-US" dirty="0"/>
              <a:t>Problem</a:t>
            </a:r>
          </a:p>
        </p:txBody>
      </p:sp>
      <p:sp>
        <p:nvSpPr>
          <p:cNvPr id="11" name="Rectangle 10"/>
          <p:cNvSpPr/>
          <p:nvPr/>
        </p:nvSpPr>
        <p:spPr>
          <a:xfrm>
            <a:off x="1427584" y="6331517"/>
            <a:ext cx="6019800" cy="553998"/>
          </a:xfrm>
          <a:prstGeom prst="rect">
            <a:avLst/>
          </a:prstGeom>
        </p:spPr>
        <p:txBody>
          <a:bodyPr wrap="square">
            <a:spAutoFit/>
          </a:bodyPr>
          <a:lstStyle/>
          <a:p>
            <a:r>
              <a:rPr lang="en-US" sz="1000" dirty="0"/>
              <a:t>Optimal Patrol Strategy for Protecting Moving Targets with Multiple Mobile Resources</a:t>
            </a:r>
          </a:p>
          <a:p>
            <a:r>
              <a:rPr lang="en-US" sz="1000" dirty="0"/>
              <a:t>Fei Fang, Albert Xin Jiang, Milind </a:t>
            </a:r>
            <a:r>
              <a:rPr lang="en-US" sz="1000" dirty="0" err="1"/>
              <a:t>Tambe</a:t>
            </a:r>
            <a:endParaRPr lang="en-US" sz="1000" dirty="0"/>
          </a:p>
          <a:p>
            <a:r>
              <a:rPr lang="en-US" sz="1000" dirty="0"/>
              <a:t>In AAMAS-13: The Twelfth International Conference on Autonomous Agents and </a:t>
            </a:r>
            <a:r>
              <a:rPr lang="en-US" sz="1000" dirty="0" err="1"/>
              <a:t>Multiagent</a:t>
            </a:r>
            <a:r>
              <a:rPr lang="en-US" sz="1000" dirty="0"/>
              <a:t> Systems, May 2013</a:t>
            </a:r>
          </a:p>
        </p:txBody>
      </p:sp>
      <p:sp>
        <p:nvSpPr>
          <p:cNvPr id="8" name="Slide Number Placeholder 7"/>
          <p:cNvSpPr>
            <a:spLocks noGrp="1"/>
          </p:cNvSpPr>
          <p:nvPr>
            <p:ph type="sldNum" sz="quarter" idx="12"/>
          </p:nvPr>
        </p:nvSpPr>
        <p:spPr/>
        <p:txBody>
          <a:bodyPr/>
          <a:lstStyle/>
          <a:p>
            <a:fld id="{A3B20E47-2A4C-4221-B6B9-A2AC2F1C1077}" type="slidenum">
              <a:rPr lang="en-US" smtClean="0"/>
              <a:pPr/>
              <a:t>70</a:t>
            </a:fld>
            <a:endParaRPr lang="en-US" dirty="0"/>
          </a:p>
        </p:txBody>
      </p:sp>
    </p:spTree>
    <p:extLst>
      <p:ext uri="{BB962C8B-B14F-4D97-AF65-F5344CB8AC3E}">
        <p14:creationId xmlns:p14="http://schemas.microsoft.com/office/powerpoint/2010/main" val="15560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42" presetClass="path" presetSubtype="0" fill="hold" nodeType="withEffect">
                                  <p:stCondLst>
                                    <p:cond delay="0"/>
                                  </p:stCondLst>
                                  <p:childTnLst>
                                    <p:animMotion origin="layout" path="M -4.72222E-6 -1.85185E-6 L 0.42136 -0.47106 " pathEditMode="relative" rAng="0" ptsTypes="AA">
                                      <p:cBhvr>
                                        <p:cTn id="9" dur="1000" fill="hold"/>
                                        <p:tgtEl>
                                          <p:spTgt spid="6"/>
                                        </p:tgtEl>
                                        <p:attrNameLst>
                                          <p:attrName>ppt_x</p:attrName>
                                          <p:attrName>ppt_y</p:attrName>
                                        </p:attrNameLst>
                                      </p:cBhvr>
                                      <p:rCtr x="21059" y="-23565"/>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0" presetClass="path" presetSubtype="0" fill="hold" nodeType="withEffect">
                                  <p:stCondLst>
                                    <p:cond delay="0"/>
                                  </p:stCondLst>
                                  <p:childTnLst>
                                    <p:animMotion origin="layout" path="M -4.72222E-6 -1.48148E-6 L 0.26823 -0.32176 L -4.72222E-6 -1.48148E-6 Z " pathEditMode="relative" rAng="0" ptsTypes="AAA">
                                      <p:cBhvr>
                                        <p:cTn id="24" dur="1000" fill="hold"/>
                                        <p:tgtEl>
                                          <p:spTgt spid="21"/>
                                        </p:tgtEl>
                                        <p:attrNameLst>
                                          <p:attrName>ppt_x</p:attrName>
                                          <p:attrName>ppt_y</p:attrName>
                                        </p:attrNameLst>
                                      </p:cBhvr>
                                      <p:rCtr x="13403" y="-160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0" presetClass="path" presetSubtype="0" fill="hold" nodeType="withEffect">
                                  <p:stCondLst>
                                    <p:cond delay="0"/>
                                  </p:stCondLst>
                                  <p:childTnLst>
                                    <p:animMotion origin="layout" path="M 0.01563 0.02408 L 0.25695 -0.26342 L 0.15139 -0.13564 L 0.43907 -0.48472 " pathEditMode="relative" rAng="0" ptsTypes="AAAA">
                                      <p:cBhvr>
                                        <p:cTn id="39" dur="1000" fill="hold"/>
                                        <p:tgtEl>
                                          <p:spTgt spid="22"/>
                                        </p:tgtEl>
                                        <p:attrNameLst>
                                          <p:attrName>ppt_x</p:attrName>
                                          <p:attrName>ppt_y</p:attrName>
                                        </p:attrNameLst>
                                      </p:cBhvr>
                                      <p:rCtr x="21163" y="-2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Model and Linear Programming-based Solution</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457200" y="1219200"/>
                <a:ext cx="8229600" cy="2542850"/>
              </a:xfrm>
            </p:spPr>
            <p:txBody>
              <a:bodyPr>
                <a:normAutofit/>
              </a:bodyPr>
              <a:lstStyle/>
              <a:p>
                <a:r>
                  <a:rPr lang="en-US" sz="2400" dirty="0"/>
                  <a:t>Stackelberg game: Leader – Defender, Follower – Attacker</a:t>
                </a:r>
              </a:p>
              <a:p>
                <a:r>
                  <a:rPr lang="en-US" sz="2400" dirty="0"/>
                  <a:t>Attacker’s payoff: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oMath>
                </a14:m>
                <a:r>
                  <a:rPr lang="en-US" sz="2400" dirty="0"/>
                  <a:t> if not protected, 0 otherwise</a:t>
                </a:r>
              </a:p>
              <a:p>
                <a:r>
                  <a:rPr lang="en-US" sz="2400" dirty="0"/>
                  <a:t>Zero-sum </a:t>
                </a:r>
                <a14:m>
                  <m:oMath xmlns:m="http://schemas.openxmlformats.org/officeDocument/2006/math">
                    <m:r>
                      <a:rPr lang="en-US" sz="2400" b="0" i="1" smtClean="0">
                        <a:latin typeface="Cambria Math" panose="02040503050406030204" pitchFamily="18" charset="0"/>
                      </a:rPr>
                      <m:t>→</m:t>
                    </m:r>
                  </m:oMath>
                </a14:m>
                <a:r>
                  <a:rPr lang="en-US" sz="2400" dirty="0"/>
                  <a:t> Strong </a:t>
                </a:r>
                <a:r>
                  <a:rPr lang="en-US" sz="2400" dirty="0" err="1"/>
                  <a:t>Stackelberg</a:t>
                </a:r>
                <a:r>
                  <a:rPr lang="en-US" sz="2400" dirty="0"/>
                  <a:t> Equilibrium=Nash Equilibrium =Minimax (Minimize Attacker’s Maximum Expected Utility)</a:t>
                </a: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457200" y="1219200"/>
                <a:ext cx="8229600" cy="2542850"/>
              </a:xfrm>
              <a:blipFill rotWithShape="0">
                <a:blip r:embed="rId3"/>
                <a:stretch>
                  <a:fillRect l="-519" t="-1918" r="-1259"/>
                </a:stretch>
              </a:blipFill>
            </p:spPr>
            <p:txBody>
              <a:bodyPr/>
              <a:lstStyle/>
              <a:p>
                <a:r>
                  <a:rPr lang="en-US">
                    <a:noFill/>
                  </a:rPr>
                  <a:t> </a:t>
                </a:r>
              </a:p>
            </p:txBody>
          </p:sp>
        </mc:Fallback>
      </mc:AlternateContent>
      <p:graphicFrame>
        <p:nvGraphicFramePr>
          <p:cNvPr id="13" name="Table 12"/>
          <p:cNvGraphicFramePr>
            <a:graphicFrameLocks noGrp="1"/>
          </p:cNvGraphicFramePr>
          <p:nvPr/>
        </p:nvGraphicFramePr>
        <p:xfrm>
          <a:off x="1270004" y="4217145"/>
          <a:ext cx="7326525" cy="2123440"/>
        </p:xfrm>
        <a:graphic>
          <a:graphicData uri="http://schemas.openxmlformats.org/drawingml/2006/table">
            <a:tbl>
              <a:tblPr firstRow="1" bandRow="1">
                <a:tableStyleId>{6E25E649-3F16-4E02-A733-19D2CDBF48F0}</a:tableStyleId>
              </a:tblPr>
              <a:tblGrid>
                <a:gridCol w="1684866">
                  <a:extLst>
                    <a:ext uri="{9D8B030D-6E8A-4147-A177-3AD203B41FA5}">
                      <a16:colId xmlns:a16="http://schemas.microsoft.com/office/drawing/2014/main" xmlns="" val="20000"/>
                    </a:ext>
                  </a:extLst>
                </a:gridCol>
                <a:gridCol w="1606233">
                  <a:extLst>
                    <a:ext uri="{9D8B030D-6E8A-4147-A177-3AD203B41FA5}">
                      <a16:colId xmlns:a16="http://schemas.microsoft.com/office/drawing/2014/main" xmlns="" val="20001"/>
                    </a:ext>
                  </a:extLst>
                </a:gridCol>
                <a:gridCol w="1542733">
                  <a:extLst>
                    <a:ext uri="{9D8B030D-6E8A-4147-A177-3AD203B41FA5}">
                      <a16:colId xmlns:a16="http://schemas.microsoft.com/office/drawing/2014/main" xmlns="" val="20002"/>
                    </a:ext>
                  </a:extLst>
                </a:gridCol>
                <a:gridCol w="474980">
                  <a:extLst>
                    <a:ext uri="{9D8B030D-6E8A-4147-A177-3AD203B41FA5}">
                      <a16:colId xmlns:a16="http://schemas.microsoft.com/office/drawing/2014/main" xmlns="" val="20003"/>
                    </a:ext>
                  </a:extLst>
                </a:gridCol>
                <a:gridCol w="1542733">
                  <a:extLst>
                    <a:ext uri="{9D8B030D-6E8A-4147-A177-3AD203B41FA5}">
                      <a16:colId xmlns:a16="http://schemas.microsoft.com/office/drawing/2014/main" xmlns="" val="20004"/>
                    </a:ext>
                  </a:extLst>
                </a:gridCol>
                <a:gridCol w="474980">
                  <a:extLst>
                    <a:ext uri="{9D8B030D-6E8A-4147-A177-3AD203B41FA5}">
                      <a16:colId xmlns:a16="http://schemas.microsoft.com/office/drawing/2014/main" xmlns="" val="20005"/>
                    </a:ext>
                  </a:extLst>
                </a:gridCol>
              </a:tblGrid>
              <a:tr h="370840">
                <a:tc>
                  <a:txBody>
                    <a:bodyPr/>
                    <a:lstStyle/>
                    <a:p>
                      <a:pPr marL="0" marR="0" lvl="0" indent="0" algn="ctr" defTabSz="914400" rtl="0" eaLnBrk="0" fontAlgn="base" latinLnBrk="0" hangingPunct="0">
                        <a:lnSpc>
                          <a:spcPct val="100000"/>
                        </a:lnSpc>
                        <a:spcBef>
                          <a:spcPct val="20000"/>
                        </a:spcBef>
                        <a:spcAft>
                          <a:spcPct val="0"/>
                        </a:spcAft>
                        <a:buClr>
                          <a:srgbClr val="CC0000"/>
                        </a:buClr>
                        <a:buSzPct val="75000"/>
                        <a:buFont typeface="Monotype Sorts" pitchFamily="2" charset="2"/>
                        <a:buNone/>
                        <a:tabLst/>
                      </a:pPr>
                      <a:endParaRPr kumimoji="0" lang="en-US" sz="1800" u="none" strike="noStrike" kern="1200" cap="none" normalizeH="0" baseline="0" dirty="0">
                        <a:ln>
                          <a:noFill/>
                        </a:ln>
                        <a:solidFill>
                          <a:schemeClr val="tx1"/>
                        </a:solidFill>
                        <a:effectLst/>
                        <a:latin typeface="+mn-lt"/>
                        <a:ea typeface="+mn-ea"/>
                        <a:cs typeface="+mn-cs"/>
                      </a:endParaRPr>
                    </a:p>
                  </a:txBody>
                  <a:tcPr anchor="ctr">
                    <a:solidFill>
                      <a:schemeClr val="bg1">
                        <a:lumMod val="85000"/>
                      </a:schemeClr>
                    </a:solidFill>
                  </a:tcPr>
                </a:tc>
                <a:tc>
                  <a:txBody>
                    <a:bodyPr/>
                    <a:lstStyle/>
                    <a:p>
                      <a:pPr algn="ctr"/>
                      <a:r>
                        <a:rPr lang="en-US" sz="1800" dirty="0">
                          <a:solidFill>
                            <a:schemeClr val="tx1"/>
                          </a:solidFill>
                        </a:rPr>
                        <a:t>10:00:00 AM</a:t>
                      </a:r>
                      <a:r>
                        <a:rPr lang="en-US" sz="1800" baseline="0" dirty="0">
                          <a:solidFill>
                            <a:schemeClr val="tx1"/>
                          </a:solidFill>
                        </a:rPr>
                        <a:t> </a:t>
                      </a:r>
                    </a:p>
                    <a:p>
                      <a:pPr algn="ctr"/>
                      <a:r>
                        <a:rPr lang="en-US" sz="1800" baseline="0" dirty="0">
                          <a:solidFill>
                            <a:schemeClr val="tx1"/>
                          </a:solidFill>
                        </a:rPr>
                        <a:t>Target 1</a:t>
                      </a:r>
                      <a:endParaRPr lang="en-US" sz="1800" dirty="0">
                        <a:solidFill>
                          <a:schemeClr val="tx1"/>
                        </a:solidFill>
                      </a:endParaRPr>
                    </a:p>
                  </a:txBody>
                  <a:tcPr anchor="ctr">
                    <a:solidFill>
                      <a:schemeClr val="bg1">
                        <a:lumMod val="85000"/>
                      </a:schemeClr>
                    </a:solidFill>
                  </a:tcPr>
                </a:tc>
                <a:tc>
                  <a:txBody>
                    <a:bodyPr/>
                    <a:lstStyle/>
                    <a:p>
                      <a:pPr algn="ctr"/>
                      <a:r>
                        <a:rPr lang="en-US" sz="1800" dirty="0">
                          <a:solidFill>
                            <a:schemeClr val="tx1"/>
                          </a:solidFill>
                        </a:rPr>
                        <a:t>10:00:01 AM</a:t>
                      </a:r>
                    </a:p>
                    <a:p>
                      <a:pPr algn="ctr"/>
                      <a:r>
                        <a:rPr lang="en-US" sz="1800" dirty="0">
                          <a:solidFill>
                            <a:schemeClr val="tx1"/>
                          </a:solidFill>
                        </a:rPr>
                        <a:t>Target 1</a:t>
                      </a:r>
                    </a:p>
                  </a:txBody>
                  <a:tcPr anchor="ctr">
                    <a:solidFill>
                      <a:schemeClr val="bg1">
                        <a:lumMod val="85000"/>
                      </a:schemeClr>
                    </a:solidFill>
                  </a:tcPr>
                </a:tc>
                <a:tc>
                  <a:txBody>
                    <a:bodyPr/>
                    <a:lstStyle/>
                    <a:p>
                      <a:pPr algn="ctr"/>
                      <a:r>
                        <a:rPr lang="en-US" sz="1800" dirty="0">
                          <a:solidFill>
                            <a:schemeClr val="tx1"/>
                          </a:solidFill>
                        </a:rPr>
                        <a:t>…</a:t>
                      </a:r>
                    </a:p>
                  </a:txBody>
                  <a:tcPr anchor="ctr">
                    <a:solidFill>
                      <a:schemeClr val="bg1">
                        <a:lumMod val="85000"/>
                      </a:schemeClr>
                    </a:solidFill>
                  </a:tcPr>
                </a:tc>
                <a:tc>
                  <a:txBody>
                    <a:bodyPr/>
                    <a:lstStyle/>
                    <a:p>
                      <a:pPr algn="ctr"/>
                      <a:r>
                        <a:rPr lang="en-US" sz="1800" dirty="0">
                          <a:solidFill>
                            <a:schemeClr val="tx1"/>
                          </a:solidFill>
                        </a:rPr>
                        <a:t>10:30:00 AM</a:t>
                      </a:r>
                    </a:p>
                    <a:p>
                      <a:pPr algn="ctr"/>
                      <a:r>
                        <a:rPr lang="en-US" sz="1800" dirty="0">
                          <a:solidFill>
                            <a:schemeClr val="tx1"/>
                          </a:solidFill>
                        </a:rPr>
                        <a:t>Target 3</a:t>
                      </a:r>
                    </a:p>
                  </a:txBody>
                  <a:tcPr anchor="ctr">
                    <a:solidFill>
                      <a:schemeClr val="bg1">
                        <a:lumMod val="85000"/>
                      </a:schemeClr>
                    </a:solidFill>
                  </a:tcPr>
                </a:tc>
                <a:tc>
                  <a:txBody>
                    <a:bodyPr/>
                    <a:lstStyle/>
                    <a:p>
                      <a:pPr algn="ctr"/>
                      <a:r>
                        <a:rPr lang="en-US" sz="1800" dirty="0">
                          <a:solidFill>
                            <a:schemeClr val="tx1"/>
                          </a:solidFill>
                        </a:rPr>
                        <a:t>…</a:t>
                      </a:r>
                    </a:p>
                  </a:txBody>
                  <a:tcPr anchor="ctr">
                    <a:solidFill>
                      <a:schemeClr val="bg1">
                        <a:lumMod val="85000"/>
                      </a:schemeClr>
                    </a:solidFill>
                  </a:tcPr>
                </a:tc>
                <a:extLst>
                  <a:ext uri="{0D108BD9-81ED-4DB2-BD59-A6C34878D82A}">
                    <a16:rowId xmlns:a16="http://schemas.microsoft.com/office/drawing/2014/main" xmlns="" val="10000"/>
                  </a:ext>
                </a:extLst>
              </a:tr>
              <a:tr h="370840">
                <a:tc>
                  <a:txBody>
                    <a:bodyPr/>
                    <a:lstStyle/>
                    <a:p>
                      <a:pPr algn="ctr"/>
                      <a:r>
                        <a:rPr lang="pt-BR" dirty="0">
                          <a:solidFill>
                            <a:srgbClr val="7030A0"/>
                          </a:solidFill>
                        </a:rPr>
                        <a:t>Purple Route</a:t>
                      </a:r>
                      <a:endParaRPr lang="en-US" dirty="0">
                        <a:solidFill>
                          <a:srgbClr val="7030A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solidFill>
                          <a:srgbClr val="FF0000"/>
                        </a:solidFill>
                      </a:endParaRP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solidFill>
                          <a:srgbClr val="FF0000"/>
                        </a:solidFill>
                      </a:endParaRPr>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a16="http://schemas.microsoft.com/office/drawing/2014/main" xmlns="" val="10001"/>
                  </a:ext>
                </a:extLst>
              </a:tr>
              <a:tr h="370840">
                <a:tc>
                  <a:txBody>
                    <a:bodyPr/>
                    <a:lstStyle/>
                    <a:p>
                      <a:pPr algn="ctr"/>
                      <a:r>
                        <a:rPr lang="pt-BR" dirty="0">
                          <a:solidFill>
                            <a:srgbClr val="FF6600"/>
                          </a:solidFill>
                        </a:rPr>
                        <a:t>Orange Route</a:t>
                      </a:r>
                      <a:endParaRPr lang="en-US" dirty="0">
                        <a:solidFill>
                          <a:srgbClr val="FF660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a16="http://schemas.microsoft.com/office/drawing/2014/main" xmlns="" val="10002"/>
                  </a:ext>
                </a:extLst>
              </a:tr>
              <a:tr h="370840">
                <a:tc>
                  <a:txBody>
                    <a:bodyPr/>
                    <a:lstStyle/>
                    <a:p>
                      <a:pPr algn="ctr"/>
                      <a:r>
                        <a:rPr lang="pt-BR" dirty="0">
                          <a:solidFill>
                            <a:srgbClr val="00B0F0"/>
                          </a:solidFill>
                        </a:rPr>
                        <a:t>Blue Route</a:t>
                      </a:r>
                      <a:endParaRPr lang="en-US" dirty="0">
                        <a:solidFill>
                          <a:srgbClr val="00B0F0"/>
                        </a:solidFill>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a16="http://schemas.microsoft.com/office/drawing/2014/main" xmlns="" val="10003"/>
                  </a:ext>
                </a:extLst>
              </a:tr>
              <a:tr h="370840">
                <a:tc>
                  <a:txBody>
                    <a:bodyPr/>
                    <a:lstStyle/>
                    <a:p>
                      <a:pPr algn="ctr"/>
                      <a:r>
                        <a:rPr lang="en-US" dirty="0"/>
                        <a:t>……</a:t>
                      </a: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tc>
                  <a:txBody>
                    <a:bodyPr/>
                    <a:lstStyle/>
                    <a:p>
                      <a:pPr algn="ctr"/>
                      <a:endParaRPr lang="en-US" sz="1800" dirty="0"/>
                    </a:p>
                  </a:txBody>
                  <a:tcPr anchor="ctr">
                    <a:solidFill>
                      <a:schemeClr val="bg1"/>
                    </a:solidFill>
                  </a:tcPr>
                </a:tc>
                <a:extLst>
                  <a:ext uri="{0D108BD9-81ED-4DB2-BD59-A6C34878D82A}">
                    <a16:rowId xmlns:a16="http://schemas.microsoft.com/office/drawing/2014/main" xmlns="" val="10004"/>
                  </a:ext>
                </a:extLst>
              </a:tr>
            </a:tbl>
          </a:graphicData>
        </a:graphic>
      </p:graphicFrame>
      <p:sp>
        <p:nvSpPr>
          <p:cNvPr id="14" name="Rectangle 52"/>
          <p:cNvSpPr>
            <a:spLocks noChangeArrowheads="1"/>
          </p:cNvSpPr>
          <p:nvPr/>
        </p:nvSpPr>
        <p:spPr bwMode="auto">
          <a:xfrm rot="16200000">
            <a:off x="-28892" y="5172467"/>
            <a:ext cx="1050164"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00B050"/>
                </a:solidFill>
                <a:latin typeface="Times New Roman" panose="02020603050405020304" pitchFamily="18" charset="0"/>
                <a:cs typeface="Times New Roman" panose="02020603050405020304" pitchFamily="18" charset="0"/>
              </a:rPr>
              <a:t>Defender</a:t>
            </a:r>
          </a:p>
        </p:txBody>
      </p:sp>
      <p:sp>
        <p:nvSpPr>
          <p:cNvPr id="15" name="Rectangle 54"/>
          <p:cNvSpPr>
            <a:spLocks noChangeArrowheads="1"/>
          </p:cNvSpPr>
          <p:nvPr/>
        </p:nvSpPr>
        <p:spPr bwMode="auto">
          <a:xfrm>
            <a:off x="4772839" y="3784936"/>
            <a:ext cx="1447800" cy="457200"/>
          </a:xfrm>
          <a:prstGeom prst="rect">
            <a:avLst/>
          </a:prstGeom>
          <a:noFill/>
          <a:ln w="12700" algn="ctr">
            <a:noFill/>
            <a:miter lim="800000"/>
            <a:headEnd/>
            <a:tailEnd/>
          </a:ln>
        </p:spPr>
        <p:txBody>
          <a:bodyPr wrap="none" lIns="90469" tIns="44441" rIns="90469" bIns="44441" anchor="ctr"/>
          <a:lstStyle/>
          <a:p>
            <a:pPr marL="342829" indent="-342829" algn="ctr"/>
            <a:r>
              <a:rPr lang="en-US" sz="2200" b="1" dirty="0">
                <a:solidFill>
                  <a:srgbClr val="FF0000"/>
                </a:solidFill>
                <a:latin typeface="Times New Roman" panose="02020603050405020304" pitchFamily="18" charset="0"/>
                <a:cs typeface="Times New Roman" panose="02020603050405020304" pitchFamily="18" charset="0"/>
              </a:rPr>
              <a:t>Adversary</a:t>
            </a:r>
          </a:p>
        </p:txBody>
      </p:sp>
      <p:sp>
        <p:nvSpPr>
          <p:cNvPr id="18" name="TextBox 17"/>
          <p:cNvSpPr txBox="1"/>
          <p:nvPr/>
        </p:nvSpPr>
        <p:spPr>
          <a:xfrm>
            <a:off x="707603" y="4917144"/>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30%</a:t>
            </a:r>
          </a:p>
        </p:txBody>
      </p:sp>
      <p:sp>
        <p:nvSpPr>
          <p:cNvPr id="19" name="TextBox 18"/>
          <p:cNvSpPr txBox="1"/>
          <p:nvPr/>
        </p:nvSpPr>
        <p:spPr>
          <a:xfrm>
            <a:off x="707603" y="5268877"/>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40%</a:t>
            </a:r>
          </a:p>
        </p:txBody>
      </p:sp>
      <p:sp>
        <p:nvSpPr>
          <p:cNvPr id="20" name="Oval 19"/>
          <p:cNvSpPr/>
          <p:nvPr/>
        </p:nvSpPr>
        <p:spPr>
          <a:xfrm>
            <a:off x="676665" y="4736821"/>
            <a:ext cx="633352" cy="154847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07603" y="5620610"/>
            <a:ext cx="561372"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20%</a:t>
            </a:r>
          </a:p>
        </p:txBody>
      </p:sp>
      <p:sp>
        <p:nvSpPr>
          <p:cNvPr id="3" name="Rectangle 2"/>
          <p:cNvSpPr/>
          <p:nvPr/>
        </p:nvSpPr>
        <p:spPr>
          <a:xfrm>
            <a:off x="3709422" y="4856643"/>
            <a:ext cx="300082" cy="369332"/>
          </a:xfrm>
          <a:prstGeom prst="rect">
            <a:avLst/>
          </a:prstGeom>
        </p:spPr>
        <p:txBody>
          <a:bodyPr wrap="none">
            <a:spAutoFit/>
          </a:bodyPr>
          <a:lstStyle/>
          <a:p>
            <a:pPr algn="ctr"/>
            <a:r>
              <a:rPr lang="en-US" dirty="0">
                <a:solidFill>
                  <a:srgbClr val="FF0000"/>
                </a:solidFill>
              </a:rPr>
              <a:t>5</a:t>
            </a:r>
          </a:p>
        </p:txBody>
      </p:sp>
      <p:sp>
        <p:nvSpPr>
          <p:cNvPr id="6" name="Rectangle 5"/>
          <p:cNvSpPr/>
          <p:nvPr/>
        </p:nvSpPr>
        <p:spPr>
          <a:xfrm>
            <a:off x="5196657" y="4856643"/>
            <a:ext cx="300082" cy="369332"/>
          </a:xfrm>
          <a:prstGeom prst="rect">
            <a:avLst/>
          </a:prstGeom>
        </p:spPr>
        <p:txBody>
          <a:bodyPr wrap="none">
            <a:spAutoFit/>
          </a:bodyPr>
          <a:lstStyle/>
          <a:p>
            <a:pPr algn="ctr"/>
            <a:r>
              <a:rPr lang="en-US" dirty="0">
                <a:solidFill>
                  <a:srgbClr val="FF0000"/>
                </a:solidFill>
              </a:rPr>
              <a:t>4</a:t>
            </a:r>
          </a:p>
        </p:txBody>
      </p:sp>
      <p:sp>
        <p:nvSpPr>
          <p:cNvPr id="22" name="Rectangle 21"/>
          <p:cNvSpPr/>
          <p:nvPr/>
        </p:nvSpPr>
        <p:spPr>
          <a:xfrm>
            <a:off x="3415251" y="4856643"/>
            <a:ext cx="467757" cy="369332"/>
          </a:xfrm>
          <a:prstGeom prst="rect">
            <a:avLst/>
          </a:prstGeom>
        </p:spPr>
        <p:txBody>
          <a:bodyPr wrap="none">
            <a:spAutoFit/>
          </a:bodyPr>
          <a:lstStyle/>
          <a:p>
            <a:pPr algn="ctr"/>
            <a:r>
              <a:rPr lang="en-US" dirty="0">
                <a:solidFill>
                  <a:srgbClr val="00B050"/>
                </a:solidFill>
              </a:rPr>
              <a:t>-5</a:t>
            </a:r>
            <a:r>
              <a:rPr lang="en-US" dirty="0"/>
              <a:t>, </a:t>
            </a:r>
            <a:endParaRPr lang="en-US" dirty="0">
              <a:solidFill>
                <a:srgbClr val="FF0000"/>
              </a:solidFill>
            </a:endParaRPr>
          </a:p>
        </p:txBody>
      </p:sp>
      <p:sp>
        <p:nvSpPr>
          <p:cNvPr id="23" name="Rectangle 22"/>
          <p:cNvSpPr/>
          <p:nvPr/>
        </p:nvSpPr>
        <p:spPr>
          <a:xfrm>
            <a:off x="4901675" y="4856643"/>
            <a:ext cx="467757" cy="369332"/>
          </a:xfrm>
          <a:prstGeom prst="rect">
            <a:avLst/>
          </a:prstGeom>
        </p:spPr>
        <p:txBody>
          <a:bodyPr wrap="none">
            <a:spAutoFit/>
          </a:bodyPr>
          <a:lstStyle/>
          <a:p>
            <a:pPr algn="ctr"/>
            <a:r>
              <a:rPr lang="en-US" dirty="0">
                <a:solidFill>
                  <a:srgbClr val="00B050"/>
                </a:solidFill>
              </a:rPr>
              <a:t>-4</a:t>
            </a:r>
            <a:r>
              <a:rPr lang="en-US" dirty="0"/>
              <a:t>, </a:t>
            </a:r>
            <a:endParaRPr lang="en-US" dirty="0">
              <a:solidFill>
                <a:srgbClr val="FF0000"/>
              </a:solidFill>
            </a:endParaRPr>
          </a:p>
        </p:txBody>
      </p:sp>
      <p:sp>
        <p:nvSpPr>
          <p:cNvPr id="24" name="Rectangle 23"/>
          <p:cNvSpPr/>
          <p:nvPr/>
        </p:nvSpPr>
        <p:spPr>
          <a:xfrm>
            <a:off x="7330181" y="4852678"/>
            <a:ext cx="300082" cy="369332"/>
          </a:xfrm>
          <a:prstGeom prst="rect">
            <a:avLst/>
          </a:prstGeom>
        </p:spPr>
        <p:txBody>
          <a:bodyPr wrap="none">
            <a:spAutoFit/>
          </a:bodyPr>
          <a:lstStyle/>
          <a:p>
            <a:pPr algn="ctr"/>
            <a:r>
              <a:rPr lang="en-US" dirty="0">
                <a:solidFill>
                  <a:srgbClr val="FF0000"/>
                </a:solidFill>
              </a:rPr>
              <a:t>0</a:t>
            </a:r>
          </a:p>
        </p:txBody>
      </p:sp>
      <p:sp>
        <p:nvSpPr>
          <p:cNvPr id="25" name="Rectangle 24"/>
          <p:cNvSpPr/>
          <p:nvPr/>
        </p:nvSpPr>
        <p:spPr>
          <a:xfrm>
            <a:off x="7094184" y="4852678"/>
            <a:ext cx="392415" cy="369332"/>
          </a:xfrm>
          <a:prstGeom prst="rect">
            <a:avLst/>
          </a:prstGeom>
        </p:spPr>
        <p:txBody>
          <a:bodyPr wrap="none">
            <a:spAutoFit/>
          </a:bodyPr>
          <a:lstStyle/>
          <a:p>
            <a:pPr algn="ctr"/>
            <a:r>
              <a:rPr lang="en-US" dirty="0">
                <a:solidFill>
                  <a:srgbClr val="00B050"/>
                </a:solidFill>
              </a:rPr>
              <a:t>0</a:t>
            </a:r>
            <a:r>
              <a:rPr lang="en-US" dirty="0"/>
              <a:t>, </a:t>
            </a:r>
            <a:endParaRPr lang="en-US" dirty="0">
              <a:solidFill>
                <a:srgbClr val="FF0000"/>
              </a:solidFill>
            </a:endParaRPr>
          </a:p>
        </p:txBody>
      </p:sp>
      <mc:AlternateContent xmlns:mc="http://schemas.openxmlformats.org/markup-compatibility/2006" xmlns:a14="http://schemas.microsoft.com/office/drawing/2010/main">
        <mc:Choice Requires="a14">
          <p:sp>
            <p:nvSpPr>
              <p:cNvPr id="26" name="TextBox 25"/>
              <p:cNvSpPr txBox="1"/>
              <p:nvPr/>
            </p:nvSpPr>
            <p:spPr>
              <a:xfrm>
                <a:off x="707603" y="2917795"/>
                <a:ext cx="7767604" cy="893899"/>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unc>
                        <m:funcPr>
                          <m:ctrlPr>
                            <a:rPr lang="en-US" sz="2400" i="1" smtClean="0">
                              <a:solidFill>
                                <a:srgbClr val="0070C0"/>
                              </a:solidFill>
                              <a:latin typeface="Cambria Math" panose="02040503050406030204" pitchFamily="18" charset="0"/>
                            </a:rPr>
                          </m:ctrlPr>
                        </m:funcPr>
                        <m:fName>
                          <m:limLow>
                            <m:limLowPr>
                              <m:ctrlPr>
                                <a:rPr lang="en-US" sz="2400" i="1" smtClean="0">
                                  <a:solidFill>
                                    <a:srgbClr val="0070C0"/>
                                  </a:solidFill>
                                  <a:latin typeface="Cambria Math" panose="02040503050406030204" pitchFamily="18" charset="0"/>
                                </a:rPr>
                              </m:ctrlPr>
                            </m:limLowPr>
                            <m:e>
                              <m:r>
                                <m:rPr>
                                  <m:sty m:val="p"/>
                                </m:rPr>
                                <a:rPr lang="en-US" sz="2400" i="0" smtClean="0">
                                  <a:solidFill>
                                    <a:srgbClr val="0070C0"/>
                                  </a:solidFill>
                                  <a:latin typeface="Cambria Math" panose="02040503050406030204" pitchFamily="18" charset="0"/>
                                </a:rPr>
                                <m:t>min</m:t>
                              </m:r>
                            </m:e>
                            <m:lim>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𝑝</m:t>
                                  </m:r>
                                </m:e>
                                <m:sub>
                                  <m:r>
                                    <a:rPr lang="en-US" sz="2400" b="0" i="1" smtClean="0">
                                      <a:solidFill>
                                        <a:srgbClr val="0070C0"/>
                                      </a:solidFill>
                                      <a:latin typeface="Cambria Math" panose="02040503050406030204" pitchFamily="18" charset="0"/>
                                    </a:rPr>
                                    <m:t>𝑟</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𝑣</m:t>
                              </m:r>
                              <m:r>
                                <a:rPr lang="en-US" sz="2400" b="0" i="1" smtClean="0">
                                  <a:solidFill>
                                    <a:srgbClr val="0070C0"/>
                                  </a:solidFill>
                                  <a:latin typeface="Cambria Math" panose="02040503050406030204" pitchFamily="18" charset="0"/>
                                </a:rPr>
                                <m:t> </m:t>
                              </m:r>
                            </m:lim>
                          </m:limLow>
                        </m:fName>
                        <m:e>
                          <m:r>
                            <a:rPr lang="en-US" sz="2400" b="0" i="1" smtClean="0">
                              <a:solidFill>
                                <a:srgbClr val="0070C0"/>
                              </a:solidFill>
                              <a:latin typeface="Cambria Math" panose="02040503050406030204" pitchFamily="18" charset="0"/>
                            </a:rPr>
                            <m:t>𝑣</m:t>
                          </m:r>
                        </m:e>
                      </m:func>
                    </m:oMath>
                  </m:oMathPara>
                </a14:m>
                <a:endParaRPr lang="en-US" sz="2400" dirty="0">
                  <a:solidFill>
                    <a:srgbClr val="0070C0"/>
                  </a:solidFill>
                </a:endParaRPr>
              </a:p>
              <a:p>
                <a:pPr algn="ctr"/>
                <a:r>
                  <a:rPr lang="en-US" sz="2400" dirty="0" err="1">
                    <a:solidFill>
                      <a:srgbClr val="0070C0"/>
                    </a:solidFill>
                  </a:rPr>
                  <a:t>s.t.</a:t>
                </a:r>
                <a:r>
                  <a:rPr lang="en-US" sz="2400" dirty="0">
                    <a:solidFill>
                      <a:srgbClr val="0070C0"/>
                    </a:solidFill>
                  </a:rPr>
                  <a:t> </a:t>
                </a:r>
                <a14:m>
                  <m:oMath xmlns:m="http://schemas.openxmlformats.org/officeDocument/2006/math">
                    <m:r>
                      <a:rPr lang="en-US" sz="2400" b="0" i="1" smtClean="0">
                        <a:solidFill>
                          <a:srgbClr val="0070C0"/>
                        </a:solidFill>
                        <a:latin typeface="Cambria Math" panose="02040503050406030204" pitchFamily="18" charset="0"/>
                      </a:rPr>
                      <m:t>𝑣</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𝔼</m:t>
                    </m:r>
                    <m:r>
                      <a:rPr lang="en-US" sz="2400" b="0" i="1" smtClean="0">
                        <a:solidFill>
                          <a:srgbClr val="0070C0"/>
                        </a:solidFill>
                        <a:latin typeface="Cambria Math" panose="02040503050406030204" pitchFamily="18" charset="0"/>
                      </a:rPr>
                      <m:t>[</m:t>
                    </m:r>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panose="02040503050406030204" pitchFamily="18" charset="0"/>
                          </a:rPr>
                          <m:t>𝑈</m:t>
                        </m:r>
                      </m:e>
                      <m:sup>
                        <m:r>
                          <a:rPr lang="en-US" sz="2400" b="0" i="1" smtClean="0">
                            <a:solidFill>
                              <a:srgbClr val="0070C0"/>
                            </a:solidFill>
                            <a:latin typeface="Cambria Math" panose="02040503050406030204" pitchFamily="18" charset="0"/>
                          </a:rPr>
                          <m:t>𝑎𝑡𝑡</m:t>
                        </m:r>
                      </m:sup>
                    </m:sSup>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r>
                      <a:rPr lang="en-US" sz="2400" b="0" i="1" smtClean="0">
                        <a:solidFill>
                          <a:srgbClr val="0070C0"/>
                        </a:solidFill>
                        <a:latin typeface="Cambria Math" panose="02040503050406030204" pitchFamily="18" charset="0"/>
                      </a:rPr>
                      <m:t>)] =</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𝑢</m:t>
                        </m:r>
                      </m:e>
                      <m:sub>
                        <m:r>
                          <a:rPr lang="en-US" sz="2400" b="0" i="1" smtClean="0">
                            <a:solidFill>
                              <a:srgbClr val="0070C0"/>
                            </a:solidFill>
                            <a:latin typeface="Cambria Math" panose="02040503050406030204" pitchFamily="18" charset="0"/>
                          </a:rPr>
                          <m:t>𝑖</m:t>
                        </m:r>
                      </m:sub>
                    </m:sSub>
                    <m:d>
                      <m:dPr>
                        <m:ctrlPr>
                          <a:rPr lang="en-US" sz="2400" b="0" i="1" smtClean="0">
                            <a:solidFill>
                              <a:srgbClr val="0070C0"/>
                            </a:solidFill>
                            <a:latin typeface="Cambria Math" panose="02040503050406030204" pitchFamily="18" charset="0"/>
                          </a:rPr>
                        </m:ctrlPr>
                      </m:dPr>
                      <m:e>
                        <m:r>
                          <a:rPr lang="en-US" sz="2400" b="0" i="1" smtClean="0">
                            <a:solidFill>
                              <a:srgbClr val="0070C0"/>
                            </a:solidFill>
                            <a:latin typeface="Cambria Math" panose="02040503050406030204" pitchFamily="18" charset="0"/>
                          </a:rPr>
                          <m:t>𝑡</m:t>
                        </m:r>
                      </m:e>
                    </m:d>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ℙ</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𝑢𝑛𝑝𝑟𝑜𝑡𝑒𝑐𝑡𝑒𝑑</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𝑡</m:t>
                    </m:r>
                  </m:oMath>
                </a14:m>
                <a:endParaRPr lang="en-US" sz="2400" b="0" dirty="0">
                  <a:solidFill>
                    <a:srgbClr val="0070C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07603" y="2917795"/>
                <a:ext cx="7767604" cy="893899"/>
              </a:xfrm>
              <a:prstGeom prst="rect">
                <a:avLst/>
              </a:prstGeom>
              <a:blipFill rotWithShape="0">
                <a:blip r:embed="rId4"/>
                <a:stretch>
                  <a:fillRect l="-78" b="-198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09513" y="3935567"/>
                <a:ext cx="5676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𝑝</m:t>
                          </m:r>
                        </m:e>
                        <m:sub>
                          <m:r>
                            <a:rPr lang="en-US" sz="2400" b="0" i="1" smtClean="0">
                              <a:solidFill>
                                <a:srgbClr val="0070C0"/>
                              </a:solidFill>
                              <a:latin typeface="Cambria Math" panose="02040503050406030204" pitchFamily="18" charset="0"/>
                            </a:rPr>
                            <m:t>𝑟</m:t>
                          </m:r>
                        </m:sub>
                      </m:sSub>
                    </m:oMath>
                  </m:oMathPara>
                </a14:m>
                <a:endParaRPr lang="en-US" sz="24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09513" y="3935567"/>
                <a:ext cx="567655" cy="461665"/>
              </a:xfrm>
              <a:prstGeom prst="rect">
                <a:avLst/>
              </a:prstGeom>
              <a:blipFill rotWithShape="0">
                <a:blip r:embed="rId12"/>
                <a:stretch>
                  <a:fillRect b="-12000"/>
                </a:stretch>
              </a:blipFill>
            </p:spPr>
            <p:txBody>
              <a:bodyPr/>
              <a:lstStyle/>
              <a:p>
                <a:r>
                  <a:rPr lang="en-US">
                    <a:noFill/>
                  </a:rPr>
                  <a:t> </a:t>
                </a:r>
              </a:p>
            </p:txBody>
          </p:sp>
        </mc:Fallback>
      </mc:AlternateContent>
      <p:cxnSp>
        <p:nvCxnSpPr>
          <p:cNvPr id="10" name="Straight Arrow Connector 9"/>
          <p:cNvCxnSpPr>
            <a:stCxn id="7" idx="2"/>
            <a:endCxn id="20" idx="0"/>
          </p:cNvCxnSpPr>
          <p:nvPr/>
        </p:nvCxnSpPr>
        <p:spPr>
          <a:xfrm>
            <a:off x="993341" y="4397232"/>
            <a:ext cx="0" cy="3395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A3B20E47-2A4C-4221-B6B9-A2AC2F1C1077}" type="slidenum">
              <a:rPr lang="en-US" smtClean="0"/>
              <a:pPr/>
              <a:t>71</a:t>
            </a:fld>
            <a:endParaRPr lang="en-US" dirty="0"/>
          </a:p>
        </p:txBody>
      </p:sp>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xmlns="" id="{07790C37-21D9-464D-BDB0-5EB1F687246C}"/>
                  </a:ext>
                </a:extLst>
              </p14:cNvPr>
              <p14:cNvContentPartPr/>
              <p14:nvPr/>
            </p14:nvContentPartPr>
            <p14:xfrm>
              <a:off x="672480" y="2121120"/>
              <a:ext cx="6995520" cy="2321640"/>
            </p14:xfrm>
          </p:contentPart>
        </mc:Choice>
        <mc:Fallback xmlns="">
          <p:pic>
            <p:nvPicPr>
              <p:cNvPr id="5" name="Ink 4">
                <a:extLst>
                  <a:ext uri="{FF2B5EF4-FFF2-40B4-BE49-F238E27FC236}">
                    <a16:creationId xmlns:a16="http://schemas.microsoft.com/office/drawing/2014/main" id="{07790C37-21D9-464D-BDB0-5EB1F687246C}"/>
                  </a:ext>
                </a:extLst>
              </p:cNvPr>
              <p:cNvPicPr/>
              <p:nvPr/>
            </p:nvPicPr>
            <p:blipFill>
              <a:blip r:embed="rId14"/>
              <a:stretch>
                <a:fillRect/>
              </a:stretch>
            </p:blipFill>
            <p:spPr>
              <a:xfrm>
                <a:off x="663120" y="2111760"/>
                <a:ext cx="7014240" cy="2340360"/>
              </a:xfrm>
              <a:prstGeom prst="rect">
                <a:avLst/>
              </a:prstGeom>
            </p:spPr>
          </p:pic>
        </mc:Fallback>
      </mc:AlternateContent>
      <mc:AlternateContent xmlns:mc="http://schemas.openxmlformats.org/markup-compatibility/2006">
        <mc:Choice xmlns:a14="http://schemas.microsoft.com/office/drawing/2010/main" Requires="a14">
          <p:sp>
            <p:nvSpPr>
              <p:cNvPr id="8" name="TextBox 7"/>
              <p:cNvSpPr txBox="1"/>
              <p:nvPr/>
            </p:nvSpPr>
            <p:spPr>
              <a:xfrm>
                <a:off x="4629874" y="5438154"/>
                <a:ext cx="1246688" cy="76302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nary>
                        <m:naryPr>
                          <m:chr m:val="∑"/>
                          <m:supHide m:val="on"/>
                          <m:ctrlPr>
                            <a:rPr lang="en-US" b="0" i="1" smtClean="0">
                              <a:solidFill>
                                <a:srgbClr val="0070C0"/>
                              </a:solidFill>
                              <a:latin typeface="Cambria Math" panose="02040503050406030204" pitchFamily="18" charset="0"/>
                            </a:rPr>
                          </m:ctrlPr>
                        </m:naryPr>
                        <m:sub>
                          <m:r>
                            <a:rPr lang="en-US" b="0" i="1" smtClean="0">
                              <a:solidFill>
                                <a:srgbClr val="0070C0"/>
                              </a:solidFill>
                              <a:latin typeface="Cambria Math" panose="02040503050406030204" pitchFamily="18" charset="0"/>
                            </a:rPr>
                            <m:t>𝑟</m:t>
                          </m:r>
                        </m:sub>
                        <m:sup/>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𝑝</m:t>
                              </m:r>
                            </m:e>
                            <m:sub>
                              <m:r>
                                <a:rPr lang="en-US" b="0" i="1" smtClean="0">
                                  <a:solidFill>
                                    <a:srgbClr val="0070C0"/>
                                  </a:solidFill>
                                  <a:latin typeface="Cambria Math" panose="02040503050406030204" pitchFamily="18" charset="0"/>
                                </a:rPr>
                                <m:t>𝑟</m:t>
                              </m:r>
                            </m:sub>
                          </m:sSub>
                        </m:e>
                      </m:nary>
                      <m:r>
                        <a:rPr lang="en-US" b="0" i="1" smtClean="0">
                          <a:solidFill>
                            <a:srgbClr val="0070C0"/>
                          </a:solidFill>
                          <a:latin typeface="Cambria Math" panose="02040503050406030204" pitchFamily="18" charset="0"/>
                        </a:rPr>
                        <m:t>≤1</m:t>
                      </m:r>
                    </m:oMath>
                  </m:oMathPara>
                </a14:m>
                <a:endParaRPr lang="en-US" dirty="0">
                  <a:solidFill>
                    <a:srgbClr val="0070C0"/>
                  </a:solidFill>
                </a:endParaRPr>
              </a:p>
            </p:txBody>
          </p:sp>
        </mc:Choice>
        <mc:Fallback>
          <p:sp>
            <p:nvSpPr>
              <p:cNvPr id="8" name="TextBox 7"/>
              <p:cNvSpPr txBox="1">
                <a:spLocks noRot="1" noChangeAspect="1" noMove="1" noResize="1" noEditPoints="1" noAdjustHandles="1" noChangeArrowheads="1" noChangeShapeType="1" noTextEdit="1"/>
              </p:cNvSpPr>
              <p:nvPr/>
            </p:nvSpPr>
            <p:spPr>
              <a:xfrm>
                <a:off x="4629874" y="5438154"/>
                <a:ext cx="1246688" cy="763029"/>
              </a:xfrm>
              <a:prstGeom prst="rect">
                <a:avLst/>
              </a:prstGeom>
              <a:blipFill rotWithShape="0">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71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Simulation &amp; Real-World Feedback</a:t>
            </a:r>
          </a:p>
        </p:txBody>
      </p:sp>
      <p:sp>
        <p:nvSpPr>
          <p:cNvPr id="3" name="Content Placeholder 2"/>
          <p:cNvSpPr>
            <a:spLocks noGrp="1"/>
          </p:cNvSpPr>
          <p:nvPr>
            <p:ph sz="quarter" idx="1"/>
          </p:nvPr>
        </p:nvSpPr>
        <p:spPr>
          <a:xfrm>
            <a:off x="4419600" y="2089829"/>
            <a:ext cx="4491789" cy="3036353"/>
          </a:xfrm>
        </p:spPr>
        <p:txBody>
          <a:bodyPr>
            <a:normAutofit/>
          </a:bodyPr>
          <a:lstStyle/>
          <a:p>
            <a:r>
              <a:rPr lang="en-US" sz="2400" dirty="0"/>
              <a:t>Deployed by US Coast Guard</a:t>
            </a:r>
          </a:p>
          <a:p>
            <a:r>
              <a:rPr lang="en-US" sz="2400" dirty="0"/>
              <a:t>USCG evaluation</a:t>
            </a:r>
          </a:p>
          <a:p>
            <a:pPr lvl="1"/>
            <a:r>
              <a:rPr lang="en-US" dirty="0"/>
              <a:t>Point defense to zone defense</a:t>
            </a:r>
          </a:p>
          <a:p>
            <a:pPr lvl="1"/>
            <a:r>
              <a:rPr lang="en-US" dirty="0"/>
              <a:t>Increased randomness</a:t>
            </a:r>
          </a:p>
          <a:p>
            <a:r>
              <a:rPr lang="en-US" sz="2400" dirty="0"/>
              <a:t>Professional mariners:</a:t>
            </a:r>
          </a:p>
          <a:p>
            <a:pPr lvl="1"/>
            <a:r>
              <a:rPr lang="en-US" dirty="0"/>
              <a:t>Apparent increase in Coast Guard patrols</a:t>
            </a:r>
          </a:p>
        </p:txBody>
      </p:sp>
      <p:graphicFrame>
        <p:nvGraphicFramePr>
          <p:cNvPr id="6" name="Chart 5"/>
          <p:cNvGraphicFramePr/>
          <p:nvPr/>
        </p:nvGraphicFramePr>
        <p:xfrm>
          <a:off x="226045" y="2283936"/>
          <a:ext cx="3824705" cy="363454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57200" y="1603334"/>
            <a:ext cx="3797449" cy="461665"/>
          </a:xfrm>
          <a:prstGeom prst="rect">
            <a:avLst/>
          </a:prstGeom>
        </p:spPr>
        <p:txBody>
          <a:bodyPr wrap="square">
            <a:spAutoFit/>
          </a:bodyPr>
          <a:lstStyle/>
          <a:p>
            <a:r>
              <a:rPr lang="en-US" sz="2400" dirty="0">
                <a:solidFill>
                  <a:srgbClr val="C00000"/>
                </a:solidFill>
              </a:rPr>
              <a:t>Reduce potential risk by 50%</a:t>
            </a:r>
          </a:p>
        </p:txBody>
      </p:sp>
      <p:sp>
        <p:nvSpPr>
          <p:cNvPr id="9" name="Slide Number Placeholder 8"/>
          <p:cNvSpPr>
            <a:spLocks noGrp="1"/>
          </p:cNvSpPr>
          <p:nvPr>
            <p:ph type="sldNum" sz="quarter" idx="12"/>
          </p:nvPr>
        </p:nvSpPr>
        <p:spPr/>
        <p:txBody>
          <a:bodyPr/>
          <a:lstStyle/>
          <a:p>
            <a:fld id="{A3B20E47-2A4C-4221-B6B9-A2AC2F1C1077}" type="slidenum">
              <a:rPr lang="en-US" smtClean="0"/>
              <a:pPr/>
              <a:t>72</a:t>
            </a:fld>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09EE704B-C792-45E2-B428-7260A0F511C7}"/>
                  </a:ext>
                </a:extLst>
              </p14:cNvPr>
              <p14:cNvContentPartPr/>
              <p14:nvPr/>
            </p14:nvContentPartPr>
            <p14:xfrm>
              <a:off x="6022800" y="2978640"/>
              <a:ext cx="6840" cy="1080"/>
            </p14:xfrm>
          </p:contentPart>
        </mc:Choice>
        <mc:Fallback xmlns="">
          <p:pic>
            <p:nvPicPr>
              <p:cNvPr id="4" name="Ink 3">
                <a:extLst>
                  <a:ext uri="{FF2B5EF4-FFF2-40B4-BE49-F238E27FC236}">
                    <a16:creationId xmlns:a16="http://schemas.microsoft.com/office/drawing/2014/main" id="{09EE704B-C792-45E2-B428-7260A0F511C7}"/>
                  </a:ext>
                </a:extLst>
              </p:cNvPr>
              <p:cNvPicPr/>
              <p:nvPr/>
            </p:nvPicPr>
            <p:blipFill>
              <a:blip r:embed="rId5"/>
              <a:stretch>
                <a:fillRect/>
              </a:stretch>
            </p:blipFill>
            <p:spPr>
              <a:xfrm>
                <a:off x="6013440" y="2969280"/>
                <a:ext cx="25560" cy="19800"/>
              </a:xfrm>
              <a:prstGeom prst="rect">
                <a:avLst/>
              </a:prstGeom>
            </p:spPr>
          </p:pic>
        </mc:Fallback>
      </mc:AlternateContent>
    </p:spTree>
    <p:extLst>
      <p:ext uri="{BB962C8B-B14F-4D97-AF65-F5344CB8AC3E}">
        <p14:creationId xmlns:p14="http://schemas.microsoft.com/office/powerpoint/2010/main" val="129541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Games and Payoff Matrices</a:t>
            </a:r>
          </a:p>
        </p:txBody>
      </p:sp>
      <p:sp>
        <p:nvSpPr>
          <p:cNvPr id="3" name="Content Placeholder 2"/>
          <p:cNvSpPr>
            <a:spLocks noGrp="1"/>
          </p:cNvSpPr>
          <p:nvPr>
            <p:ph sz="quarter" idx="1"/>
          </p:nvPr>
        </p:nvSpPr>
        <p:spPr/>
        <p:txBody>
          <a:bodyPr>
            <a:normAutofit/>
          </a:bodyPr>
          <a:lstStyle/>
          <a:p>
            <a:r>
              <a:rPr lang="en-US" dirty="0"/>
              <a:t>Prisoner’s Dilemma (PD)</a:t>
            </a:r>
          </a:p>
          <a:p>
            <a:pPr lvl="1"/>
            <a:r>
              <a:rPr lang="en-US" dirty="0"/>
              <a:t>If both Cooperate: 1 year in jail each</a:t>
            </a:r>
          </a:p>
          <a:p>
            <a:pPr lvl="1"/>
            <a:r>
              <a:rPr lang="en-US" dirty="0"/>
              <a:t>If one Defect, one Cooperate: 0 year for (D), 3 years for (C)</a:t>
            </a:r>
          </a:p>
          <a:p>
            <a:pPr lvl="1"/>
            <a:r>
              <a:rPr lang="en-US" dirty="0"/>
              <a:t>If both Defect: 2 years in jail each</a:t>
            </a:r>
          </a:p>
          <a:p>
            <a:pPr lvl="1"/>
            <a:r>
              <a:rPr lang="en-US" dirty="0">
                <a:solidFill>
                  <a:srgbClr val="0070C0"/>
                </a:solidFill>
              </a:rPr>
              <a:t>Let’s play!</a:t>
            </a:r>
          </a:p>
          <a:p>
            <a:pPr lvl="1"/>
            <a:endParaRPr lang="en-US" dirty="0">
              <a:solidFill>
                <a:srgbClr val="FF0000"/>
              </a:solidFill>
            </a:endParaRPr>
          </a:p>
          <a:p>
            <a:endParaRPr lang="en-US" dirty="0"/>
          </a:p>
          <a:p>
            <a:pPr lvl="1"/>
            <a:endParaRPr lang="en-US" dirty="0"/>
          </a:p>
        </p:txBody>
      </p:sp>
      <p:graphicFrame>
        <p:nvGraphicFramePr>
          <p:cNvPr id="7" name="Table 6"/>
          <p:cNvGraphicFramePr>
            <a:graphicFrameLocks noGrp="1"/>
          </p:cNvGraphicFramePr>
          <p:nvPr/>
        </p:nvGraphicFramePr>
        <p:xfrm>
          <a:off x="2138283" y="4259846"/>
          <a:ext cx="4418637" cy="1476720"/>
        </p:xfrm>
        <a:graphic>
          <a:graphicData uri="http://schemas.openxmlformats.org/drawingml/2006/table">
            <a:tbl>
              <a:tblPr firstRow="1" bandRow="1">
                <a:tableStyleId>{5940675A-B579-460E-94D1-54222C63F5DA}</a:tableStyleId>
              </a:tblPr>
              <a:tblGrid>
                <a:gridCol w="1472879">
                  <a:extLst>
                    <a:ext uri="{9D8B030D-6E8A-4147-A177-3AD203B41FA5}">
                      <a16:colId xmlns:a16="http://schemas.microsoft.com/office/drawing/2014/main" xmlns="" val="20000"/>
                    </a:ext>
                  </a:extLst>
                </a:gridCol>
                <a:gridCol w="1472879">
                  <a:extLst>
                    <a:ext uri="{9D8B030D-6E8A-4147-A177-3AD203B41FA5}">
                      <a16:colId xmlns:a16="http://schemas.microsoft.com/office/drawing/2014/main" xmlns="" val="20001"/>
                    </a:ext>
                  </a:extLst>
                </a:gridCol>
                <a:gridCol w="1472879">
                  <a:extLst>
                    <a:ext uri="{9D8B030D-6E8A-4147-A177-3AD203B41FA5}">
                      <a16:colId xmlns:a16="http://schemas.microsoft.com/office/drawing/2014/main" xmlns=""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Cooperate</a:t>
                      </a:r>
                    </a:p>
                  </a:txBody>
                  <a:tcPr/>
                </a:tc>
                <a:tc>
                  <a:txBody>
                    <a:bodyPr/>
                    <a:lstStyle/>
                    <a:p>
                      <a:pPr algn="ctr"/>
                      <a:r>
                        <a:rPr lang="en-US" sz="2000" kern="1200" dirty="0">
                          <a:solidFill>
                            <a:srgbClr val="00B050"/>
                          </a:solidFill>
                          <a:latin typeface="+mn-lt"/>
                          <a:ea typeface="+mn-ea"/>
                          <a:cs typeface="+mn-cs"/>
                        </a:rPr>
                        <a:t>Defect</a:t>
                      </a:r>
                    </a:p>
                  </a:txBody>
                  <a:tcPr/>
                </a:tc>
                <a:extLst>
                  <a:ext uri="{0D108BD9-81ED-4DB2-BD59-A6C34878D82A}">
                    <a16:rowId xmlns:a16="http://schemas.microsoft.com/office/drawing/2014/main" xmlns=""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Cooperate</a:t>
                      </a:r>
                    </a:p>
                  </a:txBody>
                  <a:tcPr/>
                </a:tc>
                <a:tc>
                  <a:txBody>
                    <a:bodyPr/>
                    <a:lstStyle/>
                    <a:p>
                      <a:pPr algn="ctr"/>
                      <a:r>
                        <a:rPr lang="en-US" sz="2000" dirty="0">
                          <a:solidFill>
                            <a:schemeClr val="accent1"/>
                          </a:solidFill>
                        </a:rPr>
                        <a:t>-1,</a:t>
                      </a:r>
                      <a:r>
                        <a:rPr lang="en-US" sz="2000" kern="1200" dirty="0">
                          <a:solidFill>
                            <a:srgbClr val="00B050"/>
                          </a:solidFill>
                          <a:latin typeface="+mn-lt"/>
                          <a:ea typeface="+mn-ea"/>
                          <a:cs typeface="+mn-cs"/>
                        </a:rPr>
                        <a:t>-1</a:t>
                      </a:r>
                    </a:p>
                  </a:txBody>
                  <a:tcPr/>
                </a:tc>
                <a:tc>
                  <a:txBody>
                    <a:bodyPr/>
                    <a:lstStyle/>
                    <a:p>
                      <a:pPr algn="ctr"/>
                      <a:r>
                        <a:rPr lang="en-US" sz="2000" dirty="0">
                          <a:solidFill>
                            <a:schemeClr val="accent1"/>
                          </a:solidFill>
                        </a:rPr>
                        <a:t>-3,</a:t>
                      </a:r>
                      <a:r>
                        <a:rPr lang="en-US" sz="2000" kern="1200" dirty="0">
                          <a:solidFill>
                            <a:srgbClr val="00B050"/>
                          </a:solidFill>
                          <a:latin typeface="+mn-lt"/>
                          <a:ea typeface="+mn-ea"/>
                          <a:cs typeface="+mn-cs"/>
                        </a:rPr>
                        <a:t>0</a:t>
                      </a:r>
                    </a:p>
                  </a:txBody>
                  <a:tcPr/>
                </a:tc>
                <a:extLst>
                  <a:ext uri="{0D108BD9-81ED-4DB2-BD59-A6C34878D82A}">
                    <a16:rowId xmlns:a16="http://schemas.microsoft.com/office/drawing/2014/main" xmlns=""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Defect</a:t>
                      </a:r>
                    </a:p>
                  </a:txBody>
                  <a:tcPr/>
                </a:tc>
                <a:tc>
                  <a:txBody>
                    <a:bodyPr/>
                    <a:lstStyle/>
                    <a:p>
                      <a:pPr algn="ctr"/>
                      <a:r>
                        <a:rPr lang="en-US" sz="2000" dirty="0">
                          <a:solidFill>
                            <a:schemeClr val="accent1"/>
                          </a:solidFill>
                        </a:rPr>
                        <a:t>0,</a:t>
                      </a:r>
                      <a:r>
                        <a:rPr lang="en-US" sz="2000" kern="1200" dirty="0">
                          <a:solidFill>
                            <a:srgbClr val="00B050"/>
                          </a:solidFill>
                          <a:latin typeface="+mn-lt"/>
                          <a:ea typeface="+mn-ea"/>
                          <a:cs typeface="+mn-cs"/>
                        </a:rPr>
                        <a:t>-3</a:t>
                      </a:r>
                    </a:p>
                  </a:txBody>
                  <a:tcPr/>
                </a:tc>
                <a:tc>
                  <a:txBody>
                    <a:bodyPr/>
                    <a:lstStyle/>
                    <a:p>
                      <a:pPr algn="ctr"/>
                      <a:r>
                        <a:rPr lang="en-US" sz="2000" dirty="0">
                          <a:solidFill>
                            <a:schemeClr val="accent1"/>
                          </a:solidFill>
                        </a:rPr>
                        <a:t>-2,</a:t>
                      </a:r>
                      <a:r>
                        <a:rPr lang="en-US" sz="2000" kern="1200" dirty="0">
                          <a:solidFill>
                            <a:srgbClr val="00B050"/>
                          </a:solidFill>
                          <a:latin typeface="+mn-lt"/>
                          <a:ea typeface="+mn-ea"/>
                          <a:cs typeface="+mn-cs"/>
                        </a:rPr>
                        <a:t>-2</a:t>
                      </a:r>
                    </a:p>
                  </a:txBody>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536921" y="3742812"/>
            <a:ext cx="1376246" cy="400110"/>
          </a:xfrm>
          <a:prstGeom prst="rect">
            <a:avLst/>
          </a:prstGeom>
          <a:noFill/>
        </p:spPr>
        <p:txBody>
          <a:bodyPr wrap="square" rtlCol="0">
            <a:spAutoFit/>
          </a:bodyPr>
          <a:lstStyle/>
          <a:p>
            <a:r>
              <a:rPr lang="en-US" sz="2000" dirty="0">
                <a:solidFill>
                  <a:srgbClr val="00B050"/>
                </a:solidFill>
              </a:rPr>
              <a:t>Player 2</a:t>
            </a:r>
          </a:p>
        </p:txBody>
      </p:sp>
      <p:sp>
        <p:nvSpPr>
          <p:cNvPr id="9" name="TextBox 8"/>
          <p:cNvSpPr txBox="1"/>
          <p:nvPr/>
        </p:nvSpPr>
        <p:spPr>
          <a:xfrm rot="16200000">
            <a:off x="1100816" y="4796082"/>
            <a:ext cx="1480858" cy="400110"/>
          </a:xfrm>
          <a:prstGeom prst="rect">
            <a:avLst/>
          </a:prstGeom>
          <a:noFill/>
        </p:spPr>
        <p:txBody>
          <a:bodyPr wrap="square" rtlCol="0">
            <a:spAutoFit/>
          </a:bodyPr>
          <a:lstStyle/>
          <a:p>
            <a:pPr algn="ctr"/>
            <a:r>
              <a:rPr lang="en-US" sz="2000" dirty="0">
                <a:solidFill>
                  <a:schemeClr val="accent1"/>
                </a:solidFill>
              </a:rPr>
              <a:t>Player 1</a:t>
            </a:r>
          </a:p>
        </p:txBody>
      </p:sp>
      <p:sp>
        <p:nvSpPr>
          <p:cNvPr id="10" name="Slide Number Placeholder 9"/>
          <p:cNvSpPr>
            <a:spLocks noGrp="1"/>
          </p:cNvSpPr>
          <p:nvPr>
            <p:ph type="sldNum" sz="quarter" idx="12"/>
          </p:nvPr>
        </p:nvSpPr>
        <p:spPr/>
        <p:txBody>
          <a:bodyPr/>
          <a:lstStyle/>
          <a:p>
            <a:fld id="{A3B20E47-2A4C-4221-B6B9-A2AC2F1C1077}" type="slidenum">
              <a:rPr lang="en-US" smtClean="0"/>
              <a:pPr/>
              <a:t>8</a:t>
            </a:fld>
            <a:endParaRPr lang="en-US" dirty="0"/>
          </a:p>
        </p:txBody>
      </p:sp>
    </p:spTree>
    <p:extLst>
      <p:ext uri="{BB962C8B-B14F-4D97-AF65-F5344CB8AC3E}">
        <p14:creationId xmlns:p14="http://schemas.microsoft.com/office/powerpoint/2010/main" val="2284646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 Split or Steal</a:t>
            </a:r>
          </a:p>
        </p:txBody>
      </p:sp>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398566" y="1226950"/>
            <a:ext cx="6505174" cy="4174210"/>
          </a:xfrm>
        </p:spPr>
      </p:pic>
      <p:sp>
        <p:nvSpPr>
          <p:cNvPr id="8" name="Rectangle 7"/>
          <p:cNvSpPr/>
          <p:nvPr/>
        </p:nvSpPr>
        <p:spPr>
          <a:xfrm>
            <a:off x="3050341" y="5524091"/>
            <a:ext cx="2818592" cy="369332"/>
          </a:xfrm>
          <a:prstGeom prst="rect">
            <a:avLst/>
          </a:prstGeom>
        </p:spPr>
        <p:txBody>
          <a:bodyPr wrap="none">
            <a:spAutoFit/>
          </a:bodyPr>
          <a:lstStyle/>
          <a:p>
            <a:r>
              <a:rPr lang="en-US" dirty="0">
                <a:hlinkClick r:id="rId3"/>
              </a:rPr>
              <a:t>https://youtu.be/p3Uos2fzIJ0</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9</a:t>
            </a:fld>
            <a:endParaRPr lang="en-US" dirty="0"/>
          </a:p>
        </p:txBody>
      </p:sp>
    </p:spTree>
    <p:extLst>
      <p:ext uri="{BB962C8B-B14F-4D97-AF65-F5344CB8AC3E}">
        <p14:creationId xmlns:p14="http://schemas.microsoft.com/office/powerpoint/2010/main" val="109170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18034</TotalTime>
  <Words>5277</Words>
  <Application>Microsoft Office PowerPoint</Application>
  <PresentationFormat>On-screen Show (4:3)</PresentationFormat>
  <Paragraphs>1318</Paragraphs>
  <Slides>72</Slides>
  <Notes>27</Notes>
  <HiddenSlides>15</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Monotype Sorts</vt:lpstr>
      <vt:lpstr>ＭＳ Ｐゴシック</vt:lpstr>
      <vt:lpstr>华文新魏</vt:lpstr>
      <vt:lpstr>宋体</vt:lpstr>
      <vt:lpstr>Arial</vt:lpstr>
      <vt:lpstr>Calibri</vt:lpstr>
      <vt:lpstr>Cambria Math</vt:lpstr>
      <vt:lpstr>Gill Sans MT</vt:lpstr>
      <vt:lpstr>Times New Roman</vt:lpstr>
      <vt:lpstr>Wingdings</vt:lpstr>
      <vt:lpstr>Wingdings 3</vt:lpstr>
      <vt:lpstr>RongYangTheme</vt:lpstr>
      <vt:lpstr>Warm-up</vt:lpstr>
      <vt:lpstr>Announcement</vt:lpstr>
      <vt:lpstr>AI: Representation and Problem Solving Game Theory: Equilibrium</vt:lpstr>
      <vt:lpstr>Learning Objectives</vt:lpstr>
      <vt:lpstr>From Games to Game Theory</vt:lpstr>
      <vt:lpstr>Recall: Adversarial Search</vt:lpstr>
      <vt:lpstr>Classical Games and Payoff Matrices</vt:lpstr>
      <vt:lpstr>Classical Games and Payoff Matrices</vt:lpstr>
      <vt:lpstr>Variation: Split or Steal</vt:lpstr>
      <vt:lpstr>Classical Games and Payoff Matrices</vt:lpstr>
      <vt:lpstr>Classical Games and Payoff Matrices</vt:lpstr>
      <vt:lpstr>Normal-Form Games</vt:lpstr>
      <vt:lpstr>Warm-up</vt:lpstr>
      <vt:lpstr>Strategy</vt:lpstr>
      <vt:lpstr>Zero-sum vs General-sum</vt:lpstr>
      <vt:lpstr>Zero-sum vs General-sum</vt:lpstr>
      <vt:lpstr>Expected Utility</vt:lpstr>
      <vt:lpstr>Expected Utility</vt:lpstr>
      <vt:lpstr>Piazza Poll 1</vt:lpstr>
      <vt:lpstr>Piazza Poll 1</vt:lpstr>
      <vt:lpstr>Best Response</vt:lpstr>
      <vt:lpstr>Best Response</vt:lpstr>
      <vt:lpstr>Best Response</vt:lpstr>
      <vt:lpstr>Best Response</vt:lpstr>
      <vt:lpstr>Piazza Poll 2</vt:lpstr>
      <vt:lpstr>Best Response</vt:lpstr>
      <vt:lpstr>Dominance</vt:lpstr>
      <vt:lpstr>Dominance</vt:lpstr>
      <vt:lpstr>Dominance</vt:lpstr>
      <vt:lpstr>Solution Concepts in Games</vt:lpstr>
      <vt:lpstr>Dominant Strategy</vt:lpstr>
      <vt:lpstr>Dominant Strategy Equilibrium</vt:lpstr>
      <vt:lpstr>Solution Concepts in Games</vt:lpstr>
      <vt:lpstr>Nash Equilibrium</vt:lpstr>
      <vt:lpstr>Nash Equilibrium</vt:lpstr>
      <vt:lpstr>Nash Equilibrium</vt:lpstr>
      <vt:lpstr>Nash Equilibrium</vt:lpstr>
      <vt:lpstr>Find PSNE</vt:lpstr>
      <vt:lpstr>Find PSNE</vt:lpstr>
      <vt:lpstr>Find PSNE</vt:lpstr>
      <vt:lpstr>Find PSNE through Iterative Removal</vt:lpstr>
      <vt:lpstr>Find PSNE through Iterative Removal</vt:lpstr>
      <vt:lpstr>Find PSNE through Iterative Removal</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Find Mixed Strategy Nash Equilibrium</vt:lpstr>
      <vt:lpstr>Piazza Poll 3</vt:lpstr>
      <vt:lpstr>Piazza Poll 3</vt:lpstr>
      <vt:lpstr>Solution Concepts in Games</vt:lpstr>
      <vt:lpstr>Maximin and Minimax Strategy</vt:lpstr>
      <vt:lpstr>Minimax Theorem</vt:lpstr>
      <vt:lpstr>Solution Concepts in Games</vt:lpstr>
      <vt:lpstr>Power of Commitment</vt:lpstr>
      <vt:lpstr>Power of Commitment</vt:lpstr>
      <vt:lpstr>Stackelberg Equilibrium</vt:lpstr>
      <vt:lpstr>Stackelberg Equilibrium</vt:lpstr>
      <vt:lpstr>Warm-up</vt:lpstr>
      <vt:lpstr>Extensive-Form Games</vt:lpstr>
      <vt:lpstr>Extensive-Form Games</vt:lpstr>
      <vt:lpstr>Protecting Staten Island Ferry</vt:lpstr>
      <vt:lpstr>Protecting Staten Island Ferry</vt:lpstr>
      <vt:lpstr>Protecting Staten Island Ferry</vt:lpstr>
      <vt:lpstr>Previous USCG Approach</vt:lpstr>
      <vt:lpstr>Game-Theoretic Patrols</vt:lpstr>
      <vt:lpstr>Problem</vt:lpstr>
      <vt:lpstr>Game Model and Linear Programming-based Solution</vt:lpstr>
      <vt:lpstr>Evaluation: Simulation &amp; Real-World Feedback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1896</cp:revision>
  <cp:lastPrinted>2018-11-15T18:13:54Z</cp:lastPrinted>
  <dcterms:created xsi:type="dcterms:W3CDTF">2016-01-28T05:48:30Z</dcterms:created>
  <dcterms:modified xsi:type="dcterms:W3CDTF">2019-11-26T21:36:11Z</dcterms:modified>
</cp:coreProperties>
</file>