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7.xml" ContentType="application/inkml+xml"/>
  <Override PartName="/ppt/tags/tag4.xml" ContentType="application/vnd.openxmlformats-officedocument.presentationml.tags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4"/>
  </p:notesMasterIdLst>
  <p:sldIdLst>
    <p:sldId id="1251" r:id="rId2"/>
    <p:sldId id="776" r:id="rId3"/>
    <p:sldId id="1220" r:id="rId4"/>
    <p:sldId id="1221" r:id="rId5"/>
    <p:sldId id="1222" r:id="rId6"/>
    <p:sldId id="1223" r:id="rId7"/>
    <p:sldId id="1237" r:id="rId8"/>
    <p:sldId id="1236" r:id="rId9"/>
    <p:sldId id="1238" r:id="rId10"/>
    <p:sldId id="1258" r:id="rId11"/>
    <p:sldId id="1224" r:id="rId12"/>
    <p:sldId id="1225" r:id="rId13"/>
    <p:sldId id="1259" r:id="rId14"/>
    <p:sldId id="1226" r:id="rId15"/>
    <p:sldId id="1227" r:id="rId16"/>
    <p:sldId id="1228" r:id="rId17"/>
    <p:sldId id="1229" r:id="rId18"/>
    <p:sldId id="1230" r:id="rId19"/>
    <p:sldId id="1231" r:id="rId20"/>
    <p:sldId id="1232" r:id="rId21"/>
    <p:sldId id="1239" r:id="rId22"/>
    <p:sldId id="1233" r:id="rId23"/>
    <p:sldId id="1234" r:id="rId24"/>
    <p:sldId id="1235" r:id="rId25"/>
    <p:sldId id="663" r:id="rId26"/>
    <p:sldId id="1257" r:id="rId27"/>
    <p:sldId id="375" r:id="rId28"/>
    <p:sldId id="377" r:id="rId29"/>
    <p:sldId id="378" r:id="rId30"/>
    <p:sldId id="398" r:id="rId31"/>
    <p:sldId id="1254" r:id="rId32"/>
    <p:sldId id="1255" r:id="rId33"/>
    <p:sldId id="1240" r:id="rId34"/>
    <p:sldId id="1256" r:id="rId35"/>
    <p:sldId id="1247" r:id="rId36"/>
    <p:sldId id="1243" r:id="rId37"/>
    <p:sldId id="1246" r:id="rId38"/>
    <p:sldId id="1252" r:id="rId39"/>
    <p:sldId id="1253" r:id="rId40"/>
    <p:sldId id="544" r:id="rId41"/>
    <p:sldId id="545" r:id="rId42"/>
    <p:sldId id="483" r:id="rId43"/>
    <p:sldId id="486" r:id="rId44"/>
    <p:sldId id="564" r:id="rId45"/>
    <p:sldId id="487" r:id="rId46"/>
    <p:sldId id="423" r:id="rId47"/>
    <p:sldId id="488" r:id="rId48"/>
    <p:sldId id="489" r:id="rId49"/>
    <p:sldId id="491" r:id="rId50"/>
    <p:sldId id="497" r:id="rId51"/>
    <p:sldId id="1249" r:id="rId52"/>
    <p:sldId id="517" r:id="rId53"/>
    <p:sldId id="567" r:id="rId54"/>
    <p:sldId id="1248" r:id="rId55"/>
    <p:sldId id="554" r:id="rId56"/>
    <p:sldId id="555" r:id="rId57"/>
    <p:sldId id="556" r:id="rId58"/>
    <p:sldId id="557" r:id="rId59"/>
    <p:sldId id="507" r:id="rId60"/>
    <p:sldId id="509" r:id="rId61"/>
    <p:sldId id="548" r:id="rId62"/>
    <p:sldId id="549" r:id="rId63"/>
    <p:sldId id="550" r:id="rId64"/>
    <p:sldId id="560" r:id="rId65"/>
    <p:sldId id="558" r:id="rId66"/>
    <p:sldId id="559" r:id="rId67"/>
    <p:sldId id="561" r:id="rId68"/>
    <p:sldId id="552" r:id="rId69"/>
    <p:sldId id="553" r:id="rId70"/>
    <p:sldId id="520" r:id="rId71"/>
    <p:sldId id="519" r:id="rId72"/>
    <p:sldId id="510" r:id="rId73"/>
  </p:sldIdLst>
  <p:sldSz cx="12192000" cy="6858000"/>
  <p:notesSz cx="7010400" cy="92964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libri Light" panose="020F0302020204030204" pitchFamily="34" charset="0"/>
      <p:regular r:id="rId79"/>
      <p:italic r:id="rId80"/>
    </p:embeddedFont>
    <p:embeddedFont>
      <p:font typeface="Cambria Math" panose="02040503050406030204" pitchFamily="18" charset="0"/>
      <p:regular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E6"/>
    <a:srgbClr val="E88510"/>
    <a:srgbClr val="0000FF"/>
    <a:srgbClr val="FFCCCC"/>
    <a:srgbClr val="FF9999"/>
    <a:srgbClr val="D60093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8:27:03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30145 531 1670 0,'0'0'148'0,"0"0"-118"0,0 0-30 0,0 0 0 15,0 0 53-15,0 0 5 0,0 0 1 0,0 0 0 16,0 0-25-16,0 0-5 0,3 9-1 0,1 1 0 15,3-4 20-15,-3 4 3 0,-4-10 1 0,10 9 0 16,-3 0-8-16,0 1-2 0,0 5 0 0,0-2 0 16,-3 3-24-16,3 9-5 0,-4-6-1 0,4-1 0 15,-3 7-12-15,0 1 9 0,3 2-9 0,-4-6 8 0,4 3 4 0,-3 3 0 16,3-3 0-16,-4 3 0 0,1-3 0 16,3 4 1-16,-4-4 0 0,1 3 0 0,-1-3 3 0,1 3 1 15,-4-9 0-15,0 6 0 0,0 0-8 0,0 0-1 16,0 4-8-16,-4-11 12 0,1 1-12 0,-1 6 8 15,1-6-8-15,-4 6 0 0,0-6 8 0,3 0-8 16,-3 0 0-16,4-4 9 0,-1 1-9 0,1-7 0 16,-1 4 0-16,4-7 0 15,4 4-27-15,-4-10-1 0,0 0 0 0,0 0-716 16,7 0-144-16</inkml:trace>
  <inkml:trace contextRef="#ctx0" brushRef="#br0" timeOffset="533.901">31062 556 1785 0,'0'0'159'0,"0"0"-127"16,0 0-32-16,0 0 0 15,0 0 60-15,0 0 5 0,0 0 2 0,0 0 0 0,0 0-67 0,0 0 0 16,0 0-13-16,0 0 1 0,-7 0 12 0,7 0 14 15,0 0-3-15,-3 3-1 0,-5 4-10 0,5-4 0 16,-1 9 0-16,1 1 0 0,-1-4 19 0,4 1 1 16,0 11 1-16,0-8 0 0,7 12 29 0,-3-12 6 15,-4 12 0-15,3-6 1 0,5 6-6 0,-1 0-2 16,-4-3 0-16,-3 12 0 0,4-9-12 0,-4 3-2 16,3 1-1-16,-3 5 0 0,0-9-11 0,0 10-3 15,0-13 0-15,-3 12 0 0,3-9-5 0,-4 4-2 16,4-11 0-16,0 4 0 0,4-3-1 0,-4 0-1 15,3-3 0-15,1-4 0 0,-1 4-11 0,1-4 0 16,-1 1 9-16,4-4-9 0,-7-9 0 0,4 13 9 0,-4-7-9 16,3 4 0-16,1-7 0 0,-1 6-22 15,-3 4 3-15,-3-1 1 16,3 4-61-16,-4-7-12 0,-3 7-2 0,4-4-1 16,-4-2-3-16,-4 9-1 0,4-4 0 0,0-5 0 15,4 9 26-15,-8-10 6 0,0 0 1 0,4 4-497 0,0-4-99 0</inkml:trace>
  <inkml:trace contextRef="#ctx0" brushRef="#br0" timeOffset="1368.933">29577 1378 1958 0,'0'0'174'0,"-4"6"-139"0,4-6-35 0,-7 3 0 16,4 3 72-16,-1-3 8 0,4-3 2 0,0 10 0 16,0 6-69-16,0-13-13 0,0 6 0 0,4 7 0 0,-4-7-11 0,3 10 11 15,1 3-10-15,-1-9 10 16,4 12 0-16,-3-7 0 0,3 11 0 0,-3 2 0 15,3-9 0-15,-4 12 0 0,4 1 0 0,-3-7 0 0,-1 10 0 0,1 6 8 16,-1-10 1-16,1 13 0 0,-1 3-1 0,1-12 0 16,3 6 0-16,-4 6 0 0,1-9 31 0,3-7 5 15,4 7 2-15,-1-3 0 0,4-10 5 0,4 0 1 16,0-3 0-16,6 0 0 0,5-3-8 0,2 3-2 16,5 0 0-16,-5-9 0 0,5 6-22 0,-1-6-4 15,4-4 0-15,-1 4-1 0,-2 3 10 0,3-3 3 16,6-7 0-16,1 10 0 0,4-4-28 0,-1-2-17 15,-3-4 2-15,0 7 1 0,3-10 24 0,1-3 5 16,-5 7 1-16,1-4 0 0,4-6-16 0,-1 0-13 16,4-6 2-16,0-4 1 0,0 1 23 0,0-7 5 0,-4 4 1 15,0-4 0-15,-3-12 17 0,0 9 3 16,0-9 1-16,-4-3 0 0,4-1-7 0,0 1-1 0,0-13 0 0,0 3 0 16,-7-9-4-16,3 6-2 0,-3-9 0 0,0 6 0 15,-4-7-14-15,-3-5-2 0,-4 12-1 0,-3-7 0 16,-1 7-9-16,-3 7 0 0,1-7 0 0,-5 9 0 15,1-3-10-15,-4 4-1 0,0 2 0 0,-3 10 0 16,-1-3-5-16,-3 9-2 0,4-6 0 0,-8 12 0 31,4-2-26-31,-3 5-4 0,3 1-2 0,0-7 0 0,-3 7-98 16,-1-1-19-16,1 1-4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35:21.33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16182 5109 633 0,'-21'0'56'0,"10"0"-44"15,1 0-12-15,-1 0 0 0,-7 0 224 0,4 10 42 16,-3-10 9-16,-1 0 1 0,0 0-219 0,1 0-44 16,-4 0-13-16,3 6 0 0,-3-3 17 0,0-3-2 15,-1 0-1-15,5 0 0 0,-4 0-14 0,3 6 0 16,4-6-12-16,0 4 12 0,3-4 22 0,4 0 11 16,-3 6 3-16,2-6 0 0,1 0 3 0,7 0 1 15,0 0 0-15,0 0 0 0,0 0 0 0,7 6 0 0,8-3 0 0,2 3 0 16,4-2 6-16,8 2 2 0,2-3 0 0,1 6 0 15,7-9-29-15,3 7-6 0,1-4-1 16,6 3 0-16,7-6-4 0,1 0 0 0,3 0-8 16,3 0 12-16,4 0-12 0,-3 0 11 0,6 0-11 0,-3-6 10 15,0 6 2-15,8-3 0 16,-1 3 0-16,0-7 0 0,-4 7 12 0,-3 0 4 0,0 0 0 0,-7 0 0 16,4 0-28-16,-8 7 0 0,-3-7 0 0,-3 3 0 15,-5 3 0-15,1 3 0 0,-7-2 0 0,-4-4-732 16,-6 6-151-16</inkml:trace>
  <inkml:trace contextRef="#ctx0" brushRef="#br0" timeOffset="31633.1">12774 6066 864 0,'0'0'76'0,"0"0"-60"0,0 0-16 0,0 0 0 0,0 0 56 16,0 0 9-16,0 0 2 0,0 0 0 0,0 0-67 0,0 0-14 15,-7 0-2-15,0 6-1 0,0-6 1 0,3 9 1 16,-6-9 0-16,3 10 0 0,-7-4 15 0,3 3 0 16,-7-5 0-16,4 2 0 0,-7 3 32 0,0 7 10 15,0-3 2-15,-4 5 0 0,-3-2 4 0,3 3 0 16,-7 6 1-16,1 3 0 0,-1 0-19 0,-3 7-4 16,-1-1-1-16,1 4 0 0,3-4-13 0,1 1-2 15,-5 3-1-15,1-4 0 0,3 4-9 16,1-4 10-16,2 1-10 0,5 2 10 0,-1-5-10 0,7-1 0 15,-3 0 0-15,0-2 0 0,3-4 0 0,1-3 0 16,-1 3 11-16,0 0-11 0,4-6 0 0,0-1 0 16,-3-2 0-16,2-3 0 0,5-4 0 0,-1 0 9 15,1 1-9-15,-1-4 8 0,4 4 1 0,0-10 0 16,0 0 0-16,0 0 0 0,7 0 23 0,0 0 4 0,-4 0 0 16,1-10 1-16,-1 4-8 0,8-4-1 0,-4 1-1 15,3 0 0-15,4-1-19 0,-3-2-8 0,3-4 0 16,4 0 8-16,-4-2-8 0,7-1 0 0,0 3 0 0,0-3 0 15,0 7 0-15,0-4 0 0,-3 0 0 0,-1-2 0 16,4-1 0-16,-3 3 0 0,0 3 0 0,-4-2 0 16,0-1 0-16,-4 7 0 0,1-4 0 0,-1-2 0 15,-6 5 11-15,6 1 0 0,-3-1 0 0,-3 4 0 16,-1-3 9-16,4 9 1 0,0 0 1 0,0 0 0 16,0 0-8-16,-7 6-2 0,-3-3 0 15,-1 6 0-15,4 1-12 0,-4 6 0 0,-3 2 8 0,4 1-8 16,-4 6 0-16,3-6 0 0,-3 6 0 0,0 0 0 15,3-6 0-15,-3 0 0 0,4 0 0 0,-1-1 0 16,0-2 0-16,-3 3 0 0,7-3 0 0,-3-7 0 16,-1 7 0-16,4-7 0 0,0 1 0 0,0-1 0 0,3-6 0 15,1 6 0-15,3-9 0 0,3 7 0 0,-3-7 15 16,7 9 0-16,4-3 0 0,7-2 0 0,-4-4-2 16,3 0 0-16,8 0 0 0,3-4 0 0,4-2-13 0,3 0 0 15,4 3 0-15,3-4 0 16,4-5-29-16,0 3-9 0,-3-1-2 0,2-6-824 0</inkml:trace>
  <inkml:trace contextRef="#ctx0" brushRef="#br0" timeOffset="33811.632">14058 10920 1440 0,'-14'0'128'0,"0"-3"-103"0,-4 3-25 0,4 3 0 0,0-6 97 0,-4 3 15 15,4-6 2-15,0 6 1 0,0 0-55 0,4 0-10 16,-5 0-2-16,8 0-1 0,-3 0-18 0,3 0-3 16,3 0-1-16,4 0 0 0,-7 0 12 0,7 0 3 15,0 0 0-15,0 0 0 0,0 0-8 0,0 0-2 16,0 0 0-16,7 9 0 0,0-9 13 0,4 6 2 15,-1-6 1-15,5 3 0 0,2 4 5 0,4-7 1 16,1 0 0-16,2 6 0 0,8-6-12 0,3 3-3 16,1-3 0-16,6 0 0 0,11 0-1 15,0 0-1-15,7 0 0 0,0 0 0 0,0 6-13 0,7-3-2 16,3 4-1-16,8-4 0 0,-1 3-11 0,1-3-8 16,0 4 9-16,6-4-9 0,1 3 0 0,3 0 0 15,-3-3 0-15,3-3 0 0,-3 10 12 0,-1-10 2 16,8 6 1-16,3-6 0 0,4 0 9 0,-4 0 1 15,1 0 1-15,2 0 0 0,1 0-17 0,0-6-9 0,7 3 10 16,-7-4-10-16,3 4 12 0,4-3-3 0,3 0-1 16,0 3 0-16,1-4 7 0,-8 7 1 0,4-3 0 0,-4 3 0 15,4-6-16-15,-11 6 9 0,-3 0-9 0,0 6 8 16,-4-6-8-16,-3 0 0 0,-4 0 0 0,0 3 0 16,-7-3 8-16,0 0-8 0,-7 0 0 0,0 7 8 15,-7-7-8-15,-3 3 0 0,3-3 0 0,-4 0 0 16,-7 0 8-16,-3-3-8 0,-3 3 12 0,-5-7-4 15,-2 7-8-15,-5 0 0 0,1-3 0 0,-4-3 0 16,-3 3-10-16,0-4-7 0,-1-2-2 0,-2 6 0 16,-5-3-141-1,4-1-29-15,1-2-6 0,-8 6-1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37:08.16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18126 15467 1728 0,'0'0'76'0,"-7"-6"16"0,-4 6-73 0,4-4-19 16,0-2 0-16,7 6 0 0,0 0 86 0,0 0 14 15,0 0 2-15,0 0 1 16,7 0-131-16,4 0-25 0,-1 0-6 0,1 0-1 0,3 0 38 0,4-6 7 16,-1 6 2-16,8-3 0 0,-4 3 13 0,4 0 16 15,-1-7-3-15,5 4-1 0,-1-3 22 0,0 6 4 16,4-3 1-16,3-3 0 0,0 6 11 0,1 0 2 15,-1 0 1-15,4 0 0 0,3 0 2 0,0 0 0 16,1 0 0-16,3-3 0 0,-1 3-10 0,1-7-1 16,4 7-1-16,3 0 0 0,3-3-16 0,-3-3-3 0,3 6-1 15,4 0 0-15,-7 0 7 0,7 0 2 0,0-3 0 0,7-4 0 16,0 7-15-16,4 0-2 0,3 0-1 0,-3 0 0 16,-1 0-5-16,4 0-1 0,4-6 0 0,-4 6 0 15,3-3 0-15,-2-3 0 0,-5 6 0 0,1-10 0 16,-4 7 17-16,3-3 3 0,1-3 1 0,-4 5 0 15,0-2-12-15,-4-3-2 0,1 9-1 16,-1-7 0-16,-3-2 22 0,7 6 5 0,-3-3 1 0,3 3 0 16,3-4-42-16,1-2 0 0,-4-1 0 15,4 1 0-15,-8 3 0 0,8 3 0 0,6-4 8 0,1-2-8 16,-8 6 9-16,1-3-9 0,0 2 10 0,-1-2-10 16,1 0 10-16,-4 3-10 0,-4 3 10 0,4-7-10 15,4 7 0-15,-4-3 8 0,-14-3-8 0,0 6 0 16,0-3 9-16,-1-3-1 0,-2 2 0 0,-8-2 0 0,-7 6-8 15,4-3 0-15,4-3 0 0,-8 3 0 0,-3-4 8 16,-4 1-8-16,0 3 12 0,-3-3-4 0,-4 6 1 0,-3-3 0 16,-4-4 0-16,0 7 0 0,0-3-9 0,-4 3 0 15,1-6 0-15,-4 6-11 0,4 0-1 0,-4 0 0 16,-7 0 0-16,0 0 0 16,0 0-82-16,0 0-17 0,7 0-3 0,-7 0-779 15,0 0-156-15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39:1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9620 4645 1522 0,'0'0'33'0,"0"0"7"0,0 0 2 0,0 0 2 0,0 0-36 0,0 0-8 16,0 0 0-16,-3 0 0 0,-4 0 19 0,7 0 1 15,-4-3 1-15,4 3 0 0,0 0-8 0,0 0-1 16,0 0-1-16,0 0 0 0,0 0-11 0,0 0 0 16,0 0 9-16,0 0-9 0,0 0 37 0,0 13 3 15,4 2 1-15,-1-5 0 0,1 15-13 0,-4-3-4 16,3 0 0-16,-3 0 0 0,0 9 18 0,4-3 3 0,-1 0 1 16,-3 7 0-16,0-7-6 0,0 7 0 0,0-7-1 15,0 6 0-15,0 1-15 0,0-4-2 0,0 4-1 0,-3-1 0 16,3-6-21-16,-4 7 9 0,1-7-9 0,3 7 0 15,-4-10 8-15,1 3-8 0,-1-9 0 0,4 6 0 16,-3-6 0-16,-1-4-16 0,1-5 2 0,3 2 0 31,0 1-86-31,0-13-16 0,0 0-4 0,0 0-752 0</inkml:trace>
  <inkml:trace contextRef="#ctx0" brushRef="#br0" timeOffset="506.104">9486 4554 1555 0,'0'0'68'0,"0"0"16"0,0 0-68 0,0 0-16 16,0 0 0-16,0-9 0 0,4 3 108 0,-4 6 19 15,0 0 3-15,0 0 1 0,7 0-122 0,-7 0-24 16,7-10-5-16,-7 10 0 0,7-3 20 0,0-3 0 16,4 6 0-16,-4-3 0 0,0-4 12 0,3 7 8 15,4 0 0-15,-3-6 1 0,7 6-10 0,-11 0-3 16,7 0 0-16,3-3 0 0,1 3 0 0,3 3 0 0,-3-3 0 16,3 6 0-16,0 4-8 0,4-4 8 15,-8 7-8-15,5-4 8 0,2 0 2 0,-6 7 0 0,0 0 0 16,3-4 0-16,-4 4 0 0,1-7 0 15,-4 10 0-15,0-3 0 0,0-7 10 0,-3 10 1 0,-4-10 1 0,0 7 0 16,0-3-14-16,0-4-8 0,0 7 8 0,0-7-8 16,-7 1 12-16,4-1-1 0,-4-3-1 0,0 4 0 15,0-1-2-15,0 1 0 0,-4-1 0 0,4-3 0 16,-7 4-8-16,0-7 8 0,-3 3-8 0,-1 3 8 16,4 1-8-16,-7-4 0 0,0-3 0 0,-4 7 0 15,0-4 8-15,1-3 0 0,-4 3 0 0,3-6 0 16,0 0-8-16,1 0 8 0,-1 0-8 0,0 0 8 15,4 0-8-15,0-6 0 0,0 3 0 0,4-3 0 16,-1 6-23-16,0 0-6 16,1-10-2-16,-1 7 0 0,4-3-32 0,0 6-6 0,0-10-2 0,7 10 0 15,-7 0-123-15,0 0-25 0,0 0-5 16</inkml:trace>
  <inkml:trace contextRef="#ctx0" brushRef="#br0" timeOffset="1062.033">10700 4482 1846 0,'7'-6'40'0,"-7"6"9"0,0 0 2 0,0 0 1 0,7-3-41 0,-7 3-11 0,3-7 0 0,-3 7 0 15,0 0 0-15,0 0 0 0,0-9 0 0,0 9 0 16,-3 0 0-16,3 0-11 0,0 0 11 0,0 0-8 16,-7-3 0-16,7 3 0 0,0 0 0 0,-7 3 0 15,0-3 8-15,0 0 0 0,-4 6 0 0,4-3 0 16,7-3 27-16,-7 10 7 0,-7-1 2 0,3 1 0 15,4-1 14-15,-3-3 3 0,-8 4 1 0,0 9 0 16,1-4-13-16,-1-5-2 0,4 8-1 0,-7 1 0 16,-4 6-21-16,4-6-4 0,10 6-1 0,-3-6 0 15,-7 6-12-15,3-3 0 0,4 0 0 0,0 0 0 0,4 0 0 16,-4 0 0-16,-1 3 0 0,8 0 0 0,0 3 9 0,0-9-1 16,-3 6 0-16,3-6 0 0,3 6-8 0,1-3 0 15,-1 3 0-15,0 0 8 0,1-3 5 0,3 3 1 16,7 0 0-16,-3 4 0 0,-4-1 11 0,0 3 3 15,7-9 0-15,0 9 0 0,0-2-28 0,-4-1 0 16,4 0 0-16,4-3 0 0,3 0 0 0,-3-6 0 16,-8 6 0-16,4-6 0 15,11-6-21-15,-4 9-10 0,-7-10-1 0,4-3-1 0,3 7 33 16,0-6 0-16,7 5 0 0,-3-2 0 0,-4-4 0 16,3-3-18-16,4 4 2 0,-3-1 1 15,3-2-31-15,0-4-6 0,-3 3-2 0,7-3-604 16,-1-3-121-16</inkml:trace>
  <inkml:trace contextRef="#ctx0" brushRef="#br0" timeOffset="1470.673">11289 4714 1681 0,'7'10'74'0,"-7"-10"16"0,0 0-72 0,-4 3-18 0,1 6 0 0,-1 4 0 0,4-1 43 0,-3-2 5 16,-4 5 0-16,0-5 1 0,3-1 5 0,-3 7 1 15,0-4 0-15,-7 4 0 0,0 3-1 0,-4 0 0 16,4-1 0-16,-4 8 0 0,-10-8-29 0,11 7-5 16,-1 4-2-16,0-4 0 0,-10 0 17 0,7-6 3 15,0 9 1-15,3-9 0 0,1 6-17 0,-5 0-3 16,1-6-1-16,4 6 0 0,6-3-10 0,-3-7-8 16,-4 4 9-16,1 0-9 0,2-3 0 0,1 3 8 15,0-4-8-15,0-2 0 0,-4-4 0 0,4 1-13 0,7-4 2 16,-3 3 1-1,-4-9-25-15,7 0-5 0,7 0 0 0,-4 0-1 16,-3-9-101-16,0 3-20 0,0-4-4 0,7 1-715 0</inkml:trace>
  <inkml:trace contextRef="#ctx0" brushRef="#br0" timeOffset="1769.558">10710 4843 1036 0,'0'0'46'0,"0"0"10"0,0-10-45 0,0 10-11 0,-7-3 0 0,4-3 0 15,3 6 298-15,0 0 58 0,0 0 11 0,0 0 2 16,0 0-260-16,0 0-52 0,7-3-10 0,-7 3-3 0,0 0-32 0,7 0-12 16,3 3 9-16,-2 3-9 15,2 4 0-15,-3-1 0 0,4 10 0 0,3 0 0 0,0-4 0 16,-3 1 0-16,-4 3 0 0,3 0 0 0,4-1 0 0,-3 1 0 16,-4 6 0-16,0-6 0 0,0 0 0 0,0 6 0 15,7-6 0-15,-7 6 0 0,-7 0 0 0,7-3 12 16,4-3-12-16,-1 3 12 0,-6 0-12 0,3-7 0 15,4 1 0-15,3 3-11 0,-4-7-1 0,4 4 0 16,-6-6 0-16,6 5 0 16,7-2-100-16,-7-4-21 0,-7-3-4 0,0 4-522 15,11-1-104-15</inkml:trace>
  <inkml:trace contextRef="#ctx0" brushRef="#br0" timeOffset="2092.913">11529 5382 2444 0,'-32'3'54'0,"32"-3"11"0,0 0 3 0,0 0 0 0,0 0-55 0,-7 0-13 0,7 0 0 0,0 0 0 16,4 10 0-16,-4 5 0 0,-4-12 0 0,4 13-10 16,11-6-11-16,-8-1-3 0,-10 10 0 0,4-10 0 0,10 7 24 0,-7 3 0 15,0-1-9-15,-7-2 9 16,3 3 0-16,0 0 0 0,8 6-8 0,-4-6 8 0,-7 0 0 16,0 6 0-16,7-7 0 0,3 1 0 0,-6-3 0 0,3 0 8 15,0-4-8-15,3-2 12 16,1-1-30-16,-4 3-6 0,0-8-2 0,3 5 0 15,5 0-110-15,-8-9-21 0,0 0-5 0,0 0-680 16</inkml:trace>
  <inkml:trace contextRef="#ctx0" brushRef="#br0" timeOffset="2497.609">11871 5047 2228 0,'0'0'49'0,"0"0"11"0,0 0 1 0,0 0 1 0,0 0-50 0,0 0-12 0,0 0 0 0,0 0 0 0,0 0 18 0,0 0 1 15,0 0 0-15,0 0 0 16,0 0-19-16,11 0 0 0,3 6 0 0,0-6 0 16,0 3 0-16,4-3 0 0,3 0 0 0,0 0 0 0,4 0 10 0,-1 0-10 15,4 0 8-15,4 0-8 0,0 0 10 0,3-3-10 16,-7 3 12-16,4 0-12 0,-4 0 0 0,1 0 0 15,-5 0 0-15,5 0 0 16,-5 0-51-16,1 0-10 0,0 0-3 0,-1 0 0 16,-6 0-118-16,0 0-24 0,-1 0-5 15,-3 0-1-15</inkml:trace>
  <inkml:trace contextRef="#ctx0" brushRef="#br0" timeOffset="2761.866">11889 5178 2257 0,'0'0'49'0,"0"0"11"0,0 0 1 0,0 0 3 0,0 0-51 0,0 0-13 0,0 0 0 0,10 3 0 15,-3 7 16-15,7-4 0 0,-3-3 0 0,3 3 0 16,4 4-4-16,-1-4-1 0,5-3 0 0,-1 7 0 15,3-10-11-15,5 9 8 0,-5-9-8 0,1 6 8 16,0-6-8-16,-1 4 0 0,1 2 0 0,-4-6-11 16,0 9-34-16,-3-9-7 0,3 0-2 15,-3 0 0-15,3 0-98 16,-3 0-20-16,3 0-4 0,4 0-608 0</inkml:trace>
  <inkml:trace contextRef="#ctx0" brushRef="#br0" timeOffset="3202.681">12919 5144 2286 0,'0'0'101'0,"-4"9"21"0,-3 1-98 0,4-1-24 0,-4 0 0 0,3 1 0 16,1 5 24-16,-5 4-1 0,5-3 0 0,-1 3 0 15,1 0-23-15,-1-4 0 0,-3-2-12 0,4 3 4 16,-1 2-13-16,1 1-3 0,-1-3 0 0,1-7 0 31,-1 7-3-31,1-7-1 0,3-9 0 0,-4 10 0 0,1-1 20 0,3-9 8 0,0 0-8 0,0 0 8 16,0 0 46-16,0 0 14 0,-8 0 4 16,8 0 0-16,-3-6 25 0,-4 3 6 0,7-7 1 0,-4 1 0 15,1-7-50-15,-1 1-10 0,1 2-1 0,3-3-1 16,0-9-19-16,0 6-4 0,0 1-1 0,3-11 0 15,1 14-24-15,-1-14-5 0,4 11-1 0,0-1 0 16,1 0 12-16,-1 3 8 0,0 1-12 0,-4-4 12 16,8 3 0-16,-1 4 0 0,-3-4 0 0,0 3 0 15,4-2 0-15,0 5 0 0,3-5 0 0,-4 5 0 16,1 1 0-16,-1 6 0 0,1-4 0 0,3-2 0 16,-3 3-15-16,3 6-2 0,0 0-1 0,0 0 0 15,0 0-92-15,4 0-18 0,3 6-4 0,0-3-1 16,-3 3-80-16,3 4-16 0,-3-10-3 0,3 9-1 15</inkml:trace>
  <inkml:trace contextRef="#ctx0" brushRef="#br0" timeOffset="3734.371">13571 5090 2008 0,'0'0'89'0,"0"0"19"0,0 0-87 0,0 0-21 0,0 0 0 0,0 0 0 16,0 0 44-16,0 0 5 16,-7 0 1-16,0 7 0 0,-3-4-34 0,-1-3-8 0,-3 9 0 0,3 1-8 15,-3-10 0-15,0 6 0 0,0 3 0 0,-4 1 0 16,1-1-19-16,3 1 3 0,0 5 0 0,-1-2 0 16,1 2 16-16,0 1-8 0,4-3 8 0,-1 2 0 15,4-5 0-15,0 9 0 0,-4-10 0 0,8 7 0 16,-4-4 0-16,3 4 8 0,4 3-8 0,-3-10 12 15,3 1-12-15,0 5 9 0,3-5-9 0,-3-1 8 16,4 0-8-16,-4-9-17 0,10 7 4 0,-3-4 1 16,-7-3-5-16,11 6-1 0,0-6 0 0,-1 0 0 15,1-6 18-15,3 3 0 0,-4-4-8 0,1 4 8 16,3-6 11-16,0-7 5 0,0 7 2 0,-3-1 0 16,0-5 12-16,-1 5 2 0,1-8 1 0,-1 2 0 15,1 3-5-15,-4-2-2 0,4 5 0 0,-4-9 0 16,0 10-16-16,0 3-10 0,0-7 12 0,-4 7-12 0,1-4 16 15,3 1-3-15,-7 9-1 0,0 0 0 16,0 0 8-16,3 0 2 0,-3 0 0 0,0 0 0 0,11 0-8 0,-11 0-2 16,7 9 0-16,-7-9 0 0,4 7 6 0,3-4 1 15,-4 6 0-15,1 1 0 0,-1-1 12 0,1 7 2 16,-4-7 1-16,3 7 0 0,-3-4-34 0,0 4 0 16,0 3 0-16,4 0 0 0,-4-10 0 0,3 7 0 15,-3-7-9-15,4 7 9 16,-1-4-32-16,-3-5 0 0,4 2-1 0,-4-9 0 15,10 10-105-15,-10-10-21 0,0 0-4 0,0 0-501 16,0 0-100-16</inkml:trace>
  <inkml:trace contextRef="#ctx0" brushRef="#br0" timeOffset="3919.087">13924 5341 2790 0,'0'0'124'0,"0"0"24"0,0 0-118 0,0 0-30 0,0 10 0 0,0-4 0 16,0-3 16-16,0 7-4 0,0 2 0 0,0-2 0 15,4 2-35-15,-4-3-7 0,0 1-2 0,0 6 0 16,0-7-144-16,-4 0-28 0,4 1-7 16,0-1-1-16,0-9-3 0,-7 6-1 15,7-6 0-15,-3 0 0 0</inkml:trace>
  <inkml:trace contextRef="#ctx0" brushRef="#br0" timeOffset="4097.752">13839 5056 1209 0,'0'0'53'0,"0"0"12"0,0 0-52 0,0 0-13 16,0 0 0-16,0 0 0 0,0 0 284 0,0 0 55 15,0 0 10-15,8 0 3 16,2-3-504-16,-3 3-101 0,11-6-20 0,-1-4-4 0</inkml:trace>
  <inkml:trace contextRef="#ctx0" brushRef="#br0" timeOffset="4568.391">14136 5332 979 0,'0'0'43'0,"0"0"9"0,-7 6-41 0,0 7-11 0,3-13 0 0,-3 9 0 16,4 1 344-16,-1 5 66 0,1-5 14 0,-1-1 2 15,4 0-357-15,-4-2-69 0,4 2-18 0,0 1-2 16,0-10-15-16,0 0-3 16,0 9-1-16,0-9 0 15,0 0 2-15,0 0 0 0,0 0 0 0,0 0 0 0,0 0 37 0,0 0 15 0,0 0-1 0,0 0 0 16,4-3 58-16,-4-3 11 0,4-10 2 0,-4 6 1 15,-4-8-18-15,8 5-3 0,-1-9-1 0,-3 3 0 0,0 1-44 16,4-8-10-16,-1 8-2 0,4-1 0 0,-3 3-8 0,3 7-11 16,-4-4 3-16,8-3 0 0,-4 7 8 0,4 0-12 15,-4 2 12-15,0 4-12 0,0-3 3 0,3 6 0 16,-3-3 0-16,4 3 0 0,-4-6 9 0,4 12 0 16,-1-6 0-16,4 3 0 0,-7 3 0 0,4-3 0 15,-1 4 0-15,1 2 8 0,0 0-8 0,-1 7 0 16,1-3 0-16,-4-4 0 0,3 7 0 0,-3 3 0 15,1-1 0-15,-1-2-8 0,0 3 16 0,0 0 4 16,-4 6 1-16,4-6 0 0,0-1-13 0,0-2 8 16,0 3-8-16,-3 0 0 0,3-10 0 0,-3 7 0 0,3-7-11 15,-4 1 11 1,1-1-41-16,3-3-1 0,-7-6 0 0,0 0 0 16,0 0-32-16,7 3-6 0,-7-3-2 0,0 0 0 15,7-3-113-15,3-3-22 0,-6-3-5 0,7-10-1 0</inkml:trace>
  <inkml:trace contextRef="#ctx0" brushRef="#br0" timeOffset="5029.453">14245 4548 633 0,'0'0'56'0,"0"0"-44"0,-7-3-12 0,7 3 0 0,0 0 411 0,0 0 80 16,0 0 16-16,0 0 3 0,0 0-398 0,4 9-80 16,3 1-16-16,3 8-4 15,4-8-24-15,1 9-6 0,2-4-1 0,4 4 0 0,-3 6 19 0,7-6 14 16,-4 0-2-16,0 9-1 0,0-3-23 0,0 0-5 15,0 4-1-15,1-1 0 0,-1-3 18 0,0 9 0 16,0-15 0-16,0 9 0 0,-3 4 11 0,0-4 5 16,3 0 2-16,0 0 0 0,-3-3 10 0,-1 4 1 15,-3-4 1-15,-3 3 0 0,-1-3 10 0,1 3 1 0,0-9 1 16,-4 6 0-16,0 3-24 0,-4-2-5 0,4 2-1 0,-3-3 0 16,-4-6-12-16,0 6 0 0,0 0 0 0,-4-3 0 15,1-7 0-15,-1 4 0 0,-3 0 0 0,0 0 0 16,0 3 0-16,-3-10 0 0,2 7 0 0,-6-3 0 15,4 3 0-15,-1-10-12 0,-6 1 12 0,2 5-13 16,5-5 1-16,-4-1 0 0,0 0 0 0,0 1 0 31,-4-4-42-31,7-3-8 0,-3-3-2 0,4-3 0 16,-1-3-169-16,4-4-35 0,-11-8-6 0,11-7-2 0</inkml:trace>
  <inkml:trace contextRef="#ctx0" brushRef="#br0" timeOffset="5389.678">15236 5072 2354 0,'0'0'104'0,"0"0"22"0,0 0-101 0,0 0-25 15,0 0 0-15,0 0 0 0,8 0 35 0,2 0 1 0,4 0 1 0,0 0 0 16,4 0-37-16,3 0 0 0,4 0 0 0,3 0 0 15,0 0-12-15,1 0-6 0,2-7-2 0,-3 7 0 16,1 0 9-16,-5 0 2 0,5 0 0 0,-5-3 0 16,1-3 9-16,-4 6-13 0,0 0 5 0,1 0 8 31,-5-3-46-31,-3 3-2 0,4 0 0 0,-8-6-620 0,5 6-125 0</inkml:trace>
  <inkml:trace contextRef="#ctx0" brushRef="#br0" timeOffset="5644.526">15265 5250 2703 0,'0'0'60'0,"0"0"12"0,0 0 2 0,0 0 2 0,0 0-61 0,7 10-15 16,3-1 0-16,1-9 0 0,3 10 0 0,4-10 0 15,3 6 0-15,0-3 0 16,4-3-17-16,3 0-10 0,-3 0-1 0,6 0-1 0,-2 0 7 0,-1 0 2 16,4-3 0-16,3 3 0 15,-3-6-45-15,6 6-9 0,-2-10-2 0,-5 7 0 16,5-3-126-16,-5 0-26 0,5-4-4 0,-5 7-2 0</inkml:trace>
  <inkml:trace contextRef="#ctx0" brushRef="#br0" timeOffset="6167.796">16813 4877 2761 0,'-7'0'60'0,"0"-3"13"0,0 3 3 0,0 0 2 0,-3 3-62 0,3-3-16 0,-4 0 0 0,0 10 0 0,1-10 0 0,-4 6 0 16,0-3 0-16,-4 3 0 16,0 4-39-16,1-1-10 0,-8 1-3 0,0 5 0 15,1-2 0-15,-5 2-1 0,1 4 0 0,3 6 0 0,-6-9 30 0,6 6 7 16,0-3 0-16,4 6 1 0,0 0 31 0,3 0 7 16,4-3 1-16,0 3 0 0,4-6 16 0,2 9 3 15,5-6 1-15,3-3 0 0,0 0-20 0,7 6-3 16,0-3-1-16,4-13 0 0,-1 13 0 0,4-9 0 15,7 5 0-15,4-8 0 0,3 6-32 0,1-7-8 16,2-3 0-16,1-3-1 0,0-3 8 0,-4 0 1 16,4 0 1-16,0-3 0 0,-4-3 11 15,0-10 0-15,4 7 0 0,3-4 0 0,-7-2 42 0,1 2 10 16,-5-9 3-16,1 3 0 0,0 1 7 0,-1-8 2 16,-3-2 0-16,-3 3 0 0,3-3-16 0,-7 0-4 0,0 3 0 15,-3-4 0-15,0 4-21 0,-4 0-5 16,0 6-1-16,-4-3 0 0,-3-3-8 0,0 10-1 0,-3-14-8 0,-1 14 12 15,-3-4-12-15,-3 0 0 0,-1 0 0 0,0 4-10 16,-3-4 10-16,-3 3 0 0,-4 4 0 0,-1-4 0 16,-2 7-17-16,-1-1-2 0,0 1 0 0,-6 9 0 31,2-10-33-31,-2 10-6 0,-1 0-2 0,-3-6 0 16,-4 3-112-16,-4 3-22 0,-6 3-5 0</inkml:trace>
  <inkml:trace contextRef="#ctx0" brushRef="#br1" timeOffset="23095.571">9987 9365 230 0,'0'0'20'0,"0"0"-20"0,0 0 0 0,0 0 0 16,0 0 403-16,0 0 76 0,0 0 15 0,0 0 3 15,0-7-377-15,0 7-76 0,0 0-16 0,0-3-2 16,-3-3-8-16,3 6-2 0,-4-3 0 0,4 3 0 15,-3 0 5-15,-4-7 1 0,-1 7 0 0,1-3 0 0,0 3-8 16,-7 0-2-16,0 0 0 0,-4 0 0 0,1 3 34 16,-4-3 6-16,0 7 2 0,-4-4 0 0,4-3-20 0,-4 9-4 15,0-9-1-15,1 7 0 16,2-4-21-16,-2 3-8 0,-1 3 0 0,0-2 9 0,1-4 19 16,-1-3 3-16,-3 6 1 0,-1-3 0 0,5-3-32 0,3 6 0 15,-4-2 0-15,0 2 0 0,1-3 0 0,2 3 0 16,1-6 0-16,0 10 0 0,0-4 0 0,0-3 8 15,3 7-8-15,0-1 0 0,-3 0 8 0,7-2 0 16,0 2-8-16,0 0 12 0,7 1-12 0,0-4 0 16,-4-3 0-16,8 3 0 0,-1-2 0 0,4-4-8 15,0 0 8-15,0 0-13 0,0 0 13 0,4 6 10 16,-4-6-2-16,7 9 0 0,3 1 5 0,1-10 1 16,3 6 0-16,4-3 0 0,-1-3-2 0,4 0 0 0,1 6 0 15,2-6 0-15,5 4-2 0,-5 2-1 16,1-3 0-16,0 3 0 0,3-3-9 0,4 4 8 0,-11-4-8 0,3 3 8 15,1 3-8-15,0-9 0 0,0 10 9 16,-4-10-9-16,3 0 0 0,-2 6 0 0,2-6 0 0,-3 3 8 16,1-3 1-16,-1 0 1 15,3 0 0-15,-2 0 0 0,-1 0 0 0,-4 7 0 0,5-7 0 0,-8 0 0 16,3 3-2-16,-6-3-8 0,0 6 12 0,-1-6-4 16,-3 3-8-16,0 3 8 0,-7-6-8 0,0 0 8 15,0 0-8-15,0 0 0 0,0 0 0 0,4 10 8 16,-4-10-8-16,0 0 0 0,0 9 0 0,-4-3 0 15,1-2 0-15,-8 2 0 0,4-3 8 0,-7 3-8 16,3 4 0-16,-3-7 0 0,0 3 0 0,0 3 8 16,-4-2-8-16,1-4 0 0,-4 6 0 0,-1-2 0 0,5-4 0 15,-4 6 0-15,-1 4 0 0,-2-4 0 0,3 4 0 16,-4-4 0-16,4 0 0 0,0 1 0 0,-11 5 0 0,7-5 0 16,0-1 0-16,1 7-11 0,-4-7 11 0,-1 10 0 15,5-9 0-15,-1-1 0 0,-3 0 0 0,3 7 0 16,-3-6 0-16,3 5 0 0,0-2 0 15,1-4 0-15,-1 7 0 0,4-1 0 0,0-2 0 0,3 3 9 16,-3-7-9-16,0 10 10 16,3-3-10-16,0-7-9 0,1 7 9 0,3-4-13 0,0-2 13 0,-1 5 0 15,8-5 0-15,-3-1 0 0,6 1 0 0,1-1 0 16,-1 0 0-16,4 1 0 0,0-1 0 0,4 4 0 16,-1-1 0-16,4-5 0 0,4 2 0 0,-1-6 0 15,1 6 0-15,3 4 0 0,0-10 11 0,4 7-11 0,0-1 10 0,3-3-10 16,-4-3 12-16,8 7-4 0,0-10-8 0,-1 6 12 15,5-3-12-15,-1 3 9 0,4 1-9 0,-1-4 8 16,5-3 2-16,-1 6 0 0,0-3 0 0,1-3 0 16,2 0-1-16,-2 0 0 0,-1 0 0 0,0 0 0 15,0 0-9-15,1 7 0 0,-1-7 0 0,0 3 8 16,-3-3-8-16,3 0 0 0,-3 6 0 0,0-6 0 16,-4 3 0-16,0-3 0 0,-3 0 0 0,-4 0 0 15,-3 0 0-15,-4 0-12 0,-4 6 0 0,1-6 1 16,0 0-25-1,-1 0-6-15,-10 0-1 0,0 0 0 0,0 0-150 16,0 0-31-16,0 0-5 0,0 0-2 0</inkml:trace>
  <inkml:trace contextRef="#ctx0" brushRef="#br1" timeOffset="23887.426">9694 10694 630 0,'0'0'28'0,"0"0"5"0,0 0-33 0,0 0 0 16,0 0 0-16,0 0 0 0,0 0 43 0,0 0 1 16,-7 0 1-16,7 0 0 0,0 0-22 0,-7-6-5 0,0 6-1 0,4-3 0 15,3 3 61-15,0 0 12 16,-4-7 2-16,1 7 1 0,3 0 31 0,0 0 7 15,0 0 1-15,0 0 0 0,0 0-46 0,0 0-9 0,0 0-1 0,0 0-1 16,0 0-22-16,0 0-4 0,0 0-1 0,0 0 0 16,-7 7-8-16,-1 2-1 0,1 1-1 0,4-1 0 15,-4 0-5-15,0 7-1 0,-4-7 0 0,1 7 0 16,3-3 4-16,-11 2 0 0,4-2 0 0,-4 9 0 16,1-10-20-16,-1 7-3 0,0-3-1 15,1 3 0-15,-8 0-1 0,4-4-1 0,7 4 0 0,-8 0 0 16,5-3-10-16,-4 2 12 0,7-2-12 0,-4-3 12 15,4-4-12-15,0 7 0 0,0-7-12 0,-1 0 12 32,5-2-50-32,-1-4-2 0,4 3-1 0,0-3 0 0,0-6-103 0,0-3-21 15,4 3-4-15,-1-4-693 0</inkml:trace>
  <inkml:trace contextRef="#ctx0" brushRef="#br1" timeOffset="24196.133">9356 10713 2588 0,'0'0'115'0,"0"0"23"0,-7 0-110 0,0 0-28 16,0 0 0-16,7 0 0 0,0 0 22 0,0 0-1 0,0 0 0 0,0 0 0 15,0 0-21-15,0 0 0 0,0 0 0 0,7 9 0 16,0 1 0-16,0-4 0 0,3-3 0 0,1 7 8 15,-1 2-8-15,5-2 0 0,-1-1 0 0,-4 0-8 16,4 4 8-16,0-4 0 0,1 7 0 0,-1 0-8 16,-4-4 20-16,4 4 4 15,-3-7 0-15,7 10 1 0,-11-3-27 0,7-4-6 0,-4 4 0 0,4 3-1 16,1-3 29-16,-5 2 5 0,4-2 2 0,-3-3 0 31,3 2-47-31,0 4-10 0,-3-10-2 0,-1 1 0 16,4 6-89-16,-3-7-19 0,0 0-3 0,-4 1-520 0,3-4-104 0</inkml:trace>
  <inkml:trace contextRef="#ctx0" brushRef="#br1" timeOffset="24514.986">9878 11114 1897 0,'0'0'84'0,"0"0"17"0,0 0-81 0,0 0-20 16,0 0 0-16,0 0 0 0,7 10 40 0,0-4 3 16,-7-6 1-16,0 0 0 0,7 9-5 0,0 1-1 15,0-1 0-15,0 1 0 0,-3-1 18 0,-1 10 4 16,4-3 1-16,-3-1 0 0,-1-2-9 0,-3 6-1 15,0-4-1-15,0 4 0 0,4 0-22 0,-4-3-4 0,-4 2 0 0,4-2-1 16,4-3-11-16,-1 2-1 0,-3-5-1 0,0 5 0 31,4-5-33-31,-4-1-6 0,3 1-2 0,-3-10 0 16,0 0-163-16,7 3-33 0,4 9-6 0,-11-12-2 0</inkml:trace>
  <inkml:trace contextRef="#ctx0" brushRef="#br2" timeOffset="27416.314">11180 9515 1890 0,'0'0'41'0,"0"0"9"0,-8 0 2 0,1 3 1 0,7-3-42 0,0 0-11 0,-3 0 0 0,-4 0 0 15,-4 0 60-15,11 0 9 0,0 0 3 0,0 0 0 16,-7 0-10-16,7 0-2 0,0 0 0 0,0 0 0 16,0 0-14-16,0 0-3 0,0 0-1 0,0 0 0 15,7 10-34-15,-3 5-8 0,-8 1 0 0,8 3 0 16,-1 0-8-16,1 6-4 0,-4-3-1 0,-4 12 0 15,4-6 13-15,0 7 0 0,0-1-10 0,-3 4 10 16,-4 3 12-16,3-4 6 0,4 7 2 0,-3-6 0 0,-1 6-2 16,1-10 0-16,3 4 0 0,0-4 0 15,0 4-9-15,-4-7-1 0,4-9-8 0,4 3 12 0,3 1-29 0,0-5-7 16,-11-5 0-16,8 3-1 16,-1-10-144-16,1 1-29 0,-4-10-6 0,0 0 0 15</inkml:trace>
  <inkml:trace contextRef="#ctx0" brushRef="#br2" timeOffset="27943.868">11000 9365 2890 0,'0'0'64'0,"10"-7"12"0,1 4 4 0,-4-6 1 0,-7-1-65 0,7 4-16 16,14-6 0-16,-7 5 0 0,0-2-16 0,0 3-6 0,4-4-2 0,0 7 0 15,-1-3 24-15,1-4-11 0,-4 1 11 0,4 9-8 16,6-9 8-16,-2 2 0 0,-8 4 0 0,3-3-8 16,4 3 8-16,1-4-12 0,-1 7 12 0,-4-3-12 15,-2 3 12-15,6 0 0 0,7 0 0 0,0 3 0 16,-10-3 0-16,7 10 0 0,6-4 0 0,5 4-8 15,-8-1 8-15,4 0 0 0,-8 7 0 0,4-3 0 16,1 2 11-16,-8-5-3 0,0 8 0 0,-3-2 0 16,-1-3-8-16,-6 9 0 0,-1-4 0 0,1 1 0 0,-7 0 0 15,3 0-11-15,-7 0 3 0,0 3 0 0,-7-4 8 16,3-5-12-16,-3 3 12 0,-4-1-12 0,1-2 12 16,-1 3 0-16,1-7 8 0,-4 0-8 0,-1 1 8 0,-2-1-8 15,-4-2 10-15,3-4-10 16,4 3 9-16,-4-3-9 0,-10 3 8 0,3 4-8 0,4-10 11 0,0 9-3 15,-7-9-8-15,0 6 12 0,-1-6-12 0,8 4 0 16,3-4 8-16,1 0-8 0,-4 0 0 0,3 0 0 16,4 0 0-16,0 0 0 0,0 6 0 0,0-6 0 15,3 0 0-15,4 0 0 0,0 0-19 0,0 0 3 16,-7 0 1-16,3 0 0 16,11 0-21-16,-7 0-5 0,-3-6-1 0,2 6 0 15,1-4-83-15,7 4-17 0,0 0-3 0,-7-6-539 0,-3 6-107 0</inkml:trace>
  <inkml:trace contextRef="#ctx0" brushRef="#br2" timeOffset="28479.112">12481 9189 576 0,'0'0'25'0,"0"0"6"0,0 0-31 0,0 0 0 16,0 0 0-16,0 0 0 0,0 0 275 0,0 0 49 15,0 0 9-15,0 0 3 0,0 0-263 0,0 0-52 16,-3-3-10-16,3 3-3 0,0 0-8 0,0 0 12 15,0 0-12-15,-4 0 12 0,4 0 4 0,-10 0 0 16,3 0 1-16,-4 3 0 0,0 3 7 0,4 4 0 16,-3-1 1-16,-1-3 0 0,1 4 27 0,-1 2 6 15,0 4 1-15,-3-7 0 0,4 10-10 0,-1-3-1 16,-3 0-1-16,0 5 0 0,0-2-14 16,0 6-2-16,-4-6-1 0,0 6 0 0,1 0-30 0,-1 4 8 15,-3-1-8-15,3-3 0 0,-3 9 10 0,4-5-1 16,-1 5 0-16,0-6 0 0,4 7 10 0,-3-7 1 0,2 0 1 0,1 7 0 15,4-7 6-15,3 6 1 16,3-5 0-16,1-4 0 0,-4 9-8 0,7-5 0 0,0-1-1 0,7 3 0 16,-4-3-9-16,4 1-2 0,4-1 0 0,-4-3 0 15,3 3 1-15,5-3 0 0,-5 3 0 0,4-9 0 16,-3 6-9-16,3-6 0 0,4 6 0 0,-4-6 0 16,3 0 0-16,1-4 0 0,0 4-12 0,-1-3 12 15,-3-3-16-15,4 2 5 0,0-5 1 0,-1-1 0 16,1 7-2-16,0-7 0 0,-1-6 0 0,1 4 0 15,-1 2-19 1,5-9-4-16,-5 0-1 0,4 6 0 0,1-3-134 0,-5-3-27 16,8 0-6-16</inkml:trace>
  <inkml:trace contextRef="#ctx0" brushRef="#br2" timeOffset="28949.772">13162 9490 1821 0,'0'0'80'0,"0"0"18"0,0 0-78 0,0 0-20 0,0 0 0 0,0 0 0 15,4-9 43-15,-4 9 5 0,0 0 0 0,0 0 1 16,0 0-33-16,0 0-6 0,0 0-2 0,0 0 0 16,0 0 0-16,0 0 0 0,-4 9 0 0,1 0 0 15,-1 1 24-15,-3 5 4 0,0-2 0 0,-4 3 1 16,-3 3 8-16,0 6 2 0,-3-7 0 0,-1 11 0 15,-3-7-5-15,3 0-1 0,-3 3 0 0,0 3 0 16,3-3-11-16,-3 3-2 0,0-3-1 0,0 3 0 16,-1 1-27-16,1 2 0 0,0-3 0 0,0 1 0 15,0-1 31-15,3 3 1 0,1-9 0 0,-1 3 0 0,0-6-32 16,4 0-15-16,4-4 2 0,-1 4 0 0,0-9 1 16,1 5 1-16,3-5 0 0,-4-1 0 15,8-3-49-15,-4-2-11 0,0 2-1 0,-1-3-1 16,8-3-100-16,-7-3-20 0,4-3-4 0,-1 2-658 0</inkml:trace>
  <inkml:trace contextRef="#ctx0" brushRef="#br2" timeOffset="29281.859">12619 9518 1267 0,'0'0'112'0,"0"0"-89"16,0 0-23-16,0 0 0 0,0 0 282 0,0 0 52 0,0 0 10 0,10 0 3 15,1 10-278-15,0-4-55 0,-1-3-14 0,1 10 0 16,-1-1 0-16,1-2-12 0,3 5 3 0,0-2 0 16,0 2 9-16,0 4 11 0,1 0-3 0,-1 6 0 15,-4-6 4-15,4 0 0 0,0 6 0 0,1 0 0 16,-5-6 4-16,1 9 2 0,-1-9 0 0,4 6 0 15,1 3 7-15,-5 3 2 0,4-2 0 0,-3-4 0 16,3 3-12-16,-4-3-3 0,8-3 0 0,-7 9 0 16,3-9-12-16,0-6 0 0,4 9 0 0,-4-6 0 15,0-7-9-15,0 4-5 0,-4-6-1 0,8-1 0 16,0 0-124 0,-4 1-25-16,0-10-4 0,4 6-865 0</inkml:trace>
  <inkml:trace contextRef="#ctx0" brushRef="#br2" timeOffset="30924.396">13469 10152 345 0,'0'0'31'0,"0"0"-31"15,0 0 0-15,0 0 0 0</inkml:trace>
  <inkml:trace contextRef="#ctx0" brushRef="#br2" timeOffset="31202.553">13518 10114 576 0,'0'0'51'0,"0"0"-41"15,0 0-10-15,-7 0 0 0,4 9 259 0,3-9 49 0,-4 0 11 0,4 0 1 16,-3 10-179-16,3-10-36 0,0 0-7 0,0 0-2 16,0 0-28-16,0 0-7 0,0 9-1 0,3-2 0 15,-3-7-31-15,4 9-6 0,-1 0-2 0,1 1 0 16,-1-1-12-16,-3 1-9 0,4-1 12 0,0 7-12 15,-1-7 13-15,1 10-4 0,-4-3-1 0,0-4 0 16,0 4-8-16,3 3 0 0,1-4 0 0,-4-2 8 16,0 9-8-16,0-3 12 0,0-1-12 0,0 1 12 15,-4-3 0-15,4 3 0 0,0-7 0 0,0 4 0 16,4 0-4-16,-4-4 0 0,0 4 0 0,0-7 0 16,0 1-8-16,3-1 0 0,-3-3 0 0,0-6 0 15,0 0-142 1,0 0-27-16,0 0-6 0</inkml:trace>
  <inkml:trace contextRef="#ctx0" brushRef="#br2" timeOffset="34600.808">13899 9760 1764 0,'0'0'78'0,"0"0"16"0,0 0-75 0,0 0-19 0,0 0 0 0,0 0 0 16,8 6 68-16,2-6 9 16,4 0 3-16,0 3 0 0,4-3-41 0,0 0-8 0,3 0-2 0,3-3 0 15,-2 3-13-15,6 0-4 0,-3 0 0 0,-1-6 0 16,1 6 4-16,0 0 0 0,-1 0 0 0,1 0 0 16,-7 0-16-16,3 0 0 0,-4 0 0 0,1 0 0 15,-4 0 0-15,0 0 0 0,0 0 0 0,1 0 0 16,-1 0 0-16,-4 0-10 0,1 0 2 0,3 0 0 15,-7 0 0-15,4 0 0 0,-1 0 0 0,1 0 0 32,-4 0-172-32,0 0-33 0</inkml:trace>
  <inkml:trace contextRef="#ctx0" brushRef="#br2" timeOffset="34922.334">13907 9973 172 0,'0'0'16'0,"0"0"-16"16,-8 0 0-16,5 6 0 0,3-6 347 0,0 0 66 16,-7 3 14-16,7-3 2 0,0 0-343 0,0 0-69 15,0 0-17-15,0 0 0 0,0 0 30 0,0 0 2 0,7 7 1 16,0-4 0-16,4-3 21 0,-4 6 4 0,0-6 1 15,3 0 0-15,-3 0 5 0,4 0 2 0,3 0 0 0,0-6 0 16,0 6-20-16,4-3-4 0,0 3-1 0,-1-7 0 16,4-2-28-16,0 9-5 0,4-3-8 0,0-3 11 15,3-4-11-15,-3 10 0 0,7-9 0 16,-4 9 0 0,0-7-30-16,0 4 2 0,0-3 0 0,1 3 0 15,-5 3-100-15,-2-6-20 0,-5 6-4 0,4-4-739 0</inkml:trace>
  <inkml:trace contextRef="#ctx0" brushRef="#br2" timeOffset="35418.67">15258 9706 1641 0,'0'0'72'0,"0"0"16"0,0 0-70 0,0 0-18 16,0 0 0-16,0 0 0 0,0 0 89 0,-7 7 15 0,0-7 2 0,7 0 1 16,0 0-62-16,-8 0-12 0,1 9-2 0,-3-9-1 15,-1 9 2-15,1-2 0 0,-1-4 0 0,-3 3 0 16,0 4-2-16,-4-1 0 0,1 0 0 0,-5 1 0 16,1-1 1-16,0 1 0 0,-4 5 0 0,4-2 0 15,0 2 6-15,-4 4 2 0,1-3 0 0,3 3 0 16,-8 0-8-16,5-1-2 0,-1-2 0 0,4 3 0 15,0 0-29-15,-1-4 0 0,1 4 0 0,4-3 0 16,2-4-8-16,1 4 8 0,0-6 0 0,7 5 0 16,-3-5-24-16,6-7 3 0,1 3 0 0,3-6 0 15,0 0-41-15,0 0-8 16,0 0-2-16,0 0 0 0,3-6-96 0,1-4-20 0,3 1-4 16,0-4-664-16</inkml:trace>
  <inkml:trace contextRef="#ctx0" brushRef="#br2" timeOffset="35687.52">14796 9694 1663 0,'0'0'73'0,"0"0"16"0,0-6-71 0,-4-4-18 16,4 1 0-16,-4 6 0 0,4-4 100 0,0-2 17 15,0 3 3-15,0 6 1 0,0 0-61 0,0 0-13 16,8-10-3-16,-1 7 0 0,-7 3-36 0,10-6-8 16,1 6 0-16,-1 0 0 0,-10 0 0 0,7 6 0 15,4 4-8-15,3-7 8 0,-7 6 19 0,4 7 7 16,-1-7 2-16,-3 7 0 0,4-4 0 0,-4 4 1 0,0 3 0 15,0-3 0-15,4 2-5 0,-4 1 0 0,3-3-1 0,-3 3 0 16,-3-1-13-16,3 1-2 0,0-3-8 16,-3 3 12-16,3-4-12 0,-4-2 8 0,4 3-8 0,0-1 0 15,0-2 0-15,0-4 0 0,0 7-11 0,4-7 11 32,-4 7-64-32,4-7-4 0,-4 1-2 0,3-1 0 15,1 1-140-15,3-1-28 0,-3-3-6 0</inkml:trace>
  <inkml:trace contextRef="#ctx0" brushRef="#br2" timeOffset="35991.029">15459 10149 1785 0,'0'0'159'0,"0"0"-127"16,0 0-32-16,0 0 0 0,-4 9 152 0,1-6 25 15,3-3 5-15,0 9 1 0,-4 4-134 0,4-4-26 16,4 1-6-16,-4-1-1 0,0 4-16 0,3-4 10 16,-3 7-10-16,0 0 8 0,4-4-8 0,-8 4 0 15,4-1 0-15,-3 4 0 0,3-6 0 0,-4 2 0 16,1 4 0-16,-1-3 0 0,1 3 0 0,-1-4 0 15,1-2 0-15,-1 6 0 0,-3-10 0 0,3 7 0 16,1-7 0-16,3-2 0 16,0-7-33-16,0 0-9 0,0 0-2 0,0 0-675 15,0 0-135-15</inkml:trace>
  <inkml:trace contextRef="#ctx0" brushRef="#br2" timeOffset="38341.843">15981 10177 288 0,'-7'0'25'0,"3"0"-25"0,1 0 0 0,3 6 0 16,-4-3 208-16,4-3 37 0,-3 0 7 0,3 0 2 0,0 0-122 0,0 0-25 15,0 0-5-15,0 0-1 16,0 0-65-16,0 0-14 0,0 0-2 0,0 0-1 0,0 0-8 0,0 0-2 16,0 0 0-16,0 0 0 0,0 0 7 0,0 0 2 15,0 0 0-15,3 6 0 0,-3-6 4 0,0 4 1 16,0 5 0-16,4-9 0 0,-4 6 4 0,0-3 1 16,0 4 0-16,0-4 0 15,3 3 0-15,-3 3 1 0,4 1 0 0,-1 6 0 0,4-7-4 0,-3 0-1 16,-1 7 0-16,1-3 0 0,3 2-11 0,0-2-2 15,0 2-1-15,-3 4 0 0,-1-3-1 0,1-3 0 16,-1 2 0-16,4 4 0 0,-7 0-9 0,4-3 0 16,-1-1 0-16,-3 4 8 0,0 0 1 0,0 0 0 15,0-1 0-15,-3-2 0 0,-1 3 3 0,-3 6 0 16,4-6 0-16,-8 0 0 0,4 6-12 0,-4-6 0 0,1-1 0 16,-4 1-11-16,0-3 11 0,3-7 8 0,1 10-8 0,-5-10 11 15,1 1-25-15,0-4-5 0,4 4-1 0,-1-4-639 16,4-6-128-16</inkml:trace>
  <inkml:trace contextRef="#ctx0" brushRef="#br2" timeOffset="39711.469">17120 9399 172 0,'0'0'16'0,"0"0"-16"15,0 0 0-15,0 0 0 0</inkml:trace>
  <inkml:trace contextRef="#ctx0" brushRef="#br2" timeOffset="40025.282">17152 9339 864 0,'0'0'76'0,"0"0"-60"0,0 0-16 16,0 0 0-16,0 0 82 0,0 0 14 0,0 0 2 0,0 0 1 15,0 0-29-15,0 0-6 0,0 0 0 0,0 0-1 16,0 0-15-16,0 0-2 0,0 0-1 15,-3 7 0-15,3-7 12 0,0 0 3 0,-8 3 0 16,1 3 0-16,-3-3 12 0,3 4 2 16,0-7 1-16,0 9 0 0,-4-3-15 0,-3 4-4 0,3-1 0 15,-3 4 0-15,4 2-32 0,-4 4-8 0,-4 0 0 0,4 6-1 16,-4 3-15-16,1-3 0 0,-1 10 8 0,-3-7-8 16,0 7 12-16,-1-7 0 0,1 6 0 0,4-6 0 15,-5 1 11-15,1 2 1 0,7-3 1 0,-3 0 0 16,-1 1-13-16,4-4-4 0,0 0 0 0,3 3 0 15,1-3-8-15,-1-6 0 0,0 0 9 0,4 0-9 16,0-4 0-16,4-5 0 0,-4-1 0 0,3 1-8 16,1-1-98-16,3-9-19 15,0 0-4-15,0 0-1 0,0 0-90 0,-4-3-17 0</inkml:trace>
  <inkml:trace contextRef="#ctx0" brushRef="#br2" timeOffset="40326.398">16672 9311 2412 0,'0'0'53'0,"0"0"11"0,0 0 3 0,0 0 0 0,0 0-54 0,0 0-13 16,0 0 0-16,0 0 0 0,4 10 0 0,-1-1 0 0,4 0 0 0,0 1 0 15,4-1 0-15,0 7 0 0,3 3 0 0,3 0 0 16,1 6 0-16,0 0 0 0,-1-6 0 0,4 9 0 15,1-3 0-15,-1 3 11 0,-4-3-3 0,1 10-8 16,0-7 0-16,-1 0 0 0,-3 0 0 0,-3 7 0 16,7-7 14-16,-8 7-4 0,-3-7-1 0,4 6 0 15,-1-2 4-15,-2-1 1 0,2 0 0 0,-3-2 0 16,0-1-14-16,0-3 0 0,4 0 0 0,-1-3 0 16,1 3-12-16,0-6-3 0,-4 0 0 0,0-10 0 31,0 7-124-31,0-7-25 0,0 1-4 0</inkml:trace>
  <inkml:trace contextRef="#ctx0" brushRef="#br2" timeOffset="41458.758">17321 10149 864 0,'0'0'76'0,"0"0"-60"0,0 0-16 15,0 0 0-15,0 0 159 0,0 0 29 16,0 0 5-16,0-7 2 0,0-2-151 0,0 6-29 0,4-4-7 0,-1-2 0 15,5 3-8-15,-1-4 9 0,0 1-9 0,3 0 10 16,1-1 21-16,3 1 4 0,-4-1 1 0,5 4 0 16,-5-3 3-16,1-1 1 0,3 1 0 0,-4-1 0 15,5 1 6-15,-1 3 2 0,-4 3 0 0,4-4 0 16,-3 4-29-16,0-3-6 0,-1 6-1 0,1 0 0 16,-4 0-1-16,0 6-1 0,0-3 0 15,0-3 0-15,-7 0-2 0,3 10-8 0,-3-10 12 0,8 6-4 16,-5 10 14-16,1-7 2 15,-1-6 1-15,-3 7 0 0,4-1-25 0,-4-3 0 0,0-6 0 0,0 0 0 16,0 10 0-16,0-1 0 0,0-9 0 0,0 6 0 16,0-6-10-16,0 4-7 0,-4 5-2 0,1 0 0 15,-1 1 19-15,1-4 0 0,-1 3 8 0,0 1-8 16,1-4 18-16,3 4-2 0,-4-7-1 0,4-3 0 16,0 0-3-16,0 9-1 0,0-9 0 0,-3 6 0 0,3-6-11 15,0 10 0-15,0-10 0 0,0 9 8 0,-4-3-8 16,4-6 0-16,-3 4 9 0,-1 5-9 0,-3-3 12 15,4 4-1-15,-4-7-1 0,0 6 0 0,0-3 7 0,-4 4 2 16,0 6 0-16,-3-7 0 0,4 0-1 0,-1 1 0 16,-3-1 0-16,3 1 0 0,1-1-18 0,-4-3-17 15,3-3 3-15,4 7 1 0,-4-4 13 0,4 3 0 16,-3-2 0-16,3-4 0 0,-4 6 0 0,1-2 0 16,3-4 0-16,0 3 0 0,-4-3 8 0,4-3-8 15,-4 6 0-15,4-6 0 0,0 4 10 16,0-4-2-16,4 6 0 0,3-6 0 0,0 0 0 0,0 0-8 15,0 0 12-15,0 0-4 0,0 0 0 0,0 0 0 16,0 0 0-16,0 0 0 0,0 0-8 0,7 0 0 0,7 9 0 16,-4-3 8-16,4-2-8 0,4 2 0 15,-4-3 0-15,4 6 0 0,3-9 0 0,-7 10 0 0,4-10 0 0,-1 6 8 16,5-3-8-16,-1 4 8 0,-4-7-8 0,1 0 8 16,0 0-8-16,3 0 8 0,-7 0-8 0,4-7 8 15,-1 4-8-15,1 3-17 0,-1-6 4 0,-2 6 1 31,-5-3-122-31,4-4-24 0,0-2-5 0</inkml:trace>
  <inkml:trace contextRef="#ctx0" brushRef="#br2" timeOffset="41749.437">17868 9615 2458 0,'0'0'109'0,"0"0"23"0,0 0-106 16,0 0-26-16,0-3 0 0,4-3 0 0,3-3 16 0,3 2-3 16,1 4 0-16,3-3 0 0,4 3-29 0,-1-3-5 0,1 2-2 0,3-2 0 15,-3 3 7-15,3-3 2 16,4 6 0-16,-4-10 0 0,0 10 14 0,0-6 0 15,-3 3 0-15,3 3 0 0,-3 0 0 0,-1 0 0 0,1 0 0 16,0 0 0 0,-4 0-29-16,0 0 0 0,-4 3 0 0,4-3 0 15,-3 6-132-15,3-6-27 0,-3 0-4 0</inkml:trace>
  <inkml:trace contextRef="#ctx0" brushRef="#br2" timeOffset="41995.916">17889 9775 1382 0,'0'0'123'0,"0"0"-99"0,0 0-24 0,0 0 0 16,0 0 280-16,0 0 50 0,0 0 10 0,11 0 3 15,7 0-289-15,-1 0-54 0,1 0-18 0,7 0 0 16,-1-6 9-16,4 3 9 0,1 3-13 0,-1-6 5 0,0 6 8 15,0-3-13-15,1-4 5 0,-1 4 8 16,-3-3-36-16,-1 3 1 0,-3-4 0 0,4 7 0 16,0 0-40-16,-8-3-8 0,5-3-1 0,-8 6-569 15,3-6-114-15</inkml:trace>
  <inkml:trace contextRef="#ctx0" brushRef="#br2" timeOffset="42490.164">18934 9446 1036 0,'0'0'46'0,"0"0"10"0,0 0-45 0,0 0-11 16,0 0 0-16,0 0 0 0,0 0 311 0,0 0 60 0,0 0 12 0,-4 0 2 16,-3 0-321-16,0 6-64 0,0-2-15 0,-4-4-1 15,1 9-4-15,-1-3-1 0,-3-3 0 0,0 4 0 16,-4 2 11-16,4 0 10 0,-3 1-13 0,-1-4 5 15,4-3 34-15,-4 3 7 0,4-2 2 0,0 5 0 16,3-3 3-16,-3 1 1 0,4-4 0 0,3 6 0 16,-4-3-27-16,4 4-4 0,0-7-8 0,3 3 11 15,1-3-11-15,-1 4 0 0,1-4 0 0,-1 3 0 16,4 3-11-16,0-9 3 0,0 0 0 0,4 10 0 16,-4-10 0-16,7 6 0 0,0-3 0 0,0 4 0 0,0-4 8 15,4 3 0-15,-4-3 0 0,3 3 0 16,1 4 0-16,3-10 0 0,-3 9 0 0,-1-3 0 0,1-2 0 15,3 5 0-15,-4-9 0 0,1 9 0 16,0-2 0-16,-1 2-12 0,1-3 12 0,-1-3-12 0,-3 4 12 0,4-4 0 16,-4 3 0-16,0-3 0 0,0 4 0 0,0-4 12 15,0 6-4-15,-3-3 0 0,-1 4 0 0,-3-1 1 16,0 1 0-16,0-1 0 0,0 7 4 0,-3-7 1 16,-1 7 0-16,1-7 0 0,-1 4-4 0,1-7-1 15,-4 3 0-15,0 7 0 0,-1-7-9 0,-2 1 0 16,-1-1 9-16,4 1-9 0,-3-7-12 0,-1 3-8 15,-3 4 0-15,3-1-1 16,1-9-28-16,-4 6-6 0,3-3-1 0,1-3 0 16,-1 0-76-16,0 0-16 0,4-9-4 0,-3 9-451 0,6-9-90 15</inkml:trace>
  <inkml:trace contextRef="#ctx0" brushRef="#br2" timeOffset="43028.849">19191 9568 2602 0,'0'0'57'0,"0"0"12"0,0 0 3 0,0 0 1 0,0 0-58 0,0 0-15 0,0 0 0 0,0 0 0 16,0 0 0-16,0 0 0 0,0 0 0 0,0 0 0 16,-3 10 0-16,3-1 0 0,-7 1 0 0,-1-1 0 15,8 7 0-15,-7-4 0 0,0 4 10 0,0 3-2 16,0 0-8-16,0-4-10 0,0 4 10 0,4 0-13 15,-1 0 13-15,1-4 13 0,6 4-2 0,1-3-1 0,-1-4-10 0,1 4-14 16,3-7 3-16,0 1 1 0,3-1 36 0,-3 1 7 16,4-4 2-16,0-6 0 0,3 3-35 0,0-3 0 15,0-3 0-15,0 3 0 0,4-6 0 0,-1-4 0 16,-3 7 0-16,4-13 0 0,-4 7 13 0,4 0-4 16,-4-7-1-16,0 7 0 15,4-4-8-15,-4-3-11 0,-4 1 3 0,4 2 0 0,-3-6 8 0,3-3 0 16,-3 10 0-16,-1-4 0 0,4 4 0 0,-6-4 12 15,-1 10-4-15,0-4 0 0,-4 7-8 0,4-3 0 16,-3 3 0-16,-4 3 0 0,0 0 0 0,0 0 0 16,0 0 0-16,0 0 0 0,0 0 0 0,0 0 9 0,0 0-9 15,0 3 0-15,0-3 18 0,-7 9-3 16,3 1-1-16,4-1 0 0,-3 7-3 0,-1-7-1 0,1 7 0 0,3-4 0 16,0 4-10-16,0 0 0 0,0-4 0 0,3 4 8 15,1-7-8-15,-1 10 12 0,1-3-12 0,3-4 12 16,-4 4-12-16,8-7 0 0,-4 10 0 0,0-9 0 15,0-1-9-15,4 7-4 0,-1-7-1 0,-3-3 0 32,4-2-13-32,-4 5-2 0,0-3-1 0,4-6 0 15,-4 3-22-15,0-3-4 0,-7 0 0 0,10 0-1 0,-3-3-114 16,-3-3-22-16,3 3-5 0</inkml:trace>
  <inkml:trace contextRef="#ctx0" brushRef="#br2" timeOffset="43649.205">19876 9490 1324 0,'0'0'59'0,"-4"6"12"0,0-3-57 0,1 7-14 15,-4-1 0-15,0 1 0 0,3-1 191 0,-3 7 35 16,4-7 7-16,3 7 2 0,-4-7-204 0,4 1-41 0,-3 8-8 0,3-2-2 16,-4-3 12-16,4-4 8 0,0 7-12 15,-3-7 12-15,3 1 0 0,-4-1 0 0,1 0 12 0,-1 1-3 16,0-4 37-16,4-6 7 0,0 9 2 0,0-9 0 16,0 0 1-16,0 0 1 0,0 0 0 0,0 0 0 15,0 0-29-15,0 0-7 16,0 0-1-16,0 0 0 0,0 0 15 0,0 0 2 0,0 0 1 0,0 0 0 15,0 0-14-15,0 0-4 0,4-3 0 0,0-9 0 16,3 2-8-16,0 1-1 0,0 0-1 0,0-4 0 16,-4-3-10-16,4 1 10 0,0 2-10 0,0-3 10 15,1 1-10-15,-5 2 0 0,4 4 0 0,-3-1 0 16,3 4 0-16,-4-3 0 0,-3-1 0 0,7 10 0 16,-3-9 0-16,3 3 0 0,-4 6 0 0,4-4 0 15,0-2 0-15,1 3 0 0,-1-3 0 0,0 6 0 16,3 0 0-16,1-3 0 0,-1 3 0 0,1 0 0 15,0-7 0-15,-1 7 0 0,1 0 0 0,3 0 0 16,-7 0 0-16,3 0 0 0,1 0 0 0,-4 7 8 0,-7-7-8 0,7 3-9 16,0 3 9-16,0 3-13 0,0-5 25 15,0 2 4-15,-7-6 2 0,7 9 0 0,-3 1-2 0,3 5 0 16,0-2 0-16,0 3 0 0,-3-1-16 0,3-2 0 16,3 6 0-16,-3-4 0 0,4-5 0 15,0 9 0-15,-4-10 0 0,3 7 0 0,-3 2 0 0,0-8 0 16,0 6 0-16,4-7 0 0,-4 7 0 0,-3-4 13 15,-1-6-4-15,1 4-1 0,-1-7-8 0,-3-3 0 16,0 0 0-16,0 0-11 0,4 9 11 0,3-2 0 16,-7-7-9-16,3 9 9 15,-3-9-42-15,0 0-4 0,4 6-1 0,-4-6 0 16,0 0-123-16,0 0-25 0,0 0-5 0,0 0-834 0</inkml:trace>
  <inkml:trace contextRef="#ctx0" brushRef="#br2" timeOffset="44114.363">19847 8571 2487 0,'0'0'55'0,"0"0"11"0,-7 0 2 0,0 0 2 0,0 0-56 0,7 0-14 0,0 0 0 0,0 0 0 0,4 10 0 0,3 5-18 16,3-5 4-16,4 5 1 0,4-2 21 0,3-4 4 16,0 10 0-16,4-3 1 0,7 3-4 0,0-1-1 15,3-2 0-15,4 9 0 0,-1-3 4 0,1 3 1 16,0 0 0-16,-4 0 0 0,1 4 2 0,2-1 0 15,1 0 0-15,0 7 0 0,0-7 17 0,0 3 3 16,7 1 1-16,-4 2 0 0,0 1-12 0,1 2-1 16,-1-2-1-16,-3 2 0 0,-1 7 14 0,1-3 2 15,-7 0 1-15,-4 3 0 0,4 6-20 16,-7-3-4-16,-1-3-1 0,1 0 0 0,-7 3-14 0,3-7 9 16,-3-2-9-16,-4 0 8 0,-4 2-8 0,1-8 12 15,-4 2-12-15,0 7 12 0,-4-10-12 0,-3 4 0 0,0-1 0 16,-3 1 0-16,-1-7 0 0,-3 0 0 15,-3-3 8-15,-1 4-8 0,-3-4-9 0,-7 3-4 0,-4-9-1 0,-3 6 0 32,-4 0-238-32,-10-6-47 0,-64 15-9 0,18-21-3 0</inkml:trace>
  <inkml:trace contextRef="#ctx0" brushRef="#br2" timeOffset="46302.376">7613 9794 1641 0,'0'0'72'0,"0"0"16"0,0 0-70 0,0 0-18 15,0 0 0-15,0 0 0 0,0 0 42 0,14-9 5 16,-7 9 1-16,7 0 0 0,4-10-36 0,3 10-12 16,4-6 0-16,3 3 9 15,4 3-30-15,3-6-7 0,0 3 0 0,-3-4-1 0,3-2 7 0,4 6 2 16,-7-7 0-16,3-2 0 16,0 9-29-16,1-7-6 0,-5 4-1 0,-2-3 0 15,-1 5-8-15,-3-2-3 0,3 6 0 0,-18-3-321 16,4-3-65-16</inkml:trace>
  <inkml:trace contextRef="#ctx0" brushRef="#br2" timeOffset="46586.417">7652 9979 2124 0,'0'0'94'0,"0"0"19"15,-4-6-90-15,4 6-23 0,0 0 0 0,0 0 0 0,0 0 35 0,0 0 2 16,0 0 1-16,7-3 0 16,4-3-53-1,10 6-10-15,-7 0-3 0,7-4 0 0,4 4-34 0,0-6-7 0,10 6-2 0,0-9 0 16,-7 9-47-16,11-10-10 0,0 4-1 0,0 3-1 15,3-3 5-15,4-4 1 0,-4 1 0 0,8 6-391 0</inkml:trace>
  <inkml:trace contextRef="#ctx0" brushRef="#br3" timeOffset="50099.027">7535 12149 1335 0,'0'0'59'0,"0"0"13"0,0 0-58 0,0 0-14 0,0 0 0 0,0 0 0 16,0 0 88-16,0 0 16 0,0 0 2 0,0 0 1 15,11 0-59-15,-4 0-12 0,7 0-3 0,-3 0 0 16,-1-6-3-16,4 3-1 0,0 3 0 0,1 0 0 0,-1-7-5 0,3 4 0 16,-3 3-1-16,4-6 0 15,-7 6-23-15,6 0 8 0,-3 0-8 0,4-3 0 0,-7 3 12 0,6 0-1 16,-6 0-1-16,3 0 0 16,-3 0-10-16,-1 0 0 0,4 3 0 0,-7-3 0 0,11 0 0 0,-7 0 0 15,-1 0 0-15,4-3 8 16,-3 3-28-16,3-6-7 0,-3 6-1 0,3 0 0 15,0 0-47-15,0-3-9 0,0 3-3 0,-3 0 0 16,3 0-112-16,-4 0-22 0</inkml:trace>
  <inkml:trace contextRef="#ctx0" brushRef="#br3" timeOffset="50551.58">7525 12444 864 0,'0'0'76'0,"0"0"-60"16,0 0-16-16,-4 6 0 0,-3-3 256 0,7-3 49 16,-7 0 10-16,7 0 1 0,0 0-232 0,0 0-48 15,0 0-8-15,0 0-3 0,0 0-7 0,0 0-2 16,4 0 0-16,6 0 0 0,4-3-16 0,0-3 8 15,4 6-8-15,0 0 0 0,6-3 11 0,1-3-11 16,3 6 10-16,-3 0-10 16,3 0 22-16,4-7-2 0,3 7 0 0,-6-3 0 0,2 3-5 0,1 0-2 15,-4 0 0-15,4-6 0 0,-4 6-13 0,0 0 0 16,1 0 0-16,-1-3 0 16,0 3-76-16,4 0-9 0,-11 0-2 0,4 0 0 0</inkml:trace>
  <inkml:trace contextRef="#ctx0" brushRef="#br1" timeOffset="62292.951">9850 11942 1256 0,'0'0'56'15,"0"0"11"-15,0 0-54 0,0 0-13 0,0 0 0 0,0 0 0 16,0 0 97-16,0 0 17 0,0 0 3 0,0 0 1 16,0-6-37-16,0 6-7 0,3-9-2 0,1-1 0 0,-4 4-32 15,3 3-8-15,1-4 0 0,-4 7-1 0,3-9-15 0,-3 9-2 16,4-3-1-16,-4 3 0 0,0-6 9 0,-4 2 2 16,-3-2 0-16,0 6 0 0,-3 0-10 0,-8 0-2 15,0 0 0-15,1 0 0 16,-5 0-12-16,1 0 0 0,-3 6 0 0,-5-2 0 0,5-4 9 0,-5 6-1 15,-2-6 0-15,-1 3 0 0,0 3-8 0,-3-3 0 16,0 4 0-16,3-4 8 0,-3 3 2 0,3 0 0 16,-3-2 0-16,6 2 0 0,1-3 2 0,0 3 1 15,7-3 0-15,-4 4 0 0,7-4-3 0,-3 3-1 16,4-3 0-16,-1 3 0 0,0 4-9 0,4-10 0 16,0 9 0-16,0-2 0 0,3-4 0 0,1-3 0 15,3 6 9-15,0-3-9 0,0-3 26 0,7 0 1 0,0 0 0 16,0 0 0-16,0 0 1 0,0 0 0 0,0 0 0 15,0 0 0-15,0 0 6 0,10 6 2 0,1-3 0 16,3-3 0-16,0 0-36 0,0 7-12 0,4-7 0 16,-1 0 0-16,1 3 12 0,3 3 16 0,0 0-3 0,1-2-1 15,-1 2-12-15,3-3 0 0,-2 3 0 16,-5-3 0-16,1 4 0 0,0-4 0 0,3 3 0 0,-4-3 0 16,-3 3 0-16,8-6 0 0,-5 4 0 0,4 2 0 15,-3-6 0-15,0 0 0 0,3 6 0 0,-4-6 0 16,1 3 9-16,0-3-1 0,-1 0 0 0,5 7 0 15,-12-4-8-15,4 3-9 0,0-3 9 0,0-3-13 16,1 9 13-16,-5-9 0 0,4 7 0 0,-3-4 0 16,-1 3 0-16,1-6 0 0,0 6 0 0,-1-2 0 15,1-4 0-15,-1 9 0 0,-3-9 0 0,4 0 0 16,-4 6 8-16,4-3-8 0,-4-3 0 0,0 7 0 0,-7-7 8 16,3 3-8-16,-3-3 9 0,0 0-9 0,0 0 0 0,0 0 0 15,0 0 0-15,0 0 0 0,0 6 0 0,0-3 0 16,0-3 0-16,-7 10 0 0,-3-4 0 0,-1 3 0 15,-3 1 0-15,0-1 0 0,-4 1 0 0,1-1 0 16,-1 7 0-16,-3-7 0 0,0 0 0 0,-4 1 0 16,4 5 0-16,0-5 0 0,-8-1 0 0,1 7 0 15,0-3 0-15,0-4 0 0,-1 7 0 0,1-1 0 16,-4-2 0-16,1 3 0 0,3-1 0 0,-1-2 0 16,1 6 0-16,-4-4 0 0,4 4 8 0,3-3-8 15,-3-4 0-15,3 4 0 0,1 0 0 0,-1-4 0 16,4 4 0-16,0 3 0 0,3-4 0 0,-3-2 0 0,3-7-8 15,4 4 8-15,7-1 0 0,-7 0 0 16,3 1 8-16,4-1-8 0,0-3 12 0,0 4-3 0,7-10-1 0,-3 3 0 16,-1 10-8-16,4-4 10 0,0-9-10 0,7 9 10 15,-3 1 1-15,6-1 0 0,1 1 0 0,3-1 0 16,0 0-11-16,0 7 0 0,4-7 0 0,3 1-11 16,-3-1 11-16,3 1 14 0,4-1-3 0,-1 1-1 15,1-1-10-15,3-3 0 0,0-3 0 0,1 4 8 16,-1-1-8-16,-3-3 0 0,3-3 0 0,-3 0 8 15,-4 0-8-15,0 6 12 0,0-6-12 0,-3 3 12 16,-1-3-12-16,-3 0 0 0,-3 0-12 0,0 0 12 16,-4 0-27-16,0 0 3 0,-7 0 0 0,0 0 0 15,7 0-29 1,-7 0-6-16,0 0-1 0,0 0 0 0,7 7-96 0,0-7-19 0,0 0-4 16,0 0-477-16,0 0-96 0</inkml:trace>
  <inkml:trace contextRef="#ctx0" brushRef="#br1" timeOffset="62830.198">9557 13203 1407 0,'0'0'62'0,"0"0"14"0,0 0-61 0,0 0-15 0,0 0 0 0,0 0 0 16,0 0 36-16,7-3 5 0,-7 3 1 0,0 0 0 15,7-7-16-15,-7 7-3 0,0 0-1 0,0 0 0 0,7-6 34 0,-7 6 8 16,0 0 0-16,0 0 1 16,0 0 6-16,0 0 1 0,0 0 0 0,0 0 0 15,0 0-10-15,0 6-2 0,-7 4 0 0,3-4 0 0,-6-3-12 0,-1 7-4 16,1-1 0-16,-8 0 0 0,-3-2-26 0,3 8-6 15,1-5 0-15,-5 2-1 0,1-2 5 0,0 5 0 16,-4-5 1-16,1 5 0 0,-1-5 2 0,0 2 0 16,4 4 0-16,-4 0 0 0,1-4-6 0,3-2-1 15,-8 5 0-15,8 4 0 0,-4-9-3 0,4-1-1 16,0 7 0-16,3-7 0 0,-3 1-8 0,7-1-9 16,-3-3 9-16,-1-3-13 0,4 4-9 0,-4-4-2 15,8-3 0-15,-1 0 0 16,0 0-13-16,1 0-3 0,-1-10-1 0,8 7 0 15,-1-6-123-15,4-1-24 0,-7-5-4 0</inkml:trace>
  <inkml:trace contextRef="#ctx0" brushRef="#br1" timeOffset="63110.173">9105 13124 2876 0,'0'0'64'0,"0"0"12"0,0 0 4 0,0 0 0 0,0 0-64 0,0 0-16 0,0 0 0 0,11 13 0 16,-4-10-20-16,3 13-6 0,5-7-2 0,-1 4 0 16,0-4 16-16,0 7 4 0,0-1 0 0,0-2 0 15,0 9-4-15,0-3 0 0,-3 0 0 0,3-1 0 16,-3 1 12-16,-4 0 0 0,0 6 10 0,3-6-10 16,-3 0 0-16,-3-4 0 0,3 4 0 0,0 0 0 15,0-3 0-15,0-1 12 0,4-2-3 0,-8 3-1 16,8-7-44-16,-1 0-10 0,-3 1-2 0,0-1 0 15,4 1-111-15,0-1-22 0,3-3-5 0,0-3-1 16,0 4-52-16,4-7-10 0,17 9-3 0,-10-9 0 16</inkml:trace>
  <inkml:trace contextRef="#ctx0" brushRef="#br1" timeOffset="63683.993">9768 13614 1324 0,'0'0'59'0,"0"0"12"0,0 0-57 0,0 0-14 0,0 0 0 0,0 0 0 16,0 0 158-16,0 0 29 0,4-4 5 0,-1-2 2 15,-3-3-160-15,8-1-34 0,-1 4 0 0,0-3 0 16,-4 6 0-16,8-7 16 0,-4 4 0 0,0-4-1 15,3 1 23-15,-2 3 5 0,2-4 1 0,-3 1 0 16,0 6 0-16,0-3 1 0,0-4 0 0,0 10 0 16,0-9-25-16,0 9-4 0,-7 0-2 0,4 0 0 15,7-7-14-15,-8 7 0 0,-3 0 8 0,11 0-8 16,-4 0 14-16,3 0 0 0,-3 7 0 0,0-7 0 16,1 6-26-16,-1-3-4 0,0 3-2 0,-7-6 0 15,3 4 18-15,1 5 0 0,3 0-8 0,-4 7 8 0,-3-7 0 0,-3 1-8 16,3 6 8-16,-7-4 0 0,3-3 0 0,-3 7 0 15,0 0 0-15,-4-4 0 0,4-2 0 0,0 5 0 16,-3 1 0-16,-1-3 0 0,1-4 0 0,-1 1 0 16,0 2 0-16,4-3 0 0,0 1 0 0,0-7 0 15,0 6 0-15,0 1 9 0,4-4-9 0,-8 4 0 16,4-1 0-16,-4 0 0 0,4 1 0 0,-3-1 0 16,-1 7 0-16,4-7 0 0,-3 1 0 0,2 5 0 15,5-5 0-15,-4-1 0 0,3 1 0 0,1-4 0 16,3-6 0-16,0 9 0 0,0 1 0 0,3-1 0 15,4-6 0-15,0 7 0 0,4-4 8 0,3 3 0 0,0-2 0 16,4-4 0-16,3 3 10 0,0-3 2 16,4 3 0-16,-4-3 0 0,7 4-7 0,1-4-1 0,-5 3 0 15,-3-6 0-15,4 0-4 0,-4 3-8 0,0 4 11 0,1-7-11 32,-5 6-16-32,-3-6-11 0,0 3-1 0,-3-3-720 0,0 0-144 0</inkml:trace>
  <inkml:trace contextRef="#ctx0" brushRef="#br4" timeOffset="67273.573">11155 12115 2372 0,'0'0'52'0,"0"0"12"0,0 0 1 0,0 0 1 0,7-3-53 0,-7 3-13 0,0 0 0 0,3-7 0 16,8-2 0-16,-11 9 0 0,0 0 0 0,0 0-10 16,0 0 10-16,0 0 0 0,0 0 0 0,4 9 0 15,-4 1 0-15,0 5 0 0,3-2 0 0,-3 9 11 16,-3-3 8-16,-1-1 1 0,8 8 1 0,-4-4 0 16,0 3 18-16,0 3 3 0,3-3 1 0,1 3 0 15,6-3-9-15,-6 3-2 0,-4 4 0 0,7-4 0 16,3 0-32-16,-3 7 0 0,-3-7 0 0,-1 6 0 15,5 1 0-15,-1-7 0 0,0 7 0 0,-4-7 0 16,-3 0-17 0,0 0-11-16,11-3-1 0,-4 0-1 0,-4-6-13 0,1 0-2 15,3-3-1-15,3-7 0 16,-2 1-16-16,-1-1-3 0,-7-9-1 0,7 0 0 0,3 0-143 0,-3-9-29 16</inkml:trace>
  <inkml:trace contextRef="#ctx0" brushRef="#br4" timeOffset="67790.183">11116 11952 1555 0,'-3'-7'138'0,"-1"4"-110"0,-3-3-28 15,0-3 0-15,7-1 314 0,-4 1 58 0,-3 2 11 0,4 4 2 16,3-6-324-16,0 3-61 0,0 2-20 0,-4-2 0 31,4 3-22-31,4-3-5 0,3-4-1 0,0 4 0 0,0-3 26 0,4 6 5 0,6-7 1 0,-3 4 0 16,-3-4 16-16,3 7 0 0,0-9 0 0,4 9 0 15,-1-4 11-15,-3-2 5 16,1 6 2-16,2-3 0 0,4-4-6 0,-3 7 0 0,-4-3-1 0,0-4 0 16,4 10-11-16,3 0 8 0,0 0-8 0,0 0 8 15,-3 0-8-15,7 10-11 0,6-1 3 0,-2 1 0 16,-5-1 8-16,5 0 0 0,2 7-9 0,1 3 9 15,-7 0-18-15,-1-4 1 0,1 4 0 0,0 0 0 16,0-3 6-16,-4 3 2 0,-4 6 0 0,1-13 0 16,-4 10 0-16,0-3 0 0,-3-7 0 0,-1 10 0 15,-6-3 9-15,-1-6-8 0,-3 2 8 0,-3 4-8 16,-1-3 8-16,1-4 0 0,-4 4 0 0,3 0 0 0,-6-7 11 16,-1 1-3-16,1-1 0 0,-5 0 0 0,1 1-8 15,-3-4 10-15,-8-3-10 0,4 4 10 0,3-4-10 0,-7 3 0 16,-10-6 0-16,3 0 0 0,8 3 0 0,-4-3-14 15,-8 0 5-15,1 6 1 0,3-2 8 0,0-4 11 16,8 0-3-16,-4 6 0 0,-1-6-8 0,5 0 0 16,2 3 0-16,5-3 0 15,-1 0 0-15,4 0 0 0,0 0 0 0,0 0 0 16,7 6-36-16,0-6 0 0,-4 0 0 0,11 0 0 16,0 0-130-16,0 0-26 0,0 0-4 0</inkml:trace>
  <inkml:trace contextRef="#ctx0" brushRef="#br4" timeOffset="68342.867">12538 11616 1612 0,'3'-3'144'0,"-6"-3"-116"0,3 6-28 0,0-3 0 0,0-4 164 0,-4 4 28 16,4-3 4-16,4 6 2 16,-4-10-174-16,3 10-36 0,-3 0-6 0,0 0-2 0,4-9 0 0,-4 9 0 15,0 0 0-15,0 0 0 16,0 0 20-16,0 0-8 0,0 0 8 0,-7 0 0 0,0 6 0 0,-4-3 20 15,1 7-2-15,-1-4-1 0,-3 4 14 0,3 2 2 16,-3 4 1-16,0-1 0 0,0 4-10 0,0-6-1 16,0 9-1-16,0 0 0 0,-1-7 2 0,-2 10 0 15,3-3 0-15,3 0 0 0,-3 0-1 0,3-3 0 16,-3 6 0-16,4 0 0 0,-1-6-12 0,1 9-3 16,-5 1 0-16,5 2 0 0,-4-3-8 0,0 10-12 15,3-7 2-15,-3 0 1 0,3 4 17 0,-3-1 3 16,4 4 1-16,-4-3 0 0,7-1-12 0,-1 4 0 15,1-10 0-15,4 6 0 0,-4-2 16 0,7-1 2 0,0 1 0 16,0-1 0-16,0 0-18 0,3-3 8 0,1 1-8 16,-1-1 0-16,8-3 8 0,-4 3-8 0,0-3 0 0,4 4 0 15,-1 2 21-15,4-3-2 16,0-9-1-16,1 9 0 0,-1-9-18 0,0 6 0 0,0-6 0 0,0 0 0 16,4 3 0-16,-4-4 0 0,3 1 0 0,5-3 0 15,-1-4-9-15,-4 7-6 0,8-9-1 0,0 5 0 31,-1-5-17-31,5-1-4 0,-5-3-1 0,5-2 0 16,2 2-90-16,-2-6-19 0,2 0-3 0,-2 0-528 0,-5 0-106 0</inkml:trace>
  <inkml:trace contextRef="#ctx0" brushRef="#br4" timeOffset="74209.731">13268 12039 748 0,'0'0'33'0,"0"0"7"0,0 0-32 0,7-6-8 15,0 0 0-15,0 3-331 16</inkml:trace>
  <inkml:trace contextRef="#ctx0" brushRef="#br4" timeOffset="74518.068">13377 11955 777 0,'18'-10'34'0,"-11"7"8"0,4-3-34 0,-1 3-8 15,-6-3 0-15,6-4 0 0,-3 4 166 0,4 3 31 16,-4-4 7-16,-3 4 0 0,3-3-68 16,-7 6-13-16,0 0-3 0,0 0-1 0,0 0-54 0,0 0-10 15,0 0-3-15,0 0 0 0,0 0-12 0,0 0-2 16,0 0-1-16,0 0 0 0,0 0 11 0,0 0 1 15,0 0 1-15,0 0 0 0,-7 6-3 0,-1 4-1 16,1-7 0-16,-3 13 0 0,-1-7-12 0,1 7-2 0,-4-7-1 16,3 10 0-16,-3 0-16 0,0-1-3 0,-4-2-1 15,-3 9 0-15,3-3 1 0,-3 10 0 0,0-11 0 0,0 11 0 16,-4-4-12-16,0 0 8 0,1 1-8 0,-4 5 8 16,-4-6-8-16,4 7 0 0,-4-10 0 0,7 3 0 15,-3 0 0-15,3-3 0 0,0 4 0 0,4-4 0 16,0-7-13-16,0 1-2 0,-4 6 0 0,4-6 0 31,0-3-33-31,3 3-6 0,-3-10-2 0,4 7 0 0,-1-13-6 16,4 6-2-16,0-2 0 0,3-7 0 0,4 0 13 15,0-7 3-15,0-2 0 0,7-1 0 16,0 1-13-16,3-10-3 0,4 4 0 0,1-7-830 0</inkml:trace>
  <inkml:trace contextRef="#ctx0" brushRef="#br4" timeOffset="74804.52">12905 11898 2883 0,'0'0'128'0,"0"0"26"0,0 0-123 0,0 0-31 16,0 0 0-16,0 0 0 0,0 0 30 0,0 0 0 16,0 0 0-16,3 3 0 0,1 7-30 0,-1 2 0 15,4 1 0-15,4-4 0 0,-1 7 0 0,1 3 0 16,3 6 0-16,0-6 0 0,0 9-13 0,4-3 4 15,-4 3 1-15,0 0 0 0,7 7 8 0,-7-7 0 16,1 7 0-16,-5-7-8 0,1 3 8 0,-1-3 0 0,4 1 0 0,-3-1 0 16,-4 3 0-16,4-9-10 0,-1 10 10 15,1-10-13 1,-1 3-19-16,1 3-4 0,3-3-1 0,-3 0 0 16,3-3-106-16,3 3-21 0,-2-6-4 0,-1 6-556 0,3-9-111 0</inkml:trace>
  <inkml:trace contextRef="#ctx0" brushRef="#br4" timeOffset="75309.443">13469 12748 403 0,'0'0'36'0,"0"0"-36"15,0 0 0-15,0 0 0 0,-3-9 450 0,-1 6 83 16,4-4 17-16,4-2 3 0,3-1-422 0,0-5-85 16,3 5-17-16,1-2-3 15,3-4-52-15,0 7-10 0,0-7-3 0,0 7 0 0,0-1 21 0,0 1 4 16,1 3 1-16,-1 2 0 0,-4-2 13 0,1 3 0 16,-4-3 0-16,-7 6 0 0,11 0 17 0,-11 0-3 15,0 0-1-15,0 0 0 0,7 9 18 0,-7-9 3 16,0 0 1-16,0 6 0 0,7-2-35 0,-4 5 0 15,1-3 0-15,-1 4 0 0,1-1-9 0,-1 0 1 16,4 1 0-16,0 6 0 0,-3-7 8 0,-1 7 0 0,1-4 0 16,-4-2-8-16,0 5 17 0,0 1 4 15,0-3 1-15,-4 2 0 16,-3 1-32-16,0-4-6 0,-3 4-2 0,-4 3 0 0,3-3 39 0,-3-4 8 0,-4 7 2 16,1-3 0-16,-5-1-23 0,5-2 9 0,-1-4-9 0,4 7 0 15,-4-7 13-15,4 7-4 0,0-7-1 0,4 1 0 16,-4-7-8-16,6 6 8 0,-2-2-8 0,6 2 8 15,1-3-8-15,3-6 0 0,0 0 0 0,0 10-11 16,0-7 3-16,3 6 0 0,1 1 0 16,3-4 0-16,-7-6 8 0,3 9 0 0,5-2 0 0,-8-7 0 15,7 3 0-15,0 3 11 0,0-3-3 0,3 3 0 16,-3-2-8-16,4 2 0 0,3-3-12 0,0 3 12 16,7-6-8-16,-3 3 8 0,7 4 0 0,-1-7 0 15,1 0-84-15,3 0-12 16,0 0-2-16,4-7-581 0,0 4-116 0</inkml:trace>
  <inkml:trace contextRef="#ctx0" brushRef="#br4" timeOffset="75657.677">14136 12284 403 0,'0'0'36'0,"0"0"-36"0,0 0 0 0,0 0 0 15,0 0 376-15,0 0 69 0,0 0 14 0,0 0 2 16,10 0-329-16,1-3-65 0,3 3-14 0,0-6-2 15,4 6-51-15,3 0-11 0,0-4-1 0,0-2-1 16,1 6 23-16,-1 0 5 0,-4-6 1 0,4 6 0 16,-6 0-16-16,2 0 0 0,-3 0 0 0,-3 6 0 15,0-6 0-15,-4 0 0 0,-7 0 0 0,10 0 0 16,-10 0-27-16,0 0-8 16,0 0-1-16,7 6-611 0,-7-6-121 0</inkml:trace>
  <inkml:trace contextRef="#ctx0" brushRef="#br4" timeOffset="75935.431">14175 12463 576 0,'0'0'51'0,"-7"6"-41"0,0-3-10 15,-1-3 0-15,1 10 377 0,7-10 74 16,0 0 14-16,0 0 3 16,0 0-408-16,11 0-81 0,3 0-17 0,4 6-3 0,6-12 19 0,1 6 4 0,3 0 1 0,4 0 0 15,0-10 17-15,0 10 0 0,-4-3 8 16,0 3-8-16,0-6 8 0,0 6-8 0,-3-3 0 0,0-4 0 16,0 7 0-16,-4 0 0 0,0 0 0 0,-3-3 0 31,-4-3-128-31,3 6-26 0,1-3-5 0</inkml:trace>
  <inkml:trace contextRef="#ctx0" brushRef="#br4" timeOffset="76554.07">15222 12102 172 0,'0'0'16'16,"0"0"-16"-16,0 0 0 0,0 0 0 0,0 0 176 0,0 0 33 15,0 0 7-15,0 0 0 0,0 0-72 0,0 0-14 16,0 0-3-16,0 0-1 0,0 0-10 0,0 0-3 16,0 0 0-16,0 0 0 0,0 0-19 0,0 0-4 15,0 0-1-15,0 0 0 0,0 0-29 0,0 0-5 0,0 0-2 16,0 0 0-16,-7 0-35 0,0 3-7 16,-3-3-2-16,3 10 0 0,-4-10-9 0,4 6 0 0,-4-3 0 0,-3 6 0 15,0-2 0-15,0-4 0 0,-4 13 0 0,4-7 0 16,-3-3 12-16,-1 7 0 0,-3-4 0 0,7 7 0 15,-4-7 3-15,4 1 1 0,0-1 0 0,3 1 0 16,1-4-6-16,-1 3-1 0,8 1 0 0,-1-4 0 16,4-6-9-16,-3 3-12 0,3 6 2 0,0-9 1 15,0 0-11-15,3 7-3 0,4-4 0 0,0 3 0 16,0-3 23-16,0 3-9 0,-7-6 9 0,11 7 0 16,3-4 0-16,-3 6 0 0,-1-9 0 0,4 7 0 15,0-4 0-15,1 3 8 0,-1-3-8 0,0 3 0 16,0 4 0-16,0-7 0 0,0 3 0 0,-3 4 0 15,3-1 0-15,-7-3 0 0,3 4 0 0,-6-1 0 16,7 1 0-16,-8-1 8 0,-3 0-8 0,-3 1 9 16,3-1 4-16,-4 7 1 0,-3-7 0 0,0 10 0 0,-4-3-2 15,1-4-1-15,-1 4 0 0,-3 3 0 16,0-4-11-16,0-2 0 0,0 9 0 0,3-10 0 16,-3 7-31-16,0-3 2 0,3-7 0 0,1 1 0 15,3-1-40-15,-4 1-8 0,4-4-2 0,7-6-577 16,-4 0-115-16</inkml:trace>
  <inkml:trace contextRef="#ctx0" brushRef="#br4" timeOffset="77049.298">15462 12275 1670 0,'0'0'148'0,"0"0"-118"0,0 0-30 0,0 0 0 15,0 0 217-15,0 0 38 0,-3 9 7 0,-1 0 2 32,4 1-234-32,-3-1-46 0,-4 7-10 0,3-7-2 15,1 10-7-15,-4-3-1 0,3 3-1 0,-3-1 0 0,0-2 22 0,0 3 5 0,3 0 1 0,1 0 0 16,-1-4 9-16,4 1 9 0,0-4-1 0,0 4-8 16,4-6 37-16,-1 5 1 0,1-2 0 0,3-7 0 15,0-3-22-15,0 7-4 0,0-10 0 0,4 6-1 16,-1-12-11-16,4 6 10 0,0-10-10 0,1 7 10 15,-1-3-10-15,0-4-17 0,7 1 4 0,-7-7 1 0,0 7 0 16,0-4 1-16,4-2 0 0,-4-1 0 16,-3 7 11-16,-1-4 0 0,1-3 0 0,-1 4 0 0,-3-4 0 15,0 0 14-15,1 7-3 0,-5-4-1 0,4-2 3 0,-3 9 1 16,-1-4 0-16,1 1 0 0,-4 9-5 0,7 0-1 16,-7 0 0-16,0 0 0 0,0 0-8 0,0 0 0 15,0 0 0-15,0 0 0 0,3 0 0 0,4 9 0 16,-3 1 0-16,-1-4 0 0,1 3 20 0,-1 7-2 15,-3-4 0-15,0-2 0 0,0 6 6 0,0 2 0 16,-3 1 1-16,-1-3 0 0,4 3-13 0,0-1-2 16,-3-2-1-16,3 3 0 0,0-3-9 0,0-4-14 15,3 4 3-15,1-7 1 16,-4 1-58-16,3-1-11 0,4 0-2 0,-7-9-1 16,0 0-125-16,0 0-25 0,8 7-4 0</inkml:trace>
  <inkml:trace contextRef="#ctx0" brushRef="#br4" timeOffset="77471.655">16044 12366 2606 0,'0'0'57'0,"0"0"12"0,-3 9 3 0,-1 3 1 0,1-2-58 0,-1-1-15 0,4 4 0 0,-3-4 0 16,3 4-35-16,0-4-9 0,0 4-3 0,0-4 0 15,0 1-10-15,0-4-3 0,0 3 0 0,0-9 0 0,0 10 40 0,0-10 7 16,0 0 1-16,0 0 1 0,0 0 51 0,0 0 11 16,0 0 1-16,0 0 1 0,0 0 3 0,0 0 0 15,0 0 0-15,0 0 0 16,0 0-25-16,0 0-5 0,3-10-1 0,-3 1 0 0,7 3-25 0,-3-4 0 16,-1 1 0-16,8-4 0 0,-4-2 0 0,0 5-16 15,4-6 3-15,-1-2 0 0,1 2 1 0,-1 3 0 16,1-2 0-16,0-4 0 0,-1 3 12 0,4 4 10 15,-7-4-2-15,4 7 0 0,-1-1 20 0,1 1 3 16,3 3 1-16,-7-4 0 0,4 7-32 0,-4-3 0 16,3-4 0-16,1 10 0 0,-4 0 0 0,0 0 0 15,4 10 0-15,-1-4 0 0,-3-3 0 0,4 13 0 16,0-1 0-16,-1-2 0 0,4 6 10 0,-3-4-1 16,-4 11 0-16,0-8 0 0,3 1-1 0,1 0 0 0,0 0 0 15,-1-3 0-15,1 2-8 0,-1 1 0 0,1-3 0 16,0-7 0-16,-4 10 0 0,0-10-14 0,0 1 3 15,0-1 1 1,-4-2-48-16,1 2-10 0,-4-9-1 0,7 9-701 0,-7-9-140 0</inkml:trace>
  <inkml:trace contextRef="#ctx0" brushRef="#br4" timeOffset="78475.357">16965 11713 1825 0,'4'-3'40'0,"-8"-3"8"0,1-4 1 0,-1 1 3 0,8 0-41 0,-4 2-11 0,-4 4 0 0,4-3 0 31,0 6-46-31,0 0-11 0,0 0-3 0,0 0 0 0,-7-3 44 0,7 3 8 0,0 0 8 0,0 0-12 16,0 0 95-16,-7 3 18 0,3 6 4 0,4-9 1 16,0 7 18-16,0 2 4 0,-3 0 1 0,6 1 0 15,1-4-47-15,3 7-10 0,-3-4-1 0,-1 1-1 16,1 5-19-16,-1-5-4 0,4 5-1 0,-3-2 0 16,-1 2-6-16,1 1-2 0,-4 3 0 0,3 0 0 15,-3 6-11-15,4 3-3 0,-4 0 0 0,0 7 0 16,0 2-8-16,0 4-1 0,-4 3-1 0,4-3 0 15,4 9 1-15,-4-6 0 0,3 3 0 0,-3-3 0 16,7 0-3-16,-3 3 0 0,-1 3 0 0,1-3 0 16,3-3-12-16,-3 3 0 0,3-3 0 0,-4 0 0 15,1-3 8-15,-4-4-8 0,0 1 0 0,0-4 9 16,3 1-9-16,-6-7 10 0,-1 0-10 0,1-3 10 0,-1 4-2 16,1-4-8-16,-1 3 12 0,0-9-4 0,1 6 0 15,-4-6-8-15,3-4 12 0,1 4-4 0,-1-10-8 16,4 1 0-16,0-1 0 0,-3 1 0 15,3-4-62-15,0-6-11 0,0 0-3 0,0 0 0 16,-4-6-94-16,4-4-19 0,4-9-4 0</inkml:trace>
  <inkml:trace contextRef="#ctx0" brushRef="#br4" timeOffset="79435.942">17903 12033 1209 0,'0'0'108'0,"0"0"-87"16,0 0-21-16,0 0 0 0,0 0 152 0,0 0 25 15,0 0 6-15,0 0 1 0,0 0-134 0,0 0-26 16,0 0-6-16,0 0-1 0,-7 0 27 0,7 0 6 16,0 0 1-16,-3 0 0 0,-4 0 7 0,7 0 2 15,0 0 0-15,-7 0 0 0,0 10-8 0,0-1 0 0,0-3-1 16,0 7 0-16,0 2-23 0,-4 11-5 15,0-5-1-15,1 5 0 0,-4 2-13 0,0 6-9 0,-1 1 12 16,-2-1-12-16,-1-6 13 0,-3 10-4 0,3-3-1 16,-3-1 0-16,-4 4 1 0,4-4 0 0,-3 1 0 0,2-7 0 15,5 6 6-15,-4-5 1 0,10-4 0 0,-3 0 0 16,3-3-27-16,4-3-5 0,0-4 0 0,4-5-1 31,-1-1-99-31,4-9-19 0,0 0-4 0,0 0-569 0,0 0-115 16</inkml:trace>
  <inkml:trace contextRef="#ctx0" brushRef="#br4" timeOffset="79700.825">17530 11999 2790 0,'0'0'124'0,"0"0"24"0,0 0-118 0,0 0-30 16,0 0 0-16,0 6 0 0,0 3 18 0,3 1-2 15,4 5-1-15,4-2 0 0,-4 6-15 0,7 6-15 16,0 0 3-16,0 3 1 0,4-3 11 0,-1-3 0 16,-3 10 0-16,1-10 0 0,-1 9 0 0,-4-9 0 15,4 3 0-15,-3 3 0 0,-4-3 0 0,4 3 0 16,-1-2 0-16,-3-1 0 0,0-3 0 0,4 3 0 16,-4-7 0-16,4 1 0 0,-1-3-9 0,1 3-3 15,3 0-1-15,0 3 0 16,4-10-116-16,-4 7-23 0,3-10-5 0,1 7-567 15,0 0-112-15</inkml:trace>
  <inkml:trace contextRef="#ctx0" brushRef="#br4" timeOffset="80087.526">18214 12632 1414 0,'0'0'63'0,"0"0"13"0,-4 9-61 0,1 1-15 16,3-1 0-16,0 4 0 0,0-4 96 0,0 1 17 15,0-1 3-15,3 0 1 0,1 1-41 0,-4 6-9 16,3-4-2-16,1-2 0 16,0 5-1-16,-4 1 0 0,3-4 0 0,-3 7 0 0,4-3-3 0,-4 3-1 15,-4 0 0-15,4-4 0 0,-3 4-36 0,3 0-7 16,-4 0-1-16,0 3-1 0,1-10-7 0,-4 7 0 16,3-3-8-16,1 2 12 0,-1-2-12 0,1-3-16 15,-1 2 3-15,1-5 1 0,-1-1-5 0,1 1-1 16,3-10 0-16,0 0 0 15,0 0-114-15,0 0-22 0,0 0-5 0,10 0-786 0</inkml:trace>
  <inkml:trace contextRef="#ctx0" brushRef="#br4" timeOffset="81019.557">18690 12309 748 0,'0'0'67'0,"0"0"-54"0,0 0-13 0,0 0 0 16,0 0 149-16,0 0 27 0,0 0 6 0,0 0 1 16,0 0-103-16,0 0-21 0,0 0-4 0,0 0-1 15,0 0 3-15,0 0 1 0,11-6 0 0,-4 3 0 16,3-4-13-16,1 7-2 0,0-3-1 0,-1 3 0 16,1-6 11-16,-1 6 3 0,4 0 0 0,-3 0 0 15,3 0 0-15,-3 0 1 0,-1 0 0 0,4 0 0 16,1 0-17-16,-1 0-4 15,0 0-1-15,0 0 0 0,0-3-24 0,4 3-11 0,-4-6 10 0,7 6-10 16,-3-4 0-16,-1-2-10 0,1 6 0 0,-1 0 0 16,-2-6-99-1,-1 3-20-15,-4 3-4 0,4 0-520 0,0 0-104 0</inkml:trace>
  <inkml:trace contextRef="#ctx0" brushRef="#br4" timeOffset="81313.292">18630 12419 2487 0,'0'0'110'0,"0"0"23"0,0 0-106 0,-3 6-27 16,3-6 0-16,0 0 0 0,0 0 56 0,0 0 7 0,0 0 1 0,10 3 0 16,1 4-45-16,-1-1-9 15,5-3-2-15,2-3 0 0,4-3 12 0,1 3 1 0,-1 0 1 16,7-6 0-16,-3 6 10 0,6 0 1 0,5-7 1 0,-5 7 0 16,5-3-34-16,-1 3 0 0,7-6 0 0,-3 6 0 31,-4 0-98-31,4-3-23 0,0-4-5 0,-4 7-670 0,-3-3-135 0</inkml:trace>
  <inkml:trace contextRef="#ctx0" brushRef="#br4" timeOffset="82026.095">19886 12121 288 0,'0'0'25'0,"0"0"-25"15,0 0 0-15,0 0 0 0,0 0 385 0,0 0 72 16,0 0 15-16,0 0 2 0,0 3-360 0,-3 6-72 16,3 1-14-16,-4-4-4 0,4-6-8 0,-3 10-3 15,-1 5 0-15,-3-2 0 0,0-4 33 0,0 7 6 16,-4 3 2-16,-3 6 0 0,-4-6 4 0,1 6 1 15,-4 0 0-15,0 3 0 0,-4 0-30 0,-3 0-5 16,3-2-2-16,-3 2 0 0,3 0-22 0,0 3 9 16,4-12-9-16,0 6 0 0,0-3 0 0,3-6-9 15,4 3-1-15,3-4 0 16,4-5-102-16,0-7-21 0,0 3-4 0,7-6-548 0,-3-6-110 16</inkml:trace>
  <inkml:trace contextRef="#ctx0" brushRef="#br4" timeOffset="82260.014">19565 12187 3060 0,'0'0'68'0,"0"0"13"0,0 0 3 0,0 0 1 0,-7 6-68 0,0-6-17 0,7 0 0 0,0 9 0 15,7 1 0-15,-3-1-19 0,6-2 4 0,1 2 1 16,6 0 4-16,-3 1 1 0,1-1 0 0,2 7 0 0,4-4 9 0,1 4 0 15,-8 3 0-15,7 0 0 16,-7 0-11-16,4-4 11 0,-4 10-13 0,0-6 5 16,0 0-29-16,-4 6-6 0,1-6-1 0,0 6 0 15,-1-3-110-15,1-6-22 0,-1 2-5 0,-3 1-536 16,4-3-107-16</inkml:trace>
  <inkml:trace contextRef="#ctx0" brushRef="#br4" timeOffset="82544.849">20052 12685 1785 0,'0'0'159'0,"0"0"-127"0,-4 0-32 0,4 0 0 16,-7 10 197-16,4-4 34 0,-4-3 6 0,7-3 2 15,0 0-204-15,-4 10-35 0,4-4-19 0,-3 3 3 16,3 7 16-16,-4-7-8 0,4 4 8 0,0-4 0 16,-3-2-8-16,3 8 8 0,0-5 0 0,0 2 0 15,-4-2-8-15,4-1 8 0,0 4 0 0,0-4 0 32,-3 0-42-32,-1-5-2 0,4-4 0 0,0 0 0 15,0 0-188-15,0 0-37 0,-7 15-8 0,7-15-2 0</inkml:trace>
  <inkml:trace contextRef="#ctx0" brushRef="#br4" timeOffset="83121.467">19883 11453 1720 0,'0'0'76'0,"0"0"16"0,0 0-73 0,0 0-19 0,0 0 0 0,0 0 0 16,0 9 36-16,0 1 3 0,0-1 1 0,3 1 0 15,4-1-13-15,0 7-3 0,0-1 0 0,0-2 0 16,4 3 24-16,3 2 4 0,0 1 0 0,0 0 1 15,4-3 10-15,3 9 1 0,0-6 1 0,7 6 0 16,1-3-22-16,-1 3-5 0,0 9-1 0,4-6 0 16,-7 1-25-16,6 5-12 0,-2-6 10 0,-1 7-10 15,0 3 13-15,-3 2-3 0,-4-2-1 0,0 6 0 0,4-7 3 16,-4 7 0-16,-4-3 0 0,1-3 0 0,3-1-1 16,-7 4 0-16,4-3 0 0,-4-4 0 0,0 4-11 0,0 0 12 15,-3 2-12-15,0-2 12 0,-4 6-22 0,0-7-4 16,-7 4-1-16,0-3 0 0,-4 0 15 0,-3-4-9 15,0 4 9-15,-4-4-8 0,-3 7 8 0,-3-10-10 16,3 4 10-16,-8-7-10 16,8 3-38-16,-7-2-8 0,3-11-2 0</inkml:trace>
  <inkml:trace contextRef="#ctx0" brushRef="#br5" timeOffset="86528.642">21332 11826 979 0,'0'0'43'0,"0"0"9"0,0 0-41 0,0 0-11 0,0 0 0 0,0 0 0 16,0 0 294-16,0 0 57 0,8 3 11 0,-1 4 2 16,-4-4-293-16,4 3-59 0,-3-3-12 0,3 3 0 15,0 4 0-15,0-1 10 0,0 1-2 0,-4-1 0 16,5 0 21-16,-5 7 4 0,1 3 1 0,-1 6 0 16,-3 0 10-16,4 3 3 0,-4 1 0 0,0-1 0 15,-4 13-12-15,4-4-3 0,-3 1 0 0,3 3 0 16,-4-4-32-16,1 1 0 0,3-4-15 0,0 1 5 15,0 2 10-15,0-2 0 0,3-1 0 0,1 1 0 0,-1-4 8 16,1 4 0-16,-1-7 0 0,1 3 0 16,-1-2-29-16,1-4-6 0,3-3-1 0,-4-7 0 15,4 4-48-15,-3-3-9 0,-4-13-3 16,3 6 0-16,-3-9-115 0,0 0-23 0,0 0-5 0,0 0-1 16</inkml:trace>
  <inkml:trace contextRef="#ctx0" brushRef="#br5" timeOffset="87044.343">21146 11738 2718 0,'0'0'60'0,"0"0"12"0,0 0 2 0,0 0 2 0,0 0-60 0,0 0-16 0,0 0 0 0,0 0 0 15,3-6-13-15,8 3-6 0,-1-3-1 0,1 3 0 16,6-7 32-16,1 4 7 0,-4-4 1 0,4 1 0 16,3 0-9-16,0-1-2 0,0 1 0 0,-3-1 0 15,7-5 11-15,-4 5 3 0,0 1 0 0,0 0 0 16,-3-7-9-16,3 6-2 0,0 1 0 0,0 3 0 16,0 3 7-16,4-4 1 0,0 4 0 0,3 3 0 15,0 0-20-15,1 3 0 0,-1-3 0 0,7 7 0 16,4-4 0-16,-4 3 0 0,-10 3 0 0,-1 1 0 15,5 6 0-15,-5-4 0 0,-2 4 0 0,-1 3 0 16,-7-4 0-16,3 4 0 0,1 0 0 0,-4 0 0 16,-3-4-22-16,3 10-8 0,-3-6-2 15,-1-6 0-15,1 9 32 0,-4-3 0 0,0-1 0 0,3 1 0 0,-3 0 0 0,-3-3 13 16,-4 3-1-16,0-1 0 0,0 1-12 0,-4-3 0 16,-6 3 0-16,-1-1-10 0,1 4 2 0,-8-3 0 15,0 0 0-15,-3 0 0 0,-7-3 0 0,0-4 0 16,3 4 0-16,-7 3 0 0,-3-10 8 0,0 7 0 15,3-7 8-15,4 0-8 0,-7 1 0 0,3-1 8 16,4 1-8-16,-1-10 0 0,5 6 8 0,-1-6-8 16,4 0 8-16,0 0-8 0,3-6-15 0,4 3-7 15,0-4-2-15,0-2 0 16,3 3-24-16,4 2-4 0,3-5-2 0,1 0 0 16,-4-1-169-16,7 1-33 0,3-16-8 0,1 0 0 0</inkml:trace>
  <inkml:trace contextRef="#ctx0" brushRef="#br5" timeOffset="87575.582">22726 11434 2354 0,'0'0'104'0,"0"0"22"0,0 0-101 0,0 0-25 16,0 0 0-16,0 0 0 0,-7 0 54 0,0 3 6 15,0-3 0-15,7 0 1 0,0 0-53 0,-4 7-8 16,-3 2-8-16,0-3 8 0,4 4 0 0,-1-1 0 15,-6 1 0-15,2 2 0 0,-2-3 0 0,3 7 9 16,0 3-9-16,-4 0 12 0,-3 6 20 0,3-6 5 16,4 6 1-16,-3 3 0 0,-4 3-14 0,0-2-4 15,3-1 0-15,0 0 0 0,1 6-20 0,-4-5 9 16,0 5-9-16,3 1 0 0,0 2 11 0,1 4-11 0,-4-3 10 16,0 6-10-16,3 0 0 0,1-1 0 0,-5-2 0 0,1 3 0 15,-7 0 0-15,11-10 0 0,2 4 0 0,-6 3 0 16,-3-10 0-16,3 4 0 0,7-1 12 0,0 4-3 15,-4-7 18-15,4 1 3 0,0 2 1 0,7-6 0 16,3 7-19-16,1-10-3 0,-4 3-1 0,7-3 0 16,11 0 0-16,-4-3 0 0,-4-3 0 0,4 3 0 15,11 0-8-15,0-6 0 0,3-1 0 0,0-2-11 16,-3 3 0-16,0-7 0 0,6 0 0 0,1 7 0 16,-7-7-36-16,7-5-7 15,-1 5-2-15,5-3 0 0,-5 4-19 16,5-10-4-16,-1 9-1 0,4-9-685 0,3 6-138 0</inkml:trace>
  <inkml:trace contextRef="#ctx0" brushRef="#br5" timeOffset="89448.771">26434 7856 1324 0,'-4'0'118'0,"1"0"-94"0,-4-6-24 0,3 3 0 16,-3-3 228-16,0-4 40 0,0 7 9 0,0-3 2 16,0-4-188-16,3 7-38 0,-6-3-7 0,3 0-2 15,0 3-20-15,-1 3-4 0,-2-7 0 0,3 7-1 16,0 0-3-16,-4 0-1 0,4 7 0 0,-3 2 0 15,-5-3-15-15,1 7 0 0,-3 2 8 0,-4 4-8 16,-1 6 0-16,-2 4 0 0,-5 5 0 0,1-3-10 16,-4 13 10-16,1-3 0 0,-5 3 0 0,5-3 0 0,2 9 24 15,1-3 6-15,4-3 2 0,2 9 0 0,8-3-32 16,4-3 0-16,3 0 0 0,3-3 0 16,8 0 0-16,3-6 0 0,7 3 0 0,0-4 0 0,4-9 13 0,6 7 0 15,8-7 0-15,0-3 0 0,3 3-13 0,4-6 9 16,0-3-9-16,3-6 8 0,0-4 0 0,1-3 0 15,2 4 0-15,-2-10 0 0,3 0 6 0,3-6 1 16,0-4 0-16,1 1 0 0,-1-1 9 0,-3-8 1 16,0-1 1-16,-4 0 0 0,-3-6-5 0,0 0-1 15,0-3 0-15,-4-7 0 0,-3 1-1 0,-1 2-1 16,1-9 0-16,-4-6 0 0,-3 3-2 0,-4 1 0 16,-3-1 0-16,-7-3 0 0,-1 3-1 0,-6 0-1 15,-8 0 0-15,-6 6 0 0,-1-6 6 0,-7 7 2 16,1-4 0-16,-4 3 0 0,-4-6-8 0,0 10-2 0,-3-4 0 15,-4 10 0-15,0-6-12 0,1 5 11 16,-5 4-11-16,-2 0 10 0,2 6-10 0,-3 1 0 0,4-1 0 0,3 3 0 16,-3 4 0-16,3-4-14 0,4 7 5 0,0 2 1 15,3-2-3-15,4-1 0 0,-4 1 0 0,8 6 0 32,-1-3-27-32,4-4-6 0,0 4 0 0,3 6-1 15,1-9-99-15,3 9-20 0,0-4-4 0,3 4-1 16,4 0-51-16,0 0-11 0</inkml:trace>
  <inkml:trace contextRef="#ctx0" brushRef="#br5" timeOffset="90438.539">27270 8251 2401 0,'0'0'106'0,"0"0"22"0,0 0-102 0,0 0-26 0,-4 7 0 0,4-7 0 16,0 0 31-16,0 0 1 0,0 9 0 0,4-3 0 15,6 4-32-15,1-7-10 0,3 6 0 0,4-2 0 16,3-4-5-16,4 3-1 0,6-3 0 0,1-3 0 16,3 6 34-16,4-6 6 0,3 0 2 0,8 0 0 15,3 0 4-15,0 0 1 0,0 0 0 0,-4 0 0 16,0-6-8-16,-3 6-2 0,4-3 0 0,3-3 0 16,-1 6-6-16,1-3-2 0,-3-4 0 0,-1 4 0 0,8-3-1 15,-8 6-1-15,0-10 0 0,-3 10 0 0,0-9-11 0,3 9 0 16,-3-6 0-16,7 3 0 0,0-4 0 15,0 7 8-15,0-3-8 0,-4-3 8 0,1 3 0 0,-4 3 0 16,-8-6 0-16,1 6 0 0,-3 0-8 0,-5 0 10 16,1 0-10-16,-4 0 10 0,0 0 4 0,-3 0 1 15,0 0 0-15,-8 0 0 0,5 0-15 0,-8 0 0 16,0 0 0-16,-4 0 0 0,1 0 0 0,-11 0 16 16,0 0-2-16,0 0 0 0,11 0-6 0,-11 0-8 15,0 0 11-15,0 0-11 0,0 0 24 0,0 0-1 16,0 0-1-16,0 0 0 0,0 0-1 0,0 0 0 0,0 0 0 15,-4-4 0-15,1-2-10 0,-4-3-3 16,3-1 0-16,-3 4 0 0,-4 3-8 0,4-3 8 0,-3-4-8 16,-1 7 8-16,-3-3-8 0,3-4 0 0,-6 7 0 15,3-3 0-15,3 0 0 0,-7 3 0 0,4 3 0 0,-3-7 0 16,3 4 0-16,3-3 0 0,-3 6 0 0,3-3 0 16,1-3 10-16,-1 6-10 0,1-4 12 0,3-2-12 15,-1 6 13-15,1-9-4 0,0 9-1 0,4-7 0 16,3 7-8-16,0 0 0 0,0-3 9 0,3-3-9 15,1-3 0-15,3 5 0 0,0-2 0 0,4-3-12 16,3 9 3-16,-4-3 0 0,8 3 0 0,0 0 0 16,-1 0-1-16,1 0 0 0,-1 3 0 0,5 3 0 15,-1-3 10-15,0 3-12 0,0-2 12 0,0 5-12 16,-3-3 1-16,-4 4 0 0,0-1 0 0,-3 1 0 16,-1-1 11-16,1-3 0 0,-1 4-9 0,-2-1 9 15,-1-3 0-15,-4 4 0 0,-3-1 0 0,4 1 0 0,-1 2 15 16,-3-6-3-16,-3 4 0 0,-1 5 0 15,-3-2-3-15,0-4-1 0,3 7 0 0,1 0 0 0,-1-4-8 0,-3 7 12 16,-3-3-12-16,-1 3 12 0,-3-1-12 0,-4-2 0 16,1 3 0-16,-1 0-11 0,1 0 11 0,2 2 0 15,-2-8 0-15,-1 6 0 0,8-4 0 0,-5 4 9 16,5-9-9-16,3 5 0 16,-4-5-14-16,4-1-10 0,4-3-1 0,-1-2-1 15,4-4-101-15,0 0-20 0,0 0-4 0,0 0-1 16,7-4-41-16,7-5-9 0,-3-7-2 0</inkml:trace>
  <inkml:trace contextRef="#ctx0" brushRef="#br5" timeOffset="91043.468">30325 7659 2552 0,'0'0'113'0,"-4"-7"23"0,4-2-108 0,-3 9-28 0,-4-9 0 0,3 9 0 15,1-10 32-15,-4 10 2 0,3 0 0 0,-3-6 0 16,0 6-34-16,0 6-12 0,-7-6 0 0,3 3 0 16,-6 4-6-16,-1 2-1 0,-3 0 0 0,-4 1 0 15,-3 9 19-15,-7-4 0 0,-1 10 0 0,-6-3 0 0,-4 10 0 0,-3-4 9 16,-1 10 1-16,-3-4 0 0,4 10 35 0,0-6 7 15,3 12 2-15,0-6 0 0,7-4-34 0,-3 4-6 16,6 7-2-16,1-4 0 0,3-4 0 0,8 4-1 16,3-3 0-16,-1 7 0 0,8-4 8 0,7-4 1 15,7-5 1-15,4 3 0 0,-1-3-21 0,8-4 0 16,7-6 0-16,-1 0 0 0,8 4-13 16,0-10-4-16,-1-3-1 0,8 3 0 0,0-4 30 0,-1-5 5 15,5 3 2-15,3-1 0 0,6-5-19 0,1-7 0 16,4 6 0-16,-1-9 0 0,0 6 9 0,1-6-1 15,-4-6-8-15,0 3 12 0,-1-3-12 0,1-4 0 16,0 1 0-16,0-10 0 0,0 3 0 0,-4 4 0 0,1-7 0 16,-5-3 0-16,-2 0 8 0,-1-9 3 0,-7 9 0 15,4-13 0-15,-7 1 26 0,-1-4 6 0,-3-6 1 0,-3 0 0 16,0 1-28-16,-4-1-6 0,-4 0-1 0,-3 3 0 16,-3-3-1-16,0 3 0 0,-4-3 0 0,0 7 0 15,-8 2 10-15,1-2 2 0,-3 2 0 0,-4-2 0 16,-4 2-20-16,0 1 0 0,-3-4 8 0,4 10-8 15,-8 3 0-15,-3-4 0 0,3 4 0 0,-3 0-9 16,-4 6 9-16,4 1-12 0,-7 2 12 0,3 3-12 16,0-2-1-16,0 5-1 0,4 4 0 0,0 3 0 15,3 3-86-15,-3 0-16 16,3 0-4-16,1 0-1 0,-1 3-129 0,0 3-26 16,-24 1-4-16,10-4-2 0</inkml:trace>
  <inkml:trace contextRef="#ctx0" brushRef="#br5" timeOffset="91649.054">26744 8126 1983 0,'0'0'88'0,"0"0"18"0,-10 0-85 0,2 0-21 16,-2 0 0-16,10 0 0 0,0 0 38 0,-11 0 3 15,4 0 1-15,-3 0 0 0,10 0-17 0,-7 0-3 16,-4 0-1-16,7 0 0 0,-6 6-2 0,-1-3-1 16,4-3 0-16,-3 7 0 0,-4 2 6 0,-1 0 2 15,-6 1 0-15,0 6 0 0,0 2 5 0,0 1 1 16,-7 9 0-16,-4-3 0 0,4 4-9 0,-1 2-2 15,-2 0 0-15,-5 4 0 0,5-7-7 0,-1 7-2 16,4-7 0-16,-1-3 0 0,8 3 14 0,0-3 2 16,3-6 1-16,8 0 0 15,-4-3-96-15,7-7-19 0,3 0-4 0,1 1-1 16,3-10-156-16,0 0-31 0,0 0-6 0,14-19-2 0</inkml:trace>
  <inkml:trace contextRef="#ctx0" brushRef="#br5" timeOffset="91904.139">26151 8117 1497 0,'0'0'133'0,"0"0"-106"0,0 0-27 0,0 0 0 16,0 0 291-16,0 0 53 0,0 0 10 0,0 0 2 16,4 9-292-16,3-3-64 0,-3-3 0 0,6 13-8 0,1-7 8 0,-1 1-13 15,4 6 5-15,-3-4 8 0,3 4-9 0,4 3 9 16,-4-1 0-16,3 4 0 15,1 0 0-15,0 3 0 0,-4 0 12 0,4-3-3 0,-1 3-9 0,1 1-11 16,-4-8 3-16,4 11 0 0,-8-11 8 0,1 7 0 16,3-6 10-16,0 0-10 0,-7-3 0 0,4 3 0 15,-1-1 0-15,-3-8 0 16,0 2-17-16,-3-2-10 0,3-1-1 0,0 1-765 16,7-7-153-16</inkml:trace>
  <inkml:trace contextRef="#ctx0" brushRef="#br5" timeOffset="92969.241">30212 8135 1209 0,'0'0'108'0,"-7"0"-87"15,-4-3-21-15,4 3 0 0,-3 0 312 0,3-6 57 0,-4 6 12 0,4 0 3 16,-4 0-305-16,-3 0-61 0,4 6-18 0,-4-3 8 16,-1 4 7-16,-6 2 1 0,4 0 0 0,-1 10 0 15,-7-3-16-15,1 3 0 0,-8 9-9 0,0-3 9 16,0 3 0-16,-3 0-9 0,-4 4 9 0,4-4 0 16,0 7 0-16,3-7 0 0,0 0 0 0,0 3 0 15,4-2 0-15,0-11 0 0,0 11 0 0,3-14 0 16,4-2-39-16,3 3-2 15,1-1-1-15,3-5 0 0,-1-7-164 0,5-3-33 0,10 0-6 16,0 0-2-16</inkml:trace>
  <inkml:trace contextRef="#ctx0" brushRef="#br5" timeOffset="93247.17">29545 8160 1843 0,'0'0'164'0,"0"0"-132"15,0 0-32-15,0 0 0 0,0 0 176 0,0 0 28 0,0 0 5 0,0 0 2 16,0 0-143-16,7 7-29 16,-7-7-6-16,7 9-1 0,0-6-32 0,0 7 0 0,0 5 0 15,0 1 0-15,1-3 0 0,-1 5 0 0,3-2 0 16,-3 3 0-16,0 0 0 0,4-1 0 0,-1 8 0 16,-2-8 0-16,2 4 0 0,-3 0 0 0,-3-3 0 0,3 6 0 15,-4-6 0-15,1 0 0 0,-1 6 0 0,1-6 0 31,-1-4-20-31,1 4-12 0,-1 0-1 0,-3-3-1 16,4-1-9-16,-4-2-1 0,7 3-1 0,-3-4 0 16,3-2-113-16,0 5-22 0,0-5-5 0,0-1-711 0</inkml:trace>
  <inkml:trace contextRef="#ctx0" brushRef="#br5" timeOffset="93739.136">30043 8534 2019 0,'0'0'89'0,"0"0"19"0,0 0-86 0,0 0-22 15,0 0 0-15,0 0 0 0,0 0 0 0,0 0 8 16,3-10-8-16,4 4 0 16,0-4-19-16,0 1-8 0,-3 3-1 0,6 3-1 0,-3-4 20 0,0-2 9 15,1 0-8-15,-1-1 8 0,0 7 20 0,0-3 8 16,0-4 3-16,0 4 0 0,0 6 18 0,0-3 4 16,-4-3 1-16,-3 6 0 0,0 0-30 0,0 0-7 0,11 0-1 0,-11 0 0 15,0 0-16-15,0 0 0 16,7 9 0-16,-3-3 0 0,-4 4-16 0,0-1 2 0,0 1 1 0,0-1 0 15,-4 0-6-15,-3 1-1 0,4 5 0 0,-8-5 0 16,4 6 11-16,-4-4 9 0,-3 4-13 0,4-7 5 16,-5 7 8-16,-2-4 0 0,-1 4 0 0,4 0 0 15,-4-4 0-15,1 4 0 0,3-3 0 0,0 2 0 16,-1-5 0-16,5-1 0 0,-1 0 0 0,4 7 0 16,4-10 11-16,3 4-3 0,-4-1 0 0,4-9 0 15,4 10-8-15,-1-7 0 0,-3-3 9 0,11 9-9 16,-1-3 24-16,5-2 0 0,-1 2 0 0,0-6 0 15,0 6-24-15,0-3 8 0,4-3-8 0,-1 0 0 16,1 0-16 0,3 0-8-16,-3 0-2 0,3-3 0 0,0 3-175 0,-3-6-35 15</inkml:trace>
  <inkml:trace contextRef="#ctx0" brushRef="#br5" timeOffset="94655.922">26734 8421 1652 0,'0'0'73'0,"0"0"15"0,0 0-70 0,0 0-18 0,0 0 0 0,0 0 0 0,0 0 68 0,0 0 11 16,0 0 1-16,0 0 1 15,0 0-46-15,0 0-10 0,7 9-1 0,-7-3-1 0,3-6-23 0,-3 10 0 16,0-4 0-16,0-3 0 0,0 7 14 0,-3-4-2 15,3 3 0-15,0 1 0 0,-4-7 32 0,1 12 7 16,3-5 1-16,-4 6 0 0,4-4-41 0,0 4-11 16,-4 3 0-16,1-1 0 0,3-2 0 0,-4 3 0 15,4 0 0-15,-3-4 0 0,3 4 8 0,-4 0-8 16,8-3 10-16,-4-1-10 16,-4-2-92-16,4-4-24 0,4 1-4 0</inkml:trace>
  <inkml:trace contextRef="#ctx0" brushRef="#br5" timeOffset="95635.7">23432 11892 518 0,'0'0'46'0,"0"0"-37"16,0 0-9-16,0 0 0 0,0 0 337 0,0 0 66 15,0 0 13-15,-8 0 2 0,8 0-328 0,0 0-66 0,-10 6-12 0,10-6-4 16,0 0-8-16,-7 3 0 0,-4-3 0 0,4 7 8 15,0-7 35-15,0 9 6 0,0-9 2 0,-4 10 0 16,1-4 6-16,-1 3 2 0,-3 1 0 0,0-1 0 16,0 0-8-16,0 7-2 15,0 3 0-15,-4 0 0 0,0 0-3 0,1 6-1 0,-4-3 0 0,3 12 0 16,-3-9-2-16,3 3-1 0,-3 7 0 0,7-7 0 16,-7 3-24-16,3-2-5 0,4-4-1 0,0-3 0 15,3-3-12-15,-3 6 8 0,4-7-8 0,3 1 0 16,3-3 0-16,-3 3-18 0,0-10 2 0,0 7 1 31,7 0-21-31,-4-7-4 0,-6 0 0 0,-1 4-1 0,1-7-27 16,3 4-6-16,-1-1-1 0,1 0 0 0,-7 1-90 0,4-10-19 15,10 0-3-15,-7 9-1 0,-4-3-25 0,4-2-6 16,7-4-1-16,0 0 0 0</inkml:trace>
  <inkml:trace contextRef="#ctx0" brushRef="#br5" timeOffset="96182.772">22916 11911 1173 0,'0'0'52'0,"0"0"11"0,0 0-51 0,0 0-12 0,-7-3 0 0,7 3 0 15,0 0 117-15,0 0 21 0,0 0 4 0,0 0 1 16,-10 0-56-16,10 0-11 0,0 0-3 0,0 0 0 15,0 0-25-15,0 0-6 0,0 0-1 0,0 0 0 16,0 0-18-16,0 0-4 0,7 0-1 0,3 0 0 16,5 0 14-16,-8 0 2 0,-7 0 1 0,7 3 0 15,7 3 9-15,-7-6 3 0,-7 0 0 0,7 10 0 16,0-4-2-16,0 3 0 0,4-6 0 0,-4 7 0 16,3 5-5-16,-3 1 0 0,0-3-1 0,4 5 0 15,0 4-22-15,-1 0-4 0,4 3-1 0,0 4 0 0,0-4-3 16,8 3-1-16,-5-3 0 0,4 3 0 0,1 1-8 0,2-4 0 15,1 3 0-15,0-6 0 0,6 0 0 0,-2 3 0 16,-1-6 0-16,0-1 0 0,-7 1 27 0,0 3 3 16,-3-3 1-16,-4 0 0 15,0-3-47-15,-3 2-8 0,-1-5-3 0,-6 9 0 16,-1-10-7-16,1 7-2 0,-4-3 0 0,0 3 0 16,-4-4-118-16,1-2-24 0,-1 3-5 0,4-7-1 15,-7 0-64-15,7-9-12 0,0 0-4 0,0 0 0 0</inkml:trace>
  <inkml:trace contextRef="#ctx0" brushRef="#br5" timeOffset="96591.093">23774 12525 633 0,'0'0'56'0,"0"0"-44"15,-7 7-12-15,3-4 0 0,-3 3 368 0,0 4 72 16,3-4 15-16,1 3 2 0,3 1-371 0,0-1-74 16,3-6-12-16,1 13-9 0,-4-7 9 0,4 7 9 15,3-4-1-15,-4 4-8 0,4 3 35 0,-3-3 0 16,3-4 0-16,0 7 0 0,-4 6 5 0,1-6 0 16,-4-3 1-16,3 2 0 0,-3 1-21 0,0-3-5 15,0 3-1-15,-3 0 0 0,-1-4-14 0,4 4 0 16,0-3 0-16,-3-4 0 15,-1-2-24-15,4-1-8 0,0 4-2 0,-3-4 0 16,3-6-212-16,0-3-42 0</inkml:trace>
  <inkml:trace contextRef="#ctx0" brushRef="#br5" timeOffset="96868.959">24091 12309 1555 0,'0'0'138'0,"0"0"-110"0,0 0-28 0,0 0 0 0,0 0 273 0,0 0 50 16,7-6 9-16,-3 6 3 16,6-10-311-16,1 7-63 0,3-3-12 0,0-3-2 15,0 5 30-15,4-2 7 0,-4-3 0 0,4 3 1 0,-1 2 15 0,1-2 0 16,0-3 0-16,-4 9 10 0,-4-3 1 0,4 3 0 15,1-7 0-15,-1 7 0 0,-4 0-11 0,-3-3 0 16,4 3-12-16,-1 0 12 16,1 0-144-16,0 0-20 0,-4 0-5 0,3 0-792 15</inkml:trace>
  <inkml:trace contextRef="#ctx0" brushRef="#br5" timeOffset="97152.246">24112 12453 2016 0,'0'0'179'0,"0"0"-143"0,0 0-36 0,0 0 0 16,0 0 188-16,11-3 32 0,3-3 5 0,4 3 2 15,3-3-227-15,0-1-43 0,7-2-9 16,4 9-3-16,0-10 39 0,3 10 7 0,4-3 9 0,-4-3-13 16,-3 6 4-16,0 0 1 0,-1 0 0 0,-2 0 0 15,-5 0-102 1,1 0-20-16,-7 0-4 0,-1 6-1 0,-3-6-86 0,0 3-18 0,4-3-3 16,-4 0-1-16</inkml:trace>
  <inkml:trace contextRef="#ctx0" brushRef="#br5" timeOffset="97601.769">25315 12086 2487 0,'0'0'55'0,"0"0"11"0,0 0 2 0,0 0 2 0,0 0-56 0,0 0-14 0,0 0 0 0,0 0 0 15,0 0 0-15,0 0 0 0,-3 0 0 0,-4 0 0 16,3 10 0-16,-3-10 0 0,0 9 0 0,0-2 0 16,-4 2 28-16,-3 3 4 0,0 4 0 0,-3 3 0 15,-5 0 6-15,-2 0 2 0,-1 6 0 0,-3 0 0 16,0 3-29-16,-4-3-11 0,-3 0 8 0,3-3-8 16,0-3 0-16,4 6 0 0,-4-6 0 0,7-3 0 15,1 2-26-15,3-2-10 16,-4-3-3-16,7 2 0 0,1-5-113 0,2-1-24 0,1-3-4 15,0-3-488-15,4 4-97 0</inkml:trace>
  <inkml:trace contextRef="#ctx0" brushRef="#br5" timeOffset="97824.985">25058 12058 2977 0,'0'0'65'0,"0"0"14"0,0 0 2 0,0 0 3 0,3 10-67 0,4-7-17 0,-3 12 0 0,3-5 0 16,0 6 0-16,4-4-9 0,-1 4 1 0,-3 3 0 16,4-1 8-16,-1 1 0 0,1-3 0 0,0 9 0 15,-1-6 0-15,4 0 0 16,-3-1 0-16,-1 1 0 0,5 6 0 0,-5-6 0 0,4-3 0 0,-3 3 0 16,-1-1 0-16,1 1 0 0,0 3 0 0,-4-9 0 31,3 6-97-31,-3-4-18 0,0 4-3 0,0-3-1 15,4-4-95-15,-4 4-19 0</inkml:trace>
  <inkml:trace contextRef="#ctx0" brushRef="#br5" timeOffset="98394.216">25675 12507 979 0,'0'0'87'0,"0"0"-70"0,0 0-17 0,0 0 0 16,0 0 310-16,0 0 58 0,0 0 12 0,0 9 3 15,0 0-297-15,-3 1-59 0,3-4-12 0,3 4-3 16,-3-1 16-16,0 7 4 0,0-4 0 0,0 4 0 15,4 0-8-15,-4-4-2 0,-4 4 0 0,4 3 0 0,0-4 10 16,0 4 1-16,0 0 1 0,4 0 0 0,-4 0-34 0,3-4 0 16,1 4 0-16,-1-3 0 15,4-4-35-15,-3 4-7 0,-1-7-2 0,4 1 0 16,1-1-127-16,-1 1-25 0,3-1-6 0</inkml:trace>
  <inkml:trace contextRef="#ctx0" brushRef="#br5" timeOffset="99007.879">25548 11356 2455 0,'0'0'108'0,"0"0"24"15,0 0-106-15,0 0-26 0,0 0 0 0,0 0 0 16,0 0-56-16,0 0-16 0,0 0-3 0,0 0-1 16,0 0 36-16,11 6 8 0,-1-6 0 0,1 3 1 0,0-3 31 0,-1 6 0 15,1-2 0-15,3-4 0 0,-7 9 52 0,3-3 4 16,1 4 1-16,0-1 0 0,3 1 5 0,0-1 1 16,-4 7 0-16,5 2 0 0,2 1-41 0,-3 0-8 15,0 6-2-15,4 3 0 0,3 4-12 0,-3-1 0 16,3 4 0-16,4-1 0 0,-1 1 0 0,1-1 0 15,0-3 0-15,-1 4 0 0,5-1 0 0,-5 1 9 16,1-1-1-16,0-2 0 0,-1 2 31 0,1 4 5 16,-4 3 2-16,0-7 0 0,1 4-18 0,-5-4-3 15,-3-2-1-15,1 2 0 0,-1 1 7 0,-7-1 1 16,0-6 0-16,-4 1 0 0,1 2-21 0,-1-9-11 16,-3 12 12-16,-3-5-12 0,-1-4 8 0,1 9-8 0,-1-6 0 0,-3 1 0 15,-3 5 0-15,-1-9 0 0,0 3 0 16,1 1 0-16,-4 2 0 0,-4-9 0 0,0 9 0 15,-3-9 0-15,0 3 0 0,-4 4 0 0,-3-11 0 0,0 7 0 16,0-6 0-16,0 6-11 0,-8-9 11 0,4-3-13 31,1 2-113-31,-1-5-22 0,-3-1-5 0,-1 0-1002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41:44.5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26289 16172 288 0,'-14'0'12'0,"7"0"4"0,0-6-16 0,-4 6 0 16,-3 0 0-16,4-3 0 0,-1-3 286 0,-3 6 54 15,3 0 12-15,-3 0 1 0,4 0-282 0,2-3-57 16,1-4-14-16,0 7 0 0,0-6 8 0,7 6-8 16,0 0 11-16,0 0-11 0,0 0 54 15,0 0 4-15,0 0 1 0,0 0 0 0,0 0-35 0,0 0-6 16,0 0-2-16,0 0 0 0,0 0 25 0,0 0 5 15,0 0 1-15,0 0 0 0,7 6 0 0,-7-6 0 16,0 0 0-16,0 0 0 0,7 10 25 0,-7-10 6 16,0 0 1-16,0 0 0 0,0 0-15 0,0 0-4 15,7 6 0-15,1-3 0 0,-8-3-34 0,10 0-7 16,-10 0-2-16,7 6 0 0,-7-6-17 0,11 0 0 16,-1-6 8-16,-3 6-8 0,-7 0 8 0,11 0-8 0,-11 0 9 15,7 0-9-15,0-3 0 0,4 3 0 0,-11 0 0 0,10-6 0 16,-3 6 0-16,-7 0-8 0,0 0 8 15,0 0 0-15,11 0 0 0,-11 0 0 0,7 0 0 0,-7 0 0 16,0 0 0-16,0 0 0 0,0 0 0 0,7 0 0 16,-7 0 0-16,0 0 0 0,0 0 0 0,0 0 0 15,0 0 0-15,0 0 0 0,0 0 0 0,0 0 9 16,0 0-9-16,0 0 8 0,0 0-8 16,7 0 8-16,-7 0-8 0,0 0 0 0,11 0 0 0,-11 0 0 15,0 0 8-15,0 0 0 0,7 0 0 0,-7 0 0 16,0 0 2-16,0 0 0 0,0 0 0 0,7 0 0 15,0 0-1-15,-7 0 0 0,0 0 0 0,0 0 0 16,0 0 4-16,7 0 1 0,3 0 0 0,-10 0 0 16,0 0 6-16,8 0 2 0,2 0 0 0,1-3 0 15,-1 3-7-15,1-7-2 0,3 7 0 0,0 0 0 16,4 0 4-16,3 0 1 0,0-9 0 0,7 9 0 0,8-6-6 16,-1 6 0-16,-3-4-1 0,3-2 0 0,4 3 1 15,-1 3 0-15,-2-6 0 0,-1 3 0 0,0 3-1 0,4-7 0 16,0 7 0-16,0 0 0 0,3-3-11 0,-3 3 0 15,7-6 0-15,-4 6-11 0,0 0 11 0,4 0 0 16,0 0 0-16,-4-3 0 0,1-3 0 0,-4 6 0 16,-1 0 0-16,-2-7 0 0,2 4 0 0,-2 3 0 15,-1 0 0-15,4 0-8 16,-4 0-16-16,0 0-2 0,1 0-1 0,-5 0 0 16,-2 0-197-16,-5 10-40 0</inkml:trace>
  <inkml:trace contextRef="#ctx0" brushRef="#br0" timeOffset="1911.949">10502 7615 403 0,'0'0'36'0,"0"0"-36"0,-10-6 0 0,-1-4 0 16,0 7 423-16,1-3 77 0,6-4 16 0,-3 1 4 16,-7 3-411-16,4 2-81 0,6-5-17 0,1 3-3 15,-5-4-8-15,5 7 0 0,-4-6 0 0,7 3 0 16,3-4 0-16,-3 10 0 0,-3-6 0 0,-4 6 0 16,7 0-10-16,-7 0 10 0,-4 0-12 0,1 0 12 15,-4 6-9-15,-1 4 9 0,1 5 0 0,-7-2-9 16,0 6 9-16,-4 6 0 0,4 0 8 0,-4 3-8 15,1 0 12-15,-5 13-1 0,1-3-1 16,0-1 0-16,3 7-10 0,1-3 0 0,2 0 9 0,1 3-9 16,7-4 0-16,0-2 0 0,4 0 0 0,2 2 8 15,1-8-8-15,7 9 0 0,4-7 8 0,3-3-8 16,0 4 0-16,4-7 8 0,6 7-8 0,1-7 0 16,0-3 9-16,3 3-9 0,3-6 12 0,33 9 5 15,-25-24-3-15,3-4-1 0,7-3 0 16,8-3 8-16,-5-4 2 0,-6-2 0 0,4-10 0 0,6 0 7 15,-7 1 2-15,-6-8 0 0,-8-2 0 0,4-6 4 0,-8 9 2 16,1-7 0-16,-7 1 0 0,-11-7-2 0,3 4 0 16,1-4 0-16,-4-6 0 0,-7 0-4 0,-4 7 0 15,1-13-1-15,-4 12 0 0,0-6-11 0,-4 10-3 16,-7-4 0-16,1 3 0 0,3 1-17 0,-4 6 8 16,-10 0-8-16,3 2 0 0,8 8 10 0,-5-7-10 15,1 6 8-15,0 3-8 0,-4 3 0 0,4 7 0 16,11-3 0-16,-8 6 0 15,-3-4-83-15,7 7-12 0,14 0-2 0,0 0-752 16,-11 10-151-16</inkml:trace>
  <inkml:trace contextRef="#ctx0" brushRef="#br0" timeOffset="2178.501">10954 8377 2905 0,'0'0'128'16,"7"0"28"-16,0 6-125 0,-7-6-31 0,0 0 0 0,3 9 0 16,8 1 15-16,-4-1-3 0,-14 1-1 0,7 5 0 0,7-5-25 0,4-1-5 15,-11 1-1-15,0 5 0 0,0-5-2 0,0-1-1 16,7 0 0-16,-7 1 0 15,-11-1-20-15,11-9-4 16,0 0-1-16,0 0 0 0,0 0-73 0,0 0-15 0,0 0-4 0,4-9-883 16</inkml:trace>
  <inkml:trace contextRef="#ctx0" brushRef="#br0" timeOffset="2707.416">11931 7502 1785 0,'3'-3'159'0,"-3"-7"-127"0,4 4-32 0,0-3 0 15,-1-1 116-15,-3 1 18 0,4 3 3 0,-4 6 1 16,-4-4-77-16,1-2-15 0,-5 3-3 0,-2-3-1 16,-4 6-26-16,0 0-6 0,-7 0-1 0,-4 0 0 15,0 6-9-15,-3-3 0 0,-4 3 0 0,-3 4 0 16,-11-1 0-16,7 7 0 0,7-4 0 0,-6 4 0 15,-8 3 16-15,3 0 8 0,5 6 2 0,2-6 0 16,5 9-13-16,-1-3-2 16,0 3-1-16,7 7 0 0,8-7-10 0,-1 6 0 0,-3-5 0 0,7 5 0 15,7-6 0-15,3 4 0 0,1-10 0 0,3 3 0 16,3 0 0-16,4-6 0 0,4-4 0 0,7-2 0 16,-8-4-9-16,8-9 9 0,10 0 0 0,0 0 0 15,-3-9 0-15,3-1 0 0,4 1 8 0,3-10-8 16,4 4 12-16,-4-7-3 0,-7-3-1 0,4-1 0 15,4-2 16-15,-8 3 2 0,-7-3 1 0,4 3 0 0,-8-3-8 16,4 3-2-16,-3-10 0 0,-4 7 0 0,-3 6 0 16,3-3 0-16,-4 0 0 0,-3 6 0 0,1 0-1 0,-1 3 0 15,-4 7 0-15,1 0 0 0,-1-1 3 0,-3 10 0 16,0 0 0-16,0 0 0 0,-3 16-19 0,3-4 0 16,-4 7 0-16,4 6 0 0,-3 4 0 0,-1-4 0 15,1 12 0-15,-1-2 0 0,0-1 16 0,1 10 0 16,-1 0 0-16,-3-6 0 0,4 9 20 0,3-3 4 15,-4-4 1-15,4-2 0 0,-3 0-41 16,3-4 0-16,0 1 0 0,0 2 0 0,0-2 0 0,3-1 0 16,1 4 0-16,-1-4 8 15,4 1-72-15,4 2-14 0,0 1-3 0,-1 3-810 0,4-4-161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41:53.4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9497 4805 2131 0,'0'0'94'0,"0"0"20"0,0 0-91 0,0 0-23 16,0 0 0-16,0 0 0 0,7 10 32 0,-7-10 3 15,0 0 0-15,3 6 0 0,4 3-8 0,0 1-2 16,-3-1 0-16,0 0 0 16,3 7-25-16,-7-3 8 0,0 5-8 0,0 8 0 0,3-8 15 0,-3 7-3 15,-3 4 0-15,3-4 0 0,0 3 7 0,0 0 1 16,-7 7 0-16,7-10 0 0,-4 9 4 0,0-6 2 15,4 7 0-15,0-7 0 0,0-3-12 0,-3 4-2 16,3-1-1-16,-4-13 0 0,4 11 0 0,0-5 0 16,-3-5 0-16,-1 3 0 0,4 0-23 0,0-10-4 15,-3 7 0-15,-1-7-1 16,1 1-97-16,3-1-19 0,-4-3-4 0,4-6-1 16,0 0-76-16,0 0-15 0</inkml:trace>
  <inkml:trace contextRef="#ctx0" brushRef="#br0" timeOffset="833.762">9391 4727 1904 0,'0'0'84'0,"0"0"18"0,0 0-82 0,0 0-20 0,-4 0 0 0,4-10 0 16,0 7 56-16,0 3 6 0,0 0 2 0,0 0 0 15,4-6-43-15,-1-4-8 0,-3 10-1 0,4-3-1 16,0-3 10-16,-1-3 3 0,8 2 0 0,-4 4 0 15,0-3 5-15,7-3 2 0,0-1 0 0,4 1 0 16,-1-1-6-16,4 4-1 0,1-3 0 0,-1-1 0 0,0 7-3 16,0-3-1-16,0-4 0 0,4 10 0 0,0-3-20 0,-4 6 0 15,4-3 0-15,-1 7-12 16,-3-4 12-16,4 3-10 0,-4 4 10 0,4 2-10 0,-7-6 10 0,-1 13 0 16,-6-3 10-16,3-4-10 0,0 10 0 15,0-3 0-15,-7 0 0 0,0 0 0 0,0 0 10 0,0-4-10 16,-3 4 10-16,3 0-10 0,-4 0 0 0,-3-4 0 15,4-5 0-15,3 9 0 0,-7-4 0 0,0-12 11 16,0 13-2-16,-3-6 0 0,3-4 6 0,-8 3 1 16,1-6 0-16,4 7 0 0,-4-4 10 0,-4-3 2 15,1 3 1-15,-4 1 0 0,-4-4-29 0,4 3 8 16,-7-3-8-16,3-3 0 0,-3 0 9 0,0 0-1 16,-4 0 0-16,0 0 0 0,1 0-8 0,-1 0 0 15,-3 0 0-15,3 0 0 0,-3-3-15 0,7-3-5 0,-11 6 0 16,4 0-1-1,3 0-15-15,0 0-2 0,1 0-1 0,6-3 0 16,-3 3-6-16,7-7-2 0,-1 7 0 0,8 0 0 16,7 0-84-16,0 0-17 0,-7 7-3 0,7-7-1 0</inkml:trace>
  <inkml:trace contextRef="#ctx0" brushRef="#br0" timeOffset="1335.894">10622 4504 1947 0,'0'0'43'0,"0"0"9"0,-3-9 1 0,3 9 2 0,0 0-44 0,0 0-11 15,0 0 0-15,0 0 0 0,0 0 20 0,0 0 1 16,-4 0 1-16,1 0 0 0,3 0-12 0,0 0-2 16,0 0-8-16,-11 0 12 0,0 0-12 0,4 9 0 15,7-9 0-15,-7 6 0 0,-3 1 0 0,-1 2 0 0,1-6 0 16,6 7 0-16,-3 5 20 0,-4-5 0 0,-6-1 1 16,6 7 0-16,4-4 21 0,-3 7 4 15,-12 3 1-15,1-3 0 0,4 0-5 0,-1 6-1 16,-3-3 0-16,-4 9 0 0,-3-3-5 0,7 1 0 0,-1-1-1 0,1 6 0 15,0 1-21-15,-4-1-4 0,4-6-1 0,4 1 0 16,-1 5 19-16,0-6 3 0,4-3 1 0,0 4 0 16,4-4-32-16,-1-6 0 0,4 6 0 0,0-7 0 15,0 11 0-15,3-14 0 0,1 10 0 0,-1-3 0 16,4 4 0-16,0 2 0 0,4-9 0 0,-1 12 0 16,1-9 0-16,-1 9 0 0,4-9 0 0,4 10 0 15,-4-11 0-15,4 5 0 0,-1 2 0 0,4-9 0 16,0 6-20-1,1-6-9-15,-1-4-3 0,3 4 0 0,4 0-23 16,1-4-5-16,-1 1 0 0,-4-3-1 0,8-4-57 0,0 1-11 16,-4-1-3-16,0-3 0 15,-7 4-64-15,7-4-12 0,1-3-4 0,-1 6 0 0</inkml:trace>
  <inkml:trace contextRef="#ctx0" brushRef="#br0" timeOffset="1769.283">11222 4840 518 0,'0'0'23'0,"-7"0"5"0,0 3-28 0,0-3 0 0,0 0 0 0,0 6 0 15,-4-6 407-15,0 3 76 0,4 3 15 0,0 1 3 16,-3-4-392-16,-1 6-78 0,1 1-16 0,-1 5-3 16,4-5 2-16,-4-1 1 0,-13 7 0 0,6-4 0 15,4 7-2-15,0 3 0 0,-7 0 0 0,-4 3 0 16,0 0 10-16,4 3 1 0,-4 1 1 0,-3-4 0 15,-4 9 16-15,4-6 3 0,7 1 1 0,-4 2 0 16,1-3-17-16,2-9-3 0,5 9-1 0,-1-9 0 16,4-3-12-16,0 3-4 0,0-4 0 0,3-5 0 15,4-1-8-15,0 1-17 0,-3-1 4 0,3 0 1 16,7-9-39-16,0 0-7 0,0 0-2 0,-8-9 0 16,1 0-151-16,4-1-30 0,10 1-7 15,-7-7 0-15</inkml:trace>
  <inkml:trace contextRef="#ctx0" brushRef="#br0" timeOffset="2042.531">10640 4789 2253 0,'-11'-3'49'0,"11"3"11"0,0 0 1 0,0 0 3 0,0 0-51 0,0 0-13 16,0 0 0-16,0 0 0 0,11 0 19 0,-11 0 1 0,0 0 0 0,7 3 0 15,0 4 0-15,3 8 0 16,-2-5 0-16,-1 2 0 0,0 4-3 0,3 0 0 0,4 6 0 0,-3-7 0 15,-8 4 3-15,8 0 0 0,3 0 0 0,4 6 0 16,-11 0 24-16,0-6 6 0,3 6 1 0,1 3 0 16,0 0-37-16,-1-3-14 0,-6 4 11 0,3 5-11 15,3-6 10-15,-3 1-10 0,-3 2 10 0,0-3-10 16,-4 0 8-16,7 1-8 0,-4-4 0 0,-3 0 9 16,0 3-9-16,0-9 0 0,7-4 0 0,0 4 0 31,-7-3-18-31,4-4-9 0,3 4-1 0,3-6-1 0,1-1-105 15,-4 0-21-15,0-9-4 0,4 10-533 0,6-10-106 0</inkml:trace>
  <inkml:trace contextRef="#ctx0" brushRef="#br0" timeOffset="2905.882">11250 5520 2023 0,'0'0'89'0,"0"0"19"0,0 0-86 0,0 0-22 16,0-3 0-16,0 3 0 0,4-6 23 0,-1-4 0 16,1 1 0-16,-4 3 0 0,3-4-7 0,4 7 0 15,4-3-1-15,-4-4 0 0,0 7 9 0,4-6 3 16,6 3 0-16,1-4 0 0,-1 1-12 0,1 2-3 16,0-2 0-16,3 6 0 0,4-3 5 0,-4 3 1 15,-7-4 0-15,0 7 0 0,7 0 11 0,-3 0 3 0,-8 0 0 0,1 0 0 16,-4 7-32-16,4-4 8 0,-1 3-8 0,-6 3 0 15,-4 1 0-15,0-1 0 0,3 10 0 0,-3-10 0 16,-3 10 8-16,-4-3 0 0,3 3-8 16,-3-4 12-16,-11 4-12 0,4 0 0 0,4 0 0 0,-1 0 0 15,8 3 0-15,-11 0 0 0,-4-1 0 0,-3 1 9 16,0-6-9-16,3 3 0 0,-3 0 0 0,0 0 0 16,-4-4 0-16,7 1 0 0,1-4 0 0,-1-2 0 15,-3 6 0-15,3-7 0 0,8 7 11 0,3-7-11 16,-4 0 0-16,0 1 0 0,4-1 0 0,4-2 0 15,3-7 12-15,0 9-4 0,-4-6-8 0,4 6 12 16,7 1 0-16,-3-4 0 0,-4-6 0 0,7 3 0 16,-4 4 17-16,8 2 3 0,0-9 1 0,-1 9 0 15,-10-9-20-15,7 0-4 0,11 10-1 0,-1-10 0 16,-2 6-8-16,2-6-11 0,1 3 3 0,3-3 0 16,0 0-36-16,0 0-6 15,-7-3-2-15,8 3 0 0,6 0-72 0,-3-6-14 0,-8 3-3 0,1-4-1 16,7-2-70-16,-4 0-15 0,14-10-2 0,-7 3-1 15</inkml:trace>
  <inkml:trace contextRef="#ctx0" brushRef="#br0" timeOffset="3270.773">11931 5150 1785 0,'0'0'79'0,"-7"3"17"0,0-3-77 0,0 0-19 0,0 0 0 0,7 0 0 15,0 0 103-15,0 0 17 0,0 0 3 0,0 0 1 16,0 0-102-16,0 0-22 0,0 0 0 0,0 0 0 15,0 0 10-15,14 0 5 0,3-3 1 0,1-3 0 16,0 6 13-16,6 0 3 0,-2 0 1 0,6-6 0 16,0 2 12-16,0 4 3 0,4-6 0 0,0 6 0 15,-8 0-32-15,8 0-5 0,-4-3-2 0,-3 3 0 16,0 0-9-16,-4 0 0 0,0 3 0 0,-3-3 0 16,-1 0-56-16,1 0-12 15,-4 0-4-15,0 6-656 0,0-6-131 0</inkml:trace>
  <inkml:trace contextRef="#ctx0" brushRef="#br0" timeOffset="3633.966">11769 5357 403 0,'0'0'17'0,"0"0"5"0,0 0-22 0,0 0 0 0,0 0 0 0,0 0 0 16,0 0 370-16,3 3 70 0,-3-3 13 0,7 10 3 15,-7-10-309-15,7 6-63 0,4 3-12 0,-1-2-2 16,1-4-7-16,3-3-2 0,4 0 0 0,-4 0 0 15,4 6-39-15,-1-6-8 0,1 0-2 0,3 0 0 16,0 0-12-16,-3 0 0 0,-1 3 0 0,5-3 0 16,-8 0 0-16,7 0-16 0,-3 0 3 0,3 0 1 31,0 0-27-31,0 0-5 0,0 0 0 0,0 0-1 0,4-3-27 16,-4-3-6-16,-3 6-1 0,3 0 0 0,-3-3-93 0,-1-4-20 15,4 7-3-15,-3-3-1 0</inkml:trace>
  <inkml:trace contextRef="#ctx0" brushRef="#br0" timeOffset="4208.295">12778 5279 2487 0,'0'0'110'0,"0"0"23"0,0 0-106 0,0 0-27 0,0 9 0 0,0 0 0 16,-4 1 0-16,4 6 0 0,0-7 0 0,0 10 0 15,0-13-24-15,0 3-9 0,0 10-3 0,0-3 0 16,-3-4 21-16,3-2 4 0,0-1 1 0,0 7 0 16,0-7 10-16,0-9 0 0,3 10 0 0,-3-10 0 15,0 0 13-15,0 0-1 0,0 0-1 0,0 0 0 16,0 0 32-16,0 0 6 0,0 0 2 0,0 0 0 15,0 0 10-15,0 0 3 0,0-10 0 0,4 7 0 0,-1-6-15 0,1-7-2 16,-1 0-1-16,-3 4 0 16,0-7-30-16,4-3-7 0,-1 0-1 0,1-3 0 0,-4 0-8 15,3 3-11-15,-3-3 3 0,4 0 0 0,-1 0-10 0,1 6-2 16,-1 0 0-16,1 0 0 0,-1 4 7 0,1 5 1 16,3-2 0-16,-3-1 0 0,3 4 35 0,0 6 7 15,0-4 2-15,3 4 0 0,4-3-32 0,-3 6 0 16,3-3 0-16,0 3 0 15,4 0-20-15,-4 3-9 0,4-3-3 0,-1 0 0 16,1 0-29-16,0 6-7 0,-4-6 0 0,0 3-1 16,3 4-127-16,-2-4-26 0,-1 3-5 0,-4 3-401 0,1 1-81 15</inkml:trace>
  <inkml:trace contextRef="#ctx0" brushRef="#br0" timeOffset="4774.365">13540 5090 288 0,'0'0'12'16,"0"0"4"-16,0 0-16 0,0 0 0 0,0 0 0 0,-7 0 0 0,-4 0 236 0,4 10 44 15,-4-10 8-15,-3 9 3 0,4 1-163 0,-4-10-33 16,3 6-7-16,-3 3 0 0,0-5 2 0,0 8 1 15,0-9 0-15,-1 7 0 0,5-4-31 0,-4 3-7 16,3 1-1-16,-3-1 0 0,0 7-10 0,0-4-2 16,0-2-1-16,0 5 0 0,-1-5-20 0,-2 5-4 15,3-2-1-15,3 3 0 0,-3 3-14 0,3-1 0 16,1 1 0-16,6-3 0 0,-3 3 0 0,4-1 0 16,-1-2 0-16,4 0 0 0,0-4 0 0,4 4 0 15,3-7 0-15,-4 1 0 0,1-1 12 0,6 1-3 16,-3-4-1-16,4 3 0 0,-4-6 16 0,7-3 4 15,-3 0 0-15,3 0 0 0,-3 0-13 0,3 0-3 16,0-3 0-16,0-3 0 0,-4-3-3 0,5-1-1 16,-5 1 0-16,1-1 0 0,-1-5-8 0,-3 5 8 15,0-8-8-15,4 2 8 0,-7 3 0 0,3-5 0 16,0-4 0-16,0 9 0 0,0-6 20 0,-4 4 3 0,1-4 1 16,-1 9 0-16,1-5-32 0,-1 5 0 0,-3 10 0 0,0 0 0 15,0 0 12-15,0 0-3 0,0 0-1 0,0 0 0 16,0 0-8-16,0 0-11 0,0 0 3 0,0 0 0 15,0 16 22-15,4-4 5 0,-4-2 1 0,0 6 0 16,0-7 19-16,3 10 4 0,1-10 1 0,-4 7 0 16,3 3-29-16,1-4-6 0,3 4-1 0,-3-3 0 15,3-4-8-15,0 4 10 0,0-7-10 0,3 10 10 16,-3-3-18-16,4-4-4 0,0-2-1 0,-1 6 0 16,1-7-124-1,-1 0-25-15,-3 1-5 0,4-1-1 0,0-9 4 16,-4 6 0-16,-7-6 0 0,10 0-432 0,1 0-87 0</inkml:trace>
  <inkml:trace contextRef="#ctx0" brushRef="#br0" timeOffset="5038.742">13751 5313 2973 0,'0'0'65'0,"0"0"14"0,0 0 2 0,0 10 3 0,-3-1-67 0,3 0-17 0,0 1 0 0,0 5 0 16,3 1 0-16,-3-3 0 0,4 5-13 0,-1-2 5 31,-3 9-36-31,4-6-6 0,-1 0-2 0,1 0 0 16,-4-4-3-16,0 4-1 0,3-3 0 0,-3-4 0 15,4 4 3-15,-4-7 0 0,4 10 0 0,-4-9 0 16,3-4 16-16,-3-6 3 0,0 0 1 0,0 0 0 15,0 0-116-15,0 0-23 0,0 0-5 0,0-9-1 0</inkml:trace>
  <inkml:trace contextRef="#ctx0" brushRef="#br0" timeOffset="5190.724">13801 5075 2131 0,'0'0'94'0,"0"0"20"0,0 0-91 16,0 0-23-16,0 0 0 0,0 0 0 0,0 0 124 0,0 0 21 15,7 0 4-15,3 0 1 16,1 0-354-16,-4 0-72 0,-7 0-13 0,21 0-3 0</inkml:trace>
  <inkml:trace contextRef="#ctx0" brushRef="#br0" timeOffset="5643.341">14065 5366 2602 0,'0'0'57'0,"0"0"12"0,0 0 3 0,0 0 1 0,-3 10-58 0,3-1-15 15,0 1 0-15,0-1 0 0,0-9-13 0,0 9-6 0,3 7-1 0,-3-6 0 32,0-1-70-32,0 10-14 0,-3-10-4 0,3 1 0 15,0 5 38-15,0-5 7 0,-4-1 2 0,4 0 0 0,-3 7 53 0,-1-6 8 0,4-1 0 0,-3 0 10 16,-1 1 60-16,4-10 12 0,0 0 2 0,0 0 1 15,0 0 2-15,0 0 0 0,0 0 0 0,0 0 0 16,0 0-35-16,0 0-6 0,0 0-2 0,0-10 0 16,0 1-28-16,4 0-7 0,-4-7-1 0,3 6 0 15,4-8-8-15,-3-1-11 0,3-6 3 0,0 3 0 32,0-3-16-32,0 0-2 0,4 0-1 0,-4 6 0 0,3 0 27 0,-3 3 0 0,4 7 0 0,-1-1 0 15,-3 7 24-15,4-3 11 0,0 3 1 0,-1-3 1 16,-3 6-18-16,7 0-4 0,4-4-1 0,0 8 0 15,-4-4-14-15,3 6 0 0,1-3 0 0,0 6 0 0,-1 1 0 16,1-1 0-16,0 7 0 0,-4 3-10 16,0-4 10-16,0 4-8 0,-3-3 8 0,-1 3-8 0,-3 0 8 15,0-1 0-15,0 1 8 0,4 6-8 0,-8-9 0 16,4 3 0-16,-3 0 0 0,3-4 0 0,-3-2-14 0,3-4-4 16,-4 7-1-16,1-7 0 15,3-2-108-15,-4-4-21 0,-3-3-5 0,0 0-560 16,7 0-112-16</inkml:trace>
  <inkml:trace contextRef="#ctx0" brushRef="#br0" timeOffset="6103.717">14249 4589 2635 0,'-11'0'116'0,"8"3"25"0,-1 3-113 0,1-3-28 0,-1 7 0 0,4-1 0 16,0-3 24-16,7 4-2 0,0-1 0 0,7 7 0 15,0-7-41 1,4 7-8-16,3-4-1 0,0 4-1 0,4-3 11 0,3 12 2 0,0-6 1 0,1-1 0 15,2 8 15-15,1-1 0 0,3 0 0 0,-3-3 0 0,0 3 8 16,-4 3-8-16,4-3 9 0,0 3-9 0,-1 0 36 16,1 4 0-16,-4-4 1 0,1 10 0 0,-1-13-3 15,-3 12-1-15,-1-5 0 0,-3-1 0 0,1 4-1 0,-5-1 0 16,1 4 0-16,-1-13 0 0,-6 12-20 0,0-5-4 16,-1-4 0-16,-3 0-8 0,0 0 0 15,-3 4 0-15,-1-4 0 0,1 0 0 0,-4 7 8 0,-4-7-8 16,4 6 0-16,-3 1 0 0,-1-7 0 0,-3 0 0 15,-3 7 0-15,-1-7 0 0,1-3 0 0,-5 3 0 16,1-2 0-16,0-8 0 0,-7 1 0 0,3 0-11 16,-3-3 11-16,-3-1-13 15,-1-2-22-15,0-4-4 0,0-2-1 0,-3-4 0 16,0 3-124-16,0-15-26 0,3 2-5 0</inkml:trace>
  <inkml:trace contextRef="#ctx0" brushRef="#br0" timeOffset="6472.747">15318 5181 1094 0,'0'0'97'0,"0"0"-77"0,0 0-20 0,0 0 0 15,0 0 328-15,0 0 61 0,0 0 13 0,0 0 2 0,0 0-302 0,0 0-61 16,0 0-12-16,10 0-2 0,4-3-9 0,-3 3-2 16,3 0 0-16,-3 0 0 0,6 0-16 0,1 0-9 15,-4 0 1-15,4 3 0 0,-1-3-7 0,-3 7-1 16,4-7 0-16,0 0 0 0,-4 0 16 0,3 0-9 15,-2 3 9-15,-1-3-8 0,3 6 8 0,-6-6 0 16,3 0 8-16,-3 0-8 0,-1 0 0 0,4 0 0 16,-3-6 0-16,-1 6 0 15,-3 0-103-15,4 6-18 0,-4-6-4 0,0-6-573 16,4 6-114-16</inkml:trace>
  <inkml:trace contextRef="#ctx0" brushRef="#br0" timeOffset="6771.05">15145 5395 2570 0,'0'0'56'0,"0"0"12"0,0 0 3 0,7 6 1 0,0-3-57 0,7 3-15 0,0-3 0 0,7-3 0 16,0 7 36-16,4-7 4 0,3 0 0 0,1 0 1 0,6 0-23 0,0 0-5 16,0 0-1-16,1 0 0 0,2-7-12 15,-2 7-16-15,-1-3 3 0,0 3 1 16,-3-6-26-16,3 6-5 0,-3-3-1 16,-4-3 0-16,-3 3-70 0,0-4-14 0,-4 7-4 0,4-3-547 15,-4-3-109-15</inkml:trace>
  <inkml:trace contextRef="#ctx0" brushRef="#br0" timeOffset="7306.327">16609 4946 1958 0,'0'0'87'0,"0"0"17"0,0 0-83 0,0 0-21 0,0 0 0 0,-4 3 0 16,-3-3 103-16,0 0 16 0,-3 7 3 0,3-4 1 31,-4 3-123-31,0-6-32 0,1 9-2 0,-4-2-1 16,0-4 3-16,-4 6 0 0,4 1 0 0,-4 5 0 0,4-5 32 0,0-1 0 0,3 7 0 0,-3-4 0 15,-3 4 41-15,2 0 6 0,1 6 1 0,0-13 0 16,0 16 4-16,-3 0 2 0,-5-6 0 0,5 9 0 15,-4-3-29-15,3 4-5 0,0-4-2 0,1 3 0 16,3 0-18-16,3-3 0 0,4-6 0 0,0 6 0 16,3-6 0-16,4 0-16 0,0-10 4 0,7 1 0 15,0 2-7-15,4-2-1 0,7-7 0 0,-1-3 0 0,4 0 20 16,4 0 16-16,3-3-4 0,1-4 0 0,-5-2 8 16,8-7 0-16,0 7 1 0,0-10 0 0,-4 3 8 0,3 4 2 15,-6-7 0-15,3 0 0 0,-6-3-15 0,2 3-4 16,-3 1 0-16,-3-8 0 0,0-2 7 0,-4 3 1 15,0-3 0-15,0 3 0 0,-7 3-20 0,-3-9 0 16,3 12 0-16,-7-10 0 0,-4 11 18 0,-3 2 0 16,-3 3 0-16,-1-2 0 0,-3-1 3 0,-7-3 1 15,3 10 0-15,-7-7 0 0,1 4-11 0,-5 2-3 16,5-5 0-16,-5 5 0 0,1 1 12 16,4-1 1-16,2 4 1 0,1-3 0 0,0-1-14 0,7 1-8 15,-4-1 8-15,4 10-8 16,4-9-60-16,-1 9-16 0,4-6-3 0,0 6-1 15,7 0-96-15,0 0-19 0,-7 0-4 0,7 6-1 0</inkml:trace>
  <inkml:trace contextRef="#ctx0" brushRef="#br0" timeOffset="7577.458">16775 5529 3024 0,'0'0'67'0,"-4"10"13"0,-3 6 4 0,3-7 0 0,-3 0-68 0,4 1-16 0,-1-1 0 0,4-3 0 0,0 4 0 0,0-1 0 16,0-9 0-16,0 7 0 15,4 2-52-15,-1-6-7 0,4 7-1 0,-3-4-1 16,3 3-4-16,0-3-1 0,-3-2 0 0,3 5 0 16,0 0-86-16,0-9-18 0,0 10-3 0,0-10-481 15,-4 6-96-15</inkml:trace>
  <inkml:trace contextRef="#ctx0" brushRef="#br0" timeOffset="7875.847">17279 4921 2188 0,'0'0'195'0,"0"0"-156"0,0 0-31 0,0 0-8 16,0 0 200-16,0 0 40 0,-3 10 7 0,-1-1 1 15,0 0-192-15,1 7-38 0,-4 3-8 0,7 0-2 16,-4 6-8-16,1 3-9 0,3 0 9 0,-4 13-13 16,1-3-3-16,-1-1-1 0,4 7 0 0,-3-3 0 15,-1-3 17-15,4-1 0 0,-3-2-8 0,3-1 8 16,0 4-13-16,3-13 1 0,4 3 0 0,-3-3 0 16,3-6-100-16,-4 6-19 0,8-6-4 0,0-10-1052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6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2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1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3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09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5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9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4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8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6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3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3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02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8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3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2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7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5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7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4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9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4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18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3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4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3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3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7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8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04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2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34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5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6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61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4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03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5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8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5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01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8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3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9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03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8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1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7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2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3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3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3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02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6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5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9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7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9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0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2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5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9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5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6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7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05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9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0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88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38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53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893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37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692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87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83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53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03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14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494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61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21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19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68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16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69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5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22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2.997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49:12.3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857 3030 1558 0,'0'0'69'0,"0"0"15"0,0 0-68 0,0 0-16 0,0 0 0 0,0 0 0 16,0 0 0-16,0 0 0 0,0 0 0 0,0 0 0 15,0 0 0-15,0 0 0 0,0 0 0 0,0 0 0 16,0 0 0-16,0 0 0 0,0 0 0 0,11 16 0 16,-11-16 10-16,10 12-10 0,-6-5 8 0,7 2-8 15,-1 1 20-15,1-1-2 0,-8 0 0 0,8 7 0 16,3 3 0-16,-3 6 0 0,-1-6 0 0,4 9 0 15,-3-9-3-15,-1 15-1 0,4-9 0 0,-3 4 0 16,0-1-5-16,3-3-1 0,-4 9 0 0,4-5 0 16,-3-1-8-16,3 6 10 0,7-2-10 0,-7-1 10 15,8 0-10-15,-5-2 12 0,-3-4-12 0,4-3 12 16,0 3-12-16,3-6 0 0,-7 6 9 0,7 0-9 0,-10-6 26 16,3-1 1-16,0-5 0 0,4 3 0 0,-11 2 13 0,10-2 4 15,-10-6 0-15,4-1 0 0,-1 0-4 0,-3 1-1 16,-3-4 0-16,-4-6 0 0,11 3 1 15,-11-3 1-15,0 0 0 0,0 0 0 0,0 0 4 0,0 0 1 16,0 0 0-16,0 0 0 0,0 0 2 16,0 0 0-16,0 0 0 0,0-9 0 0,-7-1-13 0,7 1-3 15,0 6 0-15,-4-13 0 0,4 0-20 0,0 7-4 16,-4-10 0-16,4 4-8 0,0-4 9 0,0 6-9 16,0-9 0-16,4 10 9 0,-4-7-9 0,0-3 0 15,0 3 0-15,4-3 0 0,-4 0 0 0,7 3 0 16,-7-3 0-16,0 0 0 0,-7 1 0 0,7 2 0 0,0-3 0 15,-4 0 0-15,4 0 0 0,-4 0 0 0,-3-3 9 16,7 6-9-16,-3-6 8 0,-4 6-8 0,7 0 8 0,-4 4-8 16,4 2 10-16,0 4-2 0,-7-7-8 0,4 16 12 15,3-9-12-15,0 9 0 0,0 0 0 0,0 0 0 16,0 0 0-16,0 0 0 0,0 0-8 0,3 9 8 16,4-6-21-16,-7 13 2 0,11-7 1 0,-8 10 0 15,4-10 2-15,-3 7 1 0,0 3 0 0,3-3 0 16,3 2 5-16,-6 1 1 0,-1 0 0 0,4 0 0 15,-3-3 1-15,3 2 0 0,-7-2 0 0,3 3 0 16,4 0 8-16,-3-1 0 0,-4-2 0 0,-4 3-8 16,4 6 8-16,0-9 0 0,-7-4 0 0,7 7 0 15,-3 0 0-15,3-3 9 0,0 2-1 0,0-8-8 16,0-4 14-16,0 10-4 0,0-7-1 0,0 1 0 16,0-1-9-16,0-6 8 0,0 7-8 0,0-1 8 0,0-3-8 15,0-6 10-15,0 10-10 0,0-1 10 0,0-9-2 16,0 9 0-16,0-2 0 0,0-7 0 0,0 9 0 0,0-9 0 15,-7 3 0-15,7-3 0 0,0 0 4 0,-4 13 0 16,4-13 0-16,-10 3 0 0,6 3 0 0,-6-3 0 16,-1 4 0-16,0-4 0 0,1-3 2 0,-1 6 1 15,-3-6 0-15,0 3 0 0,0-3 3 0,-4 6 1 16,1-2 0-16,-5-4 0 0,1 0 2 0,4 0 1 16,-4 6 0-16,-4-3 0 0,4-3-1 0,3 0 0 15,-3 0 0-15,-4 0 0 0,11 6-9 0,-7-6-1 16,7 0-1-16,0 0 0 0,-4 6-10 0,4-2 0 15,0-4 0-15,3 0 0 0,-3 6 0 0,4-3 0 0,-5 6 0 16,5-9 0-16,-1 0-19 0,1 7 4 16,-1-7 1-16,4 3 0 15,0 3-100-15,7-6-20 0,0 0-4 0</inkml:trace>
  <inkml:trace contextRef="#ctx0" brushRef="#br0" timeOffset="1531.577">529 8104 2487 0,'0'0'55'0,"0"0"11"0,0 0 2 0,0 0 2 0,-7 3-56 0,7-3-14 0,-3 6 0 0,-4-2 0 16,7-4 0-16,-4 9-16 0,4-3 3 0,0 4 1 0,0-1 12 0,0 0 0 16,4 7 0-16,-4-3-9 0,7-4 1 0,-4 7 0 15,4 3 0-15,-3-1 0 0,6-2 8 0,1 9 0 16,-1-3 0-16,-2 3-8 0,2-6 8 0,1 6 0 15,3 3 0-15,-4-3 8 0,4 4-8 0,4-11 0 16,-4 7 0-16,4 1 0 16,0-4 0-16,-4 3 0 0,7 3 0 0,-7-3-8 0,7 3 8 0,-3 13 0 15,3-7 0-15,4-2 0 0,-4-7 0 0,-7 3 0 16,11-3 0-16,-11 0 8 0,7-3 1 0,-7-6 1 16,-3 3 0-16,3 0 0 0,0-10-1 0,-4 7 0 15,8-7 0-15,-15 0 0 0,8 1 7 0,0-4 2 16,-8-3 0-16,8 3 0 0,-11-6-2 0,0 4 0 15,0-4 0-15,0 0 0 0,0 0 25 0,0 0 5 16,0 0 1-16,3-4 0 0,-3 4-7 0,7-6 0 0,-7-3-1 16,0-1 0-16,0 1-10 0,0-10-1 0,0 4-1 0,0-4 0 15,-7 0-8-15,7 3-2 0,0-3 0 0,-3 1 0 16,3-1-8-16,0 0-1 16,0-6-8-16,0 6 12 0,-7 0-12 0,7-6 0 0,0 6 0 0,0 1 0 15,0-8 0-15,0 11 0 0,0-4 0 0,0 0 0 16,0-6 0-16,7 6 0 0,-7 4 0 0,0 2 0 15,3-3 0-15,-3 7 0 16,0-4 0-16,7 1 0 0,-3 2-11 0,-4 7 11 0,0 3-10 0,0 0 10 16,0 0-19-16,0 0 3 0,0 0 0 0,0 0 0 15,0 0 2-15,10 3 1 0,-6 4 0 0,3 2 0 16,-3 0 13-16,6 1-11 0,-10 6 11 0,11-4-10 16,-8 4 10-16,4-7 8 0,-3 7-8 0,6-4 11 15,-6-2-11-15,3 6-12 0,-3-1 2 0,6-2 1 0,-6 2 9 16,6 1 0-16,1-3 0 0,-8 2 0 0,4-5 0 15,-7 5 0-15,11-2 0 0,-7-4-8 0,-4 10 8 0,7-9 8 16,-4 5-8-16,1 1 11 0,3-4-11 0,-7-5 0 16,0 8 0-16,0-5 0 0,0-1 8 0,0 4 0 15,0-7 0-15,0-3 0 0,0 7-8 0,-7-4 0 16,3 3 0-16,4-2 0 0,-10-4 15 0,6 3 4 16,-3-3 1-16,3 3 0 0,-3-2 2 15,0 2 1-15,-3-6 0 0,3 3 0 0,0 3-7 0,-4-6 0 16,0 6-1-16,1-2 0 0,-4-4-6 0,3 9-1 15,-3-9 0-15,0 6 0 0,-4-3 2 0,4-3 0 16,0 10 0-16,0-4 0 0,-7-3-2 0,7 3-8 16,-4-6 12-16,4 10-4 0,-7-4-8 0,3-3 0 0,4 7 0 0,-4-4 0 15,4-3 0-15,0 7-9 16,4-4 0-16,-1 3 0 16,7 1-175-16,4-4-36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51:35.36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2706 7198 1267 0,'0'0'112'0,"-14"-3"-89"0,3-4-23 0,-3 4 0 15,3-3 180-15,1 6 32 0,-4 0 7 0,3 0 1 16,4-3-172-16,0-3-35 0,7 6-13 15,0 0 11-15,-7 0-11 0,7 0 10 0,0 0-10 0,0 0 10 16,0 0-10-16,0 0 0 0,0 0 0 0,0 0 0 16,0 0 0-16,0 0 0 0,0 0 0 0,11 9 0 15,-1-3 32-15,4-3 2 0,-3 4 0 0,3-4 0 16,7 3 8-16,-7-3 2 0,7 3 0 0,4-2 0 16,-4 2 7-16,4-6 1 0,3 3 1 0,4 3 0 15,0-6 0-15,10 6 0 0,-7-2 0 0,8-4 0 16,-1 0-17-16,4-4-4 0,-7 4-1 0,10-6 0 15,7 6-9-15,-3 0-2 0,4 0 0 0,-4-6 0 0,3 6-6 16,4-3-2-16,-7 3 0 0,4 0 0 0,-1 0 0 0,4 0 0 16,0 0 0-16,0 0 0 0,3 0 2 0,8 3 0 15,-11 3 0-15,3-6 0 0,4 10-14 0,-3-10 0 16,6 6-12-16,1-3 12 0,-7 3 20 16,3-3 10-16,7-3 2 0,-11 0 1 0,4 0-33 0,-3 7 0 15,6-14 0-15,1 7 0 0,-4 0 0 16,3 0 0-16,1-3 0 0,-4 3 0 0,0-6 0 0,4 6 0 15,-1 0-10-15,4 0 10 0,0-3 10 0,-3 3 6 16,-4 3 2-16,-4-3 0 0,4 0-6 0,-3 6 0 16,-1-3-1-16,4-3 0 0,-7 7-11 0,0-4 10 15,0-3-10-15,0 6 10 0,-10-6-10 0,3 3 10 16,0-3-10-16,-4 0 10 0,0 7-2 0,1-7 0 0,6 0 0 16,-10 0 0-16,7 0 2 0,-4 0 0 0,-6-7 0 0,6 4 0 15,-14 3 1-15,8 0 0 0,-1 0 0 16,-7 0 0-16,1 0-1 0,-1 0 0 0,-3 0 0 0,-1 0 0 15,5 0-10-15,-8 0 0 0,4 0 9 0,-8 0-9 16,-6 0 10-16,3 0-2 0,0 0-8 0,-7 0 12 16,7 0-12-16,-10 3 9 0,3-3-9 0,-3 7 8 15,-1-7-8-15,4 0 0 0,-6 0 0 0,2 0 8 16,-3 6-8-16,4-6 0 0,-4-6 0 0,3 6 0 16,-3 0 0-16,-7 0 12 0,4 0-12 0,3 0 12 15,0 0-12-15,0-7 0 0,-7 7 0 0,7-3 8 16,-7 3-8-16,7 0 0 0,0 0 0 0,-7 0 0 15,0 0-34-15,7-6-9 0,0 3-1 16,-7 3-1-16,4-7-185 0,-1 4-37 0</inkml:trace>
  <inkml:trace contextRef="#ctx0" brushRef="#br0" timeOffset="1501.511">8022 14369 1036 0,'-7'0'92'0,"0"0"-73"0,-4-6-19 0,1 6 0 16,3 0 147-16,0 0 25 0,-4-3 6 0,8-3 1 16,-4 6-92-16,0 0-19 0,0 0-3 0,-1 0-1 15,8 0 5-15,0 0 1 0,-3 6 0 0,3-6 0 16,0 0-30-16,0 0-5 15,0 0-2-15,0 0 0 0,0 0 2 0,0 0 0 0,0 0 0 0,0 0 0 16,0 0-1-16,0 3 0 0,0-3 0 0,11 9 0 16,-4 1 21-16,3-4 4 0,1-3 1 0,3 4 0 15,0-7-21-15,0 3-4 0,4 3-1 0,3-6 0 16,-3 0 0-16,3 6 0 0,3-6 0 0,5 0 0 16,-1 3-2-16,4-3-1 0,3 0 0 0,4 0 0 15,-1 7-11-15,5-4-3 0,-4-3 0 0,6 6 0 16,1-3-4-16,4 3-1 0,-1-6 0 0,8 4 0 15,3-4 2-15,3 6 0 0,1-3 0 0,-1 3 0 16,4-6-3-16,-3 3-1 0,6 4 0 0,1-1 0 16,3-3-10-16,3-3 10 0,1 9-10 0,7-9 10 0,-11 7-10 15,7-4 8-15,14-3-8 0,-3 6 8 0,3-3 3 16,0-3 0-16,4 0 0 0,-4 7 0 16,4-7-11-16,0 9 0 0,0-9 0 0,-4 0 8 0,-10 6-8 0,6-3 10 15,15-3-10-15,-11 7 10 16,-6-7-10-16,-1 3 12 0,4-3-12 0,-1 6 12 0,4-6-12 0,-3 3 10 15,-7-3-10-15,3 6 10 0,0-2-10 0,0 2 0 16,-3-6 9-16,0 3-9 0,-4-3 0 0,-3 6 9 16,-1 1-9-16,1-4 0 0,6-3 8 0,-6 6-8 15,0-3 0-15,-4-3 0 0,-4 6 0 0,4-3 8 16,-3 4-8-16,-1-4 0 0,-2-3 12 0,2 0-4 16,-3 6 0-16,-3-3-8 0,-4-3 14 0,-4 7-4 0,0-7-1 15,-3 3 0-15,-3 3-9 0,-1-6 0 0,1 0 0 16,-1 6 8-16,-3-6-8 0,-4 3 8 0,0-3-8 0,-3 0 8 15,0 0-8-15,-4 7 12 0,1-7-12 0,-5 0 12 16,1 3-12-16,0-3 0 0,0 0 0 0,-1 0 0 16,1 0 8-16,0 0-8 0,-4 0 0 0,0 0 8 15,1-3-8-15,2 3 10 0,-2 0-10 16,-1 0 10-16,-4 0-10 0,-2 0 10 0,-1 0-10 0,0 0 10 16,-3 0-10-16,-1 0 8 0,1 0-8 0,-8 0 8 15,5 0-8-15,-5 0 0 0,1 0 0 0,-4 0 8 16,0 3-8-16,3-3 0 0,-10 0-10 0,0 0 10 15,0 0-54-15,0 0-5 16,4 0-1-16,-4 0-976 0,0 0-196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8:36:40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4036 5134 669 0,'-28'0'29'16,"13"-6"7"-16,1 6-28 0,0-3-8 0,-7-3 0 0,0-4 0 0,3 10 0 0,-6-3-16 15,-1-3 4-15,4 3 0 0,-4-4 12 0,0 1 8 16,1 3-8-16,-1 3 11 0,0-6 18 0,4 3 4 15,-4-4 1-15,4 7 0 0,0-3 53 0,3-3 10 16,-3 3 3-16,7-3 0 0,0 6-26 0,-4 0-5 16,4-4-1-16,4-2 0 0,6 6 38 0,-6 0 7 15,10 0 2-15,0 0 0 0,0 0-55 0,0 0-10 16,10-9-2-16,1 9-1 0,-1-7-19 0,8 4-3 16,-4 3-1-16,7 0 0 0,0-6-10 0,4 3-2 15,-4 3-1-15,4 0 0 0,0 0-11 0,-1 0 0 16,5 0 0-16,6 0 8 0,0 3-8 0,0-3 0 15,11 0 0-15,-7 0 0 0,7 0 0 0,0 0 15 16,3 0-3-16,1-3 0 0,-5 3 22 0,15 0 4 0,-7-6 1 16,14 6 0-16,-3 0-6 0,6 0-1 15,1 0 0-15,-4 0 0 0,11 0 1 0,-8-10 0 0,4 10 0 0,4 0 0 16,-1 0-17-16,1 10-4 0,0-10-1 0,-4 0 0 16,0 0 4-16,7 0 1 0,4 0 0 0,-4 0 0 15,3-10 16-15,-9 10 3 0,2 0 1 0,1 0 0 16,-1 0-11-16,1-3-1 0,7 3-1 0,-15-6 0 15,8 6-5-15,-4 0-1 0,4 0 0 0,-4-3 0 16,3 3 3-16,1 0 0 0,-8 0 0 0,-3 0 0 16,0 0-20-16,4 0 0 0,-8 0 0 0,5 0 0 15,-1 3 0-15,0-3 10 0,-7 6-10 0,0-3 8 16,-8-3-8-16,1 0 8 0,4 10-8 0,-1-10 8 16,1 0-8-16,-4 0 8 0,3 0-8 0,4 0 8 15,-7 0-8-15,0 0 0 0,-4 0 0 0,-3-10-11 16,3 10 11-16,1 0 0 0,-8-3 0 0,4-3 0 15,0 6 0-15,0-3 11 0,-7-4-11 0,-1 7 12 0,-6 0-12 16,3-6 8-16,-10 6-8 0,0-3 8 0,-4 3-8 16,4 0 10-16,-11 0-10 0,3-6 10 0,-2 6-10 0,-1 0 8 15,0 0-8-15,-4 0 8 16,4 0-70-16,-3 0-14 0,0 0-4 0,-1 0-775 16,4 0-155-16</inkml:trace>
  <inkml:trace contextRef="#ctx0" brushRef="#br0" timeOffset="1905.14">9987 4949 1267 0,'0'0'56'0,"-7"0"12"0,-7 0-55 0,3 0-13 0,1 0 0 0,-4 0 0 16,0 0 139-16,3 7 25 0,0-4 4 0,1-3 2 15,-1 0-138-15,1 6-32 0,-4 3 0 0,-1 1 0 16,-2-4 0-16,-1 7 0 0,-3-4-10 16,0-3 10-16,0 10 0 0,-4-3 0 0,0 5 0 0,-3-2 0 15,0 3 31-15,0 0 2 0,-4-4 1 0,0 10 0 16,0-3 16-16,1 3 3 0,-5-6 1 0,1 6 0 16,3-6-16-16,-3 0-3 0,0-3-1 0,-1 3 0 15,5 9-4-15,3-13-1 0,-1 4 0 0,1-3 0 16,3-4-13-16,1 4-2 0,3 3-1 0,-1 0 0 15,1-10-5-15,0 1 0 0,3 5-8 0,1-5 12 16,6-1 1-16,-6 0 0 0,-1-2 0 0,4 2 0 0,3 1 5 16,4-10 1-16,-3 9 0 0,2-9 0 0,1 0 10 15,-3 9 3-15,3-9 0 0,-4 10 0 0,4-10-32 16,0 0-12-16,7 0 1 0,-3 0 0 0,-4 0 11 0,3 6 0 16,-3-6 0-16,7 0 0 0,-7 0 0 0,7 0 0 15,0 0 10-15,0 0-10 0,-4-6 11 0,4 6-11 16,-3 0 12-16,-1-10-12 0,4 1 18 0,0 0-3 15,4-1-1-15,-4 1 0 0,0-1-6 16,0-5 0-16,7 5-8 0,-4-5 12 0,4 5-12 0,-3 1 11 16,7-10-11-16,-4 10 10 0,3-7 2 0,-3 3 0 15,0-2 0-15,0 5 0 0,4 1-12 0,0-1 0 16,-1 1 0-16,-3 3-11 0,7-4 11 0,-7 1 0 16,4 0 0-16,-8 2 0 0,1 4 0 0,-4 3 0 0,0 0 0 15,0 0 0-15,0 0-14 0,0 0 2 0,0 0 1 0,0 0 0 16,-4 10 11-16,4-1 0 0,-3 0-9 0,-4 1 9 15,3 5-10-15,4-5 10 0,-7 9-13 0,4-10 5 16,-1 7 8-16,1-4 0 0,-1 4 0 0,4 3-8 16,-7-4 8-16,4 1 0 0,-4-3 8 0,-1 5-8 15,1-2 0-15,0 0 0 0,4-4 0 0,-4 4-8 16,-4-3 8-16,4 2 0 0,0 1 8 0,4-3-8 16,-4-4 0-16,-1 3 0 0,1-2 0 0,7-7 0 15,0-3 14-15,-3 9-2 0,3-9 0 0,7 10 0 16,0-4 12-16,7-3 3 0,0 3 0 0,4-2 0 15,3 2-7-15,4-6-2 0,3 0 0 0,0 0 0 16,4-6-4-16,0 6-1 0,-1 0 0 0,5-4 0 16,-1 4-4-16,4-6-1 0,0 3 0 0,-4-3 0 0,-3 6-8 15,3 0 0-15,-3-3 0 0,-4-4 0 16,0 4 0-16,-3-3-17 0,-4 6 2 0,4-9-879 16,-8-1-176-16</inkml:trace>
  <inkml:trace contextRef="#ctx0" brushRef="#br0" timeOffset="4476.624">1351 9747 172 0,'-10'0'16'0,"6"-6"-16"0,-7 6 0 0,1 0 0 16,-4 0 176-16,0 0 33 0,3 0 7 0,0 0 0 15,-3 0-285-15,4 0-58 0</inkml:trace>
  <inkml:trace contextRef="#ctx0" brushRef="#br0" timeOffset="5072.431">1143 9713 1108 0,'-11'0'49'0,"11"0"11"0,-3 0-48 0,-4 0-12 0,-4 0 0 0,8 0 0 0,-8 0 110 0,8 3 20 15,-8-3 4-15,4 0 1 16,0 6-44-16,0-6-9 0,3 0-2 0,4 0 0 0,0 0-16 0,-10 0-4 16,3 6-1-16,7-6 0 0,0 0-11 0,0 0-3 15,0 0 0-15,0 0 0 0,0 0-45 0,0 0 0 16,0 0-15-16,10-6 4 0,-10 6 11 0,11 0 8 16,-1-6-8-16,1 3 11 0,0 3-11 0,-4 0 12 15,10 0-12-15,-3 0 12 0,-3 0-2 0,7 0 0 16,-1 0 0-16,1 0 0 0,7 0 2 0,-1 3 0 15,5 3 0-15,-1-6 0 0,4 9-4 0,-4-9 0 16,7 0 0-16,-7 0 0 0,4 7 6 0,3-7 1 0,4-7 0 16,7 7 0-16,-7 0 1 0,7-3 0 0,3-3 0 15,-3 6 0-15,3 0 2 0,1 0 1 0,-5-6 0 0,1 6 0 16,-3-3-4-16,-1 3-1 0,4 0 0 0,-4 0 0 16,4-7-5-16,0 7-1 15,0 7 0-15,-7-7 0 0,10 0-8 0,-3 3 0 0,-7 3 0 0,7-6 0 16,-11 0 0-16,4 6 8 0,6-3-8 0,-9-3 0 15,3 0 0-15,6 0 0 0,-6 0 0 0,7 0 0 16,3 0 10-16,-3 0-10 0,-3 0 12 0,-1 0-12 16,4 0 15-16,-4 0-4 0,1 0-1 0,-1 0 0 15,4 0 2-15,0 7 1 0,-1-14 0 0,-2 7 0 16,10 7-13-16,-11-4 0 0,4-3 0 0,0 0 0 16,3 0 0-16,-10 0 0 0,7 0 0 0,0 0 0 15,-4-3 0-15,4-4 0 0,3 7-12 0,8-3 12 0,-8-3 0 16,8 6 17-16,-8 0-1 0,0 0-1 0,1-6-15 15,-4 6 8-15,-1-3-8 0,-2 3 0 0,10 3 0 16,-11 3 0-16,0-6 0 0,1 0 0 0,3 0 0 16,-1 6 0-16,-6-3 0 0,0-3 0 0,3 0 8 0,-6 7-8 15,-1-7 0-15,0 0 0 0,0 0 8 0,4-7-8 16,0 7 0-16,0 0 0 0,3-3 12 16,-7-3-3-16,8 6-1 0,-1 0 0 0,-7 0-8 0,1-6 0 15,-1 3 0-15,-7 3 0 0,0 0 0 0,1 0 12 16,-5 0-12-16,1 0 12 0,-11 0-12 0,7 0 0 15,-7 3 0-15,1 3 0 16,-5-6-92-16,1 0-10 0,-1 9-2 0</inkml:trace>
  <inkml:trace contextRef="#ctx0" brushRef="#br0" timeOffset="8447.122">2565 14413 115 0,'0'0'10'0,"-4"-6"-10"16,-3 6 0-16,0-6 0 0,0 3 190 0,3-4 36 0,-6 4 7 0,-1-3 2 16,8 6-143-16,-8-3-28 0,1-4-5 0,-1 7-2 15,0-3-2-15,4 3-1 0,-10-6 0 0,3 6 0 16,3 0-14-16,-3 0-2 0,0 0-1 0,-4 0 0 15,11 0 19-15,-3 0 4 0,-1-3 1 0,-3 3 0 16,14 0-8-16,-7 0-1 0,-7 0-1 0,10-6 0 16,-6 6 3-16,10 0 1 0,0 0 0 0,0 0 0 15,-7 0-9-15,7 0-2 0,0 0 0 0,0 0 0 16,0 0-20-16,0 0-4 0,0 0 0 0,10 6-1 16,-3-3-19-16,0 6 0 0,4-2 0 0,-1-4 0 15,5 6 0-15,2-2 0 0,1-4 0 0,3 3 0 16,-7 3 12-16,7-9-12 0,0 10 12 0,-3-10-12 15,7 6 41-15,-4-3 2 0,0-3 0 0,4 6 0 16,-1-2-11-16,1-4-1 0,0 0-1 0,0 6 0 16,6-3 0-16,-6-3 0 0,10 6 0 0,-7-6 0 15,8 3-18-15,-1 4-3 0,4-7-1 0,-4 6 0 0,4-3-8 16,3-3 0-16,-6 0 0 0,-1 0 0 0,-3 0 0 16,3 0 8-16,0-3-8 0,0-3 8 0,1 6 6 0,-1 0 1 15,0-7 0-15,4 4 0 0,-4 3 1 0,1 0 1 16,-1 0 0-16,0 0 0 0,-7 3-9 0,4-3-8 15,-11 7 12-15,8-7-12 0,2 0 12 0,-6 0-12 16,-7 0 12-16,6 0-12 0,-3 0 21 0,4 0-2 16,0-7-1-16,0 7 0 0,-1-3-4 0,8 3-1 15,-7 0 0-15,-4-6 0 0,-4 6-4 16,5 0-1-16,-1 0 0 0,-4-3 0 0,5 3-8 0,-8 0 10 16,0-6-10-16,3 6 10 0,-2 0-10 0,-1 0-9 15,0 0 9-15,-4 0-13 0,5 0 24 0,2 0 5 0,-6-4 0 16,-4 4 1-16,10 0 0 0,-10 0 0 15,11-6 0-15,-7 6 0 0,3 0-17 0,-4 0 0 0,5 0 0 16,-5 0 0-16,1 0 0 0,3 6-17 0,-4-2 3 0,4-4 1 16,1 0 13-16,-5 6 0 0,1-3-10 0,-1-3 10 15,4 6 0-15,-3-6 0 0,-7 3 0 0,3-3 0 16,7 7 0-16,-4-7 0 0,4 0 0 0,-3 0 0 16,0 0 0-16,3 0 0 0,-4 0 11 0,4-7-11 15,-3 4 10-15,0 3-10 0,6 0 10 0,-3 0-10 16,-3 0 11-16,3 0-11 0,4 0 12 0,-8 0-12 15,4 3 0-15,-3-3 0 0,-4 7 0 0,11-7 0 16,-15 6 0-16,8-6 0 0,-1 0 0 0,-6 3 0 16,-4-3 0-16,0 0 0 0,0 0 0 0,10 0 0 15,-10 0 0-15,7 0 0 0,-7 0 0 0,0 0 0 16,8 0 0-16,-8 0 0 0,10 0 0 0,-10 0 0 16,0 0 0-16,7 0 0 0,-7 0 0 0,7 0 0 0,-7 0 0 15,0 0-9-15,7-9 9 0,-7 9-12 16,0 0-16-16,0 0-4 0,0 0-1 0,0 0 0 15,0 0-179-15,0 0-36 0,0 0-8 0,-10-10 0 0</inkml:trace>
  <inkml:trace contextRef="#ctx0" brushRef="#br0" timeOffset="10342.829">7049 14401 1072 0,'0'0'24'0,"0"0"4"0,0 0 2 0,-4-3 0 0,-3 3-30 0,7 0 0 0,0 0 0 0,-11-7 0 0,1 7 23 0,3 0-2 15,0 0 0-15,0 0 0 0,-4 0 35 0,4 0 6 16,-4 0 2-16,1 0 0 0,-1 0 23 0,1-3 5 15,-1 3 0-15,4 3 1 16,-7-3-2-16,0 0-1 0,7 0 0 0,-11 0 0 0,11 0-54 0,-4 0-10 16,4-3-2-16,0 3-1 0,7 0-23 0,0 0 0 15,0 0-10-15,0 0 10 0,0 0-16 0,0 0 4 16,7 3 1-16,4-3 0 0,0 0 3 0,3 7 0 16,0-7 0-16,0 0 0 0,7 3 8 0,-3 3 0 15,-1 0 0-15,1-3 0 0,7-3 0 0,-4 7 11 16,0-7-3-16,0 0 0 0,-3 3 12 0,3-3 3 15,0-3 0-15,0 3 0 0,-10-7 19 0,7 7 4 16,-1 0 1-16,8 0 0 0,-11-3 1 0,4-3 1 0,-1 6 0 16,-6 0 0-16,6-6-29 0,-2 3-7 0,-5 3-1 0,1 0 0 15,-4 0-12-15,-7 0 0 0,0 0 0 0,0 0 0 16,0 0 0-16,0 0 0 0,0 0 0 0,0 0-10 16,0 0-5-16,-11 3-1 0,1 3 0 0,-1 0 0 15,-7-3 16-15,-3-3 0 0,0 7 0 0,0-4 0 16,-4-3 0-16,-3 6 0 0,3-6 11 15,1 0-3-15,-1 0 8 0,4-6 1 0,-4 6 1 0,4 0 0 16,3 0-2-16,8-3 0 0,-8 3 0 0,4 0 0 16,3 0-4-16,1-7 0 0,3 7-1 0,-4 0 0 15,4 0-11-15,7 0 0 0,-7 0 0 0,7 0-11 16,0 0-5-16,0 0 0 0,0 0-1 0,0 10 0 16,0-10 5-16,0 0 2 0,0 0 0 0,0 0 0 15,0 6-2-15,0-6 0 0,0 9 0 0,0-9 0 16,7 4-21-16,0 2-5 0,-7-6-1 15,11 3 0-15,-4 3 12 0,7-6 3 0,0 0 0 0,-7 0 0 16,11 0-18-16,-11 0-3 0,10 0-1 0,1 0-913 16</inkml:trace>
  <inkml:trace contextRef="#ctx0" brushRef="#br0" timeOffset="11240.867">8199 14407 1209 0,'-15'6'53'0,"8"-3"12"0,-3-3-52 0,3 0-13 0,-4 0 0 0,1 0 0 15,-1 0 66-15,4 0 10 0,-4 0 3 0,8 0 0 16,-8 0 3-16,4 0 1 0,-3 0 0 0,6 0 0 16,-3-3-1-16,7 3 0 0,0 0 0 0,0 0 0 0,0 0-11 0,0 0-3 15,0 0 0-15,7-6 0 0,0 0-33 0,4 3-7 16,3 3-2-16,3 0 0 15,1 0-10-15,10 0-1 0,1 0-1 0,6 0 0 0,0 3-14 16,7-3 9-16,1 6-9 0,3-6 8 0,0 0 0 16,-1 0-8-16,8 0 12 0,0 0-4 0,4 0 12 0,3 0 1 15,0 0 1-15,3 0 0 0,-6 0 17 0,3 6 3 16,-1-3 1-16,1-3 0 0,4 0-19 0,7 10-3 16,-1-10-1-16,1 6 0 0,-1-3-12 0,1-3-8 15,-1 6 10-15,-3-2-10 0,0-4 9 0,0 0-9 16,0 0 8-16,-3 0-8 0,-4 6 0 15,-7-6 0-15,-7 0 0 0,3 3 0 0,0 3-8 0,-6-6-4 16,-4 0-1-16,3 0 0 0,0 10-10 0,1-10-1 16,-8 9-1-16,0 0 0 15,-3 1-32-15,3-1-7 0,7-2 0 0,-3 8-1 16,-7-5-135-16,3-1-26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8:41:05.3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282 5323 403 0,'0'0'36'0,"0"0"-36"15,0-7 0-15,0 7 0 0,0-3 348 0,0 3 64 16,0-9 12-16,7 2 2 0,-7 7-322 0,4-3-64 16,-4 3-12-16,3-6-4 0,4 6-24 0,-3-3 0 15,7-3 0-15,-4 6 0 0,-4 0 0 0,8 0-20 16,-1 0 3-16,-6 0 1 0,6-4 25 0,1 4 6 0,3-6 1 0,-3 6 0 16,3 0 8-16,7 0 3 0,-3 0 0 0,6 0 0 15,4 0 21-15,-3 0 4 0,0 0 0 0,3-3 1 16,7-3-17-16,-10 6-4 0,7 0-1 15,-4 0 0-15,7 0-14 0,1 0-2 0,-8 0-1 16,4 0 0-16,3 0-2 0,0 0-1 0,-7-6 0 0,8 12 0 16,-5-6 0-16,-2 0 0 0,2-6 0 0,-6 6 0 15,10-4-11-15,-6 4 0 0,2 0 9 0,-2-6-9 16,2 6 8-16,-3 0-8 0,8-3 8 0,-12-3-8 16,8-4 9-16,-7 7-9 0,0-3 12 0,-1-4-12 15,1 1 39-15,-4 3 1 0,-3-4 0 0,-1 1 0 16,-2 6-13-16,-1-3-3 0,0-4 0 0,-4 7 0 15,1-3 0-15,0-4-1 0,-8 4 0 0,8 6 0 16,-8-9-6-16,-3 9-1 0,7 0 0 0,-7 0 0 16,0-10-2-16,0 10-1 0,4-3 0 0,-4 3 0 0,0 0-5 15,0 0 0-15,0-6-8 0,0 6 12 0,0-10-12 0,0 10 11 16,0-9-11-16,0 9 10 0,0 0-10 0,-4-6 0 16,4 3 0-16,-7-4 0 0,7 7 0 0,0 0 0 15,-3-3 0-15,-8-6 8 0,8 3-8 0,-5 2 0 16,5-2 0-16,3 3 0 0,-11-3 0 15,8-1 12-15,-8 4-2 0,4 3 0 0,0-9-10 0,-3 3 0 16,-1 6 0-16,-3-10 0 0,3 7 0 16,1-3 8-16,-4-4-8 0,-1 10 8 0,5-9-8 0,-1 9 0 15,1-6 0-15,-1 6 8 0,1-3 7 0,6-4 1 16,-7 7 0-16,1 0 0 0,10 0-16 0,0 0 0 16,0 0 0-16,0 0 0 0,-4-3-14 0,4 3-2 15,0 0-1-15,0 0 0 0,0 0 17 0,0 0 0 0,0 0-8 0,11 0 8 16,-1-6-10-16,-2 6 2 0,2 6 0 0,4-3 0 15,4-3-2-15,0 7 0 0,-1-4 0 0,-3 3 0 16,7-3 10-16,-6 10-8 0,-1-10 8 0,0 6-8 16,-4 1 8-16,4-4 0 0,-3 3 0 0,0-6 0 15,-1 4 0-15,-6 2 0 0,6-3 0 0,1-2 0 16,-8 2 0-16,4-3 0 0,-7 6 8 0,11-2-8 16,-7-4 0-16,-1 6 0 0,4 4 0 0,-7-4 0 15,11 4 0-15,-8-7 0 0,-3 3 0 0,7 1 0 16,-3-1 0-16,-4 1 0 0,0-1 0 0,0 0 0 15,0 1 0-15,-4-1 0 0,4 4 0 0,-7-4-12 16,7 4 12-16,-10-7 0 0,6 3 0 0,-6 1 0 16,-1-1 12-16,0 1 0 0,4-1 1 0,-10 0 0 15,3 1-13-15,0 6 0 0,3-7-9 0,-3 10 9 0,-7-10 9 0,-1-3 8 16,5 4 2-16,-1-1 0 16,1 1-6-16,2-1-1 0,-2 0 0 0,3-2 0 0,0 2-12 15,3 1 0-15,0-4 0 0,1-3 0 0,6 3 0 0,-6-3 0 16,6 7 0-16,-6-10 0 15,10 0-40-15,0 0-10 0,-7 0-2 0,3 6-855 16,4-6-170-16</inkml:trace>
  <inkml:trace contextRef="#ctx0" brushRef="#br0" timeOffset="22254.954">10901 9186 633 0,'0'0'56'0,"0"0"-44"16,0 0-12-16,-11 3 0 0,-3-3 216 0,4 0 42 15,10 0 8-15,0 0 2 0,-11 6-180 0,11-6-35 16,0 0-7-16,0 0-2 0,0 0 24 0,0 0 5 16,0 0 1-16,0 0 0 0,0 0-45 0,0 0-9 0,0 0-1 15,0 0-1-15,7 7 9 0,-7-7 1 0,0 0 1 0,0 0 0 16,-3 3 11-16,3-3 3 0,0 0 0 0,0 0 0 15,0 0-5-15,0 9-1 16,3 0 0-16,1 1 0 0,-4-4-7 0,0 4-2 0,0-10 0 0,0 9 0 16,3 0-11-16,-3-2-2 0,-3 2-1 0,6-6 0 15,8 7-2-15,-4-4-1 0,-4 3 0 0,4 1 0 16,0-4 1-16,0-3 0 0,-7 6 0 0,0 1 0 16,-3-1-12-16,3-2 0 0,7 2 0 0,4 0 0 15,-8 1 0-15,1-1 0 0,6 1 9 0,-6 5-9 16,-1-5 12-16,-3-1-1 0,7 7-1 0,4-4 0 15,3-5-2-15,-3 2 0 0,-8 0 0 0,4 1 0 16,7-1-8-16,-3 1 8 0,-8-4-8 0,1 3 8 0,-4-9 0 16,7 7 0-16,0-4 0 0,4 3 0 0,-11-6 20 15,10 3 3-15,4-3 1 0,-3 0 0 0,-11 0-16 0,0 0-4 16,7-3 0-16,0-3 0 0,0-4 0 0,0 4-1 16,0-3 0-16,0-1 0 0,4-9 5 0,-4 4 2 15,-7 5 0-15,7-8 0 0,0 5-6 0,-4-3-2 16,1 1 0-16,0 2 0 15,3 4 0-15,-4-7 0 0,4 7 0 0,-3 2 0 0,3-2-10 0,0-1-16 16,-4 7 4-16,-3 3 1 0,0 0 11 0,0 0 16 16,7-6-4-16,4 6-1 0,3-3-27 0,-3 3-6 15,-11 0-1-15,7 3 0 0,3-3 23 0,-3 6-9 16,-7-6 9-16,4 3 0 0,-1 7-17 0,1-1 3 16,3 7 1-16,-3-7 0 0,-4 7 13 0,0-3 0 15,3-4-10-15,-3 7 10 0,0-1 0 0,4-2 0 0,-1-4 0 16,1 7 0-16,3-7 0 0,0 7 0 0,-7-7 8 15,7 1-8-15,3-1 10 0,-3-2-10 0,-3-4 12 0,3 6-12 16,4-3 12-16,-1-2-12 0,-6 2 12 0,3-3-12 16,0 3 12-16,0-3-12 0,3 4 12 0,-10-7-12 15,0 0 0-15,8 0 0 0,6 3 0 0,-4 3 0 16,-10-6 0-16,7 0-11 0,0 6 0 0,0-3 0 16,8 4 11-16,-8-4 0 0,-7-3 0 0,7 0 0 15,7 0 15-15,-4 6 1 0,-10-6 1 16,0 0 0-16,11 0-4 0,-4 3-1 0,4-3 0 0,-11 0 0 15,0 0 14-15,10-3 2 0,4-3 1 0,-3-4 0 16,-8 1-2-16,4 0-1 0,4-7 0 0,0 7 0 16,-1-4-7-16,-3-3-2 0,-3 1 0 0,6-4 0 15,1-6-8-15,-4 6-1 0,0 0-8 0,-3 0 12 0,3-6-4 16,0 6 0-16,0 1-8 0,-4 2 12 0,1 3-12 16,3-2 0-16,-4-4 0 0,4 9-10 0,-3-5 10 0,-1 2 0 15,5-2 0-15,-1 5 0 0,0 1 0 0,-4-1 0 16,1-5 0-16,3 5 0 0,-4 4-9 0,1-3 9 15,-1 5-10-15,1-5 10 0,-1 3-24 0,1 3 0 16,-4 3 1-16,3-7 0 16,1-2-133-16,-1 9-28 0,1-9-4 0</inkml:trace>
  <inkml:trace contextRef="#ctx0" brushRef="#br0" timeOffset="60639.287">11899 9572 2365 0,'0'0'104'0,"0"0"23"0,0 0-102 0,4-10-25 0,-1 1 0 0,1-1 0 16,-1 1 61-16,1-1 7 0,3 1 2 0,0 0 0 15,-4 2-50-15,5-2-9 0,-5 3-3 0,-3 6 0 16,4-3-8-16,-4 3 0 0,0 0 0 0,3-7 0 15,-3 7 32-15,0 0 5 0,0 0 1 0,0 0 0 16,0 0 14-16,0 0 2 0,0 0 1 0,0 0 0 16,0 0-26-16,0 0-5 0,4 7 0 0,-1 8-1 15,-3-2 3-15,7-4 1 0,-3 1 0 0,-1 5 0 16,1 1-19-16,-1-3-8 0,1-4 8 0,-1 7-8 0,1 2 0 16,-1-2 0-16,-3 3 0 0,0-3 0 0,0 2 0 0,0-5 0 15,0 3 0-15,0 2 0 0,0-2 0 0,0-3 0 16,0 2 0-16,0 1 0 0,4-3 0 0,-4-4-17 15,7 0 4-15,-3-2 1 16,-1 2-75-16,4 0-14 0,-3-9-3 0,3 7-760 16,3-4-152-16</inkml:trace>
  <inkml:trace contextRef="#ctx0" brushRef="#br0" timeOffset="62757.285">22289 17665 1796 0,'-15'9'40'0,"5"-9"8"0,3 7 1 0,7-7 1 0,0 0-40 0,-4-7-10 0,-3 7 0 0,7 0 0 15,14-9-44-15,-3 0-10 0,-8-1-2 0,12 4-1 16,2-3 5-16,-3-1 0 0,0 1 1 0,-3 6 0 0,0-4 51 0,-1 4 0 16,4-3 14-16,-7 0-3 15,-7 6 68-15,0 0 13 0,11 0 4 0,-4 0 0 0,-7 0-2 0,0 0 0 16,0 0 0-16,0 0 0 0,0 0-34 0,0 0-8 15,0 0 0-15,0 0-1 0,0 0-11 0,0 0-1 16,0 0-1-16,0 0 0 0,0 0-14 0,0 0-4 16,0 0 0-16,0 0 0 0,-11 6-6 0,11-6-2 15,0 0 0-15,0 0 0 0,0 0-12 0,0 0 8 16,0 0-8-16,0 0 0 0,0 0 11 0,-3 9-11 16,-4 1 12-16,7-10-12 0,7 6 18 0,-7-6-3 15,-7 9-1-15,0 1 0 0,7-10-14 0,-4 9 0 16,-3 7 0-16,4-7 0 0,-4 1 19 0,3 2 1 15,8-5 0-15,-8 8 0 0,-7-2-20 0,8-4 0 0,10 1 0 16,-4-1 0-16,-3 7 10 0,0-7-2 0,0 0 0 16,4 1 0-16,3-1 3 0,-3 1 0 0,-8 2 0 0,8-2 0 15,3-7-11-15,-4 6 0 0,-3 1 0 0,-3-1 0 16,3-9 0-16,0 13 0 0,3-1 0 0,-3-3 0 16,0 1 8-16,0-1-8 0,0-9 8 0,-3 16-8 15,-1-7 0-15,-3-2 0 0,7-7 0 0,0 0 0 16,7 9 10-16,-7-9-10 0,0 0 12 0,0 0-12 15,7 0 18-15,-7 0-3 0,0 0-1 0,0 0 0 16,7-9 6-16,-3-1 0 0,-4 4 1 0,0-3 0 16,0-1-11-16,0 1-2 0,7-1-8 0,-4 4 12 15,-6-3-12-15,3-1 0 0,3 1 0 0,4 3-10 16,-3 2 10-16,-1-2 0 0,-3 6 0 0,8-3 0 16,-1-3 0-16,-7 6 0 0,0 0 0 0,7-10 8 0,7 10-8 15,-4-9-10-15,-10 9 10 0,0 0-13 16,0 0 13-16,7 0 0 0,4-9 0 0,-11 9 0 0,0 0 0 0,0 0 0 15,11 0 0-15,-11 0 0 0,0 0 0 16,7 9 0-16,0 0 0 0,0 7 0 16,0-7-31-16,-4 1 0 0,1 9 0 0,-1-10 0 15,4 10 31-15,0-3 0 0,-7-1 0 0,4-2 0 0,0-4 0 0,-1 1 0 16,1-1 13-16,-4-3-4 0,0 4 12 0,3-1 3 16,1-3 0-16,-4-6 0 0,3 4-11 0,-3-4-1 15,7 6-1-15,-7-6 0 0,0 0 8 0,7-6 1 16,4 6 1-16,-4-4 0 0,3-2-12 0,1 6-9 15,-11 0 12-15,0 0-12 0,0 0 0 0,4-9 0 0,3 6 0 16,0-4 0-16,-7 7 12 0,7-6-12 16,-7 6 12-16,0 0-12 0,0 0 8 0,0 0-8 0,7-9 0 0,-7-1 0 15,0 1 20-15,3 6-4 16,1-7 0-16,-1-2 0 0,1 2-4 0,-1 1 0 0,-3-1-1 0,4-8 0 16,3 2-11-16,0 3 0 15,-7-2 0-15,4-4 0 0,3 3-16 0,-4-3 2 0,1 10 0 0,-4-3 0 16,-4-4-9-16,8 10-1 0,-1-7-1 0,1 7 0 31,-8-4-74-31,4 7-14 0,7-3-3 0,-7-3-1 0,0 9-113 16,0 0-22-16</inkml:trace>
  <inkml:trace contextRef="#ctx0" brushRef="#br0" timeOffset="63202.272">22885 17925 2026 0,'0'0'90'0,"0"0"18"0,0 0-86 16,0 0-22-16,0 0 0 0,0 0 0 0,0 0 22 0,0 0 0 0,0 0 0 0,0 0 0 15,10 0 14-15,-10 0 2 0,0 0 1 0,0 0 0 16,7 0 29-16,-7 0 7 0,0 0 1 0,7 7 0 16,-7-7 18-16,4 9 4 0,3-3 1 0,-3-3 0 15,-4 7-57-15,3-1-11 0,4 1-3 0,0-1 0 16,-3-3-28-16,-1 10 0 0,1-7 0 0,3 4 0 16,-4-4 0-16,4 1 0 0,-7 5-13 0,4-5 4 15,3-1-83-15,-4 1-17 0,-3-1-3 0,-3 4-694 16,-4-10-138-16</inkml:trace>
  <inkml:trace contextRef="#ctx0" brushRef="#br0" timeOffset="70240.455">25202 2745 1555 0,'0'0'138'0,"4"-13"-110"0,0 4-28 0,-1-4 0 15,-3 13 184-15,4-9 31 0,-4 9 6 0,7 0 2 16,-7 0-181-16,10-3-42 0,-3 3 0 0,4 3 0 16,-1 3 0-16,5 4 0 0,-1-1-8 0,3 0 8 15,1 1-12-15,7 6 4 0,-1-7 0 0,8 7 0 16,3-4 8-16,1 4-8 0,2 3 8 0,5-4-8 16,-1 4 8-16,4-6-8 0,-4 9 8 0,1-4-8 15,2 1 8-15,1 0 9 0,4 0-1 0,-4-3-8 16,-1 2 20-16,1 1-2 0,-3-3-1 0,-5 3 0 15,1 9 19-15,-3-19 4 0,-1 7 1 0,-7 3 0 16,0 0-20-16,-3-4-4 0,0 1-1 0,-4-3 0 0,0-4 2 16,-3 0 0-16,-1 1 0 0,4 2 0 15,-6-9 10-15,2 7 3 0,-3-1 0 0,4-9 0 0,-4 10-22 16,0-4-9-16,0-6 8 0,4 0-8 0,-4 3 10 0,0-3-10 16,0 0 12-16,-3 0-12 0,-4 0 12 0,0 0-4 15,0-3 0-15,-7 3-8 0,0 0 16 0,0 0-4 16,4 0-1-16,-1-9 0 0,-3 2 1 0,0-2 1 15,-7-1 0-15,0 1 0 0,-4 0-5 0,1-7 0 16,-1 7-8-16,1-1 12 0,-1 1 1 0,0-1 0 16,-3 1 0-16,4-7 0 0,-1-3 3 0,1 4 0 15,-1-4 0-15,4 0 0 0,0 10-7 0,-4-10-1 16,4 10 0-16,4-7 0 0,-4-3-8 0,0 10 12 0,3-7-12 16,-3 7 12-16,3-1-12 0,-3 1 0 15,4-1 0-15,-4 1 0 0,3 9 0 0,1-10-12 0,-1 4 4 0,4 6 8 16,0 0 0-16,0 0 0 15,0 0 0-15,0 0 0 0,0 0 0 0,0 0-14 0,0 0 5 0,7 0 1 16,-7 0-5-16,11 0-1 16,-4 10 0-16,4-4 0 0,-1 6 14 0,1-5 0 0,3 8 0 0,-4-2 0 15,5-4 0-15,-5 7-9 0,1 0 1 0,-1-4 0 16,1 4 8-16,-1-4 0 0,1 4 0 0,-4 3 0 16,-3-10-8-16,3 7 0 0,-4 0 0 0,4-4 0 15,-7-2 8-15,4-1 11 0,-4 7-3 0,3-7 0 16,-3 1-8-16,0-1-12 0,0 0 2 0,4 1 1 15,-4-4 9-15,3 3 0 0,-6 1 0 0,3-1 8 16,0-2-8-16,0 2 11 0,0-6-11 0,-4 10 12 0,1-10-12 16,-1 6 12-16,-3 1-12 0,4-1 12 0,-8 0-12 15,4 1 0-15,0-4 9 0,-4 4-9 0,1-1 10 0,-1 0-2 16,-3 1-8-16,4-4 12 0,-1 3-2 0,-3-2-1 16,3-4 0-16,4 3 0 0,-3-3 2 0,-1-3 0 15,4 6 0-15,0-6 0 0,7 0-11 16,0 0 0-16,0 0 0 0,0 0-910 15,0 0-184-15</inkml:trace>
  <inkml:trace contextRef="#ctx0" brushRef="#br0" timeOffset="128317.372">24804 15953 172 0,'0'0'16'0,"0"0"-16"0,-4 0 0 0,4-10 0 0,0 7 88 0,0-3 16 15,4-3 2-15,-1 6 1 16,1-4-107-16,-1-2-25 0,1 3-3 0,-4 6-1 0,7 0 29 0,-3-10 8 15,-1 7 1-15,-3 3 0 0,0 0 120 0,0 0 24 16,0 0 5-16,0 0 1 0,4-6 7 0,-4 6 2 16,0 0 0-16,0 0 0 15,0 0-86-15,0 0-17 0,0 0-3 0,0 0-1 0,0 0-45 0,0 0-16 16,0 0 9-16,0 0-9 0,0 0 8 0,0 0-8 16,0 0 0-16,0 9 8 0,0-3 9 0,0-6 2 15,0 10 0-15,0-1 0 0,0-9-3 0,0 10 0 16,0-1 0-16,0 0 0 0,-4 7-7 0,4-6-1 15,4-1-8-15,-4 7 12 0,0-4-12 0,0-2 0 16,0 5 0-16,0 1 0 0,-4-3 0 0,4 2 0 0,0-5 0 16,0 8 0-16,-3-2 0 0,3-3 16 0,-4-4-2 15,0 4 0-15,4-1-14 0,-3-2 0 0,3-1 8 0,-4-3-8 16,4 4 0-16,-3-1 0 0,3-9 0 16,3 9 0-1,-3-9-62-15,0 0-6 0,0 0 0 0,0 0-512 0,0 0-101 0</inkml:trace>
  <inkml:trace contextRef="#ctx0" brushRef="#br0" timeOffset="128712.45">24652 16110 1911 0,'0'0'84'0,"0"0"19"0,7 0-83 0,0 3-20 16,-7-3 0-16,7 6 0 0,4-3 54 0,-1-3 6 15,1 0 2-15,0 6 0 0,-1-6-25 0,1 4-5 16,-1-4 0-16,1 0-1 0,0 0-18 0,-1 0-3 15,1 0-1-15,-1 0 0 0,-3 0-9 0,4 0 0 0,3 0 9 0,-3 0-9 16,3 6 8-16,-4-6-8 0,1 0 8 0,7 3-8 16,-4 3 0-16,0-6 0 15,-4 0 0-15,4 0 0 0,1 0-20 0,-5 0 2 0,4 7 0 0,-3-7 0 32,-4 0-14-32,0-7-4 0,4 7 0 0,-4 0 0 15,0 0-9-15,0-6-3 0,0 3 0 0,0 3-544 0,-4-6-110 0</inkml:trace>
  <inkml:trace contextRef="#ctx0" brushRef="#br0" timeOffset="129323.832">25354 15925 864 0,'0'0'76'0,"0"0"-60"15,0 0-16-15,0 0 0 16,0 0 284-16,0 0 55 0,0 0 10 0,0 0 3 0,-3-3-275 0,3 3-54 16,0-7-11-16,0 7-3 15,-4-9-37-15,4 9-8 0,0 0-2 0,0 0 0 0,-7 0 25 0,0 0 5 16,-4 0 8-16,4 0-13 0,-3 0 13 0,-4 9 10 15,3-9-2-15,-3 10 0 0,-4-1-8 0,4-3 12 16,-3 4-12-16,2-1 12 0,-2 1 0 0,3 5 1 0,0-2 0 16,-1-4 0-16,5 7-13 0,-1-7 9 0,1 10-9 0,3-9 8 15,3-1-8-15,1 0 0 0,3 4 0 16,-4-1-11-16,8-5-8 0,-4 2-1 0,0-6-1 16,3 7 0-16,-3-10 21 0,7 6 0 0,-7-6 0 15,7 9 0-15,0-2 0 0,4-4 0 0,-11-3 0 16,10 0 0-16,5-3 0 0,-5-4 0 0,1 1 0 0,3 3 0 15,-4-3 0-15,5-4 12 16,-5 1-4-16,4-1 0 0,-3 1 18 0,-1 0 3 0,1-1 1 0,0-5 0 16,-1 5-10-16,1-9-1 0,-1 4-1 0,-3 2 0 15,4-3-10-15,-4-2-8 0,0 2 12 0,0 6-12 16,-3-2 0-16,-1 3 0 0,4-4 0 0,-7 10 0 16,4-3 12-16,-4 6 1 0,0 0 1 0,0 0 0 15,0 0 8-15,0 0 2 0,0 0 0 0,0 0 0 16,0 0 4-16,0 0 0 0,0 0 1 0,0 0 0 15,0 0-29-15,0 0 8 0,-4 6-8 0,1 10 0 0,-1-4-9 16,4-3-5-16,0 7-1 0,-3 3 0 0,-1 0 15 0,4 0 0 16,0 3 0-16,0-4 0 0,-3 1 0 0,3 0 0 15,0-3 0-15,0 2 0 0,0-5 0 0,0 3 0 16,3 3-9-16,1-4 9 16,-4 4-32-16,3-10-2 15,1 7 0-15,3-6 0 0,-4-1-116 0,4 0-23 0,4 1-5 0</inkml:trace>
  <inkml:trace contextRef="#ctx0" brushRef="#br0" timeOffset="131255.135">25707 16317 1882 0,'0'0'84'0,"0"0"16"0,0 0-80 0,0 0-20 16,0 0 0-16,0 0 0 0,0 0 33 0,0 0 3 16,0 0 0-16,0 0 0 15,-7 0-68-15,0 0-14 0,0 0-2 0,7 0-1 0,-11-7 28 0,1 7 5 16,-5 7 2-16,5-7 0 0,-4 0 14 0,-4 0 10 15,1 0-2-15,-5 0 0 0,5 6 41 0,-8-3 8 16,4-3 2-16,-4 0 0 0,0 0-28 0,1 6-6 16,-1-3-1-16,-3 4 0 0,3-7 13 0,0 3 3 15,1 3 0-15,-1-6 0 0,0 0-24 0,-3 0-5 16,0 3-1-16,0-3 0 0,3 0 10 0,-3 0 3 0,0-3 0 16,-1 3 0-16,5 0-11 0,-1 0-1 0,0 0-1 0,1 0 0 15,2 0 6-15,-2-6 2 0,-1 6 0 0,4 0 0 16,-4 0-18-16,8 6 0 15,-5-3 0-15,1-3 0 0,4 7 0 0,-1-7 16 0,0 3-1 0,1 3-1 16,-1-6-5-16,4 3-1 0,-4 3 0 16,1-6 0-16,2 7-8 0,1-7 12 0,0 3-12 0,4-3 12 15,3 0-2-15,-4 6 0 0,0-3 0 0,1 3 0 16,3-2 24-16,0-4 5 0,0 0 1 0,3 6 0 16,-3-3-24-16,4-3-5 0,-4 6-1 0,-1-6 0 15,5 3 6-15,3-3 2 0,0 0 0 0,-7 7 0 16,3-7 2-16,4 0 0 0,0 0 0 0,0 0 0 15,-7 9-4-15,7-3 0 0,0-6 0 0,0 3 0 16,0 7-6-16,0-1-2 0,7 1 0 0,-3 5 0 0,-1-5-8 16,1 5 0-16,3-2-10 0,-3 3 10 0,3 3-8 0,-4-1 8 15,1-2 0-15,-1 3-9 0,1 6 9 0,3-6 0 16,-7 6 0-16,3-3 8 0,1 3 0 0,-1 3 0 16,-3-3 0-16,0 0 0 0,4-6-8 0,-4 9 9 15,3 7-9-15,1-7 10 0,-4 3-10 16,3 1 0-16,1 2 0 0,-4-6 0 0,4 4 0 0,-1-1 0 15,4 4 0-15,-3-1 8 0,3-6-8 0,-4 7 0 16,4 2 9-16,0-2-9 0,0-1 8 0,-3 4-8 16,3-7 8-16,-4 1-8 0,5 2 0 0,-5 1 0 15,1-7 0-15,-1 0 0 0,1 7 0 0,-1-7 11 0,1-3-11 16,-1 3 12-16,-3-6-12 0,0 6-12 16,4-9 2-16,-4 6 1 0,3-6 33 0,-3 0 8 0,0 6 0 15,0-6 1-15,0 0-25 0,0-1-8 0,0 1 0 0,0-3 0 16,0 3 0-16,0 0 0 0,0-4 0 0,0 4 0 15,0 0 0-15,0-3 10 0,0 2-2 0,0 1 0 16,0-3-8-16,0 3 0 0,0-4-10 0,0-2 10 16,0 3-8-16,-3-1 8 0,3-2 0 0,-4 3-9 15,4-7 9-15,0 0 14 0,0 1-3 0,0-1-1 16,0 1-10-16,0-1 0 0,0 0 0 0,0-2-11 16,-3 2 11-16,3 0 0 0,0-9 0 0,0 0 8 15,0 7-8-15,0-4 8 0,-4 6-8 0,4-9 8 16,0 0-8-16,0 7 0 0,-3-4 0 0,3-3 8 15,-4 6-8-15,4 3 0 0,-3-9 0 0,3 10 0 16,-4-1 0-16,4-9 0 0,-3 6 0 0,3-2 0 16,0 5 0-16,-4 0 0 0,4-9 0 0,0 7 0 0,0 2 0 15,0-9 0-15,0 0 0 0,0 9 0 0,0-9 0 16,0 10 0-16,0-10 0 0,0 0 0 0,0 0 0 0,0 0 11 16,4 6-3-16,-4-6 0 0,0 0-8 0,0 0 0 15,0 0 0-15,0 0 8 0,10 3-8 0,-10-3 0 16,11 0 0-16,-4 0 0 0,0 7 0 0,3-7 0 15,-10 0 0-15,11-7 0 0,0 7 0 0,-4-3-9 16,3 3 9-16,1 0-10 0,-4-6 10 0,3 6-8 16,5 0 8-16,-5 0-8 0,1 0 8 0,3 0-8 15,0 6 8-15,0-6-8 0,0 0 8 0,4 3 0 16,3-3 0-16,0 0 0 0,4 0 0 0,-4-3 0 16,4-3 0-16,-1 6-8 0,1 0 8 0,3 0 0 0,1 0-9 15,-5 0 9-15,1-3 0 0,3-4 0 16,-3 7-9-16,3 0 9 0,-7-3 0 0,4-3 0 0,0 6-8 0,-1 0 8 15,1 0-11-15,0-6 2 16,3 3 0-16,-3 3 0 0,-1 0 9 0,1 0-10 0,0-7 10 0,3 14-10 16,-7-7 10-16,0 0 0 0,-3-7 0 0,0 7 0 15,3 0 0-15,-7 0 0 0,3 0 0 0,-2 0 0 16,-8 7 0-16,7-7 0 0,-4-7 0 0,1 7 0 16,3 0 0-16,-3 0 0 0,3 0 0 0,0-3 0 15,0-3 13-15,-4 6-1 0,5-3-1 0,-1-3 0 16,-4 6-11-16,4 0 0 0,-3-10 0 0,0 10 8 15,-1 0-8-15,-3-3 0 0,0-3 0 0,0 6 0 16,-7 0 0-16,7-3-14 0,-7 3 3 0,0 0 1 16,0 0 10-16,0 0 16 0,7-7-4 0,-7 7-1 0,4-9 1 15,-4 9 0-15,3-6 0 0,-3 6 0 0,0-3 0 0,0-7 0 16,4 4 0-16,-4-4 0 0,0 1 0 16,-4 0 0-16,4-1 0 0,0 1 0 0,0-7-12 15,0 7 0-15,-3-7 0 0,3 4 0 0,0-4 8 0,0-3 0 16,-4 3 0-16,1-2 0 15,-1-1-8-15,1-6 0 0,3 6 0 0,0-6 0 0,-4 3 8 0,4-6-8 16,-3 2 12-16,-1-2-4 0,1-3 0 0,-1 3-8 16,1-1 12-16,-1 1-4 0,1-3 1 0,-1 9 0 15,-3-9 0-15,4 2 0 0,-5 4-1 0,5-3 0 16,-4 0 0-16,3 0 0 0,1-4 1 0,-1 4 0 16,4-6 0-16,-3 5 0 0,3 1-9 0,0-6 0 0,0 8 0 15,0-2 0-15,0 3 0 0,0-3 0 0,0 0 0 0,0 3 0 16,0-4 0-16,0 11 0 0,0-11 0 0,0 4 0 15,0 0 0-15,0 0 8 0,0 3-8 0,-4-3 8 16,1 0-8-16,-1 6 0 0,1-6 0 0,-1 3 0 16,1-3 0-16,-1 6 0 0,1-6 0 0,-1 6 0 15,0 4 0-15,4-4 0 0,0 0 0 0,-3 3 8 16,3-2-8-16,-4 5 0 0,4-3 0 0,0 1 0 16,0 2 0-16,0-3 0 0,0 1 0 0,0 2 0 15,-3-2 0-15,3 5 0 0,0-6 0 0,0 7 0 16,0 0 0-16,-4-1 0 0,8-2 0 0,-4-4 8 15,-4 7-8-15,4-1 0 0,-3 1 0 0,3-7 0 16,-4 7 0-16,4-7 0 0,-3 7 0 0,3-1 0 0,-4-9 0 16,4 10 0-16,-3 0 0 0,3-1-11 15,0 1 11-15,-4-1-8 0,4 4 8 0,-3-3-8 0,3 9 0 16,-4-10 0-16,4 4 0 0,0 3 0 0,0 3 8 0,0 0-8 16,0 0 8-16,-3-6-8 0,3 2-4 0,0 4 0 15,0 0 0-15,0 0 0 16,0-6-12-16,0 6-4 0,-4-9 0 0,4 9 0 0,0 0 12 15,0 0 1-15,0 0 1 0,-3-10 0 0,3 10-4 0,0-6-1 16,0 3 0-16,0 3 0 16,0 0-131-16,0 0-26 0,0 0-6 0</inkml:trace>
  <inkml:trace contextRef="#ctx0" brushRef="#br1" timeOffset="140798.999">14153 9089 1407 0,'0'0'62'0,"0"0"14"0,0 0-61 0,0 0-15 0,0 0 0 0,0 0 0 16,11-10 67-16,-4 4 10 0,-7 6 3 0,0 0 0 15,0 0-38-15,4-3-7 0,-4 3-2 0,7-6 0 16,-7 6 24-16,0 0 5 0,0 0 1 0,0 0 0 15,0 0-4-15,0 0-1 0,0 0 0 0,0 0 0 16,0 0 5-16,0 0 1 16,0 0 0-16,0 0 0 0,0 6-37 0,3 3-7 0,1 1-2 0,-1-1 0 15,1 7 0-15,-4-4 0 0,3 4 0 0,-3 3 0 16,4 0-18-16,-4-4 0 0,3 10 0 0,-3-3 0 16,0 3 0-16,0 4 0 0,0 2 0 0,0 0-9 15,0 1 9-15,0-4 8 0,0 0-8 0,-3 0 11 16,3-3-11-16,-4 0 0 0,1 1-12 0,-1-4 12 15,4 3-20-15,-3 0 3 0,-4-6 1 0,0-1 0 16,0-8-20-16,0 5-4 0,3-5-1 16,-3-7 0-16,0-3-7 0,7 0-2 0,-4 0 0 0,-3-3 0 15,0-7-103-15,0-5-21 0,-10-10-4 16,-1-4-626-16</inkml:trace>
  <inkml:trace contextRef="#ctx0" brushRef="#br1" timeOffset="141067.921">13857 9408 2041 0,'0'0'90'0,"0"0"19"0,0 0-87 0,0 0-22 15,0 0 0-15,0 0 0 0,0 0 56 0,0 0 6 0,0 0 2 0,0 0 0 16,0 0-45-16,0 0-9 16,0 0-2-16,11 0 0 0,-1 0 5 0,1 4 1 0,3-4 0 0,0 0 0 15,4 0-14-15,-1 0 0 0,5 0 0 0,-5 6 0 16,8-6 8-16,-4 3 3 0,4-3 0 0,-4 6 0 15,4-6 4-15,-4 7 1 0,-4-4 0 0,1 3 0 16,0-3 1-16,3-3 1 0,-4 0 0 0,1 0 0 16,0 0-18-16,-1 6 0 0,1-12 8 0,0 6-8 15,-4 0 0-15,3-3 0 0,1-3 0 0,-4 6 0 32,0-10-35-32,4 1-10 0,0 9-3 0,-4-6 0 0,3-4-25 0,1 7-6 15,0-3-1-15,-1-4-566 0,-3 1-114 0</inkml:trace>
  <inkml:trace contextRef="#ctx0" brushRef="#br1" timeOffset="141864.568">14573 8919 864 0,'0'0'76'0,"0"0"-60"16,0 0-16-16,0 0 0 0,0 0 340 0,0 0 64 16,0 0 14-16,0 0 2 0,0 0-336 0,-3 10-67 0,3-10-17 0,-4 6 0 15,4 3-12-15,0 1-5 0,4-1-2 0,-1 7 0 16,-3-4 11-16,4-2 8 0,-1 9-12 16,1-4 12-16,-1 4 0 0,4 0 0 0,-3 3 0 0,3-3 0 15,0 0 0-15,-3-1 16 0,3 7-4 0,-4-6 0 16,4 6 3-16,-3-3 0 0,-1 3 0 0,1 0 0 15,-4 1 3-15,3-5 1 16,-3 8 0-16,4-4 0 0,-4-6-5 0,0 6-1 0,3-6 0 0,-3-1 0 16,4-2 3-16,-4 3 0 0,3-4 0 0,-3-5 0 15,4-1 6-15,0 1 2 0,-4-10 0 0,0 0 0 16,3 9 3-16,-3-9 1 0,0 0 0 0,0 0 0 16,0 0-8-16,0-12 0 0,4-4-1 0,-4 6 0 15,-4-5-4-15,4-4-1 0,-3 0 0 0,3 0 0 16,0-6-14-16,0 6 0 0,0-6 0 0,0 7 0 15,3-1 0-15,4 3 0 0,-3-3 0 0,6 4 0 16,1 5 0-16,-1 1-13 0,-3-1 1 0,8 1 0 0,-1 3 12 16,0 3 0-16,3-4 0 0,-2 4 0 0,2-3 0 15,1 6 0-15,-1 0 0 0,-2 0 0 0,-1-3 0 0,0 3 0 16,0 3 0-16,0-3-12 0,0 0 12 0,0 6 0 16,0-3 0-16,0-3 0 0,1 7 0 0,2 2 0 15,-3-3 0-15,4-3 0 0,0 7 0 0,-1-1 0 16,-3-3-8-16,0 4 8 0,1-1 0 15,-5 7 0-15,4-4 0 0,-3-2 0 0,-8-1 0 0,4 7 0 16,0 0-8-16,1-4 8 0,-5 4 0 0,-3 0 0 16,7-4 0-16,-7 4 0 0,0-7 0 0,0 1 10 15,-3-1-2-15,-1 7 0 0,1-7-8 0,-1 0 0 16,-3 1 0-16,3-1 0 0,-3 1 0 0,4-1 0 16,-4 1 0-16,0-1 0 0,-4-3 8 0,1-3 0 0,2 4 0 0,-2 2 0 15,-1 0 7-15,-3 1 1 0,0-4 0 16,0 4 0-16,0-7-16 0,0 3 9 0,-4 3-9 0,4-2 8 15,0-4-8-15,0 6 0 0,-4-9 0 0,4 6 8 16,0-2-8-16,-4-4 12 0,4 0-12 0,-3-4 12 16,-1-2 4-16,0 6 2 0,1-9 0 0,-1-1 0 15,-7 1 5-15,8 3 1 0,3-4 0 0,-1 1 0 16,-2-4-13-16,-1-2-3 0,8 5 0 0,-5 1 0 16,5-1-8-16,-1 1 0 0,1 3 0 0,3-4-11 15,-4 10-3-15,4 0-1 0,0-6 0 16,-4 3 0-16,11 3-16 15,0 0-3-15,-7 0-1 0,7 0-855 0,0 0-171 0</inkml:trace>
  <inkml:trace contextRef="#ctx0" brushRef="#br0" timeOffset="201677.313">27376 16016 403 0,'0'0'17'0,"0"0"5"15,0 0-22-15,0 0 0 0,0 0 0 0,0 0 0 0,0 0 113 0,0 0 19 16,3 0 3-16,4-10 1 0,-3 7-109 0,-4 3-27 16,7-6 0-16,0 3 0 0,-4-4 20 0,-3 7 0 15,0 0-1-15,0 0 0 0,7-3 9 0,-7 3 3 16,4-6 0-16,-4 6 0 0,0 0 43 0,0 0 9 16,0 0 1-16,7-3 1 15,-7 3-2-15,0 0-1 0,0 0 0 0,0 0 0 0,0 0-26 0,7-6-4 16,-7 6-2-16,0 0 0 0,7 0 7 0,-7 0 2 15,0 0 0-15,0 0 0 0,0 0-3 0,0 0-1 16,0 0 0-16,0 0 0 0,0 0-17 0,0 0-3 16,0 0-1-16,0 0 0 0,4 9-9 0,-4-9-1 15,7 9-1-15,-7-9 0 0,0 0-8 0,3 7-2 16,1 2 0-16,-1-6 0 0,1 13-5 0,-4-7-8 0,3-2 11 0,-3 2-11 16,4 0 14-16,-4 4-4 0,0-7-1 0,0 10 0 15,0-4 10-15,0 4 1 0,0-3 1 16,0 2 0-16,0 1-9 0,-4-3-3 0,4 2 0 0,0 1 0 15,-3-4-9-15,-1 4 0 0,4-6 0 0,0 2 8 16,-3 4-8-16,3-7-17 0,0 1 4 0,0-1 1 31,0-9-14-31,0 0-2 0,0 0-1 0,0 6 0 16,0-6-31-16,0 0-7 0,0 0-1 0,0 0 0 16,0 0-96-16,0 0-19 0,0 0-4 0</inkml:trace>
  <inkml:trace contextRef="#ctx0" brushRef="#br0" timeOffset="202009.452">27280 16172 2242 0,'0'0'49'0,"0"0"11"0,0 0 1 0,0 0 3 0,0 0-52 0,0 0-12 16,0 0 0-16,0 0 0 0,0 0 36 0,0 0 4 16,0 0 0-16,7 0 1 0,0 0 4 0,4 0 1 15,-4 0 0-15,4 4 0 0,-1-4-10 0,1 0-3 0,-1 0 0 0,5 0 0 16,-1 0-16-16,0 0-3 0,0 0-1 0,0 0 0 16,4 0-13-16,-4 0 9 0,3 0-9 0,5 0 8 15,-5 0-8-15,1 0 0 0,-1 0 0 0,1 0 0 31,7 0-43-31,-8-4-1 0,-2 4 0 0,2 0 0 16,1-6-54-16,3 6-11 0,0 0-3 0,0 0-581 0,-3-3-117 0</inkml:trace>
  <inkml:trace contextRef="#ctx0" brushRef="#br0" timeOffset="202695.972">27968 16050 1825 0,'0'0'80'0,"0"0"18"0,0 0-78 0,-3-9-20 16,3 9 0-16,0 0 0 0,-4-3 64 0,1-4 8 15,-1 1 3-15,4 6 0 0,0-3-7 0,-3-3-2 16,-1-4 0-16,1 7 0 0,-1-3-2 0,-3 3-1 16,3-4 0-16,1 4 0 0,-4-3-41 0,3-3-8 15,-3 9-2-15,4-7 0 0,-1 4-12 0,-3 3 0 16,4 0 0-16,3 0 0 0,-7 0 26 0,-4 0 6 16,4 0 0-16,0 3 1 0,-4 4-33 0,4-7 0 0,-3 9 0 15,-1-3 0-15,4-3 0 0,-4 7 0 0,1-1 0 0,-4 1 0 16,0-1 0-16,3 7-16 0,0-7 4 15,1 7 0-15,3-7 12 0,0 7 16 0,3-4-3 0,4-2-1 16,-3 5-12-16,3-5-16 0,0 6 3 0,3-4 1 16,4-2 12-16,-3-1 0 15,3-3 0-15,0 4 0 0,-4-1 0 0,8 0 0 0,-11-9 0 0,7 7 0 16,4-4 0-16,-1 3 10 0,-10-6-2 0,7 0 0 16,4 0-8-16,-1 0 0 0,1-6 0 0,0 3 0 15,-1-4 0-15,1 4 0 0,-1-3 0 0,1-3 8 16,0-1-8-16,-1 1 0 0,-3-7 0 0,4 7-11 15,-4-7 11-15,0 3-10 0,0-2 10 0,0-4-10 16,-3 3 10-16,3 4 0 0,-4-4 0 0,1 4 0 16,3-4 0-16,-4 6 0 0,-3 1 8 0,4-7-8 0,-4 7 8 15,0 6-8-15,0 3 10 0,0 0-10 0,0 0 13 16,0 0-3-16,0 0-1 0,0 0 0 0,0 0-9 16,0 0 12-16,0 0-12 0,0 0 12 0,-4 9-4 0,4 1-8 15,0-1 12-15,-3 4-4 0,3-7 0 0,0 10 0 16,-4-4 0-16,4-2 0 0,0 5 2 0,0-5 0 15,0 5 0-15,4-2 0 0,-4-4-2 0,0 7 0 16,0 0 0-16,3-4 0 0,-3 4-8 0,4-7 0 16,-1 1 0-16,1 5 0 0,-4-2 0 0,3-4 0 15,-3 1 0-15,4 5 0 0,-1-5-16 0,-3-1-1 16,4 1-1-16,-4-1 0 16,0 0-26-16,3 7-4 0,-3-7-2 0,0-2 0 15,0-7-73-15,0 0-14 0,0 0-3 0,0 0-556 0,0 9-110 16</inkml:trace>
  <inkml:trace contextRef="#ctx0" brushRef="#br0" timeOffset="204837.272">28314 16414 57 0,'0'0'0'0,"0"0"0"0,0 0 0 0,0 0 0 15,0 0 256-15,0 0 47 0,0 0 9 0,0 0 1 16,0 0-109-16,0 0-23 0,0 0-4 0,-4 3-1 16,-3-3-37-16,-3 6-8 0,3-3-2 0,0 4 0 15,-4-7-39-15,4 6-8 0,7-6-2 16,-7 0 0-16,-7-6-16 0,-4 6-4 0,1 0-1 0,2-7 0 16,-6 4-11-16,4 3-3 0,-4-6 0 0,-1 6 0 15,-2 0-20-15,-1-3-4 0,0-3-1 0,1 6 0 16,-5 0-7-16,1 0-1 0,-4 0-1 0,1 0 0 15,-5 0 16-15,1 0 3 0,-4 6 1 0,4-6 0 16,0 3-7-16,-4-3-2 0,4 0 0 0,-1 6 0 16,5-6-9-16,-1 3-1 0,4 4-1 0,-1-7 0 15,5 0 2-15,-1 0 1 0,0 0 0 0,1 0 0 0,2 0-4 16,1 0-1-16,-7 0 0 0,3 0 0 0,1-7-9 16,-1 4 0-16,4 3 0 0,3 0 8 0,1 0-8 15,-1-6 0-15,-3 6 0 0,0 6 8 0,3-6-8 0,0 0 0 16,1 0 0-16,-1 3 0 0,0 4 0 0,4-7 0 15,0 6 0-15,4-3 0 0,-5-3 0 0,5 0 0 16,-1 6 0-16,4-3 0 0,0-3 0 0,0 7 0 16,0-4 0-16,7-3 0 0,-3 0 0 15,3 0 0-15,0 0 0 0,0 0 8 0,0 0-8 0,-8 6 0 16,5-3 0-16,3-3 8 0,0 0 1 0,0 0 0 16,0 0 0-16,-4 7 0 0,4 2-9 0,0-9-14 15,0 0 3-15,0 9 1 0,0-2 10 0,0 2 0 16,4-6 0-16,-1 7 8 0,-3-1-8 0,4-3 0 15,0 4-11-15,-1-1 11 0,1 1 0 0,-1-4 0 0,1 3 0 0,-1-6 0 16,1 7 0-16,3-1 0 0,-4 4 0 0,1-4 0 16,-1 0 0-16,4 1 0 0,0-1 0 0,-3 1 0 15,3-1 0-15,-3 7 0 0,3-7 0 0,-4 4 0 16,1 2 0-16,3 1 0 0,-4-3 0 0,4 2 0 16,-3 4 0-16,3 0 0 0,-4-3 0 0,4 2 10 15,1 1-10-15,-1 0 0 0,0 6 0 0,-4 0-11 16,4-6 11-16,0 6 0 0,-3-3 0 0,3 0 0 15,-4 0 0-15,1-3 0 0,3 6 0 0,-3-6 8 16,-1-4-8-16,-3 10 0 0,4-3 0 0,-1 0 8 16,1-3-8-16,3 3 0 0,-4 0 0 0,-3 0 0 15,7-3 0-15,-7 6 9 0,4-6-9 0,-4 6 0 16,3 0 0-16,-3-3 0 0,0-6 0 0,4 2 0 0,-1 7 0 16,1-6 0-16,3 0 0 0,-4 0 0 15,1 3 0-15,0-3 0 0,-1-7 0 0,4 10 0 0,0-3 8 16,0-6-8-16,-3 2 0 0,-1 4 0 0,4 0 0 0,-3-3 0 15,-4-1 0-15,3 4 0 0,-3 0 0 0,0 0 0 16,0-1 8-16,0 1-8 0,0 6 0 0,0-6 0 16,0 6 0-16,0-6 0 0,0 0 0 0,0 0 0 15,0 6 0-15,0-10 0 0,4-2 0 0,-4 9 0 16,3-3 0-16,-3 0 0 0,4-4 0 0,0-2 0 16,-4 6 0-16,0-4 0 0,3 4 0 0,-3 0 0 15,0-3 0-15,0-1 0 0,0-2 0 0,4 6 0 16,-4-10 0-16,0 7 0 0,0-1 8 0,0-2-8 0,3-4 0 15,1-2 0-15,-1 8 0 0,-3-2 0 0,4-4 0 16,-1 7 0-16,1-7 0 0,-4 1 0 0,3 5 0 0,-3-2 0 16,7-4 0-16,-7 7 0 15,0-7 0-15,0 7 0 0,0-3 0 0,0 2 0 0,0-5 0 0,0-1 0 16,-3 1 0-16,-1-1 0 0,4 0 8 16,-3-2-8-16,3 2 0 0,0 1 0 0,-4-1 0 0,4-3 0 15,0-6 0-15,0 10 0 0,0-7 0 0,0 3 0 16,0-6 0-16,0 9 0 0,0-9 0 0,0 10 0 15,0-4 0-15,0-3 0 0,0-3 0 0,0 10 0 16,-3-4 8-16,3-6-8 0,0 0 9 0,0 0-9 16,0 0 0-16,0 0 0 0,0 0 0 0,0 0 0 15,0 0 0-15,0 0 0 0,7 3 0 0,-4 3 0 16,-3-6 0-16,11 0-8 0,-4 0 8 0,0 0 0 16,4 0-8-16,-1 0 8 0,1 0 0 0,-1 0 0 0,1 0-8 15,3 0 8-15,-3-6 0 0,-1 6 0 0,4 0-8 16,0-3 8-16,8 3 0 0,-5-6 0 0,1-4-9 15,3 7 9-15,0-3 0 0,4 3-9 0,0-10 9 0,3 10 0 16,4-3-9-16,-1-4 9 0,-3 7 0 16,4-3-9-16,0 3 9 0,-4-3 0 0,0 2-11 0,-3-2 11 15,0 0-10-15,-4 3 10 0,0 3 0 0,0-7 0 16,-3 7-8-16,0-3 8 0,-4 3 0 0,3-6 0 16,1 6 0-16,-4 0-9 0,4 0 9 0,-1 0 0 15,1-3 0-15,3 3 0 0,-3 0 0 0,3 0 0 16,0 0 0-16,-3 3 0 0,-1-3 0 0,-2 0 9 15,-1 0-1-15,-4 0-8 0,8 0 0 0,-4 0 0 0,-3 0 0 16,-1 0 0-16,1 0 0 0,-1 0 0 0,-3 0 0 16,4-3 0-16,0-3 8 0,-1 6-8 0,-3 0 12 15,0-4-12-15,-3-2 0 0,-4 6 0 0,0 0 0 0,10 0 0 16,-3 0 0-16,-7 0 0 0,0 0 0 0,0 0 0 16,11 0 8-16,-11 0 2 0,7 0 0 0,0 0 0 15,0 0-10-15,4-3-9 0,-11 3 9 0,7-6-13 16,0 6 13-16,0-3 0 0,0-4 0 0,0 1 0 15,-7 6 0-15,7-3 0 0,-3-3 0 0,-1-4 0 16,1 7 0-16,-1-3 8 0,1-4 0 0,-1 1-8 16,1 0 16-16,-4-7-3 0,0 7-1 0,0-10 0 15,0 9-1-15,-4-8-1 0,1-1 0 0,-1-6 0 16,1 9-10-16,-1-12 10 0,1 3-10 0,-4 6 10 16,3-9-10-16,0 3 0 0,1 3-10 0,-1-3 10 15,1-1 0-15,-4 1 0 0,7-3 0 0,-4 0 10 0,1 3-10 16,3-3 0-16,-4-1 0 0,4-2 0 0,-3 9 0 15,-1-12 0-15,1 8 0 0,-1-2 0 0,4 0 0 0,-3-3 18 16,-1-1-2-16,-3-2 0 0,4-1-16 0,-5 1 10 16,5-4-10-16,-4 4 8 0,0-10-8 0,3 12 0 15,1-2 9-15,-4-1-9 0,3 10 0 0,1-3 0 16,-1 3 0-16,1-3 0 0,-1 3 0 0,1 6 0 16,-1 0 0-16,0-6 8 0,4 6-8 0,-3 0 0 15,-1 1 0-15,1 2 0 0,3-9 0 0,0 6 8 16,-4 0-8-16,1 0 8 0,3 1 0 0,-4-1 0 15,-3-3 0-15,4 9 0 0,-1-12-8 0,1 6 0 0,3 1 0 16,-4-8 0-16,-3 8 0 0,4-1 0 16,-1 0 0-16,1-3 0 0,-1 10 0 0,0-4 0 0,1-3 0 0,3 3 0 15,0 4 0-15,0-4 0 16,-7 7-8-16,7-7 8 0,0 7 0 0,0-1 0 0,-4 1 0 0,1-1 0 16,-1 1 0-16,1 0 0 0,3-1 0 0,-4 4 0 15,1-3 0-15,3-1 0 0,-4 1 0 0,4 2 0 16,-3 4 0-16,-1-3 0 0,1-3 0 0,-1-1 0 15,4 10-10-15,-3-9 10 0,3 6-12 0,-4-4 12 16,0-2-9-16,1 9 9 0,3 0 0 0,0 0-9 16,-4-9 9-16,1 2-13 0,3 7 5 0,-4 0 8 15,1-9-12-15,3 9 12 0,0 0-10 0,0 0 10 16,0-3-18-16,0 3 2 0,0 0 1 0,0 0 0 16,0 0-18-16,0 0-4 0,0 0-1 15,0 0 0-15,0 0-93 0,0 0-18 0,0 0-4 0,0 0-754 16,0 0-150-16</inkml:trace>
  <inkml:trace contextRef="#ctx0" brushRef="#br2" timeOffset="-210897.885">18115 9446 1267 0,'0'0'112'0,"0"0"-89"16,0 0-23-16,0 0 0 0,0 0 105 0,0 0 17 15,-7-3 3-15,4-3 1 0,3 6-62 0,-7-3-12 16,7 3-2-16,0 0-1 0,0 0 13 0,0 0 2 16,0 0 1-16,0 0 0 0,7-7-4 0,-7 7-1 0,7 0 0 15,0-6 0-15,3 12-10 0,1-6-2 0,-4 0-1 16,3 0 0-16,1 7-13 0,0-4-2 0,-1-3-1 0,1 6 0 15,3-3-19-15,-3-3-3 0,3 6-1 0,-4-2 0 16,8-4-8-16,-4 6 0 0,4-12 0 0,-1 6 0 16,1 6 0-16,0-12 0 0,-1 6 8 0,1-4-8 15,-1 4 13-15,1-6 1 0,-7 6 0 0,3-3 0 16,-4 3-14-16,4-6 0 0,-3 6 0 0,0-3 0 16,-1-4-12-16,1 7-6 0,-1 0-1 15,1-9 0 1,-4 9-17-16,4-6-3 0,-1 6-1 0,1 0 0 15,-4 0-136-15,0-4-27 0,-7 4-5 0,10 0-694 0</inkml:trace>
  <inkml:trace contextRef="#ctx0" brushRef="#br2" timeOffset="-209898.159">19244 9230 345 0,'0'0'31'0,"0"0"-31"0,0 0 0 0,0 0 0 15,0 0 166-15,0 0 27 0,0 0 6 0,0 0 1 16,0 0-94-16,0 0-18 0,7 0-4 0,-7 0-1 16,0 0-11-16,7 3-1 0,-7-3-1 0,0 0 0 15,7 0 9-15,-7 0 1 0,0 0 1 0,0 0 0 16,7 9-14-16,-7-9-3 0,0 0-1 0,0 0 0 16,0 0-11-16,4-9-1 0,-1 6-1 0,1-7 0 15,-4 4-14-15,0-3-2 0,0-1-1 0,0 1 0 16,-4-1-13-16,1 1-2 0,-1-7-1 0,1 7 0 15,-1 0 5-15,1-1 1 0,-1 1 0 0,-3-1 0 16,0-5 13-16,0 5 2 0,3 4 1 0,-3-3 0 16,-3 9-18-16,3-4-3 0,0 4-1 0,0 4 0 15,-4-4-1-15,4 6-1 0,-4-3 0 0,1 3 0 16,-1 4-15-16,4-1 0 0,-3 0 0 0,-1 7 0 0,0-6 0 16,4 5 0-16,-3-2 0 0,-1 6 0 0,1-4 0 0,-1 1 0 15,0 3 0-15,1-7 0 0,3 10 0 0,0-3 0 16,3 0 0-16,-3 6 9 0,0-3-9 0,0-3 0 15,0 6 0-15,4-6-11 0,-1 6 11 0,4 3 0 16,0-9 0-16,4 6 8 0,3 0-8 0,0-6 0 16,0 0 0-16,0-1 0 0,7 4 24 0,0-3 6 15,0-6 2-15,4 2 0 16,3 4-52-16,0-9-9 0,0-1-3 0,4 0 0 16,0 1 32-16,-1-4 0 0,1 0 0 0,3-6 10 15,0 0-40-15,1-6-8 0,2 6-2 0,1-9 0 16,0 2-76-16,3-2-15 0,-3 0-3 0,-4-1-587 15,7-9-118-15</inkml:trace>
  <inkml:trace contextRef="#ctx0" brushRef="#br3" timeOffset="-168937.407">28818 16157 788 0,'0'0'35'0,"0"0"7"0,0 0-34 0,0 0-8 0,0 0 0 0,0 0 0 15,0 0 130-15,0 0 24 0,0 0 5 0,0 0 1 16,0 0-34-16,0 0-6 0,0 0-2 0,0 0 0 16,7 0-51-16,1 9-11 0,-8-9-1 0,7 0-1 15,-7 0-33-15,0 0-6 0,7 6-2 0,0-2 0 16,-7-4-13-16,7 6 0 0,0-6 0 0,0 3 0 0,-7-3 0 0,7 0 8 15,4 0-8-15,-4 6 0 0,0-6 18 0,0 0-2 16,3 0-1-16,-3 0 0 0,0 0-15 0,4 0 11 16,-4 0-11-16,0 3 10 0,0 4-10 0,0-7 0 15,-7 0 0-15,0 0 0 0,0 0 0 0,7 0-17 16,-7 0 4-16,0 0 1 16,0 0-38-16,7 0-7 0,-7 0-2 0,0 0-802 0</inkml:trace>
  <inkml:trace contextRef="#ctx0" brushRef="#br3" timeOffset="-168243.351">29295 16122 403 0,'0'0'17'0,"0"0"5"0,7 0-22 0,-7 0 0 16,0 0 0-16,0 0 0 0,7-9 197 0,0 6 35 15,-4-4 8-15,-3 7 0 0,4-3-118 0,-1-3-24 16,-3 6-5-16,7-9-1 0,-7 9-30 0,0 0-6 15,4-10-2-15,-4 10 0 0,0-6-6 0,0 6 0 16,0-3-1-16,0 3 0 0,4-6-19 0,-4 6-3 16,-4-10-1-16,0 7 0 0,4-3 4 0,0-4 1 0,-3 1 0 15,-1 3 0-15,4 2-10 0,-3-2-3 0,-1-3 0 16,-3 6 0-16,0-4 9 0,4 4 2 0,3 3 0 0,0 0 0 16,0 0-15-16,0 0-2 0,-7-6-1 0,0 6 0 15,0 0 3-15,0 9 0 0,-1-9 0 0,-2 10 0 16,-1-1-12-16,1 1 12 0,-1-1-12 0,1 7 12 15,-1-1-12-15,4-2 0 16,-4 3 0-16,1 2 0 0,-1 1 0 0,1-3 0 0,3 3 0 0,-1 0 0 16,1-4 8-16,0 1 0 0,4-4 0 0,-1 4 0 15,4-3 8-15,-3 2 2 0,3 4 0 0,0-9 0 16,3 5-2-16,1 4-1 0,-4-10 0 0,7 7 0 16,-4-6-7-16,4-1-8 0,1 0 11 0,-1 1-11 15,3-1 13-15,1 1-4 0,3-4-1 0,0-3 0 16,-3 3-8-16,3-3 8 0,0-3-8 0,3 0 8 15,-10 0-26-15,4 0-6 0,0 0 0 0,3 0-1 16,-4-3-188-16,-3-3-38 0,11-7-7 16,-7-2-2-16</inkml:trace>
  <inkml:trace contextRef="#ctx0" brushRef="#br3" timeOffset="-166212.382">28893 16969 1220 0,'0'0'27'0,"0"0"5"0,0 0 2 15,0 0 0-15,0 0-34 0,0 0 0 0,0 0 0 0,0 0 0 0,0 0 16 0,0-3-3 16,0 3-1-16,0-7 0 0,0-2 63 0,0 3 12 16,0 6 2-16,0 0 1 0,3-3 14 0,-3-4 4 15,4-2 0-15,-4 6 0 0,0 3-14 0,0 0-2 16,0 0-1-16,3-6 0 0,-3 6-12 0,0 0-3 15,0 0 0-15,0 0 0 0,0 0-23 0,0 0-5 16,0 0 0-16,0 0-1 0,0 0-35 0,0 0-12 16,4 9 9-16,3 0-9 0,-4-2 9 0,4 8-9 15,-3-2 10-15,-1 3-10 0,4-4 16 0,-3 4-4 16,-1-1 0-16,1-2 0 0,-1 3 6 0,5 3 1 16,-8-10 0-16,3 0 0 0,1 7-5 0,3-7-1 15,-7 1 0-15,0-10 0 0,0 0-3 0,3 9-1 0,-3-9 0 16,0 0 0-16,0 0-1 0,0 0-8 0,0 0 12 0,0 0-4 15,0 0 3-15,0 0 0 0,0 0 0 0,-3-9 0 16,-1 3-11-16,1-4 12 0,3 1-12 0,-4-1 12 16,4-2-12-16,0-4 0 0,0 0-10 15,0 7 10-15,0 0-12 0,4-1 3 0,-1 1 1 0,-3 9 0 16,0 0-2-16,7 0 0 16,0 0 0-16,0 0 0 0,4 9 10 0,-4-3 0 0,4 4 0 0,-1 2 0 15,1-2-8-15,-1 2-4 0,1 1 0 0,-1-4 0 16,1 1 12-16,-4-1 16 0,0 7-4 0,4-7-1 15,-4 1-11-15,0-4-9 0,0 3 9 0,0-6-13 16,-7-3 13-16,7 7 8 0,-3 2 0 0,-4-9-8 16,0 0 15-16,0 0-4 0,0 0-1 0,7 0 0 15,-7 0 9-15,3-6 1 0,4 3 1 0,-7-4 0 0,4-2 8 16,-1 0 2-16,-3-1 0 0,0-9 0 0,0 4-14 16,0 2-2-16,-3-6-1 0,3-3 0 0,0 10-14 15,-4-4 0-15,4-3 0 0,0 1 0 0,0 2 0 0,-3 3 0 16,3-2 0-16,0 5 0 0,0 1 0 0,3-1 0 15,-3-5 0-15,0 5 0 0,-3 4-22 0,3-3 2 16,-4-1 1-16,4 1 0 16,0-1-85-16,0 7-16 0,0 3-4 0,0 0-1 15,0 0-139-15,0 0-28 0,0 0-6 0,0 0-1 0</inkml:trace>
  <inkml:trace contextRef="#ctx0" brushRef="#br3" timeOffset="-165439.498">29316 17057 403 0,'0'0'17'0,"0"0"5"0,0 0-22 0,0 0 0 0,0 0 0 0,0 0 0 15,0 0 127-15,0 0 21 0,0 0 4 0,7 0 0 32,-7 0-152-32,7-7-20 0,-7 7-10 0,0 0-2 0,7 0 48 0,-7 0 10 0,0 0 2 0,0 0 0 15,7-3 64-15,-7 3 14 0,0 0 2 16,0 0 1-16,0 0 7 0,0 0 0 0,0 0 1 0,0 0 0 16,0 0-5-16,0 0 0 0,0 0-1 0,0 0 0 15,0 0-40-15,0 0-8 0,0 0-2 0,0 0 0 16,0 0-25-16,0 0-6 0,-3 10-1 0,3-1 0 15,0-3 2-15,0-6 0 0,-4 10 0 0,0-1 0 16,4 1-15-16,-3-7-2 0,-1 6-1 0,1-3 0 16,-1 4 6-16,4-10 1 0,-3 9 0 0,3-9 0 15,-4 10 1-15,4-10 1 0,0 0 0 0,0 9 0 16,0-9-6-16,0 9 0 0,0-2-1 0,0-7 0 16,0 9-15-16,0-9 0 0,0 0 0 0,0 0 0 0,7 10 0 15,-7-10 14-15,0 0-2 0,0 0-1 0,0 0 8 0,0 0 1 16,7 9 1-16,-7-9 0 0,7 6-21 0,4-3-15 15,-4-3 3-15,4 0 0 0,-1 0 12 0,1 0 0 16,-4 0 0-16,4 0 0 0,-1 0 0 0,1 0-12 16,-1 0 12-16,-3 0-12 15,4-3-27-15,-4 3-5 0,-7 0 0 0,0 0-1 16,11-6-41-16,-4 6-8 0,-7 0-2 0,7-3 0 16,-7 3-83-16,7-6-17 0,-4 6-3 0,-3 0-385 15,4-10-76-15</inkml:trace>
  <inkml:trace contextRef="#ctx0" brushRef="#br3" timeOffset="-165096.061">29471 16997 1324 0,'0'0'118'0,"0"0"-94"15,0 0-24-15,0 0 0 0,0 0 263 0,0 0 48 16,0 0 9-16,-3 6 3 16,3-6-284-16,-4 10-57 0,4-1-11 0,-4 1-3 0,-3-1 52 0,4 7 9 15,-4 3 3-15,0-4 0 16,7-2-20-16,-7 6-3 0,0 2-1 0,3 1 0 0,-3-6 13 0,0 9 3 15,0-6 0-15,3 0 0 0,-3 6 12 0,4-6 4 16,-4-4 0-16,7 4 0 0,-4-6-29 0,1 2-11 16,3-5 8-16,-4 9-8 15,4-13-56-15,0-6-16 0,0 0-3 0,0 0-1076 0</inkml:trace>
  <inkml:trace contextRef="#ctx0" brushRef="#br3" timeOffset="-163230.47">22158 9205 230 0,'-11'0'20'0,"11"0"-20"0,0 0 0 0,0 0 0 16,0 0 268-16,0 0 48 0,4-10 11 0,-4 10 1 15,-7-6-280-15,3 3-57 0,4 3-11 0,-3 0-3 32,-4-6-2-32,3 6-1 0,4 0 0 0,0 0 0 0,0 0 46 0,-10 0 8 0,-1 6 3 0,4-6 0 15,7 0 73-15,-7 3 14 0,0-3 3 0,0 6 1 16,7-6-17-16,0 0-3 0,0 0-1 0,-7 7 0 16,0-4-41-16,7-3-8 0,0 0-1 0,-4 9-1 15,1-3-21-15,-1-3-4 0,8 7-1 0,-1-1 0 16,-3-2-8-16,0 2-3 0,0 10 0 0,0-10 0 0,7 7-13 0,-3 9 9 15,-4-3-9-15,0-3 8 0,7 6-8 0,0 0 0 16,-4 3 9-16,4-3-9 0,1-6 18 16,-1 6-1-16,0-6 0 0,0 0 0 15,-7-4 14-15,7-2 2 0,3-4 1 0,1 1 0 0,-4 2-6 0,0-9-2 16,4 4 0-16,-1-14 0 0,1 7-3 0,-4 0-1 16,3-9 0-16,1 0 0 0,0-1-22 0,-1-5 0 15,-3 2 0-15,0-3-8 0,0-3 8 0,-3 4 0 16,-1-10 0-16,-3 6 0 0,-3 0 0 0,-1 0 0 15,8 4 0-15,-4 2 0 0,-7-3 0 0,7 13-8 16,7-3 8-16,0 0-8 0,7 6 8 0,-3 6-8 16,-1 3 8-16,1 1-8 0,3-1 8 0,0 1-8 15,-3 5 8-15,-1 4-8 0,1-3 8 0,3-4 0 0,4 4 0 16,-4 3 0-16,-4-4 0 0,1-5 0 0,3 9 0 16,-4-10 0-16,-2 7 0 0,-1-7 0 0,0 1 0 15,3-1 0-15,1-3 0 0,-4-3 0 0,-7-3 8 0,3 7-8 16,4-4 20-16,-7-3-1 0,0 0 0 0,0 0 0 15,11 0 6-15,-4 0 2 0,0-3 0 0,0-4 0 16,-7 7-6-16,7-3-1 0,4-3 0 16,-8-3 0-16,-3 9-6 0,7-7-2 0,4-2 0 0,0 0 0 15,-4-1 1-15,0 1 0 0,0-1 0 0,7 1 0 16,0-1-1-16,-3 1 0 0,-4-7 0 0,3-2 0 16,1 2 4-16,-1-3 1 0,-6 0 0 0,-4-6 0 15,3 3-2-15,4 0-1 0,-3-6 0 0,0 3 0 16,-8 6-14-16,8-9 0 0,-1 9 0 0,1-6 0 15,-11 6-16-15,7 4-5 0,3-4-2 0,-3 0 0 16,0 10-23-16,4-7-5 0,-4 6-1 16,7 1 0-16,0 6-91 0,-7 3-18 0,0 0-4 0,0 0-629 15,14 3-126-15</inkml:trace>
  <inkml:trace contextRef="#ctx0" brushRef="#br3" timeOffset="-162582.708">23058 9471 403 0,'0'0'17'0,"0"0"5"0,0 0-22 0,0 0 0 0,0 0 0 0,0 0 0 0,0 0 340 0,0 0 64 16,0 0 13-16,0 0 3 16,0 0-298-16,0 0-59 0,0 0-12 0,0 0-3 0,0 0-19 0,0 3-4 15,-4 7-1-15,4-4 0 0,-3 3-12 0,3 1-4 16,-8-1 0-16,8 1 0 0,-7-1 19 0,4 7 3 15,-4-1 1-15,0-2 0 0,-4 3-2 0,4-1 0 16,-3-2 0-16,-1 6 0 0,4-4-8 0,-4-5-1 16,1-1-1-16,-1 1 0 0,8-1 13 0,-4-3 4 15,-4-3 0-15,4 4 0 0,7-7 4 0,0 0 0 16,0 0 1-16,0 0 0 0,0 0-19 0,0 0-4 0,0 0-1 16,0 0 0-16,0 0-17 0,11-7 0 0,3 7 0 15,0-3 0-15,0 3 0 0,3 0-11 0,-2 0 11 16,2-6-10-16,-3 6 10 0,4 0-10 0,-4 0 10 0,0 0-10 15,0-3 10-15,0 3 0 0,1 0-9 0,-1-6 9 16,0 6 0-16,-4-4 0 16,1-2 0-16,3 6 0 15,-3-3-27-15,-1-3-1 0,4 3 0 0,-3-4 0 16,3 1-126-16,-3 3-26 0,-4 3-4 0,3-6-817 0</inkml:trace>
  <inkml:trace contextRef="#ctx0" brushRef="#br3" timeOffset="-162237.11">23294 9434 1036 0,'0'0'92'0,"0"0"-73"16,0 0-19-16,0 0 0 0,-4 0 80 0,4 0 12 16,0 0 2-16,-7 3 1 0,4 3-76 0,-4-3-19 15,3 3 0-15,1 4 0 0,-4-1 24 0,3 1 0 16,-3-1 1-16,-4 0 0 0,4 7 82 0,0-3 16 0,-3 2 3 0,-4 4 1 16,3 0-8-16,-3 6-2 0,0-6 0 15,-4 0 0-15,4 6-37 0,0-6-7 0,0 6-1 0,0-7-1 16,0 8-32-16,0-8-7 0,7 7 0 0,-1-3-1 15,-2 10-18-15,3-4-3 0,3-3-1 0,1 3 0 32,6 1-65-32,1-1-12 0,-1-3-4 0,4 9-698 0,8-5-140 0</inkml:trace>
  <inkml:trace contextRef="#ctx0" brushRef="#br2" timeOffset="-151418.261">31260 16075 172 0,'-11'0'8'0,"11"0"1"0,0 0-9 0,-3 10 0 16,3-10 0-16,0 0 0 0,0 0 276 0,0 0 54 16,0 0 10-16,0 0 3 0,0 0-192 0,0 0-39 0,0 0-7 0,0 0-1 15,0 0 1-15,0 0 1 0,0 0 0 16,0 0 0-16,0 0-19 0,0 0-4 0,0 0-1 16,0 0 0-16,0 0-26 0,0 0-4 15,0 0-2-15,0 0 0 0,0 6-24 0,0-6-5 0,0 0-1 0,0 0 0 16,3 9-20-16,-3-9 9 0,4 3-9 0,3 4 0 15,0-4 10-15,3 3-10 0,1-6 8 0,3 3-8 16,-3-3 0-16,3 0 8 0,0-3-8 0,0 3 0 16,0 0 8-16,0-6-8 0,0 6 8 0,-3 0-8 15,-4 0 0-15,0 0 0 0,0 0 0 0,-7 0 0 32,7 6-28-32,-7-6-7 0,0 0-1 0,0 0-1 0,0 0-153 0,0 0-30 15,-7 3-7-15</inkml:trace>
  <inkml:trace contextRef="#ctx0" brushRef="#br2" timeOffset="-150832.257">31859 16003 2199 0,'0'0'48'0,"0"0"11"0,0 0 1 0,0 0 2 0,0 0-50 0,0 0-12 0,0 0 0 0,0 0 0 16,0-6 30-16,0 6 3 0,0 0 1 0,4-3 0 16,-4-4 8-16,0 7 2 15,0-9 0-15,0 9 0 0,0-9-8 0,0 2-2 0,0 4 0 0,0 3 0 16,-4-6-4-16,4 3-1 0,-3-4 0 0,3 7 0 16,0-9-11-16,-4 9-2 0,1-9-1 0,-1 6 0 15,4 3 2-15,-3-7 1 0,3 7 0 0,-7-9 0 16,0 9 7-16,0-6 2 0,0 6 0 0,-1 0 0 15,1 0-11-15,4 0-3 0,-8 6 0 0,4-6 0 16,0 0-13-16,0 9 0 0,-3 1 0 0,2-1 0 16,1-3 0-16,-3 4 0 0,3-1 0 0,-4 7 0 0,1-4 0 15,-1-2 0-15,4-1 0 0,0 1 0 0,-4 5 0 0,4-5 0 16,4 5 0-16,-4-2 0 0,3-4 0 0,-3 7 0 16,0 0 0-16,4-4 0 0,-1 4 0 0,0-7 0 15,4 10 0-15,0-3 0 0,0-7 0 0,4 10 0 16,0-10 0-16,-1 7 0 0,1-6 10 15,3-1-10-15,0 0 10 0,0 1-10 0,3-1 12 0,1-3-3 16,0-2-1-16,3 2 0 0,-4-3-8 0,1 3 0 16,3-6 0-16,-4 3 0 0,5-3-12 0,-5 0-8 15,1-3-2-15,-1 3 0 16,1 0-111-16,-4 0-23 0,0-6-4 0,0 6-988 0</inkml:trace>
  <inkml:trace contextRef="#ctx0" brushRef="#br2" timeOffset="-144631.388">32198 16282 403 0,'0'0'36'0,"0"0"-36"0,0 0 0 0,0 0 0 15,0 0 219-15,0 0 37 16,0 0 7-16,0 0 1 0,0 0-143 0,0 0-29 0,0 0-5 0,0 0-2 16,0 0-23-16,0 0-5 0,0 0-1 0,0 0 0 15,0 0-3-15,0 0-1 0,-3 6 0 0,3-6 0 16,0 0 16-16,-4 4 4 0,-3 5 0 0,7-9 0 15,0 0-10-15,0 0-2 0,-7 0 0 0,0 6 0 16,7-6-6-16,-7 0-2 0,0 0 0 0,0 0 0 16,0 0-21-16,0 0-5 0,3 0-1 0,-3 0 0 15,-4 0-4-15,4 0-1 0,0 0 0 0,-3 3 0 16,3-3-9-16,-4 0-3 0,0 7 0 0,1-7 0 16,-1-7 4-16,-3 7 0 0,0 7 0 0,-4-7 0 15,4 0 1-15,-3 0 1 0,3 0 0 0,-4-7 0 16,4 7 2-16,-4-3 1 0,4 3 0 0,-4 0 0 0,4-6-1 15,0 6-1-15,0 0 0 0,4 0 0 16,-5-3-2-16,1-3 0 0,0 6 0 0,0 0 0 0,0 0-1 16,0-4-1-16,0 4 0 0,0 0 0 15,-4-6 1-15,0 6 0 0,-3 0 0 0,0 0 0 0,0 0-12 0,0 0 0 16,-4 0 0-16,0 0 0 0,1 0 0 0,2 0 0 16,-2 0 0-16,3 0 8 0,-1 0-8 0,1 0 0 15,0 0 0-15,3 0 8 0,1 6-8 0,3-6 12 16,0 0-12-16,-1 4 12 0,1-4-12 0,0 6 0 15,4-12 9-15,-1 12-9 0,0-6 0 0,4 3 8 16,-3-3-8-16,-1 0 0 0,1 6 0 0,3-6 9 16,-4 3-9-16,4 4 0 0,-4-7 0 0,4 0 0 15,-3 6 0-15,-1-3 0 0,4-3 0 0,0 6 0 0,-4-3 0 16,4-3 0-16,0 0 0 0,0 7 0 0,-3-7 0 0,3 3 0 16,0-3 10-16,0 0-10 0,0 0 8 0,-4 0-8 15,7 0 8-15,-3 6-8 0,-3-6 8 0,3 0-8 16,0 0 0-16,3 0 0 15,4 0 0-15,-7 0 0 0,0 0 0 0,0 3 0 0,7-3 0 0,-7 0 0 16,0 0 0-16,3 0 0 0,4 0 0 0,0 0 0 16,0 0 0-16,0 0 0 0,-7 7 0 0,7-7 0 15,0 0 0-15,0 0 0 0,-3 0 0 0,3 0 0 16,0 0 0-16,0 0 0 0,-7 3 0 0,7-3 0 16,0 0 0-16,0 0 8 0,0 0-8 0,0 0 0 15,-7 6 0-15,7-6 8 0,0 0-8 0,0 0 0 16,-4 0 9-16,4 0-9 0,0 0 10 0,0 0-10 15,0 0 8-15,0 0-8 0,-3 3 0 0,3-3 0 16,0 0 0-16,0 0 0 0,0 0 0 0,0 0 0 0,0 0 0 16,0 0 8-16,0 0-8 0,0 0 0 0,-7 6 0 0,3-6 0 15,4 0 0-15,0 0 0 0,0 0 0 0,0 0 0 16,0 0 0-16,0 0 0 0,0 0 0 0,0 10 0 16,0-10 0-16,0 6 0 0,0-6 0 0,0 3 0 15,0-3 0-15,0 0 0 0,0 10 0 0,0-10 0 16,0 0 0-16,0 6 9 0,-4-3-9 0,4-3 0 15,0 0 0-15,0 6 0 0,0-6 0 16,0 3 0-16,0 4 14 0,0 2-4 0,0 0-10 0,0-2-14 16,0-4 3-16,0 6 1 0,0-2 10 0,0 2 0 15,0 0 0-15,0 1 0 0,0-1 0 0,0 1 0 0,0-1 0 16,0 0-8-16,0 7 8 0,0-6 0 16,0 5 0-16,-3-2 0 0,-1 2 0 0,4-5 14 0,4 5-2 15,-4-2 0-15,-4-4-12 0,4 7-16 0,4-6 3 0,-4 5 1 16,0-5 12-16,3 2 16 0,-3 4-3 0,0 0-1 15,0-4-12-15,0 4-16 0,0-1 3 0,0-2 1 16,4 3 12-16,-4 2 0 0,0 1 0 0,0 0 0 16,4-3 0-16,-4 9 13 0,0-3-1 0,-4 3 0 15,4-6-12-15,0 6-18 0,0 0 4 0,0-6 1 16,0 0 13-16,0 6 0 0,4-7 0 0,-4 1 0 16,7 0 0-16,-7-3 0 0,-4 3 0 0,4-4 0 15,4 4 0-15,-4 0 0 0,-7-3 0 0,7 2 0 16,0 1 0-16,0 0 0 0,-4 0 0 0,4-4 0 15,0 14 13-15,-4-11-1 0,-3 4 0 0,4-3 0 16,3 0-12-16,-4 0-16 0,4 0 3 0,-3 0 1 16,3-4 12-16,-4 4 0 0,4-3 0 0,0-4 0 0,-3 4 0 0,3-7 0 15,-4 7 0-15,4-3 0 0,-3 2 0 16,-1-5 0-16,4-1 0 0,-3 7 0 0,-1-7 8 0,1 1-8 16,-4-1 0-16,3 7 0 0,0-7 10 0,-3 0-10 15,4 1 8-15,-1-1-8 0,1 1 8 0,-1 5-8 16,1-5 0-16,-1-1 8 0,1 1-8 0,-1-1 0 15,1 0 0-15,-1 7 0 0,1-3 0 0,3-4 0 16,-4 7 8-16,1-7-8 0,-1 7 0 0,4-4 0 16,-3-2 0-16,3 5 0 0,0-5 0 0,-4-1 0 15,4 7 0-15,0-7 0 0,-4 7 0 0,4-7 0 0,0 4 0 16,4-4 0-16,-4-2 0 0,0 2 0 0,0 0 0 16,4 1 0-16,-1 6 0 0,-3-13 0 0,0 6 0 15,0 4 0-15,0-1 0 0,4-2 0 0,-4-4 0 0,0 3 0 16,0 1 0-16,0-1 0 0,0 0 0 0,0 1 0 15,0-1 0-15,0 1 0 16,0-4 0-16,0 3 0 0,0 1 0 0,0 5 0 0,0-5 0 0,0-1 0 16,0 1 0-16,0-1 0 0,0 0 0 0,0 1 0 15,0-1 0-15,0 1 0 0,0-10 0 0,0 6 0 16,-4 3 0-16,4 1 0 0,0-10 0 0,0 9 0 16,0-9 0-16,0 10 0 0,0-1 0 0,0 0 0 15,0-9 0-15,-3 10 0 0,3 2 0 0,0 1 0 16,0-13 0-16,0 9 0 0,0 1 0 0,0 5 0 15,0-5 0-15,0 5 0 0,0-15 0 0,0 10 0 16,0-1 0-16,0 1 0 0,0-10 0 0,0 9 0 0,0-9 0 16,0 10 0-16,3-1 0 0,-3-9 0 0,0 0 0 0,0 0 0 15,0 0 0-15,0 9 0 0,0-9 0 0,0 10 8 16,0-10-8-16,4 6 0 0,-4-6 0 0,0 0 0 16,0 0 8-16,0 3-8 0,0-3 0 0,0 0 0 15,0 0 0-15,0 0 0 0,3 6 0 0,1 4 0 16,-4-10 0-16,0 0 8 15,0 0-8-15,0 0 0 0,0 0 0 0,0 0 8 0,0 0 0 0,0 0-8 16,3 0 12-16,-3 0-4 0,7 0-8 0,0 0 12 16,0 0-12-16,4 0 12 0,-4-3-12 0,4-4 8 15,-1 7-8-15,1 0 8 0,-1 0-8 0,1-6 0 16,-1 6 0-16,-2-3 0 0,2 3 0 0,1 0 0 16,-1 0-9-16,1 0 9 0,-4 0 0 0,0 0 0 0,4 0-8 15,-8 0 8-15,-3 0 0 0,11-6 0 0,-1 6-8 0,1 0 8 16,-1 0 0-16,-3 0 0 0,4-3 0 0,0 3 0 15,-1 0 0-15,1 0 0 0,-1-7 0 0,1 7 0 16,0 0 0-16,-1-3 0 0,4-3 0 0,-3 6 0 16,-1 0 0-16,5-3 0 0,-5 3 0 0,1-6 0 15,-1 6 0-15,1 0-15 0,3 0 3 0,-3 0 1 16,-4 0 11-16,0 0 0 0,3 0 0 0,1 0-8 16,-4 0 8-16,0 0 0 0,0 0 0 0,0 0 0 15,4 0 0-15,-4 0 0 0,0 0 0 0,3 0 0 16,1-4 0-16,-4 4 0 0,0-6 0 0,4 6 0 15,-1 0 0-15,1 0 0 0,3 0 0 0,-7 0 0 16,-4 0 0-16,8 0 0 0,0 0 0 0,-1 0 0 0,1 0 0 16,-1 0 0-16,1 0 0 0,0 0 0 15,-1 0 0-15,1 0 0 0,-4 0 0 0,0 0 0 0,3 0 0 16,1 0 0-16,-4 0 0 0,0 0 8 0,4 0-8 0,-4 0 0 16,-7 0 0-16,7 0 0 0,-7 0 0 0,10 0 8 15,1 0-8-15,0-6 8 0,-1 6-8 0,-3-3 0 16,4 3 0-16,-4 0 0 0,3 0 0 0,1-7 0 15,0 7 0-15,-1-3 8 0,1 6-8 0,-1-3 0 16,1 0 0-16,-1 7 0 0,1-7 0 0,0 0 0 16,-1 0 0-16,-3 0 0 0,4 0 0 0,-1 0 0 15,1 0 0-15,-4 0 0 0,4 0 0 0,-1 0 0 16,4 9 0-16,-3-9 0 0,3 0 0 0,4 0 0 16,-4 0 0-16,3 0 0 0,1 6 0 0,0-6 0 0,3 0 8 15,0 4-8-15,4-4 0 0,-4 6 0 0,0-3 0 16,0-3 0-16,4 6 0 0,-4 4 0 15,0-7 0-15,-3 3 8 0,0 3-8 0,3-2 8 0,-4 2-8 0,1 1 8 16,0-7 3-16,-1 6 1 16,-3-3 0-16,4 4 0 0,0-1-4 0,-1-3 0 0,-3-2 0 0,8 5 0 15,-8-3-8-15,3-3 8 0,1 7-8 0,-4-4 8 16,0-3-8-16,4 3 8 0,-4 4-8 0,0-10 8 16,-3 9-8-16,-1-2 0 0,1-7 0 0,-1 3 0 15,1 3 0-15,0-6 0 0,-4 3 0 0,0-3 0 16,-7 0 11-16,0 0-3 0,0 0-8 0,0 0 12 15,7 6-12-15,-7-6 0 0,0 0 8 0,0 0-8 16,0 0 10-16,0-6-1 0,0-3 0 0,-4 6 0 16,4-4-9-16,-7 4 10 0,4-3-10 0,-1-4 10 0,-3 1-10 0,0 9 0 15,3-6 0-15,-3-4-11 0,4 7 11 16,-1-6 0-16,1 3 10 0,3-4-2 0,0 1-8 0,0-1 0 16,-4 4-10-16,1-3 10 0,-4 6 0 0,3-7 0 15,1-6 0-15,-1 7 0 16,1 0 0-16,-1-7 0 0,1 3 0 0,-1-9 8 0,-3 10-6 0,3-13-2 15,1 6 0-15,-1 0 0 16,-3-6 0-16,4 6 0 0,-1 0 0 0,1 4 0 0,-1-4 0 0,1 3 0 16,-1-3 0-16,4 10 0 0,0-7 0 0,-3 4 0 15,3-4 0-15,0 7 0 0,0-1 0 0,0-5 0 16,0 2 0-16,-4-3 0 0,4 1 0 0,-3 5 0 16,6-8 0-16,-6-1 0 0,-1 0 0 0,1 3 0 0,3-3 0 15,-4-6 0-15,0 3 0 0,1-9 0 0,3 9 0 16,-4-12 0-16,1 5 0 0,-1-2 0 0,1 3 0 0,-1 0 0 15,1-1 0-15,-1-2 0 0,-3 9 0 0,4-3 0 16,-1 0 0-16,1 6 0 0,-4-9 0 0,3 9 0 16,0-6 0-16,1 9 0 0,3-6 0 0,-4-3 0 15,1 6 0-15,3 1 0 0,-4 2 0 0,4-3 0 16,0-6 0-16,-3 6 0 0,3 0 0 0,0-6 0 16,-4 6 0-16,4 1 0 0,-3-7 0 15,3 6 0-15,-4 3 0 0,4-3 0 0,-7-6 0 0,7 6 0 16,-3 1 0-16,-1-8 0 0,1 8 0 0,-1-1 0 15,1-6 0-15,-1 3 0 0,1-3 0 0,-1 6 0 16,0-6 0-16,1 0 0 0,3 6 0 0,-4-9 0 16,1 9 0-16,-1-6 0 0,1 0 0 0,-1 6 0 0,4-6 0 15,-3 6 0-15,-1 0 0 0,-3 0 0 16,4 4 0-16,-1-4 0 0,1 3 0 0,-1 4 0 0,-3-4 0 16,7 7 0-16,-7-4 0 0,3-3 0 0,1 1 0 0,-1 5 0 15,1-2 0-15,-1-4 0 0,1 7 0 0,-1-1 0 16,1-5 0-16,-1 5 0 0,1-6 0 0,-1 7 0 15,1-4 0-15,-1 4 0 0,1-7 0 0,-1 7 0 16,4 0 0-16,-3-1 0 0,-1-6 0 0,4 7 0 16,-4 0 0-16,4-1 0 0,-3 4 0 0,3-3 0 15,-4-1 0-15,4 1 0 0,0-1 0 0,0 10 0 16,0 0 0-16,-3-6 0 0,-1-3 0 0,4 6 0 16,0-4 0-16,0 7 0 0,0 0 0 0,0-3 0 15,0-3 0-15,-3-4 0 0,3 10 0 0,0 0 0 16,-7-3 0-16,3-3 0 15,4 6-78-15,-7 0-15 0,0 0-3 0,-3 0-1 16,-5 6-187-16,1-12-36 0</inkml:trace>
  <inkml:trace contextRef="#ctx0" brushRef="#br4" timeOffset="-139116.386">25947 9267 1828 0,'0'0'81'0,"0"0"17"0,0 0-78 0,0 0-20 0,3-9 0 0,-3 9 0 15,0 0 64-15,4-6 8 0,-1-4 3 0,-3 10 0 16,0 0-20-16,0 0-4 0,0 0-1 0,0 0 0 16,0 0-17-16,0 0-3 0,0 0-1 0,0 0 0 15,0 0 7-15,0 0 0 0,0 0 1 0,0 0 0 16,7 10-9-16,1 2-1 0,-5-2-1 0,1-1 0 16,-1 4-15-16,4 2-3 0,-3 4-8 0,-1-3 12 15,1 3-12-15,-1-1-13 0,1 1 2 0,-1 0 1 16,-6 3 10-16,3-3 0 0,0 0 0 0,-4-1 0 15,1 1-56 1,-1-3-12-16,-3 3-2 0,4 0-1 16,-1-4-45-16,1-5-8 0,-1 5-3 0,-3-5-492 0,3-1-98 0</inkml:trace>
  <inkml:trace contextRef="#ctx0" brushRef="#br4" timeOffset="-138880.779">25665 9528 1882 0,'0'0'84'0,"0"0"16"0,0 0-80 0,0 0-20 15,0 0 0-15,0 0 0 0,0 0 104 0,0 0 17 16,10-10 3-16,1 7 1 0,-1-6-49 0,1-1-11 0,3 4-1 0,-3-3-1 16,6 9-38-16,1-7-7 0,-4 4-2 0,7-3 0 15,-3 6-6-15,3 0-2 0,-3 0 0 0,3 0 0 16,-4 0-8-16,5 0 0 0,-1 6 0 15,0-3 0 1,-3 4-87-16,-1-7-19 0,4 9-4 0,-3-9-607 0,0 6-122 0</inkml:trace>
  <inkml:trace contextRef="#ctx0" brushRef="#br4" timeOffset="-138258.304">26599 9418 1267 0,'0'0'112'0,"-10"-6"-89"15,-1 6-23-15,-3 0 0 0,4 0 249 0,3 6 46 16,7-6 9-16,0 0 1 0,-8 0-244 0,8 0-49 15,0 0-12-15,0 0 0 0,0 0 0 0,0 0-8 16,0 0 8-16,0 0-13 0,8-6 48 0,-1 6 9 16,-7 0 3-16,10-4 0 0,4 4 6 0,-3-6 2 15,-11 6 0-15,7 0 0 0,4 0-20 0,-1 0-4 16,4-3-1-16,-3-3 0 0,-1 6-14 0,4-3-4 16,1-4 0-16,2 4 0 0,-6-3-12 0,6-3-10 15,-2 2 2-15,2-2 0 0,-3 6 20 0,4-7 5 0,-4 1 1 16,4 0 0-16,-1-7-10 0,-3 10-8 0,1-7 9 15,-1 7-9-15,-4-4 8 0,1 1-8 0,-4 0 0 16,0-1 0-16,-4 4 12 0,1-4-4 0,3 1-8 0,-7 0 12 16,-3-1-4-16,-1 4 0 0,0-3-8 0,-3 5 12 15,0-2-12-15,-3-3 0 0,-1 6 0 16,1-4 0-16,-4 4 0 0,-1-3 0 0,1 6 0 0,0-6-10 16,0 6 10-16,-4 0 0 0,4 6 0 15,0 0 0-15,0-3 0 0,0 7-10 0,3-4 10 0,-3-3-13 16,4 7 13-16,3 5 0 0,-4-5 0 0,4 5 0 15,-4-2 0-15,4 3 0 0,0 2-8 0,0-2 8 16,0-3 0-16,-3 9 0 0,3-10 0 0,3 7 10 16,-3 0-1-16,3 3 0 0,-3-4 0 0,4-5 0 15,3 9-9-15,3-3 0 0,-6-7 0 0,6 10 0 16,1-3 0-16,-1-6 13 0,1 2-3 0,3 4-1 16,4-3-1-16,-1-7 0 0,4 4 0 0,4 2 0 0,0-5 0 15,3-1 0-15,0 1 0 0,0-4 0 0,4 3-8 0,-1-2-17 16,5-4 4-16,-5 3 1 15,5-3-28-15,2-3-4 0,1 6-2 0,3-6 0 16,8 0-178-16,-4 0-35 0</inkml:trace>
  <inkml:trace contextRef="#ctx0" brushRef="#br5" timeOffset="-79126.713">11211 11027 1677 0,'0'0'74'0,"0"0"16"0,0 0-72 0,0 0-18 0,4 0 0 0,3 0 0 16,-7 0 56-16,0 0 8 0,0 0 2 0,0 0 0 15,0 0-29-15,0 0-5 0,0 0-2 0,0 0 0 16,0 0 5-16,-4 9 1 0,8-3 0 0,-4 10 0 16,0-4 6-16,-4-2 2 0,4 6 0 0,0 2 0 0,4 1-6 15,-4 6-1-15,-7-6 0 0,7 9 0 0,7-3-14 0,-4 4-3 16,-6 2-1-16,3-3 0 0,0 0-19 16,0 7 0-16,-4-7 0 0,1 7 0 0,-8-7 0 0,8 6 0 15,3-5-15-15,-4-1 5 16,-6-3-35-16,3 3-7 0,3-12-2 15,0 3 0-15,1-1-111 0,-1-8-23 0,-3 2-4 0,4-9 0 0</inkml:trace>
  <inkml:trace contextRef="#ctx0" brushRef="#br5" timeOffset="-78890.237">10855 11390 2894 0,'0'0'128'0,"0"0"27"0,-7 0-124 0,7 0-31 0,0 0 0 0,0 0 0 16,0 0 0-16,14 0 0 0,4 0 0 0,3 0 0 31,7 0-28-31,0 0-8 0,-3-6-1 0,3 6-1 0,11 0 15 0,-4-3 3 0,-3-3 1 0,-4 6 0 16,0-4-2-16,-3 4-1 0,0 0 0 0,-4 0 0 31,-7 0-16-31,0 0-3 0,0 0-1 0,0 0 0 0,-6 4-109 0,-1-4-21 0,3 0-5 15,1 9-1-15,-1-9-10 0,1 6-1 0,0-6-1 16</inkml:trace>
  <inkml:trace contextRef="#ctx0" brushRef="#br5" timeOffset="-78330.011">11920 11290 1555 0,'0'0'68'0,"0"0"16"0,0 0-68 0,0 0-16 16,0 0 0-16,0 0 0 0,4-6 182 0,-4-4 33 16,3 4 6-16,1 3 2 15,-1-3-223-15,-3 6-37 0,4-10-11 0,-4 10-3 0,0 0 31 0,0 0 5 16,0 0 2-16,0 0 0 0,-4 0 25 0,-6-3 4 16,3-3 2-16,-4 6 0 0,-3 6 25 0,0-6 5 0,0 3 0 15,3-3 1-15,-3 6-7 0,4-2-2 0,-1 5 0 0,-3-9 0 16,3 6-24-16,1 4-6 0,-4 5-1 0,3-5 0 15,1 2-9-15,-1 4 0 0,0 3 0 0,1 0-11 16,6-1-2-16,-3 8-1 0,-3-8 0 0,6-2 0 16,4 3 14-16,-3 0 0 0,-1-1 0 15,4-2 0-15,-7 3 0 0,7-3 0 0,3-7 0 0,1 0 0 16,-4 1 0-16,0-10 0 16,0 0-8-16,7 0 8 0,0 0 8 0,4 0 7 0,-1-10 1 0,4 7 1 15,1-12-17-15,2 8 0 0,-3-11 0 0,4-1 0 16,0 3 0-16,-1-3 0 0,1 0 0 0,-1-6 0 15,1 7 0-15,0-8-9 0,-1 8 9 0,-6-1 0 16,3-6 0-16,-3 6 0 0,-1 0 0 0,-3 3 0 16,0 4 0-16,-3-4 14 0,3 7-3 0,-4-1-1 15,-3 1 13-15,4 3 2 0,-4-4 1 0,0 10 0 16,0 0-2-16,0 0 0 0,0 0 0 0,0 0 0 0,0 0-8 16,0 0-3-16,4 10 0 0,-1 2 0 0,1 1-13 15,3-4 0-15,0 7 0 0,0-4 0 0,-4 4 0 0,4 3 0 16,-3 0 0-16,-1 6 0 0,4-6 0 0,-3-1 0 15,3 8 8-15,0-1-8 0,0 3 0 0,0-3 0 16,0-6 0-16,0 0 0 0,0-1 0 16,0-2 0-16,0 3 0 0,4-3 0 0,0-4-16 0,-1-3-4 15,4 4 0-15,0-4 0 16,4 1-72-16,0-7-14 0,-1 3-3 0,8-3-628 16,-4-3-126-16</inkml:trace>
  <inkml:trace contextRef="#ctx0" brushRef="#br5" timeOffset="-77837.421">14129 11152 1983 0,'0'0'88'0,"0"0"18"0,0 0-85 0,0 0-21 16,0 0 0-16,0 0 0 0,0 6 50 0,-4 4 6 15,4 5 0-15,0-2 1 0,0 6-25 0,0 3-4 0,0 0-2 0,0-4 0 16,4 7 6-16,-1-6 0 15,1 6 1-15,-4-6 0 0,3 6 6 0,1-6 1 0,3 0 0 0,-4 6 0 16,1-6-18-16,0 0-3 0,-1-1-1 0,1 4 0 16,-4-3-18-16,3-6-16 0,1 2 4 0,-4 1 0 31,3-3-163-31,-3 2-32 0,-3-5-6 0</inkml:trace>
  <inkml:trace contextRef="#ctx0" brushRef="#br5" timeOffset="-77638.253">13956 11425 3006 0,'0'0'66'0,"0"0"14"0,0 0 2 0,0 0 2 0,7 3-67 0,7 3-17 0,4-6 0 0,6 3 0 16,1-3-22-16,3 7-8 0,8-4-2 0,2-3 0 0,5 6 16 0,-4-6 4 15,3 0 0-15,-3 0 0 16,-1 0-20-16,-2 0-3 0,-4 0-1 0,-1-6 0 15,1 6-116-15,-7-3-23 0,-1-4-5 0,1 4-516 16,-4-6-104-16</inkml:trace>
  <inkml:trace contextRef="#ctx0" brushRef="#br5" timeOffset="-77063.4">15067 10882 2304 0,'0'0'102'0,"0"0"21"0,-7 10-99 0,4-1-24 0,-4 10 0 0,3-3 0 16,-3 9 160-16,3-3 28 0,1 9 4 0,3-3 2 31,-4 10-209-31,1-4-41 0,-1 1-9 0,4-1-2 16,-3-2 7-16,-4-1 2 0,3-3 0 0,1 0 0 0,-4 1 49 0,0-4 9 0,-1 0 0 0,1-6 0 15,4 6 43-15,-4-6 3 0,0-4 1 0,3-2 0 16,1 3-7-16,-1-7 0 0,4 0-1 0,0-9 0 15,0 0-18-15,0 0-3 0,0 0-1 0,0 0 0 16,0-6-17-16,4-3 8 0,-1-4-8 0,4-3 0 16,0-2 0-16,0-1-14 0,4 0 1 0,3-3 0 15,0 0-2-15,0 6 0 0,0-2 0 0,1 2 0 16,2 3 6-16,1-2 1 0,3 5 0 0,-3 4 0 16,-1 3 8-16,4-3 0 0,1-4 0 0,-5 7 0 15,1-3 0-15,0 6 0 0,-1-10 0 0,4 10 0 0,-3 0 0 16,7 0 0-16,-4 0 0 0,4 0 0 0,-4 10 0 15,0-4-8-15,4-3 8 0,-8 7-8 0,4 5-2 16,1-5 0-16,-5 8 0 0,1 1 0 0,-4-3-1 0,0 3 0 16,-3 0 0-16,-4 6 0 0,0-6 11 0,0 6 0 15,-4-7 0-15,-3 1-8 0,-3 6 22 0,-1-6 5 16,-3 0 1-16,-3-3 0 0,-4 2-20 0,-1-2 10 16,-2-3-10-16,-1-4 8 0,-3 7 4 0,0-7 0 15,-4-3 0-15,0-2 0 0,-3 2-12 0,3-3 0 16,-3 3 0-16,4-6 0 0,-5 0 0 0,5 0 0 15,-5-6 0-15,1 3-11 0,0-3 11 0,-4 6 0 16,4-10 0-16,0 1 0 0,0-1 0 0,3 4 0 0,0 3 0 16,0-3 0-16,-3-4 0 0,7 1 0 15,0 6 0-15,3-13 0 0,1 7-12 0,3 2 0 0,-1-2 0 0,5 0 0 32,-1 5-192-32,4-5-38 0,4-7-8 0</inkml:trace>
  <inkml:trace contextRef="#ctx0" brushRef="#br5" timeOffset="-76524.85">18143 11409 2181 0,'0'0'96'0,"0"0"21"0,0 0-93 0,0 0-24 0,0 0 0 0,0 0 0 16,0 0 47-16,11 0 5 0,0 0 0 0,3 0 1 16,0-3-53-16,3 3-8 0,-2-6-4 0,2 6 0 15,1 0 12-15,-1 0 11 0,1 0-3 0,7 0 0 16,-4 0 23-16,0 6 4 0,4-6 1 0,3 3 0 16,4-3-36-16,0 0-12 0,-4 6 0 0,0-2 0 15,0-4 12-15,4 0 16 0,-7 0-3 0,3-4-1 16,-7-2-145-1,4 6-30-15,-4-9-5 0,-3 9-2 0</inkml:trace>
  <inkml:trace contextRef="#ctx0" brushRef="#br5" timeOffset="-76081.745">19558 11221 403 0,'0'0'17'0,"0"0"5"0,0 0-22 0,4-9 0 0,-1-1 0 0,1 1 0 15,-4-1 402-15,3-5 76 0,1 5 15 0,-1-5 3 16,4 5-400-16,-3-2-81 0,-1-4-15 0,1 7 0 15,-4-1 0-15,0-6 12 0,0 7 0 0,-4-7-1 16,1 7 23-16,-4 0 5 0,0 5 1 0,-4-2 0 16,0 3-31-16,-6 3-9 0,-1 3 0 0,-3 3 0 15,0-2 0-15,-4 5 0 0,0 7 0 0,4-7 0 16,-3 10 0-16,6-3 0 0,-3 2 9 0,3 7-9 16,1-6 56-16,2 0 4 0,5 6 2 0,-1-6 0 15,8 9-22-15,-4-3-5 0,3 3-1 0,4-2 0 16,4-1-18-16,-1-3-3 0,1 9-1 0,3-3 0 15,0-3-3-15,0-3-1 0,0 3 0 0,4-6 0 0,-1 6-8 16,1-6 0-16,3 0 0 0,0-3 0 16,0-7 0-16,7 0-17 0,0 1 4 0,4-4 1 15,0-3-141-15,-1-3-28 0,8-3-6 16,7-3-1-16</inkml:trace>
  <inkml:trace contextRef="#ctx0" brushRef="#br5" timeOffset="-74476.997">21971 11585 2944 0,'0'0'65'0,"0"0"14"0,0 0 2 0,0 0 1 0,-11 0-66 0,11 0-16 16,0 0 0-16,0 0 0 16,0 0-47-16,0 0-13 0,11 0-2 0,0 0-1 15,-1 3 25-15,8-3 5 0,-1 0 1 0,8 0 0 0,3 0 19 0,1 0 4 16,-5-3 1-16,12-4 0 0,2 7 8 0,-2-3 11 15,-8-3-3-15,4 6 0 0,3 0-8 0,-3 0 0 16,-4-6 0-16,-7 3 0 16,-3 3-94-16,3-7-18 0,0 7-3 0,0-3-1 15,-3 3-39-15,-1-6-8 0,1 6-1 0</inkml:trace>
  <inkml:trace contextRef="#ctx0" brushRef="#br5" timeOffset="-73843.129">23615 11481 2390 0,'0'0'106'0,"-4"-3"22"16,-3-3-103-16,4-4-25 0,-4 7 0 0,3-9 0 15,-3 2 27-15,4 7 0 0,-4-6 0 0,3-7 0 16,-3 7-47-16,0-1-10 0,0 1-2 0,0-1 0 0,0-5 32 0,-4 5 0 16,1 1-8-16,-1 3 8 0,0 3 0 15,-3-4 12-15,0 4-3 0,-3-3 0 16,-1 6-1-16,-3 6-8 0,0-3 12 0,-1 4-4 0,1 2-8 0,0 0 0 16,-4 1 9-16,1 5-9 0,3-2 16 0,-4 3-2 15,7 3 0-15,-3-1 0 0,3-2-14 0,4 3 0 16,0 0 0-16,4-4 0 0,-1 4 0 0,0 0 0 15,4-3 0-15,4 2 0 0,3-2 0 0,0 3 0 16,3-7 0-16,1 10 0 0,3-3 0 0,0-6 0 16,0 2 0-16,4 1 0 0,-1-3 9 0,4-4-1 15,1 1 0-15,2-4 0 0,1 3 0 0,-1-9 0 16,8 6 0-16,-4-6 0 0,4 0 16 0,-4 0 2 16,4-6 1-16,0 6 0 0,-4-9 11 0,3-1 2 0,-2-5 1 15,-1 5 0-15,-4-2 3 0,5-4 0 0,-8-3 0 0,3 4 0 16,-3-14-10-16,-3 11-2 0,0-8 0 0,-1-2 0 15,-3-6 6-15,4 6 1 16,-4-7 0-16,0-3 0 0,-4-2-23 0,4 8-5 0,-3-9-1 0,0 4 0 16,-1-7-10-16,-3 9 10 15,0-2-10-15,4-1 10 0,-4 4-10 0,0-1 0 0,0 10 0 0,0-3 8 16,-4 3-8-16,4 6 0 0,0-6 0 0,0 12 0 16,-3-2 0-16,3 2 0 0,-4-3 0 0,4 7 0 15,0-7-9-15,-4 7 9 0,4 0 0 0,-3-1 0 16,3 4 0-16,0-4 0 0,-4 1 0 0,4 6 0 15,-3-6 0-15,3 2 0 0,-4-2 0 0,4 3 0 16,0-4-9-16,0 10 9 0,0-9 0 0,0 9-9 16,0 0-55-16,0 0-10 0,0 0-2 15,0 0-1-15,0 0-145 0,0 0-29 0,-3 9-5 16</inkml:trace>
  <inkml:trace contextRef="#ctx0" brushRef="#br5" timeOffset="-73241.871">26148 11312 864 0,'3'-10'38'0,"1"10"8"0,-4 0-37 0,3-3-9 16,1-3 0-16,-4 6 0 0,0 0 312 0,4-3 60 16,3-3 12-16,-7 6 2 0,0 0-274 0,0 0-54 15,0 0-11-15,0 0-3 0,0 0 0 0,0 0 0 16,0 0 0-16,0 0 0 0,-4 9-3 0,4 0-1 16,-3 7 0-16,-1-3 0 0,-3 2-32 0,3 4-8 0,4 6 0 15,-7 0 0-15,4-3 0 0,-1 10 0 0,-3-10 0 0,4 9 0 16,-4-3 0-16,0-9 0 15,0 9 0-15,3-3 0 16,1-6-43-16,-5 6-10 0,5-12-3 0,-4 9 0 16,3-10-112-16,-3-2-22 0,0 5-5 0,0-11-727 0</inkml:trace>
  <inkml:trace contextRef="#ctx0" brushRef="#br5" timeOffset="-73044.815">25957 11447 1958 0,'0'0'174'16,"0"0"-139"-16,0 0-35 0,0 0 0 16,0 0 283-16,0 0 49 0,7-3 11 0,11 3 1 0,-4-7-293 15,7 4-59-15,4-3-12 0,7 3-3 0,0-3 7 0,-1 6 0 16,1 0 1-16,0 0 0 16,3-4-18-16,-7 4-4 0,4 0-1 0,-4 0 0 15,4 0-122-15,-4 4-24 0,-3-4-4 0,0 0-923 16</inkml:trace>
  <inkml:trace contextRef="#ctx0" brushRef="#br5" timeOffset="-72619.946">26797 11462 2948 0,'0'0'131'0,"0"0"26"0,0 0-125 0,0 0-32 0,0 0 0 0,0 0 0 31,14 0-39-31,-3 0-13 0,3-3-4 0,3-3 0 16,5 0 8-16,-1 3 2 0,0-4 0 0,4 4 0 0,-1-6 36 0,-2-1 10 0,-1 1 0 0,0-4 0 16,-4 4 8-16,1 0 7 0,0-1 1 0,-4 1 0 15,-4-4 13-15,-2 1 3 0,-1-1 1 0,-4-3 0 16,-3 7 16-16,4-7 3 0,-4 4 1 0,0-4 0 16,0-3-23-16,-4 4-5 0,-3 2-1 0,0-3 0 15,0 7-14-15,-4-7-10 0,4 7 12 0,-7 6-12 16,4-3-8-16,-8 2-9 0,4 4-2 0,-4 0 0 15,1 4 7-15,-5 5 0 0,5-3 1 0,-4 4 0 16,-1 8-7-16,1-2-2 0,-3 3 0 0,-1 0 0 16,0 0 20-16,0-1 0 0,-3 7 0 0,4 1 0 15,-5 2 13-15,8 0 3 0,0 3 1 0,0-2 0 16,3-1 8-16,4 0 2 0,7 7 0 0,0-10 0 16,0 3-8-16,3-3-2 0,11 0 0 0,-3-3 0 0,3 3 3 15,0-6 1-15,7 0 0 0,0 0 0 0,4 2-33 16,0-8-6-16,3 3-2 0,3 2 0 0,1-8-4 0,0 6 0 15,3-13-1-15,0 6 0 16,4 1-71-16,3-4-13 0,8 3-3 0,3-9-712 16,3 0-143-16</inkml:trace>
  <inkml:trace contextRef="#ctx0" brushRef="#br5" timeOffset="-64150.169">29185 11321 748 0,'0'0'67'0,"0"0"-54"0,0 0-13 0,0 0 0 16,-3 0 141-16,3 0 26 0,0-9 5 0,0 9 0 15,0-3-111-15,0-4-22 0,7-2-5 0,-4 0-1 16,4-1 2-16,0 4 0 0,1-3 0 0,-1 5 0 16,0-5 44-16,-7 9 9 0,3-6 1 0,-3 6 1 15,0 0 19-15,0 0 4 0,0 0 1 0,0 0 0 16,0 0-32-16,0 0-6 0,0 0-2 0,0 0 0 16,0 0-23-16,-3 6-5 0,-4 3-1 0,3-5 0 15,-3 5-13-15,3-3-2 0,1 4-1 0,-1-4 0 16,1 3-12-16,6 1-2 0,-3-1-1 0,4-6 0 15,-1 7-5-15,5 2-1 0,-1-2 0 0,0-1 0 16,3 4-8-16,-3-4 0 0,0 0 0 0,0 7 0 16,0-6 0-16,-3-1 0 0,0 0 8 0,-1-2-8 0,1 2 0 15,-1 0 0-15,-3-9 0 0,0 10 8 0,0-10-8 0,0 0 12 16,0 0-12-16,0 0 12 0,0 0-1 0,0 0 0 16,0 0 0-16,7 0 0 0,4 0-3 0,-4-3-8 15,-4-4 12-15,4-2-4 0,7 3-8 0,-6 3 0 16,2-7 0-16,-3 4 0 0,4-3 0 0,-1-1 0 15,-3 10 0-15,4-9 0 0,-11 9-11 0,11 0 11 16,-4 0-8-16,-7 0 8 0,0 0 0 0,10 0-10 16,-3 0 10-16,-7 0 0 0,7 6-8 0,-7-6 8 15,11 3 0-15,-4 3 0 0,-7-6 0 0,11 4-8 0,-4 5 8 16,0-3 0-16,3-3 0 0,-3 4 0 16,0 2-8-16,4 0 8 0,-4 1 0 0,0-4 0 0,0-3 0 15,0 7 0-15,0-4 0 0,0 3 0 16,0-6 0-16,0 4 0 0,-7-7 0 0,0 0 8 0,4 6-8 0,-4-6 0 15,7 0 17-15,-7 0-2 0,0 0-1 0,7-6 0 16,0 6 9-16,-7 0 1 0,7 0 1 0,0-10 0 16,0 10-1-16,0-6-1 0,-3-3 0 0,-1 6 0 15,1-4-11-15,-1-2-1 0,4-1-1 0,-3 1 0 16,-4 3 3-16,4-4 1 0,-1-2 0 0,4 2 0 16,-3-5-14-16,3 5 0 0,0-5 8 0,-4 5-8 15,4-2 0-15,4-4 8 0,-4 0-8 0,4 4 0 16,-4-4 16-16,3 0-2 0,4 7-1 0,-3-10 0 15,-4 10-13-15,0-10 0 0,0 10 0 0,0-1 0 16,-3 1 0-16,3-1-16 0,-4 4 3 0,-3 6 1 0,4-9 12 0,-4 9-12 16,0 0 12-16,0 0-12 0,0 0-5 15,0 0-1-15,0 0 0 0,0 0 0 16,0 0-6-16,0 0 0 0,0 0-1 0,0 0 0 16,0 0-22-16,0 0-4 15,0 0-1-15,7 0 0 0,-7 0-123 0,7-10-25 0,-7 10-4 0,0 0-921 0</inkml:trace>
  <inkml:trace contextRef="#ctx0" brushRef="#br5" timeOffset="-63692.927">30025 11299 979 0,'0'0'87'0,"0"0"-70"0,3-6-17 0,1 3 0 15,3-3 91-15,0-1 14 0,0 4 3 0,0 3 1 0,0-6-52 0,0 6-10 16,-7 0-3-16,7-3 0 0,-7 3 99 0,0 0 19 16,0 0 4-16,7 0 1 0,-7 0-16 0,7 0-3 15,-7 0-1-15,8 0 0 0,-1 3-71 0,-7-3-15 16,7-3-2-16,0 3-1 0,3-6-28 0,1 6-6 15,-1 0 0-15,1 0-1 0,3-4-15 0,4-2-8 16,-1 6 8-16,5-3-8 0,-1-3 0 0,3 3 0 16,-2-4 0-16,2-2 0 0,-6 9 0 15,3-6 0-15,0 3-9 0,-3 3 9 16,0 0-40-16,-1-7-3 0,-6 7-1 0,-1 7 0 16,1-7-151-16,-8 3-30 0,-3-3-7 0</inkml:trace>
  <inkml:trace contextRef="#ctx0" brushRef="#br5" timeOffset="-63348.443">29997 11444 1670 0,'-4'3'148'0,"1"3"-118"16,-1-6-30-16,4 0 0 0,0 0 223 0,0 0 38 15,0 0 8-15,0 0 2 0,11 0-220 0,-1 9-51 16,1-9 0-16,-1 0 0 0,1 7 0 0,0-4 0 16,-1-3 8-16,1 0-8 0,-1 0 25 0,4 6 2 15,1-6 0-15,-1 3 0 0,3-3-3 0,-3 0 0 16,8 0 0-16,-5-3 0 0,4 3-15 0,1 0-9 15,-1-6 10-15,-4 6-10 0,5-3 0 0,-1-4-8 16,-4 4-1-16,1-3 0 16,0 0-102-16,-1 3-20 0,-3-4-4 0,4-2-1 15,0 6-88-15,-1-3-17 0,1-4-4 0</inkml:trace>
  <inkml:trace contextRef="#ctx0" brushRef="#br5" timeOffset="-62725.435">30790 11149 2491 0,'0'0'110'0,"0"0"23"0,0 0-106 0,0 0-27 0,0 0 0 0,0 0 0 15,0 0 20-15,0 0-2 0,8-6 0 0,-1-4 0 16,0 7-29-16,-4-3-5 0,-3 6-2 0,0 0 0 15,0 0 18-15,7 0 14 0,0 6-2 0,-3-3-1 16,-4 3 33-16,3 4 8 0,-6-1 0 0,-1 1 1 16,1 5-19-16,3-2-4 0,-4 3-1 0,-3 2 0 0,7-2-20 15,-3 3-9-15,-1-7 8 0,1 4-8 0,-1 3 16 16,4-3-1-16,0-7-1 0,0 10 0 0,0-10 0 0,0 1 0 16,4-1 0-16,-1 0 0 0,4 4-4 0,-3-10-1 15,3 7 0-15,0-10 0 0,-7 0-1 0,7 6 0 16,-7-6 0-16,0 0 0 0,0 0-8 0,7 0 12 15,3 0-12-15,-2-6 12 0,-8 6-12 0,7-4 8 16,0-2-8-16,0-3 8 0,-4-1-8 0,4 4-12 16,-3-3 2-16,-1 5 1 0,-3 4 1 0,4-6 0 15,-4 6 0-15,0 0 0 0,10 0-5 0,-10 0-1 16,0 0 0-16,8 6 0 0,2-2 14 0,-3 5 0 16,4-3-10-16,-4 4 10 0,0-1 0 0,3 1 10 15,1-1-1-15,-4-3 0 0,4 4 8 0,-1-1 2 0,1-9 0 16,-1 9 0-16,-3-2 1 0,4-4 0 15,-4-3 0-15,0 0 0 0,4 0-5 0,-4 0-1 0,-7 0 0 0,10 0 0 16,-3-3 6-16,0-4 0 0,-3 4 1 0,3-3 0 16,0-3 4-16,0 2 1 0,-3-2 0 0,-1 0 0 15,4-4-6-15,0-3 0 0,0 7-1 0,0-7 0 16,1-3-10-16,2 4-1 0,1 2-8 0,3-6 12 16,-4 4-12-16,1-4 8 0,3 3-8 0,0-3 0 15,4 4 0-15,-4 2 0 0,0-3 0 0,4 4 0 16,-4-4 0-16,0 10 0 0,-4-3 0 0,5-1-10 15,-5 7-16 1,1-3-3-16,-8 3-1 0,4-4 0 0,0 4-100 0,-7 3-20 16,0 0-4-16,0 0-726 0,0 0-146 0</inkml:trace>
  <inkml:trace contextRef="#ctx0" brushRef="#br5" timeOffset="-62376.911">31489 11506 2300 0,'0'0'51'0,"0"0"10"0,0 0 3 0,0 0 0 0,7 10-52 0,-3-1-12 0,-1-3 0 0,1 4 0 16,-1-1 65-16,4 1 11 0,-3 5 1 0,-1-2 1 15,-3-4-32-15,4 7-6 0,-4-4-2 0,0 4 0 16,0 3-12-16,0-3-2 16,-4 2-1-16,1 1 0 0,-1 0-11 0,4-3-3 0,-7 3 0 0,4-4 0 15,-1-5 3-15,1 8 0 0,-1-8 0 0,-3-1 0 16,3 1-24-16,1-4-5 0,3-6-1 0,0 0 0 31,0 0-93-31,7 9-18 0,0-9-4 0,4 0-1 0,3 0-74 0,0-6-14 16</inkml:trace>
  <inkml:trace contextRef="#ctx0" brushRef="#br5" timeOffset="-61263.08">32085 11070 1566 0,'0'0'69'0,"0"0"15"0,0 0-68 0,0 0-16 0,0 0 0 0,0 0 0 15,0 0 106-15,0 0 18 0,0 0 3 0,0 0 1 16,-3-3-37-16,3 3-7 0,0-6-2 0,0 6 0 16,0 0 22-16,0 0 5 15,0 0 1-15,0 0 0 0,0 0-40 0,0 0-8 0,0 0-2 0,0 0 0 16,0 0-25-16,3 9-6 16,1 1-1-16,-1 6 0 0,1-1-28 0,-1-2 0 0,1 6 0 0,-4-4 0 15,3 4 10-15,-3 6-1 0,4-6 0 0,-4 0 0 16,0 0-9-16,0-4 12 0,0 4-12 0,0-3 12 15,3-4 4-15,-3 4 0 0,0 0 1 0,4-7 0 16,-1 0-4-16,-3 1-1 0,0-7 0 0,0-3 0 16,0 0 2-16,0 0 0 0,0 0 0 0,0 0 0 15,0 0-2-15,11 6 0 0,-11-6 0 0,7 0 0 16,-7 0 0-16,7-6-1 0,0-3 0 0,0-1 0 0,0 1-11 16,0-1 0-16,0-5 0 0,4 5-11 0,-7 1 2 15,6-4 0-15,-6 4 0 0,3-4 0 0,0 10-2 0,0-3 0 16,-7 6 0-16,0 0 0 0,7 0 11 0,-7 0-12 15,10 0 12-15,-3 6-12 0,1 4 12 0,-1-1-8 16,0 0 8-16,-4 1-8 0,4-1 8 16,-3 1 0-16,-1 2 0 0,4-2 0 0,-3-1 0 0,3-6 0 15,-4 7 10-15,5-4-10 16,-8-6 14-16,7 3-3 0,0 3-1 0,-7-6 0 0,7 3 0 0,0 4 0 16,-7-7 0-16,3 0 0 0,8 6-1 0,-4-3 0 15,0-3 0-15,4 0 0 0,-11 0-9 0,7 0 12 0,3 0-12 16,-3 0 12-16,0 0-1 0,0 0 0 15,4-3 0-15,0-3 0 0,-1 6 6 0,1-7 2 0,-1 4 0 16,-3-3 0-16,4 3 0 0,-4-3 0 0,-4-4 0 16,5 1 0-16,2-1-7 0,1 1-2 0,3-7 0 0,-7 4 0 15,3-4-10-15,5-3 12 0,-5-6-12 0,1 6 12 16,3 1-24-16,-4-8-4 0,1 8 0 0,0 2-1 31,-1-3-7-31,-3 7-2 0,0-4 0 0,0 7 0 16,0 2-62-16,-3 4-12 0,-4 3-2 0,0 0-1 15,0 0-85-15,7 0-16 0,-7 0-4 0</inkml:trace>
  <inkml:trace contextRef="#ctx0" brushRef="#br5" timeOffset="-60812.99">32911 11318 2073 0,'0'0'184'16,"0"0"-147"-16,0 0-29 0,0 0-8 0,0 0 172 0,0 0 32 15,0 0 8-15,0 0 0 0,0 0-184 0,0 0-38 16,0 0-7-16,0 0-2 0,0 0 8 0,-4 3 2 15,1 4 0-15,-1-4 0 0,-3 3 24 0,3 3 5 0,1-9 0 0,-1 10 1 16,1-1 15-16,-1 1 4 0,-3-4 0 0,0 3 0 16,4 1-17-16,-4-1-3 0,0 1-1 15,0 5 0-15,0-5-2 0,-1 5 0 0,5-5 0 0,-4 2 0 16,3-2-7-16,1-1-2 16,-4-3 0-16,3 10 0 0,4-13 0 0,0 7 0 0,0-1 0 0,0-3 0 15,0-3 0-15,0-3-8 0,0 0 12 0,7 7-4 16,0 2-8-16,-7-9 12 0,7 6-12 0,4-3 12 15,-4 4-12-15,4-4 0 0,-1 3 9 0,1-6-9 16,3 3 0-16,-4-3 0 16,5 0-10-16,-1 0 10 0,3 0-34 15,-3 0 0-15,1 0 0 0,2 0 0 0,-3-3-27 0,-3-3-6 16,3 6-1-16,-3-10 0 0,3 10-71 0,-7-3-14 16,-4-3-3-16</inkml:trace>
  <inkml:trace contextRef="#ctx0" brushRef="#br5" timeOffset="-60548.881">33320 11406 2131 0,'0'0'94'0,"0"0"20"16,-7 0-91-16,0 0-23 0,7 0 0 0,0 0 0 0,0 0 149 0,0 0 26 16,0 0 5-16,-7 3 0 15,3 3-191-15,-3-2-38 0,0 2-8 0,0 3-2 0,-4 1 47 0,1-1 12 16,-1 0 0-16,-3 10 0 0,0-3 60 0,0 3 13 0,0 0 3 0,0 6 1 15,0 3 5-15,3-9 1 0,0 6 0 0,4 0 0 16,-3 3-39-16,-1 0-8 0,1-3-2 0,-1 10 0 16,-3-7-21-16,0 10-4 0,7-4-1 0,-4-6 0 15,4 7-8-15,0-7 10 0,0-3-10 0,3 3 10 32,1-2-30-32,-1-8-7 0,4 1-1 0,0-3 0 15,4 3-225-15,3-10-46 0,-7-9-9 0,14-3-1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8:56:4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16080 1591 1483 0,'0'0'65'0,"0"0"15"0,0 0-64 0,0 0-16 0,0 0 0 0,0 0 0 16,-4 3 36-16,4-3 5 0,0 0 1 0,0 0 0 0,0 0-19 0,0 0-4 15,0 0-1-15,0 0 0 0,0 0-2 16,0 0 0-16,0 0 0 0,0 0 0 0,0 0 15 0,0 0 2 15,0 0 1-15,11 0 0 0,-1-3 1 0,-3 3 0 16,4 0 0-16,-1 0 0 0,1 0 11 0,0 0 2 16,-1 0 1-16,4-6 0 0,0 6-3 0,4 0-1 15,3 0 0-15,0-10 0 0,4 10-13 0,-4 0-4 16,4 0 0-16,3 0 0 0,-3-3-15 0,7 3-3 16,-4 3-1-16,0-3 0 0,4 10-9 15,0-10 10-15,-4 6-10 0,4-6 10 0,-4 3-10 0,4 3 0 16,-1-6 0-16,5 0 8 0,-1 3-8 0,4-3 0 15,3 0 0-15,0 0 0 0,-3 0 8 0,3 0-8 16,1 0 0-16,-4 0 8 0,-1 0-8 0,1 0 8 16,-4-3-8-16,1 3 8 0,3-9 0 0,-1 9-8 0,1-6 12 15,0 6-4-15,-4-10 0 0,1 10 0 0,-1 0 0 0,0-3 0 16,0 3-8-16,-3-6 0 0,0 6 0 0,0 6 8 16,-8-3-8-16,5-3 0 0,-5 0 0 0,1 0 0 15,0 0 8-15,-1 0-8 0,1 0 0 0,0 0 8 16,-4 0-8-16,4 0 0 0,-1 0 0 0,-3 0 0 15,1-3 12-15,-1-3-2 0,3 6-1 0,1 0 0 16,-4-3-9-16,4 3 0 0,-4-7 0 0,0 7 0 16,1 0 19-16,-5-6 1 0,1 6 1 0,-1 0 0 15,1-3-21-15,-4-3-20 0,-3 6 4 0,3 0 1 16,-4-3 15-16,1 3 0 0,-4 0 0 0,0-10 10 16,0 10 1-16,-7 0 0 0,0 0 0 0,7 0 0 15,0-6-3-15,-7 6 0 0,0 0 0 0,0 0 0 16,0 0-8-16,0 0 0 0,0 0 0 0,0 0 0 0,4 0 0 15,3 0 8-15,-4-9-8 0,1 5 8 16,-4 4 0-16,0 0 0 0,3-9 0 0,-3 3 0 0,0-4 4 0,-3 1 0 16,-1 3 0-16,4-4 0 0,-3 1 16 0,3-1 3 15,-7 4 1-15,3 3 0 0,1-3-21 0,-4 3-11 16,0-7 12-16,0 4-12 0,-4 6 9 0,4 0-9 16,-7-10 0-16,7 10 9 0,-7-3-9 0,0 3 0 15,-1-6 0-15,1 6 0 0,0-3 0 0,0 3 0 16,-3-6 0-16,2-1 0 0,5 4 0 0,-4 3 0 15,-4 0 0-15,4-6 0 0,0 3 0 0,3 3 0 16,4-6 0-16,-3 6 0 0,3-10 0 0,7 10 0 16,0 0 0-16,0 0 0 0,0 0-13 0,0 0 5 15,0 0 8-15,0 0-13 0,0 0-2 0,0 0 0 0,0 0 0 16,7 0 0-16,7 0 2 0,0 0 0 0,-4 0 0 16,5 10 0-16,2-10 13 0,1 0-12 15,-4 6 12-15,4 3-12 0,-4-9 12 0,3 3-11 0,-3-3 11 0,1 7-10 16,-1-1 10-16,0-3 0 0,0-3 0 0,4 6 0 15,-8-3 0-15,4 7 0 0,0-10 0 0,0 6 0 16,-3-3 0-16,3 4 0 0,-3-4 0 0,-1-3 0 16,1 9 0-16,-4-3 0 0,4 1 0 0,-4 2 0 15,3-6 0-15,-3 13-8 0,0-7 8 0,-3-6-8 16,3 10 8-16,-4-4 0 0,1 4 0 0,-1-4 0 16,-3 7 0-16,4-7 0 0,-4 1 0 0,0 9 0 15,0-10 0-15,0 7 11 0,-4-7-3 0,1 10 0 16,-1-3 6-16,1-7 1 0,-4 0 0 0,3 7 0 0,-6-3 2 15,3-4 1-15,-4 0 0 0,0 4 0 0,1-4-9 16,-1 4-1-16,-3-7-8 0,4 4 12 0,3-7-12 16,-4 6 8-16,4-3-8 0,-4 4 0 0,1-1 0 0,-1 1-12 15,4-4 1-15,0-3 0 16,-4 3-29 0,8-2-7-16,-8-4-1 0,4 6 0 0,7-6-34 0,-3 6-7 0,-4-3-2 0,7-3 0 15,0 0-137-15,-7 0-27 0,0 10-5 0</inkml:trace>
  <inkml:trace contextRef="#ctx0" brushRef="#br0" timeOffset="1132.49">19399 1190 979 0,'0'0'87'0,"0"0"-70"0,0 0-17 0,-3-7 0 0,3 7 135 0,-4-9 23 0,1 9 5 0,-1-10 1 16,4 10-104-16,-3-9-20 0,-1 6-4 0,1-3 0 16,-1-4-8-16,4 10 0 0,0 0-1 0,-7-9 0 15,0 3-11-15,3 6-3 16,-3-10 0-16,-3 10 0 0,3-3-1 0,-4-3 0 0,1 6 0 0,-1 0 0 15,-3 6 21-15,-4-6 4 0,4-6 1 0,-4 12 0 16,-3-6 10-16,0 3 1 0,-4-3 1 0,1 10 0 16,3-10-10-16,-4 6-1 0,-3 3-1 0,3-6 0 15,0 10-16-15,1-10-3 0,-1 6-1 0,0 7 0 16,0-3-4-16,1-4-1 0,-1 7 0 0,4 3 0 16,0-1-1-16,0-2-1 0,-1 3 0 0,1 6 0 15,0 0-11-15,0 3 0 0,3-9 0 0,-3 9 0 16,3-3 0-16,1 4 0 0,-1 2 0 0,8-9 0 15,-1 6 0-15,0-3 0 0,1 3 0 0,3 7 0 0,0-10-16 16,0 3 4-16,0 0 0 0,0-2 1 0,3 2 19 16,-3-3 3-16,7 3 1 0,0-3 0 0,0 0-12 15,0 3 0-15,7 1 0 0,4-10 0 0,-4 6 0 16,0 3 0-16,3-3 0 0,4 0-11 0,1 0 11 0,2-3 0 16,1-3 10-16,3 6-10 15,-3 0 11-15,6 0-11 0,1-3 12 0,0-3-12 0,3 3 12 0,0 0-4 16,0-7 0-16,4-5-8 0,0 6 12 0,0-4-4 15,3-2 0-15,0-1-8 0,8 0 15 0,-8-2-4 16,4 2-1-16,-1-9 0 0,5 6 1 0,-8-3 0 16,4-3 0-16,0 0 0 0,-1-3 10 0,5-3 3 15,-1 3 0-15,0-3 0 0,1-4-13 0,-1 4-3 16,-3-3 0-16,3-1 0 0,-3-2-8 0,-4-4 8 0,4 6-8 16,-7 1 8-16,0-10-8 0,-1 4 12 0,1-1-12 15,0-3 12-15,-4 0-3 0,0 0 0 0,1 4 0 16,-5-7 0-16,1 0 7 0,-4 3 0 0,4-3 1 0,-4-3 0 15,0 0 3-15,-3 0 0 0,-4 6 0 0,0-3 0 16,0-3-4-16,-3-3-1 0,-1 3 0 0,-3-4 0 16,0 4-6-16,0-9-1 0,1 6 0 0,-5-7 0 15,4 7-8-15,-3-7 8 0,-1 1-8 0,1-1 8 16,-4 7-8-16,0 3 0 0,0-3 0 0,0 6 0 16,-4-3 0-16,1 0 0 0,-1 9 0 0,-3-3 0 15,0 0 0-15,-4 1 0 0,-3 2 0 0,-3 7 0 16,-1-13-12-16,0 9 12 0,-3 1-10 0,0-4 10 15,-4 3-12-15,-3 4 12 0,3-4-13 0,4 1 5 16,-3 6 8-16,-1-13 0 0,0 9-9 0,0 4 9 16,4-6 0-16,-3 2 0 0,-1-6 0 0,0 7 0 0,-3-7 0 15,3 4 0-15,-6-4 0 0,6 7 0 0,-3-1 0 0,6-5 0 16,1 12 0-16,0-13 0 0,-4 16-11 0,4-10 11 16,4 1-8-16,-1 3 8 15,-3 3-52-15,7-4-6 0,-4 7-1 0,4 0 0 16,0 7-118-16,0-4-24 0,-4 3-5 0,4 3-810 0</inkml:trace>
  <inkml:trace contextRef="#ctx0" brushRef="#br0" timeOffset="2599.201">20362 1638 288 0,'0'0'25'0,"0"0"-25"0,0 0 0 0,0 0 0 16,0 0 340-16,-3 0 64 0,3 0 12 0,0 0 2 15,0 0-315-15,0 0-63 0,0 0-13 0,0 0-3 0,0 0-14 0,0 0-10 16,0 0 12-16,0 0-12 16,10-9 0-16,1 9 0 0,-4 9 0 0,4-9 0 0,-1-9 0 15,1 9 0-15,-1 0 0 0,1 0 0 0,0 0 25 0,3-4-1 16,-4 4-1-16,8 0 0 0,-4 0 23 0,0-6 5 16,7 6 1-16,4 0 0 0,-4 0-12 15,4 0-1-15,0 0-1 0,3-3 0 0,7 3 9 0,0 0 1 16,1 0 1-16,2-6 0 0,-2-1-49 0,-1 7 0 15,0-3 0-15,4 3 0 0,3-6 8 0,-3 3 7 16,3 3 1-16,1 0 1 0,3-6-17 0,0 6 0 16,-1 0 0-16,-2 0 0 0,3 6 0 0,-8-6 0 15,1-6 8-15,4 6-8 0,-1 0 0 0,4 0 0 16,-4-10 0-16,-3 10 0 0,-7-9 11 0,6 9-11 16,5 0 10-16,-4-3-10 0,-8-4 0 0,1 1 0 0,0 6 0 15,-4-3 0-15,0-3 0 0,-3 3 11 16,0 3-11-16,-1-7 10 0,1 7 0 0,-7-3 0 0,-4-3 0 15,3 6 0-15,5 0-1 0,-5 0 0 0,-3-9 0 0,0 9 0 16,-3 0 10-16,3-4 1 0,0-2 1 0,0 3 0 16,-7 3-21-16,4-6 0 0,7-1 0 0,-4 7 0 15,-7-3 0-15,0 3 0 0,7-6 0 0,0 6 0 16,-3-3 0-16,-1 3 0 0,-3 0 0 0,4-6 0 16,3 6 0-16,-7 0 0 0,-7 0 0 0,0 0 0 15,11 0 0-15,-4 0 0 0,0 0 0 0,-4-10 0 16,-3 10 0-16,7 0 0 0,4 0 0 0,-4-3 0 15,-3-3 11-15,3 6-3 0,3 0 0 0,4-3 0 16,-3-4-8-16,-1 7-11 0,1 0 3 0,3 0 0 16,0-6 8-16,-3 6 0 0,-4 0 0 0,3 0 0 15,5 0 0-15,-5-3-10 0,-3-3 10 0,-7 6-10 16,0 0 18-16,7 0 4 0,0 0 1 0,-7 0 0 0,0 0-13 0,0 0 9 16,0 0-9-16,-3-3 8 15,-1-7 8-15,1 4 2 0,-4-4 0 0,3 1 0 0,-3 6 10 0,0-3 1 16,-4-1 1-16,4 4 0 0,0-6-14 0,-3 3-4 15,-8-4 0-15,4 7 0 0,0-3-12 0,0-4 0 16,-4 4 0-16,-3 6 0 0,0-9 0 0,3 9 0 16,4-3 0-16,0 3 0 0,-7-7 0 0,7 7 0 15,10 0 0-15,-6 0 0 0,-1-3-17 0,4 3 3 16,7 0 1-16,0 0 0 0,0 0-7 0,0 0-2 16,0 0 0-16,0 0 0 0,0 0 0 0,0 0 0 15,0 0 0-15,0 0 0 0,11 3 22 0,-1 4 0 0,4-7-9 16,-3 0 9-16,-1 0-11 0,4 0 2 0,8 3 0 15,-5-3 0-15,-3 0 9 0,4 6 0 0,3-3 0 16,0-3 0-16,-3 6 8 0,-4-6-8 0,4 7 10 0,-4-4-10 16,4 3 0-16,-8-3 0 0,-10-3-13 15,11 10 4-15,3-4 9 0,-7-3 0 0,-7-3-9 0,0 0 9 16,0 9 0-16,3 4 0 16,1-10 12-16,-8 6-4 0,1 1-8 0,-4-1 0 0,3 1 0 0,1-1 8 15,-4 4 5-15,3-1 1 0,-6-2 0 0,6 5 0 16,-3 1-14-16,0-7 9 0,-4 4-9 0,1 6 8 15,3-4-8-15,0 4 12 0,-7-3-12 0,-1-4 12 16,5 4-12-16,-1 3 12 0,1-3-12 0,-1-4 12 16,-7 4-12-16,8 3-12 0,3-4 2 0,-4-12 1 15,1 13-11-15,-1-6-3 0,8-1 0 0,-1 0 0 16,4-9-36-16,0 0-7 0,0 0-2 0,7 7 0 16,4-4-198-16,-1 3-40 0,4-3-8 0,8-6-2 15</inkml:trace>
  <inkml:trace contextRef="#ctx0" brushRef="#br0" timeOffset="3663.669">23382 961 1854 0,'0'0'82'0,"0"0"17"16,0 0-79-16,0 0-20 0,-3-4 0 0,3 4 0 0,0-6 20 0,0 6 0 15,3-9 0-15,-3-1 0 0,0 10-20 0,0 0 10 16,0-9-10-16,-3 3 8 0,3-4 45 0,0 10 9 16,0 0 2-16,0 0 0 0,-11-3-45 0,0 3-9 15,4 0-2-15,-3 0 0 16,-4 3-48-16,0-3-9 0,-4 7-3 0,4-4 0 0,-4 3 52 0,4 3 16 16,-7 1 0-16,3-1 0 0,1 7-7 0,-1 0-1 15,-7 6 0-15,4-7 0 0,3 4-8 0,-3 0 8 16,-3 0-8-16,-1 6 8 0,0 0 15 0,1-6 2 0,-5 9 1 15,5-9 0-15,-8 6-6 0,4 0 0 0,10-6-1 16,0-1 0-16,1 8 3 0,-1-8 1 0,4 11 0 0,3-11 0 16,4 7-15-16,-3 1-8 0,-4-8 8 15,3 11-8-15,4 2 12 0,3-9-1 16,-3 6-1-16,0-3 0 0,-3 3-10 0,6 7 0 0,1-7 0 0,-1 7 0 16,-6-10 19-16,6 3 1 0,4 0 1 0,0 7 0 15,0-16-21-15,0 15 0 0,4-9 0 0,3 3 8 16,3 1-8-16,-3-4 0 0,0 3 0 0,4-3 0 15,7 0 11-15,-4 0 1 0,3-3 0 0,-3-6 0 16,1 3 0-16,6-1 1 0,0 1 0 0,4 3 0 16,-1-9 1-16,1 2 0 0,7-2 0 0,-1-4 0 15,1 7 9-15,-4-7 1 0,8 1 1 0,-5-4 0 16,5-3-10-16,3 3-3 0,3-6 0 0,4 0 0 0,0 0-4 16,-1 0-8-16,1 0 11 0,0 0-11 0,-3 0 11 15,2-6-11-15,-6 3 10 0,4-3-10 0,-5-4 12 0,1 1-4 16,0 0-8-16,0-1 12 0,3 1 18 15,-3-7 3-15,-11-3 1 0,0 4 0 0,1 2-22 0,2-12-12 16,-6 6 12-16,0-6-12 0,-1 3 20 0,-2-3-2 16,-5 0-1-16,1-3 0 0,-1 3 17 15,-6-4 3-15,0-5 1 0,-1 9 0 0,1-7-29 0,-4-2-9 16,0-1 0-16,-4 1 0 0,1-4 10 0,0 1-10 16,-4-4 8-16,3 6-8 0,-3-5 9 0,-3-1-9 15,3 6 10-15,-4-2-10 0,0 9 9 0,1-7-9 16,-1 7 8-16,-3-7-8 0,0 7 0 0,0 0 0 0,0-3 0 15,-3-4 0-15,-1 7 0 0,0 0 0 16,-3 3 0-16,0-4 0 0,-3 4 0 0,2 3 0 0,-6 0 0 16,0 4 0-16,-4-1-10 0,1 0 10 0,-8 3 0 15,0-3-9-15,-3 4 1 0,0 5 0 0,-1 7 0 0,1-6 0 16,0 2 8-16,0-2 0 0,-1 0 0 0,5 6 0 16,-8-4-10-16,3 1 0 0,5 6 0 0,-5 0 0 15,5-3 10-15,-1-3-12 0,4 6 12 0,3 0-12 31,0-4-19-31,1 4-4 0,2-6-1 0,5 6 0 0,-4-9-98 16,7 9-20-16,-4-10-4 0,0 10-630 0,1-9-125 0</inkml:trace>
  <inkml:trace contextRef="#ctx0" brushRef="#br0" timeOffset="7689.061">16161 1600 57 0,'0'0'0'0,"-4"0"0"0,-3 3 0 0,-3-3 0 0,3 0 0 0,-1 0 0 16,1 0 244-16,0 0 43 0,0 0 9 0,4 0 1 15,-1-3-221-15,4 3-44 0,0 0-8 0,0 0-3 0,0 0-4 16,0-9-1-16,0 3 0 0,0-4 0 16,4 1-16-16,-4-1 0 0,3 4 0 0,-3 3 0 0,0 3 38 0,0 0 1 15,4-6 0-15,-1 3 0 0,-3-7 26 0,0 4 6 16,-3 6 1-16,3-9 0 0,0 5 8 0,-4-2 3 16,4 3 0-16,-3-3 0 15,3-4-27-15,0 1-4 0,0 3-2 0,0-4 0 0,0-2-5 0,0-1-1 16,3 1 0-16,-3-4 0 0,0 6-19 15,0-2-4-15,4-4-1 0,-4 1 0 0,-4-4 9 0,4 3 2 16,0 4 0-16,-3-14 0 0,-1 8-19 0,4-1-3 16,-7 0-1-16,0-3 0 0,4 0 6 0,-4-3 1 15,0 9 0-15,-4-2 0 0,0-1-1 0,1 0 0 16,-4 3 0-16,0-6 0 0,-4 7-6 0,0 5 0 0,-3-15-8 16,-4 16 12-16,4-7 7 0,0 7 1 0,-4-1 0 0,1 1 0 15,-1-1-28-15,-3 1-6 0,3 3-1 16,0 3 0-16,-3-4 15 0,3 4 0 0,1 3 0 0,-4 0 0 15,6 0-19-15,-2 0 3 0,3 3 0 0,-4-3 0 16,0 10 16-16,4-4 11 0,-4 3-2 0,1 1 0 16,-1 5-9-16,0-11 0 0,0 5 9 0,4 7-9 15,-3 3 0-15,-1-4-8 0,4-2 0 0,0 2 0 16,-4 11 8-16,7-8-8 0,-3 1 8 0,0 6-8 16,3-6 8-16,-3 9 0 0,3-3 0 0,1 4 0 15,3-4 0-15,-4 3-12 0,4-9 12 0,0 6-12 16,3 9 12-16,-3-15 0 0,4 9 0 0,-1-3-8 15,0 10 8-15,4-7 0 0,0 7 0 0,-3-10 0 16,3 3 0-16,-4 0 0 0,4-3 0 0,-4-3 0 0,4 3 0 16,-3 0 0-16,3-6 0 0,0 6-8 15,3-6 8-15,-3 0 8 0,4 0-8 0,-1 0 11 0,1-4-11 16,3 4 0-16,-4 0 0 0,0 3 0 0,4 0-9 0,-3-7 9 16,3 4 0-16,0 9 0 0,0-9 0 0,3 6 0 15,5-6 0-15,-5 3 0 0,4 0 0 0,0-6 0 16,4 3-8-16,-1-1 8 0,1-2 0 0,3-3 0 15,-3 2 0-15,-1 4 0 0,4-10 12 0,0 1-4 16,1-1-8-16,-1-2 12 0,0 2-12 0,0-3 9 16,4-3-9-16,-1 7 8 0,1-4-8 0,-1-3 0 15,1 3 0-15,3-6-11 0,0 4 21 0,1-4 4 16,-1 0 1-16,0 6 0 0,0-6-15 0,0 0 11 16,4 0-11-16,-4-6 10 0,4 6 1 0,-1 0 0 0,1-4 0 15,0 4 0-15,-4 0-2 0,0-6 0 0,4 3 0 16,-4-3 0-16,-3 6-1 0,3-10-8 15,-3 1 12-15,-1 9-4 0,1-9-8 0,-1 2 8 0,1 4-8 16,0-3 8-16,-4-4 2 0,0 1 0 0,4 0 0 16,-4-1 0-16,0-5 8 0,3 11 2 0,-6-11 0 0,3-4 0 15,0 10-1-15,0-7 0 0,0 6 0 0,1-8 0 16,-1 5-7-16,3-3 0 0,-3 1-1 0,4-4 0 16,-4 0-11-16,0 3 8 0,4-2-8 0,0 5 8 15,-4-3-8-15,0 7 0 0,-4-7 0 0,4-3 0 16,-3 10 0-16,3 0 0 0,-3-1 8 0,-4 4-8 15,3-13 8-15,-6 16 0 0,3-9 0 0,0 8 0 16,-3-5 0-16,-1-7 0 0,1 7 0 0,-1-1 0 16,1 4 1-16,-4-6 0 0,3-4 0 0,-3 7 0 0,0-4-1 15,0 0-8-15,0 1 12 0,0-7-4 0,0 3 1 16,0-2 0-16,-3 2 0 0,3-3 0 0,-4 0-9 0,1 4 10 16,-1-4-10-16,1 3 10 0,-1 4-10 15,-3-4 10-15,0 3-10 0,3 4 10 0,-6-4-10 16,3 1-9-16,0 6 9 0,-4-7-13 0,4 4 5 0,-4-4 8 15,4 4-13-15,0 6 5 0,-3-7-10 0,3 4-2 16,0-7 0-16,0 4 0 16,0-4-84-16,3 10-18 0,-3-6-3 0,0 3-1 15,3-7-122-15,-3 4-24 0</inkml:trace>
  <inkml:trace contextRef="#ctx0" brushRef="#br0" timeOffset="8321.348">15522 1353 1188 0,'0'0'52'0,"0"0"12"0,0 0-52 0,0 0-12 0,0 0 0 16,4-10 0-16,-1 1 57 0,-3 9 9 0,0 0 2 0,0 0 0 15,0 0-17-15,0 0-3 0,0 0-1 0,0 0 0 16,0 0 5-16,-3 0 0 0,3 0 1 0,-4-10 0 15,4 10-28-15,-7 0-5 16,0-6-2-16,0 6 0 0,7 0-4 0,-7 0-1 0,0 6 0 0,0-6 0 16,0 0 17-16,-4 7 3 0,1 2 1 0,-1-6 0 15,1 13-21-15,-5-7-4 0,1 7-1 0,-3-4 0 16,-1 7 16-16,4 0 4 0,0 6 0 0,0 0 0 16,-4-6-3-16,0 9 0 0,4-3 0 0,0 4 0 15,-3-11-12-15,6 8-2 0,-3 2-1 0,7-13 0 16,-4 4-10-16,4 6 0 0,0-9-10 0,0-7 10 15,4 4-13-15,-5-4 3 0,5 1 1 0,-1-4 0 16,1-3-39 0,3-3-7-16,0 0-1 0,0 0-1 0,0 0-62 0,0 0-12 0,0 0-2 15,0 0-634-15</inkml:trace>
  <inkml:trace contextRef="#ctx0" brushRef="#br0" timeOffset="8662.067">15498 1299 2026 0,'0'0'90'0,"0"0"18"0,0 0-86 0,0 0-22 15,0 0 0-15,0 0 0 0,0 0 32 0,0 0 3 0,0 0 0 0,0 0 0 16,0 0-27-16,0 0-8 0,0 0 0 0,0 0 0 15,0 0 0-15,0 0 0 0,3 10 0 0,-3-10 0 16,4 6-8-16,-1 3 8 0,1 1 0 0,-1-1-9 16,-3 7 9-16,4-7 0 0,-4 7-9 0,3-7 9 15,-3 10 0-15,0-6 13 0,4 2-1 0,-4 4-1 16,7 6 4-16,-7-9 1 0,3 6 0 0,1-3 0 16,-1 6-2-16,1 0 0 0,-1 0 0 0,1-12 0 15,0 12-14-15,-1-13 11 16,1 10-11-16,-1-3 10 0,1-10-10 0,-1 7 0 0,4-13 0 0,-3 7 0 31,-1-1-24-31,-3-9-8 0,7 9 0 0,-7-9-1 0,0 0-131 0,0 0-27 16</inkml:trace>
  <inkml:trace contextRef="#ctx0" brushRef="#br0" timeOffset="9011.322">15201 1638 1440 0,'0'0'128'0,"0"0"-103"0,0 0-25 0,0 0 0 15,0 0 143-15,0 0 23 0,0 0 5 0,0 0 1 16,0 0-129-16,0 0-26 16,0 0-5-16,0 0 0 0,11 6 4 0,-1 4 0 0,-3-10 1 0,4 0 0 15,7 0-6-15,-8 0-2 0,4 0 0 0,0 0 0 16,1-10 13-16,-1 10 2 0,3-6 1 0,1 6 0 16,-4 0-4-16,4 0-1 0,-4 0 0 0,0 0 0 15,0 0-20-15,0-9 0 0,0 9 0 0,-3 0 0 31,3-4-23-31,-3-2-9 0,-1 6-1 0,1 0-644 0,-1 0-129 0</inkml:trace>
  <inkml:trace contextRef="#ctx0" brushRef="#br0" timeOffset="9721.719">19202 1475 1324 0,'0'0'118'0,"0"0"-94"16,0 0-24-16,0 0 0 0,0 0 211 0,0 0 37 16,0 9 8-16,-4-6 2 0,4 10-222 0,0 0-45 15,0 2-9-15,-3-2-2 0,3 2 32 0,-4 4 5 16,4 6 2-16,-3-6 0 0,-1 6-19 0,4-3 0 15,-3 3 8-15,-1 0-8 0,-3-6 13 0,3 0-1 16,1 0 0-16,-4-4 0 0,0 4-4 0,0 0 0 0,3 3-8 16,1-9 12-16,-1-4-4 0,1 10 0 0,-1-10-8 0,4 7 12 31,0-7-31-31,0 1-6 0,4 5-2 0,-1-11 0 16,-3-4-200-16,0 0-40 0,0 0-8 0,0 0-449 0</inkml:trace>
  <inkml:trace contextRef="#ctx0" brushRef="#br0" timeOffset="10485.66">19117 1353 2512 0,'0'0'56'0,"0"0"11"0,0 0 2 0,0 0 1 0,0 0-56 0,0 0-14 16,0 0 0-16,11-10 0 0,-4 10 0 0,3 0 0 16,1 0 0-16,-1 0 0 0,5 0 16 0,-1 0-2 15,0 0-1-15,0 0 0 0,4 0-5 0,-1 0 0 16,-3 0-8-16,4 10 12 0,0-10-12 0,-4 0 0 16,0 6 0-16,3-6 0 0,-6 9 0 0,3-9 0 15,-3 3 0-15,-1-3 0 0,1 7 0 0,-1-1 0 16,-3-6 0-16,4 3 0 0,-4-3 0 0,0 9 0 15,-7-9 0-15,4 10 0 0,-4-10 0 0,3 0 0 16,-3 9 0-16,0-9 0 0,0 7 8 0,-3 2-8 0,-1-6 0 16,-3 3 9-16,0 4-9 0,-4-1 0 0,4 1 0 0,0-4 0 15,-3-3 0-15,-1 3-12 0,4-3 2 0,0-3 1 16,0 7 9-16,0-1 0 0,0-6 0 16,7 0 0-16,0 0 0 0,-7 3 0 0,3-3 0 0,4 0 0 15,0 0-8-15,0 0-4 16,0 0 0-16,0 0 0 0,0 0 0 0,0 0 0 0,0 0 0 0,0 0 0 15,0 10 3-15,0-10 0 0,0 0 0 0,11 9 0 16,-11-9 9-16,7 6 12 0,0-3-2 0,0 4-1 16,0-7-9-16,-7 0 0 0,11 3 0 0,-4-3 0 15,3 0 8-15,1 0 0 0,-4 6 0 0,4-3 0 16,-1 3-8-16,1 1 0 0,-1-4 0 0,1 6 0 16,-4 1 0-16,4-4-14 0,-1-3 3 0,1 3 1 15,-1-3 10-15,1 10 0 0,-4-10 0 0,0 7 0 16,0-1 0-16,0 0 0 0,-3 1 0 0,3-4 0 0,-7-3 0 15,3 10-8-15,-3-4 8 0,0 4 0 0,0-7 0 16,-3-3 0-16,-1 6 0 0,1-2 0 0,-1 2 9 0,-3-3-9 16,4-2 12-16,-5 5-12 0,1 0 11 0,4-2-11 15,-4-4 10-15,0 6-10 0,0-3 13 16,-4-6-3-16,1 10-1 0,-1-10 0 0,0 9-9 0,-3-9 12 16,0 10-12-16,0-10 12 15,0 6-12-15,0-6 10 0,-4 9-10 0,4-9 10 0,0 0-10 0,0 4 0 16,0-4 0-16,3 12 0 0,-3-12 0 0,3 0 0 15,1 3 0-15,-4-3 0 0,7 0 0 0,-4 6 8 16,1-6-8-16,-1 0 0 0,0 0 0 0,1 0 0 16,3 0 0-16,-4 0 0 0,1 0 0 0,3 0 0 0,-8 0 0 15,8 0 0 1,0-6-28-16,-3 6 1 0,-1-3 1 0,4 3 0 16,0-12-178-16,0 12-35 0,-4-4-7 0,4 4-2 0</inkml:trace>
  <inkml:trace contextRef="#ctx0" brushRef="#br0" timeOffset="11519.19">23566 1393 230 0,'0'0'10'0,"0"0"2"0,0 0-12 0,0 0 0 15,-4-6 0-15,4 6 0 0,-3-3 284 0,-1-3 53 0,4 6 11 0,0-7 3 16,-7 4-243-16,7 3-49 0,0 0-10 0,0 0-1 16,0-9-33-16,-4 3-7 0,4 6 0 0,-3-10-8 15,3 1 31-15,0 6-1 0,0-4 0 0,0-2 0 16,0 0-2-16,0 2 0 0,0-2 0 0,-4-4 0 15,4 4 26-15,-3-4 5 0,-1 10 1 0,1-6 0 16,-1-7-2-16,-3 7 0 0,0-1 0 0,0 4 0 16,0-3-18-16,-4 6-4 0,1-7-1 0,-1 4 0 15,1 6-18-15,-1-10-3 0,-3 7-1 0,0-3 0 16,0 6-13-16,0 0 0 0,0 0 0 0,-1 6 0 16,-2-3-9-16,-1 7 9 0,1-4 0 0,-1 4-9 15,0-1-1-15,4 0 0 0,-4 7 0 0,4-3 0 16,0 2 10-16,-3 4 0 0,3 0-9 0,3-3 9 15,-3 2 0-15,3 11 0 0,1-14 0 0,3 4 0 0,-4 9 8 16,4-3 7-16,0 4 1 0,3-11 0 0,1 17-1 16,-1-16 0-16,4 6 0 0,4 9 0 0,-1-15 3 0,4 6 1 15,0-3 0-15,4 0 0 0,3-3 9 0,4-7 1 16,3 1 1-16,4 0 0 0,-1-4-30 0,8 0 0 16,0-2-13-16,3-4 4 0,4-3-10 0,3 6-1 15,1-6-1-15,-1 0 0 16,-3-6-99-16,0 6-20 0,-1-3-4 0,1-4-872 0</inkml:trace>
  <inkml:trace contextRef="#ctx0" brushRef="#br0" timeOffset="16776.351">24303 1541 921 0,'-4'-10'40'0,"4"10"10"0,0 0-40 0,0 0-10 16,0 0 0-16,0 0 0 0,0 0 125 0,0 0 23 16,0 0 5-16,0 0 1 0,-3-3-126 0,3 3-28 15,0 0 0-15,0 0 0 0,0 0 0 0,0 0 0 16,0 0-9-16,0 0 9 0,0 0 0 0,0 0 0 15,0 0 0-15,0 0 9 0,0 0 36 0,0 0 7 16,0 0 2-16,0 0 0 0,-7 0 7 0,7 0 2 0,0 0 0 0,0 0 0 16,0 0-26-16,0 0-5 15,0 0 0-15,0 0-1 0,0 0-19 0,0 0-3 0,0 0-1 0,0 0 0 16,0 0 9-16,7 3 2 16,3-3 0-16,1 7 0 0,0-7 1 0,3 0 1 0,0 0 0 0,7 0 0 15,-3 0 0-15,3 0 0 0,0-7 0 0,4 4 0 16,3-3-7-16,0 6-2 0,0 0 0 0,1 0 0 15,-1-9-3-15,3 5-1 0,1 4 0 0,0 0 0 16,3 0-8-16,4 0 8 0,7-6-8 0,-7 6 8 16,3 0-8-16,0-3 0 0,8 3 0 0,-4 0 8 15,0 0-8-15,-4 0 0 0,0-13 0 0,1 13 0 16,-1-3 9-16,0 3-9 0,4-6 10 0,0 3-10 16,0-3 12-16,0 6-4 0,-1-10-8 0,-2 10 12 15,-1-3-12-15,0-3 0 0,-3 6-9 0,-3 0 9 16,-1 0 20-16,0-3 9 0,0 3 3 0,1 0 0 0,2 0-32 15,1-7 0-15,0 7 0 0,0-6 0 0,-4 6 0 16,0 0 0-16,4 0 0 0,-7-3 0 16,0-3 0-16,-4 3 0 0,-3 3 0 0,-4 0 0 0,0-7 0 0,0 4 0 15,-3 3 0-15,-1 0 0 16,-2-6 16-16,-1 6-4 0,-4 0 0 0,4 0 0 0,-3 0 0 0,0 0-1 16,-1-10 0-16,1 10 0 0,-4 0 1 0,0 0 1 15,0-3 0-15,3 3 0 0,-2-6-13 0,-1 6 8 16,3 0-8-16,-3-3 0 0,4 3 0 0,-1 0 0 15,-3 0 0-15,0-6 0 0,8-1 0 0,-5 7 0 16,-3 0 0-16,0 0 0 0,-7 0 0 0,7 0 0 0,0 0 0 16,-7 0 0-16,0 0 0 0,0 0 8 0,7 0-8 15,-7 0 0-15,0 0 20 0,0 0 0 0,0 0 1 16,8-3 0-16,6 3-9 0,-11-6-3 0,-3 6 0 0,0 0 0 16,0 0-9-16,0 0 10 0,0 0-10 0,11 0 10 15,-4-3-10-15,3 3 0 0,-3 0 0 0,4 0 0 16,-4 0-9-16,4 0 9 0,-4 0 0 0,0 0 0 15,-7 0-11-15,7 3 11 0,0-6-10 16,-7 3 10-16,7 3 0 0,0 3 0 0,-7-6 0 0,7 0 0 16,0 0 0-16,4 0 0 0,-11 0 0 0,7 0 0 15,0-6 0-15,-7 6 0 0,7 0 0 0,-7 0 0 16,10 0 0-16,-6 0 0 0,-4 0 0 0,0 0 0 16,0 0 0-16,7 6 0 0,-7-6 8 0,0 0-8 15,0 0 11-15,0 0-2 0,0 0 0 0,0 0 0 16,0 0 7-16,0 0 2 0,0 0 0 0,0 0 0 15,0 0 2-15,0 0 1 0,-4-9 0 0,4 3 0 0,-3-4-2 16,-4 1-1-16,0 9 0 0,0-10 0 0,0 4-5 0,0 6-1 16,-4-9 0-16,1 6 0 0,-1 3-3 0,0-10-1 15,1 4 0-15,-4-4 0 0,3 7-8 0,0-3 0 16,-3 3 0-16,4-3-11 0,-1-1 11 0,1 4 0 16,-4-6 0-16,3 3 0 0,0-4 12 0,1 10-1 15,-4-9-1-15,3 9 0 0,4-10-10 0,0 4 0 16,0 3 0-16,0-3 0 0,-4 6 0 0,4 0 0 15,7 0 0-15,0 0-11 0,-3-3 11 0,3 3 0 16,0 0 0-16,0 0-8 0,0 0-2 0,0 0 0 16,0 0 0-16,0 0 0 0,7 0-5 0,0 3-1 15,0-3 0-15,3 0 0 0,5 6 7 0,-1-3 1 16,0-3 0-16,-4 6 0 0,1 1 8 0,0-4-10 0,3 6 10 16,-4-9-10-16,1 10 10 0,-1-4 0 0,1 3-9 0,-4-6 9 15,0 4 0-15,0-1 0 0,-7-6 0 16,7 3 0-16,-7-3 0 0,4 9 0 0,-4 1 0 0,0-10 0 15,7 9 8-15,-7 1-8 0,-4-1 8 0,1-3-8 16,3 4 0-16,-4-1 0 0,1 7 8 0,-4-7-8 16,0 7 0-16,-1-4 0 0,1 4 0 0,-3-3 0 15,3 2 0-15,-4 4 0 0,1 6 0 0,-4-9 8 16,-1-3-8-16,1 5 0 0,0-2 9 0,0 0-9 16,3-4 8-16,-3 7-8 0,4-3 10 0,-4-1-10 15,3-2 11-15,4 3-11 0,0-13 12 0,-4 12-12 16,8-8 0-16,-4-4 0 0,3 6-12 0,4-9 3 15,0 0-120-15,0 0-24 16,0 0-5-16,0 0-1000 0</inkml:trace>
  <inkml:trace contextRef="#ctx0" brushRef="#br0" timeOffset="18049.133">27746 951 345 0,'0'0'15'0,"0"0"4"0,0 0-19 0,0 0 0 0,0 0 0 0,0 0 0 16,0 0 224-16,4-9 40 16,-1-4 9-16,1 1 2 0,-4 12-164 0,7-10-33 0,0 7-6 0,-4-3-2 15,-3 6-39-15,4-10-8 0,-1 1-2 0,4 9 0 16,0-9-4-16,-7 9-1 0,0 0 0 0,0 0 0 15,4-3 11-15,-4 3 1 0,0 0 1 0,0 0 0 16,-4-13 21-16,-6 4 4 0,-1 5 1 0,1 4 0 16,-4-6 8-16,-4 6 1 0,0 0 1 0,-6 0 0 15,-1-9-35-15,0 18-7 0,0-9-2 0,1 0 0 16,-1 0 15-16,-3 6 4 0,3-6 0 0,0 4 0 16,1 2-20-16,-1 3-4 0,-3-2-1 0,3-4 0 15,-3 6-15-15,0 7 0 0,-4-4 0 0,4 4 0 16,0 3 0-16,-1 0-10 0,5 3 2 0,2 0 0 15,-6 3 8-15,4 3 0 0,2-9 0 0,1 6 0 16,0 9 0-16,3-9 0 0,1 4 0 0,3-11 0 16,0 11 0-16,-1 2 12 0,5-9-4 0,3 3 0 0,-4 3-8 15,4-3 11-15,0 3-11 0,0 1 12 16,3-7-12-16,-3 6 8 0,4 0-8 0,-1 0 8 0,4-3 0 0,4 10-8 16,-1-10 12-16,1-3-4 0,3 3 2 0,0 3 0 15,4-9 0-15,-1 3 0 0,1 0 12 0,3-3 2 16,4 3 1-16,-1 0 0 0,4-3-25 0,1 2 0 15,-1 1 0-15,0-3 0 0,0-3 0 0,4 9 0 16,-4-6 0-16,0 0 0 0,4 6 0 0,-1-13 0 16,1 4 0-16,0 3 0 0,-4-4 9 0,4 1 0 15,-1-3 0-15,-2-4 0 0,2 7 4 0,1-13 1 16,3 3 0-16,4-3 0 0,-4 4 6 0,7-7 0 0,4 0 1 16,4 0 0-16,-1-7-6 0,0 7-2 0,-3-3 0 15,0-3 0-15,0 3 2 0,-4-13 0 0,0 7 0 0,-3-4 0 16,0 1-6-16,3-1-1 0,-3-12 0 0,3 9 0 15,0-3 5-15,1 1 1 16,-5-7 0-16,5 6 0 0,-5-10 0 0,1 11 0 0,-4-7 0 0,1 0 0 16,-1 12-2-16,-4-12-1 0,-2 0 0 0,-1 6 0 15,-4-3 6-15,-2-3 2 0,-1 0 0 0,0 0 0 16,-4 6-5-16,-3-3-1 0,4-3 0 0,-4 0 0 16,-3 6-4-16,-1-6-1 0,4 3 0 0,-7 0 0 15,4 0-8-15,-4 0 0 0,0-6 0 0,0 9 0 16,-4 0 0-16,4-6 0 0,-7-3 0 0,4 3 0 15,-1-3 0-15,-3 3 0 0,3-10 0 0,-6 7 0 16,3 0-9-16,-4 3 9 0,-3-4 0 0,0 4 0 16,0 3-9-16,-4 0 9 0,1 4 0 0,-8-1-9 0,0 0 9 15,1 3 0-15,-1-3 0 0,0 4 0 0,-7 5 0 0,4-2 0 16,-4-4 0-16,4 7 0 0,-4-1 0 16,4 4 0-16,0 3 0 0,3-3-8 0,1 2 8 0,-1-2 0 15,0-3 0-15,8 9-8 0,-5-10 8 0,-2 10 0 16,3 0 0-16,-1-3-8 0,5 3 0 0,-4 0 0 15,-1 0 0-15,5 0 0 16,-1 0-24-16,4-6-5 0,0 6-1 0,3 0 0 16,-3 0-118-16,7 0-24 0,0 0-5 0,0-6-994 0</inkml:trace>
  <inkml:trace contextRef="#ctx0" brushRef="#br0" timeOffset="18618.996">27425 1127 1612 0,'0'0'144'0,"0"0"-116"0,0 0-28 0,0 0 0 16,0 0 139-16,0 0 21 0,0 0 5 0,0 0 1 16,0 0-137-16,0 0-29 0,0 0 0 0,0 0 0 15,0 9 0-15,3 7-9 0,-3-7 9 0,0 10 0 16,0-6 0-16,0 12 0 0,4 0 0 0,0-6 0 15,-4 9 0-15,-4-9 0 0,4 12 0 0,-4-3 0 16,4 0 0-16,-3 1 0 16,-1-4 0-16,4 9 0 0,-3-15 11 0,3 9 7 0,0-9 2 0,0 6 0 15,0 0-20-15,0-9 0 0,0 6 0 0,3-6 0 16,1-4 0-16,-1 1 0 0,-3-1 0 0,8 4 0 16,-5-13-16-16,1 6-4 0,-4-9-1 0,7 7 0 15,-7-7-123 1,10 0-24-16,-3 0-4 0,4-7-2 0</inkml:trace>
  <inkml:trace contextRef="#ctx0" brushRef="#br0" timeOffset="19221.583">27400 1111 576 0,'0'0'25'0,"0"0"6"0,-3-9-31 0,-4-1 0 16,3 4 0-16,4 6 0 0,-7 0 373 0,4-9 69 0,-1 6 14 0,4 3 2 15,0 0-359-15,0 0-72 0,-3-7-15 0,3 7-2 16,0 0 2-16,0 0 1 0,0 0 0 0,0 0 0 15,0 0-5-15,7 0-8 0,3 0 11 0,1-9-11 16,-1 9 12-16,1 0-4 0,3 0 0 0,0 0-8 16,0 0 27-16,0 9-2 0,4-9 0 0,-4 0 0 15,0 7 12-15,0-7 3 0,7 0 0 0,-3 0 0 16,0 3-20-16,-1-3-3 0,1 0-1 0,3 6 0 16,0-3-16-16,1-3 0 0,-1 6 0 0,-4 4 0 15,5-1 0-15,-5 7 0 0,1-7 0 0,-4 7 0 16,0-4 0-16,-3 14 0 0,3-14 0 0,-4 10 0 15,1-3 0-15,-1 6 0 0,-2-13 0 0,2 14 0 16,1-8 0-16,-4 1 0 0,3 0 0 0,-6 3 0 16,3-10 0-16,0 14-16 0,0-14 4 0,-3 4 0 15,-1 3 12-15,1-4 0 0,-4 1 0 0,-4-3 0 16,1 2 23-16,3-2 7 0,-4 2 2 0,-3 1 0 0,0-3-32 16,0 2 0-16,-4 1 0 0,4-3 0 0,-3 2 12 15,-1-2-3-15,4-4-1 0,-4 7 0 0,4-7-8 0,-3 7 0 16,3-7 0-16,-4-6 8 0,4 4-8 0,-4-1 0 15,-3-3 0-15,4 7 0 0,-4-1 0 0,0-9 0 16,-1 6 0-16,1-6 8 0,0 3 0 0,-3-3 0 16,2 0 0-16,-2 7 0 0,3-14-8 0,0 7 0 15,0-3 0-15,-1-3 0 0,1 6-19 0,4 0 1 16,-4-9 0-16,3 5 0 16,4-2-139-16,-4 3-28 0,4-3-6 0,-3-1-1 0</inkml:trace>
  <inkml:trace contextRef="#ctx0" brushRef="#br0" timeOffset="20846.613">20221 1513 345 0,'0'0'31'0,"0"0"-31"0,0 0 0 0,0 0 0 0,0 0 242 0,0 0 42 16,0 0 9-16,0 0 2 0,0 0-227 0,0 0-44 15,0 0-10-15,0 0-2 0,0 0-12 0,0 0 0 16,0 0 0-16,0 0 0 0,0 0 0 0,-3 0 0 16,-8 9 0-16,4-9 0 0,0 0 27 0,-4 6 2 15,-3 4 1-15,4-7 0 0,-4 6 0 0,0-3 0 16,-4 10 0-16,-3-3 0 0,0 2 16 0,-4 1 3 16,0 6 1-16,0-3 0 0,1 3-2 0,-1 6 0 15,-3-9 0-15,3 9 0 0,-3 0-15 0,0-3-3 16,3 4-1-16,-7 5 0 0,1-6-12 0,-1 7-2 15,4-1-1-15,-4 1 0 0,4-7-14 0,-1 10 0 16,-2-4 0-16,2 1 0 0,1 2 0 0,0-2 0 0,-4-7 0 16,7 6 0-16,1-5-16 0,-1-4 4 0,4 0 1 0,0-6 0 31,0-1-21-31,3 1-4 0,4-3 0 0,3-7-1 16,1 1-107-16,-1-1-20 0,4-9-5 0,7 0-1 0</inkml:trace>
  <inkml:trace contextRef="#ctx0" brushRef="#br0" timeOffset="22328.142">19978 1334 979 0,'0'0'43'0,"0"0"9"0,0 0-41 0,0 0-11 15,0 0 0-15,0 0 0 0,0 0 145 0,0 0 27 16,0 0 6-16,0 0 1 0,0 0-143 0,-7 0-36 16,3 0 0-16,-3 0 0 0,0 0 12 0,-3 0-4 15,-1 6 0-15,0-3-8 0,-3 7 17 0,0-4-3 16,-3 6-1-16,-1 4 0 0,-3 3 11 0,-4 0 3 16,-7 6 0-16,1 9 0 0,-12-5-11 0,4 5-3 15,-6 10 0-15,-5-6 0 0,-3 12 1 0,0 3 0 16,4-12 0-16,-4 9 0 0,-3-3 19 15,-1 3 4-15,4-3 1 0,4-3 0 0,-1 0-22 0,8-6-4 16,3-1 0-16,4-2-1 0,0-4-11 0,6-9 10 16,5 3-10-16,3-6 10 15,3 0-130-15,4-4-25 0</inkml:trace>
  <inkml:trace contextRef="#ctx0" brushRef="#br0" timeOffset="22927.726">19629 1174 1029 0,'-11'6'22'0,"11"-6"5"0,-4-6 1 0,-3 6 2 0,4 0-30 0,3 0 0 0,0 0 0 0,0 0 0 15,0 0 48-15,0 0 3 0,-4 0 1 0,4 0 0 16,0 0-28-16,0 0-4 0,-7 0-2 0,0 0 0 15,7 0 4-15,0 0 1 0,-3 0 0 0,-4 0 0 16,0 0 5-16,-4 0 0 16,0 0 1-16,1 0 0 0,-4 0 7 0,0 6 0 0,-4 4 1 0,0-7 0 15,1 6 12-15,-8 4 3 0,0-1 0 0,1 4 0 16,-5 3-12-16,-2-1-1 0,-5 8-1 0,-2 2 0 16,-5-3 14-16,1 3 4 0,-7 10 0 0,3-4 0 15,-4 7-16-15,4-10-2 0,-3 10-1 0,3-3 0 16,7-1-22-16,-3-2-5 0,3-1-1 0,0-9 0 15,1 7-9-15,6-7-12 0,0 0 2 0,4 0 1 16,7-3-138-16,0-3-27 16,-11 6-6-16,11-16 0 0</inkml:trace>
  <inkml:trace contextRef="#ctx0" brushRef="#br0" timeOffset="23934.314">28314 1469 1587 0,'0'0'35'0,"0"0"7"0,0 0 2 0,0 0 0 0,0 0-35 0,0 0-9 16,0 0 0-16,0 0 0 0,0 0 18 0,0 0 2 15,0 0 0-15,0 0 0 0,0 0-10 0,0 0-2 16,0 0 0-16,0 0 0 0,0 0 5 0,0 0 1 16,0 0 0-16,0 0 0 0,0 0 43 0,-11 0 9 15,1 0 2-15,-4 6 0 0,-4 3-13 0,4 7-3 16,0-13 0-16,-4 16 0 0,-7-3-30 0,1 2-6 16,-4 1-2-16,-1 9 0 0,-2-2-14 0,-1-1 11 15,0 0-11-15,-3 3 10 0,0-3-10 0,-4 3 0 0,-4 0 0 16,-6 1 0-16,0 2 0 0,-4-9 8 0,7 6-8 0,4-3 0 15,-1 0 0-15,8-6 0 0,3 0 8 0,4 0-8 16,3-10-12-16,8 7-5 0,-1-7-1 0,4 7 0 31,3-16-126-31,4 0-24 0,4 0-6 0</inkml:trace>
  <inkml:trace contextRef="#ctx0" brushRef="#br0" timeOffset="24399.142">28190 976 1393 0,'0'0'61'0,"-3"-6"14"0,-1 3-60 0,4 3-15 16,-3 0 0-16,3 0 0 0,0-6 32 0,0 6 3 15,0 0 1-15,0 0 0 0,-7 0-6 0,7 0-1 16,-4-4 0-16,1 4 0 0,-4 4-2 0,3-4-1 16,-3 0 0-16,4 0 0 0,-8 9-4 0,4-3-1 0,0-6 0 0,-7 10 0 15,3-1-1-15,-6 7-1 0,2-7 0 16,-2 10 0-16,-1 0 12 0,-3 0 2 15,0 6 1-15,-4 0 0 0,0 0-2 0,-3-3-1 0,0 6 0 16,-7 7 0-16,3-17 10 0,-7 17 3 16,4-10 0-16,-4 3 0 0,-3 0-25 0,3 7-5 0,0-10-1 0,4 3 0 15,0 0 1-15,-1 7 0 0,1-16 0 0,0 12 0 16,3-3-14-16,0-9 8 0,1 0-8 0,2 0 0 16,5-4 0-16,-1 4-18 0,0-3 2 0,4-7 1 31,3 7-32-31,4-13-6 0,0 7-2 0,7-1 0 0,-3-9-72 15,3 6-14-15,7-6-3 0,-11 3-1 0,4-3-24 16,0 0-5-16,3-3-1 0</inkml:trace>
  <inkml:trace contextRef="#ctx0" brushRef="#br0" timeOffset="24690.949">27686 932 388 0,'-14'0'17'0,"14"0"4"0,0 0-21 0</inkml:trace>
  <inkml:trace contextRef="#ctx0" brushRef="#br0" timeOffset="24863.633">27654 879 57 0,'0'0'0'0,"-3"9"0"0,-8-9 0 0,1 7 0 15,3-7 242-15,-4 3 43 0,-3 3 9 0,3-3 2 16,-3 7-184-16,4-10-36 0,-5 6-7 0,1 3-1 16,-3 1 0-16,3 5 0 0,-1-11 0 0,-2 11 0 15,3-5-28-15,3-1-4 0,-3 7-2 0,0-7 0 16,7-6-34-16,-4 7 0 0,4-4 0 0,0 0-506 16,4-3-108-16</inkml:trace>
  <inkml:trace contextRef="#ctx0" brushRef="#br0" timeOffset="26449.256">19106 255 1274 0,'0'0'56'0,"0"0"12"0,0 0-54 0,0 0-14 0,-7 0 0 0,7 0 0 16,0 0 74-16,0 0 12 0,-7 0 2 0,7 0 1 15,0 0-26-15,0 0-6 0,0 0-1 0,0 0 0 16,-7 0-25-16,7 0-6 0,0 0-1 0,0 0 0 16,0 0 20-16,0 0 3 0,0 0 1 0,0 0 0 15,-3 6-16-15,3 4-4 0,-4-1 0 0,4 1 0 16,0 8 5-16,0-8 1 0,-3 5 0 0,3 1 0 16,-4 6-17-16,4-6-3 0,-3 3-1 0,-1 6 0 15,1-7 0-15,-1 1 0 0,1 10 0 0,-5-4 0 0,5 0-4 16,-1-6-1-16,1-1 0 0,-1 7 0 0,1-12-8 15,3 12-14-15,-4-9 3 0,1-4 1 0,3 4 10 16,0 3 8-16,0-10-8 0,0 1 11 16,3-1-57-16,-3-3-11 0,0 4-3 0,4-1 0 15,-4-9-121-15,0 0-25 0,0 0-5 0,0 0-541 16</inkml:trace>
  <inkml:trace contextRef="#ctx0" brushRef="#br0" timeOffset="26761.04">18665 647 2052 0,'-10'-9'91'0,"10"9"18"0,-4-4-87 0,4 4-22 0,0 0 0 0,0 0 0 16,0 0 33-16,0 0 3 0,7-6 0 0,0 0 0 15,1 6-36-15,6-3 0 0,-4-3 0 0,8 2-12 16,0 4 12-16,3 0 0 0,0-6 0 0,4-3-9 15,-1 9 9-15,1-10 0 16,3 10 0-16,0-9-8 0,1 3 8 0,-1 6 0 0,-7-3 0 0,4-4 8 16,3 4-8-16,-7 3 11 0,0-6-11 0,0 3 12 15,-3 3-12-15,0-7 0 0,-1-2 0 0,-3 0 0 16,1 9 0-16,-5-10 0 0,4 4 11 0,-3 3-11 16,-1-3 8-16,1 2-8 0,0-2 0 0,-4-3 0 15,3 9-12-15,-3-10-9 0,0 10-2 0,0-3 0 16,4-3-175-16,-4 0-35 15,-3 2-7-15,6-2-2 0</inkml:trace>
  <inkml:trace contextRef="#ctx0" brushRef="#br0" timeOffset="27553.237">19590 145 403 0,'0'0'36'0,"0"0"-36"16,3-6 0-16,-3 6 0 0,0 0 279 0,0 0 49 0,4-9 9 0,-4 9 3 16,0 0-246-16,0 0-49 0,0 0-9 0,0 0-3 15,0 0 13-15,0 0 2 0,0 0 1 0,0 0 0 16,0 0-21-16,0 0-5 0,0 0-1 0,7 15 0 15,-4-5-2-15,1-1-1 0,-1 1 0 0,-3 8 0 16,-3-8-9-16,3 5-2 0,0 1 0 0,-4-3 0 16,-3 12 8-16,0-16 0 0,4 19 1 0,-1-12 0 15,1 3 10-15,-4 9 1 0,7-9 1 0,-4 6 0 16,1 0-21-16,-4-6-8 0,3 9 0 0,0-9 9 16,-3 6-1-16,4 0 0 0,-1-6 0 0,1 0 0 15,3 0 1-15,0-4 0 0,0 4 0 0,0-10 0 16,7 1 4-16,-7-1 1 0,3 1 0 0,1-10 0 0,3 6 9 15,-7-6 1-15,4 6 1 0,-4-6 0 16,0 0-25-16,0 0 8 0,0 0-8 0,0 0 0 0,10-6 12 16,-3 0-2-16,-7 6-1 0,7-10 0 15,4 7 1-15,-1-13 0 0,-6 7 0 0,3-10 0 0,-3 4-10 0,3 5 10 16,0-9-10-16,0 4 10 0,0 2-10 0,0-3 0 16,3-2 9-16,-3 2-9 0,0 3 0 0,4-2 0 15,0-4 0-15,-4 9 0 0,0 1 0 0,0 0 0 16,-4-7 0-16,4 7 0 0,0-1 0 0,1 4 0 15,-5 3 0-15,1-4 0 0,3 4 0 0,0 3-8 16,0-6 8-16,0 6-8 0,-7 0 8 0,10 0 0 16,1 0 0-16,-4 6 0 0,4-6-10 0,-4 0 0 15,0 3 0-15,3 4 0 0,-3-7 2 0,0 3 0 0,-3 9 0 0,3-8 0 16,-3 5 8-16,-1 7 0 0,1-4 0 16,-1 4-8-16,1-7 8 0,-1 10 0 0,1-3 0 0,-4-1 0 15,0 7-8-15,0-6 0 0,0-3 0 0,0 2 0 16,-4 4 8-16,1-9 0 15,3 5 0-15,-4-5 0 0,1 8 16 0,-1-2-2 0,1-13 0 0,-5 7 0 16,5 5-14-16,-4-5-12 0,0 5 3 0,3-11 0 16,-3 5 9-16,4-3 0 0,-8 4 0 0,4-1 8 15,0 0-8-15,-4-2 0 0,1-4 8 0,-1 3-8 16,-3-6 8-16,0 3-8 0,0 4 8 0,0-4-8 16,-4-3 15-16,1 6-2 0,-1-6 0 0,0 0 0 15,1 0-4-15,6 0-1 0,-3 0 0 0,0 0 0 16,0 0-8-16,0-6 0 0,-1 6 0 0,5 0 0 15,-1-10 10-15,1 10-10 0,-1-3 12 0,1 3-12 16,-1-9-18-16,4 2-10 0,0-2-3 16,0 9-727-16,3-9-146 0</inkml:trace>
  <inkml:trace contextRef="#ctx0" brushRef="#br0" timeOffset="29231.534">26892 440 460 0,'0'0'41'0,"0"0"-33"0,0 0-8 0,0 0 0 0,0 0 144 0,0 0 28 16,0 0 4-16,0 0 2 0,0 0-95 0,0 0-19 15,0 0-4-15,0 0-1 16,11 0 31-16,-1 0 6 0,1 0 2 0,0 0 0 0,-1 0-32 0,4 0-6 15,0 0-2-15,4 0 0 0,-4 0-7 0,7-6-2 16,-3 3 0-16,3 3 0 0,0-7-16 0,-3 7-3 16,3 0-1-16,0-9 0 0,4 9-18 0,-7 0-11 15,3 0 12-15,-7 0-12 0,4-9 0 0,-4 9 0 16,0 0-10-16,0 0 10 16,0 0-41-16,0 0-1 0,0 0 0 0,0-4 0 15,0 4-143-15,1-6-29 0</inkml:trace>
  <inkml:trace contextRef="#ctx0" brushRef="#br0" timeOffset="30226.205">27982 377 1753 0,'0'0'77'0,"0"0"17"0,0 0-75 0,0 0-19 16,0 0 0-16,0-6 0 0,0-3 17 0,4-1 0 15,-4 1 0-15,0 9 0 0,0-6-5 0,0-4 0 16,0 10-1-16,0-3 0 0,0 3-11 0,-4-6 8 16,4 3-8-16,0 3 8 0,0 0-8 15,-3-7 0-15,-1-2 0 0,-3 9 0 0,4-9 0 0,-4 9 0 16,0 0 11-16,0 0-11 0,-1-4 11 0,1-2-11 16,-3 6 12-16,-1 6-12 0,1-2 17 0,-1-4-3 0,-3 9-1 0,3-9 0 15,-3 0 13-15,0 9 2 16,-3-2 1-16,-1-4 0 0,0 3-29 0,1 3 0 0,-5 1 0 0,8-1 0 15,-3 1 0-15,-1 5 0 0,4-2 0 0,3 3 0 16,1 2 0-16,-1-8-8 0,1-1-1 0,3 7 0 16,3-7 9-16,4 10 0 0,-7-9 0 0,3-1 0 15,4 7 0-15,-3-7 0 0,6 7 0 0,-3-7 0 16,4-6 0-16,0 7 0 0,3-4 0 0,-4 0 0 16,4-3 0-16,0-3 0 0,4 10 0 0,-1-10 0 15,1 0 11-15,-4 0 1 0,4 0 0 0,3 0 0 16,-4-10 20-16,4 10 4 0,-7 0 0 0,8-3 1 15,-1-3 2-15,-4 6 0 0,4-6 0 0,-3-4 0 16,3 7-22-16,0-6-4 0,-3 2-1 0,3-2 0 16,-4 0-3-16,5-1-1 0,-5 1 0 0,4-7 0 15,-3 7 10-15,-4-1 2 0,3-5 0 0,-2 5 0 16,2-2-10-16,-6 5-2 0,3-11 0 0,-4 8 0 0,4 1 7 0,-3-1 1 16,-4-5 0-16,3 5 0 15,1 1 19-15,-1-1 4 0,-3 1 1 0,4 0 0 0,-4-7-32 0,3 7-8 16,1-1 0-16,-4 1 0 0,0-1 0 0,0-5 0 15,4 5 0-15,-4-5 0 0,3 5-8 0,1 7-4 16,-4-13 0-16,0 7 0 0,3 0 12 0,-3-1 0 16,0 4 0-16,0 3 0 0,0-7 0 0,0 4 0 15,0-3 0-15,0-1 0 0,0 7 0 0,0-3 0 16,0 0 0-16,0 6 0 0,0-10 0 0,0 10 0 16,0-3 0-16,0 3 0 0,0-6 0 0,0 6-8 15,0 0 8-15,0 0 0 0,-3-3 0 0,3 3 0 0,0 0 0 16,0 0-8-16,0 0 8 0,0 0-8 0,0 0 8 15,0 0-8-15,0 0 8 0,0 0-10 0,0 0 10 0,0 0-10 16,0 0 10-16,0 0-10 0,0 0 10 0,3 9-10 16,-6-6 10-16,6 7 0 15,-3-4 0-15,0 3-8 0,0 1 8 0,-3 5 0 0,3-5 0 0,-4-1-8 16,4 1 8-16,-3-1 0 0,3 7 0 0,-4-4 0 16,-3 4 0-16,7-7 0 0,-4 10 0 0,-3-3 0 15,4-1 0-15,-1-2 0 0,1 6 0 0,-1 0 0 16,1-4 0-16,-4 4 0 0,3-3 0 0,1-1 8 15,3 7-8-15,-4-6 0 0,1 3 0 0,3 0 0 16,-4 0 0-16,4-4 0 0,-4 4 0 0,4 6 0 16,4-12 0-16,-4 2 0 0,0 4 0 0,4-3 0 15,-4-7 0-15,0 10 0 0,0-10 0 0,0-2 0 16,3 2-80-16,1-6-13 0,-1 7-3 16,-3-10-964-16</inkml:trace>
  <inkml:trace contextRef="#ctx0" brushRef="#br0" timeOffset="32139.498">15042 8640 1908 0,'0'0'84'0,"0"0"18"0,0 0-82 0,0 0-20 0,0 0 0 0,0 0 0 15,0 0 55-15,0 0 6 0,0 0 2 0,8 3 0 16,-1 7-48-16,-4-4-15 0,-3-3 8 0,4 7-8 15,-1 5 0-15,1-5 0 0,-4 8 0 0,3-2 0 16,1 3 0-16,-1 9 10 0,1-6-10 0,-1 0 12 16,1 3 1-16,-4 10 1 0,3-7 0 0,-3 0 0 15,0 3-5-15,0-2-1 0,0-1 0 0,0 6 0 16,0-5-8-16,-3-4 10 0,-1-3-10 0,1 3 10 16,-1-6 1-16,4-4 0 0,-3 4 0 0,-1-3 0 15,1-4-23-15,3-2-4 0,0 2 0 0,0-2-1 16,0-10-86-16,0 0-17 15,0 0-3-15,0 0-748 0</inkml:trace>
  <inkml:trace contextRef="#ctx0" brushRef="#br0" timeOffset="32474.371">14792 9016 1728 0,'0'0'76'0,"-7"0"16"0,0 0-73 0,0-6-19 0,3 6 0 0,4 0 0 16,0 0 120-16,0 0 21 0,-10 0 4 0,10 0 1 15,0 0-134-15,0 0-26 0,0 0-6 0,0 0 0 16,0 0 33-16,0 0 7 0,7 0 2 0,0-3 0 16,3 6-10-16,1-3-3 0,3-3 0 0,0 3 0 15,0 0 11-15,4 0 1 0,-4-6 1 0,4 6 0 16,3 0 4-16,-3 0 1 0,-1 0 0 0,4-3 0 15,-3-4-10-15,3 4-1 0,4-3-1 0,-4-3 0 16,-3 5-15-16,3-2 0 0,0 0 8 0,4 3-8 16,-4 3 0-16,0 0 0 0,-7 0 0 0,7 0-10 15,0 0-24 1,-3 0-5-16,-4 0-1 0,-3 0 0 0,3 0-124 0,4 3-26 16,-4-3-5-16,3 6-661 0</inkml:trace>
  <inkml:trace contextRef="#ctx0" brushRef="#br0" timeOffset="33137.68">16182 8775 1440 0,'0'0'128'0,"0"0"-103"16,-7-6-25-16,3 6 0 0,1-3 149 0,-1-4 25 0,1 4 5 0,-4-3 1 15,3 3-149-15,-3-3-31 0,0 2 0 0,0-2-8 16,0 6 8-16,0-6 0 0,-4 3 0 0,1 3-8 16,-1 0 8-16,1 0 0 0,-1 0 0 0,0 0 8 15,-3 3 35-15,4 3 7 0,-4-6 2 0,-1 10 0 16,1-1-24-16,0 0-5 0,0 1-1 0,-3-1 0 15,2 7-7-15,-2 3-2 0,-1-1 0 0,4-2 0 16,0 12-13-16,-4-9-8 0,1 6 8 0,-5 4-13 16,8-4 13-16,4 3 0 0,3-3-10 15,-4 3 10-15,4-3 0 0,4 0-11 0,3-3 11 0,3-6-8 16,4 3 8-16,4-4 0 0,-1-2 0 0,4 0-8 16,1-4 8-16,2-6 0 0,1 3 0 0,-1-6 8 15,5 0-8-15,-1-6 11 0,-4 3-11 0,5-3 12 16,-1-4 12-16,-4 1 2 0,1-1 1 0,0-5 0 15,-4 2 1-15,3-2 0 0,-2-1 0 0,-5 3 0 0,4-6-12 16,-3-2-1-16,3 2-1 0,-4-6 0 0,-2 6 14 16,-1 0 2-16,0 0 1 0,0 4 0 0,-4 2-31 0,1-3 0 15,-1 7 0-15,1-1 0 0,-4 4 12 0,0-3-3 16,0 6-1-16,0 3 0 0,0 0-8 0,0 0 8 16,0 0-8-16,-4-7 8 0,4 7 0 0,0 0 0 15,0 0 0-15,0 0 0 0,0 0-8 0,-7 7 12 16,4-4-12-16,-1 6 12 0,1 1-12 0,3 2 0 15,0 1-12-15,0-4 12 0,3 10 0 0,1-3 0 16,-1-1 0-16,1-2 0 0,-1 2 0 16,4 4 0-16,-3 0 0 0,6-3 8 0,-6-1-8 0,7-2 0 15,-1 3 9-15,1-4-9 0,-1 4 8 0,1-7-8 16,3 7 8-16,0-3-8 0,0 2 0 0,0-5 0 0,4-1 0 16,-4 7 0-16,0-7 0 0,-3 1-16 15,3-1 2-15,0 0 1 16,0 1-81-16,4-1-16 0,-4-3-3 0,4-2-1 15,-1 5-105-15,4-3-21 0</inkml:trace>
  <inkml:trace contextRef="#ctx0" brushRef="#br0" timeOffset="33874.187">18105 8483 2048 0,'0'0'91'0,"0"0"18"0,-7 0-87 15,7 0-22-15,-4 7 0 0,4-7 0 0,-7 0 52 0,7 9 5 16,-4 0 2-16,4 1 0 0,0 9-47 0,4-4-12 15,-4 4 0-15,3 0 0 0,1 6 0 0,-4 0 0 16,4-3 0-16,-1 3 0 0,1 0 9 0,-1 0 0 16,-3 4 0-16,0-7 0 0,4 9-9 0,-4-9 10 15,0 9-10-15,0-9 10 0,0 3-10 0,0 4 0 16,0-4 0-16,0 0 0 0,-4-7 0 0,4 1-11 16,0 0 3-16,0-3 0 15,0 3-111-15,0-10-21 0,-3 0-5 0,3 1-443 0,0-1-89 16</inkml:trace>
  <inkml:trace contextRef="#ctx0" brushRef="#br0" timeOffset="34084.404">17868 8919 1785 0,'0'0'79'0,"0"0"17"15,0 0-77-15,0 0-19 0,0 0 0 0,0 0 0 16,0 0 197-16,11 7 36 0,3-7 7 0,0-7 2 0,0 7-199 0,4 0-43 15,6 0 0-15,1-3-8 0,0 3 8 0,3-6 0 16,0 6 8-16,-3 0-8 0,0-6 0 0,-1 6-16 16,1-4 2-16,-4 4 1 0,0 0-5 0,1 0-1 15,-5 0 0-15,-3 0 0 16,0-6-106-16,1 6-22 0,-1 0-4 0,-4 0-507 16,1-9-102-16</inkml:trace>
  <inkml:trace contextRef="#ctx0" brushRef="#br0" timeOffset="34871.661">18877 8063 1209 0,'0'0'108'0,"0"0"-87"0,4-9-21 0,-4 9 0 15,0-10 303-15,0 10 56 0,0 0 11 0,0 0 2 32,0 0-325-32,0 0-66 0,0 0-13 0,0 0-2 0,0 0 12 0,0 0 2 15,0 0 1-15,0 10 0 0,0 5 19 0,-4-2 0 0,4 9 0 0,0 0 0 16,-3 3 12-16,6 3 8 0,-3 7 3 0,0-1 0 16,4 4 2-16,-1-4 1 0,1 13 0 0,-4-6 0 15,3 6-13-15,4-3-2 0,-3 0-1 0,-1 0 0 16,1-6-10-16,-1-1 12 0,1 4-12 0,-1-7 12 15,1-2-12-15,-4 2 10 0,0-6-10 0,0 4 10 16,0-10 3-16,0 3 1 0,4-6 0 0,-4 0 0 16,-4-4 18-16,4 4 4 0,0-10 1 0,0 1 0 0,0-1-19 15,0-9-4-15,0 0-1 0,0 0 0 0,0 0 15 0,0 0 2 16,0-9 1-16,-4-1 0 0,4-2-19 0,0-4-3 16,0-9-1-16,4 3 0 0,-4-9-8 0,4 9 10 15,3-10-10-15,0 4 10 0,0 3-10 0,0-3 0 16,3 3 0-16,1 6 0 0,-4 0 0 0,4 0 0 15,-1 4 0-15,1 2 0 0,-1-2 0 0,4 5 0 16,-7-6 0-16,8 7 0 0,2 0-9 16,1-1 9-16,0 7-12 0,-1-3 12 0,4-4-12 0,4 4 12 15,-4 6-12-15,0-9 12 0,1 9 0 0,-1-3 0 16,0 3 0-16,0 0 0 0,0 3 0 0,0-3 0 16,1 9 0-16,-1-3 0 15,-4 10-32-15,4-3-2 0,-6-4-1 0,2 7 0 0,1 3 19 0,-4-1 4 0,-3 1 1 16,-1-3 0-16,-3 9 11 0,0-6 0 0,-3 0 0 0,-1-1 0 15,1 1 0-15,-1-3 0 0,-3 3 0 0,0-1 11 16,-3-2 1-16,3 3 0 0,0-3 0 0,0-4 0 16,-4 4-12-16,4 0 0 0,-7-4 0 0,4-2 0 15,-4-1 0-15,0 3 0 0,-4 1 0 0,4-4 0 16,-4 1 21-16,-3-1 9 0,0-3 2 0,0-2 0 16,0 2-32-16,-4 3 0 0,4-2 0 0,-7-4 0 15,3-3 12-15,-3 0-4 0,0 0-8 0,3-3 12 16,-6-4 3-16,3 4 0 0,-1-3 0 0,5 0 0 15,-4 2-7-15,-1-2 0 0,5-3-8 0,-1 6 12 16,4-4-12-16,0-2 0 0,0 6 0 0,3-3 0 16,-3-4 0-16,0 4-12 0,3 3 1 0,1-3 0 15,-1 2-1-15,1-2 0 0,-1 3 0 0,4-3 0 16,-4-4-32-16,4 7-8 16,4-3 0-16,-4 6-1 0,3-10-79 0,-3 4-15 0,7 6-3 15,0 0-1-15,0-3-29 0,0-3-5 0,0 3-2 0,7-4-621 16</inkml:trace>
  <inkml:trace contextRef="#ctx0" brushRef="#br0" timeOffset="35845.995">22218 8606 1681 0,'-7'0'36'0,"0"-7"8"0,-4 7 2 0,11 0 2 0,0 0-38 0,0 0-10 16,-7 0 0-16,0 0 0 0,7 0 0 0,0 0-11 15,-7-3 3-15,0-3 0 0,0 6 44 0,7 0 10 16,0 0 2-16,0 0 0 0,-7 0 16 0,7 0 3 16,0 0 1-16,0 0 0 0,0 0-4 0,0 0-1 0,0 0 0 0,11 6 0 15,6-3-31-15,-3 4-7 0,0-4-1 0,8 3 0 16,6 0 17-16,0-2 3 0,0 2 1 0,4-3 0 15,0-3 3-15,3 0 1 16,-3 0 0-16,-1 0 0 0,-6 0-22 0,0 0-5 0,3 0-1 0,-3 0 0 16,-8-3-21-16,1-3 0 15,3 6 0-15,-3 0 0 16,-4-4-28-16,0 4-11 0,-3 0-1 0,-4 0-1 16,3-6-105-16,-10 6-21 0,0 0-4 0,0 0-834 0</inkml:trace>
  <inkml:trace contextRef="#ctx0" brushRef="#br0" timeOffset="36395.75">23626 8446 2617 0,'-4'0'57'0,"4"-6"12"0,0 2 3 0,0-2 2 0,0-3-59 0,0-1-15 16,4 1 0-16,-1 6 0 15,-3-13-29-15,4 10-9 0,3-4-2 0,-4 1 0 0,4-4 26 0,-3-2 5 16,-1 5 1-16,1 1 0 0,-1-7 16 0,-3 7 3 15,0-4 1-15,0 1 0 0,0 2 7 0,-3 1 1 0,-1 6 1 0,1-3 0 16,-4-4 8-16,0 10 2 0,-4-3 0 0,0 3 0 16,-3 0-12-16,-3 3-3 0,-1 3 0 0,-3-2 0 15,-7 11-16-15,3-5-9 0,-7 8 1 0,4 1 0 16,-4 0 8-16,4 6 0 0,-4 0 8 0,4 3-8 16,0-2 0-16,3 2 0 0,4 0 0 0,0-3 0 15,0 3 14-15,3 1-2 0,4 2 0 0,0-3 0 16,3-3 4-16,1-3 1 0,3 3 0 15,3-6 0-15,4 0-1 0,0 6-1 0,4-6 0 0,3 6 0 16,0 0 4-16,7-6 1 0,0 0 0 0,7 6 0 16,-3-7-12-16,3 1-8 0,7-9 12 0,0 9-12 15,4-10 8-15,0 7-8 0,0-1 0 0,3-5 0 16,0 2 8-16,-3-6-8 0,0 4 12 0,-1-1-12 0,-2-2 9 16,-1-4-9-16,-3 3 0 0,3-6 9 15,-4 0-9-15,1-6-9 0,0 6 9 0,-4-10-13 16,4 7-29-16,-1-3-6 0,1-4 0 0,-4 1-1 15,4-7-94-15,0 4-18 0,-1-4-4 0,1 1-915 16</inkml:trace>
  <inkml:trace contextRef="#ctx0" brushRef="#br0" timeOffset="37146.182">26155 8518 1767 0,'0'0'39'0,"0"0"8"0,0 0 1 0,-7 0 2 0,0 0-40 0,7 0-10 0,0 0 0 0,0 0 0 15,0 0 24-15,0 0 2 0,0 0 1 0,0 0 0 16,0 0 8-16,0 0 1 0,0 0 1 0,10 0 0 16,1 0 29-16,0 0 6 0,-11 0 0 0,14 0 1 15,0 6-1-15,3-3-1 0,1-3 0 0,0 0 0 16,3 7-35-16,0-4-6 0,4-3-2 0,-1 0 0 16,1 0-6-16,3 0-2 0,8 0 0 0,-1 0 0 15,-3-3-20-15,-1-4 9 0,-2 7-9 0,-1-3 0 16,0-3-20-16,-3 6-10 0,-8-3-2 0,1-4-1 15,0 7-100-15,-8 0-20 0,1-3-4 0,-1-3-832 16</inkml:trace>
  <inkml:trace contextRef="#ctx0" brushRef="#br0" timeOffset="37973.929">27873 8556 2253 0,'0'0'49'0,"0"-4"11"0,4-2 1 0,-4-3 3 0,0-4-51 0,3 4-13 0,-3-7 0 0,0 7 0 31,4-1-24-31,-4-5-7 0,0 5-1 0,-4-5-1 0,4 5 51 0,-3 1 10 0,-5-1 3 0,1 1 0 15,4-1-7-15,-8 1 0 0,-3 0-1 0,-3 2 0 16,-1 7 16-16,-3-3 3 0,0 3 1 0,-4 0 0 16,-7 0-35-16,0 3-8 0,1 4 0 0,-1 2 0 15,-3 0 0-15,-1 1 0 0,1 6 0 0,3-4 0 16,-3 4 0-16,-4 3 0 0,0-1 0 0,1 7 0 16,-1-6-12-16,0 6-7 0,7-6-1 0,0 6-1 15,8-6 21-15,-1 0 0 0,4 0 10 0,7 0-10 0,0 3 20 16,0-10-2-16,7 7-1 0,-1-3 0 0,5 2-6 15,-1-2-2-15,8-3 0 0,-1 2 0 0,1 1-9 16,3-4 0-16,4 4 0 0,6 3 0 16,1-10 0-16,0 1 8 0,-4-1-8 0,3-3 8 0,4 4 6 0,4-1 1 15,0-9 0-15,7 0 0 0,-4 0 15 0,0 0 3 16,4-3 1-16,-4-3 0 0,0 0-11 0,0 2-3 16,4-5 0-16,-4 0 0 0,-3-7 20 0,3 7 3 15,1-7 1-15,-1-3 0 0,0 0-12 0,0 0-1 16,0 1-1-16,-3-7 0 0,3-1 0 0,-6-2 0 15,-1 3 0-15,-4-6 0 0,1-1-5 0,0-5-1 16,-1 9 0-16,-3-7 0 0,-3-3 0 0,3-2 0 0,-3 2 0 16,3 4 0-16,-4-1-10 0,1 4-2 0,0-4-1 15,3 1 0-15,-7-1-11 0,3 1 10 0,-3 2-10 16,0-2 10-16,4-1-10 0,-7 7 0 0,-1 0 0 0,1-3 0 16,-4 2 0-16,0 4 0 0,0-3 0 0,0 3 0 15,-4 6 0-15,1 0-9 0,-1 1 9 16,0 2-10-16,1 6 10 0,-1-2-12 0,1-1 12 0,-1 4-12 15,1 0 12-15,-1 5-12 16,-3-2 12-16,7 6-12 0,-3 0 3 0,-4 0 0 0,0 6 0 0,0-2 0 16,-1 5-2-16,1 7 0 0,-3 2 0 0,-1 1 0 15,4 6 2-15,-3 4 0 0,-1-4 0 0,0 12 0 16,1-2 9-16,-1-1-8 0,4 10 8 0,0-6-8 16,-3 6 8-16,3-7 0 0,-1 4 0 0,1-3-8 15,0 6 8-15,0-7 0 0,0 4 0 0,4-3 0 16,-4-1 0-16,3-2 0 0,1 2 0 0,-1-2 0 0,4-7 0 15,-3 7 0-15,-1-7 8 0,4 3-8 0,0-9 0 16,0 10 8-16,0-11-8 0,0 5 0 0,4-8 0 0,-1 7 0 16,1-6 0-16,-1 0 0 15,-3-10-16-15,4 7-8 0,3 3-2 16,-4-10 0-16,4 1-111 0,-3-1-23 0,3 7-4 0,0-10-1063 0</inkml:trace>
  <inkml:trace contextRef="#ctx0" brushRef="#br0" timeOffset="39143.317">15102 10732 1785 0,'0'-10'79'0,"0"10"17"0,4 0-77 0,-4 0-19 0,0 0 0 0,0 0 0 15,0-9 96-15,0 9 15 0,0 0 3 0,0 0 1 16,0 0-79-16,0 0-16 0,0 0-4 0,0 0 0 0,0 9 3 0,0 7 0 15,0-7 0-15,0 7 0 0,0-3 11 16,3 12 2-16,1-6 1 0,0 9 0 16,-1-3-10-16,1 13-3 0,-1-4 0 0,1 1 0 0,3 2-20 0,-7 4 0 15,3-3 0-15,1-1 0 0,-4-2 0 0,3-1 0 16,-3 1 0-16,0-7 0 0,0 0 0 0,0 0 0 16,0-6 0-16,-3 0 0 15,-1-3-36-15,4 6-12 0,0-9-3 0,0-4 0 16,-3-2-29-16,3 2-5 0,0-2-2 0,0-10-552 15,0 0-110-15</inkml:trace>
  <inkml:trace contextRef="#ctx0" brushRef="#br0" timeOffset="39389.223">14813 11177 2718 0,'-10'0'60'0,"10"0"12"0,-7-9 2 0,-1 9 2 0,5 0-60 0,3 0-16 0,0 0 0 0,0 0 0 16,0 0 0-16,7-7 0 0,7 4 0 0,0 3 0 31,4-6-23-31,-1 3-7 0,5-3-2 0,2 6 0 0,-2-4 32 0,-1-2 0 0,0 6 0 0,0-3 0 16,0 3 20-16,0-6 9 0,1 6 3 0,-1 6 0 16,0-6-32-16,-4 3 0 0,5-3 0 0,-5 0 0 31,-3 6-16-31,4-2-10 0,0-4-2 0,-1 0 0 0,-3 9-160 15,4-9-33-15,-4 0-7 0,7 0 0 0</inkml:trace>
  <inkml:trace contextRef="#ctx0" brushRef="#br0" timeOffset="40064.116">16387 11045 1555 0,'-8'7'138'0,"5"-14"-110"0,-4 4-28 0,0 3 0 16,-4-6 112-16,4 6 18 0,0-9 3 0,0 5 1 15,0-2-123-15,0-3-25 0,-4 6-5 0,1-4-1 16,-4-2 20-16,3 9 0 0,1-9 0 0,-1 2 0 16,0 7 30-16,-3-3 6 0,4 3 2 0,-4-6 0 15,-1 6 15-15,5 6 3 0,-4-6 1 0,0 3 0 16,-4 4-6-16,4 2-2 0,0 0 0 0,0 7 0 16,0-3-33-16,3 2-6 0,-7 4-2 0,4-3 0 15,4 3-16-15,-1 6-4 0,4-3-1 0,-4-4 0 16,1 7 13-16,6 1 0 0,1-1 0 0,-1-3 0 15,4 3-8-15,0 0 8 0,4-6 0 0,3 6-9 16,0-7 9-16,0 1 8 0,4 0-8 0,3-9 11 16,-4 5-11-16,4-5 0 0,0-1 9 0,4 0-9 0,-4-2 0 15,4-7 0-15,-1 0-10 0,5-7 10 0,-1 7 0 16,4-9 11-16,-1 0 0 0,1 2 0 0,0-5-11 0,-4-4 0 16,0-3 0-16,-3 4 8 0,3-4 0 15,-4 0-8-15,1 0 12 0,0-6-4 0,-4 0 7 0,0-3 1 16,0 0 0-16,-3 2 0 0,-1-2 14 0,1 0 3 15,-4-3 1-15,0 9 0 0,0 3-18 0,-7-3-3 16,3 9-1-16,-3-2 0 0,0 5 7 0,0 1 1 16,0 3 0-16,0 6 0 0,0 0 0 0,0 0 0 15,0 0 0-15,-3 12 0 0,-4 1-7 0,3-4-1 16,1 10 0-16,-1-3 0 0,4 9-12 16,0-6 0-16,4 9 0 0,-1 0 0 0,1-3 0 0,3 3 0 0,-4-3 0 15,4 4 0-15,4-4 0 0,-4 3 0 16,4-3 0-16,-4 3 0 0,3-3 0 0,1 4 8 0,0-1-8 0,-1-3 0 15,1 0 0-15,3-6 8 16,-4 9-8-16,1-9 0 16,3 6-22-16,-3-9-7 0,3-4-2 0,-4 4 0 15,4-7-119-15,4 1-24 0,0-4-5 0,-1-6-908 0</inkml:trace>
  <inkml:trace contextRef="#ctx0" brushRef="#br0" timeOffset="40611.483">18168 10848 1440 0,'-11'6'128'0,"11"-6"-103"0,-3 3-25 0,3-3 0 16,-4 6 141-16,1-2 23 0,3-4 5 0,0 6 1 15,0 3-114-15,0 1-22 0,0-4-5 0,0 3-1 16,3 4 42-16,1-4 8 0,-1 7 2 0,-3 3 0 15,0 0-7-15,4 6-1 0,-4 3 0 0,-4 6 0 16,4-5 4-16,-3 5 1 0,-1 1 0 0,1 2 0 16,-1-2-53-16,1-1-10 0,-4-6-2 0,3 1-1 15,4 2-11-15,-3-9 0 0,-1 3 0 0,4 0 0 0,0-6-20 16,0-3 3-16,-3-4 1 0,3-2 0 16,0 5-164-16,3-12-32 0,-6 4-6 0,3-7-872 15</inkml:trace>
  <inkml:trace contextRef="#ctx0" brushRef="#br0" timeOffset="40841.205">17935 11221 3027 0,'0'0'67'0,"0"0"13"0,0 0 4 0,0 0 0 0,7 6-67 0,4-3-17 0,-1-3 0 0,5 10 0 15,2-4 0-15,4-3 0 0,4 7 0 0,0-10 0 16,3 9 0-16,-3-9 0 0,3 6 0 0,0-3 0 15,0 4-11-15,1-7 11 16,-1 9-12-16,0-9 12 0,4 0-17 0,-4 6 3 0,0-6 1 0,0 0 0 31,-3 0-36-31,0-6-7 0,0 6-2 0,-1-3 0 16,1-3-144-16,0-4-29 0,-1 4-5 0,-3-7-2 0</inkml:trace>
  <inkml:trace contextRef="#ctx0" brushRef="#br0" timeOffset="41470.741">19029 10393 2620 0,'0'0'116'0,"0"0"24"0,-7 0-112 0,0 6-28 15,0-2 0-15,3 2 0 0,4 9-9 0,0-2-8 16,-3 6-2-16,6-3 0 15,1 12-16-15,-1-3-3 0,-3 9-1 0,7 1 0 0,-3-4 39 0,-1 10 0 16,1-3 0-16,-1-1 0 0,4 7 31 0,-3-3 4 16,3 0 1-16,-3 3 0 0,-1-4 7 0,1-2 1 15,-4 0 1-15,0 2 0 0,0-2-34 0,0-4-11 16,-4 1 0-16,4-4 0 0,0-6 22 0,0 4-2 16,0-4-1-16,0-7 0 0,0 1-3 0,0-3 0 15,0 0 0-15,4-4 0 0,-4-2 0 0,3-1 0 16,-3-9 0-16,0 0 0 0,0 0-8 0,0 0-8 0,7-3 12 15,0-3-12-15,4-4 18 0,-4-2-3 0,3-10-1 0,-2 3 0 16,2-3-4-16,1-3-1 0,-1-3 0 16,1-4 0-16,3 4-9 0,-3 3 0 0,-1-3 9 0,4 0-9 15,-3 9 0-15,3-6 0 0,0 0 0 16,-3 12 0-16,-1-3-9 0,1 1 9 0,-1 2-10 0,4 4 10 16,-3-1-16-16,0 4 2 0,3-3 1 15,-4 2 0-15,4 4 13 0,-3 3 0 0,0 0 0 0,-1 0 0 16,4 0-9-16,0 0 1 0,1 3 0 0,2 4 0 15,1 2 8-15,-1 0 12 0,5 1-2 0,-5-1-1 16,1 7-9-16,0 3-17 0,-1 0 4 0,1-4 1 16,-8 4 12-16,1 0 16 0,3-3-3 0,-7 9-1 15,0-3-12-15,0-4 0 0,-7 7 0 0,0-6 0 16,0 3 0-16,-7-3-18 0,-3 3 4 0,-4-6 1 16,3 2 13-16,-7 1 12 0,1-3-3 0,-1 0 0 0,-7-4 8 15,4 4 2-15,0-7 0 0,0 7 0 0,0-3-19 0,-4-4 10 16,4 0-10-16,0-2 8 0,-1 2 0 0,1-9 0 15,0 9 0-15,0-9 0 0,-4 0-8 0,1 0 0 16,-1 0 0-16,-3-3 0 0,3-3 0 0,4 0 10 16,-7 3-10-16,3-4 10 0,0-2-10 0,0 0 0 15,4 5 0-15,0-5 0 16,0-7-18-16,3 10-9 0,4-7-1 0,0 4-1 16,4-7-137-16,-1 7-27 0,4-7-6 0</inkml:trace>
  <inkml:trace contextRef="#ctx0" brushRef="#br0" timeOffset="41996.729">21989 11070 1324 0,'0'0'118'0,"0"0"-94"0,0 0-24 0,0 0 0 15,0 0 272-15,10 0 51 16,-10 0 9-16,11-3 3 0,6 3-268 0,-2 0-54 0,-1-6-13 0,-4 6 0 15,1 0 51-15,6 0 7 0,15-3 2 0,-4 3 0 16,-3 0-4-16,10 3 0 0,8-3 0 0,-1 0 0 16,-3 0-27-16,3 0-5 0,-3 0-2 0,3 0 0 15,1 0-9-15,-8 0-1 0,0 0-1 0,4 0 0 16,-4 0-27-16,1 0-4 16,-12-3-2-16,1-3 0 15,7 6-132-15,-8 0-26 0,-6-10-6 0,-4 10-587 0,0-6-118 0</inkml:trace>
  <inkml:trace contextRef="#ctx0" brushRef="#br0" timeOffset="42492.263">23816 10820 2746 0,'0'0'60'0,"0"0"13"0,0 0 3 0,0 0 1 0,-3-10-61 0,3 4-16 0,0-4 0 15,3 7 0 1,1-6-35-16,-4 0-9 0,0-7-3 0,3 10 0 0,1-4 30 0,-4-2 5 0,0-4 2 15,0 7 0-15,0-1 10 0,0-6 8 16,-4 7-8-16,4 0 11 0,-3-1 0 0,-4 1 0 0,-4 3 0 16,0 2 0-16,1-2-11 0,-4 6 0 0,-4 6 0 0,0-6 0 15,-3 10 8-15,0-4 0 0,-4 7 0 0,1-4 0 16,-1 0 0-16,-3 7 0 0,0 3 0 0,-4 6 0 16,4-6 0-16,-1 0 0 0,5 6 0 0,2-6 0 15,1 9-8-15,4-3 8 0,-1 3-8 0,7 7 8 16,4-7 7-16,0 6 1 0,4-5 0 0,3 2 0 15,0-3 4-15,7 0 2 0,0 7 0 0,0-7 0 16,0 0-13-16,4-3-9 0,-1 0 12 0,1-3-12 16,3 3 10-16,0-9-10 0,-3-3 8 0,6 2-8 15,4 4 0-15,1-9 0 0,-1 5 0 0,3-5 0 16,1-4 0-16,3-3-19 0,4 3 3 0,3-2 1 31,4-4-85-31,0 0-16 0,7-10-4 0,3 10-1 0,1-9-108 0,-5-1-22 16,40-5-4-16,-18-4-1 0</inkml:trace>
  <inkml:trace contextRef="#ctx0" brushRef="#br0" timeOffset="42924.477">25996 11045 2786 0,'0'0'61'0,"0"0"13"0,0 0 2 0,0 0 3 0,0 0-63 0,0 0-16 0,0 0 0 0,0 0 0 0,14 7-12 0,0-7-6 16,1 0-1-16,2 6 0 0,1-3 19 0,7-3 0 15,-1 0 0-15,4 6 0 16,-3-3 0-16,3-3 16 0,1 7-4 0,-1-4 0 0,-4-3-3 0,1 6-1 15,0-3 0-15,3 4 0 0,-7-7-8 0,4 3-11 16,0 3 3-16,-1-6 0 16,1 6-117-16,-4-6-23 0,4 0-5 0,-4 0-920 15</inkml:trace>
  <inkml:trace contextRef="#ctx0" brushRef="#br0" timeOffset="43654.781">27668 11014 2527 0,'0'0'56'0,"0"0"11"0,0 0 2 0,-3-6 2 0,-1-7-57 0,1 1-14 0,-1 2 0 0,4 1 0 15,-7-1 0-15,4 1 0 0,-1-7 0 0,-3 7 0 16,0 0 0-16,-4-1 0 0,-3 1 0 0,-3-1 0 16,3 1-17-16,-4 3 3 0,0-4 1 0,1 10 0 15,-4-3 21-15,-1-3 4 0,1 6 0 0,0 0 1 16,-4 6-13-16,1-3 8 0,-1 3-8 0,-3 4 0 16,3-1 0-16,-7 10 8 0,4 0-8 0,0-3 0 15,0 9 0-15,3-3 0 0,0 3 0 0,4 3 0 16,-4-3 0-16,11 3 0 0,-3 7 0 0,6-10 0 15,0 0 0-15,4-3 0 0,0 3 0 0,4-6 0 16,3 0 9-16,0-4-1 0,3 1 0 0,1-4 0 0,-1 4-8 16,8-6 8-16,0-1-8 0,3-3 8 0,3-3 26 0,1 4 5 15,0-4 1-15,10-3 0 0,0 0-13 0,4 0-3 16,0-10 0-16,3 10 0 0,-3-9 13 0,3-7 3 16,-3 7 0-16,-1-4 0 0,5-12-15 0,-1 6-2 15,-3-6-1-15,3 0 0 0,0-3 14 0,-3-6 2 16,0-4 1-16,-1 0 0 0,1-6-31 0,-4 1-8 15,-3-1 0-15,-4 0 0 0,-3-3 12 0,-4-4-3 16,4-2 0-16,-4 0 0 0,-7 0-9 0,0-1-11 16,-4 4 3-16,4-3 0 0,-3 3 8 0,-4 3 0 0,4-4 0 15,-1 4 0-15,-3 3 0 0,0 1 0 16,-3-1 0-16,3 6-8 0,-4 4 8 0,0 5 0 0,-3 4 0 0,4 0 0 31,-4 6-23-31,0 10-5 0,0-4-2 0,3 1 0 0,-6 9 22 0,-1 3 8 0,0 9 0 16,4 1-9-16,-7 8 0 0,0 1 0 0,0 6 0 0,3 3 0 15,4 7 9-15,4 9 0 0,-4-7 0 0,7 7 0 16,-4 7 0-16,4-4 0 0,4 6 0 0,-1 0 0 16,1 1 0-16,-1-1 0 0,-3 0 0 0,0 0 0 15,0 1 12-15,0-7-3 0,0 3 0 0,-7-3 0 16,4 6 19-16,-1-9 4 0,-3 3 1 0,7-6 0 16,0-3-21-16,0 6-4 0,0-10 0 0,0 4-8 15,4-4 9-15,3-6-9 0,0 7 0 0,0-7 9 16,7-3-17-16,0-6-4 0,4 6-1 0,-1-12 0 15,1 5-64-15,3-2-13 0,4-6-2 16,0-4-791-16,-1-3-157 0</inkml:trace>
  <inkml:trace contextRef="#ctx0" brushRef="#br0" timeOffset="95842.161">30392 8189 115 0,'0'0'0'0,"0"0"10"0,0 0-10 0,0 0 0 0,0 0 0 0,0 0 0 15,0 0 238-15,0 0 46 0,0 0 8 0,0 0 3 16,0 0-134-16,0 0-26 0,0-3-6 0,0-4-1 15,-4 4-14-15,4 3-3 0,0 0-1 0,0 0 0 16,0 0-19-16,0 0-4 0,0 0-1 0,7-6 0 16,-7 6-18-16,0 0-3 0,0 0-1 0,0 0 0 15,0 0-24-15,0 0-6 0,0 0-1 0,7 9 0 16,0 1-5-16,-3 5-2 0,0 1 0 0,-4-3 0 16,0 5-7-16,-4 7-2 0,4 1 0 0,0 2 0 15,0-3-17-15,0-3 0 0,0 9 8 0,-4-9-8 16,4 3 0-16,-3 3 0 0,6-3 8 0,1 4-8 15,0-4 0-15,-4-6 0 0,3-1 8 0,1-2-8 16,-1 3 12-16,1-3-2 0,-1-4 0 0,1-6 0 16,-1 10 2-16,4-6 0 0,-7-10 0 0,7 3 0 15,-7-3-1-15,0 0 0 0,0 0 0 0,0 0 0 16,0 0 1-16,0 0 1 0,11-3 0 0,-4-4 0 0,-4-2 3 16,5-1 1-16,-5-5 0 0,4 5 0 0,-3 1-9 0,-1-4-8 15,1 1 9-15,-1 2-9 0,1 7 0 0,3-6 0 16,-7 9 0-16,0 0 0 0,0 0 0 0,7 0-8 15,3 0 8-15,-10 0-10 0,8 3 10 0,2 6-13 16,1-2 5-16,-1 2 8 0,-3 1-12 0,4-1 12 16,-4-3-10-16,4 4 10 0,-1-1 0 0,1 0 0 15,-1-5 0-15,-3 2 0 0,4 3 0 0,0 1 0 16,-1-4 8-16,1-3-8 0,-1 6 8 0,1-2-8 16,-4-4 12-16,3 3-12 0,-2 4 12 0,-1-4-4 15,0-3 0-15,3 6-8 0,-6-2 13 0,3-4-4 16,0 6-1-16,0-9 0 0,0 6 2 0,-3-2 0 15,3 2 0-15,-4-6 0 0,-3 0 6 0,7 6 0 0,-7-6 1 0,11 3 0 16,-11-3 4-16,7 0 1 0,0-9 0 0,0 9 0 16,0-10 2-16,0 4 0 0,-3-3 0 0,3-4 0 15,0-2-2-15,0-4 0 0,0 0 0 0,0-6 0 16,-4 0-6-16,4-3-2 0,0-7 0 0,1 7 0 16,-1-7-14-16,3 1 0 0,1 2-9 0,-4 1 9 15,3 0 0-15,1-1 18 0,-4 4-2 0,0 3-1 16,0 3-15-16,0 3 0 0,0 4 0 0,-3-1 0 15,3 3 0-15,-4-2 0 0,1 5 0 0,-1 1-10 16,1 0-7-16,-1-1-2 0,5 4 0 0,-5-4 0 16,4 1-49-16,-3 3-9 15,-1 3-3-15,4-4 0 0,4-2-64 0,-4 9-14 0,3-9-2 16,1 9-691-16,3-4-137 0</inkml:trace>
  <inkml:trace contextRef="#ctx0" brushRef="#br0" timeOffset="97321.724">31485 8609 115 0,'0'0'0'0,"0"0"10"0,0 0-10 0,0 0 0 15,0 0 0-15,0 0 0 0,0 0 203 0,0 0 38 16,0 0 8-16,0 0 2 0,0 0-138 0,0 0-27 16,0 0-6-16,0 0 0 0,4-3 25 0,-4 3 6 15,0-7 1-15,0 7 0 0,0 0-13 0,0 0-3 16,0-9 0-16,0 9 0 0,0 0-11 0,0 0-2 15,0 0-1-15,0 0 0 0,0 0-9 0,0 0-1 0,0 0-1 16,0 0 0-16,0 0-17 0,0 0-3 0,0 0-1 0,0 0 0 16,0 0-10-16,-7 9-1 0,-4-2-1 0,4 2 0 15,0 1-11-15,0-1-3 0,-3 0 0 0,-1 10 0 16,0-3-4-16,-3 3 0 16,0-1-1-16,0 4 0 0,0 0-19 0,0-3 8 0,0 6-8 0,0-6 0 15,0 6 0-15,3-6 0 0,-3 6 0 0,3-6 0 16,4 0 8-16,0 0-8 0,-3-4 0 0,2 4 0 15,1-3 0-15,4-4 0 0,-4-2 0 0,3 2 0 32,1 1-36-32,-1-4-2 0,1-3 0 0,-1-2 0 0,1 2-28 0,3-6-6 15,0 0 0-15,0 0-1 0,0 0-107 0,0 0-22 16,7-16-4-16,0-3-778 0</inkml:trace>
  <inkml:trace contextRef="#ctx0" brushRef="#br0" timeOffset="97607.084">31475 8546 979 0,'0'0'87'0,"0"0"-70"0,-4-9-17 0,4 9 0 0,0 0 267 0,0-3 49 15,0 3 11-15,0 0 1 0,0 0-199 0,0 0-40 16,0 0-8-16,0 0-1 0,0 0-14 16,0 0-2-16,11 3-1 0,-4 3 0 0,-7-6-15 0,7 3-4 15,4 7 0-15,-4 2 0 0,3-3-10 0,1 4-2 16,-1-4-1-16,-3 13 0 0,4-3-17 0,0-6-3 15,-4 6-1-15,3 6 0 0,-3-7-10 0,0 8 0 16,0-1 0-16,0-3 8 0,-3 9-8 0,0-9 0 16,-1 3 0-16,-3 0 0 0,4-6 0 0,-4 6 8 0,3-3-8 15,1 3 0-15,-8-6 0 0,4 6-12 0,0-6 0 16,0-4 1 0,0-2-90-16,-3 3-19 0,3-1-3 0,-4-2-1 15,1-4-37-15,3-2-8 0,0-7-2 0,0 0-775 0</inkml:trace>
  <inkml:trace contextRef="#ctx0" brushRef="#br0" timeOffset="97835.875">31221 8926 1324 0,'0'0'118'0,"0"0"-94"16,0 0-24-16,0 0 0 0,0 0 263 0,0 0 48 15,0 0 9-15,7-7 3 16,7-2-201-16,-3 9-40 0,3-10-8 0,3 10-2 0,5-6-12 0,-1 6-4 15,3-3 0-15,5-3 0 0,-5 3-20 0,5 3-5 16,2 0-1-16,1-7 0 0,0 7-30 0,-4 0 0 16,-3 0 0-16,-1 0 0 0,-2 0 0 0,-5 0 8 15,1 7-8-15,-4-4 0 16,-3-3-86-16,-4 6-20 0,-7-6-4 0,0 0-730 16,0 0-145-16</inkml:trace>
  <inkml:trace contextRef="#ctx0" brushRef="#br0" timeOffset="98884.115">30406 10722 748 0,'0'0'67'0,"0"0"-54"0,0 0-13 0,0 0 0 16,3-3 339-16,-3 3 65 0,0 0 12 0,0 0 4 15,8-6-308-15,-8 6-62 0,0 0-12 0,0 0-2 16,0 0 19-16,0 0 4 0,0 0 1 0,0 0 0 16,10 0 8-16,-10 0 1 0,11 0 1 0,-4 9 0 15,-4 1-19-15,4-1-4 0,0-3-1 0,4 10 0 16,-4-3-22-16,0 5-5 0,4-2-1 0,-4 3 0 16,0 6-6-16,0-6 0 0,0 9-1 0,0-3 0 15,-4 3 2-15,8-2 1 0,-4 2 0 0,0 0 0 16,0-3-6-16,0 3-8 0,0-3 11 0,0 0-11 15,0-6 9-15,-3 6-9 0,3-6 0 0,0 0 9 16,0-10-9-16,0 7 8 0,0-3-8 0,4-7 8 0,-4 3-8 16,0-9 12-16,0 3-12 0,4-3 12 0,-4-3-12 0,0 3 12 15,0-6-12-15,-4-7 12 0,4-2-12 0,-3-4 12 16,-1-6-12-16,1 3 12 0,-1-9-12 0,1 9 0 16,-4-3 0-16,3-1 0 0,1 1 0 0,0 7 0 15,-1 5-10-15,1-3 10 0,-1 7-12 0,1 3 12 16,-1 3-13-16,-3 3 5 0,0 0-4 0,0 0 0 15,7 0 0-15,4 9 0 0,-4 0 0 16,3 1 0-16,1 5 0 0,0-2 0 0,3 3 12 0,-4 2 0 16,4-2-9-16,1-3 9 0,-5 9 0 0,4-10 0 15,-3 7 12-15,3-3-4 0,-3 2-8 0,3-2 0 0,0-3 9 16,0 2-9-16,-4-5 16 0,5 5 0 16,-1-11-1-16,-4 5 0 0,4 0 1 0,-3-2 1 0,-4 2 0 0,4-9 0 15,-1 6 4-15,1-6 1 0,-11 0 0 0,7-6 0 16,0 6 5-16,0-9 1 0,-4-1 0 0,4 4 0 15,-3-13-3-15,-4 0 0 0,4-6 0 0,-1 3 0 16,-3-9-12-16,4 3-2 0,-4-10-1 0,3 4 0 16,-3-1-10-16,4-2 0 0,-4 2 0 0,0 1 0 15,3 5 0-15,-3 4 0 0,-3-3 0 0,3 3 0 16,3 6 0-16,-3 0-17 0,4 0 4 0,-4 4 1 16,3 2-20-16,1-2-3 15,-4 5-1-15,3 1 0 0,-3-1-89 16,0 10-19-16,0 0-3 0,0 0-781 0,0 0-156 0</inkml:trace>
  <inkml:trace contextRef="#ctx0" brushRef="#br0" timeOffset="99264.334">31404 11114 1209 0,'0'0'108'0,"0"0"-87"0,0 0-21 0,0 0 0 15,4 10 389-15,3-1 74 0,0 1 14 0,0 5 3 16,0 1-384-16,4-4-76 0,-1 7-20 0,-3-3 0 15,7 3 0-15,-7 6 0 0,0-6 0 0,1 6 0 16,-1-3 29-16,0 3 3 16,-4 3 0-16,1-3 0 0,-4 3 2 0,3 4 1 0,1-4 0 0,-1 0 0 15,-6-3-21-15,3 3-4 0,3-2-1 0,-3-5 0 16,0 5-9-16,0-1 0 0,0-7 9 0,0 1-9 16,0 0 0-16,0-9 0 0,-7 2 0 0,7-3 0 15,0 1-14-15,0-10-7 0,0 0-2 0,0 0 0 16,0 0-76-16,-3-16-15 15,-1 1-3-15,1-7-743 0,-1-13-149 0</inkml:trace>
  <inkml:trace contextRef="#ctx0" brushRef="#br0" timeOffset="99886.073">31277 11052 2998 0,'-14'-10'133'0,"14"10"27"0,0 0-128 0,0 0-32 16,0-6 0-16,4-3 0 0,-1 5 30 0,4-5-1 15,4 0 0-15,3 2 0 0,0-2-29 0,0 0 0 16,4 2 0-16,-1-2-10 0,1 6 10 0,0-4 0 16,3-2 0-16,-3 6 0 0,6-3 10 0,-3-4 1 15,4 10 0-15,0-6 0 0,0 6-11 0,-1 0 8 16,1 0-8-16,-4 0 8 0,4 0-8 0,-4 6 0 0,-3-6 0 0,3 10 0 16,-7-4 0-16,3-3 8 0,-2 6-8 15,-1 1 0-15,-4-1 8 0,1 1-8 0,-1-4 0 16,-2 10 8-16,-1-7-8 0,-7 4 12 0,0 2-12 0,0-5 12 15,-4 5-4-15,-3-2-8 0,0-4 12 0,-4 7-4 16,-3 0 0-16,-3-4 0 0,-5 7 0 0,1-3 0 16,-3-1-8-16,-5-2 0 0,-2 3 0 0,-1-7-11 15,0 7 11-15,0-7 0 0,1 0 0 0,2 1 0 16,5-1 0-16,-1 1 0 0,4-4 0 0,3-3-8 16,1 6 8-16,6-2-10 0,4-4 10 0,3 3-10 15,4-6-8-15,0 3-2 0,4 4 0 0,6-4 0 16,1 3 3-16,0-6 0 0,-1 9 0 0,8-9 0 15,0 10 17-15,-1-10 0 0,-3 6-8 0,7-6 8 16,1 3 0-16,-1 3 0 0,-4-2 0 0,5-4 0 16,-5 9 0-16,4-9 9 0,-3 6-9 0,0-6 12 15,-4 3 1-15,0 4 1 0,4-7 0 0,-4 6 0 0,-4-3-5 0,4 7-1 16,-3-10 0-16,3 9 0 0,-3 0-8 16,3-2 0-16,-7 2 0 0,0 0 8 0,0 1-8 0,0 6 0 15,0-4 9-15,-3-3-9 0,-1 7 13 0,1 0-1 16,-4-4-1-16,-4 4 0 0,1 3 9 0,-1-10 3 15,0 7 0-15,1-7 0 0,-4 10 2 0,0-3 1 16,0-4 0-16,0-2 0 0,-4 5 2 0,1-5 0 16,2-1 0-16,-2 1 0 0,-1-1-6 0,-3-3-1 15,4 4 0-15,-1-4 0 0,-3-3-9 0,3 7-1 16,-6-10-1-16,-1 6 0 0,0-6-10 0,-3 3 0 0,-3-3 0 16,-1 0 0-1,-3 0-28-15,-1 0 0 0,-2-3-1 0,2 3 0 16,1-6-94-16,-4 2-18 0,4-2-4 0</inkml:trace>
  <inkml:trace contextRef="#ctx0" brushRef="#br0" timeOffset="-8352.591">3881 7392 2113 0,'-18'-25'93'0,"14"16"20"0,1-10-90 0,-4 3-23 0,3-3 0 0,-3-9 0 16,4 9 22-16,-1-6 0 0,-3 0 0 0,4 3 0 16,-8-3-4-16,4 0-1 0,0 0 0 0,-4 6 0 15,-3 0 11-15,-7 0 3 0,7 4 0 0,-11-4 0 16,4 0-5-16,-11 3-1 0,-3 7 0 0,-4-3 0 16,0-4 2-16,-6 6 0 0,-5 1 0 0,1 3 0 15,-8 3-16-15,4-7-3 0,-3 4-8 0,0-3 12 16,-4 5 0-16,-4-2-1 0,4 0 0 0,-3 3 0 15,-8 3 13-15,4 0 4 0,0 0 0 0,-4 0 0 16,-10 3-28-16,7 3-14 0,0 4 2 0,7-1 0 16,4 7 20-16,-4-7 4 0,7 7 0 0,0 3 1 0,0-1 3 15,7 1 1-15,-4 0 0 0,4 6 0 0,4 3-17 16,-4 1 0-16,14-4 8 0,0 3-8 0,-3 6 0 0,3-5 0 16,11 5 0-16,-7 1 0 0,0-1 0 0,-1-6 0 15,5 7 0-15,-5-1 0 0,8-2 0 0,-7-1-9 16,7-9 1-16,-1 3 0 0,1 0 8 0,7-6 0 15,-4 0 0-15,8-4 0 0,-1-2 15 0,4 3-2 16,3 2 0-16,8-2 0 0,-8-6-5 0,11 8 0 16,0-2-8-16,0-3 12 0,0 5-12 0,4 7 0 15,3 1 0-15,3 2 0 0,-3-9 0 0,4 15 9 16,7-6-1-16,-4 7 0 0,3-1-8 0,4 4 0 16,11-4 0-16,-7 4 0 0,3-3 0 0,4-1 0 0,3-6-12 15,0 7 12-15,-3-7-19 0,3 6 4 16,8-5 1-16,6 5 0 0,1-6 14 0,10-3 0 0,-4 1-10 0,8-4 10 15,-1 3 0-15,8-10 15 16,10-5-3-16,0 8 0 0,7-8 3 0,0 6 0 0,7-4 0 0,1-2 0 16,-5 2-7-16,8-3-8 0,7 1 11 0,0 2-11 15,-7-2 12-15,-4 2-4 0,14-2 0 0,-3-1-8 16,-7-6 11-16,0 7-11 0,3-10 10 0,-7 6-10 16,8-3 11-16,-1-3-11 0,-3-3 12 0,-4-3-12 15,11-4 13-15,-8 1-4 0,1 0-1 0,4-7 0 16,-15 3-8-16,3-12 0 0,8 0 0 0,-11 3 0 15,-3-3 13-15,-7-3-2 0,-4-3-1 0,-4 2 0 16,-10-5 23-16,-7 6 5 0,4-7 1 0,-11 7 0 16,3-7-10-16,-14 7-1 0,1-6-1 0,-5 2 0 0,-3-2 2 15,-3-1 1-15,-11 1 0 0,0-1 0 0,-7 7-7 16,-3-6-2-16,-4-4 0 0,-4 3 0 0,-6-2-21 16,-4-1 0-16,-4 4 0 0,-7-7 0 0,-3 13 0 15,-7-10 0-15,0 4-11 0,-8-1 11 0,1-3 0 0,-7 1-9 16,-4-4 9-16,0 3 0 15,-7 4-12-15,0-4 2 0,0-2 1 0,-7 2 0 0,3 10 9 0,1-7 0 16,-8 1 0-16,-3 6 0 0,-3 2 0 0,-1 8-8 16,0-1 8-16,1 0-8 0,-8 3 8 0,4 7 0 15,0-10 10-15,-4 13-10 0,0 6 0 0,1-3 0 16,6 3-13-16,-10 0 4 0,0 3 0 0,3 3 0 16,-7 3 0-16,8 1 0 15,6-1-28-15,1 1-6 0,-1-1-1 0,4 1 0 16,3-1-56-16,1 7-12 0,3-7-3 0,3-3-757 0,1-3-151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04:09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23178 5608 806 0,'0'0'72'0,"0"0"-58"0,0 0-14 0,0 0 0 15,0 0 114-15,0 0 20 0,3 0 4 0,-3 0 1 16,0 0-119-16,0 0-20 0,0-10-12 0,0 10 1 15,0 0 11-15,4-6 9 0,-8 3-1 0,4 3-8 16,0-6 56-16,0 6 4 0,0 0 0 0,-3 0 1 16,-1-10 17-16,0 10 3 0,4 0 1 0,0 0 0 15,0 0-21-15,-7 0-4 0,0 0-1 0,0 0 0 16,0 0-11-16,0 0-2 0,-3 10-1 0,-1-10 0 16,-3 0-21-16,0 6-4 0,0-3-1 0,-4 3 0 15,-3 4 3-15,0-4 0 0,0 4 0 0,-4-1 0 16,4 4-4-16,-11-7-1 0,-3 3 0 0,3 7 0 0,4-4 22 15,-4 7 4-15,-3-3 0 0,-1 0 1 16,8 2-21-16,3-5-5 0,-3 9-1 0,4-3 0 0,-8-7 3 16,7 10 1-16,4-9 0 0,0 6 0 0,-7-4-18 15,3 4 10-15,4-3-10 0,3-4 8 0,-3 4-8 0,3 3 0 16,1-4 0-16,2-5 0 0,12 6 0 0,-8-4 0 16,-10-3 0-16,11 1 0 0,6 6 8 0,-3-7 0 15,-4 0 0-15,1 1 0 0,-1-1-8 0,4 1 0 16,4-4 0-16,-4 3 0 0,-7 1 0 0,6-1 0 15,5 1 0-15,-1-1 0 0,1 0 0 0,-4-2 0 16,3 2 0-16,4-3 0 0,0-3 18 0,0 7 2 16,-7-4 0-16,7-6 0 0,0 0-20 0,0 0-12 15,-7 3 1-15,4-3 1 0,3 0 10 0,0 0 12 16,0 0-2-16,-4 6-1 0,-3-6 8 0,7 0 2 0,0 0 0 16,0 0 0-16,-7 0-6 0,7 0-1 15,0 0 0-15,0 0 0 0,0 0-12 0,0 0 0 0,-7-6 0 0,7 6 0 16,0 0 11-16,0 0-11 0,-4-9 12 0,4 9-12 15,4-10 0-15,-4 10 0 0,0 0 0 0,0-3 0 16,-4-9 12-16,4 2-4 0,4 1 0 0,0 6-8 16,-8-7 13-16,8 1-4 0,3-7-1 0,0 7 0 15,-4-7-8-15,4 7 0 0,0-10 0 0,4 3 0 16,3 4 12-16,-7-4 0 0,-3 4 0 0,6-4 0 16,8 6-12-16,-4-5-17 0,-11 5 4 0,1 1 1 15,3 3 12-15,0 3 16 0,0-4-3 0,-7 7-1 16,0 0-12-16,4-9 0 0,6 9 0 0,-10 0 0 15,0 0-10-15,0 0-5 0,11 0-1 0,-11 0 0 16,0 0 16-16,0 0 0 0,0 0 0 0,0 0 0 0,7 6-8 16,-7-6 8-16,-7 10 0 0,0-1-9 0,7 0-3 15,-4 1 0-15,-3-1 0 0,-3 7 0 0,-5 0 12 16,5-4 8-16,3 4-8 0,-4-4 11 16,-3-2-11-16,4 5 0 0,6 1 0 0,0-3 0 0,-3 2 0 0,7-5-11 15,0 9 3-15,4-4 0 0,3-5 8 0,-7 5 14 16,0-2-3-16,4 2-1 0,6-5-10 0,-3-1 0 15,-7 7 0-15,4-7 0 0,-1 1 0 0,1-1 0 16,-1-6 0-16,-3 7 0 0,0-10 12 0,4 6 0 16,10 0 0-16,-3-3 0 0,-11-3 6 0,7 7 2 15,10-7 0-15,1 0 0 0,-1 0-20 0,-2-7 0 16,-1 7 0-16,3 0 0 0,8-9 0 0,-7 9 10 0,-4-9-10 16,3 9 8-16,5-7-8 0,-5 7-17 0,4-3 4 0,1-3 1 31,-1 6-184-31,7-9-37 0,46-4-7 0,-18-12-2 0</inkml:trace>
  <inkml:trace contextRef="#ctx0" brushRef="#br0" timeOffset="126676.656">10160 14460 1587 0,'0'0'70'0,"0"0"15"16,0 0-68-16,0 0-17 0,-4-6 0 0,1 3 0 15,-1-3 20-15,4 6 0 0,0 0 0 0,0-10 0 0,0 10-20 0,0 0 0 16,0 0 8-16,0 0-8 0,0 0 32 0,0 0 2 16,0 0 1-16,0 0 0 0,0 0 23 0,0 0 5 15,0 0 1-15,0 0 0 16,-7 6-33-16,0-2-7 0,4 2 0 0,-1-3-1 0,-3 6 17 0,4-2 3 16,-1 2 1-16,1 0 0 0,-1 1 14 0,-3-1 3 15,4 1 1-15,-1 2 0 0,0 1-40 0,1-4-8 16,-1 7-2-16,1 0 0 0,-1-4-2 0,1 7-1 15,-1 6 0-15,-3 0 0 0,0 3 2 0,0 1 0 16,0 5 0-16,4 1 0 0,-5 2 0 0,5 1 0 16,-4 3 0-16,0-4 0 0,3 1 9 0,-3 6 1 15,4-4 1-15,-4-2 0 0,0 6 2 0,0-6 1 0,3 2 0 16,-3-2 0-16,0 0-15 0,0-4-10 0,0 1 12 16,0-1-12-16,3-3 0 0,-3 1 0 0,4-10 0 0,-1 3 0 15,1 3 0-15,-1-9 0 0,1 6 0 0,-1-6 0 16,0-4 0-16,1 4 0 0,-1-3 0 0,4-3 0 15,-3 2-16-15,-1-5-8 0,4-1 0 0,-3 0-1 32,3-9-22-32,0 0-4 0,0 0-1 0,0 0 0 15,0 0-155-15,0 0-31 0,0 0-6 0,3-3-2 0</inkml:trace>
  <inkml:trace contextRef="#ctx0" brushRef="#br0" timeOffset="127248.115">10333 14495 1638 0,'14'3'72'0,"-14"-3"16"0,0 0-71 0,0 0-17 0,0 0 0 0,0 0 0 16,0 0 50-16,0 0 6 0,0 0 2 0,0 0 0 15,0 0-1-15,0 0 0 0,0 0 0 0,0 9 0 16,0-2 24-16,0-7 5 0,4 9 1 0,-4 0 0 16,-4 1-23-16,0-1-4 0,8 1 0 0,0-4-1 15,-8 3-32-15,0 1-7 0,8 8 0 0,0-8-1 16,-1 6-19-16,1 2 0 0,-1 1-13 0,1 6 5 16,3 4 8-16,-4-4 0 0,-3 9 0 0,0-6 8 15,-3 7-8-15,-1 2 8 0,-3-2-8 0,-3-1 8 16,-1-5 16-16,7 8 3 0,1-2 1 0,-4-7 0 15,-4 6-13-15,4 1-3 0,4-7 0 0,-1 0 0 16,1 4-12-16,-1-10 9 0,1 3-9 0,-1 3 8 16,4-3-8-16,0-6 0 0,0 0 0 0,-4 6 0 15,4-6 8-15,0-1 0 0,-3-2 0 0,-1 9 0 0,1-12-8 16,-1 2-11-16,1 4 3 0,-1-3 0 16,1-3 8-16,-1 2-8 0,8-5 8 0,-4-1-8 15,-4 0-36-15,4-9-6 0,0 0-2 0,0 0 0 16,0 0-88-16,0 0-19 0,0 0-3 0,7-9-832 0</inkml:trace>
  <inkml:trace contextRef="#ctx0" brushRef="#br0" timeOffset="127742.165">9581 14557 1407 0,'0'0'62'0,"-10"0"14"16,3 0-61-16,0 0-15 0,0 0 0 0,0 0 0 15,0 0 60-15,7 0 8 0,0 0 3 0,0 0 0 0,0 0 21 16,0 0 4-16,0 0 0 0,0 0 1 0,0 0-13 0,7-6-4 16,0 6 0-16,3-3 0 0,1 3-16 0,3-6-3 15,0 6-1-15,-3-3 0 0,3 3-3 0,3-7-1 16,-2 7 0-16,6 0 0 0,-4 0-19 0,1 0-4 16,3-3-1-16,4 3 0 0,0 0 6 0,-1 0 1 15,4 0 0-15,4 0 0 0,3 0-18 0,-3-6-3 16,7 6-1-16,0 0 0 0,0 0 3 0,3-9 1 15,0 9 0-15,4-7 0 0,-7-2-1 0,7 6-1 16,0-7 0-16,3 4 0 0,0-3-19 0,-3-1 0 16,-3 4-8-16,-1 3 8 0,0-3 0 0,-3-4 0 15,-7 7 0-15,0-3 0 0,-1 3 0 0,1-4 0 16,-4 7 0-16,-3 0 0 0,-7-3 0 0,3-3-9 16,4 6 9-16,-8 0-8 15,-3 0-20-15,0 0-3 0,8 0-1 0,-5 0 0 16,-3 0-182-16,4 6-37 0,-7-3-7 0,3-3-2 0</inkml:trace>
  <inkml:trace contextRef="#ctx0" brushRef="#br0" timeOffset="130198.747">9846 16282 864 0,'0'0'76'0,"0"0"-60"16,0 0-16-16,0 0 0 0,0 0 209 0,0 0 39 15,0 0 8-15,0 0 2 16,0 0-241-16,7-9-48 0,-7 9-9 0,4 0-3 0,-4 0 28 0,0 0 6 15,0 0 1-15,3-10 0 0,-3 10 51 0,0 0 10 16,0 0 3-16,0 0 0 0,0 0-16 0,0 0-4 0,0 0 0 16,0 0 0-16,0 0-22 0,0 0-5 0,0 0-1 0,7 7 0 15,-7-7 7-15,4 3 1 0,3 6 0 16,-4-9 0-16,-3 0 0 0,11 6 0 0,-4-2 0 0,0-4 0 16,0 0 6-16,4 0 2 15,-4 0 0-15,3 0 0 0,-10 0 6 0,11 0 2 0,-4 0 0 0,4 0 0 16,-11 0 0-16,7 0 0 0,3 0 0 0,1-4 0 15,-1-2 3-15,-3 6 1 0,4 0 0 0,0-9 0 16,-1 6-9-16,1-4-2 0,-1-2 0 0,1 3 0 16,-1-4-10-16,1 7-3 0,0-3 0 0,-4-4 0 15,3 7-12-15,-3-3 8 0,0-3-8 0,0 2 0 16,0 4 12-16,-3-3-3 0,3 6-1 0,-7 0 0 16,0 0 13-16,0 0 3 0,4-3 0 0,-4 3 0 15,0-6-10-15,0 6-2 0,0-4 0 0,0 4 0 16,0-6-12-16,0-3 0 0,-4-1 0 0,1 4 0 0,3 3 12 15,-4-3-1-15,0 2 0 0,1-2 0 0,-1 3-11 16,-3-3-16-16,4 3 4 0,-4-4 1 0,-4 7 11 0,4-3 0 16,-3 3 0-16,-1 0 0 0,-3 0 0 15,-4 0 8-15,1 0-8 0,-1 0 11 0,4 3-11 0,-4-3 0 16,-3 7 0-16,3-7 8 16,1 3-8-16,-1-3 0 0,0 6 0 0,4-3 0 0,0-3 0 0,0 6 8 15,7-2-8-15,-7 2 8 0,3-3-8 0,1 3 0 16,3 4 9-16,-4-1-9 0,4 1 0 0,0-1 0 15,-4 7 0-15,4-1 0 0,0 4 0 0,-3-6-8 16,3 9 8-16,0-4 0 0,0 1 0 0,3 0 0 16,1 0 0-16,3-3 0 0,0 2 12 0,0 1 8 0,3-3 2 15,1-4 0-15,3 4-22 0,-4 0 0 0,4-4 0 16,4 4 0-16,-4-7 8 0,0 1 0 0,4 5 0 0,-1-5 0 16,4-1-8-16,0 1 0 0,-3-1 0 0,0 1 0 15,6-1 0-15,1 0 0 0,-1 1 0 0,5-4 0 16,-1 3 0-16,0 1 0 0,0-4 0 0,0-3 0 15,-3 3 0-15,3-2 0 0,0-4 0 0,-3 6 8 16,-4-3-8-16,0-3 0 0,4 0 0 16,-1 0 0-16,-6 0-15 0,3 0-1 0,0 0 0 0,-3 0 0 31,3-3-24-31,-4-3-4 0,1 6-2 0,0-4-791 0,3-2-159 0</inkml:trace>
  <inkml:trace contextRef="#ctx0" brushRef="#br0" timeOffset="135526.844">11702 14488 806 0,'0'0'72'0,"0"0"-58"0,7-3-14 0,-7 3 0 16,0 0 124-16,0 0 21 0,7-6 5 0,-7 6 1 16,0 0-99-16,0 0-20 0,0 0-4 0,0 0-1 15,0 0 30-15,0 0 7 0,0 0 0 0,0 0 1 16,0 0 31-16,0 0 7 0,0 0 1 0,0 0 0 16,0 0-29-16,10 0-6 0,-10 0-1 0,0 0 0 15,7 6-40-15,4-3-8 0,-4-3-1 0,-7 0-1 16,0 0-7-16,7 7-2 0,0-4 0 0,-7-3 0 15,0 0-9-15,0 0 8 0,4 9-8 0,3-2 8 0,-7-7 17 0,0 9 3 16,0 0 1-16,3 1 0 0,-3-1-6 0,0 1-2 16,0 5 0-16,0-5 0 0,0 8-21 0,0-8 9 15,0 6-9-15,4 2 0 0,-1 1 13 0,1-3-4 16,-1 3-1-16,1 0 0 0,-1-1-8 0,1-2 0 16,3 3 0-16,-3 0 0 0,-1 6 0 0,1-6 0 15,-4 6 0-15,3-7 0 0,1 1 8 0,-1 6-8 16,1-6 0-16,-1 0 8 0,-3 6-8 0,4-6 12 15,-1 0-12-15,-3-4 12 0,0 4-12 0,4 0 0 16,-4-3 0-16,0 2 0 0,0 1 0 0,0-3 0 16,0 3 0-16,0 0 0 0,0-4 16 0,0-2-3 15,0 3 0-15,0 2 0 0,0-2-13 0,0 3 0 0,0-3 0 16,0-4 0-16,3-3 0 0,-3 7 0 16,-3 0 0-16,3-7 0 0,-4 1 0 0,4-1 0 0,0 0 0 0,0 1 0 15,0-10-16-15,0 0-5 0,0 0-2 0,0 0 0 31,0 0-24-31,0 0-5 0,0 0 0 0,0 0-1 16,0 0-175-16,-7-3-36 0,-10-19-6 0,10 3-2 0</inkml:trace>
  <inkml:trace contextRef="#ctx0" brushRef="#br0" timeOffset="136171.738">11585 14532 1267 0,'-17'-9'56'0,"10"3"12"0,7 3-55 0,-4-4-13 15,-3-2 0-15,0 6 0 0,0-7 188 0,3 4 34 16,8-3 7-16,-8-1 2 0,-3 1-185 0,4-1-37 15,10 1-9-15,0 0 0 0,-4 2 0 0,1-2 8 0,-1 0-8 0,1 2 8 16,7 4 10-16,-4-3 2 16,-4-4 0-16,4 1 0 0,4 6 21 0,-4-3 5 0,0-4 1 0,0 4 0 15,0 3-10-15,4-7-1 0,3 4-1 0,-7-3 0 16,3-1-27-16,1 7-8 0,3-9 0 0,0 9 0 16,-3-7 11-16,3 4-2 0,0-4 0 0,4 7 0 15,-4-3-9-15,-4-3 0 0,4 9 0 0,4 0 0 16,-4-10 0-16,4 10 0 0,-1 0 0 0,5 0-11 15,2 0 11-15,-3 0 0 0,4 0 0 0,0 3 0 16,0 4 0-16,-1-7 0 0,1 6 0 0,-4-3 0 16,4 3 0-16,-4-3 0 0,-3 7 0 15,-1-1 0-15,1-2 0 0,-4 8 0 0,0-2 0 0,0 6 8 16,-3-4-8-16,-1 1 0 0,-3-4 0 0,-3 7 0 16,3-3 0-16,-3 0 0 0,-1-4 0 0,-3 4 0 15,0 3 0-15,0-10 0 0,-3 7 0 0,3-4 0 16,-4 4 10-16,0-7-2 0,-3 7-8 0,0-7 12 15,4 1-12-15,-4-1 8 0,-4 10-8 0,-3-10 0 16,0 1 14-16,-4 6-3 0,1-7-1 0,-1 7 0 0,0-7-10 16,-3 0 0-16,0-5 9 0,0 5-9 0,0-3 30 15,0 4 2-15,-4-10 0 0,7 9 0 0,-3-9-32 0,3 0 8 16,1 6-8-16,3-2 0 0,-4-4 0 0,4 0 0 16,3 0-9-16,1 0 9 0,-1 0 0 0,1 0 0 15,-1 6 0-15,0-6 10 16,4 3-44-16,0-3-9 15,0 0-1-15,-3 0-1 0,3 9 1 0,0-9 1 0,-4 0 0 0,4 7 0 16,0-7 9-16,3 0 2 0,-3 3 0 0,0 3 0 16,0-6-120-16,7 0-23 0,0 0-5 0,0 0 0 0</inkml:trace>
  <inkml:trace contextRef="#ctx0" brushRef="#br0" timeOffset="137026.636">12852 14256 1566 0,'0'-9'69'0,"0"9"15"0,0 0-68 0,3-3-16 0,-3-3 0 0,0-4 0 16,0 10 54-16,0 0 7 0,4 0 2 0,-4-6 0 31,0 3-79-31,0-3-15 0,0 2-3 0,0 4-1 0,0-6 35 0,0 6 17 0,0 0-1 0,0 0-1 15,0 0 37-15,-7 0 7 0,0 0 1 0,0 6 1 16,0-2-1-16,-1 2-1 0,1-6 0 0,0 9 0 16,0 1-15-16,4-4-2 0,-8-3-1 0,4 6 0 15,0-2-23-15,0 2-5 0,0-6-1 0,-4 4 0 16,4 2-12-16,0 0 0 0,0 1 0 0,0-1 0 16,0 1 0-16,-3 5 0 0,2 1 0 0,1-4 0 15,0 7 0-15,-3-3 0 0,-4 0 0 0,7-4 0 16,-4 7 13-16,-3 3 0 0,0-3 0 0,0 0 0 15,7-1 18-15,-4 1 3 0,0 0 1 0,1 6 0 0,-1 0-7 16,8-6-2-16,-4 6 0 0,3-3 0 0,-3 3-16 16,0 0-10-16,4 0 12 0,-1-3-12 0,1 3 0 15,-5 4 0-15,5-4 0 0,-1 0 0 0,1-3 0 0,-4 3 0 16,3-6 0-16,1 6 0 0,-1-7 8 0,1 1-8 16,-4-3 0-16,3 3 0 0,1 0 20 0,-1-1 1 15,4-2 0-15,0 3 0 0,0 0-9 0,7-4-1 16,-3 4-1-16,3 0 0 0,-4 0-10 0,4 3 0 15,4-3 0-15,-1-1 0 0,1 1 0 0,0 0 0 16,3-3 0-16,3 9 0 0,-3-6 0 0,4-7 0 16,0 10 0-16,-1-9 0 0,1 5 0 0,0-2 0 15,-1 0 0-15,1-4 0 0,-4-2 0 0,4 5-11 16,-1-5 11-16,-3-1-8 0,1 1-2 0,-1 5 0 16,0-5 0-16,0-1 0 0,0-3-4 0,-3 4-1 0,-1-7 0 15,1 6 0 1,-1-2-73-16,-3-4-16 0,4 3-2 0,-4-3-1 15,4 3-92-15,-1-6-18 0,8 7-4 0,-18-7-1 0</inkml:trace>
  <inkml:trace contextRef="#ctx0" brushRef="#br0" timeOffset="139528.67">13106 15050 403 0,'0'0'36'0,"0"0"-36"16,-4 6 0-16,-3-3 0 0,4-3 66 0,3 0 6 16,-7 6 2-16,-1-2 0 0,1 2 41 0,7-6 8 15,0 0 1-15,0 0 1 0,-7 3 9 0,7-3 2 16,0 0 0-16,0 0 0 0,0 0-59 0,0 0-11 0,0 0-2 0,0 0-1 15,0 0-41-15,0 0-8 0,0 0-2 0,0 0 0 16,4 0-12-16,-4 0 0 0,7 0 0 0,-7 0 0 16,11 0 16-16,-11 0-4 15,0 0 0-15,0 0 0 0,0 0 13 0,0 0 3 0,7 9 0 0,0-9 0 16,-7 0-5-16,7 7-1 0,3-7 0 0,-3 0 0 16,4 0-6-16,3 3-2 0,0-3 0 0,0-3 0 15,0 3-5-15,4 0-1 0,-4-7 0 0,4 7 0 16,-4-3-8-16,4-3 0 0,-4 6 0 0,0-3 0 15,0 3 0-15,-4-6 0 0,5 6 0 0,-8-4 0 16,0 4 0-16,3 0 0 0,-6 0 11 0,6-6-11 16,-3 6 22-16,0 0-2 0,-7 0 0 0,8 0 0 15,2 0 6-15,-3-3 1 0,0-3 0 0,-3 6 0 16,3-10-11-16,3 10-1 0,-3-9-1 0,4 3 0 16,-4 3-14-16,0-4 11 0,0-2-11 0,4 6 10 0,-4-7-10 15,0 4 10-15,-4-3-10 0,4 2 10 0,-3-2-10 16,0 6 12-16,3-3-12 0,-7 6 12 0,0 0 1 0,0-10 1 15,3 7 0-15,-3 3 0 0,0 0 3 0,0-6 1 16,0 6 0-16,-3-10 0 0,3 1-6 16,0 9 0-16,0-6-1 0,-4 3 0 0,1-7-11 0,-1 4 8 15,-3 3-8-15,3-4 8 0,-3-2-8 0,0 0 8 16,4 9-8-16,-8-7 8 0,4-2 4 0,-3 9 0 16,-1-3 0-16,0-3 0 0,1 6-4 0,-1 0-8 15,1 0 12-15,-1 0-4 0,-3 0-8 0,0 0 10 0,0 0-10 16,0 6 10-16,-1-6-10 0,1 3 0 15,0 6 0-15,0-2 0 0,4-7 0 0,-5 9 0 0,1 0 0 16,4-2 0-16,-4-4-12 0,0 6 1 0,-1 1 1 16,1-4 0-16,-3 3 10 0,3 1 0 0,-1-1 0 15,1 1 0-15,-3-1 0 0,-1 0 0 0,7-2 0 0,1 2 0 16,-1 0 0-16,1 1 0 0,-1 6 0 0,4-13 0 16,0 6 0-16,0 4 0 0,0-10 8 0,0 12-8 15,3-5 0-15,1 2 0 0,3-5 0 0,-4 11 0 16,4-8 0-16,4 9-8 0,-1-4 8 0,1 1 0 15,3-3 0-15,0 5 0 0,0-8 0 0,0 6 0 16,4 2 0-16,3-8 0 0,-4 5 0 0,1-5 11 16,3 6-11-16,0-4 0 0,-3-3 0 0,-1 1 0 15,1 2 0-15,3-2 0 0,-3-1 0 0,3-6 0 16,0 4 8-16,3-4 0 0,-2 3 0 0,2-6 0 16,1 3-8-16,-4-3 0 0,0 0 0 0,0 0 0 0,-3 0 0 15,6 0 0-15,-2-3 0 0,-5 3 0 16,4 0-12-16,-3-6-4 0,-1 6 0 0,1-3-1 15,0-4-16-15,-1 7-3 0,1-3-1 0,3-3 0 16,-4 6-119-16,1-9-24 0,3 5-5 0</inkml:trace>
  <inkml:trace contextRef="#ctx0" brushRef="#br0" timeOffset="143004.425">13991 14247 1836 0,'0'0'81'0,"0"0"17"0,-3 0-78 0,3-9-20 0,-4 2 0 0,4 4 0 15,0 3 17-15,-3-6 0 0,3 6 0 0,0 0 0 16,0 0-32-16,0 0-6 0,-4 0-2 0,4 0 0 15,0 0 35-15,0 0 8 16,-7 0 0-16,7 0 1 0,-4 6 25 0,-3 4 5 0,4-4 1 0,-1 3 0 16,4-9-14-16,0 10-2 0,0 2-1 0,0 4 0 15,0 0-24-15,4-4-11 0,-1 7 10 0,4 6-10 16,1-6 0-16,-1 6 0 0,0 3 0 0,0-3 0 16,0 10 0-16,0-7 0 0,3 6 0 0,-3 1-10 15,1-4 10-15,2 10 0 0,-3-3 0 0,0 6 8 16,0 0 3-16,0-7 1 0,-3 7 0 0,3-6 0 15,-4 2 10-15,1-2 2 0,-1 0 1 0,1-4 0 16,3 1-6-16,-3 2-2 0,-1-2 0 0,4-1 0 16,-3-5-5-16,-1 5 0 0,4-6-1 0,-7 7 0 0,4-7-11 15,-1 0 0-15,1 4 9 0,-4-11-9 0,3 5 8 16,-3-8-8-16,4 1 8 0,-1 3-8 0,-3-9 0 16,0-4 0-16,4 7 0 0,3-7-8 15,-3-3-17-15,-4-2-3 0,0-4-1 0,0 0 0 16,10 6-82-16,-10-6-16 0,0 0-3 0</inkml:trace>
  <inkml:trace contextRef="#ctx0" brushRef="#br0" timeOffset="143569.461">14771 14551 172 0,'0'0'16'0,"-4"0"-16"0,-6 0 0 0,-1 6 0 0,4-6 434 0,0 0 84 16,-4 0 17-16,11 0 3 16,0 0-434-16,0 0-86 0,-3 0-18 0,3 0 0 0,0 0 8 0,0 0 4 15,0 0 0-15,0 0 1 0,0 0-2 0,-7 4-1 16,7-4 0-16,0 9 0 0,-4 7 14 0,4-7 4 15,4 10 0-15,-1-3 0 0,4 9-19 0,-3-3-9 16,-1 3 10-16,5 3-10 0,-5-3 12 0,4 10-4 16,0-7-8-16,-3 6 12 0,3 1-1 0,-4-7-1 15,4 6 0-15,-3-5 0 0,3-1 18 0,0-3 3 16,-3 3 1-16,3-9 0 0,0 6-18 0,-4 0-3 16,4-3-1-16,-3 3 0 0,-1-6 1 0,1-3 0 15,-4 3 0-15,3-1 0 0,1-2-11 0,-4 3 0 16,0-3 0-16,0-4 0 0,0-3-9 0,0 1 9 15,0 2-12-15,-4-2 12 0,1-1-16 0,-1-6 3 0,4-3 1 0,0 0 0 32,0 0-40-32,0 0-8 0,0 0-2 0,0 0 0 15,0 0-106-15,0 0-20 0,7-9-5 0,-3-10-1 0</inkml:trace>
  <inkml:trace contextRef="#ctx0" brushRef="#br0" timeOffset="144108.819">14654 14630 1094 0,'-14'3'97'0,"14"-3"-77"0,-7-3-20 0,0 3 0 0,0-7 298 0,0 4 56 16,4-3 11-16,3 6 3 0,0-10-315 0,0 1-62 15,7 0-13-15,0-1-2 16,7 1-16-16,-4-1-2 0,1-5-1 0,0 5 0 0,3-5 34 0,0 5 9 15,-4 7 0-15,1-6 0 16,-1 2 20-16,1-2 8 0,-4 0 1 0,4 9 1 0,-8-7 4 0,4 4 1 16,-7 3 0-16,7-6 0 0,0 6-10 0,0-3-1 15,1 3-1-15,-1-6 0 0,3 6-23 0,4 0 0 16,-3-4 0-16,6 4 0 0,1 0 0 0,0-6 0 16,3 6 0-16,0 0 0 0,4 0-15 0,-1 0-4 15,1 0-1-15,3 0 0 0,-3 0 20 0,3 6-8 0,1-6 8 0,-1 4 0 16,-7-4 0-16,4 6 0 0,-1-3 0 15,-3 3 0-15,-6 4 0 0,2-1 0 0,-3 0 0 0,-3 1 0 16,0-1 0-16,-1 7 0 0,-6-7 0 0,-1 7 0 16,1-3 12-16,-1-4-4 0,-3 4-8 0,0-1 12 15,0 4 1-15,0-7 0 0,-3 1 0 0,3 5 0 16,-4-5-5-16,4-1-8 0,-3 4 11 0,3-7-11 16,-7 3 8-16,3 7-8 0,-3-13 0 15,0 13 0-15,-4-7 12 0,1 1-12 0,-4-1 12 0,-4 0-12 16,4 1 11-16,-7-1-11 0,0 7 10 0,-4-7-10 15,0 1 0-15,0-1 8 0,1 1-8 0,-1-4 0 16,4-3 12-16,0 3 0 0,0-3 0 0,-1-3 0 16,5 7 16-16,-1-7 4 0,1-7 0 0,-1 7 0 15,4 0-32-15,0 0 0 0,0-3 0 0,3-3 0 16,0 6-22-16,4-3-10 16,-3 3-3-16,3-6 0 0,0 6 3 0,7 0 0 0,0 0 0 0,0 0 0 15,0 0-128-15,0 0-24 0,0 0-6 0,0 0-1 16</inkml:trace>
  <inkml:trace contextRef="#ctx0" brushRef="#br0" timeOffset="144777.418">15614 14943 518 0,'0'0'23'0,"0"0"5"0,0 0-28 0,0 0 0 0,0 0 0 0,0 0 0 16,-7 0 262-16,7 0 47 0,-7 0 10 0,3 0 1 15,1 0-216-15,-4 0-43 0,3 0-9 0,-3-3-1 16,0-3-2-16,0 6 0 0,4-3 0 0,-5-4 0 15,5 7-25-15,-4 0-4 0,7 0-2 0,-7 0 0 16,0 0-18-16,0 0 8 0,0 7-8 0,-4-4 0 16,0 6 0-16,4-3 0 0,-3 4 0 0,-1 2 0 15,1-5 0-15,-4 8 0 0,-1-2 0 0,1 3 0 16,0-4 19-16,4 4 3 0,-4 3 1 0,3-4 0 0,0-2 5 16,1 9 0-16,-1-3 1 0,4-7 0 0,4 4-20 0,-1-1-9 15,1-2 8-15,-1 3-8 0,4-7 12 0,0 7-4 16,0-7 0-16,4 1 0 15,3-1-8-15,0-6 0 0,3 3 0 0,-3-6 0 0,4 7 0 0,-4-7 0 16,7-7-10-16,-3 7 10 0,-1-6-8 16,4 3 8-16,-3-3 0 0,3-4-9 0,-3 1 9 0,-1 0 0 15,1-1 0-15,-1 1 0 0,-3-7 0 0,4 7 0 16,-4-1 0-16,0-2 0 0,0-1 0 0,0 4 8 16,-3-1-8-16,-1 1 11 0,1-1 1 0,-1 1 1 15,1 0 0-15,-4 2 0 0,0-2 12 0,3 6 3 16,-3 3 0-16,0 0 0 0,0-6-6 0,0 6-1 15,0 0 0-15,0 0 0 0,0 0-7 0,0 0-2 0,0 0 0 16,0 0 0-16,0 0-12 0,0 0 9 0,0 0-9 16,4 9 8-16,-1 0-8 0,-3-2 0 0,4 2 0 0,0 0 0 15,-1 7 0-15,1-3 0 0,-1-4 0 16,1 7 0-16,-1 3 0 0,1-1 0 0,3-2 0 0,0 3 0 16,-4-10 0-16,1 7 0 0,3 3 0 0,0-10 0 31,0 1-30-31,4-1 2 0,-4 0 0 0,0 1 0 0,0-4-40 15,0 0-8-15,3-2-2 0,-3-4 0 16,-7 0-86-16,8 0-16 0,-1 0-4 0,0-4-360 0,-7 4-72 0</inkml:trace>
  <inkml:trace contextRef="#ctx0" brushRef="#br0" timeOffset="145178.345">16013 15247 864 0,'0'0'38'0,"0"10"8"0,0-4-37 0,-4 3-9 16,-3 1 0-16,3-1 0 0,-3-2 290 0,4-4 56 15,-1 6 11-15,1-3 3 16,3-6-319-16,0 0-63 0,0 0-13 0,0 0-2 0,0 0 37 0,0 0 0 16,0 0 0-16,0 0 0 15,0 0 15-15,0 0 7 0,0 0 2 0,0 0 0 0,0 0 24 0,0 0 6 16,-4-6 1-16,4 3 0 0,-3-6 1 0,-1 2 1 15,1-2 0-15,-1-1 0 0,1 1-19 0,3-7-4 0,-4 7-1 0,-3-10 0 16,4 3 8-16,-1 4 2 16,1-4 0-16,-1-3 0 0,4 4-19 0,-4-4-3 0,4 6-1 15,0-2 0-15,0-1-20 0,0 3 9 0,4-2-9 0,-4-1 0 16,7 7 0-16,-3-4-11 0,-1 4 0 0,4-1 0 16,-3-2 11-16,-1 9 0 0,4-7 0 0,0 1 0 15,0-1-8-15,0 1 0 0,4 0 0 0,0-4 0 16,3 4-13-16,-4-1-3 0,4 1 0 0,4-4 0 31,-4 1-49-31,4 2-11 0,-4 1-1 0,4 6-1 0,-4-3-2 16,3-4 0-16,-3 10 0 0,-3 0 0 0,3 0-33 0,-3 10-7 15,-4-4-2-15,-4 3-412 0,4 1-82 0</inkml:trace>
  <inkml:trace contextRef="#ctx0" brushRef="#br0" timeOffset="145603.214">16348 15056 1036 0,'0'0'92'0,"0"0"-73"0,0 0-19 0,0 0 0 0,0 0 229 0,0 0 43 16,0 0 8-16,0 0 1 0,-4 3-173 0,4-3-36 16,0 0-6-16,0 0-2 0,7 6-34 0,0-2-7 15,0-4-2-15,4 0 0 0,3 0-12 0,0-4-9 16,0-2 12-16,4 3-12 0,-4-3 0 0,0-4 0 16,4 4 0-16,-4-3 0 0,-4 6 0 0,1-4 0 15,0-2 0-15,-4 6 0 0,0-4 14 0,0-2-4 16,0 0-1-16,-4 9 0 0,-3 0 24 0,0-7 5 15,0-2 1-15,0 6 0 0,0 3 12 0,-3-6 2 0,-1-4 1 16,1 7 0-16,-1-3-30 0,1-4-7 0,-4 4-1 0,0 3 0 16,0 3-16-16,-4-6 0 0,4 6 0 0,0 6 0 15,-4-6 0-15,1 3 0 0,-1 3-11 0,1 4 11 16,-5-1-12-16,1 7 12 0,4-4-12 0,-4 4 12 16,-4 0-16-16,0-4 4 15,4 4 1-15,0 3 0 0,0-4 11 0,0-2 0 0,3 6 0 0,4-4 0 16,0 4 0-16,0-3 0 0,4 3 0 0,3 0-8 15,0-1 8-15,3-2 12 0,4 3-2 0,0-3-1 16,0 2-9-16,0-2-11 0,4-3 3 0,3-4 0 16,-3 7-11-16,3-7-1 0,0 10-1 0,4-10 0 15,-4 1-19 1,3-4-4-16,-3-3-1 0,4 3 0 0,-4 4-20 16,4-10-4-16,-8 0-1 0,4 6 0 0,1-12-15 0,-5 6-3 15,-3-10-1-15,4 4-518 0,-4-3-103 0</inkml:trace>
  <inkml:trace contextRef="#ctx0" brushRef="#br0" timeOffset="146046.986">16697 15059 1209 0,'0'0'53'0,"0"0"12"0,0 0-52 0,0 0-13 16,0 0 0-16,0 0 0 0,0 10 257 0,0-1 49 15,0-9 10-15,4 9 1 16,-4-2-300-16,3 2-60 0,-3 0-12 0,4 1-2 0,-1-1 29 0,-3 1 5 15,0-1 2-15,0 7 0 0,0-1 44 0,0-2 9 16,0-4 1-16,-3 1 1 0,-1 6 2 0,4-7 0 0,0-9 0 0,0 9 0 16,0-9-10-16,0 0-2 15,0 0 0-15,0 0 0 0,0 0-6 0,0 0-2 0,0 0 0 0,0 0 0 16,11-3 4-16,-4-3 0 0,0-3 0 0,0-1 0 16,0-6-9-16,0 7-2 0,0-10 0 0,0 10 0 15,-3-10-9-15,3 3 0 0,0-3 0 0,-4 4 0 16,1 2 0-16,3-2 0 0,-4 5 9 0,4-2-9 15,0-1 18-15,0 4-1 0,-3 6 0 0,3-7 0 16,4 4-1-16,-4 3 0 0,-7 3 0 0,7-7 0 16,3 4-16-16,-3-3 10 0,4 6-10 0,-4 0 8 15,4 0-8-15,-4 0 0 0,-7 0 0 0,10 0 0 16,1 9 0-16,-1-2 0 0,1-4 0 0,0 6 0 16,-4 1 0-16,0 5-12 0,3-5 0 0,1 9 1 15,-1-4 11-15,-3-2 0 0,4 12 0 0,0-6 0 0,-1 3 0 16,-3-4 14-16,4 4-2 0,-1 0 0 15,-2-3-35-15,-1 0-7 0,3 0-2 16,-3 0 0-16,0-4 5 0,0-5 1 0,0 5 0 0,0-5 0 16,0-7-35-16,-7-3-7 0,0 0-2 0,0 0-631 15,8 0-127-15</inkml:trace>
  <inkml:trace contextRef="#ctx0" brushRef="#br0" timeOffset="146345.647">17233 14692 3049 0,'0'0'67'0,"0"0"13"0,0 0 4 0,0 0 2 0,0 0-69 0,0 0-17 0,0 0 0 0,0 10 0 31,0-1-70-31,7 7-18 0,-3-4-3 0,3-2-1 16,0 12 39-16,0-3 7 0,0-1 2 0,0 1 0 0,4 0 28 0,-4 6 7 0,0 3 1 0,0-3 0 15,0 4 8-15,0-4 14 0,0 3-3 0,0 0-1 16,0-3 2-16,-3 3 0 0,3 4 0 0,0-10 0 16,0 9-12-16,0-9 0 0,-4 3 0 0,4 0 0 15,-3-6-8-15,-1 0-8 0,1 0 0 0,3-4-1 16,-3-5-44 0,-1-1-9-16,-3 1-2 0,0-1 0 0,0-9-178 0,0 0-36 15,0 0-7-15,0 0-2 0</inkml:trace>
  <inkml:trace contextRef="#ctx0" brushRef="#br0" timeOffset="146586.508">17064 14943 2790 0,'0'0'61'0,"0"0"13"0,0 0 2 0,-4 0 3 0,-3 0-63 0,7 0-16 16,0 0 0-16,0 0 0 0,0 0-14 0,0 0-6 15,0 0 0-15,0 0-1 16,0 0-15-16,7-3-2 0,4 3-1 0,-4-6 0 0,7 6 39 0,0 0 0 15,-7 0 12-15,4-3-4 0,3 3 20 0,-3-7 3 16,6 7 1-16,-3 0 0 0,0 0-32 0,4 0 0 16,0 0 0-16,3 7 0 15,-4-4-20-15,1-3-9 0,3 0-3 0,0 0 0 16,1 0-29-16,-5 0-7 0,4 0 0 0,-3 6-1 16,3-3-165-16,-3-3-33 0,0 0-6 0,-4 6-2 0</inkml:trace>
  <inkml:trace contextRef="#ctx0" brushRef="#br0" timeOffset="148076.672">17868 14843 403 0,'0'0'36'0,"0"0"-36"0,0 0 0 0,0 0 0 15,0 0 188-15,0 0 32 0,0 0 5 0,0 0 2 16,0 0-88-16,0 0-18 0,0 0-3 0,0 0-1 16,0 0-30-16,0 0-7 0,-7 0 0 0,7 0-1 15,-7 0-18-15,4 0-3 0,-4 3-1 0,-1-3 0 16,1 0-18-16,-3 9-4 0,3-9-1 0,-4 7 0 15,1-4-26-15,-1 3-8 0,0 3 0 0,1 1 0 16,-1-4 10-16,1 4-2 0,-1-7 0 0,4 6 0 16,-4-3 9-16,4 4 2 0,0-1 0 0,0 1 0 15,4-4-3-15,-4-3 0 0,3 6 0 0,1-2 0 16,3-7-16-16,-7 9-12 0,3-3 1 0,1-3 1 16,3-3-13-1,0 0-2-15,0 0-1 0,0 0 0 0,-4 10 2 0,4-10 1 0,0 0 0 0,0 0 0 16,0 0 6-16,7 9 1 0,0-2 0 0,0-4 0 15,4-3-8-15,-4 0 0 0,3 0-1 0,1 0 0 16,0 6 7-16,3-6 2 0,0 0 0 0,0 0 0 16,0 3 16-16,4-3-8 0,-1 6 8 0,-3-6 0 0,1 10 0 15,2-4 9-15,-3-3 1 0,0 7 0 0,-3-1 0 0,0 0 0 16,-4-2 0-16,0 2 0 0,-4 0 14 0,-3 7 4 16,4-3 0-16,-4-4 0 0,-4 7 0 0,1-7 1 15,-1 7 0-15,1-4 0 0,-4 4-5 0,-1-6 0 16,1 5-1-16,-3-2 0 0,3-4-11 15,-4 7-3-15,1-7 0 0,-4 1 0 0,3-1-1 0,-3 0-8 16,0 1 12-16,3 2-4 0,-3-2-8 16,-4-7 0-16,8 6 9 0,-4-9-9 0,0 7-12 0,3-4-8 15,-3-3 0-15,0 0-1 16,3 0-39-16,1-3-7 0,-1-4-1 0,4 7-583 0,0-3-116 16</inkml:trace>
  <inkml:trace contextRef="#ctx0" brushRef="#br0" timeOffset="148568.683">18362 14445 2592 0,'0'0'115'0,"0"0"23"15,-3-4-110-15,-1-2-28 0,-3 3 0 0,3-3 0 0,1-4-8 0,3 1-8 16,0 0 0-16,3 2-1 16,1-2-48-16,-4 6-10 15,4-4-1-15,-4 7-1 0,0-3 77 0,0 3 12 0,0 0 4 0,0 0 0 0,-8 3 28 0,5 7 4 16,-8-1 2-16,4 1 0 16,-3 5-18-16,3-5-3 0,-4 9-1 0,-3-4 0 0,0 4-10 0,3 0-2 15,-3 0-1-15,0 6 0 0,3-6-3 0,-3 3 0 16,0-1 0-16,0 5 0 0,0 2-4 0,3-3 0 15,1 3-8-15,-1 0 12 0,4 4-12 0,0-4 0 16,0 10 0-16,4-4 0 0,-4 1 0 0,3-1 0 16,4-3 0-16,0 4 0 0,0-7 0 0,0 3 0 15,4-2 0-15,-4 5 0 0,3-6 0 0,1 1 0 16,-4-1 8-16,3 3-8 0,4-3 8 0,-3-2-8 16,-1-5 11-16,1 11-11 0,3-10 0 0,0 3 0 0,0 3 0 15,0-9 0-15,4 6 0 0,-1-9 0 0,4 2-12 16,0-2 3-1,4-3-19-15,0-4-3 0,-4 1-1 0,7-1 0 16,0-3-22-16,0 4-5 0,0-4-1 0,4-3 0 16,0-3-40-16,-1 0-9 0,1 0-2 0,-4-3 0 15,4-3-1-15,-4 6 0 0,-3-10 0 0,-4 4 0 0</inkml:trace>
  <inkml:trace contextRef="#ctx0" brushRef="#br0" timeOffset="149101.165">18447 15175 1958 0,'0'0'87'0,"0"0"17"0,0 0-83 0,0 0-21 16,0 0 0-16,0 0 0 0,0 0 69 0,7 0 10 15,3 0 1-15,-3 0 1 16,4 0-109-16,-4 0-21 0,4 0-5 0,-1 0-1 0,1 0 90 0,-4 0 17 15,-7 0 4-15,10 0 1 0,1 0 23 0,0 0 5 16,-4 0 1-16,3 0 0 0,1-3-46 0,3-3-8 16,-3 6-3-16,3-3 0 0,0-4-13 0,-4-2-2 15,4 3-1-15,1 3 0 0,-5-7-13 0,4 4-16 16,0-4 3-16,-3 1 1 0,0 0 12 0,-4-1 0 16,3 1-10-16,1-7 10 0,-4 7-8 0,0-1 8 0,-4 1-10 15,1 0 10-15,-1-1 10 0,1 4 8 16,-4-4 2-16,4 1 0 0,-4 0-20 0,-4 2 0 0,0 4 0 15,1-3 0-15,-4 3 13 0,3-3-1 0,-3 2 0 0,0-2 0 16,0 6-12-16,-3-3 0 0,3 3-12 0,0-6 12 16,-4 6-12-16,0 0 12 0,1 6-12 0,-1-3 12 15,1-3 0-15,-1 6-8 0,0 4 8 0,-3-7 0 16,4 13-12-16,-1-7 2 0,-6 7 0 0,2-4 0 16,-2 7 10-16,-1 3 0 0,4-3 0 0,-4 3 8 15,4 3 0-15,0 0 0 0,0 0 0 0,3-3 0 16,1 3 0-16,-1-6 0 0,4 0 0 15,4 3 0-15,-1-3-8 0,1-1 0 0,3-5 0 0,0 3-8 16,3 2 8-16,4-8-12 0,0-1 12 0,0 4-12 16,7-4-15-1,1 1-3-15,2-1-1 0,1 0 0 0,3-6 7 0,0 4 0 0,7-4 1 0,1 3 0 16,-5-6-28-16,5 6-5 16,2-6-2-16,-2-6 0 0,2 6-94 0,-3-9-18 0,4 2-4 15,-4-2-678-15</inkml:trace>
  <inkml:trace contextRef="#ctx0" brushRef="#br0" timeOffset="149602.71">18909 14363 2372 0,'0'0'105'0,"0"0"22"0,-7 6-102 0,7-6-25 0,0 0 0 0,-4 3 0 16,4-3 56-16,0 0 7 0,0 10 1 0,4-1 0 15,-1-2-64-15,4 2 0 0,4 0-16 0,0 1 3 16,-1 5 13-16,4-2-12 0,0 3 12 0,4 9-12 16,3-6 12-16,0 9 0 0,-3-3 0 0,3 3-9 15,0 7 9-15,1-7 0 0,-5 6 0 0,4 1 8 16,0 2-8-16,-3-2 0 0,0-1 8 0,-4-2-8 0,-4 2 0 16,5 1 8-16,-5-7-8 0,-3 6 0 0,4-5 0 0,-4-4 0 15,0 3 0-15,0-3 0 0,0 0 0 0,0 3 0 16,0 1 0-16,-3-1 8 0,3 3-24 0,-4-3-5 15,1-2-1-15,-4-5 0 0,0 5 22 0,-4-8 16 16,1 7-2-16,-4 4-1 16,3-11-13-16,-3 8 0 0,-4-8 0 0,-3 1-10 0,4 6 2 0,-4-9 0 15,-4-3 0-15,0 2 0 16,-3 1-28-16,4-7-6 0,-5 1-1 0,1-7 0 16,0 3-21-16,0-6-4 0,-4 0 0 0,4 0-582 15,-4-6-116-15</inkml:trace>
  <inkml:trace contextRef="#ctx0" brushRef="#br0" timeOffset="150279.942">18831 13915 2286 0,'0'0'101'0,"0"0"21"0,0 0-98 0,0 0-24 15,0 0 0-15,0 0 0 0,0 0 0 0,11 3-12 16,-1-3 0-16,1 6 1 16,3-3-30-16,4-3-7 0,-4 0 0 0,4 6-1 0,-1-2 60 0,4 2 12 0,-3 3 2 0,3 1 1 15,-3-4 12-15,3 6 2 0,4-2 1 0,-1 6 0 16,1-1-12-16,0 4-2 0,3-10-1 0,0 17 0 15,0-8-9-15,-3 4-1 0,3 3-1 0,-3 4 0 16,3 2 4-16,-3-3 1 16,3 0 0-16,-3 1 0 0,0 2-8 0,-1-3-2 0,1 7 0 0,0-7 0 15,-1 6 26-15,1 1 4 0,-4-4 2 0,4 4 0 16,-7 6-27-16,3-4-6 0,0 1-1 0,-4 3 0 16,1-1-8-16,-4 4 0 0,0-3 0 0,0-3 0 15,-3-1 0-15,0-2 8 0,-4 2-8 0,0-5 8 16,-4-4 10-16,4 0 2 0,-3 0 0 0,-1 7 0 15,1-10 15-15,-4 3 3 0,0 0 1 0,0 4 0 16,0 5-14-16,-4-2-2 0,4-1-1 0,-3-2 0 16,-1-1-22-16,-3-3 0 0,4 1 0 0,-4-1 0 15,0 3 31-15,-4 1 1 0,0-7 1 0,1 3 0 16,-1-3-33-16,1 3 0 0,-4-3 0 0,-1 0 0 16,5-3 0-16,-4 3 0 0,3-6 0 0,-3-3 0 0,0 0 10 15,3-4-2-15,1-3 0 0,-1-2 0 0,1-4-8 0,3 3 0 16,0 4-12-16,7-10 12 15,-8 0-44 1,8 0-2-16,-7 6 0 0,7-6 0 0,0 0-73 0,0 0-14 0,0 0-3 0,0 0-1065 16</inkml:trace>
  <inkml:trace contextRef="#ctx0" brushRef="#br0" timeOffset="155048.992">13279 8631 403 0,'0'0'17'0,"0"0"5"0,0 0-22 0,0 0 0 0,-4 0 0 0,-7 0 0 16,4 0 298-16,0 3 55 0,0-3 11 0,7 0 3 16,-7 0-278-16,7 0-55 0,-7 0-11 0,7 0-3 15,-7 0 1-15,7 0 0 0,0 0 0 0,0 0 0 16,0 0 27-16,0 0 4 0,0 0 2 0,0 0 0 15,0 0-28-15,4 6-6 0,-1 4 0 0,1 2-1 16,-1-6 2-16,1 13 1 0,-4-3 0 0,3 3 0 16,1 0 1-16,-4 6 0 0,3-3 0 0,1 9 0 15,-1-3-7-15,-3 0-2 0,0 7 0 0,4 3 0 0,-4 2 8 16,3-2 2-16,-3 6 0 0,0 3 0 0,0-3 7 0,-3 9 1 16,3-9 1-16,-4 9 0 0,1 1-11 0,-4 2-2 15,7 4-1-15,-4-7 0 0,1 3-10 0,-1-2-1 16,1-1-8-16,3 7 12 0,0-7-12 0,-4 3 11 15,4 4-11-15,-3-7 10 0,-1 4 4 0,4-4 1 16,0 0 0-16,-3 1 0 0,-1 5-15 0,1-2 0 16,-1 5 0-16,0-2 0 0,4 6 0 0,0-4 0 15,-7-2 0-15,4 3 0 0,-1-7 0 0,-3 7-8 16,4-10 8-16,-4 10 0 0,0-3 20 0,0-4 8 16,0 4 2-16,0-4 0 0,3-3-18 0,0 1-3 0,1-1-1 15,-1 0 0-15,1-3-8 0,3-3 0 16,0 0 0-16,0 4 0 0,0-4 0 0,0-3 0 0,-4-1 0 15,4-5 0-15,4 3 0 0,-4-4 0 0,-4-2 0 0,4 3 0 16,-3-4 0-16,3 4 8 0,-4 3 0 0,4-10 0 16,-3 3-8-16,-1 1 8 0,4-1-8 0,-3 1 8 15,-1 2-8-15,1-2 12 0,3-1-12 0,0-2 12 16,0 2 1-16,0-5 1 0,0 5 0 0,0-6 0 16,3 7-14-16,-3-1 0 0,0 1 0 0,0-7 0 15,0 6 0-15,0-5-12 0,0 5 12 0,-3-6-13 16,-1 1 13-16,1 2 0 0,-1-9 0 0,1 3 10 15,-5 3-10-15,5-9 8 0,-1 6-8 0,1-6 8 16,-1 3 1-16,1-3 0 0,3 0 0 0,-4-7 0 16,1 10 4-16,-1-9 1 0,1-4 0 0,-1 7 0 15,4-7-6-15,0 0-8 0,-3 1 11 0,-1-1-11 16,-3-2 9-16,4 2-9 0,-4-6 0 0,3 3 9 0,-3 1-9 16,0-4 8-16,3 6-8 0,-3-3 8 15,0-2-8-15,0 5 12 0,0-3-12 0,0 4 12 0,0-4-4 0,0-3-8 16,-4 6 12-16,4-2-4 0,4 2-8 0,-4-6 0 15,3 4 9-15,-3-4-9 0,4 3 0 0,3-6 0 16,-4 3 0-16,4-3 0 0,-3 6 0 0,3-6 8 16,-7 0-8-16,3 0 0 0,-3 0 11 0,0 0-3 15,3-6 0-15,-3 3 0 0,0-3-8 0,-3 3 10 16,-1-4-10-16,0-2 10 0,1-1-2 0,-1-2-8 16,-3-4 12-16,4 1-4 0,-1 2 0 0,-3-9-8 15,3 3 12-15,1 0-4 0,-4 1-8 0,0-7 0 0,3 6 0 16,0-6 0-16,1 3 0 0,3-10 0 0,-4 4 0 15,4 0 0-15,0 0 0 0,-4-4 0 0,1 4 0 16,3 0 0-16,0 3 0 0,0-3 0 0,0 2 0 0,3 8 0 16,-3-7 0-16,4 12 0 15,-5-3 0-15,5 4 0 0,3-1 0 0,-4 4 0 0,4 9 0 0,0 0 0 16,0 0 0-16,0 0 0 0,0 0 0 0,0 0 0 16,7 9-12-16,1 4 1 0,6-1 1 0,-4 4 0 15,8 3 1-15,0 0 0 0,3 9 0 0,0-3 0 16,0 3 9-16,0-3 0 0,0 4 0 0,4-4 8 15,-4 0-8-15,4-3-13 0,-4 3 3 0,0-6 1 16,4-1 9-16,-7 7 0 0,3-9 0 0,-4-3 0 16,1 9 0-16,0-10 0 0,-1 4 0 0,-3-7 0 15,-3 7 0-15,3-4 0 0,-3-2 0 0,3-1 8 0,-7 1-8 16,3-4 0-16,1 3 8 0,0 1-8 0,-1-1 0 16,-3-3 9-16,0 4-9 0,0-7 0 0,0 6 9 0,0-2-9 15,4 2 0-15,-4-3 9 0,0-3-9 0,4 7 0 16,-11-10 0-16,7 6 8 0,0-3-8 0,0 7 0 15,3-10 0-15,-10 0 0 0,0 0 0 0,0 0 8 16,0 0-8-16,8 0 0 0,-1 0 10 0,3 0-10 16,-6-10 12-16,3 7-12 0,0-3 16 0,0-4-4 15,0-2-1-15,0-1 0 0,0 1 5 16,0-4 0-16,0 7 1 0,0-10 0 0,0 3-5 0,4 7-2 16,-1-10 0-16,1 10 0 0,-4-7-10 0,7 3 0 15,-3-2 9-15,-1-4-9 0,1 0 0 0,3 0 0 16,-3-6 0-16,3 0 8 0,3 0-8 0,-3 3 0 15,4-12 0-15,0-1 0 0,3 1 0 0,4 5 0 0,-1-5-9 0,1-4 9 16,0 10-15-16,-1-6 2 0,5 8 0 0,-1-2 0 31,0 3-116-31,-3-3-23 0</inkml:trace>
  <inkml:trace contextRef="#ctx0" brushRef="#br0" timeOffset="186955.361">20623 8599 1094 0,'0'0'97'0,"0"0"-77"0,-7 0-20 0,0-3 0 16,0 3 156-16,7 0 27 0,0 0 5 0,0 0 2 15,0 0-138-15,0 0-28 0,0 0-6 0,0 0-1 16,0 0 6-16,0 0 1 0,0 0 0 0,0 0 0 15,0 0 2-15,0 0 1 0,0 0 0 0,-3 3 0 16,-1 7 6-16,4 2 2 0,0-2 0 0,0-1 0 16,-3 1 8-16,3-1 1 0,0 0 1 0,-4 7 0 15,1-3-18-15,3 2-4 0,0-2-1 0,-4 3 0 16,4-1 3-16,-3 4 1 0,-1 0 0 0,0 0 0 16,4-1-26-16,0 8-12 0,-3-8 0 0,3 7 1 15,0 1 11-15,3-4 0 0,-3 3 0 0,4 0 0 16,0-7 0-16,3 8 9 0,0-4-9 0,0 3 10 15,0-7-10-15,0 8 10 0,0-1-10 0,0-3 10 0,4 3-10 16,-4 0 12-16,0-6-12 0,0 9 12 0,3-3-12 16,1 3 8-16,-4-3-8 0,7 3 8 0,-3 1-8 15,3-4 10-15,0 3-10 0,3-3 10 0,-2 9-10 16,2-8 10-16,1 2-10 0,-1 0 10 16,5-3 1-16,-1 3 0 0,-4-3 0 0,5 4 0 0,-1-4-3 0,0-3-8 15,0 3 12-15,0 3-4 0,4-3 14 0,3 3 2 16,0-3 1-16,1 4 0 0,-1-4-14 0,0 3-3 15,7-3-8-15,-3 3 12 0,0 0-12 0,0 4 8 16,-1-4-8-16,1 7 0 0,0-7 0 0,-4 0 0 16,0-3 0-16,1 0 0 0,-1-3 0 0,4 3 0 15,-1 0 0-15,1-3 0 0,-4 3 0 0,4-6 0 16,3 6 9-16,1-6-9 0,-8 0 0 0,0-3 8 0,7 2-8 16,-3 1 0-16,3 3 12 0,-6-3-4 0,-1-7 0 15,-4 7 0-15,5 6-8 0,2-9 0 0,-2 3 0 0,2 0 0 16,8-1 0-16,-4-2 0 0,-3 3 0 15,0-3 0-15,3-4 0 0,4 4 0 0,3-7 0 0,-6 7 0 16,-5-4 0-16,1-2 0 0,3 6 0 0,-3-7 8 16,0 0-8-16,0 1 0 0,-1-1 0 0,5-3 8 15,-1 4-8-15,0-1 0 0,-3 1 0 16,3-4 0-16,8 3 8 0,-5-5-8 0,-6 5 0 0,3-3 8 16,1 4-8-16,-1-1 0 0,0 0 0 0,-3 1 0 15,3-1 0-15,1 1 0 0,-5 2 0 0,5 1 0 16,-1-7 0-16,0 7 0 0,0-4 0 0,4 0 0 15,-3 7 0-15,-1-7 0 0,0 7 0 0,-3-6-11 16,0 5 11-16,-1-2 0 0,1 2 0 0,-4-2 0 0,1 3 0 16,-1-7 0-16,0 7 8 0,4-4-8 0,-1 4 0 15,1 3 0-15,0-10 0 0,0 7 0 0,-1-7 0 0,1 7 0 16,-4-4 0-16,4 7 0 0,-4-9 0 0,-3 5 0 16,3 4 0-16,-3-9 0 0,0 5 0 0,-1 4 0 15,-2-3 0-15,-1-4 0 0,0 4 0 0,0 3 8 16,0 0-8-16,0 6 0 0,1-6 0 0,-5-1 9 15,4-2-9-15,1 3 0 0,-1 0 8 0,0-1-8 16,-3 8 0-16,3-8 0 0,-4 4 0 0,1-3 0 16,0 3 0-16,-1 0 0 0,-3-3 0 15,4 0 0-15,-4-1 8 0,0 8-8 0,0-14 0 0,-3 13 10 16,0-9-10-16,-4-4 8 0,3 10-8 0,-3-9 0 16,4 6 9-16,-4-4-9 0,3 1 9 0,-3-3-9 0,1 2 12 15,-1-2-12-15,-4 3 12 0,4 2-4 16,0-2 0-16,-3 3-8 0,3 0 19 0,0-1-3 0,-4-2-1 0,4 3 0 15,-3 6-15-15,0-6 0 0,3 6 0 0,-7-6 0 16,3 6 0-16,-3-6 0 0,4-1 0 0,-1 1 0 16,1 0 0-16,-1-3 0 0,1 3 0 0,-1-1 0 15,4-2 0-15,-3 0 0 0,-1 3 0 0,1-7 0 16,-1 4 0-16,1 3 11 0,3-1-11 0,-3-2 10 16,-1 3-10-16,1-3 0 0,3-4-10 0,-4 7 10 15,1 3 0-15,-1-3 0 0,1-7 0 0,3 10 10 16,-7-3-10-16,3-6 0 0,1 2 0 0,3 4 0 15,-4-3 0-15,1-4 0 0,0 4 0 0,3 0 0 16,-4-4 0-16,1-2 0 0,-1-1 0 0,1 7 0 0,-1-7 0 16,1-3 8-16,-1 4-8 0,1-1 0 0,-1-6 0 15,-3 13 8-15,4-7-8 0,-1-2 0 16,1 2 0-16,-4-6 8 0,0 7-8 0,3-4 0 0,-3 3 0 0,0 1 0 16,0-1 8-16,0 1-8 15,-3-4 0-15,3-3 0 0,0-3 0 0,0 9 8 0,-4-2-8 0,1 2 8 16,-1 0-8-16,4-9 8 0,0 0 0 0,0 7-8 15,0-7 12-15,-7 3-4 0,4 3-8 0,3-6 10 16,0 0-10-16,-4 3 10 0,-3 4-10 0,7-7 10 16,0 0-10-16,0 0 10 0,-3 3-1 0,3-3 0 15,-11 0 0-15,11 0 0 0,-7 0 3 0,0-3 0 16,-4-4 0-16,4 4 0 0,-3-6-1 0,-1 2 0 0,1-2 0 16,-1 0 0-16,-3-1-3 0,3-5-8 0,-3 5 12 15,4-2-4-15,-1-1-8 0,-3 4 0 0,3-4 0 0,1-3 0 16,-1 7 8-16,1-7-8 0,-1 4 8 15,0 2-8-15,1-5 0 0,-1 5 0 0,4-5 8 0,-3 5-8 16,-1-2 0-16,4 2 0 0,-7 1 0 0,3-4 0 16,4 4 0-16,-3 6 0 15,-1-3 0-15,4 2 0 0,0-2 0 0,3 3 0 0,-3-3 0 0,4-4 0 16,3 10 0-16,-4 0 0 0,1-6 0 0,3 6-11 16,0 0 11-16,0 0-8 0,-4-3 8 0,4 3-8 15,0 0 8-15,0 0-8 0,0 0 8 0,0 0-8 16,0 0 8-16,0 16-12 0,-3-7 12 0,3 4-12 15,3-4 12-15,4 7-10 0,0-7 10 0,0 7-10 16,0-4 10-16,4-2 0 0,-4-1-9 0,4 7 9 0,3-7 0 16,-4 1 0-16,1-4 0 0,3 3 0 0,-3-6 0 15,-1 4 0-15,1 2 0 0,3-9 0 0,-7 6 0 16,4-3 0-16,-1 4 0 0,-10-7 0 0,7 0 0 0,-7 0 0 16,11 3-11-16,-4-3 11 0,-7 0 0 0,10 0 11 15,-3 6-1-15,-7-6 0 0,8-6-10 0,2 6 0 16,-3 0 0-16,0-3-11 0,4 3 11 0,-4-7 12 15,0 7-2-15,3-3-1 0,-2-3-9 0,2 3 12 16,-3-3-12-16,0-1 12 0,4-2-12 0,-4 6 10 16,3-7-10-16,1 4 10 0,0-6-10 0,-1-1 10 15,4 4-10-15,-3-1 10 0,-1-2-10 0,5-4 0 16,-1 0 9-16,0 4-9 0,0-4 0 0,0 7 8 16,-3-10-8-16,3 3 0 0,0 7 0 0,0-10 0 15,-3 10 0-15,3-7 8 0,0 3-8 0,0-2 0 0,-4-4 0 16,1 9 0-16,3-5 0 0,-3-4 0 0,-1 10 0 15,1-7 0-15,-1 6 0 0,-2-2-12 0,2-4 4 0,-3 7 0 16,4 3 0-16,-1-4 0 0,-3 1 0 0,4-1 0 16,-4 1-7-16,0 0-1 0,0-1 0 0,4 4 0 31,-4-4-115-31,0 1-23 0,3 0-5 0,-3-1-686 0,4-5-138 0</inkml:trace>
  <inkml:trace contextRef="#ctx0" brushRef="#br0" timeOffset="-209742.124">26801 7508 921 0,'0'0'82'0,"0"0"-66"0,0 0-16 0,0 0 0 16,0 0 149-16,0 0 27 0,0 0 4 0,0 0 2 15,0 0-74-15,0 0-16 0,0 0-2 0,0 0-1 16,0 0-9-16,0 0-1 0,0 0-1 0,7 10 0 16,0-1-21-16,-4 0-4 0,1 1-1 0,3 5 0 15,-4-5-8-15,4 6-1 0,-3 2-1 0,-1 1 0 16,1 0-29-16,-1 9-5 0,1-3-8 0,0 10 11 15,-1 2 0-15,-3-2 0 0,7-1 0 0,-3 4 0 16,-1 0 6-16,1 2 2 0,-1-5 0 0,1-4 0 16,-1 4-8-16,1-1-2 0,-4-5 0 0,3-1 0 15,1 3 2-15,-1-3 0 0,1-3 0 0,-4-3 0 16,3 3-33-16,1 1-6 0,-4-8-2 16,3 1 0-16,-3 0-5 0,4 0-1 0,-4-4 0 15,0 1 0-15,-4-3-117 0,4-4-24 0,0-3-5 0,0 4-443 16,0-10-89-16</inkml:trace>
  <inkml:trace contextRef="#ctx0" brushRef="#br0" timeOffset="-209201.733">26649 7411 345 0,'-14'0'15'0,"14"0"4"0,-7-3-19 0,7 3 0 0,-7-6 0 0,7 6 0 16,0 0 316-16,0 0 60 0,-7 0 12 0,7 0 3 15,0-10-252-15,-4 4-51 0,4 3-9 0,4-4-3 16,-1 4-10-16,1-3-2 0,-1-3-1 0,8-1 0 15,-1 4-1-15,1-3 0 0,3-1 0 0,0 7 0 16,-3-3-41-16,6-4-8 0,-3 7-1 0,4-3-1 16,-4-3-11-16,0 2 8 0,4 4-8 0,0-3 8 15,-1 6-8-15,-3-3 0 0,4-4 0 0,-4 7 0 0,4 0 0 16,-1 7 0-16,-3-7 0 0,1 3 0 0,2 3-8 16,1-3 8-16,-4 10 0 0,0-1 0 0,0-5 0 0,0 5 0 15,-3 4 0-15,-1-7 0 0,1 10 0 0,0-10 0 16,-1 7 0-16,1 3 8 0,-8 0-8 0,4-4 0 15,-3 4 0-15,3 0 8 0,0 0-8 0,-3 3 0 16,-1-10 0-16,-3 7 8 0,0-3-8 0,0 0 10 16,0-4-10-16,-3 4 10 0,3-7-10 0,-4 10 10 15,-3-10-10-15,-4 1 10 0,4-1-2 0,-3 1 0 16,-1-1 0-16,1 4 0 0,-5-4-8 0,5 0 12 16,-4-5-12-16,0 5 12 0,3-3-12 0,-3 4 8 15,3-1-8-15,-3-3 8 0,4-3 10 0,-1 7 2 0,-3-10 0 16,3 6 0-16,1-3-33 0,-4 4-7 0,0-4 0 15,3 3-1 1,-3-6-5-16,3 0-1 0,-3 9 0 0,0-9 0 16,0 0-27-16,3 0-6 0,1 0 0 0,-1 0-658 0,1 0-131 0</inkml:trace>
  <inkml:trace contextRef="#ctx0" brushRef="#br0" timeOffset="-208635">27781 7179 1602 0,'0'0'71'0,"0"0"14"0,0 0-68 0,0 0-17 16,0 0 0-16,0 0 0 0,0 0 98 0,0 0 16 16,0 0 3-16,0 0 1 0,0 0-65 0,-7 6-13 0,4-3-2 0,-4-3-1 15,0 7-8-15,0-4-1 0,-1 3-1 0,1-3 0 16,0 7-15-16,-3-4-2 15,3 3-1-15,-4 1 0 0,-3 5 15 0,3-2 2 0,1 3 1 0,-4 2 0 16,0 1-11-16,0 0-1 0,-1 6-1 0,-2 0 0 16,6 3-14-16,-3 7 8 0,-4-7-8 0,4 7 0 15,4-1 13-15,-4-6-3 0,-4 10-1 0,4-4 0 16,-4 1 1-16,4-1 0 0,0 4 0 0,0-3 0 16,0 2 2-16,0-2 1 0,0-7 0 0,-1 6 0 15,5 1 11-15,-1-7 1 0,1 7 1 0,-1-7 0 16,8 0-7-16,-4-3-2 0,3 3 0 15,4-3 0-15,0 1-7 0,0-8-2 0,4 11 0 0,-4-11 0 16,7 7-8-16,-4 1 0 0,4-5 0 0,0 5 0 16,4-8-10-16,-1 7-4 0,1 1-1 0,0-8 0 15,3 7 4-15,-4-6 1 0,4 0 0 0,4 0 0 16,0-3-1-16,3 2 0 0,4 1 0 0,3-3 0 16,7 3-57-16,-3-10-11 0,-4 7-2 15,4-7-1-15,-4 1 9 0,4-7 1 0,-4 3 1 0,-3-3-574 16,-1 3-115-16</inkml:trace>
  <inkml:trace contextRef="#ctx0" brushRef="#br0" timeOffset="-205091.373">28649 7116 864 0,'0'0'76'0,"0"0"-60"0,0 0-16 0,0 10 0 15,-3-1 116-15,3-3 20 0,-4 4 4 0,8-7 0 16,-1 6-66-16,1 4-14 0,-1-10-2 0,4 13-1 16,0-7-9-16,4 4-3 0,-1-4 0 0,1 7 0 15,3-7 6-15,-3 10 1 0,3-10 0 0,0 7 0 16,0 3-8-16,0 0-2 0,0 3 0 0,0-4 0 16,4 4-14-16,0 3-4 0,3 4 0 0,-4 2 0 15,5-3-13-15,-5 0-3 0,1-3-8 0,3 4 12 16,-3-1 4-16,-1-3 1 0,1 10 0 0,0-7 0 15,-1-3-1-15,-3 3-1 0,0 0 0 0,1 7 0 16,-5-7 0-16,-3 3 0 0,4-2 0 0,-4-1 0 0,0 0-15 16,0 6 0-16,-3-8 8 0,-1 2-8 0,-3 0 0 0,-3-3 9 15,-1 3-9-15,0-3 8 0,1 4-8 0,-1-4 12 16,-3 0-12-16,-3 3 12 0,-1-3 9 0,1 3 3 16,-1 1 0-16,0-4 0 0,1 3-24 0,-4 0 0 15,0 3 0-15,3-2 0 16,-3-4-46-16,0-3-14 0,3-7-2 0,-3 4-1 15,0-3-53-15,0-4-10 0,0-2-2 0,0 2-748 0</inkml:trace>
  <inkml:trace contextRef="#ctx0" brushRef="#br0" timeOffset="-202632.448">26899 9562 1778 0,'0'0'39'0,"0"0"8"0,0 0 1 0,0 0 3 0,0 0-41 0,0 0-10 15,0 0 0-15,0 0 0 0,0 0 46 0,0 0 7 16,0 0 2-16,0 0 0 0,0 0-23 0,0 0-5 16,0 0-1-16,0 0 0 0,0 0-2 0,7 6-1 15,-3-2 0-15,-1 5 0 0,4 7 4 0,-3-1 1 16,3 4 0-16,-3 0 0 0,3 6 0 0,-4-3 1 0,4 12 0 0,-3-5 0 15,3 5 6-15,0 1 1 16,0 2 0-16,0 7 0 0,4-6-36 0,-4 6-12 0,-4-4 0 16,4-2 0-16,0 0 12 0,0-4 0 0,-7 1 0 0,0-7 0 15,0 6 12-15,0-5-12 0,4-4 12 0,-4 3-12 16,-4-3 13-16,4 0-4 0,-3-3-1 0,-1 0 0 31,1 0-39-31,-1-3-8 0,-3-3-1 0,4 2-1 16,-4-2-148-16,3-7-30 0,-3 7-5 0,3-7-2 0</inkml:trace>
  <inkml:trace contextRef="#ctx0" brushRef="#br0" timeOffset="-202026.373">26850 9365 1267 0,'0'0'112'0,"0"0"-89"0,0 0-23 0,0 0 0 15,0 0 189-15,-4-7 34 0,4 7 6 0,0-3 2 16,0 3-147-16,0 0-28 0,0 0-7 0,0-6-1 16,0 3-32-16,0 3-6 0,0 0-2 0,4-10 0 15,-1 4-8-15,-3 6 0 16,0 0 9-16,11-3-9 0,-4-3 16 0,0-4 0 0,0 10-1 0,0-9 0 16,4 9 4-16,-1-6 1 0,-3 6 0 0,4-4 0 15,3-2-10-15,0 3-2 0,0-3 0 0,4 6 0 16,0-10-8-16,3 10 0 0,0 0 0 0,4 0 0 15,-4 0 0-15,4 0 0 0,-1 7 0 0,1-4-11 16,0 3 11-16,-1-3 14 0,1 7-3 0,0-4-1 16,-1 10-10-16,-2-4 0 0,-5-3 0 0,1 10 0 15,0-3 0-15,-4 0 0 0,-4-4 0 0,1 4 0 16,-1 3-10-16,1-4-4 0,-8 4-1 0,5 0 0 16,-5 0 15-16,1 0 0 0,-4-4 0 0,0 4 0 15,-4 0 0-15,1-3 0 0,-1-1 0 0,-3 4 0 0,0-6 0 16,0-4 8-16,-4 7 0 0,-3-7-8 0,4 1 20 15,-8-1-2-15,4 0-1 0,-4 1 0 0,1 2-3 16,-1-9-1-16,-3 7 0 0,0-4 0 0,3 4-13 0,-3-7 0 16,0 3 8-16,3-3-8 15,-3 3 0-15,0 1 0 0,-1-4 8 0,1-3-8 16,0 0-18-16,0 6-6 0,3-3-2 0,1-3 0 16,3 6-30-16,-4-6-7 0,4 4-1 0,0-4-634 15,3 6-127-15</inkml:trace>
  <inkml:trace contextRef="#ctx0" brushRef="#br0" timeOffset="-201310.517">27947 9292 1152 0,'0'0'51'0,"0"0"10"0,0-6-49 0,0 6-12 15,0-9 0-15,0 9 0 0,0 0 128 0,4-3 22 16,-4-7 5-16,3 4 1 0,1-3-84 0,-4 9-17 15,0 0-3-15,0 0-1 0,0-7-3 0,0 7 0 16,0 0 0-16,0 0 0 0,0 0 13 0,0 0 3 16,0 0 0-16,0 0 0 0,0 0-10 0,-4 0-2 0,-3 7 0 0,0-4 0 15,0 3-28-15,0 3-7 16,0 1-1-16,-4-1 0 0,1 1 0 0,3 5 0 0,-4 4 0 0,0-3 0 16,-3-4-16-16,4 10 0 0,-8 0 0 0,4 3 0 15,-4 4 0-15,1-4 0 0,-1 9 0 0,-3-6 0 16,3 10 0-16,-3 3 0 0,0-10 0 0,0 10 10 15,3-7 2-15,1-2 0 0,2 8 0 0,1-2 0 16,0 0-1-16,4-4 0 0,-1 1 0 0,0 2 0 16,4-2-2-16,0 2 0 0,7 4 0 0,-3-6 0 15,-4-4-9-15,7 4 8 0,0-1-8 0,-4-6 8 16,4 7-8-16,0-7 0 0,0 6 9 0,4 1-9 16,-4-7 0-16,3 7 0 0,1-7 0 0,-1 6 8 15,4-5-8-15,0-1 0 0,0-3 0 0,4 3 8 16,3-3-8-16,4 3 9 0,-1-2-9 0,8-8 10 0,-4 1-21 15,4-3-4-15,0 3-1 0,3-10 0 16,0 7 16-16,4-7 0 0,-4 10 0 0,0-10-9 16,-3-2-53-16,0-4-10 0,-1 6-3 15,5-3 0-15,-5 4-181 0,1-10-37 0</inkml:trace>
  <inkml:trace contextRef="#ctx0" brushRef="#br0" timeOffset="-196476.199">29598 9252 1422 0,'0'0'63'0,"0"0"13"0,0 0-61 0,0 0-15 15,0 0 0-15,0 0 0 0,0 0 28 0,0 0 4 16,0 0 0-16,4 12 0 0,-1-9-10 0,1 7-2 16,-4 5 0-16,0-5 0 0,0-1 22 0,0 10 4 15,3 0 1-15,-3-3 0 0,0 2 3 0,0 7 1 16,4 4 0-16,-4-1 0 0,3 6-14 0,1 1-2 0,-4 9-1 0,3-7 0 15,1 7-7-15,-1 0-2 0,-3 3 0 0,4-3 0 16,3 9-8-16,-4-2-1 0,5-4-1 16,-5 6 0-16,1-6 1 0,3 3 1 0,-4-6 0 0,1-6 0 15,3-1 14-15,-4 7 2 0,4-9 1 16,0 2 0-16,-3-2-17 0,3 3-3 16,0 2-1-16,-3-2 0 0,3-4-26 0,-4 4-6 0,1-10-1 0,-1 4 0 31,1-10-8-31,-4 3-1 0,0 0-1 0,0-6 0 15,0-1-144-15,0 1-29 0,0-3-5 0</inkml:trace>
  <inkml:trace contextRef="#ctx0" brushRef="#br0" timeOffset="-193315.593">30427 9694 633 0,'0'0'28'0,"0"0"6"0,7-6-34 0,0 2 0 15,-3-2 0-15,-1 3 0 0,4-3 211 0,0-4 35 0,0 4 7 0,0 3 2 16,1-3-179-16,-1-4-35 0,0 7-7 0,-4-3-2 15,1-4 19-15,-4 10 3 0,0 0 1 0,0 0 0 16,7-9 21-16,-7 9 5 0,0 0 1 0,0 0 0 16,0 0-25-16,0 0-5 0,0 0 0 0,0 9-1 15,3 1-31-15,-3 6-7 0,-3-4-1 0,-4 10 0 16,3 0-12-16,-6 3 9 0,-1 0-9 0,0 3 8 16,-3 7 13-16,0-7 3 0,0 10 0 0,0 2 0 15,-4-2-24-15,1 0 0 0,3 2-10 0,-4-2 10 16,0 0 0-16,1 3 0 0,3-13 0 0,-1 9 0 15,1-5 0-15,0-4 0 0,4-3 0 0,-1-3 0 16,0 3 0-16,4 0 0 0,-3-12 0 0,3 2 0 31,0 4-19-31,0-9-9 0,3-1-3 0,-3-3-685 0,0-3-138 0</inkml:trace>
  <inkml:trace contextRef="#ctx0" brushRef="#br0" timeOffset="-192827.286">30494 9625 230 0,'0'0'20'0,"0"0"-20"0,0 0 0 0,0 0 0 15,-3-3 217-15,3 3 39 0,0 0 8 0,0 0 2 16,-4-10-206-16,1 4-42 0,3 6-8 0,3-9-2 16,-3 9-8-16,0 0 0 0,0 0 0 0,0-10 0 15,0 4 80-15,0 6 13 0,0 0 3 0,0 0 1 16,0 0 9-16,0 0 2 0,0 0 0 0,0 0 0 15,0 0-24-15,0 0-4 0,0 0 0 0,0 0-1 16,0 0-32-16,4 6-7 0,-1 4 0 0,4-1-1 16,0 7-12-16,4-4-3 0,-1-2 0 0,1 5 0 0,0 4-4 15,3 0-2-15,-4-3 0 0,4 2 0 0,0 8-10 16,1-8-8-16,-5 7 12 0,1 4-12 0,3-1 0 16,-4-3 0-16,1 3 0 0,-4 0 0 0,0 4 8 15,0-4-8-15,0 0 0 0,-3 0 0 0,-4-2 0 16,7 2 8-16,-7-6-8 0,3 0 0 0,-3-4 8 0,0-2-8 15,4 3 0-15,-4-3 0 0,0-7 0 0,0 7-16 16,0-7 4-16,0 1 0 16,0-10-153-16,0 0-31 0,0 0-5 0</inkml:trace>
  <inkml:trace contextRef="#ctx0" brushRef="#br0" timeOffset="-192551.486">30286 10183 576 0,'0'0'51'0,"0"0"-41"0,0 0-10 0,0 0 0 16,0 0 264-16,0 0 52 0,0 0 9 0,0 0 3 16,0 0-187-16,7 3-37 0,4 3-7 0,-1-2-1 15,4-4-15-15,0 0-2 0,1 0-1 0,2 0 0 16,-3 0-26-16,4 0-4 0,3 0-2 0,-3-4 0 15,3-2-22-15,0 6-5 0,-3 0-1 0,3-3 0 16,-3-3-18-16,-1 6 0 0,1-7 8 0,-1 4-8 16,-2 3-16-16,2-6-6 0,1 3-2 0,-4-3 0 15,0-4-124 1,0 10-26-16,0-9-5 0,0-1-462 0,0 4-93 0</inkml:trace>
  <inkml:trace contextRef="#ctx0" brushRef="#br0" timeOffset="-191910.472">30505 9051 1699 0,'0'0'37'0,"0"0"8"0,0 0 2 0,-7 0 1 16,7 0-39-16,0 0-9 0,0 0 0 0,0 0 0 0,0 0 14 0,0 0 1 15,0 9 0-15,3 1 0 0,1-1-5 0,3 1-1 16,3 5 0-16,1-2 0 0,3 3 27 0,0 2 6 15,4 1 1-15,-1 0 0 0,5 6 8 0,-1-6 1 16,0 0 1-16,4 6 0 16,3 0-9-16,-3 3-1 0,3-3-1 0,4 3 0 0,-1-3-18 0,-3 4-3 15,4-1-1-15,0 6 0 0,-4 1 12 0,0-1 1 16,1-5 1-16,-5 5 0 0,-2 1-13 0,-1-4-2 16,3 3-1-16,-6-5 0 0,0 5-3 0,-4 1-1 15,3 2 0-15,1-2 0 0,-4 2-6 0,0 7 0 16,4-9-8-16,-4 9 12 0,0-7-12 0,0-2 0 0,-3-1 0 15,-1 4 0-15,1-13 9 0,0 10-1 0,-4 2 0 16,0-9 0-16,0 7-8 0,-4 3 0 0,-3-4 0 16,-3 7 0-16,-1-4-15 0,-6 7 5 0,3-6 1 0,-4 0 0 15,-3-4 9-15,-4 1-12 0,1-7 12 0,-5 6-12 32,5-9-28-32,-8-6-7 0,-3 6-1 0,3-6-1051 0</inkml:trace>
  <inkml:trace contextRef="#ctx0" brushRef="#br0" timeOffset="-188915.933">25245 7938 806 0,'0'-10'72'0,"0"10"-58"0,0 0-14 0,0 0 0 0,0 0 104 0,0 0 17 16,0 0 4-16,0 0 1 0,0 0-96 0,0 0-19 15,0 0-11-15,0 0 12 0,0 0-12 16,0 0 0-16,0 0 0 0,0 0 0 0,0 0 0 0,0 0 0 16,0 0 0-16,0 0 0 0,0 0 0 0,0 0 0 15,7-3 8-15,3-3-8 0,-3 6 0 0,4 0 10 16,0 0-10-16,6-6 10 0,-3 6-10 0,4-3 12 16,7 3-12-16,-1-7 12 0,5 7-12 0,6 0 0 15,-3-3 0-15,6 3 8 16,1-6-8-16,0 3 8 0,0-4-8 0,3 7 8 0,-3-3 0 0,-4-3 0 15,4-3 0-15,-4 2 0 0,4 4 0 0,0-3 0 16,0-3 0-16,-4 5 0 0,-7-2 28 0,4-3 4 16,-7 9 2-16,-4-10 0 0,0 10-18 0,-3 0-3 15,-1-9-1-15,-3 9 0 0,-3 0-1 0,0 0-1 0,-1-6 0 16,1 6 0-16,-4-3-1 0,0 3 0 0,-4-7 0 16,-3 7 0-16,0 0 4 0,4-3 1 0,0-3 0 15,-4 6 0-15,0 0-4 0,3-3-1 0,-3-4 0 0,0 7 0 16,-3-9-8-16,-5 6-1 0,1-3-8 0,-3-4 12 15,-4 10-3-15,3-6-1 0,-7 3 0 0,1-3 0 16,3 2-8-16,-7-2 0 0,-4 3 0 0,0-3 0 16,4 6 17-16,0-10 2 0,-4 10 0 0,4-9 0 15,0 9-19-15,7-6 0 0,-4 6 8 16,7-3-8-16,1-4 15 0,3 7-1 0,0-3 0 0,3-3 0 16,4 6 1-16,0 0 0 0,0 0 0 0,0 0 0 15,0 0-15-15,7-3 8 0,4-4-8 0,-1 7 0 16,8 0 0-16,-4 0 0 0,0 0-11 0,4 0 11 15,0 7-10-15,-1-4 10 0,1 3 0 0,-4-3-9 0,0 4 9 16,0-4 0-16,4 3 0 0,-4 3-8 16,4-2 8-16,-1-4 0 0,1 3 0 0,0-3 0 0,-4-3 0 0,3 6 0 15,1-6 0-15,3 0 0 0,-3 0 0 0,-1 0 0 16,1 0 0-16,-4 4 0 0,0-4 0 0,0 6 0 16,-3-3 0-16,0-3 0 0,-1 6 0 0,-3-3 0 15,0 4 0-15,-3 2 0 0,-1 0 0 0,-3 7-8 16,-3-6 8-16,-1 5-8 0,1-2 8 0,-1-4-8 15,-3 1 8-15,0 5-8 0,0-5 8 0,0-1 0 16,-4 0 8-16,4 1-8 0,-3-1 9 0,3-2-9 16,-4 2 12-16,0 0-12 0,1 1 9 0,-1-1-9 15,4 1 0-15,-3-4 9 16,3 3-120-16,-4-6-24 0,-7 13-5 0,1-7 0 0</inkml:trace>
  <inkml:trace contextRef="#ctx0" brushRef="#br0" timeOffset="-184954.807">28286 7502 1152 0,'0'0'51'0,"0"0"10"0,0 0-49 0,0 0-12 16,0 0 0-16,0 0 0 0,0 0 165 0,0 0 31 15,0 0 5-15,0 0 2 0,0 0-146 0,0 0-29 16,0 0-5-16,0 0-2 0,0 0-9 0,0 0-1 16,0 0-1-16,-4-3 0 0,4 3 4 0,0 0 1 15,0 0 0-15,-7-7 0 0,0 7 21 0,-3 7 5 16,2-4 1-16,1-3 0 0,-3 6 6 0,3-3 2 15,7-3 0-15,-4 13 0 0,-3-4 3 0,0 4 1 16,-3-4 0-16,2 7 0 0,1-7-23 0,0 10-5 16,0 0-1-16,-3-3 0 0,3 2-6 0,-4 8-2 0,1 2 0 15,-1 0 0-15,0 3-5 0,-6 1-2 16,3 8 0-16,-4-2 0 0,0 0-10 0,-3 6 10 0,0-4-10 16,0-2 10-16,0-4 4 0,3 4 1 0,-3-10 0 0,0 4 0 15,3-1-15-15,-3-6 0 0,0 0 0 0,3 0 0 16,0-6 28-16,4 3 4 0,-3-13 0 0,6 7 0 31,-3-6-58-31,3-4-11 0,1-3-3 0,-1-3 0 16,4 0-135-16,4-9-27 0,-1 5-6 0,1-11 0 0</inkml:trace>
  <inkml:trace contextRef="#ctx0" brushRef="#br0" timeOffset="-184463.24">28042 7536 1094 0,'0'-9'48'0,"0"9"11"16,0-3-47-16,0-3-12 0,4-4 0 0,-1 4 0 0,-3 6 127 0,4-3 23 16,-1-7 5-16,4 4 1 0,-3 3-80 0,3-3-16 15,-3-4-4-15,3 10 0 0,-7 0-2 0,0 0-1 16,0 0 0-16,3-6 0 0,8 3 10 0,-11 3 1 15,0 0 1-15,0 0 0 0,0 0 0 0,0 0 0 16,0 0 0-16,3 3 0 0,4 3-8 0,0 1-1 0,0-4-1 16,1 3 0-16,-5-3-34 0,4 3-6 0,0-3-2 15,0 7 0-15,0-4-4 0,4 4-1 0,-4-4 0 0,3 3 0 16,1 1-8-16,-4 2 0 0,4-6 0 0,-1 4 8 16,4-1-8-16,1 10 0 0,-5-9 0 0,1 5 0 15,3-5 0-15,-4 8 0 0,1-2 0 0,-4-3 8 16,0 2 10-16,4 4 2 0,-4 0 0 0,0 3 0 15,0 0 6-15,0 3 2 0,0 9 0 16,-4-12 0-16,5 10-16 0,2-4-4 0,-3 6 0 0,0-5 0 16,0-1 0-16,4 3-8 0,-4-3 12 0,3-6-4 15,-2 4 1-15,2-1 0 0,-3 0 0 0,4-6 0 16,-4-1-9-16,0 1 8 0,0 0-8 0,0-3 8 16,-3-1-8-16,-1-2 10 0,1-4-10 0,-1 7 10 15,-6-7-10-15,3 1-14 0,-4 5 3 0,4-5 1 16,-7 2-42-16,3-2-9 15,-3-4-2-15,4 3 0 0,-4 1-67 0,3-4-14 0,-3-3-2 0,7-3-1 16,-7 0 66-16,7 0 13 0,-7 0 2 0,0-9-578 16,0 6-115-16</inkml:trace>
  <inkml:trace contextRef="#ctx0" brushRef="#br0" timeOffset="-184133.735">27968 8082 1036 0,'0'0'92'0,"0"0"-73"16,0 0-19-16,-7 0 0 0,7 0 157 0,0 0 28 0,0 0 6 0,-7 6 1 16,7-6-79-16,0 0-15 0,0 0-3 0,0 0-1 15,0 0-6-15,0 0 0 0,0 0-1 0,0 0 0 16,0 0 7-16,0 0 2 0,11 0 0 0,-1 3 0 15,-3-3-23-15,4 0-4 0,3 0-1 0,-3-3 0 16,3 3-31-16,0 0-6 0,3 0-2 0,5 0 0 16,-1-6-14-16,4-3-3 0,-4 9-1 0,3-10 0 15,8 10-22-15,-4-9-4 0,4 9-1 0,0-10 0 16,0 7-59 0,-1-3-12-16,1-3-2 0,-4 2-763 0,4-2-152 0</inkml:trace>
  <inkml:trace contextRef="#ctx0" brushRef="#br0" timeOffset="-181566.075">28494 9669 864 0,'0'0'76'0,"0"0"-60"16,-4 9-16-16,4-9 0 15,-7 6 172-15,4-2 31 0,3-4 6 0,-7 6 2 0,7-6-110 0,-4 3-21 16,4-3-5-16,-3 6-1 0,-1-3-6 0,1 4 0 16,3 2-1-16,-4 0 0 0,4 1-27 0,0-1-6 15,4 1-1-15,-4 5 0 0,3 4 5 0,-3-3 1 16,7 3 0-16,-3-1 0 0,-4 11-14 0,3-4-2 16,1 3-1-16,-4 7 0 0,0-1 4 0,0 4 1 15,0-4 0-15,-4 4 0 0,-3-4-11 0,4 1-1 0,-1-1-1 16,-3-6 0-16,4 1-14 0,-1 2 0 0,0-9 0 15,1 3-10-15,-1 0 10 0,4-6 12 0,4-6-2 16,-1 2-1-16,-3-5-27 0,4 5-6 0,3-12 0 0,-3 7-1 31,-4-10-96-31,0 0-19 0,0 0-4 0,0 0-524 0,0 0-104 0</inkml:trace>
  <inkml:trace contextRef="#ctx0" brushRef="#br0" timeOffset="-180824.333">28363 9597 864 0,'0'0'76'0,"0"0"-60"15,0 0-16-15,0 0 0 0,0 0 342 0,0 0 66 16,0 0 12-16,11-7 4 0,3-2-350 0,0 9-74 15,4-9 0-15,-1 5-16 0,8-5 8 0,-4 0 8 16,0 2-12-16,4-2 12 0,0 3-8 0,0 2 8 16,-1-2 0-16,1 6 0 0,0-3 0 0,-1 3-8 15,-3 3 8-15,1-3 0 0,-8 0 0 0,0 6 0 16,4-2 8-16,-1 5-8 0,-6 7 15 0,-1-1-3 16,-3-2-1-16,0 3 0 0,4-1 4 0,-7-2 1 15,6 6 0-15,-6-4 0 0,3-5 0 0,0 5 0 16,-4-2 0-16,1-4 0 0,-1 7-4 0,1-7 0 15,-4 1 0-15,-4 6 0 0,1-13-1 0,-1 6-1 16,-3 4 0-16,-3-4 0 0,-1-6 2 0,-3 7 1 0,0-1 0 0,-4-3 0 16,4 4-13-16,-4-1 11 0,-3-9-11 0,4 9 10 15,-1-9-10-15,0 10 8 0,1-10-8 0,-1 0 8 16,8 6-8-16,-1-6 0 0,0 0 0 0,4 0 0 16,0 0 8-16,7 0-8 0,0 0 0 0,0 0 8 15,0 0-8-15,0 0 0 0,0 0 0 0,0 0 0 16,0 0-18-16,0 0 4 0,0 0 1 0,11 3 0 15,3-3 13-15,0 0 0 0,0 0 9 0,4 7-9 16,-4-4 0-16,4-3 0 0,-4 6 0 0,3-6 0 16,1 0 0-16,3 3-8 0,0 3 8 0,0-6 0 15,-3 10 0-15,3-4 0 0,-3-3 0 0,0 7 0 16,-1-4 0-16,1-3 0 0,-4 3 0 0,0 4 0 16,0-7 0-16,-3 9 0 0,-1-2 0 0,-3-1 0 15,4 1 0-15,-8-1 0 0,5 7 0 0,-5-4 0 0,1 7 8 16,-1-3-8-16,1-1 0 0,-4-2 0 0,0 3 9 15,0-4-9-15,-4 4 8 0,1 0-8 0,-1-4 8 0,1 4-8 16,-1-1 0-16,0-2 8 0,-3-4-8 0,0 1 10 16,0 5-10-16,-3-5 10 0,3-1 2 0,-4 7 1 15,0-13 0-15,-3 6 0 0,0 4-3 0,0-4-1 16,-3 1 0-16,-5-7 0 0,5 6 0 0,-4-2 0 16,-1-4 0-16,1 3 0 0,-3 3 3 0,-1-9 1 15,4 10 0-15,-4-10 0 0,4 6-13 0,-4-3 9 16,4-3-9-16,0 0 8 0,0 0-8 0,3 0 0 0,0 0 0 15,1 0 0-15,3-3 0 0,-4-3 10 0,4 6-10 16,-4 0 10 0,4-3-98-16,-4-4-20 0,1 7-4 0,-4-9-1043 0</inkml:trace>
  <inkml:trace contextRef="#ctx0" brushRef="#br0" timeOffset="-179377.373">25213 9916 633 0,'-7'0'56'0,"3"0"-44"0,-3-6-12 0,-3 6 0 16,3-3 292-16,0 3 57 0,0-6 11 0,0 6 3 15,0 0-292-15,-1 0-59 0,5 0-12 0,-4 0 0 16,0 0-12-16,0 0-3 0,0 6 0 0,0-12 0 16,0 6 15-16,7 0-11 0,-7 0 11 0,7 0-10 15,0 0 45-15,0 0 9 0,0 0 1 0,0 0 1 16,0 0 14-16,0 0 4 0,0 0 0 0,7 9 0 16,3-9-36-16,4 6-8 0,4-6 0 0,0 4-1 0,6-4 4 15,1 0 1-15,0 0 0 0,3 0 0 16,0 0-24-16,7-4 9 0,1 4-9 0,2-6 0 0,1 6 0 15,4 0 0-15,-5-9 0 0,1 9 0 0,0-3 21 0,-4-4-2 16,-3 7-1-16,0-6 0 0,-4 6-18 0,-3-3 0 16,3 3 0-16,-7 0 0 0,-3 0 0 15,-1 0 13-15,1-6-2 0,0 6-1 0,-4 0-10 0,3-3 0 16,-2-4 0-16,2 7 0 0,-3 0 22 16,0-3-1-16,1-3 0 0,-1 6 0 0,3-10-9 0,-6 10-3 15,-4-9 0-15,0 9 0 0,4-9 13 0,-4 9 2 16,-4-10 1-16,1 4 0 0,-4-3-5 0,0-1-2 15,3 1 0-15,-10-1 0 0,4 1-8 0,-4 3-2 16,-1-4 0-16,1 1 0 0,-3-1-8 0,-1 1 0 16,1 0 0-16,-1-1 8 0,1 4-8 0,-1-3 0 0,0-1 0 15,1 7 0-15,-1-3 0 0,-3-4 0 0,3 1 0 0,1 3 0 16,3 3 0-16,-4-4 0 0,4-2 0 0,0 9 0 16,-3-10 0-16,3 7 0 0,-1-3 0 0,1 0 0 15,0 3 0-15,0-4 0 0,7 7 0 0,0 0 0 16,-3-3 0-16,3 3 0 0,0 0 0 0,0 0 0 15,0 0-16-15,0 0 5 0,7-6 1 0,0 6 0 16,3 0 10-16,5 0-13 0,-5 6 5 0,4-6 8 16,4 10-14-16,0-7 5 0,-4 3 1 0,3 3 0 15,1 1-14-15,0-4-2 0,3 4-1 0,-4-7 0 16,-3 3 16-16,1 3 9 0,-1 1-10 0,3-4 10 16,-3-3 0-16,1 7 0 0,-1-4 0 0,0-3 0 15,0 6 0-15,-4-2 0 0,1 2-9 0,0 0 9 16,3-2 0-16,-4-4 0 0,1 6 0 0,-4-2 11 0,0-4-11 15,4 6 0-15,-4-3-10 0,-4 4 10 0,1-1 0 16,-1 1 13-16,-3-1-1 0,0 0 0 0,0 1 7 0,-7 5 1 16,4-5 0-16,-8 6 0 0,4-7-20 0,-7 0 0 15,3 10 0-15,-3-9 0 0,0 5 11 0,0-2-2 16,-4-1 0-16,4-2 0 0,4-1-1 0,-1 1 0 16,-3-7 0-16,0 3 0 0,-4 3 1 0,4 1 0 15,4-4 0-15,-1-3 0 16,0-3-101-16,-3 0-20 0,7 0-4 0</inkml:trace>
  <inkml:trace contextRef="#ctx0" brushRef="#br0" timeOffset="-174809.424">18807 976 864 0,'0'0'76'0,"0"0"-60"0,0-6-16 0,0 3 0 16,0 3 117-16,7-6 21 0,-7 2 4 0,0 4 1 16,0 0-115-16,0 0-28 0,0 0 0 0,3-6 0 15,-3 6 24-15,0 0 0 0,0 0-1 0,0 0 0 16,0 0 5-16,0 0 0 0,0 0 1 0,0 0 0 15,0 0-6-15,0 0-2 0,0 0 0 0,-3 6 0 16,-4-2 29-16,0 5 6 0,-1-9 0 0,5 13 1 16,-8-1-5-16,4 4 0 0,-3-7-1 0,-1 4 0 15,1 2-5-15,-1 11-1 0,-7-8 0 0,4 1 0 16,0 6-21-16,0-6-4 0,-4 9 0 0,4-3-1 16,-3 4-10-16,-1-11-1 0,-3 17-8 0,3-10 12 15,-3 3-12-15,3 0 0 0,-3 7 0 0,4-10 0 16,-1 13 0-16,0-7-10 0,1-3 10 0,3 0-8 0,-1 7 8 15,1-7 0-15,4 0 0 0,-1-3 0 0,1-6-13 16,6 6-1-16,-3-6 0 0,0 0 0 16,3-3-130-16,1-7-27 0,3 0-5 0,0 1 0 0</inkml:trace>
  <inkml:trace contextRef="#ctx0" brushRef="#br0" timeOffset="-174436.507">18842 870 1785 0,'0'0'159'0,"0"0"-127"0,-4-10-32 0,4 10 0 16,0 0 88-16,0 0 11 0,0 0 2 0,0 0 1 15,0 0-73-15,0 0-14 0,0 0-3 0,0 0-1 16,0 0-11-16,0 0 0 0,4 10 0 0,-1-1 0 15,4 7-12-15,-3-4 12 0,3-2-10 0,-3 5 10 16,3 4-10-16,0-3 10 0,0 3-10 0,-4 6 10 16,1-3 0-16,-1 3 0 0,-3-6 0 0,4 12 0 15,-4-3 18-15,0-3 3 0,0-3 1 0,-4 3 0 16,4 4 12-16,-3-11 2 0,-1 7 1 0,4 1 0 16,0-8-9-16,-3 1-1 0,3 9-1 0,0-6 0 15,0 0-9-15,0-3-1 0,0 6-1 0,3-6 0 0,-3 3-7 16,7-9 0-16,-3 5-8 0,-1 1 12 0,1-3-12 15,-1 3 9-15,1-13-9 0,-1 6 8 0,5 1-19 16,-5-10-4-16,1 7-1 0,-4-1 0 16,3-3-52-16,-3-6-12 0,0 0-1 15,0 0-1-15,0 0-135 0,-3 10-27 0,-1-7-6 0</inkml:trace>
  <inkml:trace contextRef="#ctx0" brushRef="#br0" timeOffset="-174129.119">18436 1459 1555 0,'0'0'68'0,"0"0"16"0,4-3-68 0,-4 3-16 0,0 0 0 0,3-6 0 15,4-4 167-15,0 4 29 0,4 3 7 0,0-3 1 16,3 3-147-16,0 3-29 0,0 0-5 0,0-7-2 15,0 4-9-15,4 3-3 0,-1 0 0 0,1 0 0 16,0 3-9-16,-1 4-9 0,1-7 9 0,0 0-13 16,-4 3 13-16,3 3 8 0,-3-3 0 0,1-3-8 15,-1 0 0-15,0 6 0 0,-4 1 0 0,4-4 0 16,-3-3-9-16,0 0-9 0,-1 0-2 0,1 0 0 16,-4 0-34-16,3 0-7 0,-3 0-2 0,1-3 0 15,-8 3-100-15,7-7-20 0,0 1-4 0,0-3-557 16</inkml:trace>
  <inkml:trace contextRef="#ctx0" brushRef="#br0" timeOffset="-173409.438">19114 603 2034 0,'0'-28'90'0,"0"22"18"0,-4-4-86 0,0-2-22 0,1 5 0 0,3-11 0 16,-4 8 8-16,4 4-8 0,-3 3 8 0,-1-7-8 15,1 4 0-15,-8-3 0 0,1 9 0 0,-4 0 0 16,-1 0 0-16,-6 0-8 16,0 9 8-16,-4-3-8 0,1 4-1 0,-5-1 0 0,1 1 0 0,-3 8 0 15,-1-8 9-15,0-1 0 0,0 7 0 0,-3-7-8 16,-4 10 31-16,0-9 6 0,1 5 2 0,-5 4 0 15,1-3 1-15,3-4 0 0,-3 4 0 0,3 3 0 16,0 0-7-16,0-4-1 0,4 4 0 0,3 6 0 16,1-12-12-16,-1 12-2 0,4 0-1 0,-1 3 0 15,1 0-9-15,0 7 8 0,3-7-8 0,4 7 8 16,-4-7-8-16,8 6 0 0,-1 1 0 0,8 2 8 16,-1-2-8-16,0-1 0 0,1 4 0 0,-1-4 0 15,4 1-9-15,0 3 9 0,0-4 0 0,3 4 0 0,4 6 0 16,0-13-8-16,0 7 8 0,0-4 0 0,8-3 0 15,-1 4 0-15,3-7 0 0,1 7 0 0,-4-4 0 16,7-9 0-16,4 6 11 0,3-3-11 16,3 0 14-16,1 0-4 0,0 4-1 0,7-11 0 0,-4 1-1 0,4 6-8 15,3-6 12-15,0 0-4 0,4-3 0 16,0-4-8-16,3 4 12 0,4-7-4 0,0 1 4 0,3-4 0 16,1-6 0-16,-1 0 0 0,0-6-2 0,1-4 0 15,3 1 0-15,0 0 0 0,3-7-10 0,0 3 0 16,1-12 0-16,-1 6 0 0,-3-6 0 0,0 0 12 15,-3-3-4-15,-5-6 0 0,-2 2 0 0,-1-2-8 16,-3-4 12-16,0-6-4 0,-1 3 0 0,-2-3-8 16,-1 7 12-16,-7-1-4 0,-3-3 3 0,-4 4 0 0,0-7 0 15,-7 6 0-15,-7-6 3 0,1 10 1 0,-1-13 0 16,-4 6 0-16,-10-6 5 0,0 13 0 0,3-10 1 0,-6 0 0 16,-1 6-4-16,-6 0-1 0,3-2 0 0,-4 2 0 15,0 4-6-15,1 2-2 0,-5 1 0 16,1 0 0-16,4-1-8 0,-5 4 0 0,5 0 0 0,-4-7 0 15,0 10 0-15,-1-3-11 16,5 3 11-16,-8 6-12 0,0-6 12 0,1 6-13 0,-5 0 5 0,1 4 8 31,0 2-28-31,0 4 1 0,0-7 1 0,3 7 0 0,-3-1-5 16,3 4-1-16,0 3 0 0,4 3 0 16,0-7-86-16,3 14-18 0,1-7-3 0,2 3-871 0</inkml:trace>
  <inkml:trace contextRef="#ctx0" brushRef="#br0" timeOffset="-172422.64">19586 1246 576 0,'0'0'25'0,"0"0"6"0,0 0-31 0,0 0 0 0,0 0 0 0,0 0 0 16,0 0 256-16,0 0 44 0,0 0 10 0,7-3 2 16,4 3-228-16,-4-6-46 0,0 6-9 0,4 0-1 15,-4 0 4-15,7 0 0 0,0 0 1 0,0 6 0 16,4-6 4-16,-4 3 1 0,3-6 0 0,1 6 0 16,0 3-26-16,-1-6-12 0,4 3 10 0,-3-3-10 15,3 0 22-15,0 0-2 0,4 0 0 0,0 0 0 16,-1 0 17-16,5 0 3 0,-1 0 1 0,4 0 0 0,3 0-2 15,4 0-1-15,0 0 0 0,-1 0 0 0,1 0-10 16,4-3-3-16,-5 3 0 0,5 0 0 16,-8-6-8-16,4 6-1 0,3-3-1 0,-3 3 0 0,3-6-7 15,-3 6-8-15,-4 0 11 0,1-10-11 0,-1 10 12 16,0 0-4-16,0 0 0 0,-3 0-8 0,-4 0 12 0,1 0-4 16,-1 0 0-16,0 0-8 0,-3 0 8 0,6 0-8 15,-2-3 0-15,2-3 0 0,1 6 0 0,0-3 0 16,0-4 0-16,-1 1 0 0,1 6 9 0,0-9-9 15,-4 9 0-15,0-3 9 0,-3 3-9 0,-4-7 10 16,0 4-10-16,-6-3 10 0,-1 6 7 0,-4 0 2 16,-3 0 0-16,-7 0 0 0,7-10 0 0,-7 10 0 15,0 0 0-15,0 0 0 0,0 0-3 0,0 0-1 0,0-9 0 16,0 6 0-16,-3-10 5 0,-1 10 2 0,1-6 0 16,-4 3 0-16,3-7-22 0,-3 4-8 0,0-4 0 15,0 4 0-15,-4-1 8 0,4 1 8 0,-3-1-8 0,-1 1 11 16,1 3-11-16,-4 3 0 0,-1-4 0 0,1 4 8 15,4-3-8-15,-4 3 0 16,-1 3 0-16,1 0 0 0,-3 0-11 0,3 0-4 0,3-6-1 0,-3 6 0 16,3 0 16-16,8 0 0 0,-4 0 0 0,7 0-9 15,-7 0 9-15,7 0 0 0,0 0 0 0,0 0 0 16,0 0-16-16,0 0 3 0,0 0 0 0,0 0 0 16,10 0-1-16,1 6 0 0,3-3 0 0,0 3 0 15,7-6 6-15,-3 0 8 0,0 0-13 0,-1 3 5 16,1 4-4-16,-1-4 0 0,-2-3 0 0,-1 6 0 15,0 3 12-15,0-9 0 0,-4 10 0 0,1-1-8 16,-4-2 8-16,0-7 0 0,-3 3 0 0,3 6-8 0,-4-3 8 16,4 1 0-16,-3 2-9 0,-1-6 9 0,1 13 0 15,-4-13 0-15,7 3 0 0,-3 4 0 0,-4-1 0 0,3-3 0 16,-3-6 0-16,4 13 0 0,-4-7 0 0,0 7 0 16,0-4 0-16,0-3 0 0,-4 4 0 15,1 9 0-15,-8-13 0 0,4 6 0 0,0 1 0 0,-4-4 0 16,-3 4 8-16,4 3-8 15,-1-13 16-15,-3 12-3 0,-4-5 0 0,1-1 0 0,2 7-13 0,1-7 0 16,4 7 8-16,-4-13-8 0,3 6 0 0,0 1 0 16,4-1 8-16,0-2-8 15,4-4-94-15,3-3-22 0,0 0-4 0,0 0 0 16,0 0-104-16,0 0-20 0,0 0-4 0,7-19 0 0</inkml:trace>
  <inkml:trace contextRef="#ctx0" brushRef="#br0" timeOffset="-171606.767">22430 465 2142 0,'-11'-12'95'0,"11"12"19"0,0 0-91 0,0 0-23 16,-7-4 0-16,0-2 0 0,7 6 36 0,0 0 2 16,-7 0 1-16,-7 6 0 0,-4-2-39 0,4 2 0 15,3 3 0-15,-6 1 0 16,-4-1-8-16,-4 7 0 0,7-7 0 0,-3 10 0 0,-4 6 8 0,-3-6-8 16,4 0 8-16,-5 9-8 0,5-3 8 0,-5 0-8 15,-2-6 8-15,-5 9-8 0,8-3 22 0,-7 3 5 16,-4-2 1-16,-3 2 0 0,3 6 26 0,0 1 6 15,4-1 0-15,-4-2 1 0,4 12-33 0,-1-10-8 16,8 13 0-16,0-6-1 0,3-7-11 0,1-2 8 16,6 2-8-16,0 1 8 0,4-7-8 0,0 6 0 15,4 1 0-15,-1-7 0 0,0 7 0 0,8-7 8 16,-4 6-8-16,3-5 8 0,4 8 0 0,0-2 0 0,0-4 0 16,4 0 0-16,3-6-8 0,0 10 0 0,3-10 0 15,1 3 0-15,3-6 0 0,0 3 0 0,7 0 10 16,-3-6-10-16,3 0 16 0,0 0-3 0,4 3-1 0,7 0 0 15,3-7 8-15,0 1 0 16,1-3 1-16,3 2 0 0,6-2-8 0,-2-4-1 0,-4 4-1 0,3-10 0 16,0 6 1-16,4 1 0 0,7-4 0 0,-7 3 0 15,0-9-12-15,7 4 0 0,3-4 0 0,-3-4 0 16,-4 4 8-16,1-6 0 0,-4 3 0 0,3 3 0 16,0-16 4-16,-3 13 0 0,-3-6 0 0,6-4 0 15,4 4-4-15,-4-4 0 0,-6-2 0 0,-1 2 0 16,4-3 1-16,-4-9 0 0,-3 6 0 0,0 1 0 15,0-17 2-15,3 16 0 0,-3-15 0 0,-1-1 0 16,5-2-3-16,-4-1-8 0,-1 4 12 0,-2-1-4 16,-1 1-8-16,-3-10 0 0,-4 6 0 0,-3 10 8 0,-1-7 0 15,-6 7 0-15,0 0 0 0,-4-3 0 0,-4 2 11 0,-3 1 1 16,4 0 1-16,-8 3 0 0,1-10-5 16,0 7 0-16,-4 0-1 0,0-3 0 0,-4-4-15 15,-3-3 8-15,0 10-8 0,0-6 0 0,-4 5 0 0,1-11-10 16,-8 11 0-16,4-5 0 15,-7 6-6-15,0-7-2 0,-4 7 0 0,-3-6 0 0,-1 5 4 0,-2 4 1 16,-5-3 0-16,5 0 0 0,-8 3 2 0,4 6 1 16,-1-6 0-16,-2 6 0 0,-1-6 10 0,-4 12 0 15,-2-2 0-15,-1 5 0 0,-11-5 0 0,11 5 0 16,4 7 0-16,-4 3-8 0,4-9 8 0,-1 9-8 16,8 0 8-16,0 0-8 15,7 0-20-15,-4 0-4 0,4 3-1 0,0 3 0 16,3-6-45-16,0 3-9 0,0-3-1 0,1 0-1 15,6 10-105-15,0-10-21 0,-3 0-4 0</inkml:trace>
  <inkml:trace contextRef="#ctx0" brushRef="#br0" timeOffset="-171240.013">22398 898 2602 0,'0'0'57'0,"0"0"12"0,0 0 3 0,0 0 1 0,0 0-58 0,3 9-15 16,-6-2 0-16,3 2 0 0,3 10-13 0,1-4-6 15,-1-2-1-15,-3 12 0 0,0 0 6 0,0-6 1 16,8 16 0-16,-5-7 0 0,-3 0 13 0,7 3-9 16,0 1 9-16,0 2-8 0,-3-6 8 0,-4 7 0 15,3-7 0-15,1 7 0 0,-1-1 0 0,-3 1 0 16,-3-7 9-16,-4 6-9 0,7-5 13 0,0 5-4 16,-4-6-1-16,-3 0 0 0,4-2-8 15,-1-1 0-15,4-7 0 0,-3 1 0 16,-4-3-37-16,7-4 0 0,3 4 0 0,1-6 0 15,-8-10-175-15,4 0-34 0,0 0-7 0,0 0-2 0</inkml:trace>
  <inkml:trace contextRef="#ctx0" brushRef="#br0" timeOffset="-170563.971">22377 854 2098 0,'7'-9'93'0,"-7"9"19"16,-7-4-89-16,7 4-23 0,7 0 0 0,0-6 0 0,-4-3 27 0,8 9 1 16,3-10 0-16,0 7 0 0,0-3-28 0,0 6 0 15,4-6 0-15,3 6 0 0,0-3 0 16,1-4 12-16,-8 7 0 0,3 0 0 0,4 0 0 0,-3 0 1 16,3 0 0-16,-7 0 0 0,4 7 1 0,0-4 0 15,3 3 0-15,-7-6 0 0,-4 9-5 0,5 1-1 16,-1-1 0-16,0-3 0 0,-7 4 0 0,3-1-8 15,-2 1 12-15,2 8-4 16,-3-2 8-16,-3-6 2 0,-4-1 0 0,0 10 0 0,7 0-6 0,-7-4 0 16,-11-5-1-16,1 9 0 0,-5-4-2 0,1 4 0 15,-3 0 0-15,-4 0 0 0,-4-4-9 0,4 4 8 16,3-3-8-16,-3-4 8 0,-4 1-8 0,8-10 12 16,2 6-12-16,1 1 12 0,4-10 1 0,-1 0 1 15,1 6 0-15,3-6 0 0,7 0-14 0,0 0 0 0,-8-6 0 16,8 6 0-16,0 0 18 0,0 0 1 0,0 0 0 15,0 0 0-15,0 0-19 0,0 0 0 0,0 0 0 0,0 0-9 16,0 0-5-16,0 0-1 0,15 6 0 0,-5 4 0 16,1-10 15-16,-1 3 0 0,4 6 0 0,1-3 0 15,6 1 0-15,-4-4 0 0,-3 3 0 0,8-3 0 16,2 7 0-16,1-4 0 0,-4 3 0 0,4-6 0 16,0 4 0-16,-1 2 0 0,-3-3 0 15,1-3-9-15,-5 7 9 0,-3 6 0 0,8-7 0 0,-8 0 0 16,-4 1 0-16,-3-1 0 0,0 7 0 0,0-4 0 15,-3 1 0-15,-1-1 0 0,-3 7 0 0,0-3 0 16,4 3 0-16,-8 0 0 0,1-4 0 0,-1 4 0 16,4 0 0-16,-7-3 0 0,4-4 0 0,-8 4 0 15,8 3 0-15,-4-10 0 0,0 0 0 0,0 7 0 16,-8-6 10-16,5-1-2 0,3 7-8 0,-4-7 12 0,-6 0-12 16,-1 1 9-16,4-1-9 0,0 1 8 0,0-4 0 0,-8 3 0 15,-2-6 0-15,3 10 0 0,3-10-8 0,-3 7 10 16,-7-1-10-16,3-9 10 0,0 9-10 0,0-2 8 15,1-7-8-15,-1 0 8 0,-3 3-8 0,3-3-11 16,4 0 3-16,-4 0 0 16,-3-3-27-16,7 3-5 0,14 0 0 0,-4-7-1 15,1 4-123-15,-1-3-25 0,8-3-5 0</inkml:trace>
  <inkml:trace contextRef="#ctx0" brushRef="#br0" timeOffset="-169453.514">23827 1224 1209 0,'0'0'53'0,"0"0"12"0,-7 0-52 0,-4 0-13 16,4 0 0-16,-4 0 0 0,4 0 122 0,0 0 22 16,7 0 4-16,0 0 0 0,-7 0-105 0,7 0-22 0,0 0-4 0,0 0-1 15,0 0 5-15,0 0 1 0,0 0 0 16,0 0 0-16,0 0-12 0,0 0-2 15,0 0-8-15,0 0 12 0,7 3 17 0,0 7 3 0,0-10 1 0,0 6 0 16,4-6 17-16,0 0 3 0,-4 9 1 0,7-9 0 16,3 0-14-16,-3 0-2 0,1 3-1 0,2-3 0 15,1 0-9-15,3 7-1 0,4-1-1 0,-1-6 0 16,5 3-8-16,-1-3-2 0,4 6 0 0,-1-3 0 16,1-3-16-16,0 10 10 0,3-10-10 15,4 0 8-15,3 0-8 0,-3 6 0 0,3-6 9 0,1 0-9 16,-1 0 8-16,-3 0-8 0,0 0 8 0,-4 0-8 15,0 0 8-15,1-6-8 0,-5 6 8 0,-2 0-8 16,2 0 8-16,-3 0-8 0,4 0 10 0,-4 0-10 16,4 0 15-16,-4 0-3 0,4-10-1 0,0 10 0 15,0 0 13-15,-1 0 2 0,1-3 1 0,-4 3 0 16,1 0-27-16,-1-6-17 0,0 6 2 0,-7 0 1 16,0-3 23-16,1 3 5 0,-1-6 1 0,-4-1 0 0,1 7-15 15,-4-3 0-15,-3 3 0 0,3-6 0 0,-4 6 10 0,-3-3-1 16,1 3 0-16,-1-6 0 0,-4 6 4 0,4 0 1 15,-3-10 0-15,-1 1 0 0,4 9-6 0,-3-10 0 16,-1 10-8-16,4-6 12 0,-7-3-12 0,4-1 11 16,-1 7-11-16,1-3 10 0,-4-7-10 0,0 4 10 15,0-4-10-15,0 10 10 0,-4-6 1 0,1 3 0 16,-1-4 0-16,1 1 0 0,-4 6-11 0,0-4 0 16,0 1 0-16,-4-3 0 0,1 6 0 0,-5-4 0 15,5 7 0-15,-4-9 0 0,3 9 0 0,1-10 0 16,-5 10 0-16,5 0 0 0,-1-3 0 0,1-3-9 15,-1 6 9-15,4 0 0 0,-4 6 0 0,4-6-8 16,7 0 8-16,-3 3 0 0,-1-3-16 0,4 0 0 0,0 0 0 16,0 0 0-1,0 0-11-15,0 10-1 0,0-10-1 0,4 0 0 16,-4 0-3-16,10 9 0 0,-2-2 0 0,-1-4 0 0,3 3 32 0,1-3 0 0,-1 3 11 0,-3 4-3 16,4-4-8-16,3-3-10 0,-3 13 10 0,-1-13-13 15,1 3 13-15,-1-3 0 0,-3 4 0 0,4-1 0 16,-4-3 0-16,4 6 0 0,-4-9 0 0,0 10 0 15,-7-10 0-15,3 6 0 0,-3-6 0 0,0 0 10 16,7 10-1-16,-3-1 0 0,-1 0 0 0,1 1 0 16,-4-10-9-16,3 9 12 0,-3 7-12 0,0-4 12 15,0 1-12-15,0-4 0 0,-3 4 0 0,-1-7 0 16,1 7 0-16,-4-4 0 0,0 4 0 0,0-1 0 16,0-2 21-16,-4 5-1 0,1-5 0 0,-1-1 0 15,-3 0-12-15,0 7-8 0,3-6 10 0,-3 2-10 0,0-6 12 16,0 10-4-16,-4-3-8 0,4-7 12 15,3 3-12-15,-3-6 0 0,4 10 0 0,3-10 0 16,-4-3-116-16,4 0-25 0,7 0-6 0,0 0-945 16</inkml:trace>
  <inkml:trace contextRef="#ctx0" brushRef="#br0" timeOffset="-168429.466">26402 575 1814 0,'0'0'40'0,"0"0"8"0,-4-6 1 0,1 6 3 0,-1-3-42 0,4 3-10 16,0 0 0-16,0 0 0 0,-7-7 8 0,7 7-8 16,-3-3 12-16,-1 3-4 0,4 0-8 0,0 0 0 15,-7 0 0-15,0 0 8 0,0 0 0 0,0 3-8 16,0-3 12-16,0 0-4 0,-4 7 4 0,4-4 0 16,-3 3 0-16,-1 0 0 0,-3 7 24 0,0-13 6 15,0 9 1-15,0-3 0 0,0-2 7 0,-4 5 2 16,-3 3 0-16,3 1 0 0,0-4-32 0,-3 7-7 15,0-3-1-15,0 2 0 0,0 4-2 0,-4-3-1 16,4 3 0-16,0 6 0 0,-4-13-9 0,4 13 0 0,0 0 9 16,-4-6-9-16,4 9 0 0,-4-2 0 0,0 2 0 15,1-9 0-15,-1 15 0 0,0-6 0 0,1 7 0 16,3-10 8-16,-4 3 10 0,0 0 2 0,0 7 1 0,4-10 0 16,0 0 0-16,0 3 0 0,3 0 0 0,-3 1 0 15,0 2-5-15,3-3 0 0,4 0-1 0,4-2 0 16,-4 2-3-16,3 6-1 0,4-5 0 0,3-1 0 15,-3 6-11-15,4-6 10 0,3 7-10 0,0-7 10 16,3 7-10-16,-3-10 0 0,4 3 9 0,-1-9-9 16,8 6 0-16,-4 0 9 0,0 0-9 0,4-3 0 15,-1-6 10-15,1 2-10 0,3 1 8 0,0 0-8 16,0-3 19-16,7-1-2 0,0-2 0 0,1 3 0 16,6-4-3-16,0 4-1 0,4 3 0 0,0-10 0 15,-1 1-2-15,8 2-1 0,-4-2 0 0,11-7 0 0,0 6-2 16,-4-3 0-16,4-3 0 0,0 4 0 15,4-7 0-15,-5 0 0 0,1-10 0 0,-3 4 0 0,2-3 0 16,1 6 0-16,0-4 0 0,4-2 0 0,-1-1 6 16,0 1 1-16,4-7 0 0,-3 4 0 0,-4-4-5 15,-1 0-1-15,1-2 0 0,-7 5 0 0,0-3 6 0,0 1 1 16,-8-14 0-16,8 11 0 0,-3-7-3 0,-5 6 0 16,1-6 0-16,-4-4 0 0,-3 4 2 0,0-6 0 15,-4 6 0-15,0-10 0 0,0 1 1 0,0 6 0 16,-3-7 0-16,0 1 0 0,-8-4-5 0,4 10-1 15,-3-7 0-15,-1 1 0 0,-3 12-10 0,1-9 0 16,-1-7 0-16,-4 3 0 0,4 7 0 0,-3-16 0 16,-4 16 0-16,-4 0 0 0,1-13-11 0,-4 7 11 15,-4 5-8-15,0 1 8 0,1-6-10 0,-4 5 10 0,-4 4-12 16,0 0 12-16,-6 6-14 0,3-9 4 16,-4 9 1-16,0-6 0 0,-3 10 9 0,0-7-12 0,0 6 12 0,-1-9-12 15,1 12 12-15,0-2-10 16,0 2 10-16,-1-2-10 0,1 5 10 0,-4-6-13 0,1 7 5 0,-5 0 8 15,1-1-14-15,0 1 5 0,3 3 1 0,-3 6 0 16,0 0 8-16,3-4-12 0,4 8 12 0,-1-4-12 31,1 6-30-31,3-3-6 0,4-3-2 0,4 6 0 0,-1-6-130 16,0 10-25-16,1-10-6 0</inkml:trace>
  <inkml:trace contextRef="#ctx0" brushRef="#br0" timeOffset="-167869.591">26589 1121 1789 0,'0'0'39'0,"7"-10"8"0,-4 1 1 0,5-7 4 0,-1 4-42 0,0-4-10 0,-4 6 0 0,1-5 0 31,-1 2-24-31,1 4-8 0,-4-7 0 0,-4 7-1 0,4-1 53 0,-3 4 12 0,-1-3 1 0,1 5 1 15,-4-2 20-15,0 6 4 0,-4-9 1 0,4-1 0 16,-4 10-3-16,1-3 0 0,-4 3 0 0,3-6 0 16,-3 6-16-16,0-6-3 0,-4 6-1 0,4 6 0 15,-4-6-14-15,1 9-3 0,-1 1-1 0,-3-1 0 16,3 1 11-16,4 5 3 0,-7 4 0 0,3 0 0 16,1 0-32-16,-4 6 0 0,3-6-8 0,-3 6 8 15,3 3 0-15,-3-3 0 0,0 3 8 0,3-3-8 16,1 4 16-16,-1-11-4 0,0 7 0 0,8 1 0 0,-4-1 1 15,3-3 0-15,4-4 0 0,0 4 0 16,-4-3 12-16,11 0 3 0,0 0 0 0,4 0 0 0,3-1-20 16,0-2-8-16,7 3 0 0,0-3 8 0,0-4-8 0,7 10 10 15,-3-3-10-15,7-7 10 0,-4 4-10 0,4 3 10 16,3-3-10-16,-3-7 10 0,3 0-2 0,-4 7-8 16,5-3 12-16,-1-4-4 0,4-3-8 0,-4 4-16 15,4-1 4-15,-4-3 1 16,0-2-150-16,0 5-31 0,29-3-5 0,-18-6-2 15</inkml:trace>
  <inkml:trace contextRef="#ctx0" brushRef="#br0" timeOffset="-161569.332">22066 14360 403 0,'0'0'17'0,"0"0"5"0,0 0-22 0,0 0 0 15,0 0 0-15,0 0 0 0,0 0 204 0,0 0 37 16,0 0 7-16,0 0 2 0,-7-6-128 0,7 6-26 16,0 0-4-16,0 0-2 0,0 0-21 0,4-7-4 15,-1 4-1-15,-3 3 0 0,0 0-15 16,0 0-3-16,0 0-1 0,7 0 0 0,4 0-15 0,-11 0-3 16,0 0-1-16,7 3 0 15,0 4 1-15,0 2 0 0,-7-9 0 0,0 16 0 0,4-4 10 0,-4-2 3 16,0 5 0-16,-4 4 0 0,1-3-4 0,3 3 0 15,0-1 0-15,0 1 0 0,-8-3-16 0,8 12-4 16,4-3-1-16,3 3 0 0,-3 1-15 0,3 5 9 16,-4 1-9-16,4 2 8 0,4 4-8 0,-4-3 0 15,-7-1 0-15,3-2 0 0,4-1 0 0,-3 4 8 0,-4-7-8 16,0 1 0-16,0-7 8 0,0 3-8 0,0-3 8 16,-4 3-8-16,-3 4 8 0,4-4-8 0,3-6 8 15,0 3-8-15,-7 0 8 0,3 0-8 0,4-6 8 16,0 0-8-16,-3 0 14 0,3-4-2 0,-4-5-1 0,1-1 0 15,3 0-23-15,0-9-5 0,0 0-1 0,0 0 0 32,0 0-35-32,0 0-7 0,0 0-2 0,0 0 0 15,-7-6-127-15,0-3-26 0,10-1-5 0,-6 1 0 0</inkml:trace>
  <inkml:trace contextRef="#ctx0" brushRef="#br0" timeOffset="-161149.137">22348 14485 172 0,'-7'-15'16'0,"7"15"-16"16,7-7 0-16,-3 4 0 0,-8-6 260 0,4 3 50 15,8-4 10-15,-1 7 1 0,0-3-246 0,0-4-50 16,-4 1-9-16,8 9-3 0,-1-9-4 0,-10 9-1 15,0 0 0-15,0 0 0 0,7 0 58 0,-7 0 11 16,0 0 3-16,0 0 0 0,0 0 9 0,0 0 3 16,0 0 0-16,-3 9 0 0,-1-3-8 0,1 4-2 15,3-10 0-15,0 9 0 0,0 0-22 0,3 1-5 16,1-1-1-16,3 1 0 0,0-1-27 0,-3 10-6 16,-1-10-1-16,4 13 0 0,7-3-12 0,-7 0-8 0,-3 6 8 15,3-3-8-15,0 3 0 0,0 9 0 16,0-5 0-16,-7 8 0 0,4-2 15 0,-4-1-2 0,3 4 0 15,1-4 0-15,-8-5 1 0,4 5 0 0,4-6 0 0,-1 4 0 16,-3-4-14-16,0-3 9 0,4-3-9 0,3 3 8 16,-4 0-8-16,1-6 10 0,-8 0-10 0,8 0 10 15,3-4-10-15,-4-5 0 0,-6 5 0 0,-1-5-11 32,4-1-42-32,0-6-9 0,0-3-2 0,0 0 0 0,-7 7-144 15,7-7-28-15,0 0-7 0,-10 0-1 0</inkml:trace>
  <inkml:trace contextRef="#ctx0" brushRef="#br0" timeOffset="-160653.991">21639 14523 864 0,'-10'-6'76'0,"3"3"-60"0,0-4-16 0,0 4 0 16,0-3 94-16,0 3 16 0,7 3 3 0,0-7 1 15,0-2-94-15,3 6-20 0,1-3 0 0,3-1 0 16,0 4 64-16,3-3 18 0,-6 3 4 0,10 3 1 15,4-6 9-15,-8 6 1 0,1 0 1 0,3-4 0 16,3 4-11-16,1 0-3 0,-4 0 0 0,0 0 0 16,0 0-19-16,4 0-4 0,3 0-1 0,0 0 0 15,1 0-8-15,2-6-3 0,5 3 0 0,2-3 0 16,1-4-16-16,0 1-3 0,7 0-1 0,6-7 0 16,5 3-9-16,-1-2-3 0,-3-4 0 0,3 9 0 15,4-5-17-15,0 2 0 0,-7 1 0 0,-4 2 0 16,1 1 8-16,-1-1-8 0,0 10 0 0,-3-9 0 15,0 9 8-15,-7-3-8 0,0-3 0 0,-4 6 0 16,-3 0 16-16,-1 0-3 0,1 0-1 0,-4 6 0 16,0-3-12-16,-3-3 0 0,-4 0 0 0,0 6-10 0,4-3 10 15,-4-3 0-15,-4 0 0 0,1-3-8 16,0-3-128-16,-4 3-26 0,0-3-5 0</inkml:trace>
  <inkml:trace contextRef="#ctx0" brushRef="#br0" timeOffset="-159939.936">23555 14416 1641 0,'0'0'36'0,"0"0"7"0,0 0 1 0,0 0 4 0,0 0-39 15,0 0-9-15,0 0 0 0,-4 7 0 0,4-7 55 0,0 3 9 0,0-3 1 0,-3 9 1 16,3-9 4-16,3 10 1 0,1-1 0 0,0 0 0 16,-1 7-31-16,1-7-5 0,-1 7-2 0,1 3 0 15,3 6-13-15,-4-3-4 0,1 9 0 0,-1-2 0 16,4 8 0-16,-3 7-1 0,-1 0 0 0,-3-6 0 16,4 6 21-16,-4-1 5 0,-4 1 1 0,4-6 0 15,-7 6-2-15,7-10 0 0,-3 4 0 0,-1 3 0 16,1-10-18-16,-1 10-4 0,1-13-1 0,3 7 0 15,-4-7-5-15,4-3 0 0,-3-3-1 0,3 3 0 16,0-9-11-16,0-4 0 0,0 4 0 0,0-7-11 16,0-9-100-16,0 0-20 15,0 0-4-15,0 0-597 0,-4-9-119 0</inkml:trace>
  <inkml:trace contextRef="#ctx0" brushRef="#br0" timeOffset="-159304.464">23375 14369 2606 0,'0'0'116'0,"0"0"23"0,0-6-111 0,-3 3-28 0,3-3 0 0,0 6 0 16,3-10 32-16,1 10 2 0,3-9 0 0,0 3 0 15,3-4-34-15,4 1 0 0,4-1 0 0,-4 1 0 16,0 0 0-16,4 2 0 0,-4-5 0 0,0 5 0 16,0-2 0-16,0-7 0 0,4 13 0 0,-4-6 0 15,0 3 0-15,0 6 0 0,0-4 0 0,1 4 0 16,-1 0-15-16,0 0 0 0,0 4 0 0,0-4 0 15,-3 6 15-15,3-3 16 0,3 3-3 0,-3-6-1 16,4 0-12-16,0 10 0 0,-1-10 8 0,5 9-8 16,-1-9 0-16,3 6 0 0,-2-3 0 0,2 7 0 15,1-1 0-15,0 1-13 0,-1 5 2 0,-3-5 1 16,4 5 10-16,-7-2 0 0,3 3 0 0,-3 2 0 16,-1 1 0-16,-3-3-10 0,-3 0 10 0,0 2 0 0,-1-5-8 15,-6 3 8-15,3 2 0 0,-4 1 0 0,1-3 0 0,-4 3 0 16,3-4 0-16,-3-2 0 0,0 3 9 0,-3-1 6 15,3-2 1-15,-4 3 0 0,-3-7-16 0,4 0 0 16,-1 7-9-16,-6-3 9 0,2-4 0 0,-2 4 0 16,-4-4 13-16,0 0-4 0,0 1-9 0,-1-1 0 15,-2 1 9-15,-1-7-9 0,-3 3 15 0,-4 3-2 16,4-9 0-16,-4 7 0 0,-3-4 1 0,-4 3 0 16,4-3 0-16,4-3 0 0,-5 7-6 0,5-7 0 15,-1 0-8-15,4 0 12 0,0 0 10 0,-1-7 2 0,5 4 0 16,-1-3 0-16,1 3-24 0,2-4 0 0,5-2 0 15,-1 0 0 1,1 2-41-16,3-2-10 0,0 6-1 0,0-3-1 16,3-4-113-16,4 1-22 0,0-1-5 0,4 1-507 0,-1 3-100 0</inkml:trace>
  <inkml:trace contextRef="#ctx0" brushRef="#br0" timeOffset="-156831.586">22468 16141 403 0,'11'0'36'0,"-11"0"-36"0,0 0 0 0,0 0 0 16,0 0 214-16,0 0 36 0,0 0 7 0,0 0 2 16,0 0-198-16,0 0-39 0,0 0-8 0,0 0-2 15,0 0 39-15,0 0 7 0,0 0 2 0,0 0 0 16,0 0-5-16,0 0-1 0,0 0 0 0,0 0 0 16,4-3-7-16,-4 3-2 15,-4-6 0-15,4 6 0 0,0 0-4 0,0 0-1 0,0 0 0 0,0 0 0 16,-4 0 4-16,4 0 1 0,0 0 0 0,0 0 0 15,-10-10-13-15,3 10-4 0,7 0 0 0,0 0 0 16,0 0 13-16,0 0 3 0,-4-3 0 0,-3-3 0 16,7 6-24-16,-7 0-4 0,0 0 0 0,0-3-1 15,-3 3-5-15,2 3-1 0,1-3 0 0,-3 6 0 16,-4-6-9-16,3 3 0 0,11-3 0 0,-10 6 0 16,-5-2-12-16,5-4 12 0,10 0-10 0,0 0 10 15,-11 6 0-15,4-3 0 0,-3 3 13 0,6-6-4 16,4 0 2-16,0 0 0 0,-10 7 0 0,2-4 0 0,8-3-3 15,0 0 0-15,0 0 0 0,-7 0 0 0,-3 0 4 16,10 0 0-16,0 0 0 0,0 0 0 16,-11 9-35-16,11-9-6 15,0 0-2-15,0 0 0 0,0 0 31 0,0 0 0 0,7 6-8 0,4-2 8 0,-4 2 0 0,4-3 16 16,-1 3-3-16,1-3-1 16,6 4-12-16,-3 2-15 0,-3-9 3 0,-4 9 1 0,7-9 11 0,-3 10 0 15,3-4 0-15,-4-3 0 0,-2 4 0 0,2 2 0 16,4-6 0-16,-3 3 0 0,-1 4 0 0,1-4 0 15,0-3 0-15,3 7 0 0,0-1 0 0,-4-3 0 16,1 4 0-16,3-4 0 0,0 3 0 0,0-6 0 16,-7 7 0-16,4-1 0 0,3 7 0 0,0-7 0 0,-7 1 0 15,0-1 0-15,-3 7 0 0,-1-7 11 0,8 1-3 16,-4-1 0-16,-7 0-8 0,0 1 0 0,3-1 0 0,5 7 0 16,-5-7 0-16,-3 1 0 0,0-1 0 0,0-3 0 15,4 4 11-15,-4-7-3 0,-4 3-8 0,4-6 12 16,0 10 0-16,0-1 0 0,-7-3 0 0,0-2 0 15,7-4 2-15,-4 6 0 0,-3-3 0 0,-3 6 0 16,-1-9 0-16,1 7 0 0,-1-4 0 0,0 3 0 16,-6-6 2-16,3 3 0 0,0 3 0 0,-1-6 0 15,-2 10 6-15,-1-10 2 0,1 9 0 0,-1-9 0 16,7 6-24-16,-6-2 0 0,-8-4 0 0,4 6 0 16,10-3 0-16,-6-3 0 0,-1 0 0 0,-3 6 0 15,0-6 0-15,3 0 0 0,0 0 0 0,1-6 0 16,-1 6 0-16,4 0-8 0,0-3 8 0,0-3-8 15,-4 2 8-15,4-2 8 0,3-3-8 0,1-1 11 16,-1 1-76-16,1 0-15 0,-4-7-4 0,3 3-1142 16</inkml:trace>
  <inkml:trace contextRef="#ctx0" brushRef="#br0" timeOffset="-150269.064">25083 14043 403 0,'0'0'36'0,"0"0"-36"15,0 0 0-15,0 0 0 0,0 0 95 0,0 0 12 16,0 0 2-16,0 0 1 0,0 0-78 0,0 0-15 16,0 0-3-16,0 0-1 0,0 0 22 0,0 0 4 0,0 0 1 0,0 0 0 15,0 0 44-15,0 0 10 0,0 0 2 16,0 0 0-16,0 0 1 0,0 0 1 0,0 0 0 0,0 0 0 16,0 0-2-16,0 0 0 0,0 0 0 0,0 0 0 15,0 0-28-15,0 0-7 0,0 0-1 0,0 0 0 16,0 0-34-16,0 0-7 0,0 0-2 0,0 0 0 15,0 0 7-15,0 0 0 0,0 0 1 0,0 0 0 16,0 0 11-16,0 0 1 0,0 0 1 16,0 0 0-16,0 0-6 0,0 0-2 0,0 0 0 0,0 0 0 15,0 0-8-15,0 6-2 0,0-6 0 0,0 0 0 16,0 0-20-16,0 0 0 0,-8 4 0 0,8-4 0 16,0 0 11-16,0 0-3 0,-3 6 0 0,3-6 0 15,-4 9-8-15,1-9 8 0,3 0-8 0,0 0 8 16,0 0 7-16,0 0 1 0,0 0 0 0,-4 10 0 15,4-10 0-15,0 0 0 0,0 0 0 0,0 0 0 16,0 0 0-16,0 0 0 0,-3 0 0 0,3 0 0 0,0 0-16 16,0 0 9-16,0 0-9 0,0 0 8 0,0 0 0 0,0 0 0 15,0 0 0-15,0 0 0 0,0 0-8 0,0 0 0 16,-4 6 0-16,4-6 0 0,0 0 0 0,-3 3 0 16,-4 6 8-16,7-9-8 0,0 0 9 0,-4 7-9 15,-3-4 10-15,0 3-10 0,4-3 15 0,-5 4-3 16,5 2-1-16,-4 0 0 0,3 1-11 0,-3-1 0 15,0-3 0-15,7-6 0 0,0 10 0 16,0-1 0-16,-7 1 0 0,4-1 0 0,-1 1 0 0,1-1 0 16,-1-3 0-16,-6 10 0 0,2-4 0 0,1 7 0 15,0-3 0-15,0 9 0 0,-3-6 0 0,-1 0 0 16,1 6 0-16,-1-6 0 0,0 9 0 0,1-9-9 16,-1 6 9-16,1-7-10 0,-1 8 10 0,0-8 0 0,1 1 10 15,3 0-10-15,0 6 0 0,3-6 0 0,-6 6 0 0,3-6 0 16,3 6 0-16,1 0 0 0,-5-3 0 0,5-3 0 15,-4 6 0-15,3 0 0 0,4 3 0 0,-3-3 0 16,3 3 0-16,-4-2 8 0,4-1 0 0,0-3 1 16,4-4-9-16,-4 7 12 0,3 4-12 0,1-7 12 15,-1 0-4-15,4 3 0 0,-3 3 0 0,3-9 0 16,-3 6-8-16,3 3 0 0,0-9 0 0,0 6 8 16,0 0-8-16,0-6 0 0,3 0 0 0,1 6 0 15,-4-6 18-15,4-4-2 0,-1 4 0 0,1-3 0 16,-1-4-16-16,1 7 0 0,0-3 0 0,-1-7 0 15,4 10 0-15,-3-3 0 0,-1-7 0 0,-2 0 0 16,-1 10 0-16,-4-9 0 0,4-1 0 0,0 7 0 16,4-7-29-16,-4 1-10 15,0-1-1-15,0 0-1 0,-4 1-12 0,8-4-3 0,-4 3 0 16,0 1 0-16,-7-10-13 0,7 0-3 0,-7 0-1 0,7 6 0 16,-7-6-159-16,0 0-32 0,0 0-7 0,14-6-1 0</inkml:trace>
  <inkml:trace contextRef="#ctx0" brushRef="#br0" timeOffset="-149452.086">25520 14771 748 0,'0'0'67'0,"0"0"-54"0,-4-7-13 0,4 4 0 15,-3-3 311-15,3 6 59 0,0-9 12 0,0 2 2 0,-4 4-286 16,1-3-58-16,6-3-11 0,-3 9-2 0,4-10-6 0,-4 7-1 16,0 3 0-16,0 0 0 0,0 0 21 0,0 0 4 15,-4-9 1-15,4 9 0 0,0 0-3 0,0 0-1 16,0 0 0-16,0 0 0 0,0 0-7 0,0 0-2 16,0 0 0-16,-10 3 0 0,-4 3-3 0,3-3-1 15,-3 3 0-15,3 4 0 0,-3-7-3 0,0 3-1 16,0 4 0-16,3-7 0 0,-3 3-9 0,0 3-1 15,0 1-1-15,0-1 0 0,7 1-5 0,-7-1-1 16,3 4 0-16,1-1 0 0,-1-2-8 0,4-4 0 16,4-3 9-16,-5 6-9 0,1-2 8 0,4-4-8 15,3-3 8-15,-4 6-8 0,4 3 0 0,0-9 0 16,0 0 0-16,0 0 0 0,0 0 0 0,4 10 0 16,-1-4 0-16,1-3 0 0,3 7 0 0,0-4 0 0,0 3 0 15,0-2 0-15,0-4 0 0,4 6 0 0,-1-3 0 16,5 4-8-16,-1-7 8 0,0 6 0 0,0-2 0 0,0 2 0 15,0-3 0-15,0-3 0 0,0 4 0 0,4-4 0 16,-4 3 0-16,-3-3 0 0,3 7 0 0,0-4 0 16,3-3 0-16,-2 3 0 0,-1 4 0 0,0-1 0 15,-4-3 0-15,5 4 0 0,-5-1 0 0,1 1 8 16,-1-1-8-16,1 0 0 0,-8 1 0 0,4 6 0 16,0-13 0-16,1 12 0 0,-5-5 0 0,1-1 0 15,-1 1 0-15,-3-1 8 0,4 0 0 0,-1-2 0 16,-3 2-8-16,4-3 0 0,-4-6 0 0,0 10 0 15,0-1 0-15,0-9 0 0,0 0 8 0,0 3-8 16,-4 7 0-16,4-4 0 0,-7-3 0 0,4 3 0 16,-4 1 19-16,-1-4 5 0,1-3 2 0,-3 0 0 0,-4 0-8 15,0 0-2-15,0 6 0 0,-4-6 0 16,0 0-5-16,1 0-2 0,-1 0 0 0,0 0 0 0,-3 0-9 16,4 0 0-16,-1-6 0 0,0 12 0 0,4-3 0 0,-4-3 0 15,4 0 0-15,4 7 0 0,-4-7-10 0,3 0-1 16,1-7 0-16,-1 7 0 15,0 0-19-15,4 0-4 0,0-3-1 0,0-3 0 16,0 3-81-16,0-4-16 0,0 1-3 0,0-3-693 16,0 6-138-16</inkml:trace>
  <inkml:trace contextRef="#ctx0" brushRef="#br0" timeOffset="-148447.107">26504 14128 1623 0,'0'0'72'0,"0"0"15"0,0 0-70 0,0 0-17 16,0-6 0-16,0 6 0 0,0 0 86 0,0 0 14 0,0 0 2 0,0 0 1 15,0 0-34-15,0 0-6 0,0 0-2 0,0 0 0 16,0 0-5-16,7 0-2 0,-3 9 0 0,3 0 0 15,-4 1 2-15,4 5 1 0,4 1 0 0,-4 3 0 16,0 0-22-16,0 6-5 16,-3-3-1-16,3 12 0 0,0-5-5 0,0 11-2 0,0-2 0 0,-4 0 0 15,5 5 0-15,-5 1 0 0,1 7 0 0,-1-4 0 16,4 6-2-16,4-6-1 0,-4 6 0 0,0 1 0 16,0-11-8-16,-4 1-2 0,4 3 0 0,1-3 0 15,-1 0-9-15,-4-9 0 0,1 9-10 0,-1-7 10 16,1-9 0-16,3 7 0 0,-7-7 0 0,0 4 0 15,3-11 8-15,-3 5-8 0,0-8 0 0,0 1 0 16,-3 3-28 0,3-9-10-16,-4 2-2 0,4-5 0 0,-3-1-112 0,-1-3-22 15,4-6-5-15,0 0-900 0</inkml:trace>
  <inkml:trace contextRef="#ctx0" brushRef="#br0" timeOffset="-148091.699">27333 14557 2826 0,'0'0'62'0,"0"0"13"0,0 0 2 0,-3 4 3 0,-4 5-64 0,0 4-16 0,3-4 0 0,1 3 0 31,3-2-20-31,0 6-8 0,0 2 0 0,0 1-1 0,3 6 29 0,-3 4 0 0,4 5 0 0,-4 4 0 16,3-4 11-16,4 4-2 0,-3 6 0 0,-4-4 0 16,3-2-9-16,-3 6 8 0,4-6-8 0,-4 5 8 15,3-8-8-15,-3-1 0 0,0 4 0 16,4-10 0-16,-4 7 0 0,0-10 0 0,3-3 0 0,-3 3 0 15,4-6-9-15,-4-4-7 0,0-5-2 0,3-1 0 16,-3 1-202 0,0-10-40-16,0 0-8 0</inkml:trace>
  <inkml:trace contextRef="#ctx0" brushRef="#br0" timeOffset="-147631.609">27079 14517 2304 0,'0'0'204'0,"-7"-3"-163"16,4-4-33-16,-1 7-8 0,-3-9 120 0,4-1 23 16,3 1 4-16,3 0 1 0,-3-1-115 0,4 1-22 15,3 3-11-15,0-7 10 0,0 7 6 0,0-4 2 16,0 1 0-16,0 0 0 0,0 2 9 0,4-2 1 16,3-1 1-16,0 1 0 0,0 6-15 0,4-10-3 15,3 10-1-15,0-6 0 0,0 3-10 0,0 2 0 16,4-2 0-16,-4 3 8 0,-3-3-8 0,3 3 0 15,-3 3 0-15,3 0 0 0,0 0 0 0,-4 3 0 0,5-3 0 16,-5 6 0-16,4 3 0 0,1 1 0 16,-1-1 0-16,0 1 0 0,0-1 0 0,0 0 0 0,0 7 0 0,1-3 0 15,-1 2 0-15,-4 4 0 0,1-3 0 0,-4 3 0 16,0-1 0-16,0 1 0 0,-3-3 0 0,0 3 0 16,-1 0 0-16,-6-4 0 0,3 4 9 0,-4-3-9 15,-3-4 0-15,0 4 0 0,0 3 0 0,-3 0 0 16,3-4 0-16,-4 1 0 0,-3-3 0 0,-3 2 0 15,3-5 0-15,-4 8 0 0,-3-8 0 0,0 6 0 16,-7-4 0-16,3 4-8 0,0-7 8 0,1 1-8 16,-5-1 8-16,1 0 9 0,4 1-1 0,-1-4-8 15,0 3 0-15,1-9 0 0,-1 10-10 0,0-10 10 16,1 0-13-16,-1 0 5 0,1 0 8 0,-1 0-13 16,4 0-8-16,-4 6-2 0,1-6 0 0,2 3 0 15,1-3-177 1,0 7-35-16,0-4-7 0</inkml:trace>
  <inkml:trace contextRef="#ctx0" brushRef="#br0" timeOffset="-147015.422">27965 14996 2408 0,'0'0'53'0,"0"0"11"0,0 0 3 0,0 0 0 0,0 0-54 0,0 0-13 0,-4-3 0 0,4 3 0 16,-3-6 16-16,3 6 1 0,-4-6 0 0,4 6 0 15,0 0 42-15,-3-3 8 0,-4-4 1 0,-1 7 1 16,1 0-27-16,7 0-6 0,-7 0 0 0,4 0-1 15,-4 7-23-15,0-4-4 0,0 3 0 0,0 3-8 16,0 1 0-16,-4-1 0 0,0 7 0 0,1-7 0 16,-1 7-11-16,1-3 11 0,-1-4-12 0,0 7 12 15,4-1 0-15,0-2 0 0,0 3 0 0,-3-4 0 16,3 4 0-16,3-7 0 0,1 7 0 0,-1-7 0 16,4 1 0-16,0-1 0 0,0-9 0 0,4 10 0 15,3-1 0-15,3 0-20 0,-3-2 4 0,4-7 0 0,3 0 3 16,0-7 1-16,-3 7 0 0,-1-9 0 0,1 6 3 15,-1-3 1-15,1-4 0 0,0 1 0 0,-4 2 8 0,3-2 12 16,-6 0-2-16,3-1-1 0,-4-2 4 0,-3-1 1 16,7 4 0-16,-7-1 0 0,4 1 6 15,-4-4 0-15,0 1 1 0,3 2 0 0,1 7-8 0,-4-3-1 16,0 6-1-16,0 0 0 0,0-9-1 0,0 9 0 16,0 0 0-16,0 0 0 0,0 0-10 15,0 0 0-15,0 0 9 0,0 0-9 0,0 0 0 0,0 0 0 16,0 0 0-16,0 0 8 0,7 9-8 0,0-3 0 15,-3 4 8-15,3-1-8 0,0 0 0 0,0 7 0 16,0-3 0-16,0 2 0 0,0-5 0 0,0 5 0 16,0-2 0-16,0 3 0 0,0-7 0 0,-3 10 0 0,3-10 0 15,-4 1 0 1,4 5-27-16,-3-5 0 0,3-4 0 0,-4-3 0 16,-3-3-80-16,8 10-16 0,-8-10-3 0,0 0-648 0,0 0-130 0</inkml:trace>
  <inkml:trace contextRef="#ctx0" brushRef="#br0" timeOffset="-146599.821">28212 15210 1764 0,'0'0'78'0,"0"0"16"0,0 0-75 0,0 0-19 15,0 9 0-15,3 1 0 0,1-1 15 0,-4-9-1 16,3 9 0-16,-3-9 0 0,0 7 33 0,0 2 6 15,4 0 2-15,-4-9 0 0,0 0 45 0,3 10 10 16,-3 6 2-16,4-7 0 16,-1-6-36-16,-3-3-8 0,0 9 0 0,0-9-1 0,0 0-15 0,0 0-2 15,0 0-1-15,0 0 0 0,4 7-6 0,-4-7-2 16,0 0 0-16,0 0 0 0,0 0-14 0,0 0-3 16,0-7-1-16,3-2 0 0,-3 0 12 0,0-10 2 15,0 3 1-15,0-3 0 0,0 1-18 0,0-8-3 16,0 8-1-16,0-11 0 0,0 11-6 0,0-8-2 15,0 8 0-15,0-1 0 0,4-6-8 0,-1 9 0 16,1-3 0-16,0 7 8 0,3-4-8 0,-4 0 0 16,1 7 0-16,3-4 0 0,-4-2 0 0,4 5 0 0,0 1 0 15,0 3 0-15,4-4 0 0,-4 1 0 0,0 9 0 16,0-10-11-16,4 7-3 0,-4-3-1 0,0 6 0 16,3-6 0-1,1 6-26-15,-4 0-6 0,4 0-1 0,-4 0 0 16,3 6-61-16,-3-6-13 0,4 0-2 0,-1 9-1 15,1-9-39-15,-4 10-8 0,4-4-2 0,-1-3-809 0</inkml:trace>
  <inkml:trace contextRef="#ctx0" brushRef="#br0" timeOffset="-146104.611">28744 15094 1670 0,'0'0'148'0,"0"0"-118"15,0 0-30-15,0 0 0 0,0 0 238 0,0 0 42 16,0 0 8-16,0 0 1 0,7 0-233 0,0 0-46 15,4-7-10-15,3 4 0 0,-3-3 0 0,-1 6 0 16,4-3 0-16,-3-3 8 0,3-4 10 0,-3 10 2 16,3-9 0-16,-4 6 0 0,5-4 19 0,-5-2 4 15,1 3 1-15,-1-4 0 0,1 7-30 0,-1-3-6 0,-3-4 0 0,4 1-8 16,-7 0 18-16,3 2-3 0,0-2-1 0,-4 0 0 16,1-1-14-16,-4 1 0 0,0-1 8 0,0 1-8 15,0 3 10-15,-4-4-1 0,4 1 0 0,-7 6 0 16,4-4-9-16,3 7 0 0,-11 0 0 0,0 0 0 15,1 0-16-15,-4 10 5 0,0-4 1 0,0 4 0 16,-4-1 10-16,4 7-13 0,-4-4 5 0,4 7 8 16,-4 0-10-16,8 3 10 0,-1-3 0 0,1-7-9 15,-1 13 9-15,4-9 0 0,0 3 0 0,0-1 0 16,3-2 0-16,1 3 0 0,-1 0 0 0,4-4 0 16,-3-2 0-16,3 3 0 0,0-7 0 0,3 1 0 15,1 5-10-15,3-5 0 0,-4-1 0 0,-3-9 0 31,0 0-95-31,11 0-19 0,3 0-4 0,4-6-1 0,-4 6-79 0,4-10-15 0,3 7-3 16,3-12-650-16</inkml:trace>
  <inkml:trace contextRef="#ctx0" brushRef="#br0" timeOffset="-145683.484">29108 15050 1468 0,'0'0'65'0,"0"0"14"0,0 0-63 0,0 0-16 16,7-3 0-16,0-4 0 0,-7 7 67 0,7 0 10 15,-7 0 3-15,7-6 0 0,-7 6-23 0,0 0-4 16,0 0-1-16,0 0 0 0,7 0 20 0,-7 0 4 15,7 6 1-15,-3 4 0 0,-4-10-17 0,3 15-4 16,-3-2-1-16,4-4 0 0,-4 7-14 0,0 3-2 16,0 0-1-16,0 3 0 0,0-4-16 0,3 1-3 15,-3-6-1-15,4 9 0 0,-4-10 3 0,3 4 1 0,-3-7 0 0,4 1 0 16,-4-10 2-16,0 0 1 0,0 0 0 0,7 9 0 16,-7-9-2-16,0 0-1 0,0 0 0 0,7-9 0 15,0 6 6-15,0-10 2 16,-4 4 0-16,1-4 0 0,0-2 5 0,-1-4 1 0,-3 0 0 0,0-6 0 15,4 6-19-15,-4-6-3 0,3-3-1 0,-3-1 0 16,0 4-13-16,4 0 0 0,-1 6 0 0,1 1 0 16,-1 2 0-16,-3 7 0 0,4-1 0 0,3 1 0 15,-7 9 0-15,0 0 0 0,7 0 0 0,0 0 0 16,4 0 0-16,-4 9 11 0,0 1-2 0,3-1 0 16,1 7-17-16,-1-7-4 0,4 10-1 0,4-3 0 15,0-4 13-15,-4 10 0 0,4-9 0 0,-1 5 0 16,-3-2 0-16,0 0 0 0,4-4 0 0,-4 4 0 15,0 0 0-15,0-4 0 0,-3-2 0 0,3-1 0 0,-3 0-20 16,-1 1-2-16,-3-4 0 0,0 0 0 16,-7-6-108-16,7-6-22 0,-7 6-4 0,7-6-654 15,0-4-131-15</inkml:trace>
  <inkml:trace contextRef="#ctx0" brushRef="#br0" timeOffset="-145412.584">29651 14479 2336 0,'0'0'104'0,"0"0"20"0,0 0-99 0,0 0-25 0,-4 9 0 0,4 1 0 16,0-4 19-16,0 4-2 0,0-1 0 0,0 0 0 16,0 7 26-16,0-3 5 0,0 9 0 0,4-1 1 15,-4-2 19-15,4 16 3 0,-1-7 1 0,-3 7 0 16,4-1-32-16,-1 4-7 0,1-4-1 0,-1 4 0 15,1 3-19-15,3-13-4 0,-7 6-1 0,3-6 0 16,1 1-8-16,-1 2 0 0,-3-9 0 0,4 3 0 16,-4 0 0-16,3-6-11 0,1 0 3 0,-4 0 0 31,0-10-113-31,0 7-23 0,0-7-4 0,3 1 0 0,-3-10-54 16,0 0-10-16,0 0-3 0,0 0 0 0</inkml:trace>
  <inkml:trace contextRef="#ctx0" brushRef="#br0" timeOffset="-145198.675">29425 14818 1785 0,'0'0'79'0,"0"0"17"0,0 0-77 0,-3-3-19 15,-4-4 0-15,7 7 0 0,0 0 261 0,0 0 49 16,0 0 10-16,0 0 1 0,0 0-249 0,7 0-51 16,7-9-9-16,-4 9-3 0,4-6 5 0,1 6 1 15,2-3 0-15,-3 3 0 0,4-7-3 0,0 4-1 16,-4-3 0-16,7 6 0 0,-3-3-11 0,-1-4 0 15,1 7 0-15,-1 0 0 0,5 0-24 0,-5 0 0 16,4 0 0-16,1 0 0 16,-1 0-147-16,0 0-29 0,0 0-7 0,0 0-550 15,-3 0-111-15</inkml:trace>
  <inkml:trace contextRef="#ctx0" brushRef="#br0" timeOffset="-144792.423">30099 14808 864 0,'14'0'76'0,"-14"0"-60"0,7 0-16 0,4 0 0 15,-4-6 268-15,0 6 50 0,0-3 10 0,4-3 3 16,-8 6-161-16,4-3-32 0,-3-4-6 0,-4 7-2 15,0 0-42-15,0 0-8 16,3-3-1-16,-3 3-1 0,0 0-13 0,0 0-2 0,0 0-1 0,0 0 0 16,-3-6-28-16,-4 6-6 0,-4 6 0 0,0-6-1 15,-3 3-27-15,0 7-14 0,-3-4 2 0,-5 3 0 16,1 1-3-16,4-4 0 0,-1 3 0 0,0-5 0 16,1 5 15-16,-1 0 0 0,7-2 0 0,1 2 0 15,-1-3 0-15,4-3 0 0,0 7 0 0,4-4 0 16,3-6 0-16,0 0 0 0,-4 3 0 0,4-3 0 15,0 0 0-15,0 0 0 0,0 0 0 0,7 10 0 16,0-4 0-16,7 3 0 0,-3-2 0 0,-1-4-9 0,1 6 9 16,0-3-8-16,3-2 8 0,0 5-8 0,-4-3 8 15,1-3 0-15,3 4 0 0,-3 2 0 0,-1-3 0 16,-3 4 0-16,4-7 0 0,-4 6 0 0,0 1 0 16,0-4 0-16,-3 3 0 0,-1 1 0 15,4-1 0-15,-3 1 0 0,-1-1 0 0,1 7 8 0,-4-7-8 0,3 7 0 16,-3-7 0-16,0 4 0 0,0 2 0 0,0-5 9 15,-3 5-9-15,3-2 0 0,-4 3 0 0,4-1 0 16,-3-2-10-16,-1 3 10 0,-3-7-9 0,4 10 9 16,-8-10 0-16,4 7 0 0,0-4-12 0,0-2 4 15,0-4 8-15,-4 4-13 16,4-4-63-16,0-6-12 0,-3 0-2 0,-1-6-736 0,0-4-147 16</inkml:trace>
  <inkml:trace contextRef="#ctx0" brushRef="#br0" timeOffset="-141497.942">30854 14272 2386 0,'0'0'106'0,"0"0"22"0,0 0-103 0,-4-6-25 16,4 3 0-16,0-4 0 0,7-2 50 0,1 0 5 15,2-1 1-15,1 1 0 0,-1 3-56 0,4-4 0 16,-3 1 0-16,0 6-12 0,-4-4 12 0,0-2 0 15,3 3 0-15,-3 2-8 0,-7 4 8 0,0 0 16 0,0 0-4 0,0 0-1 16,0 0 25-16,0 0 4 16,-10 10 2-16,-1 6 0 0,1-4-28 0,-1 4-6 0,-3-4 0 0,-4 10-8 15,-3 0 13-15,3 0-4 0,1 0-1 0,-4 3 0 16,-1 3 1-16,8-2 0 0,-3 2 0 0,3-3 0 16,-4 3 19-16,4 0 3 0,-4 7 1 0,8-7 0 15,-4 6-32-15,-1 1 0 0,1 3 0 0,4 2 0 16,-1-2 0-16,-3 0 0 0,3-4 0 0,1 4 0 15,-1-4 0-15,4 1 0 0,0-7 0 0,-3 6 0 16,6-5 0-16,-3-4 0 0,3 3 0 0,1-3 0 16,3 0 0-16,0-3 0 0,0 3 0 0,0 3 0 15,3-12 0-15,1 9 0 0,3-6 0 0,4 0 0 16,-1-3 12-16,4-4-3 0,0 4-1 0,4-7 0 16,0 1-27-16,6-1-5 15,-2-3-2-15,2-3 0 0,1-3-72 0,3 0-14 16,0 0-4-16,-3 0-668 0,3-3-135 0</inkml:trace>
  <inkml:trace contextRef="#ctx0" brushRef="#br0" timeOffset="-140929.597">31161 14833 633 0,'0'0'56'0,"7"-6"-44"0,-4-3-12 0,1-1 0 16,3 1 92-16,-3 0 16 0,3-1 3 0,-4 4 1 15,1-4-36-15,3 1-6 0,-4 3-2 0,-3 3 0 16,0 3 92-16,4-7 19 0,-4 4 3 0,0-3 1 16,0 6-19-16,0 0-4 15,0 0-1-15,0 0 0 0,-7 0-66 0,7 0-13 0,-7 0-2 0,0 0-1 16,0 9-58-16,0-9-19 0,-4 7 10 0,0-4-10 15,1 9 0-15,-4-2 0 0,3-1 0 0,-3 1 0 16,0-1 0-16,0 0 0 0,0 1 0 0,0-1 0 16,3 1 12-16,-3-1-4 0,3 0 0 0,1 1 0 15,-1 2 0-15,8-9 0 0,-5 7 0 0,1-1 0 16,7-9-8-16,-3 10-11 0,3-10 3 0,-4 6 0 16,4-6 8-16,-3 9 0 0,3-9 0 0,3 10 0 15,-3-10-8-15,4 6 0 0,3-3 0 0,-4 3 0 16,-3-6-2-16,8 4 0 0,-8-4 0 0,10 6 0 0,1-3 10 15,-4 3 0-15,-7-6 0 0,7 3 0 0,3 4 0 0,-3-7 0 16,-7 0 0-16,8 9-8 0,2-3 8 0,-3-3 0 16,4 7 0-16,-4-4-8 0,0-3 8 15,0 7 0-15,3-4 0 0,-2-3-8 0,2 3 8 0,-3 4 0 16,4-4-9-16,-1 3 9 16,1-5 0-16,-4 5 0 0,4 0 0 0,-1-2 0 0,-3-7 0 0,0 9 0 15,-3 0 0-15,-1 1 0 0,1-4 0 0,-4 4 0 16,0-7 8-16,0 6-8 0,-4-3 15 0,1 4-3 15,-1-1 0-15,-3 1 0 0,4-4-12 0,-4 3 0 16,0-6 0-16,0 4 0 0,-1 2-8 0,-2 1-5 16,3-10-1-16,-4 9 0 15,4-9-43-15,-3 0-9 0,-5 0-2 0,5 0 0 16,-1 0-92-16,1-3-20 0,-4-3-3 0</inkml:trace>
  <inkml:trace contextRef="#ctx0" brushRef="#br0" timeOffset="-140407.149">31436 14266 691 0,'-11'-3'30'0,"8"3"7"0,-4-7-29 0,0-2-8 16,-4 9 0-16,1 0 0 0,-1-9 238 0,4 9 46 15,0-7 10-15,0 4 2 0,3 3-144 0,-3-6-29 16,4 6-6-16,-1-3-1 0,4 3-23 0,0 0-5 16,-3 0 0-16,3 0-1 0,0 0-55 0,0 0-10 15,0 0-2-15,0 0-1 0,0 0-10 0,7 9-1 16,-4 1-8-16,4-1 12 0,4 7-12 0,-4-4 0 15,4 4-9-15,-4 3 9 0,3 0-8 0,-3-4 8 16,4 10 0-16,3-3-9 0,0 0 9 0,0 0 0 0,-3-3 0 16,3 6-8-16,0 0 17 0,0-6 4 15,4 6 1-15,-1-3 0 0,1 3 6 0,0 0 2 0,-1-6 0 16,1 9 0-16,0-3-11 0,-1 4-3 16,-3-4 0-16,0 0 0 0,1-3 4 0,-5 3 0 0,4 3 0 15,-7-3 0-15,4 0 3 0,-8-3 1 0,4 3 0 16,-7-6 0-16,0 6-7 0,0 0-1 0,-3-6 0 0,-1 6 0 15,1-3 20-15,-4-6 3 0,3 9 1 0,-6-3 0 16,3-7-20-16,0 10-4 0,-4-6-8 0,4-6 12 16,-4 9-12-16,1-10 0 0,-1 4 0 0,4-7 0 31,0 1-26-31,0-1-11 0,-4-2-3 0,-3-4 0 0,4 3-89 16,-4-6-19-16,-4 0-3 0,0-6-597 0,1 3-119 0</inkml:trace>
  <inkml:trace contextRef="#ctx0" brushRef="#br0" timeOffset="-139687.226">31387 13651 1422 0,'-14'0'63'0,"14"0"13"0,-8 0-61 0,-2-3-15 0,3 3 0 0,0 0 0 16,7 0 95-16,-7 0 16 0,0 0 3 0,7 0 1 15,0 0-40-15,0 0-8 0,0 0-2 0,0 0 0 16,0 0 3-16,0 0 0 0,0 0 0 0,0 0 0 16,0 0-5-16,7 9-1 0,-4 1 0 0,4-1 0 15,4 7-26-15,-1-7-6 0,5 1-1 0,-1 9 0 16,3-4-29-16,-3 4 8 0,8 0-8 0,-5 0 0 15,4 0 19-15,4 6 1 0,0-7 0 0,0 8 0 16,-1 2-10-16,1-3-2 0,0 3 0 0,-1-3 0 0,1 10 8 16,0-7 2-16,-1 0 0 0,1 7 0 0,3 2 16 15,-3-2 3-15,0-1 1 0,3 4 0 0,0 6-24 0,-3-10-5 16,0 1-1-16,3 2 0 0,-4-8 3 0,1 5 0 16,3 1 0-16,-6-7 0 0,-1 6 3 0,0 1 1 15,0-1 0-15,-3-2 0 0,-4 2-15 0,0 1 0 16,0-7 0-16,0 6 0 0,-3 4 20 0,-4 3 10 15,3-4 2-15,-3 1 1 0,-3-4-33 0,-1 1 0 16,1-7 0-16,-1 7 0 0,-3-7 13 0,0 0 6 16,-3 3 1-16,3-2 0 0,-4-1-11 0,1-3-1 15,-1 3-8-15,1-3 12 0,-4 0 0 0,3-3 0 0,-3 3 0 16,0 1 0-16,0-5-12 0,-3 5 0 16,-1-8 0-16,0 7 0 0,1-6 8 0,-4 6 0 0,0-6-8 0,-1 6 12 15,-2-3-12-15,3 3 11 0,-4 0-11 16,0 0 10-16,4-3-10 0,-3-3 8 0,3 6-8 0,-1-6 8 15,1-3-8-15,4 3 0 0,-1-1 9 0,1-2-9 16,-1-6 0-16,0 8-8 0,1-8 0 0,3-1 0 31,0 1-66-31,0-1-13 0,-4-3-2 0,0 4-849 0,4-10-170 0</inkml:trace>
  <inkml:trace contextRef="#ctx0" brushRef="#br0" timeOffset="-61172.376">2766 9741 1587 0,'0'0'70'0,"0"-10"15"0,0 10-68 0,3-3-17 0,-3-9 0 0,7 9 0 15,-7-7 28-15,0 4 1 0,4 3 1 0,3-3 0 16,-7-4-30-16,0 10 0 0,3-9 0 0,-3 6 0 16,4-4 0-16,-4-2 0 0,0 3 0 0,-4 3 0 15,4-7 19-15,-3 4-3 0,-8-4 0 0,4 1 0 16,0 0 22-16,-10 2 4 0,3-2 1 0,-8 0 0 15,-2-1 11-15,-5 1 2 0,-2-1 1 0,-8 1 0 16,0-7-8-16,-7 7-1 0,-3-4-1 0,3-2 0 16,-3 5-17-16,3 1-3 0,0-7-1 0,4 13 0 15,-4-3 10-15,0-4 1 0,7 1 1 0,-3 9 0 0,-1-6-12 16,8 6-2-16,-7 6-1 0,3-6 0 0,0 9-23 16,4 1 0-16,0 5 0 0,-1-2 0 0,-3 6 0 15,4 6 9-15,0-6-9 0,-4 6 0 0,-3 3 0 0,3 3 0 16,4 1 0-16,-4-1 0 0,-3-3 0 0,3 10 0 15,3-10 0-15,1 7 0 0,7-1 0 0,7 1 0 16,-4 2 0-16,4-2 0 0,3-1 0 0,1 4 13 16,10-1-2-16,-4 4-1 15,4-3 1-15,3-1 0 0,4 4 0 0,-3-3 0 0,6-1 1 0,-3 7 1 16,11-3 0-16,-7 3 0 0,10-3-13 0,3 3 0 16,-3-4 0-16,8 1 0 0,-5 3 0 0,8-3 0 0,0-3 0 15,6-1 0-15,-2-2 0 0,2-1 0 16,5 1 8-16,-1-7-8 0,-7 0 9 0,7 7-1 0,1-10 0 15,-1-3 0-15,-7 3 0 0,7-6 0 0,1-4 0 0,6 4 0 16,-14-10 5-16,8 1 1 0,-1-1 0 16,0-2 0-16,0-4 20 0,1 3 4 0,2-6 1 0,-2 0 0 15,-1-6-12-15,4 3-3 0,7-4 0 0,-8-2 0 16,8-1-10-16,-7 1-2 0,7 6-1 0,-7-13 0 16,7 10-3-16,0-7 0 0,-8-2 0 0,1 5 0 15,-4 1-8-15,1-7 10 0,-1 7-10 0,-3-4 10 16,-4-2 3-16,-3-1 1 0,6 7 0 0,-13-10 0 15,10 0 7-15,-14 3 2 0,11-3 0 0,-11-6 0 16,7 6-1-16,-7-9 0 0,-3 3 0 0,0-3 0 16,3-7-10-16,-4 7-1 0,1 0-1 0,-4-6 0 15,4-1-1-15,-1-3 0 0,1 4 0 0,-1-1 0 16,1-2-9-16,-8 2 10 0,8 1-10 0,-7 6 10 16,3-7-10-16,-7-3 0 0,3 10 9 0,-6-6-9 15,3-1 0-15,-7 1 0 0,3-4 0 0,-10 10 0 0,-4-7 0 0,1 1 0 16,-1-1-11-16,0 7 11 0,-6-6-8 0,2-4 8 15,-2 10 0-15,-8-7-9 0,4 7 1 0,-4-6 0 16,4 9 0-16,3-4 0 0,-7-5 8 0,4 6-13 16,3 3 5-16,-6-4 8 15,6 4-80-15,-3-3-8 0,3 3-1 0,-7-3-1319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11:29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4396 13218 172 0,'7'-6'8'0,"-7"6"1"0,0 0-9 0,0 0 0 16,0 0 0-16,0 0 0 0,7-3 210 0,-7 3 40 15,0 0 8-15,0 0 2 0,0 0-208 0,0 0-42 16,0 0-10-16,0-6 0 0,0 6 12 0,0 0 0 16,0 0 0-16,0-10 0 0,0 10 39 0,0 0 8 0,0 0 1 0,0-6 1 15,-7-3 23-15,0 9 5 16,7-10 1-16,-11 10 0 0,4-9 2 0,3 9 0 0,-3-3 0 0,4-4 0 15,-1 7-58-15,-3-3-11 0,4-3-3 0,-8 6 0 16,8 0-1-16,-8-9-1 0,0 9 0 0,1-7 0 16,-1 4 2-16,1 3 0 0,-4-6 0 0,0 6 0 15,-1 0-4-15,5 0 0 0,-4 0 0 0,3 0 0 16,-10-3 28-16,7 3 6 0,0 0 1 0,-4 0 0 16,4 3-29-16,0-3-6 0,0 0 0 0,3 6-1 15,-6 4-7-15,2-4 0 0,-2-3-8 0,6 6 12 16,-6 1-12-16,10-1 0 0,-11 1 0 0,0-1 0 15,4 7 0-15,-7-1 0 0,7-2 0 0,-4 3-10 16,1 3 10-16,6-1 0 0,-10-2 0 0,7 3 0 16,3-4 0-16,-3 4 0 0,0-3 0 0,3 3 11 15,1 0-11-15,-1-1 12 0,1 1-12 0,-1 0 12 16,4 3-12-16,-4 0 8 0,1-3-8 0,6 6 8 16,-6 0-8-16,3 3 0 0,-4-3 9 0,7-3-9 15,1 3 0-15,-4 4 8 0,3-4-8 0,4 3 0 0,-7-3 8 16,7 0-8-16,0 3 10 0,0-9-10 0,-3 6 0 0,3 0 0 15,3-3 0-15,4-6 0 0,-3 9 0 0,3-6 0 16,0 0 0-16,0-1 0 0,4 7 10 0,-1-6-10 16,-3 0 10-16,11 0-10 0,-11 6 11 0,11 0-11 15,-8-6 12-15,4 0-12 0,0 0 8 0,8-1-8 16,-8 4 0-16,7-3 0 0,-7-6 14 0,0 9-1 16,11-4 0-16,-4-5 0 0,4 9-13 0,-4-10 0 15,4 7 0-15,-8-9 0 0,8 5 0 0,0 1 0 0,3-3 0 16,-4-4 0-16,1 0 9 0,0 7-1 15,-8-7 0-15,5-2 0 0,-1-4-8 0,4 6 0 0,-4-9 0 0,3 7 0 16,-6-7 0-16,7 0 0 0,6 0 10 16,-9 3-10-16,2-6 11 0,1 3-11 15,0 0 10-15,-1-7-10 0,5 7 8 0,-5-9-8 0,1 6 0 0,3-4 9 16,-3-2-1-16,0 0-8 0,-8-1 12 16,4-5-4-16,1 5-8 0,2 1 10 0,-6-4-10 0,0-2 10 15,6-4-10-15,-6 0 0 0,0-3 0 0,-1 9 0 16,4-5 0-16,-7-4 0 0,4 9 0 0,-4-3 0 15,0-2 12-15,-3-1 0 0,3 3 0 0,0-3 0 16,-3-6 6-16,-1 6 2 0,1 1 0 0,-1-1 0 16,1 0-20-16,-4 0 0 0,0-6-8 0,-3 0 8 15,3 6 0-15,-4-6 0 0,1-3 0 0,-4 0 10 16,0-4-2-16,7 4-8 0,-7 0 12 0,-7-7-4 16,0 7-8-16,0 3 8 0,3-3-8 0,4 0 8 0,-14-4-8 15,7 4 10-15,3 0-10 0,-6 9 10 0,3-6-10 16,0 0 0-16,-4 6 0 0,-3 0 0 0,7 0 0 0,-7 1 0 15,3 2 0-15,-3-3 0 0,0 3 0 0,4-2-9 16,-5 5 9-16,5-3 0 0,-11 1-8 16,7-4 8-16,-4 3 0 0,4 4 0 0,-4-4 0 0,1 3 0 15,-1-2 0-15,-3-1 0 0,0 7 0 0,3-1 0 16,-7-2 0-16,-3-1 0 0,3 10 0 0,1-6 0 16,-5 2 0-16,5 4-10 0,3-3 10 0,-4-4-8 15,-3 10 8-15,6 0-8 0,-2-3 8 0,3-3-8 16,-1 6 8-16,5 0-8 15,3 0-28-15,-4 0-4 0,4 6-2 0,0-3 0 16,3-6-53-16,1-3-10 0,-1 6-3 0,8 0-656 0,-8 0-131 16</inkml:trace>
  <inkml:trace contextRef="#ctx0" brushRef="#br0" timeOffset="2219.453">8227 13281 1422 0,'0'0'63'0,"0"0"13"0,0 0-61 0,0 0-15 0,3-6 0 0,1-3 0 16,-4 5 35-16,3-5 4 0,1 3 1 0,-1-4 0 15,4 4-23-15,-7-3-4 0,0 5-1 0,4-5 0 16,0 3 16-16,-4-4 2 16,0 1 1-16,0 3 0 0,0-4 11 0,-4 7 2 0,4-3 1 0,0-4 0 15,-4 10 20-15,-3-9 4 0,4 9 1 0,-4-9 0 16,0 9-6-16,0-7-2 0,0 7 0 0,-4-3 0 15,4-3-16-15,-4 6-3 0,1-3-1 0,-4 3 0 16,0 0-16-16,3 0-3 0,-7 0-1 0,8 3 0 16,-8-3-5-16,4 6-1 0,-4-3 0 0,8 4 0 15,-11 2 4-15,7-3 0 0,-4-3 0 0,4 7 0 16,-7 6-32-16,0-7-7 0,-1 7-1 0,1-4 0 16,0 7 20-16,-4-3 0 0,1 3 0 0,6-1 0 15,-7 1 0-15,1 6 0 0,2-6 0 0,8 6 0 16,-10 0 0-16,6-3 0 0,0 3 8 0,4 0-8 0,0 4 18 15,0-1-2-15,0 3-1 0,3-3 0 0,-3 7-15 16,7-7 0-16,0 10 0 0,0-4 0 0,0 4 0 0,3-4-18 16,1 1 4-16,-1-7 1 0,4-3 13 15,0 10 0-15,0-7 0 0,4-3 0 16,-1 3 8-16,5-3 4 0,2-3 0 0,-6 3 1 0,3 3-13 0,3-9 0 16,4 6 0-16,-3 0 0 0,7-6 0 0,-1 0 0 15,4 6 0-15,4-6-10 0,3-3 18 0,-3 3 3 16,3-4 1-16,4-2 0 0,-4 6-12 0,7-4 8 15,-3-5-8-15,0-1 8 0,0 0 0 0,-1 1 0 16,5-4 0-16,-1-3 0 0,-3 4-8 0,3-4 0 16,4 3 0-16,-4-6 0 0,-3 0 0 0,0 0 8 15,6 0-8-15,-2 0 8 0,-1-6 0 0,-3 3 0 0,3-4 0 16,-3 4 0-16,0-3-8 0,-1-4 0 0,-2 1 0 16,2 0 0-16,-3-1 28 0,1-5 3 0,-1-4 1 0,-3 6 0 15,3-2-32-15,-3-4 0 0,3-6 0 0,0 6 0 16,-7-6 16-16,4-4 4 0,0 4 1 0,-1-9 0 15,1 6-1-15,-4-1-1 0,0-5 0 0,0 6 0 16,4-7-9-16,-14 1-2 0,6-4 0 0,-3 4 0 16,-3-4 8-16,0-3 2 0,-4 4 0 0,3 2 0 15,-6-3-18-15,3 4-17 0,-7 6 3 0,0-7 1 16,0 1 13-16,-4 2 0 0,-3 1-10 0,0 3 10 16,0 0 0-16,-7-1 0 0,3-2 0 0,-3 9 0 15,0-9 0-15,0 9 0 0,-7-3 0 0,3 0 0 16,1 3 0-16,-1 0 12 0,-3 3-12 0,0 0 12 15,0 0-12-15,-1 4 0 0,1-4 0 0,-7 3 0 16,3 7 0-16,1-4 0 0,2 4-8 0,1-1 8 0,-7 4-9 16,3-3 9-16,1 2-12 0,2 4 12 0,1-3-10 0,-7 3 10 15,3-3-8-15,1 6 8 0,-1 0-14 0,0-4 2 16,-3 4 1-16,3 0 0 0,1 0-10 0,-1 0-3 16,-3 0 0-16,3 0 0 15,0 4-10-15,1-4-2 0,-1 0-1 0,0 0 0 16,4 0-25-16,0 6-5 0,3-6-1 0,1 0 0 15,-1 0-91-15,7 0-18 0,1-6-4 0</inkml:trace>
  <inkml:trace contextRef="#ctx0" brushRef="#br0" timeOffset="3786.188">12051 13131 172 0,'0'0'16'16,"0"0"-16"-16,0 0 0 0,3 0 0 0,1-7 164 0,-1 4 31 0,-3 3 5 0,4-6 2 16,0-3-162-16,-4 5-32 0,3-2-8 0,1 3 0 15,-1-3 0-15,-3 6 0 16,0 0 0-16,7-3-11 0,-7 3 31 0,4-7 5 0,-4 1 2 0,0 6 0 15,0 0 61-15,0 0 13 0,0 0 3 0,0 0 0 16,0 0-8-16,-7-3-2 0,7 3 0 0,-11 0 0 16,0-6-28-16,1 6-6 0,-4 0 0 0,0 6-1 15,0-6-10-15,-4 0-1 0,4 0-1 0,-4 3 0 16,-3 3 2-16,7-6 1 0,-4 10 0 0,1-4 0 16,-5-3-34-16,1 7-8 0,4-4 0 0,-1 3-8 15,-7-6 25-15,4 10-1 0,0-10-1 0,0 6 0 16,0 1 9-16,-1-1 1 0,-2 1 1 0,-1-1 0 15,7 7-24-15,-6-7-10 0,-4 7 8 0,-1-4-8 16,5 4 14-16,-5 0-2 0,1-4-1 0,3 7 0 0,1 3-11 16,3-3 12-16,-1 0-12 0,5 0 12 15,-4-1-12-15,-1 7 0 0,12 1 9 0,-4 2-9 16,0-3 0-16,0 3 8 0,3 0-8 0,4 0 0 0,3 4 0 0,-3-4 0 16,0 7 0-16,4-7-8 0,6 6 8 15,-3-5 0-15,-3-1 0 0,3-3 0 0,3 3 0 0,1-3 0 16,3 3 0-16,-4-3 0 0,1 4 12 0,7-11-3 15,3 8 0-15,-4-1 0 0,4-7-9 0,0 8 0 16,4-5 0-16,3-2 0 0,7 6 24 0,-3-6 7 16,0 6 1-16,7-9 0 0,6 3-32 0,-2-7 0 15,-8 10 0-15,4-3 0 0,3-6 0 0,0 2 0 16,-3 1 0-16,3-3 0 0,-3-4 12 0,3 0-3 16,1 4-1-16,-1-10 0 0,0 6 3 0,4-9 0 0,3 7 0 15,-3-4 0-15,3-3-11 0,1 0 10 0,-4 0-10 0,3 0 10 16,-7 0-2-16,0 0 0 0,4-3 0 15,-4-4 0-15,-3-2-8 0,7 0 0 0,-4-1 0 0,1-5 0 16,-1 5 18-16,4 1 2 0,-4-1 0 0,4-8 0 16,-4 8-1-16,0-6 0 0,1-2 0 15,-5-1 0-15,5 0-3 0,-5-6-1 0,1 6 0 0,-4-6 0 16,4 0-5-16,-4 3-1 0,4-3 0 0,-4 0 0 16,-3-3-1-16,3-1-8 0,-3 4 12 0,0-3-4 15,-4-6 0-15,-4 5-8 0,1 1 12 0,-4-3-4 16,-3 3-8-16,3-1 10 0,-7 1-10 0,0-3 10 15,-4 2-10-15,1 4 0 0,-4-3 0 0,-4 3 0 16,1-3 0-16,-4 3 0 0,-4-3 0 0,1 9 0 16,-4-6 0-16,0-4 18 0,3 11-2 0,-3-7 0 0,-4-1-16 15,1 4 0-15,-5-3 0 0,1 7 0 0,0-7 0 16,0 6-22-16,-4 0 3 0,0 0 1 0,1 3 18 0,-4 1-10 16,-1-4 10-16,-2 9-8 0,-5 1 8 0,1 0-12 15,-7-1 12-15,3 1-12 0,-3 3 12 0,3-4-13 16,-7 7 5-16,7-3 8 0,-3 3-13 0,3-4 5 15,0 7 8-15,0 0-13 0,4 0 13 0,0 0 0 16,0-9 0-16,3 9-9 0,4 0 9 0,-1-6 0 16,5 6 0-16,-1-3 0 0,0-4-16 0,4 4 3 15,3-3 0-15,1 3 0 16,3-4-91-16,0-2-17 0,3 6-4 0,4-3-679 16,3-4-136-16</inkml:trace>
  <inkml:trace contextRef="#ctx0" brushRef="#br0" timeOffset="7776.356">16101 13237 759 0,'0'0'33'0,"0"0"8"0,0 0-33 0,0 0-8 0,0 0 0 0,0 0 0 16,0 0 104-16,0 0 20 0,0-6 3 0,0 3 1 16,0-3-26-16,0 2-5 0,0-2-1 0,0 6 0 15,-4-9-26-15,4 9-6 0,0 0 0 0,-3 0-1 16,-1-10 1-16,1 10 1 0,3 0 0 0,-4-9 0 15,-3 3-17-15,4 6-4 0,-1-10-1 0,1 10 0 16,3 0-14-16,-4-3-2 0,-3-3-1 0,0 3 0 16,0-4-5-16,3 7-1 0,-6-9 0 0,-1 9 0 15,1-3-4-15,-1-3-2 0,0 6 0 0,1-7 0 16,-4 7 9-16,-4 0 1 0,4 0 1 0,-4 0 0 16,1 7-25-16,-1-7 0 0,0 0 0 0,-3 9 0 15,0-9 0-15,0 6 0 0,0-3 0 0,0 7 0 16,3-1 0-16,-3 1 0 0,0-1 0 0,-1 7 0 0,5-7 0 15,-4 10 12-15,-1-3-2 0,5 3 0 16,-4-1-10-16,-1 1 0 0,-2 6-12 0,3-6 12 0,-4 6-11 16,0 0 11-16,4-6-8 0,0 6 8 0,0-3 0 0,0 0 0 15,6 0 0-15,-2-3 8 0,3 6 2 0,0 0 1 16,-4-6 0-16,0 6 0 0,4-3 0 0,4-7 0 16,-5 14 0-16,5-10 0 0,-4 6-11 0,3 3 0 15,1-3 9-15,3 0-9 0,0 3 8 0,-1-3-8 16,5-3 8-16,3 3-8 0,-4 0 9 0,8 4-9 15,-1-4 12-15,5 0-12 0,-5 3 0 0,8 0 0 16,-1 0 0-16,1-2 0 0,6 2 0 0,1-3 0 16,-7 3 0-16,3-3-9 0,7 0 9 0,0-3 0 0,4 3 0 15,-1-6 0-15,1 6 24 0,0-6 8 16,0 0 0-16,3 0 1 0,-4 3-20 0,1-10-4 0,0 4-1 16,3 3 0-16,4-10-8 0,-4 7 8 15,4-7-8-15,0 1 8 0,3-1 0 0,4 0 0 0,-4 1 0 0,0-4 0 16,4-3 4-16,-4 3 0 0,1 4 0 0,-1-7 0 15,0 3 0-15,-3 1 0 0,0-4 0 0,-4-3 0 16,4 6 6-16,-1-3 2 0,1-3 0 0,0 0 0 16,3 0-20-16,-3 0-9 0,3-3 1 0,-3-3 0 15,3 6 16-15,-3-10 4 0,-4 10 1 0,4-9 0 16,-4 3 8-16,0-4 2 0,-3 1 0 0,0-1 0 16,-1 1 8-16,1-7 1 0,0 4 1 0,-4-4 0 15,4-3-25-15,-4 4-8 0,4-4 0 0,-4-6 0 16,0 3 14-16,0-3-1 0,0 6 0 0,0-6 0 15,-3 0-1-15,-4 3 0 0,0-3 0 0,0-4 0 0,0 1-4 16,-3-3-8-16,0 3 11 0,3-1-11 0,-4 1 11 16,-3-3-11-16,0 3 10 0,0-1-10 15,-3 1 8-15,3-3-8 0,-7 3 0 0,0-1 0 0,0-5 8 0,-3 9-8 16,-1-3 0-16,-3-1 0 16,3 4 8-16,-3-3-8 0,0 0 0 0,-3-4 0 0,-4 14 0 0,3-11 0 15,0 11 0-15,1-8 0 0,-4 8 0 0,0-7 0 16,0 6 0-16,-1 0 0 0,1-6 0 0,0 6 0 15,0 0-8-15,0-6 8 0,0 6 0 0,0 4 0 16,0-4 0-16,0 0 0 0,-1 3 0 0,1-2 0 16,-3 5 0-16,3-3 0 0,-4 1 0 0,0 5-13 15,1-2 4-15,-5-1 1 0,1 4 0 0,0 6 0 16,-7-7 0-16,0 4 0 0,-4 3-1 0,0-4 0 0,0-2 0 16,1 6 0-16,-1-3 9 0,-3-1 0 0,-1 4 0 0,8 3 0 15,-4-6 0-15,4 3 0 0,0-3 9 0,3 6-9 16,1-4 8-16,2-2-8 0,1 3 0 0,0-3 0 15,0 3 0-15,3-4 0 0,1-2-11 0,-1 3 11 32,4 3-91-32,-4-7-11 0,4 1-2 0,0 2-1 15,3-2-133-15,-3 6-26 0</inkml:trace>
  <inkml:trace contextRef="#ctx0" brushRef="#br0" timeOffset="11640.31">5020 13880 1544 0,'0'0'68'0,"-7"0"15"0,3 0-67 0,-3 3-16 0,7-3 0 0,0 0 0 16,-3 7 28-16,3-7 3 0,0 0 0 0,0 0 0 15,0 0-31-15,0 0 0 0,0 0 0 0,3 0 0 16,8-7 35-16,-4 7 7 0,-7 0 2 0,14-3 0 15,-3 3 20-15,3-6 4 0,-4 6 0 0,1 0 1 16,7-3-4-16,-4-4-1 0,3 7 0 0,-2 0 0 16,6 7-43-16,-4-7-9 0,1 0-1 0,7 0-1 15,-8 3-10-15,8-3 0 0,-4 0 0 0,4 0 0 16,0 0 0-16,6 0 0 0,-6 0 0 0,10 0 0 16,1-3 0-16,6 3 8 0,0-7 0 0,1 7 0 15,9 0 7-15,-2 0 1 0,-4 0 0 0,3 0 0 0,0 0-16 16,11-3 8-16,-7 3-8 0,7-6 0 15,0 6 8-15,-3-3-8 0,-1 3 0 0,-3 3 0 0,-3-3 12 16,-5 0-4-16,5 0-8 0,-8 0 12 0,0 0-12 0,-3 0 0 16,0 0-12-16,0 0 12 0,-4 0 0 0,0 0 8 15,1 0 0-15,-5 0 1 0,1 0 10 0,-4-3 1 16,1 3 1-16,-5 0 0 0,1-6-6 0,0 6-2 16,-1 0 0-16,1-4 0 0,-4-2-13 0,4 3 11 15,-7-3-11-15,-1 0 10 0,8 2-10 0,-7-2 0 16,3-3 0-16,0 6 8 0,-7-4-8 0,4 4 0 15,-1-3 0-15,-6 3 8 0,-1-3-8 0,-2 6 0 0,2-7 9 16,-6 7-9-16,-4 0 25 0,7-3 1 0,-7 3 0 16,0 0 0-16,0 0-14 0,0 0-2 0,0 0-1 0,0 0 0 15,0 0 14-15,0 0 2 0,0 0 1 0,0 0 0 16,0 0-11-16,-4-6-3 0,4-4 0 16,0 10 0-16,0 0-12 0,0 0 9 0,-7-9-9 0,7 0 8 15,-3 5-8-15,3-5 0 0,0-3 0 16,0 8 8-16,-7-2 4 0,7-3 0 0,-4-1 0 0,0 7 0 15,1-6-12-15,-1 2 0 0,1-2 0 0,3 9 0 16,-7-6 0-16,3-4 0 0,-3 7 0 0,0-3 0 16,7 6 0-16,-3 0 0 0,-4-3 0 0,0-3 0 15,3 6 0-15,0-4 0 0,-3-2 0 0,4 6 0 16,-4-3 0-16,3-3-17 0,-3 6 4 0,4-7 1 16,-4 7 12-16,3-3 16 0,1-3-3 0,-11 6-1 15,10-3-12-15,-3 3-16 0,7-6 3 0,-7 3 1 0,0-4 12 16,7 7 0-16,0 0 0 0,0 0 0 0,-7 0 0 0,7 0 0 15,0 0-10-15,0 0 10 0,0 0-20 0,0 0 1 16,0 0 0-16,0 0 0 0,0 0 1 0,0 0 0 16,0 0 0-16,7 7 0 0,7-4 4 0,-7 3 1 15,4-3 0-15,3 3 0 0,0-3-5 0,0 4-1 16,4 2 0-16,-1 1 0 0,1-4 9 0,-1 3 2 16,5 1 0-16,-5-7 0 0,-3 3 8 0,8 3 0 15,-12 1-9-15,8-1 9 0,-4-2 0 0,4-4 0 16,-11 6-9-16,10 1 9 0,-13-4 0 0,6 3 0 15,-10-9 0-15,7 10 0 0,-3-1 8 0,-1 0-8 16,4-2 0-16,-7 2 9 0,0-6 2 0,-7 10 0 16,7-4 0-16,-3 1 0 0,-1-1 1 0,1-6 0 0,-1 7 0 0,1 2 0 15,-4-3 3-15,3 1 1 0,-6-1 0 0,3 1 0 16,3-1 1-16,1 1 1 0,-8-1 0 0,4 0 0 16,3-2 3-16,1 2 1 0,-4-6 0 0,3 3 0 15,-6 4-8-15,3-1-2 0,7-9 0 0,-7 7 0 16,-1 2-12-16,1-6 8 0,0 3-8 0,4-3 0 15,-8 4 0-15,4-4 0 0,0 3 0 0,0-3 0 16,4 4 0-16,3-7 0 0,-11 6 0 0,4-3 0 16,0 3-140-1,7-3-24-15,-11-3-4 0,11 0-604 0,0 0-120 0</inkml:trace>
  <inkml:trace contextRef="#ctx0" brushRef="#br0" timeOffset="12899.996">9511 13695 2120 0,'0'0'94'0,"-7"0"19"0,-4 0-90 0,1 6-23 16,-4-6 0-16,-1 0 0 0,8-6 24 0,-3 6 1 15,-4 0 0-15,7 0 0 16,-4 0-41-16,4 0-9 0,0-3-2 0,3-3 0 0,4 6 27 0,0 0 0 16,0 0 9-16,0 0-9 0,0 0 32 0,0 0 0 15,0 0 0-15,0 0 0 0,0 0-32 0,0 0 0 16,0 0 0-16,4 0 0 0,7 6 0 0,-4-6 8 15,0 0-8-15,3 3 0 0,1-3 29 0,-1 0-1 16,5 6 0-16,2-6 0 0,4 0 7 0,0 0 1 16,4 0 0-16,0 0 0 0,7 0-20 0,-1 0-4 0,8 0-1 15,0 0 0-15,7 0-3 0,3 0-8 0,1-6 12 16,3 6-4-16,-1 0-8 0,-2 0 0 0,-1 0 0 0,1 0 0 16,-5 0 0-16,5-3 0 0,-4 3 0 0,0 0 0 15,-8 3 0-15,1-3 0 0,4-3 0 0,-1 3 0 16,4 0 9-16,-4-6-9 0,-10 6 10 0,3 0-10 15,0-3 0-15,1 3 0 0,-8-7 0 0,4 7 0 16,-4 0 13-16,0 0 0 0,-3-3 0 0,-4 3 0 16,-3 0 12-16,3 0 3 0,-4-6 0 0,-6 6 0 15,-4 0-13-15,4-3-3 0,6-4 0 0,-3 7 0 16,-14 0 5-16,4 0 1 0,-1-6 0 0,8 3 0 16,3 3-3-16,-7-6-1 0,-7 6 0 0,0-3 0 15,7-4 10-15,-7 7 3 0,0 0 0 0,-3-3 0 16,-4-3-11-16,3-3-3 0,4 5 0 0,-7-5 0 15,-11 3-5-15,8-4-8 0,6 1 11 0,-6 0-11 0,-8 2 15 16,0-2-4-16,4-7-1 0,0 7 0 0,0-1-2 0,-4 1 0 16,1 0 0-16,-1-1 0 0,8 1 10 0,-5-1 2 15,-6 1 0-15,7 3 0 0,0-4-20 0,0 1 0 16,0 6 0-16,-4-4 0 0,4-2-11 0,0 9-5 16,7-6-2-16,-4 3 0 0,-3-4 3 0,4 7 1 15,10 0 0-15,0 0 0 0,-11-3 2 0,4 3 0 16,7 0 0-16,0 0 0 0,0 0-3 0,0 0 0 15,0 0 0-15,0 0 0 0,0 0 7 0,0 0 8 16,0 0-13-16,0 0 5 16,11 3-20-16,-1-3-4 0,4 10-1 0,-3-10 0 15,-1 6 13-15,5-3 4 0,6 3 0 0,-4 4 0 0,-2-1 7 0,2-2 9 0,8-4-13 16,0 6 5-16,-4-3 8 0,0 4 0 16,-7-1 0-16,4 1 0 0,6-4 0 0,-6 3 0 0,-15-6 0 0,8 7-8 15,3-4 8-15,0 3 0 0,-10 1 0 16,-1-4 0-16,-6-3 13 0,6 7 2 0,8-4 0 0,-11-6 0 15,-4 9-3-15,1-6 0 0,10 10 0 0,-4-10 0 16,-6 7-12-16,3-1 0 0,3 0 0 0,5 1 0 16,-5-4 12-16,1 3 4 0,-8 1 0 0,8-1 0 15,3 1 0-15,0-1 0 0,-14 1 0 0,3 2 0 16,4-3-16-16,0 4 0 0,-3-4 8 0,-4 7-8 16,-8-6 18-16,5-1 1 0,6 7 0 0,-6-7 0 15,-4 0-1-15,3 1 0 0,0-1 0 0,1 7 0 16,-1-7-6-16,1-6-2 0,-4 7 0 0,7-4 0 0,3 4-10 15,-3-1 0-15,-4-3 9 0,4-3-9 0,7-3 0 16,-3 7 0-16,-4-7 0 0,0 3 0 16,0 3-21-16,7-6-9 0,0 0-2 0,0 0 0 15,-7-6-164-15,7 6-34 0,10-10-6 0,-3 1-2 16</inkml:trace>
  <inkml:trace contextRef="#ctx0" brushRef="#br0" timeOffset="13977.202">13159 13676 2210 0,'0'0'98'0,"0"0"20"0,-4 0-94 0,-3-9-24 15,7 9 0-15,0 0 0 0,0-3 72 0,-3-4 11 16,3 7 1-16,0 0 1 16,7-9-93-16,0 3-20 0,3 6-3 0,1-3-1 0,-4-4 8 0,7 7 2 15,0-3 0-15,0-3 0 0,0 6 22 0,0 0-9 16,4 0 9-16,-4-3 0 0,4 3 10 0,-1 0 9 15,1 3 1-15,3-3 1 0,0 0 12 0,1 6 3 16,2-6 0-16,4 3 0 0,4-3-15 0,0 10-2 16,3-10-1-16,8 6 0 0,-1-6-10 0,0 0-8 15,1 0 9-15,2 3-9 0,1 3 31 0,-3-6 0 16,-1 7 0-16,4-4 0 0,0-3-23 0,0 0-8 0,-1 6 0 16,5-3 0-16,-1-3 0 0,1 0 0 15,-1 7 0-15,-3-7 0 0,-4 0 0 0,4 3 0 0,-4-3 0 0,-3 6 0 16,0-3 0-16,0-3 0 0,0 6 0 0,-4-2 0 15,-3 2 0-15,3-6 0 0,-7 6 0 0,0-3 0 16,1-3 0-16,-5 0 14 0,-3 0-2 0,1 0-1 16,-1 6-11-16,0-2 8 0,-3-4-8 0,-1 6 8 15,1-3 0-15,-4-3 0 0,0 0 0 0,0 0 0 16,-3 0-8-16,-1 0 12 0,-3 6-12 0,0-12 12 16,-7 6 20-16,8 0 5 0,-8 0 1 0,7-3 0 15,-7 3-7-15,0 0-2 0,3-6 0 0,-3 6 0 16,4-4 3-16,-4 4 1 0,0-6 0 0,3-3 0 15,-6-1-22-15,3 1-11 0,-4 0 10 0,1 2-10 16,-4-2 13-16,3-1-3 0,-3 1-1 0,0 0 0 16,-4-1-9-16,1-5 8 0,-4 5-8 0,-1 1 8 15,1-1-8-15,-7 1 0 0,0-7 0 0,-4 7 0 0,1-1 0 16,-1-5 0-16,-3 5 0 0,3 1 0 16,0 6 0-16,1-3 0 0,6-4 0 0,-3 1 0 0,0 9 0 0,7-7 0 15,-1 4 0-15,5-3 8 0,3 6-8 0,-4-3 0 16,4-3 0-16,7 6 0 0,0 0-20 0,0 0 4 15,0 0 1-15,0 0 0 0,0 0-3 0,0 0-1 16,0 0 0-16,0 0 0 0,7 0-2 0,0-3-1 16,4 3 0-16,-1 0 0 0,5 0 9 0,-1 0 1 15,3 3 1-15,4-3 0 0,-3 6 11 0,3-3-12 16,0 3 12-16,-3-3-12 0,-4 4 12 0,4 2 0 0,-1-3 0 16,-2-2 0-16,-1 5 0 0,0-3-10 0,0 4 1 15,0-1 0-15,0-6 9 0,0 3 12 0,0 4-2 16,0-1-1-16,1-2-9 0,-1-4-11 0,0 6 3 0,0-3 0 15,0 4 8-15,0-1 9 0,0 1-1 0,-3-1-8 16,-1 0 0-16,-3 1 0 0,1-1-10 16,2 7 10-16,-6-7-8 0,-1 7 8 0,-3-7 0 0,0 1 0 15,-3 9 0-15,-1-10 8 16,-3 0 0-16,4 7 0 0,-5 0 0 0,-2-4-8 0,-1 4 12 0,-3-3-4 16,0 2 2-16,4-5 0 0,-5 8 0 0,1-8 0 15,0-1-2-15,0 4-8 0,0-4 12 0,3 1-4 16,-3-1 0-16,0-6-8 0,4 3 12 0,-1 4-4 15,0-10-68 1,1 9-13-16,-1-2-3 0,-6-4-1219 0</inkml:trace>
  <inkml:trace contextRef="#ctx0" brushRef="#br0" timeOffset="56190.428">11698 9757 172 0,'0'0'16'0,"0"0"-16"0,-3 3 0 0,-4-3 0 16,7 0 344-16,0 0 65 0,-4 0 14 0,4 0 2 15,0 0-310-15,0 0-63 0,0 0-12 0,0 0-2 16,0 0-14-16,0 0-2 0,11 6-1 0,-1-6 0 16,-3 0-7-16,4 3-2 0,-1-3 0 0,1 0 0 15,0-3 4-15,-1 3 1 0,1 3 0 0,-1 3 0 16,4-6 4-16,-3 0 1 0,0 0 0 0,3-6 0 0,0 6 17 0,0-3 3 15,-3 3 1-15,6 0 0 16,-3-6-15-16,0 6-2 0,4-10-1 0,0 7 0 0,3-3 3 16,-4-4 1-16,1 1 0 0,3 0 0 0,-3-1-13 0,0 1-2 15,-1-1-1-15,1 1 0 0,-8 0-5 0,5-4-8 16,-5 4 11-16,-3-1-11 0,0 1 12 0,-3-1-12 16,-1 1 12-16,-3 0-12 0,0-7 24 0,-3 7-1 15,-4-4-1-15,-4-3 0 0,1 7-7 0,-5 3-2 16,1-7 0-16,-3 7 0 0,-1-4 1 0,0 7 0 15,-3-3 0-15,4 6 0 0,-5 0-14 0,5 0 0 16,-4 6 8-16,-1-3-8 0,1 7 8 0,0-4 0 16,0 3-8-16,3 4 12 0,-3 9-12 0,0-3-10 0,3 0 2 15,-3-1 0-15,0 8 8 0,3-8 0 0,4 1 0 16,0 0 0-16,0 0 0 0,0 6 0 0,7-6 0 16,3-4 0-16,1 4 0 0,-4 0 0 0,7 6 0 15,0-6-8-15,3 0 8 0,1 3 0 0,-1-4 0 0,1 1 0 16,6 6 0-16,1-6 0 15,0 0 0-15,-1 0 0 0,1 0 0 0,6-4 0 0,1 1 0 0,-4-3 8 16,7-4-8-16,-3 0 12 0,0 1-4 0,-1-4 0 16,4-6-8-16,1 3 0 0,2 3 0 0,-3-6 0 15,4 0-22-15,-4-6 1 0,0 3 0 0,4-3 0 16,-4-4-11 0,0 7-1-16,1-3-1 0,-5-3 0 0,1-1-84 0,3 1-17 15,-7-7-3-15,4 7-531 0,-4-1-107 0</inkml:trace>
  <inkml:trace contextRef="#ctx0" brushRef="#br0" timeOffset="56725.545">12460 9804 864 0,'0'0'76'0,"0"0"-60"0,0 0-16 0,0 0 0 15,0 0 114-15,0 0 20 0,0 0 4 0,0 0 1 16,0 0-54-16,0 0-10 0,0 0-3 0,-3 9 0 16,3-9-4-16,-7 6 0 0,-1 4-1 0,5-1 0 15,-1 0-8-15,-3 1-2 0,0-1 0 0,0 1 0 16,0-1-23-16,0 7-5 0,0-7-1 0,4 1 0 16,-1-1-4-16,-3 7-2 0,3-7 0 0,1 10 0 15,-1-10-22-15,4 7 0 0,0 0 0 0,-3-4 8 16,3 4-8-16,-4-7 0 0,4 1 0 0,0-1-8 15,0 7 8-15,0-4 0 0,0-2 0 0,4-4 0 0,-1 10 10 16,1-13-2-16,-1 6-8 0,1 1 12 16,3-4 4-16,0-3 1 0,0 3 0 0,0-3 0 0,4 4 0 0,-1-7 0 15,4 0 0-15,-3 0 0 0,0 0 7 0,3 0 0 16,0 0 1-16,0 0 0 0,0-7-25 0,-3 7-12 16,6-3 0-16,-3 3 1 0,1 0 11 0,-1-6 12 15,-4 6-2-15,4-3-1 16,4 3-48-16,-4-6-9 0,-3 3-3 0,3-4 0 15,-4-2-124-15,4-1-25 0,-3 4-4 0,0-3-2 0</inkml:trace>
  <inkml:trace contextRef="#ctx0" brushRef="#br0" timeOffset="57020.729">12838 9898 576 0,'0'0'51'0,"0"0"-41"0,0 0-10 0,0 0 0 15,0 0 244-15,0 0 46 0,0 0 10 0,0 0 1 16,0 0-211-16,0 0-42 0,0 0-9 0,0 0-2 31,0 0-65-31,0 0-12 0,0 0-4 0,-4 9 0 0,1 0 18 0,-1 1 3 0,-3-1 1 0,0 4 0 16,3 9 22-16,-3-3 18 0,0-1-3 0,-3 7-1 15,-1-3 53-15,1 4 10 0,-1-1 3 0,-3 0 0 16,0-3 1-16,0 3 1 0,3 3 0 0,-3-9 0 16,0 6-36-16,0 3-7 0,0-3-2 0,-1 3 0 15,1-3-28-15,4 4-9 0,-8 2 0 0,4-3 0 16,7-6 8-16,-4 10-8 0,1-10 0 0,-1 3 0 15,4-7 0-15,0 1 0 0,4 3 8 0,-1-9-8 16,1-4-16-16,3-3-8 0,0-6 0 0,0 0-1 16,0 0-120-16,10-6-24 0,4-3-5 15</inkml:trace>
  <inkml:trace contextRef="#ctx0" brushRef="#br0" timeOffset="57356.703">13042 9697 1324 0,'0'0'59'0,"-7"0"12"0,7 0-57 0,-7 0-14 0,0 0 0 0,7 0 0 15,0 0 271-15,0 0 51 0,0 0 10 0,0 0 3 16,0 0-260-16,11 6-52 0,6-6-11 0,1 0-1 16,0 3-11-16,3-3 0 0,3-3 0 0,5 3 0 15,-5 0 0-15,8 0 0 0,-4 0 0 0,1-6 0 16,-1 6 11-16,-4-3-3 0,1-3-8 0,0 6 12 16,-4 0-4-16,4-4-8 0,-4 4 11 0,-4-6-11 15,5 6 0-15,-5-3 0 0,1-3 0 0,0 6 0 16,-4 0-19-1,0 0-10-15,0 0-3 0,0-3 0 0,-3-4-187 0,-1 7-37 16,1-6-8-16</inkml:trace>
  <inkml:trace contextRef="#ctx0" brushRef="#br0" timeOffset="57667.117">13003 9901 748 0,'0'0'67'0,"-7"0"-54"15,0 6-13-15,0-3 0 0,4 3 266 0,3-6 50 0,0 0 11 0,-4 4 1 16,4 5-258-16,0-9-52 0,0 0-10 0,7 6-8 16,4-3 0-16,-1 4 0 0,1-4-14 0,3 3 5 15,-3-6 29-15,-1 10 7 0,8-10 1 0,-4 6 0 16,0-6 27-16,0 0 5 15,0 0 2-15,4 0 0 0,0 0-21 0,-1 0-4 0,4 0-1 0,1 0 0 16,2-6-23-16,5 6-5 0,-5-10 0 0,4 10-8 16,1-9 0-16,2 2 0 0,-2 4 0 0,6-3 0 31,0-3-29-31,0-1-13 0,1 1-2 0,-1 6-1 16,0-10-115-16,-3 10-24 0,0-6-4 0,0 2 0 0</inkml:trace>
  <inkml:trace contextRef="#ctx0" brushRef="#br0" timeOffset="58724.903">14097 10114 1209 0,'0'0'108'16,"0"0"-87"-16,0 0-21 0,0 0 0 0,0 0 151 0,0 0 25 15,0 0 6-15,0 0 1 0,0 0-119 16,0 0-23-16,11-6-5 0,-4 3 0 0,0-4-20 0,0-2-4 16,0 0-1-16,3 5 0 0,-3-5 29 0,4-4 5 15,-4 4 2-15,0 0 0 0,0-1 32 0,0-2 6 16,4-4 2-16,-1 0 0 0,1-2-15 0,3-1-4 15,-3-6 0-15,-1 6 0 0,4-6-18 0,-3-4-4 16,3 4-1-16,-3 3 0 0,3-12-14 0,-4 9-3 16,4-10-1-16,1 4 0 0,-1-10-15 0,0 4-2 15,0 2-1-15,0 1 0 0,-3-4-9 0,3 4 0 16,-4 5 0-16,1 4 0 0,-1-3 0 0,1 9 0 0,-4 0 0 16,0 4 0-16,0-1 0 0,0 7 0 0,-3 5 0 15,3-2 0-15,-7 6-8 0,0 0 8 16,0 0-10-16,0 0 10 0,0 0-18 0,3 10 2 0,4 5 1 15,-3 4 0-15,0 6 7 0,-4 0 8 16,0 3-13-16,3 1 5 0,1-1 8 0,-4 3 0 0,0 1 0 0,0-1 0 16,3-3-8-16,1 0 0 0,-1 1 0 0,1-7 0 15,-4 0 8-15,3-7 0 0,4 4 0 0,-3-10 8 16,-1 7-8-16,4-6 9 0,-3-7-9 0,3 3 10 16,-4 3 1-16,8-9 0 0,-4 0 0 0,0 0 0 15,4-6 6-15,-1 3 2 0,-3-3 0 0,4-4 0 16,3-2-6-16,-3-4-1 0,-4 0 0 0,3-2 0 15,1-1 8-15,-1-6 0 0,-2-4 1 0,2 1 0 16,-3 3-21-16,-3-3 0 0,3 0 0 0,0-4 0 16,3 1 0-16,-3 0 0 0,-3 2 0 0,3 4 0 0,0 3-8 15,0 4-4-15,-3-4 0 0,3 9 0 0,-4-3 12 16,1 1 0-16,3 5 0 0,-4 1 0 0,1 6 0 16,-1-4 0-16,-3 7 0 0,0 0 0 15,0 0-8-15,0 0 8 0,0 0-8 0,0 0 8 0,0 0-12 0,0 0 2 16,4 10 1-16,-1 6 0 0,-3 2 9 15,4 1-12-15,0 6 12 0,-1 3-12 0,-3-2 3 0,4 8 0 16,-1 1 0-16,1-4 0 0,-4 10 9 0,3-10 0 16,1 4 0-16,-4-1 0 0,3 1 0 0,1-1 0 15,-4-6 8-15,3 0-8 0,-3 1 0 0,0 2 8 16,0-3-8-16,0 0 0 0,0 1 0 0,0-4 0 16,0 3 0-16,-3-3-8 0,3 0 8 0,-4-3 0 15,1 3 0-15,3-6 0 16,-4-3-67-16,4 3-8 0,0-4-1 0,0-2-1 15,0-7-111-15,4 3-21 0,-4-9-5 0</inkml:trace>
  <inkml:trace contextRef="#ctx0" brushRef="#br0" timeOffset="59228.841">14933 9954 2098 0,'0'0'46'16,"0"0"10"-16,0 0 1 0,0 0 3 0,0 0-48 0,0 0-12 0,0 0 0 0,0 0 0 15,0 0 15-15,0 0 1 0,7 0 0 0,4-6 0 0,-1 3 9 0,1 3 3 16,3-7 0-16,0 4 0 0,4 3-28 0,-4-6 0 16,4 6 0-16,-1-3 0 0,4-3 9 0,-3 2-9 15,0-2 10-15,3 3-10 0,0-3 10 0,0-4-10 16,-3 4 10-16,-1 3-10 0,1-3 24 0,-4-4 0 15,-3 7-1-15,-4-6 0 0,0 2 30 0,-4-2 7 16,1-7 0-16,-4 7 1 0,0-4-13 0,3 4-4 16,1-7 0-16,-4 1 0 0,-7 2-28 0,3-3-7 15,1-2-1-15,-1 2 0 0,-3 3-8 0,0 4-9 16,0-7 9-16,0 7-13 0,0 3 13 0,0 3 0 16,0 3-10-16,-4 0 10 0,-3 0-11 0,4 3 3 15,-4 3 0-15,-1 3 0 16,1 1-16-16,0 5-4 0,0 4 0 0,0 0 0 0,0 0 20 0,0 0 8 15,3 6-8-15,-3 0 8 0,3-6 0 0,1 9 0 0,-1-3 12 16,4 3-4-16,-3-3 13 0,3 0 3 0,-4-3 1 0,7 3 0 16,-3-6-25-16,7 6 0 0,-3-6 0 0,-1 0 0 15,4 0 8-15,4-10-8 0,-1 7 8 0,4 0-8 16,-3-7 13-16,7-6-2 0,-1 3-1 0,1 4 0 16,3-10-10-16,4 9 12 0,3-9-12 0,0 0 12 15,4 0-26-15,-1 0-5 0,4-3-1 0,1-3 0 31,-1 6-32-31,4-7-6 0,-4 4-2 0,4-3 0 0,-8-3-103 16,5-1-21-16,-5 1-4 0,-3-1-735 0</inkml:trace>
  <inkml:trace contextRef="#ctx0" brushRef="#br0" timeOffset="59595.505">15776 9233 1785 0,'-7'-13'79'0,"4"7"17"0,3 3-77 0,-4-3-19 16,4 6 0-16,0 0 0 0,-3-3 152 0,3 3 28 16,0 0 4-16,0 0 2 15,0 0-174-15,0 0-34 0,0 0-7 0,3 9-2 0,-3 0 11 0,-3 4 3 0,-1 3 0 16,1 2 0-16,-1 1 33 0,0 0 6 0,1 6 2 0,-4-6 0 15,3 12 36-15,-3 1 7 0,4-1 1 0,-4 0 1 16,3 4-26-16,-3-1-6 0,4 4-1 0,-1-4 0 16,-3 4-21-16,0-3-5 0,3-1-1 15,-3 4 0-15,7-4-9 0,-3 1 0 16,3-1 0-16,0-6 0 0,0 10 10 0,0-13-10 0,0 3 12 0,3-3-12 16,1 4 0-16,-1-11 0 0,1 4 0 0,0-9 0 31,-1 6-32-31,1-13-1 0,-1 3 0 0,4 1 0 15,-7-10-95-15,0 0-20 0,7 0-3 0,0 0-549 0,-7 0-109 0</inkml:trace>
  <inkml:trace contextRef="#ctx0" brushRef="#br0" timeOffset="59893.038">16080 9214 2833 0,'0'0'125'0,"0"0"27"0,0 0-122 0,0 0-30 16,0 0 0-16,0 0 0 0,0 6 32 0,0 4 0 15,0 2 0-15,0-2 0 16,0 5-61-16,0 4-12 0,-4 6-3 0,1 0 0 0,-1 4 26 0,-3-1 5 16,0 6 1-16,-4 1 0 0,4-1 3 0,0-2 1 15,-3 8 0-15,3-8 0 0,0 9 8 0,-1-4 0 16,1-2 8-16,-3 2-8 0,3-2 17 0,0 2-1 0,0 4 0 0,3-3 0 15,1-4-16-15,-1 4 0 16,4-4 0-16,0 1 0 0,4-7 0 0,-1 0-19 0,4-3 4 0,0 1 1 31,0-8-131-31,0 1-27 0,4 0-4 0,0-10-864 0</inkml:trace>
  <inkml:trace contextRef="#ctx0" brushRef="#br0" timeOffset="60323.967">16436 9829 2962 0,'0'0'65'0,"-4"0"14"0,-3 0 2 0,-3 0 3 0,3 3-68 0,0 3-16 0,0-6 0 0,3 6 0 16,-3-3-52-16,0 7-15 0,-4-1-2 15,1 1-1-15,-1-4 16 0,-3 10 3 0,4-4 1 0,-5 7 0 0,1-3 39 0,0 3 11 16,0 6 0-16,0 0 0 0,0 3 0 15,3-3 0-15,1-3 8 0,3 3-8 0,0 3 9 0,3-9-9 16,-3 3 10-16,3-3-10 0,4 0 9 0,4-7-9 16,0 4 8-16,-1-7-8 0,4 1 0 0,7-1 0 15,-3-3 0-15,6-6 0 0,-2 0-15 0,6 0 5 16,7-6 1-16,-3 3 0 0,-4-3 9 0,0-4-13 16,4-9 5-16,-4 10 8 0,0-10 0 0,-3 4 0 15,-1-11 14-15,-3 8-4 0,4-1 7 0,-7-6 2 16,-1 6 0-16,1 0 0 0,-8-6 25 0,1 6 6 0,-4-9 1 15,0 12 0-15,0-2-6 0,-4 8-1 16,1-9 0-16,-4 10 0 0,0-1-26 0,-4 4-6 0,0-3 0 16,-3 6-1-16,0-4-1 0,-3 7 0 0,-1-6 0 15,-3 6 0-15,3 0-10 0,1 0 0 0,-5 6 0 0,1-6 8 16,4 0-19-16,2 7-4 16,1-7-1-16,0 0 0 15,7 3-88-15,0-3-19 0,4 0-3 0,3 0-678 0,0 0-136 0</inkml:trace>
  <inkml:trace contextRef="#ctx0" brushRef="#br0" timeOffset="60763.767">16711 9882 2674 0,'0'0'59'0,"-3"9"12"0,-4 1 2 0,7-1 3 0,-4 10-61 0,4-3-15 16,-4 3 0-16,4-1 0 15,0 7-40-15,4 4-12 0,-4-4-1 0,0 0-1 16,0-3 1-16,0 0 0 0,-4-3 0 0,4-1 0 0,-7 1 42 0,4 0 11 16,-1-3 0-16,1-7 0 0,-4 7 52 0,3-4 12 15,1-2 2-15,-1-1 1 0,4-9 4 0,0 0 1 16,0 0 0-16,0 0 0 0,0 0-31 0,0 0-5 16,0 0-2-16,0 0 0 0,0 0-7 0,4-9-2 15,-4-1 0-15,7-2 0 0,-4-4-12 0,4-3-2 16,0-6-1-16,0 6 0 0,1-6-10 0,2-9 10 15,1 6-10-15,-4-1 10 0,7 1-10 0,-4 3 0 16,1 0 0-16,3 0 0 0,-3 6 24 0,6 10 7 0,-3-10 1 16,1 9 0-16,-1-5-32 0,3 5-13 0,-3 1 1 15,8 6 0-15,-5-4 12 0,4 4 0 0,1-3 0 0,-1 6 0 16,0 6 0-16,0-3 0 0,4 7 0 0,-4-1 0 16,0 1 0-16,0 5 16 0,0 4-1 0,4 0-1 15,-7 6-14-15,3 3 0 0,0-3 0 0,-3 10 0 31,-1-1-24-31,1-2-4 0,-4-1 0 0,4-3-1 0,-4 1 29 0,0-1 0 0,0-3-8 0,-3 3 8 16,-1-3 0-16,1-6 0 0,3 6 0 0,0-6 0 31,-7 0-124-31,4-4-18 0,-1 1-4 0,1-7-1 0</inkml:trace>
  <inkml:trace contextRef="#ctx0" brushRef="#br0" timeOffset="63162.117">14612 16586 230 0,'0'0'20'0,"0"0"-20"0,0 0 0 0,0 0 0 16,0 0 162-16,0 0 28 15,0 0 6-15,0 0 0 0,0 0-148 0,0 0-31 0,0 0-5 0,0 0-2 16,0 0 56-16,0 0 11 0,0 0 3 0,0-3 0 15,0-3 34-15,0 6 7 0,4-9 2 0,3 9 0 16,-4-10-31-16,4 7-5 0,-3-3-2 0,6-4 0 16,1 1-28-16,0-1-5 0,-4-5-2 0,3 5 0 15,4-8-1-15,4-1 0 0,-4-6 0 0,4 9 0 16,-1-12 8-16,-3 3 2 0,8-4 0 0,-8 1 0 16,0-6-15-16,3-1-4 0,1 4 0 0,-4-4 0 15,4 1-11-15,-4 6-2 0,0-4-1 0,0 4 0 16,0 0-12-16,0 3-2 0,0-3-1 0,-3 2 0 15,3 5 1-15,-3-5 1 0,3 1 0 0,-4 0 0 16,5 6-13-16,-5 1-10 0,4-1 2 0,-3 9 0 16,-1-5 8-16,1 5 0 0,0 1 0 0,-4 0 0 15,3 2-8-15,-3 7 0 0,-7 0 0 0,0 0 0 0,7 7 0 0,-3 2 0 16,-1 7 0-16,1 6 0 16,-1 0 8-16,1-1-8 0,-8 11 8 0,4-1-8 0,-3-6 8 0,3 10 0 15,-4-7 0-15,-3-3 0 0,4 3 0 0,-1-3 0 16,4-6 0-16,-3 0 11 0,-1 0 4 0,1 0 1 15,3-4 0-15,0-5 0 0,0 5-7 0,3-5-1 16,-3-1 0-16,0-9 0 0,0 0 0 0,0 0 0 16,0 0 0-16,0 0 0 0,11 0 12 0,-1-6 3 15,-6 3 0-15,3-7 0 0,4-5-3 0,-4-1-1 16,3-3 0-16,1 0 0 0,-1-6-10 0,1 3-1 0,0-12-8 16,-1 6 12-16,1-7-12 0,-1 7 0 0,1-7 0 15,-1 1 0-15,1 9 0 0,0-3-10 0,-1 3 10 16,4-4-8-16,-3 11 8 0,-1-1 0 0,-2 0 0 0,2 3 0 15,1 1 0-15,-4 2 0 0,3-3 0 0,-3 7 0 16,0-1 0-16,1 1-8 0,2 3 8 16,-3 3 0-16,4-4 0 0,-4 4-10 0,3-3 10 0,-3 3 0 15,4-3 0-15,-4 6-8 0,4 0 8 0,-4 0 0 16,0 9-10-16,0 0 2 0,0 1 0 0,0 5 0 16,-4 11-4-16,-3-4 0 0,0 3 0 0,0 9 0 15,-3 4 12-15,-1 3 0 0,1-4 0 0,-4 7 0 16,0-6-8-16,0 6 8 0,0-10-8 0,0 1 8 15,-4-4 0-15,4 0 0 0,0 1 0 0,3-7 0 16,1 3 0-16,-1-3 0 0,1-6 0 0,3 6 0 16,0-6-52-16,0 0-6 15,-4-4-1-15,4 4 0 0,4-10-43 0,-4 7-9 0,3-6-1 0,-3-1-1 16,4 0-101-16,-4 1-20 0,0-10-4 0,0 0-1 0</inkml:trace>
  <inkml:trace contextRef="#ctx0" brushRef="#br0" timeOffset="63656.759">15642 16323 288 0,'0'0'25'0,"0"0"-25"0,0 0 0 0,0 0 0 15,0 0 506-15,0 0 96 16,11-6 19-16,-4-10 4 15,10 7-666-15,-2-1-134 0,6-2-26 0,-4-4-6 16,-3 7 145-16,4 2 29 0,-4-2 5 0,0-1 2 0,-3 7 89 0,3-3 17 0,-3-3 4 0,3-1 1 16,-4 10-23-16,1-6-5 0,-1-3-1 0,1 5 0 15,0-2-8-15,-4 3-1 0,0-3-1 0,0-4 0 16,0 10 8-16,-4-9 2 0,4 3 0 0,-3 2 0 16,-4-2-20-16,4-3-3 0,-1-1-1 0,-3 1 0 15,0 0-11-15,-3-1-2 0,-1 4-1 0,0-7 0 16,1 4-18-16,-4 0 0 0,-4-4 8 0,4 10-8 15,-3-3 0-15,-4-4 0 0,-1 10-11 0,-2 0 11 16,-1 6-14-16,1-2 4 0,-8 5 1 0,4 4 0 16,-4-1-7-16,4 4 0 0,3 3-1 0,1-1 0 15,-1-2 17-15,0 3 0 0,4 0 8 0,4 6-8 16,-1 0 12-16,4-3-4 0,-4-3-8 0,8 6 12 0,-4 0 4 16,7-6 0-16,0 6 0 0,0-6 0 0,0-1-16 15,7 7 9-15,-4-6-9 0,1 0 8 0,-1-3-8 0,4-4 0 16,0 4 0-16,1-7 0 15,2 7-28-15,1-7-2 0,3 1 0 0,0-7 0 16,0 3-26-16,4-6-4 0,3 0-2 0,0 0 0 16,4 0-22-16,-1-6-5 0,1 3-1 0,0-7 0 15,3 4-149-15,-3-3-29 0,21-10-7 0,-11-6-1 0</inkml:trace>
  <inkml:trace contextRef="#ctx0" brushRef="#br0" timeOffset="64152.755">16563 15504 1803 0,'0'0'40'0,"0"0"8"15,-7 10 1-15,-4-4 2 0,4 4-41 0,0-1-10 0,-3 4 0 0,3 2 0 0,-1 4 17 0,-2 6 2 0,-1 0 0 0,1 3 0 16,-1 1 69-16,1 5 15 16,-5 1 2-16,5 2 1 0,3 1-10 0,-4-4-1 0,-3 1-1 0,4 2 0 15,-1-2-39-15,0 3-8 0,1 2-2 16,-1-5 0-16,4-4-36 0,-3 4-9 0,3-7 0 15,-1 6 0-15,1 1 0 0,0-7 0 0,4-3 0 0,-1 3 8 16,1-2-8-16,-1-1 0 0,4-7 0 0,0 1-11 31,0 0-37-31,4-3-8 0,-1-4-2 0,1-5 0 16,-1 2-160-16,4-9-32 0,0 3-6 0</inkml:trace>
  <inkml:trace contextRef="#ctx0" brushRef="#br0" timeOffset="64453.152">16831 15542 748 0,'0'0'33'0,"0"0"7"0,0 0-32 0,0 0-8 16,0 0 0-16,0 0 0 15,0 0 302-15,0 0 58 0,-7 0 12 0,7 0 3 16,-4 10-366-16,-3-4-73 0,4-3-14 0,-4 13-3 0,-4-7 96 0,4 10 19 15,-3-4 4-15,-1 14 1 0,-3-4 48 0,3 9 9 16,-3 4 3-16,4 0 0 0,-1 2-38 0,0-2-7 16,-3 0-2-16,7 5 0 0,-3-8-52 0,3 3 0 15,-4 2 0-15,0-5 0 0,4-4 0 0,-3 4 16 16,-1-1-3-16,4-6 0 0,0 7-13 0,0-7 0 16,0-3 0-16,0 3 0 0,3-9 0 0,1 6-10 0,-1-6 2 15,1 0 0 1,3-3-116-16,-4-1-22 0,4-2-5 0,4-4-802 0</inkml:trace>
  <inkml:trace contextRef="#ctx0" brushRef="#br0" timeOffset="64985.22">17110 16147 2487 0,'0'0'55'0,"0"0"11"0,0 0 2 0,0 0 2 0,0 0-56 0,-7 0-14 16,0 0 0-16,0 0 0 16,-4 0-60-16,4 0-14 0,-7 10-3 0,0-4-1 0,-4-3 43 0,4 7 9 15,-4-1 2-15,1 7 0 0,3 2 24 0,-4-2 8 16,4 3 0-16,0 0 0 0,3 0 17 0,1-1 4 15,-1 7 1-15,0-6 0 0,8-3-30 0,-1 3 0 16,-3 0 0-16,4-4 0 16,3 1 0-16,0-4 11 0,0 4-2 0,3-6 0 0,1-1-9 0,3 0 0 15,0 1 0-15,7-4 0 0,-3-3-13 0,6-3-5 16,4 0-1-16,1 0 0 0,2 0 2 0,-3 0 0 16,1-9 0-16,2 9 0 0,-6-10 17 0,3 4 0 15,-3-3 0-15,-1 6 0 0,-3-4 19 0,1-2 7 0,-5-1 2 16,-3-2 0-16,0-4 30 0,0 7 6 0,0-7 2 15,-3 7 0-15,-1-7-2 0,1 4 0 0,-4-4 0 16,4-3 0-16,-4 0-25 0,-4 10-6 0,0-7-1 0,1-3 0 16,3 10 7-16,-4-7 1 0,-3 7 0 0,0-1 0 15,4 1-40-15,-4 0 0 0,-4-1 0 0,4 10 0 16,0-6 0-16,-4 6 0 0,1-3 0 0,-1 3-8 16,1-6 8-16,-1 6 0 0,4 0-9 0,0 0 9 31,-4 0-41-31,4 0-4 0,7 0-1 0,0 0 0 0,0 0-10 15,-7 0-3-15,7 0 0 0,0 0 0 16,0 0-64-16,0 0-13 0,0 0-2 0,0 0-540 0,0 0-108 0</inkml:trace>
  <inkml:trace contextRef="#ctx0" brushRef="#br0" timeOffset="65480.026">17484 16176 2210 0,'0'0'98'0,"0"0"20"0,7 0-94 0,-7 0-24 16,0 0 0-16,10 0 0 15,1-4-276-15,-1 4-60 0,-2 0-12 0,2 0-3 16,-6 4 231-16,-4-4 47 0,3 6 9 0,-6 3 1 0,-1 1 279 0,-3 5 56 16,-4-2 12-16,4 3 1 0,0 2-111 0,-3 1-22 0,3-3-5 15,-4-4-1-15,1 4-63 0,-1 3-13 16,0-3-2-16,4-7-1 0,-3 0-10 0,3 1-1 0,0-1-1 0,3 1 0 15,1-1-25-15,-1-3-5 0,4-6-1 0,0 0 0 16,0 0 13-16,0 0 3 16,0 0 0-16,0 0 0 0,0 0-26 0,0 0-5 0,0 0-1 0,7-6 0 15,0-3-8-15,4 5 12 0,-4-5-12 0,0-7 12 16,0 1 3-16,0 2 1 0,0-6 0 0,0-6 0 16,4 6-8-16,-1-6-8 0,1 7 11 0,-1-1-11 15,1 3 0-15,3-3 0 0,-3 4 0 0,3 2-9 16,0-3 9-16,-3 7 0 0,3 3 0 0,-4-4 0 15,1 1 0-15,-1 6 0 0,4-4 0 0,-3 7-8 16,0 0 8-16,-1 0-10 0,1 0 10 0,-1 7-10 16,-3-4 10-16,4 6 8 0,-4 1-8 0,4-4 11 15,-1 3-11-15,-3 7 8 0,0-7-8 0,4 4 8 16,0 9-8-16,-1-10-9 0,1 7 9 0,-4-3-13 16,3 3 13-16,1 0 0 0,0-4-10 0,-4 1 10 0,0-4-24 15,3 4 0-15,-3-6 0 0,0-1 0 16,-3 0-118-16,-1 1-24 0,-3-10-5 0,0 0-599 15,0 0-120-15</inkml:trace>
  <inkml:trace contextRef="#ctx0" brushRef="#br0" timeOffset="66014.33">16947 13799 1324 0,'-3'-16'59'0,"3"16"12"0,-4-3-57 0,4-3-14 15,0 6 0-15,0 0 0 0,0 0 175 0,0 0 32 16,0 0 6-16,0 0 2 0,0 0-179 0,0 0-36 16,0 0 0-16,-7 9-15 0,-3 0 15 0,-4 7 15 15,0-7-3-15,-4 1-1 0,0 9 39 0,-3 6 8 16,-4-6 2-16,-3 9 0 0,3 3-18 0,-6 0-3 16,3 4-1-16,-4-1 0 0,-7 4 2 0,4 3 0 15,-11-10 0-15,7 10 0 0,0-3-7 16,4-1-1-16,0-2 0 0,3-7 0 0,0 6-32 0,4-15 0 15,3 6 0-15,4 0 0 0,3-12-19 0,4 3-1 16,4-7 0-16,-1 0 0 16,4-9-120-16,0 0-24 0,4 0-4 0</inkml:trace>
  <inkml:trace contextRef="#ctx0" brushRef="#br0" timeOffset="66315.292">16697 13614 1324 0,'0'0'59'0,"0"0"12"0,0 0-57 0,-4-4-14 0,1-2 0 0,-1 3 0 0,4 3 223 16,-7-6 41-16,7 6 9 0,-3 0 2 16,-1-7-265-16,-3 4-53 0,-3 6-10 0,-1-3-3 0,-3 7 93 0,0 2 19 15,-4 1 3-15,-3-1 1 0,-4 7 12 0,-3-4 4 16,0 13 0-16,-4-6 0 0,4 6-22 15,-7 3-4-15,-1-2-1 0,1 2 0 0,-4 3-17 0,4-3-4 16,-4 1-1-16,4-1 0 16,3 3-11-16,-3-3-3 0,0-6 0 0,3 10 0 0,0-4-13 0,0-3 8 15,4 3-8-15,0-3 0 0,0-3 9 0,3-6-9 16,7 3 8-16,1-4-8 16,-1-2-40-16,4-4-12 0,3-2-4 0,4 2 0 15,7-9-145-15,0 0-30 0,0 0-5 0,0-16-2 0</inkml:trace>
  <inkml:trace contextRef="#ctx0" brushRef="#br0" timeOffset="66619.869">16524 13469 1440 0,'0'0'64'0,"0"0"12"0,0 0-60 0,-3-6-16 0,-4-3 0 0,3-1 0 15,4 7 204-15,-4-3 39 0,4-4 7 0,0 10 2 32,0-6-252-32,0 6-65 0,-7-3-6 0,-3 3-1 0,-4 0 81 0,-4 3 16 0,-3 3 3 0,-4 4 1 15,1 6 48-15,-8-4 10 0,0 10 1 0,0 0 1 16,-3 3-25-16,-4 3-6 0,4 0-1 0,-4 7 0 16,0 6-26-16,-3-10-6 0,-4 10-1 0,4-3 0 15,-4-1-13-15,0-2-3 0,0-1-8 0,0 4 12 16,4-4-12-16,3-6 0 0,0 4 0 0,4-4 0 0,3 0 0 15,1-3 0-15,6-6 0 0,0 6 0 16,1-6-96-16,2-6-26 0,8 2-5 0,0-5-635 16,4-10-127-16</inkml:trace>
  <inkml:trace contextRef="#ctx0" brushRef="#br0" timeOffset="66913.845">16221 13291 345 0,'0'0'31'0,"-7"3"-31"0,-4 3 0 0,1-3 0 16,-1 10 370-16,-7-1 68 0,4-2 14 0,-3 5 2 15,-1 4-258-15,0-3-51 0,-3 6-10 0,0-7-3 16,-4 4-11-16,1 0-2 0,-1 3-1 0,-7-3 0 16,0 0-24-16,1-1-5 0,-5 1-1 0,8-3 0 15,-4 3-56-15,1 0-11 0,2-4-2 0,1-2-1 16,3 2-68-16,1 1-14 0,-1-3-2 16,0 2-1318-16</inkml:trace>
  <inkml:trace contextRef="#ctx0" brushRef="#br0" timeOffset="75078.283">3824 15953 468 0,'11'-3'20'0,"-11"3"5"0,0 0-25 0</inkml:trace>
  <inkml:trace contextRef="#ctx0" brushRef="#br0" timeOffset="75456.885">3905 15784 1792 0,'0'0'80'0,"0"0"16"0,0 0-77 0,0 0-19 0,0 0 0 0,0 0 0 15,0 0 37-15,0 0 4 0,0 0 1 0,0 0 0 16,0 0-22-16,4 0-5 0,3-10-1 15,-4 7 0-15,8-3 7 0,-8-4 2 0,-3 10 0 0,8-3 0 16,-5-3 21-16,4-3 5 16,-7 9 1-16,4-7 0 0,-4 7-20 0,0 0-4 0,0 0-1 0,0 0 0 15,0 0-11-15,0 0-2 0,0 0-1 0,0 0 0 16,0 0 13-16,0 0 2 0,0 0 1 0,3 7 0 16,4 2-15-16,-7 0-4 0,-7 7 0 0,4-7 0 15,3 1 14-15,0 9 2 0,-11-1 1 0,8 1 0 16,-8 6-1-16,0 0 0 0,8 4 0 0,-4-1 0 15,-4-3-16-15,8 9-8 0,-8-5 0 0,8 5 8 16,-4-6-8-16,3 7 0 0,-7-1 0 0,8-5 0 16,-4 5 0-16,3 1 0 0,-3-4 12 0,4 0-4 15,-1-2-8-15,-3-1 0 0,4 0 0 0,-4-3 0 16,3-6 0-16,-3 0 0 0,3-4 0 0,1 1 0 16,-4-7-20-16,3 1-5 0,4-7-2 15,-7 3 0-15,0 4-101 16,7-10-21-16,0 0-4 0,0 0-1 0,0 0-44 0,-10 0-9 0,3 0-1 0,-4 0-1 15</inkml:trace>
  <inkml:trace contextRef="#ctx0" brushRef="#br0" timeOffset="75838.394">3436 15809 2246 0,'0'0'200'0,"0"0"-160"0,0 0-32 0,0 0-8 15,0 0 192-15,0 0 38 0,0 0 7 0,0 0 2 32,0 0-214-32,7 0-42 0,4 0-9 0,6 0-2 0,1 0 10 0,3-3 2 0,4-4 0 0,3 7 0 15,0-9 16-15,-3 3 0 0,3-4 0 0,4 7 0 16,-7-6 0-16,10 2 0 0,-7 4 0 0,4-3 0 15,3 3 0-15,-3-3 0 0,0 6 0 0,3 0 0 16,-10 0 0-16,10 0 0 0,-10 0 0 0,3 0 0 16,-3 0 0-16,3 0 0 0,-4 6 0 0,-6-6 0 15,3 3-20-15,0-3 0 0,-3 0 0 0,0 0 0 16,-1 0-5-16,5-3-2 16,-12 3 0-16,4-6 0 0,0 6-38 0,-3 0-8 0,-1-7-2 15,5 7 0-15,-8 0-17 0,0 0-4 0,-7 0-1 0,0 0 0 16,0 0-57-16,0 0-11 0,0 0-3 0,0 0-371 15,0 0-74-15</inkml:trace>
  <inkml:trace contextRef="#ctx0" brushRef="#br0" timeOffset="76401.932">4494 15711 1036 0,'11'7'46'0,"-7"-7"10"0,-4 0-45 0,7 3-11 0,-4-3 0 0,1 6 0 16,3-3 189-16,-4 4 36 0,4-1 7 0,-3 3 2 15,-4-9-148-15,3 10-30 0,4 2-5 0,-3-2-2 16,3-4 11-16,-7 10 1 16,3-4 1-16,-3 4 0 0,0-7 1 0,0 10 0 0,4-3 0 0,-4 2 0 15,-4 1-32-15,4 0-7 0,0 6 0 0,0 0-1 16,-3-3-23-16,3 3 0 0,-7 0 0 0,3-3 8 16,-3 10-8-16,0-4 0 0,7-3 0 0,-10 3 0 15,3-3 0-15,3-3 8 0,1 3-8 0,-4 0 11 16,3-6 14-16,-7 0 3 0,11 0 1 0,-7-3 0 15,4-4-15-15,-1 4-3 0,4-7-1 0,0-3 0 16,0-6 14-16,0 0 2 0,0 0 1 0,0 0 0 16,0 0-12-16,0 0-3 0,0 0 0 0,0 0 0 15,0 0 2-15,0 0 0 0,0-9 0 0,-7 3 0 16,14-4-5-16,-7 1-1 0,4-7 0 0,-4 7 0 16,0-4 0-16,3-2 0 0,4 5 0 0,-7-5 0 0,4 5-8 15,3-2 0-15,-3-4 0 0,3 7 8 16,0-1-8-16,3-6 0 0,1 7 0 0,3-7 0 0,-4 7 0 0,5 0 0 15,2-1 0-15,-3 1-11 16,4-1 11-16,0 4-8 0,-8 3 8 0,4-3-8 0,-3 6-1 0,-1 0 0 16,5-4 0-16,-5 4 0 0,-3 4 9 0,0-4-10 15,4 6 10-15,-4-6-10 0,-7 0 10 0,7 9 0 16,4-2 0-16,-1-4 0 0,-6 6 0 0,6 1 0 16,-6-1 0-16,3-3 0 0,0 10 0 0,-4-4 0 15,4-2 0-15,1-1 0 0,2 7 8 0,-6 3-8 16,6-10 8-16,-10 10-8 0,4-3 0 0,3-1 0 0,-4-2 0 15,-3 3 0-15,0-4 0 0,4 4 0 0,-4-7 0 16,3 7 0 0,-3-7-21-16,0 1-9 0,4-4-2 0,-4-3 0 15,3 6-82-15,-3-9-17 0,0 0-3 0,0 0-1 16,0 0-110-16,0 0-23 0,0 0-4 0,0 0 0 0</inkml:trace>
  <inkml:trace contextRef="#ctx0" brushRef="#br0" timeOffset="76911.686">5147 16389 2084 0,'0'0'92'0,"0"0"20"0,0 0-90 0,0 0-22 16,0 0 0-16,0 0 0 0,7 0 76 0,4-3 12 15,-8-4 1-15,8 7 1 0,-8-9-55 0,8 3-11 16,-4 3-3-16,7-4 0 0,-3-2-21 0,-4 6 0 16,3-7 0-16,1 4 0 0,-1-3 15 0,5-1-2 15,-5 4 0-15,1-3 0 0,-1 5-13 0,1-5 9 16,-4 3-9-16,4-4 8 0,-4 4 8 0,7 3 0 16,-11-3 1-16,4 3 0 0,-3-4 6 0,3 4 1 15,-4-3 0-15,-3 6 0 0,0-10 11 0,0 7 2 16,0-3 1-16,0 3 0 0,0-10-11 0,0 4-3 15,0 6 0-15,0-7 0 0,0 1-24 0,0 0 0 0,-3-4 8 16,3 4-8-16,-4 5 0 0,1-2-14 16,-1-3 3-16,4 6 1 0,-10-4-1 0,3 7 0 0,3 0 0 15,1 0 0-15,-8 0 0 0,-3 7 0 0,7-4 0 0,-7 3 0 16,0 3 11-16,3 1-13 0,-10-1 5 0,7 1 8 16,-11-1 0-16,7 7 0 0,1-7 0 0,3 1 0 15,-4 5 10-15,4-2 6 0,3-4 2 0,1 7 0 16,3-7 8-16,7 10 2 0,0-3 0 0,0-4 0 15,3 4-28-15,8 3 0 0,3-3 0 0,0 2 0 16,4 7 0-16,-4-6 0 0,3 0 0 0,5 0 0 16,-1 0-20-1,0 3-10-15,4-4-2 0,-11-5 0 0,7 3 12 0,-3 3 1 0,3-10 1 0,-7 7 0 16,7-7-144-16,-7 0-29 16,7 1-5-16</inkml:trace>
  <inkml:trace contextRef="#ctx0" brushRef="#br0" timeOffset="80807.485">7313 16248 748 0,'0'0'67'0,"0"0"-54"0,0-10-13 0,0 7 0 0,-3-6 284 0,-1 2 53 15,1-2 11-15,-5 6 3 0,5-3-281 0,-4-4-56 16,0 4-14-16,7 6 0 0,-11-3 0 0,4-3 8 16,0 2-8-16,0-2 0 0,-7 6 0 0,7-3 0 15,0-3 0-15,7 3 0 0,0 3 41 0,-7-7 6 16,3 7 1-16,-3-6 0 0,0 3-14 0,0 3-2 15,4 3-1-15,-4-3 0 0,-4 6-31 0,4 4 0 16,-11-1 0-16,4 1 0 16,0 5 0-16,0 4 0 0,-11 6-12 0,8-6 12 0,-1 6-20 0,0-3 4 15,4 3 0-15,0 3 0 0,0-9 16 0,7 6-8 16,0-6 8-16,3-3 0 0,4 2-12 0,0 1 12 16,0-9-12-16,4 5 12 0,3 1-21 0,0-7 2 15,-7 1 1-15,11-7 0 0,-4 6-2 0,7-2 0 0,-4 2 0 16,8-3 0-16,-7-2 10 0,3-4 2 0,3 0 0 0,4 0 0 15,1 0 8-15,-5 0 0 0,1-10 0 0,7 10 0 16,-1-9 0-16,-6-1 14 0,3 4-3 0,0-3-1 16,-3-1 15-16,0 1 3 0,-8-1 1 0,4-5 0 15,-3 2 7-15,-4-3 2 0,0 4 0 0,3-4 0 16,-6 1 16-16,3 2 3 0,-3-9 1 0,-4 3 0 16,0 7-31-16,3-4-7 0,-3-3 0 0,0 10-1 15,0-1-19-15,0 1 0 0,0 3 0 0,0 6 0 16,0 0 0-16,0 0 0 0,0 0-13 0,0 0 5 15,0 9-5-15,0 1-1 0,0 5 0 0,-3 4 0 16,3 0 14-16,3 0 0 0,-3 3 0 0,0 0 10 16,0 3-10-16,7-7 0 0,-7 1 0 0,4 6 0 15,-4-9 0-15,3 3-16 0,1-10 4 0,-1 10 1 0,1-3 11 16,-1-4-10-16,-3-2 10 0,4 5-10 16,-1-5-117-16,4-1-23 15,-7 1-5-15,0-1-480 0,4 0-96 0</inkml:trace>
  <inkml:trace contextRef="#ctx0" brushRef="#br0" timeOffset="81492.875">7768 16433 2487 0,'0'0'110'0,"0"0"23"0,-3 9-106 0,3-9-27 0,-4 0 0 0,4 0 0 16,-3 9 28-16,-1 1 1 0,4-1 0 0,0 1 0 31,0 5-61-31,4 1-13 0,-4 3-3 0,0 0 0 16,-4 6 10-16,4 3 2 0,4 0 0 0,-1 0 0 0,-6 7 20 0,3 6 5 0,-4-4 1 0,4 1 0 16,-3-4 10-16,-1 4 0 0,-3 3 0 0,0-4 8 15,7-8 20-15,-4 5 5 0,1-6 1 0,-1-2 0 16,4 2 5-16,-7-3 1 0,7-6 0 0,0-1 0 15,0-2-22-15,0 3-4 0,7-10-1 0,-7 1 0 16,0-10-2-16,0 0-1 0,0 0 0 0,0 0 0 16,0 0 3-16,0 0 1 0,0-10 0 0,4 1 0 15,-1-4 23-15,4-9 5 0,-3 4 1 0,3-11 0 16,-7-5-17-16,4-1-3 0,-1-2-1 0,4-1 0 0,-3-6-10 16,-1 0-1-16,4-3-1 0,0 3 0 0,-3 1-10 15,3-1 0-15,0 0 9 0,4 0-9 0,-4 0 11 0,0 6-3 16,0-6 0-16,3 7 0 0,-3 2-8 0,4 1-11 15,-4 6 3-15,4 2 0 16,-1-2-4-16,4 3-1 0,-10 0 0 0,10 6 0 0,-4 0 13 0,5 7-12 16,-1-10 12-16,-4 13-12 15,8-4-12-15,-8-3-1 0,8 7-1 0,0-1 0 16,-4 1-6-16,4 0 0 0,-1 2-1 0,-3 7 0 16,4 0 5-16,-4 0 0 0,0 7 1 0,-3-4 0 0,3 6 3 0,-4 1 0 15,-3 5 0-15,1 4 0 0,-1 0 5 0,-4 6 2 16,4 3 0-16,-7-3 0 0,0 4 17 0,-3-4 0 0,-1 3 0 15,1-3 0-15,-4-6 0 0,-1 9 0 0,1-6 10 16,0 0-2-16,4-6 0 0,-11 2 0 0,3-2 0 0,1-3 0 16,-1-4 4-16,0 0 0 0,1-2 1 0,-4 2 0 15,3 1 7-15,-3-10 2 0,0 0 0 0,-4 0 0 16,4 0-9-16,-7 0-1 0,3-10-1 0,-3 10 0 16,0-9-1-16,0 2 0 0,0 4 0 0,-1-3 0 15,-2-3 2-15,3-1 1 0,3 7 0 0,-3-3 0 31,3 6-41-31,1-10-8 0,-1 10-1 0,7 0-1 0,-3-9-32 16,4 9-6-16,-1-6-2 0,4 3-640 0,0-4-128 0</inkml:trace>
  <inkml:trace contextRef="#ctx0" brushRef="#br0" timeOffset="82196.391">8456 16282 1324 0,'0'0'118'0,"0"0"-94"16,0 0-24-16,0 0 0 0,0 0 174 0,0 0 30 16,0 0 7-16,0 0 1 15,0 0-225-15,0 0-45 0,0 0-9 0,4 10-1 0,3-1 44 0,-7-3 8 16,0 4 3-16,0 5 0 0,0-2 53 0,0-4 12 15,-7 10 1-15,0 3 1 0,7 0 29 0,-4 0 5 0,1 0 2 16,-1 3 0-16,0 3-44 0,1-3-9 0,-1 4-1 0,-3 5-1 16,4-6-23-16,-1 7-12 15,4 2 12-15,-3-2-12 0,-1 2 13 0,1 7-4 0,3-9-1 0,0 2 0 16,0 4-8-16,0-6-11 0,-7-4 3 0,7 0 0 16,0-9 8-16,7 4 14 0,-7-8-3 0,0-2-1 15,0-7 29-15,0 1 5 0,0-10 2 0,0 0 0 16,0 0-4-16,0 0-1 0,0 0 0 0,3-10 0 15,-3 4-1-15,0-13 0 0,4-3 0 0,-1-3 0 16,-3-9-20-16,7-4-5 0,-7-6-1 0,7-6 0 16,-3 3-14-16,3 0 0 0,-3-3 0 0,3 3 0 15,0-7-10-15,0 4 10 0,0-3-8 0,0 6 8 16,-4 3 0-16,4-3 0 0,4 3 0 0,-4 0 0 16,0 7 0-16,0-4 0 0,4 6 0 0,-1 7 0 0,-3-6 0 15,0 12 0-15,4-3-11 0,0 6 11 0,-1 0-10 16,4 3 10-16,-3 1-10 0,3 5 10 0,0 1-23 15,0 6 2-15,4-4 0 0,7 7 0 16,-1 0-6-16,1 10-1 0,0-4 0 16,-1 3 0-16,1 1 7 0,3-1 1 0,-7 10 0 0,1 0 0 0,-5-3 20 0,1 2 0 15,-4 7 0-15,0 1 0 16,-7-4-19-16,0 9-9 0,0-9-1 0,-7 6-1 0,0 3 30 16,0-9 0-16,-3 3 0 0,-1 1 0 0,-6 2 20 0,3-3 9 15,-8-6 3-15,5-1 0 0,-1-2-20 0,-3-3-3 16,-4 2-1-16,1-5 0 0,-1-1 0 0,-6 1-8 15,6-1 12-15,0-9-4 0,-6 6 6 0,6-6 1 0,0 0 0 16,1 0 0-16,-1-6-15 0,0 6 0 0,1-3 8 16,-1-7-8-16,4 4 0 0,-4-3 0 0,1-1 8 0,3-5-8 31,-4 5-24-31,7 1-8 0,-10-1-2 0,7 1 0 16,0 0-24-16,3-1-5 0,-3 4-1 0,4-3 0 15,3-1-155-15,0 1-31 0,7-26-6 0,14 7-2 0</inkml:trace>
  <inkml:trace contextRef="#ctx0" brushRef="#br0" timeOffset="82514.404">9208 15620 2894 0,'0'0'64'0,"0"0"12"0,0 0 4 0,0 0 1 0,0 0-65 0,0 0-16 15,7 0 0-15,-7 0 0 16,7-6-66-16,3 6-17 0,4 0-3 0,-7 0-1 16,4 6 15-16,-4 1 4 0,0-4 0 0,-3 13 0 0,-4-7 68 0,0 10 10 15,0 0 4-15,-4 6 1 0,-3 3 16 0,3 0 3 16,-6 7 1-16,-1 2 0 0,4-2 17 0,-3 6 3 16,3-10 1-16,0 10 0 0,0-10-40 0,-1 4-7 15,1-1-1-15,4-6-8 0,-1 7 11 16,1-1-11-16,3-6 10 0,0-2-10 0,0 2 0 0,3 0-13 15,-3-3 1-15,4-6 0 16,-1 0-32-16,-3-4-7 0,4 4-1 0,-4-9 0 16,3-1-60-16,1-3-13 0,-4-6-3 0,0 0 0 15,0 0-83-15,0 0-17 0,18-6-3 0,-4-7-1 0</inkml:trace>
  <inkml:trace contextRef="#ctx0" brushRef="#br0" timeOffset="82949.899">9578 16201 921 0,'0'0'40'0,"0"0"10"0,0 0-40 0,0 0-10 0,0 0 0 0,0 0 0 15,0 0 308-15,11 0 60 0,-4 0 12 0,0 0 3 16,3 6-323-16,1-6-60 0,-1-6-20 0,4 6 0 0,1 0 20 0,-1 0-12 16,3-10 12-16,-3 4-10 0,1 6 25 15,-1-9 5-15,0 5 0 0,0-2 1 0,-4-3 9 0,1 6 2 16,0-4 0-16,-1-2 0 0,-3 3 17 0,-3-4 4 15,-1 1 1-15,1 6 0 0,-1-7-6 0,-3 4-2 16,0-3 0-16,0-1 0 16,-3 1-28-16,-1-1-6 0,1 1 0 0,-4-7-1 0,-4 7-11 0,4-1 0 15,0 1 0-15,0-7 0 0,-4 13 0 0,4-6 0 16,-3 3 0-16,-1-1 0 0,4 4-14 0,-3 3 5 16,-5 3 1-16,5 4 0 0,-1 2 8 0,1 0 0 15,-1 7 0-15,-3-3 0 0,3 2 0 0,1 4-8 16,-1 0 8-16,-3 6-8 0,4-6 0 0,3 6 0 15,-1 3 0-15,1-3 0 0,0 0 8 0,4-3 11 16,-1 3-3-16,1 4 0 0,-1-4-8 0,4 0 8 0,4-6-8 16,-1-1 8-16,1 7 0 0,-1-12 0 0,1 3 0 15,3-7 0-15,4 7-8 0,-4-7 8 0,0 1-8 0,3-1 8 16,-3 0 0-16,4-2 0 0,-1-4 0 0,5 3 0 16,-5-6-8-16,8 0-17 0,-1 0 4 0,8-6 1 31,0 6-100-31,10-10-20 0,7 1-4 0,1 0-968 0</inkml:trace>
  <inkml:trace contextRef="#ctx0" brushRef="#br0" timeOffset="88772.449">11906 15915 403 0,'0'0'36'0,"0"0"-36"16,0 0 0-16,0 0 0 16,4-6-37-16,-1 3-15 0,-3-3-2 0,0 6-1 0,7-10 158 0,-7 10 31 15,0 0 6-15,0 0 2 0,0 0 24 0,0 0 5 16,0 0 1-16,0 0 0 0,0 0-54 0,0 0-10 15,0 0-3-15,0 0 0 0,0 0-14 0,0 0-3 16,0 0-1-16,0 0 0 0,0 0-19 0,0 0-3 0,0 0-1 16,0 0 0-16,-3 10-34 0,-1-4-7 15,1 3-2-15,-1 1 0 0,-3-1-8 0,4 7-1 0,-4-7-1 0,7 1 0 16,-4 8-11-16,-3-2 0 0,4-3 0 0,-1 9 0 16,-3-4 0-16,3 1 0 0,1 0 0 0,-1 0 0 15,1 0 11-15,-1 6 0 0,1-6 0 0,-1-4 0 16,4 4-11-16,-3 0 0 0,3-3 0 0,-4-4 0 15,4 4 0-15,0-7 0 0,0 1-12 0,4-4 12 32,-4-6-37-32,0 0 0 0,0 0 0 0,0 0 0 0,7-6-111 15,0 2-23-15,3-11-4 0</inkml:trace>
  <inkml:trace contextRef="#ctx0" brushRef="#br0" timeOffset="88971.524">12100 15476 2649 0,'0'0'236'0,"0"0"-189"15,0 0-38-15,0 0-9 0,-10 0 104 0,-1 3 18 16,4-3 4-16,0 0 1 16,0 0-166-16,7 0-33 0,0 0-6 0,0 0-2 15,0 0-3-15,0 0-1 0,0 0 0 0,11 10 0 16,-4-4-14-16,-4-3-3 0,4 3-1 0,-7-6 0 15,7 10-126-15,0-1-24 0,7 1-6 0,-3-1-1 0</inkml:trace>
  <inkml:trace contextRef="#ctx0" brushRef="#br0" timeOffset="89527.026">12647 15762 1036 0,'0'0'92'0,"0"0"-73"0,0 0-19 0,0 0 0 15,0 0 189-15,0 0 35 0,0 0 6 0,-7 0 2 16,7 0-276-16,0 0-56 0,0 0-10 0,-7-7-2 16,7 7 67-16,-11 0 13 0,-3-3 4 0,4 3 0 15,-4 3 116-15,-1-3 23 0,-6 7 5 0,7-4 0 16,-7 3-7-16,3-3-1 0,1 7-1 0,-1-4 0 15,0 3-37-15,4 1-7 0,0-1-2 0,4 0 0 0,-4 1-24 0,3-4-5 16,0 4 0-16,4-4-1 0,0 3-23 0,0-6-8 16,4 7 0-16,-4-4 9 0,3-3-9 0,1 3 0 15,3-6 0-15,-4 4 0 0,4 2 0 0,-3 3 0 16,3-9 0-16,0 10 0 0,0-10 0 0,0 0-20 16,0 0 3-16,7 6 1 0,-7-6 16 0,7 3-10 15,0 3 10-15,3-3-8 16,1-3 8-16,3 0 0 0,0-3 0 0,4 3 0 0,3-6 0 0,0 6 0 15,4 0 0-15,-4 0-8 0,4 0 8 0,-1 6-8 16,-3-3 8-16,1 4-8 0,-5-4 8 0,4 3 0 16,-3 4-9-16,-4-1 9 0,0 7-15 0,-3-4 2 15,-1 4 0-15,1-7 0 0,-4 10 13 0,0 0 13 0,0-3-2 16,4 2-1-16,-4 1-10 0,0-3 0 0,0 3 0 0,-3 0 8 16,3-4-8-16,-4 4 0 0,1-3 0 0,3-4 0 15,-4 4 20-15,1 3 1 0,-4-10 1 0,0 7 0 16,0-7-22-16,-4 1 0 0,4 5 0 0,0-5 0 15,-7 2 0-15,0-2 0 0,0-1 0 0,0 4 0 16,-4-10 16-16,1 6 3 0,-1-3 0 0,-3-2 0 16,-4 2-7-16,1-6 0 0,-1-6-1 0,1 6 0 15,2-4-11-15,-2-2 0 0,-4-3 0 0,-1-1-764 16,-6-5-158-16</inkml:trace>
  <inkml:trace contextRef="#ctx0" brushRef="#br0" timeOffset="175344.934">19579 10355 1785 0,'-28'-9'79'0,"17"3"17"0,-6-4-77 0,3 7-19 16,-4-6 0-16,4 3 0 0,3-4 180 0,4 7 33 15,0-3 7-15,4-4 0 0,-1 4-173 0,4 6-35 16,7-3-12-16,0-3 0 16,4 6-24-16,3-3-11 0,11 3-2 0,-1-7-1 15,8 7 9-15,7 0 1 0,0 0 1 0,7 7 0 0,-4-7 15 0,7 0 4 0,1 3 0 0,-1-3 0 16,0 6 30-16,4-3 6 16,7-3 2-16,-3 6 0 0,6-3 6 0,-3-3 2 0,4 7 0 0,-1-7 0 15,8 0-14-15,-1 0-2 0,4 0-1 0,1 0 0 16,-1 0-13-16,-4 0-8 0,-3 0 8 0,0 0-8 15,-7 0 0-15,4-7 8 0,-8 7-8 0,-3 0 0 16,-4-3 8-16,-6 3-8 0,-8 0 8 0,-7 0-8 16,-3-6 8-16,-4 6-8 0,-10 0 10 0,-1-3-10 15,-10 3 23-15,0 0-2 0,-10-6 0 0,-11 3 0 16,-4-4 5-16,-10-2 1 0,-8 6 0 0,-3-4 0 16,-3-2-11-16,-4 3-1 0,-7-4-1 0,-3 1 0 15,-8 0 3-15,0-1 1 0,1 1 0 0,-4-1 0 16,0 4 0-16,0-3 0 0,0-1 0 0,-4 1 0 0,0 6-2 15,4-4-1-15,-3 7 0 0,6 0 0 16,8 0-1-16,-1 0 0 0,4 0 0 0,4 0 0 16,-1 7-14-16,8-7 9 0,-1 0-9 0,12 3 8 0,2-3 0 0,5 6 0 15,2-3 0-15,8-3 0 16,4 7-8-16,3-4-17 0,6 3 4 0,8-6 1 16,0 0-12-16,0 0-3 0,11 3 0 0,3-3 0 15,11 6-4-15,14-6-1 0,7 0 0 0,13 0 0 16,16 0-96-16,20-6-20 0,21-3-4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20:17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6047 6119 1209 0,'0'0'53'0,"0"-3"12"0,0-3-52 0,0-4-13 0,-4 1 0 0,4-1 0 16,-7-5 99-16,7 5 17 0,-7 1 3 0,7-4 1 15,-11-2-11-15,4 5-1 0,-3-5-1 0,3 5 0 16,-7 1-62-16,3-4-12 0,0 1-2 0,-6 2-1 16,-4 1-18-16,3 6-3 0,-7-4-1 0,-3 4 0 15,-4-3-8-15,-3 6-11 0,-7 6 3 0,-4-3 0 16,-4 7 8-16,-10-1 0 0,1 7 0 0,-1 3 8 15,-11 0-8-15,0 6 0 0,-3 0 0 0,-10 3 0 16,-1 0 0-16,4 7 9 0,-4 2-9 0,1 4 10 16,-12 3 2-16,1-3 0 0,10 9 0 0,1 3 0 15,10 1 11-15,-8-7 2 0,8 12 1 0,4-2 0 16,-1 5-11-16,8 1-3 0,-4 6 0 0,14 3 0 0,-7 0-12 16,7 7 0-16,11-7 0 0,-8 16 0 0,15 3 0 15,0-4 0-15,-1-2-9 0,15 9 9 0,0 3-21 0,14-6 1 16,7 10 1-16,0-14 0 15,14 1-13-15,0-6-4 16,11-1 0-16,7 1 0 0,6 2 23 0,8-8 4 0,7 2 1 0,7-6 0 0,7-3 0 0,4-3 0 16,3-3 0-16,11-1 0 15,-4 1 8-15,17-3 0 0,-2-4 8 0,10-6-8 0,-4-12 8 0,7-3-8 16,4-1 8-16,7-6-8 0,-11-9 12 0,11 0-3 16,4-3 0-16,-4-7 0 0,0-9 13 0,0 0 2 15,3-6 1-15,-6-4 0 0,-1 1 13 0,-3-4 2 16,-7-12 1-16,3 6 0 0,-3-9 8 0,-4-3 2 0,1 3 0 15,-8-7 0-15,0-3 2 0,-7-5 1 0,4-1 0 0,-7 0 0 16,-11 6-23-16,-4-9-5 0,-6-3-1 0,-1-3 0 16,-6-4 5-16,-1-6 1 0,-10-6 0 0,3 7 0 15,-13-7-4-15,-1-3-1 0,-7 0 0 0,-3-4 0 16,-4-8-16-16,-7 2-10 0,0-6 12 0,-7-3-12 16,-7 0 20-16,-7-6-4 0,-3 9 0 0,-8-9 0 15,-3 6-16-15,-11-6 0 0,0 6 0 0,-14-6 0 16,4 9 18-16,-11-3-3 0,-7 10-1 0,-3-1 0 15,-4-3-14-15,-4 10 0 0,-6-3 0 0,-8 6 0 16,4 9 0-16,-4 3 16 0,-7 7-4 0,1 6 0 16,-5 3 0-16,5 0-1 0,2 7 0 0,-6 2 0 15,-7 7-3-15,10 3-8 0,-3 0 12 0,10 6-4 16,1 6-8-16,6-2 0 0,-7-4 0 0,11 9 0 16,4 4-71-16,6 3-6 15,4-3-2-15,0 6 0 0,0 0-139 0,0 0-28 16,-60-10-6-16,29 7 0 0</inkml:trace>
  <inkml:trace contextRef="#ctx0" brushRef="#br0" timeOffset="1863.101">6449 10161 1209 0,'-4'-12'108'0,"1"5"-87"0,-1-5-21 0,4-4 0 16,-7 0 183-16,4 7 32 0,-1-10 6 0,1 0 2 16,-4-6-176-16,-1 6-35 0,5 1-12 0,-4-1 0 15,-4-3 20-15,4 3-2 0,-14 0-1 0,7 0 0 16,-7 1 8-16,0 2 2 0,-4-3 0 0,-3 0 0 16,-8 4-6-16,1 5-1 0,-4-9 0 0,-10 10 0 15,3 0 0-15,-3-1 0 0,3 1 0 0,-4-1 0 16,1 4 25-16,-11-3 5 0,0 9 1 0,0-7 0 15,0 7-15-15,0 0-2 0,-7 7-1 0,7-4 0 16,-3 9-1-16,-4-2 0 0,0-1 0 0,-4 4 0 16,-10 2-32-16,7 4 0 0,0 6-10 0,-11 10 10 15,0-4 0-15,4 10 0 0,-14 6 0 0,10 3 8 16,4 3-8-16,4 4-11 0,-1-4 3 0,0 10 0 16,1 9 8-16,10-3 12 0,-4 3-2 0,4 6-1 15,14-2-9-15,-3-4 8 0,6 3-8 0,12 0 8 16,-5 7-8-16,8 3 0 0,3-4 0 0,4 1 0 0,10 9 0 15,-3-4 0-15,7-5-12 0,7 6 12 0,4 3-10 0,3-7 10 16,10 1 0-16,1-7-9 0,6 1 9 0,8-4 8 16,3 3-8-16,4-5 11 0,3-1-11 0,8-3-14 15,-5-7 3-15,12 1 1 0,6-6 10 0,4 2 0 16,4-12 0-16,6 6 0 0,1-9-12 0,6 0 0 16,5-6 0-16,13-4 0 0,4-5 12 0,3-4 0 15,7-6 0-15,1-4 8 0,10-5-8 0,3-1 12 16,4-3-4-16,4-12 0 0,13-3-8 15,1-7 12-15,-11-6-4 0,11-9 0 0,3-7 1 0,-7-6 1 16,0-3 0-16,-7-6 0 0,7-1-10 0,-10-5 0 16,3-7 0-16,-14-3 0 0,3-3 0 0,-6-6 0 0,-15-4 0 15,-7 0 0-15,-3 1 14 0,-7-7-2 16,-8-3-1-16,-13-3 0 0,-4 3 32 0,-7 3 6 0,-15-3 2 0,-2-6 0 16,-8 0-25-16,-11 6-5 0,-6-6-1 0,-7 6 0 15,-11 0 5-15,-4-3 1 0,-14 3 0 0,-10 0 0 16,-14 0-26-16,-4 3 0 0,-7 0 8 0,-7 7-8 15,-4-1 0-15,-14-2 10 0,-3 12-10 0,-3 0 10 16,-5 9-23-16,-10 0-5 0,-3 0-1 0,0 10 0 16,-1 0 11-16,-6 9 8 0,3 0-12 0,0 6 12 15,0 10-9-15,-3-3 9 0,3 12 0 0,0 0-9 16,-7 10-10-16,7-1-1 0,4 10-1 0,0 10 0 16,-8 5-134-16,8 4-26 15,-1 6-6-15</inkml:trace>
  <inkml:trace contextRef="#ctx0" brushRef="#br0" timeOffset="2815.007">6844 13651 2746 0,'-11'-3'60'0,"1"-3"13"0,-8-7 3 0,-3 4 1 0,0-1-61 16,-4 1-16-16,-7-4 0 0,8 4 0 16,-5-3-20-16,-2 2-6 0,2-6-2 0,-6 7 0 0,-11-7 13 0,7 4 3 15,-13-4 0-15,-8 0 0 0,-4 4-9 0,1-4-2 16,-15 7 0-16,11-1 0 0,-11 1 23 0,1 3 0 16,-8 3 0-16,0 3 0 0,1 3 0 0,3 3 0 15,-4-3 0-15,0 13 12 0,1 0 30 0,-8 2 6 16,-3 11 2-16,6-1 0 0,-2 6-40 0,3 1-10 15,-8 12 0-15,-3 3 0 0,4 6 0 0,4 4 0 16,2-4 0-16,5 13 0 0,3 4 0 0,-1-1 0 16,5 6 0-16,6 4 0 0,4-1-10 0,7 1-4 15,7 5-1-15,-3 1 0 0,10 3-1 0,4-3-1 0,-8 3 0 16,15 6 0-16,-11 0 17 0,11 4 16 16,0-4-4-16,6 10 0 0,8-10-12 0,-4 3 0 0,11-6 0 0,4-3 0 15,-1-3 0-15,8-3 0 0,6-7 0 0,8-6-10 16,-1 0 10-16,15-3 0 0,0 3 8 0,3-3-8 15,7-3 20-15,4-3 0 0,3-4 0 0,4-2 0 16,7 2-20-16,4-5 0 0,3-7 0 0,14 6 0 16,0-9 0-16,7 3 0 0,-3-3 0 0,10-3 0 15,10-10 0-15,8-6 0 0,-3 3 0 0,6-2-12 16,7-11 12-16,1-2 16 0,6-4-4 0,1-9-1 16,-8 0-11-16,8-3 12 0,3-3-12 0,3-4 12 15,-10-8 6-15,7-8 2 0,-7 4 0 0,0-9 0 16,-7-7 9-16,-4 1 3 0,-6-4 0 0,-1-6 0 0,4-6-15 15,-11-7-2-15,-3 4-1 0,-8-7 0 0,1-9 3 16,-4-7 1-16,4-2 0 0,-11 3 0 16,-11-7 3-16,1-3 1 0,-8-9 0 0,-3 6 0 0,-7-3-4 0,-7-6-1 15,-7 2 0-15,-1 1 0 0,-9-3-6 16,-5 3-2-16,-10-4 0 0,0-2 0 0,-14-4 2 0,-3 7 0 16,-8-7 0-16,-7 1 0 0,-6-1-11 0,-8 7 0 15,-4-7 0-15,-6 7 0 0,-4 2-12 0,-7 1 12 16,0 9-12-16,0-3 12 0,-10 10 0 0,6 3 0 15,-3-1 0-15,4 13 0 0,-8 4 0 0,4 2 0 16,0 4 0-16,-3 2 0 0,6 10-9 0,1 0-1 16,3 1 0-16,0 5 0 15,-7 3-128-15,0 10-26 0,-4-3-4 0,18 12-2 0</inkml:trace>
  <inkml:trace contextRef="#ctx0" brushRef="#br0" timeOffset="7447.429">25693 3566 2156 0,'0'0'96'0,"7"0"19"0,0 10-92 0,-4-10-23 16,5 12 0-16,-5-2 0 0,4 2 27 0,0 4 1 15,4 0 0-15,-4 3 0 0,0 2-38 0,3 5-7 16,-3 2-2-16,1-3 0 0,2 3 19 0,-3 7 0 16,-3-1 0-16,3 4 0 0,-4-4 0 0,4 4 0 15,-3 3 0-15,-1 3 0 0,4-4 15 0,-3 14 3 16,3-4 1-16,-3-3 0 0,3 6 3 0,0-9 1 16,0 3 0-16,-4 3 0 0,4-12 13 0,0 3 4 15,-3-4 0-15,3 1 0 16,-4-4-26-16,1-5-5 0,0 2-1 0,-1-3 0 0,-3-6-8 0,4 3 8 15,-1 0-8-15,-3-9 8 0,4-3-22 0,-4 2-5 16,0-5-1-16,0-1 0 16,0-9-135-16,0 0-27 0,0 0-6 0,0 0-427 15,0-16-85-15</inkml:trace>
  <inkml:trace contextRef="#ctx0" brushRef="#br0" timeOffset="7988.321">26420 3692 748 0,'0'-10'33'0,"0"1"7"0,0 6-32 0,0-3-8 0,-4-4 0 0,4 7 0 0,-4-3 329 0,1 3 64 16,3-4 13-16,-4 1 2 0,4 6-328 0,0 0-67 15,-7 0-13-15,0 6 0 0,0 1 0 0,0-4 0 16,-3 6-9-16,-1 1 9 16,-3-1 0-16,0 7 0 0,-4-1-9 0,4-2 9 0,-4 12 0 0,1-9 0 15,-4 6 0-15,3 3 0 0,-3-6 0 0,0 9 0 16,-1-3 11-16,1 0-11 0,-3 3 10 0,2 0-10 16,-2-2 8-16,-4 2-8 0,3-3 12 0,-3 3-4 15,3-3 0-15,0 0 0 0,4-3 2 0,3-3 0 16,1 3 0-16,3-10 0 0,0 4 26 0,3 0 6 15,4-7 1-15,3-6 0 0,1 7-6 0,3-10-1 16,0 0 0-16,0 0 0 0,0 0-26 0,0 0-10 16,7 0 0-16,4 0 9 0,-1 0-9 0,1 0 0 0,-1 6 0 15,-3-6 0-15,4-6 8 0,-1 6-8 0,1 6 0 16,3-6 8-16,0 3 6 0,4-3 1 0,3 10 0 16,0-1 0-16,0-3 8 0,4 4 1 0,3 9 1 0,1-10 0 15,-1 7-9-15,0-1-1 16,4 4-1-16,-4-6 0 0,0 2-6 0,4 4-8 0,-7-3 11 0,-1-4-11 15,1 4 8-15,0 0-8 0,-1-4 0 0,1-2 0 16,-4 5 0-16,0-5 0 0,1 9 0 0,-5-13 0 16,-3 3 0-16,4 1 8 0,0-1-8 0,-1 0 0 15,-6 1 0-15,-1-4 0 0,1 4 0 0,0-7 0 32,-1 6-28-32,-3-9 0 0,0 6 0 0,0 1 0 0,0-4-132 0,-7-3-27 15,0 0-5-15,7 0-823 0</inkml:trace>
  <inkml:trace contextRef="#ctx0" brushRef="#br0" timeOffset="8445.148">26758 4115 2354 0,'0'0'104'0,"0"0"22"0,0 0-101 0,0 0-25 0,0 0 0 0,7 0 0 16,4 0 11-16,-1 0-3 0,-3 0-8 0,8 0 12 16,2-6 5-16,1 6 1 0,3 6 0 0,0-12 0 15,4 6 2-15,3 0 1 0,7-3 0 0,-3 3 0 16,3-6-1-16,4-4-1 0,0 10 0 0,0-6 0 15,3-4-19-15,1 10 10 0,-5-9-10 0,-2 0 8 16,2-1 4-16,-2 4 1 0,-1-3 0 0,0-1 0 0,1 1-13 16,2-1 0-16,1 1 0 0,-4 6 0 15,1-10-97-15,-5 10-19 0,-2-3-4 0,-5-4-936 16</inkml:trace>
  <inkml:trace contextRef="#ctx0" brushRef="#br0" timeOffset="8780.96">26783 4438 345 0,'-7'-9'15'0,"3"9"4"0,-3 0-19 0,0-6 0 15,0 6 0-15,7 0 0 0,0 0 457 0,0 0 88 0,0 0 18 0,0 0 3 16,0 0-454-16,14 0-92 0,0 0-20 0,4 0 0 16,0 0 24-16,3 0 4 0,4 0 1 0,3-10 0 15,3 10 2-15,8-9 0 0,0 6 0 0,3-10 0 16,1 10-11-16,3-6-3 0,-1-1 0 0,-2 1 0 16,3-1-9-16,-8 4-8 0,1-3 9 0,-3-1-9 15,2-5-12-15,-2 5-9 0,-5 1-2 0,5-1 0 16,-5 1-188-16,5-7-37 15</inkml:trace>
  <inkml:trace contextRef="#ctx0" brushRef="#br0" timeOffset="9165.368">28582 3438 2671 0,'0'0'118'0,"0"0"25"0,0 0-115 0,0 0-28 16,-7 3 0-16,0 6 0 0,0 1 0 0,0 2 0 0,0 1 0 0,0-4 0 15,-4 7-10-15,1 3 2 16,-1 0 0-16,0-1 0 0,-6 8-8 0,-1-8 0 0,0 7-1 0,-3 1 0 16,0-5 8-16,0 5 9 0,-4 2-13 0,4-3 5 15,3 0 8-15,1-3 0 0,-1 3 0 0,4 0 0 16,7-9 0-16,0 3 14 0,3-7-3 0,1 7-1 15,-1-3 22-15,4 2 5 0,7-8 1 0,8-1 0 16,-1 7-14-16,0-7-4 0,7 1 0 0,4-4 0 16,-1 3 0-16,5-5 0 0,-1 5 0 0,0-9 0 15,4 6-4-15,3-6 0 0,-3 0-1 0,3 0 0 16,0 0-5-16,4 0-1 0,0-6 0 16,0 3 0-16,-4-3-9 0,0-4 0 0,4 10 0 0,-7-9 0 31,0 6-26-31,-4-4-4 0,0-2-1 0,-3 6 0 0,-4-10-3 0,-3 10-1 0,-1-6 0 15,-3 2 0-15,0-5-101 16,1-4-21-16,-5 10-4 0,1-13-544 0,-4 7-109 0</inkml:trace>
  <inkml:trace contextRef="#ctx0" brushRef="#br0" timeOffset="9435.018">29101 3369 2862 0,'0'0'127'0,"-4"9"25"0,1-9-121 0,-4 16-31 16,3-7 0-16,-3 1 0 0,3 9 0 0,-3-1 0 15,4 4 0-15,-4 0 0 0,3 10 0 0,-3-4 0 0,-3 10-13 0,3-1 4 16,0 7 9-16,-4 0 0 0,-3 9 10 0,-4-3-10 16,1 4 0-16,-5-4 0 0,1 3 0 0,-3 7 0 15,-1-7 0-15,0 4 8 0,0 2-8 0,4-12 0 16,4 7 0-16,-5-11 9 15,5-5-9-15,3 3 8 0,3-4-8 0,4-2 0 0,4 3 9 0,3-13-9 32,3 9-56-32,8-12-15 0,6 13-3 0</inkml:trace>
  <inkml:trace contextRef="#ctx0" brushRef="#br0" timeOffset="12372.962">25277 2300 2516 0,'-11'-4'56'0,"4"4"11"0,0-6 2 0,3 6 1 0,-3 0-56 0,0 6-14 0,7-6 0 0,0 0 0 0,0 0 15 0,0 0 0 16,-3-6 0-16,3 6 0 15,0 0 48-15,0 0 9 0,-4-3 3 0,4 3 0 0,0-6-31 0,4-4-5 16,-1 1-2-16,4 0 0 0,-3-1-10 0,3 1-3 15,0-7 0-15,0-6 0 0,0 6 0 0,4-9-1 16,-1 7 0-16,1-1 0 0,-1-9 9 0,1 2 3 16,3-8 0-16,0 6 0 0,0-7-7 0,-3 1-2 15,3-10 0-15,0 6 0 0,0-6-9 0,-3 0-1 16,3-3-1-16,-4-3 0 0,1 3-6 0,3 3-1 16,-3-3 0-16,-1 3 0 0,-3 0-8 0,0 0 0 15,4 1 9-15,-4-1-9 0,0 6 0 0,4-6 0 16,-1 7 0-16,-3-1 0 0,0 7 0 0,0-4 0 15,1 7 0-15,2 3 0 0,-3 3 0 0,4-3 0 0,-4 9-9 16,0 3 9-16,0-2 0 0,0 2-9 0,0 1 9 16,-3 12 0-16,3-10 0 0,-7 10 0 15,0 0 0-15,0 0 0 0,10 16-8 0,1-7 8 0,-1 10-12 0,-3 0 12 16,4 6-16-16,0 3 3 0,-1 7 1 16,4-7 0-16,-3 7 12 0,3-1 0 0,0 4-10 0,0 6 10 15,4-10 0-15,-4 4 0 0,4 6 0 0,-1-10 0 16,1 4 0-16,-4 6 0 0,7-10 0 0,-3 4 0 15,3-4 0-15,-3 1 0 0,-1-7 0 0,1 0 0 16,-1-3 0-16,-2 3 0 0,2-12 0 0,-3 3 0 16,0 0 0-16,-3-4 0 0,3-5 0 0,-3-1 0 15,-1 1 9-15,4-4 0 0,-3-6 0 0,3 3 0 16,-3-6-9-16,3 3 8 0,-4-6-8 0,5-4 8 16,-1 1 4-16,3-1 0 0,-3-8 0 0,4 2 0 0,0-6 6 15,-1-9 2-15,1-4 0 0,-4 7 0 0,7-7-20 16,-7-2 0-16,4-1 0 0,0-3 0 0,-4 1 0 0,0-1-9 15,0 3 1-15,0-12 0 0,0 3 8 0,0 0 11 16,-3-3-3-16,-1 3 0 16,1-3-8-16,0 6 0 0,-4-3 0 0,0 3 0 0,0 6 0 0,0 1 0 15,0 5 9-15,0-2-9 0,0 12 0 16,-3-13 0-16,-1 10 0 0,1 3 0 16,3 7-71-16,-4-1-9 0,1 6-1 0,-1 1-1 15,4 0-140-15,-7 9-28 0,11 9-6 0</inkml:trace>
  <inkml:trace contextRef="#ctx0" brushRef="#br0" timeOffset="12868.528">26952 1406 2329 0,'0'0'103'0,"0"0"21"0,-3 0-99 0,3 0-25 16,0 0 0-16,0 0 0 0,0 0 16 0,0 0-3 15,10 0 0-15,4-10 0 0,1 10 18 0,-1-3 3 16,3-3 1-16,4 6 0 0,1-3-19 0,-1 3-3 16,0 0-1-16,0-6 0 0,4-1 5 0,-1 4 1 15,5 3 0-15,-1-6 0 0,-3 3 3 0,3-3 1 16,0-4 0-16,0 7 0 0,-3-3-5 0,0-4-1 15,-1 4 0-15,5-3 0 0,-5 6-8 0,1-7-8 16,0 4 12-16,-1-4-12 0,1 7 0 0,-4-3 0 16,-3 3 0-16,0-10 0 15,-4 10-38-15,0 3-2 0,-4-6 0 0,-3 6 0 16,-7 0-25-16,0 0-6 0,7-3-1 0,-7 3 0 16,0 0-1-16,0 0-1 0,0 0 0 0,0 0 0 15,0 0-82-15,0 0-17 0</inkml:trace>
  <inkml:trace contextRef="#ctx0" brushRef="#br0" timeOffset="13190.197">26790 1823 288 0,'0'0'25'0,"0"0"-25"16,0 0 0-16,0 0 0 0,0 0 479 0,0 0 90 16,0 0 19-16,14-6 3 0,-3 6-451 0,3-10-91 15,3 7-17-15,1-3-4 16,7 3-20-16,-1-4-8 0,5 1 0 0,6-3 8 0,4 6 4 0,3-13 0 16,7 7 0-16,4-1 0 0,0 1-1 0,0-1 0 15,-3 1 0-15,-1-7 0 0,0 4-11 0,1-1 10 16,3 1-10-16,-4 2 10 0,-3-5-10 0,-4 5 0 15,1 7 0-15,-5-10 8 0,-2 10-8 0,-8-3 0 16,4 3 9-16,-8-3-9 0,-2-4-13 0,-1 10-7 16,-4-9-2-16,1-1 0 15,-4 4-214-15,-3 3-44 0</inkml:trace>
  <inkml:trace contextRef="#ctx0" brushRef="#br0" timeOffset="13911.013">28540 700 2570 0,'0'0'56'0,"0"0"12"0,0 0 3 0,0 0 1 0,7 0-57 0,3-3-15 16,1-3 0-16,7 6 0 0,-1-6 16 0,4 6 1 15,4-3 0-15,3-4 0 0,1 7-4 0,2 0-1 16,5 0 0-16,-1 0 0 0,0 0-12 0,-3 0 0 16,0 0 0-16,-1 7 0 0,-6-4 0 0,0-3 0 15,-1 6 0-15,-2-6 0 0,-1 9 0 0,-4-9 9 16,5 10 1-16,-8-10 0 0,0 9 10 0,0-3 3 15,-3-6 0-15,-4 4 0 0,0-4-3 16,-7 0 0-16,0 0 0 0,0 0 0 0,0 9-2 0,-7 4-1 16,-4-1 0-16,-7-3 0 0,1 1-17 0,-8-1 0 15,-3 7 0-15,-4 3 0 0,-3-4 0 0,-4-5-14 0,-3-1 2 0,3 1 1 16,0 8-1-16,4-11 0 16,3-4 0-16,7 3 0 0,1-3 12 0,6 4 16 0,0-4-4 0,8 3-1 15,-1-6-11-15,4 0-16 0,7 0 4 0,0 0 1 16,0 0 11-16,0 0 0 0,0 0 0 0,7 9 0 15,0 1 0-15,4-1 9 0,3-3-1 0,0-2-8 16,4 5 14-16,3 4-4 0,7-10-1 0,0 6 0 16,4 7-9-16,0-4 0 0,3-2 0 0,0 2 0 15,1 1 0-15,2 3 8 0,1-4-8 0,0 4 0 16,3 3 0-16,1-4 0 0,-5 1 0 0,-2-4 0 16,3 4 0-16,-4 3 0 0,-3-3 8 0,-4 6-8 15,-3-7 0-15,-4 4 0 0,0 0-12 0,-4-3 12 16,1 2 0-16,-7 1 0 0,3 0 0 0,-7-3 0 0,0 2 20 15,-4-2-2-15,1-3 0 0,-4 2 0 0,0 4-6 16,-4-3 0-16,1-4-1 0,-1 1 0 16,1 0-1-16,-4 2 0 0,0-2 0 0,-7-4 0 0,3 7-10 0,-3-7 8 15,-4 10-8-15,-3-10 8 0,0 7 2 16,-4 3 0-16,1-3 0 0,-1-4 0 0,-3 4-10 0,-4 3 10 16,4-13-10-16,-1 6 10 0,1 1-10 0,4 0 10 15,-5-4-10-15,8-3 10 0,-4 4 2 0,4-7 1 16,0-3 0-16,4 6 0 0,-5-6-13 0,5 0-15 15,-4 0 3-15,-1-6-921 16,1 3-185-16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22:05.5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25280 6912 979 0,'-32'0'87'0,"22"7"-70"0,-8-4-17 0,0-3 0 16,1 0 77-16,3 0 12 0,0 0 3 0,-1 6 0 16,5-6-60-16,3 3-12 0,0 3-3 0,0 1 0 0,3-4 7 15,4-3 2-15,-3 9 0 0,3-9 0 16,0 0 23-16,0 7 5 0,0 2 1 0,0-9 0 15,3 3 5-15,4 6 0 0,0-2 1 0,4 2 0 0,3-9-15 16,0 6-3-16,7-2-1 0,0-4 0 0,8 0 14 16,2 0 4-16,5-4 0 0,3-2 0 0,6-3 0 0,5 2 1 15,3-2 0-15,0 0 0 0,0-1-21 0,3-2-5 16,-3-4-1-16,0-3 0 0,0 0 7 0,-4-3 2 16,4 1 0-16,0-5 0 0,0 1-27 0,-4 3-4 15,1-3-2-15,-5 0 0 0,-2 6 2 0,-8 4 0 16,0-4 0-16,-3 0 0 0,-4 3 17 15,-3 4 4-15,0-4 1 0,-4 7 0 0,-7-7-18 0,0 7-3 16,0-1-1-16,-7 1 0 0,0-1 0 0,-3 1 0 16,-1 0 0-16,1 2 0 0,-8-2-3 0,4 9-1 15,-3-9 0-15,-4 5 0 0,-4-2-8 0,4 3 0 16,-7-3 0-16,0 6-11 0,-4 0 3 0,1-3 0 0,-1 3 0 16,0 0 0-16,-3 0 8 0,0-7 0 0,-4 7 0 15,4 0-8-15,-3-6 8 0,-1 6 0 0,0-3 0 0,0 3 0 16,1-6 0-16,-1 6 0 0,-3-3 0 0,0-4 0 15,-1 4 0-15,5 3 0 0,-1-6 0 0,4 3 0 16,-4-4 0-16,4 7 0 0,3-9 0 0,1 3 0 16,3 3 0-16,-1-4 0 0,-2 4 0 0,6-3 0 15,1-3 0-15,3 5 8 0,-4-2-8 0,4 3 0 16,3-3 9-16,4 6-9 0,0 0 12 0,0 0-12 16,0 0 0-16,4-3 0 0,3-4-10 0,4 1 10 15,3 6-9-15,0 0 9 0,7 0 0 0,0 0 0 16,0 0-11-16,4 0 11 0,0 0-10 0,-1 6 10 15,1 1 0-15,0-4-9 0,3-3 9 0,-3 6 0 16,-4-3 0-16,0 3 0 0,4-2 0 0,-1 2 0 0,1-3 0 16,3 6 0-16,1-2 0 0,-1-4 0 15,0 3 0-15,4 3 11 0,-4-2-11 0,4-4 12 0,-4 6-4 0,4 1 0 16,-8-4 0-16,5 3 0 0,-8 7-8 16,3-7 0-16,-2 4 0 0,-5 3 0 0,-6-7 0 0,-1 10 0 15,1-10 12-15,-7 7-4 0,-4 3 1 0,0-4 0 16,-4-2 0-16,1 3 0 0,3 3 6 0,-8-4 1 15,-2 4 0-15,-1-3 0 0,1 2 7 0,-1 1 1 16,1 0 1-16,-5-3 0 0,5-4-3 0,-1 4-1 16,1 0 0-16,-1-4 0 0,-3 7-8 0,7-3-1 15,0 3-1-15,0-10 0 0,0 10-11 0,3-4-11 16,1 1 3-16,6-3-984 0,4-4-196 16</inkml:trace>
  <inkml:trace contextRef="#ctx0" brushRef="#br0" timeOffset="2738.017">31090 6235 57 0,'0'0'0'0,"0"0"0"15,0 0 0-15,0 0 0 0,0 0 62 0,0 0 7 16,0 0 2-16,0 0 0 0,0 0 25 0,0 0 6 16,0 0 1-16,0 0 0 0,7-3-5 0,-7 3-1 15,0-6 0-15,0 6 0 0,0-10-26 0,0 10-6 0,0-3-1 0,0 3 0 16,0 0-28-16,0-6-7 0,0-4-1 0,0 10 0 15,0 0-19-15,0-3-9 0,0-3 8 0,0 6-8 16,0 0 13-16,0 0-2 0,-3-9-1 0,3 9 0 16,0 0 0-16,0-7 0 15,0-2 0-15,0 9 0 0,0 0-10 0,0 0 0 0,0 0 0 0,0 0 0 16,0 0 10-16,-4 0 6 16,-3-9 2-16,4 9 0 0,-1-4 2 0,4 4 0 0,-7 0 0 0,7 0 0 15,0 0 9-15,-3-6 3 0,3 6 0 0,0 0 0 16,0 0-9-16,0 0-2 0,0 0 0 0,0 0 0 15,0 0-5-15,0 0-2 0,0 0 0 0,0 0 0 16,0 0-4-16,0 0-1 0,0 0 0 0,0 0 0 16,0 0 3-16,0 0 0 0,0 0 0 0,0 0 0 15,0 0-4-15,0 0 0 0,0 0 0 0,0 0 0 16,0 0-8-16,0 0 0 0,-7 0 0 0,7 0 0 0,0 0 0 16,0 0-11-16,0 0 11 0,0 0-8 0,0 0 8 15,-7 0 0-15,7 0 0 0,0 0 0 0,0 0 0 0,-8 6 0 16,5-6 0-16,3 0 0 0,0 0 0 0,0 0 0 15,0 0 0-15,0 0 0 0,0 0 0 0,0 0 0 16,-7 4 0-16,7-4 0 0,0 0 0 0,-7 6 0 16,0-3 0-16,0-3 8 0,0 9-8 0,-4-2 0 15,0 2 0-15,-3 0 0 16,4 1 0-16,-8 5 0 0,-3-5 0 0,0-1-8 0,0 7 8 0,-1-3 0 16,5-4 0-16,-4 0 0 0,0 7 0 0,3-7 0 15,0 1 0-15,4-1 0 0,-4 1 0 0,4-1 0 16,0 4 0-16,-3-4 8 0,6-6-8 0,-3 7 0 15,0-1 0-15,0 0 8 0,-4-2-8 0,0 8 0 0,4-5 0 16,-3-1 0-16,-4 1-9 0,-1-1 9 0,1 0-10 16,0 7 10-16,0-7-23 0,0 1 2 0,3-1 0 15,0 1 0 1,1-1-7-16,-1-3-2 0,8 4 0 0,-1-7 0 16,0 3-98-16,11-6-20 0</inkml:trace>
  <inkml:trace contextRef="#ctx0" brushRef="#br0" timeOffset="3070.453">30977 5856 1785 0,'0'-7'159'0,"-7"-2"-127"16,4 0-32-16,-4 2 0 0,-4 7 36 0,1-9 0 16,-4 9 1-16,-1 0 0 15,-2 0-51-15,-4 6-10 0,-1-3-3 0,-2 7 0 0,-4 5 27 0,-4 1 0 16,-4 3 0-16,1 0 0 0,-7-1 0 0,0 1 0 16,-4 6 0-16,-7 4 0 0,0-4 0 0,-4 3 0 15,4-3 0-15,1 0 8 0,2-3-8 0,1 9 0 16,3-9 0-16,4 3 0 0,3 0 8 0,0-6-8 15,4 0 8-15,3 0-8 0,7-3 0 0,4-7-8 0,7 10 0 16,7-10 0 0,0 1-52-16,7-4-9 0,0-6-3 0,0 0-425 0,18 0-86 0</inkml:trace>
  <inkml:trace contextRef="#ctx0" brushRef="#br0" timeOffset="3365.648">30727 5655 1796 0,'-7'-9'80'0,"7"9"16"0,0-4-77 0,0 4-19 0,-7-6 0 0,3 3 0 16,4 3 10-16,0 0-2 0,0 0 0 0,0 0 0 16,0 0-8-16,0 0 0 0,-7 3 0 0,0-3 0 0,0 10 0 15,0-4 0-15,0 3 0 0,-4 1 0 0,1-1 0 0,-8 7 0 16,4-4 0-16,-7 4 0 0,-4 3 15 0,-3 0 1 15,-7-4 0-15,-1 13 0 0,1-9-4 0,-4 6 0 16,-3 0 0-16,0-6 0 0,-1 6-12 0,1-3 9 16,7-6-9-16,-4 3 8 15,4 0-8-15,3-4-11 0,0 4 3 0,8-3 0 16,-1-4-20-16,4 4-3 0,3-7-1 0,4 1-785 16</inkml:trace>
  <inkml:trace contextRef="#ctx0" brushRef="#br0" timeOffset="4164.113">30600 5529 1785 0,'-4'-12'159'0,"4"6"-127"0,-3-4-32 0,3 1 0 0,-4-1 16 0,1 4-4 15,3-3 0-15,0-1 0 0,0 1-12 0,3 0 8 16,-3 2-8-16,0 4 0 0,0-3 20 0,0 6-1 15,0-10-1-15,0 10 0 0,0 0-4 0,0 0-1 16,0 0 0-16,-3 7 0 0,-4-7-3 16,-4 9-1-16,1 1 0 0,-8-1 0 0,0 10 4 0,-3-4 1 15,-7 4 0-15,-4 0 0 16,-7 6 1-16,1 0 0 0,-1-3 0 0,-4 3 0 0,1 4 6 0,0-4 2 16,-1 3 0-16,1-3 0 0,0 3 1 0,-1-3 0 15,1 3 0-15,0-2 0 16,3 2-139-16,0-3-27 0</inkml:trace>
  <inkml:trace contextRef="#ctx0" brushRef="#br0" timeOffset="51869.713">12965 11017 1828 0,'0'0'81'0,"0"0"17"0,-4 0-78 0,1-9-20 0,-1 9 0 0,-3-10 0 15,3 7 46-15,4 3 6 0,0 0 0 0,-3-6 1 16,-4-3-41-16,3 2-12 0,4 7 0 0,-3-3 8 31,-1-3-75-31,1 3-14 0,-4-4-3 0,7 7-1 16,-4-3 40-16,-3-3 8 0,0 3 1 0,7 3 1 0,-3-6 56 0,-5 6 11 0,5-7 3 0,-4 4 0 15,7 3 40-15,-7 0 8 0,3 0 1 0,-3 0 1 16,0 0-17-16,4 0-3 0,3 0-1 0,-7 0 0 16,3 0 6-16,-3 0 1 0,3-6 0 0,-3 6 0 15,4 0-11-15,-4 0-3 0,0 0 0 0,7 0 0 16,-7 0-36-16,0 0-7 0,0 0-2 0,0 0 0 16,-4 6 0-16,0-6 0 0,-3 10 0 0,0-10 0 15,0 9-12-15,-4 0 0 0,4-2 0 0,-7 2 0 0,0 1 12 0,0-1 0 16,0 0 0-16,-1 1 0 0,-2 5 13 0,-1-5 3 15,0-1 0-15,-3 1 0 0,0 5-13 16,0-5-3-16,-4 2 0 0,0 4 0 0,-3-7 12 0,-7 10 3 16,-4-9 0-16,0 8 0 0,-7-2-7 0,0 3-2 15,-3 0 0-15,-1 3 0 0,1-4-6 0,-4 1-2 16,-4-3 0-16,4-4 0 0,-3 7-1 0,-1-9 0 16,1 5 0-16,3 1 0 0,3-3 2 0,1-4 0 15,3 0 0-15,-3 7 0 0,-8-6-3 0,8-1-8 16,6 0 12-16,4 1-4 0,-7 2-8 0,1-2 10 0,6 2-10 15,3-2 10-15,5-1-10 0,-1 0 0 0,-4 4 0 16,8 0 0-16,3-4 0 0,4 0 0 0,-7-2 0 16,3 2 0-16,0 0 0 0,8 1 0 15,3-4-14-15,-1 4 5 0,-2-7-13 0,6 3-2 0,7-3-1 16,4 3 0 0,-3 4-80-16,-1-1-16 0,1 1-3 0,6-4-746 0,1 6-149 0</inkml:trace>
  <inkml:trace contextRef="#ctx0" brushRef="#br0" timeOffset="52540.762">12217 11955 1094 0,'0'0'97'0,"-7"-3"-77"0,0-4-20 0,-4 7 0 16,4-3 210-16,-4-3 38 0,1 6 8 0,3 0 2 16,0 0-206-16,0 0-40 0,7 0-12 0,-7-3 0 15,0-3 10-15,7 6-2 0,-11 0 0 0,4 0 0 16,-4 0 23-16,1 0 4 0,-1 6 1 0,1-3 0 16,-5 3 42-16,-2-3 9 0,-1 4 1 0,-3-4 1 0,0 6 5 15,0-3 1-15,-4 4 0 0,-3 6 0 16,3-7-33-16,-7 3-6 0,-3 4-2 0,0 3 0 15,-4 0-15-15,-3-4-3 0,-4 4-1 0,-4 0 0 0,1 0-4 16,0 6-1-16,-1-6 0 0,1 6 0 0,-4-6-17 0,0 0-3 16,4 2-1-16,-8-2 0 0,-3-6-1 0,7 2 0 15,7 4 0-15,-3-3 0 0,3-3-8 0,-3 2 10 16,3 4-10-16,4-10 10 0,3 1-10 0,0 6 0 16,-3-7 9-16,3 0-9 0,4 1 0 0,3-1 0 15,-4-3 0-15,1-2 0 0,0 2-10 0,3 3-6 16,7-9-2-16,1 10 0 15,-4-4-95-15,6-3-19 0,1 6-4 0,4 1-760 0,-5 6-152 16</inkml:trace>
  <inkml:trace contextRef="#ctx0" brushRef="#br1" timeOffset="60920.033">12351 12692 1839 0,'0'0'40'0,"0"0"9"0,-7 0 2 0,0 0 1 0,7 0-42 0,0 0-10 15,-4 0 0-15,4 0 0 0,0 0 8 0,0 0-8 16,0 0 12-16,-3-7-4 0,3 7 12 0,0 0 1 16,0-3 1-16,0-3 0 0,0-3 26 0,0 2 6 15,3-2 1-15,1 6 0 0,-1-4 4 0,4-2 1 16,-3 0 0-16,3 6 0 0,3-10-8 0,5 10 0 15,-1-3-1-15,0-4 0 0,3 1-9 0,8-1-2 16,0 7 0-16,3-3 0 0,4-10-2 0,7 7-1 16,-1 6 0-16,-2-13 0 0,6 7-5 0,0-1 0 15,4-5-1-15,-4 5 0 0,4 1-11 0,0-4-1 16,7-2-1-16,0 5 0 0,-4-6 1 0,4 4 0 16,-3-4 0-16,3 1 0 0,0 2 0 0,-1-3 0 15,1-3 0-15,0 4 0 0,0 2-1 0,4-2 0 0,6-4 0 16,1 9 0-16,-4 1-7 0,0-7-2 0,0 7 0 0,-7-1 0 15,3 4-9-15,0-3 0 0,-3 6 0 0,4-4 8 16,-4 4 0-16,-4-3 0 0,4 6 0 0,-7-9 0 16,0 9-8-16,-7-4 12 0,-1-2-12 0,-2 6 12 15,-1-6-12-15,-3 3 12 0,-4 3-12 0,4-7 12 16,-1 7-3-16,-6-9 0 0,3 9 0 0,-3-9 0 16,3 6 0-16,-3-4 0 0,-4-2 0 0,4-1 0 15,-4 4-9-15,0-3 12 0,0 6-12 0,0-7 12 16,-3 1-12-16,3-1 0 0,-3-2 9 0,-1 2-9 15,-2 7 0-15,2-6 8 0,-3 3-8 0,0-4 0 16,1 1 0-16,-1-1 0 0,-4 4 0 0,4 3 0 16,-3-3 0-16,0 3 0 0,-1-4 0 0,-3 4 8 15,0-3-8-15,4 6 0 0,-4-3 0 0,0-3 0 0,-7 6 0 16,7 0 0-16,-3-4 0 0,3-2 0 16,-7 6 0-16,0 0 0 0,3 0 0 0,4-6 0 0,0 3-12 0,-7 3 0 15,0 0 0-15,0 0 0 16,0 0-14-16,0 0-3 0,0 0-1 0,0 0 0 15,0 0-74-15,0 0-14 0,0 0-3 0,0 0-772 16,0 0-155-16</inkml:trace>
  <inkml:trace contextRef="#ctx0" brushRef="#br1" timeOffset="61930.814">18436 11027 1922 0,'0'0'85'0,"0"0"18"0,0 0-83 0,0 0-20 0,0 0 0 0,0 0 0 16,0 0 0-16,0 0-13 0,0-4 1 0,0 4 1 15,0 0-11-15,0 0-2 0,0 0-1 0,4-6 0 16,-4 6 81-16,0 0 17 0,-4-9 3 0,4 9 1 16,-3 0 4-16,-4-3 1 0,7 3 0 0,-7 0 0 15,-1 0-22-15,1 3-5 0,0-3-1 0,0 0 0 16,0 6-2-16,-3-3 0 0,3-3 0 0,0 6 0 15,0-6 4-15,-1 4 0 0,-2-4 0 0,-1 0 0 16,1 6-32-16,-4-3-7 0,-1 3-1 0,1-6 0 16,-3 3-1-16,-1 4-1 0,-3-7 0 0,0 9 0 15,-4-9 15-15,-3 9 3 0,-4-9 1 0,-3 7 0 16,-4-4-21-16,4 3-12 0,-8-3 12 0,5 4-12 0,-5 2 14 16,1-3-4-16,0-3-1 0,-1 7 0 15,-3-1-9-15,1-3 8 0,-1 4-8 0,-4-1 8 0,-3 1-8 0,0-1 12 16,1 0-12-16,-1-2 12 0,3 2-12 0,-3 1 0 15,0-7 9-15,0 3-9 0,-3 3 0 0,-4 1 9 16,4-4-9-16,-1 3 0 0,1 1 8 0,3-1-8 16,0 1 0-16,0-1 0 0,0 0 8 0,0 7-8 15,-7-6 0-15,7-1 0 0,0 0 0 0,4 7 0 16,-4-7 0-16,0 4 0 0,7-7 0 0,-3 10 0 16,-1-7 0-16,1 1 0 0,-7 2 0 0,3-5 0 15,0 2 0-15,0 0 10 0,0 1-10 0,0-1 10 16,7 1-10-16,0-1 10 0,0-3 11 0,4 4 3 0,0-1 0 15,3 1 0-15,0-4-24 0,4-3 0 0,3 6 0 16,4-9 0-16,0 7 0 0,3 2-13 0,-3-3 5 16,3-3 8-16,0-3 0 0,4 7 0 15,4-4 0-15,-1-3 0 0,4 0 0 0,0 0 0 0,0 0 9 0,0 0-9 16,3 0 8-16,-3 0-8 0,3 0 10 0,4 6-10 16,0-6 8-16,0 0-8 0,0 0 0 0,4 0 9 15,3 0-9-15,-8 0 10 0,5 0-10 0,3 0 10 16,0 0-10-16,0 0-14 0,0 0 3 0,0 0 1 31,0 0-136-31,0 0-27 0,0 0-6 0,11-9-1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9:26:44.8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9589 6197 518 0,'0'0'46'0,"0"0"-37"0,0 0-9 0,0 0 0 15,0 0 244-15,0 0 48 0,-8-3 8 0,8 3 3 16,0 0-232-16,0 0-47 0,0 0-8 0,0 0-3 16,0 0 17-16,0 0 3 0,0 0 1 0,0 0 0 15,0 0-14-15,0 0-2 0,0 0-1 0,0 3 0 16,0 7 28-16,0 5 6 0,0-5 1 0,0 6 0 16,0-4-9-16,0 7-2 0,-3 6 0 0,3 3 0 15,-4-3-11-15,1 4-2 0,-1-1-1 0,4 6 0 16,-3-2-3-16,-1-1-1 0,1-6 0 0,3 10 0 15,-4-7-7-15,1 6 0 0,-1-5-1 0,4-1 0 16,0-3-7-16,0 3-8 0,4-3 11 0,-1 0-11 16,-3-3 12-16,4 0-4 0,3-3 0 0,-4-7-8 0,1-2-10 15,-1 6-9-15,1-7-1 0,-1-3-1 16,-3 4-115-16,0-10-22 0,0 0-5 16,0 0-1-16,0 0-49 0,0 0-11 0,0 0-1 15</inkml:trace>
  <inkml:trace contextRef="#ctx0" brushRef="#br0" timeOffset="600.384">9405 6063 1497 0,'-11'-7'66'0,"11"7"14"0,0 0-64 0,0 0-16 0,-3-9 0 0,-1 6 0 16,1-4 178-16,6 4 32 0,-3 3 6 0,0 0 2 15,4-6-180-15,3-3-38 0,11 9 0 0,-8-10-9 16,8 10-3-16,-4-9-1 0,4 3 0 0,-1 6 0 15,4-10 21-15,1 7 4 0,-5-3 0 0,1 3 1 16,7-4-22-16,-8-2-5 0,1 3-1 0,3 3 0 16,0-4 15-16,-3 4 13 0,3-3-2 0,0 3-1 0,0-4 3 15,-3 4 1-15,3-3 0 0,-3 6 0 0,3 0-3 16,-3 0-1-16,-4 6 0 0,0-3 0 0,0 4-2 0,0 2 0 16,0-6 0-16,-3 13 0 0,-1-7 4 0,1 7 1 15,3-3 0-15,-3 2 0 0,-4 1-13 0,0-4-13 16,3 7 2-16,-3-3 1 0,0 3 10 15,0-4 0-15,-3-2 0 0,-1 3 0 0,1 3 14 0,0-4-2 16,-8-5 0-16,4 8 0 16,-7-2-12-16,0-3 0 0,0 2 0 0,-4 1 0 0,1-3 18 0,-4-4 1 15,-1 7 0-15,1-7 0 0,-3 0-19 0,-1 7 0 16,0-6 0-16,1-7-9 0,-1 6 21 0,1-3 4 16,-5 4 0-16,5-10 1 0,-1 6-1 0,4-6 0 15,-4-6 0-15,4 6 0 0,-3 0-16 0,6-10 10 0,-3 10-10 16,0-6 8-16,3 3-20 0,-3-3-5 0,3 3-1 0,1-4 0 15,-4 4 3-15,3-3 1 0,-3 6 0 16,4 0 0 0,-1 0-20-16,0 6-4 0,1-6-1 0,-1 3 0 15,1 4-1-15,-1-4 0 0,4-3 0 0,0 6 0 16,0-3-16-16,3 3-4 0,4-6-1 0,-3 7 0 16,-1-4-109-16,4-3-22 0,0 0-4 0,0 0-488 0</inkml:trace>
  <inkml:trace contextRef="#ctx0" brushRef="#br0" timeOffset="1297.729">10693 5893 633 0,'-18'7'56'0,"18"-7"-44"16,0 0-12-16,0 0 0 0,0 0 168 0,0 0 31 0,0 0 6 0,0 0 2 16,0 0-126-16,0 0-25 0,0 0-4 0,0 0-2 15,0 0-16-15,0 0-3 0,0 0-1 0,0 0 0 16,0 0 11-16,-7 3 3 0,0-3 0 0,0 0 0 15,-4 6-12-15,4-3-1 0,7-3-1 0,-7 6 0 16,-7-3 6-16,4 7 2 0,2-4 0 0,1 4 0 16,-7-1-12-16,0 0-2 0,-3 1-1 0,6 5 0 15,0-5 5-15,-3 9 0 0,-7-4 1 0,7-2 0 16,3 3-29-16,1 2 0 0,-11 1 0 0,-1 0 0 0,1 6 13 16,4-6-3-16,3 6-1 0,-4 0 0 0,0 3-1 0,1-3-8 15,10 4 12-15,-8-1-4 0,1 0-8 0,4 7 12 16,-1-10-12-16,4 3 12 0,0-3-12 15,4 3 0-15,-1-3 9 0,1 0-9 16,3-3 8-16,0 3-8 0,0-6 10 0,3 9-10 0,1-6 12 0,-1 7-4 16,1-11-8-16,-1 11 12 0,1-11 12 0,3 8 3 15,3-1 0-15,-3 0 0 0,-3-6-27 0,3-1-12 16,4-5 0-16,-1 9 1 0,1-10 11 0,-1 4 0 16,-3-7 10-16,7 7-10 0,4-6 0 0,0-1 0 0,-11-6-13 15,7 6 4-15,11-2-8 0,-8-7-2 16,-3 3 0-16,0 3 0 15,4 0-29-15,0-2-5 0,-1-4-2 0,-3 0 0 16,1 0-50-16,-1 0-11 0,3 0-1 0</inkml:trace>
  <inkml:trace contextRef="#ctx0" brushRef="#br0" timeOffset="1771.157">11225 6150 403 0,'0'0'17'0,"0"0"5"0,0 0-22 0,-7-6 0 16,7 6 0-16,-3-3 0 0,3 3 333 0,-7-6 63 15,0 3 12-15,7 3 2 0,0 0-325 0,-4-7-65 16,-6 7-12-16,-1 0-8 0,11 0 0 0,-7 0 0 16,0 0 0-16,0 0 0 0,0 10 32 0,0-4 1 15,-7 3 1-15,-4 1 0 0,-3-1 0 0,7 1 0 16,3 8 0-16,-3 1 0 0,-7 0 13 0,3 6 2 0,11-6 1 0,0 0 0 15,-3 6-14-15,-1 3-4 16,-7-3 0-16,4 10 0 0,4-7-8 0,-1 6-1 0,-10-5-1 16,3-4 0-16,4 3-22 0,0 0 0 15,0 3 0-15,-4-9 0 0,1 4 0 0,6-1 8 0,4 0-8 0,0-7 8 16,-7 1-8-16,3 0 0 0,4-9 8 0,4 5-8 16,-1-5 0-16,1-7-18 0,-1 3 3 0,4-6 1 31,0 0-62-31,0 0-13 0,-3-6-3 0,3 6 0 15,3-3-35-15,-3-7-7 0,-3-5-2 0,-1-4-686 0</inkml:trace>
  <inkml:trace contextRef="#ctx0" brushRef="#br0" timeOffset="2062.581">10650 6135 2026 0,'14'-10'90'0,"-14"10"18"0,-7-6-86 0,7 6-22 16,4-3 0-16,-4 3 0 0,0 0 49 0,0 0 6 15,3-6 1-15,-3 6 0 0,0 0-40 0,0 0-8 16,11 6-8-16,0-3 11 0,3 10-11 16,-4-1 0-16,-3-2-10 0,0 8 10 0,4-2-10 0,0 9 10 15,3-3-10-15,-4 3 10 0,-3 3 0 0,4 4 0 16,7-4 0-16,-4 0 0 0,-7 0 12 0,3-3-12 16,4 1 12-16,1-1-12 0,2-3 24 0,-3 3-1 15,-7-7-1-15,11 1 0 0,0 0-6 0,-4 3 0 16,3 9 14-16,1-15-30 0,-4 3 0 15,-3-3 0-15,-1-7 0 0,1 7-13 0,-1-4-9 0,5-2-2 16,-5-1 0 0,-3 0-148-16,4-2-31 0,6 2-5 0,-6-9-2 15</inkml:trace>
  <inkml:trace contextRef="#ctx0" brushRef="#br0" timeOffset="2495.793">11275 6589 403 0,'10'0'17'0,"-10"0"5"0,7 7-22 0,-7-7 0 15,0 0 0-15,0 0 0 0,4 3 423 16,-4-3 80-16,0 0 16 0,0 0 3 0,0 0-418 0,0 9-83 15,0-9-21-15,0 10 0 0,-4-4 0 0,8-3 0 16,-1 6 0-16,-3-2 0 0,-3 2 0 0,3 1 0 16,3-1 0-16,-3-3 0 0,0 4 0 0,0-1 0 15,0-6 0-15,4 10 0 0,3-4 20 0,-7-6 0 16,-3 7 0-16,3-4 0 0,7 3 16 0,-4-6 4 16,-3-3 0-16,4 7 0 0,-1 2-15 0,1-3-2 15,3-2-1-15,0 2 0 0,-7-6-13 0,7 3-9 16,3-3 12-16,1 6-12 0,-11-6 10 0,7 3-10 15,4-3 8-15,3 0-8 0,0 0 12 0,0 0-4 16,-3 0 0-16,3 0 0 0,10 0-8 0,-9 0-17 16,-15 0 4-16,10-3 1 0,11-3-10 0,-3 6-2 0,-4-9 0 15,0 9 0 1,-3-4-32-16,3-2-6 0,0 0-2 0,-3 3 0 16,-1-4-92-16,1-2-20 0,-1 6-3 0,4-3-390 0,-7 2-79 0</inkml:trace>
  <inkml:trace contextRef="#ctx0" brushRef="#br0" timeOffset="2762.708">11730 6580 230 0,'0'0'20'16,"0"0"-20"-16,-7 3 0 0,0 3 0 0,0-6 359 0,0 0 67 16,-4 7 14-16,0-4 2 0,1 6-309 0,-1-3-61 15,8-2-13-15,-8 5-3 0,1 0-44 0,3-2-12 16,3 2 0-16,1 7 0 0,-5-4 12 0,1-2 0 15,4 5 0-15,-1 4 0 0,4 0 31 16,-3 0 6-16,-8 6 2 0,8-6 0 0,6-4 11 0,-6 11 2 16,-4-5 1-16,0 1 0 0,3 0-53 0,-3-3-12 15,0 6 0-15,3-6 0 0,-6 0 0 0,6 3 0 16,8-10 0-16,-4 4 0 0,-7 3 0 0,3-3 0 16,8-4 0-16,3-2 0 15,0-4-98-15,0 3-20 0,4 1-4 0,-1-10-540 16,8 0-108-16</inkml:trace>
  <inkml:trace contextRef="#ctx0" brushRef="#br0" timeOffset="3533.754">12231 6599 1440 0,'0'0'128'0,"0"0"-103"15,0 0-25-15,0 0 0 0,0 0 116 0,0 0 19 16,0 0 3-16,0 0 1 0,7-3-124 0,3-4-25 16,-2 7-5-16,2 0-1 0,1-6 7 0,-1 6 1 15,-3-3 0-15,4 3 0 0,-1 0 8 0,1 0 0 16,-4-6 0-16,0 6 0 0,-7 0 8 0,7 0 3 16,0 0 1-16,0 0 0 0,0 0 28 0,0 0 7 15,1-3 1-15,-1-4 0 0,0 7 7 0,3-3 1 16,-3-3 1-16,7 3 0 0,-3-4-18 0,3-2-4 15,0 0-1-15,0 2 0 0,0 4-7 0,1-3-2 16,2-3 0-16,-3 5 0 0,-3-2-25 0,-1 3 0 0,5-3 0 16,-5 3 0-16,-3-4-9 0,4 7-1 15,-1-6 0-15,-3 3 0 0,-7 3 18 0,0 0 3 0,0 0 1 16,7-6 0-16,-7 6-2 0,4-3 0 0,-4 3 0 16,0 0 0-16,0-7 7 0,4-2 2 0,-4-1 0 0,0 7 0 15,0 3 10-15,-4-6 3 0,0-3 0 0,-3 2 0 31,4-2-49-31,-1 6-10 0,-3-3-1 0,0 2-1 0,0-2 17 0,-3 6 3 0,-5 0 1 0,5-3 0 16,-1-3 8-16,-3 6-8 0,0 0 8 0,4 6-8 16,-8-6 0-16,4 3 0 0,-4-3 0 0,4 10 0 15,0-4 8-15,0 3-8 0,0-6 8 0,3 7-8 16,1 5 8-16,-1-5-8 0,0-1 8 0,1 1-8 16,-1 5 8-16,4 1 0 0,0-7 0 0,0 4 0 15,0-4 0-15,3 7 11 0,-3 0-3 0,4-4 0 16,-1-2-8-16,4 5 0 0,-3-5 0 0,3 5-11 15,0-2 11-15,0-4 0 0,0 7 8 0,0 0-8 0,0-4 0 16,3-2 0-16,1-1 0 0,-4 7 0 16,3-7 11-16,1 1-3 0,-1-1 0 0,4 0 0 0,-3-2 4 0,3 2 0 15,-3 1 0-15,6-1 0 0,1-3-12 0,-4-3 0 16,3 7 0-16,1-4 0 0,3-3 28 0,0 3 3 16,-3-6 1-16,3 7 0 15,0-4-60-15,0-3-11 0,0 0-2 0,-3 0-1 16,3 0-21-16,4-10-4 0,-1 10-1 0,1-6 0 15,-1 3-113-15,1-6-23 0,-4-1-5 0,4 4-613 0</inkml:trace>
  <inkml:trace contextRef="#ctx0" brushRef="#br0" timeOffset="4399.279">12781 6768 979 0,'0'0'87'0,"0"0"-70"15,0 0-17-15,0 0 0 0,7 0 198 0,-7 0 36 16,11-6 7-16,-4 6 2 0,0-3-179 0,0 3-35 15,-7 0-7-15,11 3-2 0,-11-3-20 0,7 6 0 16,-4 0 0-16,1 4 0 0,-1-7 0 0,1 6 0 16,-8 1 0-16,4-1 0 0,0 7 24 0,-3 3 4 15,-1-4 1-15,1-2 0 0,-4 3-5 0,3 2-2 0,0-2 0 16,1-7 0-16,-4 10 2 0,3-3 0 0,1-4 0 0,-1-2 0 16,1 6-5-16,3-7-1 0,0 0 0 0,0 1 0 15,0-10-34-15,0 0-6 0,3 6-2 0,-3-6 0 31,4 9-93-31,-4-9-19 0,7 0-4 0,-7 0-684 0</inkml:trace>
  <inkml:trace contextRef="#ctx0" brushRef="#br0" timeOffset="5074.718">13264 6599 1465 0,'0'0'64'0,"0"0"15"0,0 0-63 0,4-10-16 16,3 10 0-16,0-6 0 0,0 3 52 0,0-3 8 0,0 3 2 0,4-4 0 15,-4 4-46-15,3-3-8 0,1-4-8 0,0 10 9 16,3-9-9-16,-4 0 0 0,4 2 0 0,1 4 0 15,-1-3 0-15,-4-3 0 0,1 5 0 0,3-2 0 16,-7-3 0-16,4 6 0 0,-4-4 0 0,0 1 8 16,0 3 20-16,-4-3 3 0,4 3 1 0,-7-7 0 15,0 10 20-15,4-6 4 0,-4-4 0 0,0 1 1 16,-4 0-5-16,4 2-2 0,-7-2 0 0,4 6 0 16,-4-3-26-16,0-4-6 0,-4 7-1 0,0-3 0 15,1 3-17-15,-1-4 0 0,1 7 0 0,-1-6 0 16,1 6 0-16,-1 0 0 0,0 6 10 0,1-6-10 15,3 0 0-15,-4 0-19 0,1 7 3 0,-1-4 1 16,4-3 3-16,-4 9 1 0,1-3 0 0,-1-2 0 16,1 5 11-16,-1-3-10 0,-3 4 10 0,0-1-10 15,0 0 10-15,0 1 0 0,-1 6 8 0,-2-4-8 0,6 4 16 0,-3-1-2 16,4 4 0-16,3-6 0 0,-1 2-2 0,5 4 0 16,-4-3 0-16,3-7 0 0,4 10-12 0,4-9 11 15,-4 5-11-15,7-5 10 0,-4 9-10 0,5-10 0 16,2 7 9-16,1-7-9 0,-1 0 0 0,4 7 0 15,0-7 0-15,4 1 0 0,-4-1 0 0,4 1 0 16,-4-7-12-16,4 3 4 16,-1 4-32-16,1-10-5 0,0 9-2 15,-4-9 0-15,3 0-161 0,-3 0-33 0</inkml:trace>
  <inkml:trace contextRef="#ctx0" brushRef="#br0" timeOffset="5530.613">13617 6787 2170 0,'0'0'96'0,"0"0"20"16,0 0-92-16,0 0-24 0,0 0 0 0,0 0 0 15,-3-3 36-15,3 3 4 0,3-10 0 0,8-2 0 16,-4 2-40-16,3 1-21 0,-2-4 2 0,6 4 1 0,-4-7 18 0,4 7 0 16,0 3 0-16,1-4 0 15,-1 1-34-15,-4 6-3 0,4-3-1 16,-7 2 0-16,0-2 29 0,-7 6 9 0,8 0 0 0,-8 0 0 0,0 0 0 0,0 0 0 16,0 0 12-16,0 0-3 0,3 6-9 0,1 4 10 15,-4-1-10-15,-4 1 10 0,4-7-10 0,-3 6 0 16,-5 7 9-16,1-7-9 0,-3 7 8 0,3-4-8 15,-4 4 10-15,-3 3-10 0,3-3 0 0,1-7 0 16,-1 7 0-16,4-4 0 0,0 4 0 0,-3-4 0 16,6 4 0-16,-3-6 0 0,0 5 10 0,0-2-10 15,7-4 10-15,0 7-10 0,-4-7 20 0,8 7-1 16,-1-7-1-16,5 1 0 0,-1-1-8 0,0 1-2 16,0-1 0-16,3-3 0 0,-3 4-8 0,4-1 0 0,3 0 9 15,4-2-9-15,-1-4 0 0,1 6 9 0,0-2-9 16,-1-4 0-1,-3 3-31-15,7-6-13 0,-3 3-2 0,3-3-611 0,0-3-123 0</inkml:trace>
  <inkml:trace contextRef="#ctx0" brushRef="#br0" timeOffset="6234.466">14390 6527 748 0,'0'0'33'0,"0"0"7"0,0 0-32 0,0 0-8 0,0 0 0 0,0 0 0 15,0 0 172-15,0 0 33 0,0 0 7 0,0 0 0 16,0 0-129-16,0 0-27 16,0 0-4-16,0 0-2 0,7-7-10 0,0-2-3 0,0 9 0 0,4-3 0 15,-4-3-5-15,3 2 0 0,1-2-1 0,-1-3 0 16,1 6-7-16,3-4-2 0,0-2 0 0,0 3 0 16,0-4-1-16,4 1 0 0,-7-1 0 0,3 1 0 15,3 0-5-15,-6 2-2 0,0-2 0 0,-1 0 0 16,-3-1 11-16,0 1 3 0,0-1 0 0,0 1 0 15,-7 3-28-15,4-4 0 0,-4 1 8 0,0-1-8 16,0 1 8-16,-4 3-8 0,1-4 12 0,-1 10-4 16,-3-9-8-16,-7 9 0 0,0 0 0 0,-4 6-11 15,1-3 2-15,-1 4 0 0,-3-7 0 0,-4 9 0 0,4 0 9 16,-4 1 11-16,1-1-3 0,-1 7 0 0,4 0-16 16,0-4-4-16,-4 7-1 0,4-3 0 0,3 2 13 15,1 1 12-15,-5 0-3 0,5 6 0 16,6-6 9-16,1 6 2 0,2-6 0 0,5 0 0 0,3 6-2 0,0-10 0 15,0 4 0-15,3-6 0 0,5 3-10 0,-5 2-8 16,8-8 9-16,-1 5-9 0,8-5 0 0,0-1-21 16,-4-3 3-16,7-2 1 15,0-4-23-15,4 6-4 0,-4-12 0 0,4 6-1 16,-4-4-144-16,3-2-29 0,-2-3-6 0,-1 6 0 0</inkml:trace>
  <inkml:trace contextRef="#ctx0" brushRef="#br0" timeOffset="6767.407">14852 6627 2052 0,'0'0'91'0,"0"0"18"0,0 0-87 0,0 0-22 0,0 0 0 0,0 0 0 15,0 0 59-15,0 0 7 0,0 0 2 0,11-3 0 16,-1-3-48-16,1 6-10 0,3-4-2 0,-4-2 0 16,1 6-8-16,3 0-12 0,0 0 2 0,-3 0 1 15,-1 0-3-15,-3 0-1 0,4 0 0 0,-11 0 0 16,0 0 13-16,7 6 0 0,-7-6 0 0,0 0 0 0,7 4 0 0,-7-4 0 16,0 0 0-16,4 9 0 0,-4-3 0 0,0-6 0 15,-4 3 0-15,4 4 0 0,-3 2 0 0,3-9 13 16,-4 6-1-16,-3-2 0 0,3 2-12 0,4-6 9 15,-7 3-9-15,7-3 8 0,-3 6-22 0,3-6-5 16,0 0-1-16,-7 3 0 0,7-3 0 0,0 0 0 16,-4 0 0-16,4 0 0 0,0 0 4 0,0 0 0 15,0 0 0-15,0 0 0 0,0 0 16 0,0 0 9 16,0 0-1-16,0 0 0 0,4 10 22 16,-4-10 4-16,7 6 1 0,0-3 0 0,-7-3-27 0,7 13-8 15,0-10 0-15,0 6 0 0,0 1 0 0,0-4 0 16,0 3 0-16,0 1 0 0,-3-1 0 0,6 1 0 0,-6-1 0 15,3 7 0-15,0-7 0 0,-3 10 0 16,-1-10 0-16,-3 7 0 0,4-4 0 0,-4-2 0 0,-4 6 0 0,4-1 0 16,-7-2 23-16,4 2 1 0,-1-5 0 0,-3 6 0 15,0-4 12-15,0 4 4 0,-4-7 0 0,4 1 0 16,-3-1-32-16,3 0-8 0,-4 1 0 0,4-4 0 31,0 3-20-31,3-9-6 0,-3 7-1 0,7-7 0 16,-3 3-25-16,3-3-6 0,0 0-1 0,0 0-613 0,0-10-124 0</inkml:trace>
  <inkml:trace contextRef="#ctx0" brushRef="#br0" timeOffset="7239.103">15483 6492 2271 0,'0'0'50'0,"0"0"10"0,0 0 3 0,0 0 1 0,0 0-52 0,7 0-12 16,1-3 0-16,2-3 0 0,1 6 0 0,-1-3-15 16,1-4 3-16,-1 1 1 0,1 3-7 0,0-3-2 0,-4 3 0 0,0-4 0 31,3-2-7-31,1 6-1 0,-8-7-1 0,4 4 0 15,-3-3 0-15,0-1 0 0,3 4 0 0,-4-3 0 0,-3-1 41 0,0 1 8 0,0-1 1 0,0 1 1 16,-3 3 2-16,-1-4 0 0,1 7 0 0,3 3 0 16,-8-6-5-16,1 3-1 0,-3-4 0 0,3 7 0 15,-4 0-18-15,4 0 0 0,-3 0 0 0,3 7 0 16,-1-4 0-16,-2-3 0 0,3 9-10 0,-4 1 10 16,-3-4-11-16,4 3 3 0,-1 1 0 0,-3-1 0 15,3 10 8-15,-3-3 0 0,0-1 0 0,3-2 0 16,1 6 28-16,-1-4 2 0,1 1 0 0,3-3 0 15,0 2-14-15,3-2-4 0,1 2 0 0,3-5 0 16,3 6 3-16,1-7 0 0,-1 7 0 0,1-7 0 16,3 0 2-16,-4 1 1 0,8-1 0 0,-1 1 0 15,1-7 2-15,3 3 1 0,0 4 0 0,0-10 0 16,0 6-33-16,1-3-8 0,2-3 0 0,1 0-1 16,-4 0-107-16,4-3-22 0,-1-3-4 15,1 2-763-15</inkml:trace>
  <inkml:trace contextRef="#ctx0" brushRef="#br0" timeOffset="7811.073">15882 6574 403 0,'0'0'36'0,"0"0"-36"0,0 0 0 0,0 0 0 0,0 0 392 0,0 0 71 16,-3-3 14-16,3 3 3 0,0 0-356 0,0 0-72 15,0 0-15-15,0 0-2 16,0 0-35-16,0 0 0 0,0 0 0 0,0 0 0 15,0 0-24-15,-4 9-1 0,0-6-1 0,-3 13 0 16,4-7 9-16,-8 1 1 0,4-1 1 0,0 7 0 0,0-1 15 0,0-2 0 16,-3 3 0-16,2-7 0 0,-2 0 36 0,3 1 4 15,0 5 1-15,3-5 0 0,1-7 0 0,3 6 0 16,3-2 0-16,1 2 0 0,-4-9-7 0,7 6-2 16,0-2 0-16,3 5 0 0,-2-9-32 0,2 0 0 15,4 6 0-15,0-6 0 0,0 0 0 0,4 0-9 16,-4 0 9-16,4-6-12 15,-1 6-27-15,1 0-5 0,0-9-2 0,-1 9 0 16,-3-10-8-16,4 10-2 0,0-9 0 0,-1 2 0 16,-2 4-28-16,2-3-5 0,-3-3-2 0,0-1-761 0</inkml:trace>
  <inkml:trace contextRef="#ctx0" brushRef="#br0" timeOffset="8060.86">16044 6618 1440 0,'0'6'128'0,"-3"3"-103"0,-4 1-25 0,3-1 0 15,-3 1 195-15,0 5 33 0,4-2 8 0,-1 2 0 16,1 1-179-16,-1-3-36 0,-3 5-7 0,3-2-2 0,1 3-12 0,-4 0 0 16,3 3 0-16,-3-3 0 0,4-1 0 15,-4 1 9-15,-4 6-9 0,4-6 8 0,-4 0-8 0,4 6-9 16,0-3 9-16,-3 0-13 0,3-3 13 0,0-10 0 15,0 10 0-15,3-3-9 16,4-4-27-16,0-2-6 0,0-4-1 0,0-6 0 16,7 9-98-16,4-9-20 0,-1 6-4 0,1-12-1 0</inkml:trace>
  <inkml:trace contextRef="#ctx0" brushRef="#br0" timeOffset="8586.985">15960 5627 2170 0,'-18'6'96'0,"18"-6"20"16,-7 3-92-16,0-3-24 0,7 0 0 0,0 0 0 0,0 0 40 0,0 0 3 16,0 0 1-16,3 10 0 0,1-4-34 0,3-3-10 15,4 3 0-15,-1-6 0 16,4 6 18-16,0-2-3 0,1 5-1 0,-1 0 0 0,3-2-14 0,1 5 0 15,0-2 0-15,-1 5 0 0,4 4 0 16,-3 6 0-16,3 0 0 0,0-3 0 0,4 13 28 0,-4-10-1 16,4 3 0-16,0 0 0 0,-1 7-27 0,1-7 0 15,0 6 0-15,-4 1 0 0,4-1 0 0,-8-5 0 16,4 8 12-16,-3-2-4 0,0-1 16 0,-4 4 4 16,0-4 0-16,-4 4 0 0,-3 3 3 0,4-4 1 15,-4-8 0-15,-3 5 0 0,3 1-19 0,-7-7-3 16,3-3-1-16,-6 3 0 0,3 0-1 0,-4-2 0 15,4 2 0-15,-7-3 0 0,4 0-8 0,-1-6 0 16,-3 6-10-16,3-6 10 0,-6-1-20 0,3-2 3 16,0-3 0-16,-4 2 0 15,1-5-14-15,-1 5-2 0,0-2-1 0,1-7 0 16,3 4-96-16,-4-7-19 0,-6-3-4 0,-5 0-839 0</inkml:trace>
  <inkml:trace contextRef="#ctx0" brushRef="#br0" timeOffset="9790.422">9140 7226 1440 0,'0'0'64'0,"0"0"12"0,-7-3-60 0,0 3-16 16,-3 0 0-16,3-6 0 0,3 6 100 0,-3 0 18 15,4-4 3-15,3 4 1 16,0 0-122-16,0 0-30 0,0 0-3 0,0 0-1 0,0 0 34 0,0 0 0 15,0 0 0-15,7 0 0 0,3 0 0 0,4 0 19 16,0 0-3-16,4 4 0 0,-4-4 16 0,7 6 4 0,4-6 0 16,3 3 0-16,4 3 8 0,0-6 3 0,3 6 0 15,4-6 0-15,0 0-6 0,7 0-1 0,-4 0 0 16,0 0 0-16,8 0-15 0,-1-6-3 16,0 6-1-16,8 0 0 0,3 0-9 0,0 0-3 0,0 0 0 0,3 6 0 15,-3-2 3-15,4-4 0 0,-4 0 0 16,7 6 0-16,7-3 8 0,-4-3 1 0,1 6 1 0,-8-3 0 15,1 4-22-15,3-4 0 0,11 3 0 0,-4-6 0 16,-7 3 12-16,7 4 0 0,3-7 1 0,1 0 0 16,3 9 1-16,0-9 0 0,4 0 0 0,0 6 0 15,6-3-6-15,-2-3-8 0,-1 0 11 0,3 0-11 16,-2 0 0-16,2 0 0 0,-2 0 0 0,-1 7 0 16,-4-7 25-16,1 3 8 0,3-3 2 0,-3 6 0 15,3-6-35-15,-7 3 0 0,0-3 0 0,4 0 0 16,0 0 0-16,-1 0 0 0,-2 0 0 0,-1-3 0 0,-4 3 11 15,4 0-2-15,1-6 0 0,-1 6 0 16,3 0-9-16,-2 0 0 0,-1-3 0 0,-4 3 0 0,4 0 0 0,-7 0 8 16,4 0-8-16,0 3 8 0,-4-3-8 15,0 6 0-15,-4-6 0 0,-3 3 0 16,4-3 0-16,-4 6 0 0,0-6 0 0,4 4 0 0,-4 2 0 0,-4-6 0 16,-3 0 0-16,0 0 0 0,-3 0 0 0,6 0 0 15,1 0 0-15,-1 0 0 0,-3 0 0 0,-4-6 0 16,8 6 0-16,-8-4 0 0,-3 4 0 0,4 0 0 15,-1 0 0-15,-3 0 0 0,4 0 0 0,-1 0 0 16,0 0 0-16,-3 0 0 0,4 0 0 0,-4 0 8 16,-7-6-8-16,3 6 8 0,0 0-8 0,4 6 8 15,0-6-8-15,-3 0 8 0,-1 0-8 0,0 0 8 16,1 0-8-16,-1 0 8 0,-3 0 0 0,0 0 0 0,0 0 0 0,-4 0 0 16,0 0-8-16,1 0 0 0,-1 0 0 15,-3 0 0-15,3 0 0 0,-3 0 0 0,-4 0 0 0,-6 0 0 16,2 0 0-16,-6 0-11 0,-7 0 3 0,3 0 0 31,-7-6-81-31,0 6-16 0,-3-3-3 0,-4-3-658 0,-7 6-131 0</inkml:trace>
  <inkml:trace contextRef="#ctx0" brushRef="#br0" timeOffset="10979.53">10301 7662 1879 0,'0'0'83'0,"0"0"17"0,7 0-80 0,-7 0-20 16,0 0 0-16,0 0 0 0,7 0 15 0,0 0-2 16,-7 0 0-16,0 0 0 0,7 0-13 0,0 6-16 15,0-3 3-15,-3 4 1 0,-4 2 12 0,4 7 0 0,3-4 0 16,-7 7 0-16,-4-3 0 0,1 9 0 0,6-3 13 0,1 3-4 16,-11 3 14-16,3 6 2 15,0 1 1-15,1-1 0 0,-1 1 14 0,-3-4 2 0,-7 4 1 0,4-1 0 16,3 1-7-16,0-7-2 0,-4 0 0 15,4 0 0-15,0-2-20 0,3-1-4 0,4 3-1 0,-3-9 0 16,-1-4-9-16,4 4 0 0,4 0 0 0,-1-3 0 16,-3-7-10-16,4 0-7 0,3 7-2 0,3-6 0 31,-2-7-54-31,2 6-11 0,-6-9-3 0,6 6 0 16,4-6-89-16,-3-6-17 0,-4 3-4 0,0-3-1 0</inkml:trace>
  <inkml:trace contextRef="#ctx0" brushRef="#br0" timeOffset="11571.064">10252 7430 1656 0,'0'0'73'0,"0"0"15"0,-7 6-70 0,7-6-18 16,0 0 0-16,0 0 0 0,-4 0 68 0,4 0 9 15,0 0 3-15,0 0 0 0,0 0-44 0,0 0-9 0,0 0-2 0,0 0 0 16,0 0 2-16,0 0 0 0,0 0 0 0,7 3 0 16,4 3-8-16,-1-6-2 0,1 4 0 0,0-4 0 15,-11 0 5-15,17 0 1 0,1-4 0 0,-1 4 0 16,-2-6-11-16,-1 6-1 0,7 0-1 15,0 0 0-15,-3 6 0 0,-1-2 0 0,1 2 0 0,0-6 0 16,6 9-10-16,-3 1 12 16,-6-1-12-16,2 0 12 0,1 1-12 0,-1 6 0 0,-2-7 0 0,-5 7 8 15,1-4-8-15,3 4 0 16,-4 0 0-16,1-4 0 0,-4 4 0 0,4-7 0 0,-1 10 0 0,1-10 0 16,-4 7 0-16,0-6 0 0,0-1 0 0,7 0 0 15,-7 7 8-15,4-7-8 0,-11 1 0 0,7-1 8 16,3 1 4-16,-6-1 0 0,-8 0 0 0,4 1 0 15,4-4 3-15,-4 4 1 0,-4-1 0 0,-3-3 0 16,-3 4-2-16,-1-1 0 0,4 0 0 0,0-5 0 16,-7 5-14-16,3 0 8 0,4 4-8 0,-3-4 0 0,-1-6 9 15,1 7-9-15,-5-4 8 0,8-3-8 0,0 4 0 16,0-4 0-16,-3 3 8 0,-1-6-8 0,8 6 0 0,-8-6 0 16,-3 0 0-16,0-6-11 0,0 6 11 15,3 0-13-15,4 0 5 0,-7-6 8 0,-4 3-18 0,4-4 4 16,11 7 1-16,-8-3 0 15,-3-3-35 1,0 3-6-16,7 3-2 0,3 0 0 0,-6 0 4 0,3 0 1 0,-8 0 0 0,8 0 0 16,7 0-13-16,-7 0-4 0,-3 0 0 0,6 0-512 15,4 0-104-15</inkml:trace>
  <inkml:trace contextRef="#ctx0" brushRef="#br0" timeOffset="12273.176">11455 7518 345 0,'0'0'31'15,"-4"0"-31"-15,-3 0 0 0,7 0 0 0,0 0 285 0,0 0 51 16,-10 0 11-16,10 0 1 0,0 0-244 0,0 0-48 15,-4 0-11-15,4 0-1 0,0 0-4 0,0 0-1 16,-7-7 0-16,-4 7 0 0,1 0-12 0,10 0-3 16,0 0 0-16,0 0 0 0,-11 7 2 0,1-7 0 15,10 0 0-15,0 0 0 0,-7 9 7 0,0-9 2 16,-4 9 0-16,4-2 0 0,7-7 1 0,-7 9 1 16,-4 0 0-16,1 1 0 0,3-1 4 0,-4 1 1 15,0-1 0-15,1 7 0 0,-4-7-27 0,3 10-6 16,4-3-1-16,-3-4 0 0,-8 4-8 0,4 3 0 0,3 0 0 15,1 6 0-15,-8-7 0 0,4 1 8 0,0 6-8 16,3 0 8-16,4-6-8 0,-7 0 0 0,0 6 0 0,3-6 0 16,11 6 0-16,-7-6 0 15,-10 0 0-15,6 6 0 0,7-3 0 0,1 3 8 0,-4-6-8 0,0-1 8 16,-4 4-8-16,4-3 8 0,11 0-8 0,-8 0 8 16,-6-3-8-16,6-4 8 0,8 4-8 0,-1 3 8 15,1-4-8-15,-1-2 0 0,-3 2 0 0,4 1 0 16,10-3 0-16,-7 2 0 0,-4 4 0 0,4-9 0 15,4 8 0-15,3-8 0 0,-3 5 0 0,-4 4 0 16,3-3-8-16,1-3 8 0,7 2 0 0,-8 4 0 16,-3-3-8-16,4-1 8 0,3-2-10 0,-3 3 10 15,-8-4-14-15,4-2 3 0,4 5 1 0,-1-5 0 16,1-1-32-16,-1 0-6 16,-6-2-2-16,3-4 0 0,0 3-5 0,0 4-1 0,-7-10 0 0,0 0 0 15,7 0 8-15,4 6 2 0,-11-6 0 16,0 0 0-16,0 0 2 0,10 0 1 15,4 0 0-15,-3 0-511 0,-11 0-102 0</inkml:trace>
  <inkml:trace contextRef="#ctx0" brushRef="#br0" timeOffset="13047.534">11557 8214 518 0,'11'0'46'0,"-11"0"-37"15,0 0-9-15,0 0 0 0,0 0 217 0,0 0 42 16,0 0 8-16,0 0 1 0,0 0-148 0,7 9-29 16,7-3-7-16,-14-6 0 0,0 0-59 0,7 4-11 15,7-4-2-15,0 0-1 0,0 0-11 0,0 0 0 16,0 0 9-16,0 0-9 0,4 0 14 0,-4-4-2 16,0-2 0-16,0 3 0 0,4-3 3 0,-4 6 0 15,0-10 0-15,0 4 0 0,1 3 5 0,-1-3 2 16,0 3 0-16,0-4 0 0,-4-2 1 0,1 9 0 0,0-10 0 15,-4 7 0-15,3-3 9 0,-3-3 3 0,-3 2 0 16,-1 4 0-16,-3 3-5 0,0-6-1 16,0-3 0-16,0 9 0 0,0-10-9 0,0 10-3 0,-3-3 0 0,-1-3 0 15,-3-1-17-15,0 4 10 16,4-3-10-16,-8 6 8 0,1 0-8 0,-1-3-14 0,0-3 3 0,-3 6 1 16,0 0 2-16,0 0 0 0,3 0 0 0,-3 6 0 15,-3-3 8-15,-1 3 0 0,4-6 0 0,-4 10 0 16,4-4 0-16,0 3 0 0,-11 1 0 0,8-1 0 15,3 4 0-15,0 2 0 0,-8-5 0 0,8-1 0 16,-3 7 0-16,2-7 0 0,8 7 0 0,-7-3 0 16,0-4 0-16,7 7 0 0,11-1 0 0,-4-2 0 15,-11 3 0-15,8-4 0 0,3 4 0 0,7 3 0 16,-4-4 0-16,1-2 8 0,-1 9-8 0,8-10 11 16,6 7-11-16,-6-3 0 0,-4 3 0 0,4-1-11 15,3-2 11-15,3 0 0 0,-6-4 0 0,3 4 0 0,-3-7 0 16,6 1 0-16,-3-1-9 0,4 1 9 0,-7-10-21 15,3 6 0-15,3-3 0 0,-2-3 0 16,-1-3-139-16,0 3-27 0,0-6-5 16</inkml:trace>
  <inkml:trace contextRef="#ctx0" brushRef="#br0" timeOffset="13481.613">12259 8436 2055 0,'0'0'91'0,"0"0"19"0,-3 0-88 0,-1 10-22 16,0-10 0-16,1 9 0 15,3-9 49-15,-4 6 6 0,1 4 1 0,-1-7 0 0,4 6-56 0,0 1-23 16,0 2 2-16,0 1 0 0,0 3 21 0,-3-4 0 15,3 4 0-15,0-1 0 0,-4-2-15 0,4 6 5 16,-3-3 1-16,3 2 0 0,-4 1 9 0,4-3 0 16,-7-7 0-16,7 10 0 0,-3-10 0 0,3 7 0 15,-4-6 0-15,4 5 0 16,-3-5-42-16,3-7-3 0,0-3-1 0,0 0 0 16,0 0-157-16,7 9-31 0,-7-9-6 0,14-3-2 0</inkml:trace>
  <inkml:trace contextRef="#ctx0" brushRef="#br0" timeOffset="14145.382">12746 8283 57 0,'0'0'0'0,"0"0"0"15,0 0 0-15,0 0 0 16,0 0 227-16,7 3 40 0,0-3 8 0,-7 0 1 0,7 0-121 0,0 0-25 16,4 0-5-16,-1 0-1 0,1-3-48 0,-1-4-11 15,5 7-1-15,-5-9-1 0,4 9-34 0,0-9-6 16,0 2-2-16,1 4 0 0,2-3-21 0,-3 3 8 15,0-3-8-15,1-4 0 0,-8 10 0 0,3-9 9 16,-3 2-9-16,4 4 0 0,-8 3 32 0,1-6-1 0,-1-3 0 0,1 6 0 16,-4-4 19-16,0 4 4 0,0-6 1 0,-4 2 0 15,4-2-15-15,0 3-2 0,-3-4-1 0,-4 7 0 16,3-3-28-16,-3 3-9 0,0-3 0 0,-3 2 0 16,3-2 0-16,-4 6 0 0,4 0-12 0,-4 0 3 15,1 6 9-15,-4-2-12 0,3-4 12 0,0 6-12 16,-3 3 12-16,4-6-10 0,-4 7 10 0,0 2-10 15,-4 1 10-15,4-4-8 16,-4 7 8-16,4-4-8 0,-4 10 21 0,4-3 5 0,-3 0 1 0,3 0 0 16,-1 0-19-16,5-1 0 0,3 4 0 0,3-3 0 15,1 0 0-15,3 0 15 0,0 0-3 0,0-4-1 16,7 1-3-16,-4-3-8 0,4 2 12 0,0-5-4 16,4 5-8-16,0-2 0 0,-4-7 0 0,7 7 0 15,-4-4-19-15,4-3-2 0,-3 4-1 0,3-4 0 16,0-3-43-16,0 7-9 0,0-4-2 15,1-3-540-15,-5-3-108 0</inkml:trace>
  <inkml:trace contextRef="#ctx0" brushRef="#br0" timeOffset="14644.024">13197 8527 172 0,'0'0'8'0,"0"0"1"0,-3 7-9 0,-1-7 0 0,4 0 0 0,0 0 0 16,-3 0 410-16,3 0 80 0,0 0 16 0,0 0 3 15,3-10-397-15,-3 4-79 0,7-4-16 0,0 10-3 16,1-9-30-16,-1 3-7 0,3-4-1 0,1 7 0 31,-4-3-2-31,7-3-1 0,-3 5 0 0,-1-2 0 0,1-3 27 0,3 3 0 0,-4 2 0 0,-3-2 0 16,4 6 34-16,-11 0 6 0,7-3 0 0,-7 3 1 15,0 0-13-15,7 3-4 0,-7-3 0 0,7 6 0 16,0 4-16-16,-3-1-8 0,-4 1 0 0,0-4 8 16,0 3-8-16,-4 1 0 0,1-1 0 0,-4 0 0 15,3 1 0-15,-6-1 0 0,2 1 0 0,-2-1 0 16,-1 7 0-16,1-7 0 0,-1 7 0 0,4-4 0 0,-3 4 0 15,-1-6 0-15,0 5 0 0,1-2 0 16,-1 2 0-16,1 1 0 0,-1-3 0 0,0 2 0 0,1-2 0 0,6 3 0 16,-3-1 0-16,0-2 0 15,-3 2 0-15,6-5 0 0,4 9 0 0,0-4 0 0,-3-5 0 0,-1 5 0 16,8-2 0-16,3-4 0 0,-4 1 0 0,4-1 0 16,4-3 0-16,3-2 8 0,-4 2-23 0,5 3-5 15,-1-9 0-15,0 0-1 16,3 7-67-16,-2-7-12 0,2-7-4 0,1 7-442 15,-4 0-89-15</inkml:trace>
  <inkml:trace contextRef="#ctx0" brushRef="#br0" timeOffset="15243.596">13829 8233 1954 0,'0'0'87'0,"0"0"17"0,0 0-83 0,0 0-21 15,0 0 0-15,0 0 0 0,0 0 36 0,0 0 2 16,0 0 1-16,0 0 0 0,10 0-39 0,-2 0-20 16,2 0 3-16,4 0 0 0,0 0 17 0,0 0-10 15,4-4 10-15,-4-2-8 0,4 3 8 0,-1-3 0 16,1-1 0-16,0 4 0 0,-1-3 15 0,-2-3 1 16,-1 6 1-16,0-4 0 0,0-2 2 0,0-1 0 15,0 7 0-15,-3-3 0 0,-4-3-7 0,3 2 0 16,1-2-1-16,-4 0 0 0,0-1-11 0,0 1 0 15,-3-1 0-15,-1 4 8 0,1-3-17 0,-4 5-4 16,0-2-1-16,0 6 0 0,-4-9 2 0,-3 6 0 16,0-4 0-16,-4 7 0 0,1 0 12 0,-4 0 0 15,3 0 0-15,-3 7-9 0,0-4 9 0,3 3 0 0,-3-3 0 16,0 7 0-16,-4-1 9 0,4-3-9 16,0 4 12-16,-3 5-12 0,2-5 10 0,-2 2-10 0,3 4 8 0,3-7-8 15,-3 10 0-15,3-9 0 0,1 5 0 0,-1 4 0 16,1-3 20-16,6-4 0 0,-3 4-1 0,7-7 0 15,-3 7 5-15,3-3 0 0,0 2 1 0,0-5 0 16,3 5-7-16,1-5-2 0,-1 2 0 0,1-2 0 16,3 2-8-16,0-2-8 0,0-1 9 0,3 1-9 15,-2-1 0-15,2-6-15 0,-3 3 2 0,4 4 0 16,3-1-51 0,-4-9-9-16,5 10-3 0,-5-10 0 0,8 6-140 15,-4-6-29-15,14-6-6 0,-10 6-1 0</inkml:trace>
  <inkml:trace contextRef="#ctx0" brushRef="#br0" timeOffset="15806.446">14362 8330 1612 0,'0'0'144'0,"0"0"-116"0,0 0-28 0,0 0 0 16,0 0 198-16,10 0 34 0,1 6 6 0,-1-3 2 15,1-3-192-15,3 0-39 0,0 6-9 0,0-2 0 32,0-4-25-32,0 0-7 0,1 6-2 0,-1-3 0 15,-4-3 6-15,4 6 0 0,-3-6 1 0,-4 3 0 16,0 4-20-16,-7-7-4 0,0 0-1 0,0 0 0 0,0 0 32 0,0 9 5 0,0 0 2 0,-3 1 0 15,-4-4 26-15,-1 4 6 16,1 2 1-16,-3-6 0 0,-1 4 20 0,-3-1 4 0,0 1 0 0,-4-1 1 16,1 0-45-16,3 1-15 0,-8-4 0 0,8 3 0 15,-3 1 5-15,3-4 1 0,-1-3 0 0,5-3 0 16,-1 7-6-16,11-7-1 0,0 0 0 0,0 0 0 16,0 0 3-16,0 0 0 0,0 0 0 0,0 0 0 15,4-7 13-15,3 4 0 0,0-3 0 0,0 6 0 16,0-3 0-16,4 3 0 0,-4 0 0 0,0 0 0 15,0 0 0-15,3 3 0 0,-3-3 0 0,4 0 0 16,-4 9 8-16,4-2-8 0,-4-4 0 0,3 6 0 0,-3-3 0 16,4-2 0-16,-4 2 0 0,4 3 0 0,-8 1 0 15,4-1 0-15,-3 0 0 0,-1-2 0 0,-3 2 9 0,0 7 2 16,-3-7 0-16,3 1 0 0,-7 2 16 0,3-6 3 16,-6 4 1-16,2 6 0 0,-2-7-8 15,-1 3-2-15,1-2 0 0,-1 6 0 0,-3-7-9 0,3-3-3 16,1 7 0-16,-1-4 0 15,1-3-9-15,-1 4 0 0,4-4 0 0,0-3 0 16,0 7-101-16,7-10-13 0,0 0-2 0,0 0-1 16,0 0-101-16,0 0-20 0</inkml:trace>
  <inkml:trace contextRef="#ctx0" brushRef="#br0" timeOffset="16470.569">14923 8170 2070 0,'0'0'45'0,"0"0"10"0,0 0 1 0,0 0 3 0,0 0-47 15,0 0-12-15,0 0 0 0,0 0 0 0,10 6-15 0,-3-6-5 16,4 0 0-16,-1 0-1 16,-3 0-19-16,4-6-3 0,0 6-1 0,-1-3 0 0,1 3 16 0,-1-7 2 15,1 4 1-15,3-3 0 0,-3-3 11 0,-1 2 2 16,1 4 1-16,-1-3 0 0,4-3 40 0,-7-1 8 0,4 10 2 16,-4-9 0-16,-3-1 9 0,3 4 3 0,-4 3 0 0,-3 3 0 15,4-6-18-15,-4-4-3 0,3 7-1 0,-3 3 0 16,-7-6-29-16,7 6 0 15,-7-3 0-15,-3-4 0 0,-1 7-15 0,-3 0-5 0,0-3-2 0,0 3 0 16,0 0 6-16,-1 0 2 0,1 0 0 0,-3 3 0 16,3-3 14-16,-1 0-9 0,1 10 9 0,0-4-8 15,0-3 18-15,0 7 4 0,0-1 1 0,0-3 0 16,0 10 7-16,3-3 2 0,-3-4 0 0,3 7 0 16,4-1-5-16,-3-2-1 0,6 3 0 0,-3-4 0 15,4 4-4-15,3 3-1 0,0-10 0 0,3 7 0 16,4-1-13-16,-3-2 11 0,6 6-11 0,-3-10 10 15,4 7-10-15,0-7 0 0,-1 1 0 0,4 5 0 16,-3-12 0-16,3 7 0 0,0 2 0 0,-3-9 0 16,3 7-54-16,0-10-6 0,0 6-2 15,0-3 0-15,-3-3-136 0,3 0-27 16,11 0-6-16,-8 0-1 0</inkml:trace>
  <inkml:trace contextRef="#ctx0" brushRef="#br0" timeOffset="16849.543">15367 8283 172 0,'0'0'8'0,"-7"3"1"0,0 6-9 0,0-2 0 0,0-4 0 0,0 3 0 16,-4 3 436-16,8-6 86 0,-1 4 17 0,1 2 3 16,-8 1-445-16,7-4-89 0,1 3-17 0,-1 1-4 15,1-1-1-15,-1 0 0 0,4-2 0 0,0 2 0 16,0 1 5-16,0-1 1 0,0 0 0 0,-3 1 0 16,3-1 8-16,0 1 0 0,-4-1 0 0,4 0 0 15,-3-2 14-15,-1 2 5 0,4 0 1 0,4-2 0 16,-8-4 1-16,4-3 1 0,4 9 0 0,3-2 0 15,-4-4-10-15,-3-3-3 0,7 6 0 0,0-3 0 16,8-3-9-16,-5 0 0 0,4 0 0 0,4 0 0 16,-4 0-12-16,0 0-5 0,4-3-1 0,-1-3 0 0,-2 3 4 15,-1-4 1-15,0 4 0 0,0-3 0 16,0 3-28-16,-3-4-6 0,3-2-1 16,-4 3-536-16,1-4-108 0</inkml:trace>
  <inkml:trace contextRef="#ctx0" brushRef="#br0" timeOffset="17115.126">15487 8305 1094 0,'0'0'97'0,"0"0"-77"0,-7 9-20 0,0 0 0 15,0 4 274-15,0 0 51 0,0-4 11 0,0 7 1 16,0 2-266-16,0-2-54 0,3 6-17 0,0 0 10 15,-3 0-10-15,7 3 0 16,-3-6 0-16,3 9 0 0,-4-6-10 0,1 0 10 0,3-3 0 0,-4 6-9 16,1-6-5-16,-1 0-1 0,1 3 0 0,3-4 0 31,-4-5-9-31,1 3-3 0,-1-7 0 0,4 7 0 16,0-7-29-16,0 0-5 0,0-9-2 0,0 0 0 15,0 0-83-15,0 4-17 0,0-4-3 0,0 0-523 0</inkml:trace>
  <inkml:trace contextRef="#ctx0" brushRef="#br0" timeOffset="17705.945">15575 7458 2070 0,'0'0'45'0,"0"0"10"0,0 0 1 0,0 0 3 0,-3 6-47 0,3-6-12 0,0 0 0 0,-7 7 0 16,7-7 22-16,-4 3 2 0,4 6 1 0,0 0 0 15,0 1-25-15,4-4 0 0,-1 10-14 0,1-4 5 16,-1 4 9-16,4 3-13 0,4 0 5 0,-4-4 8 15,3 4 0-15,1 0 0 0,3 6 0 0,0-6 0 16,4 9 15-16,-4-3 1 0,7 3 0 0,-3-2 0 16,6 2 4-16,-2 0 0 0,-5 6 1 0,4-8 0 15,1 11-9-15,2-9-3 0,1 7 0 0,0-1 0 0,-1 1 11 16,-2-7 3-16,-1 7 0 0,-4-7 0 0,1 6 9 16,0-5 1-16,-4-1 1 0,-4 3 0 0,1-3-18 0,0 1-3 15,-1-1-1-15,-6 3 0 0,3-3 0 0,-4 1 0 16,4-4 0-16,-7 3 0 0,0-9-3 0,0 6-1 15,-3-6 0-15,-1-1 0 0,1 4 0 0,-8-3-8 16,4-6 12-16,-7 2-4 16,0 1-29-16,-4-3-7 0,1-4 0 0,-8 7-1 15,-3-7-87-15,-1 1-18 0,-2-1-3 0,-5-3-847 16</inkml:trace>
  <inkml:trace contextRef="#ctx0" brushRef="#br0" timeOffset="21752.964">7098 10346 576 0,'0'0'25'0,"0"0"6"0,0 0-31 0,0 0 0 0,0 0 0 0,0 0 0 16,0 0 191-16,0 0 32 0,0 0 6 0,0 0 2 16,0 0-140-16,0 0-28 0,0 0-6 0,3 3-1 15,8 3 0-15,-11-6 0 0,11 7 0 0,-4-4 0 16,3-3-22-16,1 0-5 0,3 0-1 0,-3 6 0 15,3-6-19-15,3 3-9 0,-6-3 8 0,6 0-8 16,-2 0 0-16,2 0 0 0,-3 0 0 0,8 0 0 16,-5 0 0-16,1 0 0 0,6 0 0 0,1 0 0 15,-11 0 0-15,7 0 0 0,-3-3 0 0,3-3 0 16,0 6 0-16,-3 0 0 0,-4 0 0 0,4-3 0 16,-4 6 0-16,0-3-16 0,-3 0 3 0,-1 0 0 15,-3 0-147 1,-7 0-28-16</inkml:trace>
  <inkml:trace contextRef="#ctx0" brushRef="#br0" timeOffset="22293.181">7066 10622 1656 0,'0'0'73'0,"0"0"15"0,0 0-70 0,0 0-18 0,-3 0 0 0,-11 0 0 15,14 0 44-15,0 0 4 0,0 0 2 0,0 0 0 0,0 0-38 0,0 0-12 16,0 0 8-16,0 0-8 16,0 0 0-16,0 0 0 0,0 0 0 0,0 0 0 15,14 3-15-15,-7-3 3 0,3 0 1 0,8 0 0 0,-11 0 11 0,11 0 9 16,-8 0-1-16,8 0-8 0,3 0 40 0,0 0 0 16,4 0 1-16,-8 6 0 0,5-6-17 0,2 0-3 15,1 4-1-15,-4-4 0 0,4 6-20 0,-4-6 0 16,4 0 0-16,-1 0 0 0,1 0 0 0,-4 0 0 15,0 0-10-15,1 0 10 16,-1 0-108-16,0 0-16 0,-3 0-2 0</inkml:trace>
  <inkml:trace contextRef="#ctx0" brushRef="#br1" timeOffset="34926.505">11670 9452 1134 0,'0'0'50'0,"0"0"10"0,0 0-48 0,0 0-12 0,0 0 0 0,0 0 0 15,0 0 64-15,0 0 9 0,0 0 3 0,0 0 0 16,0 0-12-16,0 0-1 0,0 4-1 0,0-4 0 15,7 9-3-15,-4 0-1 0,-3-2 0 0,0 2 0 16,0-9-5-16,0 9-1 0,4 1 0 0,0 5 0 16,-4 4-21-16,3 0-5 0,-3 0-1 0,4 6 0 15,-8 3-12-15,4 4-2 0,0-1-1 0,0 10 0 16,0-4-10-16,0 7 10 0,-7 3-10 0,7 7 10 16,0-10-10-16,-4 6 0 0,4-3 9 0,-3-10-9 0,6 7 21 15,-3-9 0-15,4-7 0 0,-4 6 0 0,4-5-21 16,-1-4-20-16,1 0 4 0,-4-3 1 0,0-7 15 0,0 4 0 15,0-3-10-15,3-7 10 16,-6 1-115-16,6-1-18 0,-3-9-4 16</inkml:trace>
  <inkml:trace contextRef="#ctx0" brushRef="#br1" timeOffset="35558.307">11592 9408 1267 0,'0'0'112'0,"0"0"-89"0,-7 0-23 0,7 0 0 16,0 0 96-16,-3 0 16 0,-4 0 2 0,0-6 1 15,7 6-83-15,0 0-17 0,0 0-3 0,0 0-1 16,-7 0 19-16,7 0 4 0,10-3 1 0,-10 3 0 16,0-6-11-16,4-4-3 0,6 7 0 0,1-3 0 0,-1-3-21 0,-3 9 9 15,4-7-9-15,0 7 0 16,3-3 34-16,0-3 0 0,-4 3 0 0,5-4 0 0,-1 7-18 0,3-3-3 15,-6 3-1-15,3-6 0 0,0 6 9 0,0-3 2 16,0 3 0-16,0-6 0 0,-3 6-14 0,3 6-9 16,0-3 12-16,0-3-12 0,0 9 16 0,1-2-3 15,-1-4-1-15,-4 6 0 0,4-2-12 0,-3 2 0 16,3-3 0-16,4 4 0 0,-4-1 0 0,3 4 0 16,-2-7 0-16,-1 13 0 0,-4-10 0 0,4 10 0 15,-3-10 0-15,3 7 0 0,-3 3 8 0,-1-4-8 16,1-2 0-16,-4 3 0 0,-4-1 0 0,1-2-20 15,-4 3 4-15,3-7 0 0,-6 10 16 0,3-10 0 16,-7 7 0-16,0-7 0 0,0 7 12 0,-4-7 2 16,-3 4 1-16,3-7 0 0,1 4-15 0,-1-1 0 0,-3 0 0 15,0-2 0-15,0-4 0 0,-4 3-12 16,4-3 12-16,0 4-10 0,0-4 10 0,0-3 9 0,0 0-1 0,0 6-8 16,0-6 8-16,3 0-8 15,-3-6 0-15,3 6 0 0,-3 0 0 0,4 0 8 0,-1-3-8 0,0 3 0 16,1-7 0-16,-1 7-12 0,1-3 0 0,-1 3 0 31,4 0-34-31,0 0-6 0,-4 0-2 0,1 0 0 16,3 3-116-16,0-3-23 0,0 7-5 0</inkml:trace>
  <inkml:trace contextRef="#ctx0" brushRef="#br1" timeOffset="36158.598">12654 9286 576 0,'0'0'51'0,"0"0"-41"0,0 0-10 0,0 0 0 16,0 0 146-16,0 0 27 0,-3 0 6 0,-1 6 1 15,-3-2-104-15,0-4-20 0,3 6-4 0,-3-6 0 16,0 3-10-16,0 3-2 0,4 1 0 0,-8-4 0 15,-3 6-16-15,3-3-3 0,1 4-1 0,-1-1 0 16,1 1 6-16,-4-1 1 0,3 7 0 0,-3-4 0 16,0 4-7-16,0 3 0 0,0 6-1 0,-4-6 0 15,7 6-5-15,-3-3-1 0,0 3 0 0,-3 3 0 16,-1 3 7-16,0 1 2 0,1-7 0 0,-5 3 0 16,5 3 0-16,-1 1 0 0,1-1 0 0,-5-3 0 15,8 0-10-15,-3 7-3 0,2-7 0 0,5 0 0 0,-1-2-1 16,1 2 0-16,-1-3 0 0,4 3 0 15,4-3 13-15,-1 0 3 0,1-6 0 0,-1 6 0 0,8-6 6 16,-4 0 2-16,7 6 0 0,-4-6 0 0,8-7-32 16,-1 10 0-16,4-9 0 0,-3 2 0 0,3 4 8 0,-3-3 1 15,3-4 1-15,-4 4 0 0,4-7-10 0,1 10-14 16,-1-3 3-16,0-7 1 0,0 7-10 0,0-3-1 16,-3-4-1-16,3 7 0 15,0-7-18-15,3 1-3 0,-2-1-1 0,-1 0 0 16,3 1-18-16,-3-1-4 0,4-9-1 0,-4 6-489 15,-3-6-97-15</inkml:trace>
  <inkml:trace contextRef="#ctx0" brushRef="#br1" timeOffset="36603.257">13081 9622 691 0,'0'0'30'0,"0"0"7"0,0 0-29 0,0 0-8 16,0 0 0-16,0 0 0 0,0 0 198 0,-4 3 38 15,1 3 8-15,-4-3 2 0,3 7-194 0,1-4-38 16,-4-6-14-16,0 9 9 0,0 1-9 0,-4-1 0 16,4-3 0-16,-4 4 0 0,-3-1 32 0,0 4 0 15,0 2 1-15,0 1 0 0,0-3 1 0,-4 12 0 16,1-6 0-16,-1 6 0 0,0 0-7 0,-3 3-2 15,-4 0 0-15,1 0 0 0,-1 7-10 0,0-10-3 16,1 9 0-16,-5-5 0 0,5-1 3 0,-1-3 0 16,7-6 0-16,1 6 0 0,-4-13-6 0,7 4-1 0,3 3 0 15,0-13 0-15,1 4-8 0,3-7 0 0,0-3 0 16,7 0 0 0,0 0-54-16,0 0-16 0,-4-3-3 0,8-7-767 0</inkml:trace>
  <inkml:trace contextRef="#ctx0" brushRef="#br1" timeOffset="36885.001">12615 9675 2113 0,'0'0'93'0,"0"0"20"0,0 0-90 0,0 0-23 0,0 0 0 0,0 0 0 0,0 0 14 0,0 0-2 15,0 0 0-15,0 0 0 0,0 0-12 0,7 3-16 16,4 7 3-16,0-1 1 15,-1 0 12-15,-3 7 0 0,0 3 0 0,4 0 0 0,-4 3 0 16,0 0 0-16,0-4 12 0,4 7-12 0,-8 1 8 0,8-1-8 16,-8 3 0-16,4-6 0 0,0 3 16 0,0 0-4 15,0 3-1-15,1-3 0 0,2 4-11 0,-3-1 0 16,4-3 9-16,-1-6-9 0,1 6 0 0,-1-6 0 16,1 6 0-16,0-7 0 15,3 1-24-15,-4-3-8 0,1-4-3 16,-4 4 0-16,4 3-84 0,-1-10-17 0,1 1-3 0</inkml:trace>
  <inkml:trace contextRef="#ctx0" brushRef="#br1" timeOffset="37172.731">13039 10286 172 0,'0'0'8'0,"0"0"1"0,0 0-9 0,0 0 0 0,0 7 0 0,3 2 0 15,-6 1 420-15,6-1 83 0,-3 0 16 0,7 1 3 16,-7-4-424-16,4 3-85 0,3 1-13 0,-4-1-10 16,1 1-11-16,-1-1-3 0,1 1 0 0,-4 2 0 15,3 1 24-15,1-4 0 0,-4 0-9 0,0 1 9 16,0 6 0-16,-4-7 0 0,4 0-8 0,0 1 8 15,0-1-20-15,0-9 0 0,0 0 0 0,0 0 0 16,0 0-116-16,0 0-23 0,0 0-5 16,0 0-495-16</inkml:trace>
  <inkml:trace contextRef="#ctx0" brushRef="#br1" timeOffset="37610.331">13899 9688 403 0,'0'0'36'0,"0"0"-36"0,0 0 0 0,0 0 0 15,0 0 248-15,0 0 42 0,-7 6 9 0,4-3 1 16,-1 3-169-16,1 4-35 0,-4-1-6 0,0 0-2 16,3 7-51-16,-3-3-10 0,-3 2-3 0,-1 4 0 15,-3-3-5-15,0 3-2 0,0-1 0 0,-4 11 0 16,0-7 16-16,1 0 3 0,-1 3 1 0,0 0 0 15,-3-3 15-15,4 3 2 0,-5 3 1 0,1-3 0 16,4 3-23-16,-1-3-5 0,0 1-1 0,4-8 0 16,-3 1-26-16,6 0 0 0,0-10 0 0,1 7 0 15,3-7-20-15,0 1-10 0,0-1-2 16,3-2 0-16,4-7-128 0,-3 0-25 0,-1 0-6 0,1-7-621 16</inkml:trace>
  <inkml:trace contextRef="#ctx0" brushRef="#br1" timeOffset="37842.104">13399 9713 1209 0,'0'0'53'0,"0"0"12"0,0 0-52 0,0 0-13 0,0 0 0 0,3 9 0 16,-3 0 236-16,7 1 45 0,-3-1 9 0,3 1 2 16,-4 5-220-16,4-5-44 15,0 9-9-15,4-4-2 0,-1 4-4 0,1 0-1 0,0 0 0 16,-1 6 0-16,4 0-12 0,-3-3 0 0,3 3 0 0,0 0 0 15,0 3 0-15,0-3 0 0,-3 4 0 0,0-11 0 16,3 7-8-16,0 1-8 0,-4-8-2 0,1 7 0 31,-4-6-41-31,-3-6-8 0,6 9-1 0,-3-10-573 0,0 7-115 0</inkml:trace>
  <inkml:trace contextRef="#ctx0" brushRef="#br1" timeOffset="38272.77">13991 10312 1209 0,'0'0'108'0,"0"0"-87"16,0 0-21-16,0 0 0 15,4-4 220-15,-1-2 40 0,-3-3 8 0,4-1 2 0,3 4-219 0,0-3-51 16,0-1 0-16,4 7 0 0,-1-3-16 0,1-4-3 15,3 1-1-15,0 3 0 0,0 6 11 0,0-3 9 16,0-4-13-16,-3 7 5 0,3 0 8 0,0 7 0 16,-7-4 0-16,-7-3 0 0,0 0 0 0,7 6 9 15,-3 3 0-15,-1 1 0 0,-3-1 17 0,-3-2 3 16,3 2 1-16,-4 0 0 0,-3 1-9 0,4-1-1 16,-8 7-1-16,4-7 0 0,0 4-9 0,-4-4-2 0,1 7 0 15,-1 0 0-15,1-4-8 0,-5 4 0 0,1-1 0 16,0-2 0-16,0 3 0 0,-4-4 0 0,4 4 0 0,-3 3 0 15,3-4 0-15,-1 4 0 0,5-9 0 16,-1 5 0-16,4-5 0 0,4-1 0 0,-1-6 0 0,1 4 0 16,3-7 0-16,0 9 0 0,0-9 0 15,3 9 8-15,4-2-8 0,4-4-14 0,-4 3 3 0,0-3 1 16,4 3-2-16,-1-2 0 0,4 2 0 0,-3 3 0 16,-1 1-14-1,5-4-3-15,-1-3-1 0,0 6 0 16,3-9-10-16,-3 10-3 0,1-10 0 0,2 6 0 0,1-6-33 15,0 3-6-15,-4-3-2 0,3 0-707 0</inkml:trace>
  <inkml:trace contextRef="#ctx0" brushRef="#br1" timeOffset="38696.181">15191 9694 1688 0,'0'0'75'0,"0"0"15"0,0 0-72 0,-11 3-18 0,4-3 0 15,-4 0 0-15,4 6 31 0,0-6 2 0,-3 3 1 0,3 4 0 16,-4-4-34-16,4 3 0 0,-4-6-10 0,4 9 10 16,-3-2 0-16,3 2 0 0,-4-6 12 0,1 7-4 15,-1 5 48-15,0-5 8 0,-3 5 3 0,4-2 0 16,-4 3-22-16,-1 2-4 0,-2 1-1 0,-1 6 0 16,-3 4-3-16,0-4-1 0,-4 3 0 0,0-3 0 15,1 3 4-15,-1 0 1 0,0-2 0 0,1 2 0 16,6-3-33-16,0-6-8 0,4-1 0 0,-3 4 0 15,3-3 0-15,3-6 0 0,-3 2 0 0,7-5 0 16,-4-1-37 0,1 1 0-16,6-1 0 0,-3-3 0 15,0-3-131-15,7-3-27 0,0 0-5 0</inkml:trace>
  <inkml:trace contextRef="#ctx0" brushRef="#br1" timeOffset="38964.352">14598 9669 1267 0,'0'0'112'0,"0"0"-89"15,0 0-23-15,0 0 0 0,0 0 307 0,0 0 57 0,3 9 11 0,-3 1 2 16,4-1-305-16,3 7-62 0,0-7-10 0,4 10 0 16,-1-3-21-16,1 2 1 0,3 1 1 0,4 6 0 15,-1 3 19-15,1-2-8 0,-4 2 8 0,0 0 0 16,0-3-10-16,4 3 10 0,-4 4-8 0,0-4 8 15,-3 0 0-15,3 0 0 0,-4-3 0 0,1 1 0 32,-4-5-48-32,4 1-4 0,-4 0 0 0,3-6-1 15,-3 3-31-15,4-3-7 0,-4-4-1 0,4 4 0 16,-1-7-121-16,-3 1-25 0,11 5-5 0,-4-12-1 0</inkml:trace>
  <inkml:trace contextRef="#ctx0" brushRef="#br1" timeOffset="39457.133">15057 10258 1324 0,'0'0'118'0,"0"0"-94"15,0 0-24-15,3-9 0 0,-3 9 262 0,7-3 48 16,0-4 10-16,0-2 1 16,4 3-285-16,-1-4-56 0,1 1-12 0,0 6-3 0,3-3 14 0,-4 2 2 15,4-2 1-15,4 6 0 0,0-3 18 0,-4-3-10 16,3 6 10-16,-2 0-8 0,-1 6-2 0,0-6 0 15,0 0 0-15,-4 3 0 0,5-3 18 0,-5 10 4 16,1-10 1-16,-1 9 0 0,-3-9 9 0,0 9 2 16,-3-2 0-16,-1-4 0 0,-3 6 4 0,0 4 0 15,-7-10 1-15,4 6 0 0,-4 1-17 0,0-1-4 16,0 7-8-16,0-7 12 0,3 1-12 0,-3-1 0 16,0-3 0-16,-4-3 0 0,4 7-15 0,0-4 4 15,0-6 1-15,7 0 0 0,0 0-3 0,0 0-1 16,0 0 0-16,0 0 0 0,0 0-6 0,0 0 0 0,0 0-1 15,0 0 0-15,0 0 9 0,7 0 3 0,0 0 0 16,0-6 0-16,1 6 9 0,-1 0-10 0,-7 0 10 0,10 0-10 16,-3 6 10-16,0-6 0 0,4 3-9 0,-4 3 9 15,0 1-11-15,0-4 3 0,4 6 0 0,-8 1 0 16,4-1-3-16,-3 1 0 0,3 5 0 0,-4-5 0 16,-3-1 19-16,0 0 3 0,0 7 1 0,-3 0 0 15,-1-4-12-15,-3-2-12 0,0-1 2 0,4 7 1 16,-8-7 9-16,4 7 16 0,0-4-4 0,-4-2-1 15,1 6-11-15,3-7 0 0,3 10 0 0,-3-10-11 16,-7 7-4-16,3 3-1 0,1-10 0 0,-4 0 0 16,0 1-94-16,-1-1-19 15,1-2-4-15,0 2-703 0</inkml:trace>
  <inkml:trace contextRef="#ctx0" brushRef="#br1" timeOffset="39845.431">16401 9650 2041 0,'0'0'44'0,"0"0"10"0,0 0 2 0,-7 9 2 0,0-2-46 0,-1-4-12 0,-2 6 0 16,3 1 0-16,-4-1 0 0,-3 7 0 0,0-7 0 0,-4 7 0 16,4 3 0-16,-7-7 0 0,3 10 0 0,1-3 0 15,-4 0 23-15,3 9 2 0,-3-9 1 0,0 6 0 16,-4 3 32-16,7-3 6 0,-3 3 2 0,-3 7 0 15,2-10-27-15,-2 0-6 0,6-3-1 0,-3 3 0 16,3-6-32-16,4 0 0 0,0-4 0 0,0 1-12 16,0-3-68-16,0-4-12 15,3 0-4-15,0-2 0 0,1-4-143 0,3-3-29 16,-7-3-5-16,0-7-2 0</inkml:trace>
  <inkml:trace contextRef="#ctx0" brushRef="#br1" timeOffset="40128.098">15875 9550 2595 0,'0'0'57'0,"0"0"12"0,0 0 3 0,0 0 0 0,0 0-57 0,-4 3-15 0,4-3 0 16,0 9 0-16,4 10 0 0,0-3 0 15,3 2 0-15,-4 1 0 0,8-3-11 0,-1 12-1 0,1-9-1 0,-1 6 0 16,1 0 13-16,3-3-9 0,-3 3 9 0,3 3-8 15,-4-3 8-15,1 1 0 0,3-1 0 0,-3 3 0 16,-1-9 0-16,4 9 0 0,-3-3 0 0,-4 3 0 16,4-3 0-16,-1-6 0 0,-3 6 0 0,0-6 0 15,0 0-21-15,4 0-3 0,-8-4 0 0,5-5 0 32,-1 9-32-32,0-10-6 0,-4 0-2 0,4 1 0 15,-3-4-144-15,-1 3-28 0,4 7-7 0,-7-16-497 0</inkml:trace>
  <inkml:trace contextRef="#ctx0" brushRef="#br1" timeOffset="40527.384">16496 10149 345 0,'0'0'31'0,"0"0"-31"15,0 0 0-15,-7 3 0 0,-4 3 386 0,4-3 71 16,-3 3 15-16,3-3 2 0,0 4-378 0,-1 2-75 16,-2 1-21-16,6-1 8 0,-3-3-8 0,0 4 0 15,0-1-11-15,4 0 11 0,-1-2 0 0,1 2 0 16,-1 1 0-16,1-7 0 0,3-3 11 0,0 9 1 0,-4 0 1 15,0 4 0-15,4-4 30 0,0-9 5 0,0 4 2 16,0-4 0-16,0 9-18 0,0-9-3 16,0 0-1-16,0 0 0 0,0 0 2 0,8 9 0 0,2-9 0 0,4 7 0 15,0-4-18-15,0-3-3 16,8 0-1-16,-5 0 0 0,4 0-8 0,1 0-11 0,-5 0 3 0,1 0 0 31,3 0-45-31,-3 0-9 0,-1-3-2 0,1 3 0 16,-4-7 6-16,4 7 1 0,-4 0 0 0,-4 0 0 15,1-3-37-15,-4 3-7 0,4-6-2 0,-4 6-443 0,0-3-89 0</inkml:trace>
  <inkml:trace contextRef="#ctx0" brushRef="#br1" timeOffset="40797.782">16690 10133 1785 0,'0'0'159'0,"0"0"-127"15,-7 6-32-15,0-3 0 0,0 7 140 0,0-4 21 16,3 3 5-16,-3 1 1 0,0-1-135 0,4 10-32 16,-5-3 0-16,5 2 0 0,-4-2 0 0,3 3-15 15,1-7 3-15,-4 14 0 0,3-8 12 0,-3 7 0 16,0 1 0-16,0 2 0 0,-3-3 0 0,2 3 0 16,-2 0 0-16,-1 7 0 0,-3-7 0 0,4 0 0 15,-5 4 0-15,1-4 0 0,0-3 0 0,4-3 8 16,-1 3-8-16,1 0 0 0,2-12 0 0,5 9 0 15,-1-10-12-15,1-3 3 16,3 7-191-16,3-6-37 0,4-1-8 0,8-9-2 0</inkml:trace>
  <inkml:trace contextRef="#ctx0" brushRef="#br1" timeOffset="41527.775">17505 9954 1094 0,'-7'0'97'0,"7"0"-77"15,0 0-20-15,0 0 0 0,-4 0 216 0,1 6 40 0,-4-6 8 0,7 0 2 16,0 0-202-16,0 0-41 0,0 0-8 0,0 0-2 16,0 0-27-16,10 4-6 0,-10-4 0 0,11-4-1 15,3 4 21-15,0-6 0 0,0 6 0 0,0-6 0 16,0 3 0-16,1-7 8 0,-1 4-8 0,0-3 12 15,0 5 34-15,-4-2 7 0,5-3 2 0,-5-1 0 16,1 4-36-16,-4-3-7 0,0 6-2 0,0-7 0 16,-4 4 6-16,4-4 2 0,-7 1 0 0,4 0 0 15,-4 2-8-15,4-2-2 0,-4 6 0 0,-4-3 0 16,0-4-8-16,1 10 0 0,-4-9 0 0,0 9 0 16,-4 0-12-16,1-3 12 0,-4-4-12 0,-1 14 12 15,-2-7-10-15,-1 3 10 0,-3 3 0 0,0 3-9 16,3-5 9-16,1 5 0 0,-5 7-9 0,5-1 9 15,-1-2 0-15,0 6 0 0,1 6 0 0,3-6 0 0,-4 6 0 16,7 0 0-16,1-3 11 0,3 3-11 16,0 3 8-16,0-3-8 0,3 0 0 0,1-6 9 0,-1 0-9 0,4 6 0 15,4-13 9-15,-4 10-9 0,0-9 0 0,3-4 0 16,1 7 0-16,3-7 8 0,0 1-8 0,3-1-10 16,1-2 10-16,0-4-13 0,3 3-7 0,-4-3-2 15,4-3 0-15,4 0 0 16,0-3-16-16,3-3-3 0,0 6-1 0,0-10 0 15,0 7-133-15,-3-3-26 0</inkml:trace>
  <inkml:trace contextRef="#ctx0" brushRef="#br1" timeOffset="41812.389">17896 10283 2264 0,'0'0'100'0,"0"0"21"0,0 0-97 0,-3 3-24 0,-1 4 0 0,4-7 0 16,0 9 31-16,0 1 1 0,0-1 0 0,0 0 0 16,0 1-32-16,4 5 0 0,-4 1 0 0,0-3 0 15,0 2 0-15,-4 4 0 0,4-3 0 0,-3-4 0 0,-1 7 0 0,1 3 0 16,-1-3 0-16,1-6 0 0,-1 2 0 0,1 1 0 15,3-4 0-15,-4 4 0 0,1-6-14 0,3 5 4 16,0-5 1-16,0-1 0 16,-4-6-106-16,4 7-21 0,0-10-4 0,0 0-756 15</inkml:trace>
  <inkml:trace contextRef="#ctx0" brushRef="#br1" timeOffset="42297.815">18313 10042 2487 0,'0'0'110'0,"0"0"23"0,0 0-106 0,-4-6-27 0,4 6 0 0,0 0 0 15,0-4 15-15,4-2-3 0,-1 3 0 0,4-3 0 31,0-4-57-31,4 4-12 0,3 3-3 0,-3-3 0 16,3-4 20-16,3 1 4 0,1 0 1 0,-4-1 0 0,4 1 10 0,-1-1 1 0,-2 1 1 0,-5-1 0 16,4 1 23-16,-7 3 0 0,-3-4 10 0,3 1-10 15,0 3 39-15,-4 6 1 0,-6-10 0 0,3 10 0 16,0 0-4-16,-4 0 0 0,-3-9 0 0,0 9 0 16,0 0-36-16,-3 0 0 0,-1 0 0 0,0 0 0 15,-3 0-24-15,4 0-2 16,-4 6-1-16,0-6 0 0,3 3 10 0,-3-3 1 0,-4 10 1 0,4-4 0 15,0 3 15-15,3 1 0 0,-3-1 0 0,0 7-9 16,4-7 9-16,-1 10 0 0,0 0 10 0,4-3-10 0,0 2 22 16,4 7-2-16,-1-3 0 0,1 4 0 15,-1-8-20-15,4 1 9 0,4 6-9 0,-4-6 0 0,0-3 0 0,3 3 0 16,1-4 0-16,-1 4 0 0,1-10 0 0,3 10-11 16,-4-9 11-16,4-1-13 15,4-3-14-15,-4 4-2 0,0-4-1 0,4-3 0 16,-4 3-18-16,3-2-3 0,1-4-1 0,3 0 0 15,-3 0-104-15,3-4-20 0,3-2-5 0</inkml:trace>
  <inkml:trace contextRef="#ctx0" brushRef="#br1" timeOffset="42735.254">18740 10239 979 0,'0'0'43'0,"0"0"9"0,0 0-41 0,0 0-11 0,0 0 0 0,7 0 0 16,0-6 312-16,3 3 61 0,-3 3 12 0,4-6 3 16,3 3-340-16,-3-4-68 0,6-2-14 15,-3 6-2-15,0-3-7 0,1-4-1 16,-1 7 0-16,-4-3 0 0,1-1 22 0,-1 7 4 0,-3-3 1 0,-7 3 0 15,0 0 30-15,0 0 7 0,0 0 0 0,0 10 1 16,0-1-1-16,-3 1 0 0,-1-1 0 0,-3 0 0 0,0 1 2 16,0-4 0-16,0 3 0 0,0 1 0 0,-3-1-30 0,-1 1-7 15,0-1-1-15,1 0 0 0,-1 4 16 0,1 0 0 16,-1-4-10-16,0 0 10 0,-3 1 0 0,4-1 0 16,-4 4-9-16,3-1 9 0,1-2 0 0,-1-1 0 15,7 7 0-15,-3-7 0 0,4 1 18 16,-1 5 1-16,1-2 0 0,3-7 0 0,3 4-19 0,1-1 0 15,-4 0 0-15,7 7 0 0,0-7 0 0,0 1 0 16,4-1 8-16,-4 7-8 0,3-7 0 0,1-6 0 16,3 7 0-16,-4-4 0 15,1 4-45-15,3-1-3 0,-3-3-1 0,3-3 0 16,0-3-124-16,0 7-25 0,11-14-5 0,-8 7-513 0</inkml:trace>
  <inkml:trace contextRef="#ctx0" brushRef="#br1" timeOffset="43207.342">19269 10080 2574 0,'0'0'114'0,"0"0"23"0,0 0-109 0,0 0-28 0,0 0 0 0,0 0 0 0,7-4 12 0,3-2-4 16,1-3 0-16,0 2 0 16,-1 4-67-16,4-6-13 0,0 3-4 0,4-4 0 15,-4 1 33-15,4-1 7 0,-1-5 0 0,-3 5 1 0,1 1 19 0,-1-4 4 16,3 7 1-16,-6-3 0 0,3-1 24 0,-3 1 5 16,-8-1 1-16,4 4 0 0,-3-3 16 0,-1-1 3 15,1 4 1-15,-4 3 0 0,3-3-17 0,-3-4-3 16,0 7-1-16,-3-6 0 0,-1 2-18 0,1 4 0 15,-4-3-13-15,0-3 5 0,-4 9-1 0,0-7 0 16,4 4 0-16,-7 3 0 0,4 0 9 0,-4 0-8 16,-4 0 8-16,4 3-8 0,-4 4 8 0,4-4-12 15,-7 3 12-15,3 3-12 0,-3 7 12 0,0-3 0 16,0 2 0-16,0 4 0 0,3 0 0 0,-3 6 12 16,3-6-2-16,4 0-1 0,-4 6-9 0,4 0 0 0,4-6 0 15,3 6 0-15,-4-3 22 0,8-7 9 16,6 4 1-16,1 0 1 0,-1-3-33 0,4 3 0 0,0-10 0 0,7 7 0 15,-3-7 0-15,3 0-11 16,0 1 0-16,0-1 0 16,4 1-14-16,0-1-3 0,-1-3-1 0,1-3 0 15,-1 4-48-15,1-7-10 0,-4 6-1 0,4-3-1 16,0-3-108-16,-1 0-22 0,1 0-4 0,-4-3-1 0</inkml:trace>
  <inkml:trace contextRef="#ctx0" brushRef="#br1" timeOffset="43996.051">19720 10205 2520 0,'-7'0'56'0,"7"0"11"0,-3 6 2 0,-4-6 1 0,3 0-56 0,4 0-14 0,0 0 0 0,0 0 0 15,0 0 0-15,0 0 11 0,0 0-11 0,0 0 10 16,11 0-58-16,-1-6-11 0,1 6-2 0,-1-9-1 16,5 9 18-16,-1-4 4 0,0-2 1 0,0 6 0 15,0-9 31-15,0 9 8 0,-3 0 0 0,3-7 0 0,-4 4 39 0,1 3 12 16,0 0 2-16,-1 0 1 0,-3-6-10 0,0 6-1 16,4 6-1-16,-8-6 0 0,-3 0-33 0,7 3-9 15,-7-3 0-15,7 7 0 0,-7-7-12 0,4 9-6 16,-4-9-2-16,0 10 0 0,0-10-2 0,-7 9-1 15,3 0 0-15,-6 1 0 0,3-4 23 0,-4-3 0 16,-3 3-9-16,4 4 9 0,-5-4 0 0,1-3 0 16,4 4 11-16,-4-4-11 0,3 3 13 0,0-3-4 15,1-3-1-15,10 0 0 0,0 0-8 0,0 0 10 16,0 0-10-16,0 0 10 0,0 0-10 0,0 0-16 16,0 0 4-16,0 0 1 15,0 0-13-15,10 6-2 0,-3-6-1 0,1 3 0 0,-8-3 15 0,10 7 2 0,-3-1 1 0,0 3 0 16,0-5 9-16,0 5 11 15,0 0-3-15,-3 1 0 0,3-1-8 0,-3 7 0 0,-1-7 0 0,1 7 0 16,-4-7 0-16,3 7-14 0,-3-3 3 0,0-4 1 16,0 0 10-16,-3 7 14 0,3-6-3 0,-4-1-1 15,1 0-10-15,-1 1-14 0,0-1 3 0,1-3 1 16,-4-2-11-16,0 2-3 0,0 3 0 0,-4-9 0 31,4 6-145-31,-7-2-30 0,3-4-5 0,-3 6-2 0</inkml:trace>
  <inkml:trace contextRef="#ctx0" brushRef="#br1" timeOffset="44529.011">20380 9866 1324 0,'0'0'118'0,"0"0"-94"16,0 0-24-16,0 0 0 0,-4 10 167 0,4-10 29 0,0 6 5 0,0-6 2 31,0 0-188-31,4 9-38 0,3 1-7 0,-7-10-2 0,7 0 16 0,4 6 4 0,-11-6 0 0,10 0 0 15,1 0 37-15,-1-6 8 0,1 6 2 0,0-10 0 16,-1 4 23-16,4 3 5 0,-3-3 1 0,3-4 0 16,-3 1-36-16,3-1-8 0,-4 7 0 0,4-3-1 15,-3-3-9-15,-4 2-2 0,0 4 0 0,0-3 0 16,-3 3-8-16,-1-3 0 0,1 2 0 0,-4 4 0 16,0 0-12-16,-4-6-5 0,1 3-1 0,-4-3 0 15,-4 6 8-15,-3 0 2 0,3 0 0 0,-6 0 0 16,3 0 8-16,-8 6 0 0,5-3 0 0,-1 3 0 15,-3-2 0-15,3 2 0 0,-3-3 0 0,7 6 0 16,-4 1 0-16,4 2 0 0,-3 1 0 0,6-4 0 16,0 7 0-16,4 3 0 0,0-4 0 0,0-2-8 15,4 3 8-15,-1 3 12 0,4-4-2 0,0-2-1 16,4 2-9-16,-1 4 0 0,1 0 9 0,3-3-9 0,-4-1 0 16,4-2 0-16,-3-4 0 0,7 7 0 0,-4-7 0 15,0 7-12-15,0-6 2 0,3-7 0 16,-3 6-95-16,4-3-19 0,0-6-4 0,-1 3-747 15</inkml:trace>
  <inkml:trace contextRef="#ctx0" brushRef="#br1" timeOffset="44964.206">20860 10089 2124 0,'0'0'47'0,"0"0"9"0,-7 9 3 0,0-9 0 0,-4 10-47 0,4-4-12 0,-4-3 0 0,1 3 0 16,3 4-20-16,0-1-5 0,-4 1-2 0,1-1 0 15,-1-3-4-15,0 4-1 0,1-4 0 0,-1 3 0 16,1-5 32-16,3 5-9 0,-4 0 9 0,4-2 0 16,0-4 19-16,7-3 9 0,0 0 1 0,0 0 1 15,0 0 34-15,0 0 8 0,0 0 0 0,0 0 1 16,0 0-26-16,0 0-6 0,0 0-1 0,10 6 0 0,-2-6-25 0,-1 3-6 16,3 3-1-16,1-6 0 0,3 0-8 0,0 0 12 15,0 0-12-15,4 0 12 0,-1 0-12 0,1 0 0 16,0-6 0-16,-1 3 0 15,-3 3-20-15,4 0 3 0,-4 0 1 0,4-6 0 16,-4 6-18-16,0 0-3 0,-3-10-1 16,-1 10 0-16,4-3-16 0,-3-3-3 0,-4-3-1 0,0 9 0 15,4-10-26-15,-4 10-6 0,-4-9-1 0,-3 9-463 16,4-7-93-16</inkml:trace>
  <inkml:trace contextRef="#ctx0" brushRef="#br1" timeOffset="45236.609">20997 10076 2278 0,'0'0'50'0,"0"0"10"0,0 0 3 0,0 0 1 0,0 4-51 0,-3 11-13 0,-1-5 0 0,4-1 0 16,-3 7 0-16,3-4 0 0,-4 4-12 0,1-4 12 15,-1 4-25-15,1 3 1 0,-4 0 1 0,3 3 0 16,-7-3 10-16,4-1 1 0,0 1 1 0,-3 0 0 16,-1 0 11-16,1-4 0 0,-1 4 10 0,4 0-10 15,0-3 28-15,3 3 0 0,-6-10 0 0,6 10 0 0,1-10-28 0,-1 7-18 16,4-7 2-16,0-2 1 16,0-7-170-16,0 0-35 0,0 0-6 0,21 9-2 0</inkml:trace>
  <inkml:trace contextRef="#ctx0" brushRef="#br1" timeOffset="46253.704">20951 9292 172 0,'0'0'8'0,"0"0"1"0,0 0-9 0,0 0 0 16,0 0 0-16,0 0 0 0,0 0 472 0,0 0 92 15,0 0 18-15,0 0 4 0,0 0-475 0,0 0-95 16,0 0-16-16,8-6-10 0,-1 3-6 0,0 3-2 16,0-6 0-16,0 6 0 0,3 0 18 0,1 6 0 15,3-3 0-15,0-3 0 0,0 6 16 0,0-2 6 16,4 2 2-16,3 10 0 0,4-4 2 0,3 4 1 16,-3-4 0-16,3 4 0 0,4 9 1 0,-4-6 0 15,4 6 0-15,-4-3 0 0,4 3-20 0,-8 9-8 16,5-5 0-16,-5 5 8 0,1 1-8 0,-4-7 0 15,-3 10 0-15,-4-4 0 0,4 4 0 0,-8-4 12 0,1 10-12 16,-4-6 12-16,-7 6 11 0,0 0 2 16,0-10 1-16,0 10 0 0,-4-10-9 0,1-2-1 0,-1 2-1 15,-3 1 0-15,0-7-15 0,0-3 0 0,0 3 0 0,0-3 0 32,-4 4-29-32,1-11 1 0,-4 7 0 0,-4-6 0 15,-3 6-145-15,0-6-29 0,-8-3-6 0</inkml:trace>
  <inkml:trace contextRef="#ctx0" brushRef="#br1" timeOffset="48371.671">8393 10747 288 0,'-15'0'12'0,"12"0"4"0,-1 0-16 0,-6 0 0 0,10 0 0 0,-4-6 0 16,-3 6 264-16,7 0 51 0,0 0 9 0,0 0 3 15,0 0-263-15,0 0-52 0,0 0-12 0,0 0 0 16,0 0 0-16,7-3 0 0,7-3 0 0,-14 6 0 16,4 0 0-16,3 0 0 15,-7 0 0-15,0 0 0 0,7 0 0 0,4 6-16 0,-4-3 2 0,-4-3 1 16,4 6 21-16,7-2 5 0,-10 2 1 0,10-6 0 15,-3 6 32-15,3-3 6 0,3 4 2 0,-3-4 0 16,4-3-4-16,3 6-1 0,0-3 0 0,1-3 0 16,9 6-14-16,-2-6-3 0,6 0-1 0,0 0 0 15,7 0-7-15,1-6-2 0,-1 6 0 0,4 0 0 16,0 0-3-16,0-3-1 0,-4-3 0 0,7 6 0 16,1 0-6-16,3-3 0 0,0-4-1 0,3 7 0 15,1-3 0-15,-1-3 0 0,0 6 0 0,1 0 0 16,-1 0-1-16,1 0 0 0,3 0 0 0,0 0 0 15,3 0-1-15,1 0 0 0,-4 0 0 0,3 0 0 0,-6 0-1 16,3 0 0-16,3 0 0 0,4 0 0 0,-3 0-8 16,-4 0 12-16,3 6-12 0,4-6 12 0,4-6 2 15,-4 6 1-15,-7 0 0 0,3-6 0 0,11 2 2 16,-3-2 1-16,-4 3 0 0,-4-3 0 16,1 6-7-16,3-3-2 0,-4-4 0 0,1 7 0 0,-11 0 1 0,10 0 0 15,4 0 0-15,0 0 0 0,-7 0 3 0,0 7 1 16,-3-4 0-16,3 3 0 0,-4-3-14 0,1-3-8 15,-1 0 8-15,1 6-13 0,-1-6 13 0,0 4 0 16,-3-4 0-16,0 6 0 0,-3-6 9 0,-1 0-9 16,7 0 0-16,1 0 9 0,-1-6-9 0,4 6 0 15,-3 0 9-15,-1 0-9 0,1 0 14 0,-4 0-2 0,-1 0 0 16,5 0 0-16,-4 0-12 0,3 6 8 0,-3-6-8 16,0 0 0-16,4 6 8 0,-8-3-8 0,0-3 0 0,-3 10 9 15,0-10-9-15,0 0 0 0,0 6 0 0,3-3 0 16,1-3 0-16,-1 0 0 0,4 0 8 0,0 0-8 15,0 0 0-15,0 0 0 0,-4 0 0 0,0-3 8 16,4 3-8-16,0 0 0 0,-3-6 0 0,3 6 0 16,3 0 8-16,0 0-8 0,-3 0 8 0,0 0-8 15,0 0 8-15,0 0-8 0,0 0 8 16,0 0-8-16,3 0 0 0,1 0 0 0,-1 0 0 0,4 0 0 16,-3 0 8-16,-1 0-8 0,-3 0 8 0,3 0-8 15,-3 0 0-15,7 0 0 0,-3 0 0 0,6 0 0 16,-3 0 0-16,0 0 0 0,0 0 0 0,0 0 0 15,0 0 0-15,4 0 12 0,-1 0-4 0,8 0 0 16,-4 0 0-16,3 0 0 0,-3 0 0 0,0 0 0 0,-3 0-8 16,3 0 0-16,3 0 0 0,1 6 0 0,0-6 0 15,3 0 0-15,-11 3 0 0,4-3 0 0,0-3 0 0,4 3 0 16,-1-6 8-16,1 6-8 0,3 0 0 0,0 0 0 16,-7-3 0-16,4-4 0 0,-1 7 0 0,4-3 8 15,0-3-8-15,-3 6 0 0,3 0 0 0,-3-6 8 16,-4 6-8-16,0-4 0 0,3 4 8 0,-3 0-8 15,0-6 8-15,4 12-8 0,-4-6 0 0,3 0 8 16,-3 0-8-16,0 4 0 0,4-4 0 0,-4 0 0 16,4 6 0-16,-1-6 0 0,1 6 0 15,-4-3 0-15,0-3 0 0,-4 0 0 0,4 7 0 0,0-4 0 0,4-3 0 16,-1 0 0-16,1 6 0 0,-8-6 0 16,1-6 0-16,-1 6 0 0,1 0 0 0,-1 0 0 0,1 0 8 15,-1 0-8-15,1 0 0 0,-1 0 0 16,-6-3 0-16,-1 3 0 0,4-7 0 0,-3 7 0 0,6 0 8 0,-3 0-8 15,0-3 0-15,0 3 0 0,4-6 0 0,-8 6 8 16,4 6-8-16,-3-6 0 0,6 0 0 0,-3 0 0 16,3 0 0-16,-3 0 0 0,4 3 8 0,-4-3-8 15,0 0 0-15,0 0 0 0,-4 0 0 0,1 0 0 16,-1-3 0-16,1 3 0 0,-1-6 0 0,-3 6 0 16,0 0 0-16,-7 0 0 0,0-6 9 0,-4 6-9 15,0-4 0-15,-3 4 8 0,0 0-8 0,-4 0 0 16,8-6 16-16,-5 6 0 0,-6 0-1 0,0 0 0 15,-4 0-5-15,4 0-1 0,3 0 0 0,-7 0 0 16,-3 0-9-16,0 0 0 0,-1 6 0 0,1-6-11 0,-7 0 11 16,-1 4-10-16,1-4 10 0,-4 6-10 0,4-6 10 0,-8 0-12 15,1 0 12-15,0 0-12 16,-1 0-16-16,1 0-4 0,-11 0-1 0,0 0 0 16,10 0-203-16,-6-6-40 0</inkml:trace>
  <inkml:trace contextRef="#ctx0" brushRef="#br1" timeOffset="49358.674">11751 11312 864 0,'0'0'76'0,"0"0"-60"15,0 0-16-15,0 6 0 0,0 4 144 0,0-7 27 0,4 9 5 0,-4-2 0 16,3-1-137-16,-3 4-28 0,4-4-11 0,-1 7 8 16,1 3 13-16,3-1 3 0,-4 4 0 0,4 0 0 15,-3 3 7-15,-1 0 1 0,1 4 1 0,-1-1 0 16,4 0 2-16,-3 7 0 0,-4-7 0 0,0 6 0 15,0-5-11-15,0 5-3 0,0-3 0 0,-4 1 0 16,1-1-13-16,3 0-8 0,0 4 10 0,0-7-10 16,0 4 0-16,0-4 8 0,0-3-8 15,3-3 0-15,1 3 0 0,0-6 0 0,-1-4 0 0,1-2 0 32,-1 3-36-32,1-7-9 0,-4-9-3 0,0 0 0 0,7 6-138 15,-7-6-28-15</inkml:trace>
  <inkml:trace contextRef="#ctx0" brushRef="#br1" timeOffset="49850.728">11733 11321 2329 0,'0'0'103'0,"0"0"21"0,0 0-99 0,0 0-25 16,-3 0 0-16,3 0 0 0,0 0 0 0,0 0 0 16,0 0 0-16,0 0 0 15,0 0-62-15,0 0-18 0,7 0-3 0,0 0-1 16,4 0 45-16,-1 0 9 0,1 0 2 0,-1 0 0 0,1 7 28 0,-1-7 0 16,1 0 0-16,-4 0 0 0,4 3 15 0,-1-3 9 15,1 0 1-15,-1 6 1 0,1-6-4 0,0 0-1 0,3 0 0 16,-4 9 0-16,1-9-5 0,3 10-2 0,0-10 0 15,0 6 0-15,0 3-14 0,0-5 0 0,1 5 8 16,-1-3-8-16,-4 10 0 0,1-7 0 0,3 4 0 0,-3-4 0 16,-1 7-13-16,1-7 4 0,-8 7 1 0,4-6 0 15,-3 2 8-15,3-3-8 0,-7 7 8 0,0-6-8 16,0 5 8-16,-4-5 0 0,-3 5 0 0,0-5 0 16,0-1 0-16,-3-6 14 0,3 7-3 0,-4-1-1 15,-3-3-1-15,0 4 0 0,3-4 0 0,-3-3 0 16,0 7-9-16,0-1 0 0,-4-3 0 0,1-3 0 15,-1 4 0-15,0-4 0 0,-3 3 0 0,7-6 0 16,-4 0 0-16,1 6 0 0,3-6 0 0,-4 3 0 16,4-3 0-16,0-3-9 0,3-3 0 0,1 6 0 15,-1 0-3-15,0-6 0 0,4 3 0 0,4 3 0 16,3 0-108 0,0 0-21-16,-7-7-5 0,0 7-638 0</inkml:trace>
  <inkml:trace contextRef="#ctx0" brushRef="#br1" timeOffset="50353.317">12633 11221 1872 0,'0'0'41'0,"0"0"9"0,-11 0 2 0,4 9 0 0,0-9-42 0,0 10-10 0,7-10 0 0,-3 0 0 16,-8 6 14-16,4-3 1 0,7-3 0 0,-3 10 0 15,-1-4-15-15,-3-3 0 0,0 6 0 0,3 4 0 16,-3-4 0-16,0 1 0 0,0 2 0 0,-3-2 0 15,-1 5 0-15,-3 1 0 0,3 3 0 0,-3 0 0 16,0 0 0-16,0-1 0 0,3 7 12 0,-3-6-3 16,4 6 25-16,-4 4 5 0,3-4 1 0,4 3 0 15,-4 6-5-15,4-5-1 0,0-1 0 0,4 3 0 16,-4-3-23-16,3 1-11 0,1-1 10 0,3 3-10 0,0-9 0 16,0 3 8-16,3 3-8 0,-3-2 0 0,4 2 0 0,3-3 0 15,-4-6 8-15,1 6-8 0,3-6 0 0,3-1 8 16,-2 1-8-16,-1 3 0 0,3-3 9 15,4-7-9-15,0 10 8 0,0-9-8 0,1 3 0 0,2-4 8 16,4-2-8-16,-3 5 0 0,3-5-8 0,-3-4-8 16,3 3 0-16,4-5-1 15,-8 5-42-15,5-3-8 0,-5 0-1 0,1-2-1 16,-4-4-127-16,0 6-24 0,0-3-6 0,0-6-1 0</inkml:trace>
  <inkml:trace contextRef="#ctx0" brushRef="#br1" timeOffset="50722.699">13162 11472 288 0,'0'0'25'16,"0"0"-25"-16,0 0 0 0,0 0 0 16,-3 9 387-16,-4-2 72 0,0-4 14 0,-4 3 3 15,4-3-363-15,0 6-73 0,0-2-14 0,-4 2-3 0,4 1-6 0,-3 5-1 16,-1-5 0-16,0 8 0 0,-3-8 0 0,4 9 0 16,-1-4 0-16,-3 4 0 15,0 0 2-15,3 6 0 0,-3-6 0 0,-3 6 0 0,2-6 6 0,-2 6 2 16,-1-6 0-16,1-1 0 0,2 1-12 0,-2-3-2 15,3 3-1-15,0 0 0 0,-1-4-11 0,1-5 0 16,0-1 0-16,4 1 0 0,-1-1-11 0,0-3-7 16,1-3-2-16,3 4 0 15,0-7-128-15,0-7-25 0,3 7-6 0,4 0-403 16,-7-3-81-16</inkml:trace>
  <inkml:trace contextRef="#ctx0" brushRef="#br1" timeOffset="50993.402">12661 11525 921 0,'0'0'40'0,"0"-3"10"0,0 3-40 0,0-6-10 0,0 6 0 0,4-10 0 16,-4 10 257-16,0 0 50 0,0 0 9 0,10-6 3 15,-3 6-233-15,4 0-46 0,-11 0-10 0,11 6-2 16,-1-6-3-16,4 10-1 16,-3-4 0-16,-1 3 0 0,1 1-24 0,0 2 0 0,-1-2 0 0,4 12 0 15,-7-3 15-15,4-1-3 0,-1 1 0 0,1 6 0 16,0-6-2-16,-1 6-1 0,-3-3 0 0,0 0 0 15,4 0-9-15,0-6 0 0,-1 9 0 0,-3-3 0 16,4-7 0-16,-1 10 8 0,1-6-8 0,-1 0 0 16,-2 0 0-16,-1-3 0 0,3 2 0 0,-3-2 0 15,0-3 0-15,0 5 0 0,4-8-14 0,0 6 5 16,-4-7-135-16,3 0-28 0,-3-2-4 16,7-4-675-16</inkml:trace>
  <inkml:trace contextRef="#ctx0" brushRef="#br1" timeOffset="51334.131">13367 12124 1036 0,'0'0'92'0,"0"6"-73"0,0-3-19 0,0-3 0 16,-4 7 326-16,1 2 62 0,3 1 12 0,-4-4 2 31,4-3-349-31,0 6-69 0,0-2-15 0,0-4-2 0,0 6 9 0,4-3 1 0,-4 4 1 0,3-1 0 15,-3 1 10-15,0-1 3 0,4 7 0 0,-4-7 0 16,0 1 9-16,3-1 0 0,-3 0-9 0,0 1 9 16,0-4-20-16,0 3 0 0,0 1 0 0,0-10 0 15,4 9-33-15,-4-9-7 0,0 0 0 0,0 0-547 16,0 0-109-16</inkml:trace>
  <inkml:trace contextRef="#ctx0" brushRef="#br1" timeOffset="51991.662">14012 11522 288 0,'0'0'25'16,"0"0"-25"-16,0 0 0 0,0 0 0 0,-7 3 238 0,7-3 42 16,-7 6 9-16,7-6 2 0,-3 4-131 0,-4-4-25 15,3 6-6-15,4-6-1 0,-7 3-62 0,4-3-13 16,-5 6-2-16,8-6-1 0,-3 3 6 0,-4 4 2 16,0 2 0-16,0 0 0 0,0 7-21 0,-4-3-4 15,1-4-1-15,-1 7 0 0,-3 3-12 0,0-1-4 16,-4-2 0-16,0 9 0 0,1-3-16 0,-4 0 10 15,0 0-10-15,-1-3 8 0,1 6-8 0,4-6 0 16,-8 6 0-16,4-6 0 0,3-1 0 0,-3-2 0 0,3 3 0 16,4 0 8-16,0-10-8 0,3 7-17 0,1-7 4 15,-1 1 1 1,1-1-34-16,3-3-6 0,0-3-2 0,0 4 0 16,-1-7-114-16,5 0-24 0,-4 0-4 0,7 0-559 0</inkml:trace>
  <inkml:trace contextRef="#ctx0" brushRef="#br1" timeOffset="52238.448">13589 11481 1926 0,'0'0'85'0,"0"0"18"0,0 0-83 0,0 0-20 0,0 0 0 0,0 0 0 16,0 0 81-16,7 0 12 0,0 0 3 0,-3 10 0 0,3-1-79 0,0 0-17 15,3 7 0-15,1 3 0 16,-8-3 0-16,5 9 13 0,2-3-3 0,-3 3-1 0,0 3-9 0,4 3 0 15,-1-2 0-15,1-1 0 0,0 6 0 0,-4-6 0 16,0 1 0-16,3-4 0 0,1 9 0 0,-4-5 0 16,3-1 0-16,-2-3 0 15,2 0-28-15,-3-3-4 0,4 3 0 0,-1 0-1 16,1 0-160-16,-4-6-32 0,0-7-7 0,4-2-501 16</inkml:trace>
  <inkml:trace contextRef="#ctx0" brushRef="#br1" timeOffset="52682.632">14090 12115 460 0,'0'0'41'0,"0"0"-33"0,0 0-8 0,0 0 0 15,0 0 356-15,0 0 70 0,0 0 14 0,0 0 2 16,0 0-330-16,0 0-65 0,0 0-14 0,7-10-2 15,-3 1-19-15,3-1-3 0,0 4-1 0,3-3 0 16,1-1 6-16,-1 7 1 0,1-6 0 0,0 3 0 16,-4-4-15-16,0 10-16 0,-7 0 3 0,10-6 1 15,1 3 28-15,-4 3 5 0,-7 0 2 0,7 0 0 16,0 3-23-16,0 3 8 0,0-6-8 0,-7 0 0 16,0 0 12-16,4 10-1 0,-1-1-1 0,-3 0 0 15,0 1-10-15,-3-4 0 0,-1 3 0 0,-3 7 0 16,0-6 0-16,0-1 0 0,0 3 0 0,0 4-11 0,-7-6 11 15,3 5 0-15,1-2 0 0,-5-4 0 0,5 7 0 0,-4 3 0 16,3-10 0-16,1 7 0 16,-5-7 0-16,5 10 0 0,-1-3 0 0,4-7 0 0,0 7 0 0,0-4 0 15,4 4 0-15,3-3 0 0,0-4 0 16,0 7 0-16,0-1 0 0,3-2 0 0,-3-4 0 0,7 7 0 16,-3-7 0-16,3 1 0 0,3-1-9 0,-3 7 9 15,4-7-10-15,0 1 10 0,-1-1-17 0,4-3 2 16,0-3 1-16,1 4 0 15,2-4-19-15,1-3-4 0,6 0-1 0,5 0 0 16,-1 0-116-16,4-10-23 0,-4 1-5 0</inkml:trace>
  <inkml:trace contextRef="#ctx0" brushRef="#br1" timeOffset="53019.33">15138 11622 2286 0,'0'0'101'15,"-7"0"21"-15,-4 0-98 0,4 0-24 0,0 0 0 0,3 0 0 16,-6 0 50-16,6 3 5 0,-3 4 1 0,0-7 0 15,0 9-71-15,0-3-13 0,0-2-4 0,-4 5 0 0,4 0 20 0,-3 7 3 16,-8 3 1-16,4 6 0 0,0-6 8 0,-4 0 8 16,-3 6-8-16,0 3 11 0,-4-3 18 0,1 3 4 15,-1-3 1-15,0 4 0 0,-3-4-20 0,7-7-4 16,3 11-1-16,1-11 0 0,-1 8-9 0,-3-8 0 16,7-2 0-16,3 3 8 15,-3-10-88-15,3 7-19 0,4-13-3 0,7-3-1 16,0 0-93-16,-7 0-20 0,4-3-3 0,-1-3-1 0</inkml:trace>
  <inkml:trace contextRef="#ctx0" brushRef="#br1" timeOffset="53253.601">14633 11497 1324 0,'0'0'118'0,"0"0"-94"0,0 0-24 0,0 0 0 15,0 0 272-15,0 0 51 0,0 0 9 0,7 3 3 16,0 3-249-16,4-3-50 0,3 10-9 0,4 0-3 15,-1-4-24-15,4 7 0 0,-3 2 0 0,3 1 0 16,0 0 0-16,1 3 0 0,-1 0 0 0,0 9 0 16,0-2 0-16,-3-1 0 0,-1 0 0 0,-2-3 0 15,2 10 0-15,-3-13 0 0,0 9 0 0,-7-9 0 16,8 9-14-16,-8-9-8 0,3 10-2 0,-3-11 0 16,0 5-116-1,0-1-24-15,0-7-5 0,0 8-786 0</inkml:trace>
  <inkml:trace contextRef="#ctx0" brushRef="#br1" timeOffset="53890.208">15311 12043 1789 0,'0'0'79'0,"0"0"17"0,0 0-77 0,0 0-19 0,0 0 0 0,0 0 0 16,0 0 72-16,0 0 12 0,0 0 1 0,0 0 1 16,0 0-34-16,0 0-6 0,7 9-2 0,0-9 0 15,3 6-18-15,1-6-4 0,3 0-1 0,-3 0 0 16,3-6-4-16,0 6-1 0,-4 0 0 0,1 0 0 15,0 0 13-15,-1 0 3 0,1 0 0 0,-1 0 0 16,-10 0-18-16,7 6-3 0,0-3-1 0,4 4 0 16,-8-4-2-16,5 3 0 0,-5-3 0 0,1 7 0 15,3-4-8-15,-7 3 10 0,0 1-10 0,0-4 10 16,3-3-10-16,-3-3 0 0,0 9 0 0,-3-2 0 16,3-7 8-16,-4 3 0 0,-3 3 0 0,4 4 0 15,-5-10-8-15,5 6 0 0,-8-3 0 0,8-3 0 16,-8 6 0-16,4-3 0 0,0-3-9 0,0 0 9 15,0 7 0-15,0-4-8 0,-4-3 8 0,8 0 0 16,3 0 0-16,0 0-8 0,0 0 8 0,0 0 0 0,0 0 0 16,0 0-10-16,0 0 10 0,0 0-8 0,0 0-4 0,7 0 0 15,4 0 0-15,-1 0 0 0,4 0 0 0,-3 0 0 16,3 6 0-16,-4-6 0 0,5 3 12 0,-5-3 0 16,1 6 0-16,-4-6 0 0,0 10-24 0,0-10 0 15,-7 0 0-15,7 9 0 0,0 1 13 16,-3-4 11-16,-4-6-13 0,3 3 5 0,1 7 38 0,-4-4 8 15,0 3 2-15,0 1 0 0,0-10-29 0,0 9-11 16,0 0 8-16,-4 1-8 0,1-4 0 0,-4 3 0 16,3 1 0-16,0-1 0 0,-3 1 12 0,0-1-4 15,-3 1 0-15,3-1 0 0,-4 3-8 0,1-2 0 0,-5 2 0 16,1-2-11-16,0-1 11 0,0 4 0 16,-4-1 0-16,1-2 0 0,3-4 0 0,0 3 0 0,-4 1-10 15,7-7 10 1,4 3-96-16,-3-6-13 0,3 0-3 0,7 0-570 0,-4-9-114 0</inkml:trace>
  <inkml:trace contextRef="#ctx0" brushRef="#br1" timeOffset="54286.888">16390 11437 1609 0,'0'0'71'0,"0"0"15"0,0 0-69 0,0 0-17 16,0 0 0-16,0 0 0 0,0 0 32 0,0 0 4 15,0 0 0-15,0 0 0 0,0 0-36 0,0 0 0 16,0 0 0-16,-11 10-9 0,1-4 53 0,-1 10 10 15,-3-4 2-15,4 4 1 0,-8 3 35 0,4 0 8 16,-4 6 0-16,1 0 1 0,-1-3-11 0,0 12-2 16,-3-6-1-16,0-3 0 0,3 4-28 0,-3-4-6 15,0 3-1-15,0-3 0 0,0 3-33 0,-4-3-7 16,0-6-2-16,1 6 0 0,2-12-10 0,-2 9 0 16,3-3 0-16,3-10 8 0,-3 4-8 0,3 2 0 0,4-5 0 15,0-1 0 1,3-3-51-16,1-6-5 0,-1 0-2 0,4 0 0 15,4-6-126-15,-4 3-26 0,-1-6-5 0,5-7-430 16,-1 0-87-16</inkml:trace>
  <inkml:trace contextRef="#ctx0" brushRef="#br1" timeOffset="54559.043">15914 11444 2376 0,'0'0'105'0,"0"0"22"0,0 0-102 0,0 0-25 0,0 0 0 0,3 3 0 15,1 9 45-15,-1 1 4 0,4-4 1 0,1 1 0 0,-1 5-30 0,3 1-5 16,1-3-2-16,3 5 0 0,0-2 15 0,0 3 4 16,0 6 0-16,0-6 0 0,0 0-32 0,1 6 0 15,-1-7 0-15,0 8 0 0,-4-8 16 0,4 1-4 16,-3 6 0-16,0-6 0 0,-1 0-12 0,4 0 0 16,-3 0 0-16,-1 2 0 0,1-2 0 0,0 0 0 15,-1 0 0-15,1-3 0 16,-4 2-23-16,3 1-7 0,1-3-2 15,0 3 0-15,-1 0-34 0,-3-4-7 0,4-2-2 0,-4 2 0 16,0-5-145-16,4 6-30 0</inkml:trace>
  <inkml:trace contextRef="#ctx0" brushRef="#br1" timeOffset="55106.057">16651 11908 1094 0,'0'0'97'0,"0"0"-77"16,0 0-20-16,0 0 0 0,-7 0 178 0,4 9 32 15,-5-9 6-15,5 10 2 0,-8-4-169 0,8-3-33 16,-4 6-8-16,0 1 0 0,0-1-8 0,0 1 0 16,0 2 0-16,0 1 0 0,-1-4 0 0,1 0 16 15,-3 1-3-15,3 6 0 0,0-7 22 0,0 0 4 16,0 7 1-16,0-7 0 0,-1 1 4 0,1 6 2 16,0-7 0-16,4-6 0 0,-1 6-24 0,1 7-5 0,3-6-1 15,0-4 0-15,3 3-7 0,1-6-1 16,3 7-8-16,0-4 12 0,0-3-2 0,4 3-1 0,3-2 0 0,-4 2 0 15,4 0-9-15,1-3 0 16,2-3 0-16,-3 0 0 0,0 0-8 0,0 0-4 0,4 0-1 0,-4-3 0 31,-3 3-16-31,3-6-3 0,0 6-1 0,0-6 0 16,-3 2-31-16,-1-2-7 0,1 3-1 0,-1-3-537 0,1-4-108 0</inkml:trace>
  <inkml:trace contextRef="#ctx0" brushRef="#br1" timeOffset="55359.909">16831 11961 1209 0,'0'0'108'0,"0"0"-87"16,-7 3-21-16,-4-3 0 0,1 6 288 0,3-2 54 15,0 2 10-15,3 3 3 16,1-2-313-16,-1 2-62 0,1 0-13 0,-1 1-3 15,-3 9 5-15,3-1 1 0,1 1 0 0,-4 6 0 0,3-6 30 0,-3 6 0 16,4 3 0-16,-8 1 0 0,4 2 0 0,-3-3 13 16,3 0-4-16,-4-3-1 0,0 4 5 0,1-4 1 15,3 3 0-15,-4-3 0 0,4-6-3 0,0 0-1 16,3 0 0-16,1-4 0 16,-4 4-76-16,3-10-15 0,4 1-3 0,0-1-568 15,0-9-114-15</inkml:trace>
  <inkml:trace contextRef="#ctx0" brushRef="#br1" timeOffset="56073.698">17381 11810 2055 0,'0'0'91'0,"0"0"19"0,-3 0-88 0,3 0-22 0,0 0 0 0,0 0 0 15,0 0 53-15,0 0 7 0,0 0 0 0,0 0 1 32,0 0-85-32,7 10-16 0,7-10-4 0,-3 0-1 15,-1 0-2-15,8-3 0 0,-1-4 0 0,1 4 0 0,0-3 29 0,-1 0 6 0,5 3 0 0,-5-4 1 16,1-2 36-16,-4 0 7 0,0 5 2 0,0-5 0 16,-3-3-12-16,-1 2-2 0,-3 1-1 0,0 6 0 15,0-7 20-15,-3 1 4 0,0-1 1 0,-4-5 0 16,3 8-19-16,-3-2-3 0,-3-4-1 0,-1 4 0 15,0-4-13-15,1 10-8 0,-4-3 8 0,-4-3-8 16,1 6 8-16,-4-4-8 0,0 4 8 0,-1-3-8 16,1 6 0-16,-3 0-12 0,3 6 2 0,-4-3 0 15,4-3 10-15,-4 10-12 0,4-1 12 0,-4-3-12 0,1 10 12 16,-4-3 0-16,3 5 0 0,0 4-8 0,1-3 8 0,3 3 0 16,-1 3 10-16,5 0-10 0,3-6 18 15,0 6-2-15,3-6-1 0,1 0 0 16,-1 0 15-16,4-1 3 0,7 8 1 0,-3-11 0 15,3-2-53-15,3 2-10 0,-3 1-3 16,4-3 0-16,3-4-3 0,-3-3-1 0,3 4 0 0,0-7 0 16,0 3-108-16,0-6-23 0,0 0-4 0,4-6-390 15,-4 3-79-15</inkml:trace>
  <inkml:trace contextRef="#ctx0" brushRef="#br1" timeOffset="56331.27">17858 11952 1209 0,'0'0'108'0,"0"0"-87"0,-7 9-21 0,0-6 0 16,3 7 316-16,-3 2 58 0,3 1 12 0,4-4 2 15,-7 0-332-15,7 7-68 0,-3 0-12 0,-1-4-4 31,4 7-34-31,-3 3-7 0,-1-3-2 0,1 0 0 16,-1 0 33-16,1-1 6 0,-1 1 2 0,1-3 0 0,-1 3 21 0,1 0 9 0,-1-4-8 0,-3 1 8 16,7-4 0-16,-4-2-8 0,1-4 8 0,-1 3 0 15,4-9-116-15,0 0-19 0,0 0-3 0,0 0-667 16</inkml:trace>
  <inkml:trace contextRef="#ctx0" brushRef="#br1" timeOffset="56812.277">18337 11836 2300 0,'0'0'102'0,"0"0"21"0,-3 0-99 0,-4 0-24 0,7 0 0 0,0 0 0 15,0 0 0-15,0 0 0 0,0 0 0 0,0 0 0 32,0 0-24-32,0 0-9 0,10-7-3 0,1 4 0 0,0-3 20 0,3 3 3 0,-4-4 1 0,4 7 0 15,4-9 25-15,-4 9 6 0,0-9 1 0,0 9 0 16,-3-7 18-16,3 4 4 0,0-3 1 0,-3 3 0 16,-1-3 1-16,1-4 1 0,-4 7 0 0,0-3 0 15,4-4-25-15,-4 1-6 0,-4 3-1 0,4-4 0 16,0 1-13-16,-3-1 0 0,-1-5 0 0,-3 5 0 15,4 1 0-15,-4 0-16 0,0-1 3 0,-4 1 1 16,-6-1 2-16,3 4 1 0,3-3 0 0,-6 6 0 16,-1-4-3-16,0 4 0 0,-6 3 0 0,3 3 0 15,-7 4 20-15,-1-4 3 0,1 6 1 0,0 7 0 16,0 3-12-16,3-4 0 0,1 4 0 0,-1 0 0 16,0 0 0-16,4 6 0 0,4 0 0 0,-5-6 0 15,5 6 0-15,-1-6 0 0,4-1 0 0,0 1 0 0,4 0 0 16,-1 0 0-16,1-3 0 0,3 2 0 15,0-2 0-15,0-7 0 0,3 7-9 0,-3-3 9 16,7-7-60-16,4 3-4 0,-1-6-2 0,1-3 0 16,3 0-147-16,0 0-30 0,18-3-5 15,0-12-494-15</inkml:trace>
  <inkml:trace contextRef="#ctx0" brushRef="#br1" timeOffset="57278.497">18609 12017 1324 0,'0'0'118'0,"0"0"-94"0,0 0-24 0,0 0 0 16,0 0 244-16,0 0 44 0,-3-9 8 0,3 9 3 16,7-9-250-16,0-1-49 0,0 1-11 0,3-1-1 15,4 1-11-15,0 3-1 0,1-4-1 0,2 7 0 16,-3-3 9-16,4 3 1 0,-7-3 1 0,3 6 0 16,0-4 14-16,-4 4 0 0,-3 0 9 0,0 4-9 15,4-4 16-15,-11 0-4 0,4 9 0 0,3-3 0 0,-4 4-12 0,-3-7 9 16,0 6-9-16,-3 1 8 0,-1 2 6 0,-3 1 1 15,4-4 0-15,-8 0 0 0,0 7-7 0,1-6-8 16,-1 8 11-16,-3-2-11 0,0 3 0 0,-4 0 0 16,4-1 0-16,0 4 0 0,0-3 0 0,-4 0 0 15,8 0 0-15,3 0 0 0,-4-4 8 16,8-5-8-16,-4 5 9 0,3-2-9 0,1-4 8 0,3 1-8 16,3-1 0-16,1-3 9 15,-1 4-9-15,1-1 0 0,3-2-10 0,0-4 10 0,0 3-13 0,0-3 3 16,3 3 1-16,5-2 0 15,-5-4-47-15,4 0-10 0,4 0-2 0,0 0-584 0,-1 0-118 16</inkml:trace>
  <inkml:trace contextRef="#ctx0" brushRef="#br1" timeOffset="57763">19336 11883 633 0,'0'0'28'0,"0"0"6"16,0 0-34-16,0 0 0 0,0 0 0 0,0 0 0 0,0 0 402 0,7-10 74 16,3 10 14-16,1-9 3 15,0 9-449-15,3-6-91 0,-4 2-17 0,4-2-4 0,0-3 35 0,1 6 7 16,2-4 2-16,1-2 0 15,-4 6 24-15,4-7-8 0,-4 4 8 0,0-3 0 0,0-1 35 16,4 1 12-16,-8 3 2 0,1-4 1 0,-1 1 10 0,-3 3 3 16,-7-4 0-16,4 7 0 0,3-6-48 0,-3 2-15 15,-1-2 8-15,-3-1-8 0,0 7 0 0,-3-3-14 16,-1-3 2-16,0 9 1 0,-6-7-9 0,-1-2-3 16,-6 9 0-16,-1-3 0 0,-3 3 3 0,0 0 0 15,-4 3 0-15,4-3 0 0,-4 6 20 0,4-3 0 16,-4 4 0-16,4 2 0 0,0 7 12 0,0-7 0 15,3 4 0-15,-3 2 0 0,7 4 2 0,-4 0 1 16,4-3 0-16,4 9 0 0,-1-3-7 0,0-7 0 16,8 4-8-16,-1 0 12 0,1-3-12 0,3 3 8 15,0-1-8-15,3-8 0 0,1 5 18 0,3 1-2 0,0-3-1 16,4-4 0 0,-1 0-39-16,4-2-8 0,-3-4-2 0,6 3 0 15,-2-6 3-15,2 0 1 0,1 0 0 0,3 0 0 16,-3 0-111-16,3-6-23 0,3 3-4 0,1-4 0 0</inkml:trace>
  <inkml:trace contextRef="#ctx0" brushRef="#br1" timeOffset="58289.525">19745 11964 1785 0,'0'0'159'0,"0"0"-127"15,0 0-32-15,0 0 0 0,4-9 213 0,3 6 37 16,-4-4 7-16,4 4 2 16,7-3-246-16,-3-3-49 0,-1 9-9 0,5-4-3 0,-1-2 32 0,-4 6 7 15,4 0 1-15,0-6 0 0,1 6 8 0,-5 6 0 16,1-6 0-16,3 0 0 0,-4 6 0 0,-3-2 14 15,4 2-3-15,0-3-1 0,-4-3 3 0,-4 9 1 0,-3-9 0 16,7 7 0-16,-3 2-14 0,-1-6 0 16,-3-3 0-16,-3 10 0 0,-1 2 0 0,-3-2 0 0,0-1 0 0,-3-6 0 15,-1 6-13-15,0-2-6 0,-3 2-1 0,0 1 0 16,0-1 7-16,0-3 1 0,3-3 0 0,1 7 0 31,-1-10-16-31,4 6-4 0,0-6 0 0,7 0 0 0,0 0 32 0,0 0 0 0,0 0 0 0,0 0 0 16,0 0-26-16,0 0 1 0,7 9 0 0,0-9 0 15,0 4 13-15,4 2 4 0,-4 0 0 0,0-3 0 16,-7-3 8-16,7 16 0 0,0-7 0 0,-3 1 0 16,-1 5-11-16,-3-2-3 0,4-4-1 0,-1 7 0 15,-3-3 23-15,0 2 5 0,-3 1 1 0,3-3 0 16,0 2-4-16,0-5-1 0,0 5 0 0,0-2 0 16,-4-7-9-16,1 10 0 0,-1-7 0 0,1 4 8 15,-1-7-8-15,1 3 0 0,-1 1 0 0,0-7 0 16,1 9-24-16,-1-8 2 0,4-4 1 0,0 0 0 15,0 0-203-15,0 0-41 16,0 0-8-16,0 0-2 0</inkml:trace>
  <inkml:trace contextRef="#ctx0" brushRef="#br1" timeOffset="58724.392">20503 11810 2746 0,'0'0'60'0,"0"0"13"0,0 0 3 0,0 0 1 0,0 0-61 0,8-3-16 0,-1-3 0 0,0 6 0 32,7-6-43-32,0 3-11 0,0 3-2 0,0-7-1 15,7-2 14-15,-3 6 3 0,3-3 1 0,0-4 0 0,0 7 27 0,1-3 12 0,-1-4-10 0,0 1 10 16,-3 0 0-16,-1-1 0 0,1 1 13 0,-4-1-4 15,-4-2 16-15,1 2 3 0,3 7 1 0,-7-6 0 16,4-1-20-16,-8 1-9 0,4 3 8 0,-3-4-8 16,-1 4 0-16,-3 6 0 0,0 0 0 0,-7 0 0 15,-3 0-14-15,-4 0 5 0,-4 6 1 0,0-6 0 16,1 10-24 0,-4-1-4-16,-1 1 0 0,1-1-1 0,-3 0 28 0,-1 7 9 0,0 3 0 0,4-3 0 15,-4 2 8-15,8 1 9 0,-1-3 2 0,4-4 0 16,3 10-3-16,1-9 0 0,3 6 0 0,3-4 0 15,1 1-3-15,-1-3-1 0,4 2 0 0,4-5 0 0,-1-1-12 16,4 7 0-16,0-7 0 0,4 1 0 16,-1-1-31-16,1-6-9 0,0 3-1 0,3 4-1 15,3-10 7 1,1 9 2-16,-4-9 0 0,4 0 0 0,-1 0-53 0,1 0-10 0,3 0-3 0,0 0-507 16,1-3-102-16</inkml:trace>
  <inkml:trace contextRef="#ctx0" brushRef="#br1" timeOffset="59031.645">21019 11836 2073 0,'0'0'184'0,"0"0"-147"0,-8 3-29 0,5 3-8 16,-4-3 131-16,3 3 25 0,1 4 4 0,-1-1 2 31,1-3-214-31,-4 4-44 0,3 2-8 0,-3-2-1 16,0 2 36-16,4 1 7 0,-5-4 2 0,1 1 0 0,4-1 39 0,-4 7 8 0,3-7 1 0,1-2 1 15,-1 2 30-15,4-9 5 0,0 0 2 0,-3 3 0 16,3-3 30-16,0 0 7 0,0 0 1 0,0 0 0 16,7 9-27-16,0-2-5 0,-7-7 0 0,10 0-1 15,1 3-45-15,0 3-9 0,3-6-1 0,-4 0-1 16,1 0-6-16,3 0-1 0,0 0 0 0,0-6 0 15,0 6-104 1,-3-3-20-16,3-4-5 0,0 4-677 0</inkml:trace>
  <inkml:trace contextRef="#ctx0" brushRef="#br1" timeOffset="59293.99">21064 11879 2761 0,'0'0'60'0,"0"0"13"0,0 0 3 0,-3 10 2 0,-1-1-62 0,1 1-16 0,-1 9 0 0,4-4 0 31,-3-2-40-31,3 2-10 0,-4 4-2 0,1 6-1 0,-1-6 24 0,1 6 5 0,-4-3 0 0,3 3 1 16,-3 3 23-16,0-2 0 0,-4-1 0 0,4-3 0 15,-3 3 0-15,-1 0 0 16,4 0 0-16,-4-6 0 0,1-1 0 0,-1 1 0 0,4-3 0 0,0-3 0 31,-3 2-112-31,6-5-17 0,4-1-4 0,0 0-523 0,0-2-105 0</inkml:trace>
  <inkml:trace contextRef="#ctx0" brushRef="#br1" timeOffset="60030.202">21015 10973 1094 0,'0'0'48'0,"0"0"11"0,0 0-47 0,0 0-12 16,0 0 0-16,0 0 0 0,11 7 260 0,-1 2 51 16,1-3 9-16,3 4 3 0,0-1-259 0,0 4-52 15,7-4-12-15,-3 0 0 0,3 7 14 0,0-7 2 16,4 10 1-16,0-3 0 0,-1 3 3 0,5 0 1 15,-5 6 0-15,4 0 0 0,-3 3 3 0,0-3 1 16,0 3 0-16,-1 0 0 0,-3 1 7 0,1 5 2 16,-1 1 0-16,0 2 0 0,0 4-2 0,-3-3 0 15,-1 6 0-15,-3 3 0 0,1-3-19 0,-1-1-4 16,-4-5-1-16,-3 6 0 0,4-10-8 0,-4 4 0 0,0-3 0 16,0-1 0-16,-7 1 0 0,0-1 0 15,4-3 0-15,-8 4 8 0,-3-7-8 0,-4 7-14 0,4-10 3 16,-3 3 1-1,-1-3-34-15,-6 0-6 0,-1-3-2 0,-7-3-722 0,1 6-145 0</inkml:trace>
  <inkml:trace contextRef="#ctx0" brushRef="#br2" timeOffset="65681.365">9059 9383 288 0,'0'0'25'0,"0"0"-25"0,0 0 0 0,0 0 0 15,0 0 212-15,0 0 36 0,0 0 8 0,0-9 2 16,-3 9-184-16,3 0-37 0,0 0-7 0,0 0-2 16,0-9-18-16,0 9-10 0,0 0 10 0,0 0-10 15,0 0 0-15,0 0 0 0,-7 0 0 0,7 0 0 16,-4 0 0-16,-3 0 0 0,0 0 0 0,7 0-10 16,-10-7 65-16,2 7 13 0,1 0 2 0,4 0 1 15,-8 0 1-15,4 0 1 0,0 0 0 0,0 0 0 16,-3 0-33-16,3 0-6 0,-4 0-2 0,0 0 0 15,4 7-10-15,-3-7-2 0,-1 3-1 0,1 3 0 16,2-6-19-16,1 0 0 0,-3 0 0 0,-1 0 0 0,4 6 0 16,0-3 0-16,-3-3 0 0,-1 0 0 0,0 0 23 15,1 7 1-15,3-7 0 0,3 0 0 0,-10-7 14 0,7 7 3 16,-4 7 1-16,4-7 0 0,-3 0-22 0,-1 3-4 16,4-3 0-16,-3 0-1 0,-1 6-15 0,-3-6 0 15,3 0 0-15,-3 3 0 0,0-3 0 0,0 6 0 16,-4-2 0-16,4-4 0 0,-3 6 0 0,-1-3 0 15,0 3 0-15,4-6 0 0,-7 7 0 16,3-4 0-16,1 3 0 0,3-3 0 0,-11 3 0 0,7-2 0 16,1 2 0-16,3-3 0 0,-1-3 11 0,8 9-11 15,-10-9 12-15,3 7-12 0,7-7 11 0,-4 3-11 16,0 3 10-16,1-6-10 0,3 0 9 0,0 6-9 16,0-3 8-16,-4-3-8 0,4 0 9 0,0 7-9 0,7-7 10 15,-4 0-10-15,-3 0 11 0,7 0-11 0,0 0 12 0,0 0-12 16,0 0 24-16,0 0-3 0,0 0 0 0,0 0 0 15,0 0-21-15,0 0 0 0,0 0 0 0,0 0 8 16,0 3-8-16,7 6 0 0,-7-9 0 0,4 6 0 16,3-2 12-16,4 2 4 0,3-6 0 0,-7 0 1 15,3 3-8-15,1 3-1 0,0-6-8 0,-1 10 12 16,1-10-12-16,-1 6 8 0,4-3-8 0,-3 3 0 16,0-2 8-16,3-4-8 0,-4 0 0 0,4 6 9 15,-7-3 3-15,8-3 0 0,-1 0 0 0,0 6 0 16,3-6-4-16,-2 3-8 0,2-3 12 0,4 0-4 15,-7 7 7-15,4-7 1 0,0 0 0 0,-1 3 0 16,-3 3-16-16,1-6-18 0,2 9 4 0,1-9 1 16,-8 7 21-16,5-4 4 0,-5 3 0 0,4-3 1 0,-3 4-13 15,-4-4-16-15,3-3 3 0,-6 6 1 16,-4-6 12-16,11 0 0 0,-11 0 0 0,0 0 0 0,3 9 0 0,-3-9 13 16,0 0-4-16,0 0-1 0,7 0 5 0,-7 0 1 15,0 0 0-15,0 0 0 0,0 0-5 0,0 0-1 16,0 0 0-16,0 0 0 0,0 10-8 0,0-10 0 15,-3 9 0-15,-4 1 0 0,0-4 0 0,3-3 0 16,-3 6 0-16,0-2-11 0,-4 2 11 0,4-3 0 16,-7-3 0-16,0 7 0 0,3-4 0 0,-3-3 0 15,0 7 0-15,-3-4 8 0,-1-3-8 0,0 10 0 16,-6-4 0-16,6 0 0 0,-7-5 0 0,4 5 0 0,-4-3-12 16,-3 4 4-16,4-1 8 0,-5 0 0 0,1 7-9 15,3-6 9-15,1-1 0 0,-1 0 0 0,4 7 0 16,-4-7 0-16,7 4 0 0,1 3 0 0,3-7 0 15,-4 7 0-15,4-4 0 0,0-2 0 16,0-1 0-16,3 7 0 0,-3-7-9 0,3 1 9 0,1-1 0 0,3 7 0 16,0-7 0-16,0 1 0 0,3-1 0 0,1-3 0 15,-1 4 0-15,1-1 0 0,-1 0 0 0,4-2 0 16,0 2 0-16,0-6 0 0,4 7 0 0,-4-1 0 16,3-3 0-16,-3-6 0 0,7 10 0 0,0-1 0 15,-3-9 0-15,3 10 0 0,3-4 0 0,5-3 0 16,-1 3 12-16,0-3-3 0,0-3-1 0,4 0 0 15,-1 7 2-15,1-4 0 0,-1-3 0 0,1 6 0 16,7-6-10-16,-8 0 0 0,5 0 0 0,-1 3 0 16,3 3 0-16,-6-6 0 0,0 7 0 0,-1-7 0 0,-3 3 0 15,1-3 0-15,2 0 0 0,-3 0 0 0,0 0 0 0,1 0 0 16,-5 0 0-16,4 0 0 0,0 0 9 0,-7 0-9 16,4 0 10-16,3 0-10 0,-3 0 0 0,-1-3-16 15,1 3 1-15,-4 0 1 0,3 0-2 0,1 0 0 16,-4 0 0-16,0 0 0 0,7 0-6 0,-14 0-2 15,4 3 0-15,-4-3 0 16,0 0-68-16,0 0-15 0,0 0-2 0,0 0-609 16,0 0-122-16</inkml:trace>
  <inkml:trace contextRef="#ctx0" brushRef="#br2" timeOffset="66937.126">8629 10437 691 0,'0'0'61'0,"0"0"-49"15,0 0-12-15,0 0 0 0,0 0 303 0,0 0 57 16,0 0 12-16,0 0 3 15,0 0-345-15,0 0-69 0,0 0-13 0,0 0-4 16,0 0-41-16,0 0-9 0,0 0-2 0,-7 6 0 0,0-6 77 0,7 0 15 16,0 0 4-16,-4 3 0 0,-3 4 66 0,0-4 14 15,-3-3 2-15,3 6 1 0,0-3 14 0,-4 4 3 16,0 2 1-16,4-3 0 0,-3-3-33 0,-1 7-8 16,1-1 0-16,-1 1-1 0,0 2-30 0,-6 1-5 15,3-4-2-15,-4 0 0 0,7 1 7 0,-6-1 2 16,-1 4 0-16,4-4 0 15,3 1-38-15,-3-7-7 0,4 3-2 0,-1-3 0 16,-3-3-19-16,7 0-4 0,7 0-1 0,0 0-556 0,-11 0-111 0</inkml:trace>
  <inkml:trace contextRef="#ctx0" brushRef="#br2" timeOffset="67191.655">8371 10355 748 0,'0'0'33'0,"0"0"7"16,0 0-32-16,0 0-8 0,0 0 0 0,0 0 0 0,0 0 404 0,0 0 80 15,0 0 15-15,4 10 3 16,3-1-446-16,0-2-90 0,-3 5-18 0,10-6-3 16,-11 4 0-16,8 5 0 0,-1-2 0 0,1 3 0 0,0-7 35 0,3 10 6 15,-7-3 2-15,3-4 0 16,-3 4 12-16,4 3 10 0,0-1-2 0,-1-8 0 0,-3 6 9 0,4 2 2 15,-1-8 0-15,-3-1 0 0,4 7-19 0,-4-7 0 16,0 1 0-16,4-1 0 16,-1-3-106-16,1-3-25 0,-4 7-5 0,3-10-437 15,5 6-88-15</inkml:trace>
  <inkml:trace contextRef="#ctx0" brushRef="#br2" timeOffset="67475.145">8886 10578 518 0,'0'0'46'0,"0"0"-37"0,0 0-9 0,0 0 0 15,0 0 313-15,0 0 61 0,0 10 12 0,-3-1 2 16,-1 0-307-16,4-2-61 0,0 2-20 0,0-6 10 15,0 7-10-15,-3 5 0 0,3-5 0 0,0-1 0 16,3 0 0-16,-3 1 0 0,-3 6 9 0,3-7-9 16,3 0 12-16,-3 1-3 0,-3-1 0 0,-1 1 0 15,4 5-9-15,0-8 0 0,0-7 9 0,0 9-9 16,-3 0-9-16,3-9-7 0,0 0 0 0,0 0-563 16,0 0-112-16</inkml:trace>
  <inkml:trace contextRef="#ctx0" brushRef="#br2" timeOffset="68480.907">9772 9408 979 0,'0'0'87'0,"0"0"-70"0,0 0-17 0,0 0 0 16,0 0 139-16,0 0 24 0,-4-6 5 0,4 6 0 16,-7-3-116-16,4-3-24 0,3 6-5 0,0 0-1 15,0 0 11-15,0 0 3 0,0 0 0 0,0 0 0 16,-4 0-20-16,1-3-4 0,-4 3-1 0,0 3 0 16,0-3 14-16,0 6 3 0,-4-3 1 0,0 7 0 15,1-4-11-15,-4-3-2 0,3 3-1 0,-7 4 0 0,1-1-2 0,3-3 0 16,-7-2 0-16,3 2 0 0,-7-3 9 0,8 3 2 15,-8-3 0-15,0 4 0 0,4-7 9 16,0 3 3-16,0 3 0 0,0-6 0 0,-1 6-21 0,5-3-4 16,-1-3-1-16,0 0 0 0,4 7-10 0,4-4 12 15,-4-3-12-15,3 0 12 0,0 6-12 0,4-3 0 16,4 3 0-16,-1-2 8 0,4-4-8 0,0 0 0 16,0 0 0-16,4 6 0 0,-1 3 8 0,4-2-8 15,1 2 0-15,6-6 8 0,-4 7 1 0,4-1 0 16,-3-3 0-16,7-3 0 0,-1 4-9 0,4 2 10 15,-3-3-10-15,0-3 10 0,3 4 14 0,4-4 4 16,-8-3 0-16,1 6 0 0,3-6-28 0,-3 3 0 16,3-3 0-16,-4 7 0 0,5-7 0 0,-12 0 0 15,1 0 0-15,3 3 8 0,-4-3 0 0,5 0-8 0,-8 0 12 16,0 6-4-16,0-6 4 0,-7 0 0 16,0 0 0-16,0 0 0 0,0 0-12 0,0 0 0 0,0 0-10 0,0 0 10 15,0 0 0-15,0 0 0 0,0 0 0 0,0 0 0 16,3 9 8-16,-3-9-8 0,0 0 0 0,0 0 0 15,0 0 0-15,-7 10 0 0,4-1 0 0,-1-3-9 16,-3-2 9-16,0 5 0 0,0-3 0 0,0-3 0 16,-4 4 0-16,1 2 0 0,-1 0 0 0,1-2 0 15,-5 2 0-15,5 1 0 0,-4-7 0 0,-4 6 0 16,0 7 0-16,1-7 0 0,-4 1 0 0,0-1-8 16,-1 7 8-16,-2-1 0 0,10-2 0 0,-4 3-8 15,0-7 8-15,1 7 0 0,-1-4-9 0,0 4 9 0,4-7 0 16,0 1 0-16,0 5 0 0,3-2 0 0,-3-4 0 15,4 1 0-15,3-1 0 0,0-3 0 0,3 4 0 16,1-1 0-16,-1 1 0 0,4-10 0 0,0 0 10 16,0 6-10-16,7-3 12 0,-3 6-12 0,-1-2 16 0,4 2-3 15,4 1-1-15,3-1 0 16,-4-3-12-16,5-3 0 0,-1 7 8 0,3-4-8 0,1 3 0 0,7 1 0 16,-11-1 0-16,7-2 0 0,4 2 0 0,-4 0 0 15,4-6 0-15,-1 4 9 0,-3 2 0 0,1-3 0 16,2-2 0-16,-3 5 0 0,1-9 1 0,-1 0 0 15,3 6 0-15,-2-6 0 0,-1-6 1 0,0 6 0 16,0 0 0-16,4 0 0 0,-4-9-11 0,4 9 0 0,-1-10-10 16,-2 7 10-1,-1-3-28-15,3-4 1 0,-2 4 0 0,-1 3 0 16,0-3-39-16,-7 3-8 0,4-4-2 0,-4 4 0 16,0-3-137-16,-4 3-28 0,-3-4-6 0,1 7-1 0</inkml:trace>
  <inkml:trace contextRef="#ctx0" brushRef="#br2" timeOffset="68882.196">9698 10393 2163 0,'0'0'96'0,"0"0"20"0,0 0-93 0,0 0-23 15,0 0 0-15,0 0 0 0,0 0 20 0,0 0-1 16,0 0 0-16,0 0 0 0,0 0-31 0,-4 6-7 15,1 4-1-15,-1-4 0 0,1 3-2 0,-4 1-1 16,3-1 0-16,-6 4 0 0,-1 3 14 0,0-1 9 16,-3 4-12-16,0-6 12 0,-3 12 0 0,-1-10 0 0,-3 4 0 15,0 0 0-15,-1 0 16 0,1-4 0 0,4 1 0 0,-8-3 0 16,7-4-8-16,4 7-8 16,0-7 11-16,0 1-11 0,7-4 0 0,-4-3 0 0,4 6-10 0,4-9 10 31,-4 0-191-31,7 0-30 0</inkml:trace>
  <inkml:trace contextRef="#ctx0" brushRef="#br2" timeOffset="69155.261">9416 10318 1209 0,'0'0'108'0,"0"0"-87"0,0 0-21 0,0 0 0 0,0 3 290 0,7 6 54 16,-4-2 10-16,4 2 2 16,0 0-305-16,0 10-62 0,4-3-12 0,-4-3-2 15,4 8-7-15,-1-2-2 0,1-6 0 0,-1 12 0 0,1-6 8 0,0-4 2 16,-4 4 0-16,-4 6 0 16,4-6 1-16,0 0 1 0,-3-3 0 0,-1 2 0 0,1 1 22 0,-1-3 0 15,1-4-9-15,-1-2 9 0,1-1 0 0,-1 4 0 16,1-4-8-16,7-6 8 15,-11 7-108-15,7-4-19 0,3-3-3 0,-3-3-672 0</inkml:trace>
  <inkml:trace contextRef="#ctx0" brushRef="#br2" timeOffset="69639.488">9832 10603 2228 0,'0'0'49'0,"0"0"11"0,0 0 1 0,0 0 1 0,0 0-50 0,0 0-12 0,0 0 0 0,3-6 0 16,5-3 0-16,-1-1 0 0,0 4-9 0,3 3 9 15,-3-7-20-15,4 4 1 0,-1 3 1 0,1-3 0 16,0 2 18-16,-1-2-8 0,1 6 8 0,-1 0 0 15,-3 0 0-15,4 0 0 0,0 6 8 0,-1-2-8 0,-3-4 28 0,0 6 0 16,-7-6 0-16,11 3 0 0,-8 6-28 0,4-2 0 16,-7-7 0-16,4 9-10 0,3 1 10 0,-7-4 16 15,0 3-4-15,0 1-1 0,-4-1-11 0,1 0 0 16,-1 1 0-16,-6-1 0 0,3 1 0 0,-7-1-9 16,3 7 0-16,-3-7 0 0,0 1 9 0,0-1 0 15,-4 0 0-15,4-2 0 0,3-4 0 0,1 3 12 16,3-3-2-16,0-3-1 0,3 6 21 0,4-6 4 15,0 0 1-15,0 0 0 0,0 0-15 0,0 0-4 16,0 0 0-16,7 10 0 0,4-1-16 0,-1 1 0 16,5-4 0-16,-1 3-9 0,3 4-3 0,1-7 0 15,-4 4 0-15,4-1 0 0,-1 0-6 0,1 1-2 0,0-4 0 16,-1-3 0 0,1 3-16-16,0-6-3 0,-1 0-1 0,1 0 0 15,-4 0-46-15,4 0-10 0,-1-6-1 0,4 6-494 0,-7-9-98 16</inkml:trace>
  <inkml:trace contextRef="#ctx0" brushRef="#br2" timeOffset="69840.936">11063 9506 288 0,'-28'-7'12'0,"24"7"4"0,1-3-16 0</inkml:trace>
  <inkml:trace contextRef="#ctx0" brushRef="#br2" timeOffset="70540.625">11014 9443 345 0,'0'0'31'0,"0"0"-31"15,0 0 0-15,0 0 0 0,0 0 257 0,0 0 46 16,-11 0 9-16,4-6 1 0,7 6-157 0,0 0-32 16,-3 0-7-16,-4 0-1 0,-8-3-63 0,5 3-13 15,6-7-2-15,-6 7-1 0,-8 0-37 0,4 0 0 0,10 0 0 16,-6 0 0-16,-11 0 0 0,3 0 0 0,0 0 0 16,4 10 8-16,0-10-24 0,-7 9-4 0,0-3 0 15,3-2-1-15,4 2 33 0,-4-3 8 0,-3 6 0 0,0-2 1 16,7 2-5-16,0 0-2 0,-4-2 0 0,1-4 0 15,-1 6 1-15,4 1 0 0,7-10 0 16,-4 6 0-16,-6 3-15 0,6 1 8 0,7-4-8 0,1-3 0 16,-1 3 8-16,4-6-8 0,-3 10 0 0,3-10 9 15,7 3-9-15,-4 3 12 0,-3 4-12 0,4-7 12 16,3 3 12-16,4 3 4 0,-8-2 0 0,4-4 0 16,0 6 4-16,4-2 2 0,7-4 0 0,-1 3 0 15,-6-6-22-15,3 9-4 0,3-9 0 0,1 0-8 16,-4 7 9-16,4-7-9 0,-4 0 0 0,4 3 9 15,-4-3-9-15,-4 0 0 0,4 0 0 0,-3 0 0 16,7 6 0-16,-4-6 8 0,-14 0-8 0,7 3 0 0,3 3 10 16,1-2-10-16,-11-4 12 0,0 0-12 0,7 6 11 0,0-3-11 15,4 3 10-15,-4-3-10 0,-7 7 12 0,0-10-4 16,7 6-8-16,-4 3 12 0,-3 1-12 0,0-1 0 16,4-2-12-16,-1 2 12 0,4-6-8 0,-7-3 8 15,-7 6 0-15,4 4 0 0,6-1 0 0,-6-3-8 16,-11-2 8-16,3 5 0 0,1-3-16 0,3 4 1 15,-4-1 0-15,-3-3 0 0,-4 4 27 0,4-7 4 16,0 6 2-16,0 1 0 0,-7-4-26 16,3 10-6-16,0-4-1 0,1-2 0 0,-1-1 24 0,-3 0 5 15,-7 7 1-15,7-6 0 0,3-1-15 0,-3 0 0 16,-11 7 0-16,7-7 0 0,11 1 0 0,-7-1 0 0,0 1 0 16,0-1 0-16,7-3-14 0,3-3 1 15,7 4 0-15,-6 2 0 0,-1-3 13 0,8-2 0 0,3-4 0 0,0 0 10 16,-4 9-10-16,4-3 12 0,0-6-12 0,11 3 12 15,6 7 4-15,-2-4 0 0,-5-3 1 0,8 3 0 16,10-6-5-16,-3 10 0 0,-4-4-1 0,0-3 0 16,4 4-3-16,3-4-8 0,-3 3 12 0,-1-3-4 15,-2-3-8-15,2 0 0 0,4 0 9 0,-3 0-9 16,-4 0 0-16,4 0 0 0,7 0-12 0,-4-3 4 16,-3-3-4-16,-1 3 0 0,-2-4 0 0,2 7 0 15,8-9-33-15,-7 9-7 16,-4-10-2-16,4 4 0 0,-1 3-106 0,1-3-20 15,-7-4-5-15,3 7-671 0</inkml:trace>
  <inkml:trace contextRef="#ctx0" brushRef="#br2" timeOffset="70938.757">10964 10337 864 0,'0'0'76'0,"0"0"-60"0,0 0-16 0,0 0 0 15,0 0 252-15,-3 3 48 0,-8 3 10 0,8 3 2 16,3-9-236-16,-4 10-46 0,-3-4-10 0,0 4-1 16,0-1-19-16,0 0 0 0,-4 1 0 0,-3 5 0 15,-3-2 0-15,-1-4 0 0,7 7 0 0,-6 3 0 16,-8-3 9-16,4 2-1 0,3 1-8 0,1 0 12 15,-5 0-12-15,-2-3 11 0,6-1-11 0,0-2 10 16,4 2-10-16,0-5 0 0,-7-1 0 0,11 1 0 16,2-4-36-16,-2-3-10 0,-4-3-2 0,7 6-835 15</inkml:trace>
  <inkml:trace contextRef="#ctx0" brushRef="#br2" timeOffset="71146.622">10693 10390 2581 0,'0'0'56'0,"0"0"12"0,0 0 3 0,3 9 2 0,4 7-58 0,0-3-15 0,-7 2 0 0,11-2 0 16,0 3 0-16,-1 2-13 0,-3 1 2 0,0 6 1 31,4-6-31-31,-1 0-7 0,-3-3 0 0,0 2-1 16,-3 1-94-16,3-3-18 0,0 0-4 0,0-4-1 15,-10-3-19-15,3 1-4 0,7-1-1 0</inkml:trace>
  <inkml:trace contextRef="#ctx0" brushRef="#br2" timeOffset="71675.412">11035 10443 2674 0,'14'-6'59'0,"-14"6"12"0,0 0 2 0,0 0 3 0,0 0-61 0,0 0-15 16,0 0 0-16,0 0 0 0,0-3 11 0,4-3-1 16,10 2 0-16,-4-2 0 31,-3-3-34-31,4 9-6 0,7-10-2 0,-1 4 0 0,-3 6 21 0,0-3 11 0,-3-3-12 0,3 6 12 0,4 0 0 0,-8 0 0 16,-10 0 0-16,0 0 0 0,7 6 16 0,0-6-4 15,-7 0 0-15,0 0 0 0,-3 9 10 0,3-5 2 16,0 8 0-16,-4-3 0 15,-6 1-45-15,3-1-9 0,3-6-2 0,1 13 0 0,-4-6 32 0,0-1 0 16,-4 0 0-16,7 1 0 0,1-1-14 0,-1 1 3 16,-3-4 1-16,0 3 0 0,7-9 0 0,0 0 0 15,-3 6 0-15,3-6 0 0,0 0 10 0,0 0 0 16,0 0 0-16,0 0 0 0,0 0 0 0,0 0 0 16,0 0 0-16,7 4 0 0,3-4 0 0,-10 0 0 15,0 0 0-15,0 0 0 0,7 0 0 0,0 9 0 16,-7-9 0-16,8 6 0 0,2-3 0 0,-3 7-8 0,-7-10 8 15,4 6-8-15,3-3 8 0,0 4 0 0,-4-1 0 16,1-3 0-16,-4-3 0 0,3 9 0 0,8-2 0 0,-4-4 0 16,-7-3 0-16,4 9 8 0,6-3-8 15,-3 4 11-15,-3-4 3 0,-1-3 1 0,1 7 0 0,3-1 0 16,-4-3-15-16,1 7 8 0,-11-7-8 0,7 4 0 16,0-1 12-16,0 0-4 0,-7 1-8 0,-4-1 12 15,8 1-12-15,-1 5 0 0,-3-5 0 0,-3-1 0 16,-5 0 0-16,8 1 0 0,0-4 0 0,-3 4 0 15,-8-4-22-15,4 3-1 0,7-6 0 0,-4 7 0 16,1-10-95-16,-1 6-19 16,-3-3-4-16,3-3-1 0</inkml:trace>
  <inkml:trace contextRef="#ctx0" brushRef="#br2" timeOffset="73431.555">8371 11318 1382 0,'0'0'123'0,"0"0"-99"0,0 0-24 0,0 0 0 16,0 0 162-16,0 0 27 0,0 0 6 0,0 0 1 31,0 0-184-31,0 0-36 0,0 0-7 0,0 0-1 16,0 0-12-16,0 0-1 0,0 0-1 0,0 0 0 15,0 10 8-15,0-10 2 0,-14 3 0 0,7 3 0 0,-3 0 56 0,-1-3 11 0,1 4 2 0,-8-4 1 16,4-3 14-16,-7 6 4 0,6-3 0 0,-9-3 0 15,-1 10-2-15,4-10 0 0,-4 9 0 0,4-9 0 16,-7 6-24-16,0 4-5 0,-1-1-1 0,1 1 0 16,0-4-11-16,-4 3-9 0,4 1 12 0,0-7-12 15,3 9 0-15,0-9 0 0,1 7 0 0,-1-10 0 16,4 6 11-16,3-3-11 0,1 4 10 0,-1-4-10 16,7-3 0-16,-6 9 0 0,3-9 0 0,3 6 0 0,-3-6 10 15,3 10-10-15,4-10 10 0,-3 0-10 0,6 0 13 0,4 0-3 16,-7 9-1-16,7-9 0 0,0 0 4 0,0 0 1 15,0 0 0-15,0 0 0 0,0 6 15 0,0-6 3 16,0 0 1-16,4 4 0 0,3 5-19 0,3-3-4 16,4-3-1-16,-3 4 0 0,3-4-9 0,4 3 0 15,-1 0 0-15,1-3 0 0,0 4 0 0,6-4 0 16,-10 3 0-16,4-6 0 0,3 3 0 0,-3-3 0 16,-1 7 0-16,-2-4 0 0,2 3 0 0,-10-3 8 15,4-3-8-15,-1 0 0 0,1 6 18 0,-4-6-2 16,4 3 0-16,-1-3 0 0,-3 7 2 0,4-7 0 15,-1 0 0-15,1 0 0 0,3 0-2 0,0 0 0 0,0 0 0 16,1-7 0-16,-1 7-16 0,0 0-11 16,0 0 2-16,-4 0 0 0,1 7 9 0,0-7 8 0,-1 0-8 0,1 6 11 15,-4-6-11-15,-7 0-11 0,0 0 3 0,0 0 0 16,7 3 8-16,-7-3 0 0,0 0 0 0,0 0 0 16,0 10 0-16,0-4 0 0,0-6 0 0,-7 3-8 15,0 6 8-15,0-2 0 0,-4 2 0 0,4-3-8 16,-4 4 8-16,1-7 0 0,3 6 0 0,-7 1 0 15,0-1-8-15,3-3 8 0,-3 4-8 0,-4-1 8 16,4 1-8-16,-3-1 8 0,-1 0-8 0,0-2 8 16,-3 2 0-16,3 0-10 0,-3 1 10 0,4-1 0 15,-5 1 0-15,8-4-8 0,0 3 8 0,7 1 0 16,-3-4 0-16,-1 3 0 0,4-5 0 0,0 5 0 16,7 0 0-16,-4-2 0 0,1 2 0 0,3-3 0 15,7-2-17-15,0 5 0 0,-3 0 0 0,3 1 0 0,3-4 17 16,4-3-8-16,-7 3 8 0,11 4 0 0,-7-4 0 0,3-3 0 15,3 4 0-15,1-4 9 16,3 3 2-16,-3-3 0 0,3-3 0 0,0 6 0 0,4-3-3 0,-4 4 0 16,0-7 0-16,4 3 0 0,-1-3-8 0,-2 6 0 15,2-6 9-15,1 6-9 0,-4-6 0 0,0 4 0 16,1-8 0-16,-5 8 0 0,1-8 0 0,3 4-16 16,-7 4 2-16,4-4 1 0,-4 0 13 0,0-4 0 15,0 4 0-15,4-6 0 0,-11 6-10 0,3 0-9 16,1 0-1-16,3-6-1 15,-3 3-17-15,3 3-3 0,-4 0-1 0,4-7 0 16,1 7-29-16,-5 0-5 0,4-3-2 0,0 3 0 16,-10 0-130-16,3 0-27 0,-7 0-5 0,0 0 0 0</inkml:trace>
  <inkml:trace contextRef="#ctx0" brushRef="#br2" timeOffset="73896.622">8262 12256 1695 0,'0'0'75'0,"0"0"16"0,-3 3-73 0,-1 3-18 0,0 4 0 0,-3-1 0 16,0 0 80-16,0 1 13 15,-3-1 3-15,-1 7 0 0,1 0-73 0,-5-4-15 0,1 4-8 0,-3-1 10 16,-1-2-10-16,-3 6 0 0,0-3 0 0,0-1 0 16,-1-2 0-16,5-4 0 0,-4 7 0 0,3-7 0 15,-3 7 0-15,0-7 0 0,-1 1 0 0,5-7 12 31,-4 6-96-31,3-9-20 0,-3 0-3 0,3-3-1 0</inkml:trace>
  <inkml:trace contextRef="#ctx0" brushRef="#br2" timeOffset="74126.973">7870 12356 2754 0,'0'0'122'0,"0"0"25"0,-3 10-118 0,3-4-29 15,0 3 0-15,3 1 0 16,1-1-18-16,7 0-10 0,-1 1-1 0,1 6-1 16,-1-7-11-16,4 10-3 0,1-10 0 0,2 7 0 15,1-7-35-15,-4 7-7 0,4-4-2 0,-4-2 0 16,7 6 36-16,-11-7 8 0,1 7 0 0,3-4 1 16,-3-2-5-16,-4 5-2 0,0-5 0 0,0 5 0 15,-4-5-6-15,1-1-2 0,-1-6 0 0,1 4-451 16,-4 2-91-16</inkml:trace>
  <inkml:trace contextRef="#ctx0" brushRef="#br2" timeOffset="74442.519">8502 12576 806 0,'0'0'72'0,"0"0"-58"0,-4 3-14 0,4-3 0 16,0 9 249-16,-3 1 47 0,3-1 10 0,-4 7 2 16,4-7-225-16,0 7-45 0,4-7-9 0,-4 1-1 0,0 5 0 0,3-2 0 15,-3-4 0-15,4 7 0 0,-4 0-28 16,3-4 0-16,1 4 8 0,-4-7-8 15,4 1 0-15,-4-1 0 0,0 7 0 0,3-7 0 0,-3 0-11 0,0-5-1 16,0-4 0-16,0 0 0 16,0 0-89-16,0 0-19 0,0 0-3 0,0 0-416 15,11 6-83-15</inkml:trace>
  <inkml:trace contextRef="#ctx0" brushRef="#br2" timeOffset="75339.699">9437 11400 2250 0,'0'0'49'0,"0"0"11"0,0 0 1 0,0 0 3 0,-4-7-52 0,4 7-12 0,0 0 0 0,-7-3 0 16,0 3-20-16,7 0-8 0,0 0 0 0,-3 0-1 0,-4 0 6 0,0 0 2 15,-4 0 0-15,4 3 0 0,-7 4 21 0,0-7-11 16,-4 0 11-16,4 6-8 0,0-6 8 0,0 0 0 15,-4 0 8-15,4 3-8 0,-4-3 29 0,4 0 2 16,0 0 0-16,0 6 0 16,-4-2-8-16,1-4-2 0,-1 6 0 0,0-3 0 0,1 3-10 0,-1-3-3 15,4 4 0-15,-4-4 0 0,8 3-8 0,-4 3 0 16,3-2 0-16,-3-4 0 0,7 6 0 0,0-2 0 16,0-4 0-16,3-3 0 0,1 9 0 0,3-9 8 15,0 0-8-15,0 0 8 0,0 6 0 0,3 4-8 16,1-4 12-16,3 3-4 0,0 1 0 0,0-7-8 15,7 6 12-15,-7-2-4 0,0-4-8 0,4 3 0 16,-1 0 0-16,5-3 0 0,-1 4 0 0,0-4 0 16,0 6 0-16,3 1 8 0,1-4-8 0,0-3 12 15,-1 3-12-15,1 4 12 0,0-1-4 0,3-9-8 0,-4 10 12 16,5-4-4-16,-8-3-8 0,0 3 0 0,7-3 0 0,0-3 8 16,-3 7 11-16,-4 2 1 0,4-9 1 15,-4 6 0-15,-4-3-13 0,1-3-8 16,-4 7 10-16,0-4-10 0,-3-3 8 0,-4 0-8 0,0 0 0 0,0 0 9 15,7 9-9-15,-7-9 0 16,0 0 0-16,-7 7 0 0,3 2 0 0,-3-6 8 0,0 7-8 0,-4-4 8 16,-3 3-8-16,0-9 0 0,3 10-10 0,1-4 10 15,-8-3 0-15,8 6 0 0,-11-2 0 0,6-7 0 16,-2 9 0-16,3-9 0 0,-4 9 0 0,4-9 0 16,0 10 0-16,-4-4 0 0,4 4 0 0,-4-7 0 15,4 3 0-15,0 3 0 0,0-5 0 0,0 2 0 16,3 3 0-16,1-3 0 0,6-2 0 0,-3 2 0 15,4-3 0-15,3-3 0 0,0 0 0 0,0 0 0 16,0 0 0-16,0 0 0 0,-4 9 0 0,8-2 0 0,-4-4 0 16,7 3-9-16,-4 4 9 0,1-4-8 0,3-3 8 15,0 6 0-15,0-2 0 0,0-4 0 0,4 6 0 0,-1-3 11 16,4 4-3-16,0-4 0 0,1-3 12 0,2 4 1 16,4-4 1-16,0 3 0 15,1-3-9-15,2 3-1 0,-2-6-1 0,2 0 0 0,1 0 6 0,0 0 2 16,-4 0 0-16,0 0 0 15,4 0-42-15,-8-6-8 0,1 6-1 0,-4 0-1 16,4 0 4-16,-4 0 1 0,0-3 0 0,0 3 0 16,0-6-35-16,4 6-6 0,-1-10-2 0,5 10 0 15,-5-3-29-15,8-3-5 0,0-4-2 0,3 4-493 16,-4-3-100-16</inkml:trace>
  <inkml:trace contextRef="#ctx0" brushRef="#br2" timeOffset="75730.511">9648 12366 1530 0,'0'0'68'0,"0"0"13"0,0 0-65 0,0 0-16 16,-7 6 0-16,4 3 0 0,-8 1 63 0,1-4 9 15,3-3 1-15,-4 6 1 0,-3 1-53 0,0-1-10 16,0 7-3-16,-7-7 0 0,3 10-8 0,-3-3 0 16,0 3 0-16,-11-4-11 0,7-2 11 0,0 9 0 15,1-10 0-15,3 7 0 0,-4-3 0 0,4 0 9 16,0-4-9-16,3-3 10 0,0 1-10 0,4-1 0 0,4-2 0 0,-1 2-544 16,0-3-107-16</inkml:trace>
  <inkml:trace contextRef="#ctx0" brushRef="#br2" timeOffset="75942.737">9327 12463 1612 0,'0'0'144'0,"0"0"-116"0,0 0-28 0,0 9 0 15,4 1 244-15,3-1 44 0,-3 4 8 0,3-1 1 16,0-3-276-16,0 7-55 0,3 3-11 0,-3-3-3 15,0-4-6-15,4 4-2 0,0 3 0 0,-1-10 0 16,-3 10-12-16,4-3-2 0,-4-7-1 0,0 7 0 16,0-4-25-16,0 4-4 0,-3-7-2 0,3 1-446 15,-7-1-88-15</inkml:trace>
  <inkml:trace contextRef="#ctx0" brushRef="#br2" timeOffset="76388.706">9652 12758 403 0,'0'0'17'0,"0"0"5"0,0 0-22 0,0 0 0 0,0 0 0 0,0 0 0 16,0 0 400-16,0 0 75 0,0 0 15 0,4-4 3 16,3-2-379-16,0-3-76 0,0 9-15 0,-4-10-3 15,8 1-8-15,-4 3-2 0,3 2 0 0,-2-5 0 16,-1 3-10-16,0-4 0 0,0 1 0 0,3 6 0 15,-6-3 13-15,3 6 1 0,3-7 0 0,-6 4 0 16,-4 3 6-16,11 0 2 0,-11 0 0 0,7 3 0 16,0-3-22-16,-7 0 0 0,0 0 0 0,7 13-8 15,-4-10 8-15,1 6-8 0,-4 1 8 0,-4-1-8 16,4 1 8-16,-3 5 0 0,-1-5 0 0,1-1-8 16,-1 7 8-16,-3-7 0 0,0 1 10 0,0-1-10 15,0 0 12-15,3 1-4 0,1-1-8 0,-1 1 12 16,1-4 12-16,3 3 1 0,0 1 1 0,0-1 0 15,0-9-14-15,0 10-4 0,3-1 0 0,1-3 0 16,-1 4-8-16,4-1 12 0,-3 0-12 0,-1 1 12 0,5-4-12 16,-1-3 0-16,0 7 0 0,3-4 0 15,1-3 8-15,-1 3-8 0,5 4 0 0,-5-4 8 0,1-3-17 16,3-3-4-16,3 6-1 0,1-6 0 16,-4 0-28-16,4 0-6 0,-1-6 0 0,-2 3-1 15,-1-3-139-15,3-4-27 0,1 1-5 0</inkml:trace>
  <inkml:trace contextRef="#ctx0" brushRef="#br2" timeOffset="77227.709">10605 11425 172 0,'-15'-6'8'0,"12"6"1"0,-4-10-9 0,7 10 0 0,0-9 0 0,-4-1 0 16,-3 4 159-16,0 3 29 0,11-3 7 0,-8-4 1 15,-3 10-184-15,0-3-37 0,7 3-7 0,0-6-2 16,0 6 53-16,-3-3 10 0,-5-4 3 0,8 7 0 15,0 0 51-15,0 0 10 0,-7 0 3 0,7 0 0 16,0 0 24-16,-10 0 6 0,-4 0 1 0,0 0 0 16,0 7-24-16,3-4-5 0,4-3-1 0,-4 6 0 15,-6-3-50-15,3-3-11 0,-1 6-1 0,1-2-1 0,-3-4-5 0,-4 9-1 16,-1-9 0-16,5 6 0 16,-1 4-13-16,-3-4-3 0,0 3-1 0,0-5 0 0,-1 5-11 15,1 0 0-15,4-2 0 0,-1-4 0 16,0 3 0-16,4 3 0 0,0-2 0 0,4-4 0 0,-5 3 0 0,8-3 0 15,0 4 0-15,0-4 0 0,-3-3 12 0,10 0-2 16,0 0-1-16,0 0 0 0,0 0 8 0,0 0 2 16,0 0 0-16,7 9 0 0,0-3 6 0,0-3 2 15,3 4 0-15,5-7 0 0,-1 6-27 0,3-3 0 16,-3-3 0-16,4 6 0 0,0-2 0 0,-1-4 0 16,1 6 0-16,0-3 0 0,-4 3-9 0,0-3-7 0,7 4-2 15,-7-4 0-15,-7 3 29 0,4 3 5 0,-1-9 2 16,4 10 0-16,-3-10-18 0,-11 0 0 0,0 0 0 0,0 0 0 15,14 6 8-15,-14-6-8 0,0 0 9 0,0 0-9 16,0 0 0-16,0 0 8 0,4 10-8 0,-4-1 0 16,-4-6 0-16,1 6-10 0,3-9 2 0,-7 13 0 15,-4-4-8-15,0 1 0 0,4-1-1 16,0 1 0-16,-7-1 17 0,4 0-12 0,-5 1 12 0,1-4-10 16,0 4 10-16,0-7 0 0,0 6 0 0,0 7 0 15,0-7 0-15,0 1 0 0,-4-4 0 0,4 3 8 16,0-6-8-16,3 7 0 0,-3-4 0 0,4 3 8 15,-1 1 8-15,0-1 3 0,8-2 0 0,-4-4 0 16,0 3-30-16,7-6-5 0,-4 9-2 0,4-9 0 16,0 10 29-16,-3-4 5 0,3 3 2 0,3-5 0 15,1 5-18-15,-1 0-11 0,1-2 2 0,3 2 0 0,-4 1 9 16,4 5 12-16,4-5-2 0,-4-1-1 0,4 0-9 16,-1 1 12-16,4-1-12 0,-3 1 12 0,3-4 4 0,0-3 2 15,4 6 0-15,-1-9 0 0,1 7 6 0,0-7 0 16,-1 0 1-16,4-7 0 0,1 7-12 0,-5 0-2 15,-3 0-1-15,8-3 0 16,2-3-30-16,-10 3-5 0,-3-3-2 0,0 3 0 16,6-4-29-16,-3 4-7 0,0-3-1 15,-3-4 0-15,-4 4-124 0,7 3-24 0,4-3-6 0,-1 3-1 16,-6-4-38-16,3 4-8 0</inkml:trace>
  <inkml:trace contextRef="#ctx0" brushRef="#br2" timeOffset="77595.109">10573 12416 1612 0,'0'0'144'0,"0"0"-116"15,-11 3-28-15,8 13 0 0,6-7 125 0,-10 0 19 16,-3 7 4-16,-1-7 1 0,-3 1-137 0,3 6-27 15,4-4-5-15,-7 4-2 0,-4-7 22 0,4 1 0 16,7-1-9-16,-3 7 9 0,-8-7 0 0,4 4 0 16,3-4 0-16,1 7 0 0,-4-7 0 0,0-3 0 15,-1 4 0-15,5-1 0 0,3-6-10 0,-4 4-5 16,1-1-1-16,-1-3-588 16,4-3-117-16</inkml:trace>
  <inkml:trace contextRef="#ctx0" brushRef="#br2" timeOffset="77831.71">10315 12425 2631 0,'18'10'116'0,"-18"-10"25"0,0 0-113 0,0 9-28 0,3 0 0 0,4 1 0 15,8 5 0-15,-8-2-21 0,0 3 3 0,-4 2 1 31,8 1-35-31,3-3-6 0,-4 3-2 0,1 0 0 0,-11-4-12 0,11 4-2 0,3 0-1 0,-7 3 0 32,-7-10 9-32,7 7 2 0,7-3 0 0,-3 3 0 0,-4-4 9 0,-4-2 3 0,8 3 0 0,-1-7 0 15,4 0-97-15,-3 1-19 0,-7 5-4 16,6-5-396-16</inkml:trace>
  <inkml:trace contextRef="#ctx0" brushRef="#br2" timeOffset="78492.433">10724 12701 2718 0,'0'0'60'0,"0"0"12"0,0 0 2 0,0 0 2 0,0 0-60 0,0 0-16 0,0 0 0 0,0 0 0 16,11 0-70-16,-4 0-17 0,0 0-3 0,0 0-1 16,4 0 10-16,-1 0 1 0,-3 0 1 0,4 0 0 0,0 0 55 15,-4 0 12-15,-7 0 1 0,0 0 1 16,7 3 24-16,-7-3 5 0,0 0 1 0,0 0 0 0,0 0 25 0,0 0 6 16,0 0 1-16,0 0 0 0,-7 6-32 0,0-2-5 15,7-4-2-15,0 6 0 0,-4 3-13 0,1 1-16 16,-8-1 3-16,4 1 1 0,7-1 1 0,-7 0 1 15,-7-2 0-15,7 2 0 16,3 0 10-16,4-9 0 0,-7 0-9 0,0 10 9 0,-4-10 0 0,11 0 0 16,0 0 0-16,0 0 8 0,-7 6-8 0,7-6 0 15,0 0 0-15,0 0 0 0,0 0 8 0,0 0 0 16,0 0 0-16,11 3 0 0,3-3-8 0,-7 0-16 16,-7 0 4-16,11 6 1 0,3-2 11 0,-4 2 0 15,-6 3 0-15,-1-2-8 0,1 5 8 0,3-2-10 16,0-1 10-16,0 0-10 0,-3 4 10 0,-1-1 0 0,8-2 0 15,-4 9 0-15,0-10 0 0,-4 7 0 0,1 3 0 16,0-4 0-16,3 4 0 0,-4-3 0 0,-6-4 8 16,-1 7-8-16,4-3 0 0,-3 3 0 0,-5-4 0 0,-2-5 0 15,3 8 0-15,0-8 8 0,0-1-8 16,-4 1 11-16,-3-4-11 0,3-3 0 0,4-3 0 0,-3-3 0 31,-4-3-182-31,3-4-32 0</inkml:trace>
  <inkml:trace contextRef="#ctx0" brushRef="#br2" timeOffset="79422.107">11299 11453 1382 0,'8'0'123'15,"-8"0"-99"-15,0 0-24 0,-4-9 0 0,4 9 116 0,0 0 19 16,0 0 3-16,-4-7 1 16,-3 7-147-16,7 0-30 0,0 0-6 0,0 0 0 0,-3-3 32 0,3 3 12 15,0 0-9-15,0 0 9 0,0 0 34 0,0 0 12 16,0 0 2-16,0 0 1 0,0 0 29 0,0 0 6 0,-11 3 0 15,4-3 1-15,7 0-36 0,-7 7-7 16,-3-4-2-16,-4 3 0 0,-1 3-27 0,1-2-5 0,4-4-8 0,-4 6 11 16,-8-2-11-16,8-4 0 15,0 3 0-15,-3-3-11 0,-1 3 11 0,0-3 0 0,8 4 10 0,-1-1-10 16,-7-3 8-16,4 3-8 0,4-2 0 0,-4 2 0 16,-4-3 8-16,11 6-8 0,0-2 0 0,-4 2 0 15,-6 0 0-15,6-2 0 0,11-4 0 0,-7 6 0 16,-7-2 0-16,7-4 0 0,7-3 0 0,0 0 0 15,7 6 0-15,-7-6 0 0,0 0 0 0,0 0 0 16,14 3 8-16,-7 3 1 0,-7-6 1 0,0 0 0 16,0 0-10-16,7 0 12 0,0 10-12 0,-7-10 12 15,0 0-12-15,0 0 0 0,11 0 9 0,-4 9-9 16,-7 1 0-16,0-4 8 0,0-6-8 0,3 3 0 16,1 6 12-16,-1-2-1 0,-3-7-1 0,4 9 0 0,7-3-10 15,-8-3-12-15,-6 7 2 0,3-4 1 0,7-3 9 16,0 7 0-16,-7-10 0 0,-4 6 0 15,-3 3 0-15,7 1 0 0,0-1 0 0,0 1-8 0,0-4 8 0,0 3 0 16,0-6 0-16,-7 7 0 16,-4 2 0-16,4-2 0 0,0-1 0 0,7-6 0 0,4 7 0 0,-8-4 9 15,-10 3-9-15,11 1 0 0,3-1 15 0,-7-3-4 16,-4-2-1-16,4 5 0 0,3-3-2 0,4-6 0 16,-3 3 0-16,-4 4 0 0,-4-4 1 0,4 3 0 15,7-6 0-15,0 0 0 0,-3 10-9 0,-1-1 0 16,8-3 0-16,3-3 0 0,0 4 8 0,-7-7 0 15,0 0 0-15,10 3 0 0,5 3 16 0,-1-6 2 16,-14 0 1-16,14 3 0 0,7-3 1 0,-3 0 1 0,-1 0 0 0,1 0 0 16,7 0-12-16,-1 0-2 0,-3 0-1 0,1 0 0 15,-8 0-14-15,3 0 0 0,8 6 0 16,-4-6 0-16,-3 0 0 0,-1 0 0 0,1 0 0 0,7 0 0 16,-4 4 0-16,0-4 0 0,-3 6 8 0,6-6-8 15,1 0 0-15,0-6 0 0,-8 6 0 16,1-4 0-16,3 4 0 0,0 0 16 0,-6-6-4 0,-5 6 0 15,-3-3-3-15,0 3-1 0,7 0 0 0,-7-6 0 16,-7 6 0-16,0 0 0 0,7 0 0 0,-7 0 0 16,0 0-8-16,0 0 0 0,0 0 9 0,0 0-9 15,11 0 0-15,-11 0 0 0,0 0 0 0,0 0 8 16,0 0-8-16,0 0 0 0,0 0 8 0,0 0-8 16,0 0 0-16,0 0 0 0,0 0 0 0,0 0-8 15,0 0-11-15,0 0-1 0,0 0-1 0,0 0 0 16,-7-3-10-16,7 3-1 0,0 0-1 0,0 0 0 15,0 0-25-15,0 0-5 0,0 0-1 0,0 0 0 16,7-7-76-16,-7 7-16 0,-11 0-4 0,11 0-800 16</inkml:trace>
  <inkml:trace contextRef="#ctx0" brushRef="#br2" timeOffset="80069.547">11363 12318 2458 0,'-21'0'109'0,"21"0"23"0,0 0-106 0,0 0-26 16,-7 10 0-16,0-10 0 15,0 9-34-15,0-9-12 0,7 0-2 0,-4 16-1 16,-7-7-18-16,8 1-3 0,6-1-1 0,-3 1 0 15,-3-4 7-15,3-6 2 0,0 9 0 0,3-6 0 0,5 7 62 0,-8-10 12 16,-4 6 2-16,4-6 1 0,7 10 45 0,-7-1 10 16,-7 0 2-16,3 1 0 0,4-4-19 0,-3 3-3 0,-1-5-1 0,1 5 0 15,-4-3-30-15,7 4-7 0,0-10 0 0,0 0-1 16,0 9-2-16,3 0 0 0,11-2 0 0,-3-4 0 16,0-3-9-16,3 6 0 0,0-6 0 0,7 0 0 15,4 3-14-15,-1-3 2 16,-9 0 0-16,6 0 0 0,7 0 2 0,-3 0 1 0,-8-3 0 0,-3 3 0 31,8 0-22-31,-5 0-4 0,-3 0-1 0,4 0 0 16,-4 0-101-16,0-6-21 0,0 6-4 0,0 0-632 0</inkml:trace>
  <inkml:trace contextRef="#ctx0" brushRef="#br2" timeOffset="80336.537">11726 12391 1152 0,'0'0'102'0,"0"0"-82"16,0 0-20-16,0 0 0 0,0 0 260 0,0 0 47 16,0 0 9-16,0 9 3 0,0 0-255 0,0 1-50 15,-3-4-14-15,6 10 0 0,1-4 0 0,-4 4-8 16,-4 3 0-16,4 0 0 0,-3 9 17 0,-1 3 4 15,-6 1 1-15,-4-1 0 0,-1 0-1 0,1 4 0 16,0-1 0-16,-3-5 0 0,-8 5 1 0,7 0 0 16,4-5 0-16,-3 5 0 0,-5-6-14 0,5-2-13 15,3-8 2-15,3 7-701 0,8-6-140 16</inkml:trace>
  <inkml:trace contextRef="#ctx0" brushRef="#br0" timeOffset="91348.155">6565 13996 518 0,'0'0'46'0,"0"0"-37"0,0 0-9 0,0 0 0 16,0 0 104-16,0 0 18 0,0 0 4 0,0 0 1 15,0 0-95-15,0 0-20 0,0 0-3 0,0 0-1 16,0 0 14-16,0 0 2 0,0 0 1 0,0 0 0 16,-3-6 48-16,-1 6 10 0,4 0 1 0,0 0 1 15,0 0 29-15,0 0 6 0,0 0 0 0,0 0 1 16,0 0-45-16,0 0-8 0,0 0-3 0,0 0 0 16,7-3-42-16,4 3-9 0,-4-7-2 0,3 7 0 15,8 0-3-15,0 0-1 0,-4 0 0 0,3 0 0 0,1 0 10 16,0 0 2-16,-1 0 0 0,8 0 0 0,-14 0-1 15,6 0 0-15,1 0 0 0,-4 0 0 0,4 0-19 16,-4 0 8-16,0 0-8 0,0 0 0 16,0 0-16-1,0 0-9-15,-3 0-3 0,3 0 0 0,-3 0-161 0,3 7-33 0,-4-7-6 0,1 0-2 0</inkml:trace>
  <inkml:trace contextRef="#ctx0" brushRef="#br0" timeOffset="91812.815">6565 14122 576 0,'0'0'25'0,"0"0"6"0,0 0-31 0,0 0 0 0,0 0 0 0,0 0 0 0,0 0 206 0,0 0 35 15,0 0 7-15,0 0 2 16,0 0-154-16,0 0-32 0,0 0-5 0,0 0-2 0,0 0-11 0,0 0-2 16,0 0-1-16,0 0 0 0,0 0-19 0,0 0-3 15,0 0-1-15,0 0 0 0,0 0-6 0,0 0-2 16,0 0 0-16,7 0 0 0,4 0 13 0,-8 9 3 16,-3-9 0-16,11 0 0 0,3 0 5 0,0 6 2 15,-3-3 0-15,-1-3 0 0,4 0 7 0,4 0 2 16,-7 0 0-16,6 7 0 0,-3-14-26 0,4 7-5 15,0 7-1-15,-1-4 0 16,-3-3-32-16,4 6-6 0,0-3-2 0,-8-3 0 16,4 6-137-16,1-6-28 0,-5 4-6 0,4 2-1 0</inkml:trace>
  <inkml:trace contextRef="#ctx0" brushRef="#br0" timeOffset="100503.243">8467 13783 2343 0,'0'0'104'0,"0"0"21"0,0 0-100 0,-7-3-25 16,0-3 0-16,3 6 0 0,-3 0 0 0,3 0-17 0,-3 6 2 0,0-3 1 15,0-3 3-15,0 9 1 0,4-9 0 16,-8 7 0-16,4-4 10 0,-4 3 0 0,4-3-9 0,7 3 9 15,0-6 0-15,-10 0 0 0,3 0 0 0,0 4 0 16,7-4 52-16,-7 6 9 16,-4-6 2-16,4 6 0 0,0-3-22 0,-4-3-4 0,4 10-1 0,0-10 0 15,4 9-21-15,-11-3-5 0,0 4-1 0,-1-1 0 16,1 1-9-16,-3 8 0 0,-1-2 0 0,-3-3 0 16,3 9 21-16,-3-10-1 0,3 7 0 0,1-3 0 15,-4 2-9-15,-1-2-3 0,5-3 0 0,-4 2 0 16,3 1 7-16,-3-4 1 0,0-2 0 0,0 6 0 15,-4-7 1-15,7 0 1 0,-3 1 0 0,0-1 0 16,3-3 3-16,1-2 1 0,6 2 0 0,-7-6 0 16,4 0-22-16,4 0 0 0,-4 0 0 0,3 0-8 15,0 0 8-15,-3 0 0 0,4 0 10 0,-1 0-10 16,-3-6 8-16,3 2-8 0,-3 4 0 0,4 0 0 0,-4 0 9 16,-1-6-9-16,1 6 8 0,4-3-8 0,-1 3 0 15,1-6 0-15,6-4 8 0,-6 7-8 0,6-3 0 16,0-3 12-16,1-7-12 0,-1 6 12 0,4 1-4 15,-7-3 0-15,7-4 0 0,0 0 0 16,7 4-8-16,-7-4 0 0,0 0 0 0,4 7 0 0,-1-10 0 0,5 7 0 16,2-4 0-16,-6 0 0 0,-1 7 0 0,8-1 0 15,-4 1 0-15,3 0 0 0,-3-1 0 0,0 1 0 16,4-1 0-16,0 4 8 0,-1-3-8 0,4-1 0 16,-3 7 0-16,3-3 0 0,-3-4 0 0,3 4 0 15,-4 3 9-15,4 3-9 0,1-6 0 0,-1 3 0 16,3 3 0-16,-6 0 0 0,7 3 0 0,-4-3 0 15,3 0 0-15,-6 0 0 0,3 6 0 0,-7-3 0 0,7 3-11 16,0-6 11-16,-10 4 0 0,6 2 0 0,1 0 0 16,-8-3 0-16,5 7 0 0,2-1 0 0,-3-3 0 0,0 4 0 15,4-1 8-15,-4 1-8 0,0-1 12 16,3 7-12-16,1-7 8 0,0 0-8 0,3 7 0 0,0-3 0 16,0-4 0-16,0 0 0 0,0 7 8 15,4 0-8-15,-4-4 8 0,4-2-8 0,3 5 12 0,-4-5-12 16,5 9 8-16,-8-10-8 0,3 7 0 15,4-4 0-15,-10 4 0 0,3 0 0 0,-3-4 0 0,-1 4 0 16,4 0 9-16,-3-7-9 0,0 0 0 0,3 1 9 16,-7-1-9-16,3 1 0 0,1-1 9 0,3 0-9 15,-3-2 0-15,-4-4 9 0,7 6-9 0,0-2 0 16,-3-7 9-16,3 9-9 0,0-9 0 0,3 9 9 16,-6-9-24-16,3 10-5 0,4-10 0 0,-1 6-1 15,-6-3-44-15,7-3-9 0,-1 10-2 16,-3-4-786-16,4 3-158 0</inkml:trace>
  <inkml:trace contextRef="#ctx0" brushRef="#br2" timeOffset="107202.028">9740 13614 979 0,'0'0'87'0,"0"0"-70"0,-3 0-17 0,3 0 0 15,-4-4 163-15,4 4 29 16,0 0 5-16,-3-6 2 0,3 6-159 0,0 0-32 0,0-3-8 0,0 3 0 16,0 0 0-16,0 0 0 0,0 0 0 0,0 0 0 15,0 0 0-15,0 0-8 0,-7-6 8 0,7 6 0 16,-4 0 9-16,-3 0 7 0,-4 0 2 0,4 0 0 15,-7 0 35-15,4 9 7 0,-4-9 2 0,-4 6 0 16,0-2-6-16,1 2-2 0,-1-3 0 0,-3 6 0 16,0-9-22-16,-4 7-5 0,4-4-1 0,0-3 0 15,-4 6-14-15,7-6-4 0,1 3 0 0,-8 3 0 16,7-6-8-16,1 0 0 0,-12 0 0 0,8 7 8 16,4-4-8-16,-5-3 0 0,8 0 0 0,-3 6 8 15,3-6-8-15,0 3 12 0,-1-3-12 0,5 10 12 0,-4-10-4 16,3 6-8-16,4-6 12 0,0 3-4 0,-4 3 6 15,4-2 1-15,4 2 0 0,-4 3 0 16,7-9 1-16,0 0 0 0,0 0 0 0,0 0 0 0,7 6-1 0,-7-6 0 16,7 4 0-16,0 2 0 0,7-3-7 0,0 3 0 15,0-6-8-15,4 0 12 0,0 3-12 0,-1-3 9 16,4 0-9-16,4 0 8 0,-4 0-8 0,0 7 0 16,1-4 0-16,-5-3 0 0,4 0 12 0,-3 6-4 15,3-6 0-15,0 0 0 0,1 10-8 0,-1-10 0 16,0 9-12-16,-4-9 12 0,1 9 0 0,0-9 0 15,-4 7 0-15,4-7 0 0,-4 3 0 0,0 3 0 16,-4-3 0-16,1-3 0 0,-1 0 0 0,-2 6 0 0,-1-6 0 16,3 0 8-16,-6 0 0 0,6-6-8 0,-3 6 12 15,0 0-4-15,0 0 8 0,1 0 2 0,-1 0 0 16,0 0 0-16,0 0-10 0,-7 0-8 0,0 0 12 0,0 0-12 16,0 0 0-16,0 0 0 0,0 0 0 0,0 6 0 15,-4 10 0-15,-3-3-9 0,-3-4 9 0,-1 10-12 16,-3-10 0-16,0 7-1 0,-4 0 0 15,-3-4 0-15,0 4 0 0,0 0 0 0,-8-4 0 0,5-3 0 16,-1 7 13-16,0-6 0 0,-3-1-10 0,0 0 10 16,7 1 0-16,-8-1 0 0,5 1 0 0,-1 2 8 15,-3-2-8-15,3-1 0 0,0 0 0 0,1 1 8 16,-1-1-8-16,0 7 0 0,1 3 0 0,-1-7 0 16,0 4 0-16,4 0-11 0,3-4 11 0,1 4-12 15,-1-7 12-15,4 1 0 0,3-1-9 0,4 0 9 16,0 1 0-16,4-1 0 0,-1-2 0 0,1 2 0 0,3 0 0 15,3 1 0-15,4-1 0 0,-3 1 0 0,3-4 0 16,0 3 0-16,7 1 9 0,-7-4-9 0,4 3 11 0,3 1-3 16,0-1 0-16,0 1 0 0,4-1-8 0,-1 0 8 15,5-2-8-15,2-4 8 0,1 6-8 0,0 1 0 16,-1-4 9-16,1-3-9 0,3 3 8 0,0-3-8 16,-6 4 10-16,2-7-10 0,-3 6 12 0,1-3-4 15,-5-3-8-15,1 0 12 0,0 0-12 0,-4 0 9 16,-4 0-9-16,1 0 8 0,-11 0-8 0,10 0 8 15,1 0-8-15,0 0 8 0,-4-3-23 0,3-3-5 16,-3 6 0-16,4-7-1 16,-1 4-90-16,5 3-17 0,-5-6-4 0,4 3-1 15,0-3-39-15,8 2-7 0,-5-2-1 0,1 3-344 0,-1-3-69 16</inkml:trace>
  <inkml:trace contextRef="#ctx0" brushRef="#br2" timeOffset="108376.612">9416 14711 518 0,'0'0'23'0,"0"0"5"0,0 0-28 0,0 0 0 16,-7 0 0-16,7 0 0 0,0 0 376 0,0 0 69 15,0 0 15-15,0 0 2 0,0 0-386 0,0 0-76 16,0 0-16-16,0 0-4 0,0 0 10 0,0 0 2 15,0 0 0-15,0 0 0 0,0 0 8 0,0 0 11 16,-7 10-3-16,3-1 0 0,-7 0 10 0,1 7 2 0,-1-7 0 0,-6 10 0 16,-1-3-6-16,-3 3-1 15,0 0 0-15,-4-1 0 0,0-2-1 0,4 3-1 16,-4 0 0-16,4-4 0 0,0 1-11 0,0-3 0 0,3 2 9 16,4-5-9-16,-3-1 0 0,2 0-18 0,1-9 3 0,4 10 1 31,-1-10-158-31,4 0-32 0</inkml:trace>
  <inkml:trace contextRef="#ctx0" brushRef="#br2" timeOffset="108627.336">9066 14727 2602 0,'0'0'57'0,"0"0"12"15,0 0 3-15,0 0 1 0,4 9-58 0,-1 1-15 0,1-1 0 0,3 0 0 16,0 1-23-16,0 6-7 0,0-7-2 0,4 0 0 0,-4 1 8 0,3-1 2 16,1 7 0-16,-4-4 0 15,0-2 22-15,0 5-9 0,0 4 9 0,0-3 0 0,-3-7 0 0,3 10 0 16,-4-9 0-16,1-1 0 0,3 0-13 0,-3 1 4 16,-1 2 1-16,1-9 0 15,3 7-124-15,0-10-24 0,0 6-4 0,3-6-731 0</inkml:trace>
  <inkml:trace contextRef="#ctx0" brushRef="#br2" timeOffset="108893.98">9529 14934 1267 0,'0'0'56'0,"0"0"12"0,0 0-55 0,0 0-13 0,0 0 0 0,0 0 0 15,0 0 178-15,0 0 33 0,0 9 6 0,0-3 2 32,7 4-219-32,-7-7-33 0,0 6-12 0,0 7-3 0,0-7 48 0,0 1 10 0,0-1 2 0,-7 7 0 15,3-7 35-15,0 10 7 0,1-9 2 0,3 5 0 16,-7-5-17-16,7 8-3 0,-4-8-1 0,4 6 0 16,0-4-21-16,-3 1-4 0,3-1-1 0,0-2 0 15,3-1-43-15,-3-9-9 16,0 0-1-16,0 0-1 0,0 0-115 0,0 0-24 15,0 0-4-15,0 0 0 0</inkml:trace>
  <inkml:trace contextRef="#ctx0" brushRef="#br2" timeOffset="109755.561">10347 13890 2257 0,'0'0'100'0,"4"-10"20"0,3 4-96 0,-7-4-24 0,0 1 0 0,3 0 0 32,8-4-108-32,-1-3-28 0,-6 7-4 0,3 0-2 15,0-7 74-15,0 7 14 0,4 2 3 0,-11 7 1 0,-4-9 40 0,4 9 10 0,4-3 0 0,-4 3 0 16,-8-7 91-16,8 7 20 0,0 0 4 0,0 0 1 15,0 0 2-15,-3-9 1 0,-4 6 0 0,7 3 0 16,0 0-30-16,0 0-5 0,-4-6-2 0,1 6 0 16,3 0-65-16,0 0-17 0,0 0 0 0,-7 0 0 15,-4 0 8-15,4 0-8 0,7 0 0 0,-7 0 0 16,-11 6 0-16,8-3 0 0,-1 3 0 0,1-3 0 16,-4 7 0-16,-4-4-18 0,4 4 2 0,0-1 1 15,0-3 15-15,0 4 0 0,-1-1 0 0,1 0 0 16,0 1 0-16,4-1 0 0,-1-3 0 0,4 4 0 15,-4-7 0-15,8 3 0 0,3-6 0 0,-4 3 0 16,-3 7 14-16,7-10-1 0,0 0 0 0,0 0 0 0,0 0-13 16,0 0-18-16,7 6 4 0,-7-6 1 15,7 3 21-15,4 4 4 0,0-1 0 0,3-3 1 0,0-3-13 16,3 6 0-16,1-3 0 0,0-3 0 0,6 0 8 16,1 7 0-16,-4-4-8 0,4-3 12 0,-4 6-12 0,4-3 0 15,-1-3 0-15,-2 6 0 0,-8-6 0 0,0 0 0 16,4 4 8-16,-4 2-8 0,-4-6 8 0,1 6-8 15,3-3 0-15,0-3 0 0,-3 7 12 0,-1-4-3 16,-10-3-1-16,7 0 0 0,4 6-8 0,-4-3 8 16,-7-3-8-16,0 0 8 0,7 9-8 0,-4-2 0 15,-3-7 0-15,0 3 0 0,-7 6 0 0,4-2 0 16,3 2 0-16,-4 0 0 0,-6-2 0 0,-1 2 0 16,4-6 0-16,-3 3-11 0,-5 10 11 0,-2-6 0 0,-4 2 0 15,-1-3-8-15,1 7 8 0,-3-6-12 0,-5 5 12 0,5-2-12 16,3-4 12-16,3 7 0 15,-7 3 0-15,4-10 0 0,3 1 0 0,1 5 11 0,3-5-3 0,0 5 0 16,-1-2-8-16,1-4 0 0,4 1 0 16,3 2 0-16,-4-2 0 0,4-1 0 0,0 0 0 0,0-5 0 15,0 5 0-15,0-3 0 0,0 4 0 0,3-1 0 16,1-3 0-16,-4-3 0 0,7 7 0 0,0-10 0 16,-4 6 0-16,4-3 0 0,0-3 0 0,0 7 0 15,0 2 0-15,4 0 0 0,-4-9 0 0,7 10 0 16,-4-4 0-16,8 3 0 0,-1-5 0 0,1 2 0 15,-4-6 0-15,7 3 0 0,-3-3 0 0,6 6 0 16,-3-6 0-16,1 0 12 0,-5 0-12 0,4 0 12 16,4 0-21-16,0 0-4 0,-8 0-1 0,4 0 0 15,4 0-15-15,0 0-3 0,3 0-1 16,-4 0 0-16,-6 0-27 16,7 0-6-16,3 0-1 0,-7 3 0 0,0-3-13 0,0 7-4 0,7-7 0 0,-3 0-576 15,-1 0-116-15</inkml:trace>
  <inkml:trace contextRef="#ctx0" brushRef="#br2" timeOffset="110156.754">10541 14755 1094 0,'14'6'48'0,"-14"-6"11"0,-3 3-47 0,3-3-12 0,0 0 0 0,0 0 0 15,0 7 138-15,0-4 26 0,0 6 4 0,0-2 2 16,3-4-138-16,-6 6-32 0,-4 4 0 0,3-4 0 15,0 0 35-15,1 1 5 0,-4 2 0 0,-4-5 1 16,-6 8 47-16,3-2 8 0,-1-4 3 0,1 7 0 16,-10-7-43-16,2 10-9 0,8-3-2 0,-7-4 0 0,4 4-10 15,-5 0-3-15,5-4 0 0,-1-2 0 16,4 5-48-16,0-5-9 0,-4-1-3 0,8 1 0 16,3-4-21-16,-4-3-5 0,0-3-1 0,4 0 0 15,0 0-7-15,4 0-2 0,-1-9 0 0,1 5 0 16,-4-2-99-16,7-6-20 0,-4-13-4 15,-3-1-492-15</inkml:trace>
  <inkml:trace contextRef="#ctx0" brushRef="#br2" timeOffset="110350.308">10269 14855 1555 0,'0'0'138'0,"0"0"-110"0,0 0-28 0,0 0 0 16,-3 0 203-16,3 0 35 0,0 10 7 0,0 2 2 15,7-2-199-15,-4-7-40 0,1 6-8 0,7 1 0 16,3-4-15-16,-4 3-1 0,1 1 0 0,-1-4 0 15,1 3 16-15,3-5-9 0,-7 5 9 0,0 0-8 16,0-2 8-16,4-4 0 16,-1 3 0-16,-3 3 0 0,-7-9 0 0,4 10 0 0,7-4 8 0,-4-3-8 15,-7-3 0-15,3 10-15 0,8-10 3 0,-4 6 0 32,7-6-128-32,-14 0-24 0,0 0-6 0,7 3-698 0</inkml:trace>
  <inkml:trace contextRef="#ctx0" brushRef="#br2" timeOffset="110792.051">10657 15094 806 0,'0'0'72'0,"0"0"-58"16,0 0-14-16,0 0 0 0,0 0 276 0,0 0 52 15,4-7 10-15,3-2 2 16,0 0-300-16,0-1-60 0,4 1-12 0,-1 6-2 0,-6-10 22 0,6 4 4 16,5 6 8-16,-5-7-13 0,-6 4 61 0,6 3 13 15,1-4 3-15,-1 4 0 0,-10 3-10 0,0 0-2 16,0 0 0-16,7 0 0 0,8 0-29 0,-15 0-7 16,0 0 0-16,0 0-1 0,7 3-15 0,-7 7 0 15,0-1 0-15,-4 1 0 0,-3-4-8 0,3 3 8 16,1 1 0-16,-4 5 0 0,-7-5 0 0,7-1 0 0,3 1 0 15,-6-1 0-15,-1 0 0 0,0 1-8 0,8-1 8 16,-1 1 0-16,-3 5 0 0,0-5 0 0,0 5 0 0,4-2 0 16,3-4 0-16,-4 7 0 0,1 3 0 0,-1-3 0 15,1-4 0-15,3 4 0 0,0 0 0 0,3-4 0 16,-3-3 38-16,4 7 2 0,6-6 0 16,-6-1 0-16,3 0-26 0,3 1-5 0,1-4-1 0,3 3 0 15,0 1-8-15,0-4 0 0,0-3 0 16,8 7 0-1,-1-4-28-15,-7-3-8 0,0-3-2 0,4 0 0 16,6 6-88-16,-10-3-18 0,-3-3-3 0</inkml:trace>
  <inkml:trace contextRef="#ctx0" brushRef="#br2" timeOffset="112090.796">11638 13651 633 0,'0'0'28'0,"0"0"6"0,-7 0-34 0,0 0 0 15,7 0 0-15,0 0 0 0,-7 0 214 0,0 0 36 16,7 0 7-16,0 0 2 0,0 0-207 0,0 0-42 16,0 0-10-16,0 0 0 0,0 0-14 0,0 0-5 15,-4 0-1-15,-3 6 0 0,7-6 54 0,-7 0 10 16,0 0 3-16,-3 7 0 0,-4-4 49 0,3-3 9 15,4 0 3-15,-4 9 0 0,-10-9-42 0,7 0-8 0,3 7-2 0,-3-4 0 16,-3 3-40-16,-1-3-8 0,-3 3-8 0,7-2 12 16,-4 2-12-16,1 3 0 0,-5-9 0 0,5 10 0 15,3-10 16-15,-1 6 0 0,-2-6 1 0,-1 3 0 16,4-3 8-16,4 0 2 0,-5 0 0 0,1 0 0 16,0 0-5-16,0 0-1 15,7 0 0-15,0 0 0 0,-4 6-10 0,1-6-3 0,3 0 0 0,3 0 0 16,4 0 6-16,-7 3 1 0,4-3 0 0,3 0 0 15,0 0-4-15,0 0-1 0,-7 0 0 0,7 0 0 16,0 0-10-16,0 0 0 0,0 10 0 0,-4-4 0 16,1 4 0-16,3-10 0 0,0 0 0 0,0 0 0 15,-4 6 0-15,4-6 0 0,0 0 8 0,0 3-8 16,0-3 12-16,0 0 0 0,11 9 0 0,-4-2 0 16,3-4 9-16,1 6 3 0,-11-9 0 0,14 6 0 0,4-6-7 15,-8 10-1-15,4-10 0 0,-3 9 0 0,3-9-5 16,0 6-2-16,0-2 0 0,0 2 0 0,0-3-9 0,4 3 0 15,3-3-12-15,-3-3 12 0,-8 10 8 0,5-10 10 16,2 6 2-16,1-3 0 0,-1 4-7 0,1-1-1 16,-4-3 0-16,4-3 0 0,7 9-3 0,-8-9-1 15,-6 7 0-15,3-4 0 0,3-3 3 16,1 0 0-16,-7 6 0 0,-1-3 0 16,-3-3-11-16,4 0 0 0,0 0 0 0,-11 0 0 0,0 0 0 0,0 0 0 15,7 6 9-15,-7-6-1 0,0 0-8 0,0 0 0 16,0 0 8-16,7 4-8 0,-7-4 0 0,0 12 0 15,-4-2 0-15,1-7 0 0,3-3 0 0,-7 9 0 16,-8 0 0-16,1 1 0 0,4-1-11 0,-8 4-6 0,0-4-2 16,-10 1 0-16,0 2 10 0,3-6 9 0,4 10-13 15,-4-3 5-15,-3-4-1 0,4 0 0 0,2 7 0 0,1-6 0 16,0 5 9-16,0-2 12 0,-4 2-2 0,4-5-1 16,3 6-9-16,1-4 0 0,-8-2 0 0,7 5 0 15,4-5 0-15,0-1 0 0,0 0 0 0,0 1 0 16,3-1-8-16,1 1-4 0,3 2-1 0,-4-9 0 15,-3 7 13-15,10-1 0 0,4 1 0 0,-3-4 0 16,-4 3 10-16,7 1 2 0,3-1 0 0,8 0 0 16,0 1-12-16,-4-1-17 0,3-2 4 0,4 2 1 15,4 0 24-15,3-2 6 0,-7 2 1 0,4-6 0 16,7 3-19-16,-1-2 0 0,-3 2 0 0,4-6 0 16,-4 3 0-16,8-3 10 0,-1 6-10 0,0-6 12 15,-7 0-12-15,4 0 0 0,10 0 0 0,-7 0 0 0,-3 0 0 16,0 0 0-16,3 0 0 0,-3 0-11 15,3 0-26-15,-7 0-6 0,-3 0-1 16,3 0 0-16,0 0-38 0,-3 0-8 0,-1 0-2 0,1 0 0 16,0 0-41-16,-1-6-9 0,-3 6-2 0,4-3 0 15,-4 3-76-15,0 0-16 0,11-6-4 0,-11 2-395 16</inkml:trace>
  <inkml:trace contextRef="#ctx0" brushRef="#br2" timeOffset="112452.943">11688 14818 1839 0,'0'0'81'0,"0"0"18"0,0 0-79 0,0 0-20 0,0 0 0 0,0 0 0 16,-8 0 55-16,1 0 7 0,7 0 2 0,0 0 0 16,-3 9-48-16,-4-3-16 0,0-2 9 0,0 5-9 15,3 0 22-15,-6 7-1 0,-8-7 0 0,0 7 0 0,8-3 7 16,-8 2 0-16,-3-5 1 0,-4 9 0 0,1-10 0 0,2 7 0 15,5-7 0-15,-1 0 0 0,-3 7-5 0,3-6-2 16,8-7 0-16,-1 3 0 0,-3 3-22 0,0-9 0 16,7 0 0-16,0 7 0 15,0-4-126-15,-4-3-26 16,1-3-6-16,-1-4-770 0</inkml:trace>
  <inkml:trace contextRef="#ctx0" brushRef="#br2" timeOffset="112697.95">11289 14708 1976 0,'-7'0'88'0,"7"0"17"0,0 0-84 0,0 0-21 0,0 3 0 0,0 7 0 15,-4-1 73-15,8 0 11 0,3 7 1 0,3-7 1 16,-2 1-48-16,-1 6-10 0,7-7-1 0,3 0-1 16,-3 10 3-16,1-9 1 0,2 5 0 0,1-5 0 15,7-1-18-15,-8 7-4 0,-6-7-8 0,-1 4 12 16,8-4-12-16,-4 7 0 0,-3-7 8 0,-4 1-8 15,0-1 0-15,0 7 0 0,7-7 8 0,-7 0-8 16,-3 1-17-16,-1-1-7 0,8 1 0 0,-1-4-1 16,-3 3-92-1,0-9-19-15,4 10-3 0,3-10-499 0,0 0-100 0</inkml:trace>
  <inkml:trace contextRef="#ctx0" brushRef="#br2" timeOffset="113495.143">11800 15006 345 0,'0'0'15'0,"0"0"4"0,-7 0-19 0,4 0 0 0,3 0 0 0,0 0 0 16,0 0 309-16,0 0 59 0,0 0 11 0,0 0 2 16,0 0-309-16,0 0-63 0,0 0-9 0,0 0 0 15,0 0 21-15,0 0 12 0,7 0 3 0,3 0 0 16,1 6 48-16,0-6 9 0,3 0 3 0,0 0 0 16,0 0-40-16,0 0-7 0,0 0-1 0,4 0-1 15,-1 3-27-15,-2-3-6 0,-1 0-1 0,0 7 0 0,0-7-13 16,-3 3 9-16,-1-3-9 0,1 6 8 0,-4-6-8 15,0 3 10-15,-7-3-10 0,0 0 10 16,0 0 14-16,0 0 2 0,0 0 1 0,0 0 0 0,0 0-11 16,3 6-3-16,-3-6 0 0,0 0 0 15,0 0-4-15,0 10-1 0,0-10 0 0,0 0 0 0,-3 9-8 0,-1-3 0 16,4-6 0-16,-3 4 8 0,3-4-8 0,-7 9 0 16,0-3 0-16,0-3 0 0,0 4 0 0,7-7 0 15,-4 9 0-15,-3-3 0 0,0-3 0 0,0 7-11 16,3-4 11-16,4-6-8 0,-3 3 8 0,3-3 0 15,-4 10 0-15,4-4-8 0,-3 3 8 0,3-2 0 16,0-7 0-16,3 9-8 0,-3-9 8 0,4 3 0 16,-4 7 0-16,0-10 0 0,0 0 0 0,3 9 0 15,-3 0 0-15,0-9 0 0,0 0 0 0,0 7 0 0,4 2 0 16,-1-3 0-16,-3-6 0 0,0 10 0 0,0-10 0 0,-3 3 0 16,3-3 0-16,0 9 0 0,0 1 0 0,-4-1 0 15,4-9 0-15,0 13 0 0,0-4 0 0,0 1-8 16,0-7 8-16,0 6 0 15,-3 0 0-15,3-2 0 0,-4 2 0 0,1 1 0 0,-1-4 0 0,4-3 0 16,-3 6 0-16,-4-2 0 0,3-4 0 0,-3 3 0 16,0-3 8-16,0 3 3 0,-4 4 1 0,4-10 0 15,-3 6-12-15,3-3 0 0,-4-3 0 0,0 7 0 16,4-7 0-16,-3 0 0 0,-1 0 0 0,4 0 0 16,0 0-17-16,-3 0-6 0,2 0-1 0,1-7-732 15,-3 7-148-15</inkml:trace>
  <inkml:trace contextRef="#ctx0" brushRef="#br2" timeOffset="134964.849">21269 7803 115 0,'-18'16'10'0,"18"-16"-10"0,-10 3 0 0,-8 6 0 16,0 1 296-16,-3-1 58 0,4-3 11 0,-1 4 3 16,-3 5-275-16,3-5-54 0,1-1-11 0,-1 1-3 0,4-1-13 0,0 0-4 15,-4 1 0-15,8-4 0 0,-1 3-8 16,0-5 0-16,-3 5 0 0,4-3 0 0,-1-3 9 0,-3 4 3 15,0 2 1-15,0 0 0 0,-4 7 20 0,0-6 4 16,1-1 1-16,-4 0 0 0,-1 10-2 0,1-3-1 16,-3 3 0-16,-1 0 0 0,-3-4-19 0,3 4-3 15,-3 0-1-15,-4 6 0 0,4 0-12 0,0-3 9 16,-1-3-9-16,8 6 8 0,-3-6-8 0,6 6 0 16,-3 0 0-16,3 3 0 0,4-3 0 0,0 3 0 15,0-9 0-15,3 9 0 0,-3-3 0 0,3-6 0 16,1 0 0-16,-1 6 0 0,-3-6 8 15,4 0-8-15,-1-3 8 0,4 2-8 0,-4 1 13 0,1-3-2 16,-1 3-1-16,1-1 0 0,-1-2 2 0,4 3 1 16,-4 0 0-16,4-4 0 0,0 1-1 0,0-3 0 0,0-4 0 0,0 7 0 15,4-7 0-15,-1 7-1 16,-3-4 0-16,0-2 0 0,7-1-11 0,-4-3 12 0,1-2-12 0,3-4 12 16,-7 6-12-16,7-6 0 0,0 0 0 0,0 0 8 15,0 0 5-15,0 0 1 0,0 0 0 0,0 0 0 16,0 0 12-16,0 0 2 0,-4-6 1 0,1 2 0 15,6-2-5-15,-3-3 0 0,-3 6-1 0,-1-4 0 16,4 7 12-16,0-9 2 0,0 6 1 0,-3-7 0 16,3-2-26-16,0 9-12 0,0-4 10 0,0-2-10 15,0 0 0-15,0-1 0 0,0 1 0 0,0-1 0 16,-4 4 0-16,4-3 0 0,4-1 0 0,-4 1 9 16,0 0-9-16,0-7 0 0,-4 6 0 0,1 1 0 15,3 0 0-15,0-10 0 0,-4 9 0 0,1 1 0 16,-4-7 0-16,3 7 0 0,4 0 0 0,-3 5 0 0,-1-2 0 15,0-3 0-15,4 9 0 0,0 0 0 16,0-7 0-16,0 7 0 0,0 0 0 0,0 0 0 0,0 0 0 0,0 0 0 16,0 0-8-16,-3-3 8 15,3 3 0-15,0 0 0 0,0 0 0 0,0-6 0 0,0 6 0 0,0 0 0 16,0-9 0-16,0 9 0 0,-4-4 0 0,4 4 0 16,0-6 10-16,0 6-10 0,-7-9 10 0,7 9-10 15,0 0 8-15,0 0-8 0,0 0 0 0,0 0 0 16,0 0 0-16,0 0 0 0,0 0 0 0,0 0 0 15,0 9-9-15,4 1 9 0,3-1-10 0,0 7 10 16,0-7-8-16,-3 10 8 0,6 0 0 0,-3-4 0 16,0 4 0-16,0-3-8 0,0 3 8 0,0 0 0 15,4-4 0-15,-4-2 0 0,4 2 0 0,-4 4 0 0,0-3 0 0,0-4 0 16,0-5 0-16,0 2 8 0,0 1-8 16,0-10 8-16,4 9 2 0,-4-9 1 0,-7 0 0 0,10 0 0 15,4 0 30-15,-3-3 7 0,3-3 0 0,-3-4 1 16,-4 4-21-16,7 3-5 15,-4-4-1-15,1-2 0 0,3 0 0 0,-3-1 0 0,6 1 0 0,-3-1 0 16,8 1-14-16,-5 0-8 0,8-7 10 0,3 7-10 16,4-7 0-16,0 6 0 0,-1-2 0 0,5-4-10 31,2 7-86-31,5-7-18 0,-1 4-3 0</inkml:trace>
  <inkml:trace contextRef="#ctx0" brushRef="#br3" timeOffset="149004.455">12608 13736 691 0,'0'0'61'0,"0"0"-49"0,0 0-12 0,-3 0 0 16,-4 0 169-16,7 0 31 0,0 0 7 0,0 0 1 15,0 0-88-15,0 0-16 0,7-6-4 0,0-4-1 16,0 1-72-16,0 9-15 0,0-10-2 0,0 10-1 16,4-6-9-16,-11 6 0 0,0 0 0 0,0 0 8 15,7 0 12-15,-7 0 1 0,0 0 1 0,0 0 0 0,0 0 17 16,7 6 3-16,-4 4 1 0,1-1 0 0,-1 7-1 0,-3-4 0 16,4-2 0-16,-1 6 0 0,-3 2-6 0,4 1 0 15,-1-9-1-15,1 5 0 0,3 4-11 0,-3 0-1 16,3-3-1-16,-4 2 0 0,8-2-11 15,-8 3-3-15,4 0 0 0,-3-1 0 0,-1-2-8 0,4 9 0 16,-3-3 0-16,3 3 0 16,-3 3 0-16,-1-2 13 0,4 8-1 0,-3-6-1 0,-4 1-11 0,7 2-17 15,-4-3 4-15,4-3 1 0,-3-3-4 0,-1 3 0 16,1-9 0-16,-1-4 0 16,1 4-25-16,3-6-6 0,-4-1-1 0,-3-9 0 15,0 0-131-15,0 0-26 0,0 0-6 0,8-9-1 0</inkml:trace>
  <inkml:trace contextRef="#ctx0" brushRef="#br3" timeOffset="149601.555">12453 13623 748 0,'0'0'33'0,"0"0"7"0,0 0-32 0,0 0-8 16,0 0 0-16,0 0 0 0,0 0 241 0,0 0 47 15,0 0 8-15,0 0 3 0,0 0-244 0,0 0-55 16,0 0 0-16,7-3 0 0,-3-3 0 0,3 2 12 15,7-2-1-15,-4 3-1 0,1-3 24 0,3-4 5 16,4 4 1-16,-1 6 0 0,1-3-4 0,3-3 0 16,-3 3 0-16,3-4 0 0,-3 7-12 0,3 0-4 15,-4-3 0-15,5 3 0 0,-8 0-20 0,3 0 0 16,1 0 0-16,-4 0 0 0,0 0 18 0,0 3 2 16,0-3 1-16,1 7 0 0,-8-7-21 0,7 3-20 15,-4-3 4-15,1 6 1 0,3-3 15 0,-3 3 15 16,3 4-3-16,-4-4-1 0,4 7 4 0,0-4 1 15,-3 0 0-15,3 1 0 0,4-1-16 0,-4 7 0 0,0-7 0 16,0 1 0-16,-3-1 0 0,3-3 0 16,-4 4-12-16,1-1 12 0,-4 1-12 0,4-1 4 0,-4-3 8 15,-4 4-13-15,-3-7 13 0,0 6 0 0,0-2-10 16,0 2 10-16,-3 0 0 0,-4 1 0 0,-4-1 8 0,0-3-8 16,1 4 8-16,-4-1-8 0,0 1 0 0,0-1 8 15,-4 0-8-15,4-2 0 0,-4-4 0 0,4 3 8 16,0-3-8-16,0 4 0 0,0-1 0 0,3-3 0 15,-3-3 0-15,3 9 0 0,-3-9 0 0,4 7 0 16,-4-4 0-16,3-3 0 0,-3 6 0 0,3-3 8 16,1-3-18-16,-4 6-4 0,3-6-1 0,4 0 0 15,0 0-9-15,7 0-1 0,-7 0-1 16,7 0 0-16,0 0-36 0,0 0-7 0,0 0-2 16,0 0-809-16</inkml:trace>
  <inkml:trace contextRef="#ctx0" brushRef="#br3" timeOffset="150165.075">13540 13488 172 0,'0'0'16'0,"0"0"-16"0,0 0 0 0,0 0 0 16,0 0 193-16,0 0 36 0,0 0 7 0,0 0 2 16,0 0-121-16,0 0-24 0,0 0-5 0,0 0 0 15,0 0 0-15,0 0 1 0,0 0 0 0,0 0 0 16,-7 0-41-16,0 10-9 0,-1-4-2 0,1-3 0 15,0 6-37-15,0-2-15 0,0 2 1 0,0 0 0 16,0 1 14-16,0-1 0 0,0 1 0 0,0 5 0 16,0-5 25-16,0 9 8 0,0-1 2 0,0-2 0 15,0 0 12-15,-4-4 2 0,4 13 1 0,4-6 0 16,-5 6-18-16,1-6-3 0,0 6-1 0,4-3 0 16,-4 3-17-16,3-6-11 0,1 6 12 0,-4 0-12 0,3-3 8 15,1 3-8-15,-1-6 0 0,1 0 0 0,-1 3 0 16,-3 0 0-16,3-7 0 0,-3 11 0 0,7-8 8 15,0-5-8-15,0 9 0 0,0-3 0 0,4-1 14 0,-1 1-4 16,-3 0-1-16,4 0 0 0,3-3 0 0,0 9 0 16,0-6 0-16,0-4 0 0,0-2-9 0,4 2 10 15,-1-2-10-15,1 3 10 0,3-1-10 0,0-5 0 16,0-1 9-16,4 1-9 0,0-1 0 0,3-3 0 16,3-3 0-16,-2 4 0 0,-1-4 0 0,0-3-20 15,4 6 4-15,-4-3 1 16,4-3-32-16,-1 0-6 0,1 0-2 0,-4 0 0 15,4-3-30-15,-4 3-7 0,-3 0 0 0,-1-6-454 16,1 3-90-16</inkml:trace>
  <inkml:trace contextRef="#ctx0" brushRef="#br3" timeOffset="150633.115">14090 13686 748 0,'0'0'67'0,"0"0"-54"16,0 0-13-16,0 0 0 0,0 0 157 0,0 0 29 15,0 0 6-15,0 0 0 0,0 0-126 0,0 0-26 16,0 0-4-16,0 0-2 0,-4 6-9 0,-3-3-1 16,0 3-1-16,7-6 0 0,-3 4 40 0,-4 2 8 15,3 3 1-15,-3-3 1 0,4 4-3 0,-4-1-1 16,0 1 0-16,-1-1 0 0,1 10-16 0,0-10-3 15,0 10-1-15,0-3 0 0,-3-1-32 0,-1 4-6 16,0 0-2-16,4 6 0 0,-3-3-9 0,-1 3 0 0,1 0 0 16,-4 4 0-16,3-1 0 0,-3 3 8 0,0-9 0 0,3 6 0 15,1-3-8-15,-1 0 0 0,0 1-10 0,1-8 10 16,3-5-16-16,3 3 4 0,1-7 0 0,-1 0 0 31,-3-2-42-31,7-7-8 0,0 0-2 0,0 0 0 16,0 0-163-16,-3-16-33 0,-8-12-6 0,8 3-2 0</inkml:trace>
  <inkml:trace contextRef="#ctx0" brushRef="#br3" timeOffset="150917.498">13709 13792 2314 0,'0'0'103'0,"0"0"21"0,0 0-100 15,0 0-24-15,0 0 0 0,0 0 0 0,0 0 44 0,0 0 3 16,0 0 1-16,0 0 0 15,0 0-67-15,7 0-13 0,4 7-2 0,-1-4-1 0,4 3 35 0,-3-3-8 16,3 3 8-16,4 4 0 0,-4-1 0 0,0 1 0 16,3-1 0-16,-2 0 0 0,-1 7 0 0,0-6 0 15,-4 5 0-15,5-2 0 0,-5-4 0 0,1 7 0 16,-1 0 8-16,1-4-8 0,-4-3 28 0,0 7 4 16,4 3 0-16,-1-3 0 15,-3-4-52-15,4 4-9 0,-1 3-3 16,1-4 0-16,0-2 20 0,3 3 12 0,0-7-13 0,0 7 5 15,0-7-38-15,4 0-7 0,-4 1-2 0,3-1 0 16,-3-9-111-16,1 7-22 0,2-14-5 0,1 7-1 0</inkml:trace>
  <inkml:trace contextRef="#ctx0" brushRef="#br3" timeOffset="151487.517">14415 14175 403 0,'0'0'36'0,"0"0"-36"0,0 0 0 0,0 0 0 16,0 0 238-16,0 0 41 0,0 0 8 0,0 0 1 15,0 0-228-15,0 9-47 0,0-9-13 0,3 10 0 16,-3-10 0-16,0 6 0 0,0-6 0 0,4 9 0 16,-1 1 42-16,1 2 9 0,-4 1 1 0,3-4 1 15,-3 4 51-15,0 3 11 16,4-7 1-16,-4 7 1 0,0-4-53 0,-4 4-10 0,4-7-2 0,0 10-1 15,-3-10-27-15,3 7-6 0,0-6-1 0,-4 8 0 16,4-8-17-16,0-1 0 0,0 7 0 0,0-7-9 31,0 1-20-31,0-1-4 0,0 0-1 0,0 1 0 16,0-10-93-16,4 9-18 0,-4-9-4 0,0 10-1 16,0-10-40-16,0 0-8 0,0 0-2 0,0 0 0 0</inkml:trace>
  <inkml:trace contextRef="#ctx0" brushRef="#br3" timeOffset="152771.034">14383 13451 1332 0,'0'0'59'0,"0"0"12"0,0 0-57 0,0 0-14 0,0 0 0 0,0 0 0 15,0 0 45-15,0 0 7 0,0 0 0 0,0 0 1 16,0 0-42-16,0 0-11 0,7-7 0 0,-7 7 0 15,0 0 0-15,0 0 0 0,0 0 0 0,7 0 8 16,-7 0 10-16,10 0 2 0,-2 7 0 0,-1-4 0 16,0-3 21-16,3 0 5 0,1 6 1 0,-1-3 0 15,1 3-13-15,0-6-2 0,3 10-1 0,3-4 0 16,-3-3-7-16,4 7-2 0,0-1 0 0,3 0 0 16,0 7-13-16,0-7-9 0,0 10 12 0,-3 0-12 15,3-3 16-15,0 9-3 0,0-3-1 0,4 3 0 16,-7 0-12-16,-1 0 0 0,1 3-12 0,0 1 12 15,-1-1 0-15,1-3 20 0,-4 9-2 0,0-5-1 16,0-1-6-16,0 3-2 0,-3-3 0 0,0 1 0 0,3 5-9 16,-4-6 8-16,-3 0-8 0,0 7 8 0,0-7-8 15,-3 4 0-15,0-4 0 0,-1 0 0 0,-3-3 9 0,0 0-9 16,0-3 10-16,-3 3-10 0,-1-6 0 0,0 0 0 16,-3-3 0-16,0 2 0 0,-3-2 0 0,-1-3 0 15,1-4 0-15,-1 7 0 16,0-7-93-16,-3 0-15 0,0-2-4 0</inkml:trace>
  <inkml:trace contextRef="#ctx0" brushRef="#br4" timeOffset="157733.601">15229 13745 1558 0,'0'0'69'0,"-7"3"15"0,-3 4-68 0,-1-4-16 0,1 3 0 0,3-6 0 15,7 0 108-15,0 0 17 0,0 0 4 0,0 0 1 16,0 0-77-16,0 0-15 0,0 0-3 0,10 0-1 15,4 0-14-15,0-6-2 0,4 6-1 0,0-3 0 16,-4-4-17-16,-4 7 8 0,4 0-8 0,1 0 0 16,-5 0 8-16,1 7-8 0,-4-4 0 0,0 3 0 15,3-6 19-15,-6 10-3 0,-1-1-1 0,-3 7 0 16,4-4 12-16,-4 10 2 0,0-3 1 0,-4 0 0 16,1 0 1-16,3 6 0 0,0-3 0 0,0 3 0 15,0-7-13-15,0 8-2 0,7-1-1 0,-3-3 0 16,-1 3-15-16,4 0 8 0,0 0-8 0,4-3 0 15,-4 3 0-15,3 0 0 0,1-6 0 0,-4 9 0 16,0-9 0-16,-3 6 0 0,3 0-9 0,0-3 9 0,-4 0-9 16,1-3 9-16,-4 0-8 0,0-4 8 0,0-2-19 15,0 2 2-15,0-5 0 0,-4-1 0 16,4 1-17-16,0-10-3 0,0 0-1 0,-3 6 0 16,3-6-140-16,-7-6-28 0</inkml:trace>
  <inkml:trace contextRef="#ctx0" brushRef="#br4" timeOffset="158303.9">15155 13614 1792 0,'0'0'80'0,"0"0"16"0,-7 0-77 0,0-4-19 0,7 4 0 0,0 0 0 16,-3-6 27-16,3 6 1 0,0 0 1 0,0 0 0 16,0 0-11-16,3-3-2 0,4-3-1 0,-3-4 0 15,3 10 21-15,0-6 4 0,0 3 0 0,4-3 1 16,-1 3 7-16,1 3 2 0,-1-7 0 0,1 7 0 15,-1-3 10-15,5-3 3 0,-8 6 0 0,3 0 0 16,-3-10-3-16,4 10-1 0,3-6 0 0,-3 3 0 16,3 3-39-16,3-6-8 0,1 3-2 0,0-4 0 0,3 4-1 15,0-3 0-15,4 3 0 0,-4-3 0 0,0 6-9 16,0-4 0-16,0-2 0 0,-3 6-11 16,3 6 11-16,-3-2 0 0,-1-4 0 0,1 9-8 0,0 0 8 0,-1 1-10 15,-3-4 10-15,1 10-10 16,-1-4-6-16,-4-2 0 0,1 5-1 0,-1 4 0 0,-3-3 17 0,0-4-10 15,1 4 10-15,-5 3-8 0,1-10 8 0,-1 7 0 16,-3-7 0-16,0 1-8 0,0 9 8 0,0-10 0 16,-7 7 0-16,4-7 0 0,-5 7-10 0,5-4 0 15,-4-2 0-15,-4 5 0 0,4-5 10 0,-3-1-10 16,-1 1 10-16,-3 5-10 0,3-12 10 0,-3 7-8 0,4-4 8 16,-4 4-8-16,-1-4 8 0,1-3-8 0,0-3 8 15,0 0-8-15,0 0 8 0,-4 0 0 0,1 0 0 16,3-3-8-16,0-3-2 0,3 6 0 0,-3-10 0 0,0 10 0 31,3-6-22-31,4 6-5 0,-3-3-1 0,-1-4 0 16,4 7-95-16,0 0-19 0,7 0-4 0,0 0-755 0</inkml:trace>
  <inkml:trace contextRef="#ctx0" brushRef="#br4" timeOffset="159008.935">16341 13419 345 0,'0'0'31'0,"-11"6"-31"0,8-6 0 0,-8 10 0 16,4-4 229-16,0-3 40 0,-4-3 8 0,1 10 2 15,3-4-135-15,0-3-28 0,0 3-4 0,-1-3-2 0,-2 4-42 0,3 2-8 16,0 1-1-16,0-1-1 0,-4 0-24 0,4 7-5 16,0 0-1-16,0-4 0 15,0 7-12-15,-4-3-4 0,1 3 0 0,3 6 0 0,-4 0-4 0,1-3-8 16,2 3 11-16,-2 3-11 0,-1-3 16 0,4 3-4 16,0-3-1-16,-3 4 0 15,6-1 12-15,-3 3 2 0,0-3 1 0,3 1 0 0,1-1-26 0,3 3 0 16,0-3 8-16,0 1-8 0,0-4 21 0,3 3 3 15,5 0 0-15,-5 7 0 0,4-7 12 0,4 6 4 16,-4-8 0-16,3 8 0 0,-3-12-32 0,4 9-8 16,3-9 0-16,-3 3 0 0,3-6 0 0,0 0 0 15,-4 3 0-15,5-3 0 16,2-7-25-16,1 4-7 0,-4-7 0 0,4 7-1 16,-4-7 1-16,7 1 1 0,-3-1 0 0,3-2 0 15,-7-4-28-15,0 6-5 0,7-9-2 0,-3 6-563 0,-1-3-113 16</inkml:trace>
  <inkml:trace contextRef="#ctx0" brushRef="#br4" timeOffset="159760.813">16835 13748 939 0,'0'0'41'0,"-4"0"10"0,1-3-41 0,-1 3-10 15,0 0 0-15,4 0 0 0,0 0 13 0,0 0 1 16,0 0 0-16,0 0 0 0,0 0 14 0,0 0 4 15,0 0 0-15,0 0 0 0,0 0 32 0,0 0 6 16,4-6 2-16,-4 3 0 0,4-3-8 0,-4 6 0 16,0 0-1-16,0 0 0 0,0 0 4 0,0 0 1 15,0 0 0-15,0 0 0 0,0 0-3 0,0 0 0 16,0 0 0-16,0 0 0 0,0 0-10 0,0 0-3 16,0 0 0-16,0 0 0 0,0 0-24 0,0 0-4 15,0 0-2-15,0 0 0 0,0 0 15 0,0 0 3 16,0 0 1-16,0 0 0 0,-4 0-32 0,4 0-9 0,0 0 0 15,0 0 0-15,0 0 14 0,0 0-2 16,0 0 0-16,0 0 0 0,0 0 0 0,0 0 0 0,0 0 0 0,0 0 0 16,0 0-3-16,0 0-1 0,0 0 0 0,0 0 0 15,0 0-8-15,0 0 0 0,-7 0 0 0,7 0 0 16,-4 0 0-16,4 0 0 0,0 0 0 0,0 0 0 16,-3 0 0-16,3 0 0 0,0 0 0 0,0 0 0 15,-4 0 28-15,4 0 3 0,-3 0 1 0,3 0 0 16,0 0-20-16,0 0-3 0,-4 0-1 0,4 0 0 15,0 0-8-15,0 0 8 0,0-4-8 0,0-2 8 16,0 6-8-16,0 0 0 0,0 0 0 0,0 0 0 16,0 0 0-16,0 0 0 0,0 0 0 0,0 0 0 15,0 0 0-15,0 0 0 0,0 0 0 0,0 0 0 0,0 0 0 0,0 0 0 16,0 0 0-16,0 0 0 0,0 0 0 0,0 0 0 16,0 0 0-16,0 0 0 15,0 0 8-15,0 0 0 0,0 0 0 0,0 0 0 0,0 0-8 0,0 0 8 16,0 0-8-16,0 0 8 0,0 0-8 0,0 0 0 15,0 0 0-15,0 0 0 0,0-9 0 0,0 9 0 16,0 0 0-16,0-6 0 0,0 6 0 0,0-4 0 16,0-2 0-16,0 6 0 0,0 0 0 0,0 0 0 15,0 0 0-15,0 0 0 0,4 0 0 0,-4 0 0 16,0 0 0-16,0 0 0 0,0 0 0 0,0 0 0 16,0 0 0-16,0 0 0 0,0 0 0 0,0 0 0 0,0 0 0 15,0 0 0 1,0-3-62-16,0-3-14 0,0 3-4 0,3-4-1086 0</inkml:trace>
  <inkml:trace contextRef="#ctx0" brushRef="#br4" timeOffset="160738.008">16355 14040 1371 0,'0'0'60'0,"7"0"14"0,-7 0-59 0,0 0-15 0,0 0 0 0,0 0 0 15,7-6 84-15,-7 6 15 0,0 0 2 0,0 0 1 16,0 0-71-16,0 0-15 0,0 0-2 0,0 0-1 16,0 0 9-16,0 0 2 0,10 6 0 0,-2-6 0 15,-8 0 21-15,10 0 5 0,-3 0 1 0,4 3 0 16,-4-3-4-16,3 0-1 0,-3 0 0 0,4 0 0 0,0 6-6 0,3-6-2 16,-7 0 0-16,7 0 0 15,-4 0-3-15,5 0-1 0,-1 4 0 0,-4 2 0 0,4-6-19 0,-3 0-4 16,3 0-1-16,0 0 0 0,-3 0-10 15,-1-6 8-15,4 12-8 0,-3-12 8 0,0 2-8 0,3 4 0 16,-4-6 0-16,4 6 0 0,-3-3 19 0,0-6 1 16,-1 2 1-16,4-2 0 0,-3 0 15 0,-1-1 2 15,1 4 1-15,-4-4 0 0,4 1-27 0,-4 0-12 16,-4-1 10-16,4 1-10 0,-3-7 12 0,-1 7-4 16,-3-1-8-16,4 1 12 0,-8 0-3 0,4-7-1 15,0 6 0-15,-3 1 0 0,-1 0 10 0,1-4 2 16,-1-3 0-16,1 7 0 0,-4 0 3 0,3-1 1 15,1 1 0-15,-4-4 0 0,3 10-24 0,-3-3 0 16,0 6 0-16,-4-3 0 0,4 6 0 0,-3-3 0 0,-4 6 0 16,3-3 0-16,-3 10-12 0,0-4-8 15,0 4 0-15,3-4-1 0,-7 7 6 0,4-1 2 0,0-2 0 16,0-4 0-16,4 7 13 0,-1 3 0 16,-3-3 0-16,3-4 0 0,1 4 0 0,-1 3 0 0,1-4 0 0,2-2 0 15,1 3-10-15,4-1 10 0,-4-2-10 0,7 2 10 16,0-5 0-16,0 9 13 0,7-4-1 0,-4-2 0 15,8 3-12-15,-4-1 9 0,4-2-9 0,-1 2 8 16,1 1-19-16,3-3-4 0,0 2-1 0,4-2 0 16,-4 3 7-16,3-1 1 0,-2-5 0 0,2 2 0 15,1-5-26-15,3 2-5 16,-3-3-1-16,3-3 0 0,-4-3-17 0,5 0-4 0,-5 0-1 16,1-3 0-16,-4-3-117 0,4-3-23 0,-4 9-5 15,0-7-668-15</inkml:trace>
  <inkml:trace contextRef="#ctx0" brushRef="#br4" timeOffset="161067.336">17050 14263 2070 0,'0'0'92'0,"0"0"18"0,0 0-88 0,0 0-22 0,0 0 0 0,0 0 0 16,0 0 18-16,-4 9-1 0,4-6 0 0,0 7 0 16,-3 2-32-16,-1 1-6 0,1-4-2 0,3 1 0 15,-7 5 23-15,3 1 8 0,-3-4 0 0,3-2 0 16,1 6 28-16,-1 2 6 0,1-8 1 0,-1 9 0 16,1-10 29-16,-1 7 5 0,4-1 2 0,-3-2 0 15,3 3-21-15,0-1-4 0,3-2-1 0,1 6 0 16,-1-4-40-16,1 4-13 0,3-3 8 0,-4 3-8 31,5-1-22-31,-1 1-8 0,-4-3-2 0,4 3 0 0,-3 0-34 16,3-10-7-16,-4 0-2 0,4 1 0 0,-3 2-102 15,-4-12-21-15,7 0-4 0,-7 0-1 0</inkml:trace>
  <inkml:trace contextRef="#ctx0" brushRef="#br4" timeOffset="161500.979">17406 13347 2253 0,'0'0'49'0,"0"0"11"0,0 0 1 0,-7 6 3 0,3-6-51 0,4 0-13 0,0 0 0 0,0 0 0 16,-3 10 0-16,3-1 0 0,3 1 0 0,-3-1 0 15,4 0 0-15,3 7 0 0,-3 0 0 0,6-4 0 16,-6 7 0-16,3 6 0 0,0-6 0 0,0 9 0 16,0 7 28-16,-4-1 0 0,5 4 0 0,-1 3 0 15,0-4 20-15,0 7 3 0,0-6 1 0,0 6 0 16,0-7-7-16,-4 7-1 0,4-9 0 0,-7 2 0 15,4 4-17-15,-1-3-4 0,1-10-1 0,3 6 0 16,-7 1-10-16,4-7-1 0,-1 0-1 0,1 4 0 16,-1-4-10-16,1 0 0 0,-4-3 0 0,3 0 0 15,-3-3-18-15,4-6 4 0,-4 3 1 0,3 0 0 16,1-4-42 0,-4 4-8-16,0-10-1 0,3 1-1 0,-3-1-36 0,4-2-7 15,-4-7-2-15,0 0-573 0,0 0-114 0</inkml:trace>
  <inkml:trace contextRef="#ctx0" brushRef="#br4" timeOffset="162312.803">18214 13648 576 0,'0'0'51'0,"0"0"-41"15,0 0-10-15,0 0 0 0,0-6 220 0,0-4 43 0,0 10 8 0,0-3 1 16,0-3-190-16,0-3-38 0,0 5-8 0,3-2-2 16,-3-3-2-16,0 9 0 0,0-7 0 0,0 7 0 15,0 0-19-15,4-3-4 0,-4 3-1 0,4-6 0 16,-4 6-8-16,0 0 8 16,0 0-8-16,0 0 8 0,0 0 36 0,0 0 8 0,0 0 0 0,0 0 1 15,0 0 18-15,0 0 3 0,0 0 1 0,-8 6 0 16,5 4-15-16,-8-1-2 0,4 7-1 0,0-7 0 15,-3 4-27-15,-1-4-6 0,0 7 0 0,1-7-1 16,-4 7 9-16,0-7 3 0,3 10 0 0,-3-3 0 16,0-4-26-16,-4 4-9 0,4 3 0 0,0 0 9 15,0 6 1-15,-4-6 0 0,4 6 0 0,0 0 0 16,0-3-10-16,-4 3 12 0,8-6-12 0,-4 6 12 16,3-6-12-16,4 6 0 0,0-7 0 0,0 1 8 15,0 6-8-15,0-6 0 0,0-3 0 0,0 3 0 16,3-7-30-16,1 4-8 15,-4 0-2-15,3-4 0 0,0 4-28 0,1-7-5 0,-1 1-2 16,4-4 0-16,-7-3-37 16,4 6-7-16,3-9-1 0,0 0-1 0,0 0-12 0,0 0-3 0,-4-9 0 0,1 9-590 15</inkml:trace>
  <inkml:trace contextRef="#ctx0" brushRef="#br4" timeOffset="162689.091">17762 13560 748 0,'0'0'33'0,"0"0"7"0,0 0-32 0,0 0-8 0,-3 0 0 0,3 0 0 16,0 0 397-16,0 0 78 0,0 0 15 0,0 0 3 31,0 0-427-31,0 0-86 0,0 0-16 0,0 0-4 0,0 0 24 0,3 7 4 0,4 2 2 0,4-6 0 15,-4 6 18-15,4 4 3 0,-1-4 1 0,1 4 0 16,-1 3 17-16,-3-4 4 0,4 4 1 0,-4 3 0 16,4-4-3-16,-4 4-1 0,3 6 0 0,1-6 0 15,-1 6-6-15,1-3 0 0,3 3-1 0,-3 3 0 16,-1-9-1-16,1 6 0 0,7 0 0 0,3 4 0 16,-7-11-10-16,7 8-3 0,0-8 0 0,-3 7 0 15,7-6-9-15,-4 0 0 0,3-3 0 0,-2 3 8 16,-1-1-19-16,-4-2-4 0,5-3-1 0,-5 2 0 15,1 4-12-15,-4-3-4 0,0-7 0 16,0 7 0-16,-3-4-28 0,-1 4-7 0,1-6-1 0,-4-1 0 16,0 10-108-16,-3-10-23 0,-1 1-4 0,-3-1-1 15</inkml:trace>
  <inkml:trace contextRef="#ctx0" brushRef="#br4" timeOffset="163048.053">18588 14282 1670 0,'0'0'74'0,"-4"0"15"0,-3 9-71 0,0-9-18 0,0 9 0 0,4 1 0 16,-4-10 147-16,0 9 25 0,3-3 6 0,0 4 1 15,4-10-143-15,-3 9-36 0,3 1 0 0,3 5 0 16,1-2 18-16,0 3-3 0,-4 2-1 0,3-2 0 16,1-3 22-16,3 12 5 0,-4-7 1 0,-3 1 0 15,4 3 9-15,-4 0 1 0,3-3 1 0,1 3 0 16,-4-3-35-16,3-7-7 0,1 4-2 0,-1 3 0 15,-3-4-37 1,0-5-8-16,4-1-2 0,-4-9 0 0,3 7-109 0,-3-7-21 0,0 0-5 0,7 0-810 16</inkml:trace>
  <inkml:trace contextRef="#ctx0" brushRef="#br4" timeOffset="163650.798">18327 13228 1263 0,'0'0'56'15,"0"0"12"-15,0 0-55 0,0 0-13 0,0 0 0 0,0 0 0 16,0 0 54-16,0 0 8 0,0 0 2 0,0 0 0 0,10 0-19 0,1 0-3 15,-4 3-1-15,4-3 0 16,-1 0 13-16,1 6 2 0,-1-3 1 0,1 4 0 0,0-7-1 0,-1 6 0 16,1-3 0-16,-1 7 0 0,1-1-8 0,3 0-1 15,-3 7-1-15,3 3 0 0,-4 0-18 0,1-1-3 16,3 8-1-16,0 2 0 0,0-3-6 0,0 3-2 16,-3-3 0-16,3 10 0 0,4-7 0 0,-4 6-1 15,3-5 0-15,1 5 0 0,-4 1 14 0,7-7 3 16,-3 6 1-16,0-5 0 0,-1 5-7 0,-3 0-2 15,4-2 0-15,-4 2 0 0,0 1-13 0,-3-1-3 16,-1 4-8-16,1-4 12 0,-8 10-12 0,5-6-15 16,-8 6 3-16,0-6 1 0,0 2 35 0,-8-2 6 15,5 0 2-15,-4-4 0 0,0 1-20 0,-4-7-3 16,4 0-1-16,-3 3 0 0,-1-9-8 0,0 10 0 0,-3-10 0 16,4 3-11-16,-1-7-4 0,1 1-1 15,-5 3 0-15,1-9 0 16,0 2-108-16,0-5-21 0,0-1-5 0,-4-2-1 0</inkml:trace>
  <inkml:trace contextRef="#ctx0" brushRef="#br5" timeOffset="169159.327">19149 13601 1792 0,'0'0'80'0,"0"0"16"0,0 0-77 0,0 0-19 15,0 0 0-15,0 0 0 0,3-6 14 0,-3 6-1 16,7-7 0-16,-3 4 0 16,-4 3-51-16,7-6-10 0,-7 6-3 0,7 0 0 0,-7 0 21 0,11-3 4 15,-4-3 1-15,0 6 0 0,-7 0 25 0,0 0 0 0,10 0 0 16,-3 6 0-16,0-3 0 0,4-3 0 0,-11 0 9 16,7 6-9-16,0-3 36 0,4 4 1 0,-8 2 0 0,4-3 0 15,-3-2 15-15,3 2 4 0,0 3 0 0,-7-9 0 16,3 3 5-16,1 7 2 0,-1-4 0 0,1 10 0 15,0-7-17-15,-1 4-3 0,4 2-1 0,-3 4 0 16,3 0-30-16,0 6-12 0,0 3 8 0,0 1-8 16,0 5 0-16,0 1 0 0,0-1 0 0,4 1 0 15,-4 2 0-15,0-2 0 0,3-1 0 0,1-3 0 16,-1 4 0-16,-2-1 0 0,-1 1 0 0,0-7 0 16,-4 0 0-16,4-2 0 0,-3 2 9 0,-1-9-9 15,1-4 0-15,-1 4 0 0,1-10-10 0,-1 7 10 16,-3-6-42-16,4-1-2 15,-4-9 0-15,0 0 0 0,0 0-121 0,0 0-25 0,0 0-5 16,0 0-1-16</inkml:trace>
  <inkml:trace contextRef="#ctx0" brushRef="#br5" timeOffset="169892.411">19092 13576 1908 0,'0'0'84'0,"0"0"18"0,-3-6-82 0,-1-4-20 0,8 7 0 0,-4 3 0 16,0-9 12-16,3 2-3 0,4-2 0 0,-3 0 0 15,7 2-33-15,-11 7-6 0,3-9-2 0,-3 9 0 16,7-3 41-16,-7 3 8 0,0 0 2 0,0 0 0 15,0 0 27-15,0 0 6 0,0 0 0 0,0 0 1 16,0 0-4-16,7-6-1 0,-7 6 0 0,7 0 0 16,4-4-19-16,-4-2-4 0,7 6-1 0,0 0 0 0,4-3 12 0,-1-3 1 15,1-1 1-15,3 4 0 16,-3-3-20-16,3 3-4 0,0-3-1 0,0-4 0 0,4 10-13 0,-4-3 0 16,0-3 0-16,0 6 0 0,1-3 0 0,-5 3 0 15,4 3 0-15,-3-3 0 0,0 6 0 0,-1-3 0 16,-3 4 0-16,1 2-10 0,-5-6 10 0,4 6 0 15,0 4 0-15,1 0 0 0,2-4-10 0,-3 0 10 16,0 7-12-16,0-7 12 0,1 10 0 0,2-9 0 16,-3 5 0-16,4 1 0 0,-4-3 0 0,0-4 0 15,0 0 0-15,-3 1 0 0,-1 5 0 0,1-5 0 16,-4-1 0-16,0 1 0 0,-3 5-24 0,-4-5 1 16,-4 9 1-16,1-10 0 0,-4 7 22 0,0-7 0 0,-8 10-9 15,5-10 9-15,-4 7 0 0,-4-7 0 0,-3 7 11 16,3-3-11-16,1-4 10 0,-5 0-10 0,5 1 8 15,-4-4-8-15,3 4 0 0,0-4 8 16,4-3-8-16,-3 3 0 0,-1-6 8 0,0 0-8 0,4 0 0 0,0 0 8 16,0-6-8-16,0 6-17 0,3 0 4 0,-3 0 1 15,4-3-8-15,-1-3 0 0,0 6-1 0,1-7 0 32,-1 4-13-32,4 3-2 0,0 0-1 0,0 0 0 0,7 0-35 15,-7 0-6-15,0 0-2 0,7 0 0 0,-7 3-144 16,3 4-30-16</inkml:trace>
  <inkml:trace contextRef="#ctx0" brushRef="#br5" timeOffset="170605.62">20161 13300 1332 0,'0'0'59'0,"0"0"12"0,0 0-57 0,0 0-14 0,0 0 0 0,0 0 0 15,0 0 60-15,0 0 8 0,0 0 3 0,0 0 0 16,-3-6-20-16,3 6-4 0,0 0-1 0,0 0 0 16,0 0 1-16,0 0 0 0,0 0 0 0,0 0 0 0,10 0-30 15,-10 0-5-15,0 0-2 0,0 0 0 0,0 0-10 0,0 0 0 16,0 0 0-16,0 0 0 0,0 0 16 0,0 0 2 16,0 0 0-16,-3 6 0 0,-1 10 6 0,-6-4 0 15,6 4 1-15,-6-7 0 0,3 10-6 0,-8-3-2 16,1-4 0-16,4 4 0 0,-4 3 11 0,3 0 1 15,0-4 1-15,-3 4 0 0,4 0-22 0,3 6-8 16,-4-6 0-16,4 6 0 0,-4 0 8 16,4 3-8-16,-3 0 0 0,3 1 9 0,0 2-9 0,0 0 0 15,-4 4 0-15,4-7 0 0,-4 7 0 0,4-7 0 16,-3-3 0-16,3 3 0 0,-4 4 0 0,4-11 0 16,0 5 0-16,0-1 0 0,-4-3 0 0,8 3 0 15,-4-7 0-15,3 8 0 0,4 2 8 0,-3-3-8 16,3 3 0-16,0-3 8 0,3 3-8 0,1-2 0 0,3-1 0 15,3-3 0-15,-2-4 8 0,6 7 0 0,-4-9 0 0,8 3 0 16,-1-3-8-16,1-4 0 0,3 4 9 0,4-4-9 16,0 1 0-16,-1-1-8 0,5-2 0 0,2-1 0 15,1-2-13-15,3 2-3 0,-3 0 0 0,0 1 0 32,-4-1-48-32,0 1-11 0,1-4-1 0,-1 3-528 0,-4 1-106 0</inkml:trace>
  <inkml:trace contextRef="#ctx0" brushRef="#br5" timeOffset="172746.751">20616 13632 345 0,'0'0'15'0,"0"0"4"0,0 0-19 0,0 0 0 0,0 0 0 0,0 0 0 16,0 0 361-16,0 0 69 0,0 0 14 0,0 0 2 16,0 0-357-16,0 0-71 0,0 0-18 0,0 0 0 15,0 7 20-15,0-7 0 0,0 0 0 0,-3 3 0 16,-4 3 1-16,3 3 1 0,-3 1 0 0,0-4 0 16,0-3 8-16,0 7 2 0,3-1 0 0,-6 1 0 15,3 5-8-15,0 1 0 0,-4 6-1 0,-3 0 0 0,4 0 1 16,-5 3 0-16,1 0 0 0,-3 3 0 15,3 0-10-15,-4 1-2 0,-3 2 0 0,3-3 0 0,0 7-12 16,-3-7 8-16,4 0-8 0,-1 7 0 16,4-10 16-16,0-3-4 0,0 3 0 0,-4-6 0 15,4-1-35-15,0 7-7 0,3-9-2 0,1-3 0 16,-1 2-13-16,0-5-3 0,4-4-1 0,0 3 0 16,0-9-127-16,0-6-26 0,-3 6-5 0,-1-3-1 0</inkml:trace>
  <inkml:trace contextRef="#ctx0" brushRef="#br5" timeOffset="173062.575">20158 13695 2174 0,'0'0'96'0,"0"0"20"0,-4-3-92 0,1-6-24 0,3 9 0 0,-4-7 0 15,1-2 35-15,3 9 2 0,3-3 1 0,1-4 0 16,3 1-38-16,0 3-16 0,0-3 0 0,0 6 1 15,3 0 15-15,-2 0 0 0,2 6 0 0,-3 3 0 16,4 1 0-16,-4-1 0 0,3 1 0 0,1 5 0 16,-4 4 0-16,4 6 0 0,-4-6 0 0,3 9 0 15,-6-3 0-15,6 0 16 0,-3 4-1 0,0-1-1 16,1 0-2-16,-1-3 0 0,3 0 0 0,1-3 0 16,-1 10-12-16,1-10 11 0,-4 3-11 0,7 0 10 15,-3 3-10-15,6 0 0 0,-6-3 9 0,3 0-9 16,0-6 0-16,0 6 0 0,0-6 0 0,-3 0-12 15,3 0-19-15,-3 0-4 0,3-4-1 16,-4 1 0-16,-3-4-34 0,4-2-7 0,3-1-2 16,-3 1-833-16</inkml:trace>
  <inkml:trace contextRef="#ctx0" brushRef="#br5" timeOffset="173838.269">20937 14285 2016 0,'0'0'179'0,"0"0"-143"0,0 0-36 0,0 0 0 16,-7-3 118-16,7 3 17 0,-3 0 3 0,3-7 1 16,-7-2-193-16,7 6-38 0,0-4-8 0,0-2-2 15,0 6 64-15,0-3 13 0,0-1 2 0,0 4 1 16,0 3 42-16,0 0 9 0,0-6 2 0,0 3 0 16,3-3 1-16,1 2 1 0,-4 4 0 0,7-6 0 15,-7 6-7-15,0 0-2 0,0 0 0 0,7-3 0 16,-4-3 4-16,4 6 0 0,-7 0 0 0,8 0 0 15,-8 0-16-15,10 0-4 0,-10 0 0 0,7 0 0 0,0 0-8 0,-7 0 0 16,0 0 0-16,7 6 0 16,4-3 0-16,-4 7 0 0,0-10 0 0,0 6 0 0,-7-6 0 0,7 3 0 15,-7-3 0-15,4 6 0 0,-1 4 0 0,-3-10 0 16,0 0 0-16,4 9 0 0,-1 0 0 0,1 1 8 16,-4-1-8-16,0 1 8 0,0 5-8 0,-4-5 0 15,1 5 0-15,-1-2-11 0,-3 3 11 0,4-1 0 16,-8-2 0-16,7-4 8 0,-6 7-8 0,3-7 0 15,0 7 8-15,0-7-8 0,-4 1 0 0,4-1 8 16,0 1-8-16,0 5 0 0,0-5 0 0,0-7 8 16,0 6-8-16,0-2 0 0,-4 2 0 0,4 0 9 15,-3-9-9-15,2 10 0 0,-2-4 0 0,3-3 0 0,-4-3 0 16,4 6 0-16,0-2 0 0,-3-4 0 0,2 0 0 16,1 0 0-16,4-4 0 0,-4-2 0 0,3 6 0 15,-3-9 0-15,0 6 0 0,4-4 0 0,-1-2 0 16,-3 0 0-16,4 2 0 0,-1 4 0 0,1-3-11 0,-1-4 11 15,4 10-9-15,0 0 9 16,-4-9 0-16,4 9-9 0,0 0 9 0,0 0-8 0,0 0 8 0,0 0-8 16,0 0 8-16,0 0 0 0,0 0 0 0,0 0-8 15,8 0 8-15,-1-3 0 0,3 3 0 0,-3 0 8 16,-7 0-8-16,11 0-13 0,-1 3 3 0,4-3 1 16,1 9 9-16,-1-2 12 0,-4-4-2 0,1 6-1 15,3-2-18-15,0 2-4 0,-3 0-1 0,3 1 0 16,-4-1 14-16,1 1 0 0,3 5 0 0,-3-5-9 15,3-1 9-15,-4 7 0 0,4-7 0 0,1 1 0 0,-1-1 0 16,0 0 0-16,-4 1 0 0,4-4 0 0,1 3 8 16,-1-5-8-16,-4 2 8 0,4-3-8 15,-3 3-38-15,3 1-12 0,-3-4-2 16,-1 3-1-16,-3-3-103 0,4-3-21 0,-11 0-4 0</inkml:trace>
  <inkml:trace contextRef="#ctx0" brushRef="#br5" timeOffset="174396.915">21332 13416 2304 0,'0'0'102'0,"0"0"21"0,0 0-99 0,0 0-24 16,0 0 0-16,0 0 0 15,0 0 49-15,0 0 5 0,0 0 1 0,0 0 0 0,0 0-55 0,0 0-8 16,4 9-4-16,0 1 0 0,-1-1 12 0,-3 1-12 16,4-1 12-16,-4 7-12 0,3-7 12 0,-3 10-8 15,0 0 8-15,0 6-8 0,0-6 8 0,0 12 0 16,0 0-9-16,0 1 9 0,0-1 10 0,0 4 6 15,4-1 2-15,-1 4 0 0,-3-4-18 0,4 4-17 16,-1 6 3-16,-3-3 1 0,7-10 22 0,-3 10 5 16,-1-4 1-16,1 1 0 0,-1 3-15 0,1-4 0 15,3-8 0-15,-3 5 0 0,-1 1 0 0,1-1 0 0,-1-6 0 16,1 0 0-16,-1-2 0 0,1-1 0 0,-4-7 0 16,3 1 0-16,-3 0 0 0,0-3 0 0,4-4 0 0,-1-2 0 31,-3 2-113-31,4-9-26 0,-4-3-5 0,0 0-504 15,0 0-102-15</inkml:trace>
  <inkml:trace contextRef="#ctx0" brushRef="#br5" timeOffset="175135.884">22059 13601 1440 0,'0'0'128'0,"0"0"-103"0,0 0-25 0,0 0 0 0,0 0 164 0,0 0 27 16,0 0 5-16,0 0 2 0,0 0-166 0,0 0-32 15,0 0-10-15,-3 9 0 0,-1-5 10 0,1 5-10 16,-1 0 10-16,1 1-10 0,-4-4 43 0,-1 10 9 15,5-4 2-15,-1 4 0 0,-3-3-32 0,4 12-12 16,-8-7 11-16,8 8-11 0,-4-1 19 0,-4-3-3 16,-7 9 0-16,4-3 0 0,-3 10 5 0,3-7 1 15,-8 0 0-15,1 4 0 0,-3-7-7 0,2 7-2 16,1-1 0-16,0-6 0 0,-7 7-13 0,7-7 8 16,7-3-8-16,-4 3 0 0,0-9 0 0,4 6 0 15,4-6-11-15,3-3 11 16,-1-7-55-16,1 7-3 0,0-13-1 0,4 6-629 0,3-9-127 0</inkml:trace>
  <inkml:trace contextRef="#ctx0" brushRef="#br5" timeOffset="175437.227">21671 13676 2131 0,'0'0'189'0,"0"0"-151"0,0 0-30 0,0 0-8 15,-10 0 141-15,10 0 27 0,0 0 6 0,0 0 1 16,0 0-175-16,0 0-36 0,-7-9-6 0,7 9-2 0,7-10 28 0,-7 10 6 16,0 0 1-16,0 0 0 0,7 0 9 0,-7 0 12 15,0 0-2-15,7 10-1 0,0-1 19 0,3 1 3 16,8-1 1-16,-7 13 0 0,-8-3-32 0,8 3 0 16,6 3 0-16,1 3 0 0,-4-3 8 0,-3 3 1 15,3 4 1-15,3-4 0 0,-3 0-10 0,-3 0 8 16,0-2-8-16,3 2 8 15,0-3-8-15,-4 3 0 0,1-3 0 0,0 3 0 0,-1-3 0 0,1 1-17 16,-4-4 4-16,3 3 1 16,-6-7-129-16,7 8-26 0,-1-8-5 0,-3 1-529 15,-3 0-107-15</inkml:trace>
  <inkml:trace contextRef="#ctx0" brushRef="#br5" timeOffset="175863.418">22317 14391 1382 0,'-11'7'123'0,"4"-7"-99"15,7 0-24-15,0 0 0 0,0 0 136 0,-3 9 21 16,-1 0 5-16,1 1 1 0,6-4-102 0,-6 7-20 16,-5-7-4-16,1 3-1 0,7 7 56 0,-3-4 12 15,-4-2 1-15,-4 6 1 0,4-7-33 0,4 7-6 16,3-4-2-16,-4-2 0 0,-3 5-51 0,4 1-14 15,10-4 0-15,-4-2 0 16,-3-1-23-16,4 7-9 0,-1-7-3 0,4 1 0 16,0 5-21-16,-3-5-4 0,3-1 0 0,0 7-1 15,4-3-87-15,-1-4-16 0,-10 7-4 0,7-1-1 16,4-2-11-16,-1 3-3 0,-3-7 0 0,-7 7-418 0</inkml:trace>
  <inkml:trace contextRef="#ctx0" brushRef="#br5" timeOffset="176474.58">22126 13165 979 0,'0'0'87'0,"0"0"-70"16,0 0-17-16,0 0 0 0,0 0 236 0,0 0 44 16,0 0 9-16,0 0 2 0,7 3-228 0,-7-3-46 0,0 0-9 0,11 7-8 15,-4-4 21-15,0-3-2 0,-7 0-1 0,7 6 0 16,-7-6 12-16,7 9 2 0,7 1 1 0,-3-1 0 15,-1 1-21-15,1 5-12 0,0 4 12 0,3 0-12 16,0 0 0-16,3 6 0 0,5 0 0 0,2 0 0 16,8 3 0-16,-7 0 0 0,-4 1-10 0,0-4 10 15,7 9 0-15,-3-6 12 0,-7 1-2 16,3 5 0-16,0-6 4 0,0 7 1 0,-3-7 0 0,-1 7 0 16,-3-1 5-16,8 1 2 15,-1-1 0-15,-4-3 0 0,1 4-13 0,0-1-9 0,-1 4 12 0,1-3-12 16,3 2 20-16,-10 7-4 0,-1-3 0 0,4-4 0 15,1 1-16-15,-5-3 0 0,-10 2 0 0,4-5 0 16,3-4 11-16,-4 0-11 0,-3 0 10 0,-3-3-10 16,-4 4 10-16,3-4-10 0,1-7 10 0,-4 8-10 15,-8-8 0-15,1 1 0 0,4-3 0 0,-1 3 0 16,-10-1-28 0,3-2-9-16,-3-3-2 0,4 2-683 0,-5 1-137 0</inkml:trace>
  <inkml:trace contextRef="#ctx0" brushRef="#br4" timeOffset="179832.556">23153 13557 1209 0,'0'0'108'0,"0"0"-87"15,0 0-21-15,0 0 0 0,0 0 248 0,0 0 44 16,0 0 10-16,0 0 2 0,0 0-240 0,0 0-47 16,0 0-9-16,0 0-8 0,0 0 0 0,0 0 0 0,0 0 8 0,7 3-8 15,-4 7 21-15,4-1 3 0,1 7 0 0,-1-1 0 16,3 4-3-16,-3 3 0 16,0 3 0-16,4 4 0 0,-1 5-21 0,1 1-13 0,-4-1 1 0,4 4 1 15,-4-4 11-15,0 4 0 0,0-4 0 16,0 4 0-16,-4-4 0 0,1 1 14 0,-1 2-3 0,1-2-1 15,-4-1-10-15,-4 1 0 0,4-7 0 0,-3 7 0 16,-1-7 0-16,1 0-11 0,-1-3 11 0,1-6-12 31,-4 0-11-31,7-3-2 0,-4 2-1 0,1-8 0 16,3-1-149-16,-4-3-29 0,4-6-7 0</inkml:trace>
  <inkml:trace contextRef="#ctx0" brushRef="#br4" timeOffset="180365.331">23160 13526 2296 0,'0'0'51'0,"0"0"10"0,-4-10 3 0,1 7 0 0,-1-3-52 0,1-3-12 15,-1 5 0-15,4 4 0 16,0-6-76-16,4-3-17 0,-1-1-4 0,1 4-1 0,3 3 78 0,-7 3 20 15,3-6 0-15,1-4 0 0,-1 10 47 0,1-9 13 16,0 6 2-16,3-4 1 0,-4-2 20 0,1 3 4 16,-1-4 1-16,4 10 0 0,0-9-59 0,-3 6-11 15,6-3-2-15,-3 2-1 0,0-2-15 0,8-3 0 16,-1 2 0-16,0 4 0 0,0-3 0 0,4 6 0 0,-1 0 0 0,4 0 0 16,4 0-12-16,0 6 4 0,3-3 8 15,0 4-13-15,-3 2 13 0,0 1 0 0,3-1 0 0,-3 0 0 16,-1 7 0-16,1-7-14 0,-4 7 1 0,4-3 0 15,-4-4 0-15,-3 7 0 16,-1-7 0-16,-3 7 0 0,0-4-9 0,-7 4-2 0,1 3 0 0,-1-3 0 16,-7-4 24-16,0 4-11 0,-4-7 11 0,-3 7-8 15,0-4 8-15,0-2 8 0,0 5-8 0,-4-5 11 16,-3 6 23-16,4-7 5 0,-5 0 1 0,-2 1 0 16,-1-1-40-16,1-3 0 0,-5 4 0 0,1-7 0 15,0 3 9-15,0-3 1 0,0 4 0 0,-4-4 0 16,0-3-10-16,1 0 12 0,-1 0-12 0,0 6 12 15,4-6-4-15,-4 0-8 0,1 0 12 0,3 3-4 16,-4-3-8-16,4 0 0 0,-1 0 0 0,5 0 0 16,-1 7-23-16,4-7 3 0,0 0 1 0,3 0 0 15,1-7-15-15,-1 4-3 0,8 3-1 0,3 0 0 16,0 0-93-16,0 0-18 0,0 0-4 16</inkml:trace>
  <inkml:trace contextRef="#ctx0" brushRef="#br4" timeOffset="180913.017">24162 13247 2214 0,'0'0'98'0,"0"0"20"0,0 0-94 0,0 0-24 0,0 0 0 0,0 0 0 15,0 0 72-15,-4 6 11 0,4-6 1 0,0 0 1 16,0 0-69-16,0 0-16 0,0 0 0 0,0 0 0 16,0 0-14-16,-7 3-4 0,7-3-1 0,-3 10 0 15,-4-4 19-15,3 3 0 0,-3-6 0 0,0 7 0 16,3 5 21-16,-6-5-1 0,-1 9-1 0,1-4 0 15,-4 4-7-15,3 0 0 0,0 6-1 0,-3-6 0 16,4 6-11-16,-1-6 8 0,1 9-8 0,2-3 8 16,-2 0-8-16,3-3 12 0,0 3-12 0,3 0 12 0,1-3-12 15,-1 3 0-15,-3 0 0 0,4 4 8 16,-4-1-8-16,0-3 0 0,-4 3 0 0,4 3 8 0,-4 1-8 16,1-7 0-16,-4 9 0 0,3-5 0 0,-3-1 0 0,3 3 0 15,1-3 0-15,-1 1 0 0,4-4 0 0,-3 3 0 16,6 0-9-16,-3 4 9 0,3-4 0 0,4 0 0 15,0 0 8-15,4-3-8 0,3 0 0 0,4-3 0 16,3 3 0-16,0-6 0 0,0 3 0 0,0-3 0 16,4 0 0-16,-1 0-10 0,4-1 10 0,1-2 0 15,-5-3 0-15,1 2-8 0,3 4 8 0,-3-3 0 16,-1-7 0-16,1 10 0 0,0-3-9 0,-1-4 0 16,-3-2 0-16,0 5 0 0,1-5 0 0,-1 5 0 15,0-5 0-15,0-1 0 16,-3 1-23-16,3-4-4 0,-4-3 0 0,1 7-1 15,3-10-97-15,-4 6-19 0,5-3-4 0,-5-3-751 0</inkml:trace>
  <inkml:trace contextRef="#ctx0" brushRef="#br4" timeOffset="181594.818">24162 14096 2304 0,'0'0'51'0,"0"0"10"0,0 0 3 0,0 0 0 0,0 0-52 0,0 0-12 0,0 0 0 0,0 0 0 31,10 0-24-31,-3 0-8 0,0 0-2 0,4-3 0 0,-4 3 15 0,4-6 3 0,-1 6 1 0,-3 0 0 15,4 0 15-15,-4-3 16 0,4 3-3 0,-1 0-1 16,-3 0 18-16,4-6 3 0,-4 6 1 0,3 0 0 16,1 0-10-16,0-10-3 0,-1 10 0 0,4-9 0 15,-3 9 10-15,3-10 1 0,-3 4 1 0,3 3 0 16,3-6-20-16,-3-1-4 0,-3 1-1 0,0-4 0 16,-4 4-8-16,3-1 0 0,1 1 0 15,-4 0 0-15,-4 6 0 0,1-7 0 0,-4 4 10 0,0-4-10 16,-4 4 20-16,4-3-2 0,-3-1-1 0,-4 10 0 15,0-9 12-15,-4 9 3 0,-3-9 0 0,3 9 0 16,1 0-32-16,-4 0-21 0,0 0 3 0,3 0 1 16,-3 6 17-16,3-3-12 0,-3 6 12 0,4-2-10 15,-4 2 10-15,3 0-13 0,4 7 5 0,-4-3 8 16,1 2 0-16,-4 4 0 0,3 0 0 0,0 0 0 0,1-4-9 16,-1 4 9-16,1 0 0 0,3 0 0 0,0 3 0 0,3-3 0 15,1-7 0-15,-1 4 0 0,8 3 0 0,-1-4 0 16,1-5 0-16,-1 2 0 0,4 1 0 0,0-4 0 15,4-6 0-15,-1 7 0 0,1-4 0 0,0-3-13 16,6 4 4-16,-3-4 1 16,4 3-30-16,-4-6-6 0,7 9 0 0,0-9-1 15,1 10-147-15,-1-10-28 0,3 6-7 0,1-3-1 0</inkml:trace>
  <inkml:trace contextRef="#ctx0" brushRef="#br4" timeOffset="182362.81">24677 14300 633 0,'0'0'56'0,"0"0"-44"15,0 0-12-15,0 0 0 0,0 0 328 0,0 0 63 0,0-9 13 0,3 3 2 32,1 3-382-32,3-4-77 0,0-2-15 0,4 6-4 0,-1-7 55 0,-3 4 17 0,4-3-10 0,-4-1 10 15,0 1 45-15,0 3 15 0,0-4 2 0,0 7 1 16,-3-3 12-16,3-4 2 0,0 10 1 0,0-9 0 16,0 3-22-16,-4 2-4 0,4 4 0 0,0-6-1 15,1 6-38-15,-8 0-13 0,3 0 9 0,8 0-9 16,-4 0 0-16,3 0 0 0,-3 6 0 0,4-2 0 15,-1 2 0-15,-2 0 0 0,-1-3 0 0,3 7 0 16,-3-1-11-16,0 1 11 0,0-1-8 0,-3 0 8 16,-4 7 0-16,-4-7 0 0,4 10 0 0,-3-3 8 15,-1 0-8-15,-3-4 0 0,0 7 0 0,-3-3 0 16,-1 2 0-16,0 1-13 0,1-3 3 0,-4 3 1 16,3 0 9-16,1-1 0 0,-5-2 0 0,5 3 0 0,-1-10 0 15,1 7 0-15,3-7 0 0,0 7 0 16,3-13 0-16,1 7 0 0,-1-4 0 0,4-6 8 0,0 0-8 0,0 0 11 15,0 0-11-15,4 9 12 0,-4-9-12 0,3 7-14 16,8-4 3-16,-1 3 1 0,1-3 10 0,6-3 0 16,1 6 0-16,3-3 0 0,0-3 0 0,4 7 0 15,7-7 0-15,-7 3 0 16,-1-3-37-16,1 0-3 0,0 0 0 0,-1 0 0 16,-2 0-27-16,-5 0-5 0,1 0-2 0,-4 0-573 15,0 0-114-15</inkml:trace>
  <inkml:trace contextRef="#ctx0" brushRef="#br4" timeOffset="183113.036">25312 13400 172 0,'0'0'8'0,"0"0"1"0,0 0-9 0,0 0 0 0,3-9 0 0,4 6 0 16,-3-3 370-16,3-4 72 0,0 7 14 0,4-10 4 16,-1 4-351-16,1 6-69 0,-1-3-15 0,-3-4-2 15,0 7 37-15,1-3 8 0,-8 6 2 0,0 0 0 16,0 0 7-16,0 0 2 0,0 0 0 0,0 0 0 15,0 0-34-15,0 0-6 0,0 0-2 0,3 9 0 16,1 1-24-16,-4-1-5 0,3 0 0 0,1 7-8 16,-4 3 13-16,3 0-4 0,1-4-1 0,3 11 0 15,0-5-8-15,0 11 0 0,-4-4 0 0,4 7 0 16,1-1-8-16,-1 4 8 0,3-1 0 0,-6-2 0 16,-1 9 0-16,1 0 8 0,3-1 0 0,-4-2 0 0,-3 3 9 15,-3 0 2-15,3 0 0 0,-4 0 0 16,4-7-7-16,-3 4 0 0,-1-9-1 0,4 2 0 0,-3-6-11 15,3 7 0-15,0-4 0 0,0-9 8 0,3 3 0 0,1-6 0 16,-4 0 0-16,3-3 0 0,1 2-17 0,-1-8-4 16,1-1-1-16,-1 1 0 15,1-1-40-15,-4-9-8 0,3 6-2 0,-3-6 0 16,7 0-141-16,1 0-29 0</inkml:trace>
  <inkml:trace contextRef="#ctx0" brushRef="#br4" timeOffset="185000.195">26335 13551 172 0,'0'0'8'0,"0"0"1"0,0 0-9 0,0 0 0 0,0 0 0 0,-7 0 0 15,7 0 432-15,-7 0 84 0,7 0 16 0,0 0 4 16,-7 0-368-16,7 0-73 0,-7 6-15 0,7-6-4 16,-7 3-11-16,3 4-2 0,-3-4-1 0,0 6 0 15,-4 0-18-15,1 7-3 0,-4 3-1 0,0 0 0 16,-1-4-22-16,-2 11-5 0,-4-8-1 0,-4 7 0 15,4-3-3-15,-4 4-1 0,-3 2 0 0,3-3 0 0,-7 3-8 16,4 7 0-16,4-10 0 0,-1 3 0 0,-3-3 0 16,6-3 8-16,1 3-8 0,4 3 8 0,-1-6-8 0,0 0 0 15,4-3 0-15,0 6 0 0,4-6-17 0,2-4-6 16,-6 4-1-16,7 0 0 16,-3-3-60-16,6-7-13 15,-3 7-3-15,0-7 0 0,0-6-102 0,4 4-21 0,3-7-4 0</inkml:trace>
  <inkml:trace contextRef="#ctx0" brushRef="#br4" timeOffset="185328.538">25795 13614 1209 0,'0'-10'108'15,"0"1"-87"-15,0-1-21 0,-3 4 0 0,3-3 216 0,3-1 40 0,-3 1 7 0,4-1 1 31,3 1-240-31,-4 0-49 0,4-1-10 0,0 1-1 0,0-1 22 0,4 4 5 0,0-3 1 0,3 2 0 16,-4 4 29-16,4-3 7 0,-3 3 0 0,0 3 1 16,-1 0 12-16,1 0 3 0,-4 3 0 0,0 3 0 15,-4 4-10-15,4-1-2 0,0 7 0 0,-3-4 0 16,0 7 11-16,-4 6 1 0,3 3 1 0,-3 4 0 16,0-4 10-16,0 0 1 0,4 1 1 0,-1 5 0 15,1 1-24-15,3-7-5 0,0 6 0 0,3-6-1 16,4 4-18-16,1-4-9 0,-5 0 10 0,4-3-10 15,0-3 0-15,0 3 0 0,1 0-13 0,-1 1 4 16,-4-5-12-16,4 5-3 0,0-8 0 0,-3 7 0 16,0-6-25-16,-1-3-6 15,-3 3-1-15,0 0 0 0,0-1-93 0,0-8-19 0,1 6-4 0,-1-7-787 16</inkml:trace>
  <inkml:trace contextRef="#ctx0" brushRef="#br4" timeOffset="185822.865">26420 14222 1324 0,'0'0'118'0,"0"0"-94"0,0-3-24 0,3-7 0 16,1 4 269-16,-1-3 50 0,1-1 9 0,3 1 3 31,-4-1-294-31,4 4-58 0,4 3-12 0,-4-3-3 0,0-4 36 0,-3 7 0 0,3-3 0 0,-4 3 0 16,8-3 0-16,-11 6 14 0,0 0-1 0,0 0 0 16,7 6-13-16,-7-6-8 0,0 0 8 0,0 0-13 15,3 3 13-15,-3 6 0 0,0 1 0 0,-3-1 0 16,-4-3 15-16,3 10 5 0,4-6 2 0,-7 2 0 15,0-2-22-15,0-1 0 0,3 7 0 0,-3 2 0 16,-3-2 0-16,3 3 0 0,-4 0 0 0,1-4 0 16,-1 4 11-16,-3-3-3 0,0 3 0 0,3-7 0 0,-3 4-8 15,4 3 0-15,-1-4 0 0,0-2 0 0,4 3 21 16,0-7 3-16,4 0 0 0,-1-2 0 0,1 2 6 0,6-6 2 16,1 7 0-16,-1-4 0 15,1 3-52 1,3 1-9-16,3-4-3 0,1 3 0 0,0-5 32 0,6 5 0 0,-3-3 0 0,4 4 0 0,0-1 0 0,-1 0 0 15,1 1 0-15,0-1 0 0,3-2-22 0,-4 2 2 16,4-9 0-16,-3 9 0 16,-4-2-100-16,4-4-19 0,0 3-4 0,-4-6-520 15,3 0-104-15</inkml:trace>
  <inkml:trace contextRef="#ctx0" brushRef="#br4" timeOffset="186325.293">26427 13087 2692 0,'0'0'60'0,"-7"0"12"0,-4 0 2 0,4 0 1 0,0-3-60 0,7 3-15 15,0 0 0-15,0 0 0 16,0 0-36-16,0 0-11 0,7 3-1 0,3 3-1 16,5-3 7-16,-1 7 2 0,3-1 0 0,1 7 0 0,7 2 57 0,-4 1 12 15,4-3 3-15,-1 3 0 0,-6 0-12 0,3 6-1 16,4 0-1-16,-4-3 0 0,4 12-18 0,-4-9 10 15,-4 4-10-15,1-1 8 0,0 3 2 0,-4-3 0 16,3 1 0-16,-2 5 0 0,-5-6 27 0,1 7 6 16,-1-1 1-16,-3 1 0 0,4 2-20 0,-4-2-3 15,0 3-1-15,0-4 0 0,0-6 9 0,0 10 2 16,-3-4 0-16,3-5 0 0,0 5-31 0,-4-9 8 16,1 10-8-16,-1-7 0 15,-3 0-23-15,0 7-7 0,-3 2-2 0,-1-2 0 0,-3 2 32 0,-3 7 0 16,-4-3 0-16,0-3 0 0,-4-1-24 0,-3 4 2 0,-8-3 0 0,5-10 0 15,-4 6 4-15,3-5 1 16,0-4 0-16,-3-7 0 16,0 8-114-16,0-11-22 0</inkml:trace>
  <inkml:trace contextRef="#ctx0" brushRef="#br5" timeOffset="190034.497">27104 13463 2275 0,'0'0'100'0,"0"-3"22"0,-4-6-98 0,4 2-24 0,0-2 0 0,-3 6 0 16,3-10-184-16,3 10-41 0,-3-3-9 16,0 6-2-16,0-10 172 0,0 10 35 0,0 0 6 0,0 0 2 15,0 0 121-15,0-9 25 0,0 9 5 0,0 0 1 16,0 0 6-16,0 0 2 0,0 0 0 0,0 0 0 16,0 0-65-16,0 0-13 0,0 0-2 0,0 0-1 15,0 0-42-15,4 9-8 0,-1 7-8 0,1 0 12 0,0-4-12 16,-1 7 0-16,8-3 9 0,-8 9-9 15,1-3 12-15,3 3-3 0,0 3 0 0,0-3 0 0,3 13 20 16,-3-4 4-16,4 10 1 0,0-6 0 0,-1 12-34 16,4-6 0-16,-3 0-12 0,3 3 3 0,-3-3 9 0,-1 3 0 15,1-3 0-15,-4-7 0 0,3 7 0 0,-3-9 0 16,1-1 0-16,2 1 8 0,-3-7 4 0,-3 0 0 16,3-3 1-16,0 3 0 0,-4-9-13 0,4-3-10 15,-3 0 2-15,3-7 0 16,-3 0-36-16,-1-5-8 0,-3-4 0 0,0 0-1 15,0 0-104-15,0 0-21 0,0 0-4 0</inkml:trace>
  <inkml:trace contextRef="#ctx0" brushRef="#br5" timeOffset="190546.175">27111 13425 2592 0,'0'0'230'0,"4"-6"-184"0,-8 3-37 0,4-3-9 15,0 6-12-15,7-10-4 0,0 1 0 0,7 6-1 16,4-3-35-16,3-4-8 0,0 1 0 0,4-1-1 16,-4 4 44-16,0-3 9 0,-3-1 8 0,-1 1-12 0,-2 6 44 0,-1-4 9 15,-4-2 2-15,1 9 0 16,-1-6 9-16,-2 3 3 0,-1-4 0 0,3 7 0 0,-3-3-18 0,4 3-3 15,-1 0-1-15,1 0 0 0,3-6-33 0,4 12 0 16,-1-3 0-16,8-3 0 0,0 10 0 16,10-4 0-16,4 3 0 0,0 1 0 0,-1-1-12 0,-2 1-2 15,3-1-1-15,-4 7 0 0,-3-1-3 0,-4-2-1 16,-4-4 0-16,-2 7 0 0,-5 0-4 16,-6-4-1-16,-1 7 0 0,-3-3 0 0,-3 3 13 0,-4-4 3 15,-7 4 0-15,3 0 0 0,-6-10 8 0,-1 10 0 16,-3-3 0-16,0-1 0 0,0-2 0 0,-4 3 0 15,1-7 8-15,-5 10-8 0,1-10 0 0,0-2 0 16,-4 2 0-16,1-6 0 0,-1 7 0 0,0 2 9 16,-3-3-9-16,0 1 10 0,0-1 5 0,-1-6 1 15,1 7 0-15,0-4 0 0,0-6 12 0,3 0 4 16,-3 0 0-16,3 0 0 0,1 0-32 0,2 0 0 0,1-6 0 16,0 6 0-16,7 0 12 0,-4 0-3 0,8 6-1 0,3-12 0 15,-4 6-8-15,11 0-14 0,-7 0 3 0,7 0 1 31,0 0-68-31,0 0-14 0,0 0-2 0,0 0-1 16,0 0-87-16,0 0-18 0,0 0-3 0,11 0-645 0</inkml:trace>
  <inkml:trace contextRef="#ctx0" brushRef="#br5" timeOffset="191032.936">28335 13149 2487 0,'0'-9'110'0,"0"9"23"0,0-9-106 0,4 2-27 15,-1 4 0-15,-3-3 0 16,0 6-16-16,7-9-9 0,-3 5-2 0,-1-2 0 0,-3 6 12 0,0 0 3 15,0 0 0-15,0 0 0 0,0 0 12 0,0 0 0 16,0 0 12-16,0 0-12 0,0 0 38 0,-10 0 1 16,3 0 0-16,-4 6 0 0,0 4-15 0,1-1-4 0,-1 7 0 0,1-4 0 15,3 4-2-15,0 3-1 16,-7 0 0-16,3 9 0 0,0-3 3 0,-3 3 1 16,0-3 0-16,0 10 0 0,0-7-10 0,-4 0-3 15,1 7 0-15,3-1 0 0,-4 4-8 0,0 3 8 0,4-4-8 0,4 7 8 16,-5 0 0-16,1-6 0 0,7 6 0 15,0 0 0-15,4-7-8 0,-4 1 8 0,7-4-8 0,-4 1 8 16,4 2-8-16,0-2 0 0,4-1 0 0,-1 1 0 16,1-7 0-16,3 0 0 0,0-3 0 0,0 4 0 15,3-4 0-15,1 3 0 0,0 0 0 0,3-6 0 16,0 0 0-16,3 3 0 0,5 0 0 0,-1-3 0 16,0 0 0-16,0 0 0 0,4-6 0 0,0 3-11 15,-1-1-17 1,1-2-4-16,3-3-1 0,0 2 0 0,-3-5-39 15,3-1-7-15,-3 1-1 0,-4-4-663 0,4 3-132 0</inkml:trace>
  <inkml:trace contextRef="#ctx0" brushRef="#br5" timeOffset="191617.2">28924 13532 748 0,'14'-9'33'0,"-10"2"7"16,3 4-32-16,-4-3-8 0,-3 6 0 0,0 0 0 0,0 0 130 15,8-3 24-15,-8 3 5 0,0 0 1 16,0-6-110-16,0 6-22 0,0 0-4 0,0 0 0 0,0 0 65 0,0 0 14 16,0-4 2-16,0 4 1 15,0 0 0-15,0 0 0 0,0 0 0 0,0 0 0 0,0 0-34 0,0 0-8 16,0 0 0-16,-8 4-1 0,5 5-24 0,-8 0-5 16,4 7-1-16,-3 3 0 0,-4 0-16 0,0 6-3 15,-1 3-1-15,-2-3 0 0,-1 10-13 0,0-7 9 16,-6 9-9-16,3-2 8 0,-8-1-8 0,1 4 8 15,-4-3-8-15,4 2 8 0,0-2 22 0,0-7 4 16,3 6 1-16,0 1 0 0,1-7-35 0,6-3 0 16,0 3 0-16,1-9 0 0,3 6 0 0,0-6 0 15,3-9 0-15,0 5 0 16,4-5-38-16,0-4-14 0,4-3-4 0,3-3 0 16,0 0-80-16,0 0-17 0,0 0-3 0,0-9-806 0</inkml:trace>
  <inkml:trace contextRef="#ctx0" brushRef="#br5" timeOffset="191895.233">28448 13441 2692 0,'0'0'60'0,"0"0"12"0,-4-9 2 0,4 2 1 0,0-2-60 0,0 9-15 0,0 0 0 0,0 0 0 15,0 0-32-15,8 0-8 0,-1 3-3 0,3 3 0 16,-3 4 12-16,0 6 3 0,0-4 0 0,0 10 0 15,4 0 28-15,-4 3 15 0,0 3-2 0,0 7 0 0,-3-1 0 0,3 4 0 16,0 0 0-16,0 2 0 0,3-2 3 0,-3 6 1 16,4-7 0-16,-4-2 0 0,4-1-17 0,3 4 8 15,-4-10-8-15,1 7 0 0,3-4 0 0,-3-3 0 16,-1 1 0-16,4-4 0 16,-3-3 0-16,3 3 0 0,0-6 0 0,0-4 0 15,-3 4-43-15,-1-3-5 0,1-4-2 16,0 4 0-16,-1-7-150 0,1 1-29 0,3 5-7 0,-14-15 0 15</inkml:trace>
  <inkml:trace contextRef="#ctx0" brushRef="#br5" timeOffset="192582.156">29143 14087 3027 0,'0'0'134'0,"0"0"28"0,0 0-130 0,7-3-32 0,-3-3 0 0,6 3 0 16,1-4-10-16,6-2-9 0,1 9-1 0,7-10-1 15,-1 10-35-15,1 0-8 0,0-6 0 0,-1 6-1 16,-2 0 52-16,-5 0 13 0,4 0 0 0,-3 6 0 16,-4-6 0-16,-3 0-11 0,3 10 11 0,-4-10-10 0,1 9 10 15,0-9 0-15,-4 10 0 0,-4-4 0 0,4-3 11 16,-3 6 1-16,-4-2 0 0,-4 2 0 0,1 7-12 0,-1-7-11 16,-6 1 3-16,3 2 0 0,-8-6 8 0,1 10 0 15,-3-6 0-15,-4 2 0 0,6-2 0 0,-6-1 0 16,4-3 0-16,-5 4 0 15,1-1-28-15,0-3-3 0,4-3-1 16,-1 4 0-16,0-4 52 0,4 6 9 0,4-9 3 0,-5 7 0 0,8-4-32 0,0 3 0 16,7-6 0-16,0 0 0 15,0 0-20-15,0 0-9 0,0 0-3 0,0 6 0 0,4-3 9 16,-1 7 2-16,4-4 0 0,-3-3 0 0,3 3 8 0,0-2 1 16,4 2 1-16,-4-3 0 0,0 3 11 0,0 4 0 15,3-4 0-15,-3-3 0 0,1 6 0 0,2-2 0 16,-3-4 0-16,4 6 0 0,-1-2 0 0,-3 2 0 0,4 0 0 15,-4 1 0-15,4-4 0 0,-4 3 16 0,0-5-3 16,3 2 0-16,-6 3 10 0,3 1 1 0,0-4 1 0,0-3 0 16,-3 6 2-16,3-2 0 0,-4-4 0 0,1 6 0 15,3-2-27-15,-4 2 0 0,1 0 0 0,-4 7 0 16,0-7 0-16,0 4 0 0,0 3 0 0,-7-7 0 16,3 7 0-16,1-4 0 0,-4 10 0 0,-4-9 0 15,0 6 0-15,1-4 0 0,-1 4 0 0,1-3 0 16,-1-4 0-16,-3 4 0 0,0-7 0 0,0 1 0 15,3-4-24 1,-3 4-6-16,0-7-2 0,0 3 0 0,3-6 20 0,1 3 12 0,-1-3-13 0,0 0 5 16,1-3-45-1,-1-3-9-15,4 3-2 0,0-7-660 0,0 1-132 0</inkml:trace>
  <inkml:trace contextRef="#ctx0" brushRef="#br5" timeOffset="193231.735">29817 13237 1814 0,'0'0'80'0,"0"0"17"0,0 0-77 16,0 0-20-16,3-6 0 0,-3 6 0 0,0 0 50 0,0 0 6 15,0-3 2-15,0 3 0 0,0 0-30 0,0 0-5 16,7-6-2-16,-7 6 0 0,11 9-1 0,-4-3 0 16,0-3 0-16,0 13 0 0,0 0 4 0,0 3 1 15,-3-1 0-15,-1 11 0 0,1-4 7 0,-4 9 0 16,3-6 1-16,-3 7 0 0,-3 3 3 0,3-4 0 16,0 13 0-16,0-6 0 0,-4-4 15 0,1 7 3 15,-1 3 1-15,1-3 0 0,-1 0-32 0,1 0-7 16,-4 3 0-16,3-3-1 0,1 0-15 0,-5 0 0 15,5 0 0-15,-1 0 0 0,1-7 9 0,-1 1-1 0,4 3 0 16,-3-4 0-16,3-2-8 0,-4-1 0 0,4-5 9 0,0 5-9 16,4-12 0-16,-4 3 0 0,0-6 0 0,3 0 8 31,1 3-28-31,-4-10-6 0,7-2-1 0,-4-1 0 16,5-3-127-16,-1 4-26 0,0-10-4 0,3 0-833 0</inkml:trace>
  <inkml:trace contextRef="#ctx0" brushRef="#br5" timeOffset="193616.604">30614 13479 2570 0,'0'0'114'0,"0"0"23"0,0 0-109 0,0 0-28 16,0 0 0-16,0 0 0 0,0 0 48 0,-3 9 4 16,-5 1 0-16,1-1 1 15,0 0-84-15,0 7-17 0,0-7-3 0,-3 10-1 0,-1 0 37 0,-3-3 15 0,0 9-12 0,0-3 12 16,-7 3 29-16,6 0 14 0,-2 3 2 0,-1 0 1 15,-3 7-30-15,-4-1-7 0,1 4-1 16,-1-3 0-16,0-1-8 0,4-6 8 0,-4 7-8 0,8-7 8 16,-1 0-8-16,0 7-14 0,4-10 3 15,4 0 1 1,-1-3-22-16,1 3-5 0,3-6-1 0,0 0 0 16,-1-4-85-16,5-5-17 0,3-1-3 0,0 0-537 0,0-9-108 0</inkml:trace>
  <inkml:trace contextRef="#ctx0" brushRef="#br5" timeOffset="193869.264">30198 13460 3171 0,'0'0'140'0,"0"0"30"0,0 0-136 0,0 0-34 15,0 0 0-15,0 0 0 0,0 0 15 0,7 3-4 16,0 6-1-16,3 7 0 15,1-6-56-15,0 8-11 0,3-2-3 0,-4 9 0 0,1-3 44 0,0 9 8 16,-4-2 8-16,3-1-12 0,1 0 12 0,-4 13 0 16,0-10 0-16,0 10 0 0,0-13 0 0,0 10-8 15,0-7 0-15,0-3 0 16,-3 1-18-16,6-1-3 0,1 3-1 0,-1-9 0 16,-3 3-45-16,1 3-9 0,2-2-1 0,1 2-1 15,-1-9-130-15,4 6-27 0,-3 0-5 0,3 3 0 0</inkml:trace>
  <inkml:trace contextRef="#ctx0" brushRef="#br5" timeOffset="194408.097">30635 14238 2646 0,'0'0'117'0,"0"0"24"0,0 0-113 0,0 0-28 0,0 0 0 0,4-10 0 16,3 4-14-16,0 3-9 0,0-3-1 0,0-4-1 0,4 7 1 0,-4-3 1 16,3 3 0-16,-3-4 0 0,0-2 42 0,0-1 8 15,0 4 1-15,0 6 1 16,1-9 24-16,-5 6 5 0,-3 3 1 0,11-7 0 0,-4 4-35 0,0-3-6 15,-7 6-2-15,7 0 0 0,-7 0-16 0,7-3 0 16,-7 3 0-16,10 0 0 0,1 3 0 0,-4-3 0 16,0 9 0-16,0-2-9 0,0-4 9 0,0 6-8 15,4-3 8-15,-4 4-8 0,-7-10 0 0,3 9 0 16,1 1 0-16,0 5 0 0,-4-5 8 0,0-1 0 16,-8 1 0-16,1 5-8 0,4-2 8 0,-8 3 0 15,-3 2 0-15,0 1 0 0,0-3 0 0,-4 3 0 16,1 6 0-16,-1-13 0 0,7 13 0 0,-3-9 0 15,4-3 0-15,-1 5 0 0,-3-2 0 0,7 3 0 16,0-3 0-16,0-7 0 0,3 10 0 0,-3-10 8 0,4 7-8 16,-1-7 0-16,-3 1 0 0,4 5 8 0,-1-2-8 0,1-4 0 15,-1 7 8-15,1-7-8 16,3 1 10-16,-4 5-10 0,4-5 12 0,0-1-4 0,4 7-8 0,-1-7 12 16,-3 1-12-16,7 2-16 0,0-5 3 15,0 2 1 1,-3 0-36-16,6-2-6 0,-3 2-2 0,4-6 0 15,0 4-83-15,-1-7-17 0,4 3-3 0,0-6-516 0,4 3-103 0</inkml:trace>
  <inkml:trace contextRef="#ctx0" brushRef="#br5" timeOffset="195013.155">30738 12855 2761 0,'0'0'60'0,"0"0"13"0,0 0 3 0,0 0 2 0,0 0-62 0,0 0-16 0,3 9 0 0,4 1 0 31,4-1-48-31,3 7-13 0,0-7-3 0,4 10 0 0,-1 0 42 0,4-4 8 0,4 4 2 0,0 6 0 15,-4 0 12-15,0-3 0 0,4 10 0 0,-1-1 0 16,-2-6 8-16,2 10-8 0,1-1 9 0,-4-3-9 16,-3 4 10-16,-1-1-10 0,1 4 10 0,0 3-10 15,-4-4 17-15,0 1-2 0,-3 3-1 0,-1 3 0 16,4-4 19-16,-3 11 4 0,-1-4 1 0,1-3 0 16,0 0-24-16,-1-1-5 0,4 1-1 0,0-6 0 15,-3 6-8-15,0-7 0 0,-1 4 9 0,1-9-9 16,-4 8 0-16,-4-2 0 0,-3-4 0 0,0 1 8 15,0-4 0-15,-3 4 0 0,-4 6 0 0,0-4 0 0,-4-2 28 16,-3 2 7-16,0-2 1 0,-4-1 0 0,4 4-35 0,0-4-9 16,-4 1 0-16,1-4 0 0,-1 4 9 0,4-1-9 15,0 1 12-15,0-7-12 0,-4-3 8 0,4 3-8 16,3-3 0-16,1-3 0 0,-4-6 0 0,3 3 0 16,1-3 0-16,3-7 0 15,-1 0-48-15,1-2-3 16,-3-4-1-16,-1-3 0 0,4-10-146 0,0 1-30 0,-18-26-5 0,1-2-2 0</inkml:trace>
  <inkml:trace contextRef="#ctx0" brushRef="#br5" timeOffset="195592.093">31955 14165 3229 0,'0'0'71'0,"0"0"14"0,0 0 3 0,0 0 4 0,0 0-74 0,-7 0-18 0,3 10 0 0,-3-4 0 16,7-6 0-16,-4 10-9 0,-3-1 1 0,4-6 0 15,-1 7 24-15,-3-1 4 0,0-3 2 0,4 4 0 16,-4-1 8-16,3 0 2 0,1 7 0 0,-1-13 0 15,-3 13-18-15,3-7-3 0,4 1-1 0,0-1 0 16,0 1-10-16,0-4 0 0,0 3 0 16,0-9 0-1,4 3-32-15,-4-3-8 0,7 7-1 0,0-7-1 16,0 0-72-16,-7 0-14 0,0 0-4 0,11 0 0 0,-1-10-105 0,1 1-22 0</inkml:trace>
  <inkml:trace contextRef="#ctx0" brushRef="#br5" timeOffset="195943.977">32378 14156 3031 0,'0'0'67'0,"0"0"13"0,0 0 4 0,0 0 0 0,0 0-67 0,0 0-17 0,0 0 0 0,0 3 0 15,0 7 8-15,0-4-8 0,0-6 12 0,0 9-12 16,0 1 44-16,0-1 3 0,0-9 0 0,0 10 0 16,-4-4-23-16,4 3-5 15,0 1-1-15,0 5 0 0,-3-5-18 0,3 2 0 0,0-2 8 0,0 5-8 16,0-5 0-16,0 5-9 0,0-11 1 0,0 11 0 15,0-5-9-15,0-1-2 0,0-3 0 0,3-3 0 32,-3 7-75-32,0-10-15 0,0 0-3 0,7 0-1 15,1 6-29-15,2-6-6 0,1 0 0 0,3-6-944 0</inkml:trace>
  <inkml:trace contextRef="#ctx0" brushRef="#br5" timeOffset="196320.311">33203 14191 3222 0,'0'0'143'0,"0"0"29"0,0 0-138 0,0 0-34 0,0 0 0 0,0 0 0 31,0 0-30-31,0 0-13 0,0 0-2 0,0 0-1 0,0 0 37 0,0 0 9 0,0 9 0 0,0-9 0 16,4 3 28-16,0 7 8 0,-4-1 2 0,3-3 0 15,-3-6-29-15,0 10-9 0,0-1 0 0,4 0 0 32,-4 7-75-32,0-6-21 0,3-1-5 0,1 0-1 15,-4-2-130-15,0 2-27 0</inkml:trace>
  <inkml:trace contextRef="#ctx0" brushRef="#br3" timeOffset="211341.664">24656 6226 1220 0,'0'0'54'0,"0"0"11"0,0 0-52 0,0 0-13 16,0 0 0-16,3-4 0 0,-3 4 131 0,0 0 23 15,0 0 5-15,0 0 1 0,0 0-102 0,-3-6-20 16,3 6-4-16,0 0-1 15,-7-3-24-15,0 3-9 0,-4 0 0 0,0 0 9 0,1 0-9 0,-1 0 10 16,1 0-10-16,-8 0 10 0,4 0 7 0,0 0 2 16,-4 0 0-16,0 0 0 0,1 0 4 0,-1 0 1 15,4-6 0-15,-4 6 0 0,1 0 15 0,-4 0 3 16,3 0 1-16,-3-3 0 0,0-4-31 0,-4 7-12 16,0 0 11-16,1 0-11 0,-5-3 12 0,1-3-3 15,0 6-1-15,-7 0 0 0,-1-6-8 0,1 6 8 16,-4 0-8-16,0 0 8 0,4 0 4 0,-4 0 0 0,1-3 0 15,-1 3 0-15,4 0-12 0,-1 0 0 16,4 0 0-16,1-7 0 0,-1 7 13 0,0 0 1 0,0 0 0 16,4 0 0-16,-3-3 6 0,-1 3 0 0,0 0 1 15,-3 0 0-15,-1 0-21 0,1 0 0 0,0 0 0 0,3 3 8 16,0-3-8-16,4 0-12 0,0 7 4 16,0-7 0-16,0 3 8 0,3 3 0 0,-3-6 0 0,6 0 0 15,1 6 0-15,0-3 11 16,0-3-3-16,0 0 0 0,0 7-8 0,3-7-11 0,-7-7 3 0,1 7 0 15,-1 7 16-15,4-7 4 0,10 0 1 0,-7 0 0 16,-6-7-13-16,6 7 0 0,8 0 0 0,-1 0 0 16,-3 0 24-16,0 0-2 0,3 0 0 0,4 0 0 15,7 0-10-15,0 0-3 0,-7 0 0 0,0 7 0 16,7-7 4-16,0 0 1 0,0 0 0 0,0 0 0 16,-7 3-5-16,7-3-1 0,0 0 0 0,0 9 0 0,-7 1-8 15,7-1 0-15,7 4 0 0,0-1 8 0,-7 4 3 16,0 3 0-16,7-4 0 0,4 7 0 0,3 3-11 0,0 0 0 15,-4 4 0-15,1-1 0 0,0 6 0 0,-4 4 0 16,-7-4 0-16,3 1 0 0,1 3-8 0,-1 6 8 16,4-1 0-16,-3 1 0 0,-4 0 0 0,3 0 0 15,8 3-9-15,-4-3 9 0,-3 3 0 0,-1-3 0 16,1 0 0-16,-1 0 0 0,1 3 0 0,-1-3 12 16,-3 0-1-16,4 0-1 0,-1-1-10 15,4-5 12-15,-10 6-12 0,6-6 12 0,1 5-2 0,3-8 0 16,0-1 0-16,-4 1 0 0,1-7 2 0,0 0 0 15,6 1 0-15,-3-4 0 0,0 0 2 0,0-6 1 0,0-1 0 16,4 1 0-16,-4-3 1 0,0 0 0 16,-3-4 0-16,-1 4 0 0,1-7-16 0,3 1 11 0,-11-1-11 0,4 0 10 15,4 1-10-15,-8-1 0 0,1-2 0 0,-4-4 0 16,3 3 8-16,0 3 0 0,4-9 0 0,0 0 0 16,-3 7-8-16,3-7 12 0,0 0-12 0,0 0 12 15,0 0-12-15,0 0 10 0,0 0-10 0,0 0 10 16,0 0 2-16,0 0 0 0,0 0 0 0,0 0 0 15,7-7-12-15,-7 7 0 0,0 0 0 0,0 0 0 16,0 0 0-16,0 0 0 0,0 0 0 0,0 0 0 16,0 0 0-16,0 0 0 0,7 0 0 0,-7 0 0 15,0 0 0-15,11-3 0 0,-4 3 0 0,0 0 0 16,-7 0 0-16,7 0 0 0,0 3 0 0,3-3 0 16,1 0 0-16,0 7 0 0,-1-4 0 0,1-3 0 15,3 0 0-15,0 6 0 0,0-3 0 0,7-3 0 16,-3 6 0-16,3-2 0 0,4-4-8 0,-1 0 8 0,5 6 0 15,-1-3 0-15,4-3 0 0,-4 0 0 16,4 0 0-16,-1 6 0 0,1-6 0 0,-4 3 0 0,4 4 0 0,-4-7 0 16,-3 0 0-16,3 0 0 0,-3 6 0 0,3-3 0 15,-3-3 9-15,0 0-9 0,-1 0 0 0,4 0 8 16,1 0-8-16,-1 0 0 0,4-3 0 0,-4-3 0 16,0 6 0-16,4 0 8 0,3 0-8 0,0 0 0 15,1-7 0-15,-5 4 8 0,5 3-8 0,-5-6 0 16,5 3 8-16,-4-3-8 0,3 2 0 0,-3-2 0 15,-1 6 0-15,5 0 8 0,-8-3-8 0,0-3 0 16,0 6 0-16,-3 0 0 0,0 6 0 0,-1-6 0 16,-3 3 0-16,-3-3 0 0,0 0 0 0,-4 6 0 0,0-6 0 15,0 0 0-15,-3 4 0 0,3-4 0 0,-4 0 0 16,1 0 0-16,-4 0 0 0,4 0 0 0,-1 0 0 0,1 0 0 16,-4 0 0-16,3 0 8 15,1 0-8-15,0-4 0 0,-4 4 0 0,3 0 8 0,1 0-8 0,-1 0 0 16,-3-6 0-16,4 6 0 0,-4 0 0 0,0 0 8 15,0 0-8-15,0 0 0 0,-7 0 0 0,11 0 0 16,-4 0 0-16,0 0 0 0,-4-3 0 0,-3 3 0 16,8-6 0-16,-1 6 0 0,0 0 0 0,-7 0 8 15,0 0-8-15,10 0 0 0,-6 0 0 0,-4 0 8 16,7-10-8-16,-7 10 8 0,0 0-8 0,7 0 8 16,-7 0 4-16,3-3 2 0,4-3 0 0,0-3 0 15,-3 2 3-15,0 4 1 0,-1-6 0 0,1 2 0 0,-4-5-6 16,3-4 0-16,1 7-1 0,-1-7 0 0,-3-3 1 15,4 4 0-15,-1 2 0 0,-3-6 0 0,0-3-3 0,4 4 0 16,-1-1 0-16,1-6 0 0,-1 6-9 16,1-3 10-16,-4 0-10 0,0-6 10 0,0 3-2 0,0-4-8 15,0 1 12-15,0 3-4 0,-4-3 1 0,1 3 0 16,3-3 0-16,-4-1 0 0,1-5-1 16,-1 6 0-16,4-7 0 0,0 7 0 0,-3-3-8 0,3 2 0 15,0-5 0-15,0 6 0 0,0-1 0 0,3-5 0 16,-3 9 8-16,0-7-8 0,4 1 0 0,-4 3 0 15,0 3 0-15,-4 3 0 0,4-3 0 0,-3 6 0 16,-1-6 0-16,1 0 0 0,-1 6 0 0,1 0 0 16,-1 3 8-16,-3-2-8 0,3-1 0 0,-3 3 0 15,0-3 0-15,0 7 0 0,0-10 0 0,0 9 0 0,4-2 0 0,-1-4 0 16,-3 3 0-16,0-3 0 0,4 7 8 0,-1-10-8 16,0 9 0-16,1-6 0 0,-1 4 0 0,1-4 0 15,-1 3 0-15,4-3 0 0,-3 4 0 0,-1 2 0 16,1-2 0-16,3 2 0 0,-4-3 0 0,1 7 0 15,3 0 0-15,-4-7 0 0,4 6 0 0,-3 1 0 16,3 0 0-16,-4 2 0 0,1 4 0 0,3 3 0 16,0 0-20-16,0 0 4 0,0 0 1 0,-4-6 0 15,4 6-83 1,0 0-17-16,0 0-3 0,0 0-842 0,-3 0-168 0</inkml:trace>
  <inkml:trace contextRef="#ctx0" brushRef="#br5" timeOffset="-210400.506">23051 6367 1634 0,'0'0'72'0,"-8"0"16"0,-2-3-71 0,3 3-17 15,7 0 0-15,0 0 0 0,-4-7 80 0,4 7 12 16,0 0 2-16,0 0 1 0,0 0-35 0,0 0-8 16,0 0 0-16,0 0-1 0,0 0-19 0,7 0-4 15,0 0-1-15,-7 0 0 0,7 0-27 0,4 7 0 16,-11-7 0-16,7 3 0 0,0 3 15 0,0-3-3 15,-7-3 0-15,7 10 0 0,-3-1 0 0,-1 0 0 16,-3-2 0-16,0 8 0 0,0-5 6 0,-3-1 1 16,-1 4 0-16,1 2 0 0,-1-5 1 0,1 5 1 0,-1-5 0 15,1 2 0-15,-4 4-8 0,3 0-1 16,4-4-1-16,-3 7 0 0,3-3-3 0,0 3 0 0,0 6 0 16,0 0 0-16,3-3-8 0,-3 3 10 0,-3 3-10 0,3 7 10 15,3-7-10-15,-3 6 0 0,0 1 0 0,0-1 0 16,-3-6 0-16,3 7 0 0,0-7 0 15,-4 10 8-15,0-13-8 0,1 3 0 0,-1 3 0 0,4-2-11 16,-3-1 11-16,-1-3 9 0,-3 3-1 0,4 0-8 16,3-2 9-16,-4 2-9 0,-3-3 0 0,4 3 9 15,3-3 6-15,-4 3 1 0,1-9 0 0,-1 6 0 16,1 0-16-16,-1-6 9 0,4 0-9 0,-4 0 8 16,1-4 0-16,3 4-8 0,0 0 12 0,0-9-4 15,-7 5 8-15,7 1 0 0,-4-4 1 0,4-2 0 16,4-1-8-16,-4 1-1 0,-4-1-8 0,1 4 12 0,6-10-2 15,-3 6-1-15,-3 1 0 0,-1-1 0 16,4-3-9-16,0 4 0 0,-3-1 0 0,-1 0 8 0,1-2-8 16,-1 2 8-16,4-6-8 0,-3 7 8 15,-1 2-8-15,1-9 0 0,6 7 0 0,-3-1 0 0,0-9 0 0,-3 6 0 16,6 4 0-16,-3-10 0 0,4 3 18 0,-4-3 11 16,0 0 3-16,3 9 0 0,1-2-32 0,-4-7 0 15,-4 9 0-15,4-9 0 0,0 0 0 0,0 0 0 16,0 0 0-16,0 0 9 0,0 0-1 0,0 0-8 15,0 0 12-15,0 0-4 0,-3 6-8 0,3-6 0 16,0 0 0-16,0 0 0 0,0 0 0 0,3 3 0 16,-3-3 0-16,7 10 0 0,0-4 9 0,4-3 3 15,-11-3 1-15,7 7 0 0,4-7-13 0,-1 3 9 0,1 3-9 16,-1-6 8-16,-3 6-8 0,4-6 0 0,0 3 0 16,3-3 0-16,-4 0 0 0,1 0 8 0,3 0-8 15,-4 0 0-15,5 0 10 0,-1 0-10 0,0 0 12 0,0 0-12 16,0 0 10-16,0 0-10 0,0 7 8 15,0-4-8-15,4-3 9 0,0 0-9 0,3 0 10 0,0 0-10 16,0 0 12-16,4 0-3 16,0 0-1-16,3 0 0 0,-4 0 2 0,5 0 0 0,-1 0 0 0,4 0 0 15,-1 0-2-15,-2 0-8 0,2 6 12 0,1-6-4 16,0 3-8-16,0-3 0 0,-1 0 0 0,8 0 8 16,0 0-8-16,-4 6 0 0,4-6 0 0,-4 4 0 15,4-4 0-15,-4 6 8 0,8-6-8 0,-4 3 8 16,-4-3-8-16,0 0 0 0,-3 0 0 0,3 0 0 15,4 0 0-15,0 0 0 0,0-3 0 0,-4 3 0 16,4-6 0-16,-4 6 0 0,4 0 0 0,-4 0 0 0,4-4 0 16,-4 4 0-16,-3 0 0 0,3-6 8 0,0 6 2 0,-3 0 0 15,3 0 0-15,-3 0 0 0,3 0-10 0,4 0 0 16,0 0 0-16,3 0 8 0,1 0-8 0,-1 0 0 16,0 0 0-16,-3 6 0 0,0-6 0 0,0 0 0 15,-4 4 0-15,4-4 8 0,0-4-8 0,3 4 0 16,0 0 0-16,1-6 0 0,3 6 0 0,-4-3 0 15,0 3 0-15,-3-6 0 0,0 6 8 16,0 0-8-16,-4 0 0 0,0 0 8 0,-3 0-8 0,0 0 0 16,-1-3 0-16,1-4 0 0,0 7 0 0,0 0 0 15,-4 0 0-15,4 0 0 0,-4 0 0 0,0 0 0 0,4 0 0 16,-4 0 0-16,4 0 8 0,-4 0 0 16,7 0 0-16,-3 0 0 0,-4 0-8 0,1 0 0 0,-1 0 0 0,0 0 0 15,0 7 0-15,0-7 0 0,1 0 0 0,-1 3 0 16,-3-3 0-16,3 0 0 0,-4 0 0 0,-2 0 0 15,-1 0 0-15,-4 0 0 0,5 0 0 0,-5 0 0 16,4 0 0-16,-3-3 0 0,0 3 0 0,-1-7 0 16,1 7 0-16,0 0 0 0,-1 0-8 0,4 0 8 15,-6 0 0-15,2 0 0 0,1 0 0 0,-1 0 0 16,1 0 0-16,0 0 0 0,-1-3 0 0,1 3 8 16,3 0-8-16,-3 3 0 0,3-3 0 0,0 0-11 15,4 0 11-15,-4 0 0 0,0 0 0 0,-3 0 0 16,-4 7 0-16,0-7 0 0,4 3 0 0,-1-3 0 15,1 0 0-15,0 6 0 0,-8-6 8 0,4 3-8 16,0-3 0-16,1 0 0 0,-1 0 0 0,0 0 0 16,-4 6 0-16,1-2 0 0,3-4 0 0,-3 0 0 0,3 6 0 15,-4-6 0-15,4 0 0 0,-3 3 0 16,3-3 0-16,0 0 0 0,0 0 0 0,-3 0 0 0,3 0 0 0,0 6 0 16,-3-12 0-16,3 6 0 0,-7 0 0 0,3 0 0 15,5 0 0-15,-8 0 0 0,3 0 11 0,-3-3-3 16,-7 3 0-16,7-6 0 0,-7 6 0 0,7 0-8 15,-3-4 12-15,3-2-4 0,-7 6 0 0,7-3 0 16,0-3 0-16,-3-4 0 0,3 7 4 0,0-3 1 16,-4-3 0-16,4-1 0 0,-3-6-1 0,3 4 0 15,0-4 0-15,0 1 0 0,0-4-12 0,0 0 0 16,0 0 0-16,4-6 0 0,-4 6 10 0,3-6-10 0,-3 6 10 16,4-6-10-16,-4-3 10 0,4 3-10 0,-4 3 10 15,0-9-10-15,0 9 10 0,3-10-10 0,-3 10 10 0,-3-3-10 16,3 0 9-16,-3 3-9 0,3-3 8 0,-7 0-8 15,7-3 0-15,-7 3 8 16,3 6-8-16,-3-6 0 0,0-3 0 0,4 9-11 0,-4-9 1 0,3 3 0 16,-3 6 18-16,0-10 3 0,0 4 1 0,4 0 0 15,-4-3-12-15,0 0 0 0,3-4 0 0,-3 4 0 16,4 0 0-16,-1 0 0 0,-3-4 0 0,4 11 0 16,-1-11 0-16,1 10-17 0,-4 3 4 0,3-3 1 15,-3 4 12-15,0-1 15 0,0 3-3 0,0 4-1 16,0-4-11-16,0 7 0 0,0-10 0 0,0 12 0 15,0-5 0-15,0 2 0 0,0-5 0 0,0 5 0 16,0 1 0-16,0 0 0 0,0-1 0 0,0 1 0 0,0-7 0 16,-3 7 0-16,3 2 0 0,-4-2 0 0,4 0-12 15,0-1 3-15,-3-2 0 0,3-1 0 0,-4 4 9 0,1-1 8 16,3 1-8-16,-4-1 11 0,4 1-11 0,0 0-11 16,-3 2 3-16,3-2 0 0,0 6 8 0,-4-3 9 15,4-4-1-15,0 10-8 0,0 0 0 0,-3-3 0 16,-4-3 0-16,3 6 0 0,1-10 0 15,-1 10 0-15,-3-6-10 0,4 3 10 0,-5 3 0 0,5 0 0 16,-4-6-9-16,0 6 9 0,0-3 0 0,0 3 0 16,0 0 0-16,3 0 0 0,-6-7 0 0,2 4 0 15,-2 3 0-15,-1 0 0 0,1-6-9 0,-1 6 9 16,1 0 0-16,-5 0-9 0,-2-3 9 0,3 3 0 0,-4 0 0 16,0 3 0-16,1-3 0 0,-1 0-8 15,1-3 8-15,-5 3 0 0,1-7 0 0,-4 7 0 0,4 0 0 16,-3 0 0-16,-5 0 0 0,1-3-8 0,0 3 8 0,0 0 0 15,3 0 0-15,-3-6 0 0,-4 6 0 0,0 0-8 16,1 0 8-16,-1 0 0 0,4-6 0 0,-4 3 0 16,4 3 0-16,-1-7 0 0,1 7 0 0,-4-3 0 15,4-3 0-15,-4 6 0 0,1 0 0 0,-5 0 0 16,1 0 0-16,0-3 0 0,0 3 0 0,-4 0 0 16,-4-6 0-16,1 6 0 0,0 0 0 0,3 0 0 15,-3 0 0-15,-1 0 0 0,1 0 0 0,0-4 0 16,-4 4 0-16,3 0 0 0,-2-6 0 0,-1 6 0 15,-4 0 0-15,-3-9 0 0,4 9 0 0,3-3 0 16,-3-4 0-16,3 7 0 0,-3-6 0 0,-1 6 0 16,-3-3 0-16,4 3-8 0,-4-6 8 0,4 6 0 15,-1 0 0-15,1 0 0 0,3-4 0 0,0 4 0 0,4 0 0 16,-4 0 0-16,-4 4 0 0,5-4 0 0,-1 0 0 16,0 0 0-16,-4 0 0 0,5 0-8 0,2 0 8 0,1 0 0 15,3 0 0-15,0 0 0 0,1 6 0 0,2-6 0 16,1 0 0-16,-4 0 0 0,-3 0 0 0,3 0 0 15,4 0 0-15,-4 0 0 0,0 0 0 0,4-6 0 16,-4 6 0-16,7 0 0 0,1 6 0 0,-1-6 0 16,4 0 0-16,-1 0 0 0,-2 0 0 0,6 3 0 15,-3-3 0-15,-1 0 0 0,1 0 0 0,4 0 0 16,-8 6 0-16,7-6 0 0,0 0 0 0,1 7 0 0,-1-7 0 16,0 0 0-16,1 0 0 0,-1 0 0 15,0 0 0-15,1 0 0 0,-1 0 0 0,4 0 0 0,0 3 0 16,3-3 0-16,0-3 0 0,1 3 0 0,-1-7 0 15,0 7 0-15,1 0 0 0,-1 0 0 0,4 0 0 0,-4 7 0 16,4-7 0-16,0 0 0 16,-4 3 0-16,1-3 0 0,3 0 0 0,-4 0 0 0,4 0 0 0,0 0 0 15,0 0 0-15,-4 0 0 0,4 0 0 0,0 6 0 16,-4-6 0-16,1 0 0 0,2 0 0 0,-2 0 0 16,3 0 0-16,-4 3 0 0,0-3 0 0,4 0 0 15,0-3 0-15,0 3 0 0,0 3 0 0,0-3 0 16,3 0 0-16,-3 0 0 0,4-3 0 0,-1 3 0 15,4-6 0-15,-4 6 0 0,4 0 0 0,0 0 0 16,0 6 0-16,0-6 0 0,7 0 0 0,-7 3 0 16,4-3-68-16,-4 0-8 0,-1 0-1 0,8 0-1 15,0 0-130-15,-7 6-27 0</inkml:trace>
  <inkml:trace contextRef="#ctx0" brushRef="#br5" timeOffset="-207264.995">25742 5965 1220 0,'0'0'54'0,"0"0"11"0,0 0-52 0,0 0-13 0,0 0 0 0,0 0 0 16,0 0 28-16,0 0 2 0,0 0 1 0,0 0 0 16,0 0-8-16,0 0-2 0,0 0 0 0,0 0 0 15,0 0 35-15,0 0 6 0,0 0 2 0,-3 10 0 16,-1-4 0-16,4 3 1 0,-3-5 0 0,3 5 0 15,-4 4 2-15,1-4 0 0,3 3 0 0,-4-2 0 16,4-1-12-16,-3 7-3 0,3 0 0 0,-4-4 0 16,0 4-22-16,4 0-5 0,0-4-1 0,0 7 0 15,-3 0 1-15,3 6 0 0,-4 0 0 0,4 0 0 16,-3-3-25-16,3 9-19 0,-4 1 3 0,4-1 1 16,-3-3 15-16,-1 0 0 0,1 7 0 0,-1-7 0 0,4 0 10 15,-3 4 2-15,-1-4 0 0,4 0 0 0,-3 0 10 0,3 7 2 16,0-7 1-16,0 3 0 0,-4-2-9 0,1-1-3 15,-1 0 0-15,4 7 0 0,-3-7-4 0,3 6-1 16,-4-9 0-16,0 10 0 0,1-7 12 0,-4 7 1 16,3-7 1-16,-3 0 0 0,0 3-22 0,0 1 0 15,0-7 0-15,0 9 0 0,4-5 0 16,-4-1 11-16,3-3-3 0,0 3 0 0,1-3 4 0,3 0 1 16,-4-3 0-16,4 3 0 0,0-6-2 0,0 6-1 15,-3-6 0-15,3 0 0 0,0 3-10 0,0 0 8 16,0-3-8-16,0 3 8 0,-4-4-8 0,4 1 8 15,-3 0-8-15,3 6 8 0,0-6-8 0,0 0 0 0,0 6 0 16,0 0 0-16,0-3 0 0,0 3 8 0,0 3-8 0,0-9 8 16,3 3-8-16,1-3 8 0,-4 0-8 0,0-1 8 15,0 1-8-15,0 0 0 0,0 6 0 0,0-6 0 16,0-3 12-16,0 2 0 0,-4 1 0 0,4-9 0 16,-3 5-4-16,-1 4-8 0,4-9 12 0,-3 5-4 15,-4-2-8-15,7 2 8 0,-4-5-8 0,1 6 8 16,-1-4-8-16,4 4 0 0,-3-7 0 0,3 7 0 15,0-4 0-15,0 4 0 0,0-7 0 0,0 7 0 16,0-3 0-16,0-4 0 0,3 7 0 0,-3-7 0 16,-3 7 8-16,-1-7-8 0,4 1 8 0,0-7-8 15,0-3 8-15,0 0-8 0,0 0 0 0,0 6 8 16,0-6 10-16,0 0 2 0,0 0 0 0,0 0 0 16,0 0 6-16,0 0 2 0,0 0 0 0,0 0 0 0,0 0-14 15,0 0-2-15,0 0-1 0,0 0 0 16,7 0-11-16,-7 0 0 0,7 0 0 0,0-6 0 0,0 3 0 0,-3 3 0 15,3-7 8-15,0 7-8 0,4-3 0 0,-4-3 8 16,0 6-8-16,3-3 8 0,1-3-8 0,3 2 0 16,-4-2 0-16,1 6 8 0,3-3-8 0,-3-3 0 15,3 6 0-15,4-10 0 0,-4 10 0 0,3-6 0 16,1 6 0-16,0-3 0 0,3-3 0 0,0 6 0 16,4-3 8-16,-1 3-8 0,1-7 0 0,0 7 0 15,3-3 0-15,0-3 0 0,0 6 0 0,4 0 0 16,-4 0 8-16,4-3-8 0,0 3 0 0,-4-7 0 0,0 7 0 15,4 0 0-15,-7 0 0 0,3 0 0 0,0-3 0 16,0 3 0-16,1-6 8 0,2 6-8 0,5 0 0 0,-1-6 8 16,0 3-8-16,4-4 10 0,0 4-10 0,0-3 10 15,-1 3-10-15,5-3 0 16,-4 6 0-16,-1-4 0 0,1-2 12 0,0 6-4 0,-4 0 0 0,4 0 0 16,0-3-8-16,0 3 0 0,-8 0 0 0,8 0 0 15,4 0-11-15,-5 0 11 0,5 0-8 0,-5 0 8 16,1 0 0-16,-3 0 0 0,2 0 9 0,-2 0-9 15,-1-6 8-15,4 6-8 0,0 0 0 0,-1 0 0 16,8 0 0-16,-3-7 0 0,-1 4-11 0,0 3 11 16,1-6 0-16,-5 6 0 0,-2-3 0 0,-1-3 0 15,0 6 0-15,0-3 0 0,-3-4 0 0,0 7 9 16,3-3-9-16,-3 3 0 0,3-6 0 0,1 6-11 16,-5 0 11-16,5 0 0 0,-1 0 0 0,0 0 0 0,0 0 0 15,1 0 0-15,-1 0 0 0,-3 0 0 0,3 0 0 16,-3 6 0-16,-4-6 0 0,4 0 0 0,3 0 0 0,0 3 0 15,1-3 0-15,2 0 0 0,-2 0 0 0,2 0 0 16,-2 0 0-16,2 7 0 0,-6-7 0 0,4 3 0 16,-5-3 0-16,1 0 0 0,-4 0 0 0,0 0 0 15,4 0 0-15,-7-3 0 0,3 3 0 0,0 0 0 16,1 0 0-16,-1 0 0 0,0-7 0 0,0 7 0 16,0 0 0-16,-3 0 0 0,7 0 0 0,-4 7 0 15,-3-7 0-15,3 0 0 0,-3 3 0 0,-1-3 0 16,-2 0 0-16,-1 0 0 0,0 6 0 0,0-3 0 15,0-3 0-15,-3 0 0 0,3 0 0 0,0 0 0 16,-3 6 0-16,3-6 0 0,-3 0 0 0,3 0 0 0,0 0 0 16,0 0 0-16,4 0 0 0,-7 3 0 0,3 4 0 0,-4-7 0 15,4 0 0-15,-3 0 0 0,0 0 0 0,-4 0 0 16,0 0 0-16,-3 0 0 0,3 0 0 0,0 0 0 16,-4 0 0-16,4 0 0 0,-3 0 0 0,0 0 8 15,-1-7-8-15,1 7 0 0,-1-3 0 0,1 3 8 16,3 0-8-16,-3-6 0 0,-4 6 0 0,3 0 8 15,-3-9-8-15,4 9 0 0,-4 0 0 0,0-3 8 16,-7 3-8-16,7-7 8 0,0 4-8 0,0-3 8 16,-7 6 0-16,7 0 0 0,0-10 0 0,-3 10 0 15,-1-9-8-15,1 3 8 0,-1 3-8 0,5-4 8 16,-5-2 1-16,1 0 1 0,-1-1 0 0,1 1 0 16,-1-7 2-16,1 3 0 0,-1-5 0 0,1-4 0 15,-4 3-4-15,7-9 0 0,-7 3 0 0,3 3 0 0,4-10 2 0,-3 4 0 16,-1 0 0-16,1-7 0 15,-1 10-10-15,1-6 10 0,3 0-10 0,-3 2 10 0,-1 4-10 0,1-3 0 16,-1-6 0-16,4 5 0 0,-3 1 0 0,-4 0 0 16,3-4-9-16,1-5 9 0,-1 9 0 0,-3-7 0 15,4 7 12-15,-4-7-3 0,0 1-9 0,0 6 0 16,0-1 0-16,0-2 0 0,0-6 0 0,0 8 0 16,0-5 0-16,0-1 0 0,3 1 0 0,-3-4 8 15,7 4-8-15,-3-4 8 0,-4 4-8 0,4-1 0 16,-1-3 0-16,-3 10-11 0,4-6 11 0,-8 5 0 15,4-2 0-15,0 9 0 0,-3-3 0 0,-1 0 0 16,4 6 0-16,-4-9 0 0,-3 9-8 0,4 0 0 0,-1-3 0 16,-3 4 0-16,4-1 8 0,-4-6 8 0,3 6-8 15,-3 0 11-15,4 0-11 0,-1-6 0 0,-3 6 0 0,3 1 0 16,-3-1 0-16,4-3 0 16,-4 3-12-16,0 0 12 0,3 0 0 0,-3 4 0 0,0 2 0 0,4-3 0 15,-1 1 0-15,-3 5 0 0,4-2 0 0,-1-4 0 16,-3 7 0-16,3-1 0 0,-3 1 0 0,4 3 0 15,-4 2 0-15,3-5 0 0,1 3 0 0,-1-4 0 16,1 10 0-16,-1-9 0 0,1 3 0 0,-1 3 0 16,4-4-14-16,0 7 5 0,0 0 1 0,0 0 0 15,-3-3 8-15,3 3 0 0,0 0 8 0,-8-6-8 16,8 6 0-16,0 0 0 0,-3-3 0 0,3 3 0 16,-4 0 0-16,4 0 0 0,-7 0 0 0,4 0-8 15,-4 0 8-15,-4 0-8 0,4 3 8 0,-3-3-8 16,-1 6 8-16,0-3-10 0,-3-3 10 0,4 7-10 0,-4-7 10 15,-4 0 0-15,0 0 0 0,-3 3 0 0,4 3 0 16,-5-6 0-16,-2 0 0 0,-1 0-8 0,-3 0 8 16,3 6 0-16,0-6 0 0,-3 0 0 0,0-6 0 0,3 6 0 15,-3 0 0-15,3 0 0 16,-6 0 0-16,-1 0 0 0,-3-6 0 0,-1 3 0 0,-3 3 0 0,1-7 0 16,-5 7 0-16,1 0-8 0,0-3 8 0,-4-3 0 15,3 6 0-15,1 0 0 0,3 0 0 0,-7-3 0 16,4 3 0-16,-4-7 0 0,-7 4 0 0,4 3 0 15,-4-6 0-15,4 6-8 0,-1-3 8 0,4-3 0 16,-3 6 0-16,3-10 0 0,0 10 0 0,-3-6 0 0,-4 3 0 16,0-3 0-16,0 2 0 0,0-2 0 0,0 6 0 15,-3-3 0-15,6-3 0 0,1 6 0 0,3-3 0 16,-3-4 0-16,-1 7 0 0,-2 0 0 0,-1-3 0 0,0-3 8 16,-4 6-8-16,4 0 0 0,4 0-8 0,0 0 8 15,3 0 0-15,0-6 0 0,-4 3 0 0,5 3 0 16,-5 0 0-16,1-7 0 0,3 7 0 0,0-3 0 15,0 3 0-15,0-6 0 0,4 6 0 0,0 0 0 16,3 0 0-16,0 0 0 0,0-3 0 0,0 3 0 16,1-7 0-16,-1 7 0 0,-3 0 0 15,3 0 0-15,-7 0 0 0,4 0 0 0,-1 0 0 0,8 7 0 16,-4-7 0-16,4 0 0 0,0 3 0 0,3-3 0 16,0 0 0-16,0 0 0 0,4 0 0 0,-4 0 0 15,1 0 0-15,2 0 0 0,1 6 0 0,3-6 0 16,-3 3 0-16,0-3 0 0,3 0 0 0,-3 0 0 15,3 0 0-15,1 0 0 0,3 0 0 0,-1-3 0 0,5 3 0 16,-4 0 0-16,6 0 0 0,-2-6 0 0,3 6 0 0,0 0 0 16,3 0 0-16,0 0 0 15,1 0-37-15,-1 0-3 0,-3 0 0 0,4 0 0 16,2 0-76-16,-6 0-16 0,0 0-4 0,4 0-758 16,-4 9-152-16</inkml:trace>
  <inkml:trace contextRef="#ctx0" brushRef="#br5" timeOffset="-202235.799">32808 8000 1670 0,'0'0'148'0,"-10"0"-118"15,3-3-30-15,0-3 0 0,-4 6 76 0,4-3 10 16,-4-3 2-16,1 6 0 0,3 0-72 0,-4 0-16 16,4 0 0-16,-3 0 0 0,-5 0 0 0,5 0 8 0,-1 0-8 15,-3-7 8-15,0 7 5 0,0 0 2 0,-4 0 0 16,-3 0 0-16,7 7 13 0,-4-7 2 0,-3 0 1 0,-3 0 0 15,-1 6 7-15,-3-3 2 0,3-3 0 0,-3 9 0 16,-4-9-4-16,4 0-1 0,-4 7 0 0,4-4 0 16,-8-3-16-16,5 0-3 0,-5 0-1 0,-2 6 0 15,-1-6-7-15,-3 3-8 0,-1-3 11 16,4 0-11-16,-3 0 0 0,3 7 0 0,-3-7 0 0,3 3 0 16,0-3 0-16,0 0 0 0,-3 0 0 0,0 0 10 15,-1 0-2-15,-2 0 0 0,-1-3 0 0,0 3 0 16,4 0 0-16,-1 0 0 0,1 0 0 0,3 0 0 15,0 0 1-15,0-7 0 0,-3 7 0 0,-4 0 0 16,4-3-9-16,-4-3 0 0,4 6 0 0,-1 0 8 16,-2-3-8-16,-1 3 0 0,3 0 0 0,5 0 0 15,-5 0 0-15,4-7 0 0,1 7 0 0,-1 0 0 16,0 0 0-16,0 0 16 0,-3 0-2 0,3 0-1 0,4 0-5 16,0 0 0-16,-4 0-8 0,3 0 12 0,5 7 0 15,-1-7 0-15,0 3 0 0,0 3 0 0,4-6-12 0,0 0 0 16,0 0-9-16,3 3 9 0,-7-3 0 0,4 0 0 15,3 0 0-15,-6 0 0 0,-1 0 0 0,0 0 0 16,4 0 0-16,-4-3 10 0,4 3-10 0,-4 0 0 16,0 0 0-16,1-6 0 0,2 6 0 0,1 0 0 15,0-3 0-15,3-4 0 0,-3 7 0 0,3-3 16 16,-3-3 0-16,4 3-1 0,-1-3-7 0,0 6 0 16,0-7-8-16,1 4 12 0,-1 3-12 0,0 0 11 15,8-6-11-15,-4 6 10 0,-1 0-10 0,-2-3 0 16,3-3 0-16,-4 6 8 0,4 0-8 0,-1 0 0 0,-2-4 0 15,6 4 0-15,-3 4 0 0,0-8 0 16,0 4 0-16,3-6 0 0,0 6 0 0,-3 0 0 0,4-3 0 0,-1 3 0 16,0-6 0-16,1 6 8 0,3 0 0 0,-4 0 0 15,0-3-8-15,4 3 10 0,0-7-10 0,0 14 10 16,0-7-10-16,0 0 0 0,0 0 9 0,-1 3-9 16,1-3 0-16,4 6 0 0,-1-6 0 0,1 3 0 15,-4-3 0-15,-15 6-9 0,19-2 9 16,-4-4 0-16,3 9 0 0,0-9-9 0,1 6 9 15,-1-6 0-15,4 3 0 0,-3-3 0 0,6 0 0 16,-3 0 0-16,0 7 0 0,0-7 0 16,3 0 0-16,-3 0 0 0,4-7 0 0,-4 7 0 0,3-3 0 15,1 3 0-15,-4 0 0 0,0-6 8 0,0 6-8 16,3-9 8-16,0 9 0 0,1-4-8 0,-1-2 12 16,1-3-4-16,-1 6 0 0,1-4-8 0,3-2 12 15,-4 0 1-15,1 2 0 0,3-5 0 0,-4-4 0 0,1 7-5 0,3-7 0 16,0 3-8-16,-4-2 12 0,4 2-3 15,0-2-1-15,0-4 0 0,0 3 0 0,0-9 4 0,4 6 1 16,-4 0 0-16,0-6 0 0,0 3-4 0,3-3-1 16,-3 0 0-16,4-9 0 0,-4 5-8 0,3-5 12 15,1 6-12-15,-4-7 12 0,0 4 5 0,3-4 2 16,-3-5 0-16,4 11 0 0,-1-5-19 0,1 2 0 16,-4-2-11-16,0 6 11 0,0-4 0 0,0 4 0 15,-4 0 0-15,4 3 9 0,-3 0-9 0,-1 6 0 16,-3-9 9-16,0 9-9 0,0-6 0 0,0 6 0 0,0 0 0 15,0 0 0-15,0-3 0 0,3 10 0 16,-3-7 0-16,0-3 0 0,0 10 0 0,0-7 11 0,4 3-3 16,-1 0 0-16,-3-2-8 0,4 5-11 15,-1-3 3-15,-3 1 0 0,3 2 8 0,-3-2 0 0,0-4 0 0,0 9 0 16,0-5 0-16,0 5 0 16,0-2 0-16,4-4 0 0,-4 7 0 0,0-7 0 0,-1 6 0 0,5-5 0 15,-8 5 0-15,8 1 0 0,-4 0 0 0,0 5-8 16,3-2 8-16,1-3 0 0,-4 6 0 0,3-4 0 15,4-2 0-15,-3 3 0 0,-1 3 9 0,4 3-9 16,0-7 0-16,-4 4 0 0,4-3 0 0,0 6 0 16,0-3 0-16,-3-4-14 0,3 7 4 0,0-3 1 15,0-3 9-15,0 6 0 0,0 0 0 0,0-9 8 16,0 9-8-16,-4-7 0 0,4 4 0 0,0 3-8 16,0 0 8-16,0 0 0 0,0 0 0 0,0 0 0 0,4-6 0 15,-4 6 0-15,0 0 0 0,0 0 0 0,0 0 0 16,3-3 9-16,5 3 0 0,-8 0 0 0,7-6-19 0,0 12-4 15,3-6-1-15,-3 0 0 0,4 0 15 16,3 0 0-16,0 0 0 0,-3 0 0 0,3 0 0 0,0 3 0 16,0-3 0-16,4 0 0 0,-1 0 8 0,4 0-8 15,1 0 0-15,-1-3 0 16,7 3 0-16,4 0 0 0,3-6 8 0,0 6-8 0,4-4 0 0,3 4 10 16,4-6-10-16,-3 6 8 0,-1 0-8 0,0 0 0 15,1 0 0-15,-5 0 8 0,5 0-8 0,3 0 0 16,3 0 0-16,0 0 0 0,-3-3 9 0,0 3-9 15,7 0 10-15,-4 0-10 0,-3 0 0 0,4-6 0 0,-4 6 0 16,3 0 0-16,0-3 0 0,4-4 0 0,4 7 0 16,-1 0 0-16,-3-6 0 0,4 3 0 0,-5 3 0 15,1-6 0-15,0 6 0 0,0 0 0 0,7-3 8 0,-3 3-8 16,-1-7 0-16,0 7 0 0,1 0 0 0,-1 0 0 16,-3 0 11-16,-3 0-11 0,-1 0 12 0,-3 0-12 15,7 0 0-15,-4-3 0 0,-3 3 0 0,3 0-9 16,1 0 9-16,-4 0 0 0,0 0 0 0,-1 0 0 15,-2 0 0-15,-1 0 0 0,0-6 0 0,1 6 0 16,3 0 0-16,0-3 0 0,3-4 0 0,0 7 0 16,4 7 0-16,-3-7 0 0,-1 3 0 0,0-3 0 15,1 0 0-15,-8 0 0 0,0 0 0 0,4 0 0 16,-3 0 0-16,-1 0 0 0,0 0 0 0,-3 6 0 16,0-6 0-16,0 3 0 0,-4-3 0 0,0 7 0 15,-3-4 0-15,-4-3 0 0,4 6 0 0,0-6 0 16,-4 0 0-16,4 0 0 0,-1 3 0 0,8-3 0 0,-3 6 0 15,2-6 0-15,-6 0 0 0,3 0 0 0,4 0 0 0,-4 0 0 16,1 7 0-16,-1-4 0 0,-7-3 0 16,0 0 0-16,1 0 0 0,-5 0 0 0,-2 0 0 0,-1 6 0 15,-4-6 0-15,1 3 8 0,-4-3-8 0,0-3 0 16,0 3 0-16,0 0 0 0,-3 0 0 0,0 0 0 16,-4 0 0-16,0-6 0 0,0 6 0 0,0 0 0 15,-7 0 0-15,0 0 0 0,7 0 0 0,-4 0 8 16,4 0-8-16,-7 0 0 0,8-3 0 0,-5-4 9 15,4 7-9-15,-7 0 0 0,0 0 8 0,0 0-8 0,4-6 0 16,3 3 0-16,0 3 8 0,-7 0-8 0,0 0 0 0,0 0 0 16,0 0 0-16,0 0 0 0,0 0 0 0,0 0 0 15,0 0 0-15,0 0 0 16,0 0 0-16,0 0 0 0,0 0 0 0,0 0 0 0,0 0 0 0,0 9 0 16,0 1-9-16,0-1 9 0,-4 7-8 0,4-4 8 15,-3 4 0-15,3 3 0 0,0 0 0 0,0-4 0 16,0 4 0-16,0 0-10 0,-4 6 10 0,4-6-13 15,0 6 13-15,0 0 0 0,0 3 0 0,-3 1 0 16,3-1 0-16,0 6 0 0,-4 1-8 0,1 2 8 16,-1 4 0-16,-3-3-9 0,3 6 9 0,1-7 0 15,-1 7 0-15,1-6 0 0,-4-4 0 0,3 4 0 16,1 6 0-16,-1-10 8 0,1 4 0 0,-1 3 0 16,1-4-8-16,3-2-12 0,-7-1 4 0,7 1 0 15,-4-4 8-15,1 4 0 0,-1-7 0 0,4-3 0 0,0 3 0 16,-4-3 0-16,4 0 0 0,0-6 0 0,-3 9 0 15,3-9 0-15,-4 0 0 0,4 6 0 0,0-6 0 0,-3-3 0 16,3 9 0-16,0-6 8 0,0-1-8 0,-4 1 0 16,4 0 0-16,-3-3 0 0,3-1 0 15,-4-2 0-15,4-4 0 0,0 7 8 0,-3-7-8 0,3 1 0 16,0-1 0-16,0-3 8 0,0-6-8 0,3 10 0 16,1-1 0-16,-4-9 8 0,0 0-8 0,7 0-13 15,0 10 3-15,0-10 1 16,4 6-87-16,-1-6-16 0,1 0-4 0</inkml:trace>
  <inkml:trace contextRef="#ctx0" brushRef="#br4" timeOffset="-189842.56">23135 11174 864 0,'0'0'76'0,"0"0"-60"15,-7-6-16-15,7 6 0 0,0 0 188 0,0 0 34 16,0 0 7-16,0 0 2 0,0 0-192 0,0 0-39 16,0 0 0-16,0 0-14 0,0 0 14 0,0 0 0 15,4-7 0-15,3 4 0 0,0-3 17 0,3 3 7 16,1-3 0-16,0-4 1 0,3 7 23 0,0-3 4 15,3 6 0-15,-3 0 1 16,4 0-17-16,0-3-4 0,3 3-1 0,0-7 0 0,-3 7-11 0,3 0-1 16,4 0-1-16,-1-3 0 0,1 6 15 0,3-6 3 15,0-3 1-15,1 6 0 0,-5 0-19 0,8-6-4 16,-4 3-1-16,4-4 0 0,3 7-4 0,-3-3-1 16,3-3 0-16,1 6 0 0,-1 0 0 0,0 0 0 15,4-3 0-15,0 3 0 0,0 0-8 0,-4 0 0 16,-3 0 0-16,-1 3 0 0,-2-3 0 0,-1 6 0 15,0-3 11-15,-3 4-11 0,-1-4 0 0,1-3 0 0,3 6 0 16,-6-6 0-16,-1 0 12 0,3 0-1 0,5 0 0 0,-5 0 0 16,1 0 14-16,0 0 3 0,-1 0 1 0,5-6 0 15,-5 3-13-15,5 3-2 0,-8 0-1 0,3 0 0 16,-6 0-13-16,3 0 9 0,-3 3-9 0,-4-3 8 16,0 0-8-16,-3 6 0 0,-1-6 0 15,1 6 0-15,-4-3 0 0,0-3 0 0,4 0 8 0,-4 0-8 16,-7 0 0-16,7 7 0 0,0-7 9 15,0 3-9-15,0-3 0 0,-7 0 9 0,7 0-9 0,0 0 0 16,0 0 0-16,0 0 0 0,-7 0 0 0,7 0 0 16,0 0 0-16,0 0 0 0,-7 0 0 0,7 0 0 15,0 0 32-15,0-3 0 0,-7 3 0 0,7 0 0 16,0 0-19-16,1 0-4 0,-1-7-1 0,0 7 0 16,0 0-8-16,0 0 0 0,0 0 0 0,0 0 0 0,0 0 0 15,-4 0 0-15,-3 0 0 0,11 0 0 0,-4 0 0 16,0 0 0-16,-7 0 0 0,0 0 0 0,0 0 0 0,0 0 0 15,0 0-9-15,0 0 9 0,0 0 8 0,7 0 4 16,-7 0 2-16,0 0 0 0,0 0-3 0,7 0-1 16,-7 0 0-16,7-3 0 0,0-3-10 0,0 6 12 15,-3-6-12-15,3 6 12 0,0 0-4 0,-7 0 0 16,7-3 0-16,-7 3 0 0,0 0-8 0,0 0 0 16,0 0 0-16,0 0 0 0,0 0 0 0,0 0 0 15,4-7 0-15,-1 4 8 0,-3-3 12 0,0 3 3 16,0-4 0-16,-3-2 0 0,-1 0-5 0,4-1-1 0,0 4 0 15,-3-3 0-15,3-1-5 0,-4 1-2 16,1-10 0-16,3 10 0 0,0-7-2 0,0-3-8 0,-4 3 12 0,4 4-4 16,4-7-8-16,-4 0 10 15,-4-3-10-15,4 3 10 0,0 1-10 0,-4 2 0 0,4-6 9 0,0 3-9 16,-3-3 8-16,-1 0-8 0,4-3 10 0,0 0-10 16,-3 3 16-16,-1 0-4 0,1-6 0 0,-1 3 0 15,4-3 0-15,-3 3 0 0,3-4 0 0,0 1 0 16,0 3-4-16,3-3 0 0,1 3-8 0,-4-4 12 15,0 1-12-15,3 3 8 0,1-3-8 0,-1 3 0 16,4-3 0-16,-3 3 0 0,7-1 0 0,-4 5 0 16,-4-11 0-16,1 10 0 0,-1-3 0 0,4 6 0 15,-3-6 0-15,-4 0 0 0,3 3 0 0,1-3 0 16,-1 0 8-16,-3 6-8 0,-3-9 0 0,3 3 9 0,0 6-1 16,0-6-8-16,0 3 12 0,0-3-4 0,-4 0 0 15,4 6 0-15,4-9 0 0,-4 3 0 0,0 0-8 0,0 3 0 16,0-3 9-16,3 0-9 15,-3 3 0-15,0-4-13 0,0 1 1 0,4 7 1 0,-1-1 19 0,-3-6 4 16,0 6 1-16,-3-6 0 0,-1 6-13 16,4 0 0-16,0 0 8 0,0 1-8 0,-3 2 0 0,3-3 0 15,0 0 8-15,0-3-8 0,0 10 0 0,0-13 0 16,0 9 0-16,3-3 0 0,-3 0 0 0,4 1 0 16,-1 2 0-16,1-3 0 0,-1 0 0 0,5 0 0 15,-8 4 0-15,3-4 0 0,1 3 9 0,-4 4-9 16,3-4 8-16,1 7-8 0,-4-7 0 0,3 7 0 15,-3-10 0-15,0 9 0 0,0-5 0 0,-3 5 0 0,3-9 0 16,-4 10 0-16,4-10 9 0,0 10-9 0,0-7 10 0,0 4-10 16,0-4 8-16,0 0-8 0,0 7 0 0,0-10 0 15,4 10 0-15,-1-7 0 0,-3 3 0 0,4-2 0 16,-1 5 0-16,-3-9 8 0,0 4-8 0,0 2 0 16,4-2 0-16,-4-1 0 0,0 6 0 0,0-8 0 15,0 8 0-15,0-9 0 0,0 4 0 16,0 5 0-16,0-2 0 0,0-4 0 0,0 7 8 0,0-1-8 15,-4 1 0-15,4-1 0 0,0-5 8 0,0 5-8 16,0 4 0-16,0-3 0 0,0-4 0 0,0 4 0 16,4-1 0-16,-4-2 0 0,0 2 0 0,0-2 0 15,0 2 0-15,0-5 0 0,0 5 0 0,0 4 0 16,3-3 0-16,-3-1 0 0,4 1 0 0,-4-1 0 16,0-5 0-16,0 5 9 0,0 7-9 0,0-6 8 15,0 3-8-15,0-4 0 0,3 1 0 0,-3 2 0 0,4 4 0 16,-4-6 0-16,0 3 0 0,0-4 0 0,3 1 0 0,-3 6 0 15,0-7 0-15,0 4 0 0,4-3 0 0,-4 2 0 16,3-2 0-16,1 0 0 0,-4-1 0 0,4 7 0 16,-4-10 0-16,3 10-11 0,-3-3 11 0,0-3 0 15,0 5 0-15,0-2 0 0,4-3 0 0,-1-1 0 16,-3 1 0-16,0 3 0 0,4-4 0 0,-4 7 0 16,0-6 0-16,0-1 0 0,0 1 0 15,0-7 0-15,3 10 8 0,-3-3-8 0,4-1 0 0,-4 1 0 16,3 6 0-16,1-7 0 0,-4 4 0 0,3-3 0 15,1 2 0-15,-4 4 0 0,3-3 0 0,-3-4 0 16,0 1 0-16,4 6 0 0,-1-10 0 0,-3 10 0 16,0-6 0-16,0 3 0 0,0-4 0 0,0 1 9 0,4-1-9 15,-4 1 10-15,0 3-10 0,-4-4 0 0,4 1 9 16,0-1-9-16,0 7 0 0,4-6 0 0,-4-4 0 0,0 4 8 16,0 0-8-16,0-1 0 0,3 1 0 0,-3-1 8 15,4 1-8-15,-4 0 8 0,0-1-8 0,3 1 8 16,-3-1-8-16,4 1 0 0,-4-7 0 0,0 10-8 15,0-3 8-15,0-1 0 0,0 1 0 0,0-1 0 16,0 1 0-16,0-1 0 0,0 1 10 0,0-7-10 16,0 7 0-16,0 0 0 0,0-1 0 0,0 1 0 15,0-1 0-15,0 1 0 0,0 0 0 0,4-7 0 16,-4 6 0-16,3 1 0 0,-6-7 0 0,3 7 0 16,3 0 0-16,-3-1 0 0,0 1 0 0,0-1 0 15,0-5 0-15,0 5 0 0,0 1 0 0,4-7 0 16,-4 7 0-16,0-1 0 0,0-2 0 0,0-4 0 0,0 7 0 15,0-1 0-15,0 1 0 0,0-1 0 16,0-2 0-16,-4 3 0 0,4-1 0 0,0-2 0 0,0 2 0 0,0 1 0 16,0-7 0-16,0 10 0 0,0-7 0 0,0 4 0 15,0-7 0-15,-3 7 0 0,3-7 0 0,0 7 0 16,0-1 0-16,0-2 0 0,0-4 0 0,0 7 8 16,0-7-8-16,0 3 0 0,0-2 0 0,-4-1 0 15,4 4 0-15,0-4 0 0,0 6 0 0,0-5 0 16,-4 5 0-16,4-2 0 0,0-4 0 0,0 7 0 15,0 2 0-15,-3-2 0 0,-1-3 0 0,4 2 0 16,0-6 0-16,0 7 0 0,-3 0 0 0,3-1 0 0,0-5 0 16,0 5 0-16,0 1 0 0,0-1 0 0,0 1 0 0,0-1 0 15,0-5 0-15,0 5 0 0,-4 1 0 16,8 0 0-16,-8-1 0 0,4 1 0 0,0-1 0 0,0-2 0 16,-3 2 0-16,3 1 0 15,-4 6 0-15,4-7 0 0,-3 4 9 0,3-3-9 0,-4 6 8 0,4-4-8 16,-3-2 0-16,3 3 0 15,-4 3 0-15,4-4 0 0,0 7 0 0,0-9 0 0,-3 6-9 0,3-4 9 16,0 7 0-16,0-3 0 0,-4-3 0 0,4-3 0 16,0 2 0-16,0 7 0 0,-3-9 0 0,3 6 0 15,-4-3 0-15,4 6 0 0,0-10 0 0,-3 7 0 16,-1-3 0-16,4-4 0 0,-3 10 0 0,3-9 0 16,0 3 0-16,0 3 0 0,0-4 0 0,0 7 0 15,0-9 0-15,0 9-8 0,-4-3 8 0,0-4 0 16,4-2 0-16,-3 3 0 0,3 6 0 0,-4-3 0 0,4 3 0 15,-3-7 0-15,3 7 0 0,-4 0 0 0,-3-9-8 0,7 9 8 16,0 0 0-16,-3 0 0 0,3 0 0 0,-7-3-8 16,0-3 8-16,3 6 0 0,-3 0 0 0,0 0 0 15,7 0 0-15,-7 0 0 0,-4 0 0 0,1 0 0 16,-1 0 0-16,1-4 0 0,-4 4 0 16,-1 0-8-16,5 4 8 0,-8-4 0 0,4 0 0 0,-4 0 0 15,4 6 0-15,-3-3 0 0,-1-3 0 16,4 0-8-16,-7 0 8 0,3 0 0 0,0 0 0 0,-3 6 0 15,0-6 0-15,0 3 0 0,-4-3 0 0,-3 0 0 16,0 0 0-16,-4 0 0 0,0 0 0 0,-3 0 0 0,3 7 0 16,-3-7-10-16,0 3 10 0,3 3 0 15,-3-6 0-15,3 9 0 0,0-9 0 0,0 0 0 0,1 7 0 0,3-7 0 16,-4 3 0-16,4-3 0 0,-1 0 0 0,1 0 8 16,0 0-8-16,-4 0 0 0,4 0 0 0,3 0-8 15,-7 0 8-15,4 0 0 0,0 0 0 0,0 0 0 16,0-3 0-16,-1 3 0 0,5 0 0 0,-1-7 0 15,0 7 0-15,4 0 0 0,0-3 0 0,0-3 0 16,0 6 0-16,3 0 0 0,0-6 0 0,-3 6 8 16,4-3-8-16,-5 3 0 0,8 0 0 0,-3 0 0 15,-1 0 0-15,4-7 0 0,0 7 0 0,-4 0 0 16,4-3 0-16,0 3 0 0,0 0 0 0,0 0-8 16,0 0 8-16,-1 0 0 0,1 0 0 0,4 3 0 15,-1-3 0-15,1 7-8 0,-5-7 8 0,5 3 0 16,3 3 0-16,-4-6 0 0,1 0 0 0,-1 0 0 15,4 6 0-15,0-3 0 0,0-3 0 0,7 0-8 0,-7 0 8 16,7 0 0-16,-7 7 0 0,7-7 0 16,-7 3 0-16,7-3 0 0,-7 0 0 0,7 0-8 0,-4 9 8 0,4-9 0 15,-7 7 0-15,0-4 0 0,4-3 0 0,3 0 0 16,-8 6 0-16,8-6 0 0,-3 9 0 0,-1-9-8 16,4 0 8-16,-3 10 0 0,3-10 0 0,-7 6 0 15,7-6 0-15,-4 9-8 0,1-5 8 0,-1 5 9 16,4-3-1-16,-3-3-8 0,3 4 0 0,-4 2 0 15,4-3 0-15,0-6-12 0,0 10 12 0,-3-7 0 16,3 6 0-16,-4 1 0 0,4-1 0 0,-3 4 0 16,3-4 0-16,3 4 0 0,-3-4 0 0,0 7-9 15,0-1 9-15,0 4-8 0,4 0 8 0,-1 0 0 0,-3 6 8 16,4-3-8-16,-4 3 0 0,0 0-13 0,3 3 1 0,-3 0 1 16,0 7 11-16,0-7 0 0,0-3 0 15,4 3 0-15,-4 4 0 0,0-10 0 16,0 3 0-16,0 3 0 0,0-3 0 0,3 0 0 0,-3-3 0 0,0 10 0 15,4-4 0-15,-4 0 12 0,3 7 0 0,-3-7-1 16,4 6-11-16,-4 1-17 0,3 2 4 0,-3-2 1 16,4 2 12-16,-4-2 0 0,0 3 0 0,0-4 0 15,0 7 0-15,0-3 0 0,0-1 0 0,0 7 0 16,0-9 8-16,0 2 4 0,-4-2 0 0,4-1 1 16,0-6-13-16,0 7 0 0,0-7 0 0,0 0 0 15,0-3 0-15,0 0-13 0,0-6 2 0,0 10 1 16,0-4 10-16,0-7 14 0,4 8-3 0,-4-5-1 15,3 5-10-15,1-1 0 0,-4 3 0 0,4 0-11 0,3-3 11 16,-4 3 0-16,-3 4 8 0,4-1-8 0,-1 0 0 0,-3 1-12 16,4 2 2-16,-4 1 0 0,0 2 10 15,0-2 0-15,0 3 0 0,0-4 0 0,0 1 0 0,-4-1 0 16,4-6 8-16,0 0-8 0,-3 4 0 0,3-10 8 16,0 3-8-16,-4 3 0 0,4-9 0 15,0 6 0-15,0-6 0 0,0 6 0 0,0 0 0 0,0-6 0 16,0 6 0-16,0-3 0 0,0-3 0 0,4 6 0 15,-1 0 0-15,-3-6 0 0,4 6 0 0,-4-3 0 16,0 3 0-16,3 0 0 0,-3 3 0 0,0 0 0 16,0 7 0-16,4-10 0 0,-4 3 0 0,3 7 9 15,-3-7-9-15,0 6 10 0,4 1-10 0,-4-7 0 16,0-3 0-16,0 3-11 0,0-3 11 0,0-6 0 0,-4 6 0 16,4-3 0-16,-3-3 0 0,3 6 0 0,-4-9 0 15,4 3 0-15,-3-1 0 0,3 1 0 0,-4 0 0 0,4 3 8 16,-3-3 0-16,3 0 1 0,-4 6 0 0,4-3 0 15,0 0-9-15,0 0-9 0,0-4 9 0,0 8-13 16,0-1 13-16,4-7 0 0,-4 11 0 0,3-11 0 16,-3 8 0-16,0-1 0 0,4-7 0 0,-4 8 0 15,3-8 0-15,-3 1 0 0,0 6 0 0,4-6 0 16,-1 0 0-16,-3-3 0 0,0 2 0 0,0-2 0 16,0-3 0-16,0 5 0 0,0-2 0 0,0 0 0 15,0-4 8-15,-3 4-8 0,3-3 0 0,-4 2 0 16,8 1 0-16,-8-4 0 0,4 4 0 0,0 3 0 15,-3 0 0-15,3-4 0 0,0 1 0 0,0-3 0 16,-4 5 0-16,4-2 0 0,0-6 0 0,0 5 0 0,0-5 0 16,0 2 0-16,0-2 0 0,0 2 0 0,0-2 8 15,-3-1-8-15,3 0 0 0,-4 1 0 0,4-1 0 0,0-6 0 16,0 10 8-16,-3-10-8 0,-1 6 0 0,1 1 0 16,-1-1 0-16,4-3 0 0,-7 4 0 0,7-1 0 15,-4 1 0-15,1-1 0 0,3 1 0 0,-4-1 0 16,1-3 0-16,3 4 0 0,-4-1 0 0,4 7 0 15,-3-13 0-15,-1 6 0 0,4-2 8 0,-3 2-8 16,3 0 0-16,0-2 0 0,0-7 0 0,-4 3 0 16,4-3 0-16,0 9 0 0,-3 1 13 0,-1-1-4 15,4-3-1-15,0-6 0 0,0 0-8 0,-3 3 0 16,3-3 0-16,0 7-11 0,0-7 11 0,0 9-8 0,-4 0 8 16,4-9-8-16,0 7-4 0,0-7 0 15,0 0 0-15,0 3 0 16,0-3-25-16,4 9-6 0,-4-9-1 0,3 7 0 15,-3-7-108-15,0 0-23 0,7 3-4 0,0-3-1085 0</inkml:trace>
  <inkml:trace contextRef="#ctx0" brushRef="#br4" timeOffset="-187146.869">25693 11152 1094 0,'-14'0'48'0,"7"0"11"0,-4 0-47 0,0 0-12 0,1-3 0 0,3-3 0 16,-4 6 157-16,1 0 30 0,3-4 5 0,3-2 2 15,4 6-134-15,0 0-26 0,-3 0-6 0,3 0 0 16,0-9 36-16,0 9 7 0,3-10 1 0,8 7 1 15,-1-9-17-15,4 9-4 0,0-4-1 0,1 4 0 16,6-6-7-16,0 2-2 0,0 4 0 0,4-3 0 16,-1 6-42-16,1-3-11 0,3-3-1 0,4 6 0 15,-4 0 20-15,8 6 3 0,-5-6 1 0,1 0 0 16,3 0-4-16,1 0-8 0,-1-6 12 0,4 6-4 16,0-7 14-16,-1 4 2 0,1-3 1 0,0 6 0 15,3-9 15-15,4 5 4 0,0-5 0 0,0 3 0 16,3-4-26-16,4 7-5 0,-3-3-1 0,-1 0 0 15,0 3-12-15,-3-4 0 0,4 7 0 0,-1-3 0 16,0-3 0-16,1 6 0 0,-4 0 8 0,3 0-8 16,-3 0 0-16,0 0 0 0,0 0 0 0,-8 6 0 0,1-6 0 15,-3 0 0-15,-5 3 0 0,-2-3 0 0,-5 0 0 16,4 0 9-16,-3 0-1 0,0 0 0 0,-4-3 20 0,-3 3 3 16,-1 0 1-16,4 0 0 15,-3-6-20-15,0 6-4 0,-4-3-8 0,3-4 12 0,1 7-12 0,3-3 9 16,-7-3-9-16,0 6 8 0,1-9 1 0,-1 9 0 15,0-7 0-15,-4 4 0 0,5 3-9 0,-5-6 12 16,4 6-12-16,-3 0 12 0,-1-3-12 0,1-3 0 16,-4 6 0-16,0-4 0 0,-7 4 9 0,11-6-9 15,-11 6 10-15,7 0-10 0,0-3 18 0,-7 3-2 16,0 0-1-16,3-6 0 0,-3 6 4 0,7-10 1 16,0 7 0-16,-3-3 0 0,-1-4 2 0,-3 1 1 0,4 0 0 15,0-7 0-15,-1 0-7 0,-3 4-2 0,0-7 0 16,4 0 0-16,-4-3-5 0,3-6-1 0,1 0 0 0,-4-7 0 15,0 1-8-15,3-1 8 0,-3-2-8 16,0-1 8-16,0-6 0 0,-3 10 0 0,3-10 0 0,-4 0 0 16,1 3 0-16,-1 0-8 0,1-6 12 15,-1-3-4-15,0 6 6 0,-3 3 1 0,4-3 0 0,-1 1 0 16,-3-1-15-16,4 0 9 0,-4 0-9 16,3 0 8-16,1 0-8 0,-1 3 0 0,1-3 0 0,-1 1 0 15,1-1 0-15,-1 0 0 0,4 6 8 0,-4-6-8 16,1 0 0-16,-1 7 0 0,1-7 0 0,-1 0 0 15,-3 9 0-15,7-9 0 0,-3 1 8 0,-4-1-8 16,3 6 0-16,-3-6 0 0,4 0 0 0,-4 3 0 16,0-2 0-16,-1 2 0 0,1-3 8 0,4 6-8 15,-4 1 0-15,0-4 0 0,0 3 0 0,0-6 0 0,7 7 0 16,-4 2 0-16,-3-2 0 0,4-4 0 0,-1 9 0 16,0-8 0-16,1 8 0 0,-1-2 0 0,1-1 0 0,-1 1 0 15,4 6 0-15,-3-7 0 0,-4 10 0 0,7-3 0 16,0-7 0-16,-4 7 0 0,1 3 0 0,-4-3 0 15,3 0 0-15,1-1 0 0,-1 4 0 0,1 0 0 16,-1-3 0-16,-3 0 0 0,7-4 0 0,-4 4 0 16,1 0 0-16,-1 0 0 0,4-4 0 0,-3 10 0 15,3-9 8-15,0 3-8 0,-4 0 0 16,1 3 0-16,3-10 0 0,0 7 0 0,-4 0 0 0,4-7 0 16,0 7 0-16,0 3 0 0,-3-3 0 0,3 2 0 15,-4-2 0-15,4 3 0 0,-3 3 0 0,-1-3 0 0,1 0 0 16,-1 0 0-16,1 6 0 0,-1 0 8 15,1-6-8-15,-5 6 0 0,5 1 0 0,-1-1 0 0,1 0 8 0,-1-6-8 16,-3 6 0-16,4 0 0 0,3-6 0 0,-4 0 0 16,1 6 0-16,3-6 0 0,0 6 0 0,0-3 0 15,-4-3 0-15,4 0 0 0,4 6 0 0,-4 1 0 16,0-7 0-16,0 6 0 0,0 3 0 0,0-3 0 16,3 7 0-16,-3-4 0 0,-3 0 0 0,3 4 0 15,-4-4 0-15,4 0 0 0,-3 7 0 0,-1-4 0 16,1 4 0-16,3 0 0 0,-4-7 0 0,4 10 0 15,-7-7 0-15,4 4 0 0,-1-1 0 0,0-5 0 16,4 5 0-16,-3 1 0 0,-1-1 0 0,4 1 0 16,-3 0 0-16,3-4 0 0,-4 4 0 0,1 6 0 15,3-7 0-15,-4 4 0 0,1-4 0 0,3 1 0 0,-4 9 0 16,1-9 0-16,-1 2 0 0,4 7 0 16,-3-9 0-16,3 9 0 0,-4 0 0 0,4 0 0 0,-7-3 0 0,7 3 0 15,-3-6 0-15,3 6 0 16,-8-4 0-16,1-2-9 0,-3 6 9 0,3 0 0 0,-4 0-11 0,1 0 11 15,-4 0-10-15,-1 0 10 0,1 0 0 0,-7 0 0 16,3-3 0-16,-3-3 0 0,0 6 0 0,0 0 0 16,-4 0 0-16,4 0 0 0,-4 0 0 0,1 0 0 15,-1 0 0-15,0 0 0 0,-3 0 0 0,0 0 0 16,0 0 0-16,3 0 0 0,0 0 0 0,-3 0 0 16,0 0 0-16,0 0 0 0,-1 0 0 0,-2-3 0 15,-1-4 0-15,0 7 0 0,-3 0 0 0,3 0 0 0,-3 0 0 16,0 0 0-16,-4 0 0 0,3 0 0 0,-2 7 0 15,6-7 0-15,0 0 0 0,-3 0 0 0,3-7 0 16,0 7 0-16,1 0 0 0,-1 0 0 0,0 0 0 0,0 0 0 16,4 0 0-16,0 0 0 0,0 0 0 0,-4 0 0 15,7 7 0-15,-3-4 0 0,0-3 0 16,3 0 0-16,0 0 0 0,8 0 0 0,-4 0 0 0,3 0 0 16,0 6 0-16,4-3 0 0,4-3 0 0,-1 0 0 15,1 6 0-15,-1-2 0 0,4-4 0 0,-4 6 0 16,8-3 0-16,-4-3 0 0,0 9 0 0,0-9 0 15,3 7-9-15,1 2 9 0,-1-3-8 0,0-3 8 16,-3 7 0-16,4-1-8 0,-1 1 8 0,1-1 0 16,-1 4 0-16,1-1-8 0,3-2 8 0,-4 5 0 15,1-2 0-15,3 2-8 0,-4 4 8 0,4-3 0 16,-3 3 0-16,-1 0 0 0,1-1 0 0,3 8 0 0,-4 2 0 16,4-3-8-16,-3 3 8 0,-1-3 0 0,1 3 0 0,-1-3-8 15,0 13 8-15,1-7 0 0,3 1 0 0,-4 2 0 16,4-6 0-16,0 7 0 0,-3-1 0 0,3-5 0 15,0 5 0-15,0 1 0 0,0 2 0 0,3-2 0 16,-3 2 0-16,4 4 0 0,-1-3 0 0,-3 9 0 16,0-3 0-16,0 0-8 0,0 0 8 0,-3 9 0 15,-1-6 0-15,1 3 0 0,-1 3 0 0,1-6 0 16,-4 4 0-16,3-4 0 0,1 0 0 0,-1-3 0 16,1-1 0-16,-1 1 0 0,4-6 0 0,0-3 0 15,0 5 0-15,0-2 0 0,0 0 0 0,0-4 0 16,4 4 0-16,-4 6 0 0,3-10 0 0,1 10 0 0,-4-6 0 0,3 5 0 15,-3-5 0-15,4 6 0 16,-1-3 0-16,1 0 0 0,-1 2 0 0,-3 1 0 0,0 10 0 0,0-10 8 16,0-1-8-16,0 5 0 0,0 2 0 0,0-3 0 15,0-13 0-15,4 10 0 0,-4-6 0 0,0-4 0 16,0-6 0-16,3 7 8 0,1-1-8 0,-1 4 8 16,5-10-8-16,-5 7 8 0,1-1-8 0,-1 4 8 15,1-4-8-15,-1 1 0 0,-3 3 0 0,4-4 0 16,-4 1 0-16,3-1 0 0,-3-3 0 0,0 4 0 15,0-1 0-15,0 4 0 0,-3 3 0 0,3-4 0 16,-4 1 0-16,1 6 0 0,-1 0 0 0,1-10 0 16,-1 10 0-16,1-6 0 0,-1-4 0 0,0-5 0 15,4 5 8-15,-3-6 0 0,-4-3 0 0,3 4 0 16,4-4-8-16,-3 3 0 0,-1-3-8 0,1 0 8 0,-1-3 0 16,4 3 0-16,-3 0 0 0,-1-3 0 15,4 3 0-15,0-6 0 0,0 6 0 0,0 0 0 0,0-3 0 0,4 3 0 16,-4 0 0-16,3-6 0 0,1 9 0 15,-4-9 0-15,0 6 0 0,3-6 8 0,-3 0-8 0,0 6 0 16,0-6-8-16,0-4 8 0,4 4 0 0,-4-3 0 16,0-3 0-16,-4 2 8 0,4 1-8 0,0-4 12 15,0 4-4-15,0-6 0 0,0-1-8 0,-3 0 0 16,3 1 0-16,0-1 0 0,0 1 0 0,0-1 0 16,0-3 0-16,0-6-8 0,0 10 8 0,0-10 0 15,0 9 0-15,0-9 0 0,0 0 0 0,0 9 0 16,0-9 0-16,0 0 0 0,0 0 0 0,0 0 0 0,0 0 0 15,0 0 0-15,0 0 0 0,0 0 0 0,0 0 0 0,0 0 0 16,0 0-21-16,0 0-3 0,0 0 0 0,0 0 0 31,0 0-140-31,0 0-29 0,0-9-6 0,7 0-1 0</inkml:trace>
  <inkml:trace contextRef="#ctx0" brushRef="#br4" timeOffset="-184978.295">28526 11067 2142 0,'0'0'47'0,"0"0"9"0,0 0 3 0,0 0 1 0,0 0-48 0,0 0-12 0,0 0 0 0,-4-6 0 15,4-3 0-15,0 9 0 0,0 0 0 0,0 0 0 16,7 0 30-16,-7 0 0 0,7-7 0 0,0 4 0 0,0 3-1 0,4 0 0 16,3-6 0-16,0 6 0 0,0 0 14 0,11 0 2 15,0-3 1-15,-1 3 0 16,8-6-19-16,0 6-4 0,3-4-1 0,4-2 0 0,0 3 8 0,0-3 2 15,-1-4 0-15,1 10 0 0,3-3-32 0,-3-3 0 16,7 0 0-16,0 3 0 0,0 3 12 0,3-7-3 16,1 4-1-16,-5-3 0 0,1 6-8 0,0-3 8 15,0-4-8-15,-4 7 8 0,1 0-8 0,-4 0 0 16,3 0 9-16,0-3-9 0,1 3 13 0,-1 0-1 16,0 0-1-16,4 0 0 0,-4 0-3 0,-3-6 0 15,0 6 0-15,0 0 0 0,-7 0-8 0,3 0 0 16,-3 0 0-16,-4-3 0 0,0-3 21 15,-3 6 9-15,-1 0 2 0,-2 0 0 0,-5 0-22 0,-3 0-10 16,0 0 10-16,1-7-10 0,-8 7 20 0,0-3-1 0,0 3-1 16,0 0 0-16,-7 0 18 0,0 0 4 0,0 0 1 0,7-6 0 15,-4 3-23-15,4-3-5 16,-3 2-1-16,-4 4 0 0,3-6 2 0,5-3 0 0,-5 6 0 0,4-4 0 16,-3-2 0-16,-1-1 0 0,4 1 0 0,0 0 0 15,-3-7-5-15,-1 7-1 0,1-7 0 0,-1-3 0 16,1 0 3-16,-4 0 0 0,3-6 0 0,1-3 0 15,0 0-1-15,-1-7 0 0,-6 1 0 0,3-10 0 16,0 0 4-16,0-9 1 0,-4 6 0 0,0-7 0 16,1 1-15-16,3 0 0 0,-4-4 0 0,1-5 0 15,-1-7 14-15,1 6-3 0,-1 0-1 0,-3 4 0 16,4-4-10-16,-4 10 0 0,3-4 0 0,-3-2 0 16,0 2 0-16,0 4 0 0,-4 0 0 0,8-7 0 0,-4 7 19 15,3 6-2-15,1-7 0 0,-1 1 0 0,1-3-27 16,3 2-6-16,0 1 0 0,0 0-1 0,0-1 17 15,0 4 0-15,0-6 0 0,0 6 0 0,0 3 0 0,3-7 16 16,1 7-4-16,-4-6 0 0,3 3-12 0,-3 3-16 16,0-3 3-16,0 2 1 0,4 5 12 15,-4-1 0-15,0 6 0 0,0-6 0 0,0 0 0 0,-4 0 16 16,4 7-3-16,-3-7-1 0,-1 9-12 0,1-9-16 16,3 7 3-16,-4 2 1 0,-3-2 24 0,4-1 4 15,-1 4 2-15,-3-1 0 0,0 1-18 0,0-4 0 16,3 3 0-16,1 1 0 0,-1-4 0 0,1 10 0 15,-4-13 0-15,3 10 0 0,4-10 0 0,-3 10 0 16,-1-4 0-16,1 1-9 0,-1-1 9 0,1 7 0 0,-1-6 0 16,0 9 0-16,1-4 0 0,-4 1 0 0,3 3 8 15,1 6-8-15,-4-9 0 0,0 3 0 0,3 0 0 0,1 3 0 16,-1-3 0-16,-3 0 0 0,4 3 0 0,-4-3 0 16,3 0 0-16,0 6 0 0,1-6-9 0,-1 3 9 15,1 0 11-15,-1 0 6 0,4-3 2 0,-3 6 0 16,3-6-30-16,-4 0-5 0,4 6-2 0,0 0 0 15,0-6 3-15,0 6 1 0,0 7 0 0,0-10 0 16,-3 9 14-16,3-3 16 0,0-2-3 0,0 8-1 16,0-5-12-16,-4 5-16 0,1-2 3 0,-1-1 1 15,4 4 12-15,-3-1 16 0,-1 1-3 0,1 6-1 16,-1-4-12-16,1-2 0 0,-1 3 0 0,0 3 0 16,1-4 0-16,-1 7 0 0,-3 0 0 0,7 0-10 15,-3-3 10-15,-1-3 0 0,-3 6 8 0,7 0-8 0,-7 0 0 16,4 0 0-16,-8 0-12 0,4 0 4 15,0 0 8-15,-4 0 0 0,1 0 0 0,-4 0 0 0,3 0 0 16,-3-3 0-16,-4 3 0 0,1 0 0 0,-1 0-8 0,0 0 8 16,-3 0-8-16,-3 0 8 0,-1-6 0 0,0 6 8 15,-3 0 0-15,0 0 0 0,0 0-8 0,3 0-12 16,0 0 4-16,0 0 0 0,-3 0 8 0,0 0 0 16,3 0 10-16,-3-4-10 0,-4 4 0 0,1 0 0 15,-8-6 0-15,7 6-10 0,-3 0 10 0,-1 0 0 16,1 0 0-16,-4 0 0 0,4 6 8 0,0-6 3 15,0 0 1-15,-1 4 0 0,5-4-12 0,2 0-17 16,-2 0 4-16,2 0 1 0,-2 0 12 0,-1 0 0 0,-3 0 0 16,3 6 10-16,4-6-10 0,-8 0 0 0,5 3 0 15,-5-3 0-15,8 0 0 0,-4 0 0 0,4 6 0 16,0-3 0-16,3-3 0 0,0 0 0 16,1 0 0-16,3 0-11 0,-1 7 11 0,1-7 9 0,0 0-1 0,3 0-8 15,1 0 0-15,-1 0 0 0,1 0 0 0,-1 0 0 16,4 3 0-16,3-3-9 0,-3 6 9 0,7-6-8 15,-4 0 8-15,1 9 0 0,3-9 8 0,0 7-8 16,7-7 0-16,-4 3 0 0,-3 6 0 0,4-2-8 16,3 2 8-16,0 0-8 0,-4 1 8 0,1 5-8 15,-1-2 8-15,4-4 0 0,0 7-9 0,-3 3 9 16,3-3 0-16,0-4 0 0,0 4 0 0,0 3 0 16,-4 6-8-16,1 0 8 0,3-3 0 0,-4 3 0 15,-3 9 0-15,3-5 0 0,1-1 0 0,-4 6 0 0,7 1-8 16,-4 2 8-16,4-2 0 0,0 9 0 0,0-7 0 15,4 4 0-15,-4-3 0 0,0 6 0 0,-4 0 0 16,1-7 0-16,3 7 0 0,0 3 0 16,3 3 0-16,-3-3 0 0,0 7 0 0,0-1 0 0,4 0 0 15,-4 1 0-15,0 2 0 0,0 4 0 16,0-1 0-16,0-2 0 0,0 5 0 0,-4-8 0 0,4-1 0 0,-3 3 0 16,3-2 0-16,0-1 0 0,0-3 0 0,0-3 0 15,0 3 0-15,0-3 0 0,3 1 0 0,-3 2 0 16,4-3 0-16,-4 3 0 0,3-6 0 0,1-3 10 15,-1 2-10-15,1 8 10 0,-1-4-10 0,1-3 0 16,0-1-12-16,-1 5 12 0,1 5 0 0,3-3 0 16,-4-6 0-16,1 3 0 0,-1-3 0 0,4 3 0 15,-3-3 0-15,3 0 0 0,-4 0 0 0,1-1 0 0,3-5 0 16,-4 6 8-16,1 0-8 0,0-6 0 0,3 5 0 0,-4-8 0 16,1 3 0-16,-4 2 0 0,0-8 0 0,3 8 8 15,-3-2-8-15,4-3 0 0,-4 2 0 16,3-2 0-16,-3 2 0 0,4-2 8 0,-4-1-8 0,3 4 0 15,1-4 0-15,-1 4 0 0,-3-3 0 0,4-1 0 16,-4-6 0-16,3 7 0 0,1-7 0 0,-1 6 0 16,1-5 0-16,0 5 0 0,-1-6 0 15,4 7 0-15,-7-7 0 0,4-3 0 0,-4 3 0 0,0 4 0 16,3-4 0-16,-3-3 0 0,0-3 8 0,-3 3-8 16,3 3 0-16,0-9 0 0,0 6 8 0,-4-6-8 15,1 6 0-15,-1-6 0 0,4 6-10 0,-3-6 10 16,-1 0 0-16,0 0 0 0,4-1 11 0,0-2-3 15,-3 3-8-15,3-3 0 0,3 2-11 0,-3-2 11 0,0-3 0 16,0 2 0-16,0 1 0 0,0-4 0 0,4-2 0 16,-4-1-9-16,0 1 9 0,0 2 0 0,4-2 0 0,-4-1 0 15,0 0 0-15,3 1 0 0,-3-1 0 0,0 1 0 16,4-4 0-16,-1-3 0 0,1 6-8 0,-4-2-4 16,0-7 0-16,0 0 0 15,3 3-160-15,-3-3-32 0,0 0-6 0,7 0-2 0</inkml:trace>
  <inkml:trace contextRef="#ctx0" brushRef="#br4" timeOffset="-183040.631">30903 11133 2455 0,'-14'-9'108'0,"7"9"24"0,0 0-106 0,-3-3-26 15,2-4 0-15,1-2 0 16,4 3-19-16,-4 3-9 0,7-4-1 0,0 7-1 0,0 0 30 0,7-9 0 0,0 6 0 0,4-4 0 16,3 7 0-16,3-3 10 0,-3-3-10 15,11 6 12-15,0-9 24 0,7 9 4 0,3-7 2 16,-3 7 0-16,3 0 9 0,0 0 1 0,4 0 1 0,3 7 0 16,1-7-36-16,2 6-7 0,1-3-2 15,7-3 0-15,-3 6-8 0,3-3 8 0,-4 4-8 16,4-4 8-16,-4-3 0 0,-3 6 0 0,0-3 0 0,3-3 0 15,4 7 4-15,0-7 0 0,4 0 0 0,-4 0 0 16,-1 0-12-16,1 0 0 16,-3 0 0-16,-1 3 0 0,-3-3 0 0,3 0 0 0,1 0 0 0,-4 6 0 15,0-12 0-15,-4 6 0 0,0 6 0 0,1-6 0 16,-8 6 23-16,0-3 9 0,-7-3 1 0,1 0 1 16,-5 7-34-16,-3-4 0 0,-3-3 0 0,-4 0 0 15,0 6 20-15,-3-6-4 0,-1 0 0 0,-3 0 0 16,-7 0 5-16,8 3 1 0,-8-3 0 0,3 0 0 15,-3 0 2-15,0 0 0 0,7-3 0 0,-7 3 0 16,11-6-4-16,-8 6-1 0,1-10 0 0,-1 10 0 0,1-9 5 16,-4 3 2-16,3-4 0 0,-3 1 0 0,0-1-10 15,0-8-3-15,0 2 0 0,0 3 0 0,-3-5 5 0,3-7 1 16,0-1 0-16,-4-2 0 0,4 3-4 0,-3-9-1 16,3 2 0-16,0-9 0 0,0-2-6 0,0-4 0 15,0 0-8-15,0-4 12 0,3-5-12 0,-3 3 0 16,4-1 0-16,-4 1 0 0,3-7 0 0,-3 4 0 15,4-13 0-15,-4 6 0 0,0 1 0 0,0 5 0 16,0-2 0-16,0-4 0 0,-4 0 0 0,4 7 0 16,0-4 0-16,0-3 0 0,0 1 14 0,0 2 0 15,0 4 0-15,0 2 0 0,0 1-14 0,0 0 0 16,0-1 8-16,4 1-8 0,-4-3 0 0,0-4 0 16,3 7 0-16,-3-4 0 0,4-2 0 0,-4 5 8 0,3 1-8 15,1 0 0-15,-4-1 14 0,0 7 0 0,0-6 0 16,3 0 0-16,-3-1-22 0,0 1-5 0,-3 6-1 0,-1-3 0 15,4 3 22-15,0 3 5 0,-3-9 1 0,-1 9 0 16,1-3-14-16,-1-3-18 0,1-4 4 0,3 7 1 16,-4 3 21-16,1 0 4 0,-1-3 0 0,1 4 1 15,-4 5-27-15,3-3-6 0,-3 4 0 0,0-1-1 16,0-3 8-16,0 3 1 0,0 4 1 0,0-4 0 16,0 4 11-16,-4-1 0 0,4 7 0 0,0-6 0 15,0 5 0-15,3 4 0 0,-3-9 0 0,0 6 0 16,4 3 0-16,-1-4 0 0,1 4 0 0,3 3 0 15,-4-3 0-15,1 0 11 0,-1 3-3 0,4-3 0 16,-3 0-8-16,-1 6 0 0,1-6 0 0,3 6 0 16,-4-6 0-16,-3 13 0 0,3-7 0 0,1 3 0 15,-1-9 0-15,1 13 0 0,-1-4 0 0,1-3 0 16,-1 3 0-16,1-2 0 0,-4 2 0 0,3 3 0 0,1-2 0 0,-1-4 0 16,1 9 0-16,-1-5 0 0,4 2-8 0,-7-2-1 15,3-1 0-15,-3 3 0 0,4-2 9 0,-4 5 9 16,3 1-1-16,1-7-8 0,-1 7 0 0,1-1 0 15,-1 1 0-15,1-1 0 0,-1 1 0 0,1 0 0 16,-1-1 0-16,1 1 0 0,-1-1 0 0,1 4 0 16,-5-3 0-16,5 6 0 0,-1-4 0 0,1-2 0 15,-1 3 0-15,1 3 0 0,-4-4 0 0,3 4 0 16,4 3 0-16,0 0 0 0,-3 0 0 0,-4-6-9 0,0 6 9 16,-4 0-8-16,-3 0 0 0,0 6 0 0,0-3 0 15,-4 7 0-15,0-4 8 0,1 3 0 16,-4-2 0-16,-4 2 0 0,4-6 0 0,-4 7 0 0,0-1 0 0,1 0 0 15,-1-2 0-15,-7-4 0 0,-3 3 0 16,0 3 0-16,-4-9 0 0,0 10 0 0,-7-10 0 0,7 6 0 16,-6-3 0-16,6 4 0 15,-4-7 0-15,5-7 8 0,2 7-8 0,-3 0 0 0,4 0 0 0,-4-3 0 16,1-3 0-16,-1 3 0 0,0-4 0 0,4-2 0 16,3 3 0-16,4 3 0 0,-8-4 10 0,8 4-10 15,0-3 0-15,0 3 8 0,3-3-8 0,0 6 0 16,4-4 0-16,0-2 8 0,3 6-8 0,-3 0 0 15,0 0 0-15,3 0-8 0,1-3-1 0,-1-3 0 16,-3 6 9-16,7 0 0 0,-7 0 0 0,7 0 0 16,0 0 0-16,-4 0 0 0,4 0 0 0,0 0 8 0,3 0-8 15,0 0 0-15,-3 0 0 0,4 0-8 0,3 6 8 0,0-3 0 16,3-3 0-16,4 0 0 0,-7 6 0 0,4-2 0 16,-4 2 0-16,3-3 0 0,-3 6 0 0,3-2-8 15,4 8 8-15,-3-2-8 0,-1 3 8 0,4-4-12 16,0 10 12-16,4 0-12 0,-1-3 12 15,-3 12 0-15,0-3 0 0,7 7 0 0,-3-7 0 0,-4 10-8 16,0-4 8-16,4 4 0 16,-4 6 0-16,0 0-8 0,0 0 8 0,0 6 0 0,-4-3 0 0,4 6 0 15,0 4 0-15,0 2-8 0,4-2 8 0,-4 5 0 16,0 1 0-16,0 3 0 0,-4 0 0 0,0-4 0 16,1 7 0-16,-1-3 0 0,1-3 0 0,-1 6 0 15,-3-6 0-15,4-1 0 0,-1 1 0 0,1 0 0 0,-4 0 0 16,3-1 0-16,1 7 0 0,-1-3 8 0,8-3-8 0,-8 0 0 15,4 6 0-15,0-7 8 0,4 7-8 0,3-6 0 16,0-7 0-16,-4 7 9 0,4 0-9 0,0-4 0 16,0-2 9-16,0-4-9 0,-3 0 0 0,3 1 9 15,0-1-9-15,0-9 0 0,0 3 0 0,-3 6 8 16,3-9-8-16,-4 6 0 0,1-6 0 0,-4-3 8 16,0 3-8-16,0 0 0 0,3 0 0 0,-3 0 8 15,0-7-8-15,0 7 0 0,4-6 0 0,-1 3 8 16,1-4-8-16,3 4 0 0,-3-3 0 0,6-4 8 15,1-3-8-15,-4 4 10 0,3-1-10 0,-3 1 10 16,4-7-10-16,-4 0 0 0,4 7 9 0,-4-1-9 16,0-5 0-16,-4 5 0 0,1 1 0 0,-1-7 0 15,1 0 0-15,-1 0 0 0,-3 4-10 0,0-4 10 0,0 0 0 16,0-3 0-16,0 0 0 0,0-3 0 16,0 3 0-16,-3-6 16 0,-1 0-2 0,4 3 0 0,0-3-14 0,-3-7 0 15,-1 10 8-15,4-9-8 0,0 6 0 0,0-10 0 16,0 7 0-16,0-1 0 0,-3-2 0 0,3 3 8 15,0-7-8-15,-4 0 0 0,4 7 0 0,4-7 0 16,-4 1 0-16,0-7 0 0,0 6-12 0,0-9-4 16,0 7-2-16,0-7 0 15,0 9-36-15,0-9-7 0,0 0-2 0,0 0-943 16,0 0-189-16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28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48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49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1551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.cmu.edu/academics/ta.html" TargetMode="External"/><Relationship Id="rId2" Type="http://schemas.openxmlformats.org/officeDocument/2006/relationships/hyperlink" Target="https://www.ugrad.cs.cmu.edu/ta/S2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ustomXml" Target="../ink/ink17.xml"/><Relationship Id="rId4" Type="http://schemas.openxmlformats.org/officeDocument/2006/relationships/image" Target="../media/image1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Relationship Id="rId9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0E1BB60E-5A73-4B64-815D-795AFCB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9D1C48-4A93-433A-B064-A7B1763EE96D}"/>
                  </a:ext>
                </a:extLst>
              </p14:cNvPr>
              <p14:cNvContentPartPr/>
              <p14:nvPr/>
            </p14:nvContentPartPr>
            <p14:xfrm>
              <a:off x="10641240" y="191160"/>
              <a:ext cx="819720" cy="75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9D1C48-4A93-433A-B064-A7B1763EE9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1880" y="181800"/>
                <a:ext cx="83844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52258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931A34-8BA7-46F6-99D5-BB6619644313}"/>
                  </a:ext>
                </a:extLst>
              </p14:cNvPr>
              <p14:cNvContentPartPr/>
              <p14:nvPr/>
            </p14:nvContentPartPr>
            <p14:xfrm>
              <a:off x="416520" y="29880"/>
              <a:ext cx="11039400" cy="420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931A34-8BA7-46F6-99D5-BB66196443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160" y="20520"/>
                <a:ext cx="11058120" cy="42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24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evidence +c, and number of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8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74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evidence +c, and number of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8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EB4C35-079B-40BA-B4FA-99301F0E6E36}"/>
                  </a:ext>
                </a:extLst>
              </p14:cNvPr>
              <p14:cNvContentPartPr/>
              <p14:nvPr/>
            </p14:nvContentPartPr>
            <p14:xfrm>
              <a:off x="406440" y="136800"/>
              <a:ext cx="11205360" cy="585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EB4C35-079B-40BA-B4FA-99301F0E6E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080" y="127440"/>
                <a:ext cx="11224080" cy="58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80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6DC0A3-6D22-4850-8418-B0DE161A1FA0}"/>
                  </a:ext>
                </a:extLst>
              </p14:cNvPr>
              <p14:cNvContentPartPr/>
              <p14:nvPr/>
            </p14:nvContentPartPr>
            <p14:xfrm>
              <a:off x="1236960" y="3312720"/>
              <a:ext cx="6456960" cy="288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6DC0A3-6D22-4850-8418-B0DE161A1F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7600" y="3303360"/>
                <a:ext cx="6475680" cy="29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95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2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397001"/>
            <a:ext cx="8253219" cy="4729164"/>
          </a:xfrm>
        </p:spPr>
        <p:txBody>
          <a:bodyPr/>
          <a:lstStyle/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274942-1845-4090-AD96-B9D3B976777E}"/>
                  </a:ext>
                </a:extLst>
              </p14:cNvPr>
              <p14:cNvContentPartPr/>
              <p14:nvPr/>
            </p14:nvContentPartPr>
            <p14:xfrm>
              <a:off x="1219320" y="229680"/>
              <a:ext cx="9409680" cy="593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274942-1845-4090-AD96-B9D3B97677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960" y="220320"/>
                <a:ext cx="9428400" cy="59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3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Wed</a:t>
            </a:r>
            <a:r>
              <a:rPr lang="en-US" sz="2800" dirty="0">
                <a:solidFill>
                  <a:schemeClr val="tx1"/>
                </a:solidFill>
              </a:rPr>
              <a:t> 11/20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11/25</a:t>
            </a:r>
          </a:p>
          <a:p>
            <a:pPr lvl="2" indent="0">
              <a:buNone/>
            </a:pPr>
            <a:endParaRPr lang="en-US" sz="2800" dirty="0"/>
          </a:p>
          <a:p>
            <a:r>
              <a:rPr lang="en-US" dirty="0"/>
              <a:t>TA for next semester!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CSD (15-281):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https://www.ugrad.cs.cmu.edu/ta/S20/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MLD (10-315):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https://www.ml.cmu.edu/academics/ta.html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C4F075-365F-48CB-911E-F9920D083C37}"/>
                  </a:ext>
                </a:extLst>
              </p14:cNvPr>
              <p14:cNvContentPartPr/>
              <p14:nvPr/>
            </p14:nvContentPartPr>
            <p14:xfrm>
              <a:off x="3699360" y="1948680"/>
              <a:ext cx="7495920" cy="262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C4F075-365F-48CB-911E-F9920D083C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0000" y="1939320"/>
                <a:ext cx="7514640" cy="263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900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  <p:extLst>
      <p:ext uri="{BB962C8B-B14F-4D97-AF65-F5344CB8AC3E}">
        <p14:creationId xmlns:p14="http://schemas.microsoft.com/office/powerpoint/2010/main" val="166149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343482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BAF680-98A4-43C8-B43B-0F8A4BAA24AB}"/>
                  </a:ext>
                </a:extLst>
              </p14:cNvPr>
              <p14:cNvContentPartPr/>
              <p14:nvPr/>
            </p14:nvContentPartPr>
            <p14:xfrm>
              <a:off x="2360880" y="2025720"/>
              <a:ext cx="9600480" cy="353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BAF680-98A4-43C8-B43B-0F8A4BAA24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1520" y="2016360"/>
                <a:ext cx="9619200" cy="35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Value of X at a given time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Parameters: called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transition probabilities </a:t>
            </a:r>
            <a:r>
              <a:rPr lang="en-US" sz="2400" dirty="0">
                <a:ea typeface="ＭＳ Ｐゴシック" pitchFamily="34" charset="-128"/>
              </a:rPr>
              <a:t>or dynamics, specify how the state evolves over time (also, initial state probabilities)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Stationarity</a:t>
            </a:r>
            <a:r>
              <a:rPr lang="en-US" sz="2400" dirty="0">
                <a:ea typeface="ＭＳ Ｐゴシック" pitchFamily="34" charset="-128"/>
              </a:rPr>
              <a:t> assumption: transition probabilities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8010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8096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4381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952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724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2669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3525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6384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181318" y="285750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138" y="3505200"/>
            <a:ext cx="1728179" cy="360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00911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30082B-E59C-43E0-8F0A-52EE9BEC0EBE}"/>
                  </a:ext>
                </a:extLst>
              </p14:cNvPr>
              <p14:cNvContentPartPr/>
              <p14:nvPr/>
            </p14:nvContentPartPr>
            <p14:xfrm>
              <a:off x="4220280" y="1839240"/>
              <a:ext cx="2622960" cy="2126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30082B-E59C-43E0-8F0A-52EE9BEC0E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0920" y="1829880"/>
                <a:ext cx="2641680" cy="214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3200400"/>
            <a:ext cx="8077200" cy="315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</a:t>
            </a:r>
            <a:r>
              <a:rPr lang="en-US" sz="2400">
                <a:ea typeface="ＭＳ Ｐゴシック" pitchFamily="34" charset="-128"/>
              </a:rPr>
              <a:t>independent given </a:t>
            </a:r>
            <a:r>
              <a:rPr lang="en-US" sz="2400" dirty="0">
                <a:ea typeface="ＭＳ Ｐゴシック" pitchFamily="34" charset="-128"/>
              </a:rPr>
              <a:t>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399767"/>
            <a:ext cx="6790812" cy="14958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E9B9F8-A602-483E-A1B6-58604F836BC5}"/>
                  </a:ext>
                </a:extLst>
              </p14:cNvPr>
              <p14:cNvContentPartPr/>
              <p14:nvPr/>
            </p14:nvContentPartPr>
            <p14:xfrm>
              <a:off x="6513840" y="5443920"/>
              <a:ext cx="1775880" cy="124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E9B9F8-A602-483E-A1B6-58604F836B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4480" y="5434560"/>
                <a:ext cx="1794600" cy="14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Wrap-up</a:t>
            </a:r>
          </a:p>
        </p:txBody>
      </p:sp>
    </p:spTree>
    <p:extLst>
      <p:ext uri="{BB962C8B-B14F-4D97-AF65-F5344CB8AC3E}">
        <p14:creationId xmlns:p14="http://schemas.microsoft.com/office/powerpoint/2010/main" val="148281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1" i="0" u="none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68A97F-82E8-4357-9471-790578856AAC}"/>
                  </a:ext>
                </a:extLst>
              </p14:cNvPr>
              <p14:cNvContentPartPr/>
              <p14:nvPr/>
            </p14:nvContentPartPr>
            <p14:xfrm>
              <a:off x="2702520" y="1603440"/>
              <a:ext cx="8339400" cy="3442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68A97F-82E8-4357-9471-790578856A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3160" y="1594080"/>
                <a:ext cx="8358120" cy="34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p:pic>
        <p:nvPicPr>
          <p:cNvPr id="16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32" y="4118067"/>
            <a:ext cx="84978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532" y="5489667"/>
            <a:ext cx="3632200" cy="2551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7F2763-32D1-4B5E-A1F8-80961B68D88B}"/>
                  </a:ext>
                </a:extLst>
              </p14:cNvPr>
              <p14:cNvContentPartPr/>
              <p14:nvPr/>
            </p14:nvContentPartPr>
            <p14:xfrm>
              <a:off x="3583800" y="2674800"/>
              <a:ext cx="6420240" cy="314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7F2763-32D1-4B5E-A1F8-80961B68D8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4440" y="2665440"/>
                <a:ext cx="6438960" cy="31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7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CBB232-D3BB-4622-AF6D-A938FC10ACC1}"/>
                  </a:ext>
                </a:extLst>
              </p14:cNvPr>
              <p14:cNvContentPartPr/>
              <p14:nvPr/>
            </p14:nvContentPartPr>
            <p14:xfrm>
              <a:off x="3376800" y="1618200"/>
              <a:ext cx="2844000" cy="56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CBB232-D3BB-4622-AF6D-A938FC10A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7440" y="1608840"/>
                <a:ext cx="2862720" cy="5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4729164"/>
          </a:xfrm>
        </p:spPr>
        <p:txBody>
          <a:bodyPr/>
          <a:lstStyle/>
          <a:p>
            <a:r>
              <a:rPr lang="en-US" dirty="0"/>
              <a:t>Time 0: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66200" y="3315349"/>
            <a:ext cx="7965031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0,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 X</a:t>
            </a:r>
            <a:r>
              <a:rPr lang="en-US" sz="2800" kern="0" baseline="-25000" dirty="0">
                <a:solidFill>
                  <a:srgbClr val="9437FF"/>
                </a:solidFill>
                <a:sym typeface="Symbol"/>
              </a:rPr>
              <a:t>1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&lt;0.6,0.4&gt;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6641" y="3306871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&lt;0.66,0.34&gt;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1: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46914" y="3315349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0.34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432FF"/>
                </a:solidFill>
                <a:sym typeface="Symbol"/>
              </a:rPr>
              <a:t>              = &lt;0.696,0.304&gt;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2: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432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US" baseline="-250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US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</a:t>
            </a:r>
            <a:r>
              <a:rPr lang="en-US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4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Iterate this update starting at </a:t>
            </a:r>
            <a:r>
              <a:rPr lang="en-US" i="1" dirty="0"/>
              <a:t>t</a:t>
            </a:r>
            <a:r>
              <a:rPr lang="en-US" dirty="0"/>
              <a:t>=0</a:t>
            </a: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14768" y="1107849"/>
            <a:ext cx="2209800" cy="685800"/>
          </a:xfrm>
          <a:prstGeom prst="wedgeRoundRectCallout">
            <a:avLst>
              <a:gd name="adj1" fmla="val -125769"/>
              <a:gd name="adj2" fmla="val 17829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60570" y="1113178"/>
            <a:ext cx="1897480" cy="685800"/>
          </a:xfrm>
          <a:prstGeom prst="wedgeRoundRectCallout">
            <a:avLst>
              <a:gd name="adj1" fmla="val -100854"/>
              <a:gd name="adj2" fmla="val 153567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0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301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Ghostbusters HMM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0801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4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kern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lang="en-US" sz="24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D6E875-5C63-43C8-94D9-C8AFF3726386}"/>
                  </a:ext>
                </a:extLst>
              </p14:cNvPr>
              <p14:cNvContentPartPr/>
              <p14:nvPr/>
            </p14:nvContentPartPr>
            <p14:xfrm>
              <a:off x="374760" y="1781640"/>
              <a:ext cx="3457080" cy="345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D6E875-5C63-43C8-94D9-C8AFF37263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400" y="1772280"/>
                <a:ext cx="3475800" cy="34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112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58206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419FD5-D625-4333-971A-5F510C2A4888}"/>
                  </a:ext>
                </a:extLst>
              </p14:cNvPr>
              <p14:cNvContentPartPr/>
              <p14:nvPr/>
            </p14:nvContentPartPr>
            <p14:xfrm>
              <a:off x="182880" y="1090800"/>
              <a:ext cx="342000" cy="218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419FD5-D625-4333-971A-5F510C2A48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20" y="1081440"/>
                <a:ext cx="360720" cy="22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– Hunting Invisible Ghosts with Sonar</a:t>
            </a:r>
          </a:p>
        </p:txBody>
      </p:sp>
      <p:pic>
        <p:nvPicPr>
          <p:cNvPr id="5" name="Picture 4" descr="Screen Shot 2014-08-21 at 7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58" y="1219200"/>
            <a:ext cx="6297884" cy="527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11" y="6507901"/>
            <a:ext cx="440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– Sonar – No Beliefs(L14D1)]</a:t>
            </a:r>
          </a:p>
        </p:txBody>
      </p:sp>
    </p:spTree>
    <p:extLst>
      <p:ext uri="{BB962C8B-B14F-4D97-AF65-F5344CB8AC3E}">
        <p14:creationId xmlns:p14="http://schemas.microsoft.com/office/powerpoint/2010/main" val="2225197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279504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482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Prediction step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Photo Editor Photo" r:id="rId4" imgW="3878916" imgH="2598645" progId="MSPhotoEd.3">
                  <p:embed/>
                </p:oleObj>
              </mc:Choice>
              <mc:Fallback>
                <p:oleObj name="Photo Editor Photo" r:id="rId4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Photo Editor Photo" r:id="rId6" imgW="3894157" imgH="2644369" progId="MSPhotoEd.3">
                  <p:embed/>
                </p:oleObj>
              </mc:Choice>
              <mc:Fallback>
                <p:oleObj name="Photo Editor Photo" r:id="rId6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Photo Editor Photo" r:id="rId8" imgW="3924640" imgH="2659048" progId="MSPhotoEd.3">
                  <p:embed/>
                </p:oleObj>
              </mc:Choice>
              <mc:Fallback>
                <p:oleObj name="Photo Editor Photo" r:id="rId8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12996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  <a:blipFill>
                <a:blip r:embed="rId2"/>
                <a:stretch>
                  <a:fillRect l="-1217" t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D4947AA-900D-47F8-B57F-33FA62DB4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54466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116870-7DA8-410D-82A7-BBE17387A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17394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FDC7388-F720-4A12-9AD7-E91D2EE4D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2616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1405BD3-C3F9-4EB8-B2F5-DD77C778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17460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2921B30-6D81-4CD1-818F-2483FFAAD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02849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Update step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Photo Editor Photo" r:id="rId3" imgW="3802710" imgH="2567619" progId="MSPhotoEd.3">
                  <p:embed/>
                </p:oleObj>
              </mc:Choice>
              <mc:Fallback>
                <p:oleObj name="Photo Editor Photo" r:id="rId3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3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Ghostbusters – Circular Dynamics -- HMM</a:t>
            </a:r>
          </a:p>
        </p:txBody>
      </p:sp>
    </p:spTree>
    <p:extLst>
      <p:ext uri="{BB962C8B-B14F-4D97-AF65-F5344CB8AC3E}">
        <p14:creationId xmlns:p14="http://schemas.microsoft.com/office/powerpoint/2010/main" val="1565451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Bayes net conditional independence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3A5B1A-D7A6-4265-9D39-5164A84E8851}"/>
                  </a:ext>
                </a:extLst>
              </p14:cNvPr>
              <p14:cNvContentPartPr/>
              <p14:nvPr/>
            </p14:nvContentPartPr>
            <p14:xfrm>
              <a:off x="936000" y="2581200"/>
              <a:ext cx="4295520" cy="269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3A5B1A-D7A6-4265-9D39-5164A84E88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6640" y="2571840"/>
                <a:ext cx="4314240" cy="27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out of the summation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0EB8B2-F08A-4917-86D6-7918BCBB7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10763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63CECB6-6123-4F90-8E7E-AEFF9F5E4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3833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9A4B04A-594C-4B37-9EBB-3B68DC9DD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07694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B9835CE-59D2-421A-A77B-0BB42931A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56684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88CD90A-110D-44D5-A8E7-F8C46A825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3649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4D7445-F1AE-46B8-B086-59CE4B50F9B3}"/>
                  </a:ext>
                </a:extLst>
              </p14:cNvPr>
              <p14:cNvContentPartPr/>
              <p14:nvPr/>
            </p14:nvContentPartPr>
            <p14:xfrm>
              <a:off x="101520" y="971280"/>
              <a:ext cx="11894040" cy="577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4D7445-F1AE-46B8-B086-59CE4B50F9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160" y="961920"/>
                <a:ext cx="11912760" cy="57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Filtering: P(X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1:t-1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Smoothing: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), t&lt;N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Explanation: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52347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Next Time: Particle Filtering and Applications of HMMs</a:t>
            </a:r>
          </a:p>
        </p:txBody>
      </p:sp>
    </p:spTree>
    <p:extLst>
      <p:ext uri="{BB962C8B-B14F-4D97-AF65-F5344CB8AC3E}">
        <p14:creationId xmlns:p14="http://schemas.microsoft.com/office/powerpoint/2010/main" val="18286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rgbClr val="E8851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(+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𝑐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  <a:blipFill>
                <a:blip r:embed="rId2"/>
                <a:stretch>
                  <a:fillRect l="-1138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rgbClr val="D1FFE6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0E96B7-E98F-4B1A-BE53-80854B2EF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10763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A4B5BD2-D769-404D-BFC8-DFE22DEC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3833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33F66CA-D757-4A16-B365-E2080B93A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07694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12983C8-2C3C-4ED0-87FD-2AA718272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56684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53C8567-B8F5-4925-8F47-2D001FDB4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3649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None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370E4F-63AA-4442-B0DC-3F0E0C1D7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10763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3B6008E-5D4A-41B5-A923-15432FD0C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3833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3ECC019-84FF-45BC-821D-75E3E3A90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07694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38ECD8-F017-47E7-81E5-F5B4B32E1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56684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771EC52-4D92-4DED-8455-410B8F4FF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3649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t|X_{t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2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begin{eqnarray*}&#10;P(X_2 = \mbox{sun}) = &amp;&amp; \textcolor{YellowOrange}{P(X_2 = \mbox{sun} | X_1 = \mbox{sun}) P(X_1 = \mbox{sun})}+\\&#10;                      &amp;&amp; \textcolor{RoyalBlue}{P(X_2 = \mbox{sun} | X_1 = \mbox{rain}) P(X_1 = \mbox{rain})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66"/>
  <p:tag name="PICTUREFILESIZE" val="636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YellowOrange}{0.9 \cdot 1.0}+ \textcolor{RoyalBlue}{0.3 \cdot 0.0} = 0.9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42"/>
  <p:tag name="PICTUREFILESIZE" val="15013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15150</TotalTime>
  <Words>4193</Words>
  <Application>Microsoft Office PowerPoint</Application>
  <PresentationFormat>Widescreen</PresentationFormat>
  <Paragraphs>1148</Paragraphs>
  <Slides>72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Calibri Light</vt:lpstr>
      <vt:lpstr>Cambria Math</vt:lpstr>
      <vt:lpstr>Wingdings</vt:lpstr>
      <vt:lpstr>Calibri</vt:lpstr>
      <vt:lpstr>Times New Roman</vt:lpstr>
      <vt:lpstr>Arial</vt:lpstr>
      <vt:lpstr>Office Theme</vt:lpstr>
      <vt:lpstr>Photo Editor Photo</vt:lpstr>
      <vt:lpstr>Warm-up as you walk in</vt:lpstr>
      <vt:lpstr>Announcements</vt:lpstr>
      <vt:lpstr>Sampling Wrap-up</vt:lpstr>
      <vt:lpstr>Likelihood Weighting</vt:lpstr>
      <vt:lpstr>Likelihood Weighting</vt:lpstr>
      <vt:lpstr>Likelihood Weighting Distribution</vt:lpstr>
      <vt:lpstr>Likelihood Weighting Distribution</vt:lpstr>
      <vt:lpstr>Likelihood Weighting Distribution</vt:lpstr>
      <vt:lpstr>Likelihood Weighting Distribution</vt:lpstr>
      <vt:lpstr>Piazza Poll 1</vt:lpstr>
      <vt:lpstr>Piazza Poll 1</vt:lpstr>
      <vt:lpstr>Piazza Poll 2</vt:lpstr>
      <vt:lpstr>Piazza Poll 2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Gibbs Sampling</vt:lpstr>
      <vt:lpstr>Gibbs Sampling</vt:lpstr>
      <vt:lpstr>Markov Chain Monte Carlo*</vt:lpstr>
      <vt:lpstr>Bayes’ Net Sampling Summary</vt:lpstr>
      <vt:lpstr>AI: Representation and Problem Solving </vt:lpstr>
      <vt:lpstr>Warm-up as you walk in</vt:lpstr>
      <vt:lpstr>Reasoning over Time or Space</vt:lpstr>
      <vt:lpstr>Markov Models</vt:lpstr>
      <vt:lpstr>Conditional Independence</vt:lpstr>
      <vt:lpstr>Example: Markov Chain Weather</vt:lpstr>
      <vt:lpstr>Example: Markov Chain Weather</vt:lpstr>
      <vt:lpstr>Example: Markov Chain Weather</vt:lpstr>
      <vt:lpstr>Piazza Poll 3</vt:lpstr>
      <vt:lpstr>Piazza Poll 3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Hidden Markov Models</vt:lpstr>
      <vt:lpstr>HMM as a Bayes Net Warm-up</vt:lpstr>
      <vt:lpstr>Hidden Markov Models</vt:lpstr>
      <vt:lpstr>Dynamic Bayes Nets (DBNs)</vt:lpstr>
      <vt:lpstr>Example: Weather HMM</vt:lpstr>
      <vt:lpstr>Example: Ghostbusters HMM</vt:lpstr>
      <vt:lpstr>HMM as Probability Model</vt:lpstr>
      <vt:lpstr>Real HMM Examples</vt:lpstr>
      <vt:lpstr>Other HMM Queries</vt:lpstr>
      <vt:lpstr>Inference Tasks</vt:lpstr>
      <vt:lpstr>Pacman – Hunting Invisible Ghosts with Sonar</vt:lpstr>
      <vt:lpstr>Filtering Algorithm</vt:lpstr>
      <vt:lpstr>Filtering Algorithm</vt:lpstr>
      <vt:lpstr>Filtering Algorithm</vt:lpstr>
      <vt:lpstr>Filtering Algorithm</vt:lpstr>
      <vt:lpstr>Filtering Algorithm</vt:lpstr>
      <vt:lpstr>Example: Prediction step</vt:lpstr>
      <vt:lpstr>Example: Update step</vt:lpstr>
      <vt:lpstr>Demo Ghostbusters – Circular Dynamics -- HMM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Other HMM Queries</vt:lpstr>
      <vt:lpstr>Next Time: Particle Filtering and Applications of HMMs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1132</cp:revision>
  <cp:lastPrinted>2018-11-27T13:42:27Z</cp:lastPrinted>
  <dcterms:created xsi:type="dcterms:W3CDTF">2018-10-11T11:39:27Z</dcterms:created>
  <dcterms:modified xsi:type="dcterms:W3CDTF">2019-11-14T21:42:27Z</dcterms:modified>
</cp:coreProperties>
</file>