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4"/>
  </p:notesMasterIdLst>
  <p:sldIdLst>
    <p:sldId id="1251" r:id="rId2"/>
    <p:sldId id="776" r:id="rId3"/>
    <p:sldId id="1220" r:id="rId4"/>
    <p:sldId id="1221" r:id="rId5"/>
    <p:sldId id="1222" r:id="rId6"/>
    <p:sldId id="1223" r:id="rId7"/>
    <p:sldId id="1237" r:id="rId8"/>
    <p:sldId id="1236" r:id="rId9"/>
    <p:sldId id="1238" r:id="rId10"/>
    <p:sldId id="1224" r:id="rId11"/>
    <p:sldId id="1258" r:id="rId12"/>
    <p:sldId id="1225" r:id="rId13"/>
    <p:sldId id="1259" r:id="rId14"/>
    <p:sldId id="1226" r:id="rId15"/>
    <p:sldId id="1227" r:id="rId16"/>
    <p:sldId id="1228" r:id="rId17"/>
    <p:sldId id="1229" r:id="rId18"/>
    <p:sldId id="1230" r:id="rId19"/>
    <p:sldId id="1231" r:id="rId20"/>
    <p:sldId id="1232" r:id="rId21"/>
    <p:sldId id="1239" r:id="rId22"/>
    <p:sldId id="1233" r:id="rId23"/>
    <p:sldId id="1234" r:id="rId24"/>
    <p:sldId id="1235" r:id="rId25"/>
    <p:sldId id="663" r:id="rId26"/>
    <p:sldId id="1257" r:id="rId27"/>
    <p:sldId id="375" r:id="rId28"/>
    <p:sldId id="377" r:id="rId29"/>
    <p:sldId id="378" r:id="rId30"/>
    <p:sldId id="398" r:id="rId31"/>
    <p:sldId id="1254" r:id="rId32"/>
    <p:sldId id="1255" r:id="rId33"/>
    <p:sldId id="1240" r:id="rId34"/>
    <p:sldId id="1256" r:id="rId35"/>
    <p:sldId id="1247" r:id="rId36"/>
    <p:sldId id="1243" r:id="rId37"/>
    <p:sldId id="1246" r:id="rId38"/>
    <p:sldId id="1252" r:id="rId39"/>
    <p:sldId id="1253" r:id="rId40"/>
    <p:sldId id="544" r:id="rId41"/>
    <p:sldId id="545" r:id="rId42"/>
    <p:sldId id="483" r:id="rId43"/>
    <p:sldId id="486" r:id="rId44"/>
    <p:sldId id="564" r:id="rId45"/>
    <p:sldId id="487" r:id="rId46"/>
    <p:sldId id="423" r:id="rId47"/>
    <p:sldId id="488" r:id="rId48"/>
    <p:sldId id="489" r:id="rId49"/>
    <p:sldId id="491" r:id="rId50"/>
    <p:sldId id="497" r:id="rId51"/>
    <p:sldId id="1249" r:id="rId52"/>
    <p:sldId id="517" r:id="rId53"/>
    <p:sldId id="567" r:id="rId54"/>
    <p:sldId id="1248" r:id="rId55"/>
    <p:sldId id="554" r:id="rId56"/>
    <p:sldId id="555" r:id="rId57"/>
    <p:sldId id="556" r:id="rId58"/>
    <p:sldId id="557" r:id="rId59"/>
    <p:sldId id="507" r:id="rId60"/>
    <p:sldId id="509" r:id="rId61"/>
    <p:sldId id="548" r:id="rId62"/>
    <p:sldId id="549" r:id="rId63"/>
    <p:sldId id="550" r:id="rId64"/>
    <p:sldId id="560" r:id="rId65"/>
    <p:sldId id="558" r:id="rId66"/>
    <p:sldId id="559" r:id="rId67"/>
    <p:sldId id="561" r:id="rId68"/>
    <p:sldId id="552" r:id="rId69"/>
    <p:sldId id="553" r:id="rId70"/>
    <p:sldId id="520" r:id="rId71"/>
    <p:sldId id="519" r:id="rId72"/>
    <p:sldId id="510" r:id="rId73"/>
  </p:sldIdLst>
  <p:sldSz cx="12192000" cy="6858000"/>
  <p:notesSz cx="7010400" cy="92964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libri Light" panose="020F0302020204030204" pitchFamily="34" charset="0"/>
      <p:regular r:id="rId79"/>
      <p:italic r:id="rId80"/>
    </p:embeddedFont>
    <p:embeddedFont>
      <p:font typeface="Cambria Math" panose="02040503050406030204" pitchFamily="18" charset="0"/>
      <p:regular r:id="rId8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FFE6"/>
    <a:srgbClr val="E88510"/>
    <a:srgbClr val="0000FF"/>
    <a:srgbClr val="FFCCCC"/>
    <a:srgbClr val="FF9999"/>
    <a:srgbClr val="D60093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105" d="100"/>
          <a:sy n="105" d="100"/>
        </p:scale>
        <p:origin x="114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2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6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1-14T17:42:38.38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9102 9590 2066 0,'0'0'45'0,"-4"-3"10"0,1-3 1 0,3 6 3 0,0 0-47 0,0 0-12 0,0 0 0 0,0 0 0 16,0 0 0-16,0 0 0 0,0 0 0 0,0 0-11 16,0 0 11-16,0 0-13 0,0 0 5 0,3 16 8 15,1-7 0-15,-4 7 0 0,7-4 0 0,-4 7 0 16,1 3 0-16,3-3 0 0,-4 3 0 0,4 3 0 0,0 0 0 0,4 9 12 16,-4-5 0-16,-3 8 0 0,3 7-2 0,0 0 0 15,-4 0 0-15,1 3 0 0,-1-3 23 16,-3 0 5-1,0 0 1-15,-3-7 0 0,3 7-23 0,-4-9-4 0,1 12 0 0,3-13-1 16,-4 1-11-16,1 2 0 0,3-5 0 0,-4-4 0 16,4-9-20-16,-3 0 0 0,3-4 0 0,0-12 0 15,0 7-55-15,0-10-10 16,0 0-3-16,-4-10-804 0</inkml:trace>
  <inkml:trace contextRef="#ctx0" brushRef="#br0" timeOffset="562.276">8975 9374 1670 0,'-11'-6'74'0,"11"6"15"0,-3 0-71 0,-1 0-18 0,-7-3 0 0,4 3 0 15,7 0 83-15,0 0 13 0,0 0 2 0,0 0 1 16,0 0-79-16,0 0-20 0,7-7 0 0,4 7 0 16,3-9 0-16,-7-1 0 0,11 1 0 0,-1 0 0 15,1-1 0-15,3 4-11 0,0-3 2 0,1 5 0 16,2-5 9-16,5 3 12 0,-5-4-2 0,1 1-1 15,7 9-9-15,-8-6 0 0,1 3 0 0,0-4-11 16,-1 7 19-16,5 0 3 0,-8 0 1 0,-4 7 0 0,5-7 16 16,-8 3 3-16,3 3 1 0,-2 3 0 15,-1 1-7-15,-4-1-1 0,1 1 0 0,-1 5 0 16,1-5-12-16,0 5-4 0,-1-2 0 0,1 3 0 16,-1 2-8-16,-3 1 0 0,4-3 0 0,-8 3 0 15,12 6 0-15,-15-6-17 0,3-1 4 0,4 1 1 16,-7-3 0-16,0 9 1 0,0-6 0 0,-3-7 0 0,-4 4 2 15,-4 3 0-15,0-3 0 0,-3-7 0 0,-3 7 9 16,-1-4 11-16,-3-2-3 0,0-1 0 0,0 0 12 0,-4-2 1 16,4 2 1-16,-11 0 0 0,4-2-22 0,3-4 0 15,-3 3 0-15,0-6 0 0,-1 3 0 0,5-3 0 16,-1 7-9-16,4-7 9 16,0 0-39-16,3 0-3 0,0 3-1 0,1-3 0 15,3 0-35-15,3 0-7 0,0 0-2 0,4 6 0 16,0-6-79-16,4 0-16 0,3 0-3 0,0 0-426 0</inkml:trace>
  <inkml:trace contextRef="#ctx0" brushRef="#br0" timeOffset="1077.792">10185 9186 1378 0,'0'0'61'0,"0"0"13"0,0 0-59 0,0 0-15 15,0 0 0-15,0 0 0 0,0 0 22 0,0 0 2 16,-7 3 0-16,0 3 0 0,-4 4-24 0,4-10 0 15,0 9 0-15,-4-3-8 0,4-3 46 0,-3 4 10 16,3-4 1-16,-4 6 1 0,0 7 3 0,1-7 1 16,-1 1 0-16,1-1 0 0,-8 7-19 0,4 0-4 15,0-4-1-15,0 7 0 0,-4 6 3 0,0-6 1 16,1 6 0-16,-1 3 0 0,-3-9-4 0,3 12-1 16,1-9 0-16,-1 10 0 0,0-4-4 0,1 0-1 15,-1 0 0-15,4-3 0 0,3 10-16 0,1-7-8 16,-1 0 8-16,1 7-8 0,3-1 11 0,0 10-3 0,0-6-8 15,0 6 12-15,-1 0-12 0,5-1 0 0,-1-5 0 16,1 0-10-16,-1 3 10 0,4-13 0 0,-3 6 0 16,3-6 8-16,3 7-8 0,1-7 9 0,-1 0-9 0,1-3 10 15,-1 10-10-15,5-10 0 0,-1 3 9 0,0-6-9 16,3 3 8-16,1-6-8 0,3 6 8 0,4-9-8 16,-1 3 8-16,1-7-8 0,-1 4 10 0,5 0-10 15,2-4 0-15,-3-2-8 0,1 5-1 0,-5-5 0 31,4-1-37-31,-3 7-7 0,0-7-2 0,-4 1 0 0,0 5-57 16,0-5-12-16,-3 2-3 0,-1-6-423 0,-3 4-85 0</inkml:trace>
  <inkml:trace contextRef="#ctx0" brushRef="#br0" timeOffset="2187.961">10664 9612 576 0,'18'0'51'0,"-18"0"-41"0,0 0-10 0,0 0 0 15,0 0 149-15,0 0 28 0,0 0 6 0,0 0 1 16,0 0-115-16,0 0-22 0,0 0-5 0,0 0-1 16,-3 3-7-16,3-3-2 0,0 0 0 0,0 10 0 15,-4-1 2-15,1 1 0 0,-5 5 0 0,5-5 0 16,-1 5-13-16,-3-2-2 0,-7 6-1 0,7 3 0 15,0-3 21-15,-3-1 4 0,-8 7 1 0,0-3 0 16,1 3 4-16,-1 4 2 16,7-4 0-16,-6 3 0 0,-11 7-26 0,10-7-6 0,11-3-1 15,-4 3 0-15,-10 7-17 0,7-7 0 0,3-3 8 0,1 0-8 16,-4 0 0-16,0-3 0 0,-4 3 0 0,4-6 0 16,3-3-19-16,-3-4 3 0,-3 4 0 0,2-1 0 31,5-5-48-31,-1-1-10 0,1-6-2 0,-1-3 0 15,1 0-112-15,2-3-22 0</inkml:trace>
  <inkml:trace contextRef="#ctx0" brushRef="#br0" timeOffset="2549.563">10255 9606 1382 0,'0'0'61'0,"0"0"13"0,-3 0-59 0,3 0-15 15,0 0 0-15,0 0 0 0,0 0 137 0,0 0 25 0,0 0 5 0,7 0 1 16,0 9-140-16,3-2-28 0,1 2 0 0,0 1-12 16,6-1 12-16,1 10-10 0,-8-4 10 0,8 4-10 15,3 0 10-15,-3 6 0 0,-4-6-9 0,0 9 9 16,4 0 0-16,-4 4 0 0,4-4-9 0,-8 0 9 15,-3 0 19-15,4 7 7 0,3-10 2 0,0 3 0 16,-7 7-14-16,4-7-2 0,-1-3-1 0,1 3 0 16,3 0 6-16,-4-2 2 0,-2-1 0 0,2-7 0 15,4 8-11-15,-3-8-8 0,-4 1 9 0,3 6-9 16,5-6 0-16,-5 0 0 0,-6 0 0 0,-4-4-10 31,0 4-35-31,7-9-7 0,0 8-2 0,-4-8-546 0,-6-4-110 0</inkml:trace>
  <inkml:trace contextRef="#ctx0" brushRef="#br0" timeOffset="3301.409">10820 10255 345 0,'-11'3'15'0,"11"-3"4"0,0 0-19 0,0 0 0 0,0 0 0 0,0 0 0 15,-3 0 264-15,3 0 48 0,0 0 11 0,0 0 1 16,0 0-256-16,0 0-51 0,10 0-17 0,1 0 10 16,-1 7 2-16,-10-7 1 0,7-7 0 0,8 7 0 15,2 0 13-15,-3 0 2 0,-14 0 1 0,11 0 0 16,6 0-3-16,1-3-1 0,-11 3 0 0,4 0 0 15,-1 0-1-15,1 0-1 0,3 0 0 0,-3 3 0 16,3-3 1-16,-4 0 0 0,-3 7 0 0,-7-7 0 16,0 9-1-16,0-6 0 0,4 6 0 0,3-2 0 15,-4 2-3-15,1 1 0 0,-8-1 0 0,4 0 0 16,4 7-2-16,0-7-1 0,-12 1 0 0,5-1 0 16,3-2-17-16,-4-4 10 0,-3 3-10 0,0-3 8 15,0 3-8-15,0 4-11 0,7-10 3 0,-7 0 0 16,-7 6 8-16,3-3 0 0,11-3 0 0,0 0 0 15,-7 0 0-15,0 0 0 0,4 0 0 0,3 0 0 0,0 0 0 16,0 0 0-16,0 0 0 0,0 0-8 0,10 0-12 0,-10 0-1 16,0 0-1-16,0 0 0 0,0 0 11 0,0 0 3 15,0 0 0-15,0 0 0 0,0 0 8 0,7 6 0 16,8-2 0-16,-8 2 0 0,-7-6 0 0,10 3 0 16,1-3 0-16,-1 6 0 0,1-3 0 0,-8 7 0 15,-3-10 0-15,8 6 0 0,6-3-23 0,-11 10 1 16,-6-10 0-16,6 6 0 0,4 1 22 0,-3-1 0 0,-8-3 0 15,-3 4 0-15,7-1 13 0,-3 1 1 0,-1-1 0 16,-3-3 0-16,-7 4-6 0,3-1-8 0,8 1 11 0,-4-1-11 16,-7 0 8-16,3-2-8 0,8 2 0 0,-1 0 0 15,1 1 12-15,-8-1-12 0,-7 7 12 0,4-4-12 16,7-2 0-16,-3-1 0 0,-5 7 0 0,5-7-12 16,3 1 12-16,0-1 0 0,-4-3 12 0,1-2-12 15,-5 2-26 1,8-6-12-16,7 0-2 0,-10 0-544 0,-4 0-108 0</inkml:trace>
  <inkml:trace contextRef="#ctx0" brushRef="#br0" timeOffset="3723.195">11352 9901 1555 0,'0'0'138'0,"0"0"-110"0,0 0-28 0,0 0 0 16,11 0 88-16,-11 0 12 0,0 0 2 0,7 0 1 15,7 0-103-15,0 0-10 0,-7 0-7 0,4 0-2 16,-11 0 19-16,14 0 0 0,7 0 0 0,-7 0 0 16,-14 0 0-16,11 0 0 0,10 0 11 0,-3-3-11 15,-4 6 16-15,0-3-3 0,4 0-1 0,-1 0 0 16,1 0-12-16,-4 0 0 0,-3 6 0 0,3-6 0 15,0 3-14-15,3-3-9 0,-10 0-1 0,4-3-1 16,0 3-132-16,3-6-27 16,-4 6-4-16,-10 0-2 0</inkml:trace>
  <inkml:trace contextRef="#ctx0" brushRef="#br0" timeOffset="4004.369">11289 10108 1638 0,'0'0'72'0,"0"0"16"0,0 0-71 0,0 0-17 0,0 0 0 0,0 0 0 15,0 0 45-15,0 0 6 0,10 0 1 0,1-3 0 16,3-4-52-16,4 7 0 0,-8 0-9 0,8 0 1 31,3 0-29-31,0-3-6 0,-3-3-1 0,3 3 0 16,0-3 0-16,1 2 0 0,-1 4 0 0,0-6 0 15,-4 6 10-15,5 0 2 0,-1 0 0 0,-4 0-388 0,-6 6-76 0</inkml:trace>
  <inkml:trace contextRef="#ctx0" brushRef="#br0" timeOffset="4606.724">12344 9750 172 0,'0'0'16'0,"0"0"-16"0,0 0 0 0,0 0 0 15,-4 0 364-15,-3 0 69 0,7 0 15 0,0 0 2 16,0 0-361-16,-3 0-72 0,-1 0-17 0,4 0 0 16,-7 0 9-16,0 0 0 0,0 7 0 0,0-7 0 15,0 3-9-15,-4 3-11 0,1 3 3 0,-4-2 0 16,-1-4-11-16,1 6-1 0,0-3-1 0,0-2 0 15,-4 5 37-15,4-3 7 0,-3 4 1 0,3-7 1 16,-4 3 5-16,7 3 1 0,1-9 0 0,-1 7 0 16,1-4 40-16,-1 3 8 0,11-6 1 0,0 0 1 15,-7 0-106-15,7 0-22 0,0 0-4 16,0 0-1-16,0 0 41 0,0 0 11 0,0 0 0 0,0 0 0 0,0 0-20 0,11 3 0 16,-1-3 0-16,4 10 0 0,0-10 20 0,-3 6 0 15,3-6 0-15,0 9 0 0,0-2-13 0,0-4 1 16,0 6 1-16,-3-3 0 0,3 4 11 0,-3-1 0 15,3-6 8-15,-4 7-8 0,-2 2 0 0,2 1 0 0,-3-4 0 16,0 7 0-16,-3-7 0 0,3 7 0 0,-4-3-8 16,1-4 8-16,-4 7 0 0,0-7 0 0,0 1 0 15,0-1 11-15,0 0 5 0,0 1 0 0,-4-1 1 0,1 4 0 16,-4-10-3-16,3 6-1 0,-3 1 0 0,0-4 0 16,0 3-13-16,-4-6 0 0,1 4 0 0,-4 2 0 15,0 1-14-15,-4-1-6 0,0 0 0 0,4 1-1 31,-7-4-11-31,3 3-1 0,1 1-1 0,6-4 0 16,-3-3-14-16,4 4-4 0,-1-4 0 0,4-3 0 0,-4 0-6 16,11 0-2-16,-3-3 0 0,-1-4-612 0</inkml:trace>
  <inkml:trace contextRef="#ctx0" brushRef="#br0" timeOffset="5171.348">12541 9857 1332 0,'0'0'59'0,"0"0"12"0,0 0-57 0,-7 0-14 0,4 6 0 0,-4-6 0 16,0 3 61-16,0 7 10 0,3-10 1 0,-3 6 1 15,3 3-37-15,-3-2-8 0,7 2-2 0,-3-6 0 16,-4 7-11-16,3-4-3 0,1 3 0 0,3 1 0 15,-7-1-12-15,7 7 0 0,-4-4 0 0,4 4 0 16,-3 3 26-16,-1 0 2 0,1-4 1 0,-1 4 0 16,0 6 15-16,1-6 2 0,-1 0 1 0,1 0 0 15,3-4-24-15,0 4-5 0,0-3-1 0,3-4 0 16,1-2-6-16,-1-4-2 0,5 3 0 0,-1-2 0 16,-7-7-9-16,14 3 10 0,0-3-10 0,-4 0 10 15,5-3-10-15,2-4-12 0,-3 1 2 0,4 3 1 16,-4-13 0-16,0 7 0 0,4 0 0 0,-4-10 0 15,0 9 9-15,0-5 12 0,0-4-2 0,0 0-1 16,-3 0 4-16,-1-6 1 0,5 6 0 0,-5 0 0 16,1-6-5-16,-1 7-1 0,-3 2 0 0,4-3 0 15,-4 3-8-15,0 4 10 0,4-4-10 0,-8 7 10 0,4-1 9 16,-3 4 1-16,-1-3 1 0,-3 9 0 0,0 0-5 0,0 0 0 16,0 0-1-16,0 0 0 0,0 0-15 0,0 0 9 15,0 0-9-15,0 9 8 0,0 4-8 0,0-1 0 16,0 4 9-16,0-4-9 0,0 10 16 0,0 0 0 15,0 3-1-15,0 4 0 0,0-11 2 0,0 8 1 16,0 2 0-16,4-6 0 0,-4 0-18 0,3-4 8 16,-3-2-8-16,4 3 0 0,-1-3 12 0,1-7-12 15,-1 7 12-15,1-7-12 16,0-6-38-16,-4-3-14 0,0 0-4 0,3 10 0 16,-3-10-41-16,7 6-9 0,-7-6-2 0,0 0 0 15,7-6-71-15,0 3-14 0,0-4-3 0,-3-2-1 0</inkml:trace>
  <inkml:trace contextRef="#ctx0" brushRef="#br0" timeOffset="5718.086">13060 9829 748 0,'0'0'33'16,"0"0"7"-16,0 0-32 0,0 0-8 0,0 0 0 0,0 0 0 0,0 0 234 0,3 9 45 16,-3 0 9-16,0 1 1 0,7-1-231 0,-3-2-46 15,-4-7-12-15,3 9 0 0,5 0 0 0,-5 1 0 16,1-1 0-16,-1-3 8 0,-3 4 0 0,4-1-8 16,-1 1 12-16,1-1-4 0,-4 1 20 0,3-4 3 15,1 3 1-15,-4 1 0 0,0-1 22 0,-4-6 5 16,4 10 1-16,4-4 0 0,-1-6-25 0,-3-3-5 15,0 0-1-15,0 0 0 0,0 0-9 0,0 0-3 16,0 0 0-16,0 0 0 0,0 0-5 0,0 0-2 16,0 0 0-16,7-3 0 0,-3-6-10 0,-1-4 10 15,8 4-10-15,-4-1 10 0,-3 1-10 0,-1-4 0 16,1-2 9-16,3-1-9 0,0 3 10 0,0-2-2 16,0-1-8-16,3 7 12 0,-3-4-4 0,4 4-8 15,-4-1 11-15,0-2-11 0,4 9 0 0,-4-4 0 16,0 4 0-16,3-3-12 0,-2 6 25 0,2 0 6 0,-3 0 1 15,4 0 0-15,-4 6-20 0,3-6-14 0,1 0 2 16,0 3 1-16,-4 4 19 0,3-4 3 0,1 3 1 0,-4 3 0 16,3 1-23-16,1-1-4 0,-4 7-1 0,0 0 0 15,4-4 38-15,-8 7 7 0,4-3 2 0,-3 3 0 16,-1 9-14-16,1-6-2 0,-4 0-1 0,3 3 0 16,-3-6-14-16,0 6 11 0,0-7-11 0,0 1 10 15,4 0-10-15,-4-3 0 0,3 3 9 0,1-10-9 16,-1 0 0-16,-3 7 0 0,4-7 0 0,0-2 0 31,-4-7-34-31,0 0-2 0,0 0 0 0,7 3 0 0,-7-3-144 0,0 0-30 16,0 0-6-16,0 0-669 0</inkml:trace>
  <inkml:trace contextRef="#ctx0" brushRef="#br0" timeOffset="7036.013">13402 9060 288 0,'0'0'25'0,"0"0"-25"0,0 0 0 0,0 0 0 0,0 0 229 0,0 0 41 16,-3 4 8-16,3-4 2 0,0 0-180 0,0 0-36 15,0 0-8-15,0 9 0 0,0-3-16 0,0-6-2 16,3 10-1-16,1-1 0 0,3 0-9 0,3 1-1 15,1-1-1-15,-1-2 0 0,4 2-14 0,4 0-2 16,0 1-1-16,6-1 0 0,-2 1 12 0,2 5 3 16,1 1 0-16,0 3 0 0,6-7-12 0,1 13-3 15,0 0 0-15,3 1 0 0,-3 5-1 0,-4 3-8 16,0 4 12-16,-3 6-4 0,0 6 23 0,-4-3 4 16,-3-3 1-16,-4 3 0 0,0-3-23 0,0 6-4 15,-3-6-1-15,-1 3 0 0,4-3 4 0,-3 3 0 16,-4-3 0-16,0 0 0 0,4 6 0 0,-4-3 0 15,3-3 0-15,-3 3 0 0,-3-3-12 0,3 0 0 0,-7 3 0 16,3-6 0-16,1-4 0 0,-8-2 0 0,1-1-10 16,-4-6 10-16,3 1 0 0,-6-1 18 0,-1 3-2 15,0-9-1-15,-3 3-5 0,4-6-1 0,-8 6 0 0,0-6 0 16,1-3-9-16,-1-4-11 0,1 4 3 0,-1-7 0 31,-3 1-57-31,0-1-11 0,-1 0-3 0,1-9-812 0</inkml:trace>
  <inkml:trace contextRef="#ctx0" brushRef="#br0" timeOffset="8290.04">14506 9813 288 0,'0'0'25'0,"0"0"-25"0,0 0 0 0,0 0 0 15,0 0 238-15,7 0 42 0,-7 0 9 0,0 0 2 32,0 0-195-32,0 0-38 0,0 0-8 0,0 0-2 0,0 0-12 0,0 0-4 0,0 0 0 0,0 0 0 15,0 0 13-15,0 0 3 0,11 0 0 0,-4 6 0 16,4-3-29-16,-1-3-6 0,4 7-1 0,0-7 0 15,4 0 13-15,0 0 3 0,3-7 0 0,0 7 0 0,0-3 0 0,0 3 0 16,7-6 0-16,-3 6 0 0,0 0-16 16,0-3-4-16,-1 3 0 0,-3 0 0 0,1 0-8 15,-5 0 0-15,-3 0 0 0,0 0 0 0,-3 0 0 0,0 0-17 16,-11 0 4-16,0 0 1 16,7 3-59-16,-7-3-11 0,0 0-2 0,0 0-732 15</inkml:trace>
  <inkml:trace contextRef="#ctx0" brushRef="#br0" timeOffset="8794.083">14499 10045 576 0,'0'0'51'0,"0"0"-41"16,0 0-10-16,0 0 0 0,0 0 305 0,0 0 59 15,0 0 12-15,0 0 3 0,0 0-287 0,0 0-58 16,0 0-11-16,0 0-3 0,11 6-12 0,-4-6-8 15,0 0 8-15,3 0-8 0,5 3 0 0,-1-3 0 0,0 0-12 0,0 7 4 16,7-7 8-16,0 0 0 0,0 0 0 0,1 0 8 16,2 0 9-16,4 0 3 0,-3 6 0 0,3-6 0 15,1 0-7-15,-1 0-1 0,0 0 0 0,-3 0 0 16,3 0-12-16,-3-6 0 0,3 6 0 0,-3 0 0 31,-1-7-36-31,-3 7 0 0,1-3 0 0,-1-3-569 0,0 6-115 0</inkml:trace>
  <inkml:trace contextRef="#ctx0" brushRef="#br1" timeOffset="14138.602">16577 9060 702 0,'0'0'31'0,"0"0"6"0,0 0-29 0,7-6-8 0,-7 6 0 0,7 0 0 16,-7 0 48-16,0 0 9 0,4-3 2 0,-4 3 0 15,0 0 4-15,0 0 1 0,7-6 0 0,-7 6 0 16,0 0 13-16,0 0 3 0,0 0 1 0,0 0 0 15,0 0-7-15,0 0-2 0,-7 0 0 0,-4-3 0 16,4 3-14-16,-4 0-3 0,1 0-1 0,-1 0 0 16,1 3-24-16,-1-3-5 0,-7 0-1 0,4 6 0 15,0-6-8-15,-3 3-3 0,-1 3 0 0,0-6 0 16,4 4-13-16,-7 2 0 0,3-6 0 0,-6 3 0 16,-1-3 0-16,4 6 0 0,-4 0 0 0,0-2 0 15,1 2 10-15,3-3-1 0,-4 6 0 0,4-2 0 16,-4-4-9-16,4 6 0 0,-4-2 0 0,4 2 0 15,-4-3 0-15,1 4 0 0,-1-7 0 0,0 6-11 0,1 1 11 16,-1-4 0-16,0 3 0 0,0-2 0 0,4-4 14 16,4 6-2-16,-1-3 0 0,4-3 0 0,-7 4-1 0,7-4-1 15,0-3 0-15,3 9 0 0,0-9 18 0,1 0 4 16,3 0 1-16,0 7 0 0,7-7-33 0,-11 0 0 16,4 0 0-16,7 0 0 0,-3 3 9 0,3-3-9 15,-8 6 0-15,8-6 9 0,-7 6-9 0,7-6 0 16,0 0 0-16,0 0 0 0,0 3 0 0,0-3 0 15,4 10 0-15,3-4 0 0,0-3 0 0,0-3 0 16,7 10 11-16,0-10-11 0,0 0 17 0,4 6-2 16,0-6-1-16,3 0 0 0,0 0 8 0,4 0 2 15,-1 0 0-15,1 0 0 0,3-6-3 0,-3 6 0 0,0 0 0 16,3 0 0-16,-3 0-21 0,3 0 0 0,0 0 0 16,-3 0 8-16,-1 0-8 0,1 0 0 0,3 6 0 0,1-6 0 15,-5 0 0-15,5 0 9 0,2 0-9 0,-6 0 10 16,0 0-10-16,-4 0 0 0,4 0 9 0,-4 0-9 15,0 3 8-15,4 3-8 0,-8-6 8 0,4 0-8 16,-3 7 0-16,3-4 0 0,-3 3 0 0,-1-3 0 16,-2-3 0-16,-1 6 0 0,0-3 0 0,-4 4 0 15,1-4 0-15,0-3 0 0,-4 9 0 0,0-2 0 16,0-7 0-16,-7 0 0 0,3 3 0 0,-3-3 0 16,4 6 0-16,-4-6 8 0,0 9-8 0,0 1 0 15,0-10 8-15,-4 9-8 0,-3-3 10 0,0 4-10 16,0-1 8-16,-4 1-8 0,4-1 0 0,-3-3 9 15,-1 7-9-15,-3-4 0 0,4-2 0 0,-1 2 8 0,-3 0-8 16,0 1 0-16,0-1 0 0,-4 1 0 0,4-1 0 16,-7 7 0-1,3-7 0-15,-3 7 8 0,3 3-8 0,-3-4-11 0,-4-2 3 0,1 6 0 16,-4-4 8-16,-1 4-8 0,1 0 8 0,0-3-8 16,0 2 8-16,3-2 0 0,-3-3 0 0,3-4-8 15,0 7 8-15,1-1 0 0,6-2 0 0,-3 3 0 0,0-1 0 16,-1-2 0-16,5 6 0 0,-4-4 0 0,3 4 0 15,0-3 0-15,1 3 0 0,-1 0 0 0,4-1 0 0,0-2 0 16,-4 0 0-16,1-4 0 0,-1 7 0 0,0 3-8 16,4-9 8-16,0 5 0 0,0-8 0 0,0 5 0 15,3-5 0-15,1 6 0 0,-1-7 0 0,4 0 0 16,4 1 8-16,-4-4-8 0,7-6 13 0,0 0-1 16,0 0-1-16,0 9 0 0,0-9-11 0,0 10 0 15,0-7 9-15,0-3-9 0,7 9 0 0,-4 1 0 16,-3-10 0-16,7 6 0 0,4 3 0 0,-4 1 0 15,0-1 0-15,3-2 0 0,-3-4 0 0,4 6 0 0,7-3 0 0,-4-3 8 16,3 4-8-16,1-7 0 0,0 9 8 0,3-9-8 16,4 0 29-16,3 6 2 0,0-6 0 0,4 0 0 15,0 0-31 1,-1 0 0-16,-2 0 0 0,6 0 0 0,0 0 10 0,0 0 2 16,-3 0 1-16,3 4 0 0,4-4-13 0,-7 6 0 0,0-3 0 15,-4-3 0-15,0 6 0 0,0-3 0 0,1-3 0 16,-1 7 0-16,-4-4-10 0,1-3 2 0,-4 0 0 15,1 6 0-15,-1-6-13 0,0 0-3 0,-4 0 0 0,5 0 0 16,2 0 0-16,-2 0 0 0,-1 0 0 0,3 0 0 31,1-6-17-31,0 6-4 0,-1 0-1 0,-2 0 0 16,-1 0-97-16,0 6-19 0,-3-6-4 0,-4 0-438 0,-4 0-88 0</inkml:trace>
  <inkml:trace contextRef="#ctx0" brushRef="#br1" timeOffset="14937.658">16189 10713 1220 0,'0'0'54'0,"0"0"11"0,0 0-52 0,4-9-13 15,-4 9 0-15,3-7 0 0,1-2 35 0,3 6 4 16,-7 3 1-16,3-7 0 16,1 4-64-16,-4 3-13 0,0 0-3 0,0 0 0 0,0 0 40 0,0 0 0 0,0 0 0 0,0 0 0 15,0 0 14-15,0 0 10 0,0 0 3 0,0 0 0 16,0 0 38-16,0 0 8 0,0 0 2 0,0 0 0 16,-4 0 18-16,4 0 4 0,-7 0 1 0,7 0 0 15,0 0-21-15,0 0-4 0,-7 3-1 0,4 4 0 16,3-7-36-16,-4 3-8 0,0 3-2 0,1 4 0 15,-4-1-26-15,3 0 0 0,1 7 0 0,-4-3 0 16,0 9 0-16,0-4 0 0,-4 1 0 0,-3 9-11 16,3-9 11-16,-6 6 0 0,-1 4 0 0,-3-4 0 15,0 0 0-15,0-3 0 0,-1 3 0 0,-2-6 8 16,3-4-8-16,-1 1 0 0,5-4 0 0,-1-2 8 16,0-1-8-16,8-2 0 0,3-4-11 0,0 3 11 15,-4-6-45 1,4 0-3-16,7 0-1 0,-7 0 0 0,0-6-187 0,4-4-36 0,-8-9-8 15,0 1-2-15</inkml:trace>
  <inkml:trace contextRef="#ctx0" brushRef="#br1" timeOffset="15269.12">15840 10732 1152 0,'0'0'102'0,"0"0"-82"16,0 0-20-16,0 0 0 0,0 0 212 0,7 0 37 15,3 0 8-15,-3 6 2 0,8-3-214 0,-1 3-45 16,3 4 0-16,-3-1-10 0,4 1 10 0,-4 5-8 16,4-2 8-16,-4 3-8 0,0 2 8 0,0-2 0 15,0 3 0-15,-3 0 0 0,-1 0 0 0,-3-4 0 16,1 10 0-16,-1-12 0 0,0 6 24 0,0-4 6 15,-4 4 2-15,4-3 0 0,0-7 6 0,0 10 2 16,0-10 0-16,4 1 0 0,-4 6-27 0,0-7-5 16,0 0 0-16,4 1-8 0,-4-1 0 0,0 1-22 15,0-1 3-15,0-3 1 16,0-6-111-16,4 10-23 0,-4-10-4 0,0 0-692 0</inkml:trace>
  <inkml:trace contextRef="#ctx0" brushRef="#br1" timeOffset="15897.743">16351 11070 345 0,'0'0'31'0,"0"0"-31"0,0 0 0 0,0 0 0 16,0 0 300-16,4 0 55 0,-1-9 10 0,1 0 3 15,3-1-269-15,0 4-54 0,-4-3-10 0,5-1-3 16,-1 1-32-16,0 6 0 0,0-7 0 0,0 4-12 0,0-3 22 0,0 2 5 15,0 7 1-15,-7 0 0 0,3-3 9 0,-3 3 3 16,8-6 0-16,-1 6 0 0,0-3-7 0,-4 3-1 16,4 0 0-16,0-7 0 0,0 7-2 0,4 0-1 15,-4 0 0-15,4 7 0 0,-1-7-6 0,1 3-2 16,-4-3 0-16,3 6 0 0,-3-3 3 0,4 4 1 16,-4-7 0-16,-3 9 0 0,-1 0-5 0,1 1 0 15,-1-1-8-15,1 1 12 0,-4-1-12 0,0 7 8 16,-4-7-8-16,4 7 0 0,-3-4 0 0,-4 4 0 15,3 0 0-15,-3-4 0 0,3 4-9 0,-6-7-2 16,-1 10 0-16,4-3 0 0,0 3-4 0,0-10-1 0,-3 10 0 16,-1-10 0-16,0 7 8 0,1-7 8 0,-4 10-13 15,3-10 5-15,-3 7-7 0,0-6-1 0,0-1 0 0,0 0 0 16,0 1 16-16,3 5-12 0,4-11 12 0,-4 11-12 16,1-5 22-16,-1-1 5 0,1 1 1 0,3-1 0 15,3 0-32-15,0 1-7 0,4 2-1 0,0-9 0 16,8 7 16-16,-1-4 8 0,-4 4-10 0,8-7 10 15,-1 3 0-15,1-3 0 0,3-3 11 0,0 0-3 16,4 0 12-16,3 6 2 0,4-6 1 0,3 0 0 16,-4 0-23-16,5 0 0 0,-5 0 0 0,5 0 8 15,-5 0-8-15,1 0-16 0,0 0 4 0,-1 3 0 16,-2 4-132-16,-1-7-26 16</inkml:trace>
  <inkml:trace contextRef="#ctx0" brushRef="#br2" timeOffset="20992.892">17822 9189 748 0,'0'0'67'0,"0"0"-54"0,0 0-13 0,0 0 0 16,0-9 116-16,0 9 21 0,0 0 4 0,0 0 1 16,-3-10-62-16,3 10-12 0,-4 0-2 0,4 0-1 15,-7-3-16-15,7 3-3 0,0 0-1 0,0 0 0 16,-3-6 4-16,3 6 1 0,0 0 0 0,0 0 0 16,0 0 11-16,0 0 3 0,0 0 0 0,0 0 0 0,3 9-32 15,4 1-7-15,-3-4-1 0,3 3 0 0,-4 1 4 0,4-1 1 16,-3 0 0-16,0 10 0 0,-1-9-29 0,1 12 0 0,-1-4 0 0,1 1-10 15,3 9 10-15,-7 7 14 0,3-7-3 0,1 7-1 16,-8 2 8-16,4-2 2 0,0 6 0 0,-3-4 0 16,3 1-10-16,0-4-2 0,0 4 0 0,0-4 0 15,0-5-8-15,0 2 0 0,3-3 9 0,-3 0-9 16,0-2 12-16,4-1-1 0,-1-3-1 0,1-4 0 0,-4 23-2 16,0-28-8-16,0 2 8 0,0 4-8 15,0-3 0-15,-4-7 0 0,1 10 0 0,-1-9-19 0,1 5-2 16,-4-2-1-16,0-4 0 15,-4 7-14-15,4 3-2 0,0-10-1 16,0 7 0-16,0-7 11 0,3-3 3 0,1-2 0 0,3-4 0 16,0 0-15-16,0 0-2 0,0 0-1 0,0 0 0 15,0 0-106-15,3-10-22 0</inkml:trace>
  <inkml:trace contextRef="#ctx0" brushRef="#br2" timeOffset="21666.597">17727 9133 230 0,'0'0'10'0,"0"0"2"0,0 0-12 0,0 0 0 16,-7-7 0-16,7 7 0 0,-7 0 153 0,7 0 28 15,-7 0 6-15,7 0 1 16,-7-3-196-16,7 3-40 0,-4-6-7 0,4 6-1 0,-3-3 88 0,-1-4 19 16,4 7 3-16,0-9 1 0,0 9 39 0,0-3 8 15,4-7 2-15,-1 4 0 0,1-3-12 0,3 3-1 16,0 2-1-16,0-2 0 0,-3-3-21 0,3 6-4 15,0-4-1-15,3 4 0 0,-3-3-33 0,0-4-7 16,0 4-2-16,4 6 0 0,-4-9-22 0,4 9 8 16,-1-3-8-16,1-4 0 0,-1 7 12 0,5-3-1 15,-1-3-1-15,0 6 0 0,3-3 7 0,-3-3 2 16,4 6 0-16,3-4 0 0,0 4 2 0,8 0 1 16,-1 4 0-16,0 2 0 0,4-3-7 0,0 6-2 15,-1 1 0-15,-2-4 0 0,2-3 3 0,-2 7 0 0,-1 5 0 0,0-5 0 16,0-1-8-16,-3 7 0 0,-4-1-8 15,-3-2 12-15,-1 6-4 0,-3-3-8 0,1 2 11 0,-5 1-11 16,-3 6 0-16,4-6 0 0,-8 0 0 0,1 0 0 16,-1 3 0-16,1-4 0 0,-4 1 0 0,-4 0 0 15,4-3 9-15,-3-4-9 0,-4 4 0 0,0 3 9 16,3-10-9-16,-6 7 12 0,3 0-12 0,-4-4 12 16,4-2-12-16,-7-1 10 0,3 0-10 0,-3 7 10 15,0-7-10-15,-4 1 0 0,1-4 9 0,-4 3-9 16,3 1 0-16,-3-1 0 0,0 1 0 0,-4-1 8 15,0-3-8-15,-7-2 0 0,4 2 0 0,0-6 0 16,-4 3 0-16,8-3 0 0,-1 0 0 0,0 0-8 16,1 0 8-16,-1-3 0 0,4-3 8 0,-1 6-8 0,5 0 0 15,-1-4 0-15,4 4-12 0,0 0 4 16,3 4-15-16,1-4-2 0,3-4-1 16,0 4 0-16,0 4-83 0,0-4-17 0,7 0-3 0,0 0-719 15</inkml:trace>
  <inkml:trace contextRef="#ctx0" brushRef="#br2" timeOffset="22289.485">19008 8938 1335 0,'0'0'59'0,"0"0"13"0,0 0-58 0,0 0-14 0,0 0 0 0,0 0 0 16,0 0 54-16,0 0 8 0,0 0 2 0,0 0 0 0,0 0-64 0,10 6-20 15,-10-6 0-15,0 0 0 0,0 0 10 0,0 0 2 16,4 4 0-16,-4-4 0 0,0 0 28 0,0 15 7 16,0-5 1-16,-4 5 0 0,-3-5 32 0,4 2 6 15,-4 4 2-15,0 3 0 0,-4 0-7 0,0-4-1 16,1 4 0-16,-4 0 0 0,3 6-34 0,-3-6-7 15,0 0-2-15,0 3 0 0,0-1-5 0,0 5-2 16,-1-8 0-16,1 7 0 0,0-6-10 0,0 6 10 16,0-3-10-16,0 3 10 0,0 0 17 0,3 1 3 15,-3-4 1-15,4 3 0 0,-1 3-31 0,0-3 0 16,4 9 0-16,-3-5 0 0,3-1 13 0,0-3-3 16,-4 3-1-16,0 7 0 0,4-7 21 0,4 6 4 15,-4-5 1-15,0 5 0 0,0 4-12 0,3-4-3 16,4-6 0-16,-3 7 0 0,3-7-20 0,3 7 0 0,1-1 0 15,6-6 8-15,-3-3-8 0,4 1 0 16,-1-8 0-16,5 7 0 0,2-3 0 0,-3-6 0 0,4 3 0 16,0-10 0-16,-1 7 0 0,-3-4 0 0,4 4 0 0,0-6 0 31,-1-1-44-31,1 7-9 0,-4-7-3 0,0 0 0 16,0 1-99-16,-3 6-20 0,-1-7-4 0,1-6-1 15,0 3-52-15,3-2-10 0,7-4-2 0,0-4-1 0</inkml:trace>
  <inkml:trace contextRef="#ctx0" brushRef="#br2" timeOffset="23054.887">19639 9286 1206 0,'0'0'53'0,"0"0"11"16,0 0-51-16,0 0-13 0,0 0 0 0,0 0 0 0,0 0 32 0,0 0 3 15,7-3 1-15,-7 3 0 0,0 0 4 0,0 0 2 16,0 0 0-16,0 0 0 0,0 0-15 0,0 0-3 16,0 0-1-16,-7 9 0 0,0-5-3 0,-3 2 0 15,6 3 0-15,-3 1 0 0,3-1 8 0,-3 7 0 16,-3-4 1-16,-1 4 0 0,-3 0 7 0,0-4 2 16,-4 7 0-16,1 6 0 0,-1 0 14 0,-3 0 4 15,3 3 0-15,-3-2 0 0,0 5-12 0,0-6-3 16,3 3 0-16,0-3 0 0,1 4-21 0,-1-1-4 15,1 3 0-15,2-3-1 0,-2 1-15 0,-1-4 9 16,4 9-9-16,0-12 8 0,3 3-8 0,1 0 0 16,-4 0 0-16,3-3 0 0,4-6-13 0,-4 3-2 15,-3 0 0-15,4-4 0 16,3 4-17-16,0-9-3 0,-4-1-1 0,8 0 0 16,-5 1-1-16,8-4-1 0,-3 3 0 0,3-9 0 15,0 0-10-15,0 0-1 0,0 0-1 0,0 0-506 0,7-9-100 0</inkml:trace>
  <inkml:trace contextRef="#ctx0" brushRef="#br2" timeOffset="23398.555">19244 9267 1900 0,'-3'-9'169'0,"3"9"-135"15,0 0-34-15,0 0 0 0,-8 0 82 0,8 0 10 16,0 0 1-16,0 0 1 0,0 0-71 0,0 0-15 16,4 9-8-16,0 7 10 0,-1-3-10 0,4 2 0 15,0 10 0-15,4-3 0 0,-4 0 0 0,0 0 0 16,3 3 0-16,1 4 0 0,-4 5-8 0,7-6-4 16,-3 7-1-16,-1-7 0 0,1 3 22 0,0 1 5 15,3-7 1-15,-4 9 0 0,1-6 6 0,-1 1 2 16,1-4 0-16,0 3 0 0,-1-3-2 0,1 3 0 15,-1-3 0-15,-3 0 0 0,4-3-2 0,-4 4-1 16,4-8 0-16,-4-2 0 0,0 9-18 0,0-6-11 16,3 0 2-16,-6 0 0 0,3-4 9 0,-4-2 0 0,4 2-9 15,-3-5 9 1,3-1-54-16,-3 1-6 0,-4-1-2 0,3-3 0 16,-3-6-163-16,0 0-33 0,0 0-6 0,0 0-457 0</inkml:trace>
  <inkml:trace contextRef="#ctx0" brushRef="#br2" timeOffset="24058.414">19756 9998 1324 0,'0'0'118'0,"0"0"-94"16,0 0-24-16,0 0 0 0,0 0 119 0,0 0 19 16,0 0 4-16,0 0 1 0,10 0-89 0,1 0-18 15,3-6-3-15,0 6-1 0,-3 0-22 0,6 0-10 16,-3 0 8-16,0 0-8 0,1 0 18 0,-5 0-2 15,4 0 0-15,-3 0 0 0,3 0-16 0,-4 0-19 0,-2 6 4 16,-1-6 1-16,-7 0 14 0,0 0 0 0,3 9 12 0,1-2-12 16,-4-7 20-16,0 9-4 0,-4 0 0 0,4 1 0 15,-3-7 9-15,-1 6 2 0,1-2 0 0,-1 2 0 16,0 1-9-16,1-4-2 0,-1-3 0 0,1 6 0 16,-1 1-16-16,1-4 0 0,-4-6 0 0,0 9 0 15,3-2-11-15,-3-4-5 0,4 6-2 0,-4-9 0 31,0 7-10-31,3-4-3 0,0 6 0 0,1-9 0 0,3 0 4 16,0 0 1-16,0 0 0 0,0 0 0 0,0 0 26 0,0 0-8 0,0 0 8 0,0 0 0 16,0 0 0-16,0 0 11 0,0 0-1 0,7 6 0 15,0-6-10-15,0 3 8 0,4 4-8 0,-4-7 8 16,0 9-8-16,3-3 0 0,-3-2 0 0,0 5 0 0,1-3-11 16,2-3 3-16,-3 7 0 0,0-4 0 15,0 3-19-15,0 1-3 0,0-1-1 16,-3 1 0-16,-1-1 19 0,1 0 12 0,-4 4-13 0,0-10 5 0,0 7 32 0,0-1 6 15,0 0 2-15,0 1 0 0,0-4 0 0,0 3 0 16,0 1 0-16,0-4 0 0,0 4-20 0,-4-7-3 16,4 6-1-16,0-3 0 0,-3 4-8 0,3-1 0 15,-4 1 0-15,-3-4 0 0,0 3-15 0,0-6-5 16,-3 7 0-16,-1-4-1 0,0 4 9 0,-3-1 3 16,-3-3 0-16,3-3 0 0,-4-3 9 0,4 0 0 15,-4 7-9-15,4-14 9 16,-4 7-39-16,4-3-3 0,0-3-1 0,4-3 0 0</inkml:trace>
  <inkml:trace contextRef="#ctx0" brushRef="#br2" timeOffset="24448.95">20295 9659 1555 0,'0'0'138'0,"0"0"-110"16,0 0-28-16,11 0 0 0,-1 0 125 0,1 0 20 15,-4 0 4-15,4 7 1 0,-1-7-116 0,1 3-23 16,-1-3-11-16,1 6 10 0,3-3-10 0,-3-3-9 16,3 6 9-16,0-6-13 15,-3 4-23-15,6-4-4 0,1 0 0 0,-4 0-1 16,4 0-3-16,-4 0-1 0,0 0 0 0,0 0 0 15,-4 0-15-15,1 0-4 0,0 0 0 0,-4 0 0 16,0 0-124-16,3 0-26 0,1 0-5 0</inkml:trace>
  <inkml:trace contextRef="#ctx0" brushRef="#br2" timeOffset="24839.479">20271 9882 1944 0,'0'0'86'0,"0"0"18"0,0 0-84 0,0 0-20 16,0 0 0-16,0 0 0 0,0 0 42 0,10 3 4 16,-10-3 1-16,0 0 0 0,11 6-39 0,-4-6-8 15,-7 0 0-15,7 0 0 0,-7 0-12 0,10 0 2 16,1 0 0-16,0 0 0 0,-1 0 10 0,1 0 0 16,-1 0 0-16,1 0 0 0,0 0 0 0,3 7 0 15,-4-4 10-15,8-3-10 0,-8 0 0 0,5 6 0 16,2-6 0-16,-3 0 0 15,4 3-43-15,-4-3-11 0,4 0-2 0,-1 0-1 16,-3-3-135-16,1 3-26 0,2-6-6 0,1 6 0 0</inkml:trace>
  <inkml:trace contextRef="#ctx0" brushRef="#br2" timeOffset="25578.334">21110 9550 748 0,'0'0'33'0,"4"-7"7"0,-4 7-32 0,7 0-8 0,-4-9 0 0,-3 9 0 16,0 0 244-16,0 0 48 0,0 0 8 0,0 0 3 15,0 0-237-15,0 0-47 0,0 0-10 0,0 0-1 16,0 0-8-16,0 0-10 0,0 0 10 0,-3 9-13 31,-4 1-21-31,0-1-4 0,-4 1-1 0,1-1 0 0,-1 0 27 0,0 7 12 0,-3-7-10 0,0 1 10 16,0-1 28-16,0 1 12 0,0-4 3 0,0 3 0 15,3-2-5-15,1-4-1 0,-1 6 0 0,4-3 0 16,-4-2-20-16,8 2-4 0,-4-3-1 0,0 3 0 16,3-3-20-16,4-3-5 0,0 0-1 0,0 0 0 31,0 0-16-31,0 0-3 0,0 0-1 0,0 0 0 0,0 0 22 0,7 7 4 0,-7-7 8 0,11 3-13 16,3 3 13-16,-4 3 8 0,1-9 0 0,-4 7-8 15,4-4 10-15,-1-3-10 0,1 0 8 0,-4 6-8 0,4-3 0 0,-1 4 0 16,4-4 0-16,0-3 0 0,-3 6 0 0,3-3 0 15,4 3 0-15,-4 4 0 0,0-4 0 0,0-3 0 16,0 3 0-16,0 4 0 0,-3-7 0 0,-1 3 0 16,-3 4 0-16,0-1 0 0,-7 0 0 0,4 7 12 15,-8-3 0-15,1-4 0 0,-1 7 5 0,-3-1 2 0,0-2 0 16,-3 3 0-16,-4 3-19 0,7-4-16 0,-4-2 4 16,0 2 0-16,1 1 1 0,-1-7 1 0,1 1 0 0,-1-1 0 31,4 1-27-31,0-10-6 0,0 9-1 0,0-9 0 15,3 6-93-15,4-6-19 0,-10-6-4 0,3 6-1 0</inkml:trace>
  <inkml:trace contextRef="#ctx0" brushRef="#br2" timeOffset="26125.08">21421 9678 1940 0,'0'0'86'0,"0"0"18"0,0 0-84 0,0 0-20 16,-4 0 0-16,4 0 0 0,-7 0 33 0,7 0 3 15,0 0 0-15,0 0 0 0,0 0-36 0,-3 6-12 16,-4 4 0-16,3-7 0 16,0 13-27-16,-3-7-5 0,4 0 0 0,-4 7-1 0,3-3 30 0,-3 2 7 15,4 4 8-15,-4-3-13 0,3-4 49 0,-3 10 11 16,4-9 1-16,-1 6 1 0,0-4-13 0,1 1-2 15,3-7-1-15,0 4 0 0,0 3 0 0,0-7 0 16,3 1 0-16,1-1 0 0,0-3-25 0,-1-3-8 16,1 7 0-16,-4-10 0 15,0 0-20-15,10 0-7 0,-10 0-1 0,7 6-1 0,4-6 19 0,-4 0 10 0,3 0-10 16,-2 0 10-16,2-6 0 0,1 3 0 0,-1-4 0 16,1 4 0-16,-4-3 0 0,3-3 15 0,-2-1-2 15,2 1 0-15,-3 2 7 0,4-2 0 0,-4 0 1 16,0-1 0-16,0-2-10 0,4-4-3 0,-4 0 0 0,0 7 0 15,7-10-8-15,-7 3 0 0,0 7 0 0,3-4 0 16,-3 7 0-16,-3-3 0 0,3-1 0 0,-7 10 0 16,0 0 0-16,0 0 0 0,0 0 11 0,0 0-11 15,0 0 21-15,0 0-1 0,0 0-1 0,0 0 0 16,0 0-11-16,0 0-8 0,0 0 12 0,0 0-12 16,0 10 8-16,0-1-8 0,0 7 0 0,0-7 0 15,4 1 0-15,-1 8 0 0,-6-8 0 0,3 9 0 16,3-4 0-16,-3 4 0 0,7-3 0 0,-7 3 0 15,0-4 0-15,0-2-11 0,4 3 11 0,-1-7-10 0,-3 10-10 16,4-10-3-16,-1 1 0 0,1-1 0 16,3-3-49-16,-7-6-9 0,0 0-3 0,0 0 0 15,7 0-135-15,-7 0-27 0,0 0-6 16,0 0 0-16</inkml:trace>
  <inkml:trace contextRef="#ctx0" brushRef="#br2" timeOffset="26598.618">21749 9785 518 0,'0'0'46'0,"0"0"-37"16,0 0-9-16,0 0 0 0,-4-10 250 0,4 10 48 0,7 0 10 15,-7 0 1-15,0 0-238 0,0 0-48 0,7 0-10 0,-7 0-1 16,0 0 15-16,0 0 3 0,4 10 1 0,3-1 0 16,4-3-15-16,-4 7-4 0,-7-4 0 0,3 7 0 15,4-7 10-15,-3 7 2 0,-4-6 0 0,0-1 0 16,3 0 11-16,-3 1 2 0,4-1 1 0,-8 1 0 15,-3-4-10-15,7-6-3 0,4 3 0 0,-4-3 0 16,0 0 6-16,0 0 1 0,0 0 0 0,0 0 0 16,0 0-16-16,0 0-4 0,0 0 0 0,0 0 0 15,10 0-4-15,-3-9-8 0,0 5 11 0,-3-5-11 16,3 0 10-16,0-4-10 0,-7 4 8 0,4-4-8 16,-1-3 0-16,1 7 8 0,3-10-8 0,-4 4 0 0,-3 2 0 0,4-3 0 15,6 1 0-15,1-4 0 0,-4 0 8 16,0 3-8-16,4-2 8 0,-1 5-8 0,4-3 32 0,-3 1 0 15,-4 5 1-15,3 1 0 0,5-4-17 0,-1 1-3 16,-7 9-1-16,3-7 0 0,1 10-12 0,0-6 8 16,-4 6-8-16,0 0 0 0,0 0 0 0,0 6 0 15,3 4 0-15,-3-1 0 0,-3 7-16 0,3-4 4 16,4 4 1-16,-1 0 0 0,-3 2 11 0,0-5 16 16,4 3-4-16,-1 2-1 0,5 1-11 0,-5-3 0 15,-3 3 0-15,0 0 0 0,7-4 0 0,-3 4 0 16,-8-3 0-16,1-4 0 0,-1 4-12 0,5 0 12 15,-5-4-10-15,-3 4 10 16,-3-7-131-16,3 1-20 0,3-7-4 0,-3-3-488 0,-3 12-97 0</inkml:trace>
  <inkml:trace contextRef="#ctx0" brushRef="#br2" timeOffset="27004.766">22465 10098 1094 0,'0'0'97'0,"0"0"-77"16,0 0-20-16,0 0 0 0,0 0 271 0,0 0 50 15,0 0 11-15,10 7 1 0,1-4-285 0,-4 3-56 0,-7 3-12 16,7 1-3-16,0-1 14 0,0 1 9 0,-3 5-12 0,-1 1 12 16,-3-3 0-16,0 2 0 0,4-2 8 0,-4 2-8 15,-4 4 0-15,4-3 0 0,4 3 0 0,-1 0 0 16,-6-1 0-16,3-2 14 0,0 3-2 0,0 0-1 15,0 0-3-15,-4 2 0 0,-3-2 0 0,4-6 0 16,3 3-8-16,-4 2 0 0,-6-8 0 0,3-1-11 31,3 1-77-31,-3-4-16 0,0 3-4 0,-4-9-787 0</inkml:trace>
  <inkml:trace contextRef="#ctx0" brushRef="#br2" timeOffset="27679.243">23527 9151 1447 0,'0'0'64'0,"0"0"13"0,0 0-61 0,0 0-16 0,0 0 0 0,0 0 0 16,0 0 80-16,0 0 12 0,0 0 4 0,0 0 0 0,0 0-67 0,0 0-13 15,0 0-2-15,0 0-1 0,0 0-1 0,0 0 0 16,0 0 0-16,0 0 0 0,-7 10 22 0,0-4 4 16,-4 3 1-16,-3 1 0 0,3-1-13 0,-3 7-2 15,0-4-1-15,-3 7 0 0,2-3-7 0,-2 9 0 16,-1 3-1-16,4 0 0 0,0 1-15 0,-4 5 9 15,1 1-9-15,-5 2 8 0,5-2 12 0,-4 9 3 16,-1-7 0-16,5 4 0 0,-1-3-23 0,1-4 0 16,-1 4 0-16,0-4 0 0,1 1 0 0,-1-1 0 15,4-2 0-15,0-7 0 0,3 3-12 0,1-3-8 0,-1 0 0 16,4-12-1 0,0 2-19-16,0-5-3 0,3-1-1 0,-3-3 0 15,7-6-168-15,0 0-35 0,0 0-6 0,-3-34-2 0</inkml:trace>
  <inkml:trace contextRef="#ctx0" brushRef="#br2" timeOffset="27977.374">23065 9123 2073 0,'0'0'184'0,"0"0"-147"0,0 0-29 0,0 0-8 0,0 0 76 0,3 3 15 15,-3 4 2-15,4 8 1 0,3-2-94 0,0 2-20 16,0-2-3-16,3 12-1 0,1 0 14 0,3 3 10 16,0 1-13-16,4 2 5 0,-4 0-4 0,4 4 0 15,3-1 0-15,-4 1 0 16,1 2-20-16,3-2-4 0,-3 3 0 0,-4-4-1 0,0 1 37 0,0-7 0 16,0 6 0-16,0 1 0 0,-3-7 28 0,0 0 3 15,-1 0 1-15,1-3 0 0,3 4-24 0,-4-4-8 16,1 0 0-16,3-6 0 0,0 9 0 0,-3-12 0 15,-1-4 0-15,5 4 0 16,-5-1-197-16,1-11-39 0,6 5-8 0,-6-9-2 0</inkml:trace>
  <inkml:trace contextRef="#ctx0" brushRef="#br2" timeOffset="28492.873">23650 9935 2214 0,'0'0'48'0,"0"0"11"0,4-6 1 0,3 3 3 0,0 3-51 0,3-6-12 16,1-4 0-16,0 10 0 16,3-9-52-16,0 6-12 0,-4-4-4 0,5 1 0 15,-5 3 26-15,4 3 5 0,-3 0 1 0,-1 0 0 0,-3 0 19 0,-7 0 4 16,8 0 1-16,-1 0 0 0,-7 0 12 0,0 0 0 16,0 0 0-16,3 9 0 0,-3 7 0 0,-3-7 0 15,-1 1 0-15,-3-1 0 0,3 1 0 0,-3-1 15 16,-3 1-3-16,3-1-1 0,-4 0-11 0,4 7 0 15,0-7 9-15,-4 1-9 0,1-1 9 0,3 7-9 16,-4-7 12-16,1 1-12 0,3-1 0 0,-4 7 0 16,4-4 0-16,-4-2-12 0,4 5 12 0,-3 4 0 0,-1-9 0 15,1 5-9-15,3 4 9 0,-1-9-10 0,5 5 10 16,-4-2-10-16,3 2 23 0,4-5 5 0,0-1 1 0,0-2 0 16,0 2 6-16,4-6 2 0,3 3 0 0,-4-3 0 15,-3-3-19-15,11 7-8 0,0 2 8 0,-4 1-8 16,3-4 0-16,1-3 0 0,3 6 0 0,-3 1 0 15,-1-4 0-15,1 3 0 0,-1 1-8 0,1-4 8 32,-1 4-46-32,-2-7-5 0,-1 6-1 0,0-9 0 0,0 6 6 0,0-2 1 0,-7-4 0 0,7 6-460 15,0-6-92-15</inkml:trace>
  <inkml:trace contextRef="#ctx0" brushRef="#br2" timeOffset="28867.793">24130 9587 2530 0,'0'0'56'0,"0"0"11"0,7-6 2 0,0 6 3 0,-7 0-58 0,7-3-14 0,4 3 0 0,-1 0 0 31,1 0-24-31,3 0-7 0,-3 0-1 0,3 0-1 16,0 0-2-16,3-6 0 0,1 6 0 0,0 0 0 15,-1 0-23-15,1 0-5 0,0 0-1 0,-1 0 0 16,-3-4 28-16,4 4 6 0,-4 0 1 0,0 0 0 16,-3 0-4-16,-4 0-1 0,4 0 0 0,-11 0-524 0,0 0-105 0</inkml:trace>
  <inkml:trace contextRef="#ctx0" brushRef="#br2" timeOffset="29120.787">23999 9794 691 0,'0'0'61'0,"0"0"-49"0,0 0-12 0,11 0 0 15,0 0 356-15,3 0 69 0,3 0 14 0,1-3 2 16,3-3-360-16,4 6-72 0,0-3-9 0,-1-4-12 31,5 1-29-31,-1 3-6 0,3-3-1 0,-2 3 0 16,-5-4-17-16,8-2-4 0,-4 9-1 0,-3-3-503 0,0-4-101 0</inkml:trace>
  <inkml:trace contextRef="#ctx0" brushRef="#br2" timeOffset="29607.511">25132 9465 57 0,'0'0'0'0,"0"0"0"0,0 0 0 0,0 0 0 0,0 0 0 0,0 0 0 15,-7-3 426-15,0-3 80 0,7 6 16 0,0 0 3 16,-7-4-417-16,7 4-83 0,-4 4-17 0,4-4-8 16,0 0 0-16,-10 0 0 0,3 6 8 0,-4-3-8 15,4 6 0-15,-4 7 0 0,1-7 0 0,-1 7 0 16,4-3 24-16,-3 2 4 0,-5 4 0 0,-2 0 0 16,-1 6 16-16,1-6 3 0,-5 0 1 0,1 6 0 15,0-6-18-15,0 6-3 0,0-7-1 0,0 1 0 16,3-3-12-16,0 3-2 0,4-4-1 0,0-2 0 15,3 3-11-15,1-1-11 0,-1-2 3 0,4-4 0 16,4 1-49-16,-4-4-10 16,7-6-1-16,0 0-1 0,0 0-170 0,0 0-33 15,0 0-8-15</inkml:trace>
  <inkml:trace contextRef="#ctx0" brushRef="#br2" timeOffset="29873.078">24765 9528 2300 0,'0'0'102'0,"0"0"21"0,0 0-99 0,0 0-24 16,0 0 0-16,0 0 0 0,0 0 47 0,0 0 4 15,0 0 1-15,0 0 0 0,7 0-52 0,0 6-25 0,0-3 2 0,4 10 1 16,3-4 10-16,0 4 3 0,-3-4 0 0,3 0 0 16,0 7 9-16,0 3 0 0,4-3-9 0,-1-4 9 15,-6 4 0-15,3 3 0 0,4-4-9 0,-4 4 9 16,-4 0 0-16,1-3-10 0,-1-4 10 0,1 10-8 15,0-3 8-15,-1-7 0 0,-3 4 0 0,0 0 8 32,0-4-31-32,4-2-5 0,-1 5-2 0,1-5 0 15,0 5-152-15,-1-11-30 0,4 5-7 0,-3-9-1 0</inkml:trace>
  <inkml:trace contextRef="#ctx0" brushRef="#br2" timeOffset="30390.904">25255 9898 345 0,'0'0'31'0,"0"0"-31"0,0 0 0 0,0 0 0 0,0 0 287 0,0 0 51 16,0 0 10-16,0 0 3 0,0 0-191 0,0 0-39 15,4-7-7-15,-1-2-2 0,1 3-45 0,3-4-10 16,-3 7-1-16,3-3-1 0,0-4-44 0,3 1-11 16,-3 0 0-16,4 2 0 0,-4-2 0 0,4 0-9 15,-1 5 9-15,-3-2-13 0,4 6 5 0,-4-3 8 16,-7 3-13-16,0 0 5 0,0 0 8 0,0 0 11 15,0 0-3-15,7 3 0 0,-7-3-8 0,7 10 0 16,-4-1 9-16,1 0-9 0,-1 1 0 0,-3 5 0 16,4-5 0-16,-4-1 0 0,-4 1 0 0,4-1 0 15,0 7 0-15,-3-7 0 0,-1 7 15 0,1-7-2 16,-4 1 0-16,0 9 0 0,-4-10-13 0,4 10-16 0,-3-10 3 16,-1 7 1-16,0-1-6 0,-3-2-1 0,4 3 0 15,-1-7 0-15,1 7 7 0,-1-7 0 0,4 1 1 0,0-1 0 16,0 0 11-16,3 1 0 0,-3-1 0 0,4-2 0 15,-1-4 0-15,4 6 9 0,0-3-9 0,0 4 10 16,0-10-10-16,0 6 10 0,0-6-10 0,0 3 10 16,4 7-10-16,3-1 0 0,3-9 9 0,-3 9-9 15,11-9 0-15,-4 10 0 0,4-10 0 0,-1 6 0 16,1-6-13-16,3 0 2 0,4 0 1 0,0 0 0 16,-4 0-144-16,0 0-29 0,0 0-5 0</inkml:trace>
  <inkml:trace contextRef="#ctx0" brushRef="#br2" timeOffset="31070.052">25090 8581 1846 0,'0'0'40'0,"0"0"9"0,0 0 2 0,0 0 1 0,0 0-41 0,0 0-11 0,0 0 0 0,0 0 0 15,0 0 19-15,0 0 1 0,0 0 1 0,7 0 0 16,-7 0-12-16,7 0-9 0,3 0 12 0,1 0-12 16,-1 9 16-16,1-3-4 0,3 4-1 0,0 5 0 15,4-2 10-15,-4 6 3 0,4-4 0 0,-1 11 0 16,4-5 1-16,4 5 1 0,0 2 0 0,3 3 0 16,4-3-1-16,3 1 0 0,0 8 0 0,4-2 0 15,-4-1-25-15,1 1 8 0,-1 2-8 0,4-2 0 16,-4 9 19-16,0-7-2 0,-3 1 0 0,0 6 0 15,0 0 14-15,-4 0 2 0,4 0 1 0,-4 3 0 16,4 6-8-16,-8-3-2 0,1-3 0 0,-4-3 0 16,-3 3-24-16,-1-3 0 0,1 6 0 0,-7-6 0 15,-1-3 0-15,-3 3 0 0,4-4 0 0,-8-2 0 16,-3 0 0-16,-3 2 0 0,-1-5 0 0,1-4 0 0,-4 4-9 16,0-7-1-16,-4-3 0 0,0 3 0 0,-3-12 10 0,0 9 0 15,-3-12 0-15,-1 2 0 16,-3-5-109-16,0 5-20 0,-1-5-4 15,-6-7-839-15</inkml:trace>
  <inkml:trace contextRef="#ctx0" brushRef="#br0" timeOffset="36322.734">14714 12569 172 0,'0'0'16'0,"0"0"-16"0,0 0 0 0,0 0 0 15,0 0 184-15,0 0 35 0,0 0 6 0,0 0 2 16,0 0-103-16,0 0-21 0,0 0-4 0,0 0-1 15,0 0-28-15,0 0-6 0,0 0 0 0,0 0-1 16,0 0-7-16,0 0-2 0,0 0 0 0,0 0 0 16,0 0-10-16,0 0-1 0,0 0-1 0,0 0 0 15,0 0-20-15,0 0-4 0,0 0-1 0,0 0 0 16,0 0-5-16,0 0-2 0,0 0 0 0,0 0 0 16,0 0 0-16,0 0 0 0,0 0 0 0,0 0 0 15,0 0 6-15,11 0 2 0,-4 0 0 0,4 0 0 16,-1 0-5-16,-3 0-1 0,0 0 0 0,4-3 0 15,-1-3 13-15,5 6 3 0,-5 0 0 0,4 0 0 0,0 0-28 16,-3 0 0-16,3-3 0 0,-3 3 0 0,3 0-13 16,-4 0-8-16,4 0-2 0,-3 3 0 15,0-3-17-15,-1 0-4 0,1-3-1 16,-1 3 0-16,4 0-12 0,-3 0-3 0,3 0 0 0,0 0 0 16,4-6 26-16,0 6 5 0,3 0 1 0,0-7 0 15,4 4 28-15,-1-3 0 0,1 6 0 0,0-3 0 0,-1-4 0 0,-2 7 0 16,-5-3 0-16,1-3 0 0,-1 6-25 0,1-3 1 15,-4 3 0-15</inkml:trace>
  <inkml:trace contextRef="#ctx0" brushRef="#br0" timeOffset="37771.315">14651 12917 921 0,'0'0'82'0,"0"0"-66"15,0 0-16-15,0 0 0 0,0 0 244 0,0 0 46 16,-4-3 9-16,4 3 1 0,4-6-213 0,3 3-43 16,-4-3-9-16,5-1-2 0,2 4-24 0,1-3-9 0,3 6 0 0,-4-3 9 15,1-3-9-15,0 6 0 0,3-4-12 0,0 4 12 16,0 0-9-16,0 4 9 0,4-4 0 0,-1 0 0 15,-3 0 0-15,4 6 9 0,0-6 1 0,-1 0 0 16,1-6 27-16,3 6 6 0,-3 0 1 0,-1 0 0 16,1 0-12-16,0-4-1 0,-4 4-1 0,0-6 0 15,0 6-30-15,0 0 0 0,-3-3 0 0,-1-3-10 32,1 6-122-32,-4 0-25 0,-7 0-5 0</inkml:trace>
  <inkml:trace contextRef="#ctx0" brushRef="#br1" timeOffset="43803.026">16739 12140 1191 0,'0'0'26'0,"0"0"6"0,0 0 0 0,7 0 2 0,-7 0-34 0,7 0 0 0,-7 0 0 0,0 0 0 16,7-7 0-16,1 7 0 0,-1 0 0 0,-7 0 0 16,0 0 11-16,0 0-2 0,10-3 0 0,-10 3 0 15,0 0 33-15,0 0 6 0,0 0 2 0,0 0 0 16,0 0 12-16,0 0 2 0,0 0 1 0,0 10 0 16,-3-7-23-16,-1 9-5 0,1-8-1 0,-4 5 0 15,3-3 13-15,-3-3 3 0,0 4 0 0,-4-4 0 16,1-3 0-16,3 6 1 0,0-6 0 0,-4 0 0 0,0 3-18 15,1-3-4-15,-1 0-1 0,1 0 0 0,-4 0-17 16,-1 6-3-16,1-6-1 0,0 0 0 0,0 0-1 16,0 4 0-16,-4 2 0 0,1-6 0 0,-1 0-8 0,-3 0 12 15,0 6-12-15,0-3 12 0,-1-3-4 0,1 7-8 16,4-4 12-16,-1 3-4 0,-3-3-8 0,-4-3 10 16,4 6-10-16,0-2 10 0,-4 2-10 0,4 3 0 15,0-9 0-15,0 10 0 0,-1-10 9 0,5 6-9 16,-1-3 10-16,4-3-10 0,-4 0 12 0,4 0-3 15,0 0-1-15,0 6 0 0,4-12 1 0,-5 6 0 0,5 0 0 16,-1 0 0-16,1 0 6 0,3 0 1 0,0 0 0 16,-1 0 0-16,1 0 0 0,0 0 0 0,7 0 0 0,0 0 0 15,-3 0-16-15,3 0 11 0,0 0-11 0,0 0 10 16,0 0-10-16,0 0 0 0,0 0 0 0,0 0 0 16,10 6 0-16,-3 4 0 0,-3-7 0 0,3 3 0 15,4-3 0-15,-1 3 0 0,-3 1 8 0,4-4-8 16,-4 3 0-16,4-3 8 0,-1 4-8 0,1-4 0 15,-4-3 0 1,3 6 8-16,8-3-8 0,-4-3 0 16,0 0 11-16,4 6-3 0,-1-6-8 0,8-6 12 0,0 6 0 15,0 0 0-15,-4-3 0 0,3 3 0 16,1 0-2-16,-4-6-1 0,4 6 0 0,3 6 0 0,-3-6-9 16,0 3 0-16,3-3 0 0,-4 6 8 0,-2-2-8 15,-1-4 0-15,4 0 0 0,-1 6 0 0,-3-6 0 0,4 3 12 16,3 3-12-16,1-6 12 0,-1 0-12 15,0 0 0-15,0 0 0 0,0 0 0 0,4 0 0 0,-4 0 0 16,-6 0 0-16,2 6-11 0,-3-2 11 0,1-4 0 16,-8 6 0-16,0-3 0 0,-4-3 0 0,1 6 0 15,-4-3 0-15,-7-3 0 0,0 10 0 0,4-4 0 16,-4-6 0-16,0 3-8 0,-4 4 8 0,4 2 0 16,-4-3 0-16,4-6 8 0,0 3-8 0,-3 7 0 0,-4-4 0 15,3-3 0-15,1-3 0 0,-1 10 0 0,-3-10 10 16,-3 6-10-16,3-3 0 0,-4 3 0 0,-3 1 0 0,0-4 0 15,0 6 0-15,0-3 0 0,-8 4 0 0,1-7 0 16,0 3 0-16,-4 4-10 0,4-1 2 0,0 0 0 16,0 1 8-16,0-1 0 0,0 1 0 0,-1-4 0 15,1 3 0-15,0 7 0 0,-4-4 0 0,4-2 0 16,-3-1 0-16,2 4-13 0,-6-1 5 0,3-2 8 16,-3-1-8-16,4 7 8 0,-1-7 0 0,0 10 0 15,-3-9 0-15,3 5 0 0,1 1 12 0,-1-4-4 0,-3 4-8 0,3-3 0 0,7-4 0 0,1 7-11 16,-5-7 11-16,8 1-12 0,0-1 12 0,0 0-12 15,0 4 12-15,3-4 0 0,-3-6 0 0,7 7 0 16,-3-1 0-16,-1 1 0 0,4-1 0 0,0-3 0 16,-4 4 0-16,4-1 14 0,4 1-2 0,-4-1 0 15,0-3-12-15,3-3-18 0,1 10 4 0,-1-10 1 16,-3 6 13-16,7-9 0 0,0 0 0 0,-3 10 0 16,3-10 0-16,0 6 0 0,-4 4 0 0,4-10 0 15,0 0 0-15,0 0 0 0,0 0 12 0,0 0-12 16,7 3 19-16,0 3-3 0,0 3-1 0,0-9 0 0,0 10-15 15,4-10 9-15,-4 9-9 0,4-9 8 0,-1 6-8 0,1-2 8 16,-1-4-8-16,4 9 8 0,-3-3-8 0,3-3 0 16,0 4 0-16,0 2 8 0,4-3-8 0,-4-3 0 15,0 4 0-15,4-4 8 0,-1 3-8 0,1-3 0 16,0 4 0-16,-1-7 8 0,1 3-8 0,3-3 12 16,0 0-12-16,0 0 12 0,4 0-12 0,3 0 8 15,-3 0-8-15,0 0 8 0,-1 0-8 0,-6 0 0 16,3 0 0-16,0 6 0 0,-3-6 0 0,0 3 0 15,-8-3 0-15,4 6 8 0,1-6-8 0,-5 7 0 16,1-7 0-16,-1 3-11 0,1-3 11 0,-1 0-13 16,5 0 5-16,-1 0 8 0,0 0 0 0,0 0 0 0,0 0 0 15,4-3 0-15,-4-4-9 0,3 7 9 0,1 0-12 16,0 0 12-16,-4 0-22 0,0-6 2 0,0 6 1 0,-3-3 0 31,-4 3-86-31,3 0-18 0,-10 0-3 0,0 0-602 0,0 0-120 0</inkml:trace>
  <inkml:trace contextRef="#ctx0" brushRef="#br1" timeOffset="44455.761">16506 13541 633 0,'0'0'28'0,"0"0"6"0,0-9-34 0,-3 3 0 16,3 6 0-16,3-3 0 0,-3-4 103 0,4-2 13 15,0 6 4-15,-1-3 0 16,1 2-147-16,-1-2-29 0,-3 3-5 0,0 3-2 0,7-6 63 0,-7 6 23 0,0 0-1 0,0-10 0 16,4 4 60-16,-4 6 12 0,0 0 2 0,0 0 1 15,0 0 20-15,0 0 4 0,0 0 1 0,0 0 0 16,0 0-30-16,0 0-5 0,0 0-2 0,0 0 0 16,0 0-29-16,0 0-5 0,0 0-2 0,0 0 0 15,-11 6-18-15,4-6-4 0,0 3-1 0,0 4 0 16,0-1-11-16,-4-3-3 0,1 7 0 0,-4-4 0 15,3 3 10-15,-3 4 2 0,-4-7 0 0,4 13 0 16,4-3 6-16,-5-4 2 0,-2 4 0 0,-1 3 0 16,-6-1-17-16,2 7-3 0,1-6-1 0,-4 0 0 15,1 6-11-15,-1 3 0 0,-3-2 0 0,3 2 0 16,0-3 0-16,-3 0 12 0,4-3-12 0,-1 3 12 16,0-6-12-16,0-4-11 0,4 4 3 0,0-3 0 15,4-4-19-15,2-2-3 16,-2-4-1-16,6-3 0 0,1 4-35 0,3-7-7 0,-1 0-2 15,5-7 0-15,-4 4-177 0,3-6-35 0,-3-10-7 0,7 0-2 16</inkml:trace>
  <inkml:trace contextRef="#ctx0" brushRef="#br1" timeOffset="44783.814">16044 13504 2026 0,'0'0'90'0,"0"0"18"0,0 0-86 0,0 0-22 0,0 0 0 0,0 0 0 16,0 9 20-16,4-6 0 0,3 7 0 0,0-4 0 16,0 10-20-16,0-4-12 0,4-2 2 0,-4-1 0 15,3 7 10-15,1 3 0 0,-1-1 0 0,1-2-8 16,0 3 8-16,3 0 14 0,-4-4-3 0,4 4-1 15,-6 0 35-15,6-3 7 0,-4-4 2 0,1 4 0 16,-4 0-23-16,3-4-5 0,1 4-1 0,0-1 0 16,-1-2-17-16,-3 6-8 0,4-3 8 0,-1-1-8 15,-3-2 0-15,1 2-9 0,2 4 0 0,-3-9 0 16,-3 8-53-16,3-8-10 16,-4-1-3-16,-3 7 0 0,4-10-160 0,-4-6-32 15,10 13-6-15,-10-13-2 0</inkml:trace>
  <inkml:trace contextRef="#ctx0" brushRef="#br1" timeOffset="45612.59">16633 13990 1609 0,'0'0'71'0,"0"0"15"0,0 0-69 0,0 0-17 0,0 0 0 0,0 0 0 15,0 0 23-15,0 0 1 0,0 0 0 0,0 0 0 16,0 0 7-16,0 0 1 0,0 0 1 0,0 0 0 15,0 0 14-15,0 0 2 16,4-10 1-16,0 7 0 0,3-3-30 0,0-3-5 16,3 6-2-16,-3-4 0 0,4-2 3 0,-4 9 0 15,0-6 0-15,-7 6 0 0,0 0 8 0,7-4 1 16,-7 4 1-16,7 0 0 0,-7 0-10 0,0 0-1 16,0 0-1-16,0 0 0 0,0 0-5 0,7 10-1 15,-7-10 0-15,4 6 0 0,-4-6 0 0,3 3 0 16,1 7 0-16,-1-1 0 0,1 0-8 0,-1-2 0 15,-3-7 0-15,7 9 0 0,-7-6 0 0,0-3 8 0,4 7-8 16,-1 2 0-16,-3-9 8 0,0 6-8 16,0-6 8-16,0 0-8 0,0 0 14 0,0 0-2 0,7 3-1 0,-7 7 0 15,0-10-3-15,4 6-8 0,-4 3 12 0,-4 1-4 16,4-1-8-16,0 1 0 0,-3-1 0 0,-1 7 0 16,1-7 0-16,3 10 0 0,-4-10 0 0,-3 7 0 15,7-7 0-15,-3 7 0 0,3-3 0 0,-4-4 0 16,1 1 0-16,-1-1 0 0,1 7 0 0,3-7 0 15,-4-3 0-15,1 4 0 0,-1-7 8 0,1 6-8 16,-1-2 9-16,1-4-9 0,3-3 10 0,-8 6-10 16,5 3 0-16,-4-2-12 0,0-4 1 0,-4-3 0 15,4 6-1-15,-3-3-1 0,-5-3 0 0,5 0 0 16,-4 0 13-16,0 0 0 0,3 0 0 0,-3 0 0 16,0-3 0-16,3-3 0 0,1 3 0 0,-1-4 0 15,1-2 19-15,2 0-3 0,1 2-1 0,4 4 0 0,3 3-6 0,0 0-1 16,-4-9 0-16,1 2 0 0,3-2 5 0,0 9 1 0,3-3 0 0,-3 3 0 31,0 0-33-31,0 0-6 0,7-6-2 0,0-1 0 0,-7 7 19 0,8-3 8 0,2 3-8 0,1 0 8 16,-1-6 0-16,1 6 0 0,-1 0 0 0,1 0 0 15,3 6 0-15,-3-6 0 0,3 0 12 0,0 3-4 16,4 4 15-16,-4-7 3 0,0 9 1 0,3-3 0 16,1 4-15-16,0-7-4 0,-4 3 0 0,3 4 0 15,-2-1 11-15,2 0 1 0,-3 1 1 0,0-1 0 16,1 1-13-16,-1-1-8 0,0 0 8 0,-4 4-8 0,-3-1-11 15,4-2-6-15,-4-1-2 0,0 1 0 16,0 2-95-16,-3-2-19 0,3-7-4 0,0 3-532 16,0-3-107-16</inkml:trace>
  <inkml:trace contextRef="#ctx0" brushRef="#br0" timeOffset="99353.803">14531 15087 172 0,'0'0'16'16,"0"0"-16"-16,0 0 0 0,0 0 0 0,0 0 264 0,0 0 51 16,0 0 9-16,0 0 3 0,0 0-241 0,0 0-48 15,0 0-10-15,0 0-1 0,0 0 4 0,0 0 1 16,0 0 0-16,0 0 0 0,11 7 27 0,-4-7 5 15,-7 0 2-15,7 3 0 0,0-3-16 0,3 6-3 16,1-6-1-16,-1 0 0 0,5 0-18 0,2-6-3 16,1 6-1-16,-1-3 0 0,5 3-8 0,2-7-1 15,1 7-1-15,3 0 0 0,0-3-2 0,4-3 0 16,-4 6 0-16,1-3 0 0,-1 3-12 0,-3-6 8 16,-4 6-8-16,3-4 0 0,-2-2 10 0,-5 6-10 15,1 0 10-15,0 0-10 0,-1-3 0 0,-3 3-20 16,4 0 4-16,-4 0 0 0,4 0-7 0,-4 0-1 0,3 0 0 15,-2 0 0 1,-1 0-26-16,0 0-6 0,0 3 0 0,0-3-1 16,-3 0-15-16,-4 0-2 0,0 0-1 0,0 6-420 0,3-2-84 0</inkml:trace>
  <inkml:trace contextRef="#ctx0" brushRef="#br0" timeOffset="100152.475">14584 15310 831 0,'0'0'36'0,"0"0"9"0,0 0-36 0,0 0-9 15,0 0 0-15,0 0 0 0,0 0 14 0,0 0 1 16,-4 9 0-16,4-9 0 0,-3 7-15 0,-4-4 9 16,3 3-9-16,4-6 8 0,-7 6 29 0,7-6 6 15,0 0 1-15,0 0 0 0,-3 4 82 0,3-4 17 0,0 0 3 0,0 0 1 16,0 0-73-16,0 0-14 0,7 9-4 0,0-9 0 16,0 6 1-16,3-3 0 0,4 4 0 0,-3-4 0 15,7-3-10-15,-1 0-3 0,1 0 0 0,3 0 0 16,4 0-8-16,0 0-3 0,3 0 0 15,4 0 0-15,-4 0-7 0,3-3-2 0,1 3 0 0,-4 0 0 16,4-7-12-16,-4 7-2 0,4-3-1 0,-4-3 0 16,4 6-9-16,-4-3 0 0,1 3 0 0,-1-6 0 15,-3 6-12-15,-1 0-5 0,1 0-1 0,-7 0 0 16,-4 6-90-16,0-3-19 16,-7-3-3-16,0 6-480 0,-7-6-96 0</inkml:trace>
  <inkml:trace contextRef="#ctx0" brushRef="#br3" timeOffset="113730.538">16461 14924 403 0,'0'0'36'0,"0"0"-36"0,0 0 0 0,0 0 0 16,0 0 186-16,0 0 30 0,0 0 7 0,0 0 1 16,0 0-94-16,0 0-18 0,0 0-4 0,0 0-1 15,10 0-42-15,-10 0-8 0,11 0-1 0,-11 0-1 16,0 0-10-16,0 0-1 0,0 0-1 0,0 0 0 16,0 0-7-16,0 0-2 0,0 0 0 0,0 0 0 15,0 0 14-15,0 0 4 0,0 0 0 0,0 0 0 16,0 0-43-16,0 0-9 0,-7 7 0 0,0-4 0 15,3-3 0-15,-3 6 14 0,4-3-4 0,-4-3-1 16,3 6 13-16,-3-6 2 0,0 4 1 0,7-4 0 0,-4 6 4 16,1-3 1-16,3-3 0 0,-7 6 0 0,-4 4-17 0,4-7-3 15,0 9-1-15,4-2 0 0,-1-1-9 0,0 1 0 16,-3-1 0-16,-3 10 0 0,-1-4 0 0,1-2 0 16,-1 6 9-16,1 6-9 0,-5-6 0 0,1 6 0 15,4-6 0-15,-1 6 8 0,-3-6 0 0,3 6 0 16,4-7 0-16,0 8 0 0,0-5 4 0,4 5 2 15,-1-8 0-15,4 7 0 0,0 1-14 0,0-8 0 16,0 1 0-16,4 0 0 0,-1 0 0 0,1-4 16 16,3 4-4-16,0-3 0 0,0-3 8 0,0 2 0 15,4-5 1-15,-1 5 0 0,-3-5-8 0,7-1-1 16,4 0-1-16,-4 1 0 0,0-1-11 0,0 1 0 0,4-1 0 16,0-9 8-16,3 6 2 0,-4-2 0 0,1-4 0 15,3 0 0-15,0 0-10 0,-3 0 10 0,3 0-10 16,-7 0 10-16,4-10-10 0,0 10 10 0,-4-3-10 0,0-3 10 15,3-4-10-15,-2 7 10 0,-1-6-10 0,0-4 10 16,0 4-1-16,0-4 0 0,4-2 0 0,-1-1 0 16,1 3 6-16,0-2 1 0,-1-4 0 0,-3 0 0 15,4 0-4-15,-4 0 0 0,0-3 0 0,0 4 0 16,-3-4-4-16,-1 0 0 0,-6 9-8 16,3-2 12-16,-3-4-12 0,-1 3 8 0,1 4-8 15,-4-7 0-15,0-3 13 0,0 3-3 0,0 0-1 0,0 0 0 16,-4 0-9-16,1 1 10 0,-1-4-10 0,0 3 10 15,1 0-10-15,-1 3 0 0,-3 4 0 0,0-4 0 16,4 4 0-16,-4-4 0 0,0 0 0 0,0 7 0 16,0-1 0-16,-4-5 0 0,0 5 0 0,1 1 0 15,-1 0 0-15,1-1 0 0,-1 7 0 0,0-6 0 16,-3 2-11-16,-3 1 11 0,6 6-8 0,1-3 8 16,-5-3 0-16,1 6 0 0,4 0 0 0,-4-3-8 15,0-4 8-15,3 7 0 0,-3 0 0 0,0-3 0 16,0-3-17-16,0 6 1 0,-1 0 1 0,1 0 0 15,0 0-8-15,0-3-1 0,3 3-1 0,1 0 0 16,-1 0-3-16,1 0-1 0,3 0 0 16,3 0 0-16,4 0-90 0,0 0-17 0,0 0-4 0,0 0-604 15,0 0-121-15</inkml:trace>
  <inkml:trace contextRef="#ctx0" brushRef="#br3" timeOffset="114277.295">17057 15498 1648 0,'0'0'73'0,"0"0"15"0,0 0-70 0,0 0-18 15,0 0 0-15,0 0 0 0,0 0 75 0,0 0 11 16,0 0 2-16,0 0 1 0,0 0-7 0,7 6-2 16,-7-6 0-16,3 10 0 0,-3-10 12 0,7 6 1 15,-7-6 1-15,8 3 0 0,-8-3-22 0,3 10-5 16,1-1-1-16,3-3 0 0,-4-2-53 0,1 5-13 15,-4-3 0-15,-4 4 0 0,4-1 0 0,0-3 11 16,0-3-11-16,0 7 10 0,0-10-22 0,0 6-4 0,0-6 0 16,0 0-1-1,-3 9-37-15,-1-2-7 0,4-7-2 0,0 0 0 16,-3 3-17-16,3-3-3 0,0 0-1 0,0 0 0 16,0 0-112-16,0 0-24 0,0 0-4 0,0 0 0 0</inkml:trace>
  <inkml:trace contextRef="#ctx0" brushRef="#br3" timeOffset="115071.901">17614 14996 403 0,'0'0'36'0,"0"0"-36"16,0 0 0-16,0 0 0 0,0 0 232 0,0 0 39 15,0 0 8-15,4 0 1 0,-4 0-132 0,0 0-28 16,7-9-4-16,-4 3-2 0,1 3-37 0,-4 3-7 16,3-7-2-16,1 4 0 0,-4-3-12 0,3-3-4 15,-3 5 0-15,4-2 0 0,-4 6-26 0,0-9-6 16,3 6 0-16,-6-10-1 0,-1 10 21 0,1-6 4 15,-1 2 0-15,1-2 1 0,-1 6-26 0,-3-4-6 16,0-2-1-16,4 3 0 0,-8 3 10 0,4-4 2 16,4 4 0-16,-5-3 0 0,1 3 3 0,-3-3 1 15,-1 6 0-15,1 0 0 0,-1 0-16 0,0 0-2 16,1 0-1-16,-1 0 0 0,1 6-9 0,-1-3 0 0,-6 3 0 16,2 4 0-16,-2-1 0 0,-1 0-9 0,4 1 9 15,-4 6-10-15,1-7 10 0,3 10 0 0,-4-4 8 0,4-2-8 16,3 3 0-16,1 2 0 0,-1-2 0 0,4-3 0 15,0 2 0-15,3 1 0 0,1-3 0 0,-1 5 8 16,4-2-8-16,0 0 0 0,0-4 0 0,0 4 0 16,4 3 0-16,-1-10 8 0,1 7-8 0,0-4 8 15,3-5-8-15,0 2 0 0,3 1 0 0,-3-1 0 16,4-9 0-16,-1 6 9 0,8-3-9 0,-4-3 10 16,0-3 1-16,0-3 0 0,4 3 0 0,0-3 0 15,6-4-3-15,-2 1 0 0,-1-1 0 0,-4-5 0 16,5 5-8-16,-1-2 0 0,-4-4 0 0,5 7-11 15,-8-7 35-15,0 3 6 0,0-2 2 0,-4-1 0 16,1 3-32-16,0-2 0 0,-1 5 0 0,-3-5 0 0,0 2 9 16,-3-3-1-16,-1 1 0 0,1 5 0 0,-4-2-8 15,0-4 8-15,0 7-8 0,0-1 8 0,0 1-8 0,0 0 0 0,-4-1 0 0,1 4 0 16,-1-4 0-16,4 10 0 0,0-9 0 0,0 9 0 16,0 0 0-16,0 0 0 0,0 0 0 0,0 0 0 15,-7 9-12-15,4 1 0 0,-1-1-1 0,4 7 0 16,0 0 13-16,0-4 0 0,0 7 0 0,0-3 0 15,4 9 0-15,-4-3 0 0,0 0 13 0,0 6-4 0,0 0-9 16,0 0 0-16,0 4 0 0,0-1 0 0,0 10 0 16,-4-4 0-16,8 1 0 0,-8-3 0 0,4-1-8 0,-3 4 8 15,3-13 0-15,-4 3 0 0,4 0 0 0,0-3 0 16,0-6 0-16,4 0 0 0,-4-3 8 0,3 2-8 16,-3-8 0-16,4-1 8 0,-1 4-19 0,1-10-4 15,-4-3-1-15,0 0 0 16,0 0-123-16,0 0-25 0,0 0-4 0,3-3-593 15,1-10-119 1</inkml:trace>
  <inkml:trace contextRef="#ctx0" brushRef="#br4" timeOffset="121962.398">18207 15238 1659 0,'0'0'73'0,"0"0"16"16,0 0-71-16,0 0-18 0,0 0 0 0,0 0 0 15,0 0 58-15,0 0 8 0,0 0 2 0,0 0 0 0,-4 6-32 0,4-6-7 16,0 0-1-16,0 0 0 0,0 0 18 0,0 0 3 16,0 0 1-16,0 0 0 0,0 0-2 0,0 0 0 15,0 0 0-15,0 0 0 0,0 0-3 0,0 0-1 32,0 0 0-32,0 0 0 0,0 0-32 0,0 0-12 15,0 0 9-15,0 0-9 0,0 0 0 0,0 0-14 16,0 0 2-16,0 0 0 15,0 0-58-15,0 0-11 0,0 0-3 0,0 0 0 16,0 0-121-16,0 0-25 0,0 0-5 0,0 0-1 0</inkml:trace>
  <inkml:trace contextRef="#ctx0" brushRef="#br4" timeOffset="122926.353">18704 14906 1177 0,'0'0'52'0,"0"0"11"0,0 0-51 0,0 0-12 0,0 0 0 0,0 0 0 16,0 0 89-16,0 0 15 0,0 0 4 0,0 0 0 16,0 0-70-16,0 0-14 0,0 0-2 0,0 0-1 15,0-7-9-15,0-2-1 0,0 9-1 0,0 0 0 16,0-3 20-16,0 3 4 0,-3-7 1 0,3 7 0 16,0 0 9-16,0 0 1 0,0 0 1 0,-4-9 0 0,4 9 6 0,-3 0 2 0,3 0 0 0,-7 0 0 31,0 0-18-31,0 6-3 0,-4-3-1 0,4 4 0 0,0 2-18 0,-4 1-4 0,-3-1-1 0,0 0 0 0,0 7-9 0,3-3 12 15,-10 2-12-15,4 4 12 0,-1 0-4 16,4 0-8-16,0 6 12 0,-4 0-4 0,4-6-8 16,0 9 0-16,3-3 0 0,1 3 8 0,-1 0 4 15,0-2 0-15,4 2 0 0,4-3 0 0,-1 3 0 0,1 3 1 32,-1-2 0-32,4-1 0 0,4 0-5 0,-1-3-8 0,4 0 11 0,-3-6-11 0,3 0 13 0,-3 0-4 31,6 0-1-31,1-4 0 0,-1 4 3 0,4-10 0 15,1 7 0-15,-1-7 0 0,3 1 1 0,1-4 0 16,7-3 0-16,-4-3 0 0,3 7-4 0,-2-4 0 0,2-3 0 0,1-3 0 0,-4-4 0 0,0 7 0 16,-3-3 0-16,0-3 0 0,-1-4-8 0,-3 1 0 0,0 3 9 15,-3-7-9-15,3-2 21 0,-3-4 0 0,-1 3 0 16,1-3 0-16,0 0-5 0,-4-6-2 0,0 3 0 16,-4-9 0-16,4 3-4 0,-7 0-1 0,4-7 0 0,-1 7 0 15,-3-7-9-15,-3 1 0 0,3 6 0 0,-4-7 0 16,1 7 0-16,-1 3 0 0,1-3 0 0,-1 3 0 15,-3-4 0-15,4 4-9 0,-5 6 9 0,5 1 0 16,-4-1 0-16,3 3 0 0,-3-3 0 0,0 10 0 16,0-7-8-16,4 7 8 0,-4-1 0 0,3 7 0 31,-3-3-29-15,3 6 1-16,-3-6 0 0,7 6 0 0,-7 0-11 0,4 0-1 0,3 0-1 0,0 0 0 15,-7 6-15-15,7-6-4 0,0 0 0 0,-7 6 0 16,7-6-95-16,-4 3-19 0,4-3-4 0,-3 10-677 0</inkml:trace>
  <inkml:trace contextRef="#ctx0" brushRef="#br4" timeOffset="123392.339">19068 15523 1706 0,'0'0'76'0,"0"0"15"0,0 0-73 0,0 0-18 0,0 0 0 0,0 0 0 15,7 7 40-15,-7-7 5 0,7 3 1 0,0 3 0 16,-4-3 20-16,-3-3 4 0,0 0 1 0,0 6 0 16,0-6 22-16,4 4 5 0,-4-4 1 0,0 9 0 15,0 3-24-15,0-8-5 0,0 5-1 0,0-3 0 16,-4 4-37-16,1-1-7 0,3-6-1 0,0 10-1 15,-4-10-23-15,1 6 0 0,3 1 0 0,3-1 8 0,1-3-8 0,-4 4-12 16,-4-10 4-16,4 0 0 0,0 0-14 0,0 0-2 16,0 0-1-16,0 0 0 15,0 0-22-15,0 0-4 0,0 0-1 0,0-6 0 16,4-4-195-16,-1 1-39 0,8-20-8 0,-4 4-2 0</inkml:trace>
  <inkml:trace contextRef="#ctx0" brushRef="#br4" timeOffset="124129.703">19558 15031 633 0,'0'0'56'0,"0"0"-44"16,7 0-12-16,-7 0 0 0,0 0 72 0,4-6 12 0,-1-4 2 15,1 7 1-15,-1-3-70 0,1 3-17 16,-1-4 0-16,1-2 0 0,-1 0 54 0,-3 2 7 0,0 4 2 0,4-6 0 16,3-1 34-16,-4 4 7 0,-3-3 2 0,4-1 0 15,3 1-26-15,-3 3-4 0,-1 3-2 0,-3 3 0 16,-3-10-20-16,3 10-4 0,0 0-1 0,0-6 0 16,-8 3-26-16,8 3-6 0,0 0-1 0,-7-7 0 15,0-2 7-15,-3 9 1 0,-4 0 0 0,3 0 0 16,-3 0-6-16,0 0-1 0,0 6 0 0,-4-3 0 15,0 4-5-15,1-4-2 0,-1 6 0 0,1 1 0 16,-1-4-10-16,4 3 0 0,0 1 0 0,-4-1 0 16,4 1 15-16,3 5-3 0,-3-5 0 0,4 8 0 15,-1-2 0-15,0-3 0 0,-3 2 0 0,4 4 0 16,-1 0 0-16,1 0-1 0,-1 3 0 0,4-3 0 16,0-1 17-16,3 1 4 0,-3-3 1 0,4-4 0 15,3 4-20-15,0 0-4 0,0-7-1 0,3 4 0 16,1-7 4-16,-1 3 0 0,-3-9 0 0,11 10 0 15,0-10 0-15,3 6 0 0,0-6 0 0,0-6 0 0,4 6 16 16,-1-10 3-16,1 1 1 0,3 3 0 0,-3-7-32 16,3 4 0-16,-4-7 0 0,1 0 0 0,0 7 0 0,-1-4 0 15,-3-2 0-15,1-4 0 0,-5 10 12 0,1-7-3 16,-1-3-1-16,-3 3 0 0,0-2 5 0,0 5 1 16,-3-3 0-16,0 1 0 0,-4 2-5 0,0-3-1 15,0 7 0-15,0-7 0 0,0 7-8 0,-4 0 0 16,4-1 0-16,-4 1 8 0,4 6-8 0,0 3 0 15,-7-7 0-15,7 7 0 0,0 0 0 0,0 0 0 16,0 0 0-16,0 0 0 0,0 0-12 0,0 0 12 16,0 10-10-16,-3-1 10 0,-1 1 0 0,1 5 0 15,3-5 0-15,0 8 0 0,0 8 8 0,0-1-8 0,-4-3 0 16,4 6 0-16,0 6 8 0,-3-2-8 0,-1-1 0 16,4 4 0-16,0 2 0 0,-3 4 0 0,3-3 0 15,0-4 0-15,0 4 0 0,0-10 0 0,-4 6 0 0,4-2 0 16,0-4 0-16,0 0 0 0,0-3 0 0,4-6 0 15,-4 9 0-15,0-9 0 0,0-3 0 0,3 3 0 16,-3-1 9-16,0-8-9 0,0 6 0 0,0-7 9 31,4 0-80-31,-4-9-16 0,0 0-3 0,0 0-698 0,0 0-139 0</inkml:trace>
  <inkml:trace contextRef="#ctx0" brushRef="#br1" timeOffset="127961.055">20941 15078 1105 0,'0'0'48'0,"0"0"12"0,0 0-48 0,0 0-12 0,0 0 0 0,3-9 0 16,-3 5 56-16,0 4 10 0,0 0 2 0,0 0 0 16,7-6-45-16,-7 6-9 0,0 0-2 0,0-9 0 15,0 9 18-15,4-3 3 0,-4 3 1 0,0 0 0 16,0 0 42-16,0 0 8 0,0-7 1 0,0 7 1 16,0 0-17-16,0 0-3 0,0 0-1 0,0 0 0 15,0 0-12-15,0 0-2 0,0 0-1 0,0 0 0 16,0 0-19-16,0 0-4 0,7 10-1 0,-7-1 0 15,4-3 13-15,-4 4 2 0,0-1 1 0,0 1 0 16,3-1-22-16,-3 7-4 0,0-4 0 0,0 7-1 0,0 6 0 16,0-6 0-16,0 6 0 0,0 0 0 0,4-3-3 15,-1 3-1-15,-3 3 0 0,4-2 0 0,-1-1 10 16,1-7 3-16,-1 8 0 0,-3-8 0 0,4 1-24 16,-1 0 0-16,1-3 0 0,-4-4 0 0,3 4 0 0,1-7 0 15,-4 1 0-15,0-10 0 0,0 0-29 0,3 9-11 16,-3-9-1-16,0 0-1 0,0 0-29 0,0 0-5 0,0 0-2 15,0 0 0-15,0 0-88 0,0 0-18 0,0 0-3 16,-7-9-641-16</inkml:trace>
  <inkml:trace contextRef="#ctx0" brushRef="#br1" timeOffset="128369.455">20701 15319 1648 0,'0'0'36'0,"0"0"8"0,0 0 2 0,0 0 0 0,-4 7-37 0,4-7-9 0,0 0 0 0,0 0 0 16,0 0 33-16,0 0 5 0,0 0 1 0,8 0 0 16,-8 0 4-16,10 0 1 0,-10 0 0 0,11 9 0 15,3-9 37-15,-4 0 8 0,-3 6 2 0,4-2 0 16,3-4 9-16,0 0 1 0,0 0 1 0,4 0 0 16,0 0-14-16,3 0-2 0,4-4-1 0,3-2 0 0,-4 6-50 15,8-6-11-15,-4 3-1 0,4 3-1 16,0-7-14-16,3 4-8 0,-3-3 10 0,0-3-10 0,-8 6 8 15,5-4-8-15,-1 7 0 0,-3-3 0 0,-4-3 0 16,-4 6 0-16,-3 0 0 0,1 0 0 16,-1 0-20-16,-4 0-6 0,1 6-2 0,-1-3 0 15,1 4-125-15,-11-7-26 0,4 9-5 0</inkml:trace>
  <inkml:trace contextRef="#ctx0" brushRef="#br3" timeOffset="191659.458">17851 12309 651 0,'0'0'28'15,"0"0"8"-15,0 0-36 0,0 0 0 0,0 0 0 0,0 0 0 0,0 0 136 0,3-6 20 16,8 6 4-16,-8-3 0 0,-3 3-55 0,7-7-11 15,-3-2-2-15,-4 9-1 0,7 0-44 0,-7 0-9 16,0 0-2-16,0 0 0 0,0 0-17 0,0 0-4 16,0 0-1-16,0 0 0 0,0 0 3 0,7 0 1 15,0 0 0-15,-7 0 0 0,3 9 8 0,5 1 2 16,-5-1 0-16,1 4 0 0,3-1 1 0,-7-2 1 16,3 9 0-16,1-4 0 0,-1 1-5 0,-3 6-1 15,4 0 0-15,-1 6 0 0,1 0-2 0,-1 0-1 16,1 7 0-16,-4 3 0 0,7 2-5 0,-7-2 0 15,3 6-1-15,-3-6 0 0,4-4-7 0,0 4-8 0,-1-4 11 16,1 1-11-16,-4 2 15 0,3-2-4 0,1-1-1 16,-1 1 0-16,4-7-10 0,-3 0 0 0,-1-3 0 15,4-6 0-15,-3 6-10 0,-1-12 10 0,1 2-13 0,-1-5 5 32,4-1-16-32,-7 1-2 0,0-10-1 0,0 0 0 15,0 0-161-15,0 0-32 0,-7-29-6 0,4 1-2 0</inkml:trace>
  <inkml:trace contextRef="#ctx0" brushRef="#br3" timeOffset="192294.671">17784 12250 1548 0,'0'0'68'0,"0"0"15"0,0 0-67 0,0 0-16 16,0 0 0-16,0 0 0 0,0 0 57 0,0 0 8 15,0 0 2-15,0 0 0 0,0 0-49 0,0 0-10 16,0-10-8-16,0 7 12 0,0 3-4 0,7-6-8 0,-4-4 12 15,1 7-4-15,3-3 6 0,-4 0 1 0,4 2 0 0,0-2 0 16,4-3 31-16,0 6 6 0,-4-4 2 0,3-2 0 16,4 0-3-16,-3 5-1 0,3-2 0 0,0-3 0 15,0 2-18-15,4-2-3 0,3 0-1 0,-3-1 0 16,3 7-28-16,3-9 8 0,-2 8-8 0,2-5 0 16,-2 3 0-16,2 3 0 0,-3-4 0 0,4 4 0 15,0-3 0-15,-4 6 0 0,0 0 0 0,-3 0 0 16,3 6 0-16,0-3 11 0,0-3-11 0,0 10 10 15,-3-4-10-15,3 3 0 0,-3 1 0 0,3-1 0 16,-3 1-19-16,-4 5 4 0,3-2 1 0,-6 3 0 16,0 2 4-16,3 1 1 0,-4 3 0 0,1-3 0 15,-4 0 9-15,0 0 0 0,-4-1-9 0,1-2 9 16,3 3 0-16,-7 0 0 0,4-10 0 0,-1 7 0 16,-3 3 0-16,0-10 0 0,-3 10 0 0,3-10 0 15,-4 7 0-15,-3-7 0 0,0 1 0 0,-4 5 0 0,1-5 0 16,-4-1 0-16,0 1 0 0,-4-1 0 0,-3 0-27 15,3 1 3-15,-7-1 0 0,4 4 0 0,-3-1 6 16,-1-2 2-16,-3-1 0 16,3 1 0-16,0-1 16 0,1 7 0 0,-1-7 0 0,4 0 0 15,0-2 0-15,-1-4 0 0,1-3 0 0,4 6 0 16,-1-12 0-16,0 6 0 0,4 0 0 0,-3 0 0 16,2-3-46-1,1-4-12-15,7 4-2 0,0-3-1 0,0 3-124 0,4-3-25 16,-4 6-5-16</inkml:trace>
  <inkml:trace contextRef="#ctx0" brushRef="#br3" timeOffset="192934.887">19106 11986 230 0,'-3'-6'10'0,"3"6"2"0,0 0-12 0,0 0 0 0,0 0 0 0,0 0 0 16,0 0 216-16,0 0 40 0,0 0 8 0,0 0 1 15,0 0-207-15,0 0-42 0,0 0-8 0,0 0-8 16,0-10 44-16,0 10 3 0,0 0 0 0,0 0 0 16,0 0 13-16,0 0 4 0,-4-6 0 0,4 6 0 15,0 0-12-15,0 0-3 0,-3-3 0 0,3 3 0 16,0 0-32-16,0 0-6 0,-7 9-2 0,0-5 0 15,3 8-9-15,-3-2 0 0,0-1 0 0,-3 3 0 16,6-5 10-16,-3 12 3 0,-4-4 1 0,1-2 0 16,3 2 10-16,-4 4 3 0,1 0 0 0,-1 6 0 15,-3 0 2-15,-4-6 1 0,4 9 0 0,-4-3 0 16,1 4-14-16,3-1-4 0,-4-3 0 0,4 3 0 0,-4-3-4 16,4 3-8-16,0 7 11 0,0-7-11 0,0 4 9 0,0-1-9 15,3 0 0-15,1 1 9 0,-1 2-1 0,4 1 0 16,0-7 0-16,3 6 0 0,1-5 12 0,-1 5 3 15,1-6 0-15,3 7 0 0,0-10-23 0,3 3 0 16,-3-3 0-16,4-6 0 0,-1 9 11 0,4-9-3 16,1 6 0-16,2 0 0 0,1-6-8 0,-1 0 0 15,4 9 0-15,0-12 0 0,1 9 0 0,2-13 0 16,1 7 0-16,0-3 0 0,-1 3 0 0,1-10 0 0,3 7 0 16,0-7 0-16,0 1-27 0,0-4 3 0,-3-3 0 15,3 3 0 1,4-3-42-16,-4-3-8 0,-3 0-2 0,-1 7-527 0,1-7-105 0</inkml:trace>
  <inkml:trace contextRef="#ctx0" brushRef="#br3" timeOffset="193410.697">19724 12271 633 0,'0'0'28'0,"0"0"6"0,0 0-34 0,0 0 0 16,0 0 0-16,0 0 0 0,0 0 247 0,0 0 42 16,0 0 9-16,0 0 2 0,0 0-211 0,0 0-41 15,0 0-9-15,0 0-2 0,0 0-15 0,0 0-3 16,0 0-1-16,0 10 0 0,-4-1-5 0,-3 1-1 16,0-1 0-16,-3 7 0 0,3 3 7 0,-4-7 1 15,-3 13 0-15,-4-6 0 0,8 6 12 0,-4 3 4 16,-4 1 0-16,0 5 0 0,-3-6-6 0,0 13-1 15,3-3 0-15,-3-1 0 0,0 7-9 0,0-3-3 16,3-3 0-16,0-1 0 0,1-2-8 0,-1 2-1 16,4-5-8-16,4-4 12 0,-5 6-12 0,5-5 0 0,-1-4 0 15,4-3 0-15,0 3 0 0,0-10 0 0,4-2 0 0,-1-7 0 32,0 4-21-32,1-4-4 0,3-6-1 0,0 0 0 15,0 0-165-15,0-6-33 0,-4-23-6 0,1-5-2 0</inkml:trace>
  <inkml:trace contextRef="#ctx0" brushRef="#br3" timeOffset="193691.892">19297 12303 1324 0,'0'0'118'0,"0"0"-94"0,-4-3-24 0,4 3 0 16,-3-7 164-16,3 7 28 0,0 0 5 0,0 0 2 15,0 0-142-15,0 0-28 0,0 0-5 0,7 10-2 16,-4 5-22-16,5-5 0 0,2 9-12 0,-3-4 4 15,4 4 8-15,-1 6 0 0,1-3 0 0,0 10 0 16,3-4 11-16,0 6 1 0,-4 1 0 0,1-4 0 16,3 4-3-16,0-1 0 0,-3 1 0 0,3-4 0 15,0 4-1-15,0-1 0 0,0-6 0 0,-3 4 0 16,3-10 13-16,0 3 3 0,-3 3 0 0,3-3 0 16,-7 0-12-16,3-6-3 0,8 0 0 0,0-1 0 15,-4 1-9-15,0-3 0 0,0-7 0 0,4 1 0 16,-1-1-113-16,-6-3-15 15,3-2-4-15,-4-4-763 0</inkml:trace>
  <inkml:trace contextRef="#ctx0" brushRef="#br3" timeOffset="194323.977">19950 13005 864 0,'0'0'76'0,"0"0"-60"0,0 0-16 0,0 0 0 16,0 0 274-16,0 0 52 0,0 0 10 0,0 0 3 15,0 0-263-15,3-6-52 16,4 6-10-16,0-3-2 0,4-7-12 0,-1 4 0 15,-3-3 0-15,8 6 0 0,-1-4 0 0,3-2 0 0,-3 3 9 0,4 6-9 16,-4-10 24-16,7 10 0 0,-3-3 0 0,0-3 0 16,-1 6 8-16,1 0 3 0,0 0 0 0,-4 0 0 15,0 0-15-15,-4 6-4 0,4-3 0 0,-3-3 0 16,0 10-16-16,-4-10 8 0,0 6-8 0,-4 3 0 16,-3-9 0-16,4 10 0 0,-4-1 0 0,-4 1-9 15,1-1 9-15,-4 7-10 0,0-7 10 0,-4 7-10 16,0-4 10-16,-3-2-8 0,0 5 8 0,0-5-8 15,-4-1 8-15,4 1-12 0,7-1 12 0,-3 0-12 16,-1-2 12-16,1-1 0 16,6-3 0-16,-3 3 0 0,7-6 0 0,0 0 0 0,-4 3 0 15,4-3-8-15,0 0-8 0,0 0-2 0,0 0 0 16,0 0 0-16,8 0-1 0,-1 7 0 0,3-7 0 16,-3 3 0-16,4 3 19 0,-1-6 0 0,1 3 0 0,0-3 0 15,-1 10 0-15,1-10 0 0,-1 6-8 16,1 3 8-16,-4 1 0 0,0-1 0 0,0-3 0 0,0 7 0 15,-3-4 17-15,3 7-2 0,-4-6-1 0,-3 5 0 16,4-2-14-16,-1 2 9 0,-3 4-9 0,-3-3 8 16,3-4-8-16,0 4 0 0,-4 0 9 0,1-4-9 15,-1-2 0-15,-3 5 0 0,0-5-10 0,0-1 10 16,-4 7 0-16,4-7 0 0,0 1 10 0,-3-1-2 16,-1 1-8-16,1-4 8 0,-5-3-8 0,8 3 8 15,0-3-20-15,-3-3-4 0,-1 0-1 0,1 0 0 16,3-3-119-16,-1-6-24 15,-2-1-5-15,-1-5-664 0</inkml:trace>
  <inkml:trace contextRef="#ctx0" brushRef="#br3" timeOffset="194649.843">20535 12632 1994 0,'0'0'88'0,"0"0"19"0,0 0-86 0,0 0-21 0,0 0 0 0,0 0 0 15,0 0 62-15,11 0 8 0,-1 6 2 0,4-6 0 16,1 0-53-16,2 0-11 0,-3 0-8 0,8 0 12 15,-5-6-4-15,4 6 0 0,0 0 0 0,4 6 0 16,0-12-8-16,0 6 0 0,-1 0 0 0,4 0 8 16,-3 0-8-16,0 0 0 0,0 0 0 0,-4 0 8 15,3-3-8-15,-2 3 0 0,-5-6-10 0,1 6 10 32,3 0-27-32,-7-3 1 0,0-4 0 0,0 7 0 15,-3 0-122-15,3-6-24 0,-7 6-4 0</inkml:trace>
  <inkml:trace contextRef="#ctx0" brushRef="#br3" timeOffset="194962.283">20578 12845 1324 0,'0'0'118'0,"0"0"-94"16,0 0-24-16,0 0 0 0,0 0 208 0,7 0 38 16,7-6 7-16,0 3 2 0,0 3-206 0,0-6-41 0,4 6-8 0,-4-4 0 15,3 4 0-15,1-6 0 0,0 6 0 0,3 0 0 16,-7 0-9-16,0 0 9 0,-3 0 0 0,3 0 0 16,0 0-20-16,-4 0 2 0,1 0 1 0,0 0 0 31,-4 0-10-31,0 0-1 0,0 0-1 0,3 6 0 15,-3-6-4-15,1 4-1 0,2-4 0 0,-3 0 0 16,4 0-36-16,-4 0-7 0,3 0-2 0,4-4-701 0</inkml:trace>
  <inkml:trace contextRef="#ctx0" brushRef="#br3" timeOffset="195522.54">21639 12435 633 0,'0'0'56'0,"0"0"-44"15,0 0-12-15,0 0 0 0,7-7 201 0,-7 7 39 31,0-9 7-31,0 9 1 0,8 0-166 0,-8 0-34 16,0 0-6-16,0 0-2 0,0 0-19 0,0 0-4 0,0 0-1 0,0 0 0 0,-8 0 5 0,1 0 1 16,0 6 0-16,-3-3 0 0,-4 4-6 0,0-1 0 15,-1 3-1-15,1 1 0 0,0-1-15 0,-3 0 9 16,2 1-9-16,1-1 8 0,0 7 8 0,0-7 2 0,0 1 0 0,0-7 0 31,7 6 15-31,-4 4 3 0,1-10 1 0,-1 6 0 0,1 1-15 0,6-4-3 16,-3-3-1-16,3 7 0 0,-3-4-18 0,4 3 0 15,-1 1-8-15,4-1 8 0,0-9-16 0,4 6 2 16,3-3 1-16,-4 7 0 0,4-4-1 0,1-3 0 16,2 4 0-16,-3-1 0 0,4-3 2 0,3-3 0 15,-7 0 0-15,7 6 0 0,-3-3 12 0,3 4 16 0,0-4-3 16,-4 3-1-16,1-3-22 0,0 7-5 0,3-1-1 16,-4 4 0-16,-3-10 16 0,4 6 0 0,-1 7 0 0,-2-7 0 15,-1 1 0-15,-4 5 0 0,1-2 0 0,3-4 0 16,-4 1 0-16,-3 5 0 0,-3-5 8 0,-1 5-8 15,4-2 0-15,-3-4 0 0,-8 7 0 0,0-7-9 16,4 7-3-16,-3-6-1 0,-4-1 0 0,3 0 0 16,-3 1 1-16,0 5 1 0,0-5 0 0,3-7 0 15,-3 3-20 1,4 4-4-16,-1-4-1 0,4-3 0 0,7-3-108 0,-7-3-23 16,-7-10-4-16,14 13-1 0</inkml:trace>
  <inkml:trace contextRef="#ctx0" brushRef="#br3" timeOffset="196069.283">21915 12598 1267 0,'0'0'112'0,"0"0"-89"16,0 0-23-16,0 0 0 0,-7 0 258 0,7 0 47 15,0 0 10-15,0 0 1 0,0 0-261 0,0 0-55 16,-4 6 0-16,8 10-16 0,-1-4-2 0,-3-3-1 0,-7 1 0 0,7 6 0 15,7 9-4-15,-7-7-1 0,-7 1 0 0,3 0 0 16,1 6 14-16,-1-6 10 0,4 0-13 0,-3 0 5 16,-8-4 8-16,8 4 0 0,6-3 10 0,-6-7-10 15,-4 7 27-15,7-4-1 0,0-5 0 0,7 2 0 16,-4-6-2-16,4 7 0 0,-7-10 0 0,7 0 0 16,8 0 4-16,-8 0 0 0,-7 0 0 0,10 0 0 15,8-3-28-15,-4-4-14 0,0-2 2 0,-3-1 0 16,-4 1 12-16,7-7 0 0,-4 7 0 0,1-10 0 15,-4 7 0-15,4-4 0 0,3-3 8 0,0-6-8 16,-7 6 0-16,3 0 0 0,5 1 0 0,-1-4 0 16,-4 9 0-16,1-3 0 0,-4-2 0 0,3 8 0 15,5 1 16-15,-5-1 0 0,-6 4 0 0,-4 6 0 16,7-3-6-16,-7 3-2 0,0 0 0 0,0 0 0 16,0 0 2-16,0 0 0 0,0 0 0 0,0 0 0 15,0 0-10-15,0 0 0 0,0 0 0 0,3 3 0 0,-6 13 0 16,-1-7 0-16,4 1 0 0,0 8 0 0,4 1 0 15,-4 0 0-15,-4 3 0 0,4-3 0 0,4 0 0 16,-4-1 0-16,-4 1 0 0,1-3 8 0,3 3-8 0,3-4 0 16,-3-2 0-16,0 3 8 0,0-7-8 0,4 0 0 15,3 1 0-15,0-1 0 0,-7-9-12 0,7 7-5 16,3-4-1-16,1-3 0 16,-11 0-30-16,7 0-5 0,-7 0-2 0,14 0 0 15,4-10-18-15,-8 7-4 0,-6-3-1 0,3-4 0 16,7 1-94-16,-3-7-18 0,-11 4-4 0,3-4-523 0</inkml:trace>
  <inkml:trace contextRef="#ctx0" brushRef="#br3" timeOffset="196522.302">22423 12620 172 0,'-18'-7'8'0,"18"7"1"0,0 0-9 0,0 0 0 0,0 0 0 0,0 0 0 16,0 0 316-16,0 0 62 0,0 0 12 0,-7 0 2 15,0 0-301-15,7 0-61 0,0 0-12 0,0 0-2 16,0 10-4-16,0-1-1 0,0 0 0 0,3 1 0 15,1-1 20-15,3 7 4 0,-4 0 1 0,1-4 0 16,3 7 12-16,-7-3 2 0,-3 3 1 0,-1-1 0 16,4-2-15-16,-4 3-2 0,4-4-1 0,-7-2 0 15,0 3-1-15,0-7 0 0,7 1 0 0,-3-1 0 16,-8-3-12-16,8 4-4 0,3-10 0 0,0 0 0 16,0 0-16-16,0 0 10 0,0 0-10 0,7 6 8 0,3-6 9 15,-10 0 2-15,0 0 0 0,7-6 0 0,4-4-3 16,0 1 0-16,-8-7 0 0,4 4 0 0,0-10-8 0,4 3-8 15,-1 0 12-15,-6-6-12 0,-1 6 0 16,4-9 0-16,8 9 0 0,-5-6 0 0,-3 0 0 16,-3 6 0-16,6 7 0 0,1-4 0 0,-1 6 0 0,-2 1 0 15,-5 3 8-15,4 3-8 0,7-4 24 0,-7 7-3 16,-7 0 0-16,11 10 0 0,-1-4-21 0,-3-3 0 16,4 7 0-16,-4-1 0 0,-3 7 0 0,6-7 0 15,1 10 0-15,-4-3-12 0,-4 2 12 0,1 1 0 16,10-3 0-16,-7 9 0 0,0-6 0 0,-3 0 0 15,3-1 0-15,3 1 0 0,1 6 0 0,-4-6 0 16,-4 0 0-16,8-3 0 0,3 2 0 0,-3-2 0 16,-11-3 0-16,3 2 0 15,4-5-24-15,0-1-4 0,0 1 0 0,-7-10 0 16,0 0-202-16,0 0-41 0,25 0-8 0,-25 0-1 0</inkml:trace>
  <inkml:trace contextRef="#ctx0" brushRef="#br3" timeOffset="197942.696">23340 12077 806 0,'0'0'72'0,"0"0"-58"16,0 0-14-16,0 0 0 0,0 0 120 0,0 0 22 15,3-6 4-15,-3 6 1 0,0 0-83 0,0 0-16 16,0 0-3-16,0 0-1 0,0 0 3 0,0 0 0 16,0 0 0-16,0 0 0 0,0 0-9 0,0 0-2 15,0 0 0-15,0 0 0 0,0 0 26 0,0 0 5 0,0 0 1 0,0 0 0 16,7 6-10-16,-7-6-2 0,0 0 0 0,7 9 0 15,0-5-28-15,-7-4-5 0,4 12-2 0,-4-12 0 16,0 10-11-16,0-1-2 0,4 0-8 0,-1 1 12 16,1 9 9-16,-1-4 2 0,-3 4 0 0,4 6 0 15,-1-3-5-15,-3 13-1 0,4-7 0 0,-4 6 0 16,7 1-9-16,-7 9-8 0,3 3 12 0,-3-3-12 16,7 9 9-16,-3 0-9 0,-4 1 0 0,3-7 9 15,1 6-9-15,-1-3 0 0,1-3 0 0,-4-3 0 16,4-6 0-16,-1 6 0 0,-3-4 9 0,0-2-9 15,0-4 8-15,0-5-8 0,0-1 8 0,0-3-8 16,0 0 13-16,-3-3-1 0,3 0-1 0,-4 0 0 16,8-6-11-16,-4-4 0 0,0 4 0 0,0 3 8 15,0-4-8-15,0-5 12 0,-4 9-12 0,4-4 12 0,-4-2-12 16,4-7 0-16,-3 10-12 0,3-7 12 0,-4 1-15 16,4-1 5-16,0-6 1 0,0-3 0 15,0 0-24-15,0 0-5 0,0 0-1 0,0 0 0 16,0 0-58-16,0 0-12 0,0 0-3 0,0-9-849 0</inkml:trace>
  <inkml:trace contextRef="#ctx0" brushRef="#br3" timeOffset="198597.345">24243 12259 403 0,'3'-9'17'0,"-3"9"5"0,0 0-22 0,7 0 0 0,-3-10 0 0,3 10 0 16,-3-9 215-16,-1 6 38 0,4-4 8 0,-3-2 2 15,-1 9-179-15,1-10-35 0,-1 10-7 0,-3 0-2 16,0 0 8-16,0 0 2 0,0 0 0 0,0 0 0 0,0 0-14 0,0 0-4 16,0 0 0-16,0 0 0 0,-3 4 5 0,-4 11 1 15,3-5 0-15,-3 5 0 0,0-2 18 0,0 9 3 16,-4-10 1-16,4 7 0 0,-3 3-6 0,-1 0-1 15,1-3 0-15,-1 6 0 0,0 3-8 0,1 4-1 16,-4-4-1-16,3 6 0 0,1 1-35 0,-5-4-8 0,1 10 0 16,4-3 0-16,-4-4 0 0,3 4 0 0,-7-4 11 15,4 4-11-15,-3-4 8 0,-1 1-8 0,0-7 0 16,4 0 9-16,4 4-9 0,-4-10 0 0,3 3 0 0,-3-7 0 16,0 1 0-16,3-3 0 0,4 3 8 0,-3-4-8 31,3-5-19-31,-1-7-5 0,1 3-2 0,0-3 0 15,7-3-17-15,-3 0-3 0,-4 0-1 0,3-3 0 16,-3-3-56-16,4-3-11 0,-4-1-2 0,3 1-1 16,4-10-91-16,-3 3-19 0</inkml:trace>
  <inkml:trace contextRef="#ctx0" brushRef="#br3" timeOffset="198972.249">23851 12265 2041 0,'0'0'90'0,"0"0"19"0,-3 0-87 0,-4-9-22 16,0 9 0-16,7 0 0 0,0 0 52 0,0 0 7 16,0 0 1-16,0 0 0 15,0 0-80-15,0 0-16 0,0 0-4 0,0 0 0 0,0 0 23 0,10 3 4 16,-3 3 1-16,7-6 0 0,1 10 12 0,-8-1 0 15,3 0 0-15,1 1 0 0,-1 5 28 0,1 4 3 16,0-9 0-16,-4 9 0 0,7 6 12 0,-4-7 2 0,1 8 1 16,-1 8 0-16,1-6-8 0,0 7-2 15,3-1 0-15,-4-2 0 0,1 8-28 0,3-2-8 0,-3-4 0 16,3-5 0-16,-4 5 0 0,1-6 0 0,3 1 0 16,0-4-12-16,0 3 12 0,-3-3 0 0,3 0 0 15,-4-3 0-15,1 3 0 0,0-6 0 0,-1 6 0 0,1-6 0 16,-4 0 0-16,0-4 0 0,3 1 9 0,-2-3-9 31,-1-4-19-31,0 0-10 0,0 4-3 0,0-10 0 16,-7-3-106-16,0 0-22 0,3 6-4 0,-3-6 0 0</inkml:trace>
  <inkml:trace contextRef="#ctx0" brushRef="#br3" timeOffset="199561.217">24497 13043 1324 0,'0'0'118'0,"0"0"-94"15,0 0-24-15,0 0 0 0,0 0 118 0,-4-3 19 16,4 3 4-16,0-7 1 0,0-2-90 0,4 0-19 0,-1 2-3 0,4-2-1 16,4 6 3-16,-4-7 0 0,4 1 0 0,-1 3 0 15,1-4-2-15,3 1 0 0,-3 3 0 16,-4 3 0-16,3-4-2 0,1-2-1 0,-4 6 0 0,3-4 0 16,-3 4-10-16,-7 3-1 0,11-6-1 0,-4 6 0 15,4 0-15-15,-4 0 0 0,0 0 0 0,0 6 0 16,0-3 0-16,0 4 0 0,4-4 0 0,-4-3 0 15,-7 0 0-15,7 9 0 0,-4-2 0 0,1 2 0 16,-1-6 0-16,1 10 0 0,-4-10 0 0,0 6 9 16,0 7-9-16,-4-7 0 0,1 1 0 0,-4 8 0 15,0-8 0-15,0 6 0 16,-4-4-10-16,-3 4 10 0,3 3-10 0,-3-4 10 0,0 4-10 0,0-3 10 16,3-4-12-16,-3 4 3 0,4 3 1 15,3-10 0-15,-4 7 8 0,4-7-8 0,0 1 8 0,0-1-8 16,0 1 8-16,3-1 0 0,1-3 0 0,-1 4 0 15,4-7 0-15,0 3 0 0,0 3 0 0,0 1-12 16,4-1 12-16,-1 1 0 0,4-1 10 0,-3-3-10 16,-1 4 0-16,4-1 0 0,1 1 0 0,-1 5 0 15,3-12 0-15,1 7 0 0,-1-1-8 0,1-3 8 16,-1 4-17-16,5-1 3 0,-8-9 1 0,7 7 0 16,0-4-21-1,0-3-4-15,-3 0-1 0,-1 0 0 0,4 0-23 0,0-3-5 16,-3-4-1-16,3 7 0 0,-3-3-100 0,-1-3-20 15,15-4-4-15,-11 1 0 0</inkml:trace>
  <inkml:trace contextRef="#ctx0" brushRef="#br3" timeOffset="199953.979">25051 12598 1386 0,'0'0'61'0,"0"0"13"0,0 0-59 0,0 0-15 0,-7 0 0 0,7 0 0 15,0 0 43-15,0 0 5 0,0 0 2 0,0 0 0 16,0 0-50-16,0 0 0 0,0 0-9 0,7 0 1 16,3 6 20-16,1-6 4 0,-4 3 0 0,4-3 1 15,-1 6 50-15,4-6 9 0,0 0 3 0,-3 0 0 16,3 0 1-16,0-6 0 0,4 3 0 0,-1 3 0 0,-2 0-39 0,-1 0-7 16,3-6-2-16,1 6 0 0,0 0-32 15,-1-4 0-15,-3-2 0 0,4 6 0 31,0 0-38-31,-1 0-14 0,1 0-4 0,0 0 0 0,3 0-154 0,-4-3-31 0,12-6-7 16,-12 2 0-16</inkml:trace>
  <inkml:trace contextRef="#ctx0" brushRef="#br3" timeOffset="200282.04">25139 12820 1440 0,'0'0'128'0,"0"0"-103"0,0 0-25 0,0 0 0 16,0 0 187-16,0 0 32 0,0 0 6 0,0 0 2 31,0 0-255-31,0 0-52 0,0 0-9 0,7 0-3 15,4 0 41-15,-1 0 8 0,1 0 2 0,3 0 0 0,-4 0 27 0,1 0 6 0,3 0 8 0,-3-3-13 16,-1 3 25-16,1 0 6 0,-1 0 1 0,1 0 0 16,0 0-3-16,-4 0 0 0,3 0 0 0,-3 0 0 15,4 3-16-15,-4-3 0 0,4 0 0 0,3 6 0 16,-4-6 0-16,1 4-17 0,-1-4 1 0,5 0 1 16,-1-4-145-16,3 4-30 15,15-6-6-15,-7 3 0 0</inkml:trace>
  <inkml:trace contextRef="#ctx0" brushRef="#br3" timeOffset="200703.808">25986 12525 1594 0,'0'0'71'0,"0"0"14"0,0 0-68 0,0 0-17 0,3-3 0 0,-3 3 0 16,7-6 83-16,0 3 13 0,0-3 2 0,4 3 1 16,-4-4-64-16,0 7-13 0,-7 0-2 0,7-6-1 15,0 3-7-15,0-3-2 0,-7 6 0 0,0 0 0 16,7 0-10-16,-7 0 0 0,0 0 0 0,0 0 0 15,0 0 24-15,-3 6 4 0,-1 3 0 0,-3 1 0 16,-3-1 5-16,-5 7 2 0,1-4 0 0,0 4 0 16,4 3-7-16,-8 0 0 0,0 6-1 0,1-7 0 15,-1 8-10-15,0-8-1 0,1 1-1 0,-1 6 0 16,1-6-15-16,2 6 0 0,1-6 0 0,0 0 0 16,4-4 0-16,-5-5 0 0,5 9 0 0,3-10 0 15,-4 1-9-15,4-1-8 0,0-3-2 0,0 4 0 16,4-10-24-16,3 0-5 15,0 0 0-15,0 0-1 0,0 0-30 0,0 0-5 0,0 0-2 0,0 0-512 16,0-10-102-16</inkml:trace>
  <inkml:trace contextRef="#ctx0" brushRef="#br3" timeOffset="200997.512">25792 12507 2631 0,'0'0'58'0,"0"0"12"0,0 0 2 0,0 0 2 0,-7 6-59 0,7-6-15 16,0 0 0-16,0 0 0 15,0 0-18-15,0 0-6 0,0 0-2 0,0 9 0 0,3 1 16 0,1-7 10 16,3 6-12-16,0-2 12 0,0 2-13 0,0 7 4 16,3-7 1-16,-3 0 0 0,4 1 8 0,3-1 0 15,-3 7 0-15,3-4 0 0,-4 4 0 0,1-6 11 16,3 8-3-16,-3-2 0 0,-1-3-8 0,4 9 0 15,-3-10 0-15,-4 7 0 0,0-3 0 0,4 2-11 16,-1-2 3-16,4-3 0 16,-3 2-112-16,0 1-23 0,-4-3-4 0,3-4-1 15,4 7-96-15,0-7-19 0,4 7-4 0,-4-4-1 0</inkml:trace>
  <inkml:trace contextRef="#ctx0" brushRef="#br3" timeOffset="201513.025">26201 12961 1908 0,'0'0'84'0,"0"0"18"0,0 0-82 0,0 0-20 16,0 0 0-16,0 0 0 0,3-9-11 0,-3 9-6 16,0 0-2-16,7 0 0 0,0-6-4 0,1-4-1 15,-1 7 0-15,0-3 0 0,3 3 24 0,1-4 13 16,-4-2-1-16,3 9-1 0,-3-9 17 0,1 9 3 16,2-7 1-16,-3 7 0 0,-7 0 10 0,11-3 2 15,-4 3 1-15,-7 0 0 0,0 0-24 0,7 0-5 16,-7 0 0-16,7 0-1 0,-7 0-15 0,7 10 8 0,-7-10-8 15,7 6 0-15,-3-3 0 0,-1 6 0 0,1 1-8 0,-4-1 8 16,0 1-17-16,0-4 3 0,0 3 1 0,-4 7 0 16,1-3 13-16,-1-4 0 0,1 7-10 15,-5 2 10-15,1-2 0 0,0-3-11 0,-3 9 11 0,-1-4-8 16,1 1 8-16,-1 0 0 0,4-3 0 0,-4-4 0 16,1 4 0-16,3 3 11 0,0-4-3 0,0-5 0 15,3-1 8-15,4 1 0 0,-3-1 1 0,6 1 0 16,-3-1 5-16,7-3 1 0,-3 4 0 0,3-7 0 15,0 6-23-15,3 4-15 0,1-10 3 0,-4 6 0 16,0 1-7-16,4-1-1 0,-4-3 0 0,0-3 0 16,3 10-32-16,1-10-8 15,-4 7 0-15,4-4-1 0,-1-3-5 0,1 6-1 16,-1-2 0-16,1-4-449 0,-4-3-91 0</inkml:trace>
  <inkml:trace contextRef="#ctx0" brushRef="#br3" timeOffset="202335.949">26141 11873 1094 0,'0'0'97'0,"0"0"-77"16,0 0-20-16,0 0 0 0,0 0 168 0,0 0 29 15,0 0 7-15,0 0 0 0,0 0-143 0,10 10-29 0,1-10-5 0,-4 9-2 0,4-3 9 0,3 4 2 16,3-7 0-16,-2 9 0 0,2 1-13 0,4 3-3 16,0-4 0-16,1 10 0 0,2 0-4 0,1-3-2 15,-4 12 0-15,7-3 0 0,-3 7-3 0,7-1-1 16,-7-2 0-16,-1 9 0 0,4-4 14 0,-3 1 4 15,-4 3 0-15,4-4 0 0,0 1 16 0,-1 6 4 16,-2 0 1-16,-1 6 0 0,3-3-13 0,-2 0-4 16,-1-3 0-16,3 0 0 0,-2 0-15 0,-1-1-3 15,-4-5-1-15,5-3 0 0,-1 9 5 0,-7-7 1 16,0-2 0-16,-3 2 0 0,-1-2-19 0,1 2 0 16,-8-2 0-16,4-1 0 15,-7-5-22-15,0 2-8 0,-3-3-2 0,-1 0 0 0,-3-3 16 0,0-6 2 16,0 6 1-16,-7-3 0 15,3-6-32-15,-3 3-7 0,-7-3 0 0,0-4-674 0,-4-3-134 0</inkml:trace>
  <inkml:trace contextRef="#ctx0" brushRef="#br4" timeOffset="206691.215">27852 11889 979 0,'0'0'43'0,"0"0"9"0,0 0-41 0,0 0-11 15,-7 3 0-15,-4-3 0 0,11 0 187 0,0 0 35 16,-7 0 7-16,7 0 2 0,0 0-158 0,0 0-31 16,0 0-6-16,0 0-2 0,0 0-6 0,0 0-2 15,0 0 0-15,0 0 0 0,0 0-26 0,-3 9 0 16,3-9 0-16,-4 7 0 0,4-4 0 0,0 3 18 16,0 10-2-16,0-7 0 0,0 4 11 0,0 2 1 0,4 4 1 15,-4 0 0-15,0 6 4 0,0 0 1 0,0-3 0 16,0 13 0-16,0-7-10 0,0 13-1 0,0-4-1 15,-4 1 0-15,4 3-14 0,0-4-8 0,-3 7 8 0,-1-6-8 16,4 6 0-16,-4-3 0 0,1-1-12 0,3 1 4 16,-4-3 31-16,4-4 6 0,0 4 2 0,0-4 0 15,0 1-31-15,0-7-12 0,0-3 1 0,0-3 0 16,4 3 11-16,-4-6 0 0,0 6-9 0,-4-9 9 16,4-4 0-16,0 4 0 0,4-7 0 0,-4 1 0 31,0-10-29-31,0 0-8 0,0 0-2 0,0 0 0 0,0 0-162 0,-7-10-33 15,-7-5-6-15,0-7-2 0</inkml:trace>
  <inkml:trace contextRef="#ctx0" brushRef="#br4" timeOffset="207300.444">27707 11829 1713 0,'0'0'76'0,"-7"-9"16"0,-3 6-74 0,2-4-18 0,5-2 0 0,-1 3 0 15,-3 3 35-15,4-4 3 0,3-2 1 0,0 0 0 16,0 5-19-16,3-2-3 0,-3 6-1 0,7-9 0 15,0-1 4-15,1 10 0 0,-8 0 0 0,10-6 0 16,1 3 16-16,-4-3 3 0,-7 6 1 0,7-3 0 16,3 3 4-16,1 0 0 0,0-7 1 0,-1 7 0 15,1 7-12-15,-1-7-2 0,4 3-1 0,-3-3 0 16,0 0-16-16,-1 6-3 0,4-3-1 0,-3 3 0 16,3-6 4-16,-3 10 1 0,-1-10 0 0,4 9 0 15,-3-3-15-15,-1-2-15 0,1 5 3 0,3 0 1 16,-3-2 11-16,-1 8 0 0,4-2 0 0,-3 3 0 15,0-7 0-15,3 10-8 0,0-4 8 0,0-2 0 16,4 3 0-16,-4 3-10 0,3-4 10 0,1 4 0 16,-4 0-10-16,0 0 10 0,0-4-8 0,4 4 8 15,-4 0-16-15,-3-3 3 0,-8 2 0 0,4-2 0 0,4-3 13 16,-4-4 13-16,-4 7-2 0,1 3-1 0,-1-10-10 0,-3 7 0 16,0-7 0-16,0 10 0 0,-3-10-12 15,3 7 12-15,-7-3-10 0,0-7 10 0,0 13 0 0,-4-10 0 16,1 0 13-16,-5 1-4 0,1-4-9 0,0 3 0 15,-3 1 0-15,-1-4 0 0,0-3 0 0,1 7 0 16,-1-10 0-16,-3 9 0 0,3-9-8 0,1 10-4 16,-5-10-1-16,1 6 0 0,0-6-8 0,0 9-2 15,0-3 0-15,0-2 0 0,-1-4 23 0,5 9-11 16,-1-9 11-16,4 6-8 16,0-3-23-16,0-3-4 0,3 0-1 0,1 0 0 15,-1 0-91-15,0 0-18 0,4 0-4 0,0 0-391 0,0 0-79 16</inkml:trace>
  <inkml:trace contextRef="#ctx0" brushRef="#br4" timeOffset="207876.39">28885 11792 1854 0,'0'0'82'0,"0"0"17"0,0 0-79 0,0 0-20 15,0 0 0-15,0 0 0 0,0 0 10 0,0 0-2 16,0 0 0-16,0 0 0 15,0 0-32-15,0 0-8 0,0 0 0 0,0 0-1 16,0 0 13-16,-7 3 4 0,0 3 0 0,0 3 0 0,-3 1 16 0,-1-4 8 16,4 4-8-16,0-7 12 15,-4 6 55-15,1-3 10 0,-1 4 3 0,-3-1 0 0,0 7-18 0,0-7-3 16,0 1-1-16,0 9 0 0,0-10-25 0,-1 7-5 16,1-4 0-16,4 10-1 0,-4-3-15 15,3 0-2-15,-3 6-1 0,3-3 0 0,1 3-9 0,-1 3 0 16,1-3 0-16,-1 3 0 0,4 1 0 0,-4 5 0 15,4-9 0-15,-3 10 0 0,3-7 0 0,0 0 0 16,0 7 0-16,0-7 0 0,-4 6 0 0,4 1 0 16,-4-1 8-16,4 4-8 0,0 0 9 0,0-4-9 15,0 1 10-15,4 2-10 0,-1-5 8 0,4-1-8 16,0 0 0-16,0-3 9 0,4 1-9 0,-1-4 0 16,1-6 9-16,3 6-9 0,0-3 0 0,0-7-12 0,3 4 2 0,5 0 0 15,-5-3 10-15,4 2 0 0,4-8 0 0,-1 6 0 16,5-4 0-16,-1 4 0 0,4-7-10 0,-1 1 10 15,4-1-12-15,-3 0 4 0,0-2 8 0,0 2-13 32,3-9-23-32,-4 9-4 0,1-9 0 0,-7 7-1 15,-1-7-137-15,1-7-27 0,0 7-6 0,-4 0-1 0</inkml:trace>
  <inkml:trace contextRef="#ctx0" brushRef="#br4" timeOffset="208383.976">29510 12080 1872 0,'0'0'83'0,"0"0"17"0,0 0-80 0,0 0-20 15,-4-3 0-15,4 3 0 0,4-6 21 0,-4 6 1 16,0 0 0-16,0 0 0 15,0 0-56-15,0 0-11 0,0 0-51 16,0 0 56-16,0 0 0 0,0 0 1 0,0 0 0 0,-7 6 24 0,3-3 5 16,1 7 1-16,-1 2 0 0,-3-2 49 0,0-1 9 15,0 0 3-15,0 1 0 0,-4 5 20 0,1-2 4 16,-1 6 0-16,-3 6 1 0,0-6-19 0,-4 6-4 16,8 3-1-16,-8 0 0 0,1 4-16 0,-5-4-3 15,1 6-1-15,-3 1 0 0,2-4-20 0,-2 4-4 16,2-1-1-16,1 4 0 0,0-4-8 0,0 1-14 15,7-7 3-15,-4 0 1 0,4 4 10 0,4-4 16 0,-5-9-4 16,5 6-1-16,-1-7-11 0,4-5 0 0,-3 3 0 16,3-1 0-16,0-5-24 0,-1-7 2 0,1 3 1 0,4-3 0 31,3-3-90-31,-7 0-17 0,7 0-4 0,-7-3-769 0</inkml:trace>
  <inkml:trace contextRef="#ctx0" brushRef="#br4" timeOffset="208722.837">29058 12090 2210 0,'-7'-4'98'0,"4"-2"20"0,-1 3-94 0,4-3-24 0,-7-4 0 0,4 10 0 16,3 0 9-16,0 0-9 0,0 0 12 0,0 0-12 31,0 0-23-31,0 0-11 0,0 0-2 0,7 10-1 0,-4-1 23 0,4 7 5 0,4 0 1 0,-1-4 0 15,1 13 8-15,3-6 0 0,0 0 0 0,0 6 0 16,0 3 24-16,4-3 0 0,-4-6 0 0,-3 6 0 16,6 3 12-16,-6-3 2 0,3 4 1 0,-3-4 0 15,-1 3-10-15,1 0-1 0,-1 4-1 0,-2-1 0 16,2 3-3-16,-3-5-1 0,0 5 0 0,0-9 0 0,0 10-23 16,4-7 0-16,-1 0 0 0,5-3 8 15,-5 3-8-15,4 1 0 0,-3-7 0 0,-1-4 0 16,5 1-34-16,-1-3-8 0,-4-4-2 15,1 4 0-15,-1-6-28 0,1-1-7 0,-4 0-1 0,0-2 0 16,-3-4-92-16,-4-3-20 0,0 0-3 0,0 0-1 0</inkml:trace>
  <inkml:trace contextRef="#ctx0" brushRef="#br4" timeOffset="209672.922">29672 12874 1666 0,'0'0'74'0,"0"0"15"0,0 0-71 0,7-4-18 0,-3-2 0 0,3 3 0 16,-4-3 83-16,4 3 13 0,-3-4 2 0,3-2 1 15,0 9-79-15,4-6-20 0,-4-4 0 0,0 7 0 16,3-3 0-16,1 3 8 0,-1-4-8 0,-2 7 0 16,2-9 10-16,1 9-10 0,3-3 8 0,-4 3-8 15,1 0 20-15,-4 0-2 0,-7 0 0 0,7 3 0 16,0-3 0-16,-7 0 0 0,4 9 0 0,3 1 0 15,-4-1-18-15,1 1 0 0,-4-4 0 0,-4 10 0 16,1-4 0-16,-1-2 0 0,1 5-12 0,-4-5 3 16,0 5 9-16,-4-2-10 0,4-4 10 0,-4 7-10 0,1 0 10 15,-1-4 0-15,1-2 0 0,-5 5-8 0,5-5 8 16,-4 8-8-16,0-8 8 0,0 6-8 0,-1-7-2 16,1 7 0-16,-3-4 0 0,6-2 0 0,-3 5 10 15,3-5-12-15,1-1 12 0,-1 0-12 0,4 1 12 0,4-1 11 16,-4-2-3-16,3-4 0 0,4 3-8 0,0-6 8 15,0 0-8-15,0 9 8 0,0-9-8 0,4 10 0 16,3-1 0-16,0 1 8 0,0-4 2 0,0 3 0 16,0-6 0-16,3 4 0 0,-2 2 16 0,2-3 3 15,1-2 1-15,-1 5 0 16,4-3-45-16,-3-3-9 0,3-3-1 0,-3 7-1 16,3-4-8-16,0-3-2 0,0 0 0 0,0 0 0 15,0 0-99-15,-3 0-20 0,3-3-4 0,-4-4-581 0</inkml:trace>
  <inkml:trace contextRef="#ctx0" brushRef="#br4" timeOffset="210032.205">30120 12419 1864 0,'0'0'83'0,"0"0"17"0,-3 0-80 0,3 0-20 16,0 0 0-16,-4 6 0 0,4-6 85 0,0 0 14 15,0 0 2-15,0 0 1 0,4 10-60 0,3-1-12 16,0-9-2-16,3 0-1 0,4 6-27 0,1-6 0 15,2-6-14-15,-3 6 5 0,7 0 9 0,-3 0-10 16,3-3 10-16,0-3-10 0,1 6 10 0,-1 0 0 16,3-7 0-16,-2 4 0 0,-1 3 0 0,0 0 0 15,-3-6 0-15,3 6 0 0,-4 0-17 0,1 0-2 16,0-3 0-16,-1 3 0 16,1 3-47-16,-7-3-10 0,3 0-1 0,-4 0-532 15,-3 0-107-15</inkml:trace>
  <inkml:trace contextRef="#ctx0" brushRef="#br4" timeOffset="210359.789">30053 12648 1209 0,'0'0'108'0,"0"0"-87"0,0 0-21 0,0 0 0 16,0 0 223-16,0 0 40 0,7 0 8 0,0 3 1 15,4-3-232-15,-1 0-40 0,1 0-23 0,3 0 3 16,-3 0 20-16,3-3-8 0,3 3 8 0,-2 0 0 16,2 0-11-16,1 0 11 0,-1 0-10 0,1 0 10 15,3 0 0-15,0 0 0 0,-3 0 0 0,3 0 0 16,-3 0-15-16,0 0 3 0,-4-7 1 0,0 7 0 31,3-3-32-31,1 3-6 0,0-6-2 0,-4 6 0 16,3-3-29-16,1-3-5 0,0 6-2 0,-1-3 0 0</inkml:trace>
  <inkml:trace contextRef="#ctx0" brushRef="#br4" timeOffset="210778.122">31260 12444 1152 0,'0'0'51'0,"0"0"10"0,0 0-49 0,0 0-12 0,0 0 0 0,0 0 0 16,-4 0 248-16,4 0 48 0,0 0 8 0,-3-9 3 15,3 9-263-15,0 0-44 0,0 0-24 0,0 0 2 16,0 0-2-16,0 0 0 0,-7 0 0 0,7 0 0 16,0 0 24-16,-8 0 0 0,1 0-9 0,-3 9 9 15,3-9 24-15,0 9 8 0,-4 1 1 0,-3-1 1 16,3 7-2-16,-3 0 0 0,-3 2 0 0,-1 1 0 15,-3 6-16-15,0-3-4 0,0 10-1 0,-1-4 0 16,1 0-11-16,-3 0 0 0,-1 7-12 0,4-7 12 16,-4-3-16-16,4 3 5 0,0-3 1 0,3 0 0 15,0-6-24-15,8 0-5 16,-1-3-1-16,1-4 0 0,3-2-20 0,3-4-5 16,1-3-1-16,3-3 0 0,0 0-134 0,0 0-26 0,0 0-6 15,-4-12 0-15</inkml:trace>
  <inkml:trace contextRef="#ctx0" brushRef="#br4" timeOffset="211026.36">30942 12444 806 0,'0'0'72'0,"0"0"-58"15,0 0-14-15,0 0 0 0,0 0 477 0,7 9 93 16,-3 1 18-16,3-1 4 15,0 1-507-15,3 5-101 0,-3 1-21 0,4 3-4 16,0 0-9-16,-1 6-2 0,1-3 0 0,-1 3 0 16,1 0 16-16,0-6 4 0,-1 9 0 0,1-3 0 15,-4 0 1-15,0-3 1 0,0 0 0 0,-4-3 0 0,4-1 12 0,-3 1 2 0,0-9 1 0,-1 9 0 32,1-10-15-32,-1 7-3 0,1-7-1 0,-1 0 0 15,1 1-46-15,-1-1-10 0,1 7-2 0,-4-7-795 0</inkml:trace>
  <inkml:trace contextRef="#ctx0" brushRef="#br4" timeOffset="211544.303">31302 12908 230 0,'0'0'10'0,"0"0"2"0,0 0-12 0,0 0 0 16,0 0 0-16,0 0 0 0,4 0 416 0,-1-3 80 0,4-3 16 0,0 6 3 16,4-7-431-16,-1 4-84 0,1-3-20 0,3 6-2 15,0-3 14-15,0-3 8 0,4 2-10 0,-8-2 10 16,5 6 0-16,-5 0 18 0,8-3-2 0,-1 3-1 15,-2-6 33-15,-1 6 6 0,-4 0 2 0,8 0 0 16,-8 6-22-16,1-6-4 0,-4 3-1 0,0-3 0 16,0 0-11-16,-3 6-2 0,-4-6-1 0,0 0 0 15,3 10-24-15,1-7-5 0,-8 6-1 0,4 4 0 16,-7-4-4-16,0 1-1 0,0-1 0 0,4 4 0 16,-8-4 20-16,0 7-12 0,-3-1 12 0,0-2-10 31,4-4-24-31,-5 7-5 0,-2-7-1 0,3 7 0 0,0-3 26 0,0-7 5 0,-4 10 1 0,7-4 0 15,-3-6 8-15,4 4 0 0,-1-1 0 0,4 1 0 16,0-1 17-16,3-3 3 0,1 4 0 0,-1-1 0 16,4-6 5-16,0 7 2 0,4-4 0 0,3 3 0 15,0 1-27-15,0-1 0 0,4 1 0 0,-1-1 0 0,4 0 0 16,0-2 0-16,4 2 0 0,-4-3 0 16,7-2-30-16,-7 2-11 0,4-3-3 15,0-3 0-15,3 6-115 0,-3-6-23 0,3 0-5 16</inkml:trace>
  <inkml:trace contextRef="#ctx0" brushRef="#br4" timeOffset="212224.43">31429 11742 1915 0,'0'0'84'0,"0"0"19"0,0 0-83 0,0 0-20 16,0 0 0-16,0 0 0 0,0 0 22 0,0 0 0 15,0 0 0-15,0 0 0 0,0 0-12 0,7 6-2 16,4 3-8-16,-1-3 12 0,4-2 4 0,0 5 0 16,1-3 0-16,2-3 0 0,4 4 10 0,1 2 2 15,2 0 1-15,-3 7 0 0,4-3-12 0,0 2-2 16,-1 4-1-16,1 6 0 0,0-6-6 0,0 9 0 15,3 1-8-15,0 5 12 0,0 1-12 0,0 8 0 16,4-5 0-16,0 6 0 0,0-6 0 0,-4 6 0 16,-3-1-9-16,3 1 9 0,0-6 0 0,-3 6 12 15,-4 0-1-15,-3 0 0 0,3 6-11 0,-7-3-11 16,0 0 3-16,-3-3 0 0,-1 0 8 0,-3-10 0 16,0 10 0-16,0-9-8 0,-3-4 8 0,-1 3 0 0,1 1 0 15,-4-1 0-15,0 1 0 0,-4-4-8 0,4 4 0 16,-7-1 0-1,4-6-42-15,-4 1-8 0,-7-4-2 0,3 0 0 0,-7-6 60 0,-3 6 9 16,0-13 3-16,-4 4 1 16,-3 3-33-16,0-4-6 0,-4-2-2 0</inkml:trace>
  <inkml:trace contextRef="#ctx0" brushRef="#br3" timeOffset="-214592.288">3387 17496 1119 0,'7'6'49'0,"-7"-6"11"0,0 0-48 0,0 0-12 0,0 0 0 0,0 0 0 16,0 0 124-16,0 0 21 0,0 0 5 0,0 0 1 16,0 0-56-16,0 0-11 0,0 0-3 0,0 0 0 15,0 0-48-15,0 0-9 0,0 0-3 0,0 3 0 16,0-3-12-16,0 10-9 0,7-4 12 0,-7-6-12 16,0 0-25-16,0 9-12 0,0 1-3 0,0-10-544 15,0 0-108-15</inkml:trace>
  <inkml:trace contextRef="#ctx0" brushRef="#br3" timeOffset="-209268.28">22359 14987 871 0,'0'0'38'0,"0"0"9"0,0 0-38 0,0 0-9 16,0 0 0-16,0 0 0 0,11-9-8 0,-11 9-4 16,-4-7-1-16,4 7 0 15,0 0-118-15,0 0-23 0,0 0-5 0,0-3-1 0,-7-3 170 0,7 3 34 16,0 3 6-16,-7-6 2 0,0 2 123 0,7 4 25 15,0 0 4-15,0 0 2 0,-7-6-70 0,7 6-15 16,0 0-2-16,0 0-1 16,0 0-54-16,0 0-10 0,0 0-2 0,0 0-1 15,10 0-35-15,-10 0-8 0,-7 0 0 0,7 0-8 0,0 0 9 16,0 0-9-16,0 0 0 0,0 0 9 0,-7 0 31 0,7 0 7 16,0 0 1-16,-7-3 0 0,-3-3 8 0,6 6 1 15,4 0 1-15,0 0 0 0,-7 0-10 0,0-3-1 16,7 3-1-16,0 0 0 0,0 0-20 0,-3 3-4 15,-4-3-1-15,-1 0 0 0,8 0-7 0,-3 9-2 16,-4-3 0-16,-4-2 0 0,4 5-12 0,0 0 0 16,0-2 0-16,-3 2 0 0,-5 0 0 0,5 1 0 15,6-1 0-15,-3 7 0 0,-3-7 23 0,3 1-2 16,0 5 0-16,3-2 0 0,-7 6-13 0,1 3-8 16,-1-3 8-16,4-1-8 0,0 7 0 0,0-3 0 15,-3 4 0-15,2-1 0 0,5-7 0 0,-1 8 11 16,1-8-3-16,-1 1 0 0,4 6 20 0,0-6 3 0,4 0 1 0,-4-3 0 15,-4 2-20-15,4 1-3 0,7-3-1 0,-3-4 0 16,-4 4 0-16,3 3-8 0,8-10 12 0,-4 7-4 0,4-3-8 0,-4 2 0 16,3-5 9-16,1-1-9 0,3 0 0 0,0 1 8 15,-3-4-8-15,3 3 0 0,3-2 8 0,1-4-8 0,-7 6 10 16,-1-9-10-16,1 7 12 0,-1-7-4 0,8 0-8 16,-4 0 12-16,-7-7 6 0,7 7 1 0,8-3 0 0,-1-3 0 15,-7 3 1-15,3-4 1 0,5-2 0 0,-1 3 0 16,-4-4-21-16,1 1 0 0,-4 0 0 0,0-1-8 15,7-5 8-15,-6 2 0 0,-5-3 8 0,4 4-8 16,0-4 14-16,0-3-2 0,-3 0 0 0,-4-3 0 16,4 4 0-16,-4-1-1 0,3-6 0 0,1 6 0 15,-11-6-11-15,3 6 0 0,5 0 0 0,-1-6 0 16,-4 6 22-16,-3 1 9 0,0-1 1 0,4-6 1 16,-1 6-33-16,1-6 0 0,-11 6-15 0,7 0 5 15,3 0 10 1,-3 0 0-16,-3-6 0 0,-1 10 0 0,1-4 0 0,-1 0 0 15,4 0 0-15,-7 0 0 0,0 4 0 0,0-4 0 16,3 3 0-16,-3 7 0 0,-3-4 0 0,-1 1 0 16,1 2 0-16,-1 7 0 0,0-3 0 0,-3 3 12 15,0-3 0-15,0 6-1 0,3-4-24 0,-3-2-5 16,-3 6-1-16,3 0 0 0,3 0 19 0,-3 0 0 16,-4 0 0-16,1 0 0 0,3 0-14 0,-1 0 4 15,5 0 1-15,-4 6 0 16,-7-2-14-16,10-4-2 0,4 0-1 0,-4 0 0 15,-3 0-10-15,0 6-3 0,7-6 0 0,0 3 0 16,-4-3-27-16,1 9-6 0,3-9 0 0,0 7-1 16,7 2-116-16,-4 0-23 0,-6 1-5 0,3-1-415 0,7 1-82 0</inkml:trace>
  <inkml:trace contextRef="#ctx0" brushRef="#br3" timeOffset="-206290.09">22927 15523 2142 0,'0'0'95'0,"0"0"19"0,0 0-91 0,0 0-23 15,0 0 0-15,0 0 0 0,-7 0 83 0,7 0 12 16,0 0 2-16,0 0 1 0,0 0-62 0,0 0-12 16,0 0-2-16,7 0-1 0,0 0-13 0,0 0-8 15,-7 0 10-15,11 0-10 0,-1 0 0 0,-3 7 0 16,-7-7 0-16,7 0 0 0,0 0-9 0,-7 0-8 16,0 0-2-16,0 0 0 0,0 0-3 0,0 0-1 15,0 0 0-15,0 0 0 16,0 0-6-16,0 0-2 0,0 0 0 0,-7 3 0 15,-3-3-93-15,-1 0-20 0,4 0-3 0,0 0-738 0</inkml:trace>
  <inkml:trace contextRef="#ctx0" brushRef="#br3" timeOffset="-205400.838">23132 15003 1094 0,'0'0'97'0,"0"0"-77"0,7-7-20 0,-4-2 0 15,4 3 168-15,0 3 31 0,0-4 5 0,0-2 2 16,1 9-165-16,-1-3-33 0,0-3-8 0,0 2 0 0,0-2 18 0,0 3 2 16,0-3 0-16,0 6 0 0,3-10 20 0,1 10 4 15,-4-6 0-15,4 6 1 0,3-3-17 16,-4 3-4-16,5-6-1 0,-1 6 0 0,0 0 8 0,0-3 1 15,0 3 1-15,4 0 0 0,-1 3 0 0,-3-3 0 16,0 0 0-16,1 0 0 0,-1 6-4 0,0-3-1 16,0 3 0-16,0 4 0 0,-3-10-4 0,-1 9 0 15,1-3-1-15,-1-2 0 0,4 2-12 0,-3-3-3 16,0 3 0-16,-4-3 0 0,-7-3-8 0,7 0 12 16,-7 0-12-16,7 7 12 0,-7-7-12 0,0 0 0 15,0 0 0-15,3 9 0 0,-6 0 0 0,-1-2 0 16,-3 2-11-16,0-6 11 0,0 7 0 0,-7-1-10 15,0-3 10-15,0 4 0 0,0-1 0 0,0-3 0 0,-1 4 0 16,1-7 0-16,4 6 0 0,-1-9 0 0,1 7 0 16,6-7 0-16,4 0 0 0,0 0 0 0,0 0 0 15,0 0-10-15,0 0 10 0,0 0 9 0,0 0-1 16,0 0-8-16,0 0 0 0,0 0 0 0,0 0-12 0,4 9 3 16,3-3 9-16,0-3-10 0,0 7 10 0,-4-4-10 15,1 4 10-15,3-7 0 0,-4 6-9 0,4-3 9 16,-3 4 0-16,3-1 0 0,0-3 0 0,0 4 0 15,0-7 0-15,0 3-11 0,0-3 11 0,0 4-8 16,4-7 8-16,-4 9 0 0,4-9 8 0,-4 10-8 16,3-1 0-16,1-9 0 0,-1 9 0 0,1-2 0 15,3-4 0-15,-3 6 0 0,-4-3 0 0,3 1 0 16,1 2 0-16,-1-6 0 0,-2 7 0 0,-1-4 0 16,0-3 0-16,0 6 0 0,-4 1 0 0,1 2 0 15,-1 1 8-15,4-4-8 16,-3 1 8-16,-4-4-8 0,3 3 0 0,-3 1 0 0,4-1 0 0,-1 1 0 15,-3-1 0-15,0 0 0 0,0-2 0 0,-3 2 0 16,3-3 0-16,0-6 0 0,-4 4 0 0,1 5 0 16,-1-3 0-16,1 4 0 0,-4-7 0 0,3 6 0 15,-3 4 0-15,0-4 0 0,-3 1 0 0,2-1 0 16,-2 0 0-16,-1 1 0 0,-3-1 0 0,4 1 0 16,-1-1 0-16,-3 0 0 0,0 1 0 0,0-1 0 0,0 4 0 15,-4-4 0-15,0 1 0 0,1-7 0 0,3 6 0 16,3-3 0-16,-3-2 0 0,0-4 0 0,3 6 0 15,1-6 0-15,-1 0 0 0,4-6 0 16,0 6-94-16,3-10-17 0,1 1-3 0,-1-1-912 16</inkml:trace>
  <inkml:trace contextRef="#ctx0" brushRef="#br4" timeOffset="-196389.353">24462 14953 518 0,'0'0'23'16,"0"0"5"-16,0 0-28 0,0 0 0 0,0 0 0 0,0 0 0 15,0 0 193-15,0 0 34 0,0 0 6 0,0-10 2 16,0 10-171-16,3-9-35 0,-3 9-6 0,4-3-2 15,-4 3 27-15,3-13 4 0,-3 13 2 0,4-9 0 16,3 6-7-16,-7 3-2 0,0 0 0 0,3-7 0 0,-3 7-12 16,0 0-2-16,0 0-1 0,0 0 0 0,0 0 8 0,0 0 2 15,0 0 0-15,0 0 0 0,0 0-21 0,0 0-4 16,0 0-1-16,-7-3 0 0,7 3-5 0,-7 0-1 16,4 3 0-16,-4 4 0 0,-4-4-8 0,0 6 8 15,1-3-8-15,-1 10 8 0,1-3-8 0,-1-4 10 16,-3 7-10-16,3-7 10 0,1 10 7 0,-1-3 2 15,1-4 0-15,-1 4 0 0,1-1-5 0,2 4-1 16,-2 0 0-16,-1 0 0 0,4 0-13 0,0 6 0 16,0 3 0-16,4-3 0 0,-4 3 0 0,3-3 0 15,0 1 0-15,4 2 0 0,0 0 0 0,0-9 0 16,0 6 0-16,4 0 0 0,0-6 8 0,-1 0 0 16,1-1-8-16,-1-2 12 0,4 3-12 0,-3-3 0 0,3-4 0 15,-4 4 0-15,8-7 0 0,-1 7 0 0,-2-7 0 0,-1 1 0 16,0-1 10-16,3-6-1 0,4 10 0 15,0-10 0-15,-3 3-1 0,3-3 0 0,4-3 0 0,3 0 0 16,-7-3 10-16,7-3 2 0,-3 3 0 0,3-4 0 16,0 1 2-16,0-3 1 0,-3-1 0 0,0 1 0 15,3-4-15-15,-4-2-8 0,1-1 8 0,-4 7-8 16,0-10 17-16,0 3-1 0,1-3 0 0,-5 1 0 16,1-1-3-16,-1 0-1 0,-3-6 0 0,0 0 0 15,0 6 10-15,0-9 2 0,-3 3 0 0,0 3 0 16,-1 0-24-16,-3-6 0 0,0 9 0 0,0-6-12 15,0 3 21-15,-3 0 4 0,-1 0 1 0,0-3 0 16,1 9-6-16,-4-3 0 0,3 0-8 0,-3 1 12 0,0 2-12 16,0-3 0-16,0 3 0 0,0 4 0 0,0-4 0 15,0 7 8-15,0-1-8 0,0 1 9 0,0 3-9 0,-4-4-11 16,4 7 3-16,-3-3 0 0,3 3-4 0,-4-4 0 16,4 7 0-16,-4-3 0 0,1 3-3 0,3-6-1 15,-4 6 0-15,1 0 0 0,-1 0-5 0,0-6-2 16,1 6 0-16,3 0 0 15,0 0-11-15,0 6-2 0,3-6-1 0,4 0 0 16,0 0-12-16,0 0-3 0,0 0 0 0,0 0 0 16,0 0-188-16,0 0-39 0,0 0-7 0,7 9-2 0</inkml:trace>
  <inkml:trace contextRef="#ctx0" brushRef="#br4" timeOffset="-195466.893">23865 15219 691 0,'0'0'30'0,"0"0"7"0,0 0-29 0,0 0-8 15,0 0 0-15,0 0 0 0,0 0 168 0,0 0 33 16,7-6 7-16,1 3 0 0,-1 3-125 0,0-7-26 0,-4 4-5 0,-3 3 0 16,7 0 52-16,-7 0 12 0,0 0 1 0,0 0 1 15,0 0 2-15,0 0 1 0,7-6 0 0,-7 6 0 16,0 0-36-16,0 0-7 0,0 0-2 0,0 0 0 15,0 0-36-15,0 0-8 0,0 0-2 0,0 0 0 16,0 0-22-16,0 0-8 0,0 0 0 0,0 0 0 16,4-3 0-16,-4 3-10 0,0-6 0 0,0 6 0 31,-4-4-29-31,4 4-5 0,0-6-2 0,4 3 0 16,-1-3-56-16,1 3-11 0,3-4-3 0,-4 7-607 0,8-6-121 0</inkml:trace>
  <inkml:trace contextRef="#ctx0" brushRef="#br4" timeOffset="-194678.037">25001 15561 1094 0,'0'0'48'0,"0"0"11"0,0 0-47 0,0 0-12 16,0 0 0-16,0 0 0 0,0 0 259 0,0 0 49 16,0 0 11-16,0 0 1 0,0 0-251 0,0 0-50 0,0 0-11 0,0 0-8 15,0 0 9-15,0 0-9 0,0 0 0 0,0 0 9 16,0 0-9-16,0 0 0 0,0 0 0 0,0 0 0 16,0 0 0-16,0 0 0 0,0 0-10 0,0 0 10 31,0 0-43-31,0 0-2 0,0 0-1 0,0 0 0 15,0 0-130-15,0 0-25 0,0 0-6 0,7 0-1 0</inkml:trace>
  <inkml:trace contextRef="#ctx0" brushRef="#br4" timeOffset="-194192.692">25337 14877 2221 0,'0'0'48'0,"0"0"11"0,0 0 1 0,0 0 4 0,0 0-52 0,0 0-12 16,0 0 0-16,0 0 0 15,0 0-33-15,0 0-10 0,0 0-1 0,0 0-1 16,0 0 6-16,3 3 2 0,-3-3 0 0,7 10 0 0,-7-10 65 0,4 9 14 16,-1 1 2-16,1-1 1 0,-4 4 31 0,3-4 7 0,1 0 1 0,-1 4 0 15,-3-4-19-15,0 7-3 0,0 0-1 0,4-4 0 16,-4 4-27-16,3 3-6 0,-3 0 0 0,4-1-1 15,-4 4-12-15,3 0-3 0,1-3 0 0,-4 6 0 16,3 0-12-16,1 4 8 0,-4-4-8 16,3 3 0-16,1 0 0 0,3-3 0 0,-3 3 0 0,3-3 0 15,-4 4 0-15,4-4 0 0,0-6-8 0,0 6 8 16,4-7 0-16,-8 1 0 0,1-3 0 0,0-3 0 16,3-4-10-16,0 7-5 0,-7-7-1 0,3-3 0 31,-3 4-142-31,0-10-29 0,0 0-5 0</inkml:trace>
  <inkml:trace contextRef="#ctx0" brushRef="#br0" timeOffset="-184915.887">14799 17289 1004 0,'0'0'44'0,"0"0"10"0,0 0-43 0,0 0-11 0,0 0 0 0,0 0 0 15,0 0 80-15,0 0 15 0,0 0 2 0,0 0 1 16,0 0-77-16,0 0-21 0,0 0 8 0,0 0-8 15,0 0 0-15,0 0 0 0,0 0 0 0,0 0 0 0,-3 0 17 16,3 0 1-16,-8-7 0 0,8 7 0 0,0 0 6 0,0 0 2 16,-7 7 0-16,4-7 0 0,3 0 10 15,0 0 3-15,-7 0 0 0,7 0 0 0,0 0 21 0,0 0 4 16,0 0 0-16,0 0 1 0,0 0-32 0,0 0-6 16,0 0-2-16,0 0 0 0,0 0 2 0,0 0 0 15,0 0 0-15,0 0 0 0,-7 0-6 0,7 0-1 16,0 0 0-16,0 0 0 0,-7 3 7 0,3 3 1 0,4-6 0 0,-3 6 0 0,-1-2-28 0,4-4 0 15,0 0 0-15,0 0 0 0,0 9 0 0,0-9 0 16,0 0 0-16,0 0 0 0,0 0 14 0,0 0 7 31,0 0 2-31,7 0 0 0,4 6 15 0,-1-6 3 0,1 0 1 0,3 0 0 16,0 0-10-16,4 0-1 0,3 0-1 0,0-6 0 16,4 6 5-16,0-3 1 0,-1-3 0 0,4 6 0 15,1 0-24-15,-1 0-12 0,0 0 12 0,4 0-12 0,0 0 10 16,-1 0-10-16,1 0 8 0,0 6-8 0,-4-6 0 15,0 0 0-15,4 0 0 0,-4 0 0 0,0 0 0 0,1 0 0 16,-8 0 0-16,4-6 0 0,-8 6 13 16,1 0-2-16,-1 0-1 0,1-4 0 0,-7-2-10 0,-1 6 0 15,1-6 0-15,-1 6 0 0,-2 0 0 0,-8 0 0 16,7 0 0-16,-7 0 0 0,7 0-14 0,-7 0-5 16,0 0-1-16,0 0 0 15,0 0-35-15,0 0-7 0,0 0-2 0,0 0 0 16,0 0-46-16,0 0-10 0,0 0-1 0,0 0-1 15,-11 0-61-15,0 0-12 0,-10-3-2 0,4 3-515 0</inkml:trace>
  <inkml:trace contextRef="#ctx0" brushRef="#br0" timeOffset="-184118.883">14690 17593 748 0,'0'0'33'0,"0"0"7"0,0 0-32 0,0 0-8 0,0 0 0 0,0 0 0 16,0 0 28-16,0 0 4 0,0 0 1 0,0 0 0 15,7 0-33-15,-7 0 0 0,0 0 0 0,0 0 0 16,0 0 34-16,0 9 13 0,7-2 2 0,-7-7 1 15,0 0 37-15,0 0 7 0,0 0 2 0,7 3 0 16,-7-3 20-16,0 0 5 0,7 0 1 0,0 6 0 16,4-3-32-16,-4-3-6 0,0 0-2 0,0 6 0 15,3-2-4-15,-3-4-1 0,0 0 0 0,4 0 0 16,-4 0-19-16,4 0-4 0,-1 6-1 0,4-6 0 0,-3 0-13 16,-1 0-2-16,8 3-1 0,0-3 0 0,-4 0-21 15,4 0-4-15,-1 6 0 0,1-6-1 0,-1 0 10 16,1-6 3-16,0 6 0 0,3 0 0 0,0 0 4 0,0 0 2 15,-3 0 0-15,7 0 0 0,-4 0-30 0,-4 0 0 16,5-3 0-16,-1 3 0 0,-4 3-11 0,1 3 11 16,0-6-10-16,-4 6 10 0,3-2 0 0,-3-4 0 15,8 0-8-15,-8 9 8 0,3-9 0 0,-3 6 0 16,1-6 0-16,-1 3 0 0,0-3 9 0,-4 7-1 16,-3-7-8-16,4 0 12 0,-4 3-12 0,4-3 0 15,-11 0 0-15,7 0 0 0,0 0-10 0,-7 0-8 16,7 0-2-16,-7 0 0 15,0 0-7-15,10 0-1 0,-3 0-1 0,-7 0 0 16,11 0-2-16,-11 0 0 0,7 0 0 0,0 0 0 16,-7 0-4-16,0 0-1 0,7-3 0 0,0 3 0 15,-7 0-31-15,0 0-6 0,0 0-2 0,0 0 0 16,0 0-121-16,0 0-24 0,0 0-4 0</inkml:trace>
  <inkml:trace contextRef="#ctx0" brushRef="#br2" timeOffset="-154538.353">16958 17076 57 0,'0'0'0'0,"0"0"0"15,0 0 0-15,0 0 0 0,0 0 267 0,0 0 48 16,0 0 9-16,0 0 3 0,0 0-182 0,7 0-36 16,-7 0-7-16,0 0-2 0,0 0-14 0,0 0-3 15,0 0-1-15,0 0 0 0,0 0-18 0,0 0-3 16,0 0-1-16,0 0 0 0,-7-10-11 0,4 10-2 16,3 0-1-16,-4 0 0 0,-3 0-2 0,0 0 0 15,0 0 0-15,3 0 0 0,4 0-17 0,-7 10-4 16,-3-4-1-16,3-3 0 0,-4 6-10 0,0 1-3 15,1-1 0-15,-1-3 0 0,1 10-9 0,3-3 0 0,-4-4 0 0,0 7 0 16,-3-7 0-16,4 10 0 0,-1-3 0 16,4-4 0-16,-3 10 0 0,2-3 0 0,-2-7 0 15,3 10 0-15,0-3 0 0,0-6 0 0,3 12 0 0,1-6 0 16,-1 6 0-16,1-6 0 0,-1-4 0 0,1 7 0 16,6-6 0-16,-3 9 0 0,0-12 0 0,0 2 0 15,0 4-11-15,4-3 11 0,-1-4-8 0,1 4 8 16,-1 0 0-16,1-7 0 0,3 4 0 0,-4 2 0 15,4-5 0-15,-3-1 0 0,3 0 0 0,0 1 0 16,4-1 0-16,-4-2 0 0,3 2 0 0,4 0 0 16,0 1 0-16,1-10 8 0,-1 6 0 0,3-3 0 15,1-3-8-15,0 6 9 0,-1-6-9 0,1-6 10 0,-4 6-2 16,0 0-8-16,4 0 12 0,-1-3-4 0,-3-3 7 16,1-4 1-16,2 7 0 0,-3-3 0 0,0-3 12 15,4-1 4-15,-4 1 0 0,4-1 0 0,-1 1-10 0,-2-7-2 16,2 7 0-16,1-7 0 0,0 7 20 0,3-4 3 15,-4-2 1-15,1-1 0 0,0-3-27 0,-1 10-5 16,1-10 0-16,0 3-1 0,-4-3-3 0,0 10 0 16,0-7 0-16,-4 7 0 0,1-10 20 0,0 0 3 15,-8 0 1-15,8 1 0 0,-4-8-24 0,-4 8-8 16,1-7 0-16,-4 6 0 0,0-6 17 0,0 6-2 16,0-6-1-16,0 3 0 0,-7 0-6 0,3 3 0 15,-3 0-8-15,0 0 12 0,4 4-12 0,-8 2 0 16,4-2 8-16,0 5-8 0,-4-6 0 0,1 13 0 0,-4-6 0 15,3 3 0-15,0-4 0 0,1 7 0 0,-4-3 0 16,0 6 0-16,0 0 0 0,3 0-10 0,-7 0 10 0,4 0-8 16,-3 0 8-16,-1 0-12 0,-3 0 12 0,0 0-12 15,-1 0 12-15,1 0-8 0,4 0 8 0,-5 0-8 16,-2 0 8-16,3 0 0 0,3 0 0 0,0 0 0 16,-3-6 0-16,4 2 0 0,-1 4 0 0,4 0-8 31,0 0-17-31,3 0-3 0,-3 0-1 0,0 4 0 0,7-4-95 15,0 6-18-15,0-6-4 0,0 9-683 0,3-3-137 0</inkml:trace>
  <inkml:trace contextRef="#ctx0" brushRef="#br2" timeOffset="-154081.303">17660 17656 403 0,'0'0'36'0,"0"0"-36"16,0 0 0-16,0 0 0 0,0 0 240 0,4 9 40 15,-4-9 9-15,0 0 2 0,0 9-120 0,3-2-24 16,-3-7-5-16,4 3-1 0,-4-3-27 0,0 9-6 15,3-2 0-15,-3 2-1 0,0-9-21 0,4 9-4 16,-4 1-1-16,3-4 0 0,-3-6-23 0,4 9-5 16,-4-5-1-16,3 5 0 0,-3-3-39 0,0-6-13 15,0 0 8-15,0 10-8 0,0-1 13 0,0 0-1 16,0-9 0-16,0 0 0 0,0 0-12 0,0 0-16 16,0 0 3-16,0 0 1 0,0 0-42 0,0 0-8 0,0 0-2 0,-3-9 0 31,-4 6-142-31,3-6-29 0</inkml:trace>
  <inkml:trace contextRef="#ctx0" brushRef="#br2" timeOffset="-153193.83">18200 17032 1825 0,'0'0'40'0,"0"0"8"0,0 0 1 0,0 0 3 0,0 0-41 0,0 0-11 0,0 0 0 0,0 0 0 16,7-4 53-16,-7 4 9 0,0 0 2 0,0 0 0 16,0 0 3-16,0 0 1 0,0 0 0 0,0 0 0 15,0 0-4-15,0 0 0 0,0 0 0 0,-4-6 0 0,1 3-9 0,-4-3-3 16,-4 6 0-16,4-6 0 0,-3 6-32 0,-5 0-6 15,-2 0-2-15,-1 0 0 0,4 6-3 0,-4-6-1 32,-3 6 0-32,0-3 0 0,3 7-8 0,1-4 0 0,-1 3 0 0,4 1 0 15,-4-1 0-15,4 1 0 0,0-1 0 0,0 0 0 16,0 1 0-16,3-1 0 0,1 1-8 0,-1 2 8 16,4-3 0-16,4 1 0 0,-1-7 0 0,1 6 8 15,3-2-8-15,0-7-11 0,0 0 3 0,0 9 0 16,0 1 8-16,0-10 0 0,0 0 0 0,7 9 0 0,0-9 0 15,0 9 0-15,0-9 0 0,3 7 0 0,1-4 0 16,0 3 12-16,3-3-4 0,0 3 0 0,-4-6-8 0,4 10 0 16,4-4-11-16,3-3 11 0,4 7 0 0,0-1 0 15,-1 0 0-15,-2 1 0 0,2 6 0 0,-3-1-9 16,-3-2 9-16,0 2-8 0,-4 1 8 0,0-3 11 16,0 5-3-16,0-8 0 0,-3 6-8 0,-1 2 0 15,1 1 0-15,-1-3 0 0,1 3 12 0,0-4 0 16,-1 4 0-16,1-3 0 0,-4-4-12 0,0 7 0 0,0-9 0 15,-4 5 0-15,1 1 0 0,0-3 0 0,-1 2 0 0,-3-5 0 16,4 5 28-16,-8-2 3 0,4-4 1 0,-7 1 0 16,3 5-32-16,1-5 0 0,-1-1 0 15,-3 1 0-15,0-4 0 0,-3-3-13 0,-1 3 1 0,4 4 0 16,-7-10 12-16,3 6 0 0,-3-3 0 0,0-3 0 16,0 0 12-16,-4 0-2 0,1 0 0 0,-1-3 0 15,0-3-10-15,4 6 0 0,-3-10 0 0,3 10 0 16,0-9 0-16,3 3 0 0,-3 2 0 0,3-11 0 15,4 5 0-15,0 1 0 0,-3 0 0 0,2-1-11 16,1 1 11-16,0-7 16 0,4 7-4 0,3-1-1 16,-4 1-11-16,1-1 0 0,3 1 0 0,0 0 0 15,3-7 0-15,1 7 13 0,-1-7-1 0,1 6-1 16,6 1 2-16,-2-10 1 0,2 4 0 0,1 2 0 0,3-3 22 16,0-3 5-16,-3 4 1 0,6-4 0 0,1-6-26 15,-4 6-6-15,4 0-1 0,-1-6 0 0,1 6 0 16,-1-3 0-16,-2 0 0 0,2 4 0 0,-3-1-9 0,-3 0 0 15,-1 0 9-15,1-6-9 0,-4 9 0 0,0-2 9 16,-3-1-9-16,-4-6 0 0,3 6 8 0,-3 0-8 16,-3 0 0-16,3-6 0 0,-4 6-14 0,4 4-6 15,-3-4-2-15,-1 0 0 16,1 3-16-16,-1 4-3 0,1-4-1 0,-1 7 0 16,4-1-22-16,-4 4-4 0,4 6 0 0,0 0-1 15,0 0-121-15,0 0-24 0,0 0-5 0,4 6-813 0</inkml:trace>
  <inkml:trace contextRef="#ctx0" brushRef="#br2" timeOffset="-152709.55">18764 17013 403 0,'0'0'17'0,"0"0"5"0,0-10-22 0,0 4 0 15,0 6 0-15,0 0 0 0,0 0 125 0,-3-9 21 16,-1-1 4-16,4 10 1 0,0 0-70 0,0 0-13 15,0-3-4-15,0 3 0 0,0 0 50 0,0 0 10 16,0 0 1-16,0 0 1 0,0 0-13 0,0 0-2 16,0 0-1-16,0 0 0 0,0 0-21 0,0 0-4 15,0 0-1-15,0 0 0 0,7 3-6 0,-7-3-2 16,0 10 0-16,0 5 0 0,0-5-9 0,0 9-3 16,0-10 0-16,-3 10 0 0,3 3-21 0,-4 0-5 15,-3 3-1-15,4 0 0 0,-1 3-26 0,4 10-11 16,-3-4 8-16,-4 10-8 0,3-6 15 0,4 6-3 15,-4 0 0-15,1-1 0 0,3 1-1 0,0-6-1 0,0 0 0 16,0 2 0-16,0-11 8 0,3 8 2 0,1-12 0 16,0 4 0-16,-4-4-8 0,3 0-2 0,1-6 0 15,-1-1 0-15,-3-2-10 0,4-7 0 0,-4 1 0 0,0-10 0 32,0 0-89-32,0 0-23 0,0 0-5 0,-4-10-752 0,1 1-151 0</inkml:trace>
  <inkml:trace contextRef="#ctx0" brushRef="#br1" timeOffset="-149454.414">19939 17091 1447 0,'0'0'64'15,"0"0"13"-15,0 0-61 0,0 0-16 0,0 0 0 0,0 0 0 0,0 0 80 0,0 0 14 16,0 0 2-16,0 0 1 0,7 3-39 0,-7-3-8 16,0 0-2-16,7 0 0 0,-3 10 16 0,-4-10 4 15,3 6 0-15,1-3 0 0,-1 13-1 0,1-7 0 16,-4 7 0-16,-4-4 0 0,4 10-24 0,-3-3-5 15,6 3-1-15,-3 3 0 0,0 3-13 0,0 4-4 16,0-4 0-16,0 0 0 0,0-3-3 0,0-6-1 16,0 9 0-16,4-3 0 0,-4 1-6 0,3-4-2 15,1-1 0-15,-4-2 0 0,3 0-8 0,-3-6-11 16,0 2 3-16,0 1 0 16,0-7-38-16,4 1-7 0,-4-1-2 0,0-9 0 15,0 0-96-15,0 0-19 0,0 0-4 0,0 0-467 16,0 0-94-16</inkml:trace>
  <inkml:trace contextRef="#ctx0" brushRef="#br1" timeOffset="-149072.494">19766 17370 288 0,'0'0'25'0,"0"0"-25"0,0 0 0 0,0 0 0 16,0 0 372-16,0 0 70 0,7 0 14 0,0 7 2 0,4-4-306 0,-1-3-60 16,-3 6-13-16,4-6-3 0,0 0 26 0,-1 3 5 15,1-3 1-15,3 6 0 0,-3-6-10 0,3 3-2 16,3-3 0-16,-3 0 0 0,0-3-40 0,4 3-9 15,3 0-2-15,0-6 0 0,1 6-9 0,2-3-1 16,1-3-1-16,0 6 0 0,3-3-18 0,-3-4-4 16,-1 7-1-16,1 0 0 0,3 0-11 0,-3 0 0 15,3 0 0-15,-3 0 8 0,0-3-8 0,-1 3 0 16,1-6 0-16,0 6 0 16,-1 0-32-16,-3-6-4 0,4 2-2 0,-4 4 0 15,-3-6-57-15,0 6-11 0,-4-3-2 0,0-3-757 0,-4 6-151 0</inkml:trace>
  <inkml:trace contextRef="#ctx0" brushRef="#br2" timeOffset="-143059.9">21551 16997 1065 0,'0'0'47'0,"7"0"10"0,-7 0-45 0,7-9-12 16,4-1 0-16,-1 7 0 0,-2-3 52 0,-1 3 8 15,-7 3 1-15,7-7 1 0,0-2-6 0,-7 9-2 16,0 0 0-16,0 0 0 0,7-6 26 0,-7 6 6 16,0 0 1-16,0 0 0 0,0 0-9 0,0 0-2 15,0-3 0-15,0 3 0 0,-4-7-20 0,4 7-5 16,0 0-1-16,0 0 0 0,0 0-24 0,0 0-5 16,0 0-1-16,-7 7 0 0,0-4-3 0,0 3-1 15,0 3 0-15,0 1 0 0,0-1 9 0,-4 1 2 16,4 5 0-16,-3 1 0 0,3-3-10 0,-4 5-1 15,0-2-1-15,-3 0 0 0,4 3-15 0,-1-7 0 16,-3 13 8-16,3-6-8 0,1 0 0 0,-1 6 0 0,4-6 0 16,-3 6 0-16,3 0 0 0,0-3 0 0,3 3 0 15,1-6 0-15,-1 6 0 0,4-6 0 0,0 6 0 0,0-6 0 16,4-1 0-16,-1 7 0 0,1-6 0 0,-1 0 0 16,4-3 0-16,0 3 0 0,0-4 0 0,-3-2 0 15,3 3-10-15,0-7 10 0,3 0-8 0,1 1 8 16,0-1 0-16,-1-3 0 0,4-2 0 0,0 2 0 15,1-6 12-15,2 0 0 0,-3 0 1 0,7-6 0 16,4 2-4-16,-4-2-1 0,1-3 0 0,-1-1 0 16,10 1-8-16,-6-7 0 0,-7 7 9 0,-1-10-9 15,-2 6 0-15,2-2 0 0,4-4 0 0,-7 3 0 16,-3-3 31-16,0 1 8 0,3-7 1 0,0-1 1 16,-7 5-13-16,3-5-2 0,1 1-1 0,0-3 0 15,-1 9-2-15,-6-6-1 0,-1 0 0 0,-3 6 0 16,7-3-6-16,-7 0-2 0,-7 4 0 0,4-1 0 0,3 0-5 15,-7 3-1-15,0-2 0 0,-4-1 0 0,-3 3-8 0,7-3 0 16,3 4 0-16,-10 5 8 0,-3-2-8 0,2-4 0 16,8 6 9-16,0-5-9 0,-7 5 0 0,0 1 0 15,4 6-10-15,-1-7 10 0,4 4 0 0,-4-3-8 16,-3 2 8-16,0 4 0 0,4-3-10 0,-1 6 2 16,-3-3 0-16,0 3 0 15,3 0-17-15,4 3-3 0,-3-3-1 0,-1 6 0 16,-3-3-29-16,7 4-6 0,0-1 0 0,0-3-1 15,0 7-135-15,0-1-28 0,3 0-4 0</inkml:trace>
  <inkml:trace contextRef="#ctx0" brushRef="#br2" timeOffset="-142500.061">22193 17555 2336 0,'0'0'52'0,"0"0"10"0,0 0 2 0,0 3 1 0,-7 7-52 0,7-10-13 16,0 0 0-16,0 0 0 0,0 0 76 0,0 9 13 0,-7-2 3 0,7-7 0 16,7 9-37-16,-7 0-7 0,-7 1-2 0,4-4 0 15,3-6-5-15,0 9-1 0,0 1 0 0,0-1 0 16,-7 1-32-16,7-10-8 0,0 0 0 0,0 9 0 15,-4-3 0-15,4-6 0 0,0 0 0 0,0 0 0 16,0 0 0-16,0 0-12 0,0 0 4 0,0 0 8 31,7 0-154-31,-7 0-23 0,4-6-5 0,3-3-582 0,3 5-116 0</inkml:trace>
  <inkml:trace contextRef="#ctx0" brushRef="#br2" timeOffset="-141734.621">22613 16997 730 0,'0'0'32'0,"0"0"8"0,7-9-32 0,0 9-8 16,-7 0 0-16,0 0 0 0,4-10 132 0,-1 10 26 16,-3 0 5-16,0 0 1 0,4-9-61 0,-1 6-12 15,4-4-3-15,-7 7 0 0,0 0 0 0,0 0-1 0,4 0 0 0,3-3 0 16,0-3-33-16,-7 6-6 0,0 0-2 0,0 0 0 15,0 0 1-15,0 0 0 0,0 0 0 0,0 0 0 16,0 0 7-16,0 0 2 0,-11 6 0 0,4-3 0 16,0 4-10-16,0-4-2 0,0 6 0 0,0-2 0 15,-3 2-9-15,-1 0-3 0,4 1 0 0,-4 5 0 16,-3-5-32-16,4 2 0 0,-1 4 0 0,4 3 0 16,-4-3 0-16,1 2 0 0,-1 1 0 0,8 0 0 15,-1 6 0-15,-3-6 0 0,0 9 0 0,0-3 0 16,11-6 0-16,-4 6 0 0,-4 3 0 0,0-3 0 15,1 4 0-15,6-11 0 0,1-2 0 0,-4 3 0 16,-4 6 0-16,8-12 0 0,3 2 0 0,-3-5 0 16,-1 5 0-16,1-11 0 0,3 5 0 0,0-3 0 15,0 0 13-15,3-2-4 0,-3-4-1 0,8 0 0 16,-1 6 4-16,-4-6 0 0,1 0 0 0,3-6 0 0,0 6 15 16,4-10 3-16,-1 10 1 0,1-9 0 0,0 3-19 15,3 2-3-15,3-5-1 0,-2 0 0 0,-8 2-8 0,3-2 0 16,5-1 0-16,-5 10 0 0,-3-9 0 0,0 3 0 15,-3-7 0-15,0 4 8 0,-4-7 5 0,0 0 1 16,-4 4 0-16,1-4 0 0,3-3-6 0,-7 1 0 16,-4-1-8-16,-3-3 12 0,0 3 8 0,4-3 2 15,3-3 0-15,-4 0 0 0,-6 0-10 0,6 6-1 16,4-9-1-16,-7 9 0 0,-7-6-10 0,0 6 0 16,10 0 0-16,-3 0 8 0,-3 4-8 0,-1-1 10 15,4 4-10-15,0 2 10 0,3 1-10 0,-3-1-9 16,-7 4 9-16,4-3-13 0,6 2 13 0,-3 7 0 15,-4-3 0-15,1-3 0 16,3 6-30-16,-4 0 0 0,8-3 0 0,-8 3 0 0,1-6 30 16,-1 6 0-16,4 0 0 0,0 0 0 15,0 0-31-15,0 0 0 0,7 0 0 0,0 0 0 16,0 0-103-16,-7 0-21 0,0 0-4 0,7 0-618 0,0 0-124 0</inkml:trace>
  <inkml:trace contextRef="#ctx0" brushRef="#br2" timeOffset="-140861.119">23125 16969 518 0,'0'0'46'0,"0"0"-37"15,0 0-9-15,-7-3 0 0,-1 3 213 0,8 0 41 0,-7-7 8 0,7 7 2 0,0 0-152 0,0 0-31 16,-7 0-5-16,7 0-2 0,0 0 38 0,0 0 8 16,0 0 2-16,0 0 0 0,-3-3-52 0,3 3-10 15,0 0-3-15,0 0 0 0,-4 0-9 0,4 0-1 16,0 0-1-16,0 0 0 0,0 0 8 0,0 0 2 15,0 0 0-15,0 0 0 16,0 0 0-16,11 3 0 16,-4-3 0-16,0 7 0 0,4-4-41 0,-1-3-15 0,1 0 11 15,3 6-11-15,0-6 16 0,0 0-2 16,0 3-1-16,4-3 0 0,-1 0-4 0,1 0-1 0,0 0 0 16,-1 0 0-16,1 7 0 0,-4-7 0 0,4 3 0 0,-1-3 0 15,-2 9-8-15,-5-9 0 0,4 6 0 16,-3-2 8-16,-1 2-8 0,-3 3 0 0,4 1 9 15,-7-1-9-15,-1 0 0 0,-3-2 0 0,-3 2 0 0,-1 7 0 16,1-7 0-16,-5 1 0 0,-2-1 0 0,3 0 0 16,-7 1 0-16,3-1 0 0,1-3 0 0,-1 4 0 15,0-7 0-15,1 6 0 0,-4-2 0 0,3-4 0 16,1 3 0-16,-5 0 0 0,5-2 0 0,-1-4 0 16,1 6-16-16,-1-3 1 0,0-3 1 0,1 6 0 15,-1-6-2-15,4 3-1 0,-3-3 0 0,-1 7 0 16,4-7 2-16,7 0 1 0,-7 0 0 0,7 0 0 15,-4 3 14-15,4-3 12 0,0 0-3 0,0 0 0 16,0 0-20-16,0 0-4 0,0 0-1 0,0 0 0 0,4 6 16 16,-4-6-12-16,0 3 12 0,4 3-12 0,3 4 1 15,-4-1 1-15,4-9 0 0,0 10 0 0,0-10 10 16,0 9 8-16,0-3-8 0,4 4 11 0,-8-1-11 0,5-3 12 16,-1-2-12-16,0 5 12 0,0 0-12 0,0 1 0 15,0-1 0-15,0-3 0 0,3 4 0 0,-2-1 0 16,-5 1 0-16,4-1 0 0,0 7 0 0,0-7 0 15,-3 1 0-15,3-1 0 0,-4 0 0 0,1 7 0 16,-1-7 0-16,-3 10 0 0,4-9-14 0,-1 9 2 16,-3-4 0-16,0 1 0 0,0-4 12 0,0 4 16 15,0-6-3-15,4 5-1 0,-8-2-12 0,4-4-13 16,-3 1 2-16,-1-1 1 0,1 7 23 0,-4-7 5 16,0 0 1-16,3 1 0 0,-3-4-6 0,0-3-1 0,-3 7 0 15,-1 2 0-15,0-9-12 0,1 7 0 0,-4-4 0 16,3-3 0-16,-3 3 0 0,0-2 11 0,-4 2 0 0,4-3 0 15,0 3-11-15,3-6 0 0,-3 0 0 0,0 0 0 16,0 0 0-16,3 0 0 0,1 0 0 0,-4-6 0 16,3 3 0-16,-3-3-12 0,0 2 4 0,3-2 8 31,4-3-103-31,-3 6-13 0,-4-4-2 0,0-2-1072 0</inkml:trace>
  <inkml:trace contextRef="#ctx0" brushRef="#br0" timeOffset="-134919.468">24571 17217 403 0,'0'0'36'16,"0"0"-36"-16,0 0 0 0,0 0 0 15,0 0 134-15,0 0 20 0,0 0 4 0,0 0 1 16,0 0-73-16,0 0-14 0,0 0-4 0,0 0 0 0,0 0 32 0,0 0 7 16,0 0 1-16,0 0 0 0,0 0-13 0,7 3-3 15,0-3 0-15,-7 0 0 0,0 0-1 0,7 0-1 16,-7 0 0-16,0 0 0 0,7 0-32 0,-7 0-6 16,7 6-2-16,0-3 0 0,4-3-10 0,-4 6-1 15,4-6-1-15,-1 0 0 0,1 0 1 0,-1 0 0 16,1 0 0-16,-1 0 0 0,1 0-10 0,7 0-1 15,-4 0-1-15,7 0 0 0,-3 0-16 0,3 0-3 16,0 0-8-16,7 0 12 0,0 0-12 0,1 0 9 16,2 0-9-16,1 0 8 0,3 0-8 0,1 0 0 15,-5 0 9-15,-2 0-9 0,-5 0 0 0,1 0 0 16,0 0 0-16,-8 0-12 0,-3 0 12 0,1 0-10 16,-1 0 10-16,-7 0-10 0,-7 0-4 0,0 0-1 0,0 0 0 15,0 0 0 1,0 0-27-16,0 0-6 0,0 0 0 0,7-6-1 15,-7 6-111-15,0 0-23 0,0 0-4 0,0 0-471 0,3-3-94 0</inkml:trace>
  <inkml:trace contextRef="#ctx0" brushRef="#br0" timeOffset="-133116.49">24680 17530 172 0,'0'0'16'0,"0"0"-16"16,0 0 0-16,0 0 0 0,0 0 204 0,0 0 37 0,0 0 8 0,0 0 2 15,0 0-108-15,0 0-22 0,0 0-4 0,0 0-1 16,0 0-14-16,0 0-3 0,0 0-1 0,0 0 0 15,0 0 13-15,0 0 2 0,0 0 1 0,0 0 0 16,0 0-40-16,0 0-8 0,7 6-2 0,0-6 0 16,4 0 0-16,0 0 0 0,-1-6 0 0,1 6 0 15,3 0-32-15,4-6-6 0,-1 6-2 0,4 0 0 16,1-3 13-16,2-3 3 0,1 6 0 0,0 0 0 16,3-4-21-16,0 4-4 0,-3 0-1 0,3 0 0 15,4 0-14-15,-4 0 8 0,-3-6-8 0,-1 6 0 16,1 6 0-16,-4-12 0 0,0 6 0 0,-3-3 0 15,-4 3 0-15,4-6-12 0,-4 6 3 0,0-10 0 32,-3 10-21-32,-1-9-4 0,4 3-1 0,-7 2 0 0,0-2-26 15,4 3-6-15,-4-3-1 0,0 6 0 0,-7 0-119 0,7 0-24 0,-7 0-5 16</inkml:trace>
  <inkml:trace contextRef="#ctx0" brushRef="#br0" timeOffset="-131486.916">26681 17032 288 0,'0'0'25'0,"0"0"-25"0,0 0 0 0,0 0 0 16,0 0 222-16,0 0 39 0,0 0 8 0,0 0 2 15,0 0-204-15,0 0-41 0,0 0-8 0,0 0-2 16,0 0 66-16,0 0 13 0,0 0 2 0,0 0 1 16,0 0 24-16,0 0 5 0,0 0 1 0,0 0 0 15,0 0-34-15,0 0-6 0,0 0-2 0,0 0 0 16,0 0-35-16,-7-4-7 0,3-2-2 0,4 6 0 15,0 0-7-15,0 0-2 0,-14 6 0 0,0-2 0 16,3 5-33-16,-3-3 0 0,0-3 0 0,0 7 0 16,-4 6-18-16,4-7-10 0,0 0-3 0,0 7 0 15,3-3 31-15,-3 2 8 0,4 4 1 0,-4-3 0 0,3 3-9 0,4 6 0 16,-4-7 9-16,4 8-9 0,0-5 0 0,0 5-15 16,-3 2 3-16,2 6 0 0,1 1 12 0,0-1 0 15,0-2 0-15,0 2 0 0,0-9-8 0,4 3 8 16,-1-2-13-16,4 2 5 0,0-9 8 0,0 6 0 15,0-7 0-15,7-2 0 0,-3-6 0 0,3-1 0 16,0 7 0-16,3-4-8 0,1-6 8 0,3-2 12 16,4 2-2-1,3-6-1-15,4 0-9 0,-1 0 0 0,1 0 0 16,3-6 0-16,4 6 0 0,0-4 0 0,-1-2 0 16,1-3 0-16,0-1 27 0,-7 7 3 0,-1-9 1 0,1 2 0 15,-4 1-31-15,-3-4 8 0,0 4-8 0,-4-7 0 16,0 7 19-16,-4-7 1 0,1 7 0 0,-4-10 0 15,0 3 17-15,0 4 4 0,0-7 1 0,0-3 0 16,-3 3-23-16,-1-3-5 0,-3-9-1 0,4 9 0 16,-4-10-1-16,3 4 0 0,-3-6 0 0,0 6 0 15,0 2-12-15,0-2 0 0,0 3 0 0,0-3 0 16,-3 9 9-16,-1 0-1 0,-3 0 0 0,4-2 0 16,-4 8-8-16,-4-3-12 0,4 4 2 0,-4-4 1 15,1 7 9-15,-1-7 0 0,1 7-9 0,-4-1 9 0,3 1-11 16,-3-1 3-16,-4 4 0 0,4-3 0 0,0-1 8 15,-4 7 0-15,1-3-9 0,3-4 9 0,-1 1 0 0,1 3 0 16,0 3 0-16,4-4 0 16,-4 7-40-16,6-3 0 0,1-3 0 0,-3 3 0 15,3 3-18-15,0-6-4 0,7 6-1 0,0 0 0 16,0 0-156-16,0 0-31 0,-7 0-6 0,7 0-2 0</inkml:trace>
  <inkml:trace contextRef="#ctx0" brushRef="#br0" timeOffset="-131053.969">27206 17602 2124 0,'0'0'47'0,"0"0"9"0,0 0 3 0,0 0 0 0,-3 10-47 0,3-1-12 16,0 1 0-16,0-4 0 0,-7 9 51 0,3-2 8 15,1-4 1-15,-1 1 1 0,-3-1-1 0,3-2 0 16,1 2 0-16,-1 0 0 0,-3 1-43 0,0-1-9 16,7-9-8-16,0 0 12 0,-7 6-12 0,7-6 0 15,0 0 0-15,0 0 0 0,0 0-25 0,0 0-7 0,0 0-2 0,0 0 0 16,7-9-115-16,0 0-23 0,0-7-5 0</inkml:trace>
  <inkml:trace contextRef="#ctx0" brushRef="#br0" timeOffset="-130236.356">27862 16941 172 0,'0'0'16'16,"0"0"-16"-16,0 0 0 0,0 0 0 16,0 0 236-16,0 0 44 0,0 0 8 0,0 0 3 15,0 0-158-15,0 0-31 0,0 0-6 0,-3-7-2 0,3 7-18 0,0 0-3 16,-7-3-1-16,7 3 0 0,-7 0 15 0,7 0 2 16,0 0 1-16,-7-6 0 0,7 6 5 0,-4 0 1 15,4 0 0-15,0 0 0 0,-7-3-48 0,0 3-10 16,-4 3-2-16,4-3 0 0,0 6-7 0,-3-3-1 15,-4 4-1-15,0-4 0 0,-1 9-27 0,-2-2 0 16,-4-1 0-16,3 1 0 0,-7-7 0 0,4 12-20 16,0-5 3-16,3-1 1 0,-3 1 16 0,0-1 0 15,7-3 0-15,-4 4 0 0,4-7 0 0,0 9 0 16,0-2 0-16,3-1 0 0,-3-6 0 0,4 7 0 16,-1-1 0-16,4-3 0 0,0 4 0 0,0-1 0 0,0 1 0 15,0-1 0-15,3 0 0 0,4-9 0 0,0 0 0 0,0 7-10 16,0 2 10-16,0-9 0 0,0 0 0 15,4 10 0-15,-4-10 0 0,7 9 0 0,-4 0 0 0,8-2-8 16,-4-4-3-16,4 3 0 0,-1-3 0 0,8-3 0 16,-4 6 35-16,4-6 6 0,-1 4 2 0,8 2 0 15,0 0-32-15,3-3-15 0,-3-3 2 0,3 7 0 16,-4-4 13-16,1 6 0 0,0-3 0 0,-4-3 0 0,-3 4 0 0,-1-4 0 16,-3 3 0-16,0 4 0 0,-3-1 20 0,0 0-4 0,-4 1 0 15,0 5 0-15,0-5-1 0,-4-1-1 0,1 1 0 16,3 5 0-16,0-12-14 0,-3 13 0 0,-1-6 0 0,1-1 0 15,-1 7 0-15,1-4 0 0,-1-2 0 0,-3 5 0 16,0 1 0-16,0 3-10 0,0-10 2 0,0 10 0 16,-3-3 8-16,-1-4 0 0,1 4 0 0,-4 3 0 15,-1-4 0-15,-2-2-8 0,3 3 8 0,-4-1-8 16,4-5 8-16,-3 2 0 0,-5-5 0 0,5 2 0 16,-1 0 0-16,1-2 0 0,-4-4 0 0,3-3 0 15,0 0 0-15,1 0 0 0,-1 0 0 0,1 0-8 16,-1-10 8-16,1 7 8 0,-1-9-8 0,0 2 11 15,-3-2 1-15,4-4 0 0,-1-3 0 0,4 4 0 32,-4-7-4-32,4-3 0 0,0 6 0 0,4-6 0 0,-1 0 20 0,1 6 3 15,-1-10 1-15,4 4 0 0,0 7-32 0,4-8 0 16,-4-2 0-16,3 3 0 0,4 3 12 0,4-3-4 16,0 0-8-16,-1 3 12 0,1-3 3 0,3 0 0 15,3 0 0-15,5 3 0 0,-5-3 21 0,4 0 4 16,1 6 0-16,-5-9 1 0,4 3-25 0,-3 0-6 15,-4 3-1-15,4-4 0 0,-4 8-9 0,-4-1 0 16,1-6 0-16,0 9 0 0,-4-3 0 0,-4 7-14 16,4-4 5-16,-3 0 1 15,-1 7-68-15,1 0-14 0,-4-1-2 0,-4 1-1 16,4 9-85-16,0 0-17 0,-7-10-3 0</inkml:trace>
  <inkml:trace contextRef="#ctx0" brushRef="#br0" timeOffset="-129455.122">28233 16825 748 0,'0'0'33'0,"0"0"7"15,7 0-32-15,-4 0-8 0,-3 0 0 0,0 0 0 0,0 0 216 0,0 3 42 0,0-3 8 0,0 0 2 16,0 0-147-16,0 6-29 0,0 0-5 0,0-6-2 15,0 3-15-15,0-3-3 0,4 7-1 0,-4-4 0 16,7 3 2-16,-7-6 1 0,0 0 0 0,-4 3 0 16,8 4 0-16,-4-4 0 0,-7 3 0 0,7-3 0 15,0 3-6-15,0 4-2 0,0-1 0 0,-4 1 0 16,1-4-37-16,3 3-7 0,-7 1-1 0,3 5-1 16,-3-2-15-16,0 3 11 0,-3-4-11 0,3 4 10 15,-1 3-10-15,1-1 0 0,-3-2 0 0,-1 3 8 16,1-3-8-16,3-4 0 0,0 4 0 0,0-1 0 15,3-2 0-15,0 3 0 0,1-7 0 0,-1 1 0 16,1-1 0-16,3 0 0 0,0 1 0 0,0-10 8 16,-4 6 0-16,4-6 0 0,0 0 0 0,0 0 0 0,0 0 7 15,4 3 1-15,3 3 0 0,-7-6 0 0,3 10-3 0,-3-10 0 16,8 0 0-16,2 9 0 0,-3-2 2 0,7-4 0 16,-3-3 0-16,3 0 0 0,4 0-3 0,-1 0-1 15,4-3 0-15,1-4 0 0,6 7 1 0,0-3 0 16,0-3 0-16,4 0 0 0,-4 2-12 0,4 4 0 15,0-6 0-15,-1-3 8 0,5 6 0 0,-1-4 0 16,4 4 0-16,0-3 0 0,-4 6-8 0,0-9-9 16,0 9 9-16,-3 0-13 0,0-4 13 0,0 4 0 0,-8 0 0 15,-2 4-9-15,-5-4-5 0,1 0-1 0,-4 0 0 0,-3 0 0 32,-1 0-22-32,-3 0-5 0,0 0-1 0,-7 0 0 15,0 0-71-15,4-4-14 0,-1-2-4 0,1-3 0 16,-4 9-122-16,0-16-25 0</inkml:trace>
  <inkml:trace contextRef="#ctx0" brushRef="#br0" timeOffset="-128942.997">28885 16787 1152 0,'0'0'102'0,"0"0"-82"16,0 0-20-16,0 0 0 0,0 0 167 0,0 0 29 15,0 0 5-15,0 0 2 0,0 0-182 0,4-6-36 16,-4 6-7-16,0 0-2 0,0 0 24 0,0 0 15 15,0 0-3-15,0 0 0 0,0 0 25 0,0 0 5 16,0 0 1-16,0 0 0 0,0 0 21 0,0 0 4 16,0 0 0-16,0 0 1 0,0 0 6 0,0 0 1 15,0 0 0-15,-7 0 0 0,0 0-13 0,7 0-3 0,-7 6 0 16,7-6 0-16,-7 3-10 0,0-3-2 0,0 6-1 0,7-6 0 16,0 0-8-16,-7 4-2 0,0 5 0 0,-1-3 0 0,8-6-12 0,-3 10-2 15,-8-1-1-15,8 7 0 0,-1-4 3 0,1 4 1 16,-1 3 0-16,-3 9 0 0,-3 3-3 0,3 7-1 15,-8 6 0-15,5 3 0 0,-4-3-8 0,0 9-2 16,-4 10 0-16,0-10 0 0,8 4 2 0,-4 2 0 0,0-6 0 16,3 1 0-16,4-7-6 0,-4 3 0 0,1-6-8 0,3-6 12 15,0 5-12-15,3-5 0 0,-3-3 0 0,0-1 0 16,3-6-16-16,1 0-5 0,-1-2-2 0,4-8 0 31,0-2-100-31,0-7-20 0,0 1-4 0,0-10-1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</a:t>
            </a:r>
            <a:r>
              <a:rPr lang="en-US" baseline="0" dirty="0"/>
              <a:t> </a:t>
            </a:r>
            <a:r>
              <a:rPr lang="en-US" baseline="0"/>
              <a:t>propto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04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9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7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4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38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75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28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36830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41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5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Dan has some demo for this.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B9508E5-0874-424A-AC6D-A47A8201704D}" type="slidenum">
              <a:rPr lang="en-US" sz="1300"/>
              <a:pPr eaLnBrk="1" hangingPunct="1"/>
              <a:t>48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4810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</a:rPr>
              <a:t>Add conditional independence</a:t>
            </a:r>
            <a:r>
              <a:rPr lang="en-US" baseline="0" dirty="0">
                <a:latin typeface="Arial" pitchFamily="34" charset="0"/>
                <a:ea typeface="ＭＳ Ｐゴシック" pitchFamily="34" charset="-128"/>
              </a:rPr>
              <a:t> consequences here</a:t>
            </a:r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D4DC253-A9A5-4D90-B624-D5BA5845A987}" type="slidenum">
              <a:rPr lang="en-US" sz="1300"/>
              <a:pPr eaLnBrk="1" hangingPunct="1"/>
              <a:t>49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11551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35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AEC-8020-4CF7-A90A-331E0EE17C2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.cmu.edu/academics/ta.html" TargetMode="External"/><Relationship Id="rId2" Type="http://schemas.openxmlformats.org/officeDocument/2006/relationships/hyperlink" Target="https://www.ugrad.cs.cmu.edu/ta/S2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1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0E1BB60E-5A73-4B64-815D-795AFCBA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99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79724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CDD402-2CDD-46FB-A9BD-E0538C7E0A41}"/>
              </a:ext>
            </a:extLst>
          </p:cNvPr>
          <p:cNvSpPr/>
          <p:nvPr/>
        </p:nvSpPr>
        <p:spPr>
          <a:xfrm>
            <a:off x="261257" y="3110593"/>
            <a:ext cx="3151414" cy="146957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6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evidence +c, and number of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8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747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evidence +c, and number of samples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does the following likelihood weighted value approximate?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4000" b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charset="0"/>
                          </a:rPr>
                          <m:t>weight</m:t>
                        </m:r>
                      </m:e>
                      <m:sub>
                        <m:r>
                          <a:rPr lang="en-US" sz="3600" b="0" i="1" smtClean="0">
                            <a:latin typeface="Cambria Math" charset="0"/>
                          </a:rPr>
                          <m:t>(+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,−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sz="3600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sz="36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36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36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  <m:r>
                          <a:rPr lang="en-US" i="1">
                            <a:latin typeface="Cambria Math" charset="0"/>
                          </a:rPr>
                          <m:t>, −</m:t>
                        </m:r>
                        <m:r>
                          <a:rPr lang="en-US" i="1">
                            <a:latin typeface="Cambria Math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lvl="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  <a:defRPr/>
                </a:pPr>
                <a:r>
                  <a:rPr lang="en-US" dirty="0"/>
                  <a:t>I’m not sure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8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0E6D2D4-FD86-47C2-B649-509001E6C813}"/>
              </a:ext>
            </a:extLst>
          </p:cNvPr>
          <p:cNvSpPr/>
          <p:nvPr/>
        </p:nvSpPr>
        <p:spPr>
          <a:xfrm>
            <a:off x="552099" y="3887833"/>
            <a:ext cx="3151414" cy="146957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342EA7-1E45-4E23-8B52-E8DE14A38B1B}"/>
                  </a:ext>
                </a:extLst>
              </p:cNvPr>
              <p:cNvSpPr/>
              <p:nvPr/>
            </p:nvSpPr>
            <p:spPr>
              <a:xfrm>
                <a:off x="128017" y="5250552"/>
                <a:ext cx="12064022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𝐴𝑙𝑙𝑁𝑜𝑑𝑒𝑠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𝐸𝑣𝑖𝑑𝑒𝑛𝑐𝑒𝑁𝑜𝑑𝑒𝑠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𝑃𝑎𝑟𝑒𝑛𝑡𝑠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4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</a:rPr>
                        <m:t>⋅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𝑁𝑜𝑛𝐸𝑣𝑖𝑑𝑒𝑛𝑐𝑒𝑁𝑜𝑑𝑒𝑠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𝑃𝑎𝑟𝑒𝑛𝑡𝑠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342EA7-1E45-4E23-8B52-E8DE14A38B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7" y="5250552"/>
                <a:ext cx="12064022" cy="9885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BDFC2B-6B62-42A0-8088-0E9DCEB56435}"/>
              </a:ext>
            </a:extLst>
          </p:cNvPr>
          <p:cNvCxnSpPr>
            <a:cxnSpLocks/>
          </p:cNvCxnSpPr>
          <p:nvPr/>
        </p:nvCxnSpPr>
        <p:spPr>
          <a:xfrm>
            <a:off x="4187952" y="3270952"/>
            <a:ext cx="274320" cy="2086452"/>
          </a:xfrm>
          <a:prstGeom prst="straightConnector1">
            <a:avLst/>
          </a:prstGeom>
          <a:ln w="254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FB9DDFA-BCC4-4AF4-A42C-B7D6F368DBD8}"/>
              </a:ext>
            </a:extLst>
          </p:cNvPr>
          <p:cNvCxnSpPr>
            <a:cxnSpLocks/>
          </p:cNvCxnSpPr>
          <p:nvPr/>
        </p:nvCxnSpPr>
        <p:spPr>
          <a:xfrm>
            <a:off x="7260336" y="3152717"/>
            <a:ext cx="1207008" cy="2097835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08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95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25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397001"/>
            <a:ext cx="8253219" cy="4729164"/>
          </a:xfrm>
        </p:spPr>
        <p:txBody>
          <a:bodyPr/>
          <a:lstStyle/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Wed</a:t>
            </a:r>
            <a:r>
              <a:rPr lang="en-US" sz="2800" dirty="0">
                <a:solidFill>
                  <a:schemeClr val="tx1"/>
                </a:solidFill>
              </a:rPr>
              <a:t> 11/20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Due </a:t>
            </a:r>
            <a:r>
              <a:rPr lang="en-US" sz="2800" b="1" dirty="0">
                <a:solidFill>
                  <a:schemeClr val="tx1"/>
                </a:solidFill>
              </a:rPr>
              <a:t>Mon</a:t>
            </a:r>
            <a:r>
              <a:rPr lang="en-US" sz="2800" dirty="0">
                <a:solidFill>
                  <a:schemeClr val="tx1"/>
                </a:solidFill>
              </a:rPr>
              <a:t> 11/25</a:t>
            </a:r>
          </a:p>
          <a:p>
            <a:pPr lvl="2" indent="0">
              <a:buNone/>
            </a:pPr>
            <a:endParaRPr lang="en-US" sz="2800" dirty="0"/>
          </a:p>
          <a:p>
            <a:r>
              <a:rPr lang="en-US" dirty="0"/>
              <a:t>TA for next semester!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CSD (15-281):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https://www.ugrad.cs.cmu.edu/ta/S20/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MLD (10-315):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https://www.ml.cmu.edu/academics/ta.html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09728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900" dirty="0">
                <a:ea typeface="ＭＳ Ｐゴシック" pitchFamily="34" charset="-128"/>
              </a:rPr>
              <a:t> </a:t>
            </a: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  <p:extLst>
      <p:ext uri="{BB962C8B-B14F-4D97-AF65-F5344CB8AC3E}">
        <p14:creationId xmlns:p14="http://schemas.microsoft.com/office/powerpoint/2010/main" val="1661497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        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3434820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9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Hidden Markov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056BB-646A-473C-A0FC-F551815A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294" y="1994140"/>
            <a:ext cx="417741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Warm-up as you walk in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515599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8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8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8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356600" y="2324099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0" name="Oval 75">
            <a:extLst>
              <a:ext uri="{FF2B5EF4-FFF2-40B4-BE49-F238E27FC236}">
                <a16:creationId xmlns:a16="http://schemas.microsoft.com/office/drawing/2014/main" id="{8C64A46B-F7E6-49D7-B823-CFE7BFD6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6928" y="2209799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64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Reasoning over Time or Space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828800"/>
            <a:ext cx="92202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Often, we want to </a:t>
            </a:r>
            <a:r>
              <a:rPr lang="en-US" sz="28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reason about a sequence</a:t>
            </a: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 of observations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Speech recognition</a:t>
            </a:r>
          </a:p>
          <a:p>
            <a:pPr lvl="4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Robot localization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User attention</a:t>
            </a:r>
          </a:p>
          <a:p>
            <a:pPr lvl="5">
              <a:lnSpc>
                <a:spcPct val="90000"/>
              </a:lnSpc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Medical monitoring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Need to introduce time (or space) into our models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11277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Value of X at a given time is called the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state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Parameters: called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transition probabilities </a:t>
            </a:r>
            <a:r>
              <a:rPr lang="en-US" sz="2400" dirty="0">
                <a:ea typeface="ＭＳ Ｐゴシック" pitchFamily="34" charset="-128"/>
              </a:rPr>
              <a:t>or dynamics, specify how the state evolves over time (also, initial state probabilities)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Stationarity</a:t>
            </a:r>
            <a:r>
              <a:rPr lang="en-US" sz="2400" dirty="0">
                <a:ea typeface="ＭＳ Ｐゴシック" pitchFamily="34" charset="-128"/>
              </a:rPr>
              <a:t> assumption: transition probabilities the same at all times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Same as MDP transition model, but no choice of action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8010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48096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22533" name="AutoShape 6"/>
          <p:cNvCxnSpPr>
            <a:cxnSpLocks noChangeShapeType="1"/>
            <a:stCxn id="22534" idx="6"/>
            <a:endCxn id="22532" idx="2"/>
          </p:cNvCxnSpPr>
          <p:nvPr/>
        </p:nvCxnSpPr>
        <p:spPr bwMode="auto">
          <a:xfrm>
            <a:off x="44381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38952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535" name="Oval 8"/>
          <p:cNvSpPr>
            <a:spLocks noChangeArrowheads="1"/>
          </p:cNvSpPr>
          <p:nvPr/>
        </p:nvSpPr>
        <p:spPr bwMode="auto">
          <a:xfrm>
            <a:off x="57240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536" name="AutoShape 9"/>
          <p:cNvCxnSpPr>
            <a:cxnSpLocks noChangeShapeType="1"/>
            <a:stCxn id="22535" idx="6"/>
            <a:endCxn id="22538" idx="2"/>
          </p:cNvCxnSpPr>
          <p:nvPr/>
        </p:nvCxnSpPr>
        <p:spPr bwMode="auto">
          <a:xfrm>
            <a:off x="62669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37" name="AutoShape 10"/>
          <p:cNvCxnSpPr>
            <a:cxnSpLocks noChangeShapeType="1"/>
            <a:stCxn id="22532" idx="6"/>
            <a:endCxn id="22535" idx="2"/>
          </p:cNvCxnSpPr>
          <p:nvPr/>
        </p:nvCxnSpPr>
        <p:spPr bwMode="auto">
          <a:xfrm>
            <a:off x="5352518" y="2857500"/>
            <a:ext cx="3715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8" name="Oval 11"/>
          <p:cNvSpPr>
            <a:spLocks noChangeArrowheads="1"/>
          </p:cNvSpPr>
          <p:nvPr/>
        </p:nvSpPr>
        <p:spPr bwMode="auto">
          <a:xfrm>
            <a:off x="6638476" y="2590800"/>
            <a:ext cx="542842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22539" name="AutoShape 12"/>
          <p:cNvCxnSpPr>
            <a:cxnSpLocks noChangeShapeType="1"/>
            <a:stCxn id="22538" idx="6"/>
            <a:endCxn id="22531" idx="2"/>
          </p:cNvCxnSpPr>
          <p:nvPr/>
        </p:nvCxnSpPr>
        <p:spPr bwMode="auto">
          <a:xfrm>
            <a:off x="7181318" y="2857500"/>
            <a:ext cx="82875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138" y="3505200"/>
            <a:ext cx="1728179" cy="360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100911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Conditional Independence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3200400"/>
            <a:ext cx="8077200" cy="3154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Basic conditional independence: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Past and future </a:t>
            </a:r>
            <a:r>
              <a:rPr lang="en-US" sz="2400">
                <a:ea typeface="ＭＳ Ｐゴシック" pitchFamily="34" charset="-128"/>
              </a:rPr>
              <a:t>independent given </a:t>
            </a:r>
            <a:r>
              <a:rPr lang="en-US" sz="2400" dirty="0">
                <a:ea typeface="ＭＳ Ｐゴシック" pitchFamily="34" charset="-128"/>
              </a:rPr>
              <a:t>the present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Each time step only depends on the previous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This is called the (first order) Markov property</a:t>
            </a:r>
          </a:p>
          <a:p>
            <a:pPr lvl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Note that the chain is just a (</a:t>
            </a:r>
            <a:r>
              <a:rPr lang="en-US" sz="2800" dirty="0" err="1">
                <a:ea typeface="ＭＳ Ｐゴシック" pitchFamily="34" charset="-128"/>
              </a:rPr>
              <a:t>growable</a:t>
            </a:r>
            <a:r>
              <a:rPr lang="en-US" sz="2800" dirty="0">
                <a:ea typeface="ＭＳ Ｐゴシック" pitchFamily="34" charset="-128"/>
              </a:rPr>
              <a:t>) BN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We can always use generic BN reasoning on it if we truncate the chain at a fixed length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2" y="1399767"/>
            <a:ext cx="6790812" cy="14958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Wrap-up</a:t>
            </a:r>
          </a:p>
        </p:txBody>
      </p:sp>
    </p:spTree>
    <p:extLst>
      <p:ext uri="{BB962C8B-B14F-4D97-AF65-F5344CB8AC3E}">
        <p14:creationId xmlns:p14="http://schemas.microsoft.com/office/powerpoint/2010/main" val="148281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States: X = {rain, sun}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219200" y="4495800"/>
          <a:ext cx="2220913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6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800" b="1" i="0" u="none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sun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ea typeface="ＭＳ Ｐゴシック" pitchFamily="34" charset="-128"/>
              </a:rPr>
              <a:t>Initial distribution: 1.0 sun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CPT P(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t</a:t>
            </a:r>
            <a:r>
              <a:rPr lang="en-US" sz="2800" dirty="0">
                <a:ea typeface="ＭＳ Ｐゴシック" pitchFamily="34" charset="-128"/>
              </a:rPr>
              <a:t> | X</a:t>
            </a:r>
            <a:r>
              <a:rPr lang="en-US" sz="2800" baseline="-25000" dirty="0">
                <a:ea typeface="ＭＳ Ｐゴシック" pitchFamily="34" charset="-128"/>
              </a:rPr>
              <a:t>t-1</a:t>
            </a:r>
            <a:r>
              <a:rPr lang="en-US" sz="2800" dirty="0">
                <a:ea typeface="ＭＳ Ｐゴシック" pitchFamily="34" charset="-128"/>
              </a:rPr>
              <a:t>):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id="{552EDC1D-9CF4-42BC-AF3D-6F8351CDB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81" grpId="0"/>
      <p:bldP spid="28682" grpId="0"/>
      <p:bldP spid="28683" grpId="0"/>
      <p:bldP spid="28684" grpId="0"/>
      <p:bldP spid="28685" grpId="0" animBg="1"/>
      <p:bldP spid="28688" grpId="0"/>
      <p:bldP spid="28689" grpId="0"/>
      <p:bldP spid="28690" grpId="0"/>
      <p:bldP spid="286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921059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Markov Chain Weather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1.0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one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p:pic>
        <p:nvPicPr>
          <p:cNvPr id="16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32" y="4118067"/>
            <a:ext cx="84978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1532" y="5489667"/>
            <a:ext cx="3632200" cy="2551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77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14215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distribution: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=0.9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probability distribution after the next step?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𝑠𝑢𝑛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r>
                  <a:rPr lang="en-US" dirty="0"/>
                  <a:t> ?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  <a:p>
                <a:pPr marL="514350" indent="-514350">
                  <a:buAutoNum type="alphaUcParenR"/>
                </a:pPr>
                <a:r>
                  <a:rPr lang="en-US" dirty="0"/>
                  <a:t>0.81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0.84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0.9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1.0</a:t>
                </a:r>
              </a:p>
              <a:p>
                <a:pPr marL="514350" indent="-514350">
                  <a:buAutoNum type="alphaUcParenR"/>
                </a:pPr>
                <a:r>
                  <a:rPr lang="en-US" dirty="0"/>
                  <a:t>1.2</a:t>
                </a:r>
              </a:p>
              <a:p>
                <a:pPr marL="514350" indent="-514350">
                  <a:buAutoNum type="alphaUcParenR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8996012" y="753736"/>
            <a:ext cx="609600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0443812" y="753736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Calibri"/>
                <a:cs typeface="Calibri"/>
              </a:rPr>
              <a:t>sun</a:t>
            </a:r>
          </a:p>
        </p:txBody>
      </p:sp>
      <p:cxnSp>
        <p:nvCxnSpPr>
          <p:cNvPr id="7" name="AutoShape 6"/>
          <p:cNvCxnSpPr>
            <a:cxnSpLocks noChangeShapeType="1"/>
            <a:stCxn id="5" idx="0"/>
            <a:endCxn id="6" idx="0"/>
          </p:cNvCxnSpPr>
          <p:nvPr/>
        </p:nvCxnSpPr>
        <p:spPr bwMode="auto">
          <a:xfrm rot="5400000" flipV="1">
            <a:off x="10023918" y="16342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7"/>
          <p:cNvCxnSpPr>
            <a:cxnSpLocks noChangeShapeType="1"/>
            <a:stCxn id="6" idx="4"/>
            <a:endCxn id="5" idx="4"/>
          </p:cNvCxnSpPr>
          <p:nvPr/>
        </p:nvCxnSpPr>
        <p:spPr bwMode="auto">
          <a:xfrm rot="5400000">
            <a:off x="10023918" y="654517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"/>
          <p:cNvCxnSpPr>
            <a:cxnSpLocks noChangeShapeType="1"/>
            <a:stCxn id="6" idx="7"/>
            <a:endCxn id="6" idx="6"/>
          </p:cNvCxnSpPr>
          <p:nvPr/>
        </p:nvCxnSpPr>
        <p:spPr bwMode="auto">
          <a:xfrm rot="5400000" flipV="1">
            <a:off x="10901012" y="891848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9"/>
          <p:cNvCxnSpPr>
            <a:cxnSpLocks noChangeShapeType="1"/>
            <a:stCxn id="5" idx="3"/>
            <a:endCxn id="5" idx="2"/>
          </p:cNvCxnSpPr>
          <p:nvPr/>
        </p:nvCxnSpPr>
        <p:spPr bwMode="auto">
          <a:xfrm rot="16200000" flipV="1">
            <a:off x="8918224" y="1122036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352362" y="74811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0.9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1699" y="17443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0.7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772299" y="372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0.3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772299" y="1896736"/>
            <a:ext cx="74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0.1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14:cNvPr>
              <p14:cNvContentPartPr/>
              <p14:nvPr/>
            </p14:nvContentPartPr>
            <p14:xfrm>
              <a:off x="1219320" y="3089160"/>
              <a:ext cx="10386360" cy="338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266FF-5807-460C-A650-4B6FF9D7D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9960" y="3079800"/>
                <a:ext cx="10405080" cy="34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02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25C56B7-B88E-4BE6-8525-1559785AB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30" y="3810001"/>
            <a:ext cx="448083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068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b="0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b="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1313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Chain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</p:spPr>
            <p:txBody>
              <a:bodyPr/>
              <a:lstStyle/>
              <a:p>
                <a:r>
                  <a:rPr lang="en-US" sz="2800" dirty="0">
                    <a:ea typeface="ＭＳ Ｐゴシック" pitchFamily="34" charset="-128"/>
                  </a:rPr>
                  <a:t>If you know the transition probabilities,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∣ 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dirty="0">
                    <a:ea typeface="ＭＳ Ｐゴシック" pitchFamily="34" charset="-128"/>
                  </a:rPr>
                  <a:t>, </a:t>
                </a:r>
                <a:r>
                  <a:rPr lang="en-US" sz="2800" dirty="0">
                    <a:ea typeface="ＭＳ Ｐゴシック" pitchFamily="34" charset="-128"/>
                  </a:rPr>
                  <a:t>and you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sz="2800" i="1" dirty="0" err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4</m:t>
                        </m:r>
                      </m:sub>
                    </m:sSub>
                    <m:r>
                      <a:rPr lang="en-US" sz="28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,</a:t>
                </a:r>
              </a:p>
              <a:p>
                <a:r>
                  <a:rPr lang="en-US" altLang="ja-JP" sz="2800" dirty="0">
                    <a:ea typeface="ＭＳ Ｐゴシック" pitchFamily="34" charset="-128"/>
                  </a:rPr>
                  <a:t>write an equation to compute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(</m:t>
                    </m:r>
                    <m:sSub>
                      <m:sSubPr>
                        <m:ctrlP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)</m:t>
                    </m:r>
                  </m:oMath>
                </a14:m>
                <a:r>
                  <a:rPr lang="en-US" altLang="ja-JP" sz="2800" dirty="0">
                    <a:ea typeface="ＭＳ Ｐゴシック" pitchFamily="34" charset="-128"/>
                  </a:rPr>
                  <a:t>.</a:t>
                </a:r>
              </a:p>
              <a:p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itchFamily="34" charset="-128"/>
                      </a:rPr>
                      <m:t>𝑃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b="0" i="1" smtClean="0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ＭＳ Ｐゴシック" pitchFamily="34" charset="-128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,</m:t>
                                </m:r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,</m:t>
                            </m:r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(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  <m:r>
                          <a:rPr lang="en-US" altLang="ja-JP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)</m:t>
                        </m:r>
                      </m:e>
                    </m:nary>
                  </m:oMath>
                </a14:m>
                <a:endParaRPr lang="en-US" altLang="ja-JP" dirty="0">
                  <a:ea typeface="ＭＳ Ｐゴシック" pitchFamily="34" charset="-128"/>
                </a:endParaRPr>
              </a:p>
              <a:p>
                <a:r>
                  <a:rPr lang="en-US" altLang="ja-JP" dirty="0">
                    <a:ea typeface="ＭＳ Ｐゴシック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ＭＳ Ｐゴシック" pitchFamily="34" charset="-128"/>
                      </a:rPr>
                      <m:t>           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ＭＳ Ｐゴシック" pitchFamily="34" charset="-128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  <m:t>4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ja-JP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altLang="ja-JP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en-US" altLang="ja-JP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  <m:t>𝑃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pitchFamily="34" charset="-128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ja-JP" sz="2800" dirty="0">
                  <a:ea typeface="ＭＳ Ｐゴシック" pitchFamily="34" charset="-128"/>
                </a:endParaRPr>
              </a:p>
              <a:p>
                <a:endParaRPr lang="en-US" altLang="ja-JP" sz="2800" dirty="0"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296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2200162"/>
                <a:ext cx="11465731" cy="3143364"/>
              </a:xfrm>
              <a:blipFill>
                <a:blip r:embed="rId2"/>
                <a:stretch>
                  <a:fillRect l="-1117" t="-32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55626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23622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1" name="AutoShape 6"/>
          <p:cNvCxnSpPr>
            <a:cxnSpLocks noChangeShapeType="1"/>
            <a:stCxn id="32" idx="6"/>
            <a:endCxn id="30" idx="2"/>
          </p:cNvCxnSpPr>
          <p:nvPr/>
        </p:nvCxnSpPr>
        <p:spPr bwMode="auto">
          <a:xfrm>
            <a:off x="19954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14478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3276600" y="1246675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34" name="AutoShape 9"/>
          <p:cNvCxnSpPr>
            <a:cxnSpLocks noChangeShapeType="1"/>
            <a:stCxn id="33" idx="6"/>
            <a:endCxn id="36" idx="2"/>
          </p:cNvCxnSpPr>
          <p:nvPr/>
        </p:nvCxnSpPr>
        <p:spPr bwMode="auto">
          <a:xfrm>
            <a:off x="38242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0"/>
          <p:cNvCxnSpPr>
            <a:cxnSpLocks noChangeShapeType="1"/>
            <a:stCxn id="30" idx="6"/>
            <a:endCxn id="33" idx="2"/>
          </p:cNvCxnSpPr>
          <p:nvPr/>
        </p:nvCxnSpPr>
        <p:spPr bwMode="auto">
          <a:xfrm>
            <a:off x="2909888" y="1513375"/>
            <a:ext cx="3524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4191000" y="1246675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7" name="AutoShape 12"/>
          <p:cNvCxnSpPr>
            <a:cxnSpLocks noChangeShapeType="1"/>
            <a:stCxn id="36" idx="6"/>
            <a:endCxn id="29" idx="2"/>
          </p:cNvCxnSpPr>
          <p:nvPr/>
        </p:nvCxnSpPr>
        <p:spPr bwMode="auto">
          <a:xfrm>
            <a:off x="4738688" y="1513375"/>
            <a:ext cx="8096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58323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4267200" cy="8382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States {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rain, sun</a:t>
            </a:r>
            <a:r>
              <a:rPr lang="en-US" sz="2800" dirty="0">
                <a:ea typeface="ＭＳ Ｐゴシック" pitchFamily="34" charset="-128"/>
              </a:rPr>
              <a:t>}</a:t>
            </a:r>
          </a:p>
          <a:p>
            <a:pPr marL="457176" lvl="1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5853113" y="5057775"/>
            <a:ext cx="609600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rain</a:t>
            </a: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7300913" y="5057775"/>
            <a:ext cx="609600" cy="6096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sun</a:t>
            </a:r>
          </a:p>
        </p:txBody>
      </p:sp>
      <p:cxnSp>
        <p:nvCxnSpPr>
          <p:cNvPr id="28677" name="AutoShape 6"/>
          <p:cNvCxnSpPr>
            <a:cxnSpLocks noChangeShapeType="1"/>
            <a:stCxn id="28675" idx="0"/>
            <a:endCxn id="28676" idx="0"/>
          </p:cNvCxnSpPr>
          <p:nvPr/>
        </p:nvCxnSpPr>
        <p:spPr bwMode="auto">
          <a:xfrm rot="5400000" flipV="1">
            <a:off x="6881019" y="4320381"/>
            <a:ext cx="1588" cy="1447800"/>
          </a:xfrm>
          <a:prstGeom prst="curvedConnector3">
            <a:avLst>
              <a:gd name="adj1" fmla="val -25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AutoShape 7"/>
          <p:cNvCxnSpPr>
            <a:cxnSpLocks noChangeShapeType="1"/>
            <a:stCxn id="28676" idx="4"/>
            <a:endCxn id="28675" idx="4"/>
          </p:cNvCxnSpPr>
          <p:nvPr/>
        </p:nvCxnSpPr>
        <p:spPr bwMode="auto">
          <a:xfrm rot="5400000">
            <a:off x="6881019" y="4958556"/>
            <a:ext cx="1588" cy="1447800"/>
          </a:xfrm>
          <a:prstGeom prst="curvedConnector3">
            <a:avLst>
              <a:gd name="adj1" fmla="val 28800009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AutoShape 8"/>
          <p:cNvCxnSpPr>
            <a:cxnSpLocks noChangeShapeType="1"/>
            <a:stCxn id="28676" idx="7"/>
            <a:endCxn id="28676" idx="6"/>
          </p:cNvCxnSpPr>
          <p:nvPr/>
        </p:nvCxnSpPr>
        <p:spPr bwMode="auto">
          <a:xfrm rot="5400000" flipV="1">
            <a:off x="7758113" y="5195887"/>
            <a:ext cx="230188" cy="103187"/>
          </a:xfrm>
          <a:prstGeom prst="curvedConnector4">
            <a:avLst>
              <a:gd name="adj1" fmla="val -212417"/>
              <a:gd name="adj2" fmla="val 472306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680" name="AutoShape 9"/>
          <p:cNvCxnSpPr>
            <a:cxnSpLocks noChangeShapeType="1"/>
            <a:stCxn id="28675" idx="3"/>
            <a:endCxn id="28675" idx="2"/>
          </p:cNvCxnSpPr>
          <p:nvPr/>
        </p:nvCxnSpPr>
        <p:spPr bwMode="auto">
          <a:xfrm rot="16200000" flipV="1">
            <a:off x="5775325" y="5426075"/>
            <a:ext cx="230187" cy="103188"/>
          </a:xfrm>
          <a:prstGeom prst="curvedConnector4">
            <a:avLst>
              <a:gd name="adj1" fmla="val -249657"/>
              <a:gd name="adj2" fmla="val 478458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8153400" y="45100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638800" y="60483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6629400" y="4676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6629400" y="6200775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5" name="AutoShape 14"/>
          <p:cNvSpPr>
            <a:spLocks noChangeArrowheads="1"/>
          </p:cNvSpPr>
          <p:nvPr/>
        </p:nvSpPr>
        <p:spPr bwMode="auto">
          <a:xfrm>
            <a:off x="5562600" y="3810000"/>
            <a:ext cx="6019800" cy="457200"/>
          </a:xfrm>
          <a:prstGeom prst="wedgeRectCallout">
            <a:avLst>
              <a:gd name="adj1" fmla="val -49866"/>
              <a:gd name="adj2" fmla="val -260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Two new ways of representing the same CPT</a:t>
            </a:r>
          </a:p>
        </p:txBody>
      </p:sp>
      <p:grpSp>
        <p:nvGrpSpPr>
          <p:cNvPr id="28687" name="Group 1"/>
          <p:cNvGrpSpPr>
            <a:grpSpLocks/>
          </p:cNvGrpSpPr>
          <p:nvPr/>
        </p:nvGrpSpPr>
        <p:grpSpPr bwMode="auto">
          <a:xfrm>
            <a:off x="8839200" y="5029200"/>
            <a:ext cx="2133600" cy="1066800"/>
            <a:chOff x="2057400" y="3260725"/>
            <a:chExt cx="2133600" cy="1066800"/>
          </a:xfrm>
        </p:grpSpPr>
        <p:sp>
          <p:nvSpPr>
            <p:cNvPr id="28718" name="Rectangle 7"/>
            <p:cNvSpPr>
              <a:spLocks noChangeArrowheads="1"/>
            </p:cNvSpPr>
            <p:nvPr/>
          </p:nvSpPr>
          <p:spPr bwMode="auto">
            <a:xfrm>
              <a:off x="20574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19" name="Rectangle 8"/>
            <p:cNvSpPr>
              <a:spLocks noChangeArrowheads="1"/>
            </p:cNvSpPr>
            <p:nvPr/>
          </p:nvSpPr>
          <p:spPr bwMode="auto">
            <a:xfrm>
              <a:off x="20574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sp>
          <p:nvSpPr>
            <p:cNvPr id="28720" name="Rectangle 9"/>
            <p:cNvSpPr>
              <a:spLocks noChangeArrowheads="1"/>
            </p:cNvSpPr>
            <p:nvPr/>
          </p:nvSpPr>
          <p:spPr bwMode="auto">
            <a:xfrm>
              <a:off x="3505200" y="3260725"/>
              <a:ext cx="685800" cy="38100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sun</a:t>
              </a:r>
            </a:p>
          </p:txBody>
        </p:sp>
        <p:sp>
          <p:nvSpPr>
            <p:cNvPr id="28721" name="Rectangle 10"/>
            <p:cNvSpPr>
              <a:spLocks noChangeArrowheads="1"/>
            </p:cNvSpPr>
            <p:nvPr/>
          </p:nvSpPr>
          <p:spPr bwMode="auto">
            <a:xfrm>
              <a:off x="3505200" y="3946525"/>
              <a:ext cx="685800" cy="3810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rain</a:t>
              </a:r>
            </a:p>
          </p:txBody>
        </p:sp>
        <p:cxnSp>
          <p:nvCxnSpPr>
            <p:cNvPr id="28722" name="AutoShape 15"/>
            <p:cNvCxnSpPr>
              <a:cxnSpLocks noChangeShapeType="1"/>
              <a:stCxn id="28718" idx="3"/>
              <a:endCxn id="28720" idx="1"/>
            </p:cNvCxnSpPr>
            <p:nvPr/>
          </p:nvCxnSpPr>
          <p:spPr bwMode="auto">
            <a:xfrm>
              <a:off x="2743200" y="34512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3" name="AutoShape 16"/>
            <p:cNvCxnSpPr>
              <a:cxnSpLocks noChangeShapeType="1"/>
              <a:stCxn id="28718" idx="3"/>
              <a:endCxn id="28721" idx="1"/>
            </p:cNvCxnSpPr>
            <p:nvPr/>
          </p:nvCxnSpPr>
          <p:spPr bwMode="auto">
            <a:xfrm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4" name="AutoShape 17"/>
            <p:cNvCxnSpPr>
              <a:cxnSpLocks noChangeShapeType="1"/>
              <a:stCxn id="28719" idx="3"/>
              <a:endCxn id="28720" idx="1"/>
            </p:cNvCxnSpPr>
            <p:nvPr/>
          </p:nvCxnSpPr>
          <p:spPr bwMode="auto">
            <a:xfrm flipV="1">
              <a:off x="2743200" y="3451225"/>
              <a:ext cx="762000" cy="685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25" name="AutoShape 18"/>
            <p:cNvCxnSpPr>
              <a:cxnSpLocks noChangeShapeType="1"/>
              <a:stCxn id="28719" idx="3"/>
              <a:endCxn id="28721" idx="1"/>
            </p:cNvCxnSpPr>
            <p:nvPr/>
          </p:nvCxnSpPr>
          <p:spPr bwMode="auto">
            <a:xfrm>
              <a:off x="2743200" y="4137025"/>
              <a:ext cx="762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8688" name="Text Box 12"/>
          <p:cNvSpPr txBox="1">
            <a:spLocks noChangeArrowheads="1"/>
          </p:cNvSpPr>
          <p:nvPr/>
        </p:nvSpPr>
        <p:spPr bwMode="auto">
          <a:xfrm>
            <a:off x="9829800" y="5181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0.1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9829800" y="48148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0.9</a:t>
            </a:r>
          </a:p>
        </p:txBody>
      </p:sp>
      <p:sp>
        <p:nvSpPr>
          <p:cNvPr id="28690" name="Text Box 10"/>
          <p:cNvSpPr txBox="1">
            <a:spLocks noChangeArrowheads="1"/>
          </p:cNvSpPr>
          <p:nvPr/>
        </p:nvSpPr>
        <p:spPr bwMode="auto">
          <a:xfrm>
            <a:off x="9829800" y="5943600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0.7</a:t>
            </a:r>
          </a:p>
        </p:txBody>
      </p:sp>
      <p:sp>
        <p:nvSpPr>
          <p:cNvPr id="28691" name="Text Box 10"/>
          <p:cNvSpPr txBox="1">
            <a:spLocks noChangeArrowheads="1"/>
          </p:cNvSpPr>
          <p:nvPr/>
        </p:nvSpPr>
        <p:spPr bwMode="auto">
          <a:xfrm>
            <a:off x="9829800" y="5500687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Calibri"/>
                <a:cs typeface="Calibri"/>
              </a:rPr>
              <a:t>0.3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143001" y="5105400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2286000"/>
            <a:ext cx="472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Initial distribution 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8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8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6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800" dirty="0">
                <a:solidFill>
                  <a:srgbClr val="0096FF"/>
                </a:solidFill>
                <a:latin typeface="Calibri"/>
                <a:cs typeface="Calibri"/>
              </a:rPr>
              <a:t>) </a:t>
            </a:r>
            <a:endParaRPr lang="en-US" sz="28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sz="2800" dirty="0">
              <a:ea typeface="ＭＳ Ｐゴシック" pitchFamily="34" charset="-128"/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/>
          </a:p>
          <a:p>
            <a:pPr marL="342882" lvl="1" indent="-342882">
              <a:buClr>
                <a:schemeClr val="accent2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Transition model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6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endParaRPr lang="en-US" dirty="0">
              <a:solidFill>
                <a:srgbClr val="009051"/>
              </a:solidFill>
            </a:endParaRP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98851" cy="2266947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2971800"/>
          <a:ext cx="1752599" cy="111290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13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itle 1">
            <a:extLst>
              <a:ext uri="{FF2B5EF4-FFF2-40B4-BE49-F238E27FC236}">
                <a16:creationId xmlns:a16="http://schemas.microsoft.com/office/drawing/2014/main" id="{CE6C6749-D3D5-4F95-8964-1FB19B24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Weather prediction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4729164"/>
          </a:xfrm>
        </p:spPr>
        <p:txBody>
          <a:bodyPr/>
          <a:lstStyle/>
          <a:p>
            <a:r>
              <a:rPr lang="en-US" dirty="0"/>
              <a:t>Time 0: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&lt;0.5,0.5&gt;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1?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45296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9" name="AutoShape 65"/>
          <p:cNvCxnSpPr>
            <a:cxnSpLocks noChangeShapeType="1"/>
            <a:stCxn id="20" idx="6"/>
            <a:endCxn id="14" idx="2"/>
          </p:cNvCxnSpPr>
          <p:nvPr/>
        </p:nvCxnSpPr>
        <p:spPr bwMode="auto">
          <a:xfrm>
            <a:off x="9959189" y="47376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3318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9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66200" y="3315349"/>
            <a:ext cx="7965031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0,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 X</a:t>
            </a:r>
            <a:r>
              <a:rPr lang="en-US" sz="2800" kern="0" baseline="-25000" dirty="0">
                <a:solidFill>
                  <a:srgbClr val="9437FF"/>
                </a:solidFill>
                <a:sym typeface="Symbol"/>
              </a:rPr>
              <a:t>1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0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0.5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&lt;0.6,0.4&gt;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603908" y="986052"/>
            <a:ext cx="4717131" cy="368500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w = 1.0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if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= observation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for X</a:t>
            </a:r>
            <a:r>
              <a:rPr lang="en-US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Set w = w *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Sample 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from P(X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 | Parents(X</a:t>
            </a:r>
            <a:r>
              <a:rPr lang="en-US" baseline="-25000" dirty="0">
                <a:ea typeface="ＭＳ Ｐゴシック" pitchFamily="34" charset="-128"/>
              </a:rPr>
              <a:t>i</a:t>
            </a:r>
            <a:r>
              <a:rPr lang="en-US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1965960" y="4792980"/>
            <a:ext cx="8458200" cy="2042242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56641" y="3306871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1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&lt;0.66,0.34&gt;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9968952" y="4743395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66"/>
          <p:cNvSpPr>
            <a:spLocks noChangeArrowheads="1"/>
          </p:cNvSpPr>
          <p:nvPr/>
        </p:nvSpPr>
        <p:spPr bwMode="auto">
          <a:xfrm>
            <a:off x="9242947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prediction,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1: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&lt;0.6,0.4&gt;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2?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1658275" y="4400495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11172168" y="4743395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10457635" y="4390663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2716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0254104" y="4146121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10846 -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87 0 " pathEditMode="relative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AutoShape 65"/>
          <p:cNvCxnSpPr>
            <a:cxnSpLocks noChangeShapeType="1"/>
          </p:cNvCxnSpPr>
          <p:nvPr/>
        </p:nvCxnSpPr>
        <p:spPr bwMode="auto">
          <a:xfrm>
            <a:off x="8759171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246914" y="3315349"/>
            <a:ext cx="8512256" cy="16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i="1" kern="0" dirty="0">
                <a:solidFill>
                  <a:srgbClr val="0432FF"/>
                </a:solidFill>
                <a:latin typeface="Calibri"/>
                <a:cs typeface="Calibri"/>
              </a:rPr>
              <a:t>                       </a:t>
            </a:r>
            <a:r>
              <a:rPr lang="en-US" sz="2800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28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0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sz="2800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sz="2800" i="1" kern="0" dirty="0">
                <a:solidFill>
                  <a:srgbClr val="9437FF"/>
                </a:solidFill>
                <a:sym typeface="Symbol"/>
              </a:rPr>
              <a:t>, X</a:t>
            </a:r>
            <a:r>
              <a:rPr lang="en-US" sz="2800" kern="0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sz="2800" kern="0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kern="0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kern="0" baseline="-51000" dirty="0">
                <a:solidFill>
                  <a:srgbClr val="DC0003"/>
                </a:solidFill>
                <a:sym typeface="Symbol"/>
              </a:rPr>
              <a:t>2</a:t>
            </a:r>
            <a:r>
              <a:rPr lang="en-US" i="1" kern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3</a:t>
            </a:r>
            <a:r>
              <a:rPr lang="en-US" kern="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i="1" kern="0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kern="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kern="0" dirty="0">
                <a:solidFill>
                  <a:srgbClr val="CC00CC"/>
                </a:solidFill>
                <a:sym typeface="Symbol"/>
              </a:rPr>
              <a:t> </a:t>
            </a:r>
            <a:endParaRPr lang="en-US" kern="0" dirty="0">
              <a:solidFill>
                <a:srgbClr val="CC00CC"/>
              </a:solidFill>
              <a:sym typeface="Symbol"/>
            </a:endParaRP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CC00CC"/>
                </a:solidFill>
                <a:sym typeface="Symbol"/>
              </a:rPr>
              <a:t>              </a:t>
            </a:r>
            <a:r>
              <a:rPr lang="en-US" kern="0" dirty="0">
                <a:solidFill>
                  <a:srgbClr val="0432FF"/>
                </a:solidFill>
                <a:sym typeface="Symbol"/>
              </a:rPr>
              <a:t>=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0.66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&lt;0.9,0.1&gt;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DC0003"/>
                </a:solidFill>
                <a:sym typeface="Symbol"/>
              </a:rPr>
              <a:t>+</a:t>
            </a:r>
            <a:r>
              <a:rPr lang="en-US" kern="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kern="0" dirty="0">
                <a:solidFill>
                  <a:srgbClr val="0096FF"/>
                </a:solidFill>
                <a:sym typeface="Symbol"/>
              </a:rPr>
              <a:t>0.34</a:t>
            </a:r>
            <a:r>
              <a:rPr lang="en-US" kern="0" dirty="0">
                <a:solidFill>
                  <a:srgbClr val="009051"/>
                </a:solidFill>
                <a:sym typeface="Symbol"/>
              </a:rPr>
              <a:t>&lt;0.3,0.7&gt;</a:t>
            </a:r>
          </a:p>
          <a:p>
            <a:pPr marL="457176" lvl="1" indent="0">
              <a:buFont typeface="Wingdings" pitchFamily="2" charset="2"/>
              <a:buNone/>
            </a:pPr>
            <a:r>
              <a:rPr lang="en-US" kern="0" dirty="0">
                <a:solidFill>
                  <a:srgbClr val="0432FF"/>
                </a:solidFill>
                <a:sym typeface="Symbol"/>
              </a:rPr>
              <a:t>              = &lt;0.696,0.304&gt;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prediction,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54625" cy="2883489"/>
          </a:xfrm>
        </p:spPr>
        <p:txBody>
          <a:bodyPr/>
          <a:lstStyle/>
          <a:p>
            <a:r>
              <a:rPr lang="en-US" dirty="0"/>
              <a:t>Time 2: 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96FF"/>
                </a:solidFill>
                <a:latin typeface="Calibri"/>
                <a:cs typeface="Calibri"/>
              </a:rPr>
              <a:t>X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</a:rPr>
              <a:t>) =</a:t>
            </a:r>
            <a:r>
              <a:rPr lang="en-US" dirty="0">
                <a:solidFill>
                  <a:srgbClr val="0096FF"/>
                </a:solidFill>
              </a:rPr>
              <a:t>&lt;0.66,0.34&gt;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weather like at time 3?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    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baseline="-25000" dirty="0">
                <a:solidFill>
                  <a:srgbClr val="0432FF"/>
                </a:solidFill>
                <a:latin typeface="Calibri"/>
                <a:cs typeface="Calibri"/>
              </a:rPr>
              <a:t>3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47" y="1181101"/>
            <a:ext cx="4086692" cy="2501900"/>
          </a:xfrm>
          <a:prstGeom prst="rect">
            <a:avLst/>
          </a:prstGeom>
        </p:spPr>
      </p:pic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10455076" y="440457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9" name="AutoShape 65"/>
          <p:cNvCxnSpPr>
            <a:cxnSpLocks noChangeShapeType="1"/>
          </p:cNvCxnSpPr>
          <p:nvPr/>
        </p:nvCxnSpPr>
        <p:spPr bwMode="auto">
          <a:xfrm>
            <a:off x="9978749" y="474258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66"/>
          <p:cNvSpPr>
            <a:spLocks noChangeArrowheads="1"/>
          </p:cNvSpPr>
          <p:nvPr/>
        </p:nvSpPr>
        <p:spPr bwMode="auto">
          <a:xfrm>
            <a:off x="9252744" y="43947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46720" y="4394790"/>
            <a:ext cx="707065" cy="685800"/>
            <a:chOff x="7209582" y="3073990"/>
            <a:chExt cx="707065" cy="685800"/>
          </a:xfrm>
          <a:effectLst/>
        </p:grpSpPr>
        <p:cxnSp>
          <p:nvCxnSpPr>
            <p:cNvPr id="14" name="Straight Connector 13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027974" y="42804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20" name="Straight Connector 1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924149" y="4140200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30" name="Straight Connector 29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928225" y="4140200"/>
            <a:ext cx="2484841" cy="1210733"/>
            <a:chOff x="10515600" y="4267200"/>
            <a:chExt cx="1219200" cy="2438400"/>
          </a:xfrm>
          <a:effectLst/>
        </p:grpSpPr>
        <p:cxnSp>
          <p:nvCxnSpPr>
            <p:cNvPr id="35" name="Straight Connector 3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9437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0252882" y="4143612"/>
            <a:ext cx="1169248" cy="1210733"/>
            <a:chOff x="10515600" y="4267200"/>
            <a:chExt cx="1219200" cy="2438400"/>
          </a:xfrm>
          <a:effectLst/>
        </p:grpSpPr>
        <p:cxnSp>
          <p:nvCxnSpPr>
            <p:cNvPr id="45" name="Straight Connector 4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432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66"/>
          <p:cNvSpPr>
            <a:spLocks noChangeArrowheads="1"/>
          </p:cNvSpPr>
          <p:nvPr/>
        </p:nvSpPr>
        <p:spPr bwMode="auto">
          <a:xfrm>
            <a:off x="8033166" y="4404622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X</a:t>
            </a:r>
            <a:r>
              <a:rPr lang="en-US" sz="2800" baseline="-250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1</a:t>
            </a:r>
          </a:p>
        </p:txBody>
      </p:sp>
      <p:cxnSp>
        <p:nvCxnSpPr>
          <p:cNvPr id="41" name="AutoShape 65"/>
          <p:cNvCxnSpPr>
            <a:cxnSpLocks noChangeShapeType="1"/>
          </p:cNvCxnSpPr>
          <p:nvPr/>
        </p:nvCxnSpPr>
        <p:spPr bwMode="auto">
          <a:xfrm>
            <a:off x="7561649" y="4747522"/>
            <a:ext cx="467168" cy="0"/>
          </a:xfrm>
          <a:prstGeom prst="straightConnector1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434688" y="1394178"/>
          <a:ext cx="2362199" cy="147878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8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2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algorithm (simple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state at time </a:t>
            </a:r>
            <a:r>
              <a:rPr lang="en-US" i="1" dirty="0"/>
              <a:t>t</a:t>
            </a:r>
            <a:r>
              <a:rPr lang="en-US" dirty="0"/>
              <a:t>?</a:t>
            </a:r>
          </a:p>
          <a:p>
            <a:pPr marL="457176" lvl="1" indent="0">
              <a:buNone/>
            </a:pPr>
            <a:r>
              <a:rPr lang="en-US" i="1" dirty="0">
                <a:solidFill>
                  <a:srgbClr val="0432FF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(</a:t>
            </a:r>
            <a:r>
              <a:rPr lang="en-US" i="1" dirty="0" err="1">
                <a:solidFill>
                  <a:srgbClr val="0432F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432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432FF"/>
                </a:solidFill>
                <a:latin typeface="Calibri"/>
                <a:cs typeface="Calibri"/>
              </a:rPr>
              <a:t>) =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P</a:t>
            </a:r>
            <a:r>
              <a:rPr lang="en-US" dirty="0">
                <a:solidFill>
                  <a:srgbClr val="9437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9437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, </a:t>
            </a:r>
            <a:r>
              <a:rPr lang="en-US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US" baseline="-25000" dirty="0" err="1">
                <a:solidFill>
                  <a:srgbClr val="9437FF"/>
                </a:solidFill>
                <a:latin typeface="Calibri"/>
                <a:cs typeface="Calibri"/>
                <a:sym typeface="Symbol"/>
              </a:rPr>
              <a:t>t</a:t>
            </a:r>
            <a:r>
              <a:rPr lang="en-US" dirty="0">
                <a:solidFill>
                  <a:srgbClr val="9437FF"/>
                </a:solidFill>
                <a:sym typeface="Symbol"/>
              </a:rPr>
              <a:t>)</a:t>
            </a:r>
          </a:p>
          <a:p>
            <a:pPr marL="457176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</a:t>
            </a:r>
            <a:r>
              <a:rPr lang="en-US" dirty="0">
                <a:solidFill>
                  <a:srgbClr val="0432FF"/>
                </a:solidFill>
                <a:sym typeface="Symbol"/>
              </a:rPr>
              <a:t>=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rgbClr val="DC0003"/>
                </a:solidFill>
                <a:sym typeface="Symbol"/>
              </a:rPr>
              <a:t>x</a:t>
            </a:r>
            <a:r>
              <a:rPr lang="en-US" sz="2400" i="1" baseline="-51000" dirty="0">
                <a:solidFill>
                  <a:srgbClr val="DC0003"/>
                </a:solidFill>
                <a:sym typeface="Symbol"/>
              </a:rPr>
              <a:t>t</a:t>
            </a:r>
            <a:r>
              <a:rPr lang="en-US" sz="2400" baseline="-51000" dirty="0">
                <a:solidFill>
                  <a:srgbClr val="DC0003"/>
                </a:solidFill>
                <a:sym typeface="Symbol"/>
              </a:rPr>
              <a:t>-1</a:t>
            </a:r>
            <a:r>
              <a:rPr lang="en-US" sz="24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051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=x</a:t>
            </a:r>
            <a:r>
              <a:rPr lang="en-US" i="1" baseline="-25000" dirty="0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Iterate this update starting at </a:t>
            </a:r>
            <a:r>
              <a:rPr lang="en-US" i="1" dirty="0"/>
              <a:t>t</a:t>
            </a:r>
            <a:r>
              <a:rPr lang="en-US" dirty="0"/>
              <a:t>=0</a:t>
            </a: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14768" y="1107849"/>
            <a:ext cx="2209800" cy="685800"/>
          </a:xfrm>
          <a:prstGeom prst="wedgeRoundRectCallout">
            <a:avLst>
              <a:gd name="adj1" fmla="val -125769"/>
              <a:gd name="adj2" fmla="val 178295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Probability from previous iteration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360570" y="1113178"/>
            <a:ext cx="1897480" cy="685800"/>
          </a:xfrm>
          <a:prstGeom prst="wedgeRoundRectCallout">
            <a:avLst>
              <a:gd name="adj1" fmla="val -100854"/>
              <a:gd name="adj2" fmla="val 153567"/>
              <a:gd name="adj3" fmla="val 16667"/>
            </a:avLst>
          </a:prstGeom>
          <a:solidFill>
            <a:schemeClr val="bg1"/>
          </a:solidFill>
          <a:ln w="28575" cmpd="sng">
            <a:solidFill>
              <a:srgbClr val="0090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Transition model</a:t>
            </a:r>
          </a:p>
        </p:txBody>
      </p:sp>
    </p:spTree>
    <p:extLst>
      <p:ext uri="{BB962C8B-B14F-4D97-AF65-F5344CB8AC3E}">
        <p14:creationId xmlns:p14="http://schemas.microsoft.com/office/powerpoint/2010/main" val="7002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5954245" cy="539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18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as a Bayes Net Warm-up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06400" y="1143000"/>
            <a:ext cx="10871200" cy="556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</a:pP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For the following Bayes net, write the query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en-US" sz="2400" i="1" kern="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2400" kern="0" baseline="-25000" dirty="0">
                <a:solidFill>
                  <a:schemeClr val="accent1">
                    <a:lumMod val="75000"/>
                  </a:schemeClr>
                </a:solidFill>
              </a:rPr>
              <a:t>1:4</a:t>
            </a:r>
            <a:r>
              <a:rPr lang="en-US" sz="2400" kern="0" dirty="0">
                <a:solidFill>
                  <a:schemeClr val="accent1">
                    <a:lumMod val="75000"/>
                  </a:schemeClr>
                </a:solidFill>
              </a:rPr>
              <a:t>) in terms of the conditional probability tables associated with the Bayes net.</a:t>
            </a:r>
          </a:p>
          <a:p>
            <a:endParaRPr lang="en-US" sz="2400" kern="0" dirty="0"/>
          </a:p>
          <a:p>
            <a:endParaRPr lang="en-US" sz="2400" kern="0" dirty="0"/>
          </a:p>
          <a:p>
            <a:pPr marL="0" indent="0">
              <a:buNone/>
            </a:pPr>
            <a:r>
              <a:rPr lang="en-US" sz="2400" i="1" kern="0" dirty="0">
                <a:solidFill>
                  <a:schemeClr val="tx1"/>
                </a:solidFill>
              </a:rPr>
              <a:t>P</a:t>
            </a:r>
            <a:r>
              <a:rPr lang="en-US" sz="2400" kern="0" dirty="0">
                <a:solidFill>
                  <a:schemeClr val="tx1"/>
                </a:solidFill>
              </a:rPr>
              <a:t>(</a:t>
            </a:r>
            <a:r>
              <a:rPr lang="en-US" sz="2400" i="1" kern="0" dirty="0">
                <a:solidFill>
                  <a:schemeClr val="tx1"/>
                </a:solidFill>
              </a:rPr>
              <a:t>X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 | </a:t>
            </a:r>
            <a:r>
              <a:rPr lang="en-US" sz="2400" i="1" kern="0" dirty="0">
                <a:solidFill>
                  <a:schemeClr val="tx1"/>
                </a:solidFill>
              </a:rPr>
              <a:t>e</a:t>
            </a:r>
            <a:r>
              <a:rPr lang="en-US" sz="2400" kern="0" baseline="-25000" dirty="0">
                <a:solidFill>
                  <a:schemeClr val="tx1"/>
                </a:solidFill>
              </a:rPr>
              <a:t>1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2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3</a:t>
            </a:r>
            <a:r>
              <a:rPr lang="en-US" sz="2400" i="1" kern="0" dirty="0">
                <a:solidFill>
                  <a:schemeClr val="tx1"/>
                </a:solidFill>
              </a:rPr>
              <a:t>,e</a:t>
            </a:r>
            <a:r>
              <a:rPr lang="en-US" sz="2400" kern="0" baseline="-25000" dirty="0">
                <a:solidFill>
                  <a:schemeClr val="tx1"/>
                </a:solidFill>
              </a:rPr>
              <a:t>4</a:t>
            </a:r>
            <a:r>
              <a:rPr lang="en-US" sz="2400" kern="0" dirty="0">
                <a:solidFill>
                  <a:schemeClr val="tx1"/>
                </a:solidFill>
              </a:rPr>
              <a:t>) =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848600" y="1828800"/>
            <a:ext cx="3429000" cy="1600200"/>
            <a:chOff x="1028700" y="4876800"/>
            <a:chExt cx="3276600" cy="1600200"/>
          </a:xfrm>
        </p:grpSpPr>
        <p:sp>
          <p:nvSpPr>
            <p:cNvPr id="2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24" name="AutoShape 63"/>
            <p:cNvCxnSpPr>
              <a:cxnSpLocks noChangeShapeType="1"/>
              <a:stCxn id="23" idx="4"/>
              <a:endCxn id="3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6" name="AutoShape 65"/>
            <p:cNvCxnSpPr>
              <a:cxnSpLocks noChangeShapeType="1"/>
              <a:stCxn id="27" idx="6"/>
              <a:endCxn id="2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28" name="AutoShape 67"/>
            <p:cNvCxnSpPr>
              <a:cxnSpLocks noChangeShapeType="1"/>
              <a:stCxn id="27" idx="4"/>
              <a:endCxn id="2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0" name="AutoShape 69"/>
            <p:cNvCxnSpPr>
              <a:cxnSpLocks noChangeShapeType="1"/>
              <a:stCxn id="29" idx="6"/>
              <a:endCxn id="3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stCxn id="23" idx="6"/>
              <a:endCxn id="2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3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36" name="AutoShape 77"/>
            <p:cNvCxnSpPr>
              <a:cxnSpLocks noChangeShapeType="1"/>
              <a:stCxn id="29" idx="4"/>
              <a:endCxn id="3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78"/>
            <p:cNvCxnSpPr>
              <a:cxnSpLocks noChangeShapeType="1"/>
              <a:stCxn id="32" idx="4"/>
              <a:endCxn id="3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3869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Usually the true state is not observed directly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 err="1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Dynamic Bayes Nets (DBNs)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315200" cy="5181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want to track multiple variables over time, using multiple sources of evidence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Idea: Repeat a fixed Bayes net structure at each time</a:t>
            </a:r>
          </a:p>
          <a:p>
            <a:pPr lvl="7"/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Variables from time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can condition on those from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t-1</a:t>
            </a: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18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i="1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31901" y="3762375"/>
            <a:ext cx="1357313" cy="1970088"/>
            <a:chOff x="1231366" y="3762103"/>
            <a:chExt cx="1358537" cy="1970314"/>
          </a:xfrm>
        </p:grpSpPr>
        <p:sp>
          <p:nvSpPr>
            <p:cNvPr id="79909" name="Oval 2"/>
            <p:cNvSpPr>
              <a:spLocks noChangeArrowheads="1"/>
            </p:cNvSpPr>
            <p:nvPr/>
          </p:nvSpPr>
          <p:spPr bwMode="auto">
            <a:xfrm>
              <a:off x="1231366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1231366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1" name="AutoShape 4"/>
            <p:cNvCxnSpPr>
              <a:cxnSpLocks noChangeShapeType="1"/>
              <a:stCxn id="79909" idx="4"/>
              <a:endCxn id="9" idx="0"/>
            </p:cNvCxnSpPr>
            <p:nvPr/>
          </p:nvCxnSpPr>
          <p:spPr bwMode="auto">
            <a:xfrm rot="5400000">
              <a:off x="1186735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962275" y="5105282"/>
              <a:ext cx="627628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1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13" name="AutoShape 6"/>
            <p:cNvCxnSpPr>
              <a:cxnSpLocks noChangeShapeType="1"/>
              <a:stCxn id="79914" idx="4"/>
              <a:endCxn id="11" idx="0"/>
            </p:cNvCxnSpPr>
            <p:nvPr/>
          </p:nvCxnSpPr>
          <p:spPr bwMode="auto">
            <a:xfrm rot="5400000">
              <a:off x="2162095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14" name="Oval 9"/>
            <p:cNvSpPr>
              <a:spLocks noChangeArrowheads="1"/>
            </p:cNvSpPr>
            <p:nvPr/>
          </p:nvSpPr>
          <p:spPr bwMode="auto">
            <a:xfrm>
              <a:off x="1962886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1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858353" y="3762375"/>
            <a:ext cx="2891447" cy="1970088"/>
            <a:chOff x="1857773" y="3762103"/>
            <a:chExt cx="2891855" cy="1970314"/>
          </a:xfrm>
        </p:grpSpPr>
        <p:sp>
          <p:nvSpPr>
            <p:cNvPr id="79899" name="Oval 17"/>
            <p:cNvSpPr>
              <a:spLocks noChangeArrowheads="1"/>
            </p:cNvSpPr>
            <p:nvPr/>
          </p:nvSpPr>
          <p:spPr bwMode="auto">
            <a:xfrm>
              <a:off x="3391091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3390536" y="5105282"/>
              <a:ext cx="627152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1" name="AutoShape 19"/>
            <p:cNvCxnSpPr>
              <a:cxnSpLocks noChangeShapeType="1"/>
              <a:stCxn id="79899" idx="4"/>
              <a:endCxn id="15" idx="0"/>
            </p:cNvCxnSpPr>
            <p:nvPr/>
          </p:nvCxnSpPr>
          <p:spPr bwMode="auto">
            <a:xfrm rot="5400000">
              <a:off x="3346460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4122477" y="5105282"/>
              <a:ext cx="627151" cy="62713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2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903" name="AutoShape 21"/>
            <p:cNvCxnSpPr>
              <a:cxnSpLocks noChangeShapeType="1"/>
              <a:stCxn id="79904" idx="4"/>
              <a:endCxn id="17" idx="0"/>
            </p:cNvCxnSpPr>
            <p:nvPr/>
          </p:nvCxnSpPr>
          <p:spPr bwMode="auto">
            <a:xfrm rot="5400000">
              <a:off x="4321820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904" name="Oval 22"/>
            <p:cNvSpPr>
              <a:spLocks noChangeArrowheads="1"/>
            </p:cNvSpPr>
            <p:nvPr/>
          </p:nvSpPr>
          <p:spPr bwMode="auto">
            <a:xfrm>
              <a:off x="4122611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2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905" name="AutoShape 25"/>
            <p:cNvCxnSpPr>
              <a:cxnSpLocks noChangeShapeType="1"/>
              <a:stCxn id="79909" idx="6"/>
              <a:endCxn id="79899" idx="2"/>
            </p:cNvCxnSpPr>
            <p:nvPr/>
          </p:nvCxnSpPr>
          <p:spPr bwMode="auto">
            <a:xfrm flipV="1">
              <a:off x="1857773" y="4075612"/>
              <a:ext cx="1533318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6" name="AutoShape 26"/>
            <p:cNvCxnSpPr>
              <a:cxnSpLocks noChangeShapeType="1"/>
              <a:stCxn id="79914" idx="6"/>
              <a:endCxn id="79904" idx="2"/>
            </p:cNvCxnSpPr>
            <p:nvPr/>
          </p:nvCxnSpPr>
          <p:spPr bwMode="auto">
            <a:xfrm flipV="1">
              <a:off x="2588737" y="4563292"/>
              <a:ext cx="1533873" cy="7620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7" name="AutoShape 27"/>
            <p:cNvCxnSpPr>
              <a:cxnSpLocks noChangeShapeType="1"/>
              <a:stCxn id="79914" idx="6"/>
              <a:endCxn id="79899" idx="3"/>
            </p:cNvCxnSpPr>
            <p:nvPr/>
          </p:nvCxnSpPr>
          <p:spPr bwMode="auto">
            <a:xfrm flipV="1">
              <a:off x="2588737" y="4297295"/>
              <a:ext cx="894179" cy="34220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908" name="AutoShape 28"/>
            <p:cNvCxnSpPr>
              <a:cxnSpLocks noChangeShapeType="1"/>
              <a:stCxn id="79899" idx="6"/>
              <a:endCxn id="79904" idx="1"/>
            </p:cNvCxnSpPr>
            <p:nvPr/>
          </p:nvCxnSpPr>
          <p:spPr bwMode="auto">
            <a:xfrm>
              <a:off x="4018108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35051" y="3276600"/>
            <a:ext cx="1727200" cy="2590800"/>
            <a:chOff x="1035423" y="3276600"/>
            <a:chExt cx="1726474" cy="2590800"/>
          </a:xfrm>
        </p:grpSpPr>
        <p:sp>
          <p:nvSpPr>
            <p:cNvPr id="79897" name="Rectangle 16"/>
            <p:cNvSpPr>
              <a:spLocks noChangeArrowheads="1"/>
            </p:cNvSpPr>
            <p:nvPr/>
          </p:nvSpPr>
          <p:spPr bwMode="auto">
            <a:xfrm>
              <a:off x="1035423" y="3657600"/>
              <a:ext cx="1726474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8" name="TextBox 26"/>
            <p:cNvSpPr txBox="1">
              <a:spLocks noChangeArrowheads="1"/>
            </p:cNvSpPr>
            <p:nvPr/>
          </p:nvSpPr>
          <p:spPr bwMode="auto">
            <a:xfrm>
              <a:off x="1618898" y="3276600"/>
              <a:ext cx="565974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=1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19451" y="3276600"/>
            <a:ext cx="1676400" cy="2590800"/>
            <a:chOff x="3219097" y="3276600"/>
            <a:chExt cx="1676400" cy="2590800"/>
          </a:xfrm>
        </p:grpSpPr>
        <p:sp>
          <p:nvSpPr>
            <p:cNvPr id="79895" name="Rectangle 16"/>
            <p:cNvSpPr>
              <a:spLocks noChangeArrowheads="1"/>
            </p:cNvSpPr>
            <p:nvPr/>
          </p:nvSpPr>
          <p:spPr bwMode="auto">
            <a:xfrm>
              <a:off x="32190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9896" name="TextBox 27"/>
            <p:cNvSpPr txBox="1">
              <a:spLocks noChangeArrowheads="1"/>
            </p:cNvSpPr>
            <p:nvPr/>
          </p:nvSpPr>
          <p:spPr bwMode="auto">
            <a:xfrm>
              <a:off x="3862498" y="3276600"/>
              <a:ext cx="56621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=2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4018384" y="3276600"/>
            <a:ext cx="4363616" cy="2590800"/>
            <a:chOff x="4018529" y="3276600"/>
            <a:chExt cx="4363471" cy="2590800"/>
          </a:xfrm>
        </p:grpSpPr>
        <p:sp>
          <p:nvSpPr>
            <p:cNvPr id="79880" name="Oval 17"/>
            <p:cNvSpPr>
              <a:spLocks noChangeArrowheads="1"/>
            </p:cNvSpPr>
            <p:nvPr/>
          </p:nvSpPr>
          <p:spPr bwMode="auto">
            <a:xfrm>
              <a:off x="5518160" y="376210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a</a:t>
              </a:r>
              <a:endParaRPr lang="en-US" b="1">
                <a:latin typeface="Calibri"/>
                <a:cs typeface="Calibri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auto">
            <a:xfrm>
              <a:off x="5518245" y="5105400"/>
              <a:ext cx="627042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a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2" name="AutoShape 19"/>
            <p:cNvCxnSpPr>
              <a:cxnSpLocks noChangeShapeType="1"/>
              <a:stCxn id="79880" idx="4"/>
              <a:endCxn id="31" idx="0"/>
            </p:cNvCxnSpPr>
            <p:nvPr/>
          </p:nvCxnSpPr>
          <p:spPr bwMode="auto">
            <a:xfrm rot="5400000">
              <a:off x="5473529" y="4747260"/>
              <a:ext cx="71628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" name="Oval 20"/>
            <p:cNvSpPr>
              <a:spLocks noChangeArrowheads="1"/>
            </p:cNvSpPr>
            <p:nvPr/>
          </p:nvSpPr>
          <p:spPr bwMode="auto">
            <a:xfrm>
              <a:off x="6250059" y="5105400"/>
              <a:ext cx="627041" cy="62706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Calibri"/>
                  <a:cs typeface="Calibri"/>
                </a:rPr>
                <a:t>E</a:t>
              </a:r>
              <a:r>
                <a:rPr lang="en-US" sz="1600" b="1" baseline="-25000" dirty="0">
                  <a:latin typeface="Calibri"/>
                  <a:cs typeface="Calibri"/>
                </a:rPr>
                <a:t>3</a:t>
              </a:r>
              <a:r>
                <a:rPr lang="en-US" b="1" baseline="30000" dirty="0">
                  <a:latin typeface="Calibri"/>
                  <a:cs typeface="Calibri"/>
                </a:rPr>
                <a:t>b</a:t>
              </a:r>
              <a:endParaRPr lang="en-US" sz="2000" b="1" dirty="0">
                <a:latin typeface="Calibri"/>
                <a:cs typeface="Calibri"/>
              </a:endParaRPr>
            </a:p>
          </p:txBody>
        </p:sp>
        <p:cxnSp>
          <p:nvCxnSpPr>
            <p:cNvPr id="79884" name="AutoShape 21"/>
            <p:cNvCxnSpPr>
              <a:cxnSpLocks noChangeShapeType="1"/>
              <a:stCxn id="79885" idx="4"/>
              <a:endCxn id="33" idx="0"/>
            </p:cNvCxnSpPr>
            <p:nvPr/>
          </p:nvCxnSpPr>
          <p:spPr bwMode="auto">
            <a:xfrm rot="5400000">
              <a:off x="6448889" y="4991100"/>
              <a:ext cx="2286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5" name="Oval 22"/>
            <p:cNvSpPr>
              <a:spLocks noChangeArrowheads="1"/>
            </p:cNvSpPr>
            <p:nvPr/>
          </p:nvSpPr>
          <p:spPr bwMode="auto">
            <a:xfrm>
              <a:off x="6249680" y="4249783"/>
              <a:ext cx="627017" cy="6270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>
                  <a:latin typeface="Calibri"/>
                  <a:cs typeface="Calibri"/>
                </a:rPr>
                <a:t>G</a:t>
              </a:r>
              <a:r>
                <a:rPr lang="en-US" b="1" baseline="-25000">
                  <a:latin typeface="Calibri"/>
                  <a:cs typeface="Calibri"/>
                </a:rPr>
                <a:t>3</a:t>
              </a:r>
              <a:r>
                <a:rPr lang="en-US" b="1" baseline="30000">
                  <a:latin typeface="Calibri"/>
                  <a:cs typeface="Calibri"/>
                </a:rPr>
                <a:t>b</a:t>
              </a:r>
              <a:endParaRPr lang="en-US" b="1">
                <a:latin typeface="Calibri"/>
                <a:cs typeface="Calibri"/>
              </a:endParaRPr>
            </a:p>
          </p:txBody>
        </p:sp>
        <p:cxnSp>
          <p:nvCxnSpPr>
            <p:cNvPr id="79886" name="AutoShape 28"/>
            <p:cNvCxnSpPr>
              <a:cxnSpLocks noChangeShapeType="1"/>
              <a:stCxn id="79880" idx="6"/>
              <a:endCxn id="79885" idx="1"/>
            </p:cNvCxnSpPr>
            <p:nvPr/>
          </p:nvCxnSpPr>
          <p:spPr bwMode="auto">
            <a:xfrm>
              <a:off x="6145177" y="4075612"/>
              <a:ext cx="196328" cy="26599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87" name="TextBox 36"/>
            <p:cNvSpPr txBox="1">
              <a:spLocks noChangeArrowheads="1"/>
            </p:cNvSpPr>
            <p:nvPr/>
          </p:nvSpPr>
          <p:spPr bwMode="auto">
            <a:xfrm>
              <a:off x="5989568" y="3276600"/>
              <a:ext cx="56619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900" dirty="0">
                  <a:latin typeface="Calibri"/>
                  <a:cs typeface="Calibri"/>
                </a:rPr>
                <a:t>t =3</a:t>
              </a:r>
            </a:p>
          </p:txBody>
        </p:sp>
        <p:cxnSp>
          <p:nvCxnSpPr>
            <p:cNvPr id="79888" name="AutoShape 25"/>
            <p:cNvCxnSpPr>
              <a:cxnSpLocks noChangeShapeType="1"/>
              <a:stCxn id="79899" idx="6"/>
              <a:endCxn id="79880" idx="2"/>
            </p:cNvCxnSpPr>
            <p:nvPr/>
          </p:nvCxnSpPr>
          <p:spPr bwMode="auto">
            <a:xfrm flipV="1">
              <a:off x="4018529" y="4075612"/>
              <a:ext cx="1499631" cy="7643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89" name="AutoShape 27"/>
            <p:cNvCxnSpPr>
              <a:cxnSpLocks noChangeShapeType="1"/>
              <a:stCxn id="79904" idx="6"/>
              <a:endCxn id="79880" idx="3"/>
            </p:cNvCxnSpPr>
            <p:nvPr/>
          </p:nvCxnSpPr>
          <p:spPr bwMode="auto">
            <a:xfrm flipV="1">
              <a:off x="4749921" y="4297296"/>
              <a:ext cx="860064" cy="34237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0" name="AutoShape 26"/>
            <p:cNvCxnSpPr>
              <a:cxnSpLocks noChangeShapeType="1"/>
              <a:stCxn id="79904" idx="6"/>
              <a:endCxn id="79885" idx="2"/>
            </p:cNvCxnSpPr>
            <p:nvPr/>
          </p:nvCxnSpPr>
          <p:spPr bwMode="auto">
            <a:xfrm flipV="1">
              <a:off x="4749921" y="4563292"/>
              <a:ext cx="1499759" cy="7638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891" name="Rectangle 16"/>
            <p:cNvSpPr>
              <a:spLocks noChangeArrowheads="1"/>
            </p:cNvSpPr>
            <p:nvPr/>
          </p:nvSpPr>
          <p:spPr bwMode="auto">
            <a:xfrm>
              <a:off x="5352697" y="3657600"/>
              <a:ext cx="1676400" cy="220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79892" name="AutoShape 25"/>
            <p:cNvCxnSpPr>
              <a:cxnSpLocks noChangeShapeType="1"/>
            </p:cNvCxnSpPr>
            <p:nvPr/>
          </p:nvCxnSpPr>
          <p:spPr bwMode="auto">
            <a:xfrm>
              <a:off x="6150428" y="407894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3" name="AutoShape 27"/>
            <p:cNvCxnSpPr>
              <a:cxnSpLocks noChangeShapeType="1"/>
            </p:cNvCxnSpPr>
            <p:nvPr/>
          </p:nvCxnSpPr>
          <p:spPr bwMode="auto">
            <a:xfrm flipV="1">
              <a:off x="6881948" y="4300625"/>
              <a:ext cx="860357" cy="26599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894" name="AutoShape 26"/>
            <p:cNvCxnSpPr>
              <a:cxnSpLocks noChangeShapeType="1"/>
            </p:cNvCxnSpPr>
            <p:nvPr/>
          </p:nvCxnSpPr>
          <p:spPr bwMode="auto">
            <a:xfrm>
              <a:off x="6881948" y="4566621"/>
              <a:ext cx="1500052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5984" y="1295400"/>
            <a:ext cx="3671107" cy="2376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0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Weather HMM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62615" y="3586578"/>
            <a:ext cx="7315200" cy="2819400"/>
            <a:chOff x="990600" y="1676400"/>
            <a:chExt cx="7315200" cy="2819400"/>
          </a:xfrm>
        </p:grpSpPr>
        <p:cxnSp>
          <p:nvCxnSpPr>
            <p:cNvPr id="11" name="Straight Arrow Connector 10"/>
            <p:cNvCxnSpPr>
              <a:endCxn id="52" idx="2"/>
            </p:cNvCxnSpPr>
            <p:nvPr/>
          </p:nvCxnSpPr>
          <p:spPr>
            <a:xfrm>
              <a:off x="3124200" y="2057400"/>
              <a:ext cx="5334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371600" y="3703638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26" name="Straight Arrow Connector 25"/>
            <p:cNvCxnSpPr>
              <a:stCxn id="51" idx="4"/>
              <a:endCxn id="25" idx="0"/>
            </p:cNvCxnSpPr>
            <p:nvPr/>
          </p:nvCxnSpPr>
          <p:spPr>
            <a:xfrm>
              <a:off x="2362200" y="2438400"/>
              <a:ext cx="0" cy="12652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2" idx="4"/>
              <a:endCxn id="49" idx="0"/>
            </p:cNvCxnSpPr>
            <p:nvPr/>
          </p:nvCxnSpPr>
          <p:spPr>
            <a:xfrm>
              <a:off x="4648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53" idx="2"/>
            </p:cNvCxnSpPr>
            <p:nvPr/>
          </p:nvCxnSpPr>
          <p:spPr>
            <a:xfrm flipV="1">
              <a:off x="5410200" y="2057400"/>
              <a:ext cx="533400" cy="793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3" idx="4"/>
              <a:endCxn id="50" idx="0"/>
            </p:cNvCxnSpPr>
            <p:nvPr/>
          </p:nvCxnSpPr>
          <p:spPr>
            <a:xfrm>
              <a:off x="6934200" y="2438400"/>
              <a:ext cx="0" cy="1295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657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943600" y="37338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Umbrella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371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t-1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657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 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t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943600" y="1676400"/>
              <a:ext cx="1981200" cy="762000"/>
            </a:xfrm>
            <a:prstGeom prst="ellipse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rgbClr val="333399"/>
                  </a:solidFill>
                  <a:latin typeface="Calibri"/>
                  <a:cs typeface="Calibri"/>
                </a:rPr>
                <a:t>Weather</a:t>
              </a:r>
              <a:r>
                <a:rPr lang="en-US" sz="2400" baseline="-25000" dirty="0">
                  <a:solidFill>
                    <a:srgbClr val="333399"/>
                  </a:solidFill>
                  <a:latin typeface="Calibri"/>
                  <a:cs typeface="Calibri"/>
                </a:rPr>
                <a:t> t+1</a:t>
              </a:r>
              <a:endParaRPr lang="en-US" baseline="-25000" dirty="0">
                <a:solidFill>
                  <a:srgbClr val="333399"/>
                </a:solidFill>
                <a:latin typeface="Calibri"/>
                <a:cs typeface="Calibri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9906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7924800" y="2057400"/>
              <a:ext cx="381000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594442" y="1292600"/>
            <a:ext cx="5257800" cy="16303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34" charset="-128"/>
              </a:rPr>
              <a:t>An HMM is defined by: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Initial distribution:   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endParaRPr lang="en-US" sz="2400" dirty="0">
              <a:solidFill>
                <a:srgbClr val="0096FF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Transition model:   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endParaRPr lang="en-US" sz="2400" dirty="0">
              <a:solidFill>
                <a:srgbClr val="009051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Sensor model:          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F16C11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F16C11"/>
                </a:solidFill>
                <a:latin typeface="Calibri"/>
                <a:cs typeface="Calibri"/>
              </a:rPr>
              <a:t>t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</a:t>
            </a:r>
            <a:r>
              <a:rPr lang="en-US" sz="24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i="1" dirty="0" err="1">
                <a:solidFill>
                  <a:srgbClr val="F16C1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sym typeface="Symbol"/>
              </a:rPr>
              <a:t>)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69" y="1413686"/>
            <a:ext cx="2621611" cy="890016"/>
          </a:xfrm>
          <a:prstGeom prst="rect">
            <a:avLst/>
          </a:prstGeom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962815" y="2210496"/>
          <a:ext cx="1904999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587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800" b="1" baseline="-25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-1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0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33092" y="4346072"/>
          <a:ext cx="1905000" cy="121932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9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2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36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endParaRPr lang="en-US" sz="1400" b="1" baseline="-250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P(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|</a:t>
                      </a:r>
                      <a:r>
                        <a:rPr lang="en-US" sz="1400" b="1" i="0" u="none" baseline="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800" b="1" i="0" u="none" baseline="-25000" dirty="0" err="1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0.2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0.8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rain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L="91410" marR="91410" marT="45736" marB="45736">
                    <a:lnL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L="91410" marR="91410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16C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74" y="1405318"/>
            <a:ext cx="2378144" cy="2190276"/>
          </a:xfrm>
          <a:prstGeom prst="rect">
            <a:avLst/>
          </a:prstGeom>
        </p:spPr>
      </p:pic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301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Ghostbusters HMM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0801"/>
            <a:ext cx="5257800" cy="3263900"/>
          </a:xfrm>
        </p:spPr>
        <p:txBody>
          <a:bodyPr/>
          <a:lstStyle/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State: location of moving ghost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dirty="0">
                <a:sym typeface="Symbol"/>
              </a:rPr>
              <a:t>Observations: Color recorded by ghost sensor at clicked squares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6FF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0096FF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0</a:t>
            </a:r>
            <a:r>
              <a:rPr lang="en-US" sz="2400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6FF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= uniform</a:t>
            </a:r>
          </a:p>
          <a:p>
            <a:pPr marL="342882" lvl="1" indent="-342882">
              <a:buClr>
                <a:schemeClr val="tx1"/>
              </a:buClr>
            </a:pPr>
            <a:r>
              <a:rPr lang="en-US" sz="24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  <a:sym typeface="Symbol"/>
              </a:rPr>
              <a:t>-1</a:t>
            </a:r>
            <a:r>
              <a:rPr lang="en-US" sz="24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sz="2400" dirty="0">
                <a:solidFill>
                  <a:srgbClr val="009051"/>
                </a:solidFill>
                <a:ea typeface="ＭＳ Ｐゴシック" pitchFamily="34" charset="-128"/>
                <a:sym typeface="Symbol"/>
              </a:rPr>
              <a:t> 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= usually move clockwise, but sometimes move randomly or stay in place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tij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 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24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= same sensor model as before:</a:t>
            </a:r>
            <a:b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sz="20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red means close, green means far away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</p:txBody>
      </p:sp>
      <p:grpSp>
        <p:nvGrpSpPr>
          <p:cNvPr id="39939" name="Group 37"/>
          <p:cNvGrpSpPr>
            <a:grpSpLocks/>
          </p:cNvGrpSpPr>
          <p:nvPr/>
        </p:nvGrpSpPr>
        <p:grpSpPr bwMode="auto">
          <a:xfrm>
            <a:off x="5815106" y="2874776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73" name="Rectangle 38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4" name="Rectangle 39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5" name="Rectangle 40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6" name="Rectangle 41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7" name="Rectangle 42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8" name="Rectangle 43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79" name="Rectangle 44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0" name="Rectangle 45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1/9</a:t>
              </a:r>
            </a:p>
          </p:txBody>
        </p:sp>
        <p:sp>
          <p:nvSpPr>
            <p:cNvPr id="39981" name="Rectangle 46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1/9</a:t>
              </a:r>
            </a:p>
          </p:txBody>
        </p:sp>
      </p:grpSp>
      <p:sp>
        <p:nvSpPr>
          <p:cNvPr id="39940" name="Rectangle 48"/>
          <p:cNvSpPr>
            <a:spLocks noChangeArrowheads="1"/>
          </p:cNvSpPr>
          <p:nvPr/>
        </p:nvSpPr>
        <p:spPr bwMode="auto">
          <a:xfrm>
            <a:off x="6196106" y="4474976"/>
            <a:ext cx="793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P(X</a:t>
            </a:r>
            <a:r>
              <a:rPr lang="en-US" sz="2400" baseline="-25000" dirty="0">
                <a:solidFill>
                  <a:srgbClr val="0096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941" name="Rectangle 49"/>
          <p:cNvSpPr>
            <a:spLocks noChangeArrowheads="1"/>
          </p:cNvSpPr>
          <p:nvPr/>
        </p:nvSpPr>
        <p:spPr bwMode="auto">
          <a:xfrm>
            <a:off x="9928736" y="3344827"/>
            <a:ext cx="2202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P( X</a:t>
            </a:r>
            <a:r>
              <a:rPr lang="en-US" sz="2400" baseline="-25000" dirty="0">
                <a:solidFill>
                  <a:srgbClr val="009051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X</a:t>
            </a:r>
            <a:r>
              <a:rPr lang="en-US" altLang="ja-JP" sz="2400" baseline="-25000" dirty="0">
                <a:solidFill>
                  <a:srgbClr val="009051"/>
                </a:solidFill>
                <a:latin typeface="Calibri"/>
                <a:cs typeface="Calibri"/>
              </a:rPr>
              <a:t>1</a:t>
            </a:r>
            <a:r>
              <a:rPr lang="en-US" altLang="ja-JP" sz="2400" dirty="0">
                <a:solidFill>
                  <a:srgbClr val="009051"/>
                </a:solidFill>
                <a:latin typeface="Calibri"/>
                <a:cs typeface="Calibri"/>
              </a:rPr>
              <a:t>=(2,3) )</a:t>
            </a:r>
            <a:endParaRPr lang="en-US" sz="2400" dirty="0">
              <a:solidFill>
                <a:srgbClr val="009051"/>
              </a:solidFill>
              <a:latin typeface="Calibri"/>
              <a:cs typeface="Calibri"/>
            </a:endParaRPr>
          </a:p>
        </p:txBody>
      </p:sp>
      <p:grpSp>
        <p:nvGrpSpPr>
          <p:cNvPr id="39942" name="Group 50"/>
          <p:cNvGrpSpPr>
            <a:grpSpLocks/>
          </p:cNvGrpSpPr>
          <p:nvPr/>
        </p:nvGrpSpPr>
        <p:grpSpPr bwMode="auto">
          <a:xfrm>
            <a:off x="10246982" y="1668427"/>
            <a:ext cx="1447800" cy="1524000"/>
            <a:chOff x="3984" y="1056"/>
            <a:chExt cx="1296" cy="1296"/>
          </a:xfrm>
          <a:solidFill>
            <a:srgbClr val="D2E9FF"/>
          </a:solidFill>
        </p:grpSpPr>
        <p:sp>
          <p:nvSpPr>
            <p:cNvPr id="39964" name="Rectangle 51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6" name="Rectangle 53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7" name="Rectangle 54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1/6</a:t>
              </a:r>
            </a:p>
          </p:txBody>
        </p:sp>
        <p:sp>
          <p:nvSpPr>
            <p:cNvPr id="39968" name="Rectangle 55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1/2</a:t>
              </a:r>
            </a:p>
          </p:txBody>
        </p:sp>
        <p:sp>
          <p:nvSpPr>
            <p:cNvPr id="39969" name="Rectangle 56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0" name="Rectangle 57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1" name="Rectangle 58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72" name="Rectangle 59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65" name="Rectangle 52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grpFill/>
            <a:ln w="28575">
              <a:solidFill>
                <a:srgbClr val="00905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1/6</a:t>
              </a:r>
            </a:p>
          </p:txBody>
        </p:sp>
      </p:grpSp>
      <p:sp>
        <p:nvSpPr>
          <p:cNvPr id="39943" name="Oval 60"/>
          <p:cNvSpPr>
            <a:spLocks noChangeArrowheads="1"/>
          </p:cNvSpPr>
          <p:nvPr/>
        </p:nvSpPr>
        <p:spPr bwMode="auto">
          <a:xfrm>
            <a:off x="5334000" y="5486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solidFill>
                  <a:schemeClr val="bg1"/>
                </a:solidFill>
                <a:latin typeface="Calibri"/>
                <a:cs typeface="Calibri"/>
              </a:rPr>
              <a:t>X</a:t>
            </a:r>
            <a:r>
              <a:rPr lang="en-US" sz="2400" baseline="-25000">
                <a:solidFill>
                  <a:schemeClr val="bg1"/>
                </a:solidFill>
                <a:latin typeface="Calibri"/>
                <a:cs typeface="Calibri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8700" y="4876800"/>
            <a:ext cx="4252913" cy="1600200"/>
            <a:chOff x="1028700" y="4876800"/>
            <a:chExt cx="4252913" cy="1600200"/>
          </a:xfrm>
        </p:grpSpPr>
        <p:sp>
          <p:nvSpPr>
            <p:cNvPr id="39945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9946" name="AutoShape 63"/>
            <p:cNvCxnSpPr>
              <a:cxnSpLocks noChangeShapeType="1"/>
              <a:stCxn id="39945" idx="4"/>
              <a:endCxn id="39956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48" name="AutoShape 65"/>
            <p:cNvCxnSpPr>
              <a:cxnSpLocks noChangeShapeType="1"/>
              <a:stCxn id="39949" idx="6"/>
              <a:endCxn id="39945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49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9951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9952" name="AutoShape 69"/>
            <p:cNvCxnSpPr>
              <a:cxnSpLocks noChangeShapeType="1"/>
              <a:stCxn id="39951" idx="6"/>
              <a:endCxn id="39954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53" name="AutoShape 70"/>
            <p:cNvCxnSpPr>
              <a:cxnSpLocks noChangeShapeType="1"/>
              <a:stCxn id="39945" idx="6"/>
              <a:endCxn id="39951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4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9955" name="AutoShape 72"/>
            <p:cNvCxnSpPr>
              <a:cxnSpLocks noChangeShapeType="1"/>
              <a:stCxn id="39954" idx="6"/>
            </p:cNvCxnSpPr>
            <p:nvPr/>
          </p:nvCxnSpPr>
          <p:spPr bwMode="auto">
            <a:xfrm>
              <a:off x="4319588" y="51435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9956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1ij</a:t>
              </a:r>
            </a:p>
          </p:txBody>
        </p:sp>
        <p:sp>
          <p:nvSpPr>
            <p:cNvPr id="39957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2ij</a:t>
              </a:r>
            </a:p>
          </p:txBody>
        </p:sp>
        <p:sp>
          <p:nvSpPr>
            <p:cNvPr id="39958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Calibri"/>
                  <a:cs typeface="Calibri"/>
                </a:rPr>
                <a:t>C</a:t>
              </a:r>
              <a:r>
                <a:rPr lang="en-US" sz="2400" baseline="-25000" dirty="0">
                  <a:latin typeface="Calibri"/>
                  <a:cs typeface="Calibri"/>
                </a:rPr>
                <a:t>3ij</a:t>
              </a:r>
            </a:p>
          </p:txBody>
        </p:sp>
        <p:cxnSp>
          <p:nvCxnSpPr>
            <p:cNvPr id="39960" name="AutoShape 77"/>
            <p:cNvCxnSpPr>
              <a:cxnSpLocks noChangeShapeType="1"/>
              <a:stCxn id="39951" idx="4"/>
              <a:endCxn id="39957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9961" name="AutoShape 78"/>
            <p:cNvCxnSpPr>
              <a:cxnSpLocks noChangeShapeType="1"/>
              <a:stCxn id="39954" idx="4"/>
              <a:endCxn id="39958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39962" name="Line 81"/>
          <p:cNvSpPr>
            <a:spLocks noChangeShapeType="1"/>
          </p:cNvSpPr>
          <p:nvPr/>
        </p:nvSpPr>
        <p:spPr bwMode="auto">
          <a:xfrm>
            <a:off x="11141765" y="2091261"/>
            <a:ext cx="356815" cy="1"/>
          </a:xfrm>
          <a:prstGeom prst="line">
            <a:avLst/>
          </a:prstGeom>
          <a:noFill/>
          <a:ln w="57150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32" y="4202248"/>
            <a:ext cx="2286092" cy="209026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553200" y="6507901"/>
            <a:ext cx="563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Ghostbusters – Circular Dynamics – HMM (L14D2)]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563937" y="4733462"/>
            <a:ext cx="946149" cy="1909385"/>
            <a:chOff x="10515600" y="4267200"/>
            <a:chExt cx="1219200" cy="24384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1735137" y="4733462"/>
            <a:ext cx="1734950" cy="801498"/>
            <a:chOff x="10515600" y="4267200"/>
            <a:chExt cx="1219200" cy="2438400"/>
          </a:xfrm>
          <a:effectLst/>
        </p:grpSpPr>
        <p:cxnSp>
          <p:nvCxnSpPr>
            <p:cNvPr id="54" name="Straight Connector 5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938118" y="4733463"/>
            <a:ext cx="696490" cy="801498"/>
            <a:chOff x="10515600" y="4267200"/>
            <a:chExt cx="1219200" cy="2438400"/>
          </a:xfrm>
          <a:effectLst/>
        </p:grpSpPr>
        <p:cxnSp>
          <p:nvCxnSpPr>
            <p:cNvPr id="59" name="Straight Connector 58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Line 81"/>
          <p:cNvSpPr>
            <a:spLocks noChangeShapeType="1"/>
          </p:cNvSpPr>
          <p:nvPr/>
        </p:nvSpPr>
        <p:spPr bwMode="auto">
          <a:xfrm>
            <a:off x="10988919" y="2079832"/>
            <a:ext cx="0" cy="248995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4" name="Line 81"/>
          <p:cNvSpPr>
            <a:spLocks noChangeShapeType="1"/>
          </p:cNvSpPr>
          <p:nvPr/>
        </p:nvSpPr>
        <p:spPr bwMode="auto">
          <a:xfrm flipH="1">
            <a:off x="10506319" y="2091261"/>
            <a:ext cx="302084" cy="1"/>
          </a:xfrm>
          <a:prstGeom prst="line">
            <a:avLst/>
          </a:prstGeom>
          <a:noFill/>
          <a:ln w="28575" cap="rnd">
            <a:solidFill>
              <a:srgbClr val="00905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2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39941" grpId="0"/>
      <p:bldP spid="39943" grpId="0" animBg="1"/>
      <p:bldP spid="39962" grpId="0" animBg="1"/>
      <p:bldP spid="47" grpId="0"/>
      <p:bldP spid="63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HMM as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1353800" cy="510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						       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96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96FF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96FF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Joint distribution for hidden Markov model:</a:t>
            </a:r>
            <a:r>
              <a:rPr lang="en-US" sz="2400" kern="1200" dirty="0">
                <a:latin typeface="Calibri"/>
                <a:ea typeface="ＭＳ Ｐゴシック" pitchFamily="34" charset="-128"/>
                <a:cs typeface="Calibri"/>
              </a:rPr>
              <a:t>                                                                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  <a:p>
            <a:pPr marL="457176" lvl="1" indent="0" algn="ctr">
              <a:lnSpc>
                <a:spcPct val="90000"/>
              </a:lnSpc>
              <a:buNone/>
            </a:pP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cs typeface="Calibri"/>
              </a:rPr>
              <a:t>0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solidFill>
                  <a:srgbClr val="9437FF"/>
                </a:solidFill>
                <a:latin typeface="Calibri"/>
                <a:ea typeface="ＭＳ Ｐゴシック" pitchFamily="34" charset="-128"/>
                <a:cs typeface="Calibri"/>
              </a:rPr>
              <a:t>1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 …,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 X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9437FF"/>
                </a:solidFill>
                <a:latin typeface="Calibri"/>
                <a:cs typeface="Calibri"/>
              </a:rPr>
              <a:t>,</a:t>
            </a:r>
            <a:r>
              <a:rPr lang="en-US" sz="2400" i="1" dirty="0">
                <a:solidFill>
                  <a:srgbClr val="9437FF"/>
                </a:solidFill>
                <a:latin typeface="Calibri"/>
                <a:cs typeface="Calibri"/>
              </a:rPr>
              <a:t>E</a:t>
            </a:r>
            <a:r>
              <a:rPr lang="en-US" sz="3200" i="1" baseline="-25000" dirty="0">
                <a:solidFill>
                  <a:srgbClr val="9437FF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9437FF"/>
                </a:solidFill>
                <a:latin typeface="Calibri"/>
                <a:cs typeface="Calibri"/>
              </a:rPr>
              <a:t>) </a:t>
            </a: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00B0F0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aseline="-25000" dirty="0">
                <a:solidFill>
                  <a:srgbClr val="00B0F0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00B0F0"/>
                </a:solidFill>
                <a:latin typeface="Calibri"/>
                <a:cs typeface="Calibri"/>
              </a:rPr>
              <a:t>) </a:t>
            </a:r>
            <a:r>
              <a:rPr lang="en-US" sz="3200" dirty="0">
                <a:sym typeface="Symbol"/>
              </a:rPr>
              <a:t>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baseline="-25000" dirty="0">
                <a:sym typeface="Symbol"/>
              </a:rPr>
              <a:t>=1:</a:t>
            </a:r>
            <a:r>
              <a:rPr lang="en-US" sz="3200" i="1" baseline="-25000" dirty="0">
                <a:sym typeface="Symbol"/>
              </a:rPr>
              <a:t>T</a:t>
            </a:r>
            <a:r>
              <a:rPr lang="en-US" sz="3200" i="1" dirty="0">
                <a:sym typeface="Symbol"/>
              </a:rPr>
              <a:t>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(</a:t>
            </a:r>
            <a:r>
              <a:rPr lang="en-US" sz="2400" i="1" dirty="0" err="1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 | </a:t>
            </a:r>
            <a:r>
              <a:rPr lang="en-US" sz="2400" i="1" dirty="0">
                <a:solidFill>
                  <a:srgbClr val="009051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-1</a:t>
            </a:r>
            <a:r>
              <a:rPr lang="en-US" sz="2400" dirty="0">
                <a:solidFill>
                  <a:srgbClr val="00905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| </a:t>
            </a:r>
            <a:r>
              <a:rPr lang="en-US" sz="2400" i="1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 err="1">
                <a:solidFill>
                  <a:srgbClr val="F16C1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2400" dirty="0">
                <a:solidFill>
                  <a:srgbClr val="F16C11"/>
                </a:solidFill>
                <a:latin typeface="Calibri"/>
                <a:cs typeface="Calibri"/>
              </a:rPr>
              <a:t>)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Future states are independent of the past given the present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Current evidence is independent of everything else given the current state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Are evidence variables independent of each other?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90600" y="4648200"/>
            <a:ext cx="4800600" cy="1600200"/>
            <a:chOff x="1676400" y="4267200"/>
            <a:chExt cx="4800600" cy="1600200"/>
          </a:xfrm>
        </p:grpSpPr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1" name="AutoShape 5"/>
            <p:cNvCxnSpPr>
              <a:cxnSpLocks noChangeShapeType="1"/>
              <a:stCxn id="27" idx="4"/>
              <a:endCxn id="48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5" name="AutoShape 7"/>
            <p:cNvCxnSpPr>
              <a:cxnSpLocks noChangeShapeType="1"/>
              <a:stCxn id="34" idx="4"/>
              <a:endCxn id="45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AutoShape 9"/>
            <p:cNvCxnSpPr>
              <a:cxnSpLocks noChangeShapeType="1"/>
              <a:stCxn id="38" idx="6"/>
              <a:endCxn id="34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40" idx="6"/>
              <a:endCxn id="43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AutoShape 14"/>
            <p:cNvCxnSpPr>
              <a:cxnSpLocks noChangeShapeType="1"/>
              <a:stCxn id="34" idx="6"/>
              <a:endCxn id="40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44" name="AutoShape 16"/>
            <p:cNvCxnSpPr>
              <a:cxnSpLocks noChangeShapeType="1"/>
              <a:stCxn id="43" idx="6"/>
              <a:endCxn id="2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46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49" name="AutoShape 21"/>
            <p:cNvCxnSpPr>
              <a:cxnSpLocks noChangeShapeType="1"/>
              <a:stCxn id="40" idx="4"/>
              <a:endCxn id="46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0" name="AutoShape 22"/>
            <p:cNvCxnSpPr>
              <a:cxnSpLocks noChangeShapeType="1"/>
              <a:stCxn id="43" idx="4"/>
              <a:endCxn id="47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/>
          <p:cNvSpPr txBox="1"/>
          <p:nvPr/>
        </p:nvSpPr>
        <p:spPr>
          <a:xfrm>
            <a:off x="5524501" y="5319980"/>
            <a:ext cx="666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Useful notation: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32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+1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…, </a:t>
            </a:r>
            <a:r>
              <a:rPr lang="en-US" sz="2400" i="1" kern="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endParaRPr lang="en-US" sz="24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2400" kern="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kern="0" dirty="0">
                <a:latin typeface="Calibri" charset="0"/>
                <a:ea typeface="Calibri" charset="0"/>
                <a:cs typeface="Calibri" charset="0"/>
              </a:rPr>
              <a:t>For example: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P(X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1:2</a:t>
            </a:r>
            <a:r>
              <a:rPr lang="en-US" sz="24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|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3200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 =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X</a:t>
            </a:r>
            <a:r>
              <a:rPr lang="en-US" sz="320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|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 , 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2400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2400" i="1" kern="0" dirty="0">
                <a:solidFill>
                  <a:srgbClr val="CC00CC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i="1" kern="0" dirty="0">
              <a:solidFill>
                <a:srgbClr val="CC00CC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2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</a:t>
            </a: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No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403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Some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Weighted</a:t>
            </a: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ea typeface="ＭＳ Ｐゴシック" pitchFamily="34" charset="-128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ea typeface="ＭＳ Ｐゴシック" pitchFamily="34" charset="-128"/>
                <a:cs typeface="Calibri" pitchFamily="34" charset="0"/>
              </a:rPr>
              <a:t>All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ea typeface="ＭＳ Ｐゴシック" pitchFamily="34" charset="-128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ea typeface="ＭＳ Ｐゴシック" pitchFamily="34" charset="-128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no evidence</a:t>
            </a:r>
          </a:p>
          <a:p>
            <a:r>
              <a:rPr lang="en-US" sz="20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marL="230187" lvl="2" indent="0">
              <a:buNone/>
            </a:pPr>
            <a:r>
              <a:rPr lang="en-US" sz="1800" dirty="0">
                <a:ea typeface="ＭＳ Ｐゴシック" pitchFamily="34" charset="-128"/>
              </a:rPr>
              <a:t> </a:t>
            </a:r>
            <a:endParaRPr lang="en-US" sz="1800" baseline="-25000" dirty="0">
              <a:ea typeface="ＭＳ Ｐゴシック" pitchFamily="34" charset="-128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 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</a:t>
            </a:r>
            <a:endParaRPr lang="en-US" sz="20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r>
              <a:rPr lang="en-US" sz="1800" dirty="0">
                <a:ea typeface="ＭＳ Ｐゴシック" pitchFamily="34" charset="-128"/>
              </a:rPr>
              <a:t>    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= observation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for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FF0000"/>
                </a:solidFill>
                <a:ea typeface="ＭＳ Ｐゴシック" pitchFamily="34" charset="-128"/>
              </a:rPr>
              <a:t>))</a:t>
            </a:r>
            <a:endParaRPr lang="en-US" sz="1600" dirty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z="1800" dirty="0">
                <a:ea typeface="ＭＳ Ｐゴシック" pitchFamily="34" charset="-128"/>
              </a:rPr>
              <a:t>    else</a:t>
            </a:r>
          </a:p>
          <a:p>
            <a:pPr lvl="2"/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Sample 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from P(X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solidFill>
                  <a:srgbClr val="00B0F0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00B0F0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00B0F0"/>
                </a:solidFill>
                <a:ea typeface="ＭＳ Ｐゴシック" pitchFamily="34" charset="-128"/>
              </a:rPr>
              <a:t>),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609112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Real HMM Examples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640999" y="1184728"/>
            <a:ext cx="10337800" cy="55263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Speech recognition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acoustic signals (continuous valued)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specific positions in specific words (so, tens of thousands)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Machine translation HMMs: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words (tens of thousands)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translation options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Robot tracking: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range readings (continuous)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positions on a map (continuous)</a:t>
            </a:r>
          </a:p>
          <a:p>
            <a:pPr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Molecular biology: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Observations are nucleotides ACGT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States are coding/non-coding/start/stop/splice-site etc.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8635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258206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Filtering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C00000"/>
                </a:solidFill>
              </a:rPr>
              <a:t>belief state</a:t>
            </a:r>
            <a:r>
              <a:rPr lang="en-US" dirty="0"/>
              <a:t>—input to the decision process of a rational agent </a:t>
            </a:r>
          </a:p>
          <a:p>
            <a:r>
              <a:rPr lang="en-US" dirty="0">
                <a:solidFill>
                  <a:srgbClr val="C00000"/>
                </a:solidFill>
              </a:rPr>
              <a:t>Prediction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sz="3600" baseline="-25000" dirty="0">
                <a:solidFill>
                  <a:srgbClr val="CC00CC"/>
                </a:solidFill>
              </a:rPr>
              <a:t>+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&gt; 0 </a:t>
            </a:r>
          </a:p>
          <a:p>
            <a:pPr lvl="1"/>
            <a:r>
              <a:rPr lang="en-US" dirty="0"/>
              <a:t>evaluation of possible action sequences; like filtering without the evidence </a:t>
            </a:r>
          </a:p>
          <a:p>
            <a:r>
              <a:rPr lang="en-US" dirty="0">
                <a:solidFill>
                  <a:srgbClr val="C00000"/>
                </a:solidFill>
              </a:rPr>
              <a:t>Smoothing</a:t>
            </a:r>
            <a:r>
              <a:rPr lang="en-US" dirty="0"/>
              <a:t>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i="1" baseline="-25000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/>
              <a:t>for </a:t>
            </a:r>
            <a:r>
              <a:rPr lang="en-US" dirty="0">
                <a:solidFill>
                  <a:srgbClr val="CC00CC"/>
                </a:solidFill>
              </a:rPr>
              <a:t>0 ≤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&lt;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pPr lvl="1"/>
            <a:r>
              <a:rPr lang="en-US" dirty="0"/>
              <a:t>better estimate of past states, essential for learning </a:t>
            </a:r>
          </a:p>
          <a:p>
            <a:r>
              <a:rPr lang="en-US" dirty="0">
                <a:solidFill>
                  <a:srgbClr val="C00000"/>
                </a:solidFill>
              </a:rPr>
              <a:t>Most likely explanation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</a:rPr>
              <a:t>argmax</a:t>
            </a:r>
            <a:r>
              <a:rPr lang="en-US" sz="3600" i="1" baseline="-25000" dirty="0">
                <a:solidFill>
                  <a:srgbClr val="CC00CC"/>
                </a:solidFill>
              </a:rPr>
              <a:t>x</a:t>
            </a:r>
            <a:r>
              <a:rPr lang="en-US" sz="2800" baseline="-50000" dirty="0">
                <a:solidFill>
                  <a:srgbClr val="CC00CC"/>
                </a:solidFill>
              </a:rPr>
              <a:t>1:</a:t>
            </a:r>
            <a:r>
              <a:rPr lang="en-US" sz="2800" i="1" baseline="-50000" dirty="0">
                <a:solidFill>
                  <a:srgbClr val="CC00CC"/>
                </a:solidFill>
              </a:rPr>
              <a:t>t</a:t>
            </a:r>
            <a:r>
              <a:rPr lang="en-US" sz="2400" baseline="-50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 </a:t>
            </a:r>
            <a:r>
              <a:rPr lang="en-US" dirty="0">
                <a:solidFill>
                  <a:srgbClr val="CC00CC"/>
                </a:solidFill>
              </a:rPr>
              <a:t>|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sz="3600" baseline="-25000" dirty="0">
                <a:solidFill>
                  <a:srgbClr val="CC00CC"/>
                </a:solidFill>
              </a:rPr>
              <a:t>1:</a:t>
            </a:r>
            <a:r>
              <a:rPr lang="en-US" sz="3600" i="1" baseline="-25000" dirty="0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1"/>
            <a:r>
              <a:rPr lang="en-US" dirty="0"/>
              <a:t>speech recognition, decoding with a noisy channel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945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– Hunting Invisible Ghosts with Sonar</a:t>
            </a:r>
          </a:p>
        </p:txBody>
      </p:sp>
      <p:pic>
        <p:nvPicPr>
          <p:cNvPr id="5" name="Picture 4" descr="Screen Shot 2014-08-21 at 7.4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58" y="1219200"/>
            <a:ext cx="6297884" cy="527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85911" y="6507901"/>
            <a:ext cx="440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– Sonar – No Beliefs(L14D1)]</a:t>
            </a:r>
          </a:p>
        </p:txBody>
      </p:sp>
    </p:spTree>
    <p:extLst>
      <p:ext uri="{BB962C8B-B14F-4D97-AF65-F5344CB8AC3E}">
        <p14:creationId xmlns:p14="http://schemas.microsoft.com/office/powerpoint/2010/main" val="2225197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4279504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477827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5131803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3566159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4292164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3566159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3919692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477827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60135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360949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567765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257124" y="2819400"/>
            <a:ext cx="1169248" cy="2590800"/>
            <a:chOff x="10515600" y="4267200"/>
            <a:chExt cx="1219200" cy="2438400"/>
          </a:xfrm>
          <a:effectLst/>
        </p:grpSpPr>
        <p:cxnSp>
          <p:nvCxnSpPr>
            <p:cNvPr id="88" name="Straight Connector 87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A19DF-7192-4D46-A943-19B00F104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4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6088913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6442445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4876801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5602806" y="341689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4876801" y="307399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5230334" y="377816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</p:cNvCxnSpPr>
          <p:nvPr/>
        </p:nvCxnSpPr>
        <p:spPr bwMode="auto">
          <a:xfrm>
            <a:off x="4267200" y="343526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6088913" y="444559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4870777" y="307399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671591" y="295969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5878407" y="304800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352801" y="2819400"/>
            <a:ext cx="2438399" cy="2590800"/>
            <a:chOff x="8028562" y="1905000"/>
            <a:chExt cx="2334638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7F309-7DD2-4ED2-A44A-6FC2624D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0861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7902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endCxn id="14" idx="2"/>
          </p:cNvCxnSpPr>
          <p:nvPr/>
        </p:nvCxnSpPr>
        <p:spPr bwMode="auto">
          <a:xfrm flipV="1">
            <a:off x="5463009" y="3429000"/>
            <a:ext cx="609601" cy="183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577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" name="Group 61"/>
          <p:cNvGrpSpPr/>
          <p:nvPr/>
        </p:nvGrpSpPr>
        <p:grpSpPr>
          <a:xfrm>
            <a:off x="6066586" y="3086100"/>
            <a:ext cx="707065" cy="685800"/>
            <a:chOff x="7209582" y="3073990"/>
            <a:chExt cx="707065" cy="685800"/>
          </a:xfrm>
          <a:effectLst/>
        </p:grpSpPr>
        <p:cxnSp>
          <p:nvCxnSpPr>
            <p:cNvPr id="61" name="Straight Connector 60"/>
            <p:cNvCxnSpPr/>
            <p:nvPr/>
          </p:nvCxnSpPr>
          <p:spPr>
            <a:xfrm flipV="1">
              <a:off x="7209582" y="307399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313129" y="317442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7563115" y="341689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5867400" y="297180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074216" y="3060110"/>
            <a:ext cx="990600" cy="2209800"/>
            <a:chOff x="10515600" y="4267200"/>
            <a:chExt cx="1219200" cy="2438400"/>
          </a:xfrm>
          <a:effectLst/>
        </p:grpSpPr>
        <p:cxnSp>
          <p:nvCxnSpPr>
            <p:cNvPr id="74" name="Straight Connector 7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36B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93163" y="2819400"/>
            <a:ext cx="3659127" cy="2597060"/>
            <a:chOff x="6859779" y="1905000"/>
            <a:chExt cx="3503421" cy="259706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6859779" y="3276600"/>
              <a:ext cx="22842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59779" y="4495800"/>
              <a:ext cx="3503421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6859779" y="328286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806D1-494C-473D-9BF0-7AEB710D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295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sp>
        <p:nvSpPr>
          <p:cNvPr id="10" name="Oval 62"/>
          <p:cNvSpPr>
            <a:spLocks noChangeArrowheads="1"/>
          </p:cNvSpPr>
          <p:nvPr/>
        </p:nvSpPr>
        <p:spPr bwMode="auto">
          <a:xfrm>
            <a:off x="7284722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cxnSp>
        <p:nvCxnSpPr>
          <p:cNvPr id="11" name="AutoShape 63"/>
          <p:cNvCxnSpPr>
            <a:cxnSpLocks noChangeShapeType="1"/>
            <a:stCxn id="10" idx="4"/>
            <a:endCxn id="20" idx="0"/>
          </p:cNvCxnSpPr>
          <p:nvPr/>
        </p:nvCxnSpPr>
        <p:spPr bwMode="auto">
          <a:xfrm>
            <a:off x="7638254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64"/>
          <p:cNvSpPr>
            <a:spLocks noChangeArrowheads="1"/>
          </p:cNvSpPr>
          <p:nvPr/>
        </p:nvSpPr>
        <p:spPr bwMode="auto">
          <a:xfrm>
            <a:off x="6072610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3" name="AutoShape 65"/>
          <p:cNvCxnSpPr>
            <a:cxnSpLocks noChangeShapeType="1"/>
            <a:stCxn id="14" idx="6"/>
            <a:endCxn id="10" idx="2"/>
          </p:cNvCxnSpPr>
          <p:nvPr/>
        </p:nvCxnSpPr>
        <p:spPr bwMode="auto">
          <a:xfrm>
            <a:off x="6798615" y="34671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66"/>
          <p:cNvSpPr>
            <a:spLocks noChangeArrowheads="1"/>
          </p:cNvSpPr>
          <p:nvPr/>
        </p:nvSpPr>
        <p:spPr bwMode="auto">
          <a:xfrm>
            <a:off x="6072610" y="312420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3</a:t>
            </a:r>
          </a:p>
        </p:txBody>
      </p:sp>
      <p:cxnSp>
        <p:nvCxnSpPr>
          <p:cNvPr id="15" name="AutoShape 67"/>
          <p:cNvCxnSpPr>
            <a:cxnSpLocks noChangeShapeType="1"/>
            <a:stCxn id="14" idx="4"/>
            <a:endCxn id="12" idx="0"/>
          </p:cNvCxnSpPr>
          <p:nvPr/>
        </p:nvCxnSpPr>
        <p:spPr bwMode="auto">
          <a:xfrm>
            <a:off x="6426143" y="382837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0"/>
          <p:cNvCxnSpPr>
            <a:cxnSpLocks noChangeShapeType="1"/>
            <a:stCxn id="45" idx="6"/>
            <a:endCxn id="14" idx="2"/>
          </p:cNvCxnSpPr>
          <p:nvPr/>
        </p:nvCxnSpPr>
        <p:spPr bwMode="auto">
          <a:xfrm>
            <a:off x="5463009" y="3453630"/>
            <a:ext cx="609601" cy="1347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71"/>
          <p:cNvSpPr>
            <a:spLocks noChangeArrowheads="1"/>
          </p:cNvSpPr>
          <p:nvPr/>
        </p:nvSpPr>
        <p:spPr bwMode="auto">
          <a:xfrm>
            <a:off x="3566216" y="309236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0" name="Oval 73"/>
          <p:cNvSpPr>
            <a:spLocks noChangeArrowheads="1"/>
          </p:cNvSpPr>
          <p:nvPr/>
        </p:nvSpPr>
        <p:spPr bwMode="auto">
          <a:xfrm>
            <a:off x="7284722" y="449580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4</a:t>
            </a:r>
          </a:p>
        </p:txBody>
      </p:sp>
      <p:sp>
        <p:nvSpPr>
          <p:cNvPr id="22" name="Oval 75"/>
          <p:cNvSpPr>
            <a:spLocks noChangeArrowheads="1"/>
          </p:cNvSpPr>
          <p:nvPr/>
        </p:nvSpPr>
        <p:spPr bwMode="auto">
          <a:xfrm>
            <a:off x="3566216" y="446396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24" name="AutoShape 78"/>
          <p:cNvCxnSpPr>
            <a:cxnSpLocks noChangeShapeType="1"/>
            <a:stCxn id="19" idx="4"/>
            <a:endCxn id="22" idx="0"/>
          </p:cNvCxnSpPr>
          <p:nvPr/>
        </p:nvCxnSpPr>
        <p:spPr bwMode="auto">
          <a:xfrm>
            <a:off x="3919748" y="379653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Group 47"/>
          <p:cNvGrpSpPr/>
          <p:nvPr/>
        </p:nvGrpSpPr>
        <p:grpSpPr>
          <a:xfrm>
            <a:off x="3352799" y="2819400"/>
            <a:ext cx="4876800" cy="2590800"/>
            <a:chOff x="5693921" y="1905000"/>
            <a:chExt cx="4669279" cy="2590800"/>
          </a:xfrm>
          <a:effectLst/>
        </p:grpSpPr>
        <p:cxnSp>
          <p:nvCxnSpPr>
            <p:cNvPr id="49" name="Straight Connector 48"/>
            <p:cNvCxnSpPr/>
            <p:nvPr/>
          </p:nvCxnSpPr>
          <p:spPr>
            <a:xfrm>
              <a:off x="5693921" y="3276600"/>
              <a:ext cx="34500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693921" y="4495800"/>
              <a:ext cx="4669279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93921" y="3301230"/>
              <a:ext cx="0" cy="119457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144000" y="1905000"/>
              <a:ext cx="0" cy="13716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144000" y="19050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10363200" y="1905000"/>
              <a:ext cx="0" cy="25908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71"/>
          <p:cNvSpPr>
            <a:spLocks noChangeArrowheads="1"/>
          </p:cNvSpPr>
          <p:nvPr/>
        </p:nvSpPr>
        <p:spPr bwMode="auto">
          <a:xfrm>
            <a:off x="4755944" y="3110730"/>
            <a:ext cx="707065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4755944" y="4482330"/>
            <a:ext cx="707065" cy="685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r>
              <a:rPr lang="en-US" sz="2800" dirty="0">
                <a:latin typeface="Calibri"/>
                <a:cs typeface="Calibri"/>
              </a:rPr>
              <a:t>e</a:t>
            </a:r>
            <a:r>
              <a:rPr lang="en-US" sz="2800" baseline="-25000" dirty="0">
                <a:latin typeface="Calibri"/>
                <a:cs typeface="Calibri"/>
              </a:rPr>
              <a:t>2</a:t>
            </a:r>
          </a:p>
        </p:txBody>
      </p:sp>
      <p:cxnSp>
        <p:nvCxnSpPr>
          <p:cNvPr id="47" name="AutoShape 78"/>
          <p:cNvCxnSpPr>
            <a:cxnSpLocks noChangeShapeType="1"/>
            <a:stCxn id="45" idx="4"/>
            <a:endCxn id="46" idx="0"/>
          </p:cNvCxnSpPr>
          <p:nvPr/>
        </p:nvCxnSpPr>
        <p:spPr bwMode="auto">
          <a:xfrm>
            <a:off x="5109476" y="3814900"/>
            <a:ext cx="0" cy="6490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70"/>
          <p:cNvCxnSpPr>
            <a:cxnSpLocks noChangeShapeType="1"/>
          </p:cNvCxnSpPr>
          <p:nvPr/>
        </p:nvCxnSpPr>
        <p:spPr bwMode="auto">
          <a:xfrm>
            <a:off x="4273281" y="3429000"/>
            <a:ext cx="46716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3A73-9BD3-4396-B355-32EA0317C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dirty="0">
                <a:ea typeface="ＭＳ Ｐゴシック" pitchFamily="34" charset="-128"/>
                <a:cs typeface="Calibri"/>
              </a:rPr>
              <a:t>Marching </a:t>
            </a:r>
            <a:r>
              <a:rPr lang="en-US" b="1" dirty="0">
                <a:ea typeface="ＭＳ Ｐゴシック" pitchFamily="34" charset="-128"/>
                <a:cs typeface="Calibri"/>
              </a:rPr>
              <a:t>forward</a:t>
            </a:r>
            <a:r>
              <a:rPr lang="en-US" dirty="0">
                <a:ea typeface="ＭＳ Ｐゴシック" pitchFamily="34" charset="-128"/>
                <a:cs typeface="Calibri"/>
              </a:rPr>
              <a:t> through the HMM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482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33282"/>
            <a:ext cx="7772399" cy="2524718"/>
          </a:xfrm>
          <a:prstGeom prst="rect">
            <a:avLst/>
          </a:prstGeom>
        </p:spPr>
      </p:pic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Prediction step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time passes,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accumulates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127125" y="2041525"/>
          <a:ext cx="25590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Photo Editor Photo" r:id="rId4" imgW="3878916" imgH="2598645" progId="MSPhotoEd.3">
                  <p:embed/>
                </p:oleObj>
              </mc:Choice>
              <mc:Fallback>
                <p:oleObj name="Photo Editor Photo" r:id="rId4" imgW="3878916" imgH="2598645" progId="MSPhotoEd.3">
                  <p:embed/>
                  <p:pic>
                    <p:nvPicPr>
                      <p:cNvPr id="645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65" t="1222" r="1474" b="1222"/>
                      <a:stretch>
                        <a:fillRect/>
                      </a:stretch>
                    </p:blipFill>
                    <p:spPr bwMode="auto">
                      <a:xfrm>
                        <a:off x="1127125" y="2041525"/>
                        <a:ext cx="25590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3" name="Object 3"/>
          <p:cNvGraphicFramePr>
            <a:graphicFrameLocks noChangeAspect="1"/>
          </p:cNvGraphicFramePr>
          <p:nvPr/>
        </p:nvGraphicFramePr>
        <p:xfrm>
          <a:off x="4071937" y="2041525"/>
          <a:ext cx="2568575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Photo Editor Photo" r:id="rId6" imgW="3894157" imgH="2644369" progId="MSPhotoEd.3">
                  <p:embed/>
                </p:oleObj>
              </mc:Choice>
              <mc:Fallback>
                <p:oleObj name="Photo Editor Photo" r:id="rId6" imgW="3894157" imgH="2644369" progId="MSPhotoEd.3">
                  <p:embed/>
                  <p:pic>
                    <p:nvPicPr>
                      <p:cNvPr id="12103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19" t="1501" r="2078" b="2400"/>
                      <a:stretch>
                        <a:fillRect/>
                      </a:stretch>
                    </p:blipFill>
                    <p:spPr bwMode="auto">
                      <a:xfrm>
                        <a:off x="4071937" y="2041525"/>
                        <a:ext cx="2568575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0374" name="Object 4"/>
          <p:cNvGraphicFramePr>
            <a:graphicFrameLocks noChangeAspect="1"/>
          </p:cNvGraphicFramePr>
          <p:nvPr/>
        </p:nvGraphicFramePr>
        <p:xfrm>
          <a:off x="8078787" y="2041525"/>
          <a:ext cx="2589213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Photo Editor Photo" r:id="rId8" imgW="3924640" imgH="2659048" progId="MSPhotoEd.3">
                  <p:embed/>
                </p:oleObj>
              </mc:Choice>
              <mc:Fallback>
                <p:oleObj name="Photo Editor Photo" r:id="rId8" imgW="3924640" imgH="2659048" progId="MSPhotoEd.3">
                  <p:embed/>
                  <p:pic>
                    <p:nvPicPr>
                      <p:cNvPr id="12103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" t="1492" r="2426" b="2866"/>
                      <a:stretch>
                        <a:fillRect/>
                      </a:stretch>
                    </p:blipFill>
                    <p:spPr bwMode="auto">
                      <a:xfrm>
                        <a:off x="8078787" y="2041525"/>
                        <a:ext cx="2589213" cy="175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20574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1</a:t>
            </a:r>
          </a:p>
        </p:txBody>
      </p:sp>
      <p:sp>
        <p:nvSpPr>
          <p:cNvPr id="1210376" name="Text Box 8"/>
          <p:cNvSpPr txBox="1">
            <a:spLocks noChangeArrowheads="1"/>
          </p:cNvSpPr>
          <p:nvPr/>
        </p:nvSpPr>
        <p:spPr bwMode="auto">
          <a:xfrm>
            <a:off x="5029200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T = 2</a:t>
            </a:r>
          </a:p>
        </p:txBody>
      </p:sp>
      <p:sp>
        <p:nvSpPr>
          <p:cNvPr id="1210377" name="Text Box 9"/>
          <p:cNvSpPr txBox="1">
            <a:spLocks noChangeArrowheads="1"/>
          </p:cNvSpPr>
          <p:nvPr/>
        </p:nvSpPr>
        <p:spPr bwMode="auto">
          <a:xfrm>
            <a:off x="9072793" y="3717925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T = 5</a:t>
            </a:r>
          </a:p>
        </p:txBody>
      </p:sp>
      <p:sp>
        <p:nvSpPr>
          <p:cNvPr id="64521" name="Text Box 10"/>
          <p:cNvSpPr txBox="1">
            <a:spLocks noChangeArrowheads="1"/>
          </p:cNvSpPr>
          <p:nvPr/>
        </p:nvSpPr>
        <p:spPr bwMode="auto">
          <a:xfrm>
            <a:off x="7391400" y="14478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(Transition model: ghosts usually go clockwise)</a:t>
            </a:r>
          </a:p>
        </p:txBody>
      </p:sp>
    </p:spTree>
    <p:extLst>
      <p:ext uri="{BB962C8B-B14F-4D97-AF65-F5344CB8AC3E}">
        <p14:creationId xmlns:p14="http://schemas.microsoft.com/office/powerpoint/2010/main" val="129966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6" grpId="0"/>
      <p:bldP spid="12103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  <a:blipFill>
                <a:blip r:embed="rId2"/>
                <a:stretch>
                  <a:fillRect l="-1217" t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D4947AA-900D-47F8-B57F-33FA62DB4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654466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116870-7DA8-410D-82A7-BBE17387A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417394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FDC7388-F720-4A12-9AD7-E91D2EE4D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2616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1405BD3-C3F9-4EB8-B2F5-DD77C7786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417460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2921B30-6D81-4CD1-818F-2483FFAAD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02849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Example: Update step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397001"/>
            <a:ext cx="10795000" cy="4729164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As we get observations, beliefs get reweighted, uncertainty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decreases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graphicFrame>
        <p:nvGraphicFramePr>
          <p:cNvPr id="65539" name="Object 2"/>
          <p:cNvGraphicFramePr>
            <a:graphicFrameLocks noChangeAspect="1"/>
          </p:cNvGraphicFramePr>
          <p:nvPr/>
        </p:nvGraphicFramePr>
        <p:xfrm>
          <a:off x="6553200" y="2514600"/>
          <a:ext cx="2505075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Photo Editor Photo" r:id="rId3" imgW="3802710" imgH="2567619" progId="MSPhotoEd.3">
                  <p:embed/>
                </p:oleObj>
              </mc:Choice>
              <mc:Fallback>
                <p:oleObj name="Photo Editor Photo" r:id="rId3" imgW="3802710" imgH="2567619" progId="MSPhotoEd.3">
                  <p:embed/>
                  <p:pic>
                    <p:nvPicPr>
                      <p:cNvPr id="65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514600"/>
                        <a:ext cx="2505075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t="905" r="2145" b="2351"/>
          <a:stretch>
            <a:fillRect/>
          </a:stretch>
        </p:blipFill>
        <p:spPr bwMode="auto">
          <a:xfrm>
            <a:off x="2994025" y="2517775"/>
            <a:ext cx="24923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048000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Before observation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778625" y="4335462"/>
            <a:ext cx="2517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After observation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058769"/>
            <a:ext cx="2436812" cy="2521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3" y="4114800"/>
            <a:ext cx="2561219" cy="25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837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Demo Ghostbusters – Circular Dynamics -- HMM</a:t>
            </a:r>
          </a:p>
        </p:txBody>
      </p:sp>
    </p:spTree>
    <p:extLst>
      <p:ext uri="{BB962C8B-B14F-4D97-AF65-F5344CB8AC3E}">
        <p14:creationId xmlns:p14="http://schemas.microsoft.com/office/powerpoint/2010/main" val="15654519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4" name="Straight Connector 3"/>
            <p:cNvCxnSpPr/>
            <p:nvPr/>
          </p:nvCxnSpPr>
          <p:spPr>
            <a:xfrm>
              <a:off x="6705600" y="32766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03632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3632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Def. of cond. probability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080960" y="3761973"/>
                <a:ext cx="47925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034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1840760"/>
              </a:xfrm>
              <a:prstGeom prst="rect">
                <a:avLst/>
              </a:prstGeom>
              <a:blipFill rotWithShape="0">
                <a:blip r:embed="rId3"/>
                <a:stretch>
                  <a:fillRect r="-2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Summation over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707322" y="3761973"/>
                <a:ext cx="4045338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r="-28947" b="-2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71895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9671692" y="2075330"/>
            <a:ext cx="707065" cy="685800"/>
            <a:chOff x="94459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459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494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994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C00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931380" y="1922930"/>
            <a:ext cx="4876800" cy="2438400"/>
            <a:chOff x="6705600" y="2057400"/>
            <a:chExt cx="4876800" cy="2438400"/>
          </a:xfrm>
          <a:effectLst/>
        </p:grpSpPr>
        <p:cxnSp>
          <p:nvCxnSpPr>
            <p:cNvPr id="89" name="Straight Connector 88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705600" y="4495800"/>
              <a:ext cx="48768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144000" y="2057400"/>
              <a:ext cx="2438400" cy="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15824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8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096745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56090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15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Chain rule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and</a:t>
                </a:r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829001" y="3761973"/>
                <a:ext cx="428867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28947" b="-2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61495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3589188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-2041041" y="3761973"/>
            <a:ext cx="471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Bayes net conditional independence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1355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9660403" y="2086619"/>
            <a:ext cx="707065" cy="685800"/>
            <a:chOff x="9434623" y="2221089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9434623" y="2221089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9538170" y="2321522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9788156" y="2563989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10665180" y="1922930"/>
            <a:ext cx="11430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94459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Pulling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  <a:cs typeface="Calibri"/>
                          </a:rPr>
                          <m:t>|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65000"/>
                      </a:schemeClr>
                    </a:solidFill>
                    <a:latin typeface="Calibri"/>
                    <a:cs typeface="Calibri"/>
                  </a:rPr>
                  <a:t> out of the summation</a:t>
                </a:r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184446" y="3761973"/>
                <a:ext cx="499957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0526" t="-854" r="-28947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70367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 95"/>
          <p:cNvGrpSpPr/>
          <p:nvPr/>
        </p:nvGrpSpPr>
        <p:grpSpPr>
          <a:xfrm>
            <a:off x="6931380" y="1922930"/>
            <a:ext cx="3581400" cy="2438400"/>
            <a:chOff x="6705600" y="2057400"/>
            <a:chExt cx="3657600" cy="2438400"/>
          </a:xfrm>
          <a:effectLst/>
        </p:grpSpPr>
        <p:cxnSp>
          <p:nvCxnSpPr>
            <p:cNvPr id="97" name="Straight Connector 96"/>
            <p:cNvCxnSpPr/>
            <p:nvPr/>
          </p:nvCxnSpPr>
          <p:spPr>
            <a:xfrm>
              <a:off x="6705600" y="3276600"/>
              <a:ext cx="24384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705600" y="4495800"/>
              <a:ext cx="36576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6705600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8187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36180" y="2075330"/>
            <a:ext cx="4343400" cy="2057400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 dirty="0">
                  <a:latin typeface="Calibri"/>
                  <a:cs typeface="Calibri"/>
                </a:rPr>
                <a:t>X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i="1">
                  <a:latin typeface="Calibri"/>
                  <a:cs typeface="Calibri"/>
                </a:rPr>
                <a:t>X</a:t>
              </a:r>
              <a:r>
                <a:rPr lang="en-US" sz="28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800" dirty="0">
                  <a:latin typeface="Calibri"/>
                  <a:cs typeface="Calibri"/>
                </a:rPr>
                <a:t>e</a:t>
              </a:r>
              <a:r>
                <a:rPr lang="en-US" sz="28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" name="Group 43"/>
          <p:cNvGrpSpPr/>
          <p:nvPr/>
        </p:nvGrpSpPr>
        <p:grpSpPr>
          <a:xfrm>
            <a:off x="6931380" y="1922930"/>
            <a:ext cx="2438399" cy="2438400"/>
            <a:chOff x="8028562" y="2057400"/>
            <a:chExt cx="2334638" cy="2438400"/>
          </a:xfrm>
          <a:effectLst/>
        </p:grpSpPr>
        <p:cxnSp>
          <p:nvCxnSpPr>
            <p:cNvPr id="51" name="Straight Connector 50"/>
            <p:cNvCxnSpPr/>
            <p:nvPr/>
          </p:nvCxnSpPr>
          <p:spPr>
            <a:xfrm>
              <a:off x="8028562" y="3276600"/>
              <a:ext cx="11154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028562" y="4495800"/>
              <a:ext cx="2334638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8028562" y="32766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9144000" y="2057400"/>
              <a:ext cx="0" cy="12192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144000" y="2057400"/>
              <a:ext cx="1219200" cy="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0363200" y="2057400"/>
              <a:ext cx="0" cy="2438400"/>
            </a:xfrm>
            <a:prstGeom prst="line">
              <a:avLst/>
            </a:prstGeom>
            <a:ln w="38100" cap="rnd" cmpd="sng">
              <a:solidFill>
                <a:srgbClr val="008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449720" y="2075330"/>
            <a:ext cx="707065" cy="685800"/>
            <a:chOff x="10665112" y="2209800"/>
            <a:chExt cx="707065" cy="685800"/>
          </a:xfrm>
          <a:effectLst/>
        </p:grpSpPr>
        <p:cxnSp>
          <p:nvCxnSpPr>
            <p:cNvPr id="61" name="Straight Connector 60"/>
            <p:cNvCxnSpPr>
              <a:stCxn id="16" idx="2"/>
              <a:endCxn id="16" idx="0"/>
            </p:cNvCxnSpPr>
            <p:nvPr/>
          </p:nvCxnSpPr>
          <p:spPr>
            <a:xfrm flipV="1">
              <a:off x="10665112" y="2209800"/>
              <a:ext cx="353533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6" idx="3"/>
              <a:endCxn id="16" idx="7"/>
            </p:cNvCxnSpPr>
            <p:nvPr/>
          </p:nvCxnSpPr>
          <p:spPr>
            <a:xfrm flipV="1">
              <a:off x="10768659" y="2310233"/>
              <a:ext cx="499971" cy="484934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6" idx="4"/>
              <a:endCxn id="16" idx="6"/>
            </p:cNvCxnSpPr>
            <p:nvPr/>
          </p:nvCxnSpPr>
          <p:spPr>
            <a:xfrm flipV="1">
              <a:off x="11018645" y="2552700"/>
              <a:ext cx="353532" cy="342900"/>
            </a:xfrm>
            <a:prstGeom prst="line">
              <a:avLst/>
            </a:prstGeom>
            <a:ln w="38100" cap="rnd" cmpd="sng">
              <a:solidFill>
                <a:srgbClr val="DB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42" name="Group 61441"/>
          <p:cNvGrpSpPr/>
          <p:nvPr/>
        </p:nvGrpSpPr>
        <p:grpSpPr>
          <a:xfrm>
            <a:off x="9522180" y="1922930"/>
            <a:ext cx="990600" cy="2438400"/>
            <a:chOff x="10515600" y="4267200"/>
            <a:chExt cx="1219200" cy="2438400"/>
          </a:xfrm>
          <a:effectLst/>
        </p:grpSpPr>
        <p:cxnSp>
          <p:nvCxnSpPr>
            <p:cNvPr id="75" name="Straight Connector 74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F16C1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8150580" y="1999130"/>
            <a:ext cx="2286000" cy="914400"/>
            <a:chOff x="10515600" y="4267200"/>
            <a:chExt cx="1219200" cy="2438400"/>
          </a:xfrm>
          <a:effectLst/>
        </p:grpSpPr>
        <p:cxnSp>
          <p:nvCxnSpPr>
            <p:cNvPr id="84" name="Straight Connector 83"/>
            <p:cNvCxnSpPr/>
            <p:nvPr/>
          </p:nvCxnSpPr>
          <p:spPr>
            <a:xfrm>
              <a:off x="10515600" y="67056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05156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10515600" y="4267200"/>
              <a:ext cx="1219200" cy="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1734800" y="4267200"/>
              <a:ext cx="0" cy="2438400"/>
            </a:xfrm>
            <a:prstGeom prst="line">
              <a:avLst/>
            </a:prstGeom>
            <a:ln w="38100" cap="rnd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3"/>
          <p:cNvSpPr>
            <a:spLocks noGrp="1" noChangeArrowheads="1"/>
          </p:cNvSpPr>
          <p:nvPr>
            <p:ph idx="1"/>
          </p:nvPr>
        </p:nvSpPr>
        <p:spPr>
          <a:xfrm>
            <a:off x="555814" y="1219201"/>
            <a:ext cx="10134600" cy="10668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Query: What is the current state, given all of the current and past evidence?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Matching math with 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 smtClean="0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1:</m:t>
                              </m:r>
                              <m:r>
                                <a:rPr lang="en-US" sz="32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b="0" i="1" smtClean="0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9437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9437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b="0" dirty="0">
                  <a:solidFill>
                    <a:srgbClr val="0432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 smtClean="0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 smtClean="0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F16C1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9437FF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3200" i="1">
                          <a:latin typeface="Cambria Math" charset="0"/>
                          <a:cs typeface="Calibri"/>
                        </a:rPr>
                        <m:t>𝛼</m:t>
                      </m:r>
                      <m:r>
                        <a:rPr lang="en-US" sz="3200" b="0" i="1" smtClean="0">
                          <a:latin typeface="Cambria Math" charset="0"/>
                          <a:cs typeface="Calibri"/>
                        </a:rPr>
                        <m:t> </m:t>
                      </m:r>
                      <m:r>
                        <a:rPr lang="en-US" sz="3200" i="1">
                          <a:solidFill>
                            <a:srgbClr val="F16C11"/>
                          </a:solidFill>
                          <a:latin typeface="Cambria Math" charset="0"/>
                          <a:cs typeface="Calibri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16C11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F16C11"/>
                              </a:solidFill>
                              <a:latin typeface="Cambria Math" charset="0"/>
                              <a:cs typeface="Calibri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16C11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rgbClr val="DC0003"/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𝑡</m:t>
                              </m:r>
                              <m:r>
                                <a:rPr lang="en-US" sz="3200" i="1">
                                  <a:solidFill>
                                    <a:srgbClr val="DC0003"/>
                                  </a:solidFill>
                                  <a:latin typeface="Cambria Math" charset="0"/>
                                  <a:cs typeface="Calibri"/>
                                </a:rPr>
                                <m:t>−1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200" i="1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051"/>
                                  </a:solidFill>
                                  <a:latin typeface="Cambria Math" charset="0"/>
                                  <a:cs typeface="Calibri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051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solidFill>
                                <a:srgbClr val="009051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rgbClr val="0096FF"/>
                              </a:solidFill>
                              <a:latin typeface="Cambria Math" charset="0"/>
                              <a:cs typeface="Calibri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0096FF"/>
                                  </a:solidFill>
                                  <a:latin typeface="Cambria Math" charset="0"/>
                                  <a:cs typeface="Calibri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1: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solidFill>
                                        <a:srgbClr val="0096FF"/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432FF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27" y="2559096"/>
                <a:ext cx="4188142" cy="4352730"/>
              </a:xfrm>
              <a:prstGeom prst="rect">
                <a:avLst/>
              </a:prstGeom>
              <a:blipFill rotWithShape="0">
                <a:blip r:embed="rId3"/>
                <a:stretch>
                  <a:fillRect r="-80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 </m:t>
                        </m:r>
                      </m:e>
                    </m:d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𝑒</m:t>
                        </m:r>
                      </m:e>
                      <m:sub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1:</m:t>
                        </m:r>
                        <m:r>
                          <a:rPr lang="en-US" sz="32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</a:rPr>
                          <m:t>𝑡</m:t>
                        </m:r>
                      </m:sub>
                    </m:sSub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Calibri"/>
                    <a:cs typeface="Calibri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charset="0"/>
                        <a:cs typeface="Calibri"/>
                      </a:rPr>
                      <m:t> </m:t>
                    </m:r>
                    <m:r>
                      <a:rPr lang="en-US" sz="32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432FF"/>
                                    </a:solidFill>
                                    <a:latin typeface="Cambria Math" charset="0"/>
                                    <a:cs typeface="Calibri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, 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𝑒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1: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432FF"/>
                                </a:solidFill>
                                <a:latin typeface="Cambria Math" charset="0"/>
                                <a:cs typeface="Calibri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0432FF"/>
                    </a:solidFill>
                    <a:latin typeface="Calibri"/>
                    <a:cs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81" y="2027689"/>
                <a:ext cx="5233549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 rot="16200000">
            <a:off x="-669381" y="3700419"/>
            <a:ext cx="1969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DC0003"/>
                </a:solidFill>
                <a:latin typeface="Calibri"/>
                <a:cs typeface="Calibri"/>
              </a:rPr>
              <a:t>Recursion!</a:t>
            </a:r>
            <a:endParaRPr lang="en-US" sz="3200" i="1" dirty="0">
              <a:solidFill>
                <a:srgbClr val="DC00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880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0EB8B2-F08A-4917-86D6-7918BCBB7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10763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63CECB6-6123-4F90-8E7E-AEFF9F5E4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3833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9A4B04A-594C-4B37-9EBB-3B68DC9DD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07694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B9835CE-59D2-421A-A77B-0BB42931A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56684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88CD90A-110D-44D5-A8E7-F8C46A825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3649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|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1:</a:t>
            </a:r>
            <a:r>
              <a:rPr lang="en-US" i="1" baseline="-25000" dirty="0">
                <a:solidFill>
                  <a:srgbClr val="0000FF"/>
                </a:solidFill>
              </a:rPr>
              <a:t>t</a:t>
            </a:r>
            <a:r>
              <a:rPr lang="en-US" baseline="-25000" dirty="0">
                <a:solidFill>
                  <a:srgbClr val="0000FF"/>
                </a:solidFill>
              </a:rPr>
              <a:t>+1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sz="3200" i="1" dirty="0">
                <a:solidFill>
                  <a:schemeClr val="tx1"/>
                </a:solidFill>
                <a:sym typeface="Symbol"/>
              </a:rPr>
              <a:t>α </a:t>
            </a:r>
            <a:r>
              <a:rPr lang="en-US" sz="3200" i="1" dirty="0">
                <a:solidFill>
                  <a:srgbClr val="F16C11"/>
                </a:solidFill>
              </a:rPr>
              <a:t>P</a:t>
            </a:r>
            <a:r>
              <a:rPr lang="en-US" sz="3200" dirty="0">
                <a:solidFill>
                  <a:srgbClr val="F16C11"/>
                </a:solidFill>
              </a:rPr>
              <a:t>(</a:t>
            </a:r>
            <a:r>
              <a:rPr lang="en-US" sz="3200" i="1" dirty="0">
                <a:solidFill>
                  <a:srgbClr val="F16C11"/>
                </a:solidFill>
              </a:rPr>
              <a:t>e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|</a:t>
            </a:r>
            <a:r>
              <a:rPr lang="en-US" sz="3200" i="1" dirty="0">
                <a:solidFill>
                  <a:srgbClr val="F16C11"/>
                </a:solidFill>
              </a:rPr>
              <a:t>X</a:t>
            </a:r>
            <a:r>
              <a:rPr lang="en-US" sz="3200" i="1" baseline="-25000" dirty="0">
                <a:solidFill>
                  <a:srgbClr val="F16C11"/>
                </a:solidFill>
              </a:rPr>
              <a:t>t</a:t>
            </a:r>
            <a:r>
              <a:rPr lang="en-US" sz="3200" baseline="-25000" dirty="0">
                <a:solidFill>
                  <a:srgbClr val="F16C11"/>
                </a:solidFill>
              </a:rPr>
              <a:t>+1</a:t>
            </a:r>
            <a:r>
              <a:rPr lang="en-US" sz="3200" dirty="0">
                <a:solidFill>
                  <a:srgbClr val="F16C11"/>
                </a:solidFill>
              </a:rPr>
              <a:t>) </a:t>
            </a:r>
            <a:r>
              <a:rPr lang="en-US" sz="3200" dirty="0">
                <a:solidFill>
                  <a:srgbClr val="DC0003"/>
                </a:solidFill>
                <a:sym typeface="Symbol"/>
              </a:rPr>
              <a:t></a:t>
            </a:r>
            <a:r>
              <a:rPr lang="en-US" sz="3600" i="1" baseline="-25000" dirty="0" err="1">
                <a:solidFill>
                  <a:srgbClr val="DC0003"/>
                </a:solidFill>
                <a:sym typeface="Symbol"/>
              </a:rPr>
              <a:t>x</a:t>
            </a:r>
            <a:r>
              <a:rPr lang="en-US" sz="3200" i="1" baseline="-51000" dirty="0" err="1">
                <a:solidFill>
                  <a:srgbClr val="DC0003"/>
                </a:solidFill>
                <a:sym typeface="Symbol"/>
              </a:rPr>
              <a:t>t</a:t>
            </a:r>
            <a:r>
              <a:rPr lang="en-US" sz="3200" i="1" dirty="0">
                <a:solidFill>
                  <a:srgbClr val="DC0003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9051"/>
                </a:solidFill>
              </a:rPr>
              <a:t>+1</a:t>
            </a:r>
            <a:r>
              <a:rPr lang="en-US" sz="3200" dirty="0">
                <a:solidFill>
                  <a:srgbClr val="009051"/>
                </a:solidFill>
                <a:latin typeface="Calibri"/>
                <a:cs typeface="Calibri"/>
              </a:rPr>
              <a:t>|</a:t>
            </a:r>
            <a:r>
              <a:rPr lang="en-US" sz="3200" baseline="-25000" dirty="0">
                <a:solidFill>
                  <a:srgbClr val="009051"/>
                </a:solidFill>
                <a:latin typeface="Calibri"/>
                <a:cs typeface="Calibri"/>
              </a:rPr>
              <a:t> </a:t>
            </a:r>
            <a:r>
              <a:rPr lang="en-US" sz="3200" i="1" dirty="0" err="1">
                <a:solidFill>
                  <a:srgbClr val="009051"/>
                </a:solidFill>
                <a:sym typeface="Symbol"/>
              </a:rPr>
              <a:t>x</a:t>
            </a:r>
            <a:r>
              <a:rPr lang="en-US" sz="3200" i="1" baseline="-25000" dirty="0" err="1">
                <a:solidFill>
                  <a:srgbClr val="009051"/>
                </a:solidFill>
                <a:latin typeface="Calibri"/>
                <a:cs typeface="Calibri"/>
              </a:rPr>
              <a:t>t</a:t>
            </a:r>
            <a:r>
              <a:rPr lang="en-US" sz="3200" dirty="0">
                <a:solidFill>
                  <a:srgbClr val="009051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P</a:t>
            </a:r>
            <a:r>
              <a:rPr lang="en-US" dirty="0">
                <a:solidFill>
                  <a:srgbClr val="0096FF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0096FF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0096F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96FF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dirty="0">
                <a:solidFill>
                  <a:srgbClr val="0096FF"/>
                </a:solidFill>
              </a:rPr>
              <a:t>| </a:t>
            </a:r>
            <a:r>
              <a:rPr lang="en-US" i="1" dirty="0">
                <a:solidFill>
                  <a:srgbClr val="0096FF"/>
                </a:solidFill>
              </a:rPr>
              <a:t>e</a:t>
            </a:r>
            <a:r>
              <a:rPr lang="en-US" baseline="-25000" dirty="0">
                <a:solidFill>
                  <a:srgbClr val="0096FF"/>
                </a:solidFill>
              </a:rPr>
              <a:t>1:</a:t>
            </a:r>
            <a:r>
              <a:rPr lang="en-US" i="1" baseline="-25000" dirty="0">
                <a:solidFill>
                  <a:srgbClr val="0096FF"/>
                </a:solidFill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)</a:t>
            </a:r>
            <a:r>
              <a:rPr lang="en-US" i="1" dirty="0">
                <a:solidFill>
                  <a:srgbClr val="0096FF"/>
                </a:solidFill>
                <a:sym typeface="Symbol"/>
              </a:rPr>
              <a:t> </a:t>
            </a:r>
            <a:endParaRPr lang="en-US" sz="3200" dirty="0">
              <a:solidFill>
                <a:srgbClr val="009051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endParaRPr lang="en-US" sz="3200" dirty="0">
              <a:solidFill>
                <a:srgbClr val="CC00CC"/>
              </a:solidFill>
              <a:sym typeface="Symbol"/>
            </a:endParaRPr>
          </a:p>
          <a:p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b="1" i="1" dirty="0">
                <a:solidFill>
                  <a:srgbClr val="0432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432FF"/>
                </a:solidFill>
                <a:sym typeface="Symbol"/>
              </a:rPr>
              <a:t>t</a:t>
            </a:r>
            <a:r>
              <a:rPr lang="en-US" baseline="-25000" dirty="0">
                <a:solidFill>
                  <a:srgbClr val="0432FF"/>
                </a:solidFill>
                <a:sym typeface="Symbol"/>
              </a:rPr>
              <a:t>+1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= </a:t>
            </a:r>
            <a:r>
              <a:rPr lang="en-US" cap="small" dirty="0">
                <a:solidFill>
                  <a:schemeClr val="tx1"/>
                </a:solidFill>
                <a:sym typeface="Symbol"/>
              </a:rPr>
              <a:t>Forward</a:t>
            </a:r>
            <a:r>
              <a:rPr lang="en-US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b="1" i="1" dirty="0">
                <a:solidFill>
                  <a:srgbClr val="0096FF"/>
                </a:solidFill>
                <a:sym typeface="Symbol"/>
              </a:rPr>
              <a:t>f</a:t>
            </a:r>
            <a:r>
              <a:rPr lang="en-US" baseline="-25000" dirty="0">
                <a:solidFill>
                  <a:srgbClr val="0096FF"/>
                </a:solidFill>
                <a:sym typeface="Symbol"/>
              </a:rPr>
              <a:t>1:</a:t>
            </a:r>
            <a:r>
              <a:rPr lang="en-US" i="1" baseline="-25000" dirty="0">
                <a:solidFill>
                  <a:srgbClr val="0096FF"/>
                </a:solidFill>
                <a:sym typeface="Symbol"/>
              </a:rPr>
              <a:t>t</a:t>
            </a:r>
            <a:r>
              <a:rPr lang="en-US" dirty="0">
                <a:solidFill>
                  <a:srgbClr val="0096FF"/>
                </a:solidFill>
                <a:sym typeface="Symbol"/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e</a:t>
            </a:r>
            <a:r>
              <a:rPr lang="en-US" i="1" baseline="-25000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+1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b="1" i="1" dirty="0">
              <a:solidFill>
                <a:schemeClr val="tx1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Cost per time step: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dirty="0">
                <a:solidFill>
                  <a:srgbClr val="000090"/>
                </a:solidFill>
                <a:sym typeface="Symbol"/>
              </a:rPr>
              <a:t>is the number of states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Time and space costs are </a:t>
            </a:r>
            <a:r>
              <a:rPr lang="en-US" b="1" i="1" dirty="0">
                <a:solidFill>
                  <a:srgbClr val="0000FF"/>
                </a:solidFill>
                <a:sym typeface="Symbol"/>
              </a:rPr>
              <a:t>constant</a:t>
            </a:r>
            <a:r>
              <a:rPr lang="en-US" dirty="0">
                <a:solidFill>
                  <a:srgbClr val="000090"/>
                </a:solidFill>
                <a:sym typeface="Symbol"/>
              </a:rPr>
              <a:t>, independent of t</a:t>
            </a:r>
          </a:p>
          <a:p>
            <a:r>
              <a:rPr lang="en-US" i="1" dirty="0">
                <a:solidFill>
                  <a:srgbClr val="CC00CC"/>
                </a:solidFill>
                <a:sym typeface="Symbol"/>
              </a:rPr>
              <a:t>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baseline="30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is infeasible for models with many state variables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We get to invent really cool approximate filtering algorithms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4961165" y="1774372"/>
            <a:ext cx="3575957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922" y="1774372"/>
            <a:ext cx="16764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9722" y="1774372"/>
            <a:ext cx="304800" cy="0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7013122" y="2383972"/>
            <a:ext cx="1524000" cy="457200"/>
          </a:xfrm>
          <a:prstGeom prst="wedgeRoundRectCallout">
            <a:avLst>
              <a:gd name="adj1" fmla="val -51057"/>
              <a:gd name="adj2" fmla="val -154960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Predict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4117522" y="2383972"/>
            <a:ext cx="1524000" cy="457200"/>
          </a:xfrm>
          <a:prstGeom prst="wedgeRoundRectCallout">
            <a:avLst>
              <a:gd name="adj1" fmla="val -59629"/>
              <a:gd name="adj2" fmla="val -15853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Update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1679122" y="2383972"/>
            <a:ext cx="1524000" cy="457200"/>
          </a:xfrm>
          <a:prstGeom prst="wedgeRoundRectCallout">
            <a:avLst>
              <a:gd name="adj1" fmla="val 25907"/>
              <a:gd name="adj2" fmla="val -157342"/>
              <a:gd name="adj3" fmla="val 16667"/>
            </a:avLst>
          </a:prstGeom>
          <a:solidFill>
            <a:schemeClr val="bg1"/>
          </a:solidFill>
          <a:ln w="285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9496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Other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Filtering: P(X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1:t</a:t>
            </a:r>
            <a:r>
              <a:rPr lang="en-US" dirty="0">
                <a:solidFill>
                  <a:schemeClr val="accent1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 dirty="0">
                  <a:latin typeface="Calibri"/>
                  <a:cs typeface="Calibri"/>
                </a:rPr>
                <a:t>X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i="1">
                  <a:latin typeface="Calibri"/>
                  <a:cs typeface="Calibri"/>
                </a:rPr>
                <a:t>X</a:t>
              </a:r>
              <a:r>
                <a:rPr lang="en-US" sz="2000" baseline="-25000">
                  <a:latin typeface="Calibri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e</a:t>
              </a:r>
              <a:r>
                <a:rPr lang="en-US" sz="20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Prediction: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1:t-1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Smoothing: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), t&lt;N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Explanation: P(X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|e</a:t>
            </a:r>
            <a:r>
              <a:rPr lang="en-US" baseline="-25000" dirty="0">
                <a:latin typeface="Calibri"/>
                <a:ea typeface="ＭＳ Ｐゴシック" pitchFamily="34" charset="-128"/>
                <a:cs typeface="Calibri"/>
              </a:rPr>
              <a:t>1:N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Font typeface="Wingdings" pitchFamily="2" charset="2"/>
              <a:buNone/>
            </a:pPr>
            <a:endParaRPr lang="en-US" sz="4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96774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algn="ctr"/>
            <a:endParaRPr lang="en-US" sz="2000" baseline="-25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52347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Next Time: Particle Filtering and Applications of HMMs</a:t>
            </a:r>
          </a:p>
        </p:txBody>
      </p:sp>
    </p:spTree>
    <p:extLst>
      <p:ext uri="{BB962C8B-B14F-4D97-AF65-F5344CB8AC3E}">
        <p14:creationId xmlns:p14="http://schemas.microsoft.com/office/powerpoint/2010/main" val="18286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>
                  <a:solidFill>
                    <a:srgbClr val="E8851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𝑏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(+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E8851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𝑐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1253498" cy="2274127"/>
              </a:xfrm>
              <a:blipFill>
                <a:blip r:embed="rId2"/>
                <a:stretch>
                  <a:fillRect l="-1138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rgbClr val="D1FFE6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0E96B7-E98F-4B1A-BE53-80854B2EF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10763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A4B5BD2-D769-404D-BFC8-DFE22DEC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3833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33F66CA-D757-4A16-B365-E2080B93A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07694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12983C8-2C3C-4ED0-87FD-2AA718272E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56684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53C8567-B8F5-4925-8F47-2D001FDB4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3649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None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9437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437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437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51520" y="367131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370E4F-63AA-4442-B0DC-3F0E0C1D7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10763"/>
              </p:ext>
            </p:extLst>
          </p:nvPr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3B6008E-5D4A-41B5-A923-15432FD0C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593833"/>
              </p:ext>
            </p:extLst>
          </p:nvPr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3ECC019-84FF-45BC-821D-75E3E3A90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07694"/>
              </p:ext>
            </p:extLst>
          </p:nvPr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38ECD8-F017-47E7-81E5-F5B4B32E1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56684"/>
              </p:ext>
            </p:extLst>
          </p:nvPr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771EC52-4D92-4DED-8455-410B8F4FF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93649"/>
              </p:ext>
            </p:extLst>
          </p:nvPr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t|X_{t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1"/>
  <p:tag name="PICTUREFILESIZE" val="62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begin{eqnarray*}&#10;P(X_2 = \mbox{sun}) = &amp;&amp; \textcolor{YellowOrange}{P(X_2 = \mbox{sun} | X_1 = \mbox{sun}) P(X_1 = \mbox{sun})}+\\&#10;                      &amp;&amp; \textcolor{RoyalBlue}{P(X_2 = \mbox{sun} | X_1 = \mbox{rain}) P(X_1 = \mbox{rain})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66"/>
  <p:tag name="PICTUREFILESIZE" val="636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YellowOrange}{0.9 \cdot 1.0}+ \textcolor{RoyalBlue}{0.3 \cdot 0.0} = 0.9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42"/>
  <p:tag name="PICTUREFILESIZE" val="15013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14940</TotalTime>
  <Words>4199</Words>
  <Application>Microsoft Office PowerPoint</Application>
  <PresentationFormat>Widescreen</PresentationFormat>
  <Paragraphs>1149</Paragraphs>
  <Slides>72</Slides>
  <Notes>20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Calibri Light</vt:lpstr>
      <vt:lpstr>Cambria Math</vt:lpstr>
      <vt:lpstr>Wingdings</vt:lpstr>
      <vt:lpstr>Calibri</vt:lpstr>
      <vt:lpstr>Times New Roman</vt:lpstr>
      <vt:lpstr>Arial</vt:lpstr>
      <vt:lpstr>Office Theme</vt:lpstr>
      <vt:lpstr>Photo Editor Photo</vt:lpstr>
      <vt:lpstr>Warm-up as you walk in</vt:lpstr>
      <vt:lpstr>Announcements</vt:lpstr>
      <vt:lpstr>Sampling Wrap-up</vt:lpstr>
      <vt:lpstr>Likelihood Weighting</vt:lpstr>
      <vt:lpstr>Likelihood Weighting</vt:lpstr>
      <vt:lpstr>Likelihood Weighting Distribution</vt:lpstr>
      <vt:lpstr>Likelihood Weighting Distribution</vt:lpstr>
      <vt:lpstr>Likelihood Weighting Distribution</vt:lpstr>
      <vt:lpstr>Likelihood Weighting Distribution</vt:lpstr>
      <vt:lpstr>Piazza Poll 1</vt:lpstr>
      <vt:lpstr>Piazza Poll 1</vt:lpstr>
      <vt:lpstr>Piazza Poll 2</vt:lpstr>
      <vt:lpstr>Piazza Poll 2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Gibbs Sampling</vt:lpstr>
      <vt:lpstr>Gibbs Sampling</vt:lpstr>
      <vt:lpstr>Markov Chain Monte Carlo*</vt:lpstr>
      <vt:lpstr>Bayes’ Net Sampling Summary</vt:lpstr>
      <vt:lpstr>AI: Representation and Problem Solving </vt:lpstr>
      <vt:lpstr>Warm-up as you walk in</vt:lpstr>
      <vt:lpstr>Reasoning over Time or Space</vt:lpstr>
      <vt:lpstr>Markov Models</vt:lpstr>
      <vt:lpstr>Conditional Independence</vt:lpstr>
      <vt:lpstr>Example: Markov Chain Weather</vt:lpstr>
      <vt:lpstr>Example: Markov Chain Weather</vt:lpstr>
      <vt:lpstr>Example: Markov Chain Weather</vt:lpstr>
      <vt:lpstr>Piazza Poll 3</vt:lpstr>
      <vt:lpstr>Piazza Poll 3</vt:lpstr>
      <vt:lpstr>Markov Chain Inference</vt:lpstr>
      <vt:lpstr>Markov Chain Inference</vt:lpstr>
      <vt:lpstr>Markov Chain Inference</vt:lpstr>
      <vt:lpstr>Weather prediction</vt:lpstr>
      <vt:lpstr>Weather prediction</vt:lpstr>
      <vt:lpstr>Weather prediction, contd.</vt:lpstr>
      <vt:lpstr>Weather prediction, contd.</vt:lpstr>
      <vt:lpstr>Forward algorithm (simple form)</vt:lpstr>
      <vt:lpstr>Hidden Markov Models</vt:lpstr>
      <vt:lpstr>HMM as a Bayes Net Warm-up</vt:lpstr>
      <vt:lpstr>Hidden Markov Models</vt:lpstr>
      <vt:lpstr>Dynamic Bayes Nets (DBNs)</vt:lpstr>
      <vt:lpstr>Example: Weather HMM</vt:lpstr>
      <vt:lpstr>Example: Ghostbusters HMM</vt:lpstr>
      <vt:lpstr>HMM as Probability Model</vt:lpstr>
      <vt:lpstr>Real HMM Examples</vt:lpstr>
      <vt:lpstr>Other HMM Queries</vt:lpstr>
      <vt:lpstr>Inference Tasks</vt:lpstr>
      <vt:lpstr>Pacman – Hunting Invisible Ghosts with Sonar</vt:lpstr>
      <vt:lpstr>Filtering Algorithm</vt:lpstr>
      <vt:lpstr>Filtering Algorithm</vt:lpstr>
      <vt:lpstr>Filtering Algorithm</vt:lpstr>
      <vt:lpstr>Filtering Algorithm</vt:lpstr>
      <vt:lpstr>Filtering Algorithm</vt:lpstr>
      <vt:lpstr>Example: Prediction step</vt:lpstr>
      <vt:lpstr>Example: Update step</vt:lpstr>
      <vt:lpstr>Demo Ghostbusters – Circular Dynamics -- HMM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Filtering Algorithm</vt:lpstr>
      <vt:lpstr>Other HMM Queries</vt:lpstr>
      <vt:lpstr>Next Time: Particle Filtering and Applications of HMMs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1130</cp:revision>
  <cp:lastPrinted>2018-11-27T13:42:27Z</cp:lastPrinted>
  <dcterms:created xsi:type="dcterms:W3CDTF">2018-10-11T11:39:27Z</dcterms:created>
  <dcterms:modified xsi:type="dcterms:W3CDTF">2019-11-14T21:51:05Z</dcterms:modified>
</cp:coreProperties>
</file>