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1.xml" ContentType="application/vnd.openxmlformats-officedocument.presentationml.tags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tags/tag3.xml" ContentType="application/vnd.openxmlformats-officedocument.presentationml.tags+xml"/>
  <Override PartName="/ppt/ink/ink16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17.xml" ContentType="application/inkml+xml"/>
  <Override PartName="/ppt/tags/tag8.xml" ContentType="application/vnd.openxmlformats-officedocument.presentationml.tags+xml"/>
  <Override PartName="/ppt/ink/ink18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8"/>
  </p:notesMasterIdLst>
  <p:sldIdLst>
    <p:sldId id="975" r:id="rId2"/>
    <p:sldId id="663" r:id="rId3"/>
    <p:sldId id="1002" r:id="rId4"/>
    <p:sldId id="1009" r:id="rId5"/>
    <p:sldId id="259" r:id="rId6"/>
    <p:sldId id="309" r:id="rId7"/>
    <p:sldId id="307" r:id="rId8"/>
    <p:sldId id="1015" r:id="rId9"/>
    <p:sldId id="1016" r:id="rId10"/>
    <p:sldId id="310" r:id="rId11"/>
    <p:sldId id="974" r:id="rId12"/>
    <p:sldId id="311" r:id="rId13"/>
    <p:sldId id="312" r:id="rId14"/>
    <p:sldId id="989" r:id="rId15"/>
    <p:sldId id="973" r:id="rId16"/>
    <p:sldId id="313" r:id="rId17"/>
    <p:sldId id="268" r:id="rId18"/>
    <p:sldId id="269" r:id="rId19"/>
    <p:sldId id="270" r:id="rId20"/>
    <p:sldId id="271" r:id="rId21"/>
    <p:sldId id="272" r:id="rId22"/>
    <p:sldId id="343" r:id="rId23"/>
    <p:sldId id="299" r:id="rId24"/>
    <p:sldId id="1013" r:id="rId25"/>
    <p:sldId id="1014" r:id="rId26"/>
    <p:sldId id="1017" r:id="rId27"/>
    <p:sldId id="1018" r:id="rId28"/>
    <p:sldId id="347" r:id="rId29"/>
    <p:sldId id="388" r:id="rId30"/>
    <p:sldId id="459" r:id="rId31"/>
    <p:sldId id="460" r:id="rId32"/>
    <p:sldId id="461" r:id="rId33"/>
    <p:sldId id="390" r:id="rId34"/>
    <p:sldId id="462" r:id="rId35"/>
    <p:sldId id="453" r:id="rId36"/>
    <p:sldId id="363" r:id="rId37"/>
    <p:sldId id="469" r:id="rId38"/>
    <p:sldId id="470" r:id="rId39"/>
    <p:sldId id="471" r:id="rId40"/>
    <p:sldId id="1019" r:id="rId41"/>
    <p:sldId id="1021" r:id="rId42"/>
    <p:sldId id="346" r:id="rId43"/>
    <p:sldId id="353" r:id="rId44"/>
    <p:sldId id="958" r:id="rId45"/>
    <p:sldId id="1010" r:id="rId46"/>
    <p:sldId id="1011" r:id="rId47"/>
  </p:sldIdLst>
  <p:sldSz cx="12192000" cy="6858000"/>
  <p:notesSz cx="7010400" cy="92964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Cambria Math" panose="02040503050406030204" pitchFamily="18" charset="0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E88510"/>
    <a:srgbClr val="AE7C42"/>
    <a:srgbClr val="F2B800"/>
    <a:srgbClr val="00A44A"/>
    <a:srgbClr val="00863D"/>
    <a:srgbClr val="0000FF"/>
    <a:srgbClr val="104F9C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684" autoAdjust="0"/>
  </p:normalViewPr>
  <p:slideViewPr>
    <p:cSldViewPr snapToGrid="0">
      <p:cViewPr varScale="1">
        <p:scale>
          <a:sx n="81" d="100"/>
          <a:sy n="81" d="100"/>
        </p:scale>
        <p:origin x="34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1T17:30:43.2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23805 2416 2332 0,'0'0'52'0,"0"0"10"0,0 0 2 0,0 0 1 0,0 0-52 0,0 0-13 0,0 0 0 0,-3 12 0 16,-1-9 0-16,4 7 0 0,-3 5-9 0,3-2 9 15,-4-4-8-15,4 13 8 0,0-3 0 0,0 0-9 16,-3 9 9-16,3 0-8 0,0 7 8 0,-4-10-8 16,1 19 8-16,-4-16-8 0,0 10 8 0,0-4-8 15,0 1 8-15,-4-1 0 0,4-6 0 0,0 7 0 16,-4-10 0-16,4 3 0 0,-3-3 10 0,3-3-10 0,-4 6 15 15,7-12-3-15,-3 3-1 0,0-3 0 0,4-7-11 0,-1 0 0 16,1 1 0-16,3-10 0 16,0 0-98-16,0 0-22 15,0 0-4-15</inkml:trace>
  <inkml:trace contextRef="#ctx0" brushRef="#br0" timeOffset="465.487">24627 2362 2343 0,'0'0'52'0,"0"0"10"0,0 0 2 0,0 0 2 0,0 0-53 0,-7 0-13 0,7 0 0 0,0 0 0 0,-7 7 0 0,0-1 0 16,4-3 0-16,-4 6 0 15,7 1 0-15,-4-4 0 0,1 3 0 0,-1 1 0 0,1-1 0 0,3 10 0 16,0-3 0-16,-4-4 0 0,4 10 0 0,0 7 0 16,0-4 0-16,-3 6-10 0,-1-6 18 0,0 13 3 15,1-4 1-15,-1-6 0 0,-3 13 22 0,0-13 5 16,0 7 1-16,0-10 0 0,0 3-24 0,0 0-5 16,0-3-1-16,3-3 0 0,-3 4-10 0,4 2 8 15,3-3-8-15,-4 0 8 16,4-6-70-16,0 9-14 0,4-9-4 0,-4-4-632 15,3 11-128-15</inkml:trace>
  <inkml:trace contextRef="#ctx0" brushRef="#br0" timeOffset="2046.959">22941 3780 57 0,'0'0'0'0,"0"0"0"0,0 9 0 0,-3 1 0 15,-1-1 318-15,1 7 58 0,3-7 12 0,0 7 3 16,0-7-307-16,0 10-60 0,3-10-13 0,1 10-3 15,3-9-8-15,3 5 0 0,-6-5 0 0,6 8 0 16,1-2 8-16,3-6 0 0,-3-1 0 0,3 7 0 16,-4-4 32-16,4 7 7 0,4-3 1 0,-4 2 0 15,0-2-9-15,0 0-2 0,4 3 0 0,-4 3 0 16,4 3-21-16,3 0-5 0,0 0-1 0,7 3 0 16,-3 0-10-16,7 7 0 0,-4-7 0 0,4 10 0 15,3-13 0-15,0 9 0 0,-3-6 0 0,3-2 0 16,1-8 9-16,-5 11 0 0,1-11 0 0,0-2 0 15,3 3 28-15,4 0 6 0,3-10 1 0,-3 7 0 16,7 3-23-16,-4-13-4 0,8 3-1 0,-4-6 0 16,-1 13-16-16,1-7 0 0,-3-2 0 0,-1 2 0 15,0 1 13-15,4-7-4 0,0 6-1 0,0-3 0 0,0 4-8 16,0-4 10-16,7-3-10 0,-8 7 10 0,5-10-2 16,-8 0-8-16,0 0 12 0,-3-10-4 0,4 1 5 0,2-1 1 15,1-5 0-15,0-4 0 0,4 0 12 0,-1 0 2 16,-3-6 1-16,0 0 0 0,0-3 9 0,-8 0 2 15,-2 3 0-15,-1-10 0 0,-7 4-4 0,0-4 0 16,1-9 0-16,-5 0 0 0,1 7-6 0,0-4-2 16,-4 0 0-16,0 7 0 0,0-1-28 0,-3 1-20 15,-4 12 4-15,0 0 0 0,0 3-6 0,-3 0-1 16,-8 10 0-16,4-7 0 16,0 13-126-16,-3-6-26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1T17:56:55.68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29266 9233 1267 0,'-14'-10'112'0,"7"7"-89"15,-7 3-23-15,4-6 0 0,-5 6 221 0,1 0 40 0,0-3 8 0,0 3 2 16,-3 0-204-16,2 3-41 0,1-3-8 0,0 0-2 16,4 6-16-16,-5-6 0 0,1 0 0 15,0 0 0-15,0 3 28 0,4-3-2 0,-5 7 0 0,1-7 0 16,-3 0 18-16,-1 3 4 0,0-3 1 0,-3 0 0 15,-3 6 3-15,-5-3 0 0,5-3 0 0,-5 7 0 16,5-7-20-16,-8 9-3 0,0 0-1 0,0 1 0 16,-3-1-3-16,3 7-1 0,-3 3 0 15,3-1 0-15,-3 1-24 0,-7 13 0 0,-1-4 0 0,-6 6 0 16,0-2 0-16,-1 8 0 0,1-2 0 0,0 6 0 16,3-6 0-16,3 6-11 0,8-1 3 0,7 1 0 15,0 0 8-15,3 3 12 0,0 3-2 0,4 4-1 16,3 2-1-16,-3-2 0 0,4-1 0 0,-1-3 0 15,4-3-8-15,0 6 0 0,0-6 0 0,3 7 0 16,0-1 0-16,4-3 0 0,7-3 0 0,0 7 0 16,7-7 0-16,1-4 8 0,6 1-8 0,0 0 8 15,3-6 13-15,5 3 3 0,2-4 0 0,4-2 0 0,8 2 2 16,10-2 1-16,7-7 0 0,7-3 0 0,-1 0-27 0,1-6 0 16,0 0 8-16,4-10-8 0,-1 7 0 0,8-13 10 15,3 3-10-15,7-2 10 0,0-4 3 0,-3-4 1 16,-4-2 0-16,4-3 0 0,6-1-1 0,1-5 0 15,3 2 0-15,-7-12 0 0,-3 6 15 0,-4-6 4 16,4-3 0-16,-1 3 0 0,4-10-20 0,-7 7-3 16,1-6-1-16,-12-4 0 0,-3 3 13 0,-4-12 3 15,-6-3 0-15,-4 3 0 0,3-9-24 0,-7-4 0 16,4 7 0-16,-10-10 0 0,-12 7 30 0,1-7 2 16,-4-6 0-16,-7 6 0 0,-7-6-32 0,-3 7 0 15,-4-1 0-15,-4 6 0 0,-6-2 0 0,-8 6 0 0,-3-1 0 16,-7 1 0-16,-4 6 0 0,0 3 0 0,-7 0 0 15,4 6 0-15,0 4-8 0,-8 0-8 0,1 5-2 16,-11 4 0-16,0-3 18 0,-3 12 0 0,-1-3-8 16,5 1 8-16,-1 2-13 0,7 7 1 0,0-1 0 0,-4 1 0 15,1-1 12-15,0 7-9 0,-1-3 9 0,1 6-8 32,0-6-59-32,3 3-11 0,0 3-2 0,3 3-1 15,5 3-79-15,2-6-15 0,-2 9-3 0</inkml:trace>
  <inkml:trace contextRef="#ctx0" brushRef="#br0" timeOffset="1039.346">28300 11215 2487 0,'0'0'55'0,"0"0"11"0,0 0 2 0,0 0 2 0,0 0-56 0,0 0-14 0,-4-3 0 0,4 3 0 16,0 0 9-16,0 0-1 0,-7 0 0 0,7 0 0 16,-7 0-8-16,4 0 8 0,-4 3-8 0,0 3 8 0,0 3 4 15,-4 1 0-15,7-1 0 0,-3 7 0 0,0-4 22 0,0 10 5 16,0-3 1-16,-7 0 0 0,3 6-21 0,-6-3-4 16,3 3-1-16,-7 3 0 0,3 7 29 0,-3-1 5 15,0 4 2-15,-1 6 0 0,1 0-31 0,-3 3-7 16,2 3 0-16,-2-3-1 0,3-3-11 0,-4 6 0 15,-3-3 0-15,-4 0 0 0,0 3 20 0,0-3-2 16,1-3 0-16,-1 0 0 0,0 0 12 0,-3 0 2 16,3-6 1-16,4-4 0 0,7 4-19 0,-4-10-4 15,4 6-1-15,3-8 0 0,-3 8-9 0,7-6 0 16,0 0 0-16,-4 4 8 0,4-10-8 0,0 3 0 16,3 3 0-16,1-9 8 0,-4 6-8 0,3 0 0 15,1-12 0-15,-1 2 8 0,-3 4-8 0,3 0 12 16,4-10-12-16,-3 7 12 0,3-7-2 0,-4 1 0 0,4-4 0 15,-4-3 0-15,1 7-10 0,3-4 0 0,0-3 0 16,-4 3 0-16,4 1 12 0,3-4 1 0,-6-3 0 0,6 0 0 16,4 0 4-16,-7 6 1 0,7-6 0 0,-7 0 0 15,0 0-18-15,7 0 8 0,0 0-8 0,0 0 0 16,-3-6 0-16,3-4 0 0,-4 4 0 0,1-3 0 16,-1-1 9-16,4-2-1 0,0-4-8 0,-3 0 12 15,3 4-12-15,-4-4 0 0,4 4 8 0,-4-4-8 16,4 0 0-16,0-3 0 0,-3 1 8 0,3 2-8 15,-4-3 0-15,4 7 0 0,-3-4 0 0,3 0 0 16,3 7 0-16,-3-4 0 0,4-2 0 0,-4 8 0 16,0 4-10-16,0 3 2 0,0-6 0 0,0-4 0 15,0 10 8-15,3-3 0 0,-3 3 0 0,0 0 0 16,0 0 0-16,0 0 0 0,0 0 0 0,11 3-8 16,0 7-20-16,-4-1-3 15,0 4-1-15,0-1 0 0,3 7 19 0,-3 0 3 0,1 6 1 0,-1-6 0 0,3 3 9 16,-3 0 0-16,0 3 0 0,0-6 0 0,0 9 0 0,0-6 0 15,0-3 0-15,-3 3 0 0,3-7 0 0,-3 4 0 16,3-9 0-16,-4-1 0 0,1 7 12 0,3-7-3 16,-4-3 0-16,4 4 0 0,0-7-9 0,0-3 0 15,4 0 0-15,3 0 0 0,-3-3 28 0,3-4 3 16,3-2 1-16,1 0 0 0,0-7-20 0,6 3-3 16,1-2-1-16,7-4 0 0,0 0-8 0,-1 0 0 15,1-3 0-15,-7 10 0 0,3-4 0 0,-3-3-12 16,-1 10 4-16,-2-7 8 15,-1 7-40-15,-7-1-1 0,0 1 0 0,-3 0 0 16,-1 2-88-16,1 4-18 0,-11 3-3 0,0 0-726 0,0 0-144 0</inkml:trace>
  <inkml:trace contextRef="#ctx0" brushRef="#br0" timeOffset="2163.736">26285 13648 2530 0,'0'0'56'0,"0"0"11"0,0 0 2 0,0 0 3 0,-7 0-58 0,7 0-14 0,-7-6 0 0,7 6 0 16,0 0 0-16,0 0 0 0,0 0 0 0,0 0-10 15,0 0 10-15,0 0 0 0,0 0 0 0,0 0 0 16,0 0 0-16,0 0 9 0,0 6-1 0,-3 3-8 15,3 1 46-15,0 9 2 0,0-4 1 0,0 4 0 16,0 6-33-16,0-3-6 0,0 10-2 0,0-4 0 16,-4 6 2-16,4 1 0 0,0-4 0 0,4 4 0 15,-4 2-10-15,0 7 0 0,3 0 0 0,-3 0 0 16,4-6 11-16,3 6-3 0,-4-4-8 0,5-8 12 16,-1 2-4-16,0-6-8 0,0 4 11 0,3-13-11 0,1 6 32 15,-1-7 0-15,5-5 0 0,-1 3 0 16,0-7-20-16,0-3-4 0,0-3 0 0,4 4-8 0,3-14 10 0,-4 7-10 15,1-3 8-15,7-6-8 0,-1-4 21 16,1 1-1-16,-4-7 0 0,4-6 0 0,0 6 19 0,-4-6 3 16,4-3 1-16,-1 3 0 0,-3-10-23 0,4 7-5 15,-7-6-1-15,3 5 0 0,0 1-5 0,-3 0-1 16,-1-4 0-16,-2 11 0 0,-1-5 18 0,0 1 3 16,0 7 1-16,-4-8 0 0,1 8-18 0,0-1-4 15,-1 0-8-15,-3 0 12 0,0-6-12 0,0 9 8 16,-3-6-8-16,-1-3 0 0,-3 10 8 0,0-4-8 15,4 0 0-15,-8 3 9 0,4-2-9 0,-3-1 0 16,-1 3 0-16,4 7 0 0,-3-4 0 0,-1-3 0 16,4 7 0-16,0 3 0 0,-3-4-10 0,3 1 10 0,-4 6 0 0,4-3-9 15,-3 2 9-15,3 4 0 16,0 0 0-16,0 0 8 0,0 0-8 0,0 0 0 0,0 0 0 0,0 0-8 16,0 0 8-16,0 0 0 0,0 0 0 0,0 0 0 15,0 0 0-15,0 0-10 0,0 0 10 0,3 10-10 16,1-1 10-16,-4 1 0 0,3-1 0 0,-3 0 0 15,4 1 0-15,-1-1 11 0,1 1-3 0,-4-10 0 16,0 9-8-16,3-3 0 0,-3-6 0 0,4 10 0 16,-1-1 0-16,-3-9 0 0,0 0 9 0,0 10-1 15,4-4 9-15,-4 3 3 0,4 1 0 0,-1-1 0 16,1 1-20-16,-4-1 0 0,3 7 0 0,1-4 0 16,-1 10 0-16,1-3 0 0,-1 3 0 0,1-6 0 15,-1 9 0-15,4-7 0 0,-7 1 0 0,7 6 0 0,-3-6 0 16,-1 0-9-16,1 0 1 0,-1 0 0 0,1 6 8 15,0-7 11-15,-1 1-3 0,1 6 0 0,-4-6-8 16,3-3 0-16,1 3 0 0,3 0 0 0,-7-4 0 0,3 1 0 16,1-4 0-16,-1-2 0 0,1 6 0 15,-1-1 0-15,-3-2 0 0,4-4 0 0,-1 1 0 0,1 5 0 16,-4-5 0-16,3-1 0 0,-6 10 0 0,6-10-11 16,-3 1 3-16,-3 5 0 0,3-5-8 0,-4-1-2 15,8-3 0-15,-4-6 0 16,-4 4-23-16,4-4-5 0,0 0-1 0,0 0 0 15,0 0-51-15,0 0-10 0,0 0-3 0,0-10-789 16,4-9-157-16</inkml:trace>
  <inkml:trace contextRef="#ctx0" brushRef="#br0" timeOffset="2930.641">26942 13008 2379 0,'-18'0'105'0,"11"0"23"0,-4-3-103 0,1-3-25 16,-1 6 0-16,1-3 0 0,-4-3 55 0,3 2 5 15,-3-2 2-15,3 3 0 0,-3-3-62 0,0-4 0 16,-4 1 0-16,4 3-13 0,0 3 42 0,-3-7 9 16,-5 1 2-16,1 2 0 0,0-2-8 0,0 0 0 15,-4-1-1-15,0 4 0 0,-3 3 21 0,-4-7 4 16,4 4 0-16,-3 3 1 0,2-3-41 0,-2 6-16 15,-1 0 11-15,-3 6-11 0,-4-3 8 0,0 7-8 16,-7-1 0-16,0 7 0 0,-7 2 0 0,4 11 0 16,-4 5 0-16,0 10-10 0,4 9-2 0,-1 10-1 15,-3 0 0-15,0 6 0 0,4 3 13 0,0 0-12 0,-1 10 12 0,4-4-12 16,4-3 12-16,7 4 0 0,3-1 0 16,4-6 0-16,7 7 14 0,3-7 2 0,4-7 1 15,7 4 0-15,3 4-17 0,4-1 10 0,4-10-10 0,6-8 8 16,5 5-19-16,2-5-4 0,8-7-1 0,7 0 0 15,3-3 5-15,4 0 1 0,7-10 0 0,-1-6 0 16,8-3 10-16,4-6 0 0,6 0 10 0,4-10-10 16,7-2 0-16,0-7 0 0,1 3 0 0,-1-6 0 15,0-4 0-15,0-2 0 0,3 0-13 0,5-10 4 16,-8 0 21-16,0 0 5 0,-4-6 1 0,-6 0 0 16,-1-3-1-16,4 3 0 0,0-4 0 0,0-5 0 15,4 6 11-15,-4-7 1 0,-7-2 1 0,-4-1 0 16,-3-12-2-16,-7 3-1 0,-4-7 0 0,1 1 0 0,-4-6-1 15,-1 2 0-15,1-3 0 0,-11-2 0 0,-3-1-9 16,-7 0-1-16,-4 7-1 0,-11-7 0 16,-10 4-7-16,0-4 0 0,-7 10-8 0,-3-1 12 0,-5 7-4 0,1-3 0 15,-3 3-8-15,-1 9 12 0,0-6-4 16,4 4-8-16,-4-1 11 0,-3 0-11 0,-4 4 12 0,-3 2-4 16,-4 7 0-16,0 0-8 0,1-4 0 0,-1 13-17 15,-4 1 1-15,5-1 1 0,-5 3 7 0,8-3 8 16,0 4-13-16,3 5 5 0,4-2-8 0,3 5 0 15,0-2-1-15,4 0 0 16,4-1-33-16,3 1-6 0,3 3-2 0,0-4-910 16,8 10-181-16</inkml:trace>
  <inkml:trace contextRef="#ctx0" brushRef="#br0" timeOffset="4098.769">29976 11017 403 0,'0'0'36'0,"0"0"-36"0,0 0 0 0,-4 6 0 15,-3-6 450-15,0 4 83 16,0-4 17-16,7 0 3 0,-4 9-397 0,-3-9-79 0,4 6-16 0,3 4-3 16,0-1 5-16,3 0 1 0,4-2 0 0,0 2 0 15,0 1-4-15,8 5 0 0,-5-2 0 0,8 2 0 16,-1-2-20-16,-2 9-4 0,2 0 0 0,4-3-1 15,0 6-35-15,1 3 0 0,-1-3 0 0,0 3-9 16,0-3 9-16,4 13 0 0,0 3 0 0,-1-4 8 16,4 7 3-16,-3 3 1 0,-4 7 0 0,0-4 0 15,1 3 0-15,2-6 1 0,-2 6 0 0,2-5 0 16,-3 2-2-16,4 3-1 0,0 0 0 0,-1 1 0 16,-2-7-10-16,-1 3 0 0,0-3 0 0,0-9 0 15,0 5 0-15,4-2 0 0,-7-3 0 0,6-1 0 16,-3-2 12-16,4 3 0 0,0-4 0 0,0 1 0 15,-4-1-12-15,0-6 0 0,0 0 0 0,-3 4 8 0,-8-10-8 16,4 3 12-16,8 0-12 0,-8-3 12 0,-4-6-4 16,4 2 0-16,-3-2 0 0,0-3 0 15,3-4 13-15,-4 4 3 0,-3-4 0 0,4-6 0 0,-4 3-12 0,4-2-1 16,-4-4-1-16,0-4 0 0,0 4-10 0,-7 0 0 16,3-6 0-16,4-3 8 0,-3-1 8 0,-1 1 2 15,1-1 0-15,-1-5 0 0,-3 5-9 0,0-8-1 16,4 2-8-16,-4 3 12 0,3-2-12 0,-3-4 8 15,0 3-8-15,4 4 0 0,-1-4 0 0,1 0 0 16,0 4 0-16,-1-4 0 0,1 4 0 0,-1-4 0 16,-3 0 0-16,7 7 0 0,-3-4 0 0,-1-2 0 15,1-1 0-15,-1 6 0 0,4 1 0 0,-3 0 0 0,-1-1 0 16,1 1 0-16,-1 3 0 0,-3-4 0 0,4 1 0 16,-4 6 0-16,0 3 0 0,0-7 0 0,0 7 0 0,0 0 0 15,0-9 0-15,0 9 0 0,0 0-8 0,0 0 8 16,0 0 0-16,0 0 0 0,0 0-8 0,0 0 8 15,0 0 0-15,0 0-8 0,0 0 8 0,0 0 0 16,0 0-8-16,0 0 8 0,0 0 0 0,0 0 0 16,7 6-9-16,-7-6 9 0,0 0 0 0,0 0-9 15,7 3 9-15,0 7 0 0,-7-10-9 0,4 6 9 16,-1-3-14-16,1 7 2 0,-4-4 0 0,0 3 0 16,0 1 12-16,0 5 0 0,-4-2 12 0,1-4-12 15,3 4 0-15,-4-1 0 0,1-2 0 0,-1-1 0 16,1 7 0-16,-1 0 0 0,1-4 0 0,-1 4-12 15,-3-7 12-15,0 10 0 0,-4-10 0 0,4 7 0 16,-3-3 0-16,-1 2 0 0,-7-5 0 0,4-1 0 16,-3 7 0-16,-1-7 0 0,0 1 0 0,-3-1 0 0,0-3 20 0,3-3 0 15,4 7 0-15,-3-1 0 0,-1-3-7 16,0-2-1-16,4 2 0 0,0-6 0 0,-3 0-12 0,-1 3 9 16,7-3-9-16,1 6 8 0,-1-6-8 0,1 0 0 15,-1 0 0-15,0 0 0 0,4-6 0 0,4 6 0 16,-4-3 0-16,7 3 0 0,-7 0-9 0,7 0 9 15,0 0-12-15,-7 0 12 0,0 0-19 0,7 0 3 16,0 0 1-16,-4 0 0 0,-3 0 2 0,7 0 0 16,0 0 0-16,-7 0 0 15,7 0-38-15,-4 3-7 0,4-3-2 0,0 0 0 16,0 0-57-16,0 0-12 0,0 0-3 0,0 0 0 16,0 0-117-16,0 0-24 0</inkml:trace>
  <inkml:trace contextRef="#ctx0" brushRef="#br0" timeOffset="5101.099">31270 13131 1324 0,'0'0'118'0,"0"0"-94"16,0-7-24-16,0 4 0 0,0-3 219 0,0-3 39 15,4-1 8-15,-1 1 2 0,4-1-205 0,-3 4-41 16,-1 3-8-16,1-3-2 0,3-4 8 0,-3 1 2 16,-1 6 0-16,4-4 0 0,-3-2 23 0,-1 6 5 15,1-3 1-15,-4-1 0 0,0 7 4 0,3-9 1 0,-3 6 0 16,0 3 0-16,-3-6 2 0,-4-4 1 0,3 7 0 0,-3-3 0 16,0 3-12-16,0-4-3 0,-4 7 0 0,-3 0 0 15,0-6-23-15,0 6-5 0,-4 6 0 16,1-6-1-16,-1 7 1 0,-3-4 0 0,0 3 0 15,-4-3 0-15,0 7-7 0,-3-1-1 0,-4 7 0 16,1-1 0-16,-1 4-8 0,0 0 0 0,-3 9-10 0,-4-3 10 16,0 10-8-16,4-4 8 0,3 10 0 0,0-3-9 15,4 5 9-15,0-8 11 0,3 3-3 0,1-4 0 16,-1 1 13-16,0-1 3 0,1-3 0 0,6 10 0 16,0-10-13-16,1 10-3 0,3-6 0 0,3-4 0 15,4 4-8-15,0 2 0 0,3 4 0 0,4-3-11 16,-3-4 11-16,3 4 0 0,3-4 0 0,1 4 0 15,-1-4 0-15,4 7 0 0,0-3 0 0,1 6 0 16,-1-7 0-16,0 1 0 0,3 3 0 0,1-4 0 16,-1-2 0-16,5 2 11 0,-1-2-3 0,0-7 0 0,3 0-8 15,1 4-14-15,3-10 3 0,4 3 1 0,0 0 24 0,6 0 5 16,5-3 1-16,6-3 0 0,7 6-9 0,1-6-2 16,-1-4 0-16,0 4 0 0,1-9 0 0,-8-1 0 15,4 7 0-15,-4-7 0 0,8 0-9 0,-4-2 8 16,3-4-8-16,7 3 8 0,8-6 0 15,-4-6 0-15,-7 6 0 0,0-10 0 0,-7 1-8 0,0 3 8 16,-4-4-8-16,4 1 8 0,0 0 0 0,3-4-8 16,4-3 12-16,-4 1-4 0,1-4-8 0,-4 6 0 15,-4-2 9-15,-7-4-9 0,0 3 8 0,1-9-8 16,-5 6 8-16,1 0-8 0,3-6 8 0,4 3-8 16,0-12 8-16,0-1-8 0,0 1 10 0,-4-4-2 0,4 1-8 15,0-4 12-15,-4-6-12 0,-3 3 0 0,-1 6 0 16,-6-3 0-16,0 4 0 0,-8-7 0 0,1 6 0 15,-4-2 4-15,-3 2-4 0,-4 0 0 0,-4-6 0 0,1 10 0 16,-4-4 0-16,0-2 0 0,-7 2 0 0,0 3 0 16,-4 7 0-16,1 0 0 0,-5-7-8 0,-6 10 8 15,0-3 0-15,0 0 0 0,-4 0 0 0,1-4 0 16,-5 4 0-16,5 3 0 0,-1-3 0 0,-3 3 8 16,-4-3-8-16,4 2 0 0,-4 4 0 0,4-3 0 15,0 0 0-15,-1 3 0 0,5 0 0 0,-5 4-10 16,1-1 10-16,-4 0 0 0,-6 10-9 0,-5-1 9 15,-3-6-10-15,1 7 10 0,-8 9-13 0,3-9 5 16,4 9-8-16,-3 0 0 0,7 0-1 0,-4 0 0 16,0 0-4-16,0 6-1 0,0-3 0 0,4-3 0 15,0 6-10-15,6-3-3 16,1-3 0-16,3 0 0 0,4 0-60 0,0 7-12 0,3-14-2 16,4 7-824-16,0 0-165 0</inkml:trace>
  <inkml:trace contextRef="#ctx0" brushRef="#br0" timeOffset="26457.219">28674 9766 1555 0,'0'0'138'0,"-7"0"-110"16,7 0-28-16,0 0 0 0,0 0 174 0,0 0 30 15,3 9 5-15,1 1 2 0,3-1-127 0,0 1-26 0,7-1-5 0,-3 7-1 16,-1 2-7-16,1 1-1 0,-1 0-1 0,1 6 0 16,0 0-11-16,-4 4-3 0,3-11 0 0,-3 7 0 15,0 10-10-15,0-7-3 16,-3 10 0-16,-1-4 0 0,1 1 13 0,-1-7 3 0,-3 6 0 0,0-5 0 15,0-4-4-15,0 9-1 0,0-6 0 0,-3 1 0 16,-1-4-19-16,4 3-8 0,0-3 8 0,0-6-8 16,0 0 0-16,0-4 0 0,7-5 0 0,-7-1 0 31,4 7-100-31,-4-13-16 0,0-3-4 0,0 0-707 0,0 0-141 0</inkml:trace>
  <inkml:trace contextRef="#ctx0" brushRef="#br0" timeOffset="27054.758">28698 9703 1447 0,'0'0'64'0,"-3"-6"13"0,3-3-61 0,0-1-16 16,-4 1 0-16,4-1 0 0,-3 1 72 0,3 3 11 15,3 3 2-15,1-7 1 0,-4 4 11 0,3-4 3 16,5 7 0-16,-1-3 0 0,3 0 1 0,1 3 1 15,3-4 0-15,0-2 0 0,4 9-23 0,3-9-5 16,3 5-1-16,5-2 0 0,-5-3-45 0,1 6-10 16,0-4-2-16,-1 1 0 0,1 3-6 0,-4 3-2 15,1 0 0-15,-5 0 0 0,4 0-8 0,4 0 0 16,-7 3 0-16,3 3 0 0,4 1 28 0,-1 2 3 16,4-6 1-16,-3 3 0 0,0 4-32 0,-4-7-20 0,0 6 4 15,0 1 0-15,-3 5 25 0,0-5 6 0,-4 9 1 16,0-4 0-16,-7 4-16 0,-4 0 0 0,1-3 0 15,-4 2 0-15,-7 1 0 0,0 6 0 0,-11-6 0 0,4 6 0 16,-4 0-8-16,-3-3-5 0,-3 3-1 0,-8 0 0 16,0-3 22-16,4 4 5 15,-4-8 1-15,4 7 0 0,0-6-14 0,3-3 0 0,0-4 0 0,4 4 0 16,0-6 9-16,-4-1-1 0,4-3 0 0,0-3 0 16,3-3-8-16,1 0 0 0,-1 0 0 0,0 0 0 15,4 0 0-15,0 0 0 0,-4-3 9 0,4 3-9 16,7 0 0-16,4 0 0 0,-4 0 0 0,7 0-8 15,-4 3 8-15,4-3 0 0,0 0 0 0,0 7 0 16,4 2 12-16,6 0 0 0,-3 1 1 0,7-1 0 16,4 7 23-16,3-7 4 0,4 1 0 0,0 9 1 15,-1-10-22-15,5 7-5 0,-5-4-1 0,1 4 0 0,3-7 3 16,0 7 1-16,4-7 0 0,0 7 0 0,3-3-17 16,-3 2 0-16,-4-2 0 0,4 2 0 0,0 4 17 0,-4-3-3 15,-3-3-1-15,-1 8 0 0,1-2 1 0,-4 0 0 16,-3 0 0-16,-1 6 0 0,-6-6-14 0,3-4 9 15,-3-2-9-15,-1 6 8 0,-3-10-25 0,0 7-6 16,4 0-1-16,-7-4 0 16,3 4-184-16,-4 0-38 0</inkml:trace>
  <inkml:trace contextRef="#ctx0" brushRef="#br0" timeOffset="28934.128">31390 13623 2314 0,'0'0'103'0,"0"0"21"0,0 0-100 0,0 0-24 0,0 0 0 0,0 0 0 16,0 0 52-16,0 0 6 0,0 0 1 0,0 0 0 15,0 0-5-15,0 0-1 0,0 0 0 0,0 0 0 16,7 6-17-16,-3-3-3 0,3 7-1 0,-4-1 0 16,4 7 25-16,-3 0 5 0,-1 2 1 0,-3 7 0 15,4-3-19-15,-4 13-3 0,0-7-1 0,0 7 0 16,0-1-18-16,0 4-4 0,0-4-1 0,0 1 0 16,0-1 2-16,0-2 0 0,4 2 0 0,-4 1 0 0,3-7-6 15,1-3-1-15,-4 3 0 0,3-9 0 0,1 6-12 16,-1-9 0-16,-3 3 0 0,0-10 0 15,4 7-40-15,-4-4-13 0,-4-2-3 16,4-4-1-16,0-3-155 0,0-3-32 0,-3 6-5 0</inkml:trace>
  <inkml:trace contextRef="#ctx0" brushRef="#br0" timeOffset="29984.746">30925 13745 979 0,'-4'0'87'0,"0"0"-70"0,-3 0-17 0,0 0 0 15,4-6 298-15,-1 3 56 0,1-3 11 0,-1 2 3 16,1-2-245-16,3 6-49 0,0 0-10 16,0-3-1-16,0-3 1 0,0 6 1 15,0 0 0-15,0 0 0 0,7 0-5 0,0 0 0 0,0 0-1 0,3 0 0 16,-2 0-7-16,-1 6 0 0,-7-6-1 0,14 3 0 16,0-3-12-16,3 0-3 0,1 10 0 0,3-10 0 15,4 0-8-15,3 0-1 0,0 0-1 0,4 0 0 16,0-10 6-16,10 10 2 0,4-9 0 0,7-1 0 15,10-5-22-15,1 2-12 0,7-3 12 0,-4-2-12 16,-7 2 20-16,3-3-4 0,4 3 0 0,0 4 0 16,0-4-16-16,0-3 0 0,-3 10 0 0,-11-7 0 15,-4 7-62 1,-3 6-10-16,-7-7-1 0,-4 4-1 0,0-3-103 16,-3 9-21-16,0-7-4 0,-11 4-1 0</inkml:trace>
  <inkml:trace contextRef="#ctx0" brushRef="#br0" timeOffset="33112.165">12520 9992 1324 0,'0'0'59'0,"0"0"12"0,0-3-57 0,0 3-14 0,0 0 0 0,0 0 0 16,0-7 211-16,0 7 39 0,0 0 8 0,0 0 2 15,0 0-205-15,0 0-41 0,0 0-14 0,7 0 9 16,4 7-9-16,-4-4 10 0,-4 6-10 0,4 4 10 16,-3-4 33-16,-1 4 6 0,1 2 2 0,-1 4 0 15,-3 9 2-15,0-3 1 0,4 4 0 0,0 2 0 16,-4 0-25-16,3 1-5 0,1-1 0 0,-1 4-1 15,1-1-23-15,-1 4 8 0,1 2-8 0,-1-2 0 16,1 0 10-16,-1 6-2 0,-3-10-8 0,4 10 12 16,-1-9-12-16,-3-4 0 0,4 3 0 0,-4 1 0 15,0-7 0-15,0 0 0 0,0-3 0 0,0-6 0 16,-4 6-12-16,4-6-3 0,-3-9 0 0,-1 5 0 16,1-12-41-16,3 4-9 0,0-7-2 15,0 0-701-15,-7-7-141 0</inkml:trace>
  <inkml:trace contextRef="#ctx0" brushRef="#br0" timeOffset="33646.438">12383 10089 1094 0,'0'0'48'0,"-4"-9"11"0,4-4-47 0,-4-3-12 0,4 7 0 15,-3-7 0-15,3 4 256 0,0-4 50 0,0 7 10 0,3-7 1 32,1 7-274-32,-4-1-55 0,4 1-12 0,-1-1-1 0,-3 4 25 0,4 3 0 0,-1-7 12 0,-3 10-4 15,7-6 49-15,0 3 11 0,0-3 1 0,4 3 1 16,-1-4 0-16,8 7 0 0,0-9 0 0,6 9 0 16,-2-6-38-16,6-4-7 0,4 10-1 0,3-3-1 15,0 3-23-15,-3 0 0 0,3-6 0 0,-3 6 8 16,0 0-8-16,-1 0 0 0,-2 0 0 0,-1 0 0 15,-3 0 0-15,3 0 0 0,-4 6 0 0,-2-3 0 16,2 4 0-16,-6-4 0 0,3 3 0 0,-7 3 0 16,-3 7 8-16,3-7 0 0,0 4 0 0,0 3 0 15,-3 3-8-15,-4-1 0 0,3-2 0 0,-3 3 0 16,0 0 0-16,4-1 0 0,-4-2 0 0,-3 3 0 16,-1 0 0-16,1-4 0 0,-1 4 0 0,-3 0 0 0,-3-10 0 0,-1 7 11 15,4 0-1-15,-7-7 0 16,0 4 4-16,-4-7 1 0,-3 3 0 0,0 1 0 0,-3-1 7 15,-1-2 2-15,-3-4 0 0,-4 3 0 0,0-6-2 0,1 0 0 16,-1 0 0-16,0-6 0 0,1 6-10 0,2-3-1 16,-2-4-1-16,-1-2 0 0,0 6-10 0,1-4 0 15,-8-2 0-15,4 3 0 0,-1 3-9 0,1-4-1 16,0 7 0-16,3-3 0 0,1 3 10 0,2 3-8 16,1-3 8-16,4 0-8 0,3 7-1 0,-1-4 0 15,8-3 0-15,-3 6 0 0,10-6-2 0,-7 3 0 16,7-3 0-16,-4 6 0 15,4-6-163-15,0 10-33 0,0-10-6 0,4 9-883 0</inkml:trace>
  <inkml:trace contextRef="#ctx0" brushRef="#br0" timeOffset="35213.012">13734 9713 2098 0,'0'0'93'0,"0"0"19"16,0 0-89-16,0 0-23 0,-7 3 0 0,7-3 0 0,0 0 65 0,-7 6 9 16,7-6 2-16,0 0 0 0,-8 6-45 0,5-3-9 15,-4 7-2-15,7-10 0 16,-4 6-6-16,-3-3-2 0,0 7 0 0,0-4 0 0,-3 3-3 0,3 7-1 15,-4-7 0-15,0 4 0 0,-3 3 39 0,0-1 7 16,0-2 2-16,0 12 0 0,0 0-20 0,-4-3-3 16,8 3-1-16,-8 3 0 0,4 7 6 0,3-1 1 15,1 1 0-15,-4 2 0 0,3 1-27 0,4-3-12 16,-4 8 10-16,1-5-10 0,-4 6 12 0,3 0-4 16,1 9-8-16,-1 1 12 0,0-1-12 0,-3 0 0 15,4-6 0-15,-1 3 0 0,4-6 0 0,0-6 0 16,-4-1 0-16,8 4 0 0,-1-9 11 0,4 8-1 15,4-11 0-15,-1 5 0 0,1-6-10 0,3 1 0 16,4-4 0-16,-1 3 0 0,4-9 0 0,0 6 0 0,4-6-12 16,0-1 12-16,-1-2-26 0,4 3 2 0,4-10 1 15,-4 7 0 1,4-7-105-16,0 1-22 0,3-1-4 0,-3-3-626 0,3-2-126 0</inkml:trace>
  <inkml:trace contextRef="#ctx0" brushRef="#br0" timeOffset="35553.711">13822 10277 2487 0,'0'0'110'0,"0"0"23"0,0 0-106 0,0-3-27 15,0 3 0-15,0 0 0 0,0 0 15 0,0 0-3 16,0 0 0-16,0 0 0 0,7 3-12 0,0 3 0 16,-4 4 0-16,5 5 0 0,-5-2 18 0,1 6 10 15,-1 3 3-15,4 0 0 0,-3 9 36 0,-1 0 7 16,-3 1 2-16,7-1 0 0,-3 4-24 0,-1-1-4 16,1-6 0-16,-1 7-1 0,4-7-33 0,-3 7-6 15,3-10-8-15,0-3 11 0,-3 3-11 0,-1 0-9 16,4-6 9-16,-7 6-13 15,4-7-23-15,-1 1-5 0,-3 0-1 0,4 0 0 16,-4-3-35-16,-4 2-7 0,4 1-2 0,0-9 0 16,-3 2-88-16,-1-2-18 0,4-10-3 0</inkml:trace>
  <inkml:trace contextRef="#ctx0" brushRef="#br0" timeOffset="36190.433">13712 10211 3063 0,'0'0'136'0,"-7"-6"28"0,0 6-132 0,7 0-32 0,0-9 0 0,0 9 0 16,4-10 25-16,3 1-1 0,7 2-1 0,0-2 0 16,7 6-50-16,1-3-9 0,2-4-3 15,1 1 0-15,0-1 25 0,-1 4 5 0,1 3 1 0,-4-3 0 16,4 6 0-16,0 0 0 0,-1 0 0 0,1 0 0 15,0 0 8-15,-4 6 0 0,0-6 0 0,0 9 0 0,0-2 0 0,0 2 16 16,-6 1-4-16,2-1-1 0,-3 0 6 0,4 7 2 16,-7-3 0-16,3-4 0 0,-4 0-6 0,4 7-1 15,-7-7 0-15,4 7 0 0,-4-6-12 0,0 2 0 16,-7-6 0-16,4 4 0 0,-4-1 0 0,0 1 0 16,-7-1 0-16,0 0 0 0,-4 1 0 0,-3-1 0 15,0 7 0-15,-4-7 0 0,-3 1 0 0,0 5 0 16,3-5 0-16,-7-1 0 0,4 1 0 15,4-1 0-15,-5 0 0 0,5 1 0 0,-1-4 0 0,1 4 0 16,2-1 8-16,-2-3-8 0,6-3 0 0,-3 4 0 16,3-4 0-16,1 6 0 0,-4-9 0 0,3 6-15 15,4 4 2-15,-3-4 0 0,3-3 13 0,-1 7 16 16,1-10-3-16,4 9-1 0,-4-3-12 0,7-6 0 0,0 0 0 0,-4 3 0 16,1 4 0-16,3-7 0 15,0 0 8-15,0 0-8 0,3 3 15 0,1 6 0 0,3 4 0 0,-4-4 0 16,1-6-15-16,-1 7 0 0,5-1 0 0,-5 7 0 15,4-7 0-15,4 1 0 0,-4 5 0 0,0-2 0 16,3-7 0-16,4 10 0 0,1-4 0 0,-1-2 0 16,3-1 14-16,1 1-3 0,3 2-1 0,0 1 0 15,0-4-2-15,1 0-8 0,-5 1 12 0,4 6-4 16,-3-7-8-16,0 0 0 0,-1 1 0 0,1-1 0 16,0 1 0-16,-1 2 0 0,-3-2 0 0,1-7 0 15,-1 6-8-15,0 1-4 0,-4-4-1 0,4-3 0 16,-3 3-19-16,0-6-4 15,-1 3-1-15,1 4 0 0,-1-7 6 0,1 0 2 16,0-7 0-16,-1 7 0 0,1-3-79 0,-1 3-16 0,1-6-4 0,-4 6 0 16,3-3-96-16,-2-3-19 15</inkml:trace>
  <inkml:trace contextRef="#ctx0" brushRef="#br0" timeOffset="36738.376">14228 9590 2246 0,'0'0'100'0,"0"0"20"0,0 0-96 0,0 0-24 0,3-3 0 0,4-3 0 16,0 3 36-16,0-3 4 0,4 6 0 0,-1 0 0 16,1-4-40-16,3 4 0 0,-3 0 0 0,3 4 0 15,-4 2 27-15,4 3 1 0,1 1 0 0,2-1 0 16,1 10 3-16,-4-3 1 0,4 2 0 0,-1 1 0 15,1 6 19-15,0 3 4 0,3-2 1 0,3 2 0 16,5 0-39-16,-1 6-7 0,4 1-2 0,-1-1 0 16,5-5 19-16,-5 8 3 0,8 7 1 0,-4-9 0 0,-3 9-31 0,0-7 8 15,-4 7-8-15,0-6 0 0,-3-4 0 0,-4 7 0 16,0 0 0-16,-3 0 0 0,-4-4 0 0,0 7 0 16,-3-6 0-16,-1 2 0 0,1-2 0 0,-4-3 0 15,0-7 0-15,-3 6 0 0,3-5 9 0,-7-4-1 16,3-3 0-16,-3 3 0 0,0-7-8 0,0 1 0 15,0 6 9-15,0-6-9 0,-3-3 0 0,3 3 0 16,-7-4 0-16,3-2 8 0,-3 3-8 0,4-1 12 16,-1-2-4-16,-3-4 0 0,0-2-8 0,0 2-10 15,0 0 10-15,0 1-13 16,-4-10-25-16,4 9-5 0,0-9-1 0,0 0 0 16,-4 0-86-16,8-3-18 0,-4-3-3 0,0 3-956 0</inkml:trace>
  <inkml:trace contextRef="#ctx0" brushRef="#br0" timeOffset="37533.2">15575 9813 2602 0,'0'0'116'0,"0"0"23"0,0 0-111 0,0 0-28 16,0 0 0-16,0 0 0 0,0 0 50 0,-3 6 5 15,3 4 1-15,3 5 0 0,-6-2-48 0,3 6-8 16,-7-4 0-16,7 14-8 0,-4 5 8 0,4-6 0 16,-3 13 0-16,3-3-8 0,0-1 8 0,0 7 0 15,0-3 10-15,3 0-10 0,1 3 39 0,-1 0 1 16,1-1 1-16,-1 1 0 0,1 0-17 0,-1 3-4 0,1-3-1 16,-1 0 0-16,1-6-19 0,-1 3 0 15,-3-10 0-15,4 3 0 0,-4-9 0 0,3 4 0 0,-3-11 0 16,0 1 0-1,0-3-63-15,0 3-16 0,0-10-3 0,0 1-1 16,0-4-119-16,0-6-24 0,0 0-5 0</inkml:trace>
  <inkml:trace contextRef="#ctx0" brushRef="#br0" timeOffset="38000.416">15335 9829 2833 0,'0'0'62'0,"0"0"13"0,-3-7 2 0,3 4 3 0,0-3-64 0,3-3-16 0,1-1 0 0,3 1 0 0,3-1-16 0,5 1-6 16,-1 0-2-16,3-1 0 16,-3-6-6-16,1 7-2 0,2 0 0 0,1 2 0 0,-4-2 45 0,0 9 9 15,0-9 2-15,0 9 0 0,0-4-5 0,4 4-1 16,-4-6 0-16,4 6 0 0,-1 0 29 0,1 0 5 15,7 0 2-15,-4 6 0 0,7-2-34 0,-3 2-8 16,3 3 0-16,0-6-1 0,-3 13-11 0,3-7 0 16,4 10-10-16,-4-3 10 0,-3 0 0 0,0-4 0 15,-1 7 0-15,-3 0 0 0,1 6 0 0,-8-6-9 16,3 6 9-16,-6 0-8 0,-1-3 8 0,-2 3 0 16,-5-6 0-16,-3 6 0 0,0-6 0 0,-3-1 0 0,-5 8 0 15,-2-8 0-15,-4 1 8 0,0 3 0 16,-4-3 0-16,-3-7 0 0,-4 4-8 0,0 3 8 15,1-10-8-15,-4 7 8 0,-4-7-8 0,4 7 0 0,-1-6 0 16,5-1 8-16,-1-6 0 0,4 3 1 0,0-6 0 16,3 3 0-16,0-3-9 0,1 0 0 0,3-3-10 0,-1 3 10 15,1-6 19-15,4-3 9 0,-1 6 3 0,1-4 0 32,-1-2-51-32,0 6-9 0,4-4-3 0,-3-2 0 15,-1 9 3-15,4 0 0 0,0-6 0 0,0 6 0 0,0 0-158 16,0 0-31-16,0 0-6 0</inkml:trace>
  <inkml:trace contextRef="#ctx0" brushRef="#br0" timeOffset="39463.209">16933 9443 1094 0,'0'0'97'0,"-7"-6"-77"0,4 6-20 0,-1 0 0 16,-3 0 243-16,0-3 45 0,7-4 8 0,0 7 3 16,0 0-220-16,-3 0-44 0,-4-9-9 0,7 9-2 15,0 0-8-15,0 0-3 0,-4-6 0 0,4 6 0 16,-7-4 35-16,7 4 6 0,-4 0 2 0,-3-6 0 16,0 12-15-16,-3-6-2 0,-1 4-1 0,1 2 0 0,-5-3-14 15,1 13-2-15,-3-7-1 0,3 7 0 0,-4-4-21 0,0 4 0 16,1 3 0-16,-4 6 0 0,6 0 20 0,-6-3 0 15,4 9 0-15,-1-2 0 0,-7-1 20 0,4 0 3 16,-4 3 1-16,1 1 0 0,3 12-32 0,-4-4-12 16,0-2 11-16,0 9-11 0,8-3 12 0,-1 6-3 15,4-3-1-15,-4 0 0 0,1 3-8 0,-1-3 0 16,4-3 0-16,0 0 0 0,0-6 0 0,0 12 0 16,3-6 0-16,1 3 0 0,-1-9 15 0,4 5-3 15,-4 1 0-15,4-3 0 0,4-3 20 0,3-1 3 16,-4-2 1-16,8 2 0 0,3-5-36 0,0-1 0 0,3 4 0 15,5-1-12-15,2-6 12 0,4 7 0 0,-3-7 0 16,7-3 0-16,-1 3 0 0,5-2 0 16,2-1-9-16,-2-3 9 15,2-7-27-15,-2 4 0 0,-5 0 0 0,1-3 0 16,-4-1-78-16,-3-2-16 0,-1-4-3 0,-3 1-703 0,1-1-140 0</inkml:trace>
  <inkml:trace contextRef="#ctx0" brushRef="#br0" timeOffset="43606.345">17113 10067 1612 0,'0'0'144'16,"0"0"-116"-16,0 0-28 0,0 0 0 15,0 0 252-15,0 0 44 0,0 0 8 0,0 0 3 16,7 3-227-16,0 7-44 0,-3-1-10 0,-1-3-2 0,1 4-12 0,-1-1-4 16,1 0 0-16,-4 1 0 0,0 6 26 15,0-7 5-15,0 0 1 0,0 10 0 0,0-9-15 0,-4 8-2 16,4-2-1-16,-3 3 0 0,3 0 35 0,-4-1 7 16,1 4 2-16,-1 0 0 0,4 3-22 0,-3 1-5 15,-1-4-1-15,4 3 0 0,-3 3-38 16,-1 6 0-16,4-9 0 0,0 4-12 0,0-1 12 0,-3 6 0 15,3-9 0-15,-4 4 0 0,1-1 0 0,-1-3 0 16,1 3 0-16,-4-6 0 0,3-3 0 0,1-7 11 16,-1 4-3-16,0 3 0 15,1-10-38-15,-1-2-8 0,4-7-2 0,0 0 0 16,0 0-44-16,0 0-10 0,-7-7-2 0,0 4 0 16,0-12-121-16,0-1-25 0,-14-31-5 0,10 12-1 0</inkml:trace>
  <inkml:trace contextRef="#ctx0" brushRef="#br0" timeOffset="43967.319">16799 10149 2790 0,'0'0'61'0,"-10"0"13"0,3-7 2 0,-7 7 3 0,-1 0-63 0,5-3-16 0,3 3 0 0,-4-6 0 16,8 6 38-16,3 0 5 0,0 0 1 0,0 0 0 15,0 0-36-15,0 0-8 0,-7 0 0 0,7 0 0 16,0 0 8-16,0 0 0 0,0 0 0 0,10-3 0 16,1-4 12-16,-1 1 3 0,4 3 0 0,1-3 0 15,-1 6 25-15,3-10 6 0,5 10 1 0,2-3 0 0,-3 3-11 0,8-6-1 16,-5 6-1-16,5 0 0 16,-1-3-18-16,0-3-3 0,0 6-1 0,-3 0 0 0,3 0-6 15,-3 0-2-15,-1-4 0 0,5-2 0 0,-5 6-12 0,5-3 0 16,2-3 0-16,-2-1 0 0,-1 4-10 0,0-3-5 15,0 6-1-15,-3 0 0 0,-4 0 0 0,-3-3 0 16,6 6 0-16,-6-6 0 16,3 3-32-16,-3 0-6 0,0 0-2 0,-1 0 0 15,-3 0-6-15,4 0-2 0,-4 3 0 16,0-3 0-16,0 0-83 0,0 6-17 0,0-6-3 0,1 3-614 16,-5 4-123-16</inkml:trace>
  <inkml:trace contextRef="#ctx0" brushRef="#br0" timeOffset="44893.885">17918 9731 806 0,'0'0'36'0,"0"0"7"0,0 0-35 0,0 0-8 15,3-9 0-15,1 3 0 0,3 3 279 0,-4-4 53 16,-3 7 12-16,7-3 1 0,-7 3-230 0,7 0-47 16,-7 0-8-16,4 0-3 0,-4 0-42 0,7 3-15 15,-4 7 9-15,1 5-9 0,-4 4 8 0,4 0-8 16,-1 6 8-16,4 10-8 0,-3-1 55 0,-4 4 5 0,-4 6 2 0,1 3 0 15,3 3 3-15,0-3 1 16,0 3 0-16,0-3 0 0,-4-3-18 0,1 3-3 0,3 3-1 0,-4-3 0 16,0-3-19-16,4-6-4 0,0 6-1 0,0-10 0 15,4 4-6-15,0-4-2 0,-4-5 0 0,3 2 0 16,1-3-12-16,-1-9 11 0,4 6-11 0,0-6 10 16,-3 0-19-16,6-4-4 0,-6-2-1 0,3 3 0 31,-4-7-130-31,1 0-27 0,-8 1-5 0,4-1-975 0</inkml:trace>
  <inkml:trace contextRef="#ctx0" brushRef="#br0" timeOffset="45238.176">18330 10089 2372 0,'0'0'105'0,"0"0"22"0,0 0-102 0,0 0-25 16,0 0 0-16,0 0 0 0,0 0 101 0,7 6 15 16,4 4 4-16,-4-1 0 0,0 0-100 0,4 1-20 15,-4 9 0-15,3-4 0 0,1 10-12 0,-4-3 4 16,4 10 0-16,-4-1 0 0,0 4 22 0,0-1 5 0,-4 4 1 15,1-4 0-15,-1 10 19 0,1-6 4 0,-1-4 1 0,-3-6 0 16,-3 7-23-16,6-7-4 0,-3 7-1 16,0-10 0-16,0-6-16 0,0 6 0 0,0-13 0 0,0 4 0 15,0 3-12-15,0-10-8 0,0 0-3 16,0-9 0 0,0 0-121-16,0 0-24 0,0 0-4 0,0 0-974 0</inkml:trace>
  <inkml:trace contextRef="#ctx0" brushRef="#br0" timeOffset="45792.362">18249 9998 1785 0,'0'0'159'0,"0"0"-127"16,-3-6-32-16,3 3 0 0,0-7 227 0,3 4 39 15,1-3 8-15,3-1 2 0,0 4-216 0,3-4-42 16,8 1-9-16,0 0-1 0,3-1-8 0,4 1 11 15,3-7-11-15,0 7 12 0,4-1-12 0,-4-2 8 16,4 2-8-16,-1-2 8 0,-2 2-8 0,2 7 0 16,-6-3 0-16,-4 6 8 0,0 0-8 0,-3 0 0 15,0 6 0-15,-4 4-11 0,0-1 31 0,-3 0 7 16,-1 10 1-16,1-3 0 0,-1 3-20 0,-3 9-8 16,0-3 8-16,0 0-8 0,-3-6 11 0,0 9-3 15,-1-3-8-15,-3 4 12 0,0-4-12 0,0-7 0 16,-3 1 0-16,3 0 0 0,-8-3 0 0,5 3 0 15,-8-4 0-15,1-2 0 16,-1-4-22-16,-3 7-10 0,-4-7-3 0,1 7 0 0,-4-7 19 0,-1 1 3 16,-2-1 1-16,3 1 0 0,3-4 12 0,0-3 0 0,4 3 0 15,4-6 0-15,-4 3 20 0,6-3-4 0,-2 0 0 0,6 0 0 16,4 0 0-16,0 0-1 0,0 0 0 0,0 0 0 16,0 0-15-16,0 0 9 0,-7 10-9 0,4-4 8 15,-1 3-24-15,1 7-6 0,3-6-1 0,0 2 0 16,0 4 23-16,3-1 0 0,1-2 0 0,-4 6 8 15,3-3 16-15,4-1 4 0,0-2 0 0,0 2 0 16,4 4-2-16,3-9 0 0,0 5 0 0,7-2 0 16,1-4 10-16,-1 7 1 0,3-7 1 0,5 1 0 15,-5-1-18-15,1 1-4 0,3-4-1 0,-3 10 0 16,3-7-15-16,-3 3 0 0,0-2 0 0,-1-1 0 16,1 7 0-16,-4-7-10 0,-3 7 2 0,-1-3 0 15,-2 2-24-15,-1 1-4 16,0-4 0-16,-4 4-1 0,-3-6-55 0,4-1-12 0,-4 7-1 15,-3-7-1-15,3-6-96 0,-4 3-19 0,4-2-4 16</inkml:trace>
  <inkml:trace contextRef="#ctx0" brushRef="#br0" timeOffset="46362.418">18591 9274 1036 0,'-3'0'92'0,"-4"0"-73"16,0 0-19-16,7 0 0 0,0 0 339 0,0 0 64 15,0 0 13-15,0 0 2 0,10 3-328 0,1 3-66 16,3 3-12-16,0 1-4 0,0-1-8 0,4 1 0 15,3 5 0-15,4-2 8 0,-1 3-8 0,5 2 12 16,-1 1-12-16,7 0 12 0,4 6 24 0,3-6 4 16,4 0 2-16,0 6 0 0,3 0-19 0,1 3-4 15,-4 7-1-15,-4-7 0 0,-3 6-18 0,-4 1 0 16,0 2 0-16,-3-2 0 0,-7 12 8 16,3-3-8-16,-3 6 12 0,-4 3-12 0,0 1 15 0,0-7-4 15,0 6-1-15,1 0 0 0,-8-6 8 0,0-3 2 16,3 6 0-16,-2-3 0 0,-8-3-20 0,3 3 0 15,-3-6 0-15,0 3-9 0,-3-3 9 0,-4 0 9 16,-4-4-1-16,1 1-8 0,-4-4 10 0,-4 7-10 16,1-10 8-16,-8 4-8 0,0-1 18 0,1 4-2 0,-8-3 0 15,4-7 0-15,0 3-1 0,-1-3-1 0,-2-6 0 16,6 3 0 0,-3-6-32-16,0-3-6 0,3 0-2 0,0-13 0 15,1 3-112-15,-1-6-22 0,-3-6-5 0,3-4-997 0</inkml:trace>
  <inkml:trace contextRef="#ctx0" brushRef="#br0" timeOffset="46908.909">19943 9634 2746 0,'0'0'60'0,"0"10"13"0,0-4 3 0,0 13 1 0,0-10-61 0,0 10-16 0,7 6 0 0,0 0 0 16,0 3 0-16,3 7 0 0,1 2 0 0,-1 1 0 16,5 6 0-16,-1 6 0 0,0-3 8 0,0 3-8 15,-4-3 20-15,5 0 2 0,-8-3 0 0,3 0 0 16,-3 0 14-16,0 0 4 0,-3 3 0 0,-1-3 0 16,1 0-10-16,-4-10-2 0,3 4 0 0,-6-3 0 15,3-7-28-15,-4-3 0 0,4 0-8 0,0-3 8 16,0-6-56-16,0-1-5 15,0-5-1-15,0-7 0 0,0-3-181 16,0 0-36-16,-7-19-7 0,0-6-2 0</inkml:trace>
  <inkml:trace contextRef="#ctx0" brushRef="#br0" timeOffset="47342.087">19759 9597 3171 0,'0'0'70'0,"0"0"14"0,-3-7 4 0,-1 4 0 0,4-6-70 0,0-1-18 0,4 4 0 0,6-3 0 31,1-1-28-31,3 1-8 0,3-1-3 0,1 1 0 0,-4-7 19 0,7 7 4 0,-3 3 1 0,3 3 0 16,4-4 6-16,3 4 1 0,0-3 0 0,4 6 0 16,0 0 8-16,0 0 0 0,-1 6-9 0,1-3 9 15,0 4 0-15,-4 2 0 0,0 0 0 0,1 10 0 16,-8-3 11-16,0 9-3 0,-4-3-8 0,1 12 12 15,0-5-12-15,-4-4 0 0,0 3 0 0,-3-3 0 16,-1 3 0-16,1-3 0 0,-1 4 0 0,1-4 0 16,-8 3 0-16,4-3 0 0,1 3 0 0,-8-9 0 15,3 6 0-15,-3 0 0 0,0-3 0 0,-3 3 0 16,-1-6 0-16,-3-3 0 0,-4 3 0 0,1-4 0 16,-4-2 12-16,-4 2-4 0,-3-5-8 0,0-4 12 15,-4-3-2-15,-3 7-1 0,-4-4 0 0,0-3 0 16,-3-3 0-16,3 6 0 0,4-6 0 0,-4-6 0 15,4 6-9-15,0 0-12 0,3-3 2 0,0-3 1 16,8 3-38-16,-1-4-7 0,4 4-2 16,0-3 0-16,3 3-22 0,1-4-5 0,-1 1-1 0,4 3 0 15,4-3-137-15,-1 3-28 0,-3-16-6 0,7-6-1 16</inkml:trace>
  <inkml:trace contextRef="#ctx0" brushRef="#br0" timeOffset="47876.511">21160 9180 2041 0,'0'0'44'0,"0"0"10"0,0 0 2 0,0 0 2 0,0 0-46 0,0 0-12 0,0 6 0 0,0-6 0 15,0 0 44-15,0 0 6 0,0 9 2 0,0-9 0 16,0 0-19-16,0 10-3 0,-4-1-1 0,4-3 0 0,0 4 9 0,0-7 2 15,-7 6 0-15,4 1 0 0,-1 2-3 0,-3 1 0 16,0-4 0-16,-4 7 0 0,1 3 11 16,-1-1 1-16,1 1 1 0,-5 6 0 0,1 0-5 0,0 4-1 15,-3 8 0-15,2-2 0 0,-2 6-28 0,-1-1-7 16,-3 4-1-16,-4 0 0 0,4 0 3 16,-4 3 0-16,-3 3 0 0,4 7 0 0,-5-7 0 0,5 3 0 15,-1 0 0-15,4 1 0 0,0-7-11 0,3 3 0 16,0-3 9-16,4-3-9 0,4 3 9 0,-1-3-9 15,4 0 12-15,3 3-12 0,1 6 24 0,-1-9-1 16,4 6-1-16,4-3 0 0,-1-3-22 0,5-6-18 16,-1 6 3-16,3-7 1 0,4 4 3 0,0-3 1 15,0-4 0-15,4 1 0 16,3-7-16-16,4 0-3 0,0-3-1 0,3-6 0 16,0 6-26-16,-3-12-6 0,3 2-1 0,-3-5 0 15,-1-1-121-15,5-3-24 0,-5-2-4 0,1-4-795 0</inkml:trace>
  <inkml:trace contextRef="#ctx0" brushRef="#br0" timeOffset="48644.598">21086 9832 2559 0,'0'0'56'0,"0"0"12"0,0 0 3 0,0 0 1 0,0 0-58 0,0 0-14 16,0 0 0-16,0 12 0 0,0-12 0 0,0 13 0 16,0-4 0-16,0 1 0 0,0 5 0 0,0 1 0 15,0 3 0-15,0 0 0 0,0 6 0 0,0-3 9 16,0 12-9-16,0 1 8 0,0-1 36 0,3 1 6 0,1-4 2 0,3 4 0 16,3 2 0-16,-3 4 0 15,0-7 0-15,4 4 0 0,0 0-37 0,3 2-7 0,-4-8-8 0,4 9 11 16,0-7-11-16,1-3 0 0,-1 1 0 0,3-1 0 15,-3-6 0-15,4 0 0 0,0-6 0 0,-1 0 0 16,1 0 10-16,0-4-10 0,-1-5 12 0,1-4-12 16,0 4 20-16,-1-7-4 0,1-3 0 0,3 0 0 15,-3-10 14-15,3 10 2 0,0-9 1 0,-3-7 0 16,-1 4-13-16,1-4-4 0,3-3 0 0,4 0 0 16,-4-6 2-16,-3 0 0 0,3-3 0 0,-4 3 0 15,4-3 10-15,-6-7 3 0,-8 4 0 0,3-1 0 16,4 4-31-16,-7-6 8 0,0 5-8 0,-7 1 0 15,4 3 0-15,0-3 0 0,-1-7 0 0,-6 10 0 16,-5-3 0-16,8 3 0 0,8-3 0 0,-5 0 0 16,-6 3-15-16,3 6-5 0,3 0-2 0,1-6 0 15,3 6 14-15,-4 3 8 0,-6 4-10 0,6-4 10 0,4 0-12 16,-3 7 12-16,-8 6-13 0,4-3 5 0,0 6-2 16,0 0 0-16,0 0 0 0,-7 0 0 0,-3 6-2 0,3 3 0 15,10 1 0-15,-3 5 0 0,-11-2 12 0,8 6 0 16,6-4 0-16,-3 4-8 0,0 6 8 0,0 4 0 15,-3-1 0-15,3 3 0 0,7-3 0 0,-7 10 0 16,0-10 0-16,4 13 0 0,3-3 15 0,-4-4-2 16,-3 4 0-16,0 6 0 0,0-10 0 0,4 4 0 15,-1-4 0-15,1-6 0 0,-4 7-13 0,3-7 9 16,11 7-9-16,-7-10 8 0,-3-6-8 0,-1 6 0 16,4-13 0-16,-3 4 0 0,3 3 0 0,-3-10-11 0,-4 0 3 15,7 1 0 1,0-4-57-16,-4 4-11 0,-3-10-3 0,0 0 0 15,0 0-160-15,0 0-32 0,-14-7-6 0,-4 4-2 0</inkml:trace>
  <inkml:trace contextRef="#ctx0" brushRef="#br0" timeOffset="49156.448">22091 9380 806 0,'0'0'72'0,"0"0"-58"16,0 0-14-16,0 0 0 0,0 0 229 0,0 0 43 16,3-6 9-16,-3 6 2 0,8-6-182 0,-8 6-36 15,0 0-7-15,10-3-2 0,1 3-39 0,-4 0-8 16,-7 0-1-16,7 9-8 0,3 0 59 0,-3 1 5 16,-3-1 0-16,3 7 1 0,-3 3 9 0,3 6 2 15,0-3 0-15,0 9 0 0,-7 4 25 0,7-4 6 0,7 10 1 0,-4-4 0 16,-2 1-52-16,-1 6-9 0,7 0-3 0,3 0 0 15,-3 9-9-15,1 0-3 0,-5 1 0 0,4-1 0 16,4 3-19-16,-4-2-4 0,-7 5-1 0,4-5 0 16,3 2-8-16,-4-3 10 0,-6-3-10 0,3-2 10 15,-7-1-10-15,7-4 0 0,0 1 0 0,-7 0 0 16,0-9 0-16,4-7 0 0,3 0 0 0,-4-3 0 16,1 0 0-16,-1-6 0 0,1 0 8 0,3-3-8 15,3-4-16 1,-3 4-8-16,-7-7-1 0,4 1-1 0,3-4-78 0,0 3-15 15,-7-9-3-15,0 0-1 0,0 0-97 0,0 0-19 16,0 0-4-16</inkml:trace>
  <inkml:trace contextRef="#ctx0" brushRef="#br0" timeOffset="50323.877">22634 9938 1882 0,'0'0'84'0,"0"0"16"0,0 0-80 0,0 0-20 0,7 7 0 0,0 2 0 15,-3-3 97-15,-4-6 15 0,3 4 4 0,4 5 0 16,1-3-72-16,-8-6-13 0,0 0-3 0,7 3-1 15,3 4-27-15,-3-4 0 0,-7-3 0 0,0 0 0 16,0 0 0-16,7 6-9 0,0-3 0 0,-7-3 0 16,0 0 9-16,0 0 9 0,0 0-1 0,0 0-8 15,0 0 41-15,0 0 2 0,0 0 0 0,7 6 0 16,0 4 13-16,0-4 4 0,-7-6 0 0,0 0 0 0,4 3-32 16,-4-3-7-16,0 0-1 0,0 0 0 0,4 6 10 15,-4-6 2-15,0 0 0 0,0 0 0 0,0 0-20 0,0 0-3 16,7 10-1-16,-7-10 0 0,0 0 4 0,0 0 0 15,3 3 0-15,1 6 0 0,-4-9-12 0,3 7 10 16,-3-7-10-16,4 9 10 0,3 1-10 0,-4-4 0 16,-3-6 0-16,0 0 8 0,7 3-8 0,-3 6 0 15,-4-9 9-15,0 0-9 0,0 10 8 0,3-4-8 16,4 3 10-16,-7 1-10 0,-3-1 12 0,6 7-3 16,1-4-1-16,3 4 0 0,-7 3-8 0,0 0 0 15,0 6 0-15,0-6 0 0,0-4 11 0,4 4-3 0,-8 6-8 16,8-6 12-16,10-3-2 0,-11 3-1 0,-6-7 0 15,6 4 0-15,4 3-9 0,-3-10 8 0,-1 7-8 16,-3-7 8-16,0 7-8 0,4-4 8 0,-1-2-8 0,1-1 8 16,-8 7-8-16,1-7 8 15,6 1-8-15,-3-1 8 0,0 0-8 0,4 7 8 0,-4-6-8 0,3 5 8 16,1-2-8-16,-4-4 0 0,0 7 0 0,0 0 0 16,7-4 0-16,-3 4 0 0,-4-7 0 0,0 1 0 15,0 5 0-15,3-5 0 0,-6-1 0 0,-1 0 0 16,-7-5 0-16,11-4 0 0,4 6 0 0,-4-6 0 15,0 0 0-15,0 0 8 0,0 0-8 0,0 0 0 16,0 0 0-16,0 0-17 0,0 0 2 0,0 0 1 16,11 0-82-16,-11 0-17 15,0 0-3-15,0 0-757 0,0 0-151 0</inkml:trace>
  <inkml:trace contextRef="#ctx0" brushRef="#br0" timeOffset="51849.449">22698 9910 1908 0,'0'0'84'0,"0"0"18"0,-4-3-82 0,4 3-20 0,4-6 0 0,-4-4 0 15,0 1 89-15,0 3 14 0,7-4 2 0,-4 1 1 16,4 6-84-16,-7 3-22 0,4-7 0 0,-1-2 0 15,4 9 0-15,-7 0 0 0,0 0 0 0,0 0 0 16,11-9 20-16,-4 9 1 0,-7 0 0 0,0 0 0 16,11-7 40-16,-1 4 8 0,4-3 2 0,1 6 0 15,-8-3-15-15,7-3-2 0,10 2-1 0,-2-2 0 16,-1 6-28-16,0-9-5 0,7 9-2 0,0-10 0 16,-3 10 2-16,0-6 0 0,-1 3 0 0,-2 3 0 15,-1 0-10-15,-4 0-2 0,1 0 0 0,-4 0 0 16,-3 9-8-16,3-2 0 0,-4 2 9 0,1 0-9 0,0 1 0 15,-8-1 0-15,4 10 0 0,-3-3 8 0,3-4-8 0,-4 7-8 16,-3 3 8-16,-3-3-12 0,3 0 12 0,-4 0 0 16,1-1 0-16,-1 1 0 0,-3 3 0 0,-3-3 0 15,-1 0 0-15,0 0 0 0,-6-1 0 0,-4 1 0 16,-1-3 0-16,-2 3 0 0,-1-4 0 0,-3-5-8 16,0 5 0-16,-4-5 0 0,4-1 8 0,3 1 0 15,7-7 0-15,-3 3 0 0,-4-6 9 0,11 9 4 16,4-9 1-16,3 0 0 0,0 0-6 0,7 0 0 15,-7 0-8-15,7 0 12 0,0 0-12 0,0 0 0 16,0 0 0-16,7 10-10 0,3-10 10 0,4 9 0 16,-7 1 0-16,0-1 0 0,-3-3 0 0,10 4 8 0,0 5 0 15,-3-2 0-15,-1 3-8 0,4-4 9 16,1 4-9-16,2 3 10 0,1 0 20 0,-4 2 4 0,4-2 1 16,-1-6 0-16,1 9-20 0,-1-10-4 0,1 7-1 0,0-3 0 15,-4-1 9-15,3-2 1 0,1-4 1 0,-4 7 0 16,4-6-21-16,-4-1 0 0,4 0 0 0,-1 1 8 15,-3-1 3-15,0 1 1 0,1-4 0 0,-1 3 0 32,-4 1-32-32,1-1-5 0,-4 0-2 0,0 1 0 15,-3-4-43-15,-1 4-9 0,1-1-1 0,-1 0-1 0,-3-2-95 16,-3 2-18-16,-1-6-4 0,1 7-1 0,-1-4-40 16,0 3-8-16,-6-2-1 0,10-7-1 0</inkml:trace>
  <inkml:trace contextRef="#ctx0" brushRef="#br0" timeOffset="52128.794">23393 10879 3078 0,'0'0'68'0,"0"0"13"0,0 0 3 0,0 0 3 0,7 10-70 0,-4-7-17 0,8 6 0 16,-4 1 0 0,4-1-44-16,-1 7-13 0,4-7-3 0,-3 7 0 0,3-4 39 0,0 10 7 0,-7-9 2 0,4 6 0 15,-4-1 3-15,-4 4 1 0,1-3 0 0,3 0 0 16,-7 0 16-16,-4 0 3 0,4-4 1 0,-3 4 0 16,-1-3-12-16,-3-4 0 0,0 4 0 0,0-7 0 31,4 1-110-31,-5-10-24 0,8 0-5 0,0 0-980 0</inkml:trace>
  <inkml:trace contextRef="#ctx0" brushRef="#br0" timeOffset="52429.733">23890 9907 1785 0,'0'0'79'0,"4"3"17"0,-4-3-77 0,0 0-19 16,0 0 0-16,10 6 0 0,-3-2 296 0,0 2 55 16,-3-3 11-16,3 6 2 0,-4-2-297 0,8 8-67 15,-4-2 0-15,4 3 0 0,-4 2-8 0,0 7 8 16,0 4 0-16,0 5-9 0,0 4 9 0,-4-4 0 16,1 4 0-16,0 6 0 0,3-10 20 0,-4 4 5 15,-3 6 2-15,4-10 0 0,-1 4-15 0,-3-3-4 16,0 2 0-16,0-6 0 0,0 1-8 0,0-7 0 15,0 3 9-15,0-6-9 16,4 0-25-16,-1-3-10 0,-3-3-1 0,4-1-1 16,-4-5-100-16,3-1-20 0,-3-6-4 0,0-3-1039 0</inkml:trace>
  <inkml:trace contextRef="#ctx0" brushRef="#br0" timeOffset="52726.216">23633 9945 3452 0,'0'0'76'0,"0"0"16"0,0 0 4 0,0 0 0 0,0 0-77 0,0 0-19 0,0 0 0 0,7 0 0 16,0-7-19-16,3 4-7 0,1 3-2 0,3-6 0 15,7 6 20-15,4-3 8 0,0 3-8 0,6 0 8 0,5-6 9 0,-5 6 7 16,1-10 2-16,-4 10 0 15,4 0-18-15,0-3 0 0,-4-3 0 0,-3 6 0 16,-1 0-18-16,1 0-10 0,-4-3-3 0,-3 3 0 0,0-7 9 16,-4 7 2-16,-4-6 0 0,4 6 0 15,0 6-122-15,-3-6-24 0,3 0-5 0,-3 0-1 16,-1 0-70-16,1 0-14 0,7-9-4 0,-18 9 0 0</inkml:trace>
  <inkml:trace contextRef="#ctx0" brushRef="#br0" timeOffset="53282.04">23862 9114 2332 0,'-21'0'52'0,"14"0"10"0,-4 0 2 0,1 0 1 15,2 0-52-15,1-7-13 0,0 7 0 0,7 0 0 0,0 0 47 0,0 0 6 16,0 0 2-16,0 0 0 0,11 0-31 0,0 0-5 16,-1 0-2-16,8 7 0 0,-1-4 32 0,5 6 7 15,2-2 0-15,1-4 1 0,0 12 8 0,6-5 2 16,1 9 0-16,3-4 0 0,-3 4-23 0,3 0-5 16,1 6-1-16,6 3 0 0,0-3-17 0,4 13-3 15,7 6-1-15,0-3 0 0,4-1-4 0,-8 10-1 16,0-2 0-16,-3 5 0 0,-7-3 7 0,0-3 1 15,0 6 0-15,-8 1 0 0,1-1 0 0,0 3 0 16,-4 4 0-16,-3-7 0 0,-4 4-12 0,0-7-8 16,0 3 12-16,-3-6-12 0,-8 3 0 0,1-3 0 0,0 1 0 15,-4-5 0-15,-4 1 0 0,1 0 0 16,-4-6 0-16,-4 6 0 0,1-10 0 0,-4 4 0 0,0-4 0 16,-8-5 0-16,1 2-19 0,0-3-4 0,0-3-1 15,-4-3 0 1,-3 0-61-16,4-3-13 0,-4 0-2 0,-1-7-832 0,-2 4-167 0</inkml:trace>
  <inkml:trace contextRef="#ctx0" brushRef="#br0" timeOffset="57871.156">12622 14096 864 0,'0'0'76'0,"4"-9"-60"15,3 0-16-15,-3-1 0 16,3 1 242-16,0-1 46 0,3 1 8 0,1 0 3 0,-1-7-231 0,1 7-47 15,0-1-9-15,-1 1-1 0,4-1-24 0,-3 4-5 16,-4-3-1-16,0-1 0 0,0 10 7 0,-7 0 2 16,7-9 0-16,-7 9 0 0,0 0 46 0,7 0 8 15,-7 0 3-15,0 0 0 0,0 0 42 0,7 0 9 16,-3 9 2-16,3 1 0 0,0-1-41 0,0 0-8 16,0 7-2-16,0 3 0 0,-4 0-8 0,5 6-1 15,-1 3-1-15,0 0 0 0,-4 7-22 0,4 6-4 16,-3-4-1-16,3 1 0 0,-4 6 0 0,1-7 0 15,-4 7 0-15,3-3 0 0,-3-3-12 0,0 6 8 16,0-7-8-16,0 7 0 0,-3-9 0 0,3 8 8 16,0-8-8-16,0-4 0 0,0 4 0 0,0-10 0 15,0-6 0-15,0 0 0 0,3-10 0 0,-3 7-10 16,0-13 2-16,0-3 0 16,0 0-113-16,0 0-23 0,0-3-4 0,4-13-588 0,-8-6-119 15</inkml:trace>
  <inkml:trace contextRef="#ctx0" brushRef="#br0" timeOffset="58366.256">12527 13899 1900 0,'-14'-9'169'0,"11"9"-135"0,-5-10-34 0,1 10 0 15,-3-6 181-15,3-4 30 0,0 1 5 0,0 6 2 0,0-3-176 0,3 2-42 16,1-2 0-16,3-3 0 0,0 9 0 0,3-10-16 15,4 4 4-15,-3 3 0 0,6-6 12 0,1 2 0 16,3-2 0-16,0 0 0 0,4 2 19 0,-1-2-3 16,-3 6-1-16,8-4 0 0,-8 4 17 0,3-3 4 15,-3 3 1-15,4-3 0 0,0 6-4 0,-1 0-1 16,-3 0 0-16,1 0 0 0,-1 0-9 0,0 6-3 16,0-3 0-16,4 3 0 0,-4-3-20 0,3 7 0 15,4-4 0-15,-3 4 0 0,3-1 0 0,0 0 0 16,4 1 0-16,0-1 0 0,-4-3 0 0,4 4 0 15,-1 5 0-15,-2-5 0 0,-1 2 0 0,0-2 0 16,0 6 0-16,-3-7-8 0,-4 7 8 0,0-4 0 16,-3-2 0-16,-4 5 0 0,0-5 0 0,0 5 0 15,0-5 0-15,-4-1 0 0,1 1 0 0,-1 5 9 0,-3-5-1 16,0 2-8-16,-3-6 10 0,3 10-10 0,-4-3 8 16,1-4-8-16,-1 7 0 0,1-7 8 0,-1 10-8 0,1-10 0 15,-1 7 0-15,1-7 0 0,-4 1 0 0,-1-1 0 16,1 7 0-16,-3-7 0 0,-1 1 0 0,-3-1 0 15,0 1 0-15,0-4 0 0,-4-3 14 0,1-3-4 16,-1 9-2-16,0-9 0 0,1 7 0 16,-1-4 0-16,4-3-8 0,0 6 0 0,0-12 0 0,3 6 8 15,1 0-8-15,3-3-17 0,-1-4 4 0,1 7 1 16,0-9-68-16,0 9-12 16,4-9-4-16,3 9 0 0,-4 0-101 15,4 0-21-15,-3-10-4 0</inkml:trace>
  <inkml:trace contextRef="#ctx0" brushRef="#br0" timeOffset="58892.285">13847 13667 1450 0,'0'0'64'0,"0"0"14"0,0 0-62 0,0 0-16 0,0 0 0 0,0 0 0 16,0 0 131-16,0 0 23 0,0 0 5 0,0 0 1 15,-4 6-63-15,0-3-12 0,-3 7-2 0,7-10-1 16,0 0-30-16,-3 9-5 0,-4-3-2 0,3 4 0 15,-3-1-25-15,4 1-6 0,-8-1-1 0,8 0 0 16,-8 7 6-16,0-6 1 0,1 8 0 0,-1 1 0 16,-3-3 17-16,0 3 4 0,0 6 1 0,-4-6 0 15,1 9-19-15,3-3-4 0,-4 0-1 0,0 3 0 16,-3-3 21-16,7 3 4 0,-4 1 1 0,4-1 0 16,0 6-16-16,0-9-4 0,0 10 0 0,3-7 0 15,1 7-10-15,3-7-2 0,0 0-1 0,-4-3 0 16,4 3-11-16,3-2-16 0,1 2 4 0,-4-3 1 15,7 0 33-15,-4-3 6 0,4 3 2 0,4 3 0 16,-4 4-30-16,3-4 0 0,4 0 0 0,-3 6 0 0,7-5-11 16,-1 5-5-16,1-6 0 0,3 1-1 15,4 5 17-15,-1-6-8 0,4-3 8 0,-3-6 0 0,3 6-22 16,0-6 2-16,-3-3 1 0,3-4 0 16,0-2-34-16,0 5-7 0,-3-5-2 0,3-4 0 15,0 4-72-15,-3-7-14 0,0 3-4 0,-4-3 0 16,0 3-76-16,0-6-16 0,14 0-4 0,-10-6 0 0</inkml:trace>
  <inkml:trace contextRef="#ctx0" brushRef="#br0" timeOffset="59245.59">14037 14093 2480 0,'0'0'110'0,"0"0"22"0,0 0-105 0,0 3-27 0,-3 7 0 0,3-4 0 16,0 4 40-16,0-1 2 0,0-9 1 0,3 9 0 16,1 1-35-16,-1-1-8 0,1 7 0 0,-1 0 0 15,1 2 20-15,3 1 3 0,-4 0 0 0,4 6 0 16,0 0 1-16,-3 3 0 0,3 1 0 0,0 8 0 15,-3-5 19-15,-1-1 4 0,4 3 1 0,-3-5 0 16,-1 5-39-16,-3-2-9 0,4-1 0 0,-4 3 0 16,0-5 0-16,0-4 0 0,0 3-10 0,0-9 10 15,3 3-31-15,1-3 0 0,-1-7 0 16,-3 1 0-16,0-4-100 0,4-6-20 0,-4-3-4 0,0 0-1 16,0 0-55-16,0 0-11 0,0 0-2 0,3-3-568 15</inkml:trace>
  <inkml:trace contextRef="#ctx0" brushRef="#br0" timeOffset="59827.661">13988 14015 2948 0,'0'0'65'0,"0"0"14"0,0 0 2 0,0 0 1 0,0 0-66 0,0 0-16 0,0 0 0 0,0 0 0 16,3 0 18-16,1-9 0 0,3-1 0 0,0 4 0 15,3-4-29-15,-3 7-5 0,4-6-2 0,3 3 0 16,-3-4 18-16,3 1 0 0,0 3 0 0,0 2 0 16,-3-2 0-16,3 3 0 0,-4-3 0 0,4 6 0 15,1-3 0-15,-5-4 0 0,1 7 8 0,-4 0-8 16,3 0 11-16,4 0-11 0,1 7 12 0,-1-4-12 16,0 6 0-16,3-3 0 0,1 4 0 0,0-1 0 15,3 1 0-15,-3 5 0 0,3-2 0 0,-4-4 0 16,1 7 0-16,0 0 0 0,-4-4 0 0,0 4 0 15,0 3 0-15,-3-4 0 0,-1-2 0 0,-3 3 0 16,0 2-9-16,-3 1 1 0,-1-3 0 0,-3 3 0 16,0 0 8-16,-3-4 0 0,-4 4 0 0,0 0 0 15,-7-3-28-15,-1 2-3 0,1-8-1 16,-3 9 0-16,-1-10 32 0,-3 7 0 0,-4-7 0 0,0 7 0 0,1-7 0 16,-1 1 0-16,-3-1 0 0,7-3 0 0,0-3 0 0,-1 4 0 15,5-4 0-15,3-3 0 0,0 0 20 0,3 0 9 16,4 0 3-16,0 0 0 0,7 0-20 0,0 0-3 15,0 0-1-15,0 0 0 0,0 0-8 0,0 0 0 16,0 0 0-16,0 0 0 0,0 9 0 0,7-3-12 16,-4-2 4-16,8 5 8 0,0-3 0 0,-1 4 0 15,1-1 9-15,-4 0-1 0,3 1-8 0,4 6 0 16,4-7 0-16,-4 7 0 0,4-4 8 0,0-2-8 16,-1 5 8-16,4 4-8 0,0-10 12 0,1 10-3 0,2-3 0 15,-2-7 0-15,-1 10 0 0,3-3 0 0,-2 0 0 0,2 2 0 16,-3-5-9-16,1 3 0 0,-1 2 0 15,0-2 8-15,4-3-8 0,-1 2 0 0,-3-5 0 16,1 9 0-16,-5-10-12 0,1 7-2 0,0-7 0 0,-4 0 0 31,-4 1-88-31,1-1-18 0,-1-9-3 0,1 7-1 16,-4-4-64-16,4-3-12 0,-4-3-4 0,0-4 0 0</inkml:trace>
  <inkml:trace contextRef="#ctx0" brushRef="#br0" timeOffset="60299.03">14527 13821 2559 0,'0'0'113'0,"0"0"24"0,0 0-109 0,0 0-28 15,0 0 0-15,0 0 0 0,0 0 40 0,0 0 4 16,0 0 0-16,0 0 0 16,0 0-61-16,0 0-12 0,0 0-3 0,0 0 0 0,0 0 52 0,0 0 9 15,11 0 3-15,0 0 0 0,-1 6-7 0,1-6-1 16,3 9 0-16,0 1 0 0,0-1 13 0,7 10 3 16,0-3 0-16,4 9 0 0,0-7-40 0,3 11 0 0,0-4 0 0,0 3 0 15,1 6 8-15,2-5 1 0,-6 5 0 16,0 4 0-16,0 3-9 0,-1-4 0 0,-3 1 0 15,1 3 0-15,-5-4 15 0,4 1-3 0,-3-4 0 16,-4 1 0-16,7 2-12 0,-7-2 0 0,4-1 0 0,-4-5 0 16,0 8 0-16,0-2 0 0,-3-1 0 0,0-5 0 15,-8-1 0-15,4 3 0 0,-3-3 8 0,-4 1-8 16,0-4 0-16,-4 0 0 0,-3-3 8 0,0 3-8 16,0-6 9-16,-4-1-1 0,1-2 0 0,-1 0 0 15,-3-4-8-15,3-2-16 0,-3 5 4 0,0-8 1 16,4-4-53-1,-4 6-10-15,-4-9-2 0,4 0-1 0,-4-3-99 16,4-3-19-16,-7-4-4 0</inkml:trace>
  <inkml:trace contextRef="#ctx0" brushRef="#br0" timeOffset="60671.624">15501 14106 2372 0,'0'0'52'0,"4"-3"12"0,-1-4 1 0,1-2 1 0,-4 0-53 0,3-1-13 0,4 7 0 0,-3-3 0 16,-1-4 0-16,-3 10-16 0,7-6 3 0,-7 6 1 15,0 0 0-15,0 0 0 0,0 0 0 0,0 0 0 16,0 0 54-16,4 6 11 0,-4 4 3 0,0 6 0 16,-4-4 6-16,4 7 2 0,0 6 0 0,0 0 0 15,0 3-26-15,4 1-5 0,-4 5-1 0,3 1 0 16,1 2 7-16,-1 4 1 0,5-3 0 0,-5-1 0 16,1-2-29-16,3-1-11 0,-4 1 8 0,4 2-8 15,-3-2 0-15,-4-7 0 0,3 10 0 0,-3-13 0 16,4 3 0-16,-4-3 0 0,0 3 0 0,0-12 0 15,-4 3-49-15,1-4-3 16,3-2 0-16,-4-7 0 0,4-6-112 0,0 0-24 16,0 0-4-16,0 0-855 0</inkml:trace>
  <inkml:trace contextRef="#ctx0" brushRef="#br0" timeOffset="61188.262">15353 13864 2948 0,'0'0'65'0,"0"0"14"0,0 0 2 0,0 0 1 0,0 0-66 0,0 0-16 16,3-3 0-16,4-6 0 0,4 3 0 0,3-4 0 16,4 1 0-16,-1 3 0 15,1 2-22-15,0-2-8 0,-1-3-2 0,5-1 0 0,-5 7 32 0,4-3 0 16,-7 3 0-16,4-3 0 0,0 6 20 0,-1 0 9 0,1-7 3 0,0 7 0 15,-1 0-15-15,-3 7-2 0,4 2-1 0,0 0 0 16,-4 1-5-16,3-1-1 0,5 7 0 0,-5 3 0 16,-3-4 0-16,4 4-8 0,3 0 12 0,-3 0-4 15,3 0-8-15,-3 6 0 0,3-7 0 0,0-2 0 16,0 3 0-16,-3 0 0 0,-1-4 0 0,1 4 0 16,-4 0 0-16,0-3 0 0,-3-4 0 0,-1 4 0 15,-6 0 0-15,3-4 0 0,-7 4 0 0,4-7 0 16,-4 7 32-16,-4-3 2 0,0-4 0 0,-3 7 0 15,0-7-16-15,-7 7-3 0,4-4-1 0,-4-2 0 16,-8 5-5-16,1-5-1 0,-3 5 0 0,2-5 0 16,1-1-8-16,-4 1 0 0,1-1 0 0,-1 0 0 15,4-2 0-15,0-4 0 0,3-3 0 0,-3 0 0 16,7 0 0-16,-4 0 0 0,1-3 0 0,2-4 0 0,5 7-23 16,-4-3 0-16,3-3 0 0,1 3 0 15,-1 3-21-15,0-6-4 0,4 6 0 0,0 0-1 16,0 6-15-16,0-3-4 0,0-3 0 0,0 0 0 15,0 9-3-15,7-9-1 0,-3 0 0 0,3 0 0 16,0 0-137-16,0 0-28 0,0 0-6 0,3-9-1 0</inkml:trace>
  <inkml:trace contextRef="#ctx0" brushRef="#br0" timeOffset="61669.037">16651 13620 2314 0,'0'0'51'0,"0"0"10"0,0 0 3 0,0 0 1 0,0 0-52 0,0 0-13 0,0 0 0 0,0 0 0 16,0 0 8-16,0 0-8 0,-3 9 11 0,-4-6-11 16,-1 7 40-16,5-4 2 0,-4 3 0 0,0 1 0 15,-4-1 18-15,4 1 3 0,-3-1 1 0,-1 7 0 16,0 3 6-16,-6-4 2 0,3-2 0 0,-4 9 0 0,0-3-15 16,1-1-2-16,-1 7-1 0,4-3 0 0,3-3-54 0,-3 6 0 15,0-6 0-15,0 6-8 16,-4 3 8-16,4 4 11 0,4-1-3 0,-4 4 0 0,0-1-8 0,3 4 0 15,0 3 0-15,1-4 0 0,3 10 0 16,0-6 0-16,0 3 0 0,0-3 0 0,0 3 0 0,3-4 0 16,4-2 0-16,-4 0 0 0,4-4 0 0,4 4 0 15,0 6 0-15,3-10 0 0,0 1 0 0,0-7 8 16,7 6-8-16,-4-5 12 0,5-1-12 0,-1 3-9 16,0-9 9-16,3 3-13 15,1-6-23-15,3 0-4 0,0 3 0 0,4-10-1 16,-4 4-59-16,4-7-12 0,0 7-3 0,-4-7 0 15,3 4-30-15,-6-4-7 0,3-2 0 0,0-4-530 0,-3 3-106 16</inkml:trace>
  <inkml:trace contextRef="#ctx0" brushRef="#br0" timeOffset="62253.54">16933 14122 864 0,'0'0'76'0,"4"0"-60"0,-4 0-16 0,0 0 0 16,0 0 319-16,7 0 61 0,0 0 12 0,-7 0 2 16,4 0-312-16,3 0-62 0,3 6-20 0,-3-3 10 15,0 3-2-15,-3-3-8 0,3 7 12 0,-4 5-4 16,1 1 40-16,-1 3 7 0,1 3 1 0,-1 3 1 15,1 10 12-15,-4-1 3 0,4 4 0 0,-1-4 0 16,1 1-10-16,-4-4-2 0,0 3 0 0,0 1 0 16,3-1-36-16,1-5-7 0,-4 5-1 0,3-6-1 15,-3 1-15-15,4-4 0 0,-1 0 0 0,1-6-10 16,-1-1-8-16,-3 1-2 0,4-9 0 0,-1 5 0 16,1-5-31-16,-4-1-6 15,0-9-2-15,0 0 0 0,0 0-125 0,0 0-24 16,0 0-6-16,0 0-798 0</inkml:trace>
  <inkml:trace contextRef="#ctx0" brushRef="#br0" timeOffset="62578.088">16570 14200 2948 0,'0'0'65'0,"-4"3"14"0,1 7 2 0,3-10 1 0,-4 6-66 0,4-6-16 0,0 0 0 0,0 0 0 16,0 0 13-16,0 0-1 0,11 0 0 0,0-6 0 15,3 2-12-15,0-2 0 0,7-3-9 0,0 6 9 16,0-7 0-16,4-2 15 0,3 8-2 0,0-5 0 16,8 0 27-16,3-1 4 0,-1-5 2 0,1 5 0 15,0 1-17-15,-4 2-3 0,0-2-1 0,-3 0 0 16,0-1-13-16,0 7-2 0,-8-3-1 0,5 0 0 15,-5 2-9-15,-2 4 0 0,2-6 0 0,1 6 8 16,-4 0-8-16,-3 0 0 0,3 0 0 0,-3 0 0 31,-4 0-84-31,0 0-13 0,0 0-3 0,0 0 0 0,0 0-119 0,-3-3-24 16,3 3-5-16,-4-6-813 0</inkml:trace>
  <inkml:trace contextRef="#ctx0" brushRef="#br0" timeOffset="63335.158">17653 13758 1879 0,'0'0'83'0,"0"0"17"0,0 0-80 0,0 0-20 15,0 0 0-15,0 0 0 0,0 0 108 0,0 0 18 16,0 0 3-16,0 0 1 0,0 0-66 0,0 0-14 15,7 9-2-15,0 7-1 0,-3-7-30 0,3 7-5 16,0-7-2-16,0 10 0 0,-4 6 35 0,4-3 7 16,0 3 2-16,1 4 0 0,-1 2 8 0,-4 0 2 0,4 10 0 0,-3-3 0 15,3 6-29-15,-4-1-6 0,1 5-1 16,-1-5 0-16,-3 1 0 0,4 0 0 0,-1-6 0 16,1 6 0-16,-1-10-28 0,-3 4-13 0,4-4 1 15,-1 1 0-15,1 2 12 0,-4-2 0 0,4 3 0 0,-4-4 0 16,3 1 8-16,-3 2 2 0,0-5 0 0,0-4 0 15,-3 0-10-15,3 0 0 0,-4-9 0 0,4 6 0 32,-7-9-20-32,7-4-10 0,-4 4-2 0,4 0 0 0,-3-7 0 15,3 1 0-15,-4-7 0 0,4-3 0 16,0 0-178-16,0 0-36 0,0 0-7 0,0 0-803 0</inkml:trace>
  <inkml:trace contextRef="#ctx0" brushRef="#br0" timeOffset="63697.61">18210 14140 2718 0,'0'0'60'0,"4"10"12"0,-4-1 2 0,3 1 2 0,-3 5-60 0,4 1-16 0,0-3 0 0,-1 5 0 15,-3 7 0-15,7 1 0 0,-3-1 0 0,-1-3-10 16,4 3 10-16,-3 0 11 0,3-3-3 0,-4 3 0 16,1 0 26-16,-1 0 5 0,1-3 1 0,-1 3 0 15,1 0-8-15,-1-3-2 0,1 3 0 0,-4-6 0 16,4 6-30-16,-4-6 8 0,0 0-8 0,0 3 0 15,3-10 0-15,-3 7-15 0,0-10 3 0,0 1 1 32,0 5-129-32,4-5-25 0,-4-4-6 0,0-6-1 15,0 0-73-15,0 0-15 0,7-19-4 0,-4-3 0 0</inkml:trace>
  <inkml:trace contextRef="#ctx0" brushRef="#br0" timeOffset="64290.083">18221 14068 3034 0,'0'0'67'0,"0"0"13"0,0 0 4 0,0 0 1 0,0 0-68 15,4-3-17-15,-1-3 0 0,1-4 0 0,3 4 10 0,-4-3-2 16,4-1 0-16,4 1 0 0,-4 0-8 0,0-1-14 16,3 4 3-16,5-4 1 0,-5 1 10 0,4 6 0 15,-3-3 0-15,3 3-8 0,0-4 8 0,4 7 0 16,-1 0 0-16,1 0 0 0,-4 0 10 0,4 0 1 15,-1 0 0-15,-2 7 0 0,2-4-11 0,-6 6 8 16,-1-3-8-16,1-3 8 0,3 7-8 0,-3 6 0 16,-4-7 0-16,0 0 8 0,0 1-8 0,3-1 0 0,-6 7-12 15,3 0 12-15,-4-7 0 0,5 3 0 16,-1 4 0-16,-4-6 0 0,1-1-15 0,-1 7 5 0,1-4 1 16,-4-6 0-16,0 4 9 0,0 6 0 0,-4-4 0 15,-3-2 0-15,0-1 0 0,0 7-10 0,-7-7 10 0,-4 7-13 16,1-4 13-16,-1 4-9 15,-3 3 9-15,0-10-8 0,3 1 8 0,0 5 0 0,1-5 0 0,3-4 0 16,-1-3 0-16,5 6 0 0,-4-9 0 0,7 7 11 16,-4-4-11-16,1 3 0 0,-1-3 0 0,0-3 0 15,4 7 0-15,-3 2-14 0,-1-3 5 0,1-3 1 16,-1 7 8-16,4-1 0 0,-4-3 0 0,4 4 0 16,-3-7 0-16,6 3 0 0,-3 4 0 0,4-4 0 15,3-6 0-15,0 0 0 0,3 3 8 0,4 6-8 16,4-2 11-16,-1-4-3 0,8 3 0 0,0-3 0 15,3 4-8-15,4 2 0 0,-1 0 0 0,1 1 8 16,3-4-8-16,0 7 0 0,-3-4 0 0,0 7 0 0,3-1 0 16,0-2 0-16,-7 3 0 0,4 2 8 0,-4 1 0 15,-3-3 0-15,-1 3 0 0,-2 0 0 0,-1-1 18 0,-4-2 3 16,1 3 1-16,-1 0 0 0,-2-4-22 0,2 1-8 16,-6-3 0-16,3-4 0 0,-4 7 0 0,4-7 0 15,-3 0 0-15,-1 1 0 16,-3-10-50-16,7 6-10 0,-7-6-1 0,7 3-1 15,-7-3-94-15,0 0-20 0,7 0-3 0,-7 0-1 16,11 0-52-16,-7-3-12 0,6-13-1 0,-3 7-1 0</inkml:trace>
  <inkml:trace contextRef="#ctx0" brushRef="#br0" timeOffset="64755.371">18546 13657 2527 0,'0'-9'56'0,"-4"9"11"0,4 0 2 0,-4-6 2 0,1 3-57 0,-1-4-14 0,4 7 0 0,0 0 0 15,0 0-140-15,0 0-32 0,11 0-5 0,3 10-2 16,0-4 104-16,-3-3 21 0,-1 10 4 0,1-1 1 0,0 4 69 0,3-3 13 15,-4 2 3-15,1 10 1 0,-1-6 81 0,5 6 16 16,-1-3 3-16,0 3 1 16,0 0-16-16,4-6-3 0,3 6-1 0,0-3 0 0,0 0-43 15,4 0-9-15,3 3-2 0,0 3 0 0,7-9-37 16,1 13-8-16,-1-11-2 0,4 11 0 0,3-4-17 16,-3 0 0-16,0 1 8 0,-4 5-8 0,-3 1 0 0,-4 2 0 15,0-2 0-15,-7-1 0 0,1 1 0 0,-8-4 0 16,0 3 0-16,-4-5 0 0,1 5 0 0,-4 1 0 15,0-1 0-15,-3-6 0 0,-1 7 0 0,1-7 0 16,-4 0 0-16,0 7 0 0,0-7 0 0,0 3 0 16,-4-9 0-16,1 10 0 0,-1-10 0 0,1 3 0 15,-5-6 0-15,-2 6 0 0,3-7 0 0,-7 8 0 16,0-8 0-16,-4 1 0 0,-3 0-20 0,-4 6 0 0,-3-6-1 16,0 0 0-1,-4-4-86-15,4 4-17 0,-4-9-3 0,4-1-1 16,3 0-38-16,0-9-8 0,1 7-2 0,2-7-766 0</inkml:trace>
  <inkml:trace contextRef="#ctx0" brushRef="#br0" timeOffset="65406.779">19851 13905 2818 0,'0'0'62'0,"0"0"13"0,0 0 2 0,0 0 3 0,0 0-64 0,0 0-16 0,0 0 0 0,0 0 0 16,0 0 0-16,0 0 9 0,0 0-9 0,0 0 8 15,0 0-8-15,0 0 0 0,7 10 0 0,-4 2-11 16,4 4 11-16,-3 3-8 0,0 6 8 0,3 3-8 16,0 6 25-16,0 4 6 0,0 12 1 0,0-3 0 0,-4-3 19 0,4 10 4 15,0-7 1-15,0 3 0 0,1-3-4 16,-5-10 0-16,4 7 0 0,0-3 0 0,0-6-32 16,-3-4-12-16,6 10 9 0,-3-13-9 0,0 0-8 0,4-9-8 15,-4-3 0-15,0 2-1 16,4-2-114-16,-4-6-22 0,-4-1-5 0,1-6-1 15,-4-3-29-15,0 0-7 0,7-9-1 0,-4-1-764 16</inkml:trace>
  <inkml:trace contextRef="#ctx0" brushRef="#br0" timeOffset="65846.791">19854 13817 3013 0,'0'0'66'0,"0"0"14"0,0 0 2 0,-3-6 3 0,-1 3-68 0,1-3-17 0,-1-4 0 0,4 1 0 16,0 0 0-16,4-1-12 0,-1 4 1 0,4-4 1 31,0-2-24-31,0 2-5 0,1-5-1 0,2 5 0 0,-3 4 58 0,0 3 11 0,4-3 3 0,3 3 0 16,0-4-12-16,0 7-1 0,0-3-1 0,4-3 0 15,3 6 22-15,0 0 5 0,4 6 1 0,0-3 0 16,-4 4-38-16,3 2-8 0,1-6 0 0,0 7 0 15,0 2 0-15,-1 1 0 0,1-4 0 0,0 10 0 16,-4-3 0-16,3 2 0 0,-6 1 0 0,0-3 0 16,-4 9 0-16,4-3 0 0,-4 0 0 0,-7-3 0 15,3-1 0-15,-3 8-15 0,0-8 3 0,-3 1 1 0,-1 0 11 16,1 0-8-16,-4-4 8 0,0 4-8 0,-4 0 18 16,1 0 4-16,-4-3 1 0,0 2 0 0,-4 1-27 15,4-3-4-15,-7 3-2 0,0-4 0 0,-7-5 29 0,0 2 5 16,-4 1 2-16,0-1 0 0,-3-2-18 15,-4-1 0-15,0-2 0 0,1 2 0 0,-1-3 0 0,0-3 0 16,4 7 0-16,0-4 0 0,3-3 0 0,4-3 13 16,0 6-4-16,3-6-1 0,0 0-8 0,4-6-9 15,0 6 9-15,4-3-13 16,-1-3-12-16,1 6-3 0,2-10 0 0,1 10 0 16,4-9-150-16,-4 0-30 0,3 2-7 0</inkml:trace>
  <inkml:trace contextRef="#ctx0" brushRef="#br0" timeOffset="66348.821">20909 13579 2106 0,'0'0'46'16,"0"0"10"-16,0 0 1 0,0 0 3 0,4-3-48 0,3-3-12 0,-4 3 0 0,1-4 0 0,-1-2 0 0,-3 9 0 15,0 0 0-15,0 0 0 0,7 0 0 0,-7 0 0 16,0 0 0-16,0 0 0 0,0 0 50 0,0 0 14 16,0 0 4-16,-7 6 0 0,4-3 28 0,-1 7 7 15,-3 5 1-15,4-5 0 0,-4 5-32 0,0-2-7 16,0 6-1-16,-4-4 0 0,4 4-33 0,0 0-7 15,-4 6-2-15,4 0 0 0,0-3-12 0,-3 10-2 16,-1-10-8-16,0 12 12 0,1-6-12 0,-1 7 0 16,-3-4 0-16,4 0 0 0,-5 4 32 0,5 3 0 15,3 5 0-15,-4-8 0 0,1 3-19 0,3 6-3 16,-1-4-1-16,1-2 0 0,4 6 4 0,-1 0 1 16,8-7 0-16,-4 1 0 0,3 3-14 0,1-4 0 15,3 1 8-15,-3 3-8 0,3-7 0 0,0-2 0 0,3-1 0 16,1-3 0-16,-4 0 0 0,3-2 0 15,1-8 0-15,3 11 0 0,0-11 0 0,0-2 0 0,0 9 0 16,8-12 0-16,-1 2-18 0,0-5 3 0,0-1 1 0,7 1 0 31,-3-1-30-31,3-9-5 0,1 6-2 0,2-6 0 16,1 0-77-16,-4 0-15 0,4-6-3 0,-4 6-1 16,-7-3-37-16,-3-3-7 0,-4-4-1 0,0 7-721 0</inkml:trace>
  <inkml:trace contextRef="#ctx0" brushRef="#br0" timeOffset="66914.694">21209 14049 1555 0,'0'0'138'0,"0"0"-110"16,-4-6-28-16,4 3 0 0,-3-3 190 0,3-4 33 15,-4 1 6-15,1 6 2 16,3-3-217-16,0 6-43 0,0 0-9 0,0 0-2 16,0 0 8-16,0 0 0 0,0 0 1 0,0 0 0 0,0 0 72 0,0 0 15 15,0 0 2-15,0 0 1 0,3 9 17 0,1 0 4 16,-1 1 1-16,-3 5 0 0,0 1-11 0,4 3-2 16,0 3-1-16,-1 3 0 0,-3 3-32 0,4-3-7 15,-4 4 0-15,3 5-1 0,1-6-15 0,-4 7-2 16,3-7-1-16,1 6 0 0,3-8-9 0,-4 8 0 0,1-12 0 15,6 3 0-15,1 0 0 0,0-6 0 0,-1 0 0 16,1 0 0-16,3-4 10 0,-4 1-10 0,5-4 12 0,-1-2-12 16,0-1 16-16,-4-2-4 0,4-4-1 0,1 3 0 15,-1-6-3-15,-4 0 0 0,4 0 0 16,0-6 0-16,-3 3 14 0,3-4 2 0,0-2 1 0,0-1 0 16,1 1 0-16,-1 0 0 0,0-7 0 15,0 7 0-15,3-10-7 0,1 0-2 0,-4 3 0 0,4-3 0 16,0-6-6-16,-1 7-2 0,-3-11 0 0,0 4 0 15,4-3 4-15,-4 0 1 0,0 3 0 0,-3-3 0 16,-8 2 5-16,1-2 1 0,6 3 0 0,-2-3 0 16,-8 9-19-16,3-6 0 0,1 6 0 0,-1-6 0 15,-3 6 0-15,0 0 0 0,-3 4 0 0,-1 5 0 16,8-8-10-16,-8 8-2 0,-3-6-1 0,0 7 0 16,3 0-2-16,1-1 0 0,-4 7 0 0,0-9 0 15,0 8 15-15,0-5-9 0,0 0 9 0,0 2-8 0,-4-2 0 0,4 9 0 16,3-9 0-16,1 9 0 15,-1-7-59-15,1 4-11 0,3 3-2 16,0 0-1-16,-7 0-87 0,0-6-18 0,3 6-3 16</inkml:trace>
  <inkml:trace contextRef="#ctx0" brushRef="#br0" timeOffset="67420.415">22133 13548 2516 0,'0'0'112'0,"0"0"22"15,0 0-107-15,0 0-27 0,0 0 0 0,0 0 0 0,-3-7 60 16,3 7 8-16,0 0 0 0,0 0 1 0,0 0-38 0,0 0-8 16,0 0-2-16,0 0 0 0,3 10 14 0,1-1 2 15,-1 1 1-15,1 8 0 16,6-2 6-16,-2 12 0 0,-1-3 1 0,3 10 0 0,4-7-6 0,-3 16-2 15,-1-6 0-15,5 6 0 0,-5 0-17 0,4-1-3 16,7 4-1-16,-6-3 0 0,-8 7-5 0,3-4-2 16,1-4 0-16,-1 5 0 0,-3 5-9 0,-3-3 0 15,6-3 0-15,1-3 0 0,-4-6 0 0,0 5 0 16,-3-8 0-16,6 3 12 0,1-4-12 0,-1-6 10 16,-10 7-10-16,8-10 10 0,-5-6-10 0,4 6 0 15,-3-13-12-15,-1 4 12 16,-3-7-34-16,0 1 1 0,7-1 0 0,-7-2 0 15,-7-4-75-15,7-3-14 0,0 0-3 0,0 0-1 16,0 0-41-16,0 0-8 0,0 0-1 0,0 0-891 0</inkml:trace>
  <inkml:trace contextRef="#ctx0" brushRef="#br0" timeOffset="69122.907">22864 13899 1494 0,'0'0'66'0,"0"0"14"0,0 0-64 0,0 0-16 0,0 0 0 0,0 0 0 15,0 0 157-15,0 0 29 0,0 0 6 0,0 0 0 16,0 0-82-16,0 0-17 0,0 0-3 0,0 0-1 16,0 0-17-16,0 0-4 0,10 9-1 0,-10-9 0 15,0 10-10-15,0-1-1 0,7 7-1 0,-3 3 0 16,-4-4-35-16,0 7-6 0,3 3-2 0,-3 10 0 15,7 2-12-15,-10-2 8 0,-4 3-8 0,7 6 0 16,7-1 0-16,-4-2 8 0,-6-3-8 0,3-1 0 16,3 4 0-16,1-9 8 0,-1-1-8 0,-3-3 0 15,0 0 0-15,0-3 0 0,4-6 0 0,-1 6 0 16,-6-6 0-16,3 0 0 0,3-10 0 0,1 7 0 16,-1-13-86-1,1 7-23-15,-4-10-5 0,4 0-1 0,10 0-88 0,-4-4-17 16</inkml:trace>
  <inkml:trace contextRef="#ctx0" brushRef="#br0" timeOffset="69739.779">22969 13874 3052 0,'-7'0'68'0,"0"0"13"0,7 0 3 0,0 0 1 0,-7 0-68 0,7 0-17 15,0 0 0-15,0 0 0 16,7-10-55-16,4 7-14 0,-4-6-3 0,7 3-1 16,0-4 10-16,0 1 3 0,0 3 0 0,-3-4 0 0,0 7 80 0,-1-3 16 0,1 3 3 0,-4-4 1 15,3 4-7-15,1-3-1 0,-4 6 0 0,4-9 0 16,-1 9 10-16,1-7 2 0,3 7 0 0,-4 0 0 16,5 0-29-16,2 0-6 0,4 7-1 0,0-7 0 15,1 0-8-15,2 9 0 0,1-9 0 0,3 9 8 16,0-2-8-16,1-4 0 0,-5 6 0 0,5-3 8 15,-5 10-8-15,1-7 0 0,-7 1 0 0,-1 2 0 16,-3-2 0-16,-3 6-11 0,-4-7 11 0,0 7-8 16,-3-4-2-16,-1 4 0 0,-6 3 0 0,-1-4 0 15,-6-2 1-15,2 3 0 0,-2 2 0 0,-4-2 0 16,3 3 9-16,-3-3 0 0,-4-4 0 0,1 4 0 16,-1-4-8-16,-3 4-4 0,0 0 0 0,0-4 0 15,-4 4 20-15,0 0 3 0,-3-4 1 0,7 4 0 16,-4-7-12-16,4 7 0 0,0-7 0 0,3 1 0 15,4-1 0-15,0-6 0 0,0-3 0 0,3 7 0 16,1-7 0-16,3 3 0 0,0 3 0 0,7-6 0 0,0 0 0 16,0 0 0-16,-7 6 0 0,7-6 0 0,0 0 8 0,0 3 0 15,0-3 0-15,-4 10 0 0,4-1-8 0,4 1 0 16,-1-4 0-16,1 3 0 0,3 1 12 0,0 5 0 16,-4-5 0-16,8 2 0 0,-4-2 0 0,3 5 0 15,1 1 0-15,3-3 0 0,-3 2 15 0,3-5 3 16,3 8 1-16,-2-8 0 0,2 6-31 0,-3-1 8 15,4-2-8-15,3 2 0 0,-3-5 8 0,-1-1 0 16,1 7-8-16,0-4 12 0,-1-2-12 0,1-1 0 16,-4 7 0-16,0 0 0 0,0-7 0 0,0 4-18 15,1-4 4-15,-5-3 1 16,-3 4-71-16,4-1-15 0,-4 1-2 0,0-1-1 16,0 0-88-16,4-2-18 0,-8-4-3 0</inkml:trace>
  <inkml:trace contextRef="#ctx0" brushRef="#br0" timeOffset="70310.383">23230 13140 691 0,'-10'0'30'0,"3"0"7"0,0 0-29 0,0 0-8 16,0-3 0-16,0-3 0 0,0 6 400 0,3 0 80 15,4 0 15-15,-7-7 3 0,7 7-392 0,0 0-78 16,0 0-16-16,0 0-4 0,0 0-8 0,0 0 8 16,0 0-8-16,0 0 8 0,7 7 10 0,4 2 2 15,-1 0 0-15,1 1 0 0,-1 6 28 0,1 2 7 16,7 1 1-16,3 6 0 0,3 0-8 0,5 4-2 0,2-1 0 16,5 6 0-16,-1 1-24 0,4 2-5 15,0 1-1-15,-1 3 0 0,1-4 19 0,0 7 3 0,-4 3 1 0,4-3 0 16,0 10-31-16,3-10-8 0,1 9 0 0,-5-6 0 15,-2-3 10-15,-5 9-2 0,1-3-8 0,-4-3 12 16,-3 0-12-16,-4 3 8 0,-3 4-8 16,-1-7 0-16,-2 6 0 0,-5-9 0 0,1 0 0 0,-4 0 0 15,0-7 0-15,-4 7 0 0,4-9 0 0,-7 2 0 16,0 7 11-16,0-6-11 0,-3 3 12 0,-1 3-12 16,-3 0 10-16,0-4-10 0,0 1 8 0,0-3-8 15,-3-1 0-15,-1 4 8 0,-3-3-8 0,3-1 0 16,-3-2 0-16,0-1 8 0,-4 4-8 0,4-13 0 15,4 3 16-15,-1-3-3 0,-3 1 0 0,0-8 0 16,3 1-31-16,-3-3-6 16,4-7-2-16,-1 4 0 0,0-7-89 0,1-6-17 0,-4 0-4 15,0-6-1155-15</inkml:trace>
  <inkml:trace contextRef="#ctx0" brushRef="#br0" timeOffset="72156.687">21615 11569 1792 0,'0'0'80'0,"0"0"16"0,0 0-77 0,0 0-19 0,-7 0 0 0,0 0 0 15,7 0 77-15,0 0 12 0,0 0 3 0,0 0 0 16,0 0-72-16,0 0-20 0,0 0 9 0,0 0-9 15,0 0 0-15,0 0 9 0,0 0-9 0,0 0 0 16,0 0 30-16,0 0-1 0,0 0 0 0,7 0 0 16,-7 0-1-16,0 0-1 0,0 0 0 0,0 0 0 15,0 0 25-15,0 0 6 0,0 0 1 0,0 0 0 16,0 0-6-16,0 0-1 0,0 0 0 0,0 0 0 16,0 9-12-16,3 1-4 0,-3-10 0 0,0 6 0 15,0-6-7-15,4 10-1 0,-4-10-1 0,0 9 0 16,3-6-27-16,1 13 0 0,-1-7 8 0,1 1-8 15,-1 5 0-15,1-5 8 0,-4 8-8 0,0 1 8 16,3 0 0-16,1 3-8 0,-4 0 12 0,3 3-4 16,-3-6-8-16,4 6 10 0,0 3-10 0,-1 0 10 15,-3 7-10-15,4-1 12 0,6 10-12 0,-6-6 12 16,-4 0-12-16,3 5 0 0,4 1 0 0,0 0 0 0,-3-9 0 16,-1 9 0-16,1-7 0 0,-1-2 0 15,1 2 0-15,-4-2 0 0,-4-1 0 0,4 1 0 0,-3-4 0 0,-1 4 10 16,1-10-2-16,-4 3-8 0,3 0 9 0,1-3-9 15,-1 0 0-15,1-6 9 0,-4 6 1 0,3-6 0 16,4 0 0-16,0-3 0 0,0-4-10 0,-3 4 10 16,3-7-10-16,3 7 10 0,1-7-2 0,-4 1 0 15,0-7 0-15,3 6 0 0,1-2 2 0,-4-7 0 16,0 0 0-16,0 9 0 0,0-9 1 0,3 6 0 16,-3-6 0-16,0 0 0 0,0 0 5 0,0 0 0 15,0 0 1-15,0 0 0 0,0 0 6 0,0 0 1 0,0 0 0 16,0 0 0-16,0 0-2 0,0 0 0 0,0 0 0 15,0 0 0-15,4-9-4 0,-4 3-1 16,0-4 0-16,-4 1 0 0,4-1-6 0,-3 1-2 0,-1-7 0 0,1 7 0 16,-4-7-9-16,3 7 0 15,-3-4 9-15,3-2-9 0,-3-1 8 0,0 7-8 0,4-4 8 0,-4-3-8 16,0 1 8-16,-4 2-8 0,8-3 8 0,-8 4-8 16,4-4 0-16,0 0 0 0,0 4 0 0,0-4 8 15,0 7-8-15,0-7 0 0,0 7 0 0,3 6 0 16,-3-7 0-16,4 4-8 0,-1-3 8 0,4 9-8 15,-4-7 8-15,4 7-10 0,-7-3 10 0,7 3-10 16,0 0-3-16,-3 0-1 0,-1-6 0 0,4 6 0 16,0 0 14-16,0 0 0 0,0 0 12 0,-7 6-12 15,7-6 0-15,0 0 0 0,0 0 0 0,-3 3 0 16,3 4 0-16,0-7-11 0,0 0 11 0,0 9-10 0,0 0 2 16,3 1 0-16,1-4 0 0,-1 7 0 0,1-7 8 0,-1 10 11 15,1-4-3-15,-4 4 0 0,3-4-17 16,1 4-4-16,-4 0-1 0,4-4 0 15,-4-2 14-15,3 5 0 0,-3-5 0 0,4-1 0 0,-1 1 15 0,1-1-1 16,-4-3 0-16,3 4 0 0,-3-10-22 16,4 6-5-16,-4-6-1 0,7 9 0 0,-7-9 14 0,7 3 0 15,-4 7 0-15,-3-10 0 0,4 9 0 0,-4-9 0 16,7 10 0-16,0-4 0 0,-7-6 10 0,0 0-2 16,7 0 0-16,-7 0 0 0,0 0-8 0,7 3 8 15,-7-3-8-15,7 6 8 0,4-6 10 0,-4-6 2 16,-7 6 0-16,7-3 0 0,3 3-7 0,1-6-1 15,0-4 0-15,-1 7 0 0,-3-3-12 0,4-4 0 0,3 7 8 16,-4-6-8-16,-2-7 12 0,6 7-1 0,7-1 0 0,-4-5 0 16,-2 5-8-16,-1 1-3 0,7-1 0 15,0 1 0-15,7 0 0 0,-7-1 0 0,1-5 0 0,-1 5 0 16,3 4 0-16,-2-4 0 0,-8 1 0 0,3 0 0 16,-3-1 0-16,1 1 0 0,-1 9 0 0,-4-6 0 15,-3-4 0-15,0 7-15 0,4-3 5 0,-4-4 1 31,-3 7-80-31,-1-6-16 0,1 3-3 0,3-10-1408 0</inkml:trace>
  <inkml:trace contextRef="#ctx0" brushRef="#br0" timeOffset="76687.377">22056 17050 1882 0,'0'0'41'0,"0"0"9"0,0 0 2 0,0 0 1 0,0 0-42 0,0 0-11 0,0-3 0 0,0-6 0 15,3 3-52-15,-3-4-13 16,4 1-3-16,-1-1 0 0,-3 4 13 0,0 6 3 0,7-3 0 0,-7 3 0 0,0 0 118 0,0 0 24 16,4-6 5-16,-4 6 1 15,0 0-20-15,0 0-3 0,0 0-1 0,0 0 0 0,0 0-6 0,0 0-2 16,0 0 0-16,0 0 0 0,0 0 0 0,0 0 0 16,0 0 0-16,0 0 0 0,0 0-32 0,0 0-6 15,0 0-2-15,0 0 0 0,-4 6 13 0,4-6 3 16,0 0 0-16,0 0 0 0,0 0-20 0,0 0-3 15,-3 9-1-15,3 1 0 0,0-10 20 0,3 9 3 16,-3-3 1-16,0 4 0 0,0-1-32 0,0 1-8 16,0-1 0-16,0 10 0 0,-3-10 0 0,3 10 0 15,3-3 0-15,-6-1 0 0,-1 4-10 0,1 0-3 16,3 0-1-16,-4 6 0 0,1 0 14 0,-1 3 0 16,1 1 0-16,-1-1 0 0,4 3 0 0,0-3 0 0,-7 1 12 15,7-4-12-15,0 3 20 0,0-3-4 0,0 3 0 16,0-9 0-16,0 6-16 0,0-6 0 15,4-3 0-15,-1-4 0 0,-3 4 0 0,4-1 8 0,3-2-8 0,0-4 0 16,-4 1 14-16,4-1-4 0,0-2-1 16,0-4 0-16,0 3 4 0,1 3 1 0,-1-9 0 0,3 0 0 15,4 0 10-15,-7 0 3 0,4 0 0 0,-4 0 0 16,4-3-27-16,-1-3 0 0,-3 6 8 0,-3-9-8 16,6 9 20-16,1-7 1 0,-1-2 1 0,1 6 0 15,-7-7-22-15,10 4 0 0,0-3 0 0,3-1 8 16,-6 4-8-16,3-3 0 0,0-1 0 0,0 7 0 15,0-6 8-15,-3 2 0 0,0-2 0 0,-1 0 0 16,4-1 5-16,-3 1 2 0,-8 2 0 0,5-2 0 16,2 6-4-16,-3-7-1 0,4 4 0 0,-4-3 0 15,-4 3 0-15,1-4 0 0,6 1 0 0,1-1 0 0,-4 1-2 16,0-1-8-16,4 4 12 0,-1-6-4 0,1-4-8 0,-4-3 8 16,4 3-8-16,-1 4 8 0,1-7 10 15,-4 3 2-15,0 1 0 0,0 2 0 0,3-2-20 0,-3-1 0 16,-7 3 0-16,4-2 0 0,0 2 0 0,-1-3 0 15,1 1 0-15,-4 5 0 0,-4-2 0 16,4-4 0-16,4 7 0 0,-4-1 0 0,-4-5 32 0,4 5 0 16,7-5 0-16,-7 5 0 0,0-2-32 0,0-4 0 15,0 7 0-15,0-10 0 0,4 3 0 0,-4 3 0 16,-4-2 0-16,4-1 0 0,4-3 0 0,-4 7 0 16,-4-4 0-16,1 0 0 0,-1 4-9 0,1-4-9 15,3 7-2-15,-4-7 0 0,0 7 5 0,1-1 1 16,-1 1 0-16,4-1 0 0,0 10-2 0,-3-3-1 0,3 3 0 15,0 0 0 1,0 0-9-16,0 0-2 0,0 0 0 0,0 0 0 16,0 0-58-16,0 0-12 0,0 0-2 0,0 0-1 15,0 0-103-15,0 0-21 0,0 0-4 0</inkml:trace>
  <inkml:trace contextRef="#ctx0" brushRef="#br0" timeOffset="78453.716">23745 16756 403 0,'0'0'36'0,"0"0"-36"15,0 0 0-15,0 0 0 0</inkml:trace>
  <inkml:trace contextRef="#ctx0" brushRef="#br0" timeOffset="78758.629">23809 16727 172 0,'0'0'16'0,"0"0"-16"0,7 7 0 0,-7-7 0 16,0 0 294-16,7 3 56 15,-7-3 11-15,7 0 3 0,-3 0-208 0,-1 0-42 0,-3 0-8 0,0 0-2 16,7 9-30-16,-7-9-6 0,0 0-2 0,0 0 0 16,0 7 32-16,0-4 6 0,0-3 2 0,0 15 0 15,-3-5-31-15,6-1-7 0,-3-3 0 0,0 4-1 16,4 2-3-16,-4-2 0 0,3 5 0 0,4 4 0 16,-7-3-27-16,7 3-5 0,-3 0-2 0,-1 6 0 15,5 3 2-15,-1 0 1 0,0 3 0 0,0-2 0 16,3 8-18-16,-3-2-4 0,-3-1-1 0,3 4 0 15,-4-4-10-15,1 10 8 0,3-6-8 0,-3-4 8 16,-1 4-8-16,1-3 0 0,-1 2 0 0,1-2 0 16,-1-7 9-16,1 3-9 0,-4-2 10 0,3-1-10 15,-3-9 0-15,4 6-16 0,-8-7 1 0,4 1 1 16,0-3-35 0,4 3-7-16,-1-10-2 0,1 1 0 0,-1 5-106 0,1-5-22 15,-1-1-4-15,4 0-1 0,-3 1-62 0,3-1-13 16,-3-2-2-16,6-7-1 0</inkml:trace>
  <inkml:trace contextRef="#ctx0" brushRef="#br0" timeOffset="79151.424">24292 16756 2635 0,'0'0'116'0,"0"0"25"0,0 0-113 0,0 0-28 0,0-10 0 0,4 7 0 31,-4-3-54-31,7-4-17 0,-4 4-3 0,4 3-1 16,-7 3 35-16,0 0 8 0,0 0 0 0,0 0 1 0,0 0 95 0,0 0 18 0,0 0 4 0,4 9 1 15,0 1-11-15,-4 9-1 0,0-1-1 0,0 8 0 16,0 2-34-16,-4 6-6 0,8-6-2 0,-4 13 0 15,-4-3-4-15,4-4 0 0,0 10-1 0,0-6 0 16,0 0 9-16,4 5 3 0,-4-2 0 0,0 3 0 16,0-3-19-16,0 3-3 0,0-3-1 0,-4-4 0 15,4 1-4-15,0 3-2 0,-4-13 0 0,4 6 0 16,-3-5-10-16,-1-1 0 0,1-9-10 0,3 2 10 16,-4-2 0-16,4-6 0 0,0 3 0 0,-3 2 0 15,3-8-23-15,-4 5-1 0,4-5-1 0,0-1 0 16,0 1-82-1,0-1-16-15,0 0-3 0,0 1-1 0,0-10-97 0,-3 9-19 0,3-9-4 16</inkml:trace>
  <inkml:trace contextRef="#ctx0" brushRef="#br0" timeOffset="79641.569">23424 18019 2070 0,'0'0'45'0,"-10"0"10"0,3 0 1 0,-4 0 3 0,4 0-47 0,0-6-12 0,4 6 0 0,3 0 0 15,0 0 0-15,-4-9 0 0,1 6 0 0,3-4 0 16,3-2 56-16,1 3 15 0,3 6 3 0,0-4 1 16,3-2 41-16,1 3 8 0,3 3 1 0,0 0 1 15,4-6-47-15,-1 3-10 0,5 3-1 0,-1 0-1 16,3 0-15-16,-2 0-4 0,2 3 0 0,1-3 0 16,3 0-17-16,4 0-4 0,0 6-1 0,6-3 0 15,8-3 5-15,-3 0 1 0,3 0 0 0,-1 0 0 16,1 0-20-16,4-3-3 0,-4 3-1 0,-1-6 0 15,1 6-8-15,0 0 0 0,0 0 0 0,3-3 0 0,1-4 0 16,-1 7 0-16,-3 0 0 0,-4 0 8 0,-3 0-8 16,0 0 0-16,-7 0 0 0,-4 0 8 0,0 10-8 0,-7-4-17 15,4-3 4-15,-7 3 1 0,-1-2 12 0,1 2 0 16,-4-6 12-16,4 3-12 16,-8 3-24-16,4-6-11 0,0 0-2 15,1 0-1-15,2 0 2 0,-3 0 1 0,0 0 0 0,1 0 0 16,-1-6-107-16,3 3-22 0,-3-3-4 0,1 6-668 15,2-10-135-15</inkml:trace>
  <inkml:trace contextRef="#ctx0" brushRef="#br0" timeOffset="80623.2">25806 16916 1407 0,'0'0'62'0,"0"0"14"0</inkml:trace>
  <inkml:trace contextRef="#ctx0" brushRef="#br0" timeOffset="80976.528">25806 16815 1796 0,'0'0'40'0,"0"0"8"0,0 0 1 0,0 0 1 0,0 0-40 0,0 0-10 16,0 0 0-16,0 0 0 0,0 0 59 0,0 0 9 15,0 0 3-15,0 0 0 0,0 0-28 0,0 0-6 16,0 0-1-16,0 0 0 0,0 0 10 0,0 0 2 15,0 0 0-15,0 0 0 0,0 0 7 0,7 3 1 16,-4 4 1-16,1-4 0 0,-1 3-10 0,1 3-3 16,-1 1 0-16,-3-1 0 0,7 1-25 0,-7 5-6 15,4 4-1-15,0 0 0 0,-1 6 16 0,1 0 4 16,-4-3 0-16,0 9 0 0,0-2 3 0,0-1 1 16,0 6 0-16,0 1 0 0,0-7-12 0,-4 10-3 0,4-4 0 15,0 1 0-15,4-1-6 0,-4-2-2 16,0 2 0-16,0-3 0 0,0 1-1 0,0-7 0 0,3 0 0 0,-3-3 0 15,0 3-12-15,0-6 0 0,0 0 8 16,0 3-8-16,0-10-13 0,0 4-6 0,0-7-1 0,0 7 0 31,0-4-19-31,-3-2-4 0,3-1-1 0,0 1 0 16,-4 2-35-16,4-2-7 0,0-7-2 0,0-3 0 16,0 0-79-16,0 0-16 0,0 0-3 0,0 0-797 0</inkml:trace>
  <inkml:trace contextRef="#ctx0" brushRef="#br0" timeOffset="82964.504">25114 16771 2383 0,'0'0'52'0,"0"0"12"0,-7 3 1 0,4-3 2 0,3 0-54 0,0 0-13 15,0 0 0-15,0 0 0 0,0 0 32 0,0 0 4 16,0 0 1-16,0 0 0 0,7 7 25 0,3-7 5 0,-3 0 1 0,0 0 0 16,4 0-13-16,3 0-3 15,-3 0 0-15,6 0 0 0,-3 0-28 0,4 0-7 16,3 0-1-16,0 0 0 0,4-7 0 0,0 7 0 15,7 0 0-15,6-3 0 0,-2 3 20 0,6 0 3 0,0-6 1 16,4 6 0-16,0-3-22 0,0-3-4 0,-4 3-1 0,1-4 0 16,2 7-1-16,-2-3-1 0,-1-3 0 0,4 3 0 15,3-4 15-15,-3 7 3 0,-3-9 1 0,-5 9 0 16,5-6-30-16,-5 6 0 0,-2-3 0 0,-4 3-10 16,-1-7 20-16,-6 7 4 0,0 0 1 0,-1 0 0 15,-2-3-15-15,-1 3 0 0,0 0 0 0,0 0 0 16,-3 0 0-16,-1 0-12 0,-3 0 12 15,4 0-10-15,-4 0 10 0,0 0 0 0,-7 0 0 0,4 0 0 16,-1 0-11-16,-2 0 0 0,-8 0 0 0,0 0 0 16,0 0-15-16,7 3-3 15,0-3-1-15,-7 0 0 0,0 0-72 16,0 0-14-16,0 0-4 0,0 0 0 0,0 0-129 0,0 0-27 16</inkml:trace>
  <inkml:trace contextRef="#ctx0" brushRef="#br0" timeOffset="83829.8">27506 16229 403 0,'0'0'17'0,"0"0"5"0,-3-3-22 0,-4-4 0 15,3-2 0-15,0 9 0 0,4 0 128 0,0-9 22 0,0 9 4 0,0 0 1 16,4-10 20-16,-4 10 4 15,4 0 1-15,-4 0 0 0,3-6-52 0,-3 6-9 0,0 0-3 0,0 0 0 16,0 0-27-16,0 0-5 0,0 0-2 0,0 0 0 16,0 0 22-16,0 0 5 0,7 6 1 0,-3 4 0 15,-1-1-37-15,4 0-7 0,-3 7-2 0,3-3 0 16,-4 2-24-16,4 4-4 0,0 0-2 0,0 6 0 16,4-6-4-16,-4 6-1 0,4 3 0 0,-1 7 0 15,1-1-29-15,-1 4 8 0,8-1-8 0,-4 7 0 16,-3 10 8-16,-1-1-8 0,4 7 11 0,4-4-11 15,-7 7 26-15,-1-1-2 0,1 1 0 0,-1-3 0 16,-2-4 6-16,-1 7 1 0,0-4 0 0,-4-2 0 16,4-4-19-16,-3 0-4 0,3 1-8 0,-4-10 12 15,8 0-12-15,-4 0 11 0,0-7-11 0,0-2 10 16,4-1-1-16,-4-6 0 0,0 1 0 0,-4-4 0 16,4 0-17-16,-3-3-4 0,-1 3-1 0,1-6 0 0,-1-4-10 15,1 4-1-15,0 0-1 0,-4-10 0 16,3 7-17-16,1 3-3 0,-4-10-1 15,3 1 0-15,1 5-13 0,-4-5-2 0,0-10-1 16,0 9 0-16,0-3-27 0,0-6-6 0,0 0-1 0,0 0 0 16,0 0-46-16,0 0-10 0,7-6-1 0,3-3-526 15,1-10-105-15</inkml:trace>
  <inkml:trace contextRef="#ctx0" brushRef="#br0" timeOffset="84278.445">28568 16621 2527 0,'0'0'56'0,"0"0"11"0,0 0 2 0,0 0 2 0,0 0-57 0,0 0-14 0,0 0 0 0,0 0 0 16,0 0 0-16,0 0-15 0,0 0 3 0,0 9 1 0,0 1 11 0,0 5 11 15,0-5-3-15,0 9 0 0,0-1 52 0,0 7 11 16,3 1 1-16,1 2 1 0,-4 9-14 0,4 4-3 15,-1-3-1-15,1 6 0 0,-1 3 1 0,-3-7 0 16,4-2 0-16,-1 6 0 0,1-6-34 0,-1 2-6 16,1-2-2-16,-1 0 0 0,1 6-14 0,-4-10 11 15,3 1-11-15,1-7 10 0,-1 6-10 16,1-12 12-16,-1 3-12 0,1 0 12 0,-4-6-23 0,4 0-4 16,-1-10-1-16,1 7 0 15,-1-13-23-15,-3 4-5 0,4 2 0 0,-4-9-1 16,0 0-80-16,0 0-16 0,0 0-3 0,3-9-1 15,1-1-67-15,-4-6-12 0,-4-6-4 0,1 1 0 0</inkml:trace>
  <inkml:trace contextRef="#ctx0" brushRef="#br0" timeOffset="84944.538">28504 16787 1324 0,'-3'-16'59'0,"-1"10"12"0,4-3-57 0,0 6-14 0,-3-7 0 0,3 1 0 16,0-7 216-16,0 7 41 0,0-7 8 0,0 7 2 15,3-4-187-15,4-3-36 0,-3 10-8 0,3-3-2 16,0-1 22-16,0 1 4 0,-3-1 0 0,3 1 1 16,0 0 23-16,3 2 4 0,-3 7 0 0,4-3 1 15,0-3-47-15,3 3-10 0,0-3-1 0,0 6-1 16,4 0 1-16,-1 0 0 0,4-4 0 0,4 4 0 16,0 0-19-16,-1 0-3 0,12 0-1 0,-5 4 0 15,1-4-8-15,4 6 0 0,-5-3 0 0,-3 3 8 16,-3-3-8-16,0 7 0 0,0-4 0 0,-1 3 0 0,-3 7 0 15,1-3 0-15,-5-4 0 0,1 7 0 0,0 3 0 0,-4-4 0 16,-4-2 9-16,1 9-9 0,-1-3 10 0,-6-7-2 16,3 10-8-16,-7-3 12 0,0-7-12 0,-4 4 0 15,1 3 8-15,-1-3-8 0,-3-4 0 0,-3 4 0 16,-1-7 0-16,1 10 0 0,-1-3 0 0,-3-1 0 16,-4-2 0-16,4 3 0 0,-4-4 0 0,4-2 0 15,0 5 0-15,0-5 0 0,0-1 12 0,0-3-3 16,3-3-1-16,1 4 0 0,-1 2-8 0,4-9 0 15,-3 10 0-15,-1-10 0 0,0 6 0 0,1-3 12 0,3-3-12 16,-4 0 12-16,1 6-12 0,3-3 0 0,-4-3 0 16,7 0-11-16,4 0 11 0,-7 0 0 15,7 0 8-15,0 0-8 0,0 0 0 0,0 0 0 0,0 0 0 0,0 0 8 16,0 0-8-16,0 0 0 0,-7 7 0 16,7-7 0-16,0 0 0 0,0 0 0 0,0 0 0 0,0 0 0 15,-7 3 0-15,4-3 0 0,3 0 0 0,0 0 8 16,0 0-8-16,0 0 12 0,0 0-4 0,3 9 0 15,4-3-8-15,-7-6 9 0,7 10-9 0,0-4 10 16,4-3 1-16,-4 7 0 0,0-4 0 0,0-3 0 16,0 6 5-16,4-2 0 0,-1-4 1 0,4 3 0 15,-3 4-4-15,3-1-1 0,-3-3 0 0,3 4 0 16,0-1-4-16,0 0 0 0,0 1-8 0,4-1 12 16,-4 1-12-16,4-1 0 0,-4 0 0 0,0 7 0 15,3-6 0-15,-2-1 0 0,2 0 0 0,-3 1 0 16,0-1 0-16,1 1 0 0,-1 2 0 0,0-9 0 15,0 7 0-15,0-4-13 0,0-3 2 0,-3 6 1 16,-4-9-20-16,3 7-4 16,4-4-1-16,-3 3 0 0,0-6-96 0,-1 6-19 0,1-2-4 15,-1-4-1186-15</inkml:trace>
  <inkml:trace contextRef="#ctx0" brushRef="#br0" timeOffset="89914.099">23890 11259 1933 0,'0'0'85'0,"-3"-4"19"0,3-2-84 0,-7-3-20 0,3-1 0 0,4 10 0 15,-4-9 0-15,4 3 8 0,0-4-8 0,0 7 0 31,0 3-48-31,-3-6-13 0,3-4-3 0,-4 7-1 0,1-3 42 0,3 6 9 0,0 0 2 0,0 0 0 16,-4-9 50-16,4 9 10 0,0 0 3 0,0 0 0 16,0 0-14-16,0 0-2 0,0 0-1 0,11 0 0 15,3-7-18-15,0 4-3 0,0 3-1 0,7 0 0 16,4 0 10-16,3 0 2 0,1 0 0 0,2 0 0 16,-2 0-16-16,2 0-8 0,-2-6 8 0,2 6-8 15,-2-3 0-15,-1-3 8 0,3 6-8 0,-2-4 0 0,-1-2 0 16,-3 3 9-16,3-3-9 0,-7 6 0 0,-3-3 10 0,-4-4-10 15,0 7 8-15,-4 0-8 0,-2 0 15 16,-8 0-3-16,0 0 0 0,0 0 0 0,0 0-2 0,0 0-1 16,-8 0 0-16,-2 0 0 0,-4-3-9 0,0 3 10 15,-4-6-10-15,-3 6 10 0,0 0-10 0,3 0 8 16,-3 0-8-16,0 0 8 0,0 0 12 0,3-6 3 16,-3 6 0-16,3-3 0 0,0 3 15 0,4-7 3 15,-3 7 1-15,-1 0 0 0,4 0-34 0,-4 0-8 16,4 0 0-16,0 7 0 0,0-7 0 0,3 3 0 15,-3 3-11-15,4 0 11 0,-1-3-11 0,8-3 11 16,3 0-13-16,0 0 5 0,0 0 8 0,0 0-13 16,0 0 5-16,3 10 8 0,8-1-10 0,-1 1 10 0,1-4 0 15,3-3-9-15,0 3 9 0,7-6 0 0,0 3 0 16,1 4 0-16,2-7 0 0,5 0 0 0,-5-7 10 16,4 7-10-16,4-3 8 0,3 3-8 0,-6-6 0 0,-1 6 9 15,-3 0-9-15,-4-3 0 0,-4-3 0 0,-6 6 8 16,3 0-8-16,-7 0 0 0,-7 0 0 0,0 0 0 15,0 0 9-15,0 0-9 0,-10 0 10 0,-5 0-10 16,-2 6 9-16,-1-3-9 0,-3-3 8 0,-4 0-8 16,-3 0 11-16,7 0-3 0,-4 0-8 0,1 6 12 15,2-6 9-15,-2 0 2 0,3 0 0 0,-1 0 0 16,-2 0 5-16,-1-6 0 0,4 6 1 0,0 0 0 16,-1 0-11-16,5 0-2 0,-1-3-1 0,1 3 0 15,2 0-15-15,8 0 0 0,0 0 0 0,7 0 0 16,0 0-25-16,0 0-11 0,14 3-3 15,8 3 0-15,6 4-166 0,7-1-34 16</inkml:trace>
  <inkml:trace contextRef="#ctx0" brushRef="#br0" timeOffset="91746.63">22871 11375 1324 0,'0'0'118'0,"0"0"-94"15,3-4-24-15,1-2 0 16,-8 3 109-16,11-3 18 0,7-4 3 0,0 10 1 0,-3-9-122 0,3 9-24 16,0-6-5-16,0 6 0 15,4-3-18-15,-4 3-3 0,-3-7-1 0,-1 7 0 0,1 0 32 0,3 0 10 16,-3-3 0-16,-1 3 0 0,4 0 23 0,0 0 11 16,0-6 2-16,1 6 1 0,6 0 2 0,-4 0 0 15,5-3 0-15,-1 3 0 0,3 0-12 0,1-7-3 16,7 7 0-16,-7 0 0 0,-1 0-14 0,-3 0-10 15,-3-3 12-15,-4 3-12 0,-3 0 25 0,-11 0-1 16,0 0-1-16,0 0 0 0,-11 3-23 0,-7 4 0 16,-6-4 0-16,-11 6 0 0,-1-2 0 0,-6-4 8 15,0 3-8-15,-8 0 0 0,-10-3 33 0,0 4 3 16,4-4 0-16,-4 3 0 0,-4-3 20 0,4-3 5 0,7 6 1 16,11-2 0-16,0-4-18 0,3 0-3 15,0 0-1-15,7 0 0 0,11 0-16 0,-3 0-3 0,-1 0-1 0,4 0 0 16,10-4 7-16,1-2 1 0,2 6 0 0,1-3 0 15,4-3-10-15,3 6-2 0,10 0 0 0,1-10 0 16,0 7-16-16,10-3-12 0,3 0 1 0,8 3 1 16,0-4 1-16,0 7 0 0,7-9 0 0,10 6 0 15,7-4-3-15,-3 7-1 0,4-9 0 0,-4 9 0 32,0 0-22-32,-8 0-4 0,-2 0-1 0,-4 0 0 0,-4 0-119 15,-3 0-24-15,-4 9-5 0,-3-9-735 0</inkml:trace>
  <inkml:trace contextRef="#ctx0" brushRef="#br0" timeOffset="92484.599">23199 15194 2055 0,'0'0'45'0,"-7"0"10"0,0 6 1 0,-4-6 2 0,-3 0-46 0,3 3-12 15,1-3 0-15,-4 0 0 16,-1 0-35-16,-2 0-9 0,3 0-1 0,0 0-1 0,-8 0 26 0,1 7 4 15,4-7 2-15,-5 0 0 0,5 0 69 0,-1 0 13 16,1 0 4-16,2 0 0 0,12 0 27 0,-4 0 5 16,-7 0 2-16,7 0 0 0,7 0-68 0,0 0-14 15,0 0-2-15,0 0-1 0,0 0-32 0,14 0-6 16,3 0-2-16,8 0 0 16,0 0-16-16,3 0-3 0,0-7-1 0,4 7 0 0,0 0 31 0,0 0 8 0,3 0 0 15,-3 0 0-15,-1-3 0 0,1 3 0 16,3-6 0-16,1 6 0 0,-5-3 0 0,1-3 0 0,-7 6 0 0,0-4 8 15,-4-2 22-15,0 6 4 0,-4-3 1 0,1-3 0 16,-4 3-12-16,-3-4-3 0,-4 7 0 0,-7 0 0 16,10-6-5-16,-10 6-2 0,0 0 0 0,0 0 0 15,0 0-13-15,-3-3 0 0,-1-3 8 0,1 6-8 16,-8-3-16-16,1 3-7 0,-1 0-1 0,-10 0-735 16,0 0-147-16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0:13:05.6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32247 5482 1094 0,'-21'-9'97'0,"11"3"-77"0,-1 6-20 0,-7 0 0 16,1 0 184-16,-1 0 32 0,1 0 8 0,-5 6 0 15,1-3-179-15,4 3-36 0,-5 4-9 0,1-1 0 16,4 1 0-16,-5 5 0 0,-2-2 0 0,3 12 0 15,-1 0-8-15,-2 3 8 0,3 7-10 0,-4 2 10 16,-3 7 0-16,3 0-9 0,-3 3 9 0,-1 7 0 16,-2-1 0-16,3-3 0 0,-4-3 0 0,0 6 0 15,0 1 0-15,1-1 0 0,-1-9 0 0,4 3 0 16,3-3 0-16,0 0 0 0,4-7 0 0,3 4 0 16,4-13 0-16,-3 1 0 0,6-4 0 0,0 0 0 15,4-3 0-15,0-7 0 0,0 4 8 0,4-3-8 16,3-4 8-16,0-5-8 0,0 8 10 0,0-2-10 15,0 3 8-15,0-7-8 0,0 0 0 0,-4 1 0 16,4 5 12-16,-3-5-3 0,3-7-1 0,0 6 0 0,-4-2 19 0,4-7 3 16,-3 9 1-16,3-9 0 0,0 0-12 0,0 0-3 15,0 0 0-15,0 0 0 0,0 0 1 0,0 0 0 16,0 0 0-16,0 0 0 0,3-9 13 0,1-7 2 16,-1 7 1-16,1-10 0 0,3 3-5 0,-4-3-2 15,8-3 0-15,-4 0 0 0,4-6 2 0,-1 3 0 16,-3-3 0-16,4-7 0 0,-4 7-28 0,0-6 0 15,0 5 0-15,4-5 0 0,-1 6 0 0,-3 3 0 16,-3 6 0-16,-1 0 0 0,1 0 0 0,-1 4 0 16,-6 5 0-16,-1 1 0 0,4 9-9 0,0 0-1 15,-7 0 0-15,-3 0 0 0,3 0 10 0,-1 9 12 0,-2 7-2 0,3-4-1 32,-4 10-31-32,1 0-6 0,-1 3-2 0,0 4 0 0,1-4 30 0,-1 3 8 0,4-3 1 15,0 0 0-15,0-3-9 0,4-3 0 0,-4 6 0 0,3-6 0 16,1 3 0-16,-1-4 0 0,0 1 0 0,1 0 0 15,3-3 0-15,0-4 8 0,-4 4-8 0,4 3 8 16,0-10-8-16,0 1 0 0,4-1 0 0,-1 0 0 16,5-2 9-16,-1-4 7 0,3-3 0 0,8 0 1 15,-1-3 15-15,1-4 2 0,3 4 1 0,4-6 0 16,3-1 2-16,0-5 1 0,4-1 0 0,0 4 0 16,0-4-23-16,-1-3-5 0,-2 3-1 0,-5 4 0 15,1-4-9-15,0-3 8 0,-4 4-8 0,4 2 8 16,-4-3-8-16,3-2 0 0,1-1 0 0,3-6 0 15,4 6 0-15,3-6-14 0,1-3 2 0,2 9 0 16,1-6-150-16,4 0-30 0,2-4-5 0,1 4-2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1T18:03:27.98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4149 11249 2761 0,'0'0'60'0,"0"0"13"0,0 0 81 0,-4 0-138 0,4 0-16 0,0 0 0 15,0 0 0-15,0 0 0 0,0 0 0 16,0 0 0-16,0 0 0 0,0 0 0 0,0 0 0 0,4 10 0 0,3-1 0 15,-7-3 0-15,7 4 0 0,0-1 0 0,-4 0-10 16,8 7 10-16,-8-3 0 0,5 9 8 0,2-4-8 16,-10 4 18-16,4 10-1 0,3-4 0 0,-7 7 0 15,3-1 15-15,1 4 2 0,-4-1 1 0,0 7 0 16,0-9-22-16,0 9-4 0,0-7-1 0,0-2 0 16,0-1-8-16,-4-6 0 0,4 1 0 0,4-4 0 15,-4 0-9-15,0-3-4 0,7 3-1 0,-7-6 0 31,0-1-77-31,3-8-15 0,4 2-3 0,-7-2-1 0,0-10-76 0,0 0-15 16,0 0-3-16,0 0-716 0</inkml:trace>
  <inkml:trace contextRef="#ctx0" brushRef="#br0" timeOffset="767.651">4060 11052 2181 0,'-10'-7'48'0,"-4"-2"9"0,7 0 3 0,-4 5 2 0,1-5-50 0,3 0-12 16,-1-1 0-16,5-2 0 0,3 2 42 0,-7 7 6 16,3-6 0-16,4 2 1 0,4-2 6 0,-4 9 1 0,7-9 0 0,-7 9 0 15,0-10-10-15,11 4-2 0,-11 6 0 0,3 0 0 16,1-9-11-16,3 5-2 0,3-2-1 0,-10 3 0 15,11-3 7-15,3 3 2 16,-4-4 0-16,8-2 0 0,0 9-14 0,-4-10-2 0,11 10-1 0,-4-6 0 16,3 3-6-16,1 3-2 0,0-6 0 15,0 6 0-15,10 0 0 0,-7 0 0 0,7 0 0 0,1 0 0 16,-1 6-14-16,0-3 9 0,0 3-9 0,-6-2 8 16,-5 8-8-16,1-2 0 0,-4-1 0 0,0 0 0 15,-10 4 0-15,-4 3 0 0,4-1 0 0,-11-2 8 16,0 6-8-16,-7 6-14 0,-1 0 3 0,-6-6 1 15,0 6 10-15,-10-6 0 0,2-1 0 0,1 7 0 16,4-6 0-16,-12 0 0 0,5-3 0 0,6-4 0 16,-7 4 0-16,8-7 11 0,-1 1-11 0,-3-1 12 15,7-3-1-15,0-2 0 0,3 2 0 0,-7-3 0 16,11-3-11-16,-3 6 0 0,-4-6-12 0,3 0 12 0,1 0 0 16,2-6 0-16,1 6 0 0,7 0 0 0,-7 0 0 0,7 0 0 15,-3-3-9-15,3 3 9 0,0 0-23 0,0 0-1 16,0 0 0-16,0 0 0 15,0 0 14-15,0 0 10 0,0 0-13 0,10-6 5 0,-3 6 8 0,4 0 0 16,7-4 10-16,-4 4-10 0,3 0 0 0,1 4 0 16,7-4 0-16,-1 0 0 0,1 6 0 0,3-3-8 15,1 3 8-15,2 4-10 0,-2-1 10 0,-1 0 0 16,0 1-9-16,0-1 9 0,-3-2 0 0,0 2-11 16,-8 7 11-16,1-4-8 0,0-2 8 0,-1-1 0 15,-3 7 0-15,-3-7 0 0,-1 10 8 0,5-10-8 16,-5 7 8-16,4 3-8 0,-10-3 0 0,6-4 0 15,-3 4 0-15,0 3 0 0,1-1 11 0,-5-2-3 0,4 3 0 16,-7-3 0-16,0-4-8 0,0 4 0 0,0 3 0 16,-7-1 0-16,4-2 0 0,-8 3-11 0,0 0 11 15,1-4-8-15,-4 4 8 0,0 0 0 0,-4-3 0 0,0 2 0 16,-6-2 0-16,-1-3 19 0,0 2-3 0,-7-5-1 16,4 9-3-16,-4-10-1 0,4 7 0 0,-3-7 0 15,2 1-3-15,5-1-8 0,-8 0 12 0,7 1-4 16,4-4-8-16,3-3 0 0,-6 3 0 0,13-6 8 15,-10 0-8-15,7 0 0 0,0 0 0 0,3-6 0 16,-7 3-72 0,4-3-9-16,-3 3-3 0,6-7-805 0,-10 4-162 0</inkml:trace>
  <inkml:trace contextRef="#ctx0" brushRef="#br0" timeOffset="2470.113">4854 12049 921 0,'0'0'82'0,"0"0"-66"0,0-6-16 0,0 6 0 16,-10-4 262-16,6-2 49 15,4 0 9-15,0 6 3 0,0 0-208 0,0 0-42 0,0 0-8 0,0 0-1 16,0 0-32-16,0 0-7 0,0 0-1 0,4 12 0 16,6 1-24-16,4 3 0 0,0-4 0 0,8 13 0 15,-1-6 0-15,7 6 0 0,4 10 0 0,-4-7-11 16,4 10 11-16,-4-4 0 0,7 0 0 0,1 4 0 15,-1 3 33-15,0-3 3 0,-7-1 0 0,4 4 0 16,-4-3-10-16,4-1-2 0,-4-2 0 0,4 2 0 16,3-2 26-16,1-1 5 0,2 4 1 0,1-4 0 15,3 1-8-15,-10-1 0 0,11 1-1 0,-8-4 0 16,-7 1-33-16,4-1-6 0,-4 0-8 0,4 1 11 16,-8-1-11-16,5-3 0 0,2 0 0 0,5 1 8 15,-8-4-8-15,4 3 0 0,-4-3 0 0,4-6 0 16,-4 0 0-16,-3 3 8 0,-1-4-8 0,-3-5 8 15,4 3-8-15,-4-1 8 0,-7-2-8 0,8-4 8 0,-15 1 1 16,10-4 0-16,-10 3 0 0,4 1 0 16,0-4 18-16,-4-3 3 0,0-3 1 0,-7 0 0 0,7 7-18 0,-7-7-3 15,0 0-1-15,10 0 0 0,-10 0-9 0,0 0 0 16,0 0 0-16,4 0 0 0,-4 0 0 0,3-7 0 16,1 4 0-16,-4 3 8 0,0 0 1 0,3-6 0 15,-3-4 0-15,-3 1 0 0,3 3 7 0,-4-4 0 16,1 1 1-16,-1 0 0 0,-3-4-7 0,4-3-2 15,-4 7 0-15,0-7 0 0,0-3-8 0,3 4 0 16,-10-4 0-16,7 0 8 0,3 0-8 0,-10 0 0 0,7-6 9 16,4 0-9-16,-4 3 0 0,3-3 0 0,-7 6 0 15,8-6 0-15,-8 0 0 0,4 6-8 0,0 1 8 16,4 2-12-16,-1 3 3 0,1-2 0 0,3 5 0 16,0 1 0-16,-7 3-1 0,7-4 0 0,0 10 0 0,0 0 0 15,0 0-6-15,0 0-2 16,0 0 0-16,0 0 0 0,7 0-4 0,0 10-1 0,-7-10 0 0,10 6 0 15,1 3 10-15,-1 1 1 0,1-1 1 0,0 1 0 16,-4-1 11-16,3 0-8 0,1 7 8 0,-1-7-8 16,1 7 8-16,0-3-8 0,-8 2 8 0,4 1-8 15,7-3 8-15,-10 2-12 0,3 1 12 0,0 3-12 16,0-7 12-16,4 4-8 0,-8 3 8 0,1-4-8 16,3-2 8-16,3 3-10 0,-6 3 10 0,-1-4-10 15,1-2 10-15,-1-7-8 0,1 10 8 0,3-4-8 16,-7-2 8-16,0-1 0 0,0 0 8 0,0 4-8 0,0-4 17 15,0 1-1-15,0-1 0 0,-7 4 0 0,0-7-16 16,0 10 0-16,-4-4 0 0,1-2 0 0,-8-1 32 0,0 7 0 16,-3-1 0-16,0-2 0 0,-11-4-13 0,8 7-3 15,-1 0-1-15,0-4 0 0,-3-2 5 0,3 5 2 16,4-5 0-16,-4 9 0 0,1-10-10 0,3 7-1 16,6 2-1-16,-6-8 0 0,4 6-21 0,6-4-4 15,-7 4-1-15,4-7 0 16,4 7-96-16,3-7-19 0,-4 4-4 0,11-7-755 15,-7 4-151-15</inkml:trace>
  <inkml:trace contextRef="#ctx0" brushRef="#br0" timeOffset="2869.624">7186 13222 3009 0,'0'0'66'0,"0"0"14"0,-3 9 2 0,3-3 3 0,-7 4-68 0,-1-1-17 0,1 1 0 0,4 5 0 15,3-2-36-15,-11 2-10 0,1 4-2 0,-1 0-1 0,8-3 33 0,-12 9 6 16,5-6 2-16,-8 6 0 0,4-3 8 0,-3 3 11 16,-1 9-3-16,-3 1 0 0,0-4 36 0,3 10 6 15,-7-4 2-15,4 7 0 0,-4-6 0 0,8 6 0 16,-15-6 0-16,11 5 0 0,-4-8-37 0,0 3-7 16,1-4-8-16,6-6 11 0,0 7-11 0,1-10 0 15,3 0 0-15,3-6 0 16,1-7-44-16,2 4-2 0,1 0 0 0,7-7 0 15,-10-6-122-15,10-3-25 0,0 0-5 0,0 0-1 16,0 0-53-16,10-3-12 0,-3-22-1 0,11 0-1 0</inkml:trace>
  <inkml:trace contextRef="#ctx0" brushRef="#br0" timeOffset="3201.099">6967 13237 2790 0,'0'0'61'0,"0"0"13"0,0 0 2 0,4 10 3 0,3-1-63 0,-7 7-16 0,7-4 0 0,4 4 0 15,3 0 0-15,0 2 0 0,0 1 0 0,4 0 0 16,-1 6 12-16,8-3 0 0,-11 10 0 0,7-11 0 0,4 14 23 0,-11-7 4 15,0 7 1-15,7-1 0 0,-7 1-23 0,0-1-4 16,4-2-1-16,0 8 0 0,-4-2-1 0,4-4-1 16,-4 4 0-16,0-3 0 0,0-1-10 0,3-6 0 15,-9 0 0-15,2 4 0 0,1-10 0 0,-1 3 0 16,1 0 0-16,-1-6 0 16,-2 6-64-16,2-6-19 0,-3-7-3 0,-3-2-1 15,-1 2-97-15,1-9-20 0,-4-3-4 0,0 0-804 16</inkml:trace>
  <inkml:trace contextRef="#ctx0" brushRef="#br0" timeOffset="3405.31">6809 13802 3430 0,'0'0'76'0,"0"0"15"0,0 0 3 0,0 0 2 0,0 0-76 0,14 9-20 0,3-3 0 0,12 4 0 32,6-10-27-32,7 6-9 0,15-6-1 0,3 0-1 0,0 0 28 0,10-6 10 0,4 6 0 0,-3-6-9 31,-4 2-67-31,0-2-14 0,3 3-2 0,-10-6-825 0,-10 2-165 0</inkml:trace>
  <inkml:trace contextRef="#ctx0" brushRef="#br0" timeOffset="19437.149">6516 14476 2091 0,'0'0'92'0,"0"0"20"0,0 0-89 0,7-6-23 15,-7 6 0-15,3 0 0 0,-3 0 40 0,0 0 4 16,0 0 1-16,0 0 0 0,0 0-35 0,0 0-10 0,0 0 0 0,0 0 0 16,0 0 14-16,0 0-2 0,-3 0 0 0,3 0 0 15,-11 9 58-15,4-9 11 0,7 0 3 16,-3 9 0-16,3-9-16 0,0 0-4 0,0 10 0 0,-4-4 0 16,4 4-25-16,0-7-6 0,4 9-1 0,-4-2 0 15,0-1-32-15,0 4 0 0,-4-4 0 0,4 7 0 16,-10 2 0-16,3 1 0 0,-1 3 0 0,-9 0 0 15,6 3 0-15,-6 4 0 0,3-1 0 0,-8 6 0 16,1 1 0-16,4-7 0 0,-12 3 0 0,8 1 0 16,0-7 19-16,-4 3-3 0,1 3-1 0,6-2 0 15,0-11 5-15,4 11 2 0,4-4 0 0,-8 3 0 16,4-3-12-16,3 3-2 0,-3 0-8 0,0-2 12 16,0-1-12-16,3 3 0 0,-10 0 0 0,7-3 0 15,0 10-13-15,-4-10 1 0,1 3 0 0,3-9 0 16,3 9 12-16,-7-9 0 0,4 3 0 0,0-3 0 15,4-1 0-15,-1-5 0 0,0 3 0 0,4-1 0 16,0-2 22-16,4-4 7 0,-8 4 2 0,4-4 0 0,4 1-23 16,-1-1-8-16,4 0 0 0,-7 1 9 0,3-1-9 0,4 1-14 15,-7-4 3-15,7-3 1 0,-3 6 10 0,-1 1 0 16,1-4 0-16,3 4 0 0,-4-1 0 0,1 0 0 16,-4-2 0-16,0 2 0 0,3-6 0 0,-3 7-8 15,0-1 8-15,-4 4 0 0,4-4 0 0,0 0-10 16,-3 1 10-16,3-1 0 0,0-6 0 0,3 4 0 15,-3 2 0-15,4 0 0 0,-5-9 0 0,5 10 0 16,3-4 0-16,0-6 0 0,-4 3 8 0,1 7 6 16,3-10 1-16,0 6 0 0,-4-3-15 0,4-3 0 0,-3 6 0 15,3-6 0-15,0 0 0 0,0 0 0 16,-7 7 0-16,3-4 0 0,1-3 0 0,-4 0 0 0,3 0 0 16,-6-3 0-16,3-4 0 0,-1-2 12 15,-2 9-3-15,-4-6-1 0,3-4-8 0,1 1 0 0,-1-1 0 0,7 1 0 16,-6 0 8-16,-4-1-8 0,7-6 0 0,3 4 8 15,-6-4 4-15,10-3 0 0,-7 1 0 0,0 2 0 16,7-3-12-16,0 0 0 0,0 0 0 0,-8-2 8 16,8 8-8-16,0-6 0 0,0 3 0 0,-3 1 0 15,3 5 0-15,0-2 0 0,0 2 0 0,0-2 0 16,0 9-15-16,0-3 5 0,0 6 1 0,0 0 0 16,0 0 9-16,0 0-12 0,0 0 12 0,0 0-12 15,0 0 12-15,3 6 0 0,5 3 0 0,-1 7 0 16,0-4-20-16,3 7 0 0,-10 6 1 0,4 0 0 15,-1 0 19-15,1 4-10 0,-1-1 10 0,-3 0-8 0,4-3 19 16,3 3 4-16,-7-2 1 0,3-1 0 0,4-3-16 16,-7-7 0-16,8 4 0 0,2-3 0 15,-3-4 0-15,4 4 0 0,3-7 0 0,4 1 0 0,-1-4 8 16,-3-3 0-16,4 7-8 0,0-4 12 0,3-6-1 16,-4 0-1-16,5-6 0 0,-5 6 0 0,4-10 5 0,4 7 1 15,0-13 0-15,-1 7 0 0,5-10 12 0,2 3 4 16,5-2 0-16,-5 2 0 0,-2 7-32 0,2-4-10 15,-6-3 0-15,3 7 0 0,-7 0 10 0,4-1 8 16,-4 4-8-16,-7 3 11 0,1-4-11 0,-1 4-11 16,-4-3 3-16,1 6 0 15,-4-3-17-15,-7 3-3 0,0 0-1 0,0 0 0 16,0 0-41-16,0 0-8 0,14 0-2 0,-14 0 0 16,0 3-127-16,4 6-25 0</inkml:trace>
  <inkml:trace contextRef="#ctx0" brushRef="#br0" timeOffset="20701.558">4374 16975 1785 0,'0'0'79'0,"0"0"17"0,0 0-77 0,0 0-19 16,0 0 0-16,4-6 0 0,-4-4 151 0,7 7 26 16,-3-9 6-16,3 2 1 0,7 1-137 0,-11 0-27 15,8-10-6-15,-1 3-1 0,1 4 14 0,0-14 2 0,3 8 1 0,0-7 0 16,0-1 26-16,4 8 4 0,-4-11 2 16,-4 4 0-16,8-3-13 0,0-6-2 0,-1 5-1 15,-3 1 0-15,7-6-27 0,-6 5-6 0,2-5-1 0,-3 9 0 16,0 3-12-16,1-3 11 0,-5 0-11 15,-3 6 10-15,7 0-10 0,-3 0 0 0,-8 4 0 16,8-1 0-16,0-3 30 0,-1 7 4 0,-6-4 1 0,6 7 0 16,1-7-35-16,-4 6 0 0,0-2 0 15,4-1 0-15,-1 4 0 0,-3 6 0 0,4-7 0 0,-4 1 0 16,3 3 8-16,5-4 4 0,-5 10 0 0,-3-6 1 16,11 3-13-16,-11 3 0 0,3 9 0 0,8-2 0 15,-4 5 0-15,0 7-20 0,-3 3 4 0,-1 9 0 16,1 4 2-16,-7 2 1 0,6 7 0 0,-6 0 0 15,-4-3 13-15,7 0 0 0,-7-1 0 0,0-2 0 16,3-3 24-16,-3-7 0 0,0 6 1 0,4-9 0 16,3-3 2-16,-4 3 0 0,-3-6 0 0,7 0 0 0,-7-10-9 15,4 7-2-15,3-6 0 0,0-4 0 0,0-3 0 16,4-3 0-16,-4 6 0 0,0-12 0 0,3 3 0 16,-3-3 0-16,4-7 0 0,0-3 0 0,-1 1-3 0,1 2-1 15,3-12 0-15,-4 6 0 0,1-6-12 0,0 0 0 16,3-3 0-16,-4 0 0 0,-3-7 0 15,4 7 0-15,0-7 0 0,-1 1 0 0,1 6 0 0,-1-1 0 16,-3-5 0-16,0 9 0 0,4 3 0 0,-7-3 0 16,3 6 0-16,0-3 0 0,0 3 0 0,3 10 0 15,-6-4 0-15,-1-2 0 0,4 5 0 0,4 4 0 16,-7 6-12-16,6-3 12 0,1 3 0 0,-8 0 0 16,4 0 8-16,4 3-8 0,-4-3-8 0,0 6-8 0,4 4-2 15,3 5 0-15,-4-2 18 0,-3 3 0 0,4-4 0 16,-1 10 0-16,1 0 0 0,3 3 0 0,0-6 0 15,4 9 0-15,-8 3 0 0,5-2 0 0,-5 8 0 16,1-2 0-16,3-1 0 0,-4 1 0 0,5-4 0 0,-5 4 9 16,-3-1-9-16,0-6 0 0,4 7 0 0,-8-7 8 15,1 7-8-15,-1-10 0 0,1 3 0 0,-1-3 0 16,5-6 12-16,-5 6 0 0,4-13 0 0,-3 10 0 16,-1-9-28-16,4 3-4 0,4-7-2 0,-8 0 0 31,4-5-86-31,0 2-18 0,4-6-3 0,3-6-1 0</inkml:trace>
  <inkml:trace contextRef="#ctx0" brushRef="#br0" timeOffset="59223.345">9197 10704 2016 0,'0'0'179'0,"0"0"-143"0,-4-10-36 0,4 10 0 16,-7 0 179-16,7 0 29 0,0 0 5 0,0 0 2 16,0 0-179-16,0 0-36 0,0 0 0 0,0 0-12 15,0 0 12-15,0 0-12 0,0 0 12 0,-3 10-12 16,3-1 12-16,0 0 0 0,3 1 0 0,1 5 0 15,3-5 0-15,0 9 0 0,0-4 0 0,0 4 0 16,0 6 0-16,4-3 0 0,-1 10 0 0,1-1 0 16,-4 3 0-16,0 1 0 0,4 3 0 0,-4 2 0 15,0-2 0-15,-7 0 0 0,3 5 0 0,4-8 0 16,-3-1 0-16,-1 1 0 0,-3-7 0 0,0 0 0 0,0 1 0 16,4-4 0-16,-1 3 0 0,1-9 0 15,-4 6-26-15,0-6-10 0,0-10-1 16,3 7-1-16,-3-7-48 0,0 1-10 0,0-10-1 0,0 0-1 15,0 0-104-15,0 0-21 0</inkml:trace>
  <inkml:trace contextRef="#ctx0" brushRef="#br0" timeOffset="59606.394">9073 10613 2426 0,'0'0'53'0,"0"0"11"0,-7 0 3 0,0 0 1 0,4 0-54 0,3 0-14 0,0 0 0 0,0 0 0 15,0 0-8-15,0 0-5 0,0 0-1 0,0 0 0 16,0 0 4-16,0 0 1 0,0 0 0 0,0 0 0 15,0 0 39-15,10 0 8 0,1-7 2 0,0 7 0 16,3 0 19-16,-4 0 4 0,4-3 1 0,8 3 0 16,-1-6-26-16,3 6-5 0,1 0-1 0,3 6 0 15,4-6 6-15,3 3 1 0,1-3 0 0,2 0 0 16,5 0-27-16,3 0-12 0,-11 0 10 0,4 0-10 0,0 0 0 16,3-9-13-16,0 9 1 0,1-9 0 0,2 9 12 15,1-10 0-15,-3 10 0 0,-5-6 0 16,1-4-80-16,0 10-12 15,-7-3-4-15,-4-3 0 0,-3 6-85 0,-1-3-18 0,-2 3-3 16,-5 0-752-16</inkml:trace>
  <inkml:trace contextRef="#ctx0" brushRef="#br0" timeOffset="60036.454">9409 10998 2790 0,'0'0'61'0,"0"0"13"0,0 0 2 0,0 0 3 0,0 0-63 0,0 0-16 0,7 7 0 0,0-4 0 16,3 3 0-16,-3-3-10 0,0-3 2 0,4 6 0 16,0-2 22-16,3-4 5 0,-4 0 1 0,4 0 0 15,-3 0 16-15,7 0 3 0,-8-4 1 0,4 4 0 16,0 0-16-16,1-6-2 0,-1 6-1 0,3 6 0 0,-3-6 11 0,4 0 1 16,-4 4 1-16,7-4 0 15,-3 0-34-15,3 0 0 0,0 6-15 0,4-3 5 0,0-3 10 16,-1 0 0-16,1 0 0 0,3 0 0 0,0 0-19 0,-3 0 2 15,0-3 0-15,0-3 0 16,-1 6-31-16,1-4-7 0,-7 4-1 0,-1 0 0 16,4-6-16-16,-6 6-3 0,-1-3-1 0,0 3 0 15,-4-6-86-15,1 6-18 0,-1 0-3 0,1 0-477 16,-4 0-96-16</inkml:trace>
  <inkml:trace contextRef="#ctx0" brushRef="#br0" timeOffset="60417.174">9342 11437 2595 0,'-11'10'57'0,"7"-4"12"0,-3 0 3 0,0-3 0 0,0 7-57 0,4-4-15 0,3-6 0 0,-7 10 0 0,7-7 0 0,0-3 0 16,0 0 8-16,7 6-8 0,0-3 28 0,7 3 4 15,0-6 0-15,4 0 0 0,-4 0-10 0,7 0-2 16,4 0 0-16,-1 0 0 0,5-6 20 0,-1 6 3 15,4-3 1-15,-1-3 0 0,5 3-20 0,-8-4-3 16,7 4-1-16,4-3 0 0,3 3-20 0,4-4 0 16,0-2-10-16,3 9 10 0,1-9-12 0,-8 9 12 15,4-7-12-15,-4 4 12 16,-3 3-48-16,7-6-4 0,-4 6 0 0,1-3-799 16,-1-3-160-16</inkml:trace>
  <inkml:trace contextRef="#ctx0" brushRef="#br0" timeOffset="61810.719">9232 11955 1746 0,'-14'-3'77'0,"7"3"16"0,0-7-74 0,0 7-19 0,0 0 0 0,0 0 0 16,-4 0 37-16,8 0 4 0,-4 0 1 0,0 0 0 15,0 7-42-15,-1-7 0 0,1 3 0 0,0-3 0 16,4 6 28-16,-4 3 9 0,0-5 3 0,0 8 0 16,0-2 18-16,0-1 4 0,-4 3 1 0,0 10 0 15,-3 0 11-15,0 3 2 0,0 4 1 0,-4-4 0 16,-3 9-45-16,-3-2-10 0,-1 2-2 0,-7 1 0 15,0-1-8-15,-3 4-3 0,0-4 0 0,0 1 0 16,3-1 9-16,0-2 2 0,0 2 0 0,8 1 0 16,-1 2-4-16,0-2-1 0,1-7 0 0,2 6 0 15,-2-5-6-15,6 5-1 0,0-9 0 0,-6 3 0 16,-1 1-8-16,7-4 0 0,-6 3 0 0,2 3 0 16,5-9 0-16,-4 3 0 0,3 4 0 0,-3-4 0 15,0 0 0-15,3-3 0 0,0 3 0 0,1-6 0 16,-4-1 0-16,3-2 0 0,7 3 0 0,1-10 0 0,-4 7 12 15,3-7 0-15,4 1 0 0,-4-4 0 0,4-3 28 16,0-3 7-16,7 0 1 0,-3 0 0 0,-4 0-16 0,0-3-4 16,3-3 0-16,-3-4 0 0,4 1-7 0,3 0-1 15,-4-1-1-15,1-6 0 0,-1 4-10 0,1-4-1 16,3 1-8-16,-8-4 12 0,8 0-4 0,-3 3-8 16,3-3 11-16,0 1-11 0,-4-1 10 0,4 0-10 15,-3-6 8-15,3 9-8 0,0-3 8 0,0 1-8 16,0-1 8-16,0 0-8 0,0-6 0 0,0 6 0 15,3 0 0-15,1-3 0 0,-4 4-13 0,3-1-5 16,1 0-1-16,0 3 0 0,-1 4 19 0,-3-4 11 16,7 0-2-16,-3 7 0 0,-4-4-9 0,3-2 0 15,1 5-12-15,-1 4 12 0,-3 6-18 0,0 0 4 0,0 0 1 0,-3 13 0 32,-1-1-14-32,1 7-2 0,-1 6-1 0,-6 3 0 0,2 4 5 0,-2-1 1 0,-1 0 0 0,4-9 0 15,-3 10 24-15,-1-10 0 0,8 3 0 0,-5-7 0 16,5 1 0-16,3 0 0 0,-4 3 0 0,4-9 0 15,4 2 0-15,-1-5 14 0,5 5-2 0,2-5 0 16,1-1-12-16,3 1 9 0,-4-1-9 0,8 0 8 16,3-2 0-16,4-4-8 0,7 3 12 0,-1-3-4 15,12-3 3-15,-1 0 0 0,7 6 0 0,-3-12 0 16,4 6-1-16,-1 0 0 0,-3-3 0 0,7-3 0 16,3-4-10-16,-3 4-9 0,7-3 9 0,0-4-923 15,0-3-177-15</inkml:trace>
  <inkml:trace contextRef="#ctx0" brushRef="#br0" timeOffset="105582.264">8114 14329 288 0,'0'0'12'0,"0"0"4"0,0 0-16 0,0 0 0 0,3-4 0 0,-3 4 0 16,0 0 643-16,0 0 125 0,0 0 26 0,4-6 5 31,-1-3-669-31,-3 9-130 0,0 0-33 0,8 0-3 0,-1 0 9 0,3 0 3 0,1 0 0 0,3 6 0 16,0-3 24-16,7 7 0 0,-3-4 0 0,6 3 0 15,5 7 0-15,2-4 14 0,5 4-2 0,-5-3 0 16,1 2 10-16,0 4 2 0,-4-3 0 0,0 3 0 16,-3-4-13-16,3 4-3 0,-3 0 0 0,3 0 0 15,-3 0 8-15,0 3 0 0,3-1 1 0,-7-2 0 0,7 6-17 16,-7 0 0-16,1 1 0 0,-5-4 0 0,4 3 0 15,1 0 0-15,2-3 0 0,1 3 0 0,3 0 8 16,-7-3-8-16,4 9 0 0,3-9 0 0,0 9 0 0,-3-9 10 16,3 3-10-16,1 1 8 0,-1-1-8 0,4-3 0 15,-1 3 9-15,1 3-9 0,0 0 0 0,-4 3 0 16,0-2 0-16,-3-1 0 0,0-3 0 0,-4 3 0 16,0-9 0-16,-3 6 8 0,-1 0 8 15,-3-6 1-15,1 0 1 0,2 6 0 0,-3-13-9 0,0 4-1 16,0 3-8-16,1-3 12 0,2-7 7 0,-3 7 1 15,-3-7 0-15,7 1 0 0,-11-1-20 0,7 0 0 16,-4 1-8-16,1-1 8 0,-1 1 0 0,-2-1 0 16,-1-3-8-16,3 4 8 0,-3-7-14 0,4 3 0 0,-4 3 0 15,-4-2 0-15,4 2 14 0,1-6 0 0,-5 4 0 0,1-4 0 16,-4-3 0-16,3 9 16 0,4-3-3 0,-3-2-1 16,-4-4-12-16,0 0 0 0,0 6 0 0,7-3 0 15,-7-3 0-15,3 6 8 0,-3-6-8 0,4 6 0 16,-4-6 0-16,0 0 8 0,0 0-8 0,7 4 0 15,-7-4 0-15,0 0 0 0,0 0 0 0,0 0 0 16,3 0 12-16,-3 0-4 0,4-10-8 0,-1 10 12 16,-3 0 2-16,0-9 0 0,0 3 0 0,4-4 0 15,-8 1 0-15,4-1 0 0,4 1 0 0,-4-7 0 16,0 7-14-16,0-4 11 0,-4-2-11 0,4-1 10 16,0 3-10-16,0-2 0 0,-3-4 0 0,3 0 0 15,-4 3 10-15,1-2-10 0,3-1 12 0,-4 3-12 16,1 4 0-16,-1-4 0 0,-3-3 0 0,4 10 0 0,-1-7 0 15,4 7 0-15,-3-1 0 0,-1 1 0 16,1-1-14-16,3 1-10 16,-4 0-1-16,1-1-1 0,3-6 14 0,-4 10 2 0,4-3 1 0,0 6 0 0,0-7 9 0,0 4-10 15,0 6 10-15,0 0-10 0,0 0 1 0,0 0 0 16,4-3 0-16,-4 3 0 0,0 0-8 0,0 0-2 16,10 3 0-16,-3 3 0 15,0-3-10-15,0 7-3 0,-3-1 0 0,3 7 0 16,3-7 12-16,-6 7 3 0,3-4 0 0,0-2 0 0,4 6 8 0,-4-1 9 15,0-2-13-15,3 9 5 0,-3-10 8 0,4 7-12 16,0-3 12-16,-4 3-12 0,3-1 12 0,-3-2 0 0,0 0 0 16,4-4 0-16,-8 7 0 0,4-3-10 0,-3-1 10 15,0-2 0-15,-1 3-9 0,-3-7 9 0,0 7 0 0,-3-4-9 16,-1-2 9-16,0-1 11 0,1 1-3 0,-4-1 0 16,0 3 5-16,-4-2 1 0,1-1 0 15,3 1 0-15,-7-1 2 0,-1 1 1 0,5-4 0 0,-4 3 0 16,0-6 2-16,-4 7 0 0,4-1 0 0,-4 1 0 15,4-4-7-15,-4 3 0 0,1 7-1 0,-1-7 0 16,1 1-11-16,-1-7 8 0,-3 6-8 0,3-2 8 16,-7 2 10-16,4-9 2 0,-3 9 0 0,2-9 0 15,-2 7-20-15,3-4 10 0,3-3-10 0,0 0 8 16,1 6-8-16,2-6 0 0,15 0 0 0,-10-6 0 16,3 6-32-1,7 0-1-15,0 0-1 0,0 0 0 0,0 0-138 0,0 0-27 16,0 0-5-16,0 0-1035 0</inkml:trace>
  <inkml:trace contextRef="#ctx0" brushRef="#br0" timeOffset="106280.078">10597 15718 2977 0,'0'0'65'0,"0"0"14"0,8 3 2 0,-8-3 3 0,0 0-67 0,0 0-17 0,7-3 0 0,-7 3 0 15,0 0 0-15,7 0-9 0,-7 0 1 0,7 0 0 16,3 3 8-16,-6-3 11 0,-4 0-3 0,7 9 0 0,0 4-8 0,0-1-11 15,-4 4 3-15,5 3 0 0,-5 6 8 0,8 3 11 16,-4 0-3-16,0 7 0 16,0-1-8-16,3 4 8 0,1 0-8 0,0 2 8 0,-4-2 0 15,3 6 0-15,1 0 0 0,-1 3 0 0,-3-3-8 0,0 0 0 16,-3 9 0-16,0-6 8 0,-1-3 0 0,-3 0-8 16,-7-7 12-16,3 4-4 0,1-3-8 0,-4-10 0 15,0 7 0-15,0-1 8 0,-4-6-8 0,1-3 0 16,3 4 0-16,0-4 0 0,-4 0 29 0,4-3 1 15,0-7 0-15,3 4 0 0,-3-3-6 0,0-4-2 16,0 4 0-16,0-7 0 0,4 1-8 0,-5-1-2 16,-2-9 0-16,3 7 0 0,7-7 16 0,-11 3 4 15,-3-3 0-15,-3 0 0 0,2-3-32 0,-2-4 0 0,-1-2 0 16,-3-1-10-16,-7 1 22 0,3 0 5 16,4-7 1-16,0 7 0 0,-4-10 1 0,0 3 0 0,1 4 0 0,6-4 0 15,-3-3-19-15,3 3 0 0,1 4 0 16,2-4 0-16,-2 0 18 0,3 7 0 0,3-3 0 0,1-4 0 15,-1 6-18-15,0 1 0 0,4-7 0 0,0 13 0 16,4-6-13-16,-4-1-3 0,0 4-1 0,3-3 0 31,4 2-14-31,-7 4-2 0,3-3-1 0,-3 3 0 0,4-3-74 16,-4 2-14-16,0-2-3 0,-7-3-1261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1T18:05:45.77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10051 10302 403 0,'0'0'36'0,"0"0"-36"0,0 0 0 0,0 0 0 0,0 0 238 0,0 0 41 16,0 0 8-16,0 0 1 0,-4 10-129 0,4-1-27 15,0-9-4-15,-3 6-2 0,3-6-52 16,0 3-10-16,0 7-3 0,0-4 0 0,3 3-17 0,1 1-4 16,-4-10-1-16,7 6 0 0,0-3-3 0,3 7 0 15,1-4 0-15,3-3 0 0,0-3 9 0,0 6 2 16,0-2 0-16,4 2 0 0,3 3 5 0,4-9 0 16,7 10 1-16,-4-4 0 0,4-3-31 0,3 3-6 15,4-3-2-15,7 7 0 0,-4-4-3 0,4-6-1 16,0 3 0-16,-1 4 0 0,5-7 18 0,3 0 3 15,-4 6 1-15,11-6 0 0,7 0-20 0,4 0-3 16,-8-6-1-16,-3 6 0 0,0 0 4 0,0 0 0 0,4 0 0 16,-4 0 0-16,-4 0-3 0,4 0 0 0,7 0 0 15,-7 6 0-15,-4-3 5 0,-6-3 1 0,-4 9 0 0,-4-9 0 16,-3 7 2-16,-4-4 1 0,4 3 0 16,-4-3 0-16,-3 3-1 0,0-2 0 0,-4 2 0 15,-3-6 0-15,-8 0-6 0,4 0-2 0,-3 0 0 0,-4 0 0 16,0 0-1-16,0 0 0 0,-3 0 0 0,0-6 0 15,-1 2 20-15,-3 4 3 0,-7 0 1 0,7-6 0 16,0 3-32-16,0-3 0 0,-7 6 0 0,0-3 0 16,4-4 0-16,-4 7 0 0,0-9 0 0,3 6 0 15,-6-3-56 1,3 6-12-16,0 0-1 0,0-10-1 0,0 10-133 0,-4 0-26 16</inkml:trace>
  <inkml:trace contextRef="#ctx0" brushRef="#br0" timeOffset="952.114">10005 13808 2178 0,'-11'0'96'0,"4"-6"20"0,0 6-92 0,0 0-24 0,0-3 0 0,0 3 0 15,0-7 47-15,3 7 5 0,1-9 0 0,3 9 1 16,0 0-16-16,0 0-3 0,7-9-1 0,0 2 0 16,4 4-33-16,-1-3 0 0,4 6 0 0,0-3 0 15,4-4 23-15,0 7-3 0,3 0 0 0,0 7 0 16,4-4-6-16,-1-3-2 0,5 6 0 0,2-6 0 0,12 10 16 15,-5-10 4-15,1 6 0 0,4-3 0 16,6 6 8-16,-3-9 1 0,0 10 1 0,-4-4 0 0,0-3-10 16,1 3-1-16,3 4-1 0,-8-10 0 0,5 6-5 15,3-6-1-15,6 0 0 0,-2 3 0 0,-1-3-6 0,1 0-2 16,-1 0 0-16,-3 6 0 0,0-2-1 16,-7-4-1-16,-4 0 0 0,0 6 0 0,0-6-14 0,-3 0 0 15,-4 0 0-15,-3 0 0 0,7 0 8 0,-11 0-8 16,0 0 0-16,-3 0 0 0,-8 0 12 0,4 0-4 15,1 3-8-15,-8-3 12 16,-7 0-68-16,0 0-13 0,10 0-3 0,-3 0-1281 0</inkml:trace>
  <inkml:trace contextRef="#ctx0" brushRef="#br0" timeOffset="3003.093">17043 10224 288 0,'0'0'25'0,"-7"0"-25"0,3 0 0 0,-3 0 0 16,-4 0 192-16,1-3 34 0,-1 3 6 0,4 0 2 15,-7 0-113-15,4 0-22 0,-1 0-5 0,4 0-1 16,-4 0-25-16,4 0-4 0,-3-7-2 0,-1 7 0 16,8 0 1-16,3 0 0 0,-7 7 0 0,7-7 0 15,0 0 0-15,0 0 0 0,0 0 0 0,0 0 0 16,0 0-5-16,0 0-1 0,0 0 0 0,7 3 0 15,0 3-15-15,0-6-3 0,3 9-1 0,4-2 0 16,1-4 22-16,2 3 4 0,1-3 0 0,3 4 1 16,0 2-25-16,0-6-4 0,4 3-2 0,3 4 0 15,4-10 3-15,3 9 1 0,11 1 0 0,3-10 0 0,8 6-21 16,3-3-4-16,3-3-1 0,1 6 0 0,-1-3 0 0,1-3 0 16,6 0 0-16,5 0 0 15,6 0 16-15,3 7 4 0,-6-7 0 0,0 0 0 0,-1 0-32 0,4 0 0 16,0 0 0-16,1 3 0 0,-1-3 16 15,-4 0-4-15,-6 0 0 0,-1 0 0 0,1 0 0 0,-4 0 0 16,4 0 0-16,-8 0 0 0,4 0 23 0,-3 0 4 16,-8 0 1-16,-7 0 0 0,1 0-32 0,3-3-8 15,3-4 0-15,1 7 0 0,-4-3 8 0,3-3 1 16,4 6 0-16,-7-9 0 0,-4 5 11 0,-6-2 3 16,-1-3 0-16,-3 9 0 0,0-10-23 0,-1 4-15 15,-2 3 3-15,-5-3 0 0,1 3 12 0,-4-4 0 0,-3 7 0 16,0 0 0-16,-8-3 0 0,1 3 0 0,-4 0 0 15,0 0 0-15,-3 0 0 0,-4 3-12 0,-4-3 12 0,-3 0-12 16,0 0 1-16,0 0 1 0,0 0 0 0,0 0 0 16,0 0-1-16,0 0 0 0,0 0 0 0,0 0 0 31,0 0-49-31,0 0-11 0,0 0-1 0,0 0-1 16,0 0-137-16,-3 10-27 0,-11-1-6 0,-7 0-1 0</inkml:trace>
  <inkml:trace contextRef="#ctx0" brushRef="#br0" timeOffset="3843.338">16630 13614 518 0,'-14'6'46'0,"7"-3"-37"0,-4 3-9 0,1-3 0 0,-4-3 292 0,-1 0 57 16,1 7 11-16,0-4 3 0,0 3-251 0,3-6-49 15,1 9-11-15,-1-9-1 0,8 10 29 0,-4-4 7 16,7-6 1-16,0 0 0 0,0 0-24 0,0 0-5 15,3 3-1-15,1 7 0 0,3-1-30 0,3-3-7 16,1-6-1-16,3 4 0 0,0 2 26 0,0 0 5 16,4-3 1-16,3-3 0 0,-3 0 0 0,6 0 0 15,-2 6 0-15,6-6 0 0,4 4-24 0,3-4-5 16,11 0-1-16,0 0 0 0,3 0 14 0,0 6 4 16,1-3 0-16,-1-3 0 0,-3 6-29 0,3-3-11 15,1-3 8-15,6 7-8 0,1-4 15 0,-1-3-3 16,-3 6 0-16,-4-6 0 0,1 10-1 0,-1-10-1 0,-6 6 0 15,-1-3 0-15,-7 3 2 0,4-3 0 0,0-3 0 16,0 0 0-16,-1 0-12 0,1-3 0 0,-4 3 9 0,-3-6-9 16,7 6 15-16,-4 0-2 0,1 0 0 15,-5 0 0-15,-2 0-13 0,-1 0 11 0,-4 0-11 0,1 0 10 16,-4-3-10-16,4-3 0 0,-7 6 0 0,-1 0 8 16,1-10-8-16,0 10 0 0,-4-6 0 0,0 6 0 15,0-3 0-15,0 3-11 0,0-7 3 0,0 7 0 16,-3 0-6-16,-1 0-1 0,1 0 0 0,-4 0 0 15,4 0-13 1,-1 0-4-16,-3 0 0 0,0 7 0 0,4-4-57 16,-4-3-12-16,0 6-3 0,0-3 0 0,0 4-126 15,-3 2-26-15</inkml:trace>
  <inkml:trace contextRef="#ctx0" brushRef="#br0" timeOffset="5144.584">17882 10704 1958 0,'0'0'174'0,"-3"6"-139"0,-1 3-35 0,-3 4 0 15,4-4 80-15,3 7 10 0,-4 3 2 0,4-1 0 16,0 8-120-16,4-1-23 16,-4-3-5-16,3 3 0 0,-3 3 40 0,0 6 16 0,0 7-11 0,-3 0 11 15,3-7 0-15,-4 10-9 0,1 0 9 0,-1 3 0 0,1-3 12 0,-4 9 7 16,-1-9 1-16,1 10 1 0,0 8 15 15,0-8 4-15,-3 5 0 0,3-2 0 0,0-4-24 0,-4-6-5 16,4 3-1-16,3-12 0 0,-3 6-2 0,0-7-8 16,0 4 12-16,0-3-4 0,4-4 9 0,-4 1 2 15,3-7 0-15,-3 0 0 0,4 0 2 16,-1-2 1-16,0-8 0 0,1-2 0 0,-1 3 0 0,4-10 0 16,0 7 0-16,-3-13 0 0,3 7 16 0,-4-1 3 15,4-3 1-15,0-6 0 0,0 0-18 0,0 0-3 16,0 0-1-16,0 0 0 0,0 0 20 0,0 0 3 15,-7 0 1-15,4-9 0 0,-4 3-20 0,3-7-3 16,-3-3-1-16,4 1 0 0,-4 2-4 0,-1-3 0 16,1-2-1-16,4-8 0 0,-8 8-7 0,8-7 0 15,-4 6-8-15,0-3 12 0,-4-3 0 0,4 6 0 0,0-6 0 0,0 6 0 16,3 0-3-16,-3-6-1 0,0 9 0 0,4-2 0 16,-1-1 0-16,1 3 0 0,-1 4 0 0,1-4 0 15,-1 6-8-15,4 1-11 0,-3 0 3 0,3-1 0 16,-4 4-9-16,4-3-2 0,0 9 0 0,0 0 0 15,0 0-1-15,0 0-1 0,0 0 0 0,0 0 0 16,11 9 8-16,-1 7 1 0,1-1 1 0,-1 4 0 16,1 0 0-16,3 0 0 0,-3 9 0 0,3-9 0 15,0 6-2-15,0 0-1 0,-3 3 0 0,3-3 0 16,0-6 14-16,0 6 0 0,0-3 0 0,0 3 0 16,-3-6 13-16,-1-3-1 0,4-1 0 0,-3-2 0 15,0 3-12-15,3-7 0 0,-4 0 0 0,4 7 0 16,1-6 12-16,-5-1 0 0,8-6 0 0,-4 7 0 0,0-4 19 15,0-6 3-15,0 3 1 0,4-3 0 16,-4-3-7-16,4 3 0 0,-4-6-1 0,3 6 0 0,-3-10-5 0,4 7-1 16,-4-6 0-16,-3-1 0 0,3-2-21 0,-7 2 0 15,0 1 0-15,0-4 8 0,-3-2-8 0,-1 5 0 16,-6-9 0-16,-1 1 0 16,-3-8-49-16,0 8-11 0,0-7-3 0,-4-1 0 15,1-2-115-15,-4 0-23 0</inkml:trace>
  <inkml:trace contextRef="#ctx0" brushRef="#br0" timeOffset="6215.877">11077 10911 1670 0,'0'0'148'0,"-3"-4"-118"15,-4-2-30-15,0 6 0 0,7 0 128 0,-4-3 20 0,-7 3 4 0,4 0 1 16,7 0-117-16,-3 3-24 0,-4 7-12 0,-4-1 12 16,-3 7-12-16,7 2 8 0,4-2-8 0,-1 3 8 15,-7 9-8-15,4-3 0 0,11 3 0 0,-8 1 0 16,1 5 0-16,-1 7 8 0,4-3-8 0,4 9 8 15,6-4-8-15,-6 1 0 0,-4 3 0 0,4 4 8 16,6 5 10-16,-6-3 2 0,-8 1 0 0,4-4 0 16,0-3 13-16,0 3 3 0,-3-9 1 0,-4 3 0 15,3-4-22-15,4-2-5 0,4 0-1 0,-4-4 0 16,-8-6-9-16,5 7 8 0,6-10-8 0,1-6 8 16,0 0 10-16,-4-1 2 0,0-2 0 0,3-6 0 15,4 5 9-15,-3-5 3 0,-11-1 0 0,7 0 0 16,3-5-20-16,-3-4-3 0,-3 6-1 0,-4 0 0 15,3-3 12-15,4-3 1 0,0 0 1 0,-7 7 0 0,-4-4 10 16,4-3 1-16,7 0 1 0,0 0 0 0,-7 0-22 0,7 0-4 16,0 0 0-16,0 0-8 0,0 0 0 15,0 0 0-15,-7 0 0 0,7 0 0 0,0-10 21 0,0 1-2 16,-7 3-1-16,4 2 0 0,-1-5-10 0,1 3-8 16,-5-4 12-16,1 1-12 0,-3-10 33 0,3 10 0 15,3-10 0-15,-3 3 0 0,-3-9-33 0,3 6 0 16,0 1-10-16,-1-8 10 0,-2 8 0 0,-1-7 0 15,1 6 0-15,-1 0 0 0,4 0 0 0,0 0 8 16,-4 4-8-16,8-4 8 0,-4 3-8 0,3 4 0 16,-6 2 0-16,6-6 0 0,-3 13 0 0,7-3 0 15,-3-3 0-15,3 9 0 0,-4 0 0 0,4 0 0 0,0 0 0 16,0 0 0 0,0 0-30-16,0 0-2 0,7 3 0 0,4 3 0 0,-1 10 21 0,1-7 11 0,-1 4-12 15,1-4 12-15,7 7-12 0,-4-7 4 0,-4 10 8 16,8-10-13-16,0 7 13 0,3 3 0 0,-7 0 0 0,-3-4-9 15,3 11 9-15,0-8 0 0,0 1 0 0,0 6 0 16,-7-6 0-16,4 0 0 0,3 0 0 0,-4-4-8 16,1-5 8-16,-1 5 0 0,1-2 0 0,0-4 0 15,3 1 11-15,-4-4-3 0,-10-6 0 0,11 3 0 16,-4 3-8-16,-7-6 12 0,0 0-12 0,0 0 12 16,11-6 24-16,-1 3 6 0,-3-3 1 0,0 3 0 15,-3-7-9-15,3-5-2 0,0-4 0 0,-4 0 0 16,4-6 4-16,1 0 0 0,-1 3 0 0,0-3 0 15,0 0-36-15,0 0 0 0,0 6 0 0,0 0 0 0,0-6-10 16,0 12 1-16,0-2 0 0,0-4 0 16,4 3-137-16,-1 4-27 15,4-4-6-15,0 3-1 0</inkml:trace>
  <inkml:trace contextRef="#ctx0" brushRef="#br0" timeOffset="7137.853">20786 10202 2070 0,'-11'0'45'0,"-7"-6"10"0,-3 6 1 0,-7 0 3 0,-4 0-47 0,1 0-12 0,2 0 0 0,1 0 0 16,0 0 27-16,3 0 3 0,1 0 1 0,6-4 0 15,0 4 43-15,4-6 9 0,0 6 1 0,7-3 1 16,0 3-17-16,7 0-3 0,0 0-1 0,0 0 0 16,10-6-25-16,8 6-6 0,7-7-1 0,7 7 0 15,6 0 7-15,12 7 1 0,6-7 0 0,4 9 0 16,0-9-20-16,4 10-3 0,3-10-1 0,7 9 0 16,10-9-16-16,-2 6 0 0,-5-3 0 0,4 7 0 15,-7-10 0-15,8 6 0 0,9-6 0 0,-3 3 0 16,1 3 0-16,-5 1 12 0,5-4-4 0,2-3-8 15,8 0 41-15,3 6 2 0,-3-3 0 0,7-3 0 16,7 0-19-16,3 0-3 0,4 7-1 0,-7-4 0 0,0-3-2 16,3 0-1-16,8 0 0 0,-4 0 0 15,-7 0-3-15,0 0-1 0,10 0 0 0,-7 0 0 0,-6 6-5 16,-1-6-8-16,1 0 11 0,-1 0-11 0,0 0 9 16,-10 0-9-16,-7 3 0 0,3-3 9 0,0-3-9 0,1 3 0 15,-5-6 9-15,-10 6-9 0,-7 0 0 0,-7-3 8 16,1-4-8-16,-5 7 0 0,4-3 0 0,-7-3 8 15,-4 6-8-15,1 0 0 0,-8 0 8 0,-3 0-8 16,-7-3 10-16,-4 3-10 0,-7 0 0 0,1 3 0 16,-8-3 0-16,0 0 0 0,0 0 0 0,-7 0 0 15,0 0 0-15,-3 0 0 16,0 0-15-16,-1 0-9 0,-3 0-1 0,0 0-1 16,-7 0-109-16,0 0-21 0,0 0-5 0,0 0-741 0,-3 9-148 15</inkml:trace>
  <inkml:trace contextRef="#ctx0" brushRef="#br0" timeOffset="7972.142">20793 13927 2541 0,'-25'6'112'0,"14"-6"24"0,-6 0-108 0,3 4-28 15,3 2 0-15,1-6 0 0,-1 0 0 0,4 6 0 16,7-6 8-16,0 0-8 16,0 0-24-16,0 0-8 0,0 0 0 0,0 0-1 0,3 0 33 15,8 0 0-15,-4-6 0 0,7 6 9 0,0 0 17 0,7 6 3 16,1-3 1-16,2-3 0 0,5 10 13 0,-5-10 2 15,4 9 1-15,4-3 0 0,3-3-9 0,11 7-1 16,7-10-1-16,11 6 0 0,6-6 14 0,1 3 3 16,-4 4 1-16,7-7 0 0,0 0-11 0,14 0-2 15,8 0-1-15,-5 0 0 0,-6-10-31 0,3 10-8 16,0-6 0-16,8 3 0 0,6-4 11 0,-7 4 1 16,-10-3 0-16,-4 3 0 0,7-3-12 0,-3-4 0 0,-1 10 0 15,-2-3 0-15,-1-3-16 0,-11 6 5 0,-6 0 1 16,-4-6 0-16,0 6 10 0,0-4 0 0,-4 4 0 15,-6 0 0 1,-1 0-47-16,-7 0-13 0,-3 0-4 0,-7 0 0 16,-8 0-105-16,-2 0-22 0,-5 0-4 0</inkml:trace>
  <inkml:trace contextRef="#ctx0" brushRef="#br0" timeOffset="8870.336">22416 10490 2397 0,'-11'-9'106'0,"4"0"22"0,3 2-102 0,4 4-26 0,-3-6 0 0,3 2 0 16,-7-2 38-16,3 6 2 0,4 3 1 0,0 0 0 16,-7-6-27-16,7 6-6 0,0 0 0 15,0 6-8-15,-3 6 0 0,-4 14 0 0,-4 2 0 0,4 6-9 16,7 4 9-16,-4 6-12 0,-6 6 12 0,3-3-12 15,3 6 2-15,1 1 0 0,-1 5 0 0,1-2 0 16,-8-4 10-16,8 3 0 0,6 4 10 0,-6-4-10 16,-8 4 0-16,0-7 0 0,8 4-13 0,-1 2 4 15,-3 10 17-15,-7-3 3 0,-3-3 1 0,-1 6 0 16,0-3-12-16,1-4 10 0,-5 1-10 0,5-3 10 16,6 6 5-16,-6-7 1 0,2-2 0 0,1 2 0 15,4-12 19-15,-1-3 4 0,1 0 1 0,6-10 0 16,-6 4-24-16,6-13-5 0,0 3-1 0,1-9 0 15,-1-3 7-15,4 3 2 0,-3-10 0 0,-1 1 0 16,4-4 12-16,0-6 2 0,0 0 1 0,0 0 0 16,0 0 7-16,0 0 2 0,-7-6 0 0,0 2 0 15,0-5-10-15,0 0-1 0,4-7-1 0,-8 0 0 16,0 4-15-16,4-4-2 0,4-3-1 0,-4 4 0 16,-7 2-5-16,7-3-8 0,0 4 11 0,0-4-11 0,-1 0 0 0,-2 7 0 15,6-4 0-15,-3-2 0 0,4 5 13 0,-4 1-4 16,-4-7-1-16,4 7 0 0,7-1-8 0,-3 1 12 15,-8 3-12-15,4-4 12 0,3 1-12 16,1 0 0-16,-1-1 0 0,-3 1 0 0,0-7 0 0,4 7 0 16,3-1 0-16,-4 1 8 0,-3-1-8 0,4 4 0 15,6 3 0-15,-3 3 0 0,-3-6 0 0,3 6 0 16,0-10 0-16,0 10 0 0,7 0-9 0,-7 0 9 16,0 0 0-16,0 0 0 0,0 0-9 0,0 0 9 15,0 0 0-15,7 7-9 0,-4 2 1 0,8 0 0 16,-1 10 0-16,-3-9 0 0,0 5 0 0,4 4 0 0,3 0 0 0,-3 0 0 15,-4 0 8-15,3 6 0 0,1-6 0 0,0 6 0 16,-1-7 0-16,-3 1 0 0,0 3 0 16,0-9 0-16,4 6 0 0,-4-4 0 0,4-5 0 0,-4-1 0 15,3 0 11-15,1 1 4 0,-1-4 1 16,1-3 0-16,0 4-4 0,3-7-1 0,0 0 0 0,0 0 0 16,0 0 10-16,4-7 3 0,3 4 0 0,0-3 0 15,-3-4-8-15,-1 1 0 0,1-4-1 0,3-2 0 16,0-1 7-16,0-3 2 0,-3-6 0 0,3 6 0 15,4-9-12-15,0 3-1 0,-8 6-1 0,1-9 0 16,-1 3-10-16,1-3 0 0,0 9 0 0,-4-6 0 16,-4 6 0-16,5 0 0 0,-5 4-12 0,4-1 12 15,-3 3-50-15,-4 4-2 0,3-7-1 0,1 7 0 16,-4-1-143-16,4 1-28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1T18:11:43.19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7546 14213 1382 0,'0'0'123'0,"0"0"-99"16,0 0-24-16,0 0 0 0,0 0 168 0,0 0 29 15,0 0 6-15,0 0 1 0,0 0-112 0,0 0-23 16,0 0-4-16,0 0-1 0,0 0 6 0,0 0 1 16,7-4 0-16,-7 4 0 0,0-6-6 0,0 6-1 15,0-9 0-15,-4 6 0 0,-3-4-19 0,0 4-4 16,-3-3-1-16,-1 6 0 0,-6 0-28 0,-5 0-12 16,1 0 11-16,-7 0-11 0,-4 6 0 0,0-3 0 15,-10-3 0-15,0 0 0 0,-8 10 0 0,5-10 0 16,-8 9 0-16,3-9 0 0,1 6 17 0,-4-2 1 15,0-4 0-15,0 6 0 0,-3-6 13 0,6 0 2 16,1 3 1-16,3-3 0 0,-3 0-19 0,10 0-4 0,-3 6-1 16,3-6 0-16,3 3-10 0,-2 4 0 15,-1-1 0-15,4-3 0 0,-1-3 0 0,1 0 0 0,0 0 0 0,3 6 0 16,0-3 0-16,0-3 0 0,1 0 0 0,2 0 0 16,5 0 0-16,-1 0 12 0,4 7-12 0,0-7 12 15,3 0 3-15,4 0 1 0,3-7 0 0,1 7 0 16,3 0 9-16,0 0 3 0,7-3 0 0,0 3 0 15,0 0-20-15,0 0-8 0,0-6 8 0,0 6-8 16,0 0 31-16,0 0 1 0,0-3 0 0,7-3 0 16,-4-4-32-16,4 10 0 0,0-6 0 0,4 3 0 15,-4-3 0-15,4 2 0 0,-1-5 0 0,4 3 0 16,4-4 0-16,-4 1 0 0,7-1-13 0,4 1 4 16,-11-7 9-16,7 4 0 0,4-4 0 0,0 0 0 0,3 4 0 15,-3-4 11-15,6-3-3 0,-6 10 0 0,-4-7-8 0,4-2 0 16,0 2 0-16,-8 6 0 0,4-2 0 0,1-4 0 15,-12 7 0-15,8-1 0 0,-4 1 0 0,3 0 0 16,-9-1 0-16,2 4 0 0,1-3 0 0,-4-1 0 16,0 4 0-16,0 6 0 0,3-10 0 0,-10 10 0 15,0 0 0-15,0 0 0 0,0 0 0 0,0 0 0 16,0 0 0-16,0 0 0 0,0 0 0 0,0 0 0 16,0 0 0-16,0 7 0 0,-10 2 0 0,-1 1-17 15,1-1 4-15,-1 7 1 0,-3-7 12 0,0 0-9 16,-4 10 9-16,4-9-8 0,-3 5 8 0,-5-2 0 15,1 3 0-15,-4-1-8 0,-3-2 8 0,-3 2 0 0,2 4 0 16,5-3 0-16,-8-4 0 0,4 4 9 0,3 0-9 16,-3-4 10-16,3 4-10 0,0-7 0 0,8 1 0 15,-8 6 0-15,4-4 12 0,7-2 0 0,-7-1 0 0,6-3 0 16,-2 10-12-16,10-4 0 0,-11-5 0 0,11 5 0 16,-4-5 0-16,-3 8-11 0,7-12 3 0,4 7 0 15,-4-1 8-15,0-3 11 0,3-2-3 0,4-4 0 16,0 0-8-16,0 0 0 0,0 9 0 0,4-3 0 15,-4-6 13-15,7 10 1 0,3-1 0 0,1 0 0 16,3-2-6-16,4 2 0 0,3-6-8 0,7 7 12 16,0 2 0-16,4-2-1 0,0 2 0 0,3-2 0 15,0-1-11-15,8-3 0 0,-8 4 0 0,-3-1-11 16,-1 0 11-16,-2 1-12 0,2-4 12 0,-2 4-12 16,-1-7 12-16,4 9 0 0,-4-2-9 0,4-1 9 0,-4 0-23 15,4 1 0-15,-4-1 0 0,0 1 0 16,4 5-173-16,-8-5-36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1T18:18:44.66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18662 12971 230 0,'0'0'10'0,"0"0"2"0,0 0-12 0,0 0 0 16,0 0 0-16,0 0 0 0,7 0 204 0,-7 0 39 15,0 0 7-15,0 0 2 0,0 0-148 0,0 0-30 0,0 0-6 0,7 9 0 16,-3-3-4-16,-1 4-1 16,1-1 0-16,-4 1 0 0,0-1-27 0,0 7-6 0,0-4-1 0,-4 4 0 15,4 0-5-15,0 2-2 0,-3-5 0 0,-1 3 0 16,1 2 3-16,-1 1 1 0,0-3 0 0,1 3 0 16,-1 0-14-16,1-4-2 0,-1 4-1 0,1-3 0 15,3-4-9-15,-4 7 0 0,4-3 9 0,0 3-9 16,-3-4 8-16,3-5-8 0,-4 9 10 0,4-4-10 15,0-5 17-15,-3-1-2 0,3 10-1 0,0-10 0 16,-4 7-4-16,4-7-1 0,-3 1 0 0,3 5 0 16,-4-5-1-16,4-1 0 0,0 1 0 15,-3-1 0-15,3-6-8 0,0-3 12 0,0 0-12 0,0 0 12 16,0 0 28-16,0 0 7 0,0 0 1 0,0 0 0 16,0 0-28-16,0 0-4 0,0 0-2 0,0 0 0 15,0 0 2-15,7-3 0 0,0-3 0 0,-4-4 0 16,4 7-16-16,-3-3 0 0,-4 3 0 0,3-3 0 15,4-4-10-15,-7 10-5 0,4-9-1 0,-4 9 0 16,0 0-18-16,0-7-4 16,0 4-1-16,0 3 0 0,0-9 15 0,0 9 2 0,-4-6 1 0,4-4 0 0,0 10 3 0,-3-3 1 15,-1-3 0-15,4 6 0 0,0 0 17 0,0 0-8 16,0 0 8-16,0 0 0 16,0 0-30-16,0 0 1 0,0 0 0 0,0 0 0 15,0 0-124-15,0 0-25 0</inkml:trace>
  <inkml:trace contextRef="#ctx0" brushRef="#br0" timeOffset="5453.892">20077 13454 230 0,'0'0'20'0,"0"0"-20"0,0 0 0 0,0 0 0 15,0 0 351-15,0 0 65 0,0 0 14 0,0 0 2 0,10 0-344 0,1 0-68 16,-1 0-20-16,4 6 0 0,-3-3-10 0,3 3-9 16,0 4-1-16,0-1-1 0,4-3 21 0,0 4 0 15,3-1 0-15,4 4 0 0,-4-7 12 0,0 10 8 16,0-4 0-16,4-2 1 0,-4-1-10 0,0 7-3 16,4-7 0-16,-4 10 0 0,4-3 7 0,3 2 1 15,7 1 0-15,-3-3 0 0,0-3-4 0,-4 2-1 16,0 4 0-16,-3 6 0 0,3-6-11 0,0 9 10 15,-3-3-10-15,0 3 10 0,-1 4 2 0,-3-4 0 16,-3 0 0-16,0-3 0 0,-4 4 0 0,0-1 0 0,0-3 0 16,-3 9 0-16,3-5-12 0,-4 8 0 0,1-2 0 0,-1 2 0 15,-2 4 0-15,2-3-11 0,1-1 11 0,-4 4-8 16,0-3 8-16,3-4 0 16,-3 4 0-16,4 3 0 0,-7-4 0 0,3 1 0 0,-4 6 8 0,1 0-8 15,-4 0 0-15,0 3 0 0,0-3 0 16,-4-1-8-16,4-5 8 0,-7 6 0 0,4-3 0 0,-4-4 0 15,-1 7 0-15,1-6 9 0,0 6-9 0,0 0 0 16,-3-7 17-16,-1 7-3 0,4-6-1 0,-4 3 0 16,1-4-2-16,3-2-1 0,-4-1 0 0,4-6 0 15,-3 1 0-15,-1 5 0 0,0-6 0 0,-3 7 0 16,0-1-10-16,0 4 0 0,-7-3 0 0,3 2 0 16,-3-2 0-16,0-1 0 0,3 4 0 0,-3-4 0 15,-4 1 0-15,-3-7 0 0,4 6 0 0,-5-5 0 16,1-1 12-16,3-3-4 0,1 3 0 0,-1-3 0 0,4 4 0 15,0-4-8-15,-4 3 12 0,4-3-4 0,0 0 7 16,3-3 1-16,-7 3 0 0,8-6 0 0,-4 6-16 16,-1-6 0-16,5 0 0 0,-4 6 0 0,3-7 0 0,-3 1 12 15,3 0-1-15,0 3-1 0,1-3-10 0,-1-7 0 16,-3 10 0-16,0-3 0 0,0 0 0 0,0 0 0 16,-4-4 0-16,4 4 0 0,0-3 0 0,-1-3 0 15,5 5-12-15,-1-2 12 0,4-7-9 0,0 7 9 16,0-6 0-16,3-7 0 0,-3 6 23 0,3-3 11 15,4-6 2-15,-3 10 1 0,3-10 2 0,0 0 0 16,0-7 0-16,0 4 0 0,0 3-15 0,3-6-4 16,-3-3 0-16,3-1 0 0,1 7 10 0,-1-6 2 0,1-4 0 15,3 4 0-15,0-1-32 0,3-2 0 0,1-4 0 16,-1 7 0-16,1-7 0 0,-1 7 0 0,5-4 0 0,-1-3 0 16,0-2 0-16,0 2-15 0,3-3 2 0,-3 0 0 15,0-6 21-15,4 0 4 0,0 3 0 0,-4-3 1 16,3 6-13-16,-3 0 0 0,4 1 0 0,-1-4 0 15,-3 3 0-15,4 6 0 0,-4-2 0 0,-3 5 0 16,3 1 0-16,0 3 0 0,0-4 0 0,-7 10 0 31,0 0-26-31,0 0-8 0,0 0-2 0,0 0 0 0,0 16 16 0,0-7 4 0,0 1 0 0,0-1 0 16,-4 7 8-16,1-4 8 0,-1 4-12 0,-3 0 12 16,4-4 0-16,-1 4 0 0,-3-4 0 0,4 4 0 15,-5 3 0-15,5-3 0 0,-1-4 12 0,-3 4-3 16,4-1-9-16,-4-2 0 0,3 3 0 0,-3-7 8 0,0 7-8 15,4-4 0-15,-1-2 0 0,1 5 0 16,-1-5 0-16,1 5 0 0,3-5 0 0,-4-1 8 16,4 1-8-16,-4 5 0 0,4-5 0 0,0-1 0 0,0 1 0 15,4 2 0-15,-4 4 9 0,4-7-9 0,-1 1 0 0,1-1 9 16,3 7-9-16,0-7 0 0,0 1 8 0,0-1-8 16,3 0 0-16,4-2 0 0,-3 2 37 0,7 0 1 15,3 1 0-15,0-4 0 0,4-3-21 0,3 4-4 16,4-7-1-16,-1 3 0 0,5-3 0 0,3 6 0 15,-1-6 0-15,5 0 0 0,-8 0-12 0,-3-6 0 16,3 3-9-16,0-4 9 16,1 4-53-16,2-3-5 0,-2 3-1 0,2-4-731 0,-2-2-146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1T18:22:22.11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12210 12569 1695 0,'0'0'37'0,"0"-9"8"0,0 0 2 0,3-7 1 0,4 3-39 0</inkml:trace>
  <inkml:trace contextRef="#ctx0" brushRef="#br0" timeOffset="59425.493">18598 961 403 0,'0'0'17'0,"0"0"5"0,0 0-22 0,0 0 0 16,0 0 0-16,0 0 0 0,0 0 314 0,0 0 58 16,0 0 12-16,0 0 3 0,8 9-300 0,-5-3-60 15,-3-6-12-15,7 10-3 0,0-1 14 0,-3 7 2 16,3-7 1-16,0 4 0 0,0-1 5 0,0 1 1 16,0 6 0-16,-4 6 0 0,5 0-6 0,-5 0-1 15,1-3 0-15,-1 6 0 0,-3-3 4 0,4 3 0 16,-4-3 0-16,0 4 0 0,0 5-17 0,-4-6-3 15,1 7-1-15,3-10 0 0,-7 13 27 0,3-7 6 16,0-9 0-16,-3 6 1 0,0 7-33 0,4-10-12 16,-8 3 9-16,8-3-9 0,-4-6 8 0,3 6-8 0,1-6 8 15,-4-4-8 1,3-2-23-16,4 3-9 0,-3-13-3 0,3-3 0 16,0 0-173-16,0 0-36 0,0 0-6 0,3-10-2 0</inkml:trace>
  <inkml:trace contextRef="#ctx0" brushRef="#br0" timeOffset="59950.241">18401 735 2001 0,'7'-10'88'0,"-7"10"20"0,7-6-87 0,0-3-21 16,4 9 0-16,-1-10 0 0,4 1 45 0,-3 3 5 16,3 3 1-16,0-4 0 0,4 4-21 0,-4-6-4 15,0 9-1-15,-3-7 0 0,3 7-5 0,0-9 0 16,0 0-1-16,-3 9 0 0,3-10-3 0,0 4-1 16,0 6 0-16,3-9 0 0,1 9-6 0,3-4-1 15,-3-2 0-15,0 6 0 0,3-9-8 0,0 9 12 16,0-10-12-16,0 10 12 0,0 10-4 0,4-10-8 15,0 0 12-15,-1 9-4 0,5 1 4 0,-5-1 0 16,1 3 0-16,3 1 0 0,1 6-12 0,-1 0 0 16,0-4 0-16,0 4 0 0,-3 0 0 0,0 6 0 15,-4-9-12-15,0-4 12 0,-3 4-10 0,-4 3 10 16,0-4 0-16,-7-2-9 0,3 3 9 0,-6-7 12 0,3 10-2 16,-7-10-1-16,0 7-9 0,0-7 8 0,-4 10-8 15,1-9 8-15,-4 5 4 0,-4-5 0 0,1 9 0 0,-1-4 0 16,-3-12 0-16,0 7 1 0,-4 2 0 0,4 1 0 15,-7-4-13-15,3-2 0 0,1-4-9 0,-4 6 9 16,-4-3 17-16,0 4 10 0,0-1 1 0,4 1 1 16,-7-4-29-16,3-3-10 0,-3 3 0 0,3-3 0 15,1 10 10-15,-1-13 0 0,4 3 0 0,0 3-8 16,0-3-9-16,3-3-2 0,0 10 0 0,1-10 0 16,-1 0-20-1,0 0-4-15,4 0-1 0,0 6 0 0,0-6-28 0,0 3-5 0,3-6-2 16,4 3-596-16,-3 0-119 0</inkml:trace>
  <inkml:trace contextRef="#ctx0" brushRef="#br0" timeOffset="60717.178">20126 613 748 0,'0'0'67'0,"0"0"-54"16,4 0-13-16,-1-4 0 0,1 4 156 0,-1-6 28 15,-3-3 5-15,0 9 2 0,0 0-123 0,0 0-25 16,0 0-5-16,0 0-1 0,0-10-3 0,0 10-1 15,-3 0 0-15,3 0 0 0,-11 0-24 0,4 10-9 16,-4-10 0-16,1 9 9 0,-8-3 0 0,4-2 0 16,0 5 0-16,0 3 0 0,-4 1 14 0,1 3 2 15,-1-4 1-15,0 4 0 0,1 3-6 0,-1 0-2 0,-3-4 0 0,3 4 0 16,-7 6 22-16,1 0 5 16,-4 3 1-16,-1 1 0 0,-2 5-22 0,-1-6-4 0,-3 1 0 15,3 5-1-15,0 4-7 0,4 6 0 0,0-10-1 16,3 7 0-16,4-3 9 0,0-4 3 0,6-3 0 0,-2 4 0 15,3-1-4-15,0 1-1 0,3-1 0 0,4-2 0 16,0 12-18-16,0-10 8 0,3 4-8 0,4-4 0 16,-3 1 9-16,6-7-9 0,-3 6 0 0,4 1 9 15,3-10 0-15,0-3 0 0,4 3 0 0,-1-6 0 16,1 6-9-16,6-6 0 0,-3 0 9 0,8-4-9 16,-5-2 0-16,8 2-8 0,-4 1 0 0,0-3 0 15,4-4-14-15,0 1-2 0,-4 2-1 0,4-9 0 16,-4 7-54-16,0-10-10 15,0 9-3-15,0-9-521 0,-3 0-105 0</inkml:trace>
  <inkml:trace contextRef="#ctx0" brushRef="#br0" timeOffset="61311.043">20108 970 2516 0,'0'0'56'0,"0"0"11"0,0 0 2 0,0 0 1 0,0 0-56 0,7 0-14 0,4 0 0 0,0 0 0 16,3 0 0-16,3 0 0 0,-3 0 0 0,4 0 0 15,0-9 0-15,3 9 0 0,-3 0 11 0,6 0-11 16,-3 0 13-16,1 6-4 0,-1-6-1 0,0 3 0 16,0-3-8-16,0 6 0 0,-3-6 0 0,3 7 0 15,-3-4 0-15,-1 6 0 0,1 1 0 0,0-4 0 16,-4-3 0-16,0 3 0 0,-4-3 0 0,1 7 0 16,-4-4 0-16,-3 3 12 0,-4 10-4 0,-4-9 0 15,0 5-8-15,-6 4-9 0,-1 6 9 0,-3-6-13 16,-3 0 13-16,-1 0 0 0,0 3 0 0,-3 0-9 15,0-7 9-15,3 1 0 0,-3-4 0 0,0 7 0 16,-4-9 0-16,1 5 0 0,-5-5 0 0,5 9 0 16,3-10 0-16,-4 0 9 0,0 7-9 0,4-7 10 0,3 1-10 15,-3 6 0-15,4-13 0 0,-1 12 0 0,7-5 0 16,-3-1 0-16,7 1 0 0,0 5 0 0,4-12 0 0,3 13 10 16,0-6-10-16,3-1 10 0,4 7-2 0,4-7 0 15,-1 0 0-15,8 1 0 0,0-1 16 0,-1 7 2 16,8-7 1-16,0-6 0 0,3 13-15 0,-3-6-4 15,-1 5 0-15,4-2 0 0,-6-4-8 0,2-3 0 16,-3 10 0-16,1-3-11 0,-5-4 11 0,4 0 0 16,1 4-9-16,-5-10 9 0,1 3-12 0,3-2 1 15,0-4 1-15,0 9 0 16,4-9-88-16,0-9-18 0,-1 9-3 0,-2-4-1 16,-1-5-106-16,-4-4-22 0</inkml:trace>
  <inkml:trace contextRef="#ctx0" brushRef="#br0" timeOffset="61784.04">20842 559 806 0,'-10'-3'36'0,"2"3"7"0,5-6-35 0,-8 3-8 16,8 3 0-16,-4 0 0 0,0 0 297 0,0 0 58 15,7 0 11-15,-4 3 2 0,4-3-296 0,0 0-60 16,0 6-12-16,4 4 0 0,-4-7 10 16,7 9 5-16,-4 1 1 0,8-4 0 0,-1 1 10 0,1-1 2 15,3 7 1-15,0 2 0 0,0-2-7 0,4-3-2 16,0 12 0-16,3-10 0 0,-4 4-4 0,5 0-2 15,2 6 0-15,1-6 0 0,7 9-6 0,-4-3-8 16,4 3 11-16,-1 1-11 0,1 5 0 0,0-9 0 16,-4 10 0-16,-3-1 0 0,0-2 0 0,-1 12 0 15,-6-10 0-15,0 4 10 0,-1-4 8 0,-3 1 2 16,0-1 0-16,-3-6 0 0,-4 7-8 0,-3-1 0 16,-1-2-1-16,1 2 0 0,-8 7-3 0,4-10-8 15,-3 1 12-15,-4 5-4 0,-4-8-8 0,4 5 0 0,-11-6 9 16,4 0-9-16,0-2 0 0,-7 2 9 0,3-3-9 15,-3 0 0-15,0-6 8 0,-4 0-8 0,0-1 0 0,4 1 0 16,-3-3 0-16,2-7 0 0,1 7 0 16,4-3-9-1,-1-1-42-15,0-9-8 0,8 3-1 0,-1-6-1 16,4 0-170-16,7 0-33 0,-14-21-8 0,7-8 0 0</inkml:trace>
  <inkml:trace contextRef="#ctx0" brushRef="#br0" timeOffset="62111.512">22049 1208 2746 0,'0'0'122'0,"0"0"25"0,3-6-118 0,4 6-29 16,0-3 0-16,0-3 0 0,7 6 35 0,1 0 1 15,2-3 0-15,8 3 0 0,0-7-36 0,6 4-9 16,-2-3-1-16,-1 6 0 0,0-10 10 0,0 10-10 16,4-3 10-16,3-3-10 0,-3 6 10 0,3 0-13 15,1-3 5-15,-5 3 8 16,1-6-36-16,0-1 1 0,0 7 0 0,3-3 0 15,0 3-24-15,-3-6-5 0,-7 3 0 0,3 3-1 16,7 3-83-16,-7 3-17 0,-3-6-3 0,0 0-453 0,-8 3-91 0</inkml:trace>
  <inkml:trace contextRef="#ctx0" brushRef="#br0" timeOffset="62336.032">22091 1459 230 0,'0'0'20'0,"0"0"-20"0,0 0 0 0,0 0 0 0,11 16 489 0,-1-13 94 15,4 3 18-15,0-3 4 16,4 10-470-16,7-13-95 0,-1 3-18 0,1-3-4 0,0 6-5 0,3-2-1 16,0-4 0-16,4 0 0 0,-4 0-12 0,4 9 9 15,0-9-9-15,-1 0 8 16,-6 0-41-16,3 0-9 0,1 0-2 0,-1-9-679 15,0 9-136-15</inkml:trace>
  <inkml:trace contextRef="#ctx0" brushRef="#br0" timeOffset="62713.136">23626 735 172 0,'0'0'16'0,"-8"3"-16"0,5 3 0 0,-4 13 0 15,3-3 533-15,-3 6 104 0,4 3 21 0,3 3 4 16,-4 13-536-16,4 6-107 0,0-13-19 0,-3 13-9 16,3 7 9-16,-4-1-13 0,4-9 5 0,-3 6 8 0,3-6 0 15,-4 3 0-15,1 0 9 0,-1-3-1 16,1 0-8-16,3-7 0 0,-4 7 0 0,1-9 0 16,-1 2 0-16,4-2 0 0,0-1-8 0,0 1 8 0,0-10-14 0,0-3 2 15,0-3 1-15,0-4 0 16,4 4-133-16,-4-3-26 15,3-13-6-15</inkml:trace>
  <inkml:trace contextRef="#ctx0" brushRef="#br0" timeOffset="63085.278">23449 556 1958 0,'0'0'174'0,"0"-6"-139"0,4 3-35 0,-1-4 0 16,4-2 98-16,0 0 13 0,7 9 2 0,1-4 1 16,-1-2-99-16,7 6-15 0,-4 6-13 0,5-6 2 15,-5 0 11-15,4 0 0 0,1 4 8 0,-1 5-8 16,3 0 0-16,1-2 8 0,3-4-8 0,1 6 0 16,2 1 0-16,1 2 0 0,-4 1 0 0,4 2 0 15,-7-2 0-15,3 12 0 0,-7-9 0 0,4-4 0 16,-4 10-12-16,-7 0 4 0,0-3 0 0,-3 6 0 15,-1-9 8-15,-3 6-8 0,-7 3 8 0,0-6-8 16,0 6 8-16,-7 0 0 0,4-3 0 0,-8 3 0 16,-3-6 8-16,-3 3 0 0,2 0 0 0,-6-7 0 15,4 4 12-15,-5 0 2 0,1-3 1 0,-7-4 0 16,3 4-1-16,-3 3 0 0,0-13 0 0,3 3 0 16,1-6-1-16,-1 10 0 0,4-10 0 0,0-3 0 0,3-3-11 15,0 3-2-15,1-13-8 0,2 10 12 0,1-6-29 0,4-7-7 16,-1-3 0-16,4 4-730 15,0-4-146-15</inkml:trace>
  <inkml:trace contextRef="#ctx0" brushRef="#br0" timeOffset="63502.955">24892 468 2487 0,'0'0'55'0,"0"0"11"0,0 0 2 0,0 0 2 0,0 0-56 0,0 0-14 0,-4 10 0 0,-3-10 0 16,4 9 0-16,-8-3 0 0,4 4 0 0,-3-1 0 15,-4 10-14-15,3-3-6 0,-3 6 0 0,0 3-1 16,-4 3 11-16,0-3 10 0,-6 10-13 0,-1-7 5 15,-10 6 8-15,0 1 0 0,-8 2 0 0,-3 1 0 16,-3 6 0-16,3 0-8 0,0 0 8 0,7 3-8 16,-3 3 8-16,10-3 0 0,4-3 0 0,3-3 0 15,4-1 24-15,4-5 6 0,-1 6 2 0,4-4 0 16,7 1-4-16,-4-10 0 0,4 13 0 0,7-13 0 0,0 10 7 16,4-4 1-16,-1 7 0 0,4-3 0 15,4-4-23-15,3-3-4 0,0 4-1 0,7-7 0 16,0-3-8-16,11 4-11 0,3-4 3 0,4 0 0 15,4 0-16-15,2-3-4 16,5-3 0-16,-4-4 0 0,0 4-139 0,-4 0-28 0,-3-10-5 16,0 7-761-16</inkml:trace>
  <inkml:trace contextRef="#ctx0" brushRef="#br0" timeOffset="64047.16">24761 1033 2804 0,'0'-10'124'0,"0"10"26"0,0 0-120 0,8-3-30 0,-1-3 0 0,3 3 0 15,8-3 38-15,-1 6 2 0,8-10 0 0,3 10 0 16,1-9-32-16,2 9-8 0,1-3 0 0,0-4 0 16,0 7 0-16,-1-6 0 0,1 6 0 0,-4 0 0 15,1 0 0-15,-1 0 0 0,-7 6 0 0,0-6 0 16,0 10-24 0,-3-1-7-16,-4-9-1 0,0 10 0 0,0-4 20 0,0 3 3 0,-3 1 1 0,-4-1 0 15,-3 0 8-15,-1 10-8 0,-3-9 8 0,-3 5-8 0,-5 1 8 0,1-3 0 16,0 5 0-16,0-2 0 0,-3 3 0 0,-4-3 0 15,-1-7 0-15,-6 0 0 0,-7 10 0 0,-4-3 0 16,-3-4 0-16,0 1 0 0,-8-1 0 0,1 7 0 16,0-3 0-16,3-7 0 0,4 10-8 0,3-3 0 15,7-4 0-15,1 1 0 0,6-1 8 0,0-2 0 16,4 9 0-16,0-10 0 0,3-3 0 0,4 10 0 16,4-3 0-16,-1 2 0 0,1-12 0 0,3 10 11 15,3 0-3-15,4-4 0 0,0 7 4 0,8-7 0 16,-1 0 0-16,3-2 0 0,8 2-12 0,3-6 0 15,4 7 0-15,3-4 0 0,1-3 28 0,2 6 3 16,-2 4 1-16,2-10 0 16,-2 7-52-16,-5 5-9 0,-2-2-3 0,-5-4 0 15,1 4-51-15,-4-4-10 0,-3 4-3 0,0-7 0 16,-4 3-94-16,3-6-19 0,-3 4-4 0,-3-1-1 0</inkml:trace>
  <inkml:trace contextRef="#ctx0" brushRef="#br0" timeOffset="64866.99">25841 691 914 0,'0'0'40'0,"0"0"9"0,0 0-39 0,0 0-10 0,4 9 0 0,-4-9 0 16,10 0 42-16,-3 0 6 0,-7 0 2 0,11 0 0 16,-11 0 55-16,7 10 11 0,-7-10 3 0,0 0 0 15,7 0-18-15,-7 0-3 0,0 0-1 0,7 0 0 16,-7 0-29-16,3 9-7 0,-3-9-1 0,0 0 0 15,0 0-4-15,7 6 0 0,-3-2-1 0,-4-4 0 16,0 0 1-16,0 0 0 0,4 9 0 0,-4-9 0 16,0 0-25-16,0 0-5 0,0 6-1 0,0-6 0 15,0 0 11-15,0 0 3 0,0 0 0 0,3 7 0 16,-3-7-25-16,0 0-5 0,0 0-1 0,0 0 0 16,7 3-8-16,-7-3 0 0,0 0 0 0,0 0 0 15,0 0 0-15,0 0 0 0,7 0 0 0,-7 0 0 16,0 0 0-16,0 0 8 0,0 0-8 0,0 0 8 0,0 0 7 0,0 0 1 15,0 0 0-15,0 0 0 0,0 0-16 0,0 0 9 16,0 0-9-16,0 0 8 0,0 0 20 0,0 0 3 16,0 0 1-16,0 0 0 0,0 0-32 0,0 0 0 15,0 9 0-15,0-9 0 0,0 0 0 0,-3 9 0 16,3-9 0-16,3 10 0 0,-6-1 0 0,3 1-8 16,0-4-1-16,-4 13 0 0,4-10 9 0,0 7 12 15,0 3-2-15,0 6-1 0,0-3-9 0,4 12 0 16,-4-15 0-16,0 22 0 0,0-7 0 0,0 7 0 15,-4 0 0-15,4-4 0 0,-3 1 0 0,-1 6 0 16,1-10 0-16,-1 4 0 0,0 3 0 0,4-4 0 0,-3 1 0 16,-1 6 0-16,1-9 0 0,-1 2 0 15,1 4 0-15,-1-3 0 0,1-1 8 0,-1-2 0 0,1-4 0 16,-1 0 0-16,4-6-8 0,0 4 8 0,-3-10-8 0,3 6 8 16,0-7-8-16,-4 1 0 0,4-3 0 0,0-7 0 15,-3 7 0-15,3-3 0 0,0-1 0 0,0-9-11 31,3 7-74-31,-3-10-15 0,0 0-4 0,0 0 0 16,0 0-121-16,0 0-25 0</inkml:trace>
  <inkml:trace contextRef="#ctx0" brushRef="#br0" timeOffset="65387.033">26917 1127 2203 0,'0'0'48'0,"0"0"11"0,0 0 1 0,0 0 2 0,0 0-50 0,0 9-12 0,-4 1 0 0,4-1 0 16,-3 0 0-16,-1 1 0 0,-3 6 0 0,4-4 0 15,-8 4 0-15,1 3 0 0,-4-4 9 0,-1 4-9 16,-2 0 13-16,-4 9-2 0,-1-3-1 0,-6 3 0 16,0 7 13-16,0-7 2 0,-4 13 1 0,-3-13 0 15,3 7 21-15,0-7 4 0,0 9 1 0,4-2 0 16,4-7-26-16,-1-3-5 0,4 3-1 0,0-6 0 0,6-3-20 15,1 0 0-15,0-3 0 0,4-4 0 0,-1 4 0 16,4-7-8-16,0-5 0 0,0 2 0 16,3 0-152-16,4-6-29 15,0 0-7-15</inkml:trace>
  <inkml:trace contextRef="#ctx0" brushRef="#br0" timeOffset="65634.182">26317 1180 2516 0,'0'0'56'0,"0"0"11"0,0 0 2 0,0 0 1 0,0 0-56 0,0 0-14 0,0 0 0 16,4 3 0-16,-1 7 8 0,4-4 0 0,0 3-8 0,0 7 12 15,1 3 2-15,2-7 0 0,-3 10 0 0,4 0 0 16,3 3 17-16,0 4 3 0,-3-11 1 0,6 17 0 16,-3-7-19-16,4 13-3 0,3-13-1 0,-3 0 0 15,3 4-12-15,0 5 0 0,0-8 0 0,0 8 0 16,-3-2 0-16,0-4 0 0,-1-3 0 0,1 0 0 15,-4 1-14-15,4-10 4 0,-4 6 1 0,-4-7 0 32,1-2-115-32,0 0-22 0,-1-4-5 0,-3-2-1 15,0-1-86-15,0 1-18 0</inkml:trace>
  <inkml:trace contextRef="#ctx0" brushRef="#br0" timeOffset="66135.388">26839 362 1497 0,'0'0'66'0,"0"0"14"0,0 0-64 0,0 0-16 16,4 0 0-16,-4 0 0 0,0 0 121 0,0 0 21 15,0 0 4-15,0 0 1 0,0 0-108 0,7 0-22 0,0 9-4 0,0-3-1 16,0 7 28-16,4-1 6 0,-1 10 1 0,1-6 0 16,3 9-10-16,4 3-1 0,-1 1-1 0,4 5 0 15,4-6-8-15,3 10-2 0,1 3 0 0,6-4 0 16,0 7-13-16,4 0-4 0,0-6 0 15,0 6 0-15,-1 3 1 0,-2 3 0 0,-1 3 0 0,-3 1 0 16,-4-7-9-16,-3 6 8 0,-1-9-8 0,-3 6 8 16,1 0 10-16,-5 0 2 0,-3 4 0 0,0 2 0 15,-3-3 16-15,-4 7 3 0,-3-4 1 0,-4 4 0 16,0-13-23-16,-4 6-4 0,4 1-1 0,-3-4 0 16,-5-3-12-16,-2-3 9 0,3 3-9 0,-7-13 8 15,3 13-8-15,-6-3 0 0,2-9 0 0,-2-1-11 16,-4-6 11-16,-4 1 0 0,-3-4 0 0,-8 0 0 15,1-13-18-15,3 10-2 0,4-3 0 0,-4-6 0 16,1-1-188-16,-1-2-39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1T18:24:14.71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19689 6260 691 0,'17'0'61'0,"-6"-3"-49"0,3-3-12 0,-4-4 0 16,5 10 151-16,-5-6 27 0,1 3 6 0,-1-3 0 16,-3 6-91-16,0-4-18 0,-7 4-4 0,0 0-1 15,0 0-5-15,0 0-1 0,0 0 0 0,-10 0 0 16,-1 4-9-16,-6-4-3 0,-8 0 0 0,-7 6 0 15,0-3-38-15,-10 10-14 0,0-10 9 0,-4 12-9 16,0-5 12-16,-3 2-4 0,3-5 0 0,-4 11 0 16,-10-8 13-16,4-1 3 0,-4 1 0 0,0-4 0 15,-3 10 8-15,6-4 3 0,1 4 0 0,-1-4 0 16,1-2-7-16,-1 5-2 0,4-5 0 0,-3 6 0 16,3-4-11-16,4 4-3 0,-1-1 0 0,8-2 0 0,0 3-12 15,6-1 0-15,1-2 8 0,7 3-8 16,3-4 0-16,0 4 0 0,8-7 8 0,3 1-8 0,0 5 0 15,3-5 0-15,0-1 0 0,4 10 0 0,4-10 14 0,3 7-3 16,0 3-1-16,3-4 0 0,1 4-10 0,6 0 8 16,-2 6-8-16,2-3 8 0,1 3-8 0,3 3-11 15,-4 4 3-15,4-4 0 0,1 0 8 0,-1 0 11 16,-4 4-3-16,1-4 0 0,3 0-8 0,-3 7 0 16,-4-7 0-16,0 7 0 0,3 2 0 0,-6 4 0 15,-1-3 0-15,1 5 0 0,-4 1 0 0,0-6 0 16,0 9 0-16,0-3 8 0,-4 0 4 0,1 0 0 0,3 0 0 15,-4 9 0-15,4-6-4 0,-3 3-8 16,6-6 12-16,1 3-4 0,-4-3-8 0,3-6 8 0,-3 5-8 16,4-8 8-16,-1 3-8 0,-3 2 8 0,0-8-8 0,-3 2 8 15,3 1-8-15,0 2 0 16,-4-5 9-16,-3-1-9 0,4 4 30 0,-8-1 2 0,4 1 0 0,0-7 0 16,-7 6-11-16,3 1-1 0,-3-4-1 0,0 4 0 15,0-10 0-15,3 3 0 0,-3 0 0 0,0-3 0 16,0 0 0-16,4-6 0 0,-5 0 0 0,8-3 0 15,-3-4 10-15,3 4 3 0,0-7 0 0,7 1 0 16,-4-1 0-16,4-3 1 0,0-6 0 0,7 3 0 16,0 4-9-16,4-4-1 0,3 3-1 0,4-6 0 15,3 0-2-15,3 0 0 0,8 0 0 0,7-6 0 0,0-4-20 16,7 7 0-16,0-3 0 0,3-3 0 0,0 6-10 16,-3-4 10-16,0-2-12 0,-4 9 12 15,1-6-31-15,-1 2 1 0,0 4 0 0,4 0 0 16,0 0-20-16,3 4-4 0,4 2-1 15,4 3 0-15,-1 1-127 0,1-1-26 0</inkml:trace>
  <inkml:trace contextRef="#ctx0" brushRef="#br0" timeOffset="7713.079">32710 8430 864 0,'0'0'76'0,"0"0"-60"0,0 0-16 0,0 0 0 16,3-3 143-16,-3 3 25 0,4-6 6 0,-4 6 1 15,0 0-70-15,0 0-13 0,0 0-4 0,0 0 0 16,0 0-19-16,0 0-4 0,0 0-1 0,0 0 0 16,0 0-3-16,0 0-1 0,0 0 0 0,-7 0 0 15,3 9-44-15,-3-9-8 0,0 6-8 0,-4-2 9 16,4 8 6-16,-3-9 1 0,-1 7 0 0,1-1 0 0,-5 0 7 15,1 1 1-15,0-4 1 0,-3 10 0 0,2-7 1 0,1 4 0 16,0-4 0-16,0 7 0 0,-7-1-5 16,3-2-1-16,1 3 0 0,-4 3 0 0,3-4-8 15,-3-2-3-15,0 2 0 0,3 4 0 0,0 0-1 0,4-3-8 16,0 3 12-16,0-4-4 0,-4-2 0 16,8 2 0-16,-4 4 0 0,3-3 0 0,-3-4 0 0,3 4 0 15,1 0 0-15,-4-4 0 0,3 4 4 0,0-7 0 16,1 10 0-16,-1-3 0 0,-3-3-12 0,4 2 10 15,-1-5-10-15,4-1 10 0,0 0-10 0,-4 1 0 16,4-1 0-16,0-3 8 0,-3-2-8 0,3 2 8 16,0 3-8-16,-1 1 8 0,1-4-8 0,0-3 0 15,0 7 9-15,-3-4-9 0,3-3 0 0,0 3 0 0,-4 4 0 16,0-1 8-16,4-3-8 0,-3-3 9 0,-1 7-9 16,1-1 10-16,-1-2-10 0,0 2 0 0,4-3 0 0,-3-3 0 15,-1 7 0-15,1-4 0 0,-1-3 0 16,0 3 0-16,8-2 0 0,-4 2 0 0,7-6 0 0,-7 3 0 15,0 3 0-15,0-6 10 0,7 0-10 0,0 0 10 16,0 0-10-16,-7 7 8 0,7-7-8 0,-4 3 8 16,4-3-8-16,0 0 10 0,0 0-10 0,0 0 10 15,-7 6-10-15,7-6 0 0,0 0 9 0,0 0-9 16,-7 3 0-16,7-3 0 0,0 0 0 0,0 0 8 16,-11 0-8-16,11 0 0 0,0 0 0 0,0 0 8 15,0 0-8-15,0 0 0 0,0 0 0 0,0 0 8 16,0 0-8-16,0 0 11 0,0 0-11 0,0 0 12 15,-3-3-4-15,-1-3-8 0,1-4 12 0,3 1-4 16,0 3 0-16,0-4-8 0,3 1 12 0,-3-4-4 0,4-2-8 16,-1 5 12-16,1-6-12 0,3-2 12 0,-3-1-4 0,-1 3 0 15,4 4 0-15,-3-10 0 0,-1 3-8 0,4 6 0 16,-3-6-12-16,-1 4 12 0,4 5-9 0,-3-5 9 16,-1 5 0-16,1 1 0 0,-1-1 0 0,1 1-8 15,0 3 8-15,-1-4 0 0,1 7 0 0,-1-3 0 16,-3 6-8-16,4-3 8 0,-4 3 0 0,3-6-8 15,-3 6 8-15,7 0 0 0,-7 0 0 0,0 0 0 16,0 0 0-16,0 0 0 0,4 6-10 0,-1-3 2 16,-3 6 0-16,0 1 0 0,-3-1 8 0,-1 1 8 15,-3 5-8-15,4-5 11 0,-4 9-11 0,0-10-17 0,-1 3 4 16,1 1 1-16,0-4 12 0,4 1 0 16,-4-1 0-16,3 1 0 0,1 5 0 0,-1-5 0 0,1 5 0 0,-1-5 0 15,1-1 0-15,-1 7 0 0,1-7 0 16,-4 4 0-16,3-4 0 0,4 1 0 0,-4 5 0 0,1-5 0 15,-1-1 0-15,1 1 0 0,3-4 0 0,-4 3 0 16,1-2 0-16,3-4 0 0,0-3 0 0,-4 9 0 16,4-3 0-16,0-6 0 0,0 3 0 0,0-3 0 15,0 0 8-15,0 0-8 0,0 0 0 0,0 0 0 16,7 7 12-16,0-4-12 0,0-3 12 0,1 0-12 16,2 0 15-16,4 0-4 0,0 0-1 0,4-3 0 15,0-4 0-15,3 4 0 0,0-3 0 0,4 6 0 16,-4-9 1-16,3 6 0 0,1-4 0 0,0 7 0 15,0-9-11-15,-4 9 8 0,0-6-8 0,0 2 8 16,0-2-8-16,-3 6 0 0,3-3 0 0,-3-3 8 0,-1 3-8 16,1-4 0-16,0 7 0 0,-1-3 0 0,1-3 0 15,3 6 0-15,0-9 0 0,-3 2 0 16,3 4 0-16,0-3-17 0,4-4 4 0,-4 7 1 16,0-3-160-16,-3-3-31 0</inkml:trace>
  <inkml:trace contextRef="#ctx0" brushRef="#br0" timeOffset="18254.591">32554 8571 979 0,'0'0'43'0,"0"0"9"0,-3 0-41 0,3 0-11 0,0 0 0 0,0 0 0 16,7-9 187-16,0 3 35 0,-4 2 7 0,5-2 2 16,2 3-132-16,-3-3-27 0,4-4-4 0,-1 7-2 15,1-3-6-15,-1 6-2 0,5-10 0 0,-5 7 0 16,1-3-24-16,3 6-5 0,-4-6-1 0,1 3 0 15,0 3-9-15,-1-7-3 0,-3 7 0 0,4 0 0 16,-1 0-16-16,-10 0 0 0,7 0 0 0,1 0 0 16,-8 0 0-16,7 0 0 0,0-3 0 0,-7 3 0 15,10 0 22-15,-10 0-2 0,7-6-1 0,0 6 0 16,-7 0 4-16,7-3 1 0,-3-3 0 0,-4 6 0 16,3 0 12-16,5-10 4 0,-5 10 0 0,-3 0 0 15,0 0-23-15,0 0-4 0,0 0-1 0,0 0 0 16,4-9-4-16,-4 9-8 0,0 0 11 0,0 0-11 15,-4-6 24-15,1 2-3 0,-5 4 0 0,8 0 0 0,-3 0 3 16,-4 0 1-16,7 0 0 0,-7 0 0 0,-4 4-17 0,4 2-8 16,0 0 8-16,0-3-8 0,0 3 0 0,0-2 0 15,0 5 0-15,0 0 0 0,-4-2 0 0,1 2 13 16,-4 7-1-16,-1-4-1 0,-2-2 1 0,-1 5 0 16,-3 1 0-16,0-3 0 0,-4 5 20 0,4-2 5 15,-4 3 1-15,1-3 0 0,-5 2-22 0,1 1-4 16,0-3 0-16,3 3-1 0,1 0-2 0,-1-1 0 15,4 1 0-15,0-3 0 0,3 3-9 0,0-1 0 16,1-2 0-16,2 9 8 0,1-12 0 0,0 2 0 16,0 4 0-16,0-3 0 0,0-3-8 0,0 2 0 15,3-5-12-15,-3-1 12 0,0 0 0 0,0 1 0 16,0-1 0-16,0-3 0 0,3 4 0 0,-3-1 0 0,0 1 0 16,3-4 0-16,-3-3 0 0,7 7-11 0,-3-4 11 15,2-3-8 1,1 3-20-16,0 0-4 0,0-2-1 0,0 5 0 15,4-9-72-15,3 0-15 0,0 0-2 0,0 0-1 16,0 0-80-16,0 0-16 0</inkml:trace>
  <inkml:trace contextRef="#ctx0" brushRef="#br0" timeOffset="19910.414">32734 8493 1450 0,'0'0'32'0,"4"-3"6"0,-1-4 2 0,1 7 1 0,-4 0-33 0,0 0-8 0,3-3 0 0,-3 3 0 16,7-6 59-16,-3 3 9 0,-4 3 3 0,7-6 0 16,-3 6-13-16,3-10-2 0,-4 10-1 0,-3 0 0 15,7-3-16-15,-7 3-3 0,0 0-1 0,0 0 0 0,0 0 4 0,0 0 1 16,0 0 0-16,0 0 0 15,0 0 20-15,4 9 4 0,-4 1 0 0,0-1 1 16,-4 1-16-16,-3-1-3 0,0 0-1 0,0 7 0 0,-4-3-5 16,1-4-2-16,-4 7 0 0,0 3 0 0,-4-1-6 15,-3-2 0-15,0 3-1 0,-4 0 0 0,4 0-14 0,-4 6-2 16,-3-7-1-16,3 4 0 0,-7 0-3 0,1 3-1 16,-1 1 0-16,0-5 0 0,4 5-10 0,0 2 10 15,0-3-10-15,-1 0 10 0,1-6 4 16,3 0 1-16,-3-1 0 0,0-2 0 0,0-7 0 0,-1 7 0 15,1-6 0-15,4 2 0 0,-5-6 1 0,8-2 0 16,-4 2 0-16,4 3 0 0,0-3-16 0,4-2 11 16,2-4-11-16,1 6 10 0,4-3-10 0,-1-3 0 15,4 0 0-15,0 0 8 0,0 0-8 0,7 0 10 16,0 0-10-16,0 0 10 0,0-9-10 0,7-1 12 16,0 1-12-16,4 3 12 0,3-7-12 0,3 4 0 0,1-7 9 15,3 6-9-15,0-5 12 0,4-4-3 0,0-6 0 0,3 6 0 16,0-3-9-16,0-3 0 0,-3 0 0 0,0 0 0 15,3 3 0-15,-3-3 0 0,-4 0 0 0,7 3 0 16,-3-10 0-16,3 11-9 0,4-5 9 0,0-2-13 16,-1 3 13-16,-2 0 10 0,-5 6-2 0,-3 0 0 15,4 4-8-15,-4-4 0 0,-3 9 0 0,0-5 0 16,-4 5 0-16,-4 7 0 0,1-3 0 0,-4 3 0 16,0-3 0-16,-7 6 0 0,0 0 0 0,0 0 0 15,0 0 0-15,0 0 10 0,-4 9-10 0,-3 0 10 16,-3 7-10-16,-1 3 0 0,-3 0 0 0,-4-4 0 15,1 14 0-15,-8-11 0 0,-3 14 0 0,0-10 0 16,-1 3 0-16,-2 9 8 0,-1-9-8 0,4-3 0 0,-1 7 0 16,5 2 0-16,-4-9 8 0,-1 9-8 0,5-9 0 15,-5 3 0-15,5 0 0 0,-5-6 8 16,1 0-8-16,4-3 0 0,-5-4 0 0,8 4 0 0,-4 3 0 16,4-4 0-16,0-5 8 0,4 5-8 0,2-2 0 0,-2-4 0 15,3 1 0-15,3-1 0 0,0 1 0 0,8-4 0 16,-1 3 0-16,4-9 0 0,0 0 0 0,0 0 0 15,0 0 0-15,7 0 0 0,8-9 0 0,2 0 8 16,8-1-8-16,0-6 12 0,3-2-4 0,4-1 0 16,-1-6 0-16,5 0 0 0,-5-4 0 0,1-8-8 15,3 2 12-15,-3 1-4 0,0-4-8 0,0 1 0 16,6-4 0-16,-2 3 8 0,6 1-8 0,-3-4 0 16,0 9 0-16,-1 1 8 0,-2 3-8 0,3 0 0 0,-8 2 0 15,1 1 0-15,-4 3 0 0,1-3 0 16,-5 10 0-16,1-4 0 0,-4 0 0 0,4 3 0 0,-4 4 0 15,4-4 0-15,-4 7-8 0,-4-1 8 0,1 4 0 16,-4-3 0-16,0 6 0 0,-3-4 0 0,-1 7 0 0,-10 0 0 16,0 0 0-16,0 10 0 0,0-1 0 0,-7-3 0 15,-3 13 0-15,-1 0 0 0,-3 0 0 0,-4 6 0 16,-3-6 0-16,0 6 8 0,-4 3-8 0,1-3 0 16,-4 3 0-16,-4-3 0 0,0 0 0 0,-7-3 0 15,0 4 8-15,-3 2-8 0,-4-3 0 0,0 0 8 16,1 3-8-16,2 0 0 0,4-3 9 0,4 4-9 15,0-4 0-15,3 3 0 0,4-3 0 0,0 0 8 16,-1-3-8-16,5-6 0 0,3 3 0 0,3-10 0 16,4 0 0-16,3 1 0 0,1-4 0 0,3-3 0 0,3-3 8 15,4 0 0-15,0 0 0 0,0 0 0 0,0 0-8 16,4 0 0-16,3-9 0 0,0-4-8 0,7-2 8 0,-4-4 8 16,4 0-8-16,1-6 11 0,-1 0-11 0,3 6 0 15,1-9 0-15,-4 3 8 0,7-4-8 0,-3 4 0 16,3-3 0-16,4 0 0 0,-1-7 0 0,1 1 0 15,3 6 0-15,4-7 0 0,0 10 0 0,0-3 0 16,-8 0 11-16,5 3-11 0,-5-4 0 0,1 4 0 16,-4 6-8-16,4 1 8 0,-4 2 0 0,0-3-8 15,-3 10 8-15,-1-7 0 0,-2 7 0 0,-5-1 0 16,4 1 0-16,-3 9 0 0,-4-3 0 0,-7 3-8 16,7-7 8-16,-7 7 0 0,0 0 0 0,7 10-12 15,-4-10 12-15,-3 9-10 0,0 1 10 0,-3 5-8 0,-1 4 8 16,-6 0-8-16,-1 6 8 0,-3 0 0 0,-7-3 0 0,0 3 0 15,-7 3 0-15,-1-3 0 0,1 4 0 0,-7 2 0 16,-7 0 0-16,6 1 0 0,-3-1 0 0,4-6 0 16,3 3 0-16,1 4 0 0,2-10 0 0,5 3 0 15,-1 3 0-15,4-9 0 0,3 6 0 0,-3 0 8 16,7-6-8-16,0 6 0 0,-4-6 0 0,4-4 0 16,4-2 0-16,-5-4 0 0,5 1 0 0,-1 5 0 15,1-5 0-15,3-1 0 0,-4 1 0 0,4-10 0 16,-4 6 0-16,4-3 11 0,0 3-11 0,0-2 12 31,-3-4-32-31,3 0-7 0,-4 6-1 0,4-3 0 0,0 3-8 0,-4-6-1 0,1 10-1 16,-1-10 0-16,1 9-95 0,3-9-19 15,-1 6-4-15,1-3-1089 0</inkml:trace>
  <inkml:trace contextRef="#ctx0" brushRef="#br0" timeOffset="21084.087">31919 9214 428 0,'0'0'19'0,"0"0"4"0,0 0-23 0,-7 0 0 16,7 0 0-16,-7 0 0 0,4 0 52 0,3 0 7 15,-7-3 1-15,7 3 0 0,0 0 88 0,-7 0 19 16,0-6 3-16,7 6 1 0,0 0-67 0,0 0-12 16,0 0-4-16,0 0 0 0,-8 0-63 0,8 0-13 0,0 0-2 15,-3 0-1-15,3 0-9 0,0 0 0 16,0 0 0-16,0 0 0 0,0 0 0 0,0 0 0 0,0 0 0 0,0 0 0 15,0 0 28-15,0 0 4 0,0 0 1 0,0 0 0 16,0 0 40-16,7-3 8 0,4 3 2 0,-4-7 0 16,3 7-28-16,1 0-6 0,-1 0-1 0,5 0 0 15,-1-6 4-15,0 6 1 0,0-3 0 0,3 3 0 16,-2-6-13-16,2 6-4 0,1-4 0 0,3-2 0 16,-3 3-20-16,3-3-5 0,0 6-1 0,-3-3 0 15,-1-4 3-15,4 4 1 0,-3-3 0 0,3 6 0 16,-3-9-6-16,3 2 0 0,-3 4-8 0,3-3 12 15,0 3-12-15,4 3 0 0,-1-7 0 0,1 7 0 16,0-3 0-16,-4 3 0 0,0-6 0 0,0 6 0 16,0 0 0-16,1 0 0 0,-5 6 0 0,1-3 0 15,0-3 0-15,-1 7-10 0,-6-4 2 0,-1-3 0 16,1 0-13-16,0 6-3 0,-4-6 0 0,-7 0 0 16,0 0-127-16,0 0-25 15,0 0-6-15</inkml:trace>
  <inkml:trace contextRef="#ctx0" brushRef="#br0" timeOffset="21761.6">31849 9161 1105 0,'0'0'48'0,"0"0"12"0,0 0-48 0,0 0-12 0,-7 6 0 0,7-6 0 16,-7 0 53-16,7 0 9 0,-7 3 2 0,7-3 0 15,-7 0 6-15,7 0 2 0,0 0 0 0,-4-3 0 16,-3 3-13-16,7 0-3 0,0 0 0 0,0-6 0 16,-4 3 8-16,4 3 2 0,-3-7 0 0,3 4 0 0,-4-3 4 0,4-3 1 15,-3 2 0-15,3 7 0 0,0-3-12 0,-4-3-3 16,4 3 0-16,-3-4 0 0,3-2-11 0,0 0-2 15,0-1-1-15,0 1 0 0,0 3-7 0,3-7-2 16,1 4 0-16,-1-7 0 0,-3 6-10 0,7 1-3 16,-3-7 0-16,0 7 0 0,3-10 10 0,-4 4 2 15,4 2 0-15,0-3 0 0,-3-3-20 0,3 4-4 16,0-4-8-16,-4 6 12 0,4-2 3 0,-3 5 0 16,-1-5 0-16,5 2 0 0,-8-3-6 0,3 10-1 15,-3-6 0-15,0 2 0 0,0 1 9 0,0 3 2 16,0-4 0-16,0 1 0 0,-3 2-3 0,-1-2-1 15,4 6 0-15,-4-3 0 0,1-4-7 0,-1 1-8 0,1 3 11 16,-1 2-11-16,1-2 8 0,3 3-8 16,-4-3 0-16,4 6 0 0,-3 0 0 0,3-3 0 0,0 3 0 0,0 0 0 15,-4-7 0-15,4 4 0 0,0 3 0 16,0 0 0-16,0 0 0 0,0 0 0 0,0 0 0 0,0 0 0 16,0 0 0-16,0 0 0 0,0 0 0 0,0 0 0 15,0 0 0-15,0 0 0 0,0 0-8 0,0 0 8 16,0 0 0-16,0 0-9 0,0 0 9 0,0 0-8 31,0 0-24-31,0 0-5 0,0 0-1 0,0 0 0 0,0 0-190 0,0 0-37 16</inkml:trace>
  <inkml:trace contextRef="#ctx0" brushRef="#br0" timeOffset="34607.005">26007 11525 1666 0,'0'0'74'0,"0"0"33"0,0 0-107 0,3 0 0 0,4 0 0 16,0-3 20-16,0-3 0 0,4 6 0 0,0-7 0 15,3 4 0-15,-7 3 1 0,0-6 0 0,3 6 0 16,1-3 30-16,-4-3 5 0,7 6 2 0,-3-3 0 16,-1-4 20-16,8 4 4 0,-4-3 1 0,4-4 0 15,3 7-15-15,0-9-4 0,4 2 0 0,3 1 0 16,0-4-14-16,8-2-3 0,2-4-1 0,5 0 0 15,3-6-37-15,6 6-9 0,1-6 0 0,0-3 0 0,0 3 0 16,-3-3 0-16,-1-7 0 0,0 10 0 0,4-6 0 16,0-1 0-16,-3 4 0 0,6 0 0 15,-3 3 0-15,-4 0 0 0,4 3 0 0,-3 3 0 0,-12-3 8 0,-2 9 0 16,-5-2 0-16,-2-4 0 0,-5 3-8 16,1 7-12-16,0-4 2 0,-1-2 1 0,-2-1 9 0,-1 6-8 15,0 1 8-15,-3-3-8 16,3 2-32-16,0-2-7 0,-3 2-1 0,-4 7-723 15,0-3-145-15</inkml:trace>
  <inkml:trace contextRef="#ctx0" brushRef="#br0" timeOffset="35580.015">26702 9336 403 0,'7'-9'36'0,"-4"3"-36"16,1-4 0-16,-4 1 0 0,3-1 271 0,-3 1 47 15,4 3 10-15,-1-4 1 0,-3 1-217 0,0 9-44 16,4-6-9-16,-4 6-2 0,0 0-34 0,-7-3-7 16,-4 3-2-16,1 9 0 0,-8-9-14 0,0 9 0 15,-3 1-12-15,-7 5 12 0,0-5-15 0,0-1 4 0,-4 7 1 16,0-4 0-16,0 4 29 0,4-6 5 0,0 5 2 16,0-2 0-16,-4 6 40 0,0-4 8 0,-3 4 2 15,0-3 0-15,-8-4-16 0,5 4-4 0,-5 0 0 0,-3 2 0 16,-3 1-8-16,0 10-3 0,-4-4 0 0,0 0 0 15,-7 3-13-15,-4 0-4 0,-3 0 0 0,-7 13 0 16,-3-3-4-16,2-1 0 0,5 7-1 0,3-3 0 16,-4-3-3-16,-3 6-1 0,4-1 0 0,3-5 0 15,3 6-19-15,4-6 10 0,7-4-10 0,7 4 8 16,4-4-8-16,3 1-9 0,8-7 9 0,-1 6-13 31,0-5-191-31,7 5-39 0,-21 20-7 0,22-20-2 0</inkml:trace>
  <inkml:trace contextRef="#ctx0" brushRef="#br0" timeOffset="36309.336">29217 9518 2325 0,'0'0'51'0,"-3"0"10"0,-5-3 3 0,5 3 2 0,-8 0-53 0,8 0-13 16,-4-6 0-16,0 6 0 0,-4 0 0 0,1 0 0 16,3 0 0-16,-4 9 0 0,0-3-10 0,1-2 10 15,-1 2-8-15,-6 3 8 0,2 1 0 0,1 5 19 16,0-5-3-16,-7 2-1 0,0 4 24 0,-4 3 5 0,-7 0 0 16,-6 6 1-16,-5-6-7 0,-6 9-2 15,-8 3 0-15,-3-3 0 0,1 10-6 0,-1-4-2 0,-4 4 0 16,-7 6 0-16,-10-9-11 0,4 8-2 0,-1-5-1 0,4 6 0 15,11-3 15-15,3-4 3 0,-7-2 1 0,3-4 0 16,1 4-22-16,3-10-11 0,3 9 10 16,8-12-10-16,3 3 9 0,7 0-9 0,0-6 8 0,8 0-8 31,-1 0-119-31,4-3-29 0,3 2-5 0,0 1-627 0,4-3-126 0</inkml:trace>
  <inkml:trace contextRef="#ctx0" brushRef="#br0" timeOffset="37298.031">30448 10694 1497 0,'-7'0'133'0,"-3"-6"-106"0,6 6-27 0,-3 0 0 16,-4 0 147-16,1 0 24 0,-1 0 5 0,1 6 0 0,-8-6-96 0,0 10-20 15,-3-1-4-15,-3-3-1 0,-1 4-3 16,-3 2-1-16,-4-2 0 0,0 5 0 0,-3 4 4 0,-7-3 1 16,-8-4 0-16,-6 13 0 0,-8-6-7 0,-3 6-1 15,4 4 0-15,-1 2 0 0,4 0 0 0,-7 4 0 16,-3-1 0-16,-4-6 0 0,-4 7-4 0,4 3-2 15,7-4 0-15,3 1 0 0,4-1-27 0,4-6-6 16,-8 7-1-16,4-7 0 0,-3 0-8 0,3 7 0 16,0-1-10-16,4 4 10 15,10-4-119-15,0 4-17 0,0-4-4 0</inkml:trace>
  <inkml:trace contextRef="#ctx0" brushRef="#br0" timeOffset="44938.622">20895 8198 1623 0,'0'0'72'0,"0"0"15"15,0 0-70-15,0-3-17 0,0 3 0 0,4-6 0 16,-4 6 93-16,0 0 15 0,3-3 4 0,-3 3 0 0,0 0-39 0,0 0-7 16,0 0-2-16,0 0 0 0,0 0-25 0,0 0-6 15,0 0-1-15,0 0 0 0,4 0-6 0,-4 0-2 16,10 0 0-16,-6 3 0 0,3-3 0 0,0 6-1 15,-7-6 0-15,7 3 0 0,-7-3 5 0,7 6 2 16,0-6 0-16,-7 0 0 0,4 10 5 0,-1-4 1 16,-3-6 0-16,4 3 0 0,-4 7-7 0,-4-1-1 15,4 0 0-15,0-2 0 0,-3 2 0 0,-1 0-1 16,4 7 0-16,-4-3 0 0,1-4-19 0,-1 7-8 16,4 3 8-16,-3-1-8 0,-1 7 0 0,4 1 0 15,-3-4 0-15,-1 9 0 0,4-3 0 0,-3 0 0 16,3 7 0-16,0-1 0 0,-4 1 0 0,1-4 0 15,3 4 0-15,0 5 0 0,-4 1 0 0,1 0 0 16,-1 6 0-16,4-3 0 0,-3 9 0 0,-4 0 0 0,3 1 0 16,-3 2 0-16,0-2 0 0,0 5 0 0,-4-2 0 15,4 5 0-15,-3-2 0 0,3 3 0 0,0 6 0 16,-1-13 0-16,1 13 0 0,4-6 0 0,-1 3 0 0,1-4 0 16,3 7 0-16,0-6 0 0,0 6 0 0,0-3 0 15,0-3 0-15,0-1 0 0,0 7 0 0,0-6 0 16,0 0 8-16,-4-1-8 0,4 1 0 0,-3 0 8 15,3-10-8-15,-4 10 0 0,4-10 0 0,-3 10 0 16,3-7 0-16,0 4 0 0,0 3 0 0,0-10 0 16,0 0 0-16,3 1 0 0,-3-7 0 0,4 6 0 15,-4-9 0-15,0 9 0 0,0-9 0 0,3 3 0 16,-3 6 0-16,4-9 8 0,-4 6-8 0,3-6 12 16,-3-3-12-16,4 0 0 0,-1-4-10 0,1-2 10 15,-4-1 0-15,3-2 0 0,-3 2 0 0,0 1 0 0,0 2 0 16,0-2 0-16,0-7 8 0,0 7-8 15,0-10 0-15,0 3 0 0,-3 0 0 0,3 4 0 0,-4-10 0 0,1 9 0 16,-1-9 0-16,4 3 0 0,-3 0 12 16,-1-6-4-16,1 6 0 0,-1-6-8 0,4 0 0 0,0-1 0 15,-3 1 0-15,3-3 0 0,-4 3 0 0,4-1 0 16,0-2 0-16,-3 3 0 0,3 0 0 0,0-4 0 16,-4 4 0-16,4 0 0 0,0-3 0 0,-3 3-9 15,-1-10 9-15,1 10-8 0,3-10 8 0,-4 7 9 16,1-7-1-16,-1 10-8 0,0-9 0 0,1 5 0 15,-1 1 0-15,4-4 0 0,-3-2 0 0,-1 5 0 0,1-5 0 16,3-1 0-16,-4 1 0 0,4-1 8 0,0 1-8 16,0-1 0-16,0-3 12 0,0 4-12 0,-3-1 12 0,3-3-12 15,0-6 0-15,0 10 0 0,0-1 0 0,0-6 0 16,0-3 0-16,0 10 0 0,0-10 0 0,0 6 0 16,0-6 0-16,-4 9 0 0,4-9 12 0,0 0-12 15,-7 10 19-15,7-10-3 0,0 0-1 0,0 0 0 16,-3 6-3-16,3-6-1 0,-7 3 0 0,7-3 0 15,0 0-1-15,0 0 0 0,0 0 0 0,0 0 0 16,0 0 2-16,0 0 1 0,0 0 0 0,0 0 0 16,0 0-1-16,0 0 0 0,0 0 0 0,0 0 0 15,0 0-3-15,0 0-1 0,0 0 0 0,0 0 0 16,0 0-8-16,0 0 0 0,0 0 0 0,0 0 0 16,10 0 0-16,-3 0 0 0,0 0 0 0,4 0 0 15,3 6 0-15,0-6 0 0,0 0-8 0,4 4 8 0,-4-4 0 16,4 6 0-16,-1-12 0 0,4 6 8 0,1 0-8 15,-1 0 0-15,7-4 0 0,0 4-11 0,0-6 3 0,8 3 0 16,6-3 0-16,0 6 0 0,4-3 16 0,0 3 3 16,0 0 1-16,3 0 0 0,-6 3-12 0,-1-3 0 15,0 0-10-15,-3 0 10 0,3 0 0 0,4 0 0 16,0 0 0-16,4 0 0 0,-1 0 0 0,-3 0 0 16,-4 0 0-16,4 0 0 0,-4 0 0 0,1 0 0 15,-8 0 0-15,0 0 0 0,-3 0 0 0,3 0 0 16,4-3 0-16,-4-4 0 0,-3 7 0 0,0 0 0 15,3 0 0-15,0-6 0 0,-6 3 0 0,-1 3 0 0,0 0 0 16,-3 0 0-16,3 0 0 0,-7 0 0 16,-3 0 0-16,3 0 0 0,-3 0 0 0,-1 0-12 15,-3 0 1-15,-3 0 1 0,3 0 18 0,-3 0 3 0,-1 0 1 0,-3 0 0 16,-7 0-4-16,11 0 0 0,-1 0 0 0,-3 0 0 16,-7 0-8-16,8 0 0 0,2 0-12 0,-3 0 12 15,0-6 0-15,0 6 0 0,0 0 0 0,0 0 0 16,4-3 0-16,-4 3 0 0,0-7 0 0,-3 7 0 15,6 0 0-15,1 0 0 0,-11 0 0 0,3 0 0 16,8 0 0-16,-4 0 0 0,0-3 0 0,0 3 0 16,-7 0 0-16,7-6 0 0,4 6 0 0,-1 0 0 15,-10 0-8-15,7 0 8 0,7 0 0 0,1 0 0 16,-5 0 0-16,1 0 0 0,-4 0 0 0,3-3 0 16,4 3 0-16,-3 0 0 0,-11 0 12 0,0 0-4 15,7-7-8-15,-7 7 0 0,0 0-10 0,0 0 10 16,0 0 0-16,0 0 0 0,7 0 0 0,-7 0 10 0,0 0-10 15,0-3 0-15,7-3 0 0,-3 3 0 16,-4 3 8-16,-4-6 0 0,4 6 0 0,7-7 0 0,-3-2-8 0,-4 9 0 16,-4-3 0-16,1-7 0 0,10 4 0 0,-7-3 12 15,-7 6-12-15,0-10 12 0,0 10-4 0,3-7-8 16,-6 1 12-16,-1 0-4 0,-3-1-8 0,7 1 8 16,0-4-8-16,-4 4 8 0,-6 0-8 0,2 5 0 15,5-5 0-15,-4 0 0 0,3 2 0 0,-3-2 0 16,0 3 0-16,0 2 0 0,3-2 0 0,1 3 0 15,-1-3 0-15,0 3 0 0,1-4 0 0,3 4 0 16,0-3 0-16,0-3 0 0,-4 9 0 0,4-7 0 0,4 4 0 16,-5-3 0-16,5 3 0 0,-1-4 0 0,4 7 0 15,0 0 0-15,0 0-10 0,0 0 10 0,0 0 0 0,0 0-9 16,0 0-2-16,0 0 0 0,0 0 0 0,0 0 0 16,7 10 3-16,4-10 0 0,-4 6 0 15,4 4 0-15,-1-1-10 0,1-3-2 0,3-3 0 0,-3 4 0 16,-1 2 20-16,4-6 14 0,4 3-2 0,-4-2-1 15,-7 2-11-15,4-3-16 0,3 3 4 0,0 4 1 16,-4-10 11-16,1 6 16 0,-4-3-4 0,4 3-1 16,3-2-11-16,-7 2 0 0,-7-6 0 0,10 3 0 15,1 3 0-15,-4 4 0 0,-3-4 0 0,-4 3 0 16,0-6 0-16,0 7 0 0,3-1 0 0,-6 1 0 16,-4-1 8-16,3 4-8 0,4-4 8 0,-4 0-8 15,-3 4 8-15,0-7-8 0,4 4 0 0,3 5 8 0,0-5-8 16,-4 2 10-16,-6-2-10 0,6 5 10 15,1-5-2-15,-1-1 0 0,-6 7 0 0,-5-7 0 0,5 7-8 0,-1-4 10 16,-3 4-10-16,4-3 10 0,-5-4-10 0,5 7 0 16,-1-1 0-16,-3-2 0 0,0 3 0 0,4 2 0 15,-1-2 0-15,-3 3 0 16,0 0-64-16,-4 0-16 0,-7-1-2 0,1 8-1358 0</inkml:trace>
  <inkml:trace contextRef="#ctx0" brushRef="#br0" timeOffset="60413.458">33239 7464 1609 0,'0'0'71'0,"-4"-9"15"0,1 3-69 0,-4-4-17 15,3 7 0-15,1-6 0 0,-1 2 69 0,4-2 11 16,-3 6 1-16,3-3 1 0,3-4-38 0,-3 4-8 15,4-4-2-15,-4 7 0 0,7-3-22 0,-4 3-4 16,-3-3 0-16,0 6-8 0,0 0 0 0,0 0 0 16,0 0 0-16,0 0 0 0,0 0 0 0,0 0 0 15,0 0 0-15,4 9-9 0,-8 7 9 0,1-7-8 16,-4 10 8-16,3-10-8 0,-7 7 8 0,1-3 8 16,-1 2-8-16,-3 4 11 0,0 0 4 0,7-3 1 15,0-1 0-15,3-2 0 0,-3 6 0 0,0-4 1 16,-3 10 0-16,3-6 0 0,-4 0-7 0,-3 9-2 15,0 7 0-15,3-7 0 0,-3 6 1 0,0-5 0 0,0 5 0 16,0 1 0-16,0-1 11 0,0 1 1 0,0-4 1 16,-1 3 0-16,-2-5-7 0,3 2-2 0,3-3 0 0,-3-3 0 15,3-3 7-15,-3 3 0 0,4 1 1 0,3-8 0 16,-4 7 4-16,4-6 1 0,0 0 0 0,-4 9 0 16,8-9-26-16,-4 6 0 0,0-6 0 0,3 6 0 15,-3-6 0-15,0 0 0 0,4 6-11 0,-5-6 11 16,5-1 0-16,-4-2 0 0,0 3 0 0,-4 0 0 15,1-4 0-15,3 4 12 0,-4-3-4 0,0-4 0 16,1 4 7-16,-4 0 1 0,3-4 1 0,1-2 0 16,-1-1-17-16,-3 1 0 0,3-4 0 0,4 3 0 15,0 1 34-15,4-10 0 0,-4 6 0 0,7-6 0 16,0 0-10-16,0 0-3 0,0 0 0 0,0 0 0 0,3-16 19 16,1 7 3-16,3-7 1 0,0 4 0 15,3-4-26-15,1-9-5 0,3 6-1 0,0-9 0 0,0 3-3 0,4-4-1 16,0 4 0-16,-4-3 0 0,0-6-8 0,3 5 0 15,-2-5 0-15,-1 6 8 0,-4 0-8 0,4-1 0 16,-3-2 0-16,0 9 8 0,-1-9 0 0,4 9 0 16,-3-10 0-16,-1 4 0 0,1 0 17 0,3 0 3 15,0-4 1-15,4 1 0 0,-4-4-29 0,4 1 8 16,-1 6-8-16,1-4 0 0,3 4 0 0,-7 0 0 16,0 9 0-16,-3 0 0 0,-4-3 0 0,0 4 0 15,0 8 0-15,4-9 0 0,-1 4 0 0,-3 5 0 16,4-2 0-16,-1-4 0 0,4-3 0 0,-6 10 0 15,2-7 0-15,-3 7 0 0,0-1 0 0,-3 1 0 0,3-1 0 16,-4 4 0-16,1-3 0 0,3 6 0 0,-7-4-8 16,0 7 8-16,7 0 0 0,-7 0-8 0,0 0 8 15,0 0 0-15,0 0-10 0,0 0 10 0,0 0-8 0,0 0 8 16,0 0-11-16,-4 10 11 0,-3 5-13 16,4-2 5-16,-4 3 8 0,-4 3-12 0,1-1 12 0,-1 7-12 15,-3 1 12-15,3-8-12 0,1 11 12 0,-1 2-12 16,-3 0 12-16,0 4 0 0,-4-1 0 0,4 1-8 15,-3 2 8-15,-5 7 0 0,1 0 0 0,4-6 0 16,3-4 0-16,-4 1 0 0,7-7 0 0,1 7 0 16,-4-7 0-16,7 0 0 0,-4-3 0 0,4 0 0 15,0-3 0-15,0 0 0 0,0-3 0 0,3-7 0 16,1 4 0-16,3-7 0 0,-4 1 0 0,4-10 0 16,0 0 27-16,0 0 4 0,0 0 1 0,0 0 0 0,-7 0-32 0,7-10 0 15,-3 1 0-15,-1 0 0 0,1-7 23 0,3-3-2 16,-4 0 0-16,4-6 0 0,0 6-12 0,4-6-9 15,-4-3 12-15,3 3-12 0,1-3 0 0,-1-7 0 16,1 4 0-16,3-4 0 0,0 1 0 0,3-1 0 16,1-2 0-16,-1 2 0 0,8-2 0 0,0 2 0 15,-4 1-9-15,7-1 9 0,-3 7 0 0,3 3 0 16,4-3 0-16,-11 3 0 0,0 6 0 0,3-3 0 16,1 0 0-16,0 0 0 0,-1-3 0 0,-3 6 11 15,1-6-11-15,2 0 12 0,-3 6-12 0,-3 0 8 16,-4 0-8-16,0 1 8 0,0 2-8 0,-3 7 8 15,-4-7-8-15,3 6 8 0,1 1-8 0,-1 0 0 16,-3-1 0-16,0 10 0 0,0 0 0 0,0 0 0 0,0 0-8 0,0 0 8 16,7 10-11-16,-3 5 3 0,-4-2 0 0,3 3 0 15,-3 9-2-15,0-7 0 0,-3 11 0 0,-1-1 0 16,1-3 10-16,-4 0 0 0,-4 3 0 0,0-3-8 16,-3 4 8-16,-3 5 0 0,-4 4 0 0,6-10 0 15,1 13 0-15,-3-4-8 0,-8 1 8 0,4-4 0 16,0 1 0-16,-4-1-8 0,7-5 8 0,-10 8 0 15,3-12 0-15,8 4 0 0,-1-4 0 0,0 0 11 16,4-6-11-16,0-4 0 0,4-2 0 0,-1 3 0 16,1-4-15-16,-1-6 5 0,4 4 1 0,0-1 0 15,-4-3 21-15,8-2 5 0,-4-4 1 0,0 0 0 16,7 0-9-16,-4 6-1 0,-3-12-8 0,7 6 12 16,-4-10-4-16,1 7 0 0,-1-10-8 0,4 4 12 0,4 0-12 15,-1-4 0-15,5-3 0 0,-5 1 0 16,8 2 0-16,-1-2 0 0,1-11 0 0,3 8 0 0,-3-1 0 15,6 0 9-15,1-6-9 0,-1 6 8 0,1-6-8 0,7 3 0 16,-4-3 0-16,4 0 0 0,-1 3 0 0,1 0 0 16,0 0 0-16,-8 6-11 0,-6-2 11 0,3 2 0 15,0-3 0-15,0 0 0 0,0 4 11 0,0-4-3 16,1 3 0-16,2-3 0 0,1 0 2 0,-4-6 0 16,-3 7 0-16,-1 5 0 0,1-3-10 0,3-3 0 15,-4 4 0-15,-3-4 0 0,1 10 0 0,2-7 0 16,-3 6 0-16,-3 1 0 0,3 0 0 0,-4 6 0 15,1-4 0-15,-4 7 0 0,0 0 0 0,0 0-11 16,0 0 3-16,0 0 0 0,0 0-3 0,3 10 0 0,-6 5 0 16,-1-2 0-16,1 3 11 0,-1-1 0 0,-3-2-9 15,0 2 9-15,0-2 0 0,0 3 0 0,-4 3 0 16,1-1 0-16,-4 7-8 0,3 1 8 0,-6 2 0 0,-1 0 0 16,4 6-8-16,-4 1 8 0,0 3-10 0,8-4 10 15,-1-6 0-15,1 7 0 0,-4-1 0 0,0-6 0 16,-1 1 8-16,1 2-8 0,-3-3 0 0,-1 1 0 15,0-1 0-15,1 3 0 0,3-9 0 0,3 0 0 16,-3-3 10-16,3 0-2 0,1-10 0 0,3 10 0 16,0-10 0-16,0 1 0 0,3-10 0 0,-3 9 0 15,3-3 4-15,4-6 1 0,0 0 0 0,0 0 0 16,-3-6 5-16,-1-3 1 0,4 6 0 0,-3-13 0 16,3 6-3-16,0-5 0 0,0 2 0 0,0-2 0 15,3-11-7-15,-3 8-1 0,4-4-8 0,-1-3 12 0,1 0-12 16,3-4 0-16,0 4 0 0,0-3 0 0,4 3 0 15,-4-3 0-15,3-1 0 0,1 1 0 0,0 3 0 0,3-3 0 16,-4 3-10-16,4 0 10 0,4-3 0 0,-4 2 0 16,-3 8 0-16,3-7 0 0,0 6 0 0,-7 0 0 15,0 0 0-15,0 3 8 0,4-2-8 0,-4-7 0 16,3 6 0-16,1 0 0 0,-1-6 0 0,5-10 0 16,-5 7 0-16,1 0 0 0,-1 0 0 0,1-7 0 15,-4 10 0-15,0-3 0 0,-3 3 0 0,3 6 0 16,-7 0 0-16,3 10 0 0,-3-7-15 0,0 7 3 15,0-1 0-15,0 4 0 16,-3 3-60-16,3 3-12 0,0 0-3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1T18:25:58.64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2477 11748 2372 0,'0'0'52'0,"0"0"12"0,0 0 1 0,0 0 1 0,0 0-53 0,3-6-13 15,-3 6 0-15,7-4 0 0,-7 4 38 0,7 0 5 16,-7 0 1-16,11 0 0 0,-4 4-26 0,3 2-5 15,-6 3-1-15,-1 1 0 0,4 5 23 0,-7-5 4 16,0 8 1-16,0 1 0 0,0 6-16 0,-7 4-4 16,4-4 0-16,-8 9 0 0,1 4 26 0,-4 6 5 0,-8 3 1 15,5 3 0-15,-15-3 8 0,7 6 1 0,1 1 1 16,-5-4 0-16,-6 6-14 0,0 4-4 0,0 6 0 16,-1-4 0-16,1 7 2 0,-4-3 0 0,4-3 0 0,0 0 0 15,-1-10-32-15,1 10-6 0,-4-10-8 0,8 7 11 16,6-13-11-16,0 3-11 0,-3-13 3 15,-4 1 0-15,8-7 8 0,2-2 0 0,5-1 10 0,-4-9-10 32,-1-4-38-32,8-5-14 0,0 5-2 0,0-11-1 15,-4 2-66-15,4-6-14 0,0 0-2 0,4-6-769 0,-12-7-154 0</inkml:trace>
  <inkml:trace contextRef="#ctx0" brushRef="#br0" timeOffset="369.805">1323 11989 1497 0,'-11'-9'133'0,"1"9"-106"16,6-6-27-16,4 6 0 0,0 0 347 0,0 0 64 15,0 0 13-15,4-4 2 0,6 4-360 0,4 0-66 16,1 0-25-16,2 4 1 15,1 2-7-15,3 0-1 0,-7-3 0 0,7 7 0 0,0 5 20 0,-6-5 3 16,2 9 1-16,4-1 0 0,1 7 8 0,-5 4 11 16,1-4-3-16,7 9 0 0,-8-6 33 0,11 10 7 15,1-3 0-15,2 2 1 0,-2 4-1 0,6-3-1 0,0 6 0 16,0 3 0-16,4 3-25 0,-4 3-5 16,4 0-1-16,-3 1 0 0,6-1-16 0,-10-6 10 0,3-3-10 0,7 3 8 15,-6-3-8-15,2 0 0 0,-2-7 0 0,-1 7 0 16,-7 0 0-16,4-9 0 0,-4 2 0 0,-3-5 0 15,-1-1 0-15,1-6 0 0,-4 3 8 0,1-3-8 16,-5-6 0-16,1 0 0 0,-4 3 0 0,-4-3-11 31,1-7-66-31,-4-2-14 0,0 5-2 0,4-5-1 16,-1-4-158-16,-3-3-32 0</inkml:trace>
  <inkml:trace contextRef="#ctx0" brushRef="#br0" timeOffset="1339.665">2360 7518 633 0,'-3'-16'28'0,"-4"13"6"0,3-7-34 0,0-5 0 16,-3 5 0-16,4-5 0 0,-4 5 380 0,3-9 68 15,4 7 15-15,0-4 2 0,-7 0-369 0,7-2-73 16,0 2-15-16,0 3-8 0,0-2 13 0,7-4-1 15,-14 3-1-15,14 4 0 0,-7-4-1 0,4 3 0 16,3 1 0-16,-7 3 0 0,3-1 12 0,-3 1 2 16,-3 6 1-16,3 3 0 0,0 0 11 0,0 0 3 15,0 0 0-15,0 0 0 0,10 3-15 0,-6 6-4 16,0 1 0-16,3-1 0 0,-4 7 4 0,4 2 0 0,-3 8 0 16,6-1 0-16,-6-3-10 0,6 12-2 0,1-9 0 15,0 10 0-15,-1-7 16 0,-3 9 2 0,4-2 1 0,6-7 0 16,-10 7-20-16,4-7-11 0,3 6 12 15,-3-5-12-15,-1 5 20 0,1 1-2 0,-1-1-1 0,1 1 0 16,3-7-5-16,-3 0-2 0,-1 0 0 0,-6-3 0 16,6-6-1-16,1 6 0 0,-7-6 0 0,6-3 0 15,-6-4 7-15,6-2 2 0,-3 5 0 0,-3-8 0 16,-4-7 6-16,10 3 2 0,-6 6 0 0,-4-9 0 16,7 0 1-16,0 0 0 0,4 0 0 0,-4 0 0 15,7-3-1-15,-11-3 0 0,8-4 0 0,0 1 0 16,-1-7-6-16,11 4 0 0,-7-4-1 0,0-3 0 15,8 0-10-15,-8 1-1 0,0-4-8 0,0 0 12 16,4-3-12-16,-1 0 0 0,4 3 0 0,-10-3-10 16,3-1 18-16,0-2 3 0,4 3 1 0,-4 6 0 15,-3-6-12-15,-4 6 0 0,10-9 0 0,-6 3 0 0,-4 6 0 0,3-6 0 16,5-3 0-16,-5 3 0 0,8 6 0 0,-11-9 0 16,3 3 0-16,5-3 0 0,-5 2 0 0,8 5 0 15,-11-5 0-15,10 1 0 0,-2 7-8 0,-1-1 8 16,-4 0-10-16,4 3 10 0,-3 1-26 0,3 5 1 15,-3 1 0-15,-1-1 0 16,-6 7-121-16,6-3-24 0,-3-3-5 0,0 9-742 16,-7 0-149-16</inkml:trace>
  <inkml:trace contextRef="#ctx0" brushRef="#br0" timeOffset="1831.629">2829 8073 1152 0,'0'0'102'0,"-7"0"-82"0,-3 0-20 0,-1 0 0 0,-3 6 264 0,3-6 49 16,1 3 10-16,6-3 1 0,-6 0-256 0,-1 6-52 16,4-6-16-16,4 0 8 0,3 0-8 0,-4 10 0 15,4-10 0-15,-7 0 0 0,3 9 0 0,4-9-10 16,-7 6 10-16,7-6 0 0,-3 4 0 0,3 5 0 15,0 0 0-15,0-2 0 0,0 2 45 16,-4 0 7-16,4 1 0 0,0 6 1 0,0-4 9 0,0 4 2 16,0 3 0-16,0-1 0 0,0 14 3 0,4-1 1 15,-4 4 0-15,0 8 0 0,0-5-8 0,0 6-2 16,0 0 0-16,0 0 0 0,0 0-26 0,0 0-4 16,-4 0-2-16,-3-7 0 0,7 10 5 0,-3-3 1 15,3-3 0-15,-7-4 0 0,7 1-32 0,-4-3 0 0,4-1 0 16,-7-6 0-1,7 1-87-15,-3 5-23 0,3-15-5 0,0 6-1284 0</inkml:trace>
  <inkml:trace contextRef="#ctx0" brushRef="#br0" timeOffset="2870.392">13462 11873 1555 0,'0'0'138'0,"0"0"-110"0,0 0-28 0,-4-3 0 0,4 3 264 0,0 0 47 16,0-6 9-16,0 6 3 0,0-10-258 0,4 4-51 15,-4 6-14-15,7-9 0 0,0 6 0 0,0-4-10 16,4-2 1-16,3-1 0 0,0 1 9 0,4 0 0 16,3 2 0-16,3-2 0 0,-2 0 31 0,9-1 5 15,1 1 0-15,7 3 1 0,0-4 14 0,3 7 2 16,-3-3 1-16,0-4 0 0,0 7-14 0,3-3-2 16,-3 6-1-16,-1-3 0 0,5 3-18 0,-1 3-4 15,-3-3-1-15,0 6 0 0,3-3-14 0,0 7 8 16,-6-4-8-16,-1 3 0 0,-3 1 8 0,-4-1-8 15,-3 1 0-15,-8-4 0 0,1 6 0 0,-4-5 0 0,0 2 0 16,-7 0 0-16,0 7 0 0,0-6 8 0,-3-1-8 16,-4 4 0-16,-4 2 0 0,1 1 0 0,-4-4 0 0,-4 4 0 15,-7 9 0-15,-6-6 0 0,-8 9 0 0,-10 7 0 16,-4-1-12-16,-4 4 12 0,-2-1-12 0,2-2 12 16,-6 3 0-16,6 2 0 0,-3-2 0 0,-3-4 0 15,-4 1 0-15,0-7-10 0,11 0 10 16,-1 7-8-16,-3-7 8 0,7 7 9 0,4-7-1 0,7 6-8 15,7-5 16-15,3-4-3 0,4 0-1 0,3 0 0 16,0-3-3-16,8-3-1 0,3 6 0 0,3 0 0 16,1-6-8-16,-1-1 0 0,8 1 0 0,-4-3 0 15,10 3 8-15,1 0-8 0,7-4 12 0,3 1-4 16,3-4 9-16,12-2 2 0,-1-1 0 0,4 1 0 16,10-1 9-16,1 4 1 0,3-10 1 0,-1 6 0 15,-2-3-16-15,-1-2-3 0,8 2-1 0,-1-6 0 0,4 0 2 16,4 3 0-16,-1-3 0 0,1 0 0 0,-4 0-12 0,-4 0 0 15,-7 0 0-15,4 0 0 0,-3-3 0 0,-1 3-14 16,4 0 3-16,-4 0 1 16,-3 0-103-16,4 0-21 0,-5 3-4 15,-2-3-1290-15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1T18:32:43.74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2575 7706 1267 0,'0'0'56'0,"0"-3"12"0,0-4-55 0,-3-2-13 15,3 3 0-15,0-4 0 0,0 7 213 0,-7-6 40 16,3 2 8-16,-3-2 2 0,4 0-179 0,-1-1-36 16,-7 4-8-16,1-3 0 0,-4-1-17 0,-4 1-3 15,1-1-1-15,-8 4 0 0,0-3-19 0,4 5 0 16,-11-2 0-16,0 6 0 0,-3-3-16 0,-7 3 4 16,7 0 0-16,-4 3 0 0,-7-3 3 0,4 6 1 0,-11-6 0 15,3 4 0-15,1 2 8 0,-1-6 0 0,1 9 8 16,0-9-8-16,-4 10 32 0,10-10 3 0,1 9 0 0,3-9 0 15,11 6 11-15,-7-2 2 0,0-4 1 0,3 6 0 16,4-3-12-16,-4-3-2 0,7 6-1 0,0-6 0 16,1 10-17-16,-1-10-3 0,11 9-1 0,-7-3 0 15,-4-3-5-15,4 7-8 0,7-1 11 0,0-2-11 16,0 2 0-16,3 7 0 0,-7-4-12 0,15-2 3 16,-1 5 9-16,-6 1 0 0,10-4 0 0,0 7-8 15,-7-3 8-15,14 3 0 0,-4 0 0 0,4-4-8 16,-3 4 8-16,6 0 0 0,-6 6 0 0,3-6 0 15,4 9 0-15,-8-3 0 0,11 3 0 0,-3 7 0 16,-1-1 0-16,1 1 0 0,-8 2 0 0,8 7 0 16,-7 3 0-16,3 7 0 0,-7-1 0 0,3 7 0 0,4-4 0 0,-14 4 0 15,7-4 0-15,0 4 0 16,-3 2 0-16,3-5 0 0,0 5 0 0,-7 1 0 0,3 0 0 0,4 6 0 16,0-6-10-16,-3 9 10 0,-8 0 0 0,0-3 0 15,11 9 0-15,-7-6 0 0,4 0 0 0,-1-9-8 16,-6 0 8-16,3 3 0 0,3 3 0 0,1-7 0 15,-4 1 0-15,3 6 0 0,-3-3 0 0,3-3 0 16,-6 6 0-16,6-7 0 0,-3 11 0 0,4-1 0 16,-8-3 0-16,8-3 0 0,-8 3 0 0,0-7 0 15,8 1 0-15,-4-10 0 0,-4 7 0 0,8-7 0 16,-4-3 0-16,3 4 0 0,4-1 0 0,0 0 0 16,0-3 9-16,0-3-9 0,0-3 0 0,0-6 0 0,4-4 0 15,-4 1 0-15,0-1 0 0,7-5 0 0,-7 5 0 0,3-6 0 16,-3 1 0-16,7-4 0 0,-7 3 0 15,0-3 0-15,0 3 12 0,0-3-4 0,0-6 0 0,-7 9 0 16,7-6-8-16,-3-3 0 0,3-6 0 0,0 2 0 16,-7 4 28-16,7-3 3 0,0-7 1 0,-4 1 0 15,4-1-10-15,-3 0-2 0,3 1 0 0,-7-1 0 16,7 1-20-16,0-1 9 0,0-3-9 0,0 4 0 16,0-4 8-16,0-3-8 0,0-3 0 0,7 10 0 15,-7-1 0-15,3 0 0 0,-3-2 0 0,0-4 0 16,0-3 0-16,4 12 0 0,3-8 0 0,-7 5 0 15,0 0 0-15,3 1-14 0,-3-4 4 0,7-3 1 16,-7 3 9-16,0 4 0 0,0-1 0 0,0 1 0 0,4-1 0 16,-4-3 0-16,0 4 8 0,0-7-8 0,0 3 0 15,0-6 0-15,0 0 0 0,0 10 0 0,0-10 12 0,0 0 4 16,0 6 0-16,0-6 1 0,0 0 7 0,10 3 2 16,1-3 0-16,-7 6 0 0,10-3-15 0,3-3-3 15,-3 7-8-15,11-4 12 0,0 3-12 0,7 3 0 16,-4-5 0-16,7 8 0 0,0 1 0 0,1-4-12 15,-8 0 12-15,4-2-10 0,-8 2 10 0,4 7 0 16,-3-7 0-16,7 1 8 16,-11-1-108-16,-3 0-20 0,3 1-5 0</inkml:trace>
  <inkml:trace contextRef="#ctx0" brushRef="#br0" timeOffset="44962.841">26388 4084 172 0,'0'0'8'0,"0"0"1"0,0 0-9 15,0 0 0-15,0 0 0 0,0-10 0 0,-4 10 73 0,4 0 13 16,0-9 2-16,0 9 1 16,-3-9-105-16,3 6-22 0,0-4-4 0,0 7-1 0,0 0 26 0,0 0 5 15,0-6 0-15,0 6 1 0,0 0 27 0,0 0 6 16,0-9 1-16,0 9 0 0,0 0 69 0,0 0 15 15,-4 0 2-15,4 0 1 0,-7-10 16 0,7 10 3 16,-3 0 1-16,3 0 0 0,-7-3-26 0,7 3-6 16,0 0-1-16,0 0 0 0,-4-6-44 0,4 6-9 15,-7-3-1-15,7 3-1 0,0 0-13 0,0 0-2 16,0 0-1-16,0 0 0 0,0 0-2 0,0 0-1 16,0 0 0-16,0 0 0 0,0 0 11 0,0 0 2 15,-4 0 1-15,4 0 0 0,0 0-17 0,0 0-3 0,0 0-1 0,0 0 0 31,0 0-64-31,0 0-14 0,0 0-2 0,0 0-811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1T17:35:11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3291 13908 1357 0,'0'0'60'0,"0"0"12"0,0 0-57 0,0 0-15 0,0 0 0 0,0 0 0 16,0-9 100-16,4 0 18 0,-1-1 3 0,5 4 1 16,-5-4-94-16,4 1-18 0,-3 0-10 0,3-1 10 15,-4 1-10-15,1 3 8 0,3 2-8 0,-7 4 8 16,0-6 27-16,3 3 5 0,4-3 0 0,-7 6 1 0,0 0 7 15,0 0 2-15,7 0 0 0,1 0 0 16,2 0-12-16,1 6-2 0,-4-6-1 0,10 0 0 0,-10 3-5 0,11-3-1 16,-4 6 0-16,7-6 0 0,-3 0-5 0,3 4 0 15,0-4-1-15,4 0 0 0,0-4-3 16,-8 4 0-16,8-6 0 0,-4 6 0 0,0-3 4 16,4-3 0-16,-4-4 0 0,-3 10 0 0,7-3 0 0,-4-3 1 15,7 3 0-15,0-3 0 0,-3 6-16 0,0-7-9 16,3 4 10-16,4 3-10 0,-4 0 0 0,4 0 8 15,3 0-8-15,-3 0 0 0,3 3 14 0,-3-3 0 16,-4 0 0-16,4 0 0 0,3 0-2 0,0 0 0 16,0-3 0-16,4 3 0 0,0 0 20 0,3-6 3 15,-3 6 1-15,0-3 0 0,3-4-18 0,-6 7-3 0,2 0-1 16,-2 0 0-16,-1 0-6 0,-7 0-8 16,4 0 11-16,-4 0-11 0,4 0 8 0,3 0-8 0,-3 0 0 15,3 0 0-15,7 7 9 0,-3-7-9 0,7 0 0 0,0 0 9 16,-4 3-9-16,1-3 0 0,-1 0 0 0,0 0 0 15,-6 0 0-15,-1 0 0 0,7 0 0 0,1-3 0 16,-5 3 0-16,8-7 0 0,-3 7 0 0,-1 0 0 16,0 7 0-16,1-4 0 0,-8-3 0 0,0 6 0 15,0-3 30-15,-3 4 1 0,0 2 0 0,3-3 0 16,4-3-31-16,0 4 0 0,7-4 0 0,-4 6 0 16,0-3 0-16,4-2 8 0,0 2-8 0,0 3 0 15,-7-3 0-15,0-2 0 0,3 2 8 0,-3-3-8 16,7 3 0-16,-8-6 0 0,8 3 0 0,-3-3 0 15,2 7 0-15,-2-4 0 0,6-3 0 0,-10 6 0 0,7-6 0 16,-11 3 9-16,4 4-1 0,0 2 0 0,3-9-8 16,-7 9 0-16,15-2 0 0,-12-4 0 0,5 3 8 15,3-3-8-15,7 7 0 0,-1-4 8 0,1 3-8 0,0 1 0 16,-3-1 0-16,6-3 0 0,-3-3 0 0,7 4 0 16,-4-4 0-16,4 3 0 0,0-3 0 0,0 4 0 15,-7-7 0-15,0 6 0 0,-7-3 0 0,3-3 0 16,1 6 8-16,-4-3-8 0,3-3 0 0,1 0 0 15,2 7 9-15,1-4-9 0,-3-3 10 0,-1 6-2 16,-3-6-8-16,3 3 12 0,-6-3-4 0,6 0-8 16,0 6 11-16,8-6-11 0,3 10 10 0,-4-10-10 15,1 9 8-15,-1-9-8 0,-3 10 0 0,0-10 0 16,0 6 0-16,0 3 0 0,7-6 0 0,-4 4 0 16,4-7 10-16,-3 3-10 0,-4 3 0 0,0-6 0 0,-8 0 0 15,1 0-9-15,-3 0 9 0,2 0 0 16,1 0 0-16,4 0 0 0,-1 0 20 0,1-6 0 0,2 3 0 15,1 3 0-15,0 0-20 0,-3-7 8 0,-1 7-8 0,4 0 0 16,0-3 12-16,7 3-1 0,7 0-1 0,-4 0 0 16,1 3-10-16,-8-3 0 0,1 7 0 0,-4-7 0 15,0 3 0-15,0 3 0 0,-4-6 0 0,0 10 0 16,4-10 0-16,0 0-16 0,-3 6 4 0,-5-6 1 16,1 3 11-16,-3-3 0 0,2 0 0 0,-6 6 0 15,0-6 0-15,3 3 9 0,11-3-1 0,4 0-8 16,-4 7 0-16,3-7 0 0,4 3 0 0,-3-3-12 15,-5 0 12-15,5 6 0 0,-4-3 0 0,3-3 0 16,-3 6 0-16,0-6 0 0,0 4 12 0,0 2-12 16,-4-6 0-16,-3 0 0 0,0 9 0 0,-4-9-12 0,1 7 12 15,-1-4 0-15,-3-3 0 0,7 0 0 0,3 6 0 0,4-3 0 16,3-3 9-16,-3 0-9 0,0 0 0 0,4 6 0 16,-1-6 0-16,4 0 0 0,4 0 0 15,6 0 0-15,-3 4 0 0,0-4 0 0,0 0 0 0,-7 0 9 16,-3 0-1-16,3 0 0 0,-4 0-8 0,4 0-11 15,-7 0 3-15,7 0 0 0,3 0 8 0,-3-4 0 16,-3 4 0-16,-1-6 0 0,-3 6 0 0,0 0 0 16,7 0 8-16,4 0-8 0,-1 0 14 0,8 0-2 15,-1-3 0-15,4-3 0 0,-3 6-12 0,3 0-8 16,4 0 8-16,3 0-13 0,3-3 13 0,-2 3 0 16,-8 0 0-16,3 0 0 0,1 0 0 0,-1 0 0 0,1-7 0 15,0 7-12-15,-1 0 12 0,-6 0 0 0,-4 0 0 0,-4-3 0 16,8 3 0-16,-1 0 0 0,8-6 12 0,-4 6-12 15,0-10 0-15,0 10 0 0,-7-6 0 0,11 6 0 16,0-3 0-16,6 3 0 0,8-6 0 0,-7 6 0 16,-11 0 0-16,3-3 0 0,4 3 0 0,4 0 0 15,3 0 0-15,-7 3 0 0,-6-3-8 0,2 0 8 16,4 0 0-16,-3 6 0 0,3-3 0 0,0-3 0 16,-10 0 0-16,-1 0 0 0,-3 0 0 0,0 0 0 15,4 0 0-15,-1 6 0 0,5-6 0 0,-5 0 0 16,4-6 0-16,-3 6 0 0,3 6 0 0,-4-6 0 15,8 0 0-15,3 0 0 0,-3 0 0 0,-1 4 0 16,1-4 0-16,0 6 0 0,-4-6 0 0,3 6 0 16,1-3 0-16,-1-3 0 0,-2 0 0 0,-8 7 0 0,-7-4 0 15,-4-3 0-15,-3 0 0 0,3 6 0 0,-3-6 0 16,4-6 0-16,6 6 0 0,1 0 0 0,-8 0 0 16,1 0 10-16,-8-3-10 0,0-4 8 0,8 7 0 0,-8-9 0 15,8 9 0-15,-1-6 0 0,4 2-8 0,-3 4 12 16,-5 0-12-16,1-6 12 0,-7 6-12 0,0 0 0 15,0 0 0-15,0-3 0 0,0 3 0 0,0 0 0 16,3-6 0-16,-3 6 0 0,-4 0 0 0,0 0 0 16,-3-3 0-16,0 3 0 0,-7 0 0 0,0-7 0 15,-4 7 0-15,-4 0 8 0,5 0-8 0,-5-3 8 16,1 3-8-16,0 0 8 0,3 0-8 0,0 0 12 0,-3-6-12 16,0 6 12-16,-1 0-12 0,1 0 0 15,0 0 0-15,-4-3 0 0,0 3 10 0,0-6-10 0,-3 6 12 0,-4 0-12 16,4 0 0-16,-8-7 0 0,4 7 0 15,-3-3 0-15,-4 3 8 0,4-6-8 0,-11 6 0 0,10 0 0 16,1-3 11-16,-1 3-11 0,-10 0 10 0,7 0-10 16,4-7 8-16,-1 7-8 0,1-3 0 0,-4 3 0 15,0-6 0-15,0 6 8 0,4 0-8 0,-4 0 0 16,0 0 0-16,0-3 0 0,0 3 0 0,0 0 0 16,0 0 0-16,0-6 0 0,-3 6 0 0,6 0 0 15,-10 0 0-15,4 0 0 0,3 0 0 0,-7 0 0 16,7 0 0-16,0-3 0 0,0 3 0 0,4-7 0 15,-4 7 0-15,0 0 0 0,3 0 0 0,1 0 0 16,3 0 0-16,-3 0 0 0,-1 0 0 0,1 0 0 16,-1 0 0-16,1 0 0 0,0 0 0 0,-11 0 0 0,0 0 0 15,7 0-10-15,0 0 10 0,-7 0-8 0,0 0-12 16,0 0-1-16,3 0-1 0,-3 0 0 16,0 0-156-16,-7 10-31 0,-11 5-7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1T18:39:54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25541 12497 1872 0,'0'0'83'0,"0"0"17"0,7-6-80 0,0 3-20 0,0-3 0 0,-3 2 0 16,3-2 0-16,-7 6 0 0,3-9-13 0,-3 9 5 31,4-3-28-31,-4-4-4 0,-4 4-2 0,1-3 0 16,-4 3-11-16,0-3-3 0,-4 6 0 0,1-7 0 0,-8 7 76 0,4 0 14 0,3 0 3 0,-3 7 1 15,0-7 54-15,0 6 12 0,3-3 1 0,-3-3 1 16,4 6-26-16,-1-3-6 0,0-3-1 0,4 7 0 16,0-4-45-16,-3 3-8 0,6-3-3 0,-3 7 0 15,0-4-17-15,0 3 0 0,0 1-13 0,4-1 5 16,-5 7-16-16,1-4-2 0,4 4-1 0,-1 3 0 15,1 0 6-15,-1-4 1 0,4 4 0 0,0 0 0 0,0-3 20 16,4 2 0-16,3-2 8 0,0-3-8 0,0-4 27 0,4 4 0 16,-1-4 0-16,4 0 0 0,4-5-7 0,0 2-2 15,3-6 0-15,3 0 0 0,1-6 22 0,0 2 5 16,3-2 1-16,0-3 0 0,-3-1-27 0,0 1-6 16,3-7-1-16,-3 7 0 0,-4-10 32 0,0 3 7 15,-3 4 1-15,-1-4 0 0,1-3-30 0,-4 4-6 16,-4-4 0-16,1 0-1 0,0 3 11 0,-4 4 2 15,-4-7 1-15,1 3 0 0,-1 1-5 0,-3 2 0 16,0-3-1-16,-3 4 0 0,-1-1-8 0,-3 4-2 16,0-1 0-16,-3 1 0 0,-5 6-13 0,1-3 0 0,-3 2 8 15,-4-2-8-15,-1 6 0 0,-6 6 0 0,0-2-12 16,0 5 12-16,-4 0-10 0,0 1 10 0,0 6-8 0,8-1 8 16,-1 4-12-16,0 0 4 0,4 0 0 15,0-1 0-15,7 8-4 0,0 2 0 0,7-3 0 0,0 3 0 16,7-9 20-16,0 6 3 0,3-6 1 0,4 0 0 31,4 3-36-31,3-10-6 0,-3 4-2 0,6-7 0 0,1 1 32 0,3-4 0 0,0-3 0 16,4-3 0-16,-4-3 0 0,7-3 20 0,-3-10-4 15,0 7 0-15,-1-1 0 0,1-2 0 0,-4-10 0 0,-3 9 0 16,-1-12 1-16,-2 6 0 0,-1 0 0 0,-4-6 0 16,1 6 7-16,-4-6 0 0,-4 7 1 0,4 2 0 15,-3-3-4-15,-4 0-1 0,0 10 0 0,-4-7 0 16,1 7-11-16,-1-1-9 0,-6 7 12 0,3-3-12 15,-7 6 0-15,-4 0-9 0,-3 6-1 0,0-3 0 16,-8 7-6-16,5-1 0 0,-4 7-1 0,3-7 0 0,0 1 17 0,0 5-10 16,4-2 10-16,0 3-8 0,7-7 8 0,0 10 0 15,3-10 0-15,1 1 0 0,3 5 0 0,3-5 0 16,4-1 0-16,0-9-8 0,4 6 8 0,3 4 0 16,0-7-9-16,7-3 9 0,-3 6 0 0,6-6 0 15,-3-6 0-15,7 6 0 0,1-3 0 0,-5-4 0 16,8-2 0-16,-4 0 0 0,4-1 0 0,-4 1 0 15,-3-1 0-15,-1-5 8 0,1 5 0 0,0-2 0 16,-4-4 0-16,0 7 0 0,0-7-8 0,-4 7 12 16,1-10-12-16,-4 3 12 0,-3 7 0 0,-1-1 1 15,1-8 0-15,-8 8 0 0,4 1 0 0,-7-1 0 0,0 4 0 16,-7-3 0-16,3 9-13 0,-6-4 0 0,-1 4-12 16,-3 4 12-16,0-4-15 0,0 9 4 15,-4-3 1-15,0 4 0 0,4-1 2 0,0 7 0 0,3-4 0 0,4 7 0 16,0-3 8-16,0 3-12 0,7-1 12 15,3-2-12-15,1 3 0 0,3-3 0 0,0-4 0 0,7 4 0 16,3-7-4-16,1 7-2 0,-4-7 0 0,7-6 0 16,0 4 18-16,4-4 0 0,3-3 0 0,-3-3 0 15,3-4 18-15,0 4-2 0,0-3-1 0,0-3 0 16,-3-1 1-16,3-5 0 0,-3 2 0 0,-1-3 0 16,1 4-7-16,0-4-1 0,-4 0 0 0,0 4 0 15,-3-4-8-15,-1 1 12 0,-3 2-12 0,0-3 12 16,0 7-12-16,-3-7 8 0,-1 7-8 0,-3-1 8 15,-3 7-8-15,-1-3 0 0,-6 6-12 0,-1 0 12 0,-3 0 0 16,-4 6 0-16,1-3 0 0,-4 7 0 0,-4-1-22 16,0 7 3-16,0-7 1 0,-3 7 0 0,4-3 18 15,-1-4 0-15,0 7 0 0,8-1 0 0,2-5 0 0,1-1-8 16,4 1 8-16,3 5 0 16,3-5 0-16,1-7 0 0,3-3 0 0,0 0 0 0,0 0 0 0,0 0 0 15,7 9 0-15,7-9 0 0,-4 0 0 0,8 0 0 16,0-9 0-16,-1 6 0 0,1-4 10 0,3-2-10 15,-3 0 10-15,-4 2-10 0,3-2 16 0,-2-1-4 16,-5 1 0-16,4 0 0 0,-3-1-12 0,-4 1 0 16,3-1 0-16,-6 1 0 0,0 0 0 0,-1-7 0 15,-3 7 0-15,-3 2 0 0,3-2 0 0,-8-1 0 0,1 7 0 16,-3-3 0-16,3 3 0 0,-7-3 0 0,0 6 0 16,-1 0 0-16,-2 0 0 0,-1 0 0 0,1 9 0 15,-5-3 0-15,5-3 0 0,-1 7 0 0,-3-1 0 0,10 4-10 16,4-1 1-16,0 4 0 0,-3-3 0 0,6 2 0 15,1 4 9-15,3-3-8 0,0 3 8 0,3-4-8 16,8-2 8-16,-4 6-12 0,0-10 12 0,7 7-12 16,-3-7 12-16,3 0 0 0,-4-2 0 0,4-4 0 15,4 3 0-15,-4-6 0 0,0 0 0 0,0-6 11 16,0 3 6-16,1-4 2 0,-1-2 0 0,-4 0 0 16,1-1-10-16,-1 1-1 0,-3-7-8 0,4 7 12 15,-7-10 3-15,3 3 0 0,-4 4 0 0,1-4 0 16,-1-3 1-16,-3 4 0 0,0-4 0 0,-3 0 0 15,3 10-16-15,-4-7 0 0,1 3 0 0,-4 4 0 0,-1-1-10 16,-2 4-5-16,-1 0-1 0,-3 6 0 16,4 6 4-16,-8-6 0 0,0 10 0 0,-6-1 0 0,2 0-4 15,-2 7 0-15,3 3 0 0,-1 0 0 0,-2 0 4 0,6 6 0 16,0-7 0-16,4 8 0 0,0-8 12 0,7 1 0 16,4 6 0-16,3-6-9 0,7-3 9 0,-4-4 0 15,4 4 0-15,4-7 0 0,-1 1 0 0,1-1 0 16,0-9 0-16,-1 0 0 0,8 0 12 0,-4 0-3 15,0-3 0-15,0-3 0 0,0-4 3 0,0 1 0 16,1-7 0-16,-1 4 0 0,0-4 0 0,0-9 1 16,-4 6 0-16,1 0 0 0,-4-6 1 0,0 6 0 0,-3 1 0 15,-1-1 0-15,1 0-5 0,-4 0-1 0,-4 4 0 16,1-1 0-16,-4 3-8 0,-4 4-12 0,0-1 2 16,-3 4 1-16,-7 0-3 0,0 3 0 0,-4 6 0 0,-6 3 0 15,2 0 0-15,-2-2 0 0,-5 5 0 16,5 7 0-16,-1-7 12 0,4 1 0 0,3-1 0 0,4 7 8 15,0-7-8-15,6 0-8 0,1-5 8 0,4 5-12 16,3-3 12-16,0 4 0 0,7-10 0 0,0 0 8 16,0 0-8-16,0 0-13 0,0 0 3 0,0 0 1 15,7-3 9-15,3-4 0 0,4 7 0 0,1-9-8 16,6 3 16-16,-4 2 4 0,8-5 1 0,0 0 0 16,-1-7-13-16,1 7 0 0,-4-7 0 0,4 6 0 15,0 1 0-15,-1-4 11 0,-2-2-3 0,-1 9-8 16,-4-4 9-16,1 1-9 0,-7 6 0 0,-4-4 9 15,3-2-9-15,-10 9 8 0,0 0-8 0,0 0 8 16,0 0-8-16,0 0-11 0,-7 9 3 0,0 1 0 0,-4-1 8 16,-6 1-13-16,-1-1 5 0,-3 3 8 0,0 1-11 15,-4-4 11-15,4 1-8 0,0 6 8 0,0-7 0 16,3 7 0-16,4-7 0 0,-4 4 0 0,8-7 0 16,3 3 0-16,0 1 0 0,3-1 11 15,4-9-11-15,0 0 0 0,4 6 9 0,-1 4-9 0,4-7 0 0,0 3 0 16,4-6 0-16,-1 0 8 0,1 0-8 0,3 0 9 15,0-6-9-15,0 6 10 0,-3-3-10 0,3-7 12 16,-3 4-12-16,-1-3 12 0,4-1-12 0,-3 1 12 16,-4 3-12-16,0-7 12 0,4 4-2 0,-8-7 0 15,-3 7 0-15,4-7 0 0,-8 3-10 0,4-2 0 16,-3 5 0-16,-1 1 0 0,-3-1-8 0,0 4 8 16,-4-3 0-16,1 6 0 0,-4-4 0 0,3 7 10 0,0 0-1 15,1 7 0-15,-1-4-9 0,1 6-12 0,-4 1 2 16,3 5 1-16,0 1 9 0,1 3-13 0,-1 0 5 0,1 6 8 15,3-3-14-15,0 3 5 0,0 0 1 0,3 0 0 16,0-3 8-16,8 3-10 0,0 0 10 0,-1-6-10 16,8 0 10-16,-4-1-13 0,7-8 5 15,3-1 8-15,1 1 0 0,0-4 0 0,-1-6 0 0,5 3 0 16,2-6 0-16,-3 3 15 0,4-6-4 0,-4-7-1 16,0 4 8-16,1-7 2 0,-5-3 0 0,-3 0 0 15,0-6-12-15,1 6-8 0,-5-6 9 0,1 0-9 16,-1 6 14-16,-3-9-3 0,0 9-1 0,-3-6 0 15,-1 7-10-15,-3-1 0 0,0-6 0 0,0 9 0 16,0 7 12-16,-3-1 1 0,-4 1 0 0,-4-1 0 16,1 10-25-16,-4 0-6 0,-8 10-1 0,1-1 0 0,-10 7 7 15,2-1 2-15,-2 7 0 0,-5-3 0 0,1 6 10 16,3-6-10-16,4 6 10 0,3 0-10 0,4-6 10 16,7 6 0-16,0-6 0 0,3 0 0 0,4-3 0 0,4-4 0 15,-1 4 0-15,8-7 8 0,-4-6-8 0,3 10-13 16,8-10 3-16,-4 3 1 0,4-12 9 0,3 6 0 15,-4 0 8-15,4-3-8 0,4-3 0 0,0-4 8 16,-1 1-8-16,1-7 0 0,-4 7 8 0,0-1-8 16,0-5 8-16,4 5-8 0,-4-9 0 0,0 10 0 15,4-10 0-15,-1 3-12 0,1 4 27 0,0-4 5 16,-1 1 0-16,1-4 1 0,-4 6-5 0,0-2-2 16,-3-1 0-16,-1 6 0 0,1 1-14 0,-8 0 0 15,4-1 0-15,-7 10 0 0,0 0 0 0,0 0 0 0,0 0 0 16,-10 0 0-1,-1 6-23-15,-3-2-7 0,-3 5-2 0,-1 10 0 0,-7-10 32 0,4 13 0 0,-4-9 0 0,4 6 0 16,0-4 0-16,3 4 0 0,4 0-8 0,4-3 8 16,-1 2 0-16,4-2 0 0,0-3 0 0,0 2 0 15,3-5 0-15,4-1 8 0,0 0 1 0,4 1 0 16,3-4-9-16,0-3 0 0,0 4 0 0,4 2 0 16,-1-9 8-16,4 6-8 0,1-3 0 0,-1-3 8 15,0 7-16-15,0-7-4 0,-7 3-1 0,7 3 0 16,-3-3 13-16,-1-3 0 0,-10 0 0 0,0 0 0 15,11 0 29-15,-11 0 3 0,0 0 0 0,10 0 0 0,-3-3-32 0,-3-3 0 16,3-4 0-16,-3 1 0 16,-1 0-26-16,-3-7-11 15,4 3-3-15,-4-12 0 0,0 6-140 16,0-6-29-16</inkml:trace>
  <inkml:trace contextRef="#ctx0" brushRef="#br0" timeOffset="-189558.981">20955 13378 2617 0,'0'0'57'0,"-4"4"12"16,-3 5 3-16,4 0 2 0,-8 1-59 0,4-4-15 0,0 3 0 0,-3 7 0 16,-1-3-20-16,0-4-8 0,-6 7 0 0,-1 3-1 15,1-4-35-15,-8-2-8 0,0 9 0 0,-3-3-1 16,-4-7 9-16,-3 10 1 0,0-3 1 0,-1 0 0 0,5-7 62 0,-5 10 0 16,1-3 0-16,-4 0 13 15,4 0 49-15,-11-1 10 0,0 8 1 0,-3-8 1 0,-4 7-6 0,0 4-2 16,-3-4 0-16,-1 3 0 0,8 0-36 0,-1-3-7 15,1 3-2-15,-4-2 0 0,-3 2-21 0,-4 3 8 16,0-3-8-16,-4 1 0 0,4 5 0 0,4-6-13 16,3 1 1-16,0-4 1 0,-4 0 11 0,-3-3 0 15,-7 9 0-15,0-9 0 0,0 9 8 0,0-9 3 16,7 3 1-16,0-6 0 0,4 0 6 0,0-3 2 16,-1 2 0-16,-3-8 0 0,7 6-20 0,4-1 0 15,3-5 0-15,0-1 0 0,4 0 0 0,6 1 0 16,1-1 0-16,3 1 0 0,4-1 10 0,-4 0-2 0,4 1 0 15,0-1 0-15,0-2-8 0,-4 2 0 0,-3 0 0 16,3 1 0-16,0-4 0 0,1-3 0 0,-1 7 0 16,0-10 0-16,0 6 0 0,1-6 0 0,6 0 0 15,-3 0 0-15,6-6 0 0,1 6 12 0,0-4-12 0,3-2 12 16,1-3 30-16,3 6 6 0,3-7 2 16,-3-2 0-16,7 2-24 0,-4 1-5 0,4-1-1 0,0-2 0 15,4-4-8-15,-1 7-1 0,1-7-1 0,3 7 0 16,0-10-10-16,3 10 0 0,1-7 0 0,-4 6 0 15,3-2 0-15,4-4-9 0,-3 7 9 0,3 3-10 16,0-7 10-16,0 4 0 0,-3-7 0 0,3 7-8 16,0-1 8-16,3 1 9 0,-3-1-1 0,4 1-8 15,-4-7 8-15,4 7-8 0,-1 3 0 0,1-4 0 16,-1 1 31-16,1 6-1 0,-1-7 0 0,5 4 0 0,-5-3-15 16,1 9-3-16,-1-7-1 0,1 4 0 0,-1-3-11 15,1 3 0-15,0 3 0 0,-1-7 0 0,-3 7 0 16,0-3 0-16,4-3 0 0,-8 6 0 0,1-9 0 0,0 9 0 15,3-10 0-15,-4 10 0 0,1-9 0 0,-4 3 0 16,0-4 0-16,3 1 0 0,-3-1 0 0,7 1 0 16,-7-1 0-16,4 1 8 0,3-7-8 0,0 7 0 15,-4-10 9-15,4 10-9 0,0-7 0 0,1 7 0 16,-1-1 0-16,-4-5 8 0,4 5-8 0,-3 1 0 16,3-1 0-16,-4 7-8 0,1-6 8 0,-1 3 0 15,-3 6 0-15,0 0 0 0,7-7-8 0,-7 7 8 16,0 0-8-16,0 0 8 0,0 0 0 0,0 0 0 15,0 0 0-15,0 0 0 0,0 0 0 0,0 0-12 0,-3 7 4 16,-1 2 0 0,1 0-22-16,-4 1-4 0,-4 5-1 0,-3 1 0 0,0 3 35 0,-4 0 0 0,1 0 0 15,-4 9 0-15,-8-3-11 0,1 3 2 0,-4 0 0 0,1 7 0 16,-1-1 9-16,4-5 0 0,-1 2 0 0,1-9 0 16,0 3-9-16,0 0 9 0,3-6-10 0,7-7 10 15,-3 4 0-15,4 3 0 0,2-10 8 0,5 7-8 16,-4-7 9-16,10 1-9 0,-3-1 0 0,7 1 9 15,4 5-9-15,-1 1 0 0,4-4 0 0,7 7-11 16,-3-3 11-16,7 9 0 0,3-6 0 0,-4 6 0 16,1-3 0-16,3 3 0 0,-3 0 0 0,3-6 0 15,4 6 0-15,-4-6 0 0,4 0 0 0,3-1 0 16,-3-2 12-16,6-3-3 0,-3-4 0 0,1 7 0 16,6-7 18-16,-3 1 3 0,-1-4 1 0,1-3 0 0,0 6-31 15,0-2 0-15,-4-7 0 0,0 0 0 16,0 0-28-16,-3-7-9 0,3 7-2 15,1-9-876-15,-1 6-175 0</inkml:trace>
  <inkml:trace contextRef="#ctx0" brushRef="#br0" timeOffset="-188274.739">16697 14159 2718 0,'0'0'120'0,"0"0"25"0,0 6-116 0,-4 4-29 16,4-4 0-16,0 4 0 0,0-1 16 0,-3 0-4 16,3 1 0-16,-4-1 0 0,4 1-12 0,-3-1-16 15,-4-3 3-15,3 4 1 16,-3-1-16-16,-3 1-4 0,-1-1 0 0,-7 0 0 0,-3-2 32 0,-3 2 0 16,-8-6 0-16,-7 7 0 0,0-4 21 0,-7 3 4 15,-3 1 1-15,3-1 0 0,-3 7 8 0,3-13 2 16,-4 6 0-16,1-9 0 0,-11 7 12 0,0-7 4 15,-7 0 0-15,7 0 0 0,-3 0-33 0,6 0-7 16,4-7 0-16,4 4-1 0,-1-6-11 0,-2-7 0 0,-1 7 0 16,0-7 0-16,0 7 9 0,3-4 3 0,-2-3 1 0,6 7 0 15,0-7 4-15,3 4 1 0,1-4 0 16,7-3 0-16,-4 10-18 0,0-7 0 0,0 7 0 0,-3-1 0 16,0-5 0-16,3 5 0 0,-3 1 8 0,3-1-8 15,4 1 0-15,-4 0-11 0,7-1 2 0,0 1 0 16,4 2 9-16,3-2 11 0,1 0-3 0,-1-1 0 15,0 1-8-15,1-1 0 0,-1 4 0 0,0-3 0 16,-3-1 0-16,0 1 0 0,-1 0 0 0,1-1 0 16,-3 4 0-16,2-4 12 0,1 1-2 0,3 6 0 15,1-6-10-15,-1 2 0 0,4-2 0 0,0-1 0 16,-1 10 0-16,5-6 0 0,3-3 8 0,0 6-8 16,0-4 0-16,3-2-11 0,0 0 3 0,1 2 0 15,6-2 22-15,-3 6 5 0,0-7 1 0,4 1 0 16,-1 3-4-16,1-4 0 0,3 1 0 0,0-1 0 0,0 4-6 15,0-3-2-15,0-1 0 0,3 1 0 0,1 0-8 0,3-1 0 16,-4 4 0-16,4-4 0 0,0 7 0 16,0-3 0-16,0 3 0 0,4-3 0 0,-4-4-9 0,4 10 9 15,-1-9-12-15,4 3 12 0,0 2 0 0,1-2 0 16,2 3 0-16,-3-3 0 0,7-4 0 0,-3 7 0 16,0-3 0-16,6-4 0 0,-2 1 0 0,2 3 0 15,1-4 0-15,0 7 0 0,-1-3 0 0,-2-3 0 16,-1 5 0-16,0-2 0 0,-3-3 0 0,-1 2 0 15,-3 4 0-15,4 3 0 0,-8 0 0 0,1-6 0 16,-4 6 0-16,4-3 0 0,-11 3 0 0,0 0 0 16,0 0 0-16,0 0 0 0,0 0 0 0,7 3 0 15,-7-3 0-15,0 0 0 0,0 0 0 0,0 0 8 0,0 0-8 0,0 0 9 16,0 0-9-16,0 0 0 0,0 0 0 16,0 0 0-16,0 0 0 0,0 0 0 0,0 0 0 0,0 0 0 15,-7 0-14-15,-4 6 5 0,1 4 1 0,-1-10 0 16,0 9 8-16,-3-3 12 0,-3-2-2 0,-1 2-1 15,-3-3-9-15,-4 3-12 0,-7-3 2 0,1 4 1 16,2-4 9-16,1 3 14 0,0-3-3 0,-4 3-1 16,4 4-10-16,0-10 0 0,0 9 0 0,3-9 8 15,0 7-8-15,0-4 0 0,4 3 0 0,0-3 0 16,0-3-10-16,3 6-1 0,1-6 0 0,-1 0 0 16,4 4 19-16,-4 2 3 0,4-6 1 0,-3 9 0 15,2-9-12-15,1 10-17 0,0-10 4 0,-3 6 1 16,6-3 12-16,0 3 0 0,1-3 0 0,3-3 0 0,-4 10 0 0,1-4 16 15,6-3-3-15,-3 4-1 0,0 2-12 16,3 0-16-16,1 1 3 0,6-1 1 0,1-3 12 16,-1 10 0-16,8-3 0 0,0 2 0 0,6-2 23 0,1 3 7 15,0 2 2-15,3-2 0 0,-4 3-32 0,5-3-18 16,-1-4 2-16,0 7 1 0,-3-3 15 0,3-1 0 16,-4-2 0-16,1 2 0 0,3 4 0 0,-7 0 0 15,4-10 0-15,0 7 0 0,-4 0 0 0,0-4 0 16,0 4 0-16,0-7 0 0,0 1 13 0,0-4-1 15,-3-3 0-15,-1 7 0 16,4-1-95-16,1-9-19 0,-5 6-4 0,8-12-1301 0</inkml:trace>
  <inkml:trace contextRef="#ctx0" brushRef="#br0" timeOffset="-133222.159">10830 11911 979 0,'14'0'87'0,"-14"0"-70"0,0 0-17 0,0 0 0 16,7-3 252-16,-3 3 48 0,-4 0 8 0,7-7 3 16,-7 7-252-16,7-3-51 0,0-3-8 0,-7 6 0 15,0 0-11-15,4-3 3 0,3-3 0 0,-7 6 0 16,0 0-1-16,3-10 0 0,1 10 0 0,-1-9 0 15,4 9 32-15,-7 0 6 0,0 0 2 0,11 0 0 16,7-6 17-16,-4 2 3 0,-14 4 1 0,10 0 0 16,1 0 0-16,3-6 0 0,0 6 0 0,0-3 0 15,-3 3-28-15,3-6-4 0,4 6-2 0,-1-3 0 16,-6-4 18-16,6 4 3 0,-2-3 1 0,2-4 0 16,1 1-16-16,-1 0-4 0,-2-1 0 0,2 1 0 15,1-7-6-15,3 1-2 0,-7-4 0 0,11 0 0 16,3 0 16-16,0 3 4 0,0-6 0 0,8-3 0 0,-1 7-32 15,4-8 0-15,-4 1 0 0,4 7 0 0,0-1 12 16,-4 0-3-16,-3 0-1 0,3 3 0 0,-3-2-8 16,-4 2 0-16,-3 3 0 0,-1-2 0 0,-2 5 0 15,2-5 0-15,-3 2 0 0,-3 4 0 0,3-7 11 16,-3 7 0-16,-1-7 0 0,5 6 0 0,-5 1-1 0,1-7 0 16,0 7 0-16,-1-4 0 0,8-2 18 0,-4 5 4 15,0-5 1-15,7 5 0 0,1-2-25 0,-5-4-8 16,1 0 0-16,0 7 0 0,-1-4 0 0,-2-2 0 15,-5-4 0-15,4 10 0 0,-3-7-9 0,0 3-6 16,-4-2-1-16,3-1 0 0,1 3 16 0,-4-2 0 16,0 5 0-16,4-5 0 0,-7 5 13 0,3-2-4 0,0 2-1 15,0-5 0-15,0 5 4 0,0-5 1 0,0 5 0 0,4 1 0 16,-1-10-13-16,5 9 8 0,-1 1-8 0,0-7 0 16,0 7 0-16,0 0 0 0,0-1 0 0,1-6 0 15,-1 7-9-15,-4 0 9 0,1-1 0 0,-4 7-9 16,0-9 9-16,0 8 0 0,-3-2 10 0,0-3-10 15,-1 6 0-15,-3-4 0 0,0-2 0 0,0 9 0 16,0-9-9-16,0 2 9 0,-3 4-13 0,0-3 5 16,-1 3 24-16,4-4 4 0,-3 4 2 0,3-3 0 15,-4 3-22-15,4-3 0 0,0 3 0 0,-3-4 0 16,6-2 0-16,-3 9 0 0,1-10 0 0,2 4 0 16,1 3 0-16,-1-3 0 0,1 3 0 0,-4-4-8 15,4 7 8-15,-4-3 0 0,3-3 0 0,-3 6 0 16,0-3 0-16,-3 3 0 0,3-6 0 0,-7 6 0 15,0 0 0-15,0 0 0 0,0 0 0 0,0 0 8 0,0 0 0 16,0 0 0-16,0 0 0 0,0 0 0 0,0 0-8 16,0 0 11-16,0 0-11 0,0 0 12 0,0 0-3 0,0 0 0 15,0 0 0-15,0 0 0 0,0 0-9 0,0 0 0 16,0 0 0-16,0 0 8 0,0 0 0 0,0 0 0 16,0 0 0-16,0 0 0 0,0-7-8 0,0 7 0 15,0 0 0-15,0 0 0 0,0 0 0 0,-7-3 0 16,7-3 0-16,0 6 0 0,0 0 0 0,0 0 0 15,0 0 0-15,0 0 0 0,0 0 0 0,0 0 0 16,0 0 0-16,0 0 0 0,-4-3 9 0,4 3 3 16,0 0 1-16,0 0 0 0,0 0-13 0,0 0 0 15,0 0 0-15,0 0-10 0,0 0 10 0,0 0 0 16,4-7 0-16,-1 7 0 0,-3 0 0 0,0 0 0 0,7-3 0 0,-7 3 0 16,0 0 0-16,4 0 0 15,-4 0 0-15,0 0 0 0,0 0 0 0,7 0 0 0,-7 0 0 0,7 0 0 16,-7 0 0-16,0 0 0 0,0 0 8 0,0 0-8 15,0 0 0-15,0 0 0 0,7-6 0 0,-7 6 0 16,0 0 0-16,0 0 0 0,0 0 0 0,0 0 0 16,0 0 0-16,0 0 0 0,0 0 0 0,0 0 0 15,0 0 0-15,0 0 0 0,0 0 0 0,0 0 8 16,0 0-8-16,0 0 0 0,0 0 8 0,0 0-8 16,0 0 11-16,0 0-3 0,0 0 0 0,-3-3 0 15,-5-3-8-15,5-4 0 0,-1 1 0 0,1 9 0 16,-4-10 8-16,0 1 0 0,3 0 0 0,-6-1 0 15,3-5-8-15,-4 5 12 0,0-6-12 0,1 4 12 0,-4-4-12 16,3 1 12-16,-6 2-12 0,2-3 12 0,1-3-12 16,0 4 0-16,-3-4 0 0,2 6 8 0,-2-2-8 15,-1-4 0-15,1 3 0 0,-5-3 0 0,5 4 0 0,-1 2 0 16,-3-2 0-16,3-4 0 0,1 9 0 16,-1 1 0-16,0 0 0 0,4-1 0 0,4 4 0 0,-1-4 0 15,4 10-9-15,4-6 9 0,3 6 0 0,0 0 0 16,0 0 0-16,3 13 0 0,4-1 0 0,0 4 0 15,4-7 0-15,-1 10 0 0,4 0 0 0,1 0 0 16,-5-4-8-16,8 4 8 0,-4 0 0 0,4 6 0 16,-4-6 0-16,0 6 0 0,3-6 0 0,-3 9-8 15,1-6 8-15,-1 0 0 0,3 3 0 0,-3 3 0 0,1-3 0 16,-1 0 0-16,0-3 0 0,0-3 0 0,4 6 0 16,-8-6 9-16,4 3-9 0,0-3 0 0,-3 0 0 0,3 0 0 15,-3-4 0-15,-1-2 0 0,4 2-12 0,-3 1 12 16,-1-3 0-16,1-4 0 0,0 0 0 0,-1 7 0 15,1-6 0-15,-4-4 0 0,0-3 8 0,0 6-8 16,0-2 0-16,-3-4 0 0,3 3 0 0,-7-6 8 16,7 3-8-16,0-3 8 0,0 0-8 0,-7 0 8 15,0 0-8-15,3 0 10 0,8 0-10 0,-8-3 10 16,-3 3-10-16,7-6 12 0,1 3-12 0,-1-7 12 16,-4 4-12-16,1-3 10 0,-1-1-10 0,-3-6 10 15,0 7-10-15,0 0 10 0,0-10-10 0,-3 9 10 16,-1-5-10-16,-3-4 0 0,0 3 9 0,-4-3-9 15,1 1 0-15,3 5 0 0,-4-3 0 0,1-2 8 0,-4 2-8 16,-1-3 0-16,-2 3 0 0,3-2 0 0,-4-1 0 16,0 3 0-16,1 4-8 0,-1-4 8 0,0-3 0 0,1 10 0 15,3-7 0-15,0 7-8 0,-4-1 8 0,4-5 0 16,3 5 0-16,1 1 0 0,3-1 0 0,0 7 0 16,0-6 0-16,-1 2 0 0,1-2 0 0,4 3 0 15,-1 6 0-15,1-10 0 0,-1 7 0 0,4 3 0 16,-3-6 0-16,3 6 0 0,0 0 0 0,0 0 0 15,0 0 0-15,0 0 0 0,0 0 0 0,0 0 0 16,0 0 0-16,0 0-8 0,0 0 8 0,0 0-10 16,0 0 10-16,3 6-10 0,1 7 10 0,-1-7-8 15,-3 13 8-15,4-10-8 0,-1 7 8 0,1-3 0 16,-1 8 0-16,5-2-8 0,-5 0-2 0,4 0 0 16,-3 6 0-16,3-6 0 0,0 6 10 0,-4-6 0 0,4 0 0 15,4-1 0-15,-4 1 0 0,0 3 0 0,4-3 0 16,-4 0 0-16,3 0 0 0,1-4 11 0,-1-2-3 0,1 2 0 15,0 1-8-15,-1-3 0 0,4-4 0 0,-3 0 8 16,-4 1-8-16,3-1 0 0,5-2 0 0,-5 2 8 16,-3 0-8-16,0-9 8 0,4 7-8 0,-4-4 8 15,-7-3-20-15,7 0-5 0,-7 0-1 0,7 6 0 32,0-6-83-32,-7 0-17 0,0 0-3 0,0 0-848 0,0 0-170 0</inkml:trace>
  <inkml:trace contextRef="#ctx0" brushRef="#br0" timeOffset="-131575.982">18002 8731 691 0,'0'0'61'0,"0"-6"-49"0,-3 3-12 0,-1-4 0 15,1-2 246-15,-4 6 46 0,3-3 10 0,1 3 2 16,-1-4-237-16,4 7-47 0,0 0-10 0,0 0-2 15,-3 0-8-15,-5-3 0 0,5 3 0 0,-4 0 0 16,0 3 22-16,0 4 6 0,-4-4 0 0,1 6 1 16,-5 0 7-16,1 7 2 0,0-6 0 0,-3 5 0 15,-1-2-4-15,-3 2-1 0,0 4 0 0,-4 0 0 0,4-3-3 0,-7 3-1 16,-1 6 0-16,-6-7 0 16,-7 11-1-16,-1-10 0 0,1 2 0 0,-7 1 0 0,-1-3-9 0,-3 6-3 15,0 4 0-15,8-4 0 0,-5-7-4 0,1 1-2 16,-4 3 0-16,-4-3 0 0,1-6 10 0,3 2 3 15,-3 4 0-15,6-3 0 0,8-4-7 0,3-5-2 16,0 8 0-16,4-5 0 0,0-1 21 0,-1-6 4 16,1 7 1-16,-4-4 0 0,4-6-24 0,0 9-4 15,0-9 0-15,3 7-1 0,0-4-11 0,0-3 10 16,1 0-10-16,-1 6 10 0,7-3-10 0,0 6 12 16,1-9-12-16,-1 7 12 0,4-4-12 0,-4 6 0 15,4-9-12-15,0 7 12 0,0 2 0 0,0-3 0 0,-1-3 0 16,5 7 0-16,-1-1 0 0,0-3 0 0,1-2 0 15,-1 2 0-15,4 3 0 0,0-2 8 0,0-4 2 0,0 3 0 16,3-3-10-16,1 3 0 16,-5-2 0-16,8 2 0 0,0-3 21 0,4 6 9 0,-4-2 2 0,0-7 0 15,0 9-32-15,0-9 0 0,3 9-13 0,4-9 4 16,-7 0 9-16,7 0 11 0,-7 10-3 0,7-10 0 16,-4 0 1-16,4 0 0 0,0 0 0 0,0 0 0 15,0 0 14-15,0 0 2 0,0 0 1 0,0 0 0 16,0 0 6-16,0 0 2 0,0 0 0 0,0 0 0 15,-7 6-2-15,7-6-1 0,-7-6 0 0,0 3 0 16,4-7-15-16,-1-2-2 0,4 2-1 0,-3-2 0 16,-4-4 1-16,3 4 0 0,1-10 0 0,-1 9 0 15,0-6-5-15,-3-3-1 0,0 10 0 0,0-7 0 0,0-6 3 16,0 9 0-16,-3-3 0 0,3 1 0 0,-4-1-11 16,4 3 0-16,-4-3-10 0,4 4 10 0,-3 2 0 15,3-3 0-15,0-2 0 0,0 8 0 0,-1 1 9 0,1-7 8 16,4 7 2-16,-4-1 0 0,3 4-32 0,1-3-7 15,3 9 0-15,0 0-1 0,0 0 21 0,0 0 0 16,0 0 0-16,0 0 0 0,0 0-12 0,0 15 12 16,0-5-10-16,3-1 10 0,4 10-9 0,0-3 9 15,4 2-8-15,0 1 8 0,3-3 0 0,0 9 0 16,3-3 0-16,1-3 0 0,3 6 0 0,-3 0 0 16,0 3 0-16,-1-3-8 0,-3 3 8 0,0-3 0 15,1 4 0-15,-5-1-8 0,4-9 8 0,-3 6 0 0,-1-6 0 16,1 6 0-16,3 0 0 0,-3-6 0 0,-4-1 0 15,3 1 0-15,1-3 0 0,-1 3 8 0,-2-10-8 0,-1 7 0 16,-4-7 0-16,4 1 9 0,0-1-9 0,-7-9 0 16,4 6 12-16,-4-6-12 0,0 0 12 0,0 0-12 15,0 0 12-15,0 0-4 0,0 0 0 0,0 0-8 16,0 0 14-16,0 0-4 0,0 0-1 0,0 0 0 16,0-6-9-16,-4-3 10 0,1-1-10 0,-4-5 10 15,-4 2 2-15,4-3 0 0,0-2 0 0,-4-1 0 16,1-3-12-16,-1 3 12 0,-3 0-12 0,3-6 12 15,-3 6-12-15,4 0 12 0,-4-6-12 0,0 7 12 16,-1-4-12-16,1 0 0 0,-3 3 0 0,-1 0 0 16,4 3 0-16,0-3 0 0,0 7 0 0,3-4 0 15,1 1 0-15,-5 5 0 0,8-2 0 0,-3-4 0 16,3 7 0-16,0-1 0 0,0-6 0 0,0 7 0 0,0 0 0 16,-1-1-14-16,5 1 5 0,-4-1 1 15,3 1-60-15,1 3-12 0,3-4-3 16,-4-5-927-16,4 5-186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5:40:24.4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15533 14479 864 0,'0'0'38'0,"0"0"8"0,0 0-37 0,3-3-9 0,-3-3 0 0,4-1 0 16,-1 4 194-16,-3 3 37 0,4-9 7 0,-4 3 2 16,3 2-194-16,-3 4-38 0,0-6-8 0,0-3 0 0,0 6-16 0,-3-4-2 15,-1-2 0-15,1 0 0 16,-1 2-10-16,1-2-1 0,-4 6-1 15,3-4 0-15,1 4 30 0,-1-3 0 0,1 3 0 0,3 3 10 0,0 0 26 16,-7-6 6-16,3 6 1 0,4 0 0 0,-7 0 6 0,0 0 2 16,0 0 0-16,0 6 0 0,0-3-25 0,0 3-5 15,0-3-1-15,0 7 0 0,-4-1-12 0,0-2-8 16,-3 2 10-16,0 0-10 0,0 7 0 0,-4-7 0 16,1 1 0-16,6-1 0 0,1 7 12 0,-1-4-3 15,-3-2-1-15,0-1 0 16,3-2-8-16,1 2 10 0,3 0-10 0,3 1 10 15,-3-4 21-15,7 3 4 0,0 1 1 0,0-1 0 16,0 10-36-16,0-10 0 0,7 10 0 0,-3 3 0 16,-1-3 0-16,1 3-12 0,-1 3 0 0,1-6 0 15,3 6-7-15,-4-6-1 0,1 6 0 0,3-6 0 16,-4 0-9 0,1-1-3-16,0-2 0 0,-1 3 0 0,1-10 18 0,-1 7 3 0,1-7 1 0,3-2 0 15,-4-4 35-15,1-3 7 0,3 0 2 0,0 0 0 16,0-3-11-16,7-10-3 0,-3 4 0 0,-1-1 0 15,4-2-2-15,0-4-1 0,1 0 0 0,-1-2 0 0,3-4-6 16,-6 0-2-16,-1 3 0 0,5 0 0 0,-8-6-9 16,3 6 0-16,-3 0 0 0,0 0 0 0,0 1 0 15,-3-4 0-15,-1 3 0 0,1 0 8 0,-4 0 10 0,3 4 2 16,-3-4 0-16,0 0 0 0,0 3 5 0,0 4 2 16,-3-4 0-16,3 0 0 0,0 4 5 0,-4 6 0 15,1-4 1-15,3 7 0 0,-4-3-20 0,1 6-4 16,-4-10-1-16,0 10 0 0,0 0-8 0,-4 0 0 15,4 0 0-15,-4 0 0 0,1 10 0 0,-4-4-11 16,0 3 3-16,0 1 0 0,-4-1 8 0,0 10 0 16,1-10 0-16,-5 10 0 0,5-3-19 0,-1 3 2 0,8-4 0 15,-5-2 0-15,5 9 26 0,3-10 6 0,-4 4 1 16,4-3 0-16,4 2-16 0,3 1-16 0,0-3 3 16,0 2 1-16,7 1 12 0,-4-3 15 0,1 2-3 0,3-5-1 15,3 5-29-15,5-5-6 0,-1-1 0 0,0-6-1 16,0 7 10-16,0-10 3 0,4 6 0 0,-4-6 0 15,3 3-3-15,-3-3 0 0,1 0 0 0,-1 0 0 16,0-3 6-16,0-3 1 0,0 3 0 0,-3-7 0 16,-1-6 8-16,1 7 0 0,-1-7 0 0,1 4 8 15,-4-4 9-15,0-3 3 0,0 4 0 0,0 2 0 16,0-3 9-16,0-2 3 0,-3-1 0 0,-1 3 0 16,1-9-10-16,-1 6-2 0,1 0 0 0,-4-6 0 15,0 6-2-15,-4-6-1 0,1 7 0 0,-1-1 0 16,1-9-9-16,-1 12-8 0,-3-3 9 0,0 3-9 15,-3 4 8-15,3 2-8 0,-4 4 0 0,-3-3 0 0,0 9 9 16,0 0-9-16,-4 0 8 0,-3 9-8 0,0-3 0 16,-4-2 0-16,0 5 0 0,4 0 0 0,-4 7-9 15,4 0 9-15,4 3 0 0,-1-1 0 0,4 1-12 0,-4-3 12 16,1 3-12-16,-1 6 12 0,7-6-8 0,-3-1 8 16,7 7 0-16,0-6 0 0,-3 9 0 0,6-9 0 15,4 6 0-15,0 0 0 0,0-6 0 0,4 0-8 16,3 6 8-16,3-6 0 0,-3 0-12 0,7 0 0 15,0-4 1-15,-3 4 0 0,0-9 3 0,3 5 0 16,-4-5 0-16,8-1 0 0,0 0 8 0,-4-2 0 0,3-4 0 0,1-3 0 16,0 0 0-16,-4 0 0 0,7-10 0 0,-3 1 0 15,-4 0 12-15,3 2-1 0,1-11-1 0,0 5 0 16,-4-9 5-16,0 0 1 0,0-3 0 0,0 0 0 16,0 6-5-16,0-9-1 0,0 3 0 0,-3-3 0 15,-4 9 8-15,4-6 2 0,-4 0 0 0,-4 3 0 16,1 0-20-16,-1 3 0 0,-6 0 0 0,-1 0 0 15,1 4 0-15,-4 2 0 0,-1-3 0 0,1 7 0 16,-3 0 0-16,-1-1 0 0,-3 4 0 0,4 3 0 16,-5-4 0-16,-2 7 0 0,-1 0 0 0,1 0 0 31,-1 7-22-31,4-4-8 0,-7 6-2 0,3-2 0 0,0 2 32 0,1 0 0 0,3 1-8 0,-4 5 8 16,4-5 0-16,3-1 0 0,1 7 0 0,3-4-9 15,-4 7-11-15,4-3-1 0,7 3-1 0,0 6 0 0,-7 0-2 16,0-3 0-16,3 3 0 0,4 0 0 0,0 3 6 15,0-3 1-15,4-6 0 0,3 0 0 0,0 6 17 16,4-6 0-16,-4-3 0 0,3-4 0 0,4 4 0 16,0-13 0-16,1 6 0 0,-1-2 0 0,3-4 24 0,-3-6 8 15,1 3 1-15,2-7 1 0,1-2-18 0,-1 0-3 16,1-4-1-16,-4-3 0 0,0 1 0 0,-3-4 0 16,3-6 0-16,0 6 0 0,-3-3-12 0,-1-3 0 15,-3 6 0-15,0-6 0 0,0 0 0 0,-3 3 0 16,-1-3 8-16,-3 0-8 0,-3-3 0 0,3 2 0 15,-4 1 0-15,-3 3-10 0,0-3 10 0,0 7-12 16,0-1 12-16,0 3-12 0,-3-3 12 0,3 10 0 16,-4-1 8-16,0 4-8 0,1 3 8 0,-4-3-8 15,0 12 8-15,-1-6-8 0,1 3 0 0,0 7-15 16,-3-4 3-16,2 6 0 0,-2 4 12 0,-1 0-9 16,4 3 9-16,0-1-8 0,0 1 0 0,3 0 0 0,1 6 0 0,3-6 0 15,0 6-13-15,0-6-3 0,3 6 0 0,0-6 0 16,4-1 24-16,0-2 0 0,0-3 0 0,4 2 0 15,3-5 12-15,0-1 11 0,0 1 1 0,4-4 1 16,-1-6-25-16,1 3 0 0,-1-3 0 0,5 0 0 16,-5 0 0-16,4-3 0 0,0-3 0 0,-3 2 0 15,3-5 0-15,0 0 0 0,0-1 0 0,-3-5 0 16,3 5 0-16,-3-6 0 0,3 7 0 0,-4-10 0 16,4 4 0-16,-3 2 0 0,-4-6 0 0,4 4 0 15,-4-1 12-15,0-3-4 0,-4 0 0 0,1 4 0 16,-1 2-8-16,-3-3 8 0,0 1-8 0,-3 5 8 15,-1-2 0-15,1-4 0 0,-4 7 0 0,0 2 0 16,-4 4-8-16,0 3-11 0,1 0 3 0,-4 0 0 16,-4 10-21-16,0-1-4 15,-3 7-1-15,0-4 0 0,0 4 15 0,3 0 3 0,-3 2 1 0,4-5 0 0,-1 12 15 0,0-6 12 16,4-3-3-16,4 9 0 0,-1-7-9 0,7 1 8 16,1 6-8-16,-1-6 8 0,4-6-8 0,4 2 0 15,-1 1 0-15,5-3 0 0,-1-4-13 0,3 4-2 16,1-4 0-16,3-6 0 0,0 3 15 0,0-2 0 15,4-4 0-15,-4-4 0 0,3-2 0 0,1 3 13 16,0-3-4-16,-1-4-1 0,5 4 19 0,-5-3 3 16,4-1 1-16,-3 1 0 0,0-4-31 0,3-2-12 15,-4 5 1-15,-2-6 0 0,2 7 11 0,-3-3 12 16,0-4-2-16,-3 6-1 0,-4-5 1 0,-3 5 0 0,-1-5 0 16,-3 5 0-16,-3 1-10 0,-1-1 0 0,-3-8 9 0,-4 8-9 15,1 1 11-15,-4-1-3 0,-7 1 0 16,3 0 0-16,-3-1-8 0,0 4 10 0,-4 0-10 0,0 3 10 15,0 3-10-15,1 0 0 0,-1 0 0 0,0 9 0 16,1-9 0-16,3 9 0 0,-1 1 0 0,1-1 0 16,4 1-15-16,2 5 5 0,1 1 1 0,4-4 0 15,-1 7-4-15,4-3-1 0,0 3 0 0,4 0 0 32,3-4-12-32,0 4-2 0,3 0-1 0,1-3 0 0,6 2 29 0,-3-2-9 0,0-3 9 0,4-4 0 15,-1 7 0-15,8-7 0 0,0-3 0 0,-1-2 11 16,1-4 13-16,0 6 4 0,6-6 0 0,-2-6 0 15,-1 6-28-15,0-10 0 0,-4 1 0 0,5-1 0 0,-1 1 15 16,-4-1-3-16,5-5 0 0,-1-4 0 0,-4 3-4 16,1 4-8-16,0-4 11 0,-8-3-11 0,4 4 0 0,-7 2 0 15,1-3-15-15,-1-2 5 16,-4 2-23-16,1 3-5 0,-1-2-1 0,-6-4 0 16,-1 3-89-16,1-3-19 0,-1 1-3 0,1 2-1 0</inkml:trace>
  <inkml:trace contextRef="#ctx0" brushRef="#br1" timeOffset="8335.517">17791 14755 403 0,'0'0'36'0,"0"0"-36"16,0 0 0-16,0 0 0 0,0 0 163 0,0 0 25 15,0 0 6-15,0 0 1 16,0 0-131-16,0 0-25 0,0 0-6 0,0 0-1 15,0 0 16-15,0 0 4 0,0 0 0 0,0 0 0 16,0 0 17-16,0 0 4 0,0 0 1 0,0 0 0 16,0 0 19-16,0 0 4 0,0 0 1 0,0 0 0 15,0 0-39-15,0 0-8 0,0 0-2 0,0 0 0 16,3 6-7-16,-3-6-2 0,0 0 0 0,0 0 0 16,0 0 0-16,0 0-1 0,0 0 0 0,0 0 0 15,0 0-25-15,7 3-5 0,-7-3-1 0,0 0 0 16,0 0 0-16,7 0-8 0,0 10 12 0,-7-10-4 15,0 0 9-15,7 0 2 0,4 0 0 0,-4 6 0 16,0-6 8-16,0 0 1 0,0 0 1 0,0 0 0 16,4 3-29-16,-4-3 8 0,3 7-8 0,1-7 0 15,-4 3 0-15,4-3 0 0,-1 0 0 0,-3-3 0 0,0 3 15 16,4 0-3-16,0 0-1 0,-1 0 0 0,-3 0-3 16,4-7 0-16,-1 7 0 0,1-3 0 0,-1-3 4 15,-2 6 0-15,2 0 0 0,1-3 0 0,-4-4-12 0,0 7 0 16,-7 0 0-16,7 0 0 0,0 0 0 0,4 7 0 15,-4-7 0-15,3 0 0 0,-3 0 0 0,4 0 0 16,-1 3 0-16,-3-3 0 0,4 0 28 0,0 6 3 16,-1-6 1-16,1 0 0 0,-1 0-20 0,1 0-4 15,0 0-8-15,-1 0 12 0,4-6-12 0,-3 6 0 16,-4 0 0-16,3 0 0 0,1 0 0 0,-4 0 0 16,0 0 0-16,4 6 0 0,-4-6 9 0,0 0-9 0,-7 0 8 0,7 0-8 15,0 3 0-15,0-3 8 0,4 0-8 0,-1 0 0 16,1 0 12-16,-4 0-4 0,3-3 0 0,1 3 0 15,3 0 0-15,0-6 0 0,0 6 0 0,0 0 0 16,1-3-8-16,-5-4 10 0,4 7-10 0,-3-3 10 16,6-3-10-16,-2 6 0 0,-5-6 0 0,1 3 8 15,-1 3-8-15,1-7 0 0,-1 7 0 0,1 0 0 16,0 0 9-16,-1 0-9 0,1 0 10 0,-1-3-10 16,1 3 8-16,0 0-8 0,-1-6 0 0,4 6 9 15,-3 0 7-15,3 0 2 0,-3-3 0 0,3-3 0 16,-4 6-18-16,4 0 0 0,0 0 0 0,1-4 0 15,-1-2-15-15,-4 6 3 0,4-3 1 0,-3-3 0 16,3 6 11-16,-3-3 0 0,-1-4 0 0,1 7 0 16,-1 0 0-16,1-6 8 0,0 6-8 0,-1-3 0 15,1 3 0-15,-1 0 9 0,1-6-9 0,-1 6 0 16,5 0 11-16,-5-4-11 0,4-2 10 0,0 6-10 16,0-3 11-16,4-3-11 0,-7 6 12 0,6-3-12 0,-3-4 8 0,1 4-8 15,-5-3 0-15,4 6 0 0,0-6 8 0,-3 3-8 16,3 3 0-16,-7-7 0 0,4 7 0 0,-4 0 0 0,0-3 0 0,-7 3 0 15,10-6 9-15,-3 3-9 0,-7 3 0 0,11-7 9 16,-4 7-1-16,-7 0-8 0,7-9 12 0,4 9-4 16,-4-3-8-16,0-3 10 0,0 3-10 0,0-4 10 15,4 1-1-15,-4 3 0 0,3-3 0 0,-3 6 0 0,4-10-9 0,-1 10 0 16,-3-3 0-16,1-3 0 0,2 3 0 0,-3-4 0 16,4 7 0-16,-4-3 0 0,0-3 0 0,-4 6 0 15,4-6 0-15,0 3 0 0,-3-4 0 0,3 7 0 16,-7 0 0-16,7-3 0 0,0-3 0 15,4 3 0-15,-4-4 0 0,3 7 0 0,-3-9 0 0,4 9 15 16,3-9-3-16,-3 2 0 0,-1 4-12 0,4-6-16 16,1 9 3-16,-5-6 1 0,1 2 12 0,-1-2 0 15,1 3 0-15,3-3 0 0,-3 6 0 0,-4-3 13 16,0-4-2-16,3 7-1 0,1 0-10 0,-11 0-11 16,0 0 3-16,7-3 0 0,3-3 8 0,1 6 0 15,-7-6-9-15,-4 6 9 0,10-3 0 0,-3 3 0 0,4-7 0 16,-4 7 0-16,-7 0 0 0,10-9 0 0,1 6 0 0,0-4 0 15,-1 4 0-15,1-3 0 0,-1-3 0 0,1 2 0 16,0 4 15-16,-4-6-3 0,3 3 0 0,-3 6 0 16,0-4-12-16,4-2 0 0,-8 3 0 0,4-3 0 15,1 6 0-15,-1-10 0 0,-4 10 0 0,4-9 0 16,0 9 9-16,0-6-1 0,0 3 0 0,0-4 0 16,0 7 4-16,-3-9 0 0,7 9 0 0,-4-10 0 15,0 10-23-15,0-9-4 16,0 6-1-16,3-3 0 0,-3-4 16 15,0 1 0-15,1 3 0 0,2 2 0 0,-3-5 0 0,4 3 0 16,-4-4 0-16,-4 7 0 0,4-3 0 0,0-4 0 16,-3 4 0-16,3 6 0 0,-3-9 0 0,3 6 0 15,0-4 0-15,0-2 0 0,-4 9 14 0,4-9-1 16,-3 2 0-16,3 4 0 0,-4-3-13 0,4 3 0 16,-3-4 0-16,3 7 0 0,-3-3 0 0,-4 3-18 15,3-6 4-15,1-3 1 0,-1 9 13 0,4-3 0 0,-7 3 0 0,4-7 0 16,-4 7 0-16,3-9 0 0,-3 9 0 0,4-10 0 15,-4 10 0-15,0 0 16 0,3-6-3 0,-3 6-1 16,0 0-12-16,0 0 0 0,0 0 0 0,4-3 0 16,-4 3-11-16,0 0-1 0,0 0-1 0,0 0 0 15,0 0 13-15,3-6 0 0,-3 6 0 0,0 0 0 16,0 0 0-16,0 0 0 0,0 0 0 0,0 0 0 16,0-3 10-16,0-4 5 0,0 7 1 0,0 0 0 15,-3-3-16-15,3 3 0 0,0 0 0 0,0 0 0 16,0 0-11-16,0 0-5 0,0-6 0 0,0 6-1 15,0 0 17-15,0 0 0 0,-7 0 0 0,0-3 0 16,3-3 0-16,4 6 0 0,-3 0 0 0,-4 0 0 16,0 0 12-16,7 0 0 0,0 0 0 0,-7-7 0 15,-1 7-12-15,-2-3-16 0,3 3 3 0,0 0 1 16,0 0 12-16,0 0 0 0,-4-6-10 0,4 6 10 16,-4 0 0-16,4 0 0 0,-3-3 0 0,-1-4 0 0,4 7 0 15,-3 0 0-15,-1 0 0 0,0 0 0 0,1 0 0 16,-4 0 0-16,3 0-9 0,1 0 9 0,-1 0 0 15,0 0 0-15,1 0 0 0,-1 0 0 0,1-3 0 0,3 3 9 16,-4-6-9-16,0 6 12 0,1-3-12 0,-1 3 0 16,4-6 0-16,-3 6 0 0,3 0-9 0,-4-3 9 15,0 3 0-15,1-7 0 0,-1 7 0 0,4-3 0 16,-3-3 0-16,-1 6 0 0,4 0 0 0,-4 0-8 16,4-6 8-16,0 6 0 0,0 0 0 0,4-4 0 15,3 4 0-15,0 0 0 0,0 0 0 0,0 0 0 16,0 0 0-16,0 0 0 0,0 0-10 0,0 0 10 15,0 0-8-15,0 0 8 0,0 10-8 0,0-10 8 16,3 9-8-16,-3-9 8 0,0 10-8 0,0-10 8 0,7 6-8 16,-3 3 8-16,-4-9-10 0,7 3 10 0,0 7-12 15,0-4 12-15,-7-6 0 0,7 3 0 0,4 4 0 16,-1-1 0-16,1-3 0 0,-1-3 0 0,1 6 0 0,-1-3 0 16,1-3 0-16,0 0 0 0,-1 0 0 0,1 0 0 15,-1 0 0-15,5 0 0 0,-5 0 0 0,1 0 0 16,-1 7 0-16,-3-7 0 0,4 0 0 0,-1 0 0 15,-2-7 0-15,-1 7-8 0,3 0 8 0,1 0 0 16,-4 0 0-16,3-3 0 0,1-3 8 0,3 6-8 16,-7 0 0-16,4-3 8 0,-4-3-8 0,3 6 0 15,1-7 0-15,0 4 0 0,-4 3 0 0,3-6 0 16,-6 6 0-16,6-10 8 0,-3 10-8 0,0-3 0 16,-7 3 0-16,7-6 0 0,-3 3 0 0,-4 3 0 0,0 0 0 15,0 0 0-15,0 0 0 0,0 0 0 0,0 0 0 0,0 0 0 16,0 0 0-16,0 0 0 0,11 0 0 0,-11 0 0 15,0 0 0-15,0 0 0 0,7-6 0 0,0 6 0 16,-7 0 0-16,0 0 0 0,0 0 0 0,0 0 0 16,0 0 0-16,0 0 0 0,0 0 0 0,0 0 0 15,0 0 0-15,0 0 0 0,0 0 0 0,0 0 0 16,0 0 0-16,0 0 0 0,0 0 0 0,0 0 0 16,0 0 0-16,0 0 0 0,0 0 0 0,7 6 0 15,-7 3 0-15,0-9 0 0,3 3 0 0,1 7 0 16,-4-10 0-16,0 6 0 0,0 4 0 0,0-1 0 15,3 0 0-15,-6-2 0 0,-1 2 0 0,1-6-8 16,-1 7 8-16,4 2 0 0,-3 1 0 0,-1-4 0 16,-3 0 0-16,4 1 0 0,3 6 0 0,-4-7 0 0,1 7 0 15,-1-4 0-15,0 4 8 0,-3 0-8 0,0-4 0 16,0-2 0-16,0 5 0 0,-3-5 8 0,3 5-8 0,0-5 0 0,-1-1 0 0,1 1 0 16,4-1 0-16,-1 0 0 0,-3-2 8 0,4-4-8 15,3-3 0-15,-4 9 0 16,4-3 0-16,0-6 8 0,0 0-8 0,0 0 0 15,-3 4 0-15,3-4-10 0,0 0 2 0,0 0 0 32,0 0-16-32,0 0-4 0,0 0 0 0,0 0 0 0,0 0-25 15,0 0-6-15,0 0-1 0,0 0 0 0,0 0-143 0,0 0-29 16,0 0-5-16</inkml:trace>
  <inkml:trace contextRef="#ctx0" brushRef="#br1" timeOffset="11534.077">20870 13817 687 0,'0'0'30'0,"0"0"7"0,0 0-29 0,0 0-8 0,-7-6 0 0,7 6 0 16,-3 0 62-16,3 0 11 0,0 0 3 0,0 0 0 16,-7 0-4-16,7 0 0 0,0 0 0 0,0 0 0 15,0 0 20-15,0 0 3 0,0 0 1 0,0 0 0 16,0 0-56-16,7-9-10 0,0 6-2 0,-4-4-1 15,4-2-15-15,-7 9-2 0,4-3-1 0,3-3 0 16,-7 6 15-16,0 0 2 0,7-7 1 0,-7 7 0 16,0 0-12-16,0 0-3 0,11 0 0 0,-11 0 0 15,7 7 43-15,-7-7 8 0,0 0 1 0,7 6 1 16,3-3-10-16,-10-3-3 0,7 0 0 0,0 0 0 16,0 0-16-16,4 6-4 0,-11-6-1 0,7 0 0 15,4 0 1-15,-4 0 1 0,0 0 0 0,0 0 0 16,3 0-20-16,-2 0-4 0,-1 0-1 0,3-6 0 15,-3 6-8-15,0 0 0 0,4 0 0 0,-1 0 0 16,-3-3 8-16,1 3 0 0,-1-6 0 0,3 6 0 16,1 0 5-16,-1 0 1 0,1 0 0 0,0 0 0 15,-1 0 6-15,1 0 2 0,3 0 0 0,0 0 0 0,0 0-7 16,0 0-2-16,0 0 0 0,0 0 0 0,0 0-3 16,1-7-1-16,-5 7 0 0,4-3 0 0,-3 3 1 15,3 0 0 1,-3-6 0-16,-1 6 0 0,-10 0-10 0,11 0 8 15,-4-3-8-15,3-4 8 0,-3 7 0 0,4-3 0 16,-4 3 0-16,0-6 0 0,4 6 26 0,-4-3 5 16,3-3 1-16,-3 6 0 0,4-10-32 0,0 1-8 0,-1 3 0 15,1 2 0-15,3-2 0 0,-4 3 0 0,1-3 0 16,0 3 0-16,-1-4 0 0,1-2 0 0,3 6 0 0,-4-4 0 16,-3 1 0-16,4 3 0 0,0-3 0 15,-1 3 0-15,-3-4 0 0,0 4 11 0,7-3-11 0,1-3 12 16,-1 9-2-16,0-10 0 0,-7 10 0 0,0-9 0 15,7 9-10-15,0-10 12 0,-3 4-12 0,-4 3 12 16,3-3-12-16,1-4 0 0,3 7 0 0,-7-3 8 16,0-4-8-16,4 4 0 0,-1 3 0 0,1-3 0 15,-8 3 0-15,4-4 0 0,8 4 0 0,-5-3 8 16,-6 6-8-16,3-3 0 0,3-3 0 0,-3 2 0 16,4-2 20-16,-4 3 8 0,-3-3 1 0,3 6 1 15,0-7-30-15,0 4 0 0,-7 3 0 0,3-6 0 16,1 3 0-16,3-3 16 0,-4-4-4 0,1 7 0 0,-4 3-12 15,3-6 0-15,4-4 0 0,-3 1 0 0,0 3 0 0,-1 3 0 16,4-4 0-16,0-2 0 0,0 6 0 0,0-3 0 16,-3-4 0-16,-1 7 0 0,4-3 0 0,0-4 0 15,-3 4 0-15,0 3 0 0,-1-3 0 0,1 2 0 16,-1-2 0-16,-3 6 0 0,0-9 0 0,7 6 0 0,-3-4 0 0,-1-2 0 16,-3 3 0-16,0-4 0 0,7 1 0 0,-3 6 0 15,-4-7 0-15,3 4 0 0,4-3 0 0,0 2 0 16,0-2 0-16,-3 6 0 0,-4 3 0 0,7-6 0 0,0-4 0 15,-3 1 0-15,-1-1 0 0,-3 4 0 0,4 3 0 16,-4 3 0-16,3-6 0 0,-3 3 0 0,0-4 0 0,4 4 0 16,-1-6 0-16,4 2 0 0,-7-2 0 0,0 6 0 15,7-3 0-15,0-4 0 0,-3 4 0 0,0 3 0 16,-1-3 0-16,4-4 0 0,0 1 8 0,-3 6-8 16,-8-4 0-16,8-2 0 0,-1 3 8 0,1-4-8 15,-8 7 0-15,4-3 0 0,0-4 8 0,0 7-8 16,0-3 0-16,0-3 0 0,-7 2 8 0,4 4-8 15,6-3 0-15,-3-3 0 0,-3 5 9 0,3-2-9 16,0-3 8-16,0 6-8 0,3-10 8 0,-3 10-8 0,0-3 8 0,0-4-8 16,4 7 8-16,-4-6-8 0,-4 2 0 0,1 4 8 15,3-3-8-15,0-3 0 0,0 2 0 0,-4 4 0 16,-3-3 0-16,4 3 0 0,3-3 0 0,0 6 0 16,-8-10 0-16,5 10 0 0,-1-9 0 0,4 6 0 15,-3-4 0-15,-1-2 0 0,4 9 0 0,0 0 0 16,0-6 0-16,-3-4 0 0,-4 7 9 0,7-3-1 15,0 6-8-15,0-10 0 0,-7 7 0 0,3-3 0 16,4 6 0-16,-3-9 0 0,-1 9 0 0,1-10 0 16,-4 4 0-16,3-3 0 0,4 9 8 0,0-4-8 15,-7-2 0-15,3-3 0 0,4 9 0 0,0-3 0 0,-3-4 0 0,3-2 0 16,0 9 0-16,0 0 11 0,0 0-11 0,-4-6-11 16,-3 2 3-16,4-2 0 0,3 6 8 0,0 0 0 15,-4-3 0-15,-3-3 0 0,-3 6 0 0,3-3 0 16,7 3 0-16,-7 0 0 0,-4-7 0 0,4 7 0 15,7 0 0-15,-7-3 0 0,0-3 0 0,0 6-12 16,0-3 12-16,3 3-12 0,1-6 12 0,-4-1 0 16,-4 4 0-16,4 3 0 0,7 0 0 0,0 0 8 15,-7-6-8-15,-4 6 11 0,1 0-11 0,3-3 0 16,0-4 0-16,-4 7 0 0,-3-3 0 0,3-3 0 16,8 6 0-16,-8-3 8 0,-3-3-8 0,3 3 0 15,4-4 0-15,-3 1 0 0,-1 3 0 0,1-3 0 16,-1 2 0-16,1-2 0 0,2 3 0 0,1-3 0 0,-10-4 0 15,3 10 8-15,3-9-8 0,-3 9 0 0,0-9 0 16,0 9 0-16,0-10 0 0,0 10 0 0,-1-6 0 0,5 3 0 16,-4-4 0-16,3 7 8 0,-3-3-8 0,3-3 8 15,1 3-8-15,-1-3 0 0,1 6 0 0,-1-10 0 16,1 10 0-16,-1-6 0 0,-3 3 0 0,3 3 0 16,-6-6 0-16,2 6 0 0,1-4 0 0,0-2 0 31,0 6 0-31,0-3 0 0,0 3 0 0,-4-6 0 15,4 6 0-15,-3-10 0 0,-1 10 0 0,4-9 0 16,-4 9 0-16,1-3 0 0,2-3 0 0,1-1 0 0,-3 4 0 16,3 3 0-16,-4-6 0 0,4 3 0 0,-7-4 0 15,7 4 0-15,-1-3 0 0,1 3 0 0,-3-3 0 16,3 6 0-16,-1-4 0 0,5-2 0 0,-4 6 0 0,0-6 0 16,3 3 0-16,-3 3 0 0,0-6 0 0,3 6 0 15,-3 0 0-15,4 0 0 0,-5-4 0 0,5-2 0 16,-4 6 0-16,3-3 0 0,-3 3 0 0,0-6 0 15,3 6 0-15,-3 0 0 0,0-3 0 0,0-4 0 16,0 7 0-16,0-3-11 0,-4-3 11 0,4 6 0 16,0-3 0-16,0-4 0 0,3 7 0 0,1-6 8 15,-4 6-8-15,3-3 0 0,0 3 0 0,1-6 0 16,-1 6 0-16,-3 0 0 0,0-3 0 0,0-4 0 0,0 7 0 0,0 0 0 16,-4-3 0-16,4 3 0 0,3 0 0 15,-3 0 0-15,0 0 0 0,4-6 0 0,-1 6 0 0,0 0 0 16,4-3 0-16,-3-3 0 0,-1 6 0 0,4-4 0 15,0-2 0-15,0 6 0 0,0-6 0 0,0 3 0 16,0 3 0-16,0-6 0 0,0 2 0 0,3-2 0 16,-3 6 0-16,0-3 0 0,0-3 0 0,0 6 0 15,-4 0 0-15,4-3 0 0,-3-4 0 0,3 7 0 16,0-3 0-16,0-3 0 0,-1 6 0 0,1 0 0 16,0 0 0-16,0-6 0 0,0 2 0 0,0 4 0 15,4 0 0-15,-4-6 0 0,3 6 0 0,-3-3 0 16,4-3 0-16,-1 6 0 0,4 0 0 0,-4-3 0 15,1-4 10-15,3 7-2 0,0 0-8 0,-7-3 12 16,3 3-12-16,-3-6-15 0,7 6 3 0,-3 0 1 16,-4-3 11-16,0 3 0 0,0 0 0 0,3 0 8 0,-3 0-8 0,3-6 0 15,-3 6 0-15,0 0 0 0,7 0 0 0,-7 0 0 16,0 0 0-16,0 0-8 0,7 0 8 0,0 0 0 16,0 0 8-16,0 0-8 0,0 0 0 0,0 0 0 15,0 0 0-15,0 0 0 0,0 0 0 0,0 0 0 16,0 0 0-16,0 0-8 0,0 0 8 0,0 0 0 15,0 0 0-15,0 0-8 0,0 0 8 0,0 0 0 16,0 0 0-16,0 0 0 0,0 0 0 0,0 0 0 16,0 0 0-16,0 0 0 0,0 0 0 0,0 0 0 15,-3-10 0-15,3 10 0 0,0 0 0 0,0 0 0 16,7 0 0-16,3-9 0 0,-3 9 0 0,0-7 0 0,4 4 0 16,0-3 0-16,-1-3 0 0,1 9 0 0,-1-3 0 15,1-4 0-15,3-2 0 0,-3 9 0 0,-1-10 0 0,1 4 0 16,3 3 0-16,-4-3 0 0,1 6 0 0,0-10 0 15,-1 7 0-15,1-3 0 0,3 3 0 16,-3-3 0-16,-1 2 0 0,1-2 0 0,-1 0 0 0,1 3 0 0,-1 3 0 0,1-7 0 0,3 4 0 16,-3-3 0-1,3 6 0-15,-4-3 0 0,1-3 0 0,0 6 0 0,-1-3 0 0,1-4 0 16,-1 7 0-16,-3 0 0 16,0-3 0-16,0-3 0 0,1 6 0 0,-8 0 0 15,0 0 0-15,0 0 0 0,0 0 0 0,0 0 0 16,0 0 0-16,7 0 0 0,-7 0 0 0,0 0 0 15,0 0 0-15,0 0 0 0,0 0 0 0,0 0 0 0,0 0 0 0,0 0 0 16,0 0-9-16,0 0 9 0,0 0-9 0,-7 0 9 16,-4 6-12-16,4-3 12 0,-4-3 0 0,1 10-8 15,3-10 8-15,-4 9 0 0,-3-3 0 0,3-3-10 16,1 4 10-16,-4-4-8 0,0 9 8 16,-1-8 0-16,1 5 0 0,-3 0-8 0,3-2 8 0,-4-4 0 15,4 6 0-15,-4-3 0 0,8 4 0 0,-4-1 0 16,-1-2 0-16,1-4 0 0,4 3 0 0,-4-3 0 15,0 3 0-15,3-3 0 0,-3 4 0 0,3-7 0 0,1 3 0 0,-1 3 0 16,-3-6 0-16,3 10 0 0,4-10 0 0,-3 6-8 16,-1-3 8-16,1-3 0 0,-1 6 0 0,0-3 0 15,1 4 0-15,-1-4 0 0,-3-3 0 0,7 6 0 16,-4-6 0-16,1 3 0 0,3-3 0 0,0 6 0 16,0-6 0-16,7 0 0 0,0 0 0 0,0 0 8 15,-7 0-8-15,7 0 0 0,0 0 0 0,0 0 0 16,0 0 0-16,0 0 0 0,0 0 0 0,0 0 0 15,0 0 0-15,0 0 0 0,0 0 0 0,0 0 0 16,0 0 0-16,-4 4 0 0,4-4 0 0,-3 6 0 16,3-6 0-16,0 0 0 0,0 0 0 0,-4 9 0 15,4-9 0-15,0 0 0 0,0 0 0 0,0 10 0 16,0-10 0-16,4 9 8 0,-1-3-8 0,4 4 11 16,0-7-11-16,0 9 0 0,0-8 0 0,0 5 0 15,8 0 0-15,-5 1 0 0,1-4 0 0,-1 3 0 16,4 1 0-16,-3-1 0 0,0 7 0 0,-1-7 0 15,4 1 0-15,-3-1 0 0,-1 1 0 0,1 5 0 16,0-2 0-16,-1-4 0 0,4 4 0 0,-3-1 0 16,-4 4 0-16,7-3 0 0,-3-4 0 0,-1 7 0 15,1-7 0-15,-1 0 0 0,1 1 0 0,3-1 0 0,-3 4 0 16,-4-4 0-16,3 1 0 0,1-7 0 0,-1 6 0 0,1-3 0 16,0-2 0-16,-4 2 0 0,3 3 0 0,-3-9-11 15,4 10 3-15,-1-1 0 16,-2-3-59-16,-1 4-11 0,3-1-2 0,1 1-1 15,-4-1-129-15,3 0-26 0</inkml:trace>
  <inkml:trace contextRef="#ctx0" brushRef="#br1" timeOffset="13121.326">20525 12968 878 0,'0'0'39'0,"0"0"8"0,0 0-38 0,0 0-9 16,0 0 0-16,0-7 0 0,0 7 104 0,3-9 18 16,1 3 4-16,-1 3 1 0,1-4-75 0,-1 4-16 15,-3 3-2-15,7-6-1 0,0 3-2 0,0-4-1 16,0 4 0-16,1-3 0 0,-8 6-17 0,10 0-3 16,-3 0-1-16,-7 0 0 0,0 0-1 0,11-3 0 15,-4 3 0-15,3 0 0 0,-10 0 30 0,7 0 6 16,-7 0 0-16,8 0 1 0,-8 0 16 0,7 0 3 15,0 0 1-15,-7 0 0 0,0 0-26 0,10 3-6 16,-3-3-1-16,-7 0 0 0,0 0 12 0,0 0 3 16,0 0 0-16,0 0 0 0,7 0 2 0,0 6 1 15,0-6 0-15,-7 0 0 0,0 0-7 0,0 0-2 16,11 3 0-16,-4-3 0 0,-7 0-13 0,7 7-2 16,-7-7-1-16,11 3 0 0,-4-3-11 0,-7 0-2 15,0 0-1-15,7 6 0 0,0-3 3 0,-7-3 1 0,0 0 0 16,0 0 0-16,10 0 1 0,-10 0 0 0,0 0 0 15,4 10 0-15,0-4 4 0,3 3 0 0,-4-2 1 0,1-4 0 16,-4 6-21-16,3 1 0 0,1-1 0 0,3-3 0 16,-4 4 8-16,1-1 0 0,-1 0 0 0,1 1 0 15,-1-1-8-15,1-2 0 0,-1 2 0 0,1 0 0 16,-4 1 0-16,3-1 9 0,1 1-9 0,0-1 10 16,-4-3-2-16,0 4 0 0,0-1 0 0,0 0 0 15,0-2-8-15,0 2 12 0,0 4-12 0,0-7 12 16,0 3-12-16,0 1 0 0,0-1 9 0,3 1-9 15,-3-1 0-15,0-3 0 0,0-6 0 0,4 10 8 16,-4-10-8-16,3 6 8 0,-3-6-8 0,0 3 8 16,0-3-8-16,0 0 8 0,0 0-8 0,0 0 8 15,0 10 12-15,0-10 2 0,0 0 1 0,0 9 0 16,0-9-23-16,0 0 0 0,0 0-12 0,0 0 4 0,0 0 8 16,0 0 11-16,0 0-3 0,0 0 0 0,0 0-8 0,0 0 8 15,0 0-8-15,0 0 8 0,0 0-8 0,0 0 10 16,0 0-10-16,0 0 10 0,0 0-10 0,0 0 8 15,0 0-8-15,0 0 8 0,0 0-8 0,0 0 0 16,0 0 0-16,0 0 8 0,0 0-8 0,0 0 0 16,0 0 0-16,0 0 0 0,0 0 10 0,0 0-10 15,0 0 12-15,0 0-12 0,7-9 0 0,-7 9 0 16,0 0 0-16,0 0 0 0,0 0 12 0,4-4-4 16,-4 4 0-16,0 0-8 0,0 0 0 0,0 0 0 0,0 0 0 0,0 0 0 15,0 0 8-15,0 0-8 0,0 0 0 0,0 0 0 16,0 0 0-16,0 0 0 0,0 0 0 0,3-6 0 15,-3 6 0-15,4-9 8 0,-4 9-8 0,0 0 0 16,0 0 11-16,0 0-11 0,0 0 10 0,0 0-10 16,0 0 0-16,0 0 0 0,7 0 0 0,-7 0 0 15,0 0 0-15,0 0 0 0,3-7 0 0,-3 7 0 16,0 0 0-16,0 0 0 0,0 0 0 0,0 0 0 16,0 0 12-16,0 0-3 0,7-3-1 0,-7 3 0 15,4-6 0-15,-4 6 0 0,3-3 0 0,5-3 0 16,-5 2-8-16,-3 4 12 0,0 0-12 0,7-6 12 0,0-3-12 0,0-1 8 0,-3 1-8 0,3 3 8 15,-4-4 3-15,4 1 0 0,-3-1 0 0,3 1 0 16,-4-7 0-16,5 7 0 0,-5 0 0 0,4-4 0 16,-3-3-3-16,3 7 0 0,0 0 0 0,0-7 0 15,0 6-8-15,-4 1 0 0,4-7 9 0,1 4-9 16,-1-4 0-16,0 4 0 0,3-4 0 0,-3 0 8 16,4-3-8-16,-1 1 0 0,1-1 0 0,3 0 8 15,-3-6-8-15,3 6 0 0,0-6 0 0,4 6-8 16,-4-6 8-16,0 6 0 0,0 4 8 0,4-4-8 15,-4 0 0-15,-4 0 0 0,4 3 0 0,0 4-12 0,-3-4 12 16,3 1 0-16,-3 5 0 0,-1 1 0 0,1-1 0 16,-4 1-12-16,0 0 2 0,0 2 0 15,-3 4-17-15,-4 3-3 0,10-6-1 0,-10 6 0 16,0 0-22-16,7 0-5 0,-7 0-1 0,7-3 0 16,-7 3-85-16,7-7-16 0,-7 7-4 0,11 0-675 15,-4 0-134-15</inkml:trace>
  <inkml:trace contextRef="#ctx0" brushRef="#br1" timeOffset="14830.845">18210 14078 403 0,'0'0'36'0,"0"0"-36"0,0 0 0 0,0 0 0 16,0 0 275-16,0 0 48 0,0 0 9 0,0 0 3 15,0-3-258-15,0 3-51 0,0 0-10 0,4-7-3 16,-4 7-13-16,0 0 0 0,3-9 0 0,-3 9 0 15,0 0 21-15,4-10 2 0,-4 10 0 0,4 0 0 16,-4 0 37-16,3-6 7 0,4 3 1 0,-7 3 1 16,4-6-8-16,-4 6-1 0,7-3-1 0,-7 3 0 15,0 0-7-15,0 0-2 0,0 0 0 0,0 0 0 16,0 0-9-16,0 0-1 0,0 0-1 0,0 0 0 16,0 0-16-16,0 0-3 0,7-7-1 0,-7 7 0 15,0 0-9-15,0 0-2 16,0 0 0-16,7 0 0 0,-7 0 0 0,10 0 0 15,-3 7 0-15,4-7 0 0,-4 3 10 0,-7-3 2 16,7 6 0-16,4-3 0 0,-4-3-10 0,0 6-2 0,3 4 0 16,-3-1 0-16,-3-2-8 0,3 2 0 0,-3-6 0 0,-1 6 0 15,4 1 10-15,-3-1 0 0,-1 4 0 16,1-1 0-16,-1-2-1 0,1-1 0 0,3 1 0 0,-4 2 0 16,1-2-9-16,-1-1 8 0,4 0-8 0,-3-5 8 15,3 5 0-15,-7-9-8 0,4 6 12 0,3 4-4 16,0-4 15-16,-4-3 2 0,-3-3 1 0,0 0 0 15,0 9-26-15,4 1 0 0,-4-10 0 0,3 6 0 16,-3-3 0-16,0-3 0 0,0 7 0 0,0 2 0 16,0-9 0-16,0 9 0 0,0-9 0 0,0 0 0 15,0 0 0-15,0 0 0 0,0 0 0 0,0 0 0 16,4 7 15-16,-4-7 1 0,0 0 0 0,0 0 0 16,0 0 0-16,0 0 1 0,0 0 0 0,0 0 0 15,0 0-17-15,3-7 0 0,-3 7 0 0,0 0 0 0,0 0 25 16,7-9 5-16,-7 0 1 0,0 9 0 0,0 0-31 15,4-7 0-15,-4 7 0 0,0 0 0 0,0 0 0 0,0 0 0 16,7-3 0-16,-7 3 0 0,7-6 0 0,-7 6 0 16,0 0 0-16,4-3 0 0,-1-4 0 0,-3 7 8 15,4-9-8-15,3 6 0 0,-7 3 0 0,3-6 0 16,4-4 0-16,-3 4 0 0,3 3 0 0,-4-3 11 16,4 2-2-16,0-2 0 0,-3 3-9 0,3-3 0 15,0-4 0-15,0 7 0 0,0-3 14 0,0-4-2 16,0 4-1-16,4-3 0 0,-4-1 4 0,4 1 1 15,-1 0 0-15,1-7 0 0,3 6-16 0,0-8 0 16,0 8 0-16,0-9 0 0,0 4 0 0,0-4 12 16,1 0 0-16,-1 3 0 0,0-2 8 0,0-1 0 0,0 3 1 15,0-3 0-15,-3-6-31 0,3 6-6 0,0 1-2 16,4-11 0-16,-1 11 18 0,-3-7 0 0,4-1 0 16,-4 4 0-16,4-3 0 0,-1 7 0 0,1-8 0 0,0 1 0 15,-4 3 0-15,3-3 0 0,4 0 0 0,1 6 0 16,-1-6 12-16,0 7 2 0,0-1 1 0,0 0 0 31,-3 0-38-31,0 3-7 0,-1 1-2 0,-3 2 0 0,4-2 8 0,-4 5 2 0,-3-6 0 0,-1 7 0 16,1 0-136-1,-1-1-27-15,1 1-6 0,-4-1-1 0</inkml:trace>
  <inkml:trace contextRef="#ctx0" brushRef="#br2" timeOffset="22458.606">13473 14043 288 0,'0'0'25'0,"0"0"-25"15,0 0 0-15,0 0 0 0,0 0 238 0,0 0 42 16,0 0 9-16,0 0 2 0,0 0-207 0,0 0-42 16,0 0-8-16,0 0-2 0,0 0-32 0,0 0 0 0,0 0 0 0,0 0 0 15,0 0 0-15,0 0 0 0,0 0 0 0,0 0 0 16,0 0 0-16,0 0 0 0,0 0 12 0,0 0-12 0,-4 0 59 0,4 0 5 15,-7 6 0-15,3 4 1 0,4-10 27 0,0 0 4 16,0 0 2-16,-3 0 0 0,-4 9-35 0,7-9-7 16,0 0-2-16,0 0 0 0,0 0-21 0,0 0-4 15,-7 0-1-15,3 0 0 0,-3 0-16 0,7 0-4 0,-3 0-8 16,-4 0 12-16,3 0-12 0,4 0 0 0,-7 0 8 0,0 7-8 16,4-4 0-16,-1-3 8 0,-3 6-8 0,0-3 0 15,7-3 12-15,-4 0-3 16,-3 0-1-16,7 0 0 15,-3 0 16-15,-4 0 4 0,0 0 0 0,3-3 0 16,4 3-4-16,-7 0-1 0,4-6 0 0,-5 6 0 0,1-10 14 0,0 10 3 16,7 0 1-16,-3 0 0 0,-4-3-29 0,0 3-12 15,0-6 8-15,0 6-8 0,0 0 0 0,0 0 0 16,-4 0 0-16,4 0 0 0,-4 0 0 0,4 6 0 16,-3-3 0-16,-1-3 0 0,0 0 12 0,1 0-4 15,3 0 0-15,0-3 0 0,0-3 4 0,0 6 0 16,7 0 0-16,-7 0 0 15,-4 0 16-15,0-6 3 0,8 2 1 0,-4 4 0 16,0-6-32-16,-4 6 0 0,1 0 0 0,3-3 0 0,-4-3 11 16,4 6-11-16,-4-3 12 0,4-4-12 0,0 7 14 0,-3 0-4 15,3-3-1-15,-4-3 0 0,4 6-9 0,-4-3 10 16,1-3-10-16,3 6 10 0,-4 0-10 0,4-7 0 16,0 4 0-16,0-3 0 0,0 6 0 0,0-10 8 15,-4 7-8-15,4-3 0 0,0 3 0 0,-3-3 0 16,3-4 0-16,0 7 0 0,-1-3 18 0,1-4-2 15,0 4 0-15,0-3 0 0,0 6 5 0,0-7 1 16,-3 4 0-16,3-3 0 0,-1-1-22 0,1 4 0 16,0 3 0-16,-3-4 0 0,-1-2 0 0,1 6-8 15,3-3 0-15,-4-4 0 0,0 1 8 0,1 3 0 0,-1 2 0 16,1-2-8-16,3-3 8 0,-4 6 16 0,0-4-4 16,1 4-1-16,-1-6-11 0,4 3 0 0,-3-4 0 15,-1 4 8-15,0 3-8 0,1-4 0 0,-1-2 0 0,4 6 0 16,0-3 0-16,0-4 0 0,4 1 0 0,-4-1 0 15,-1 4 0-15,-2 3 10 0,3-3-2 0,0-4-8 16,0 7 0-16,0-3 0 0,0-4 0 0,0 1 0 16,3 3 0-16,-3-4 0 0,0 7 0 0,3-3 0 15,-3 3 8-15,4-3-8 0,-4-4 0 0,0 1 0 16,0 2 0-16,3 4 0 0,-3-3 0 0,-4-3 0 16,4-1 0-16,0 10 0 0,0-9 0 0,0 6 0 15,0-4 0-15,0 1 0 0,0 3 0 0,0-3 0 16,-4 3 0-16,4-4 0 0,4-2 0 0,-4 6 0 15,3-3 11-15,-3-4-11 0,0 1 10 0,0-1-10 16,4 4 12-16,-1-3-4 0,-3-1-8 0,0 1 12 0,3-1-4 16,-3 1-8-16,4 0 11 0,-1 2-11 0,-3-2 0 15,4 0 0-15,-4-1 0 0,0 7 0 0,3-3 0 16,-3-4 0-16,0 4 9 0,3-3-9 0,-3 5 0 0,0-2 0 16,4-3 0-16,-4-1 0 0,3 1 0 0,1 3 0 15,-4-4 0-15,3 1 0 0,-3 6 0 0,4-7 0 16,-5 1 0-16,5-4 0 0,-4 4 0 0,0 0 0 15,3-1 8-15,1 1-8 0,-1-7 11 0,-3 7-11 16,7-10 12-16,-3 9-12 0,-1-2 0 0,4-4 0 16,-7 7 0-16,7-7 0 0,-3 7 0 0,3-1 0 0,-7 1 0 15,3-7 0-15,0 7 0 0,1-1 0 0,-1 1 0 16,4 6 0-16,-3-10 0 0,-1 4 0 0,4 0 0 16,0-1 0-16,0 1 0 0,0-1 0 0,0 1 0 0,0-7 0 15,4 7 11-15,-4-1-11 0,3 1 10 0,1 0-10 16,3-7 0-16,-3 7-8 0,-4-1-1 0,3 1 0 15,4-7 9-15,-3 7 0 0,-1-1 0 0,1 1 0 16,-1-4 0-16,1 4 0 0,-1-4 0 0,1 4 0 16,-1 0 0-16,1-1 0 0,-1 1 0 0,4-1 8 15,-3 1-8-15,-1-1 0 0,5 1-11 0,-5 0 11 16,4-1 0-16,-3 1 0 0,-1-4 0 0,4 4 0 16,4-1 0-16,-8 1 0 0,4 0 8 0,0-1-8 15,1 1 0-15,-1-1 0 0,0 1 0 0,-4 3 0 0,4-4 0 16,0 1 0-16,0 0 0 0,0 2-9 0,0 4 9 0,0-3 0 15,1-4 0-15,-1 1 0 0,-4 0 0 0,8-1 0 16,-4 1 0-16,3 3 0 0,-3 2 0 0,4-2 0 16,-4-3 0-16,4 6 0 0,-4-7 0 0,3 4 0 15,1-3 0-15,3 2 0 0,-3 4 0 0,-1-3 0 16,1 3 0-16,-1-4 0 0,1-2 0 0,-1 6 0 16,5-3 0-16,-1-4-8 0,-4 1 8 0,1 9 0 15,-1-6 0-15,1-4 0 0,3 7 0 0,-3-3 0 16,-1-4 0-16,4 7 0 0,-3-3 0 0,3-4 0 15,-3 4 0-15,-1-3 0 0,4 6 0 0,-3-4 0 16,0 4 0-16,-1-3 0 0,1-3 0 0,3 9 9 16,-4-10-1-16,1 4-8 0,0 3 0 0,-4-3 0 15,7-4 0-15,-4 7 0 0,-3-3 0 0,4-4 0 0,0 10 0 16,3-9 0-16,-4 3 0 0,-3 2 0 0,4-2-12 16,-1-3 3-16,1 6 9 0,3-4 0 0,-3 4 0 15,-1-3 0-15,4-3 0 0,-3 9 0 0,0-4 0 0,3-2 0 16,-4 0 0-16,4 3 0 0,1-4 0 0,-1 4 0 15,-4-3 0-15,1 3 0 0,6 3 0 0,-2-6 0 16,-5 3 0-16,1-4 0 0,-1 4 0 0,1-3 0 16,3 0 0-16,0 2 0 0,0-2 0 0,-3 3 0 15,3-3 0-15,-4 6 0 0,1-10 0 0,0 7 0 16,-4-3 0-16,3 6 0 0,1 0 0 0,-1-3 0 16,-6-3 0-16,7 6-10 0,-4-4 10 0,0-2-10 15,0 6 10-15,3-9 0 0,-3 9 10 0,0 0-10 16,0-7 0-16,1 4 0 0,2-3 0 0,-3 6 0 15,0-3 12-15,4-3-3 0,-4 3-1 0,0-4 0 0,4 7-8 16,-4-3-11-16,0-3 3 0,0 0 0 16,0 2 8-16,0 4 0 0,0-6 0 0,-7 6 0 0,7 0 0 0,0-3 0 15,-4 3 0-15,-3 0 0 0,8 0 0 0,-8 0 0 16,7 0 0-16,-7 0 0 0,0 0 0 0,7-6 0 16,-7 6 0-16,7 0-8 0,-7 0 8 0,7 0 0 15,0-3 0-15,-7 3 0 0,7-7 0 0,-4 7 0 16,4-3 0-16,-3-3 0 0,3 6 0 0,-3-3 0 15,-4 3 0-15,0 0 0 0,7-6 0 0,-4 6 0 16,4-4 0-16,-7 4 0 0,0 0 0 0,0 0 0 16,0 0 0-16,7 0 0 0,-7 0 0 0,0 0 0 15,0 0-9-15,0 0 9 0,7 0 0 0,-7 0 0 0,0 0 0 16,0 0 0-16,0 0 0 0,0 0 0 16,0 0 0-16,0 0 0 0,0 0 0 0,0 0 0 0,0 0 0 0,0 0 8 15,0 0-8-15,0 0 0 0,0-6 0 0,0 6 0 16,-3-9 0-16,3 9 0 0,-4 0 8 0,4 0-8 15,0 0 0-15,0 0 0 0,-7-7 0 0,0 7 0 16,7 0 0-16,-7 0 0 0,0 0 0 0,0 0 0 16,0 0-9-16,0 0 9 0,-4 0 0 0,4 0 0 15,0 7 0-15,0-7 0 0,0 0 0 0,0 0 0 16,0 0 0-16,-4 0 0 0,4 0 0 0,0 0 0 16,0-7 0-16,4 7 0 0,-4-3 0 0,-4 3 0 15,4-6 12-15,0 3-3 0,-4-3-1 0,4 2 0 16,-3-2-8-16,3 6 0 0,-4-9 0 0,0 9 0 15,1-10 0-15,3 10 0 0,-4-6 0 0,1 3 0 16,-1 3 0-16,-3-6 0 0,3 6 0 0,1 0 0 0,-4 0 0 16,3-3-9-16,-3 3 9 0,3 0-13 0,1-7 13 0,-1 7 0 15,1 0 0-15,3 0 0 0,7 0 0 16,0 0 0-16,-7-3 0 0,0 3 0 0,-1-6 0 0,1 6 0 16,4 0 0-16,-4 0 0 0,0-3 0 0,7 3 0 15,0 0 0-15,0 0 0 0,0 0 0 0,0 0 0 16,0 0 0-16,0 0 0 0,0 0 0 0,0 0 0 15,0 0-10-15,0 0 10 0,0 0 0 0,0 0-9 0,0 0 9 0,0 0 0 0,0 0-10 0,10 3 10 16,-10-3-8-16,4 0 8 0,6 6 0 0,-2-3-10 16,2 4 10-16,-3-4 0 0,4-3-8 0,-1 6 8 15,1-3 0-15,-1-3 0 0,5 6 0 0,-1-6 0 16,-4 0 0-16,4 4 0 0,1-4 0 0,-1 6-8 16,0-6 8-16,-4 0 0 0,1 0 0 0,3 0 0 15,-3 0 0-15,-1 0 9 0,1 0-9 0,-1 6 0 16,1-3 0-16,0-3-11 0,-1 0 11 0,1 0 0 0,-4 0 0 15,3 6 0-15,1-6 0 0,-1 4 0 0,1-4 0 16,0 0 0-16,-1 0 0 0,-3 0 0 0,4 0 0 0,-1 0 0 16,-2 0 0-16,-1 0 0 0,-7 0 0 0,10 0 0 15,-3 0 0-15,0 0 0 0,0-4 0 0,-7 4 0 16,0 0 0-16,7 0 0 0,4-6 0 0,-4 6 8 16,-7 0-8-16,0 0 0 0,7 0 0 0,-7 0 0 15,0 0 0-15,7 0 0 0,-7 0 0 0,7 0 0 16,0 0 0-16,-7 0 0 0,0 0 0 0,0 0 0 31,7 6 0-31,-7-6 0 0,0 0 0 0,0 0 0 16,0 0 0-16,0 0 0 0,0 0 0 0,0 0 0 0,0 0 0 15,0 0 0-15,0 0 0 0,-3 4 0 0,3-4 0 16,0 9 0-16,0-9 0 0,0 0 0 0,-4 9 0 0,1-2 0 16,3-4 0-16,0-3-8 0,-4 12 8 0,1-8 0 15,-4 5 0-15,3 0 0 0,1 1 0 0,-1-1 0 16,-3 7 0-16,3-7-8 0,-3 1 8 0,0 5 0 15,0-5 0-15,0 9 0 0,0-10 0 0,4 10 0 16,-4-4 0-16,0 1 0 0,-1-3 0 0,-2-4 0 16,3 7 0-16,0 3 0 0,0-10 0 0,0 10 0 15,0-4 0-15,-4-5 8 0,4 9-8 0,0-10 0 16,0 7 0-16,0-7 8 0,0 1-8 0,3 5 0 16,-6-5 0-16,6-1 8 0,-3 0-8 0,0 1 0 0,0-1 0 15,0 1 8-15,0-1-8 0,0 1 0 0,3-4 0 0,1 3 0 16,-4 1 0-16,3-1 0 0,-3-3 0 0,4-3 0 15,3-3 0-15,-4 10 0 0,0-4 0 0,4-6 0 16,-7 3 0-16,7-3-8 0,0 0 8 0,0 0 0 31,-3 7-69-31,3-7-9 0,0 0-2 0,0 0 0 16,0 0-173-16,0 0-35 0</inkml:trace>
  <inkml:trace contextRef="#ctx0" brushRef="#br2" timeOffset="23755.878">13014 12908 784 0,'0'0'35'16,"0"0"7"-16,0 0-34 0,0 0-8 0,0 0 0 0,0 0 0 16,0 0 26-16,0 0 3 0,0 0 1 0,0 0 0 0,0 0-6 15,0 0 0-15,0 0-1 0,0 0 0 0,0 0 14 0,0 0 3 16,-4 0 1-16,-3-9 0 0,7 9 15 0,-3 0 2 16,3 0 1-16,-7-7 0 0,0 7-28 0,0-3-6 15,7 3-1-15,-4 0 0 0,-6 0 12 0,3 3 1 16,-1 4 1-16,1-7 0 0,0 9-19 0,0-9-4 15,-3 9-1-15,3-9 0 0,0 7 30 0,0-4 7 16,0 3 1-16,-1-3 0 0,1-3 8 0,0 7 1 16,0-4 1-16,0-3 0 0,0 6-28 0,-3-6-6 15,3 0 0-15,-1 3-1 0,1 3 11 0,0-6 2 16,-3 0 1-16,-1 7 0 0,1-4-12 0,-1-3-2 16,0 6-1-16,1-3 0 0,-1-3-18 0,-6 6-8 15,3-2 8-15,-1 2-8 0,-2-3 31 0,-1 3 1 16,-3 4 0-16,3-1 0 0,1 0-20 0,-1-2-4 0,0-4-8 15,1 3 12-15,-1-3 18 0,-3 7 3 0,3-4 1 16,1 3 0-16,-1 1-5 0,0-1-1 0,-3 1 0 16,4-1 0-16,-1 0-10 0,0 4-2 0,-3-1-1 0,4-2 0 15,-5-1-15-15,1 7 0 0,-3-7 0 0,-5 10 0 16,-2-9 0-16,2 5 0 0,-2 1 0 0,-1-3 0 16,4 5 8-16,-1-2-8 0,1 3 11 0,-4 0-11 15,4-4 8-15,0-5-8 0,3 9 0 0,1-10 0 16,-1 7 10-16,4-7-10 0,-4 7 8 0,0-4-8 15,1-2 14-15,2-1-2 0,1 0-1 0,4 7 0 16,-8-6-11-16,4-4 0 0,7 3 0 0,0 4 0 16,-1-7 0-16,1 3 0 0,-3 1 0 0,-1-4 0 15,7-3 8-15,1 7-8 0,-4-4 0 0,0-3 8 0,10-3-8 16,-6 6 0-16,-1-6 0 0,0 3 0 16,4-3-28-16,7 0 1 0,0 0 1 0,-7 0 0 15,-3 0-125-15,10 0-25 0,0 0-4 0,0 0-2 0</inkml:trace>
  <inkml:trace contextRef="#ctx0" brushRef="#br2" timeOffset="24596.211">11772 12899 1087 0,'0'0'48'0,"0"0"10"0,0 0-46 0,0 0-12 16,0 0 0-16,0 0 0 0,0 0 84 0,0 0 14 15,-3-7 3-15,3 7 1 0,-7-3-46 0,7 3-8 16,0 0-3-16,0 0 0 0,-4-6-29 0,4 6-5 16,-7-3-2-16,7 3 0 0,0 0-1 0,0 0-8 15,0 0 12-15,0 0-4 0,-7 0 31 0,7 0 5 16,0-6 2-16,0 6 0 0,0 0-6 0,0 0-2 15,-4-10 0-15,4 10 0 0,-3 0-3 0,3 0-1 0,0 0 0 16,0 0 0-16,0 0 10 0,0 0 1 0,0 0 1 0,0 0 0 16,0 0 13-16,0 0 2 0,0 0 1 0,0 0 0 15,0 0-43-15,0 0-9 0,0 0-2 0,0 0 0 16,0 0 0-16,0 0 0 0,0 0 0 0,0 0 0 16,0 0 7-16,7 0 1 0,4 0 0 0,-4 0 0 15,0 0 12-15,0 0 4 0,0 0 0 0,0 0 0 16,3 0-12-16,-6 0-1 15,-4 0-1-15,7 0 0 0,0 0-6 0,-7 0-2 0,7 0 0 16,-7 0 0-16,7 6-2 0,-7-6 0 0,7 4 0 0,-7-4 0 16,7 6 0-16,0-3 0 0,0-3 0 0,0 0 0 15,1 6 10-15,2-3 2 0,1-3 0 0,-1 7 0 16,1-7-7-16,3 9-1 0,-3-9 0 0,3 6 0 16,0-3-3-16,3 4-1 0,1-4 0 0,-4 6 0 15,-3 1-8-15,3-4 0 0,3 10-10 0,-2-4 10 16,2-2 0-16,1 5 0 0,-4 1 0 0,7-4 0 15,-7 4 0-15,4-3 0 0,3 2 0 0,-3 4 0 16,-1-3 0-16,5-4 12 0,-8 4-1 0,3 3 0 16,1-10-11-16,0 7 0 0,-1-7 9 0,1 10-9 15,3-9 0-15,0-1 8 0,-3 7-8 0,3-7 0 16,0 1 21-16,-3 5 0 0,6-5 0 0,1-1 0 16,0 0-3-16,0 7-1 0,-1-3 0 0,1-4 0 0,0 0-17 15,-1 4 0-15,1 0 0 0,-4-4 0 0,0 0 0 16,1 1 0-16,-1-1 0 0,-7 4 0 0,3-4 0 0,1 1 0 15,-4-1 0-15,0 0 0 0,0-6 0 0,1 4 0 16,-1 2 0-16,0-9 0 0,-4 10 0 0,4-10 8 16,-3 0-8-16,0 0 0 0,-1 6 0 0,1-6-9 15,-1 0-1-15,1-6 0 16,0 6-98-16,-1-4-20 0,1-2-4 0,-1 3-1145 0</inkml:trace>
  <inkml:trace contextRef="#ctx0" brushRef="#br2" timeOffset="28537.248">13494 15674 172 0,'0'0'8'0,"0"0"1"0,0 0-9 0,0 0 0 16,0 0 0-16,0 0 0 0,0 0 288 0,0 0 56 16,0 0 12-16,0 0 1 0,0 0-256 0,0 0-51 15,0 0-10-15,0 0-3 0,-7-6-23 0,3 2-5 16,4 4-1-16,0 0 0 0,-7-6-8 0,0 6 0 16,0-3 0-16,7 3 0 0,0 0 13 0,0 0-2 15,-4-6-1-15,1 3 0 16,3 3 23-16,-7-7 5 0,3 7 1 0,4 0 0 15,-7-3 3-15,0-3 1 0,7 6 0 0,0 0 0 16,-7 0-7-16,0 0 0 0,4 0-1 0,-4-3 0 16,0-4-3-16,3 7 0 0,4 0 0 0,-7 0 0 15,3 0 2-15,-3-6 0 0,7 6 0 0,-3-3 0 16,3 3-5-16,-7 0-1 0,3-6 0 0,-3 6 0 16,0-3-4-16,4-4 0 0,-4 4-1 0,3-3 0 15,-3 6-11-15,7 0-3 0,-4-9 0 0,-3 9 0 16,0 0-9-16,0-4 10 0,0 4-10 0,4-6 10 15,-4 6-10-15,0 0 0 0,0 0 9 0,-1 0-9 0,1 0 0 16,0 0 0-16,0 0 0 0,0 0 0 16,0 6 14-16,0-12 2 0,0 6 0 0,0 0 0 0,0-6 13 15,3 3 3-15,4 3 1 0,-7 0 0 0,0-6-13 0,0 2-2 16,0-2-1-16,0 6 0 0,0-9 3 0,4 6 1 16,-4-4 0-16,-1 4 0 0,1-3-13 0,0 3-8 15,4-4 8-15,-4 1-8 0,0 3 16 0,0 3-2 16,-4-6 0-16,0 3 0 0,1-4-14 0,3 4-13 15,0-3 2-15,-4 6 1 0,4-9 18 0,0 9 3 16,-3-10 1-16,2 10 0 0,1-9-4 0,0 2-8 0,0 7 12 0,0-9-4 16,0 6 9-16,0-6 2 0,4 2 0 15,-4-2 0-15,-1 6-10 0,1-4-1 0,0-2-8 0,0 3 12 16,-3 3-2-16,3-4-1 0,0 4 0 0,0-3 0 16,-4 6-9-16,4-3 0 0,-4-3 0 0,4 6 8 15,-3-4-8-15,-1-2 0 0,4 6 0 0,-4 0 0 16,1 0 0-16,3-6 0 0,0 3 0 0,-4-4 0 15,4 7 0-15,-3-3 0 0,-1-3 0 0,4 3 0 16,0-3 8-16,-4 3-8 0,1-4 0 0,-1 4 8 16,1-3-8-16,-1-4 10 0,0 10-10 0,1-9 10 15,-4 3-10-15,3 6 10 0,-3-10-10 0,3 7 10 16,-3-3-2-16,4-3-8 0,-1 5 12 0,1-8-4 16,-5 9 0-16,5-7 0 0,-4 4 0 0,3-3 0 15,4-1-8-15,-3 1 10 0,-1-1-10 0,0 4 10 16,4-3-10-16,-3 6 0 0,-1-7 0 0,4 4 0 0,-4-4 0 0,4 7 0 15,-3-3 0-15,3 0 0 0,-4 3 8 0,4-4-8 16,-3 7 0-16,3-9 8 0,-4 9-8 0,4-3 0 16,-4-3-12-16,1 6 12 0,3-4 0 0,-4 4 0 15,4-6 0-15,-4 6 0 0,4-3 0 0,0-3 0 16,-3 6 0-16,3 0 0 0,0-10 0 0,0 10 0 16,0-6 0-16,-4 6 0 0,0-3 0 0,4 3 0 15,0-6 0-15,0 6 0 0,-3-3 0 0,3 3 0 16,-4-7 8-16,4 4-8 0,0 3 0 0,-4-6 0 15,-3 6 0-15,4-3 0 0,-1-4 0 0,0 7 0 16,-3 0 0-16,4 0 0 0,-1-3 0 0,1-3 0 16,-1 6 0-16,4 0 0 0,-4-6 0 0,1 6 0 15,3-3 0-15,-4 3 0 0,4-7 0 0,-4 4 0 0,4-3 0 0,-3 3 8 16,3-3-8-16,-4 2 10 0,4-2-10 0,-3 3 10 16,2-3-10-16,1-4 0 0,-3 10 9 0,3-6-9 15,0 3 0-15,0-3 0 0,-4 3 0 0,1-4 8 16,2 4-8-16,-2-3 0 0,-1-4 0 0,1 10 0 15,-1-3 0-15,1-3 12 0,-1 0-2 0,4 3-1 16,0-4-9-16,-4 7 0 0,1-9-10 0,-1 9 10 16,4-3 0-16,-4-3 0 0,4 2 0 0,-3-2 10 0,-1 3-10 0,1-3 8 15,3-4-8-15,-4 10 8 16,0-9-8-16,1 3 8 0,3 6-8 0,-4-3 8 0,1-4-8 0,-4 7 0 16,3-3 0-16,0-3 0 0,8 3 0 0,-11-4 0 15,-4 7 0-15,7-3 0 0,11-3 0 0,-7 0 0 16,-3 3 0-16,-4-4 0 0,3 7 0 0,4-3 0 15,-3-3 8-15,-1 6-8 0,-7-3 0 0,8-3 0 16,6 2 0-16,-3-2 0 0,-7-3 0 0,3 9 0 16,4-10 9-16,4 10-9 0,-4-9 0 0,0 9 8 15,-4-6-8-15,8 2 0 0,3 4 0 0,-7-6 0 16,0 6 0-16,-1-3 0 0,8 3 0 0,-10-6 0 16,-1 6 0-16,1-3 0 0,-1-4 0 0,4 7 0 0,4-3 0 0,-8-3 0 15,0 6 0-15,1 0 0 0,10 0 0 0,-4-9 0 16,-6 9 0-16,3-7 0 15,0 7 0-15,3-9 0 0,4 9 0 0,-3 0 9 16,-8-10-9-16,7 10 10 0,4 0-10 0,-3-9 0 16,-8 9 0-16,4-9 8 0,0 6-8 0,4-4 0 0,-4 7 0 15,-4 0 0-15,0-6 0 0,1 6 0 0,6-3 0 0,-3 3 0 16,-3 0 0-16,3-6 10 0,7 6-1 0,-4 0 0 16,-3-4-9-16,4 4 0 0,3 0 0 0,0 0 0 15,0 0 0-15,0 0-11 0,-11 0 3 0,7-6 0 16,4 6 8-16,0 0 0 0,-3 0 8 0,-4-3-8 15,7 3 0-15,0 0-8 0,0 0 0 0,-7 0 0 16,-4 0 16-16,4-6 3 0,7 6 1 0,0 0 0 16,-7 0-12-16,0 0 0 0,7 0 0 0,0 0 0 15,0 0-8-15,0 0-4 0,0 0-1 0,0 0 0 16,0 0 13-16,0 0 0 0,0 0 0 0,0 0 0 16,0 0 0-16,0 0 0 0,0 0 0 0,0 0 0 15,0 0 8-15,0 0 4 0,0 0 0 0,0 0 1 16,-4 0-13-16,-3 0 0 0,7 0 0 0,0 0 0 0,0 0-9 15,0 0 9-15,0 0-13 0,0 0 5 0,11 0 8 16,-11 0 0-16,-4-10 0 0,4 10 8 0,11-3-8 0,-4-3 11 16,-7 6-11-16,0-9 12 0,0 9-12 0,7-7 0 15,-3 7 0-15,-4-9 0 0,0 6 0 0,3-4 12 16,4-2-12-16,-3 0 12 0,-4-1-12 0,3 1 0 16,1 3 0-16,3-4 8 0,0 1-8 0,0-1 0 15,-3 1 0-15,3-7 0 0,3 7 0 0,-3-1 0 16,-7 1 0-16,4-7 0 0,3 7 0 0,-4 0 0 15,1-1 0-15,-1 1 0 0,-3 6 0 0,4-7 0 16,3 4 0-16,-3-3 0 0,-8 2 0 0,4 7 0 16,4-9 0-16,-4 6 0 0,3-7 0 0,-3 4 0 15,4-3 0-15,-1 2-11 0,4 4 11 0,0-6 0 0,-7 3 8 0,4-4-8 16,3 1 0-16,0 9-8 0,-7 0 0 0,3-10 0 16,1 7 8-16,-4 3 0 0,3-6 0 0,-3 6 0 15,0-10 0-15,0 10 0 0,4 0 0 0,-4 0 0 16,0 0-12-16,0 0 0 0,0 0 0 0,0 0 0 15,0 0 12-15,0 0 0 0,0 0 0 0,0 0 0 16,7-6-8-16,-7 6 0 0,0 0 0 0,0 0 0 16,0 0 8-16,0 0 0 0,0 0 0 0,0 0 0 15,0 0 0-15,0 0 0 0,0 0 0 0,0 0 0 16,0 0 0-16,0 0 0 0,0 0 0 0,0 0 0 16,0 0 0-16,-3 6 0 0,3-6 0 0,-4 10 0 0,4-10-16 0,-4 9 3 0,-3 1 0 0,7-10 0 15,0 0 13-15,0 15 0 0,-10-5 0 0,6-1 0 16,1 1 13-16,-1 5-1 0,-3-5 0 0,-3 2 0 15,-1-2-12-15,4 5 0 0,3 1 0 0,-6-3 0 16,-4 2 0-16,3 1-12 0,8-4 12 0,-8 7-13 0,0-3 13 0,1 0-11 16,-4-4 11-16,3 4-10 0,4 3 10 0,-3-1 0 15,-8-2 0-15,4 3 0 0,3-10 0 0,1 10 8 16,-4-3-8-16,-1 0 8 0,5-4-8 0,-1 7 0 16,1-3 0-16,-1 2 0 0,-7-2 0 0,4-3 0 15,7 2 0-15,-3-5 0 0,-1 9 0 0,1-10 0 16,2 7 0-16,1-1 0 0,0-2 0 0,0-4 0 15,-3 1 0-15,6-1 0 0,4 4 0 0,-3-1 0 16,-4-2 0-16,0-1 0 0,3 0 0 0,4-2 0 31,-7 2 0-31,0-3 8 0,0 4-8 0,3-7 0 0,4-3 0 0,-7 9 0 0,0-2 0 0,0-4 0 16,7-3 0-16,0 0 0 0,-3 9 0 0,-1-3 0 16,4-6 0-16,0 0 8 0,0 0-8 0,0 0 0 15,0 0 0-15,0 0 0 0,0 0 0 0,0 0 0 16,0 10 0-16,0-10 8 0,0 0-8 0,0 0 0 15,0 0 8-15,0 0-8 0,0 0 0 0,0 0 9 16,0 0-9-16,0 0 0 0,0 0 8 0,0 0-8 16,0 0 0-16,0 0 0 0,4-10 0 0,-1 4 0 0,4-3 0 15,0 6 0-15,4-7 0 0,-4 1 0 0,-4-1 0 0,4-2 0 16,4 2 0-16,-4-2 0 0,-3-4 0 0,3 7 0 16,0-1 0-16,0-5 0 0,0 5 0 0,3-2 0 15,-10-4 8-15,11 7-8 0,3-7 0 0,-3 3 0 31,-1-2 0-31,1-4 0 0,3 3 8 0,4 4-8 0,-4-4 0 16,-4 0 0-16,-3 4 0 0,8-4 0 0,-1 4 0 16,0-4 0-16,-11 6 0 0,4-5 0 0,4 2 14 0,-1-2-4 15,5-1-1-15,-8 6 0 0,-4-2-9 0,4-4 0 16,7 7 0-16,-3-1 0 0,-8-5 0 0,1 5 0 16,7 1 0-16,-1 0 0 0,1-1-12 0,-4 1 12 15,0-7-12-15,0 7 12 0,7-1 0 0,-7 1 0 16,-7 3 0-16,4-4 0 0,3 7 0 0,0-6 0 15,-7 2 12-15,3-2-4 0,-3 3-8 0,0 6 0 16,4-3 0-16,-1-4 0 0,-3-2 0 0,0 6-11 16,4-4 3-16,-4 7 0 0,-4-9 8 0,4 6 0 15,4-3 0-15,-1-4 0 0,1 10 0 0,-4 0 0 16,0-9 0-16,0 9 0 0,3-6-12 0,1 6 4 0,-4 0 0 0,0 0 0 16,3-10-5-16,-3 10-1 0,0 0 0 0,0 0 0 15,-3-3 0-15,3 3 0 0,3-6 0 0,-3 6 0 16,-7-3-5-16,7 3-1 0,0 0 0 0,0 0 0 31,0 0-136-31,-3-7-27 0,-4 4-5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01T15:41:18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15512 14514 1335 0,'0'0'29'0,"0"0"7"0,0 0 0 0,0 0 2 0,0 0-30 0,0 0-8 15,0 0 0-15,0 0 0 16,0 0-24-16,0 0-7 0,0 0-1 0,0 0 0 0,0 0 32 0,0 0 0 15,0 0-8-15,0 0 8 0,-7 0 0 0,7 0 0 16,-4-7 0-16,4 7 0 0,-7 0 0 0,7 0 0 16,0 0 8-16,0 0-8 0,-7-3 36 0,7 3 4 15,-7 0 1-15,7 0 0 0,0 0-7 0,0 0-2 16,-7 3 0-16,7-3 0 0,0 0-1 0,-7 0-1 16,3 7 0-16,-3-7 0 0,4 9-18 0,-4-9-4 15,3 9-8-15,-3-2 12 0,4-4-12 0,-5 6 9 16,5-3-9-16,-4-2 8 0,7-4-8 0,-4 9 0 0,-3-3 0 0,4 4 0 15,3-10 0-15,-4 6 0 0,1 3 0 0,3-9 0 16,0 3 0-16,0-3 0 0,-4 10 10 0,4-10-10 16,0 9 0-16,0-9 0 0,4 7 0 0,-4-7-12 15,0 0 12-15,3 9 0 0,-3-9 0 0,0 0 0 16,0 0 0-16,7 6 0 0,0-3 0 0,-7-3 0 16,7 0 0-16,4 0 0 0,-4 0-9 0,-7 0 9 15,7 0 0-15,4 0 0 0,-8 0 0 0,8-3 11 16,-4-3-11-16,-4-3 12 0,4 2-12 0,-3 4 12 15,3-3-12-15,-3-4 0 0,3 1 9 0,-4 6-9 16,1-3 19-16,-4-4-1 0,3 4 0 0,1-3 0 16,-1 5-2-16,1-5 0 0,-4 9 0 0,3-6 0 15,1-4-16-15,-4 10 10 0,0-9-10 0,0 9 8 16,0 0-8-16,0 0 0 0,0 0-12 0,0 0 12 0,3-6 0 0,-3 6 0 16,0 0 0-16,0 0 0 0,0 0 0 0,0 0 0 15,0 0 0-15,-10 6 0 0,3 3 0 0,-4 1-9 16,1-4 9-16,-1 3-10 0,0 1 18 0,1-1 3 15,-1 1 1-15,4-1 0 0,0 0 4 0,-3-2 0 16,2 2 1-16,1-6 0 0,4 4-1 0,-1 2 0 16,1-3 0-16,3-6 0 0,-4 3 7 0,4-3 1 15,-7 7 0-15,7-7 0 0,0 0-24 0,0 0 0 16,0 0 0-16,0 0 0 0,0 0 0 0,0 0 0 16,0 0 0-16,0 0 0 0,0 0-11 0,0 0-3 0,0 0-1 0,0 0 0 0,0 0 15 0,0 0 0 15,7-7 0-15,-3-2 10 0,3 0-10 0,-4 2 0 16,1-2 0-16,-1 6 0 0,5-4 0 0,-5-2 8 15,1 0 0-15,-1 6 0 0,1-4 0 0,-4-2 0 16,3 3 0-16,1 2 0 0,-4-5-8 0,3 3 8 16,-3 3-8-16,0 3 8 0,0 0-8 0,4-7 0 15,-4 7 0-15,0 0 0 0,3-9 0 0,-3 9 0 16,0 0 0-16,0 0 0 0,0-6 8 0,0 6-8 16,0 0 8-16,0 0-8 0,0 0 14 0,-7 6-2 0,7-6-1 0,-10 0 0 15,3 6-3-15,0-3-8 0,-4 7 12 0,4-1-4 16,-4-3 0-16,4 4 0 0,-3-1 0 0,3 1 0 15,0-1-8-15,-1 0 0 0,1 7 0 0,4-6 0 32,-1-1 0-32,1 0 0 0,-1 7 0 0,4-7 0 15,-3-5 0-15,3-4 0 0,0 9 0 0,3-3 0 16,-3-6 0-16,0 10 0 0,0-10 0 0,0 0 0 16,0 0 0-16,0 0 0 0,7 9 0 0,-7-9 0 0,7 0 0 15,4 0 0-15,-4 0 0 0,0-3 0 0,4-3 0 16,-1-4 0-16,1 4 0 0,-1-3 0 0,1-1 0 0,0 1 0 15,-4-1 9-15,3-5-9 0,1 5 8 0,-4 1-8 16,3-4 10-16,-2-2-10 0,-1 5 21 0,0 1-1 16,-4-1-1-16,4-5 0 0,-3 5-10 0,3 1-1 15,-4 3-8-15,-3 3 12 0,4-4-12 0,-4 7 0 16,0 0 0-16,0 0 0 0,0 0 8 0,0 0-8 16,-4-9 11-16,1 6-11 0,-4 3 16 0,0-7-4 15,0 7-1-15,-4 7 0 0,-3-7-11 0,3 3 0 16,-3 3 0-16,0-3 0 0,-3 4 0 0,2 2 0 15,1 0 0-15,0-2 0 0,0 2 0 0,3-6 0 0,-3 7 0 0,0-4 0 16,7-3 0-16,0 10 10 0,0-10-10 0,0 6 10 16,0 0-10-16,0-2 0 0,7-7 0 0,-7 3 0 15,7-3 0-15,0 9-9 0,0-9 0 0,0 0 0 16,0 0 9-16,0 10 0 0,0-10 0 0,0 0 0 16,0 0 0-16,0 12 0 0,0-12 0 0,0 0 0 15,0 0 0-15,7 3 11 0,0 7-11 0,0-10 12 16,-3 0-12-16,6 0 0 0,-3 0 9 0,4-3-9 15,-1-4 0-15,1 4 0 0,3-3 0 0,0-3 8 16,-3 2-8-16,3-2 12 0,-4-1-4 0,1 1 0 16,0 0-8-16,-1-1 0 0,-3 4 0 0,4-3 0 15,-8 5 0-15,4-5 0 0,-3 3 0 0,-1-4-8 16,5 1 8-16,-8 9 9 0,0-9-1 0,0 9-8 16,0-7 20-16,0-2-4 0,0 6 0 0,0 3 0 15,-4-7-1-15,0-2-1 0,1 6 0 0,3 3 0 0,-4-6-4 0,4 6-1 16,-7 0 0-16,4-7 0 0,3 7-9 0,-7 0 0 15,7 0 0-15,-11 0 0 0,1 7 0 0,-1-7 0 16,0 0 0-16,1 9 0 0,-1-3-11 0,1-3 11 16,-1 7-8-16,1-4 8 0,-1 4 0 0,0-7 0 15,1 9 0-15,-1-2 0 0,4-1 0 0,4 0-8 16,-4-5 8-16,0 5 0 0,3-3 0 0,0 4-10 16,1-1 10-16,3 0 0 0,-4 1-11 0,4 6 11 15,0-7-10-15,4 0 10 0,-4 7-10 0,3-7 10 16,1 1-10-16,3-1 10 0,-3 1 0 0,3-1 0 15,0 1 0-15,0-1 0 0,-4 0 0 0,4-2 0 0,-3 2 0 16,-4-9 0-16,10 0 0 0,-3 9 0 16,1-2 0-16,-1-4 0 0,-4 3 0 0,4-3 0 0,0 4 0 15,4-4 0-15,-4-3-10 0,0 0 1 0,4 0 0 0,-1-3 0 16,1-4 17-16,-1 7 3 0,-3-3 1 16,0-3 0-16,4-4-12 0,0 7-11 0,-4-3 3 0,0-3 0 15,0 2 8-15,0-2 8 0,0 0-8 0,-4-1 11 16,1 1-11-16,-4-1 0 0,3 1 9 0,1-1-9 15,-4 1 0-15,0 0 9 0,3-7-9 0,-3 7 0 16,-3-1 12-16,3 1-4 0,0-7 0 0,-4 7-8 16,4-1 11-16,0 1-11 0,-3-1 10 0,-1 1-10 15,4 3 8-15,-3-4-8 0,-4 1 0 0,3 9 9 16,-3-9-9-16,0 9 0 0,0-7 0 0,0 7 0 16,0 0 0-16,-4 0-9 0,4 0 9 0,-3 0-13 15,-1 7 13-15,1-7-9 0,-1 3 9 0,0 3-8 0,-3 3-2 16,0 1 0-16,0-4 0 0,0 3 0 0,3 1 10 0,-3-1 0 15,0 1 0-15,4-1 0 0,6 0 0 0,-7 7-8 16,1-6 8-16,3-1 0 0,0 0 0 0,0 7 0 16,0-7 0-16,3 1-8 0,-3-1 8 0,4 1-10 15,3-1 10-15,0 1-10 0,0-4 10 0,0 3 12 0,7-6-2 0,-4 4-1 16,-3-7-9-16,0 0 0 0,4 9 0 0,-4-9 0 16,0 0 0-16,7 9 0 0,0-2 0 0,0-4 0 15,0-3 0-15,3 6 0 0,-10-6 0 16,8 0 0-16,2 0-10 0,1 0-7 0,-1 0-2 15,-3 0 0-15,4-6 31 0,-4 3 7 0,0-4 1 0,0 4 0 16,0-3-20-16,4-3 0 0,-4 2 0 0,0-2 0 16,0 0 8-16,0-1-8 0,0 1 12 0,0-7-12 15,0 3 12-15,-3-2-12 0,3 5 12 0,-4-5-12 16,-3 2 10-16,7-3-10 0,-3-2 8 0,-4 8-8 16,3-5 0-16,1 2 8 0,-4-3-8 0,0 7 0 15,0-7 0-15,-4 4 0 0,4 2 0 0,-3-5 0 16,3 5 0-16,-4 4 0 0,1-3 0 0,-1 5 0 15,1-2 0-15,-4-3 8 0,3 9-8 0,-3-10 0 16,0 10 0-16,0-3 0 0,0 3 0 0,0 0 0 16,-4 0 0-16,8 3 0 0,3-3 0 0,-7 0 0 15,0 0 0-15,0 7 0 0,-1-4 0 0,5 3 0 0,-4-3-14 0,3 7 5 16,-3-4 1-16,4 3 0 0,-1 1 8 0,-3-1 0 16,0 0 0-16,4 1-8 0,-4-1 8 0,0 7 0 15,3-7 0-15,0 7 0 0,8-3 0 0,-4-4-10 16,-4 4 1-16,1-1 0 15,-1-3 9-15,1 1 12 0,3-1-2 0,0-2-1 16,0-7-9-16,0 9 0 0,0-9 0 0,3 6 0 0,4-3 0 16,1 7 0-16,-1-4 0 0,3-3 0 0,1 3-10 0,-1-2 10 15,1-4-13-15,-1 6 5 0,5-6 8 0,-1 0 0 16,-4 0 0-16,1 0 0 0,-1 0 0 0,5 0 0 16,-5 0 0-16,1-6 0 0,-4 6-14 0,3-4-4 15,1-2-1-15,-4 3 0 0,0-3 31 0,0 3 5 16,4-7 2-16,-4 4 0 0,0-3-10 0,0-1-1 15,0 1-8-15,4-1 12 0,-4-5 3 0,0 5 0 16,0 1 0-16,0-7 0 0,0 7-15 0,-4-1 9 16,1-5-9-16,-1 5 8 0,1 1-8 0,-1-1 0 15,-3 1 0-15,0 0 0 0,-3-1 0 0,-1 4 0 0,1 3 0 16,-1-3 0-16,-3-4 0 0,0 7 0 0,0-3 0 16,-3 6 0-16,3 0-9 0,-4 0 9 0,0 0 0 0,1 0 0 15,-4 6-12-15,3-3 12 0,-3 3-12 0,3-2 12 16,1 2 0-16,-4-3-8 0,3 3 8 0,1 4 0 15,-1-1 0-15,4-3 0 0,-4 4 0 0,4-7 0 16,-3 6 0-16,3-2 0 0,-4 2 0 0,4 0 0 16,0 7 0-16,0-7 0 0,-4 1-10 0,4 6 10 15,-3-4 0-15,3-3-10 0,0 7 10 0,3-6 0 16,4-1 0-16,0 0 0 0,-4 1 0 0,4-1 0 16,0 1 0-16,0-10 0 0,0 6 0 0,0-6 0 15,0 0 0-15,-3 9 0 0,-1-2 0 0,4-7 0 16,0 0 8-16,0 0-8 0,0 0 0 0,4 9 0 0,-4-9 0 0,7 3 0 15,0 7 0-15,4-10 0 0,-4 6 0 0,0-3-12 16,-7-3 12-16,10 0-10 0,1 0 10 0,-4-3 0 16,4-3-9-16,-4 6 9 0,0-10 0 0,3 10 0 15,-3-9 8-15,4-1-8 0,-8 4 0 0,4 3 0 16,1-3 0-16,-1-4 0 0,0 7 0 0,0-6 10 16,0 2-10-16,-4-2 10 0,4 0-10 0,-3 2 8 15,-1-2-8-15,1 6 8 0,-1-4-8 0,1-2 0 16,-8 0 0-16,4-1 8 0,0 4-8 0,-3-3 12 15,3 5-12-15,-4-2 12 0,-3-3-12 0,4 6 0 16,-4-4 0-16,0-2 8 0,0 3 0 0,3 3-8 0,-6-4 12 16,2 4-4-16,1-3-8 0,0 3 0 0,0 3-10 0,0-7 10 15,4 7-11-15,-4 0 11 0,0 0-12 0,0 7 12 16,-1-4-10-16,1 3 10 0,4-3-8 0,-4 4 8 16,3 2-15-16,-3-3 3 0,4 4 0 0,-4-1 0 0,0 4 0 0,3-4 0 15,1 4 0-15,-1-1 0 0,-3-3 12 0,3 1 0 16,1 6 0-16,-1-7 0 0,-3 7 0 0,0-7 0 15,4 0 0-15,-4 1-9 0,3-7 9 0,1 3 9 16,3-6-1-16,0 0-8 0,0 0 13 0,0 0-4 16,0 0-1-16,0 0 0 0,3 10-8 0,8-4 0 15,-4-3 0-15,-7-3 0 0,0 0-11 0,0 0-7 16,10 0-2-16,1 0 0 16,0 0-16-16,-1 0-3 0,1 0-1 0,-1 0 0 15,1 0-28-15,-4 0-7 0,4-3-1 0,-4-3-870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1T17:35:58.8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1058 14790 1958 0,'0'0'87'0,"0"0"17"0,-7 0-83 0,7 0-21 0,-3-7 0 0,3 7 0 16,0 0 14-16,0 0-2 0,0 0 0 0,0-3 0 15,10-3-4-15,-6 3 0 0,6 3-8 0,1-7 12 16,-7 7-12-16,6 0 0 0,-6-3 0 0,6-3 0 15,1 6 14-15,-4-6 0 0,-4 3 0 0,8 3 0 16,-7-7 43-16,-4 7 9 0,0 0 2 0,0 0 0 16,10 0-12-16,-10 0-1 0,0 0-1 0,0 0 0 15,4 7-38-15,6-4-8 0,1 3-8 0,-1 0 11 16,1-3-11-16,3 4 0 0,7-4 0 0,4-3 8 16,0 0 0-16,3-3-8 0,4-4 12 0,3 4-4 15,-7-3 1-15,4 0 0 0,3 3 0 0,-7-4 0 16,4 7-9-16,-7-3 0 0,3-3 0 0,4 6 0 15,-8 0 14-15,1 0-2 0,0 6-1 0,-4-3 0 16,-3-3 1-16,3 7 1 0,-7-7 0 0,0 3 0 0,7 3-13 16,-10-6 8-16,3 6-8 0,0-6 0 0,4 0 16 15,-4-6-4-15,0 6 0 0,7-6 0 0,-3 3-12 0,-1-4 0 16,8 4 8-16,-7-3-8 0,3-3 12 0,0 5 0 16,-3-2 0-16,-1-3 0 0,1 9-12 0,0-3 0 15,-4-4 8-15,-4 7-8 0,4-6 0 0,-3 3 0 16,-8 3 0-16,-3 0 0 0,0 0 35 0,0 0 4 15,11 0 1-15,-11 0 0 0,0 0-7 0,0 0-1 16,0 0 0-16,0 0 0 0,-11-6 5 0,8 6 1 16,-4-10 0-16,0 7 0 0,-4-6-27 0,4 2-11 15,-3-2 8-15,3-7-8 0,-4 7 0 0,0-1 8 0,1 1-8 16,-1 0 0-16,-3-1 0 0,0 1 0 16,3 3 0-16,-3-4 0 0,-3 1 0 0,-1 6 0 15,7-4 0-15,-3-2 0 0,-3 3 0 0,-1 3 0 0,7-4 0 0,-3-2 0 16,4 9 0-16,-1-3 0 0,8-4 0 0,-8-2 0 15,1 6 0-15,10-3 0 0,-4-1 0 0,-7 4 0 16,11-3 0-16,0 6 0 0,0 0 0 0,-7 0 0 16,4-3-14-16,3 3 5 0,0 0 1 0,0 0 0 15,0 0-3-15,0 0 0 0,0 9 0 0,3 1 0 16,-3-10 1-16,11 9 0 0,-4 7 0 0,0-7 0 16,4 1-2-16,-1-1-1 0,1 0 0 0,-1 1 0 15,1 5 13-15,-4-5 0 0,4-1 0 0,-1 10-9 16,1-10 9-16,-8 10 0 0,4-3-9 0,4 3 9 15,-8 0 0-15,1-4 0 0,3 4 0 0,-3 0 0 16,-4 0 0-16,7-4 0 0,-4 4 0 0,-3-9 0 16,4 5 0-16,3-5 0 0,-7 5-10 0,3-2 10 0,4-4 0 15,-7 1 0-15,0 5 8 0,0-5-8 0,0 6 9 16,0-7-9-16,0 0 0 0,0 1 9 0,-7 5 0 16,4-2 0-16,-4-4 0 0,0 7 0 0,-4-7 12 0,-3 7 3 15,-7-3 0-15,0 2 0 0,3 1-24 0,-10-3 0 16,0 5 0-16,-8-2 0 15,1 3-28-15,0 0-4 0,-4 3-1 0,4-4-887 16,-4 4-178-16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1T17:41:02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19840 6633 1976 0,'0'0'44'0,"0"0"8"0,0 0 3 0,0 0 0 0,0 0-44 0,0 0-11 16,-3 3 0-16,3 4 0 0,0-7 12 0,-4 9 1 16,4-9 0-16,0 10 0 0,0-10 21 0,4 9 4 15,-1-3 1-15,1 4 0 0,-1-7-5 0,1 12-1 16,-1-5 0-16,1 5 0 0,3-2-17 0,-4 12-3 16,5 0-1-16,-5 3 0 0,1 7 1 0,-1 3 0 15,-3-1 0-15,-3 4 0 0,3-3-5 0,-4 5 0 16,1-5-8-16,3 3 12 0,-4-3 11 0,0-1 1 15,1 4 1-15,-1-10 0 0,4 4-25 0,-3-1 0 16,3-6 0-16,0-2 0 0,3-1 0 0,-3-7 0 16,4 1 0-16,-1 0 0 15,-3-3-100-15,4-7-26 0,-4-9-5 0,0 0-842 0</inkml:trace>
  <inkml:trace contextRef="#ctx0" brushRef="#br0" timeOffset="1138.233">19703 6589 345 0,'-14'-9'15'0,"6"3"4"0,5 3-19 0,-8-4 0 15,1-2 0-15,3-1 0 16,3 1 280-16,-3 3 53 0,4 3 11 0,-4-4 1 0,0-2-272 0,3 6-54 16,0-3-11-16,1-4-8 0,-1 10 50 0,4 0 5 15,0-9 1-15,0 9 0 0,4-3 9 0,-4 3 3 16,7-7 0-16,4 1 0 0,-4 3-20 0,3-3-4 15,1 6-1-15,3-3 0 0,4-4-8 0,-1 4-2 0,1 3 0 0,-1-6 0 16,1 6-33-16,0-3 0 0,-1 3 0 16,5-7 0-16,-5 7 0 0,4 0 0 0,1 7 8 0,-1-4-8 15,0-3 0-15,4 9 0 0,-1-2 0 0,4 2 0 16,-3 0 0-16,0 1 0 0,-4-1 0 0,4 7 0 16,-4-4 11-16,4-2-11 0,-4 5 10 0,3-5-10 15,-6 6 14-15,0-7-3 0,-1 0-1 0,1 7 0 16,-4-3 1-16,0-4 0 0,-3 7 0 0,-4-7 0 15,0 10-1-15,0-10 0 0,-4 7 0 0,1-7 0 16,-4 10 3-16,0-3 1 0,-4-4 0 0,1 4 0 16,-4 0-14-16,-4-4 9 0,4 4-9 0,-3 3 8 15,-1-10-8-15,-3 1 0 0,-4 5 0 0,4-5 0 16,0-1 10-16,-4 7 0 0,1-7 0 0,-4 1 0 16,3-1 10-16,-7 0 1 0,4-2 1 0,-4-4 0 15,1 6-2-15,-1-9 0 0,4 7 0 0,-4-4 0 0,4-3-9 0,0 0-3 16,0 6 0-16,0-6 0 0,-1 0-8 0,1 3 0 15,4-3 0-15,-8 0 0 0,7 0 0 0,1 9-11 16,3-9 3-16,-4 7 0 16,7-7-33-16,1 9-7 0,-1-9 0 0,8 0-1 15,3 0-107-15,0 0-20 0,0 0-5 0,0 0-767 16</inkml:trace>
  <inkml:trace contextRef="#ctx0" brushRef="#br0" timeOffset="2689.207">20803 6376 1036 0,'0'0'46'0,"0"0"10"0,0 0-45 0,0 0-11 0,0 0 0 0,4-9 0 16,-1 6 222-16,-3 3 42 0,4-7 9 0,-4 7 2 15,0 0-191-15,0 0-37 0,7-9-8 0,4 3-2 16,-8 3 2-16,-3 3 0 0,7-10 0 0,-7 10 0 16,4-6-15-16,-4 6-2 0,0 0-1 0,0 0 0 15,0 0 24-15,0 0 5 0,0 0 1 0,-7 0 0 16,0 6 4-16,-8-3 1 0,1 4 0 0,-3-4 0 15,-4 6-29-15,-1 4-6 0,1 5-1 0,4-5 0 16,-1 6 0-16,4 3 0 0,-7 0 0 0,7 0 0 16,-4 0-9-16,0 3-3 0,1 3 0 0,-1-3 0 15,4 3-8-15,-4 0 0 0,1 4 9 0,2-4-9 0,-2 10 0 16,3-4 0-16,3 1 0 0,-3-1 8 0,3-3 3 16,4 10 1-16,-3-6 0 0,3-4 0 0,0 4 9 15,0-7 3-15,3 6 0 0,1-5 0 0,-1 2 0 16,4-3 1-16,-3 7 0 0,6-4 0 0,-3 3-17 0,7 1-8 15,0-1 8-15,0 4-8 0,0-3 0 0,4-1 0 16,3-6 0-16,-3 0 0 0,3 4 9 0,3-10 3 16,4 3 1-16,1-6 0 0,-1 0-13 0,3-1 0 15,1-2 0-15,-4 3 0 0,1-10-21 0,-5 7 2 16,1-7 1-16,-1 1 0 16,5-4-55-16,-8-3-11 0,3-3-3 0,1 6 0 15,-4-12-85-15,4 6-18 0,-8-9-3 0,1 9-872 0</inkml:trace>
  <inkml:trace contextRef="#ctx0" brushRef="#br0" timeOffset="3588.048">21477 6963 403 0,'0'0'17'0,"0"0"5"0,0 0-22 0,0 0 0 15,0 0 0-15,0 0 0 0,0 0 212 0,0 0 37 16,0 0 8-16,0 0 2 0,4-7-105 0,-4 7-21 16,0 0-4-16,0 0-1 0,0 0-36 0,0 0-7 15,0-9-1-15,0 9-1 0,0 0-7 0,0 0 0 16,0 0-1-16,0 0 0 0,-7 0-27 0,7 0-4 0,0 0-2 15,0 0 0-15,-7 6-32 0,-4-3-10 0,4 4 0 0,3-4 0 16,-6 6 18-16,3 0-3 0,-4-2-1 0,1 8 0 16,-1-2-5-16,-3 3-1 0,-4-7 0 0,1 10 0 15,-8 0-8-15,4-4 0 0,0 4 0 0,3 0 0 16,0 0 34-16,1-3 5 0,6-1 1 16,0-2 0-16,-3 2-29 0,7-5-11 0,0 5 8 0,0-2-8 15,0 3 0-15,0-7-14 0,7 1 2 0,-3-1 0 31,3-9-72-31,0 0-15 0,0 0-2 0,0 0-643 0,0 0-129 0</inkml:trace>
  <inkml:trace contextRef="#ctx0" brushRef="#br0" timeOffset="3919.589">21124 6947 2844 0,'0'0'63'0,"0"0"13"0,0 0 2 0,0 0 1 0,0 0-63 0,0 0-16 15,4 9 0-15,-1 1 0 0,4-1 52 0,4 0 7 16,-4 1 1-16,0 2 1 0,4-8-23 0,-1 5-5 16,1 0-1-16,-1 1 0 0,-2-1-32 0,2 4 0 15,-3-1 0-15,4-2 0 0,3-1 0 0,-4 7 0 16,1-1 0-16,0-2 0 0,-1 3 0 0,1-7 0 15,3 10 0-15,-4-10 0 0,5 10 0 0,-5-9 0 0,1 5 0 16,3-5 0 0,-7 5-24-16,7-2-4 0,-3 3-2 0,-1-7 0 0,1 7 14 0,-1-7 4 0,1-6 0 0,0 7 0 31,-4-1-103-31,3-3-20 0,-3 4-4 0,4-4-1 16,-4-3-89-16,3-3-19 0,1 0-3 0,0-9-1 0</inkml:trace>
  <inkml:trace contextRef="#ctx0" brushRef="#br0" timeOffset="4258.514">21840 7355 230 0,'-14'3'10'0,"14"-3"2"0,0 0-12 0,0 0 0 15,0 0 0-15,0 9 0 0,-3-3 400 0,3 4 76 16,7-7 16-16,-7-3 4 0,0 0-334 0,3 6-66 15,4 4-14-15,1-1-2 0,-5 0-18 0,4 1-3 16,-3-1-1-16,6-3 0 0,1 4-19 0,-1-1-4 16,-3 1-1-16,1-1 0 0,6 0 2 0,-7 1 0 15,0-4 0-15,0 4 0 0,0-1-20 0,-4 0-3 16,4-2-1-16,-3 2 0 0,-4 0-12 0,3 1 0 16,1-1 0-16,-4 10 0 0,0-9 0 0,0 5 0 15,0 4 0-15,-4-10-10 0,1 7 0 0,-1-3 0 16,-3 2 0-16,0 1 0 0,4-3 2 0,-4-4 0 15,-7 7 0-15,3-7 0 16,0 0-21-16,1 1-4 0,-4-1-1 0,-4-9 0 16,0 7-13-16,4-7-2 0,4 0-1 0,-4-7 0 15,-4 4-90-15,7-6-19 0,4-1-3 0</inkml:trace>
  <inkml:trace contextRef="#ctx0" brushRef="#br0" timeOffset="4572.454">22123 7038 748 0,'0'0'67'0,"0"0"-54"0,0 0-13 0,0 0 0 0,0 0 396 0,0 0 77 15,3 6 15-15,4 3 4 0,0 1-350 0,0 6-70 16,0-7-13-16,1 4-3 0,-1 2-25 0,0-5-5 16,7 5-1-16,-4-2 0 0,-3 3 4 0,4-7 1 15,7 10 0-15,-1-10 0 0,-3 7-17 0,0-7-3 16,4 10-1-16,0-10 0 0,3 7-1 0,0-6-8 16,-10 8 12-16,3-8-4 0,7 5-8 0,-10-2-11 15,-1 3 3-15,1-7 0 16,-4 7-86-16,0-13-17 0,0 6-3 0,-4 4-1 15,-6-10-105-15,3-3-22 0,0 0-4 0</inkml:trace>
  <inkml:trace contextRef="#ctx0" brushRef="#br0" timeOffset="4920.273">22670 7019 1670 0,'0'0'74'0,"0"0"15"0,0 0-71 0,0 0-18 0,0 0 0 0,0 0 0 16,0 0 266-16,0 0 50 0,0 0 9 0,0 0 3 16,-8 6-266-16,5 4-53 0,-1-7-9 0,-3 3 0 15,0 3 0-15,0 7 0 0,4-6 10 0,-4 2-10 16,-4 4 27-16,4 3-2 0,-4-1 0 0,1 8 0 16,3-8-16-16,0 11-9 0,-11 5 10 0,4 1-10 15,0 2 31-15,0 4 0 0,-4-3 0 0,4 5 0 16,-7 1 4-16,7-6 1 0,-4 0 0 0,0-4 0 15,-6 1-36-15,6-1 0 0,8-6 0 0,-1 7 0 0,-7-7 0 16,8 0 0-16,3-3 0 0,0 4 0 16,3-4-22-16,1-7-8 0,-4 1-2 0,7-3 0 15,7-7-102-15,-4 1-21 0,-3-1-4 0,0-9-1 16,0 0-84-16,0 0-16 16,0 0-4-16,0 0-588 0</inkml:trace>
  <inkml:trace contextRef="#ctx0" brushRef="#br0" timeOffset="5430.952">22437 6251 2779 0,'0'0'61'0,"0"0"13"0,0 0 2 0,0 0 2 0,0 0-62 0,0 0-16 0,0 0 0 0,10 0 0 0,4 0-8 0,0 0-5 16,1 0-1-16,-1 6 0 0,3-3 5 0,1 3 1 15,-4 4 0-15,4 2 0 0,6-2 8 0,-2 5 11 16,2 4-3-16,1 0 0 0,3 3-8 0,0 0 0 16,4 3 9-16,-7 3-9 0,3-3 0 0,0 4 0 15,1-4 0-15,-1 9-8 0,0-6 8 0,-3 1 0 16,-1-1 0-16,1 6 8 0,-4 1 8 0,0-1 3 16,1 1 0-16,-5-4 0 0,-3 10 17 0,-3-3 3 15,3-1 1-15,-3-2 0 0,-1-1-29 0,-3 4-11 16,0-4 8-16,-3-5-8 0,-1 2 20 0,1-3 0 15,-4 0-1-15,-4 1 0 0,4 2 1 0,-3-9 0 16,-1 9 0-16,1-9 0 0,-4 10 0 0,3-11 1 16,1 5 0-16,-4-1 0 0,-4-7-13 0,4 11-8 15,0-11 8-15,-4 1-8 0,1 6 0 0,-1-6 0 0,-3-3 0 16,0 3 0 0,0 0-16-16,3-4-8 0,1 1-2 0,-1-7 0 15,0 1-38-15,1-7-8 0,10-3-2 0,0 0 0 16,-4 6-130-16,4-6-25 0,0 0-6 0</inkml:trace>
  <inkml:trace contextRef="#ctx0" brushRef="#br0" timeOffset="5856.777">23393 7072 2833 0,'0'0'62'0,"0"0"13"0,0 0 2 0,0 0 3 0,0 0-64 0,7 0-16 15,3-3 0-15,4 3 0 0,-3-6 34 0,3 6 3 16,0-3 1-16,0-4 0 0,0 7-29 0,1 0-9 0,-1-6 0 0,0 3 0 16,0 3 0-16,4 0 0 0,-4 0 0 0,0-6 0 15,0 6 0-15,0 0 0 0,7 0 0 16,-7-3 0-16,7 3 0 0,-3 0 0 0,0 0-12 0,3 0 3 31,-3 0-28-31,-1 3-6 0,1-3-1 0,-1 0 0 16,1 0-24-16,-4 6-6 0,-3-6-1 0,-1 0 0 15,1 0-21-15,-4 3-4 0,0 3 0 0,0-6-1 16,0 10-102-16,0-10-20 0,-7 0-4 0,-3 9-1 0</inkml:trace>
  <inkml:trace contextRef="#ctx0" brushRef="#br0" timeOffset="6121.438">23456 7251 2314 0,'0'0'51'15,"0"0"10"-15,0 0 3 0,0 0 1 0,0 0-52 0,0 0-13 0,0 0 0 0,0 0 0 0,0 0 51 0,7 6 7 16,4-3 2-16,-1 4 0 0,1-4-32 0,3-3-7 16,0 0-1-16,0 0 0 0,-3 0 10 0,3 0 2 15,0 6 0-15,0-6 0 0,0 0-32 0,0 0 0 16,1 3 0-16,-1 4 0 0,3-7 0 0,1 0 19 15,0 0-3-15,-4 0 0 0,7 0-16 0,-3 0 0 16,3 0 0-16,-4 0-9 16,1 0-92-16,0 0-19 0,3-7-3 0,-7 7-616 15,0-3-123-15</inkml:trace>
  <inkml:trace contextRef="#ctx0" brushRef="#br0" timeOffset="6496.353">24268 6671 3250 0,'0'0'72'0,"0"0"14"0,0 0 3 0,0 0 3 0,0 0-74 0,0 0-18 0,7 0 0 0,0 6 0 0,3-3-12 0,-3 7-7 15,4-4-1-15,-4 3 0 0,4 7 20 0,-1 3 0 16,1 0 0-16,-1 0 0 0,-3 9-8 0,4-3 8 16,-4 3 0-16,0 7 0 0,0-7 0 0,-3 6 0 15,-1 1 0-15,1-7 0 0,-1 0 0 0,-3 4 0 16,0-4 0-16,-3 0 0 0,3-9 0 0,0 6 0 15,0 0 0-15,0-6 0 0,3 0 0 0,1-1 0 16,3-8 0-16,-4 6 0 16,4 2-96-16,4-8-20 0,-4-1-3 0,0-9-1 15,0 6-80-15,0-2-16 0,4-4-3 0,-4-4-1 0</inkml:trace>
  <inkml:trace contextRef="#ctx0" brushRef="#br0" timeOffset="7127.031">24134 6498 288 0,'-8'-6'25'0,"5"6"-25"15,-8-3 0-15,1-3 0 0,3 6 603 0,0 0 115 16,3 0 23-16,4 0 5 0,0 0-581 0,0 0-116 16,0 0-23-16,0 0-5 0,0 0-21 0,7-10 0 15,0 4 0-15,4 3-8 0,-1-3 8 0,5 3 0 16,-5-4 0-16,4 4 0 0,0-3 0 0,0-4 0 15,4 7 0-15,-4-3 0 0,7-3 8 0,-3 9 3 16,7-7 1-16,-4 4 0 0,4-3-12 0,3 3 0 16,0-3 0-16,-3 6 0 0,-4-4 0 0,4-2 0 15,-1 6 0-15,1 0 8 0,0 0-8 0,-1 0-11 16,-6 0 3-16,3 0 0 0,-3 6 8 0,-4-2 0 16,0 5 0-16,0-3 0 0,-3-3 0 0,3 7 0 0,-4 5 0 15,1-5 0-15,0 6 0 0,-1-4 0 0,4 4 0 16,-3-1 0-16,-1-2-9 0,1 3 9 0,0 2-10 15,-1-2 10-15,1-3 0 0,-1-4 0 0,1 7 0 0,-4-1 10 16,0-5-10-16,0 2 8 0,0-2-8 0,-3 6 8 16,-1-7 16-16,-3 0 4 0,4 7 0 0,-8-7 0 15,4 1-28-15,-3-1 0 0,-1 1 8 0,-3-1-8 16,0 0 0-16,-4 7 0 0,4-6 0 0,0-1 0 16,-3 0 0-16,-1 1 0 0,1-4 0 0,-1 3 0 15,0-9 0-15,1 10 0 0,-1-4 0 0,-3-3 0 16,0 4 0-16,0-4 0 0,0 3 0 0,3-6 0 15,-3 3 0-15,0-3 0 0,0 0 0 0,3 0 0 16,1 0-22-16,-1 0-6 16,1 0-2-16,3 0 0 0,-1 0 4 0,8 0 1 0,0 0 0 0,0 0 0 15,0 0-155-15,0 0-32 0,0 0-5 0,8-9-886 16</inkml:trace>
  <inkml:trace contextRef="#ctx0" brushRef="#br0" timeOffset="7834.372">25591 6179 2120 0,'0'0'47'0,"0"0"9"0,0 0 3 0,0 0 0 0,0 0-47 0,-4 0-12 16,-3 0 0-16,3 0 0 0,1-7 38 0,3 7 6 16,-7 7 0-16,0-7 1 0,0 0-33 0,0 0-12 15,7 0 0-15,-7 0 9 0,-4 9-9 0,4-9 0 16,-4 9 0-16,4-2 0 0,-7-4 16 0,4 6 4 15,-1 1 0-15,-3-1 1 0,-4 7 26 0,4-7 5 16,0 10 0-16,-4-3 1 0,1 2 0 0,3 1 0 16,-4-3 0-16,4 12 0 0,0-9-33 0,0 6-6 15,0 3-2-15,3-9 0 0,-7 6-12 0,8 3 0 16,-4-6 0-16,3 0 0 0,-3 3 0 0,3-6 9 16,-3 9-9-16,4-2 8 0,-1-1 5 0,1 0 1 15,-1 3 0-15,4 0 0 0,-4 0 10 0,8 4 1 0,-4-10 1 16,3 3 0-16,-3 3-14 0,4 0-4 0,3 4 0 15,-4-4 0-15,-3 0-8 0,7-3 0 0,0 3 0 16,0 1 0-16,4-4 0 0,-1 0 8 16,1-6-8-16,-1 9 8 0,4-3 7 0,4-6 1 0,-4-1 0 15,3 1 0-15,5 6-1 0,-5-6 0 0,4-3 0 0,0 0 0 16,0-4-15-16,1 4 0 0,-1-7 8 0,0 7-8 16,0-4 0-16,0-2-8 0,4-1 8 0,-1 7-13 15,-3-7-14 1,4 1-2-16,-4-1-1 0,0 7 0 0,0-7-94 15,0 1-18-15,-3-1-4 0,-4-3-1 0,4-3-33 16,-4 7-6-16,0-4-2 0</inkml:trace>
  <inkml:trace contextRef="#ctx0" brushRef="#br0" timeOffset="8514.401">25862 6806 1663 0,'0'0'36'0,"0"0"8"0,0 0 2 0,0 0 1 0,0 0-38 0,0 0-9 15,0 0 0-15,0 0 0 0,0 0 60 0,0 0 9 16,0 0 3-16,0 0 0 0,0 0-11 0,7 0-1 16,-7 0-1-16,0 0 0 0,0 0-3 0,4 6-1 15,-4 3 0-15,0-2 0 0,0 2 9 0,-4 1 3 16,1-1 0-16,-4 3 0 0,0-2-15 0,0 6-4 16,-4 2 0-16,4-2 0 0,-4 3-28 0,1 0-7 15,-4-1-1-15,-1-2 0 0,1 3-12 0,4 0 9 16,-8-4-9-16,1 1 8 0,2-3 0 0,-2 6 0 0,-4-4 0 0,3 4 0 15,0-10 20-15,1 7 3 0,-1 0 1 16,4-4 0-16,-4-2-32 0,8-1-20 0,-1 1 4 16,-3-4 0-16,3 3-4 0,4 1 0 0,0-10 0 0,0 6 0 31,0-3-105-31,7-3-22 0,-7 0-4 0,7 0-593 0,0 0-118 0</inkml:trace>
  <inkml:trace contextRef="#ctx0" brushRef="#br0" timeOffset="8837.381">25527 6956 1555 0,'0'0'138'15,"0"0"-110"-15,0 0-28 0,0 0 0 0,0 0 277 0,0 0 51 16,11 7 9-16,-1-4 3 0,1 3-257 0,-1-3-51 16,4 6-11-16,1 1-1 0,-5 2-20 0,1 1 0 15,3-4 0-15,-4 1-9 0,5 5 9 0,-5 1 0 16,1-3 0-16,3 2 0 0,-7-5 24 0,7 9 6 16,-3-4 2-16,-1-2 0 0,1 3-20 0,-1-1-3 15,1-2-1-15,-1 2 0 0,1-5-8 0,0 9 0 16,-1-10 0-16,1 7 0 15,-1-7-30-15,5 1-8 0,-5-1-2 0,4-3 0 16,0-3-118-16,0 4-24 0,1-4-5 0,2-6-884 0</inkml:trace>
  <inkml:trace contextRef="#ctx0" brushRef="#br0" timeOffset="9225.797">26367 6382 2718 0,'0'0'60'0,"0"0"12"0,0 0 2 0,0 0 2 0,0 0-60 0,0 0-16 0,-7 0 0 0,7 0 0 0,0 0 9 16,-4 4-1-16,4-4 0 0,-7 6 0 0,3 3 7 0,1 1 1 15,-1 5 0-15,1-2 0 0,-1 6 19 0,4 3 4 16,-3 0 1-16,-1 3 0 0,4 3-8 0,-3-3 0 16,3 9-1-16,0-5 0 0,0 8 5 0,0-2 2 15,0 2 0-15,0 4 0 0,0-3-25 0,0-1-5 16,0 4 0-16,0-6-8 0,0-4 0 0,0 4 0 16,3-7 0-16,1-3 0 0,-1 3 0 0,-3-3 0 15,4-6 0-15,3 0 0 16,-4 6-36-16,1-6-13 0,0 0-3 0,-1 2-1 15,1-8-79-15,3 6-15 0,-4-3-3 0,1-7-1 16,-1 7-61-16,1-7-13 0,-1 4-3 0,-3-13 0 0</inkml:trace>
  <inkml:trace contextRef="#ctx0" brushRef="#br0" timeOffset="9572.817">26642 7035 2718 0,'0'0'120'0,"0"0"25"0,0 0-116 0,0 0-29 16,0 0 0-16,0 0 0 0,10 3 74 0,-3 3 9 15,4 3 1-15,-4-2 1 0,0-4-59 0,0 6-12 16,0 1-2-16,0-1-1 0,4 1 15 0,-1-1 3 15,-2 7 1-15,2-1 0 0,-3-5-22 0,4 2-8 16,-1 4 0-16,1 3 0 0,-1-4 0 0,-2-2-8 16,2 9-1-16,-3-3 0 0,0 0 9 0,4-1 12 15,-8-2-2-15,8 3-1 16,-4-3-41-16,0-4-8 0,4-3-1 0,-4-2-1 16,0 2-35-16,0-6-7 0,3 4-2 0,-3-7 0 15,4-7-187-15,0 4-38 0,10-13-7 0,-11-12-2 0</inkml:trace>
  <inkml:trace contextRef="#ctx0" brushRef="#br0" timeOffset="9842.066">27234 6928 864 0,'0'0'38'0,"0"0"8"0,0 0-37 0,0 0-9 0,-7 3 0 0,0 3 0 16,0 4 388-16,4-1 76 0,-4-2 16 0,0 2 2 15,-4 3-360-15,4-2-72 0,0 6-14 0,-4 2-4 16,1-2-3-16,-4 9-1 0,0-3 0 0,-1 3 0 16,1 0 16-16,-3-3 4 0,3 10 0 0,-4-4 0 15,0 6 3-15,1-5 1 0,3 5 0 0,-1 1 0 16,-2 2-36-16,3 1-6 0,0-4-2 0,-1 4 0 16,5-7-8-16,-4-3 0 0,3 7 0 0,1-7-11 0,-1 0 11 15,0 7 0-15,1-7 0 0,-1-3 8 16,4 3-64-16,0 1-12 15,0-4-2-15,0 0-1 0,4-6-87 0,3-1-18 0,0-8-3 16,0-1-951-16</inkml:trace>
  <inkml:trace contextRef="#ctx0" brushRef="#br0" timeOffset="10355.998">26875 6144 2343 0,'0'0'52'0,"0"0"10"0,0 6 2 0,-4 7 2 0,4-4-53 0,4-2-13 0,-4 8 0 0,3-2 0 15,4 2 41-15,0-2 6 0,0 3 1 0,7 3 0 16,1-1-20-16,2 7-3 0,8-9-1 0,0 3 0 16,10 0 13-16,-3 0 3 0,6-1 0 0,1 4 0 0,0 0-29 15,3 3-11-15,-6 0 8 0,-1 4-8 16,-3-1 0-16,-4-3 0 0,-7 3 0 0,0 7 0 0,0-1 47 0,-3 4 4 15,-4-1 1-15,0 7 0 0,0-9-26 16,-3 9-5-16,0-7-1 0,-4-2 0 0,0 2-8 16,0-2-1-16,-4-7-1 0,1 7 0 0,-4-7-10 0,3 3 0 15,1-2 0-15,-1-1 0 0,-6-3 28 0,3 3 4 16,0-3 1-16,-7 3 0 0,3-3-33 0,1 1 0 16,-4-5 0-16,0 5 0 0,0-8 0 0,-4 7 0 15,4-6 0-15,-4 0 0 0,4 0 0 0,-3-3 0 16,-1-1 0-16,0-2 0 15,1-4-76-15,3-3-21 0,-4 4-5 0,1-10-1 16,-1 3-29-16,1-3-7 0,2-3-1 0,1-7-966 0</inkml:trace>
  <inkml:trace contextRef="#ctx0" brushRef="#br0" timeOffset="10897.015">28046 6436 2113 0,'0'0'93'0,"0"0"20"0,0 0-90 0,0 0-23 0,0 0 0 0,0 0 0 16,0 0 88-16,0 0 12 0,0 0 4 0,-4 9 0 16,4-9-74-16,0 10-14 0,0-1-4 0,4 0 0 15,-1 10 16-15,1-3 2 0,-1 3 1 0,1-1 0 16,3 8 10-16,0-1 3 0,0 3 0 0,0 0 0 16,-3 0 0-16,-1 7 0 0,4-1 0 0,-3 4 0 15,-1-10-13-15,1 7-3 0,-1-1 0 0,1 1 0 16,-4-1-28-16,3-3 0 0,1-5 0 0,0 2 0 15,-1-3 32-15,1 3 1 0,-1-9 0 0,1 6 0 16,3-6-33-16,-4 3-14 0,4-3 1 0,-3-1 0 16,-1-8-3-16,1 9 0 0,-1-4 0 0,1-2 0 31,-4-7-76-31,0 4-16 0,0-1-4 0,0-9 0 0,0 0-16 0,0 0-4 0,0 0-1 16,-7 0-579-16,-4 0-115 0</inkml:trace>
  <inkml:trace contextRef="#ctx0" brushRef="#br0" timeOffset="11462.671">28067 6357 1324 0,'-4'-6'118'0,"1"3"-94"0,-4 3-24 0,0-6 0 15,3 3 324-15,1-4 60 0,3 7 12 0,-4-3 2 16,-3-3-325-16,7-4-65 0,-3 7-8 0,-1-3-11 16,4 6 11-16,0-9 0 0,0 2 8 0,0 7-8 15,0 0 14-15,0 0-2 0,7-3 0 0,0-3 0 16,0-3 26-16,4 5 5 0,-4-2 1 0,4-3 0 15,3 6-28-15,-4-4-4 0,4 1-2 0,0 3 0 16,1-3 13-16,2 6 2 0,1-4 1 0,-1-2 0 16,1 6-1-16,0-3 0 0,3 3 0 0,4 0 0 15,-1 3-25-15,1-3 0 0,0 10 8 0,-4-4-8 16,4 3 0-16,-4 10 0 0,0 0 0 0,-3-3 0 16,-1 2-12-16,1 8-5 0,-4-8-1 0,0 7 0 15,0-3 18-15,-3 3 0 0,3 1-8 0,-4-8 8 16,1 7 0-16,-4-3 0 0,0-6 0 0,0 9 0 15,-3-12 0-15,-1 2 0 0,-3 4 0 0,0-3 0 16,0-4 17-16,0 4 1 0,-3-6 0 0,-1 5 0 0,-3-2-18 16,4-4 0-16,-4 7 0 0,-4-7 0 0,4 1 0 0,0-1 0 15,-7 0 8-15,3 7-8 0,1-6 10 0,-5-1-2 16,1-3 0-16,-3 4 0 0,3-7-8 0,-8 3 0 16,5-3 0-16,-1-3 0 0,4 0 0 0,-4 0 0 15,4-3 0-15,0 3 0 16,4-6-105-16,-5 6-14 0,5 0-2 0,3-3-1 15,3-4-110-15,4-2-21 0,0 0-5 0,4-1-1 0</inkml:trace>
  <inkml:trace contextRef="#ctx0" brushRef="#br0" timeOffset="11916.866">29305 6081 2354 0,'0'0'52'0,"0"0"10"0,0 0 2 0,0 0 3 0,0 0-54 0,0 0-13 0,0 0 0 0,0 0 0 15,0 0 0-15,0 0 0 0,0 0 0 0,-7 0 0 16,-7 0 8-16,4 0 8 0,-5 7 1 0,-2-4 1 0,3 6 30 0,-4 1 7 15,0-1 1-15,1 7 0 0,-1-7 30 0,0 10 6 16,1 0 2-16,3 6 0 0,-4 0-63 0,4 3-13 16,-4 7-2-16,4-7-1 15,-3 6-5-15,-1 4-1 0,0-4 0 0,1 1 0 0,-8 3 2 16,4-4 0-16,-4 1 0 0,4-1 0 0,-4-3 0 0,4 4 0 16,0 6 0-16,0-10 0 0,3 10 5 0,0-10 2 15,4 4 0-15,4-1 0 0,-1-6-7 0,8 4-2 16,-1-4 0-16,4 0 0 0,4-3-9 0,3-6 12 15,0 9-12-15,3-9 12 0,4 0-12 0,1 6 0 16,-5-6 0-16,4-3 8 0,0 2-8 0,4-2 0 16,0-3-10-16,-1 8 10 0,-3-8-18 0,1 3 2 15,-1-7 1-15,3 10 0 16,-6-10-13-16,3 1-4 0,-3-1 0 0,-4 1 0 16,3-4-26-16,1-6-6 0,-4 3 0 0,-7-3-1 15,0 0-126-15,7-3-25 0,3 3-4 0</inkml:trace>
  <inkml:trace contextRef="#ctx0" brushRef="#br0" timeOffset="12210.452">29171 6956 2397 0,'0'0'106'0,"0"0"22"0,0 0-102 16,0 0-26-16,0 0 0 0,0 0 0 0,0 0 133 0,4 10 22 16,3-1 4-16,0 0 1 0,0-2-85 0,0 2-17 15,0 1-3-15,4-1-1 0,-4 0-35 0,3 7-7 16,1-7-2-16,-1 1 0 0,-3 6-10 0,4-7-9 16,0 4 9-16,-4-4-13 0,-4 3 1 0,4 1 0 15,4-7 0-15,-4 4 0 16,0-1-64-16,4-6-13 0,-1 4-3 0,4 2 0 15,4-3-38-15,-4-3-8 0,4-3-2 0,-1 0 0 16,4 0-67-16,1 0-13 0,-1-3-4 0</inkml:trace>
  <inkml:trace contextRef="#ctx0" brushRef="#br0" timeOffset="12531.671">29834 6837 3250 0,'-7'0'72'0,"0"3"14"0,-7 4 3 0,4-4 3 0,-1 6-74 0,0-3-18 0,1 4 0 0,-1 5 0 16,-3-2-12-16,0 6-7 0,0 3-1 0,3 0 0 15,-6 3-1-15,3 0-1 0,0-3 0 0,3 3 0 16,-7 3 22-16,4 7 0 0,0-7 0 0,0-3 0 15,0 9 18-15,-4 1 8 0,1-7 2 0,-1 10 0 16,-3-4-12-16,3-6-3 0,0 7 0 0,1-7 0 16,-1 7-13-16,1-7 0 0,2 3 0 0,5-9 0 15,-4 3-9-15,7 0-5 0,0-6-1 0,3 0 0 16,-3-3-93-16,4-4-20 0,3 4-3 16,3-7-1-16,4-2-140 0,0-4-29 0,7-6-6 0,11-13-1 15</inkml:trace>
  <inkml:trace contextRef="#ctx0" brushRef="#br0" timeOffset="13042.545">29909 6000 1324 0,'-11'-6'118'0,"7"2"-94"0,-3-5-24 0,4 3 0 16,-1-4 218-16,1 1 39 0,-8 3 8 0,8 3 2 15,-1-4-185-15,1 4-37 0,-4-3-7 0,7 6-2 16,0 0 13-16,0 0 3 0,0 0 0 0,0 0 0 15,0 0 34-15,0 0 7 0,0 0 2 0,0 0 0 16,0 9-43-16,3 1-8 0,1 2-1 0,-1-2-1 0,1-1-10 16,-1 4-1-16,4-4-1 0,4 13 0 15,-4-3-30-15,7 3 0 0,-3 9 0 0,6-3 0 0,-3 10 0 16,4-4 0-16,0 10 0 0,-1 3 0 0,1-3 0 0,0 6 11 16,3-3-3-16,-4-3-8 0,1 3 0 15,3 4 0-15,4-4 0 0,0 3 0 0,3-3 12 0,3 6-4 16,1-6 0-16,4-3-8 0,-5 0 17 0,1 0-3 15,-7 0-1-15,-1-7 0 0,-2-2 15 0,-5-1 2 16,1-5 1-16,-8 5 0 0,1 1-31 0,-7-7 0 16,-1 9 0-16,-3-5 0 0,-7-4 0 0,3 0 0 15,-10 0 0-15,-3-2 0 16,-8 2-23-16,0-3-7 0,-6 3-2 0,-5-9 0 16,-2 6-28-16,-1-6-7 0,0-4-1 0,-7-5-864 15,0-1-174-15</inkml:trace>
  <inkml:trace contextRef="#ctx0" brushRef="#br0" timeOffset="19933.922">9902 7812 921 0,'0'0'82'0,"-10"10"-66"0,-4-4-16 0,-4-3 0 16,1 7-16-16</inkml:trace>
  <inkml:trace contextRef="#ctx0" brushRef="#br0" timeOffset="42520.835">13702 7784 864 0,'0'0'76'0,"0"0"-60"0,0 0-16 0,10 0 0 16,1-6 114-16,0 6 20 0,-4 0 4 0,3 0 1 16,-3 0-95-16,4 0-20 0,-4 0-3 0,0 0-1 0,-7 0-12 0,0 0-8 15,0 0 8-15,11 6-8 0,-11-6 30 0,0 0 2 16,0 0 0-16,0 0 0 0,0 3 7 0,0-3 1 15,0 7 1-15,-7 2 0 0,3-3 37 0,-3-3 7 16,0 4 2-16,-4-4 0 0,1 3-35 0,-1-3-6 16,1-3-2-16,3 6 0 0,-4-6 7 0,4 4 1 15,-4-4 0-15,4 6 0 0,0-6-10 0,-3 3-2 16,3-3 0-16,-4 0 0 0,0 0 13 0,-3 0 3 16,4 0 0-16,-4 0 0 0,-1 0-20 0,1 0-3 15,-3 0-1-15,-1 0 0 0,0 0-3 0,1 0-1 16,-1-3 0-16,-3 3 0 0,3 0-19 0,-6 0-9 15,-1 0 8-15,0-6-8 0,-6 6 0 0,-1 0 0 0,-3-4 0 16,-1-2 0-16,1 6 12 0,0-3-4 16,-4-3 0-16,4 6 0 0,-1-10 7 0,5 10 1 0,-1 0 0 15,4-3 0-15,3-3 3 0,0 6 1 0,4-6 0 16,-4 6 0-16,4 0-12 0,4 0-8 0,-5 0 12 0,-2 0-12 16,6 0 0-16,-3 0 0 0,0-3 0 0,3 3 0 15,-3 0 0-15,0-7 0 0,7 7 0 0,-4 0 0 16,0 0 0-16,1 0 0 0,3 0 0 0,-1 0 0 15,-2 0 0-15,3 0 0 0,0-3 0 0,0 3 0 16,3 0 8-16,0 0-8 0,1 0 0 0,6 0 0 16,4 0 0-16,0 0 8 0,0 0-8 0,0 0 0 15,0 0 20-15,0 0-4 0,0 0 0 0,0 0 0 16,0 0-16-16,4 3-12 0,6 7 1 0,1-4 1 16,3 3 10-16,4-9 0 0,-1 10 0 0,1-10 8 15,0 6-8-15,-1-3 0 0,1-3-8 0,0 6 8 16,3-6 0-16,0 0 0 0,0 4 0 0,4-4 8 0,-1 0-8 0,1-4 0 15,3 4-8-15,1-6 8 0,-1 6 0 16,4 0 0-16,3-9 0 0,4 9 0 0,-1 0 12 0,1-3-3 16,-4-4 0-16,1 7 0 0,-1 0-9 0,-3 0 0 15,0-3-12-15,-1 3 12 0,-6 3 0 0,0-3 0 16,-1 0 0-16,-2 0 0 0,-5 0 0 0,1 0 0 16,-4 0 0-16,4 0 0 0,-4 0 0 0,0 0 0 15,-4 0 0-15,4 0 0 0,1 0 0 0,-5 7 0 16,4-7 0-16,0 3 0 0,-3-3 9 0,0-3-9 15,3 3 10-15,-4-7-10 0,4 7 0 0,-3 0 0 16,-4 0 0-16,0 0 0 0,-7 0 0 0,0 0 0 0,0 0 0 16,0 0 0-16,0 0 12 0,0 0-4 0,0 0-8 0,0 0 12 15,-7-3 0-15,0-3-1 0,-4 6 0 0,-3-6 0 16,0 3-11-16,0 3-9 0,-4-7 9 0,1 7-13 16,-1-3 13-16,-3 3 0 0,3 0 0 0,-3 0 0 15,0 0 0-15,-4-6 0 0,-3 6 0 0,3 0 0 16,-3 0 0-16,-4 0 0 0,8-3 12 0,-5 3-12 15,-6-7 0-15,3 7 0 0,-3 0 0 0,3-3-9 16,-3-3 9-16,3 6 8 0,4-3-8 0,0 3 11 16,0-6-11-16,0 6 0 0,-1 0 0 0,-2 0 0 15,-1-7 0-15,4 7 0 0,-8 0 0 0,5 0 0 16,2 0 0-16,-2-3 0 0,2 3 0 0,5 3 0 16,-5 4 0-16,5-7 0 0,-1 6 0 0,7-3 0 15,-3-3 0-15,7 9 0 0,4-9 0 0,-1 7 0 0,0-4 0 16,1 3 0-16,10-6 0 0,0 0 0 0,-4 3-12 0,4-3 12 15,-3 10-12-15,3-10 12 0,0 0 0 0,0 0 0 16,0 0 0-16,3 6 0 0,-3-6 0 0,0 0 0 16,0 9-9-16,0-9 9 15,0 0-47-15,0 0-5 0,0 0-2 0,0 0-1334 16</inkml:trace>
  <inkml:trace contextRef="#ctx0" brushRef="#br0" timeOffset="44383.972">27206 8088 1209 0,'0'0'53'0,"11"0"12"0,3-6-52 0,-3 6-13 0,-4-3 0 0,3-3 0 16,1 2 186-16,-1-2 34 0,1 6 8 0,-1-3 0 15,-2-3-175-15,2 6-35 0,-3-10-7 0,-7 10-2 16,4-3 35-16,-1-3 8 0,-3 6 0 0,0 0 1 16,4-6 5-16,-4 6 1 0,0 0 0 0,0 0 0 15,0 0 14-15,0 0 3 0,-4-3 1 0,4 3 0 16,-7 0-41-16,0-7-9 0,0 14-2 0,-4-7 0 16,1 0-25-16,-8 0 0 0,4 0 0 0,-7 0 0 15,3 3 28-15,-3 3 3 0,0-6 1 0,-7 6 0 16,-4-3-20-16,0 7-3 0,1-10-1 0,-1 9 0 0,4-3 4 15,-8-2 0-15,5-4 0 0,-1 9 0 16,-3-9 12-16,-4 0 2 0,0 6 1 0,-3-6 0 0,-4 0-8 16,3 3-2-16,-2 4 0 0,2-7 0 0,-3 0-17 15,4 0 10-15,0 0-10 0,-8 0 8 0,-3 0-8 0,0 0 0 16,1 0 0-16,-5 0 0 0,-3-7 0 0,4 4 0 16,-1 3 0-16,8 0 0 0,-4-6 11 0,4 3-3 15,-4-3-8-15,3-4 12 0,1 10-12 0,-4-9 11 16,0 9-11-16,4-3 10 0,-4-4-10 0,10 4 0 15,5-3 9-15,2 6-9 0,5-6 11 0,-5 3-3 16,4-4 0-16,-6 4 0 0,-5-3-8 0,1 3 0 16,7-4-10-16,-1 7 10 0,-2-3 0 0,6-3 0 15,4 6 0-15,-1 0 0 0,8-3 0 0,0-3 15 0,7 6-2 16,0 0 0-16,0 0-13 0,7 0 0 0,7 0 0 16,0 0-10-16,0 0 30 0,0 0 7 0,0 0 1 0,10-7 0 15,4 4-28-15,4 3 0 0,3 0 0 0,0 0 0 16,4 0 0-16,3 0 0 0,4 0 0 0,3 0 0 15,-3 3 0-15,3 4 0 0,1-7 0 0,-5 6 0 16,-2-3 0-16,6-3 0 0,7 6 0 0,4-3 0 16,11-3 0-16,3 7 0 0,-4-4 0 0,4 6 0 15,0-2 0-15,0-4 0 0,-4 3 8 0,4 0-8 16,4-3 0-16,3-3 8 0,-4 0-8 0,1 7 8 16,-1-4 0-16,-6-3 0 0,-1 6 0 0,-6-6 0 15,3-6 2-15,-1 6 0 0,1 0 0 0,0-3 0 16,0 3-10-16,0 0 10 0,-4 0-10 0,1 0 10 15,-4 3-10-15,-4-3 0 0,-3 0 0 0,3 0 0 16,1 6 0-16,-1-6 0 0,7 3 0 0,-3-3 0 0,-7 0 0 16,3 0 0-16,1 6 0 0,-1-2 0 0,-3-4 0 0,-4 0 0 15,-3 6 0-15,-4-3 0 0,0-3 0 0,-3 0 0 16,-4 0 0-16,0 0 0 0,-3 0 8 0,3-3-8 16,-3-3 0-16,-1 6 8 0,1 0-8 0,-4 0 0 15,0-4 0-15,0 4 0 0,-3 0 0 0,3 0 0 16,-3-6 0-16,-1 6 0 0,-10 0 0 0,0 0 0 15,0 0 0-15,0 0 0 0,0 0 0 0,0 0-11 16,0 0 11-16,0 0-8 0,-10 0 8 0,-1 0-13 16,-3 0 5-16,-4 0 8 0,1 6-10 0,-1-2 10 15,-3-4 0-15,0 0-9 0,-4 0 9 0,0 0-8 0,-7 6 8 16,-3-6-8-16,-7 0 8 0,-4 0 0 0,4 0 0 0,-8 3 0 16,-3-3 0-16,-3 6 0 0,7-6 0 15,-4 0 0-15,0 0 0 0,-4 3 0 0,-6-3 0 0,-4 7-12 16,-7-7 12-16,3 6 0 0,8-3 10 0,-4-3-10 15,0 0 0-15,-4 6 0 0,0-6 0 0,-3 4 0 16,0-4 0-16,4 0 8 0,6 6-8 0,-3-6 0 16,0-6 10-16,0 6-10 0,0 0 10 0,0 0-10 15,0 0 12-15,7 0-3 0,4 0-1 0,3-4 0 16,10 4-8-16,1-6 12 0,3 6-12 0,0 0 12 16,-3-3-12-16,3-3 8 0,4 6-8 0,-4 0 8 15,4-7-8-15,0 7 0 0,-1-3 0 0,8 3 0 16,0 0 0-16,3 0 8 0,4 0-8 0,3 3 0 15,4-3 0-15,4-3 8 0,-1 3-8 0,1 0 0 0,6 0 0 16,4 0 0-16,0 0 0 0,0 0 0 16,-7 0 0-16,7 0-11 0,0 0 11 0,0 0-12 15,7-6-118-15,4 6-24 0,3-9-5 16,3-1-1-16</inkml:trace>
  <inkml:trace contextRef="#ctx0" brushRef="#br0" timeOffset="50949.956">7038 14169 1324 0,'0'0'118'0,"0"0"-94"0,0 0-24 0,0 0 0 15,0 0 231-15,0 0 41 0,0 0 9 0,0 0 2 16,0 0-186-16,0 0-37 0,0 0-7 0,3 6-1 16,5 0-35-16,-1-3-6 0,0-3-2 0,3 0 0 15,-3 0 1-15,4 0 0 0,-1 0 0 0,5 0 0 16,-5 0 26-16,1 0 4 0,-1 0 2 0,1 7 0 16,3-4 2-16,0-3 0 0,-3 0 0 0,3 6 0 15,-4-3 0-15,1 3 1 0,3-2 0 0,0-4 0 16,4 6-14-16,-8 3-3 0,8-9-1 0,3 3 0 15,-7-3-3-15,7 7 0 0,-3-7 0 0,0 6 0 16,6-6-9-16,-6 3-3 0,3-3 0 0,0 0 0 0,4 0-12 16,-4 0 0-16,4 0 0 0,0 0 0 0,-1 0 0 0,5 0 0 15,-5 0 0-15,1 0 0 0,-4-3 27 16,4 3 2-16,0-6 1 0,6 6 0 0,-6 0-22 16,-4 0-8-16,4 0 0 0,0 0 0 0,-1 0 16 0,1 0-4 15,0 0 0-15,-4 0 0 0,3 0 7 0,-2 0 1 16,-1 0 0-16,0 6 0 0,4-12-20 0,3 6-16 15,0 0 4-15,0 0 0 0,1 0 12 0,2-7 0 16,-2 4 0-16,-1 3 0 0,4 0 0 0,-4-6 0 16,0 6 0-16,-3-3 0 0,6 3 12 0,-13-6-2 15,3 6 0-15,0 0 0 0,-3 0-10 0,0-4 0 16,-1 4 0-16,1 4 0 0,0-8 12 0,3 4 0 0,0 4 0 16,0-4 0-16,7 0 6 0,-7 0 2 0,4 0 0 15,3 0 0-15,1 0-20 0,-1 0 0 0,4 0 0 16,-1 0 0-16,1 0 0 0,-4 0 0 0,4 0 0 0,-4 0 0 15,0 0 0-15,-3 0 0 0,0 0 0 0,3 0 0 16,-3 0 0-16,3 0 0 0,-3 0 0 0,3-4 0 16,4-2 0-16,-4 6 0 0,4-3 0 0,-1 3 0 15,5-6 10-15,-8 6-2 0,4-3 0 0,-4-4 0 16,4 7-8-16,-1 0 0 0,-2 0 0 0,-1-3 8 16,4 3-8-16,-4 0 0 0,0 0-10 0,0 0 10 15,4 0 0-15,0 0 0 0,3-6 0 0,-3 6 0 16,3 0 0-16,-3 0 0 0,3 0 13 0,0 0-4 15,1-6-9-15,-5 2-9 0,1 4 9 0,-4-6-13 16,1 6 13-16,-1 0 0 0,0-3 12 0,0-3-12 16,4 3 8-16,-4-4-8 0,0 7 0 0,8-3 5 0,-1-3-5 15,-3 6 0-15,-4-3 0 0,-7-3 0 0,0 6 0 0,4-7 0 16,3 4 0-16,0 3 0 0,-6 0 0 16,-1 0 0-16,3-6 0 0,-2 6 0 0,-1 0-13 0,0-3 1 15,0-4 0-15,-3 7 0 0,3 0 12 0,0 0 0 16,0-3 0-16,4 3 0 0,3 0 8 0,-3-6 4 15,0 6 0-15,-4 0 1 0,3 0-9 0,1 0-4 16,-4-3 0-16,-3 3 0 0,-4-6 0 0,7 6 0 16,0 0 0-16,4 0 0 0,-11 0 0 0,7-3 0 15,-3-4 0-15,3 7 0 0,-3 0 0 0,-1 0 0 16,-2 0 0-16,2-3 0 0,-3-3 0 0,0 6 0 16,1 0 0-16,-1 0 0 0,-4 0 0 0,4-6 0 0,-3 6 0 15,-1 0 0-15,1-4 0 0,0 4 0 16,-1 0 0-16,1 0 0 0,-4 0 0 0,3 0 0 0,5 0 0 15,-8 0 0-15,3 0 0 0,1 0 0 0,-4 0 0 16,3-6 0-16,5 6 0 0,-5 0 0 0,1 0 0 0,3 0 0 16,3 0 0-16,-6 0 0 0,-4 0 0 0,4 0 0 15,6 0 0-15,-3 0 0 0,-14 0 0 0,7 0 0 16,8 0 0-16,-5 6 0 0,1-6 0 0,-1 0 0 16,-10 0 0-16,7 0 0 0,4 0 0 0,0 0 0 15,-11 0 0-15,10 0 0 0,-3 0 0 0,4 0 0 16,-4 4 0-16,-7-4 0 0,0 0 0 0,10 0 0 15,1 0 0-15,0 0 0 0,-11 0 0 0,0 0 0 16,7 0 0-16,3 6 0 0,-10-6 0 0,11 0 0 16,-11 0 0-16,7 0 0 0,-7 0 0 0,10 0 0 0,1 0-13 15,-11 0 1-15,0 0 0 0,7 0 0 0,-7 0 12 0,7-6 10 16,4 6-2-16,-11 0 0 0,0 0-8 0,7-4 0 16,0 4 0-16,-7 0 0 0,0 0 0 0,0 0 0 15,7 0 0-15,-7 0 0 16,3-6-107-16,-3-6-23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1T17:44:43.7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24352 7348 403 0,'0'0'36'0,"0"0"-36"16,0 0 0-16,0 0 0 0,0 0 90 0,0 0 11 15,11 0 3-15,-8-9 0 0,1 9-8 0,-4 0-2 0,7-10 0 0,-7 10 0 16,0 0 46-16,0 0 10 0,7-6 2 0,-7 6 0 15,0 0-9-15,0 0-2 0,0 0 0 0,7 0 0 16,0 0-59-16,-7 0-12 0,0 0-2 16,0 0-1-16,7 6-27 0,-3 4-6 0,-1-7-1 0,1 3 0 15,-4 4-12-15,3-1-2 0,1 0-1 0,-1 1 0 16,-3 6 9-16,0-1 1 0,4-2 1 0,-1 6 0 16,1 6-4-16,-4-7-1 0,0 1 0 0,7 6 0 15,-3-6-2-15,-4 6-1 0,3-6 0 0,-3 6 0 16,7-6-10-16,-7 6-3 0,0-6 0 0,0 0 0 15,0 9 7-15,0-6 1 0,0 0 0 0,0-6 0 16,-3 2-16-16,-1 1 0 0,8 0-12 0,-8-3 12 16,1 2-18-16,3-8 3 0,-4-1 1 0,4 1 0 15,0-4-25-15,-4 3-5 16,1-2 0-16,3-7-1 0,-4 3-99 0,-3-3-20 0,0-3-4 16,0-4-535-16,0 7-106 0</inkml:trace>
  <inkml:trace contextRef="#ctx0" brushRef="#br0" timeOffset="432.111">23968 7395 172 0,'-11'0'8'0,"8"0"1"0,-1 0-9 0,-3-3 0 0,4 3 0 0,-1-6 0 15,0 3 362-15,1-4 70 0,3 7 15 0,0 0 2 16,0 0-294-16,0 0-59 0,-4 0-12 0,4 0-3 16,0 0 25-16,0 0 5 0,0 0 1 0,7-9 0 15,1 9-24-15,-1-3-5 0,-7 3-1 0,17-6 0 16,-3 6-22-16,7 6-5 0,-3-3-1 0,7-3 0 15,-4 6-24-15,4-3-5 0,-4 4-1 0,0-4 0 16,0 3 7-16,4-6 1 0,0 10 0 0,-1-10 0 16,4 0-18-16,1 0-3 0,6-7-1 0,-3 4 0 15,-4 3 5-15,7-6 1 0,-3 3 0 0,0-4 0 16,3-2-5-16,-3 6-1 0,-4-3 0 0,-3-4 0 16,-1 1-10-16,-2 9 0 0,-1-6 0 0,-7 2 0 15,0-2-13-15,0 6-5 0,-3-3-1 0,3-3 0 16,-7 6-111-16,7-3-22 0,-4 3-5 15,5-7-708-15,2 7-142 0</inkml:trace>
  <inkml:trace contextRef="#ctx0" brushRef="#br0" timeOffset="1499.44">26360 7464 864 0,'0'0'76'0,"3"-9"-60"16,1 3-16-16,-1-4 0 0,1 7 271 0,3-6 51 15,-4-1 10-15,4 4 3 0,-3-3-219 0,3-1-44 16,0 4-9-16,0 3-2 0,-7 3-5 0,4-7 0 15,-1-2-1-15,-3 9 0 0,0 0 7 0,0 0 2 16,0 0 0-16,0 0 0 0,0 0-26 0,0 0-5 0,0 0-1 16,0 0 0-16,0 0 14 0,0 0 2 0,0 0 1 0,-3 9 0 15,3-9-1-15,-4 7-1 0,4-7 0 0,0 0 0 16,0 9-47-16,-4 1 0 0,4-1 0 0,0 0 0 16,-3-2 0-16,3 5 0 0,-4-2 0 0,4 5 0 15,0 1 0-15,-3 3 0 0,3 0 0 16,-4 6 0-16,4-7 0 0,-3 11 0 0,3-4 0 0,0-6 9 15,0 9-9-15,0-3 8 0,0-6-8 16,3 6 8-16,1-6-8 0,-1 6 12 0,1-6-12 0,-1-1 12 16,1 1-1-16,0-3 0 0,-1-4 0 0,1 4 0 15,3-7 1-15,0 1 1 0,-4-1 0 0,1-2 0 16,3-4 1-16,-7-3 0 0,7-3 0 0,0 3 0 16,4-7 2-16,-4-2 1 0,3-1 0 0,-3-8 0 15,0 2-5-15,4-3 0 0,-4 0-1 0,3 1 0 16,1 2-11-16,0-3 0 0,-1 10 9 0,-3-1-9 15,4 1 0-15,-4 3 0 0,-4-4 0 0,5 10 0 0,-5-3-9 16,-3 3 9-16,11 3-10 0,-4-3 10 0,0 6-9 0,0-2 9 16,3 5-8-16,1-3 8 0,0 4-10 0,3-1 10 15,0 0-12-15,0 1 12 0,0-1 0 0,0 1 0 16,0 2 10-16,0-2-2 0,0-7-8 0,-3 12-10 16,3-5 10-16,-3-1-13 0,-1 1 13 0,1 5 0 15,-1-2 0-15,1-4 0 0,0 7 0 0,-1-7 0 16,1 1 0-16,-1-1 0 0,1-3 0 0,0 4 0 15,-1-7 0-15,1 3 10 0,3-3 2 0,-4-3 0 16,5 0 0-16,-1 0 0 0,0-3 6 0,0 3 2 16,0-6 0-16,0 6 0 0,4-9 5 0,-4-1 2 0,-4-2 0 15,5-4 0-15,-5-3-8 0,-3-6-2 16,0-3 0-16,4 0 0 0,-1-4-12 0,1 1-5 0,-8 0 0 16,5-4 0-16,-1 7 0 0,-4 0 0 0,1 3 0 0,-1 3 0 15,1-4 0-15,-4 8 0 0,3-1 0 16,1-3 0-16,-1 3 0 0,4 0 0 0,-3 4 0 0,-1 5 0 15,1-9 0-15,3 10 0 0,0 0 0 0,0-7 0 32,-3 3-39-32,-1 4-4 0,4 0-1 0,0-7 0 15,0 10-41-15,-3-4-9 0,3 10-2 0,0-3 0 16,4 3-128-16,-4-6-25 0</inkml:trace>
  <inkml:trace contextRef="#ctx0" brushRef="#br0" timeOffset="2770.006">29196 7355 403 0,'0'0'36'0,"0"0"-36"0,0 0 0 0,0 0 0 16,0 0 222-16,0 0 38 0,0 0 7 0,0 0 1 16,0 0-155-16,0 0-31 0,0 0-6 0,0 0-2 15,0 0-5-15,0 0-1 0,0 0 0 0,0 0 0 16,0 0 0-16,0 0-1 0,0 0 0 0,0 0 0 15,0 0 3-15,0 0 1 0,0 0 0 0,0 0 0 16,0 0 2-16,0 0 1 0,0 0 0 0,0 0 0 16,0 3-26-16,-4 6-4 0,4-3-2 0,0-6 0 15,0 0 0-15,-3 10 0 0,3-1 0 0,-4 1 0 16,1-1-28-16,-1 0-6 0,1 7 0 0,-1-7-8 16,1 10 0-16,3 0 0 0,-4 0 0 0,4 6 0 15,0 0 8-15,-3-6-8 0,3 6 0 0,0-3 0 16,0 0 15-16,3 0-4 0,-3 3-1 0,4 0 0 15,-1-3 0-15,-3 3 0 0,4 0 0 0,-1 0 0 16,1-3-10-16,-1-3 10 0,-3-3-10 0,4 2 10 16,-4-2-10-16,3-3 0 0,-3 2-10 0,0 1 10 0,0-3 0 15,0-4 0-15,4 0 0 0,-4 4 0 16,0-4-72-16,0-6-11 0,0-3-2 0,0 0-1 16,0 0-133-16,0 0-26 15</inkml:trace>
  <inkml:trace contextRef="#ctx0" brushRef="#br0" timeOffset="3868.842">29087 7270 806 0,'0'0'72'0,"0"0"-58"0,0 0-14 0,0 0 0 15,0 0 156-15,0 0 28 0,0-10 5 0,0 10 2 16,3-3-101-16,-3 3-20 0,0-6-4 0,0 6-1 16,0 0-4-16,0 0-1 0,0-9 0 0,0 9 0 15,0-10 9-15,0 10 2 0,4-6 0 0,3 3 0 0,-4-3-25 0,4 6-5 16,0-10-1-16,0 10 0 0,4-3-9 0,0-3-3 16,-1 6 0-16,1-3 0 0,-1-4 2 0,4 4 0 15,0-3 0-15,4 6 0 0,-4-9 3 0,-3 9 1 16,3 0 0-16,-3-7 0 0,-1 4-20 0,1 3-4 15,3 0-1-15,-4 0 0 0,1 0 10 0,0 0 1 16,-1 0 1-16,4 3 0 0,-3 4-21 0,3-7 0 16,-3 6 0-16,-1-3 0 0,4 3 0 0,-3-3 0 15,-1 7-10-15,1-1 10 0,0 1 0 0,-1-1-8 16,1 7 8-16,-4-7 0 0,3 0 0 0,-3 1 0 16,-3-1 0-16,3 4 0 0,0-1 0 0,-3-2 0 15,-1-1 0-15,1 7 0 0,-1-7 0 0,1 7 12 0,-4-7-3 16,0 4-1-16,0-7-8 0,0 10 0 0,0-7 0 15,0 1 0-15,0 2 0 0,-4-2 0 0,1-1 11 16,3 4-11-16,-7-4 11 0,3 0-11 0,-3 1 12 0,0-7-12 16,0 6 11-16,0-2-11 0,-4 2 10 0,-3 0-10 15,4-2 12-15,-5 2-4 0,-2-6-8 0,-1 3 12 16,1 4-12-16,-1-10 9 0,-3 9-9 0,3-2 8 16,0-4 0-16,1-3 0 0,-4 6 0 0,3-3 0 15,0-3-8-15,1 6 12 0,-1-6-12 0,0 0 12 16,1 0-12-16,-1 4 0 0,4-4 9 0,0 0-9 15,0 0 0-15,0 6 0 0,3-6 0 0,1 3 8 16,-1-3-8-16,0 0 0 0,4 0-8 0,-3 0 8 16,6 0-37-16,-3 0-3 15,0 0 0-15,7 0 0 0,-7 0-198 0,4-3-40 0</inkml:trace>
  <inkml:trace contextRef="#ctx0" brushRef="#br0" timeOffset="4499.082">30036 7035 1695 0,'0'0'37'0,"0"0"8"0,0 0 2 0,0 0 1 0,0 0-39 0,0 0-9 0,0 0 0 0,0 0 0 16,0 0 92-16,0 0 16 0,0 0 3 0,0 0 1 0,3 9-4 0,-6 0 0 15,3-2 0-15,-4-4 0 0,0 6-57 0,-3 1-12 16,0-1-3-16,0 1 0 0,0-4 0 0,0 3 0 16,-3 1 0-16,-5-1 0 0,5 7-19 0,-4-7-4 15,-4 7-1-15,4-4 0 0,-4 7 13 0,1-3 3 16,-1 9 0-16,0-3 0 0,1 3-5 15,-4-6-1-15,7 6 0 0,-4 0 0 0,0-3-12 0,1 3-2 16,6 3-8-16,0-3 12 0,1 0-4 0,-1 4 0 16,1-11-8-16,-1 7 12 0,4 4-4 0,-7 15 3 15,10-26-11-15,1 8 15 0,-4-8-4 16,3 11-1-16,4-4 0 0,-3-7-2 0,3 11 0 16,0-4 0-16,-4 0 0 0,8-6 10 0,-4 9 2 15,3-3 0-15,1 0 0 0,-1-3-20 0,1 3-17 16,3-6 3-16,0 6 1 0,4-6 13 0,-4 0 0 0,3-1 0 15,1 4 0-15,6-3 0 0,-2 0 0 0,-1-3 0 16,3 3 0-16,5-1 0 0,-5 1-16 0,4-3 4 16,-3 3 0-1,0-4-24-15,3-2-4 0,-4-4 0 0,1 1-1 16,-4 5-94-16,4-5-18 0,-1-4-4 0,-2-3-622 0,2-3-124 0</inkml:trace>
  <inkml:trace contextRef="#ctx0" brushRef="#br0" timeOffset="6316.369">30212 7483 403 0,'0'0'17'0,"0"-9"5"0,0 6-22 0,3-10 0 0,-3 0 0 0,0 4 0 16,4 0 172-16,-1-1 31 0,-3 1 5 0,4-4 2 16,0 4-94-16,-1-1-20 0,1 7-3 0,-1-3-1 0,-3-3 29 0,0 9 6 15,4-3 1-15,-1-4 0 0,-3 7-5 0,0 0-1 16,4-6 0-16,-4 6 0 0,0 0-37 0,7 0-7 15,-4 6-2-15,4 4 0 0,-3-1-55 0,3 7-11 16,0-7-2-16,-3 10-8 0,-1 0 0 0,1 6 0 16,-1-6 0-16,-3 9 0 0,0-6 0 15,0 0 10-15,4 3-10 0,-4 3 8 0,0-3 0 0,-4 3-8 16,4-2 12-16,0 2-4 0,-3 0 0 16,-1 6-8-16,1-5 12 0,-1 5-4 0,0-9-8 0,1 3 0 15,-4-9 0-15,3 6 0 0,1 0-9 0,-1-6 9 16,1 0 0-16,-1-10 0 15,1 7-88-15,3-13-12 0,0 7-1 0,0-10-647 16,0 0-130-16</inkml:trace>
  <inkml:trace contextRef="#ctx0" brushRef="#br0" timeOffset="6681.659">29961 7427 2530 0,'0'0'112'0,"0"0"24"16,-7-7-109-16,7 7-27 0,0 0 0 0,0 0 0 16,0 0 63-16,0 0 7 0,0 0 2 0,0 0 0 0,0 0-48 0,0 0-10 15,0 0-2-15,0 0 0 0,7 0 16 0,0 0 4 16,4-3 0-16,0-3 0 15,-1 6-16-15,4 0-4 0,0-3 0 0,-3-3 0 0,7-1 0 16,-4 4 0-16,3-3 0 0,1 6 0 0,-4-10-2 0,7 7-1 16,4-3 0-16,0 6 0 0,-1-3-9 0,8-3 0 15,-4 6 0-15,1-3 0 0,-5-4 0 0,1 7 0 16,0-6 0-16,-1 6 0 0,1 0 0 0,0 0-17 16,-4 6 4-16,-3-6 1 15,-1 0-33-15,1 7-7 0,-4-7 0 0,4 3-1 16,-4-3-138-16,-4 6-27 0,4-6-6 0,1-6-810 0</inkml:trace>
  <inkml:trace contextRef="#ctx0" brushRef="#br0" timeOffset="7346.146">30554 6894 864 0,'0'0'76'0,"0"0"-60"0,0 0-16 0,0 0 0 16,0 0 296-16,0 0 56 0,4 9 11 0,3-3 2 16,-4 4-243-16,4-1-49 0,0 0-9 0,4 7-3 15,-1-3-41-15,1-4-9 0,0 7-2 0,3 3 0 16,0-4 4-16,0-2 1 0,4 2 0 0,-1 4 0 15,-3 0 6-15,4 0 2 0,0 6 0 0,-1-6 0 16,1 6 16-16,-4 3 3 0,0 7 1 0,-3-7 0 16,3 6-28-16,-7 1-6 0,3-1 0 0,-6 4-8 15,3-4 17-15,-3 1-3 0,-1-4-1 0,-3 4 0 16,0-1-13-16,4-5 11 0,-8 5-11 0,4-6 10 16,0 4-10-16,-3-1 12 0,-1-6-12 0,1 3 12 15,-1 7 16-15,-3-7 3 0,0-3 1 0,0 3 0 16,-4-3-32-16,1 0 8 0,3-3-8 0,-7 3 0 15,-1 1 0-15,1-1 0 0,0-7 0 0,4 1 0 16,-5 0 0-16,1-3 0 0,-3 3 0 0,-1-10 0 16,0 0-87-16,1 1-23 0,-1-4-5 15,-3-3-689-15,-4-3-137 0</inkml:trace>
  <inkml:trace contextRef="#ctx0" brushRef="#br0" timeOffset="8007.073">31196 7101 864 0,'0'0'38'0,"0"0"8"0,0 0-37 0,0 0-9 15,0 0 0-15,0 0 0 0,0 0 286 0,0 0 55 16,0 0 11-16,0 0 3 0,0 0-203 0,0 0-41 16,0 0-8-16,0 0-2 0,0 6-68 0,0 3-13 0,4 10-4 0,-1-3 0 15,1-4 3-15,-1 13 0 0,-3-6 0 16,4 6 0-16,-1 3 4 0,1 7 1 0,-1-7 0 0,-3 13 0 16,7-3-15-16,-7-1-9 0,4-2 12 0,-4 2-12 15,0 4 16-15,0-3-4 0,0-4-1 16,-4 1 0-16,1 2 0 0,-1-2 0 0,1-1 0 0,-1-2 0 15,1 2-11-15,3-6 12 0,-4 4-12 0,1-4 12 16,-1-3-12-16,1-3 0 0,-1-6 0 0,4 2 0 16,-3-2-12-16,-1-6-7 0,4-1-1 0,-3 0-1 31,3-9-198-31,0 0-39 0</inkml:trace>
  <inkml:trace contextRef="#ctx0" brushRef="#br0" timeOffset="8434.426">31101 7091 1897 0,'0'0'84'0,"0"-3"17"0,0-6-81 0,0 9-20 15,0-7 0-15,0 7 0 0,3-9 94 0,4 6 14 16,-7 3 4-16,8-7 0 0,-1-2-33 0,-4 3-7 15,4 3 0-15,0-4-1 0,0 4-11 0,-7 3-3 16,0 0 0-16,7-6 0 0,0 6-4 0,0-9-1 16,-7 9 0-16,11 0 0 0,-4-4-32 0,0 4-6 15,4 0-2-15,-1 4 0 0,-3-4-12 0,7 0 0 0,-3 6-9 16,7-3 9-16,-4 3 0 0,3 4-9 16,5-1 9-16,-1 0 0 0,0 7 0 0,0-3 0 15,0 6 0-15,0-4 0 0,1 4 0 0,-1 0 0 0,-4 3 0 16,1-3 0-16,0 3 0 0,-4-7 0 0,-4 10 0 15,1-6 0-15,0 0 0 0,-4 0 0 0,0 0 0 0,-7 3 0 16,0-10 0-16,0 4 0 0,-4-4 0 0,-3 4 0 16,4 0 0-16,-8-4 0 0,0-2 0 0,-3-1 0 15,-3 4 0-15,-1-4 0 0,-3 0 10 0,0 1-10 16,-4-1 8-16,-3-6-8 0,-4 4 0 0,0 2 0 16,4-3 0-16,0-3 0 0,0-3 0 0,-1 0 0 15,5 0 0-15,-1 0-16 0,-3 0 3 0,3 0 1 16,-7 0-93-1,4 0-19-15,3 0-3 0,1 7-1 0,-1-7-68 0,4 0-13 0,7 0-3 16</inkml:trace>
  <inkml:trace contextRef="#ctx0" brushRef="#br0" timeOffset="9070.736">31810 6912 921 0,'0'0'40'0,"4"0"10"15,3-9-40-15,0 6-10 0,-4-3 0 0,4 2 0 0,-3-2 64 0,-1-3 12 0,-3 9 1 0,0 0 1 0,0 0 14 0,4 0 4 16,-4 0 0-16,0 0 0 16,0 0 11-16,0 0 2 0,0 0 1 0,0 0 0 15,0 0 2-15,0 0 0 0,0 0 0 0,-4 3 0 0,-3 3-40 0,4 4-8 16,-4-1-2-16,3 7 0 0,-3-7-45 0,0 10-9 16,3-3-8-16,-3 2 12 0,-3 1-12 0,3 0 0 15,0 0 0-15,-4 6 0 0,1 3 8 0,-1-3-8 16,-3 3 12-16,0 7-4 0,0 3 16 0,-8 2 4 15,1-2 0-15,0 6 0 0,-4 0-28 0,4 0 0 16,0-7 0-16,0 1 0 0,7 3 0 0,0-10 8 16,0 4-8-16,3-1 0 0,4-6 13 0,3 7-2 15,1-1-1-15,3-6 0 0,-4 1-2 0,8 2-8 16,-1-9 12-16,1 3-4 0,3 3-8 0,0-3 0 16,0 0 0-16,7 4-11 0,-3-11 11 0,3 8 0 0,0-8-9 15,4 1 9 1,-4 0-40-16,3-3-3 0,1 3-1 0,3-1 0 15,-3-8-86-15,0 5-18 0,-1-5-3 0,1-1-853 0</inkml:trace>
  <inkml:trace contextRef="#ctx0" brushRef="#br0" timeOffset="9798.107">31895 7301 748 0,'0'0'67'0,"0"0"-54"16,-4 0-13-16,4 0 0 0,-7 0 401 0,7 0 78 15,-3 3 15-15,3-3 3 0,-8 7-352 0,8-4-70 16,-3 6-15-16,3 1-2 0,0-1-42 0,0 7-16 16,3-7 11-16,1 7-11 0,0-4 10 0,-1 4-10 15,4 3 10-15,-3 0-10 0,3 6 11 0,-4 0-11 16,4-6 12-16,-3 6-12 0,3-7 15 0,-4 8-4 16,1-8-1-16,-4 1 0 0,3 0-1 0,-3 0 0 0,8-3 0 15,-8-4 0-15,3 4 9 0,4-1 2 16,-3-11 0-16,-1 5 0 0,-3-9-10 0,7 6-2 0,0-3 0 0,0 4 0 15,4-7-8-15,-1-7 10 0,1 4-10 16,0-3 10-16,3-7 1 0,-4 4 0 0,-3-7 0 16,4 7 0-16,-4-7-3 0,4 4 0 0,-4-4 0 0,0 7 0 15,-4 2-8-15,-3 7 0 0,0 0 0 0,0 0 0 16,0 0 0-16,0 0-11 0,0 0 11 0,7 13-12 16,0-1 4-16,0 4 0 0,0-3 0 0,1 2 0 15,-1 1 8-15,0-3 0 0,3-4 0 0,-3 7 0 16,0-7 0-16,0 0 0 0,0 1 0 0,1-1 0 15,-5-2 0-15,4 2 0 0,-7-9 0 0,0 0 8 16,4 6 4-16,-4-6 0 0,0 0 1 0,0 0 0 16,0 0 3-16,7 3 1 0,-7-3 0 0,0 0 0 15,10 0-6-15,-10 0-2 0,11-3 0 0,-4 3 0 16,3-6-9-16,-10 6 8 0,8 0-8 0,-1-6 8 0,0 3 18 16,3-4 3-16,-6 4 1 0,3-3 0 0,0-4-8 15,0 1-2-15,0 0 0 0,-3-1 0 0,3 1 5 0,-4-1 1 16,1-5 0-16,-1-1 0 0,1 4-8 0,-1-7-2 15,-3 0 0-15,4-3 0 0,-4 0-16 0,3-3 10 16,-3 0-10-16,0-3 8 0,0-1-8 0,0 4 0 16,4-3 0-16,-4 3 0 0,0-3-12 0,0 3 3 15,-4 6 0-15,4 0 0 0,0 3-7 0,-3-2-2 16,3 8 0-16,0 4 0 16,-4-4-15-16,4 1-3 0,-3 6-1 0,3 3 0 15,-4-6-86-15,4 6-17 0,0-10-3 0,-3 4-1 16,3 3 2-16,0-3 0 0,0-4 0 0,0 7 0 15,3-3-58-15,-3-4-12 0</inkml:trace>
  <inkml:trace contextRef="#ctx0" brushRef="#br0" timeOffset="10559.294">32311 6724 2026 0,'0'0'90'0,"0"0"18"0,0 0-86 0,0 0-22 0,7 6 0 0,0-2 0 15,4 5 78-15,-4-3 11 0,3 4 3 0,1-1 0 16,3 7-41-16,0-4-8 0,4 4-2 0,-1 0 0 16,5-4-8-16,-1 7-1 0,0 6-1 0,4-6 0 15,-1 6 4-15,4 3 1 0,-3-9 0 0,3 12 0 16,-3-2-10-16,0-1-2 0,-4 0 0 0,0-3 0 16,-3 3-10-16,-1 7-2 0,-3-7-1 0,4 7 0 15,-7-1-11-15,-4 1-16 0,3-7 4 0,-3 6 1 0,-3 1 35 16,-1-4 6-16,1 4 2 0,-4-7 0 0,4 6-16 15,-8-9-4-15,4 10 0 0,-4-7 0 0,1 0 1 16,-4 1 0-16,0 2 0 0,0-9 0 0,0 12 3 16,-4-8 1-16,1 2 0 0,-1 0 0 0,0-3 4 0,1 0 1 15,-1-6 0-15,1 0 0 0,-1 0-22 16,-3-1 0-16,0 4 0 0,0-9 0 0,0 3 0 0,-1-7 0 16,-2 7 0-16,3-4 0 15,-4-6-52-15,0 4-8 0,1-7-1 0,-4 3-1 16,-1 4-128-16,-2-10-26 0</inkml:trace>
  <inkml:trace contextRef="#ctx0" brushRef="#br0" timeOffset="16496.071">29199 8838 1130 0,'0'0'50'0,"0"0"10"0,0 0-48 0,0 0-12 16,0 0 0-16,0 0 0 0,4-7 54 0,-4 7 8 15,0 0 2-15,0 0 0 0,0 0-49 0,0 0-15 16,0 0 8-16,0 0-8 0,0 0 8 0,0 0-8 16,0 0 12-16,0 0-12 0,0 0 45 0,0 0 3 15,0 0 0-15,0 10 0 0,-4-4-12 0,4-6-1 16,0 0-1-16,4 10 0 0,-4-10 21 0,3 9 4 16,-3-9 1-16,0 0 0 0,0 0 3 0,4 6 1 0,0-3 0 15,-4-3 0-15,7 10-17 0,-7-10-3 0,3 9-1 0,1-3 0 16,-4-6-29-16,3 10-6 0,-3-10 0 0,0 9-8 15,0-9 10-15,4 7-10 0,-4-7 8 0,0 9-8 16,0-9 0-16,0 9 8 0,0-9-8 0,0 0 0 16,0 0 32-16,0 0 0 0,0 0 1 0,0 0 0 15,0 0 10-15,0 0 1 0,0 0 1 0,0 0 0 16,0 4-10-16,0-4-3 0,0 0 0 0,3 9 0 16,-6-3-19-16,3-6-4 0,0 0-1 0,0 0 0 15,0 10-8-15,0-1 0 0,3 0 0 0,-3 1 0 16,4-1 0-16,-4-3 0 0,0 4 0 0,0-1 0 15,0 1 0-15,0 5 0 0,0-5 0 0,0 5 0 16,0-2-8-16,0 3 8 0,0 3 0 0,0-1 0 16,0 1 0-16,0-3 0 0,3 3-9 0,-3 6 9 15,4-6 0-15,-4 6 0 0,3-3 0 0,1 3 0 0,-1 0 0 16,1 3 0-16,3 0 11 0,0-3-11 0,0 0 0 0,-3 4 0 16,3-1 0-16,0 6 0 0,-4 1 0 0,1 2 0 15,-1-2 0-15,1 3 0 0,-1-4 0 0,1 4 0 16,-1 2 0-16,-3-2 0 0,4 6 0 0,-1 0 0 15,-3-10 0-15,0-2 0 0,0 8 0 0,0-2 0 16,4 0 0-16,-4-4 0 0,0 1 0 0,0 2 0 16,0-2 0-16,4-1 0 0,-4 4 0 0,3 3 0 15,-3-4 0-15,4 1 0 0,-1 3 0 0,1-4 0 16,-1 1 0-16,4 3 0 0,0-4 0 0,-3 1 0 16,3 6 0-16,-4-10 0 0,1 4 0 0,-1-3 0 15,1 2 0-15,0 7 0 0,-1 0 13 0,1-6-4 0,-1 2-1 16,-3-2 0-16,4 6-8 0,-1-6-9 15,-3 5 9-15,4-8-13 0,-1 3 13 0,1 2 0 0,-4-2 0 16,3 0 0-16,4 2 0 0,-3-2 0 0,-1 9 10 16,1-6-10-16,-1 6 0 0,1-3 8 0,-1 0-8 0,1 0 0 15,3-1 0-15,0-5 0 0,-3 0 0 0,-1 2-11 16,1-2 11-16,-1 0 0 0,1 6 10 0,-1-10-10 16,4 4 0-16,-3 6 0 0,3-10 0 0,0 10 0 15,-3-6 0-15,-1-4 0 0,1 4 0 0,3 3 0 16,-4-13 0-16,4 9 0 0,-3 4 0 0,3-3 0 15,-4 6 0-15,4 0 0 0,-3-7 0 0,3 10 0 16,-4-3 0-16,1-3 0 0,3-3 0 0,-3-1 0 16,3-2 9-16,-4-1-9 0,4-6 8 0,-3 7-8 15,-1-7 12-15,4 0-4 0,-3 7 0 0,3-7 0 0,-4 7 20 16,1-4 3-16,0-3 1 0,-1 0 0 16,1 10-32-16,3-7 0 0,0-2 0 0,-4-1 0 0,1 0 0 0,-1 3 0 15,1-9 0-15,-1 10 0 0,-3-4 0 16,4-3 0-16,-4 3-13 0,3-6 4 0,-3 10 19 0,0-11 4 15,4 11 1-15,-4-10 0 0,0 3-15 0,0 3 0 16,0-3 0-16,0 3 0 0,0-2 0 0,0 2 0 16,0-3 0-16,0 0 0 0,0-3 10 0,0 3-1 15,-4-6 0-15,4 0 0 0,-3 6-9 0,3-7 8 16,-4-2-8-16,4 3 8 0,-3 0-8 0,-1-4 8 16,4 4-8-16,-3 0 8 0,3 0-8 0,-4 3 0 15,1 0 0-15,-1-3 8 0,4 6-8 0,-3 0 0 0,-1 0 0 16,1-3 0-16,-1 3 0 0,1 0 0 0,-1-6 0 15,0 6 0-15,1-6 0 0,-1 0 0 0,1-4 0 16,-1-2 0-16,-3 2 0 0,4-5 8 0,3 2 2 16,-4 4 0-16,1-7-10 0,-1 1 12 0,1-4-12 0,3-3 12 15,-4 7-12-15,4-4-14 0,-3 3 3 0,3 1 1 16,0-10 34-16,0 0 6 0,-4 6 2 0,4-6 0 16,0 0-24-16,0 0-8 0,0 0 0 0,0 0 9 15,0 0-9-15,4 3 12 0,-4-3-12 0,0 6 12 16,0-6-12-16,0 0 0 0,7 4 0 0,-4 2 0 15,-3-6 0-15,0 0 0 0,7 3 0 0,0 3 0 16,0-6 0-16,4 0 0 0,-11 0 0 0,7 0 0 16,4 0 8-16,3 0-8 0,-4 0 8 0,8 0-8 15,0 0 12-15,3-6-4 0,3 6 0 0,1-3 0 16,7 3-8-16,3-6 0 0,0 6 0 0,4 0 0 0,0-4 0 16,-4-2 0-16,4 6 0 0,0-3 0 0,0 3 0 0,3-6 0 15,0 6 0-15,8-3 0 0,-1-4 0 0,1 7 0 16,-8-9 0-16,0 9 0 0,1 0 0 0,-5-6 0 15,-6 3 0-15,0 3 0 0,-4 0 0 0,4-7 0 16,-4 7 0-16,4 0 0 0,3-3 0 0,4-3 0 16,7 6 0-16,0-3 0 0,3-4 0 0,0 7 0 15,4-9 8-15,-3 9-8 0,-1 0 0 0,0-9 0 16,1 9 0-16,6-7 0 0,4 4 0 0,0 3 0 16,0 0 0-16,-7-6 0 0,-3 6 0 0,-1 0 0 15,-7 0 0-15,-3 0 0 0,-7 0 0 0,0 0 0 16,-1 0 0-16,5 0 0 0,-8 0 0 0,7 0 0 0,0 0 11 15,1 0-11-15,2 0 0 0,1 0 0 0,0 0 0 0,0 0 0 16,-4 0 0-16,0 0 0 0,1-3 10 16,-5 3-2-16,5 0-8 0,3-6 0 0,3 6 0 0,-3 0 0 15,3 0 0-15,-3 0-8 0,3 0 8 0,-7 0-12 16,1 0 12-16,-5 6 0 0,-2-6 0 0,-1 3 0 16,-7-3 0-16,-3 6 0 0,-1-6 9 0,-3 3-9 15,-3-3 8-15,0 7-8 0,-1-7 0 0,-3 0 0 16,0 0 16-16,0 0 0 0,4 0 0 0,-8 0 0 15,5 0 4-15,2-7 0 0,-3 4 0 0,0 3 0 16,0-6-20-16,4 3 0 0,-4 3 0 0,3-6 0 16,1 2 0-16,-4-2 0 0,0 3 0 0,0-3-9 15,4 6 9-15,-4-10 11 0,0 10-3 0,0-3 0 16,0-3 7-16,-3-3 1 0,3 2 0 0,-4 4 0 0,4-3-16 16,-3-4 9-16,3 1-9 0,-4 0 8 15,4-7 0-15,0 7 0 0,0-10 0 0,1 0 0 0,-1 0 8 16,0-6 0-16,3-3 1 0,1-7 0 0,3 7-1 0,-3-6-1 15,-4 5 0-15,0-5 0 16,3-1-15-16,-3 1 0 0,0-7-9 0,4 0 9 0,-1 4-8 0,1-17 8 16,0 1 0-16,-4 6-9 0,0-3 9 0,0 3 11 15,-4 3-3-15,1 0 0 0,-1 0-8 0,-3 0 8 16,-3 0-8-16,3-3 8 0,-4-3 0 0,-3 3 0 16,0-6 0-16,0-1 0 0,0 1-8 0,0 0 0 15,0-4 0-15,0 7 0 0,3 3 0 0,1-6 0 0,-4-7 0 16,3 4 7-16,-3 3-7 0,0-1 0 0,4 1 0 15,-8-19 0-15,4 9 0 0,0 4 0 0,0 2-8 16,0 4 8-16,0-1 0 0,0 11 0 0,0-1 0 0,0 0 8 16,0 6-8-16,-4 4 0 15,0-4 0-15,4 4 0 0,-3-4 0 0,3 3 0 0,-4 1 0 0,1-1 0 16,6-2 0-16,-3-7 0 0,-4 6 0 0,8-6 0 16,-4 0 0-16,3 1 0 0,-3-1 0 0,4 6 0 15,-1 0 0-15,1-2 0 0,3-4 0 0,-7 6 0 16,7-6 0-16,-4 0 0 0,4-3 0 0,0 10 0 15,-3-7 0-15,-1 3 0 0,4 3 0 0,0 4 0 16,-4-1 0-16,4 4 0 0,-3-4 0 0,-1 1 0 16,4-1 0-16,-3 4 0 0,3-3 0 0,-4-7 0 15,4 3 0-15,0 4 0 0,-3-10 0 0,3 6 0 16,-4 1 0-16,4-4 0 0,0 3 0 0,-3 4 0 16,3-4 0-16,-4 4 0 0,4-10 0 0,-3 6 0 0,3 0 0 15,-4-2 0-15,4-4 0 0,-3 6 0 16,-1 0 0-16,1-2 0 0,3 2 0 0,-4 10 0 0,1-7 0 15,-1 1 0-15,1 6 0 0,3-1 0 0,-4-5 0 0,4 9 0 16,-4-10 0-16,4 7 0 16,0-6 0-16,0 5 0 0,0 1 0 0,0-6 0 0,4 9 0 0,0-7 0 15,-4 1 0-15,3 3 0 0,-3 3 0 0,4-4 0 16,-1 4 0-16,1 3 0 0,-4-3 0 0,3 6 0 16,1 1 0-16,-1-7 0 0,-3 9 0 0,0-3 0 15,0 0 0-15,0 0 0 0,0-6 0 0,0 7-8 16,0 2 8-16,0-3 0 0,0 0 0 0,0 0 0 15,-3 4 0-15,3-4 0 0,0 3 0 0,0-3-8 0,0 1 8 16,0-1 0-16,0 0 0 0,3 3 0 0,-3-3-8 16,0 4 8-16,0 2-10 0,0-2 2 0,0-1 0 0,4 6 0 15,-4-2-1-15,0 3 0 0,0-1 0 0,0-6 0 16,0 10 9-16,-4-3-8 0,4-1 8 0,0 1-8 16,-3 0 8-16,3-1 0 0,-4 4 0 0,4-4 0 15,-3 7 0-15,3-6-8 0,-4 3 8 0,4-4 0 16,-3 7 0-16,3-3-8 0,-4-4 8 0,4 4 0 15,-3 6 0-15,3-3-8 0,-4-3 8 0,4 6 0 16,-4-3-15-16,4-4 3 0,0 7 0 0,-3-3 0 16,-1-3 12-16,4 6 0 0,-3-3 9 0,-1-3-9 15,1 6 0-15,-4 0 0 0,3-4 0 0,1 4 0 16,-4 0 0-16,0-6 0 0,-4 6-10 0,4 0 10 16,-4 6-8-16,-3-6 8 0,0 0-8 0,0 0 8 0,-4 0 0 15,1 0-8-15,-1-6 8 0,-3 6 0 16,3 0 0-16,-3 0 0 0,4 0 0 0,-8 0 0 0,0 0 0 15,0 0 0-15,1-6 0 0,-1 6 0 0,-3 0 0 16,0 0 9-16,3 0 0 0,-3 0 0 0,-1 0-9 0,1-3-16 16,0 3 4-16,-7 0 1 0,-4-7 11 0,0 7 0 15,-7 0 0-15,0 0 0 0,-3 7 0 0,3-7 0 16,4 3 0-16,-4 3-8 0,0-6 16 0,4 0 4 16,-11 0 1-16,0 0 0 0,-4 0-21 0,1 0-5 15,0 0-1-15,-1 6 0 0,1-2 14 0,6-4 0 16,1 0 0-16,3 6 0 0,-3-6 0 0,-1 0 0 0,-3 0 0 15,-3 0 0-15,-1 3 0 0,5-3 0 0,-1 0 0 16,3 6 0-16,4-3 0 0,4-3 0 16,0 7 0-16,-4-7 0 0,-4 0 0 0,1 0 0 0,0 0 0 0,-1 0 0 15,-6 3 0-15,3-3 0 16,4 6 0-16,-1-3 0 0,8-3 0 0,-4 0 0 0,0 0 0 0,-3 0 0 16,3 6 0-16,-4-6 0 0,-2 0 0 0,6 4 0 15,0-4 0-15,4 6 0 0,3-6 0 0,7 6 0 16,-3-3 0-16,6-3 18 0,5 7-2 0,-1-4-1 15,4-3-26-15,-4 0-5 0,1 6 0 0,-1-3-1 16,0 3-50 0,-3-3-9-16,3 4-3 0,1-4 0 0,-1 3-51 15,0 0-10-15,0-2-3 0,4 5 0 0,-3 0-73 0,2 1-16 16,1-4-2-16</inkml:trace>
  <inkml:trace contextRef="#ctx0" brushRef="#br0" timeOffset="17298.07">28998 10133 403 0,'0'0'36'0,"0"0"-36"0,4-10 0 0,-1 10 0 16,-3 0 330-16,7-9 59 0,4 3 12 0,3 3 3 15,-3-4-243-15,10-2-48 0,0 6-9 0,7-3-3 16,4-4-6-16,0 1-2 0,3 2 0 0,4 4 0 16,3-3-19-16,-3 6-4 0,3-3-1 0,1-3 0 15,-5 2-13-15,1-2-4 0,0 3 0 0,3-3 0 16,4-4-27-16,7 10-5 0,4-9-2 0,3 9 0 0,0-6 12 15,-4 3 2-15,0-4 1 0,1 7 0 0,3-9-33 16,3 6 0-16,8-3 0 0,0-4 0 0,-8 10 0 0,1-6 0 16,-5 3 0-16,1-4 0 0,-7 7 10 0,4-3-2 15,3-3 0-15,0 6 0 0,0 0 0 0,0-3 0 16,0-3 0-16,-4 2 0 0,-3-2 2 0,-7 6 0 16,3 0 0-16,-3-3 0 0,4-3-2 0,2 6 0 15,-2 0 0-15,3 0 0 0,3 0-8 0,-6 0 0 16,-1 0 0-16,-3 0 0 0,-7 0 0 0,-4 0 0 15,0 0 0-15,-3 0 8 0,0 0-8 0,-1 0 0 16,-2 0 0-16,2 0 0 0,-2 0 8 0,-1 0-8 16,0 0 12-16,0-3-4 0,-3-4-8 0,0 7 0 15,-4-6 9-15,4 3-9 0,-4 3 8 0,-4-6-8 0,1 3 10 0,0-4-10 16,-4 4 10-16,3-3-10 0,-6 6 10 16,3-3-10-16,-3-4 8 0,-1 7-8 0,-3 0 0 0,4 0 0 15,-4-3 0-15,4-3 0 0,-1 6 0 0,1 0 0 16,-1 0 10-16,1-6-1 0,-1 3 0 0,5 3 0 15,-1-7-9-15,0 7 0 0,3-3 0 0,1 3 0 16,0-6 0-16,3 6-12 0,-7 0 2 0,4-3 1 16,-1 3 9-16,1-6 12 0,0 6-2 0,-8 0-1 15,1 0-25-15,-1 0-4 0,-3 0-2 0,-3 0 0 16,-4 0-90-16,7 0-17 16,-7 0-4-16,0 0-1 0,0 0-59 0,0 0-12 15,0 0-3-15,0 0 0 0,11 6-80 0,-4-3-16 16,3-3-3-16,8 0-1 0</inkml:trace>
  <inkml:trace contextRef="#ctx0" brushRef="#br0" timeOffset="17329.028">32752 9819 903 0,'0'0'40'0,"0"0"8"0,7 3-38 0,4 4-10 16,-11-7 0-16,0 0 0 0</inkml:trace>
  <inkml:trace contextRef="#ctx0" brushRef="#br0" timeOffset="18203.24">29506 11607 1785 0,'0'0'79'0,"0"0"17"0,0 0-77 0,0 0-19 15,0 0 0-15,4-10 0 0,-1 7 211 0,4-3 38 16,1-4 8-16,-5 7 2 16,8-3-233-16,-4-3-46 0,3 2-10 0,1 7-2 0,-1-3 52 0,1-3 9 0,0 3 3 0,3 3 0 15,0-6-10-15,3 6-2 16,1 0 0-16,7-4 0 0,3 4 0 0,0-6 0 0,8 6 0 0,6 0 0 16,0-3 4-16,1-3 0 0,-1 6 0 0,0 0 0 15,-3-7-4-15,3 4-1 0,1 3 0 0,-1-6 0 16,7 6 1-16,1 0 0 0,3 0 0 0,0 0 0 15,-4 0-4-15,4 0 0 0,-4 0 0 0,-3 6 0 16,4-6-6-16,-1 0-2 0,4 0 0 0,7 0 0 16,-4 0 2-16,8 0 0 0,-4 0 0 0,0-6 0 15,-4 6 1-15,-3 0 0 0,-4 0 0 0,4-3 0 16,7-3 1-16,0 6 0 0,0 0 0 0,4-3 0 16,-4 3 0-16,-4-7 0 0,-3 7 0 0,-3-3 0 15,-8 3-4-15,7 0 0 0,4-6 0 0,0 6 0 16,-4 0 0-16,4-3-8 0,0-4 12 0,-3 7-4 15,-8-3 1-15,0-3 0 0,-3 6 0 0,-4-6 0 16,1 3-9-16,-1 3 0 0,4-7 0 0,0 4 0 0,-4-3 0 16,0 6 0-16,-3-3 0 0,0-3 0 15,-1 6 8-15,1-4 0 0,0-2 0 0,0 6 0 0,-4-3-8 0,0-3 8 16,-3 6-8-16,-1-7 8 0,5 4 5 0,-8 3 1 16,4-6 0-16,-1 6 0 0,4 0-14 0,-3-3 0 15,7-3-12-15,-7 6 12 16,-4 0 0-16,0 0 0 0,4 0 0 0,-4 0 0 0,0 6 0 0,0-6 0 15,-3 0-13-15,3 3 4 16,-3-3-67-16,-8 0-12 0,-3 0-4 0,0 6 0 16,-7-6-117-16,0 0-24 0</inkml:trace>
  <inkml:trace contextRef="#ctx0" brushRef="#br0" timeOffset="18629.392">29993 12864 1364 0,'-17'0'30'0,"6"0"6"0,-3 6 2 0,0-2 0 0,-7 2-30 0,-4-3-8 16,-3 3 0-16,3 4 0 0</inkml:trace>
  <inkml:trace contextRef="#ctx0" brushRef="#br0" timeOffset="18930.452">29647 12961 403 0,'-10'10'17'0,"10"-10"5"0,-7 0-22 0,0 0 0 0,0 6 0 0,7-6 0 15,-7 0 400-15,7 0 75 0,0 0 15 0,0 0 3 16,0 0-320-16,0 0-64 0,0 0-13 0,10-6-2 16,4 6-24-16,4-3-5 0,7-4-1 0,10 1 0 15,4 3-2-15,10-3-1 0,4 6 0 0,0-10 0 16,3 7-1-16,4-3-1 0,4 3 0 0,3-7 0 16,14 4-49-16,4-3-10 0,-1 2 0 0,-6 4 0 15,0-3 0-15,10-3 16 0,4-1-3 0,3 7-1 16,0-3 8-16,-3-4 2 0,-1 1 0 0,1 3 0 15,11-4 7-15,-5 1 2 0,1 6 0 0,0-4 0 16,-4-2-8-16,4 0-2 0,0 2 0 0,-4 4 0 16,-10-3-7-16,-4 3-2 0,3-3 0 0,-2 2 0 15,-1-2-12-15,-4 6 0 0,-3-3 0 0,-7 3 0 16,-10-6 0-16,-4 6 0 0,-7 0 0 0,-1-3 0 0,1-4 0 16,-14 7 0-16,0 0 0 0,-4 0 0 0,0 0 12 15,4-6 0-15,-7 3 0 0,-1 3 0 0,-2 0-22 0,2 0-5 16,-3 0-1-16,-6-6 0 15,-1 6-96-15,-4 0-20 0,-3 0-4 0</inkml:trace>
  <inkml:trace contextRef="#ctx0" brushRef="#br0" timeOffset="24589.138">30589 6574 1792 0,'0'0'40'0,"0"0"8"0,0 0 1 0,11-3 1 0,-4 3-40 0,-7 0-10 0,0 0 0 0,7-7 0 16,-7 7 28-16,0 0 4 0,0 0 1 0,7 0 0 16,-7 0 19-16,0 0 4 0,0 0 1 0,0 0 0 15,4-9-25-15,-4 6-6 0,3-4-1 0,-3-2 0 16,0 0-6-16,0 2-2 0,0-2 0 0,0 0 0 16,4-1 15-16,-4 1 4 0,0-1 0 15,0-5 0-15,0 5 18 0,3 1 4 0,-3-1 1 0,0-8 0 16,0 11 2-16,0-5 1 0,0-4 0 0,4-3 0 15,-4 4-16-15,0 2-3 0,-4-12-1 0,4 9 0 16,-3-6-17-16,3-3-3 0,0 0-1 0,-4-3 0 16,1 3-21-16,-1 3 0 0,1-9 0 0,-4 2 8 15,3-5 3-15,-3 3 1 0,3-10 0 0,-3 3 0 16,4-6 4-16,-1 0 2 0,1 0 0 0,-1 1 0 16,1-5-18-16,-1 5 0 0,1-4-8 0,-1-4 8 15,1 4 0-15,3-3 0 0,-4-3 11 0,4 6-3 16,-3-6-8-16,3-1 11 0,-4 1-11 0,4 6 12 15,-3-3-12-15,-1 3 0 0,0-7 0 0,1 10 0 0,-1-9 0 16,1 6 8-16,-1-3-8 0,-3 3 8 0,4-3 10 0,-4 3 2 16,3 9 0-16,1-6 0 0,-4 0-4 15,3 7-1-15,-3-7 0 0,3 3 0 0,-3-3-15 0,4-3 8 16,-1 13-8-16,4-14 0 0,-7 11 9 16,4-4-9-16,3-3 8 0,0 13-8 0,-4-10 0 0,-3 7-11 15,4-4 1-15,-1 10 0 0,1-13 10 0,3 10 0 16,-7-4 0-16,3 7-8 0,1-3 8 0,-1 2 0 15,-3 1 0-15,3 12 0 0,-6-12-11 0,-1 3 11 16,4 6-13-16,0 7 5 0,0-4 16 0,0 0 3 16,-4 4 1-16,4-4 0 0,0 10-12 0,0-4 0 0,0 1 0 15,0 0 0-15,-3-1-9 0,-1 7 9 0,0-6-12 16,1 2 12-16,-1 1-10 0,-3 3 10 0,0 3-8 0,3-9 8 16,-3 9 0-16,0-7 0 0,-7 7 0 0,3 0 0 15,1 0 0-15,-8 0 0 0,0 0 0 0,-6 0 8 16,-1 0-8-16,-7 7-8 0,-3-7 8 0,-4 3-12 15,-4 3 12-15,5-6 0 0,-5 0 0 0,8 0 0 16,-7 3 0-16,-4-3 0 0,0 0 8 0,-11 0-8 16,1 0 0-16,-8 0 0 0,4 0 0 0,4 0-8 15,-1 0 8-15,1-3 0 0,-8 3 0 0,-3 0 0 16,-4 0 0-16,1 0 0 0,3 0 0 0,3 0 0 16,-3 0 0-16,0-6 0 0,-7 3 0 0,-4 3 0 15,-3 0 0-15,7-7 0 0,3 7 0 0,-6 0 0 16,-8 0 0-16,-3-9 0 0,3 9 0 0,0-3 0 15,-3-3 0-15,-4 2 0 0,-7-2 0 0,4 6 0 0,3-6 0 16,0 6 0-16,1-3 0 0,-5-4 0 0,1 4 0 0,3-3 0 16,0 6 0-16,1 0 0 0,-8-3 0 15,0-3 0-15,-3 6 0 0,3 0 0 0,3-4 0 0,-6-2 0 16,-4 6 0-16,7 0 0 0,8 0 11 0,-5-3-3 16,1-3 0-16,-4 6 0 0,-3 0-8 0,7 0-11 15,-1-3 3-15,1 3 0 0,-11-7 8 0,4 1 12 16,6 6-2-16,-2 0-1 0,-5-3-9 0,-3 3-17 15,0 0 4-15,0 0 1 0,1 0 12 0,-1 0 0 16,-7 0 0-16,3-6 0 0,4 3 8 0,-3 3 4 16,-7-7 0-16,3 7 1 0,10 0-13 0,1-9 9 0,0 9-9 15,-4 0 8-15,0 0-8 0,7-3 0 0,7-3 0 16,0 6 8-16,-14 0-8 0,4-4 0 16,7 4 9-16,0-6-9 0,3 6 0 0,-7 0 0 0,0 0 0 0,4 0 0 15,3 0 0-15,-3-6 0 0,-8 6 0 16,4 0 0-16,-3 6 0 0,3-6 0 0,-3 0 0 0,0 0 0 15,-8 6 0-15,8-2 0 0,3-4 0 0,-3 6 0 16,-8-3 0-16,8 6 0 0,-1-9 0 0,5 10 8 16,-1-4-8-16,-4-3 0 0,1 10 0 0,3-10 0 15,7-3 0-15,-3 9 0 0,-4-3 0 0,4-2 0 16,0 5 0-16,3-3 0 0,7-3 0 0,0 7 0 16,-6-4 0-16,-1 4 0 0,7-4 0 0,0-3 0 15,-3 6 0-15,-4-2 0 0,1 2 0 0,-1-9 0 16,0 16 0-16,4-13 0 0,-7 6 0 0,-1 1 0 0,-3-4 0 15,11 3 0-15,3 1 0 0,1-1 0 0,-8 1 0 16,0-1 0-16,0 0 0 0,11-2 0 0,0 2 0 16,3-6 0-16,-6 10 0 0,-5-4 0 0,8-6 0 15,4 7 0-15,2-1 0 0,5 0 0 16,-4-2 13-16,-4-4-1 0,0 3-1 0,1 4 0 0,2-1-11 0,5 0-16 16,-1 7 4-16,-3-13 1 0,-4 13 11 0,8-7 0 15,-1 7 8-15,4-3-8 0,7-4 0 0,-3 7 0 16,-1-7 0-16,0 0-8 0,8-2 8 0,-1 2 0 15,4-6 0-15,8 10 0 0,2-10 0 0,4 3 12 16,4-3-2-16,3 4-1 0,7-4-9 0,-3 3-9 16,0-3 9-16,3-3-13 0,4 0 13 0,0 6 12 15,-1-2-3-15,1-4 0 0,4 9-9 0,2-9 0 16,5 6 0-16,-1-6 0 0,0 6 0 0,4-2 0 0,0-4 0 16,0 6 0-16,4-3 0 0,-5-3 0 0,5 0 8 15,-1 9-8-15,1-9 0 0,-1 0 0 0,1 0 0 0,2 0 0 16,-2 7 0-16,3-7 0 0,0 3 0 0,0-3 8 15,0 6-8-15,0-6 0 0,3 0 0 0,4 0 0 16,-7 0 0-16,3 0 0 0,-3 3 0 0,4 4 0 16,-4-1 0-16,3-6 0 0,-3 3 0 0,4-3 0 15,-4 6 0-15,0-3 0 0,3-3 0 0,-3 7 0 16,0-4 0-16,-4 3 0 0,4-3 0 0,0-3 0 16,-3 6 0-16,-1-2 0 0,1 2 0 0,-5-3 0 15,5 3 0-15,-4 4 0 0,3-1 0 0,-3 0 0 16,0-2 0-16,-4 2 0 0,8 7 0 0,-8-13 0 15,0 16 0-15,4-4 0 0,0-2 0 0,0 9 0 16,-7-3 0-16,3 6 0 0,-3-6 0 0,-4 3 0 0,1 9 0 16,-4-3 0-16,3 7 0 0,0-4 0 0,-3 4 0 0,0 5 0 15,-1-2 0-15,-6 0 0 0,0 5 0 0,-7 1 0 16,-1 10 0-16,-6-7 0 0,-1 12 0 0,-6-5 0 16,3-1 0-16,0 3 0 0,0 4 0 0,4-4 0 15,-8 4 9-15,-3-4-1 0,4 7-8 0,0-10 0 16,-1 7-11-16,-3-4 11 0,7-2 0 0,0 5 0 15,4-2 0-15,0-4 10 0,-1 0-10 0,1 1 0 16,-1-1-10-16,8 0 10 0,7-2 0 0,-4-4 0 16,-3 0 0-16,3-4 0 0,11 1 0 0,-4-6 0 15,4 6-8-15,-1 0 8 0,1-3 0 0,0-1 0 16,7 1 0-16,-4-3 0 0,-7-4 0 0,4 4 0 0,3-10 0 16,-3 3 0-16,0-2 0 0,0-1 8 15,3-3-8-15,4 0 10 0,3-3-10 0,1 3 0 0,-8 0 0 0,7-6 8 16,8 6-8-16,-4-6 0 0,-8 0-10 0,8-4 10 15,0-2 0-15,0 6 0 0,0-4 0 0,0-5 0 16,3-1 0-16,-3 1 0 0,7-1 10 0,0-3-10 16,-7-3 8-16,3 4-8 0,4 2 8 0,0-9-8 15,0 10 8-15,0-10-8 0,0 6 8 0,0-6-8 16,0 0 12-16,0-6-4 0,0 6 0 0,0 0 0 16,0 0 0-16,0-4 0 0,0-2 0 0,0 6 0 15,-4-9 0-15,7 9 0 0,-3-7 0 0,0 7 0 16,-3-9-8-16,3 0 10 0,3 6-10 0,-3-7 10 15,-3 1-10-15,3-4 0 0,-1 4 0 0,1-1 8 16,4 1-8-16,-8 0 0 0,-3-7 0 0,4 6 0 0,6 1 0 16,-3-4 8-16,-7-2-8 0,0 5 0 15,7 1 0-15,-4 0 0 0,4-7 0 0,0 7 0 0,-7-7 0 0,7 6 0 16,3-2 0-16,-3 2 0 0,-7-5 0 16,7 5 0-16,11 1 0 0,-4 0 0 0,-4-1 0 0,1 1 0 15,-1 2 0-15,4-2 0 0,11 0 0 0,-11 9 0 16,-7 0 0-16,7 0-11 0,7 0-4 0,-7 0-1 15,0 0 0-15,0 9 0 0,3 0 16 0,-3 1 0 16,0 6 9-16,-3-7-9 0,-4 10 0 0,7-4 0 16,7 7 0-16,-7-6 0 0,-7 3 0 0,3 0 0 15,8 6 0-15,-4-6 0 0,0 6 0 0,0-6 0 16,0 6 0-16,3-7-10 0,1 1 10 0,-1-3 0 16,-3-4 0-16,0 4 0 0,4 3 0 0,-1-3 0 0,-3-4 0 15,0 4 0-15,0 0 0 0,7-4 0 0,4 4 0 16,-1 3 0-16,-6-4 0 0,3-2-8 0,7-7 8 0,4 10 0 15,-4-7 0-15,0-6 0 0,4 7 0 0,-1-4 0 16,4-3 0-16,-3-3 0 0,3 0 0 16,-3 0 0-16,3-3 0 0,0-3 12 0,0-4-4 0,1 1 0 15,2-1 0-15,1-5 1 0,3 2 0 0,-3-6 0 16,-4-3 0-16,4 4 0 0,3-1 0 0,4 0 0 16,-8 3-1-16,8-2-8 0,0 2 12 0,3 3-4 15,-3-5-8-15,-4 2 0 0,0-3 0 0,1 10 8 16,-5-7-8-16,1 7 0 0,-4-7 0 0,4 6 0 15,0 7 0-15,-4-3 0 0,-7-3 0 0,3 5 0 16,-6-2-33-16,0 6-6 16,-1 0-1-16,-6 6-1014 0,-8 4-203 0</inkml:trace>
  <inkml:trace contextRef="#ctx0" brushRef="#br0" timeOffset="26855.335">30875 6429 748 0,'0'0'67'0,"0"0"-54"0,0 0-13 0,0 0 0 16,-10 0 213-16,2 0 40 0,1 0 8 0,7 0 2 16,-10 0-170-16,3 0-33 0,0 7-8 0,7-7 0 0,-4 0-12 15,4 0-1-15,-7 3-1 0,7-3 0 16,0 0-38-16,0 0 0 0,0 0-14 0,0 0 4 0,0 0 53 0,0 0 10 16,0 0 3-16,0 0 0 0,0 0 8 0,4-3 3 15,3-4 0-15,-7 7 0 0,0 0-16 0,0 0-3 16,0 0-1-16,0 0 0 0,0-9 4 0,0 9 1 15,0 0 0-15,0 0 0 0,0 0-32 0,0-6-7 16,0 6-1-16,0 0 0 0,0 0 17 0,3-3 3 16,1-4 1-16,-4-2 0 0,0 9-33 0,7 0 0 15,0-9-12-15,-4 5 3 0,8-5 18 0,0 0 4 16,-1-4 1-16,4 1 0 0,-3-4 2 0,-1-3 1 16,8 3 0-16,3-2 0 0,-3-1 3 0,0-6 0 15,3 3 0-15,0-3 0 0,-3 6 0 0,-1-6 1 16,1 6 0-16,-4-6 0 0,0 6-21 0,-3 3 0 0,3-6 0 15,-4 7 0-15,1-4 0 0,-4 0 0 16,0 3 0-16,0-2 0 0,0 2 0 0,0-3 0 0,-3 0-11 0,3 0 11 16,0 1 0-16,0-4 0 0,0 3 0 15,0 0 0-15,0 0 0 0,-3 4 0 0,3-4 0 0,0 9 0 16,3-9 0-16,-3 4 0 0,-3 5 0 0,-1 1 0 16,4 0 0-16,-3 5 0 0,-4 4 0 0,0 0-9 15,0 0 9-15,0 0 0 0,-7 4 0 0,0 11-8 16,-4-2 8-16,-3 6 14 0,4 6-3 0,-1-6-1 31,-3 12-35-31,0-3-7 0,3 0-2 0,-3-3 0 0,3 4 34 0,-3-1-8 0,0-3 8 0,0 3 0 16,0-3 0-16,0-6 0 0,0 6 0 0,-4-6 0 15,4 6 0-15,-4-6 0 0,1 6 0 0,-1-6 0 16,0 0 22-16,4-4 8 0,0-2 2 0,0 6 0 16,-3-4-32-16,2 4-8 0,1-9-1 0,0 5 0 15,-3-2 9-15,2 2 8 0,-2-5-8 0,3 6 11 0,0-7-11 16,-4 7 12-16,4-4-12 0,3-2 12 15,-3-1-12-15,4 7 0 0,-1-7 0 0,0 7 0 0,1-7 0 0,3 1 10 16,0-7-10-16,0 6 10 0,0-3-10 16,0 4 0-16,3-10 0 0,4 0 8 0,-7 9 11 0,7-9 1 15,-4 0 1-15,-3 0 0 0,4 6-10 0,3-6-3 16,-7 0 0-16,7 0 0 0,-7 4 0 0,3-4 0 16,-3 0 0-16,4 0 0 0,-4 0-8 0,3 0 8 15,-3 0-8-15,0 0 8 0,3 0 3 0,-3-4 0 16,4 4 0-16,-4 0 0 0,0-6 1 0,0 6 1 15,0-3 0-15,0-3 0 0,-1 6-2 0,-2-10-1 0,-4 4 0 16,3 3 0-16,1-3 2 0,-5-4 1 0,1 7 0 16,-3-6 0-16,3-7 5 0,-4 7 1 0,0-1 0 15,1 1 0-15,-4-7-11 0,-4 4-8 0,4-4 12 0,-4 0-12 16,0 7 16-16,4-10-3 0,3 3-1 16,-3 4 0-16,0-4-4 0,4 7 0 0,-1-7-8 0,4 7 12 15,0-1-12-15,0 1 0 0,-1-1 0 0,-2 1 0 16,6 0 0-16,1-1 8 0,-4 1-8 0,3-1 4 15,0 1-4-15,1-7 0 0,-1 7 0 0,4-1 0 16,4 1 0-16,-4 0 0 0,3-7 0 0,0 7-10 16,4 2-46-1,0-2-10-15,4-1-2 0,7 1 0 0,-1 0-203 0,4-1-41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1T17:45:25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25516 7179 1335 0,'0'0'59'0,"4"-3"13"0,-1-3-58 0,1-4-14 0,3 1 0 0,-3-1 0 16,3 1 19-16,0-1 1 0,0-2 0 0,0 3 0 15,0-1-20-15,0 1 0 0,-4 6 0 0,-3 3 0 16,4-7 8-16,-4 7 5 0,0 0 1 0,0 0 0 16,-7-3 88-16,0 6 18 0,-7-3 3 0,0 10 1 15,-8-1-53-15,1 1-11 0,-3 5-1 0,-5 4-1 16,1 6-13-16,0-6-2 0,-4 6-1 0,0 3 0 16,4 0 2-16,-7 4 0 0,-4-4 0 0,-3 0 0 15,-8 7-4-15,-2-7 0 0,-1 10 0 0,-4-4 0 16,1 1 4-16,-1-7 0 0,4 6 0 0,-7-5 0 15,-3-4-14-15,-4 3-2 0,-4-3-1 0,1 3 0 16,-1 0-9-16,4 7-2 0,0-4 0 0,-3 1 0 16,-5 2 4-16,-2 1 1 0,-1 2 0 0,1-2 0 15,6 2-10-15,1 7-3 0,-1-9 0 0,-3-1 0 0,0 4 6 16,0-4 1-16,3 1 0 0,4-1 0 0,7-2 21 0,0 2 4 16,4-6 0-16,3 7 1 0,3-7-23 0,-2-3-5 15,-1 3-1-15,0-3 0 0,7 1-12 16,4-4 11-16,-1 3-11 0,4-7 10 0,4 4-10 0,0-3 0 15,7-6 0-15,-1 2 8 0,1 1-8 0,3-3 10 16,1-4-10-16,-1 0 10 0,-3 1-10 0,7-4 0 16,-4 4 0-16,7-1 0 0,1 0 0 0,3 1 0 15,-4-4 0-15,4-3 0 0,7 3 0 0,0-2 0 16,-7 2 0-16,3 3 0 0,4-2-11 0,3-4 11 16,-3-3-8-16,0 6 8 0,0-6-19 0,7 0 2 15,0 0 0-15,0 0 0 16,0 0-25-16,0 0-5 0,0 0-1 0,0 0 0 15,0 0-148-15,0 0-31 0,0 0-5 0,4-6-2 0</inkml:trace>
  <inkml:trace contextRef="#ctx0" brushRef="#br0" timeOffset="561.652">22126 7217 1324 0,'0'0'118'0,"-7"-10"-94"16,-3 10-24-16,-1-9 0 0,4 6 204 0,0-4 36 16,3 7 7-16,4 0 1 0,-7-3-151 0,7 3-30 15,0 0-7-15,0 0 0 0,0 0-37 0,0 0-7 16,11 0-2-16,-1 0 0 0,1 3-2 0,0 7 0 16,-1-1 0-16,4 1 0 0,4 5 33 0,-4 4 7 0,0 0 0 0,0 6 1 15,11-6-28-15,-4 6-5 16,-3 0-2-16,7-3 0 0,-1 3 6 0,11 3 2 0,-3 7 0 0,4-7 0 15,-1-3-2-15,7 3 0 0,8-3 0 16,2 4 0-16,8-4 11 0,7 9 1 0,11-6 1 0,7 7 0 16,-8-1-13-16,8 4-4 0,3 0 0 0,4 5 0 15,3 1-20-15,-3 3 0 0,-4-3 0 0,4 0 0 16,7 0 0-16,-1 0 0 0,1-6 0 0,0 2 8 16,-4-2 0-16,4 0 0 0,0 6 0 0,-1-10 0 15,-6 4-8-15,3-4 8 0,1 1-8 0,2-1 8 16,1-6 11-16,-7 7 2 0,-7-7 1 0,-1-3 0 15,1-3-22-15,0 3 0 0,-1-6 0 0,1 0 0 16,-4 3 11-16,-7-3-3 0,-3-7 0 0,-1 4 0 16,-3 3-8-16,4-4-11 0,-4-2 3 0,0 3-972 15,-4 2-195-15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1T17:46:30.1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4999 8546 2358 0,'0'0'52'0,"0"0"10"0,-7 0 2 0,7 0 3 0,0 0-54 0,0 0-13 0,0 0 0 0,0 0 0 16,0 0-9-16,0 0-5 0,7-3-1 0,3 3 0 15,-6-6-10-15,3 6-3 0,-7 0 0 0,14-3 0 16,-10 3 16-16,-4 0 2 0,0 0 1 0,0 0 0 15,10-7 33-15,1 7 6 0,-1-3 2 0,1 3 0 16,-4 0 25-16,4 0 6 0,3 0 1 0,3 0 0 16,-2 0-7-16,6 0-1 0,-4 0 0 0,4 0 0 0,1 0-28 15,2 0-7-15,1 0-1 0,0-6 0 16,-4 6-12-16,4-3-8 0,3-4 8 0,4 7-8 0,-4 0 11 0,4-3-3 16,6-3 0-16,1 6 0 0,-4 0-8 0,1 6 0 15,3-6 0-15,3 3 0 0,-7-3 28 0,0 7 3 16,4-4 1-16,0-3 0 0,3 0-20 0,1 0-4 15,3 0-8-15,-1 0 12 0,1 6-2 0,4-6-1 16,-8 3 0-16,4 4 0 0,-4-4 2 0,1 3 0 16,-5-3 0-16,5-3 0 0,-5 0-11 0,5 6 10 15,6-6-10-15,-6 0 10 0,-1 0-2 0,4 0-8 16,-4 0 12-16,0 4-4 0,1 2-8 0,-1-6-9 16,-7 6 9-16,1-6-13 0,-1 0 29 0,4-6 5 0,-4 6 2 15,0 0 0-15,1 0-10 0,-1-6-1 0,4 2-1 16,-4 4 0-16,-3 0-3 0,3 0 0 0,0 0 0 15,0 4 0-15,1 2-8 0,-1-6 8 0,0 0-8 16,4 0 8-16,-4 0-8 0,4 0 0 0,0 0 0 0,0-6 8 16,0 6-8-16,-4-4 0 0,0 4 0 0,-3 0 0 15,0 0 0-15,-1 4 0 0,-6 2 8 0,0-6-8 16,-1 0 0-16,-2 0 0 0,-5 0 0 0,1 0 8 16,-4 0-8-16,0 0 8 0,0 0-8 0,-3 0 8 15,-1 0 10-15,1 0 2 0,0 0 0 0,-1 0 0 16,1 0-20-16,3 0-16 0,-4 0 4 0,1 0 0 15,3 0 12-15,-3 0 16 0,3-6-3 0,-7 6-1 16,7 0-12-16,-3-4-16 0,-1 4 3 0,1 0 1 16,-1 0 20-16,-3 0 5 0,0 0 1 0,-7 0 0 0,0 0-6 15,0 0-8-15,8 0 11 0,-1-6-11 0,-7 6 0 16,0 0 0-16,0 0 0 0,0 0 0 16,0 0-86-16,0 0-24 0,0 0-5 0,0 0-1265 15</inkml:trace>
  <inkml:trace contextRef="#ctx0" brushRef="#br0" timeOffset="1051.391">8710 8587 2314 0,'0'0'51'0,"0"0"10"0,0 0 3 0,0 0 1 0,0 0-52 0,0 0-13 16,0 0 0-16,0 0 0 0,0 0 12 0,0 0 0 16,0 0 0-16,0 0 0 0,0 0-12 0,0 0 0 15,0 0 0-15,0 0 0 0,0 0 9 0,0 0 3 16,7-6 0-16,0 2 0 0,0-2 11 0,0 6 2 15,4 0 1-15,-4 0 0 0,4 0 4 0,-1 0 1 16,4 0 0-16,-3 0 0 0,-1 0 1 0,8 0 1 16,3 0 0-16,0 6 0 0,4-6-1 0,0 4-1 15,-1-4 0-15,8 0 0 0,-4 6 7 0,1-6 2 16,2 0 0-16,1 0 0 0,7-6-23 0,0 6-4 16,7 0-1-16,-4-4 0 0,0-2 0 0,8 6 0 15,-8 0 0-15,4 0 0 0,0 0-12 0,0 6 0 16,-11-6 0-16,0 0 0 0,4 0 21 0,-4-6 8 0,4 6 2 15,0 0 0-15,-4 0-31 0,0 0-15 0,-3 0 2 0,3 6 0 16,4-2 21-16,-3-4 4 0,-5 0 0 16,1 0 1-16,-4 0 5 0,4 6 1 0,0-6 0 0,3 0 0 15,0 0-9-15,1-6-2 0,-1 6 0 0,7-4 0 16,4 4-8-16,-4-6 0 0,-3 6 0 0,0 0 0 16,-4 0 0-16,1 0 12 0,-5 6-12 0,-6-6 12 15,0 4-12-15,-4-4 0 0,0 0 0 0,-3 0 8 16,-4 0-8-16,-4 0 0 0,1 0 0 0,0-4 0 31,-4-2-68-31,-7 6-16 0,0 0-4 0,0 0-1288 0</inkml:trace>
  <inkml:trace contextRef="#ctx0" brushRef="#br0" timeOffset="10233.29">14616 8596 2325 0,'-7'3'51'0,"-4"4"10"0,-3-4 3 0,0 3 2 0,0-6-53 0,0 6-13 0,-1-2 0 0,1-4 0 0,4-4 39 0,-1 4 5 16,4-6 0-16,0 6 1 0,0-6-37 0,0 6-8 15,0-3 0-15,7 3 0 0,0 0 0 0,0 0 0 16,-4-7 0-16,4 7 0 0,0 0 11 0,0 0 5 16,0 0 2-16,0 0 0 0,0 0 23 0,0 0 5 15,0 0 1-15,11 0 0 0,-11 0 14 0,10 7 3 16,1-4 1-16,0-3 0 0,-1 6-36 0,4-6-7 16,-3 0-2-16,7 6 0 0,-4-2-8 0,7-4-1 15,0 0-1-15,7 6 0 0,8-3 25 0,2-3 5 16,8 6 0-16,-3-3 1 0,9 4-16 0,-6-4-3 15,4 3-1-15,-1-3 0 0,0-3-8 0,4 6-1 16,4-6-1-16,-1 4 0 0,1 2 0 0,-1-6 0 16,1 6 0-16,-8-3 0 0,-3 4 1 0,-4-4 0 15,4-3 0-15,-4 6 0 0,1-6 1 0,-4 3 1 0,3-3 0 16,0 0 0-16,1 6 0 0,-5-6 0 0,1 0 0 16,-7 3 0-16,3-3-4 0,-7 0-1 0,1 0 0 15,-5 0 0-15,-6 0-9 0,3 0 0 0,0 0 0 0,-7 0 8 16,4 0-8-16,0 0 0 0,-4 0 0 0,0 0 0 15,4 0 0-15,-1 0 0 0,-3 0 0 0,4 0 0 16,-4-3 0-16,4 3 0 0,-4-6-12 0,0 6 12 16,7 0-22-16,-7-3 3 0,0-3 1 0,0 6 0 31,4 0-20-31,0-3-4 0,6-4-1 0,-2 7 0 16,2-3-85-16,1-3-18 0,3 0-3 0</inkml:trace>
  <inkml:trace contextRef="#ctx0" brushRef="#br0" timeOffset="36678.152">18676 1193 1882 0,'11'-3'84'0,"-4"-4"16"0,0 4-80 0,0 3-20 16,3-6 0-16,5 6 0 0,-8 0 82 0,3 0 12 16,-3 0 2-16,4 0 1 0,-1 6-34 0,-3-3-7 15,0 4-2-15,1-4 0 0,-5 6-6 0,1 4-2 16,-1-4 0-16,1 4 0 0,-1 2-13 0,4 1-2 15,-7-4-1-15,4 4 0 0,-1 3-6 0,-3 0 0 16,4 0-1-16,-1-1 0 0,-3 7-7 0,0 4-2 0,0-4 0 16,0 3 0-16,0 3 14 0,0 1 4 15,0-1 0-15,-3 0 0 0,3 4-17 0,-4-7-3 0,4-3-1 16,0 3 0-16,0-2-2 0,0 2 0 16,0-6 0-16,0 0 0 0,0-3-9 0,0-4 0 0,0 4 0 0,0-3-11 15,0-7-11-15,0 0-2 0,0 1-1 0,0-10 0 31,0 0-127-31,0 0-26 0,0 0-5 0,0 0-929 0</inkml:trace>
  <inkml:trace contextRef="#ctx0" brushRef="#br0" timeOffset="37180.357">18683 942 2365 0,'0'0'52'0,"0"0"10"0,0 0 2 0,7-10 4 15,-3 1-55-15,-4 9-13 0,0 0 0 0,7 0 0 0,-7 0 78 0,7-6 13 16,-7 6 2-16,3-3 1 0,-3 3-45 0,11-7-9 16,-4 4-1-16,-3 3-1 0,-4 0-22 0,10-6-5 15,1 3-1-15,-4-4 0 0,3-2-10 0,-3 9 8 16,4-9-8-16,0 9 8 0,-4-3-8 0,7-4 0 15,-4 7-10-15,1 0 10 0,3 0-9 0,0 7 9 16,0-7-8-16,0 3 8 0,0 6 0 0,8-9-8 0,-5 16 8 16,1-7 0-16,-4-6 0 0,7 13-10 15,0 3 10-15,0-4 0 0,-3-2 0 0,0 3 0 0,-1 3 0 16,1-4 0-16,-4 4 0 0,0 9 0 0,0-9 0 16,-3 6 0-16,0 0 0 0,-1-6 8 0,-3 0-8 0,0 0 0 15,0-4 8-15,0 4-8 0,0-3 0 0,-3-4 0 16,-1 1 0-16,1-1 0 0,-4-2 0 0,0-4 0 15,-4 4 0-15,1-7 0 0,-1 6 0 0,-3-3 0 16,-3 4 0-16,-8-1 9 0,4 1-9 0,-4-4 12 16,-3 3 1-16,0-6 1 0,0 10 0 0,-4-10 0 15,4 6-14-15,-4 1 0 0,4-1 0 0,-4 1 0 16,4-4 0-16,0-3 0 0,3 3 8 0,1 4-8 16,-1-10 13-16,4 9-3 0,4-9-1 0,-1 0 0 15,-3 0-28 1,3 0-5-16,1 0-2 0,-1-3 0 0,0-3-94 0,4 3-20 15,-3-4-3-15,-1 7-1 0,1-9-57 0,-1 3-12 0,1 3-3 16,-1 3 0-16</inkml:trace>
  <inkml:trace contextRef="#ctx0" brushRef="#br0" timeOffset="37813.07">20041 619 1839 0,'0'0'40'0,"0"0"9"0,-3 0 2 0,-4 0 1 0,-4 0-42 0,4 0-10 0,0 0 0 0,0-6 0 16,7 6 56-16,-7 0 10 0,0 0 2 0,7 0 0 15,-7 0-7-15,7 0-1 0,0 0 0 0,-7 0 0 16,3 0-38-16,4 0-8 0,0 0-2 0,0 0 0 15,-10 6-12-15,6-3 9 0,-3-3-9 0,4 6 8 0,-5-6 6 16,1 6 1-16,0-2 0 0,0 5 0 0,0 7 14 0,0-7 3 16,0 4 1-16,-3-1 0 0,-1 1 15 0,0 2 4 15,1-2 0-15,-1 12 0 0,-3-9-20 16,0-4-3-16,0 13-1 0,0 0 0 0,0-6-12 16,-4 16-4-16,-3-13 0 0,3 3 0 0,-3 3-12 0,0 7 9 15,0-1-9-15,0 1 8 0,3-7-8 0,4 9 0 16,-4-2 0-16,8-7 0 0,-1-3 0 0,0 3 0 15,1 7 0-15,3-10 0 0,3 0 18 0,1 3 2 16,3 0 0-16,-4 1 0 0,4 5-12 0,4-6-8 16,3-2 9-16,0 2-9 0,0 6 9 0,0-6-9 15,4 7 8-15,3-7-8 0,-4 7 12 0,1-4-2 16,-1-9-1-16,5 6 0 0,-1-3-1 0,3 0 0 16,1-6 0-16,0 6 0 0,-4-6-8 0,3 0 0 0,1 0 0 15,-4-4 8-15,4 4-8 0,-1-9-16 0,1 8 4 0,0-8 1 31,-1-1-37-31,4 4-7 0,1-10-1 0,-1 6-1 16,7-9-127-16,0 0-26 0,4 0-5 0</inkml:trace>
  <inkml:trace contextRef="#ctx0" brushRef="#br0" timeOffset="39140.632">20380 1387 748 0,'0'0'67'0,"0"0"-54"0,0 0-13 0,0 0 0 16,0 0 183-16,0 0 33 0,0 0 8 0,0 0 0 15,0 0-155-15,0 0-31 0,0 0-6 0,0 0-2 16,0 0-30-16,0 0 0 0,0 0 0 0,0 0 0 16,0 0 0-16,0 0 0 0,0 0-13 0,0 0 4 15,0 0 9-15,0 0 0 0,0 0 10 0,0-3-10 16,0-3 65-16,0 6 7 0,0 0 2 0,0 0 0 15,0 0 25-15,0 0 5 0,0 0 0 0,-7-7 1 16,3 4-36-16,1 3-7 0,-4-9-2 0,7 9 0 16,-4 0-33-16,4 0-7 0,-7-6-2 0,4 6 0 15,3 0-18-15,-7 0 8 0,3-10-8 0,4 10 0 0,-7 0 0 0,0-3 0 16,3-3 0-16,4 6 0 0,-3 0 0 0,3 0 0 16,-7-3 0-16,3-4 0 0,4 7 0 0,-7 0 0 15,4 0 0-15,-4-6 0 0,3 6 0 0,-3 0 0 16,0 0 0-16,0 0 0 0,4 6 0 0,-5-6 0 15,1 0 0-15,-3 0 0 0,-1 7 8 0,1-4-8 16,-1 3 12-16,0-3-12 0,1 7 9 0,-1-4-9 16,1 3 0-16,-1-6 9 0,-3 4-9 0,0 2 0 15,3 0-10-15,-3 1 10 0,0-4 0 0,7 4 0 16,-7-1 0-16,3 0 0 0,1 7 0 0,-1-3 0 16,1 2-12-16,3 1 12 0,0-3 0 0,3 5 0 15,0-8 0-15,4 5 0 0,0 4 0 0,4-3 0 0,0-4-8 16,-1 4 8-16,8-6 0 0,-4 5 0 0,0-2 0 0,0-4-9 15,3-3 9-15,4 4-8 0,-3-1 8 0,3 1-8 16,-3-4 8-16,-1-3 0 0,4 3 0 0,-3-3 0 16,0 10 8-16,3-13 1 0,0 3 0 0,3-3 0 15,-2 10-9-15,-1-10 10 0,-4 0-10 0,4 0 10 16,-7 9-10-16,-7-9 8 0,11 0-8 0,-11 0 8 16,0 0 0-16,7 0 0 0,-7 0 0 0,0 0 0 15,0 0 12-15,11 0 3 0,-11 0 0 0,0 0 0 16,0 0-13-16,0 0-2 0,0 0-8 0,0 0 12 15,7-9-12-15,-7 9 0 0,0 0 8 0,0 0-8 16,0 0 0-16,0 0 0 0,0 0-9 0,0 0 9 16,0 0-16-16,0 0 4 0,0 0 0 0,0 0 0 15,10 0-35-15,-10 0-6 0,0 0-2 16,0 0 0-16,7-4 7 0,-7 4 2 0,0 0 0 16,0 0 0-16,0 0 11 0,0 0 3 0,7-6 0 15,-7 6 0-15,0 0 6 0,0 0 2 0,0 0 0 0,0 0-948 16</inkml:trace>
  <inkml:trace contextRef="#ctx0" brushRef="#br0" timeOffset="39751.772">21008 1425 2070 0,'0'0'45'0,"0"0"10"0,0 0 1 0,0 0 3 0,0 0-47 0,0 0-12 0,-4-3 0 0,1-4 0 16,-1 4 0-16,-3-3 0 0,4 6 0 0,-1-10-11 15,1 10 11-15,-4-9-8 0,3 9 8 0,-3 0-8 16,0-3 8-16,0 3 0 0,0 0 0 0,-4 0 0 16,1 0 0-16,-1 3 0 0,-3-3 8 0,0 9-8 15,-4 1 11-15,1-1-3 0,-5 1 0 0,1-1 0 0,0 7 15 16,0 3 2-16,-4-10 1 0,8 7 0 0,-1-7 2 16,4 10 0-16,-4-3 0 0,4-7 0 0,0 7-15 15,3-4-2-15,1 7-1 0,3-3 0 0,0 3 8 0,3-10 2 16,1 10 0-16,3-10 0 0,3 7-4 0,1 3 0 15,-1-10 0-15,4 0 0 0,4 4-5 16,0-4-2-16,-4-5 0 0,3 5 0 0,8-9-9 0,-4 6 8 16,0-6-8-16,0 0 8 0,4 0-8 0,-8-6 12 15,4 6-12-15,-3 0 12 0,0-9-4 0,-4 5-8 16,3-2 12-16,-3 3-4 0,0-10 3 0,0 10 0 16,-3-6 0-16,3 3 0 0,0-13 22 0,-3 9 5 15,-1-5 1-15,-3 5 0 0,0 1-12 0,0 0-3 16,0-1 0-16,0 7 0 0,0 3 13 0,0 0 3 0,0 0 0 15,0 0 0-15,0 0-23 0,0 0-4 0,0 0-1 0,-3 3 0 16,-1 7-12-16,4 5 0 0,0-5 0 0,4 2 0 16,-1 1 0-16,1-1 0 0,3 4 0 0,0-7-10 15,0 1 2-15,0-1 0 0,0-3 0 0,0 7 0 32,0-13-34-32,4 6-6 0,-4-3-2 0,0 4 0 15,3-7-110-15,1 0-21 0,-4 0-5 0,4-7-858 0</inkml:trace>
  <inkml:trace contextRef="#ctx0" brushRef="#br0" timeOffset="40018.624">21213 1127 1094 0,'0'0'97'0,"0"0"-77"0,0 0-20 0,0 0 0 0,0 0 302 0,0 0 57 16,0 0 11-16,0 0 2 0,14-6-297 0,-4 6-60 15,1 0-15-15,-1 0 0 0,1 6 0 0,-4 3 0 16,4-6-9-16,-8 13 9 0,4 3-10 0,0 0 10 16,-3 6-10-16,-1 0 10 0,-3 3 0 0,4 7 0 15,-1-10 0-15,1 6 0 0,-4 0 16 0,0 1 4 16,3 2 0-16,1-6 0 0,-1-2-20 0,1 2 0 16,0-3 8-16,-1 0-8 0,1 0 0 0,-1-3 0 15,1-3 0-15,-1-4 0 16,1 4-120-16,-1-3-27 0,1-7-5 0,-1 1-800 0</inkml:trace>
  <inkml:trace contextRef="#ctx0" brushRef="#br0" timeOffset="40247.421">21093 1440 2602 0,'0'0'116'0,"0"0"23"0,0 0-111 0,0 0-28 0,0 0 0 0,0 0 0 15,0 0 37-15,0 0 3 0,7-6 0 0,0 6 0 16,3-3-40-16,4 3 0 0,-3-6-12 0,3 6 4 16,0 0-4-16,4 0 0 0,-1 0 0 0,5 6 0 15,-5-3 12-15,8-3 16 0,-4 0-4 0,0 0-1 16,-3 0-119-16,0 6-23 0,-1-6-5 0,1 0 0 16,-4 0-72-16,0 0-15 0,0 0-2 0,-3 0-1 15</inkml:trace>
  <inkml:trace contextRef="#ctx0" brushRef="#br0" timeOffset="40784.618">21823 1353 460 0,'0'0'41'0,"0"0"-33"0,0 0-8 0,0 0 0 15,-7-10 349-15,3 10 68 0,4 0 14 0,0-9 2 0,-7-1-317 0,4 4-63 16,-1 6-13-16,4 0-2 16,0 0-26-16,-3-9-4 0,-8 9-8 0,4-3 11 0,7 3-21 0,-11 3-4 15,-6-3-1-15,-1 0 0 0,0 9 6 0,-3-3 1 16,4 4 0-16,-4-1 0 0,3 7 21 0,0-7 5 15,4 7 1-15,4-4 0 0,-5 4 17 0,8-3 4 16,0 9 1-16,4 0 0 0,-1-7-10 0,1 4-3 16,3 0 0-16,0 9 0 0,7-6 4 0,-4 6 1 15,1-9 0-15,3 0 0 0,0 9-16 0,4-3-3 16,-1-6-1-16,1 3 0 0,-1-9-13 0,4 5 0 16,1-8 0-16,2 5 0 0,1-5-17 0,-1-1 0 15,1 1 0-15,0-4 0 16,-1 3-43-16,1-9-8 0,3 4-1 0,7-4-1 15,-3-4-150-15,-4-2-29 0</inkml:trace>
  <inkml:trace contextRef="#ctx0" brushRef="#br0" timeOffset="41313.287">22059 870 1566 0,'0'0'69'0,"7"9"15"0,-3-9-68 0,-4 0-16 0,0 0 0 0,3 16 0 15,4-7 88-15,-3 4 13 0,-1-7 3 0,1 13 1 16,-4 0-54-16,3-4-11 0,-3 14-3 0,0-11 0 16,-3 7 11-16,3 10 1 0,3 3 1 0,-3-7 0 15,-3-9-36-15,3 6-14 0,3 7 11 0,1-4-11 0,-4-3 16 16,0 0-2-16,0 7-1 0,4-10 0 0,-1 6-13 0,1-6 9 15,-4 4-9-15,0-4 8 16,3 3 6-16,1-9 1 0,-4-4 0 0,3 4 0 0,1 6 29 0,-1-9 5 16,1-3 2-16,-1-4 0 0,-6-3 5 0,3-6 2 15,7 10 0-15,-7-10 0 0,0 0-10 0,0 0-1 16,7 0-1-16,3-7 0 0,-2-2-37 0,-1 0-9 16,0-4 0-16,3 0 0 0,4 1 0 0,-3-13 0 15,-4 6 0-15,4 0 0 0,3-6 0 0,-4 9-12 16,-3 4 2-16,-3-4 1 0,-4 7 9 0,7-1-10 15,0 4 10-15,0 6-10 0,-7 0 18 0,0 0 4 16,7-3 1-16,4 6 0 0,-1-3-4 0,-3 0-1 0,4 6 0 16,3 1 0-16,4-4-8 0,-1 3 0 0,-3-3 0 15,-3 7-11-15,10 5 11 0,-7-12 0 0,0 10 10 0,0-4-10 16,-3 4 0-16,0-4 0 0,-1 1 0 16,1 5 0-16,-8 1 0 0,4 3 0 0,0-7-13 0,-3 4 4 31,-1 3-84-31,-3 0-17 0,4 3-3 0,-4 0-1 15,4-7-45-15,-1 1-9 0,-3-13-1 0,4 16-1 16,-1-10-62-16,4 1-12 0,-7-10-2 0,0 0-1 0</inkml:trace>
  <inkml:trace contextRef="#ctx0" brushRef="#br0" timeOffset="42392.872">22835 609 748 0,'-10'0'67'0,"3"-6"-54"0,7 6-13 0,0 0 0 16,0 0 266-16,0 0 50 0,0 0 11 0,0 0 1 16,0 0-232-16,0 0-46 0,0 0-10 0,0 0-1 15,7 6-9-15,-4-2-2 0,-3-4 0 0,7 6 0 16,0 3-11-16,0 1-2 0,4-1-1 0,-4 7 0 15,0-4-14-15,0-2 8 0,7 5-8 0,-7 4 0 0,0-3 17 0,0 3-2 16,4-1-1-16,-4 1 0 0,0 6 7 0,0 4 2 16,0-4 0-16,-3 9 0 0,-1 4 9 0,4-4 1 15,-3 10 1-15,-1-6 0 0,1 6-3 0,-1-7-1 16,1 7 0-16,0-9 0 0,-1 2 3 0,-3 4 1 16,4-13 0-16,3 10 0 0,-7-4-11 0,3 4-3 15,4-3 0-15,-3-1 0 0,-1 1-12 0,1 2-8 16,-1 4 8-16,1-3-8 0,-4-10 0 0,3 9 0 15,1-2 0-15,-1-10 0 0,1 3 8 0,0-3-8 16,-4 4 8-16,3-4-8 0,-3-7 10 0,4 1-2 16,-4 10-8-16,3-14 12 0,1 10-12 0,-1-12 0 0,-3 3 0 15,7 2 0-15,-3-8-23 0,-1 5 3 16,-3-11 0-16,4 8 0 16,-4-12-39-16,0 0-7 0,0 0-2 0,0 0 0 15,0 0-188-15,7-12-39 0,3-17-7 0,-3-5-2 0</inkml:trace>
  <inkml:trace contextRef="#ctx0" brushRef="#br0" timeOffset="52221.408">23611 1218 2106 0,'0'0'93'16,"0"0"19"-16,0 0-89 0,0 0-23 0,-3 9 0 0,-1 1 0 16,-3-1 20-16,4 0-1 0,-1 7 0 0,1-7 0 0,3 7-19 0,0-3 0 15,0-4 0-15,0 7 0 0,3 3 0 0,1-4 0 16,-1 1 0-16,1-4 0 0,-1 7 0 0,1 0 13 15,3-3-4-15,-4 9-1 0,-3-6 0 0,4 0 0 16,0 9 0-16,-4-3 0 0,0 0-8 0,0 0 0 16,-4-3 0-16,4-3 0 0,0 3 0 0,0 0-17 15,0-13 2-15,0 0 1 16,0 7-129-16,0-6-25 0,0-10-6 0</inkml:trace>
  <inkml:trace contextRef="#ctx0" brushRef="#br0" timeOffset="52890.327">23382 1500 691 0,'0'0'30'0,"0"0"7"0,0 0-29 0,0 0-8 0,0 0 0 0,0 0 0 16,0-13 339-16,0 13 66 0,7 0 14 0,0-3 2 16,0-3-331-16,0 3-66 0,0 3-14 0,4-6-2 15,0 6 17-15,-1 0 4 0,1-10 1 0,-4 7 0 16,3-3 14-16,4 6 4 0,-3 0 0 0,3-10 0 15,-3 4-32-15,3 6-7 0,0-3-1 0,0-3 0 16,-3 3-8-16,3 3 8 0,0-7-8 0,0 4 8 16,4 3-44-16,-4-6-10 15,3 6-2-15,1 0 0 0,3-10-102 16,-3 10-21-16,3-3-4 0,-3-3-1 16,3 6 72-16,0-3 13 0,-3 3 3 0,-1-6 1 0,1-1 20 0,-4 7 4 15,-3-3 1-15,-1 3 0 0,1-9 76 0,-1 9 15 0,-6 0 3 0,-4 0 1 16,0 0 31-16,0 0 5 0,0 0 2 0,0 0 0 15,0 0 4-15,0 0 1 0,0 0 0 0,0 0 0 0,0 0 16 16,0 0 4-16,0 0 1 0,0 0 0 16,0 0-113-16,0 0-22 0,0 0-5 0,0 0-1 0,0 0 44 15,0 0 8-15,0 0 1 0,0 0 1 0,0 0 11 0,0 0 3 16,3 9 0-16,-3-6 0 0,0-3-6 0,-7 13-1 16,0-1 0-16,0-2 0 0,0 6-9 0,-3-7-8 15,6 0 12-15,-7 10-12 0,1-3 10 0,3-4-10 16,3 1 8-16,1 0-8 0,-1-4 20 0,1 7 0 15,3-13-1-15,3 6 0 0,1-3-7 0,-1 4-2 16,4-1 0-16,4 1 0 0,3-4-10 0,-3-3 12 16,-8 6-12-16,8-2 12 0,-1-1-12 0,4-3 0 0,1 7 0 15,-1-1 0-15,0-3-10 0,0 4-1 0,0-10 0 16,0 3 0-16,-3 3-4 0,3-3-1 0,0-3 0 16,0-3 0-16,-3-3 16 0,-1 6 0 0,1-3 0 15,-4-7 0-15,3 4 15 0,-6-3 5 0,3-1 2 0,-3 1 0 16,-1-1 6-16,-3-5 2 0,0 5 0 0,0-2 0 15,-3-4-14-15,3 0-4 0,-4-2 0 0,-3 5 0 16,3-3-3-16,-3 1-1 0,-3-4 0 0,3 9 0 16,0-5-8-16,0 5 0 0,-4 1 0 0,0-10 0 15,4 16 0-15,-3-13 0 0,-1 10 0 0,4 3 0 16,-3-3-9-16,-1-4 9 0,0 7-12 0,1-3 12 16,-1 6-16-16,4 0 3 0,0-3 1 0,0 3 0 15,7 0-42-15,0 0-8 0,0 0-2 16,0 0-634-16,0 0-127 0</inkml:trace>
  <inkml:trace contextRef="#ctx0" brushRef="#br0" timeOffset="53868.872">24391 1299 979 0,'0'0'87'0,"0"0"-70"0,0 0-17 0,0 0 0 16,0 0 164-16,4-9 28 0,-1 9 7 0,-3 0 1 16,0 0-150-16,4-10-30 0,-1 1-5 0,-3 9-2 15,0 0 14-15,0 0 2 0,0 0 1 0,0 0 0 16,-3 0-14-16,3 0-4 0,-7 0 0 0,0 6 0 16,-1-3-12-16,-2 7 0 0,-1-4-9 0,1 7 9 15,-1-4 0-15,1 7 0 0,-1 3 13 0,0-4-4 16,-3 4 16-16,4 0 3 0,-1 0 1 0,4 6 0 15,-4 0-10-15,4 0-3 0,0-3 0 0,4-3 0 0,-1-4-7 16,1 14-1-16,3-14-8 0,3 1 12 16,-3-3-12-16,7 2 0 0,0-2 0 0,0-4 0 0,1-3 0 15,2-6-12-15,4 0 1 0,0 0 0 16,0-6 11-16,4 6-12 0,3-9 12 0,0 6-12 0,-3-13 12 0,0 7 0 16,-1-1 0-16,1 1-8 0,0 2 8 0,-4-2 0 15,0 0 0-15,-4-4 8 0,1-3 0 0,-4 7 0 16,-7 0 0-16,4-7 0 0,-4 3 9 0,-4 4 3 15,-3-7 0-15,0 7 0 0,0-7 24 0,-4 7 6 16,1-1 1-16,-4 1 0 0,0 0-7 0,3-1-2 16,0 4 0-16,-3-4 0 0,0 1-42 0,4 6 0 15,-5-10 0-15,5 10 0 0,-1-6 0 0,1 3 0 0,-1-4 0 16,1 7 8 0,2-3-38-16,1-4-8 0,4 4-2 0,-4 6-669 0,7-9-135 0</inkml:trace>
  <inkml:trace contextRef="#ctx0" brushRef="#br0" timeOffset="54221.558">24934 1077 345 0,'0'0'31'0,"0"0"-31"15,0 0 0-15,-3 6 0 0,-1 3 429 0,-3 7 80 16,4 3 16-16,-1-7 3 16,-3 4-451-16,4 3-90 0,-4 0-19 0,-1 3-3 0,1 0 35 0,-3-4 0 15,3 7 0-15,-4 4 0 0,1-4 0 0,-1 3-13 16,0-3 4-16,1 10 1 0,-1-7 8 0,4 6 0 15,-3-5 0-15,-1-1 0 0,0 6 0 0,4-6 0 16,0-2 0-16,-3-1 0 0,3-7 0 0,3 1 9 16,-3 6-9-16,4-15 0 0,-1-1 10 0,1 1-10 15,-1-1 8-15,4-9-8 16,0 0-146-16,-3 0-34 0,-5-9-8 0,5-10 0 0</inkml:trace>
  <inkml:trace contextRef="#ctx0" brushRef="#br0" timeOffset="54420.848">24680 1396 2595 0,'0'0'115'0,"0"0"24"0,0 0-111 0,0 0-28 0,0 0 0 0,0 0 0 16,7-3 10-16,0 3-10 0,4-6 12 0,-4 6-12 16,4-3-9-16,-1 3-9 0,-3 0-2 0,0 0 0 15,4 0 20-15,0 0 0 0,3 0 0 0,-4-6 0 16,4-1-44-16,0 7-1 0,1 0-1 0,2-3 0 15,1-3-170-15,-1 3-33 0,1-3-7 0,0-4-542 16</inkml:trace>
  <inkml:trace contextRef="#ctx0" brushRef="#br0" timeOffset="54874.646">25178 860 1609 0,'0'0'71'0,"0"0"15"0,0 0-69 0,0 0-17 16,0 0 0-16,0 0 0 0,0 0 52 0,7 10 6 16,-4-1 2-16,1 0 0 0,-1 1-48 0,-3-1-12 15,7 7 0-15,-7 3 0 0,4-4 20 0,-4 11 3 16,-4 2 0-16,4-6 0 0,0 12 9 0,0-2 1 16,-7 5 1-16,4-9 0 0,-4 7-12 0,3-7-2 0,1 0-1 0,-4 7 0 15,0-10-6-15,0 0-1 0,0 3 0 0,-1-9 0 16,5 6 16-16,-4-3 4 0,3 0 0 0,4-3 0 15,-3-7-16-15,3 4-4 0,0-6 0 0,0-1 0 16,3-3 12-16,1 4 3 0,-4-10 0 0,0 0 0 16,0 0 5-16,7-7 0 0,-7 7 1 15,11-3 0-15,-4-3-10 0,0-13-3 0,0 16 0 0,3-13 0 16,-3 1-6-16,0-4-2 0,0 0 0 0,1 3 0 16,-1 7-12-16,3-10 0 0,-6 10 0 0,6-1 0 15,-3 1 0-15,-3 3 0 0,3-4 0 0,0 7 0 16,0-3 0-16,-3 6 16 0,6 6-2 0,-3-3 0 15,0-3 9-15,0 10 1 0,0-4 1 0,4-3 0 16,0 3-8-16,-1-3-1 0,1 10-1 0,-4-10 0 16,3 6-15-16,1 1 0 0,-4-4 0 0,4 4 0 0,-1-1-8 15,1-6 8-15,-1 3-12 0,4 4 12 16,4-1-127-16,-7 1-18 0,-1-4-4 0,4-3-1 16,0 3-92-16,1-3-18 0,13-3-4 15,-4 0-470-15</inkml:trace>
  <inkml:trace contextRef="#ctx0" brushRef="#br0" timeOffset="55275.28">25830 1318 1209 0,'0'0'108'0,"0"0"-87"16,0 0-21-16,0 0 0 0,0 0 244 0,0 0 45 0,-3-3 9 0,3 3 2 16,0 0-228-16,0 0-46 15,0 0-9-15,0 0-1 0,-7 3-16 0,7-3 8 0,-7 6-8 0,0-6 0 16,3 10 9-16,-3-4-9 0,-3 7 8 0,2-7-8 15,-2 6 0-15,-1 1 0 0,1-1-9 0,-1 4 9 16,1-3 0-16,-5 2-8 0,5-5 8 0,3 9 0 16,-4-4 0-16,1 1 0 0,6-13 0 0,1 7 0 15,-1-1 9-15,4 0-9 0,0-9 8 0,0 0-8 16,0 0 0-16,11 0 0 0,-1-3 0 0,1 3 0 16,-1-6-10-16,5-3 10 0,-1-1 0 0,-4 1-9 15,4-1 9-15,-3 1 8 0,-1-7-8 0,1 4 11 16,-4-1-11-16,4 1 12 0,-1 2-12 0,-3 4 12 15,0-7-4-15,-3 7-8 0,-1 3 12 0,-3 3-4 16,0 0 24-16,0 0 4 0,0 0 0 0,0 0 1 16,0 0-4-16,0 0-1 0,0 3 0 0,-3 6 0 15,3-9-12-15,0 10-4 0,3 6 0 0,1-4 0 0,0-6-6 16,3 10-2-16,-4-3 0 0,8 2 0 16,-4-5-8-16,7-1 0 0,-4 1 0 0,5-1 0 15,-5 7-32-15,4-13-9 0,0 6-2 0,0-3 0 16,4 4-92-16,-4-10-18 0,4 9-4 0,-4-9-837 0</inkml:trace>
  <inkml:trace contextRef="#ctx0" brushRef="#br0" timeOffset="55755.905">26391 1340 864 0,'0'0'76'0,"0"0"-60"0,0 0-16 0,0 0 0 16,0 0 210-16,0 0 39 0,4-6 8 0,-4 6 2 15,0 0-201-15,0 0-40 0,3-10-8 0,-3 10-2 16,0 0-8-16,0 0 8 0,0-6-8 0,-3-3 8 15,3 9 16-15,0 0 4 0,-4-3 0 0,4 3 0 16,-7-7 10-16,0 4 2 0,7 3 1 0,-7 0 0 16,0-6 15-16,0 6 2 0,7 0 1 0,-7 0 0 15,7 0-28-15,-7 0-6 0,0 0-1 0,-4 0 0 0,4 6-16 16,0-3-8-16,-3 4 8 0,-1-4-8 0,-3 3 24 0,3-3 0 16,-3 13 0-16,0-7 0 0,0 7-9 0,0-7-3 15,0 7 0-15,0-4 0 0,3 7 10 0,-3-3 2 16,3 0 0-16,4-4 0 0,0 7-16 0,4 3-8 15,3-9 8-15,0-4-8 0,-4 7 0 0,8-4-12 16,-1 1 2-16,1-1 0 0,3-2-11 16,-4-4-3-16,1 3 0 0,3-6 0 15,0 4-9-15,0-1-3 0,0 3 0 0,4-5 0 16,-4-4-17-16,3 9-4 0,1-9-1 0,0 0 0 16,-1 0-117-16,1 0-23 0,-1-9-5 0,4 5-1 0</inkml:trace>
  <inkml:trace contextRef="#ctx0" brushRef="#br0" timeOffset="56271.975">26624 788 2358 0,'0'0'52'0,"0"0"10"0,0 0 2 0,0 3 3 0,0 7-54 0,0 5-13 0,0 4 0 0,0-3 0 0,0 3 0 0,0 6-8 15,-7-3 8-15,0 3-13 0,4 3 13 0,-5 7 0 16,5-7 0-16,-4 13 10 0,-4-4-10 0,4-2 0 16,0-1-12-16,0 1 12 0,-3-4 0 0,2 0 0 15,5-2 0-15,-4-4 0 0,0 3 0 0,0-9 0 16,3-1 14-16,1 8-4 0,-4-14 27 0,3 4 6 15,4 3 1-15,-3-13 0 0,-1 6-23 0,4 1-4 16,0-10-1-16,0 7 0 0,0-10-6 0,0 0-2 16,0 0 0-16,0 0 0 0,0 0 26 0,7-10 5 15,0 7 1-15,4-10 0 0,-1 4-26 0,4 0-5 16,-3-10-1-16,3 3 0 0,-3 4-8 0,3-4 8 16,-4-3-8-16,-2 16 8 0,2-13-8 0,-3 10 0 15,4 3 0-15,-4 3 0 0,-7 0 11 0,7 0 0 0,-7 0 0 16,10 0 0-16,-3 9 17 0,1-6 4 0,2 10 1 15,1-10 0-15,-1 16-33 0,-3-10 0 0,4-2 0 16,-4 2 0-16,4 0 0 0,-1 1 0 0,-6-1 0 16,6 7 0-16,-3-7 0 0,0 7 0 15,0-7 0-15,-3 4 0 16,3-4-24-16,-3 1-4 0,-1-1-2 0,-3 7 0 16,4-7-2-16,-1 7 0 0,-3-7 0 0,4 1 0 15,-4-1-110-15,7 1-22 0,-4-1-5 0,1-3-535 0,-4-6-106 0</inkml:trace>
  <inkml:trace contextRef="#ctx0" brushRef="#br0" timeOffset="56693.351">27055 1509 1728 0,'0'0'153'0,"0"0"-122"0,0 0-31 0,0 0 0 0,0 0 194 0,0 0 33 16,10 0 6-16,4 0 2 0,0 0-183 0,0-6-37 16,-3 3-7-16,0-10-8 0,6 10 33 0,-3-3 1 15,0-3 0-15,1-1 0 0,2-2-34 0,1-1 0 16,-4 4 0-16,0-1 0 0,0 1 0 0,-3-10 0 16,-1 10 0-16,-3-1 0 0,4 1 0 0,-7-7 0 15,-1 7 0-15,1-1 0 0,-1-5 0 0,-3 12 0 16,-3-7 0-16,3 4 0 0,-4-7 16 0,1 7-3 15,-5 3-1-15,-2-3 0 0,-1-1-3 0,1 7-1 0,-4 0 0 16,0 0 0-16,-1 7-8 0,1-1-17 0,0-3 4 0,4 6 1 16,-1 1 12-16,4-1 0 0,0 1 0 0,3 5 0 15,1 1-9-15,-1 3 1 0,1-7 0 0,-1 4 0 16,1 3 8-16,-1 9 0 0,4-6 0 0,0 6 0 16,0-9 0-16,0 9 0 0,0-9 0 0,0 6 0 15,0 0 0-15,0-6 0 0,0 0 0 0,0 0 0 31,7 3-28-31,0-10-3 0,4 4-1 0,3-4 0 0,0 1 0 16,4-10 0-16,6-3 0 0,1 0 0 16,0 0-95-16,0-3-19 0,3-10-4 0,0 1-496 0,-3-4-99 0</inkml:trace>
  <inkml:trace contextRef="#ctx0" brushRef="#br0" timeOffset="57203.431">27150 377 921 0,'0'0'82'0,"0"0"-66"0,0 0-16 0,0 0 0 16,7 0 316-16,3 0 60 0,1 0 12 0,0 10 3 15,3-7-319-15,0 3-64 0,3 4-8 0,1 8-12 16,0-8 22-16,3 9 4 0,0 6 1 0,0 0 0 16,0 3-5-16,1 0-1 0,2 7 0 0,1-7 0 15,-4 13-9-15,7-13 12 0,1 6-12 0,2-5 12 16,5 8-12-16,-1-2 0 0,-3 6 0 0,3-1 0 15,0-5 0-15,-3 9 0 0,0 9 0 0,-4-6 0 16,0-3 0-16,-3 0 0 0,-4 0 0 0,0-7 0 16,-7 4 32-16,4-3 0 0,-8-4 1 0,1 4 0 15,-4-4 15-15,4 10 4 0,-8-15 0 0,1 5 0 16,-1 4-42-16,1-4-10 0,-8 1 0 0,4-1 0 16,0-3 8-16,-3 4 0 0,-1-7 0 0,-3 7 0 15,0-10-8-15,-3 3-17 0,-1 0 4 0,0-3 1 0,-3 4-10 16,0-4-2-16,-3 0 0 0,-5-6 0 0,1-1 24 15,-4 7-11-15,1-9 11 0,-4-3-8 16,3-4 8-16,-3 0 0 0,3-2-9 0,0-4 9 16,1-3-130-16,2 0-22 0,5 0-4 0,-1-3-839 15</inkml:trace>
  <inkml:trace contextRef="#ctx0" brushRef="#br0" timeOffset="57721.563">28155 1318 864 0,'0'0'38'0,"0"0"8"0,0 0-37 0,0 0-9 15,0 0 0-15,7 0 0 0,4-3 312 0,3 3 60 16,-3-6 12-16,-1 6 2 0,4-3-293 0,4 3-58 16,-4 0-12-16,4 0-3 0,3-7-3 0,0 7-1 15,0-3 0-15,0-3 0 0,0 6-8 0,1 0-8 16,-1-10 12-16,-4 10-12 0,1-3 9 0,0-3-9 15,-4 6 0-15,3 0 9 0,1-3-9 0,-4 3 0 0,4-13 0 16,-4 13 0-16,0 0 0 0,-3-3-11 16,3 3 1-16,0 0 0 15,0-6-38-15,-3 3-8 0,3 3-2 0,-4 0 0 16,1-6-166-16,-1 6-34 0,8-10-6 0,-18 10-2 0</inkml:trace>
  <inkml:trace contextRef="#ctx0" brushRef="#br0" timeOffset="58044.987">28236 1538 1267 0,'0'0'112'0,"0"0"-89"16,0 0-23-16,0 0 0 0,0 0 276 0,0 0 50 16,7-7 10-16,4 4 3 0,0-3-265 0,-1 6-53 15,1 0-10-15,3 0-3 0,0 0-8 0,0 0 8 16,4-9-8-16,-4 9 8 0,3-10 0 0,5 10 0 16,-5-3 0-16,1 3 0 0,0 0-8 0,-1-6 0 15,1-1 0-15,3 7 0 0,0 0 0 0,-3 0-11 16,3 0 3-16,0-3 0 15,-3 3-84-15,3 0-17 0,0 0-3 0,0-6-570 16,-3 3-114-16</inkml:trace>
  <inkml:trace contextRef="#ctx0" brushRef="#br0" timeOffset="58430.34">29288 725 2602 0,'0'0'57'0,"0"0"12"0,0 0 3 0,-4 4 1 0,-3 5-58 0,4 4-15 16,-1-1 0-16,0 7 0 0,4 0 0 0,-3 6 0 16,-1 0 0-16,4 3 0 0,-3 7 0 0,-1 2 0 15,4-2 0-15,0 9 0 0,0 3-11 0,0 3 11 16,0-3-10-16,0-13 10 0,0 13 0 0,0-12 0 16,0 6 13-16,0-4-4 0,0 1-9 0,0-10 0 15,0-3 0-15,-3 3 0 0,3-2 0 0,-4 2-11 16,1-3 3-16,3 0 0 0,-4-13-7 0,1 10-1 15,3-9 0-15,-4 3 0 16,4-4-36-16,0-6-8 0,0 1-2 0,0-7-646 16,0 0-130-16</inkml:trace>
  <inkml:trace contextRef="#ctx0" brushRef="#br0" timeOffset="58973.12">29087 550 2606 0,'0'0'57'15,"0"0"12"-15,0 0 3 0,0-3 1 0,3-4-58 0,1-2-15 0,3 9 0 0,3 0 0 0,1 0-17 0,-1-9-7 16,5 9 0-16,2-4-1 0,1 4 25 0,-1-6 0 16,8 6 0-16,-4-6 0 0,4 6-12 0,3-3 2 15,-3 3 1-15,3-10 0 0,-3 10 9 0,3-6 0 16,-3 6 0-16,-1 0 0 0,1-9 8 0,-4 9 0 16,-3 0 0-16,3 9 0 0,-7-9-8 0,4 6 0 15,-4-6 0-15,4 10 0 0,-1-7 0 0,1 3 0 16,-4-6 0-16,4 10 0 0,-4-1 0 0,3 7-8 15,-3-4 8-15,1 4-12 0,-5-7 12 0,4 10 12 16,-3 0-2-16,-4-3-1 0,0 9-9 0,0-13 0 16,-3 13 0-16,-4-6 0 0,0 0 0 0,0-3 0 0,0 9-8 15,-4-13 8-15,-3 4 0 0,0 3 0 0,3 0 0 16,1-10 0-16,-8 7 0 0,1 2-14 0,-1-8 5 16,4-1 1-16,-4 1 8 0,1 2 11 0,-4 1-3 15,3-13 0-15,1 9 7 0,-4-3 1 0,3-6 0 0,-3 4 0 16,0-4-7-16,0 0-1 15,-1 6 0-15,1-6 0 0,-7 0-8 0,4-6-11 0,-5 6 3 0,1-4 0 16,-3 4-13-16,2 0-3 0,1-6 0 0,0 6 0 31,0-9-32-31,0 9-8 0,7 0 0 0,-1 0-1 16,5-10-149-16,-1 10-30 0,1 0-5 0,3-3-2 0</inkml:trace>
  <inkml:trace contextRef="#ctx0" brushRef="#br0" timeOffset="59623.513">30656 227 1882 0,'0'0'41'0,"0"0"9"0,0 0 2 0,0 0 1 0,0 0-42 0,0 0-11 0,0 0 0 0,0 0 0 16,0 0 8-16,0 0 0 0,0 0 0 0,0 0 0 16,0 0-8-16,0 0 0 0,0 0 0 0,0 0 0 15,0 0 0-15,0 0 0 0,0 9 0 0,-3 1 0 16,3-10 0-16,-7 9 0 0,0-3 0 0,0 4 0 15,0-7 34-15,0 3 5 0,-4 4 1 0,0-1 0 16,1 7 12-16,-4-7 2 0,3 0 1 0,-6 7 0 0,-1-3 8 0,0 12 1 16,-3-6 1-16,3 9 0 15,1-3-37-15,-4 9-8 0,-4 4-2 0,0 0 0 0,1 2-18 0,-1 7 0 16,0-12 0-16,4 9 0 0,0-7 0 0,3 7 0 16,1 0 0-16,-1 3 0 0,7 3 0 0,-3-2 0 15,4-5 8-15,-1 1-8 0,0 3 0 0,4-6 0 16,0-3 0-16,4-1 0 0,-8-2 0 0,8-7 8 15,-4 7-8-15,3-4 10 0,4 7-2 0,-3-10 0 16,3 6 0-16,0-5 0 0,3-1 26 0,1 6 5 16,-1-6 1-16,4 7 0 0,4-7-28 0,-1-3-4 15,5 3-8-15,-1-6 11 0,3 0-20 0,1-3-4 0,7-3-1 16,-4 3 0 0,7-4-120-16,-3-5-24 0,3-1-5 0,4 1-544 0,-8-1-109 15</inkml:trace>
  <inkml:trace contextRef="#ctx0" brushRef="#br0" timeOffset="64162.859">30755 1227 403 0,'0'0'17'0,"0"0"5"0,0 0-22 0,0-9 0 0,7-1 0 0,-7 4 0 16,0-3 310-16,4 6 58 0,-1-13 11 0,1 6 2 15,-4 1-241-15,0 6-48 0,0-10-9 0,0 4-3 16,0 0-8-16,0-1-3 0,0 1 0 0,0-1 0 16,0 10-26-16,-4-6-6 0,1-3-1 0,3 9 0 15,0-10 0-15,-4 1-1 0,4 9 0 0,0 0 0 16,0 0 5-16,-7 0 0 0,0 0 1 0,0 0 0 16,-4 0-26-16,1 0-6 0,3 9-1 0,0-2 0 15,-4-4-8-15,1 6-11 0,-1-3 3 0,0 4 0 16,1 9 8-16,-1-4-8 0,-3 1 8 0,0-4-8 15,3 4 8-15,-3-3 0 0,0 9 0 0,0 0 8 0,0-7-8 16,3 1 0-16,1 6 0 0,3-6 0 0,0-4 0 16,3 10 12-16,1-9 0 0,3 2-1 0,0 1-11 15,7-7-11-15,0 4 3 0,0-4 0 16,3 1 8-16,-2-1 0 0,2-3 0 0,1 4 0 16,3-10-46-16,-4 9-7 0,1 1-2 0,3-4 0 15,-3-6-7-15,3 0-2 0,0 9 0 0,0-9 0 16,0 0-37-16,4 0-8 0,-4 0-2 0,3 0 0 15,-2 0-23-15,2-6-5 0,1 3-1 0,3-3 0 0</inkml:trace>
  <inkml:trace contextRef="#ctx0" brushRef="#br0" timeOffset="64734.096">31161 1252 1609 0,'0'0'35'0,"0"0"7"0,0 0 2 0,7-9 2 0,-4 3-37 0,1-7-9 0,0 7 0 0,-4 6 0 16,3-10 93-16,-3 10 17 0,0-6 3 0,0 6 1 16,0 0-13-16,0 0-2 0,0 0-1 0,0 0 0 15,-7-3-38-15,3-3-7 0,-3 6-1 0,0 0-1 16,-3 0-32-16,-1 6-7 0,1-3 0 0,-5 3-1 16,5 4-11-16,-1-1 8 0,-3 1-8 0,-3-1 8 15,6-3-8-15,-3 4 0 0,0-1 0 0,3 0 0 16,-3 1 21-16,7-1 9 0,0 1 2 0,-4-1 0 15,1-3-32-15,3 4 0 0,3-1 0 0,1 1 0 0,-1-1 0 16,1-3 0-16,-1-3 0 0,4-3 0 0,7 13 0 16,-3-10 0-16,-4-3 0 0,3 9 0 0,4-9 0 0,0 10 0 15,0-10 0-15,4 0 0 0,0 6 0 0,-4-6 0 16,3 0 0-16,1 0 0 0,-4 0 0 0,3-6 0 16,-3 6 0-16,4 0 0 0,0 0 12 0,-1-10-3 15,-3 10-1-15,4-9 0 0,-4 6-8 0,3-3 10 16,-2-1-10-16,2-2 10 0,-3 6-2 0,4-13-8 15,-8 13 12-15,4-6-4 0,0 2-8 0,-3 1 0 16,3-3 0-16,-3 6 0 0,-1-4 0 0,-3 7 0 16,4-3 0-16,-4 3 8 0,0 0-8 0,0 0 0 15,0 0 0-15,0 0 0 0,0 0 0 0,0 0 12 16,0 0-12-16,0 0 12 0,3-6-12 0,-3 6 8 0,0 0-8 16,0 0 8-16,4-10-8 0,-4 10 0 15,0 0 0-15,0 0 0 0,0 0 16 0,7 10 2 0,-7-10 0 16,0 0 0-16,10 0-18 0,-3 9 10 0,-7-9-10 0,4 10 8 15,-1-1-8-15,4-3 0 0,-3 4 0 0,-4 9 0 16,3-13 0-16,1 6 0 0,-4 1 0 0,4-10 0 16,-1 6 0-16,-3 1 15 0,0 6-3 0,4-13 0 31,-4-3-36-31,7 6-8 0,-4 3-2 0,1-2 0 0,-4-7-118 16,10 3-24-16,-10-3-5 0,0 0-893 0</inkml:trace>
  <inkml:trace contextRef="#ctx0" brushRef="#br0" timeOffset="65022.147">31623 895 1555 0,'0'0'68'0,"0"0"16"0,0 0-68 0,0 0-16 16,0 9 0-16,0-9 0 0,4 3 170 0,-1 7 30 15,1-4 7-15,-1 3 1 0,-3 1-120 0,0 5-23 16,0-5-5-16,-3-1 0 0,-1 10-32 0,1-3-5 16,-1 3-2-16,-3-1 0 0,0 8-11 0,0-8-2 15,0 11-8-15,0-11 12 0,0-2-12 0,3 3 0 0,-3 6 0 16,4-6-10-16,3 0 10 0,-4-4 11 16,1 1-3-16,3-4 0 0,0-2-8 0,0 6 0 0,3-13 0 0,-3 6 0 31,0-9-72-31,0 0-16 0,0 0-3 0,0 0-633 0,0 0-128 15</inkml:trace>
  <inkml:trace contextRef="#ctx0" brushRef="#br0" timeOffset="65248.562">31334 1077 2034 0,'0'0'90'0,"0"0"18"16,0 0-86-16,7 0-22 0,3 0 0 0,1-3 0 0,3 3 71 0,4 0 9 15,-1 0 3-15,1-7 0 0,3 7-27 0,4-9-4 16,0 9-2-16,-1 0 0 0,1 0-22 0,-4 0-4 16,0 0 0-16,0 9-1 0,-3-9-23 0,0 0 0 15,-4 0 0-15,0 7 0 16,0-7-64-16,-3 0-13 0,-1 0-3 0,1 3-1 16,-4-3-179-16,0 6-35 0,-7-6-7 0,0 0-2 0</inkml:trace>
  <inkml:trace contextRef="#ctx0" brushRef="#br0" timeOffset="65646.179">32053 1077 230 0,'0'0'20'0,"0"0"-20"0,0 0 0 0,0 0 0 16,0 0 173-16,0 0 31 0,0 0 5 0,0 0 2 15,0 0-101-15,0 0-20 0,0 0-4 0,-7 6-1 16,0-3 15-16,7-3 2 0,0 0 1 0,0 0 0 15,-7 0-2-15,4-3 0 0,3 3 0 0,0 0 0 16,0 0-18-16,0 0-4 0,-7 0-1 0,7 0 0 16,0 0-27-16,-4 0-6 0,-3 0-1 0,0 3 0 15,0-3-24-15,0 0-6 0,-4 6-1 0,1 4 0 16,-4-1-13-16,0 1 8 0,-4-1-8 0,0 0 0 16,1 4 0-16,2-1 0 0,-2-2 0 0,3 6 0 15,0-4 0-15,3 4 0 0,0-7 0 0,1 1 0 16,3 5 12-16,0-12-3 0,3 13-1 0,1-7 0 15,-1 1 0-15,4 6-8 0,-3-13 12 0,3 6-4 16,0-9-8-16,3 13 12 0,1-4-12 0,-1 4 12 16,1-7-3-16,-4-6 0 0,7 9 0 0,0 1 0 15,-4-4 11-15,4 3 3 0,1-6 0 0,2 7 0 0,1-10-23 16,-1 6-20-16,1-6 4 0,3 0 1 0,4 0 6 16,-1-6 1-16,1 6 0 0,0 0 0 15,3 0-65-15,-4-10-13 0,-3 7-2 0,1-3-640 16,-1 3-127-16</inkml:trace>
  <inkml:trace contextRef="#ctx0" brushRef="#br0" timeOffset="66326.785">32325 603 230 0,'0'0'10'0,"0"0"2"15,0 0-12-15,0 0 0 0,0 0 0 0,0 6 0 16,0-6 366-16,0 4 70 0,0-4 15 0,0 9 2 0,0-3-304 0,0-6-61 16,0 10-12-16,0-1-2 0,0 0-30 15,0 7-5-15,-3-13-2 0,3 13 0 0,-4 3-26 0,0-4-11 16,1 4 8-16,-1 0-8 0,-3 6 20 0,4 0 0 16,-4 3-1-16,3-2 0 0,-3 5 23 0,4 3 5 15,-4 1 1-15,3 3 0 0,1-10-25 0,-1 6-5 16,4-2-1-16,0-4 0 0,-4-3 3 0,4-3 0 15,0 3 0-15,4-6 0 0,-4 0-7 0,0-4-1 16,4-5 0-16,-4-1 0 0,3 0 3 0,1 1 0 16,-4-1 0-16,0-9 0 0,0 0-3 0,0 0 0 15,0 0 0-15,0 0 0 0,0 0 0 0,0 0 0 16,0 0 0-16,0 0 0 0,7-9 23 0,-4-1 4 16,4 1 1-16,-3-7 0 0,-1 4-29 0,4-13-11 15,-3 9 8-15,3 4-8 0,-4-4 0 0,1-3 0 0,0 16 0 16,-1-10 0-16,1 10 0 0,-4 3 0 0,0 0 0 15,0 0 0-15,0 0-14 0,0 0 5 0,7 3 1 0,0 10 0 16,0-10 8-16,0 6 0 0,0 1 0 0,3-4 0 16,-3 4 0-16,4-7 0 0,-4 6 0 0,4-3 0 15,-1 4 0-15,1-4 0 0,-1 7 10 0,1-7-10 16,-4 3 0-16,4-6 8 0,-4 10-8 0,0-1 0 16,-4-2 0-16,4 6 8 0,-3-4-8 0,-1 1 0 15,1-1 0-15,-1 4 0 0,5-4 0 0,-5 1 0 16,1-1-8-16,-1-2 8 0,1 6 0 0,-1-13 0 15,4 6-48-15,0 4-2 16,0-10-1-16,0-3 0 0,0 0-125 0,4 0-26 16,-4 0-5-16,0-10-1 0</inkml:trace>
  <inkml:trace contextRef="#ctx0" brushRef="#br0" timeOffset="67000.201">32494 130 1407 0,'-14'0'62'0,"7"0"14"0,0 0-61 0,-3 9-15 15,-1-9 0-15,0 6 0 0,1-6 93 0,3 10 16 16,-4-10 3-16,1 3 1 0,3 3 2 0,-4-6 0 16,7 10 0-16,1-1 0 0,-4-9-44 0,3 16-9 15,4-16-2-15,4 9 0 0,-4 4-21 0,7-1-5 16,3 1-1-16,1 2 0 0,7-2 3 0,-4 12 0 15,7-9 0-15,0 2 0 0,4 1-3 0,3 6 0 16,-3 4 0-16,3-4 0 0,4 3-18 0,-4 6-4 16,0 4-1-16,0-10 0 0,1 16-10 0,-5-13 0 15,1 7 0-15,0-10-11 0,-4 10 29 0,0 3 6 16,4-13 0-16,-4 10 1 0,4 5 2 0,-4-8 0 16,-4-1 0-16,5 4 0 0,-1-3-14 0,0 2-2 15,-3-2-1-15,-8-7 0 0,1 3 3 0,-1-2 1 0,-3-1 0 16,4 6 0-16,-4-6 5 0,4 1 1 0,-4 5 0 15,3 10 0-15,1-6-10 0,-8-4-2 0,4 7 0 0,-7-13 0 16,0 10-8-16,0-4 0 0,-3-5 0 0,-1-1 0 16,-3 3 0-16,-3-3 0 0,-1 1 0 0,4-11 0 15,-7 1 0-15,3-3-16 0,-3 9 4 0,0-12 1 32,-7 8-29-32,3-2-5 0,1 0-2 0,-8 0 0 15,0 6-145-15,1-12-28 0,-1 2-7 0</inkml:trace>
  <inkml:trace contextRef="#ctx0" brushRef="#br1" timeOffset="128802.273">19784 13802 1839 0,'0'0'40'0,"0"0"9"0,0 0 2 0,0 0 1 0,3 0-42 0,1-10-10 0,-1 10 0 0,1-9 0 16,-4 0 64-16,3-1 12 0,-3 4 1 0,0-4 1 16,0 7-54-16,4-3-12 0,-4-3-1 0,0 5-1 15,-4-5-10-15,4-3 0 0,0 2 0 0,-3 7 0 16,3-3 20-16,-7-4 8 0,3 7 1 0,-6-3 1 16,3 3 11-16,-4-4 3 0,1-2 0 0,-5 9 0 15,5-6 3-15,-8 3 1 0,1-4 0 0,-1 7 0 0,4-9-10 0,-4 6-2 16,4 3 0-16,-4 0 0 15,1-6-20-15,-1 6-4 0,-3 0 0 0,3 0-1 0,-6 0-11 16,-1 6 0-16,4-3 0 0,0 6 0 0,3 1 0 0,-3-1 0 16,0 7 0-16,-1 0 0 0,1-4 12 0,0 4-4 15,0-7 0-15,3 10 0 0,-3 0 4 0,4-3 0 16,-1-1 0-16,0-2 0 0,4 2 21 0,4 4 5 16,-5 0 1-16,8 0 0 0,-3-3-39 0,3 2 0 15,-4 1 0-15,8-3 0 0,-8 9 0 0,8-6 0 16,-1 0 0-16,4 6 8 0,-4-7-8 0,4 8 0 15,4-5 0-15,0 5 0 0,-1 2 8 0,4-9-8 16,-3 6 8-16,6-6-8 0,-3 6 0 0,4-7 9 16,-1 8-9-16,5-8 0 0,-1 1 11 0,0 0-11 0,0 3 10 0,0-3-10 15,0-7 12-15,4-2-3 0,-4 5-1 16,0-5 0-16,0-1-8 0,4 1 0 16,-4-4 0-16,-4 3-11 0,5-6-4 0,-1 4-1 0,0 2 0 15,0-9 0 1,3 9-25-16,-2-9-6 0,-5 7-1 0,4-4 0 15,4-3-79-15,-4 0-16 0,0 0-3 0,0 0-1 16,-3 0-14-16,3 0-3 0,-3 0-1 0,-1 0-682 0</inkml:trace>
  <inkml:trace contextRef="#ctx0" brushRef="#br1" timeOffset="129585.261">20108 14213 864 0,'0'0'76'0,"0"0"-60"0,0 0-16 0,0 0 0 15,0 0 193-15,7-4 36 0,0-2 7 0,-3 3 2 16,3-3-150-16,-7 6-29 0,0-10-7 0,0 7 0 16,0-3-28-16,0 6-4 0,4-10-2 0,-4 10 0 15,-4-6 14-15,4-3 4 0,-3-1 0 0,-1 7 0 16,0-3 14-16,4-3 3 0,0 9 1 0,-3-10 0 15,-1 4-17-15,1 3-3 0,3 3-1 0,-7-7 0 16,0 7-9-16,-4-3-3 0,1 3 0 0,-1 3 0 16,0-3-10-16,1 7-3 0,-4-4 0 0,3 6 0 15,-3-2-8-15,-4 2 8 0,4 0-8 0,0 7 8 16,4-7-8-16,-5 1 0 0,8-1 0 0,-3 1 0 16,3 5 0-16,-4-5 0 0,4-1 0 0,0 1 0 15,4 5 0-15,-4-5 0 0,3 2 0 0,0 4 0 16,-3 0 0-16,4-4 0 0,-1 7 0 0,1-3 0 15,-1 2 0-15,4-2 0 0,0-3 0 0,4 2 0 0,-4 1 8 16,3-7 0-16,1 1 0 0,-1 2 0 0,1 1-8 0,3-10 8 16,0 6-8-16,0-2 8 0,0-4 0 0,4-3 0 15,-1 0 0-15,4 0 0 0,-3 0 20 0,3 0 3 16,0 0 1-16,0-3 0 0,0-4-20 0,1-2-3 16,-1 6-1-16,0-3 0 0,0-4-8 0,-4 1 8 15,5 3-8-15,-5-4 8 0,1 1 0 0,-1-1-8 16,1 1 12-16,-4-7-4 0,0 7-8 0,0-1 10 15,0-2-10-15,-3-4 10 0,-1 7-10 0,1-7 12 16,-4 7-12-16,3-1 12 0,4 1-12 0,-7 9 0 16,0 0 0-16,0-9 0 0,0 9 0 0,0 0 0 15,0 0 0-15,0 0 8 0,7-7-8 0,-7 7 0 16,11 0 0-16,-4 7 0 0,0 2 0 0,0 0 0 16,4 1 0-16,-4-1 0 0,0 7 0 0,0-7 0 0,0 10 0 0,0-3 0 15,0-4 0-15,0 4 0 0,0 0 0 0,4-4 0 16,-4 4 0-16,3-7 0 0,-6 10 0 0,3-10 0 15,0 1 0-15,0 6-17 0,0-7 4 0,0 0 1 32,-3-2-109-32,3-4-22 0,-7-3-4 0,7 6-590 0,-7-6-119 0</inkml:trace>
  <inkml:trace contextRef="#ctx0" brushRef="#br1" timeOffset="129940.148">20525 13833 1670 0,'0'0'148'0,"0"0"-118"15,0 0-30-15,0 0 0 0,0 0 215 0,7-6 37 16,-4 0 7-16,-3 6 1 0,7-4-209 0,0-2-43 15,0 3-8-15,0-3 0 0,-7 6 0 0,7 0 0 16,-7 0 0-16,11 6 0 0,0 3 0 0,-4 1 0 0,3-1 0 0,-3 10 0 16,0 0 31-16,0-3 7 0,1 9 2 0,-5-7 0 15,1 11-20-15,-1-4-4 16,-3 0-1-16,4 3 0 0,-4 0-3 0,0 0-1 0,0-2 0 0,0 2 0 16,0-3-11-16,0 3 0 0,0-3 0 0,0-6 0 15,0 6 0-15,3-6 0 0,-3-3 0 0,0-4 0 16,0 4-24-16,0-4 0 0,0 4 0 0,0-7 0 31,0-2-43-31,0-7-9 0,0 0-1 0,0 0-1 16,0 0-77-16,0 0-15 0,0 0-3 0,-7-7-453 0,0 4-90 0</inkml:trace>
  <inkml:trace contextRef="#ctx0" brushRef="#br1" timeOffset="130178.067">20429 14084 1324 0,'0'0'59'0,"0"0"12"0,0 0-57 0,0 0-14 16,0 0 0-16,0 0 0 0,0 0 358 0,7 3 69 16,-3 3 13-16,7-3 4 0,-11-3-344 0,10 0-68 15,-3 0-13-15,4 0-3 0,3-3-16 0,-4 3-10 16,5 0 2-16,-1-6 0 0,3 6-2 0,-3 0 0 16,1-3 0-16,-1 3 0 0,3 0 10 0,-3 0-8 15,1 3 8-15,-1-3-8 16,0 6-16-16,-4-6-4 0,-3 3 0 0,4-3 0 15,0 7-36-15,-1-4-8 0,1 3-2 0,-1-6 0 16,1 0-100-16,-1 3-20 0,1-3-4 0,0-3-728 0</inkml:trace>
  <inkml:trace contextRef="#ctx0" brushRef="#br1" timeOffset="130838.725">21188 14043 518 0,'0'0'46'0,"0"0"-37"0,0 0-9 0,0 0 0 15,0 0 430-15,0 0 84 0,3-9 17 0,-3-1 3 16,4 1-447-16,-4 0-87 0,0-1-23 0,0 1-1 31,0-1-11-31,0 1-1 0,-4 0-1 0,4-1 0 0,-7-2 37 0,0 8 0 0,0-2 0 0,0 6 0 16,0-3 10-16,-3 3 10 0,-1 3 1 0,4 3 1 15,-4-6 0-15,1 10 0 0,-1-1 0 0,4 1 0 16,-4-4 6-16,4 3 2 0,-3 4 0 0,3-7 0 16,0 4-18-16,3 5-3 0,-3-5-1 0,0 2 0 15,4-6 7-15,3 13 1 0,-4-3 0 0,4-4 0 16,0 4 3-16,0 3 1 0,0 0 0 0,0-4 0 16,0 11 0-16,0-8 0 0,4 1 0 0,-4 6 0 15,0-6-20-15,3 0 0 0,1 0 0 0,-1 0 0 16,1-4 10-16,3 4-2 0,3-10 0 0,-3 1 0 15,4 6-8-15,0-7 8 0,-1-3-8 0,8-3 8 16,-4 4-8-16,4-4-17 0,-1-3 4 0,4 0 1 16,-3 0-44-16,3 0-9 0,-3 0-2 15,3-10 0-15,-3 10-130 0,3-9-27 0,-4 3-4 16</inkml:trace>
  <inkml:trace contextRef="#ctx0" brushRef="#br1" timeOffset="131414.915">21442 13601 2559 0,'0'0'113'0,"0"0"24"0,0 0-109 0,0 0-28 0,0 0 0 0,0 0 0 15,0 0 50-15,7 0 5 0,0-6 1 0,-7 6 0 32,3 0-80-32,-3 0-16 0,8 9-4 0,-5-3 0 0,1 4 26 0,-1-1 5 0,1 4 1 0,-4 9 0 15,0-3 12-15,0 3 16 0,0 9-3 0,0-3-1 16,0 7 32-16,0-1 7 0,-4-3 1 0,1 4 0 16,3-1-32-16,-4 4-7 0,1-3-1 0,-5 2 0 15,8-2-12-15,-3 2 0 0,-1 4 0 0,1-6 0 16,3-4 0-16,0 3 0 0,0-8 0 0,0 2 0 15,0-3 0-15,3-6 0 0,-3-1 0 0,4-8 0 16,-4 6 28-16,3-7 4 0,-3-9 0 0,0 0 0 16,0 0-10-16,0 0-2 0,8-6 0 0,-5-4 0 15,4 1 18-15,-3-10 3 0,-4 0 1 0,3-6 0 0,1-3-32 16,3 0-10-16,-4-7 0 0,1 1 0 16,3-1-21-16,0 7-11 15,4 3-3-15,-4 6 0 0,3 0 21 0,1 10 4 0,-1-7 1 0,4 13 0 0,-3-3 9 0,3 3 0 16,0-4 8-16,0 7-8 0,0 7 0 0,4-4 0 15,3 3 0-15,-3-3 0 0,-4 3 0 0,4 4 0 16,6-1 0-16,1 1 0 0,-4 5 0 0,0-5 12 16,-3 2-2-16,0 4-1 0,6 3-9 0,-6-4 0 15,-4 4 0-15,0 0 0 0,4-3 0 0,-4 3 0 16,-7-1 0-16,4 1 0 0,-4-3 0 0,3 3 0 16,-3-4 0-16,-3 4 0 0,-1-9 0 0,1 8 0 15,3-8 0-15,-4-1 0 0,-3 1 0 0,0 5-14 0,4-8 3 16,0-4 1-1,-4-3-140-15,0 9-28 0,0-9-6 0,0 6-975 0</inkml:trace>
  <inkml:trace contextRef="#ctx0" brushRef="#br1" timeOffset="134424.147">22980 13686 288 0,'0'0'12'0,"0"0"4"0,0 0-16 0</inkml:trace>
  <inkml:trace contextRef="#ctx0" brushRef="#br1" timeOffset="134875.341">23008 13620 403 0,'0'0'17'0,"0"0"5"0,0 0-22 0,0 0 0 0,0 0 0 0,0 0 0 16,0 0 268-16,0 0 48 0,0 0 11 0,0 0 1 15,0 0-252-15,0 0-50 0,0 0-10 0,0 0-3 16,0 0 32-16,0 0 7 0,0 0 0 0,0 0 1 16,0 0 3-16,0 0 1 0,0 0 0 0,0 0 0 15,0 0 2-15,0 0 0 0,0 0 0 0,0 0 0 16,0 0-20-16,0 0-4 0,-3 3-1 0,3-3 0 16,0 0 3-16,0 0 1 0,-7 6 0 0,3-3 0 15,-3-3-14-15,7 0-4 0,0 0 0 0,-4 10 0 16,1-4 16-16,-1-3 4 0,4-3 0 0,0 13 0 0,0-10-23 15,-3 6-4-15,-1 1-1 0,4-1 0 16,0 1 7-16,0 2 1 0,-7 1 0 0,7-4 0 0,0 7 8 16,0-7 3-16,-3 10 0 0,-1-3 0 0,1 2-18 0,-1 1-3 15,8-3-1-15,-8-4 0 0,4 7-9 0,0 3 0 16,0-3 9-16,7-6-9 0,-3 9 0 0,-1-1 0 16,-3-5 0-16,0 9 8 0,7-3 0 0,-7 3 0 15,0-6 0-15,0 6 0 0,4 10-8 0,-4-13 0 16,0 3 0-16,0 3 0 0,0 3 0 0,0-9-8 15,0 10 8-15,0-10-8 0,3 3 8 0,1 0 0 16,-4-6 8-16,0-1-8 0,0 1 0 0,0-3 0 16,3-4 0-16,-3 4 0 0,-3-7 0 0,3 1-8 15,3-1 8-15,-3-2 0 0,0-7-16 0,0 0 1 0,0 0 1 16,0 0 0 0,0 0-98-16,0 0-19 0,0 0-4 0,0 0-657 0,0 0-131 0</inkml:trace>
  <inkml:trace contextRef="#ctx0" brushRef="#br1" timeOffset="135408.951">23414 13557 2098 0,'0'0'93'0,"0"0"19"0,0 0-89 0,0 0-23 16,-7-6 0-16,7 6 0 0,0 0 96 0,0 0 16 15,0-3 2-15,0 3 1 0,0 0-72 0,0 0-15 16,0 0-2-16,0 0-1 0,0 0 6 0,0 0 1 15,0 0 0-15,0 0 0 0,0 0-23 0,3 12-9 16,1-2 8-16,-1 5-8 0,-3 4 31 0,4 0 1 16,-4 0 0-16,-4-4 0 0,4 4-4 0,-3 6 0 15,-1-6 0-15,1 9 0 0,-4-2-12 0,7-1-2 16,-7 3-1-16,3 0 0 0,1-3 3 0,-4 10 0 0,3-7 0 16,-3 0 0-16,0 7 0 0,0-1 1 0,0-6 0 0,3 7 0 15,-3-1-4-15,0-6-1 0,4 1 0 0,-4-1 0 16,3-3-4-16,4 3-8 0,-3-3 11 0,-1 0-11 15,4-6 10-15,-3 0-10 0,3 0 8 0,0-3-8 16,-4 2 0-16,0 1 8 0,4-3-8 0,-3-7 0 16,3 7 0-16,-4-4 0 0,4-2 8 0,-3 6-8 15,3-7 0-15,3 0 0 0,-3 1 0 0,0-1 0 16,0 1 0-16,0-4-9 0,4 3 9 0,-4-9-13 16,0 7-7-16,0-7-2 0,0 0 0 0,0 0 0 15,0 0-58 1,0 0-11-16,0 0-2 0,0 0-1 0,0 0-58 15,0 0-11-15,0 0-2 0,0 0-896 0</inkml:trace>
  <inkml:trace contextRef="#ctx0" brushRef="#br1" timeOffset="136025.502">22641 14655 979 0,'-7'3'87'0,"4"3"-70"0,-4-3-17 0,-4-3 0 15,8 6 280-15,-5-2 52 0,-2-4 10 0,-1 6 2 16,4-6-238-16,4 0-48 0,-8 0-10 0,4-6-1 16,0 6-33-16,0 0-6 0,0-4-8 0,0-2 11 15,-4 3 15-15,4-3 3 0,7 6 1 0,-3 0 0 16,-1-10-5-16,4 10-1 0,0-3 0 0,0 3 0 15,0 0 7-15,0 0 1 0,0 0 0 0,7-6 0 0,4 0-21 16,-1 3-11-16,-3 3 12 0,4 0-12 0,3-7 36 16,-3 7 0-16,3 0 0 0,0 0 0 0,-3 0 0 0,6 7 1 15,1-7 0-15,-1 3 0 0,1 3-13 0,7-6-4 16,-1 9 0-16,8-9 0 0,-4 7 4 16,1-4 0-16,6-3 0 0,4 0 0 0,0 0-1 0,-1-3 0 15,1 3 0-15,-4 0 0 0,1 0-8 0,3 0-2 16,3 3 0-16,-3-3 0 0,7 6-3 0,-4-3-1 15,4-3 0-15,0 6 0 0,-4-2 3 0,0 2 0 16,-3-6 0-16,-4 3 0 0,-3-3-1 0,0 0 0 16,0 0 0-16,-1 0 0 0,-2 0 7 0,2 0 2 15,5 0 0-15,-5-3 0 0,1 3-20 0,0 0 0 16,-4 0 0-16,0 0 0 0,1 0 0 0,-1 0 0 0,-7-6 0 16,4 6 0-16,-4 6-17 0,-4-6-4 0,-2 0-1 15,2 0 0 1,-6 3-73-16,-1-3-14 0,1 6-3 0,-4 1-826 0,0-4-165 0</inkml:trace>
  <inkml:trace contextRef="#ctx0" brushRef="#br1" timeOffset="141650.316">24853 13905 403 0,'0'0'36'0,"4"-6"-36"0,3-3 0 0,-4 2 0 16,8-2 236-16,-8 6 40 0,4-4 8 0,1-2 1 15,-1 0-149-15,-4 5-29 0,4-2-7 0,-3 3 0 16,-4 3-18-16,0 0-3 0,3-6-1 0,-3 6 0 16,0 0 16-16,0 0 3 0,0 0 1 0,0 0 0 15,0 0-13-15,0 0-2 0,4 6-1 0,3 3 0 16,0-5-53-16,-4 5-10 0,1 0-3 0,-1 1 0 15,1 6-6-15,0-7-2 0,-1 7 0 0,1-4 0 16,-4 4 0-16,3 3 0 0,1-1 0 0,-4-2 0 0,0 9 20 16,-4-3 3-16,4 3 1 0,0 3 0 15,-3-2-32-15,-1 2 0 0,1 3 0 0,-1-3 0 0,0-9 0 16,1 9-12-16,-1-2 12 0,1-1-13 0,-1-3 13 0,1-7 0 16,-1 4 0-16,-3 0 0 15,4-10-25-15,-4 7-3 0,3 0 0 0,1-7 0 16,-4 0-122-16,3-5-25 0,4-4-5 0,-7 0-890 0</inkml:trace>
  <inkml:trace contextRef="#ctx0" brushRef="#br1" timeOffset="142057.088">24663 13899 2718 0,'0'0'60'0,"0"0"12"0,0 0 2 0,0 0 2 0,0 0-60 0,0 0-16 0,0 0 0 0,0 0 0 16,3-9 9-16,-3 9-1 0,4-10 0 0,-4 10 0 0,0 0-8 0,0 0 8 15,0 0-8-15,0 0 8 0,7 0 10 0,-7 0 2 16,0 0 0-16,7 0 0 0,0 10 28 0,0-10 7 16,4 6 1-16,-4-3 0 0,7 6-44 0,-4-9-12 15,1 7 0-15,3-7 8 0,4 3-8 0,-1-3 12 16,8 0-4-16,-4 0 0 0,7 0-8 0,1 0 0 16,-5-3 8-16,8 3-8 0,-4-7 0 0,4 7 0 15,-4 0 0-15,-3 0-8 0,3-3-10 16,-7 3-2-16,-3 0 0 0,0-6 0 15,-4 6-28-15,0 0-7 0,-4 0-1 0,1 0 0 16,0 0-113-16,-4 0-23 0,0 0-5 0,3-3-845 0</inkml:trace>
  <inkml:trace contextRef="#ctx0" brushRef="#br1" timeOffset="142599.819">25506 14140 230 0,'-11'16'10'0,"8"-13"2"0,-4-3-12 0,0 6 0 0,0-2 0 0,0-4 0 16,-1 0 488-16,1 0 94 0,7 0 19 0,-3 0 4 15,-8 0-444-15,8-4-89 0,-8 4-17 0,8 0-4 0,-4 0 3 0,0 0 1 16,-1 0 0-16,1 4 0 0,-3 2-9 16,3-6-2-16,0 9 0 0,0 1 0 15,-4-1-35-15,4 1-9 0,0 5 0 0,0-5 0 0,0 5 0 0,0-2 0 16,0-4 0-16,3 7 0 16,4 3-24-16,-3 0-6 0,3-4-2 0,-4 1 0 0,8-4 32 15,-1 7 0-15,1-3 0 0,-1 0 0 0,4-4 0 16,0-2 0-16,4-1 0 0,0 0 0 0,-1-2-8 0,4-7 8 15,7 6 0-15,-3-6-9 0,0-6 9 0,3 6 0 16,4-10 0-16,-4 4 0 0,-4-3 0 0,1 5 11 16,0-5-11-16,-4-7 12 0,0 7 12 0,-4 0 4 15,-2-7 0-15,2 6 0 0,-3 1-16 0,0-7-4 16,-7 4 0-16,0 2 0 0,4 1 0 0,-8 0 0 16,1-1 0-16,-4-2 0 0,0 2 7 0,-4 1 1 0,0-1 0 15,1 1 0-15,-4 0-4 0,3-1-1 0,1 4 0 16,-1 3 0-16,-3-3-11 0,0 2 0 15,3 4 0-15,1-6 0 0,-1 6 0 0,0-3-12 0,1 3 0 0,3 0 1 32,0 0-24-32,7 0-5 0,-7-6 0 0,7 6-1 15,0 0-111-15,0 0-21 0,0 0-5 0,0 0-1 16,0 0-104-16,0 0-21 0,14 0-4 0,-14 0 0 0</inkml:trace>
  <inkml:trace contextRef="#ctx0" brushRef="#br1" timeOffset="143211.872">25947 14194 1267 0,'0'0'112'0,"0"0"-89"15,0 0-23-15,0 0 0 0,-4-10 128 0,1 7 22 16,-1-3 4-16,1-4 1 0,-4 4-115 0,3 3-24 15,1-3-4-15,3 6 0 0,-4-3-12 0,4 3 10 16,-7-7-10-16,0 7 10 0,7 0 54 0,-4 0 10 16,-6 0 2-16,3 0 1 0,0 7 27 0,0-7 6 15,0 3 1-15,0 3 0 0,0-3-23 0,-1 3-5 16,1-6-1-16,0 10 0 0,4-10-48 0,-4 9-10 16,3-9-1-16,-3 7-1 0,4-4-22 0,-4 3 0 0,3-3 0 15,1 3 0-15,-1-2 0 0,-3 5 0 16,3-3 0-16,-3 4 0 0,4-1 8 0,-1 0-8 0,-3 1 8 0,4 6-8 15,-4 2 0-15,0-2 0 0,0 3 0 0,0 0 0 16,3-1 0-16,-3-2 0 0,3 3 0 16,1-10 0-16,3 7 0 0,0-3 0 0,0-4 0 0,3-3 0 15,-3 4 0-15,0-10 0 0,0 0 0 0,7 9 0 16,-7-9 0-16,8 6 0 0,-8-6 0 0,7 3 0 16,-7-3 0-16,10 0 0 0,-3 0 0 0,4 0 0 15,-4-3 0-15,3-3 0 0,1-3 0 0,0 2 0 16,-1 4 0-16,-3-6 0 0,4-1 0 0,-1-5 0 15,-3 5 0-15,1 1 0 0,-5-7 0 0,4 4 0 16,0-4 11-16,-3 7-3 0,-1-7 0 0,1 7 0 16,-1-4 0-16,-3 4-8 0,0-1 12 0,0-2-4 15,-3 2-8-15,3 7 0 0,-4-6 0 0,4 2 0 16,-3-2-11-16,3 0 11 0,-4-1-8 0,4 4 8 0,-3-3-12 16,-1-1 4-16,1 7 0 0,-1-3 0 0,1-4 8 15,-1 1 0-15,-3-1 0 0,3 4 0 0,1-3 0 0,-4-1 0 16,3 1 0-16,1 0 0 15,-4 2-28-15,3 4-3 0,1-6-1 0,-1 2 0 16,4 7-25-16,0 0-6 0,-3 0-1 0,3 0 0 16,-4-3-128-16,4 3-25 0,0 0-6 0,0 0-709 0</inkml:trace>
  <inkml:trace contextRef="#ctx0" brushRef="#br1" timeOffset="143532.443">26162 13933 2113 0,'0'0'46'0,"0"0"10"0,0 0 1 0,0 0 3 0,-4 10-48 0,4-1-12 0,0 1 0 0,0-1 0 15,-3 0 44-15,3 1 7 0,-4-1 1 0,4 7 0 16,0-7-20-16,-3 7-3 0,-1-3-1 0,4 2 0 15,0 4 13-15,-3 0 3 0,-1 3 0 0,1-3 0 16,-1-1 6-16,4 1 2 0,-3 6 0 0,-1-6 0 16,1 0-41-16,3 0-11 0,-4-3 0 0,4 12 0 15,-3-3 0-15,-1 0 0 0,1-3 0 0,3 3 0 16,-4 0-44-16,1-3-6 0,-1 0-2 16,4-3 0-16,0-7-5 15,0 4-2-15,0-7 0 0,0 1 0 0,0-10-7 0,0 0-2 0,0 0 0 0,0 0-585 16,0 0-118-16</inkml:trace>
  <inkml:trace contextRef="#ctx0" brushRef="#br1" timeOffset="143707.243">25975 14244 2293 0,'0'0'101'0,"0"0"22"0,0 0-99 0,0 0-24 0,0 0 0 0,0 0 0 16,0 0 60-16,11-6 6 15,-4-1 2-15,3 4 0 0,-3-3-51 0,4 3-9 0,3-3-8 0,0 6 9 16,0-10-9-16,4 10 0 0,-4-9 0 0,4 9 0 15,-1-3 0-15,1-4 0 0,0 4 0 0,-4-3 0 16,3 0 0-16,1 2 0 0,-4-5 0 0,0 0 0 31,0 2-73-31,-3-2-20 0,-1-7-4 0,1 4-943 0</inkml:trace>
  <inkml:trace contextRef="#ctx0" brushRef="#br1" timeOffset="144170.245">26423 13705 1324 0,'0'0'59'0,"0"0"12"15,0 0-57-15,0 6-14 0,0-6 0 0,-3 9 0 0,3 1 124 0,0-1 23 16,-4 7 4-16,4-4 1 0,0 10-120 0,-4-3-24 16,1 0-8-16,-1 6 0 0,4-3 56 0,-3 9 8 15,-1-9 0-15,1 10 1 0,-1-11 0 0,1 14 0 16,-1-7 0-16,1 7 0 0,-4-7-41 0,3 6-8 15,1-9-1-15,3 10-1 0,-4-7-14 0,4 0-12 16,0-2 3-16,0 2 0 0,0-3 30 0,0 0 7 16,0-6 0-16,0 0 1 0,0-1-5 0,4-8 0 15,-4 5-1-15,3-5 0 0,-3-1 18 0,4 1 4 16,-1-10 1-16,-3 0 0 0,0 0-18 0,0 0-4 16,0 0-1-16,0 0 0 0,0 0 14 0,0 0 3 15,4-10 1-15,-1 1 0 0,4-1-33 0,-3-5-8 16,3 2 0-16,-4-2 0 15,1-1-24-15,-1 6-6 0,5 1-2 0,-5 0 0 0,4-1 32 0,0 1 0 16,-3 3 0-16,6 2 0 0,-3-2 0 0,4 6 0 16,0 0 0-16,-1 6 0 0,-3-2 0 0,4-4 0 0,-1 6 0 15,1 3 0-15,-1 1 13 0,1-1-4 0,-7 0-1 0,3 1 0 16,3-1 10-16,-3 7 2 0,0-7 0 0,-3 1 0 16,-1-1-20-16,1 1-16 0,3-1 4 0,-3 0 0 31,-4 4-24-31,0-4-5 0,7 1-1 0,-4-7 0 15,-3-3-119-15,0 9-24 0,0-9-5 0</inkml:trace>
  <inkml:trace contextRef="#ctx0" brushRef="#br1" timeOffset="144705.424">26980 14238 1209 0,'0'0'108'15,"0"0"-87"-15,0 0-21 0,0 0 0 0,0 0 237 0,0 0 43 16,0-7 9-16,0 7 2 0,0 0-178 0,-7-3-35 16,0-3-7-16,0 3-2 0,4 3-25 0,-8 0-4 15,4-6-2-15,-3 6 0 0,2 6-14 0,-2-6-2 16,3 3-1-16,-4 3 0 0,4-3-10 0,-3 4-3 15,-1 8 0-15,0-5 0 0,4-1-8 0,-3 1 0 0,3-1 0 16,0 10 0-16,-4-4 0 0,4-2-11 0,4 3 3 0,-5 2 0 16,5-2 8-16,-1-3 0 0,4 2 0 15,-3 1 0-15,3-3 0 0,0-4 0 0,0 7 0 0,3-7 0 16,1 0 0-16,-1 1 11 0,-3-1-3 0,8-2 0 16,-5 2-20-16,-3-9-4 0,7 6 0 15,-7-6-1 1,7 3-7-16,-7-3-2 0,0 0 0 0,11-3 0 0,-1-3 12 0,-3 0 2 0,0 3 1 0,4-4 0 15,-4-2 11-15,0-1 11 0,-3 1-3 0,3 0 0 16,-4-1 24-16,1 1 5 0,-1 3 1 0,1-4 0 16,-1 1-14-16,1-1-4 0,-4 1 0 0,3 3 0 15,-3 3-12-15,0 3-8 0,0-7 8 0,0 7-8 16,0 0 0-16,0 0 0 0,0 0 0 0,0 0 0 16,0 0 0-16,0 0 0 0,0 0 0 0,0 0 0 15,0 0 11-15,7 7-3 0,1-7 0 0,-1 9 0 16,0-9 20-16,0 9 3 0,3-2 1 0,-3-4 0 0,0 3-32 15,0-3 0-15,1 3 0 0,-1-2 0 16,3-4-22-16,-3 6-10 0,-3 3-3 0,3-9 0 16,0 3-73-16,-7-3-16 0,0 0-2 0,0 0-1 15,0 0-109-15,0 0-23 0</inkml:trace>
  <inkml:trace contextRef="#ctx0" brushRef="#br1" timeOffset="145199.164">27340 14275 2026 0,'0'0'44'0,"0"0"10"0,0 0 2 0,0 0 1 0,7 0-45 0,-7 0-12 0,7-3 0 0,-3-3 0 16,3 6 0-16,-3-10 0 0,3 1 0 0,-7 0 0 16,3-1 0-16,1 4 0 0,-4-3 0 0,3-1 0 15,-3 1 65-15,0 6 11 0,0-4 3 0,-3-2 0 16,3 3 33-16,0 6 8 0,-4-10 0 0,4 10 1 16,0 0-52-16,-3 0-10 0,-1-9-3 0,4 9 0 15,0 0-44-15,0 0-12 0,-11 0 0 0,4 6 0 0,0-6 0 0,0 3 0 16,-3 3 0-16,3-2 0 15,-4 2-24-15,0 3-6 0,1 1-2 0,-1 5 0 0,-3-5 51 16,4-1 9-16,-8 1 3 0,7 5 0 0,-3-2-18 16,0 3-3-16,4-7-1 0,-5 10 0 0,8-4-9 0,0-2 12 15,4 9-12-15,-1-10 12 0,4 7-12 0,0-3 10 16,0 3-10-16,-3-4 10 0,3-2-10 0,0 3 0 16,3 2 0-16,1-2 0 0,3-6 0 0,0 8 0 15,0-8 0-15,4-1 0 0,-4 1-9 0,3-1 9 16,-3-3-12-16,7 4 12 15,-3-4-41-15,3-3-2 0,-3 3 0 0,-1-3 0 16,1-3-33-16,3 0-6 0,-7 0-2 0,4-3 0 16,-1-3-28-16,-3 6-7 0,4-9-1 0,-1 6-557 0,-3-4-112 0</inkml:trace>
  <inkml:trace contextRef="#ctx0" brushRef="#br1" timeOffset="145866.478">27499 13730 2332 0,'0'0'52'0,"0"0"10"0,0 0 2 0,0 0 1 0,0 0-52 0,0 0-13 16,0 0 0-16,0 0 0 0,0 0 12 0,0 0-1 15,-3 9 0-15,3 0 0 0,0 1-11 0,-4 6-14 0,4-1 3 0,0-2 1 16,0 12 10-16,0-6-13 0,4 6 5 0,-1-6 8 16,-3 9 8-16,4-3 8 0,-1 3 3 0,1-3 0 15,-4 3 18-15,3 7 4 0,1-7 1 0,-1 7 0 16,-3 2-27-16,4-2-6 0,-4-7-1 0,0 3 0 16,0-2 4-16,0-1 0 0,0-3 0 0,0-6 0 15,0 6 32-15,0-13 6 0,0 4 2 0,3 0 0 16,-3-7-32-16,0-6-7 0,0-3-1 0,0 0 0 15,0 0 16-15,0 0 4 0,0 0 0 0,0 0 0 16,0 0-20-16,0 0-4 0,7-9-8 0,-3-1 12 16,-4 1 0-16,3-7 0 0,1-3 0 0,-1 7 0 15,1-4-12-15,-1 1 8 0,8 5-8 0,-7 1 0 16,3-4 0-16,0 7 0 0,3-3-13 0,1 2 4 16,-1 7 9-16,1 0-12 0,3 0 12 0,0 7-12 15,0 2 2-15,4-3 0 0,-4 4 0 0,0-1 0 16,4 0 10-16,-4 1 11 0,0-1-3 0,0 1 0 15,-3-1 13-15,-1 7 3 0,4-7 0 0,-3 1 0 0,-4-1-24 16,4 0 0-16,-1 7 0 0,-3-3 8 0,0-4-8 0,0 0 0 16,-3 7 0-16,0-7 0 0,3-2-10 0,-4-4 0 15,1 6 0-15,-4-9 0 16,0 0-50-16,0 0-9 0,0 0-3 0,0 0 0 16,0 0-105-16,0 0-22 0,0 0-4 0,0 0-820 0</inkml:trace>
  <inkml:trace contextRef="#ctx0" brushRef="#br1" timeOffset="146360.679">27965 14329 1422 0,'0'0'31'0,"0"0"6"0,0 0 2 0,0 0 1 0,0 0-32 0,0 0-8 0,0 0 0 0,0 0 0 16,0 0 8-16,0 0 0 0,0 0 0 0,0 0 0 15,0 6 122-15,0-6 24 0,3 9 5 0,-3-9 1 16,0 0-26-16,7 10-5 0,0-4-1 0,0-3 0 16,-7-3-86-16,11 0-18 0,0 0-3 0,-1-9-1 15,4 2-20-15,4 4 0 0,0-6 0 0,6 3 0 16,-3-4 0-16,1 1-15 0,2-1 3 0,1 1 0 16,-7-7 12-16,-1 7 0 0,1-10 0 0,-4 10-9 15,0-7 25-15,0 7 4 0,0-1 2 0,-3 1 0 16,-4-1 21-16,0 1 4 0,0-1 1 0,-3 1 0 15,-4 0-23-15,0 2-4 0,0-2-1 0,-4 0 0 16,1 2-20-16,-5 4-15 0,-2-6 3 0,-4 2 0 16,3-2-36-16,-3 6-6 0,0-3-2 15,0 6 0-15,-4 0 23 0,1 0 4 0,2 6 1 16,-2 3 0-16,-1-6 28 0,1 7 0 0,2-4 13 0,1 10-4 0,4-4 12 0,-4 4 3 16,3-7 0-16,0 7 0 0,4-3 22 0,0 6 5 15,0-4 1-15,0 4 0 0,7-3-32 0,-3 3-7 16,-1-1-1-16,4 1 0 0,0-3 23 0,0 3 4 15,0-1 1-15,4 1 0 0,-1-3-40 0,1 0 0 16,-1-4 0-16,4-2 0 0,-3 5 0 0,3 1 0 16,4-4 0-16,-1-2 8 0,1-1-8 0,3 1-13 15,3-4 3-15,1 3 1 16,0-9-23-16,6 10-4 0,-6-10 0 0,3 0-1 16,4 0-124-16,3-3-25 0,-3-4-5 0,0 7-1 0</inkml:trace>
  <inkml:trace contextRef="#ctx0" brushRef="#br1" timeOffset="147130.49">29425 13701 806 0,'-3'-6'36'0,"3"-3"7"0,-4 6-35 0,1-7-8 0,-1 1 0 0,4-4 0 15,-3 4 129-15,3-1 24 0,-4 1 5 0,1 0 1 16,-1-1-131-16,0 1-28 0,1 2 0 0,-1-2 0 15,-3 6 0-15,4-6 0 0,-4 2 0 0,3-2 9 16,1 9 67-16,-4-10 14 0,0 4 2 0,0 3 1 0,3-3 8 0,-3-4 2 16,0 10 0-16,3-3 0 0,4 3-57 0,0 0-11 15,0 0-3-15,0 0 0 0,0 0-13 0,0 0-3 16,0 0-1-16,0 0 0 0,0 0 8 16,0 0 1-16,0 3 1 0,0 13 0 0,-3-7 28 0,6 10 6 15,1 0 1-15,-1 6 0 0,4 3 12 0,4 7 4 16,-7-1 0-16,3 4 0 0,3 6-18 0,1 0-3 15,-4 0-1-15,0 0 0 0,0 0-27 0,0-7-6 16,-3 10-1-16,-4-3 0 0,3 0 0 0,-3-10-1 16,-3 10 0-16,3-6 0 0,-4 0-19 0,-3 2 0 15,0-2 0-15,0-3 0 0,0-1 0 0,-4-6 0 16,4 7 8-16,-3-7-8 16,6 0-21-16,-3-3-8 0,-4 3-2 0,4-2 0 15,-3-1-154-15,3-3-31 0,0 0-7 0,-4-10-1 0</inkml:trace>
  <inkml:trace contextRef="#ctx0" brushRef="#br1" timeOffset="149740.375">29295 13300 1450 0,'0'0'64'0,"0"0"14"0,0 0-62 0,0 0-16 16,0-6 0-16,0 6 0 0,0-3 131 0,0 3 23 0,3-7 5 0,-3 7 1 16,4-3-87-16,-4 3-17 0,0 0-3 0,0 0-1 15,0 0-20-15,0-6-4 0,0 3 0 0,0-3-1 16,0 6 16-16,0 0 3 0,0 0 1 0,-4-10 0 15,1 10 13-15,3 0 2 0,0 0 1 0,0 0 0 16,0 0-19-16,0 0-4 0,3-9-1 0,-3 9 0 16,0 0-3-16,0 0-1 0,0 0 0 0,7 0 0 15,-7 0-8-15,0 0-2 0,0 0 0 0,0 0 0 16,0 0-9-16,0 0-3 0,0 0 0 0,0 0 0 16,0 0 4-16,0 0 1 0,0 0 0 0,0 0 0 15,0 0-18-15,0 9 0 0,4 1 0 0,-1-1 0 16,-3 0 0-16,7 7 0 0,-7 0-8 0,7-4 8 15,0 7 0-15,-3-3 0 0,3 9 0 0,0-6 0 16,0-1 0-16,4 8 16 0,-8-8-1 0,4 1-1 16,-3 6-6-16,-1-6-8 0,1 9 11 0,-1-3-11 15,-3 0 18-15,-3-3-3 0,-1 3-1 0,1 4 0 16,-1-10 2-16,1 6 0 0,-4-7 0 0,3 8 0 0,-3-8 3 16,0 1 1-16,0 6 0 0,4 0 0 0,-1-6-20 0,0 0-12 15,1 0 1-15,-1 0 1 0,8 3 10 16,-1-4 0-16,-3 1 8 0,0 0-8 0,0-3 0 0,4 2 8 15,0-2-8-15,-1 3 0 0,-3-7 0 0,4 4 8 16,-1 3-8-16,-3 0 0 0,4-4 8 0,-1 4-8 16,-3 0 10-16,0-3-10 0,-3 3 8 0,3-1-8 15,-4-2 0-15,4 3 0 0,-3 0 11 0,-1 0-11 16,-3-4 12-16,3 10-12 0,1-6 11 0,-1 0-11 16,1 0 10-16,-1 0-10 0,-3-4 0 0,7 4 0 15,0 0 0-15,0-3 0 0,-3 2 0 0,3-2 0 16,0-3 0-16,0 2 0 0,3 4 0 0,-3 0 0 0,0-3 0 15,4 2 0-15,-1 1 0 0,1-3 0 0,-1 3 0 16,-3 0 0-16,7-1 0 0,-7-2 0 0,0 3 0 0,4-3 0 16,-4-4 0-16,0 4 8 0,0 3-8 0,0-1 0 15,-4-8 0-15,4 5 8 0,0 1-8 0,0-3 0 16,-3 2 11-16,-1-5-11 0,4 5 12 0,-3-2-12 16,3-4 8-16,0 1-8 0,0 5 0 0,-4-5 0 15,8-1 0-15,-4 1 0 0,-4-4 0 0,8 3 0 16,-4 1 0-16,0-1 0 0,-4-3 0 0,1 4 0 15,3-7 0-15,3 6 0 0,-3-9 0 0,-3 7 0 16,-1-4 0-16,4-3 0 0,0 0 0 0,0 6 0 16,0-6 0-16,0 0 0 0,0 9 0 0,0-9 0 15,0 0 12-15,0 0-12 0,0 0 12 0,0 0-12 16,0 0 0-16,0 0 0 0,0 0 0 0,0 0 0 16,0 0 0-16,0 0 0 0,0 0 0 0,0 0 0 0,0 0 13 15,7-9 3-15,-3 0 0 0,-1 2 0 16,4-5-7-16,-3-4-1 0,0-3 0 0,-1 4 0 0,4-7 0 0,-3-10 0 15,-1 4 0-15,1-6 0 0,3-4-8 0,-4 4 0 16,1-10 0-16,-1 0 8 0,1 6-8 0,-1-6 0 16,1 0 0-16,-1-3 0 0,-3 10 0 0,4-7 0 15,-4-6 0-15,0 3 0 0,4 9 0 0,-4-6 0 16,3 0 8-16,1 0-8 0,-1 0 0 0,1 0 0 16,-1 0 0-16,1 7 0 0,-1 2 0 0,1-9 0 15,-1 7 8-15,1 2-8 0,-1-9 0 0,1 16 12 16,-1-6-12-16,1-1 12 0,-1 7-12 0,1 0 0 15,-1 0 0-15,1 2 0 0,-4 1 0 0,0 7 0 0,0-8-10 16,0 14 10-16,0-13 0 0,0 6 0 0,-4 3 0 16,4-2 0-16,-3 5 0 0,-1-9 8 0,4 3-8 0,-3 0 9 15,-1 4-9-15,1-7 0 16,-4 3 0-16,3-3 0 0,4 3 0 0,-3 0 0 0,-1 4 0 0,1-4 0 16,-1 0 0-16,4 3 0 0,-3-2 0 0,3 5 0 15,-4-3 0-15,4 1-8 0,0 2 8 0,0 4 0 16,0-7 0-16,0 7-8 0,0 2 8 0,0-2 0 15,0 9-8-15,0-3 8 0,0 3 0 0,0 0 0 16,-3-6-9-16,3 6 9 0,0 0 0 0,0 0-9 16,0 0 9-16,0 0 0 0,0 0 0 0,0 0-8 15,0 0 8-15,0 0 0 0,0 0 0 0,0 0 0 16,0 0 0-16,0 0 0 0,0-4 0 0,0 4 0 16,0 0 0-16,0 0 0 0,-4-6 8 0,4 6-8 15,0 0 0-15,0 0 0 0,0 0 0 0,-3 0-8 0,3 0 8 16,0 0 0-16,-8 0 8 0,8 0-8 0,0 0 0 0,-7 0-15 15,7 0 3-15,0 0 0 0,-3 0 12 0,3 0-9 16,0 0 9-16,-7 0-8 0,7 0-12 0,0 0-1 16,-7 0-1-16,7 0 0 15,0 0-45-15,-4 0-9 0,-3-3-1 0,0 3-1 16,7-6-155-16,-7 3-31 0,-14-13-7 0,0 7-1 0</inkml:trace>
  <inkml:trace contextRef="#ctx0" brushRef="#br1" timeOffset="151829.735">30420 13883 172 0,'0'0'8'0,"0"0"1"0,0 0-9 0,0 0 0 0,0 0 0 0,0 0 0 16,0 0 327-16,0 0 63 0,0 0 13 0,0 0 2 15,-7-3-320-15,7 3-64 0,0 0-13 0,0 0-8 0,0-6 9 0,0 6-9 16,0-3 8-16,0 3-8 15,4-7 52-15,-4 7 6 0,0 0 1 0,3-9 0 0,1 9 29 0,-4 0 5 16,0 0 2-16,0-9 0 0,0 9-18 16,0-10-3-16,3 7-1 0,-6-3 0 0,-1-4-9 0,4 4-1 15,0 3-1-15,-3-3 0 0,3-4-25 0,-4 1-5 16,0 0 0-16,1 2-1 0,-1 4-19 0,4-3-4 16,0 6-8-16,0 0 12 0,0 0-12 0,0 0 0 15,-7-10 0-15,7 10-10 0,-7-3 34 0,7 3 6 16,-10 0 2-16,-1 0 0 0,1-6-32 0,-1 6 0 15,0 6 0-15,1-3 0 0,-4 7 10 0,0-4-1 16,-1 4 0-16,5-1 0 0,-1 10-9 0,1-4-14 16,-1 1 3-16,1 3 1 0,-1 0 10 0,4 0 0 15,0-1-9-15,0 1 9 0,0 6 0 0,-4-6 0 0,8 6-9 16,-4-6 9-16,3 9 0 0,1-3 0 0,-5 3 0 16,5 7 0-16,-1-1 0 0,4 1 8 0,0-4 0 0,0 4 1 15,0-4-9-15,0 1 0 0,4-7 0 16,3 3 0-16,0-3-17 0,4-6-6 0,-4 0-1 0,3 6 0 31,4-10-36-31,0-2-8 0,4-4-2 0,0-2 0 16,3 2-73-16,0-3-14 0,0-3-3 0,4-3-517 0,0 0-103 0</inkml:trace>
  <inkml:trace contextRef="#ctx0" brushRef="#br1" timeOffset="152577.548">30879 14213 115 0,'0'0'0'0,"0"0"10"0,0 0-10 0,0 0 0 0,7 0 0 0,-7 0 0 16,7-4 344-16,-4-2 68 0,-3 6 12 0,0 0 4 15,0 0-211-15,0 0-41 0,4-3-9 0,-4 3-2 16,3-6-53-16,-3 6-12 0,0-3-1 0,0 3-1 15,0 0-46-15,0 0-8 0,0-10-3 0,0 10 0 16,-3-6-24-16,3-4-5 0,0 10 0 0,-4-6-1 16,4 6 4-16,0 0 1 0,-3-9 0 0,-4 6 0 15,0-4 0-15,0 7 0 0,0-3 0 0,-1 3 0 16,-2 3-4-16,-1-3-1 0,1 0 0 0,3 7 0 16,-4 2-11-16,1 0 0 0,-1 1 0 0,0 6 0 15,4 2 0-15,0 1 0 0,-3 0 0 0,3 0 0 16,0 6 0-16,-1-6 0 0,1 6 0 0,4 0 0 15,-1-3 0-15,1-6 0 0,-1 2 0 0,1 1 0 16,-1-3-11-16,4-4-7 0,0 4-2 0,0-7 0 16,0 1 20-16,0-1-10 0,0-9 10 0,0 0-8 0,0 0-4 0,0 0-1 15,0 0 0-15,7 0 0 16,0 0-11-16,4 0-1 0,0 0-1 0,-1-9 0 16,4-1 2-16,-3-2 0 0,3-4 0 0,0 1 0 0,0-4 12 0,4 0 4 15,3 3 0-15,-7-3 0 0,0 1 8 0,-3-1 0 16,-1 3 0-16,-3-3 0 0,0 10 28 0,-3 0 12 15,3 2 1-15,-3-2 1 0,3-1-14 0,-7 7-4 16,0 3 0-16,0 0 0 0,3-6-11 0,-3 6-2 16,0 0-1-16,0 0 0 0,0 0-10 0,0 0-17 15,0 0 4-15,0 0 1 0,-7 9 34 0,4 1 7 16,3-1 2-16,0 7 0 0,0-7-31 0,0 10 0 0,3-3 0 16,4 3 0-1,-3-1-19-15,3 1-9 0,-4-3-3 0,1 0 0 0,6 2 51 0,-3-8 9 16,-3 2 3-16,-1 4 0 0,8-7-32 0,-4 1 0 0,-3-1 0 0,3-2 0 31,-4-7-29-31,4 9-12 0,0-3-3 0,-7-6 0 16,0 0-136-16,7 0-27 0,0 0-5 0</inkml:trace>
  <inkml:trace contextRef="#ctx0" brushRef="#br1" timeOffset="153193.695">31207 14112 2487 0,'0'0'110'0,"0"0"23"0,0 0-106 0,0 0-27 0,0 0 0 0,0 0 0 15,0 0 0-15,0 0 0 0,0 0 0 0,0 0 0 31,0 0-24-31,3 10-9 0,4-1-3 0,-3 0 0 0,-4-9 64 0,3 10 13 0,-3-1 3 0,0 7 0 16,4 0 25-16,-1-4 6 0,-3 7 1 0,4 3 0 16,-1-3-20-16,1 0-3 0,0-1-1 0,-1 7 0 15,1-6-41-15,-1 0-11 0,1 0 0 0,3 0 0 16,-4 3 0-16,1-10 0 0,-1 4 0 0,1-7 0 16,-1 10 0-16,4-10 0 0,-3 1 9 0,-1-1-9 15,1-2 20-15,-4-7-1 0,0 9 0 0,0-9 0 16,0 0 12-16,0 0 2 0,0 0 1 0,0 0 0 15,0 0-14-15,0 0-4 0,0 0 0 0,7 0 0 16,0-6 0-16,0 3 0 0,0-4 0 0,0-5 0 16,0-4 8-16,0 0 0 0,0-2 1 0,4-1 0 15,-4-6-13-15,4 3-4 0,-4-3 0 0,0 6 0 0,0 0-8 16,0 3 10-16,0-9-10 0,-4 6 10 0,5 1-10 0,-1-1 0 16,-4 3 0-16,4-3 0 0,0 10 0 0,-3-7-9 15,-1 7 9-15,1-4-10 16,-4 4-21-16,3-4-4 0,1 4-1 0,-4 6 0 15,3-7 4-15,1 4 1 0,-4 6 0 0,0 0 0 16,0-3-75-16,0 3-15 0,0-6-3 0,0 6-1 16,0 0-125-16,0 0-25 0,0 0-5 0,0 0 0 0</inkml:trace>
  <inkml:trace contextRef="#ctx0" brushRef="#br1" timeOffset="153646.232">31732 14194 576 0,'0'0'51'0,"0"0"-41"15,0 0-10-15,0 0 0 0,0 0 385 0,0 0 75 16,0 0 16-16,0 0 2 0,0 0-376 0,0 6-75 15,0 3-15-15,0 1-4 0,0-1 55 0,0 1 10 16,0 5 3-16,0-2 0 0,0 3 32 0,0 2 8 16,0 7 0-16,0-6 1 0,0 0-54 0,0 6-11 15,0-6-3-15,0 0 0 0,0 0-36 0,0-4-13 16,0 4 9-16,0-3-9 0,0-4 0 0,0-5 0 16,0 8 0-16,0-5 0 15,0-7-46-15,0 6-2 0,0-9 0 0,0 0 0 16,0 0-107-16,0 0-21 0,0 0-5 0,0 0-607 0,0 0-120 0</inkml:trace>
  <inkml:trace contextRef="#ctx0" brushRef="#br1" timeOffset="153832.694">31750 13855 3222 0,'0'0'71'0,"0"0"14"0,0 0 3 0,0 0 3 0,0 0-73 0,0 0-18 0,7-3 0 0,-3-3 0 16,-4 6-51-16,0 0-13 0,7-4-4 0,-7 4 0 16,0 0-28-16,0 0-7 0,0 0-1 0,3 4 0 15,-3-4-18-15,4 9-4 0,-1 0-1 0</inkml:trace>
  <inkml:trace contextRef="#ctx0" brushRef="#br1" timeOffset="154157.001">32120 13980 3409 0,'0'0'75'0,"0"0"15"0,4 10 3 0,-1 6 3 0,1-7-76 0,0 7-20 0,-1-4 0 0,1 4 0 31,-1 3-28-31,-3-4-10 0,4 4-2 0,-4 9 0 0,0-9 20 0,-4 13 3 0,1-10 1 0,3 9 0 16,-4-3 16-16,1 0-8 0,-1-3 8 0,0-3 0 16,1 10 0-16,-1-13 0 0,1 6 0 0,-1-7 0 31,4-5-52-31,0 3-9 0,-3-1-3 0,3-5 0 15,0-1-95-15,0-9-19 0,0 0-4 0,0 0-589 0,0 0-117 0</inkml:trace>
  <inkml:trace contextRef="#ctx0" brushRef="#br1" timeOffset="154466.577">32000 14275 633 0,'0'-9'28'0,"0"9"6"0,4-10-34 0,-4 10 0 15,4-9 0-15,3 0 0 0,-4 2 316 0,4 4 57 16,-3-6 11-16,-1 9 3 0,1-6-247 0,-4 6-50 16,3-4-10-16,-3 4-1 0,0 0 47 0,0 0 10 15,11 0 1-15,-11 0 1 0,7 0-23 0,0 0-5 16,-7 0-1-16,11 0 0 0,-4 0-67 0,3 0-14 16,-10 0-2-16,11 0-1 0,-1 4-25 0,1 2 0 0,0-6 0 0,-1 3 0 15,1 3 0-15,-1-6 0 0,1 3-9 16,3 4 9-1,-3 2-28-15,-1 0 2 0,4 1 0 0,-3-1 0 16,-1 1-80-16,5 2-16 0,-1-9-3 0,0 7-1 16,0-1-21-16,0 1-4 0,-3-4-1 0,3-3-562 0,0 3-113 0</inkml:trace>
  <inkml:trace contextRef="#ctx0" brushRef="#br1" timeOffset="154697.608">32463 14219 1728 0,'0'0'76'0,"0"0"16"0,0 0-73 0,0 0-19 15,0 0 0-15,0 0 0 0,0 0 246 0,0 0 46 16,0 0 8-16,7 3 3 0,3 6-215 0,-3 4-42 16,0-4-9-16,-3 1-1 0,6 2 0 0,-2 4 1 15,2-7 0-15,-3 7 0 0,-3-3-9 0,3 2-1 16,-4 4-1-16,4 0 0 0,0-3-26 0,4-1 0 15,0-2 0-15,-4 2 0 0,3-2 0 0,4 3 8 16,-3-7-8-16,-1 0 0 16,5 1-81-16,-5-1-22 0,4-9-4 0</inkml:trace>
  <inkml:trace contextRef="#ctx0" brushRef="#br1" timeOffset="154966.703">32914 13977 2055 0,'0'0'91'0,"-7"3"19"0,4 7-88 16,-4 6-22-16,-1-1 0 0,1-2 0 0,4 2 168 0,-4 14 28 0,-4-11 7 0,4 14 1 15,-3-1-53-15,-1 4-11 0,4-1-1 0,-4 10-1 16,1-6-67-16,-4 6-14 0,3 0-2 0,-3-7-1 15,0 7-42-15,-4 0-12 0,-3 3 0 0,0 6 8 16,-4 1-8-16,1-1 11 0,-1 10-11 0,0-4 12 16,4-2-56-1,0 5-10-15,-4 1-2 0,4-3-1 0,3 2-95 16,1 1-18-16,3-3-4 0,-1-10-1120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1T17:51:15.95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3150 10829 1868 0,'0'0'83'0,"0"0"17"0,0 0-80 0,0 0-20 16,0 0 0-16,0 0 0 0,0 0 63 0,0 0 9 0,0 0 1 0,0 0 1 16,0 0-10-16,0 0-1 15,0 0-1-15,0 0 0 0,0 0-25 0,0 0-5 16,0 0 0-16,0 9-1 0,0 7-15 0,4-7-2 15,-4 7-1-15,7 3 0 0,-7-6-1 0,0 12 0 0,0 3 0 0,3 3 0 16,4 1-12-16,-7 2 9 0,0 1-9 0,4 2 8 16,-4-2 2-16,4 2 0 0,3-2 0 0,-7-7 0 15,0 6-10-15,0-8 10 0,0 2-10 0,0 0 10 16,0-3-10-16,3 0 0 0,4 0 0 0,-7-6 0 16,0 3-15-16,4-6-8 0,3-1-1 0,-4-2-1 31,-3-4-125-31,0-2-25 0,0-7-5 0,0 0-768 0</inkml:trace>
  <inkml:trace contextRef="#ctx0" brushRef="#br0" timeOffset="527.355">2896 10647 1785 0,'-7'-12'159'0,"7"8"-127"15,0-2-32-15,0 6 0 0,-3-3 112 0,3 3 17 16,0 0 3-16,0 0 1 0,3-9-88 0,4 2-17 16,4 7-4-16,-4-9-1 0,4 9-5 0,3-3-1 15,3-3 0-15,-3-1 0 0,-3 4 4 0,7-3 1 16,-1 3 0-16,-3-4 0 0,8 4-2 0,-5-3 0 15,4-3 0-15,1 5 0 0,-5-2-6 0,8-3-2 16,-4 9 0-16,4-10 0 0,-1 10-12 0,8-6 0 0,-7 6 0 0,0-3 0 16,-1 3 0-16,-3 3 0 0,4-3 0 15,0 10 0-15,-8-4 0 0,5 3 0 16,-1 1 0-16,-4-4 0 0,1 3 26 0,0 4 6 0,-1-4 0 0,-3 7 1 16,4 0-33-16,-7 2 0 0,-1 1 0 0,1 0 0 15,-1 0-12-15,-6-3-10 0,3-1-2 0,-7 4 0 16,0-6 15-16,0 2 9 0,-7 1-12 0,3-4 12 15,-3 4 0-15,0-6 0 0,-3 5 0 0,-1-5 0 16,-3 2 24-16,-4-2 1 0,1 5 1 0,-4-5 0 16,-4 5-26-16,0-2 0 0,0-4 8 0,1 7-8 15,-1-7 8-15,0 1 0 0,4-1 0 0,-3-2 0 16,2 2-8-16,5-9 8 0,-4 9-8 0,-1-9 8 16,5 0-8-16,-4 0 0 0,6 0 0 0,-6 0 0 0,0 0 0 15,4 0 0-15,-5-3 0 0,8 3-11 16,-10-6-13-16,2 6-4 0,8 0 0 15,-7 0 0-15,0 0-8 0,7 6-3 16,0-3 0-16,0-3 0 0,3 0-149 0,4 0-29 0,3 0-7 0,4 0 0 16</inkml:trace>
  <inkml:trace contextRef="#ctx0" brushRef="#br0" timeOffset="1014.365">4184 10390 403 0,'0'0'36'0,"0"0"-36"0,0 0 0 0,0 0 0 16,3-6 438-16,-3 6 81 0,8-10 16 0,-5 10 3 15,-3 0-398-15,7-9-80 0,-3 9-16 0,-4 0-4 16,0 0-32-16,0 0-8 0,0 0 0 0,0 0 0 16,0 0 0-16,0 0-11 0,0 0 3 0,0 0 0 15,-4 6 22-15,-6 4 5 0,-5-7 1 0,5 6 0 16,-4 7 0-16,-7 3 0 0,-1-4 0 0,-2 4 0 16,-5 6 8-16,5-3 3 0,-8 3 0 0,4 3 0 15,-4 4-10-15,4-4-1 0,-4 7-1 0,4-4 0 16,7 0-2-16,0-3 0 0,3 7 0 0,0-7 0 0,11 0 3 15,-3 7 1-15,-1-1 0 0,4 1 0 0,3 3-10 16,1-4-3-16,3 4 0 0,3-4 0 0,-3 1 0 0,4-4 0 16,3 3 0-16,-3 1 0 0,6-7-8 0,-3-3 0 15,0 3 0-15,0-2 0 0,4-1 0 0,-4-3-11 16,4 3 3-16,-1 3 0 16,1-3-26-16,-1-6-5 0,1 0-1 0,3 6 0 15,-3-6 0-15,3-1 0 0,7-2 0 0,-7 0 0 16,11-7-8-16,-4 1-1 0,-4-7-1 0,8 6 0 15,7-9-163-15,-7 0-33 0,28-9-6 0,-11-1-2 0</inkml:trace>
  <inkml:trace contextRef="#ctx0" brushRef="#br0" timeOffset="3857.412">4350 10660 2628 0,'0'0'58'0,"0"0"12"0,0 0 2 0,0 0 1 0,0 0-58 0,0 0-15 0,0 0 0 16,0 0 0-16,0 0 0 0,0 6 0 0,0 3 8 0,0 1-8 15,-7-1 0-15,7 7 0 0,0-4 0 0,-4 7 0 16,1 3 0-16,3 0-12 0,0 3 12 0,0 0-10 15,0 3 32-15,0 1 6 0,0 5 2 0,0 4 0 16,0-4 27-16,0 4 6 0,0 3 1 0,0-4 0 16,0 1-45-16,0-4-9 0,0 1-2 0,3-7 0 15,-3-3-8-15,0 3 0 0,0-2 9 0,0-8-9 16,0 1 0-16,0-3-13 0,0-7 1 0,0 1 1 31,4-1-146-31,-4-9-30 0,0 0-5 0,0 0-565 0,0 0-113 0</inkml:trace>
  <inkml:trace contextRef="#ctx0" brushRef="#br0" timeOffset="4153.024">4219 10773 2530 0,'0'0'56'0,"0"0"11"0,0 0 2 0,11-7 3 0,-1-2-58 0,5 9-14 16,-5-10 0-16,1 4 0 0,3 3 0 0,0-3 0 16,0 3 8-16,4-4-8 0,-1 7 17 0,-3-3 1 15,4-3 0-15,0 6 0 0,-1 0 11 0,1 0 3 16,3-3 0-16,0 3 0 0,4 0-21 0,-7 0-11 0,3 0 12 16,0 0-12-16,4 0 8 0,-1 0-8 0,-6-6 0 15,3 6 0-15,0 0 0 0,-7 0 0 0,8 0-12 0,-8 0 3 31,0 0-148-31,0-7-30 0,4 4-5 0,-8 3-822 0</inkml:trace>
  <inkml:trace contextRef="#ctx0" brushRef="#br0" timeOffset="4390.078">4170 11036 979 0,'0'0'87'0,"-11"6"-70"0,8-6-17 0,-8 10 0 16,11-10 294-16,0 0 55 0,0 0 11 0,0 0 3 0,0 0-275 0,0 0-56 15,11 6-10-15,3-3-2 0,0-3 23 0,7 0 5 16,-3 0 0-16,6-3 1 0,5 3 3 0,2-6 0 16,5 6 0-16,-1-7 0 0,0 4-42 0,8 3-10 15,-12-6 0-15,12 6 0 16,-8-3-24-16,-7-3-6 0,4 6-2 0,-7-4 0 15,-8-2-83-15,4 6-17 0,-6-3-3 0,2 3-554 16,-3-6-111-16</inkml:trace>
  <inkml:trace contextRef="#ctx0" brushRef="#br0" timeOffset="5849.577">5140 11343 2001 0,'0'0'88'0,"0"0"20"0,0 0-87 0,0 0-21 0,0 0 0 0,0 0 0 16,14 3 24-16,-10 7 0 0,-4-10 0 0,7 6 0 16,-4 3-24-16,1-5 0 0,3 5 0 0,-4-3 0 15,4 4 8-15,-3-1-8 0,-1 1 10 0,1-1-10 16,-1 0 36-16,-3 7 0 0,4-7 1 0,-4 10 0 15,-4-3 15-15,4-4 2 0,-3 10 1 0,3-3 0 16,-4 0-7-16,-3 0-2 0,-3-3 0 0,3-4 0 16,0 4-11-16,-4 3-3 0,-3-4 0 0,3-2 0 15,1 2-32-15,-4 1 0 0,3-3 0 0,-3-4 0 16,3 1-24 0,1 2-11-16,-1-9-2 0,1 7-1 0,6-10-40 0,-10 6-8 0,7-6-2 15,-4 0-624-15,8-6-124 0</inkml:trace>
  <inkml:trace contextRef="#ctx0" brushRef="#br0" timeOffset="6411.264">5909 10710 2433 0,'0'0'108'0,"0"0"22"0,-7 3-104 0,3-3-26 0,-3 6 0 0,7-6 0 16,0 0 41-16,-7 3 3 0,0 4 1 0,4-4 0 16,-4-3-36-16,0 6-9 0,0-6 0 0,-4 3 0 15,7-3 0-15,-10 6 12 0,4-6-12 0,-8 0 12 16,4 4 12-16,-4 2 4 0,1-6 0 0,-1 9 0 15,-3-2-16-15,7-4-4 0,-11 6 0 0,15-3 0 16,-12-3-8-16,5 7 0 0,6-4 0 0,1 4 0 16,-1-1 0-16,7-3 0 0,-6-3 0 0,10 4 0 15,0-7 8-15,-11 9-8 0,11-9 0 0,0 3 8 16,0-3-8-16,0 10-17 0,4-4 4 0,3 3 1 16,-4 1 12-16,4-1 0 0,1-3 0 0,2 4 0 15,-3-1 0-15,4 1 0 0,3-1 0 0,-4 0 0 16,-2 1-24-16,9 6 2 0,-6-7 0 0,3 10 0 0,0-4 4 15,0-2 1-15,4 3 0 0,-4 2 0 0,-4-2 17 0,5-3 0 16,-5 2 0-16,-3 4 0 0,0-9 0 0,-3 5 9 16,3 1-1-16,-7-4 0 0,0-2 20 0,0 6 3 15,0-7 1-15,-7 7 0 0,0-7-16 0,3 4-4 16,-3-4 0-16,-3-3 0 0,-1 4-1 0,0-4-1 16,1 3 0-16,-4-6 0 0,0 4-10 0,-1-4 12 15,-2 6-12-15,-1-9 12 0,1 7-24 0,-1 2-5 16,-7-3-1-16,0-3 0 15,1 7-26-15,6-4-6 0,1-3-1 0,-8 7 0 16,14-4-32-16,-6-3-6 0,2 3-2 0,5-3-616 16,10-3-123-16</inkml:trace>
  <inkml:trace contextRef="#ctx0" brushRef="#br0" timeOffset="6772.418">6371 11500 2718 0,'0'0'60'0,"0"0"12"0,7 6 2 0,-7 4 2 0,4-1-60 0,-1 7-16 0,1-4 0 0,-1-2 0 16,1 5-23-16,3 1-7 0,-7-3-2 0,-7-4 0 0,7 7 16 0,-4 3 4 15,-3-4 0-15,4-5 0 0,-8 8 3 0,4-2 1 16,-3 3 0-16,-1-6 0 0,-7 8 8 0,4-8 0 16,-3 3 0-16,-1 2 0 0,0 1 0 0,-3-9 0 15,0 5 0-15,3 1 0 16,-3-3-87-16,7-4-12 0,-7 0-2 0,3-2-1 15,8-4-102-15,-8 3-20 0,11-6-4 0,-4 0 0 0</inkml:trace>
  <inkml:trace contextRef="#ctx0" brushRef="#br0" timeOffset="7080.361">7045 10710 2718 0,'0'0'60'0,"0"0"12"0,0 0 2 0,0 0 2 0,0 0-60 0,0 0-16 0,0-6 0 0,0 6 0 16,0 0 0-16,0 0 0 0,0 0 0 0,-7 6-10 15,7-3 10-15,-7 6 0 0,0 10 8 0,-4-3-8 0,4 3 11 0,-3 6-3 16,-1 3 0-16,-3 0 0 0,0 4 23 0,0-1 4 15,-4 13 1-15,0-3 0 0,-3-4-8 0,4 7 0 16,-5-6-1-16,5-1 0 0,-4-2-27 0,3-1 8 16,0 1-8-16,-3-7 0 0,7-3 8 0,-4 0-8 15,4-3 0-15,4-3 8 16,-1-3-83-16,4 3-17 0,0-10-3 0,0 0-733 16,7-9-148-16</inkml:trace>
  <inkml:trace contextRef="#ctx0" brushRef="#br0" timeOffset="7315.175">7006 10713 2984 0,'0'0'66'0,"0"0"14"0,0 0 2 0,0 0 1 0,0 0-67 0,7 6-16 0,0 4 0 0,4-7 0 15,-4 6 0-15,4 7-12 0,3-7 1 0,-4 10 1 31,4 0-21-31,0 3-4 0,1 0-1 0,-1 3 0 0,-4 0 21 0,1 3 4 0,3 7 1 0,-3-7 0 16,-1 0 10-16,1-3-12 0,-1 3 12 0,1 1-12 16,-4 2 12-16,0-9-10 0,-4 3 10 0,5 3-10 31,-5-3-119-31,4-6-24 0,-7 0-5 0,4 3-902 0</inkml:trace>
  <inkml:trace contextRef="#ctx0" brushRef="#br0" timeOffset="7555.644">6886 11212 2761 0,'0'0'60'0,"0"0"13"0,0 0 3 0,0 0 2 0,0 0-62 0,0 0-16 15,0 0 0-15,7 3 0 16,4-3-32-16,3 6-10 0,-7-6-2 0,4 6 0 0,3-3 61 0,0-3 12 15,0 0 3-15,4 0 0 0,-1 0-10 0,8 0-2 16,0 0 0-16,-4 0 0 0,3 0-20 0,-2 0 0 16,-1-3 0-16,0 3 0 15,4 0-135-15,-4 0-31 0,-4-6-6 0,1 6-894 0</inkml:trace>
  <inkml:trace contextRef="#ctx0" brushRef="#br0" timeOffset="8032.808">7038 10246 2948 0,'0'0'65'0,"0"0"14"0,0 0 2 0,0 0 1 0,0 0-66 0,0 0-16 16,3 9 0-16,5-6 0 0,-1 7 0 0,3-1 0 15,4-3 0-15,4 4 0 0,0 5 0 0,-1-2 0 16,8-4 0-16,3 7 0 15,4 3-22-15,-4 6-8 0,4 0-2 0,3-3 0 0,0 6 52 0,4 7 9 16,-4-1 3-16,-3 4 0 0,3 3-32 0,1-4 0 16,-1 1 0-16,-3 6 0 0,-4-3 0 0,0-4 0 15,-3 10 0-15,-4-3 0 0,-7 6 0 0,0-3 0 0,0-3 0 16,-3 0 0-16,0-6 12 0,-4 6-4 16,-4-7-8-16,-3-2 12 0,4-1-12 0,-4-6 0 0,-4 1 0 15,1 2 0-15,-4-9 0 0,3 3 0 0,-3-6 0 0,0 0 0 31,-4-4-40-31,4 4-4 0,-7-9 0 0,4 5-1 16,-1-5-163-16,-7-1-33 0</inkml:trace>
  <inkml:trace contextRef="#ctx0" brushRef="#br0" timeOffset="8770.307">8319 10892 2710 0,'0'0'120'0,"0"0"25"0,0 0-116 0,0 0-29 0,0 0 0 0,0 0 0 15,0 0 21-15,10 0-1 0,8 0-1 0,-1 0 0 32,5-3-39-32,-1-4-8 0,3 7-2 0,-6 0 0 0,3-9 22 0,0 9 8 0,4-6 0 0,-4 2-9 15,0 4 9-15,4-6 0 0,3 6 0 0,-10-3 0 31,7 3-28-31,3-6-1 0,-3 6 0 0,-1-3 0 16,1-4-167-16,0 7-34 0,3 0-6 0,0-3-2 0</inkml:trace>
  <inkml:trace contextRef="#ctx0" brushRef="#br0" timeOffset="9038.107">8287 11114 288 0,'0'0'12'0,"0"0"4"0,0 0-16 16,0 0 0-16,0 0 0 0,0 0 0 0,0 0 543 0,7 0 105 16,3 0 22-16,5 7 4 15,6-14-565-15,0 7-109 0,4 0-29 0,-4-3-3 0,3-3 18 0,1 0 3 16,-4 3 1-16,4 3 0 0,-4-7 0 0,7 7 0 15,-6-3 0-15,2-3 0 16,1 6-21-16,0 0-4 0,6 0-1 0,-2-3 0 16,6-4-83-16,-3 7-17 0,3 0-3 0,-3-3-788 0</inkml:trace>
  <inkml:trace contextRef="#ctx0" brushRef="#br0" timeOffset="9504.001">9687 10478 2628 0,'0'0'116'0,"0"0"24"0,0 0-112 0,0 0-28 15,-3 9 0-15,-1 4 0 0,1-4 36 0,3 7 0 16,-4 9 1-16,1 3 0 16,-1 7-56-16,4 2-11 0,-3 1-2 0,3-4-1 0,-4 10 15 0,4-6 3 15,4 3 1-15,-4-4 0 0,0 7 14 0,3-6 0 16,-3 6 0-16,0-7 0 0,0 4 0 0,0-6 0 16,0-4 0-16,0 3 0 0,0-8 0 0,0 2 0 15,0-9 0-15,0-4-12 16,0 4-147-16,0-10-29 0,4 1-5 0</inkml:trace>
  <inkml:trace contextRef="#ctx0" brushRef="#br0" timeOffset="9933.015">9416 10393 2941 0,'0'0'64'0,"-11"0"14"0,4-3 2 0,0-3 4 0,3-4-68 0,4 7-16 0,0-6 0 0,4 2 0 16,3-2-40-16,4 0-11 0,-4-1-2 0,10 1-1 15,-3 3 11-15,8-4 3 0,-5 1 0 0,4 2 0 16,8 4 57-16,-12-3 12 0,8-3 3 0,0 6 0 0,-1-4-7 0,5-2-1 16,-5 6 0-16,8-4 0 0,0 1 13 0,-1 3 3 15,5 3 0-15,-4 0 0 0,-1 0-40 0,1 0 0 16,0 3 0-16,-4 3 0 0,0 4 0 0,0-1 0 15,-6 1 0-15,2-1 8 0,-6-3-8 0,3 10 0 16,-3-3 0-16,-1 2 0 0,-3-2 0 0,1 2 0 16,-1 4 0-16,-4-3 0 15,4-3-31-15,-7 2-7 0,4 4-2 0,-7 0 0 0,-4 3 13 16,0-3 3-16,-4-1 0 0,1 1 0 0,-5-3 24 0,1-4 0 16,-3 7 0-16,-1-3 0 0,1 3 0 0,-1-4 8 15,-3-5 0-15,0 6 0 0,0-7 6 0,-4 0 2 16,4 1 0-16,-7-1 0 0,3-6-7 0,-3 4-1 0,0 2 0 15,3-9 0-15,1 0-8 0,-5 0-17 16,5 0 4-16,-1 0 1 16,0-3-95-16,4-3-18 0,-3-4-4 0,-1 4-981 0</inkml:trace>
  <inkml:trace contextRef="#ctx0" brushRef="#br0" timeOffset="10377.401">11014 10080 2559 0,'10'0'56'16,"-10"0"12"-16,0 0 3 0,-7-4 1 0,-3 4-58 0,10 0-14 0,0 0 0 0,-7-6 0 0,-7 6 0 0,6 0-10 16,8 0 2-16,0 0 0 15,-7 0-16-15,-7 0-2 0,4 0-1 0,-1 0 0 0,-3 10 8 0,-4-4 2 16,1 6 0-16,-4-2 0 0,6 5 39 0,-2 4 8 16,-4 0 2-16,-1-3 0 0,1 12 0 0,0-9 0 15,4 6 0-15,-5 0 0 0,-6 3 9 0,3 0 3 16,8 4 0-16,-8-1 0 0,-3 13-36 0,0-9-8 0,6 2 0 15,5 7 0-15,-1 0 0 0,-3 0 0 0,0 0 0 16,3 0 0-16,8-7 0 0,-4 7 0 0,-1 3 0 0,5-3 0 16,3 0 0-16,0-6 12 0,0 2-12 15,7-2 12-15,-4-3-12 0,4-1 12 0,7-6-12 0,0 0 12 16,-7-2-12-16,11 2 0 0,6-9-12 0,5 6 12 16,-5-7-17-16,8-2 4 0,7 3 1 0,-1-10 0 31,1 7-28-31,-4-3-6 0,1-4-1 0,-5-3 0 0,5 10-154 15,-1-13-31-15,-7 7-7 0</inkml:trace>
  <inkml:trace contextRef="#ctx0" brushRef="#br0" timeOffset="10899.325">10922 10481 1555 0,'0'0'138'16,"0"0"-110"-16,-4 9-28 0,8 1 0 16,0-1 173-16,-1 1 30 0,-10 5 5 0,7 1 2 15,0-4-161-15,4 4-32 0,-1 3-6 0,-6 0-2 16,-1 6 0-16,0 3 0 0,12-3 0 0,-8 3 0 0,-8 7 16 16,5-1 3-16,6 1 1 0,1 2 0 0,-4 1 3 0,-4-3 0 15,-3 9 0-15,4-7 0 0,3-2-24 0,-4-1-8 16,-3-6 0-16,4 1 0 0,-1 2 0 0,4-9 0 15,-3 3-11-15,-4-6 11 16,3-4-143-16,1-2-21 16,6-7-4-16</inkml:trace>
  <inkml:trace contextRef="#ctx0" brushRef="#br0" timeOffset="11154.003">10926 10631 3009 0,'-11'0'133'0,"11"0"28"0,0 0-129 0,0 0-32 0,0 0 0 0,7-6 0 15,0 6 41-15,11-9 2 0,-1-1 0 0,1 7 0 16,-4-3-53-16,7-3-10 0,4-1-3 0,3 1 0 16,0-1 15-16,-3 4 8 0,0-3-10 0,-4-1 10 15,4 7 0-15,-8-3 0 0,1-4 0 0,0 4 0 31,-4 6-18-31,0-3-7 0,-4-3-2 0,1 3 0 16,3-4-81-16,0 7-16 0,-3 0-3 0,-4 0-1 16,-7 0-74-16,10-3-15 0,1 3-3 0</inkml:trace>
  <inkml:trace contextRef="#ctx0" brushRef="#br0" timeOffset="11458.963">10869 10901 2631 0,'0'0'58'0,"7"0"12"0,-7 0 2 0,14 0 2 0,7 0-59 0,1 0-15 0,-8-3 0 0,3 3 0 15,8-6 43-15,-4 3 5 0,4-4 2 0,-4-2 0 16,0 9-4-16,4-10-1 16,0 10 0-16,-4-6 0 0,0 3-32 0,0-3-13 0,4 3 11 0,-4-4-11 15,0 7 0-15,-3 0-13 0,3-3 1 0,0-3 0 32,4 6-129-32,-8 0-26 0,-6-3-5 0,10-3-597 0,0 6-120 0</inkml:trace>
  <inkml:trace contextRef="#ctx0" brushRef="#br0" timeOffset="12320.588">11352 10114 1324 0,'0'0'118'0,"0"0"-94"16,0 0-24-16,0 0 0 0,0 0 160 0,0 0 28 15,0 0 6-15,0 0 1 0,0 0-147 0,7 0-28 16,4 3-7-16,3 3-1 0,4-6-12 0,-1 0 0 15,-2 0 0-15,6 10 0 0,7-10 9 0,0 9-1 16,-3 1 0-16,0-1 0 0,3 7-8 0,4-1 0 16,-4 4 0-16,3 0 0 0,-2 6 0 0,-5-3 0 15,1 3 0-15,-4 10 0 0,4-1 0 0,-4 4 0 0,-3 6 0 16,-4 0 0-16,4 3 35 0,-4-3 8 0,0 3 1 0,-4 3 1 16,4-6-14-16,-3 0-3 0,3-7-1 0,-3 7 0 15,-4-6 8-15,0-1 1 0,0 7 1 0,-4-3 0 16,-3-3-29-16,-3-4-8 0,-1 4 0 0,-3-4 0 15,0 4 0-15,-7-7 0 0,0-3 0 0,0 1 0 16,0-4 0-16,-7-3 0 0,3 3 0 0,-3-6 0 16,3-1 0-16,-3-2 0 0,0 0 0 0,3-4 0 15,4-2-21 1,-4-4-6-16,4-6-1 0,-3 0-692 0,3 0-138 0</inkml:trace>
  <inkml:trace contextRef="#ctx0" brushRef="#br0" timeOffset="12767.806">12418 10428 2833 0,'0'0'62'0,"-4"6"13"0,4 6 2 0,0-2 3 0,-3-1-64 0,3 7-16 0,3 9 0 0,-3-6 0 15,4 9 0-15,-1-3-9 0,1 13 1 0,3-4 0 16,-4 1-4-16,4-7 0 0,-3 6 0 0,3 1 0 16,-3-7 12-16,-1 7-8 0,1-7 8 0,-1 6-8 15,-3-5 8-15,0 5 0 0,0-6 0 0,-3 1 0 16,-1 2-8-16,1-9 0 0,-4 3 0 0,3 0 0 15,-3-3-141-15,3 0-28 0,-3-3-6 0,4-7-512 16,-1 4-102-16</inkml:trace>
  <inkml:trace contextRef="#ctx0" brushRef="#br0" timeOffset="13236.682">12319 10409 2016 0,'0'0'89'0,"0"0"19"0,0 0-87 0,0 0-21 15,0 0 0-15,0-10 0 0,0 4 242 0,4-3 44 0,-1 6 9 0,4-13 1 16,4 6-248-16,-1-5-48 0,1 5-15 0,7-2 0 16,-1-4-1-16,8-3 0 0,0 4 0 0,3-4 0 15,4 0 8-15,-1 3 8 0,1 7-13 0,0-10 5 16,0 10 8-16,-4-1 0 0,-4 4 0 0,5 3 0 15,-8-3 0-15,0 6 11 0,0 0-3 0,-3 6 0 16,-4-3-8-16,0 3 0 0,0-3 0 0,-3 10 0 16,-1-4 0-16,1 1 8 0,-1-1-8 0,-2 1 8 15,2-1-8-15,-3 7 0 0,0-4 0 0,0 4 0 16,-3-7-8-16,3 7-4 0,0-3-1 0,-7 5 0 31,0-2-21-31,0 3-4 0,-4 0-1 0,-3-4 0 0,0 10 28 0,-3-3 11 0,-4-3-8 0,-1 6 8 16,1-6 0-16,-7 6 0 0,4-6 0 0,-8 6 0 15,-3-6 0-15,3 6 0 0,-7-6 0 0,4 0 0 0,0-1 0 16,-4-2 14-16,4 3-2 0,3-3 0 0,-3-4 16 16,3-2 4-16,0 2 0 0,8-2 0 0,-4-1-32 15,7-6 0-15,-4 3 0 0,4-3 0 16,3-3-20-16,1-3-9 0,-1 3-3 0,4-6 0 16,3-3 0-16,-3 6 0 0,4-7 0 0,-4-2 0 15,3 2-154-15,1 1-31 0,3-10-7 0</inkml:trace>
  <inkml:trace contextRef="#ctx0" brushRef="#br0" timeOffset="13752.114">13649 9979 1094 0,'0'0'48'0,"0"0"11"0,0 0-47 0,0 0-12 15,0 0 0-15,0 0 0 0,0 0 258 0,0 0 50 16,0 0 9-16,0 0 3 0,0 0-239 0,0 0-47 16,0 0-10-16,0 0-1 0,-4 3-8 0,-3 7-2 15,4-4 0-15,-4 3 0 0,3 10-13 0,-6-9 8 16,3 8-8-16,0-2 0 16,-4 9 20-16,0-6-1 0,-3 9-1 0,0-3 0 0,0 4 23 0,-4-1 5 15,4-3 1-15,-3 9 0 0,-4-5-9 0,3 8-2 16,-7 7 0-16,4 0 0 0,0 9-6 0,0-9-2 15,0 3 0-15,3 3 0 0,-3-3-19 0,3 7-9 16,0-10 8-16,1 0-8 0,6-1 0 0,-3 5 8 16,4-5-8-16,2-2 0 0,-2-3 0 0,3-1-11 15,7-2 1-15,0 3 0 0,0-4 10 0,3 1 0 16,1-7 0-16,-1 0 0 0,8 3-20 0,-4-9-1 0,7 3-1 16,-3-6 0-1,3 0-94-15,4 3-18 0,-4-9-4 0,3 5-594 0,1-8-120 0</inkml:trace>
  <inkml:trace contextRef="#ctx0" brushRef="#br0" timeOffset="14330.726">13942 10465 2343 0,'0'0'104'0,"0"0"21"0,0 0-100 0,0 0-25 16,0 0 0-16,0 0 0 0,-4 7 63 0,-3-7 7 15,0 6 2-15,0-3 0 0,-3 3-55 0,-1-3-17 16,0 7 10-16,-3-1-10 0,0 1 0 0,-4 5-14 15,-3 1 2-15,4-4 0 0,-1-2 12 0,0-4 0 16,1 4 0-16,6-1 0 0,1 0 0 0,3 1 0 16,-1-1 9-16,1-3-9 0,4 4 32 0,-1-1 1 15,-3-2 0-15,7-7 0 0,-3 3-25 0,3 6-8 0,0-9 0 16,-4 9 0-16,4 1 0 0,-3-1 0 16,-1-2 0-16,4 2 0 0,0 0 0 0,0 1 0 15,0-10 0-15,4 6 0 0,-4-6 0 0,7 3 0 0,-7-3 0 0,0 0 0 31,7 6-28-31,3-2-4 0,1-4 0 0,0 6 0 0,3-6 20 0,0 0 12 0,0 0-13 0,4 9 5 16,-4-9 8-16,3 7 0 0,-3-4 0 0,1 6 0 16,-1-3 0-16,0 4 0 0,-4-1 0 0,4 1-8 15,-6-1 8-15,2 7 0 0,-3-4 0 0,0-2 0 16,0 5 0-16,-3 1 0 0,-4-7 8 0,3 4-8 16,-3 3 0-16,0-7 0 0,0 7 0 0,-3-7 0 15,-1 1 11-15,1-1-3 0,-1 7 0 0,-3-7 0 16,0 4 20-16,0-4 3 0,0 0 1 0,-4 7 0 15,-3-7-32-15,4 1 0 0,-4-1 0 0,-4-2 0 16,0 2 0-16,-3-3 0 0,0 4 0 0,0-7 0 16,3 6 0-16,1-3 0 0,-5-2 0 0,1-4 0 15,4 6-20-15,2-3-9 0,-2-3-3 16,3-3 0-16,3-3-153 0,1 6-31 16,-12-10-7-16,8-2-1 0</inkml:trace>
  <inkml:trace contextRef="#ctx0" brushRef="#br0" timeOffset="14959.112">14397 10299 1792 0,'0'0'80'0,"0"0"16"0,0 0-77 0,0 3-19 15,0-3 0-15,-4 10 0 0,1-1 84 0,-1 0 12 16,4 1 4-16,0 5 0 0,-3-5-52 0,3 9-9 0,0-4-3 0,0 4 0 16,0 9 24-16,-4-2 4 0,4-1 0 15,0 3 1-15,0 6-1 0,-3 1 0 0,-1-4 0 0,4 10 0 16,0-10-6-16,0 4-2 0,0-1 0 15,-3 10 0-15,3-6-41 0,0-4-15 0,0 10 9 0,0-6-9 16,-4 3 12-16,1-4-4 0,6 1 0 0,-3-4 0 16,0 4-8-16,0-4 0 0,0 1 0 0,0-10-11 31,0-3-29-31,0 3-7 0,-3 0-1 0,3-12 0 16,0 9-68-16,0-10-15 0,0-2-2 0,-4-1-618 0,4-3-123 0</inkml:trace>
  <inkml:trace contextRef="#ctx0" brushRef="#br0" timeOffset="18996.29">14958 10506 1335 0,'0'0'59'0,"0"0"13"0,0 0-58 0,0 0-14 0,0 0 0 0,0 0 0 16,0 0 104-16,0 0 19 0,0 0 3 0,0 0 1 16,0 0-40-16,0 0-8 0,0 0-2 0,0 0 0 15,0 0-2-15,0 0-1 0,0 0 0 0,-4 9 0 16,4 1-13-16,-3 5-2 0,3-2-1 0,0 6 0 15,-4-3-34-15,4 9-6 0,-3 3-2 0,-1 0 0 16,1 7 0-16,-1-1 0 0,-3 1 0 0,0-4 0 0,0 10-16 16,3-4 0-16,-6 1 0 0,3-4 0 0,0 1 16 0,0 3 0 15,-4-13 0-15,8 9 0 0,-5-6-16 0,1-3 0 16,4-6 0-16,-1 0 0 16,1 0-22-16,3-3-8 0,0-7-2 0,0 0 0 15,0-9-26-15,0 0-6 0,0 0 0 0,7-3-668 16,3-12-134-16</inkml:trace>
  <inkml:trace contextRef="#ctx0" brushRef="#br0" timeOffset="19301.621">14915 10550 403 0,'0'0'17'0,"0"0"5"0,0 0-22 0,0 0 0 0,-3-6 0 0,3 6 0 16,-4 0 466-16,4 0 89 0,0 0 17 0,0 0 4 31,0 0-484-31,0 0-92 0,0 0-28 0,11-4 0 0,0-2 28 0,-1 3 10 0,1-3 0 0,-1 0 0 16,1 2 34-16,3-2 8 0,-3 3 0 0,3-6 1 16,3 2 6-16,1-2 1 0,3 0 0 0,4-1 0 15,0 4-40-15,-1-4-8 0,4-2-2 0,4 2 0 16,-7 1-10-16,3-3 0 0,0 2 0 0,-3 7 0 15,3-3-23-15,0 3-3 0,-6-4-1 16,-1-2 0-16,-4 9-109 0,1 0-23 0,-4 0-4 16,-3 0-554-16,-1 0-111 0</inkml:trace>
  <inkml:trace contextRef="#ctx0" brushRef="#br0" timeOffset="19581.89">14841 10857 2257 0,'0'0'100'0,"0"0"20"0,0 0-96 0,0 0-24 0,0 0 0 0,11 0 0 16,0 0 48-16,-1 0 4 0,4-3 0 0,0-3 1 15,0 6-35-15,4-3-7 0,-4-4-2 0,4 7 0 16,-1-9 17-16,-2 9 3 0,-1-3 1 0,3-3 0 16,1 6-15-16,0-7-3 0,-1 4-1 0,4-3 0 15,-3 6-11-15,3-3-9 0,4-4 9 0,0 4-13 32,3-3-109-32,-3 3-22 0,-4-3-4 0,0-4-860 0</inkml:trace>
  <inkml:trace contextRef="#ctx0" brushRef="#br0" timeOffset="29190.36">15480 9964 115 0,'0'0'10'0,"0"0"-10"16,0-10 0-16,-4 4 0 0,4 3 484 0,0-7 96 15,4 1 18-15,-1-1 4 0,4 1-452 0,1-7-90 16,-1 7-19-16,0 3-3 0,3-4-15 0,4 1-3 16,-3-1-1-16,3 1 0 0,0 0-1 0,4-1 0 15,-4 4 0-15,4 3 0 0,-1 3 29 0,-3-6 5 16,0 6 2-16,4 6 0 0,-4-3-32 0,-3-3-6 16,3 6-2-16,-4 4 0 0,5-1 3 0,-5 10 1 15,4 0 0-15,-3 3 0 0,3 0-5 0,0 6-1 16,0 3 0-16,4-3 0 0,-1 7 0 0,5 3 0 15,2-4 0-15,1 4 0 0,0-4-12 0,-1 4 0 16,5-4 0-16,-5 1 0 0,5-1 9 0,-5 4-1 16,1 0 0-16,3 5 0 0,-7 1-8 0,4 0 0 15,-4 3 0-15,0 3 0 0,-7-3 0 0,1 4 0 16,2-7 0-16,-10-7 0 0,4 10-16 0,-8-6-3 0,4-3 0 16,-7-1 0-16,0 4 19 0,0-3 16 0,-3-1-4 0,-1-2 0 15,-3-1 0-15,0-6-1 0,-3 1 0 0,-1-4 0 16,0 3 3-16,1-12 1 0,-1 2 0 0,1-2 0 15,-4-3-15-15,3-1 9 0,0-2-9 0,1-7 8 16,-1 6-20-16,1-9-5 0,-4 6-1 0,-1-6 0 31,1 0-72-31,-3 0-14 0,-4-6-4 0,-1 6 0 0,-2 6-68 16,-5-6-15-16,-2 0-2 0,-1 0-770 0</inkml:trace>
  <inkml:trace contextRef="#ctx0" brushRef="#br0" timeOffset="29769.398">16619 10384 1440 0,'0'0'64'16,"0"0"12"-16,0 0-60 0,0 0-16 0,0 0 0 0,0 9 0 0,4 7 232 0,-1-7 43 15,1 1 9-15,3 8 1 0,0-2-224 0,0 3-45 16,-3 0-8-16,6 6-8 0,-6 0 0 0,6 3-14 16,-3 7 2-16,4-7 0 0,-4 9 12 0,4-2 0 15,-1-7 0-15,1 7 0 0,-4-1 24 0,0 4 4 16,0-4 0-16,0 4 1 0,-3-4-9 0,-1 7-1 16,-3-9-1-16,0 2 0 0,4-6-18 0,-4 4 0 15,0-10-13-15,3 3 5 0,-3-7 17 0,0 1 4 16,7-3 1-16,-3-7 0 15,-1 1-85-15,1-4-17 0,-4-6-3 0,3 0-637 16,8-6-127-16</inkml:trace>
  <inkml:trace contextRef="#ctx0" brushRef="#br0" timeOffset="30275.584">16577 10418 1900 0,'0'0'84'0,"0"0"18"0,-7 0-82 0,0-3-20 0,0-3 0 0,0-4 0 16,0 4 160-16,3 3 28 0,1-6 6 0,3 2 1 15,3-2-166-15,1-1-29 0,-4 1-13 0,7 3 1 16,0-4 12-16,-4 1 16 0,8 0-3 0,-4 5-1 16,0-2 16-16,4-3 4 0,-1 9 0 0,1-10 0 15,-1 4-20-15,5 6-3 0,-1-3-1 0,0-3 0 16,0 3-8-16,4 3 0 0,-1-7 0 0,4 7 0 15,4 0 0-15,0 0 8 0,-1 0-8 0,5 7 8 16,-5-4 0-16,1 3 0 0,0-3 0 0,-1 3 0 16,-2-3-8-16,2 4 0 0,-6 2 0 0,0 1 0 0,-1-1 0 15,1 0 0-15,-4-2 0 0,0 2 0 0,0 0 0 0,-3 1 0 16,3-1 0-16,-4 7 0 0,1-7 0 0,3 1 0 16,-3 5 0-16,-1-5 0 0,1 2 0 0,-4-2 0 15,4-1 0-15,-8 7 0 0,1-7 0 0,-1 1 0 16,-3 5 0-16,0-5 0 0,-3 5 0 0,-4-5 0 15,-1 2 0-15,1-2 0 0,-3 6 0 0,-4-7 0 16,0 10 0-16,-4-10 0 0,0 7 0 0,-3 0 8 16,-4-7-8-16,1 3 8 0,-1-2-8 0,-3-1 0 15,0 4 0-15,-1-4 0 0,-2 1 8 0,2-7-8 16,5 6 12-16,-4-9-4 0,6 6-8 0,-2-2 0 0,2 2 0 16,1-6 0-16,4 0 0 0,-1 0-14 0,0 0 2 15,4-6 0-15,0 6-7 0,0 0-1 0,3 0 0 16,4-4 0-1,-3 4-16-15,3 0-3 0,7 0-1 0,0 0 0 16,0 0-131-16,0-6-26 0,3-3-6 0,1 6-1 0</inkml:trace>
  <inkml:trace contextRef="#ctx0" brushRef="#br0" timeOffset="30768.509">17836 10061 2055 0,'0'0'91'0,"0"0"19"0,0 0-88 0,0 0-22 16,0 0 0-16,0 0 0 0,0 0 75 0,0 0 10 15,0 0 3-15,-3 6 0 0,-1 3-26 0,-3-5-5 16,4 5-1-16,-4 0 0 0,0 1 4 0,-4-1 0 16,4 7 0-16,0-7 0 0,0 7-39 0,-4-4-7 15,4 4-2-15,-3 3 0 0,3-3 16 0,-4 2 4 16,1 1 0-16,-1 0 0 0,0 6-20 0,1-6-3 0,-1 6-1 16,-3 3 0-16,0-3-8 0,3 10 0 0,-6 3 0 15,3-4 0-15,0 4 0 0,-1 6 0 0,-2-1 0 16,3 1 0-16,0 0 0 0,-1-6 0 0,5 6 0 15,-1-7 0-15,1 7 0 0,-1-6 0 0,4 3 0 0,0-7 0 16,0-2 0-16,3 2 0 0,1 1 0 0,-1-7 0 16,1 0 0-16,3 3 0 0,3-9 0 0,1 3 0 15,3 0 0-15,-4-6 0 0,5 0 0 0,-1 0 0 16,7-3-9-16,0 2 9 0,3-2-12 0,1-3 12 31,0-4-42-31,3 7-2 0,0-7 0 0,0 1 0 16,4-1-68-16,-4-3-13 0,0-3-3 0,0 4-1 0,4-4-47 15,-4 3-10-15,0-6-2 0,-3 0 0 0</inkml:trace>
  <inkml:trace contextRef="#ctx0" brushRef="#br0" timeOffset="31207.608">18207 10446 2257 0,'0'0'100'0,"0"0"20"0,0 0-96 0,0 0-24 0,0 0 0 0,0 0 0 16,0 0 39-16,0 0 2 0,0 0 1 0,0 0 0 16,0 0-42-16,0 0-20 0,0 0 1 0,0 0 1 15,0 0 30-15,-4 10 5 0,1-1 2 0,-4 7 0 16,0 0 27-16,0 2 6 0,-4 1 0 0,4 0 1 16,-4 6-1-16,4 0 0 0,-3-3 0 0,-1 10 0 15,1-11-32-15,-1 14-6 0,0-7-2 0,1 4 0 16,3-1 16-16,-4 0 4 0,-3-3 0 0,7 1 0 15,0 5-32-15,3-6 0 0,-3-2 0 0,0 2 0 16,0 0-20 0,0-3-9-16,0-6-3 0,0-3 0 0,4 2-25 0,-4-2-6 0,7-3-1 0,0-4 0 15,-4 0-64-15,1-2-12 0,3 2-4 16,0-9 0-16,0 0-28 0,0 0-5 16,0 0-2-16</inkml:trace>
  <inkml:trace contextRef="#ctx0" brushRef="#br0" timeOffset="31531.832">18186 10481 2833 0,'0'0'62'0,"0"0"13"0,0 0 2 0,0 0 3 0,0 0-64 0,0 0-16 0,0 0 0 0,7 9 0 16,0 1 0-16,-4-4-16 0,8 3 4 0,-4 1 0 15,0-1 3-15,4 1 1 0,-1 5 0 0,1-2 0 16,-4 3 8-16,7 2 11 0,-3 7-3 0,-1-6 0 16,4 9-8-16,0-2 8 0,0-1-8 0,1-7 8 15,-5 11 0-15,4-11 0 0,-3 1 0 0,3 6 0 16,-3-6-8-16,-1 6 0 0,1 0 0 0,-4-6 0 16,3 9 0-16,-3-2 0 0,-3 2 0 0,3-3 0 15,-3 0 0-15,-1-3-11 0,1 3 3 0,-1-6 0 16,-3 0-41-1,4 6-8-15,-4-7-2 0,0-2 0 16,3-6-91-16,1 5-18 0,-4-5-4 0,3-7-1 0,-3 6-44 16,0-9-9-16,0 0-2 0,0 0 0 0</inkml:trace>
  <inkml:trace contextRef="#ctx0" brushRef="#br0" timeOffset="31796.195">17868 11045 2386 0,'0'0'106'0,"0"0"22"0,0 0-103 0,0 0-25 16,0 0 0-16,11 7 0 0,3-7 31 0,0 0 1 0,4-10 0 0,3 10 0 15,4-6-23-15,-4-3-9 0,3-1 8 0,1 1-8 16,3 6 24-16,-3-7 0 0,0-2 0 0,-1 9 0 15,1-4 7-15,-4 4 1 0,-3-3 0 16,3 3 0-16,-3-4-45 0,-1 7-9 0,1 0-2 0,0 0 0 31,-1 0-115-31,-3 0-23 0,0 0-5 0</inkml:trace>
  <inkml:trace contextRef="#ctx0" brushRef="#br0" timeOffset="32694.316">18912 10258 1450 0,'0'0'64'0,"0"0"14"0,0 0-62 0,0 0-16 0,0 0 0 0,0 0 0 16,0 0 112-16,0 0 20 15,0 0 4-15,0 0 1 0,0 0-69 0,7 7-15 0,-7-7-2 0,4 9-1 16,-4-9 12-16,4 3 2 0,3 6 1 15,0-2 0-15,0 2-10 0,0 1-3 0,0 5 0 16,0-2 0-16,3 9 4 0,-2 0 0 0,-1 3 0 0,3 3 0 16,-3 7-28-16,0 2-4 0,4 4-2 0,-4-3 0 15,0 5 15-15,0 1 3 0,0 0 1 0,4 0 0 16,-1-3-28-16,4 0-5 0,-3 3-8 0,3-7 11 16,0 7-3-16,4-6-8 0,-8-10 12 0,-3 6-4 15,4-5-8-15,-4 2 0 0,0-3 0 0,-3 0 8 16,-1-2-8-16,1-1 0 0,-4-7 0 0,3 1 0 15,1-3-12-15,-4-4 0 0,0 4-1 0,0-3 0 32,3-1-31-32,-3 1-7 0,-3-7-1 0,3 3 0 0,0-9-93 15,0 0-19-15,0 0-4 0,0 0-557 0,0 0-111 0</inkml:trace>
  <inkml:trace contextRef="#ctx0" brushRef="#br0" timeOffset="33189.374">19562 10616 1209 0,'0'0'108'0,"0"0"-87"0,0 0-21 0,0 0 0 15,0 9 266-15,0-9 49 0,0 6 9 0,0 4 3 0,0 6-219 16,3-7-43-16,1 0-9 0,-4 4-1 0,3-4-42 0,1 7-13 16,-1 3 8-16,4 0-8 0,-3-4 0 0,3 10 0 15,-4-6 0-15,4 9 0 0,-3-3 0 0,3 4 8 16,0-1-8-16,0-3 0 0,-3 10 32 0,3-7 0 15,-4 0 0-15,4-3 0 0,0 3-32 0,0-3 0 16,0 4 0-16,0-11 0 16,4 7-19-16,-4-6-10 0,-3-3-3 0,6-7 0 15,-3 7-137-15,0-7-28 0,-3-5-6 16,3 5-1-16</inkml:trace>
  <inkml:trace contextRef="#ctx0" brushRef="#br0" timeOffset="33467.218">19484 10631 3056 0,'0'0'68'0,"0"0"13"0,0 0 3 0,0 0 1 0,0 0-68 0,0 0-17 0,7 0 0 0,4 0 0 16,3-6-16-16,3 6-6 0,1-3-2 0,0-3 0 15,-1 3 14-15,4-4 10 0,1-2-13 0,2 6 5 16,1-10 8-16,3 4 12 0,-3-1-2 0,-4 7-1 16,4-6 1-16,-4-7 0 0,0 13 0 0,-3-3 0 15,-1 0-10-15,1 2 0 0,-4-2-12 0,0 6 12 16,0 0-49 0,0 0-3-16,1 0 0 0,-5 6 0 0,1-6-163 0,-4 0-33 0,3 4-6 0,-10-4-2 0</inkml:trace>
  <inkml:trace contextRef="#ctx0" brushRef="#br0" timeOffset="33739.899">19491 10954 2516 0,'0'0'112'0,"0"0"22"0,7 7-107 0,0-4-27 0,4-3 0 0,3 0 0 16,0 0 60-16,7 0 6 0,0-3 2 0,7 3 0 15,-3-7-55-15,3 4-13 0,-3-3 0 0,3 3 0 16,1-3 0-16,-5-4-16 0,-3 10 3 0,4-6 1 31,-4 3-26-31,-3-3-5 0,0 6-1 0,3-4 0 16,-4-2-73-16,1 3-15 0,0-3-4 0,-1 6-865 0</inkml:trace>
  <inkml:trace contextRef="#ctx0" brushRef="#br0" timeOffset="34096.926">20175 11284 3027 0,'0'9'67'0,"0"-3"13"0,0-3 4 0,0-3 0 0,7 10-67 0,0-4-17 15,4-3 0-15,0 7 0 0,6-4 0 0,-3 3-19 16,4 1 4-16,0-1 1 0,-1 1 5 0,1-1 1 15,0-3 0-15,-4 10 0 16,0-3-20-16,0-4-3 0,0 7-1 0,-3-7 0 0,-4 10 20 0,0-3 3 0,-4 2 1 0,1 1 0 16,-1 0 8-16,-3 0 0 0,-7 6 0 0,0-6 0 31,0-1-72-31,-3 8-13 0,-1-8-3 0,0-2 0 16,-3 3 26-16,0-10 5 0,0 7 1 0,3-7 0 15,-3 1-160-15,4-1-32 0,-15 1-7 0,7-10-1 0</inkml:trace>
  <inkml:trace contextRef="#ctx0" brushRef="#br0" timeOffset="34664.535">21082 10613 979 0,'0'0'87'0,"0"0"-70"16,0 0-17-16,0 0 0 0,0 0 390 0,0 0 74 15,0-7 16-15,0 7 2 16,0 0-425-16,0 0-85 0,0 0-16 0,0 0-4 0,-7 0 26 0,0 0 6 15,-4 0 0-15,1 10 1 16,-1-1-12-16,-3-3-2 0,0 10-1 0,-4-3 0 0,-3-4 58 0,3 7 11 16,-6-7 2-16,-1 10 1 0,0-10 34 0,4 7 6 0,-3-7 2 0,-1 1 0 15,4-1-42-15,7-2-8 0,-1-4-2 0,1 6 0 16,4-3-21-16,-1-3-11 16,11-3 10-16,0 0-10 15,4 7-15-15,-4-7-9 0,7 3-1 0,0 6-1 0,7 4 2 0,0-10 1 0,0 6 0 16,-3 1 0-16,6-1 12 0,-3-3 3 0,1 4 0 0,-1-1 0 15,3 1-4-15,-3-1 0 0,1 1 0 0,-5-1 0 32,4 0-16-32,0 7-3 0,-3-7-1 0,0 7 0 0,-4-3 32 0,3 2 0 0,-3-5 0 0,0 5 0 15,4-2 20-15,-4-4 9 0,0 7 3 0,0-7 0 16,-3 7-32-16,-1-6 0 0,1-1 0 0,-4 7 0 16,0-4 12-16,0-2-3 0,-4-1-1 0,1 0 0 15,-1 7-8-15,1-7 0 0,-5 1 0 0,1 6 0 16,-3-7 0-16,3 0 0 0,-4 7 0 0,1-7 0 15,-5 1 0-15,5-1-11 0,-4-6 3 0,0 10 0 16,-4-10-36-16,4 6-6 16,0-9-2-16,0 7 0 0,3-4-112 0,1-3-22 0,-1-3-5 15</inkml:trace>
  <inkml:trace contextRef="#ctx0" brushRef="#br0" timeOffset="35314.361">21075 10177 759 0,'-14'0'33'0,"14"0"8"16,-7-7-33-16,0 14-8 0,0-7 0 0,3 0 0 0,-6 0 0 0,6 0 0 16,-3 0 0-16,7 0 0 0,0 0 47 0,0 0 7 15,0 0 2-15,0 0 0 0,0 0 89 0,0 0 19 16,0 0 3-16,0 0 1 0,0 0-32 0,4 9-7 16,-4-9-1-16,7 10 0 0,-4-1-39 0,8-3-8 15,-1 4-1-15,1-1-1 0,-1 0-8 0,5 1-2 16,2-1 0-16,1 1 0 0,3 5-36 0,4 4-7 15,-1 0-2-15,8 0 0 0,0 3-4 0,0 0 0 16,-1 3-1-16,5 3 0 0,-5 7-5 0,1-7-1 16,0 6 0-16,3 1 0 0,-3-1-13 0,3-2 0 0,8 2 0 15,-5 1 0-15,1-1 0 0,-7-6 9 0,0 10-9 16,-1-7 8-16,5-3 7 0,-8 7 1 16,-3-7 0-16,-1 7 0 0,-3-7 19 0,-3 0 4 0,-4 0 1 0,-3 7 0 15,-4-4-15-15,0 1-2 0,0-1-1 16,-7 0 0-16,-4-6-22 0,-3 4 8 0,4 2-8 0,-1-3 0 15,-6-3 29-15,-1-3 2 0,1 3 0 0,-5 4 0 16,-2-4-31-16,-1 0 0 0,-3-3 0 0,3 3 0 31,4 0-25-31,-7-6-5 0,-7-1-1 0,0 1 0 16,6-9-41-16,-2-1-8 0,6-3-1 0,-3-6-1195 0</inkml:trace>
  <inkml:trace contextRef="#ctx0" brushRef="#br0" timeOffset="37822.225">26536 11945 864 0,'14'0'76'0,"-14"0"-60"0,0 0-16 0,0 0 0 15,0 0 322-15,0 0 62 0,7 0 12 0,-7 0 2 16,0 0-306-16,4 0-60 0,6-3-13 0,-10 3-3 16,0 0-16-16,0 0 0 0,7 3 0 0,0-3-9 15,-7 0 44-15,7 7 9 0,-3-4 1 0,7 3 1 16,-4 3 16-16,0 1 3 0,-4-1 1 0,4 7 0 0,-3-4-34 0,-1 10-6 16,4 0-2-16,4 3 0 0,-1 4-6 0,-2-1-2 15,2 6 0-15,4 1 0 0,-3 3 0 16,-1 2 0-16,5-2 0 0,-5 0 0 0,1 2-28 0,-1-2-7 15,-3 0-1-15,4 2 0 0,-4-2 7 0,0 0 1 16,0-4 0-16,-3 1 0 16,3-7-16-16,-4 6-4 0,1-9 0 0,-1-6 0 15,1 0-135-15,-1-3-27 0,-3-4-6 0,4-6-807 0</inkml:trace>
  <inkml:trace contextRef="#ctx0" brushRef="#br0" timeOffset="38127.487">26472 11908 1324 0,'0'0'118'0,"-7"0"-94"0,-7 0-24 0,4 0 0 16,-1 0 272-16,4 0 51 0,0 0 9 0,7 0 3 15,0 0-220-15,0 0-44 0,0 0-9 0,0 0-2 16,11-7-4-16,3 7 0 0,7 0-1 0,7-3 0 16,11-3-18-16,0 3-3 0,3-3-1 0,0-4 0 15,8 7-1-15,-8-3 0 0,0-4 0 0,1 1 0 16,3 3-21-16,-1 3-11 0,1-4 10 0,0 4-10 16,-3-3 8-16,-1 3-8 0,-3-4 0 0,-1 7 9 0,-6 0-9 15,-4 0-14-15,-3 0 3 0,0 0 1 16,-8 0-144-16,-2 0-29 0,-1 0-5 15,-4 7-638-15,-3-4-127 0</inkml:trace>
  <inkml:trace contextRef="#ctx0" brushRef="#br0" timeOffset="38458.655">26631 12281 2487 0,'0'0'55'0,"0"0"11"0,0 0 2 0,11 0 2 0,3-6-56 0,0 6-14 0,0-4 0 0,0-2 0 16,4 6 54-16,-4-9 8 0,7 9 2 0,-7 0 0 15,4-6 0-15,0 6 0 0,-4-4 0 0,0-2 0 16,0 6-28-16,-4 0-4 0,5 0-2 0,-1-3 0 15,0 3 8-15,0 0 2 0,0-6 0 0,4 6 0 16,-1 0-29-16,8-3-11 0,0-4 8 0,3 7-8 16,4 0 0-16,-1-3 0 0,5-3 0 0,-1 6 0 15,4 0-35-15,-4 0-5 16,0-6-2-16,-6 2 0 0,-5 4-134 0,1 0-28 16,-7-6-4-16,-4 6-2 0</inkml:trace>
  <inkml:trace contextRef="#ctx0" brushRef="#br0" timeOffset="39113.957">27298 11400 2048 0,'-21'-10'91'0,"14"4"18"0,-7 6-87 0,0-9-22 0,-8 5 0 0,5-2 0 16,-1-3 124-16,0 9 21 0,1-10 4 0,3 1 1 15,-4 3-79-15,4-4-16 0,0 7-3 0,0-3-1 16,3-4-23-16,-3 7-4 0,3-3 0 0,1-3-1 16,-1 2-23-16,1 4 0 0,3 3 0 0,-7 0 0 15,-1 0 0-15,5 0 0 0,-4 3-10 0,-4 4 10 16,0 2-19-16,-3 0 3 0,-3 7 1 0,-8 3 0 15,-3 0 7-15,-4 0 8 0,0 6-13 0,-7 3 5 16,0 6 8-16,-3 1 0 0,3-1 0 0,7 4-8 16,-3 6 8-16,7 0 0 0,3 3 0 0,0-3 0 15,0 0-8-15,4 9 0 0,0 3 0 0,0 4 0 16,3 3 8-16,0 3 0 0,4 3 0 0,3-7 0 16,1 1-36-16,6 0-6 15,4-10-1-15,7 0 0 0,0 1 43 0,7-1 0 0,4 0 0 0,6-9 0 16,5 3 0-16,-1-6 11 0,7-3-1 0,-3-4 0 0,6 1 2 15,5-7 0-15,6 0 0 0,4-9 0 0,14 6 3 16,3-9 1-16,1-4 0 0,-1 4 0 0,1-13-7 0,-1 3-1 16,4-3 0-16,4 4 0 0,3-14 5 0,0 4 1 15,0-3 0-15,-7-3 0 0,-3-1 26 0,-8-2 4 16,1-4 2-16,-4-3 0 0,-4 0 13 0,0-12 2 16,-3 3 1-16,0-1 0 0,-4-8-20 0,-3-4-4 15,-7-3-1-15,-4-3 0 0,-3-3-1 0,-4 0-1 16,0-3 0-16,-3-7 0 0,-4 3-17 0,-3-12-3 15,-4 7-1-15,3-7 0 0,-6 6-14 0,-1 0 0 16,-3 1 0-16,-3 8 0 0,-1 1 0 0,1 0 0 0,-8-1 0 16,-7 1 0-16,1 6 0 0,-8 3 0 0,-7 7 0 15,-3-4 0-15,-4 13-16 0,-7-1-5 0,1 4-2 16,-5 6 0 0,-3 1-8-16,-7 8-1 0,-7-5-1 0,-7 11 0 15,0-2-88-15,0 6-18 0,3 0-3 0,8 0-1 16,-1 0-20-16,4 6-4 0,0-2-1 0,0 2 0 0</inkml:trace>
  <inkml:trace contextRef="#ctx0" brushRef="#br0" timeOffset="41777.765">26166 13024 633 0,'0'0'56'0,"0"0"-44"0,0 0-12 0,0 0 0 16,0 0 174-16,0 0 33 0,3-9 6 16,1 2 2-16,-1 4-153 0,1-3-30 0,3-3-7 0,0 5-1 15,0-2-24-15,0 6 0 0,-7 0 0 0,7-3 0 16,-7 3 28-16,0 0 0 0,7-6 0 0,-7 6 0 15,0 0 32-15,0 0 6 0,0 0 2 0,0 0 0 16,0 0 3-16,0 0 1 0,0 0 0 0,0 0 0 16,0 0-4-16,0 0 0 0,0 0 0 0,0 0 0 15,0 0-19-15,0 0-4 0,0 0-1 0,0 0 0 16,0 0-8-16,0 0-3 0,0 0 0 0,0 0 0 16,0 0-5-16,0 0-2 0,0 0 0 0,0 0 0 15,0 0-5-15,0 0-1 0,0 0 0 0,0 0 0 16,0 0-5-16,0 0-2 0,0 0 0 0,0 0 0 15,0 0-13-15,0 0 0 0,0 0 0 0,0 0 0 0,0 0 0 0,0 0 0 16,0 0 0-16,7 6 0 0,-7-6 12 0,0 0-1 16,0 0 0-16,0 0 0 0,7 3 2 0,-7-3 1 15,0 0 0-15,0 0 0 0,0 0-2 0,11 0-1 16,-11 0 0-16,7 0 0 0,-7 0-11 0,0 0 0 16,7 0 9-16,-7 0-9 0,7 0 8 0,-7 0-8 15,0 0 8-15,0 0-8 0,0 0 15 0,0 0-2 16,0 0 0-16,0 0 0 0,0 0-13 0,7 0-12 15,-7 0 3-15,0 0 0 0,0 0 9 0,10 0 0 16,-10 0 0-16,0 0 0 0,0 0 0 0,8 0 0 16,-8 0 0-16,0 0 0 0,0 0 0 0,7 0 0 0,-7 0 8 15,0 0-8-15,0 0 10 0,0 0-2 0,0 0-8 16,0 0 12-16,0 0-1 0,0 0-1 0,0 0 0 0,7 0 0 16,-7 0 0-16,0 0 0 0,0 0 0 0,0 0 0 15,7 6-10-15,-7-6 0 0,7 0 9 16,-7 0-9-16,0 0 0 0,0 0 0 0,0 0 0 0,0 0 8 15,0 0-8-15,3 0 0 16,-3 0 0-16,0 0 0 0,0 0 0 0,0 0 0 0,0 0 0 0,0 0 0 16,0 0 0-16,0 0 0 0,0 0 0 0,7 4 0 15,-7-4 0-15,4 9 0 0,-4-9 0 0,0 6 0 16,3 4 0-16,1-1 0 0,-4-3 0 0,0 4 0 16,0-1 0-16,0 1 0 0,0 2 0 0,-4 10 0 15,1-3-10-15,-1 6 10 0,1 3-12 0,-4 0 12 16,0 7-12-16,-4 3 12 0,-3-4-12 0,0 4 12 15,0 2-13-15,-4-2 4 0,1 0 1 0,-1-4 0 16,-3 4 8-16,3 6 0 0,0-4 0 0,1-2 0 0,-4 0 0 16,-1-4 0-16,5 4 0 0,-4 6 8 0,-1-10-8 15,1 4 0-15,0 3 0 0,4-7 0 0,-5-3 0 0,5 4 0 16,-1-7 0-16,0 7 0 0,1-7 0 0,3 6 0 16,0-9 9-16,-1 4-9 0,1-1 0 0,4-3 0 15,-4 0 0-15,3-6-9 0,0 0 9 0,4 0 0 16,-3-1 0-16,3-2 0 0,0 0 30 15,-4-4 2-15,4-2 0 0,0 2 0 0,4-2-21 0,-5-7-11 16,5 6 12-16,-4-3-12 0,3-2 8 0,4-4-8 16,-3 0 0-16,3 6 0 0,0-6 0 0,0 0 0 15,-7 3 8-15,7-3-8 0,-4 6 11 0,4-6-2 16,0 0 0-16,-3 3 0 0,-1 4-9 0,4-7 0 0,0 0 0 16,-3 0 8-16,3 0 7 0,0 0 1 0,0 0 0 0,0 0 0 15,0 0-16-15,0 0 0 0,0 0 0 0,0 0 0 16,0 0 0-16,0 0 0 0,0 0 0 0,0 0 0 15,0 0 0-15,0 9 0 0,0-9 0 0,-4 0 0 16,1 9 0-16,3-9 0 0,0 0 0 0,0 0 0 16,0 0 0-16,0 0 0 0,0 0 0 0,0 0 0 15,-4 10 0-15,4-10 0 0,0 6 0 0,0-3 0 16,0-3 0-16,-3 7 0 0,-1-4 0 0,4-3 0 16,-4 6 0-16,4 3 0 0,-3-9 0 0,3 0 0 15,0 10 0-15,0-4 0 0,0-3 0 0,0-3 0 16,0 0 0-16,-4 6 0 0,4-6 0 0,0 0 0 15,-3 4 0-15,3 2 0 0,0-6 0 0,0 0 0 16,0 0 0-16,-4 9 0 0,1-9 0 0,3 10 0 16,0-10 0-16,-4 9 0 0,1-3 0 0,3-3 0 15,0-3 0-15,-4 7 0 0,4-4 0 0,-3 6 0 0,3-2 0 0,-4 2 0 16,1-3 0-16,3-3 0 0,0-3 0 0,-4 10 0 16,1-4 0-16,3 3 0 0,-4 1 0 0,1-7 0 15,-1 10-8-15,1-4 8 0,3-6 0 0,-4 7 0 16,0-1 0-16,1-3 0 0,3-6 0 0,-4 3 0 15,4-3 0-15,0 0 0 0,0 0 10 0,-3 7-1 16,3-7 0-16,-4 3 0 0,4-3-9 0,0 0 8 16,-3 6-8-16,3-6 8 0,0 0 0 0,0 0-8 15,0 0 12-15,-7 0-4 0,0 6 0 0,7-6-8 16,-4-6 12-16,4 6-4 0,-3 0 1 0,-1-9 0 0,-3 2 0 16,4 4 0-16,-1-3 4 0,0-3 1 0,-3-1 0 0,0-2 0 15,4-1-14-15,-4 4 0 0,0-4-12 0,-4-3 12 16,1 7-8-16,3-7 8 0,-1 4 0 0,1-4 0 15,0 7 0-15,0-7 0 0,0 3 0 0,0-2 0 16,4-4 0-16,-4 3 0 0,3-3 0 0,4 1 0 16,-3-7 0-16,-1 6 0 0,4-6 0 0,-4 6 0 15,4-3 0-15,0 0 0 0,-3 3 0 0,3 7 0 16,0-10 0-16,0 9-8 0,0-3 8 0,0 7 0 16,0-7-11-16,0 13 11 0,-4-6-10 0,4 9 10 15,0 0-13-15,0 0 3 0,0 0 1 0,0 0 0 16,0 0-1-16,0 0 0 0,0 0 0 0,0 9 0 15,0 1 10-15,0-1-12 0,0 7 12 0,4-7-12 16,-4 1 2-16,3 8 0 0,1-2 0 0,3-3 0 0,-7 5 10 16,4 7 0-16,3-6-9 0,-4 6 9 0,1 0 0 15,3-6 0-15,3 9 0 0,-3-9 0 0,0 3 0 16,1-3 0-16,2 0 0 0,-3 0 0 0,4-4 0 16,-4-2 0-16,3-4 0 0,1 1 0 0,-4 5 8 0,4-8 4 15,3-4 0-15,0 3 0 16,0-3 2-16,0-3 1 0,4-3 0 0,-1-3 0 0,4 6-2 0,1-10 0 15,-1 1 0-15,-4 0 0 0,8-1 9 0,-4-6 2 16,-3 7 0-16,3-10 0 0,0 10-24 0,0-7 0 16,-3 7 0-16,0-4-8 0,-1-2 8 0,-3 8 0 15,4-2 0-15,-4-1 0 0,0 1-9 0,0 6 0 16,-3-3 0-16,0-4 0 0,-1 10-11 0,4-6-1 16,-3 3-1-16,-1-3 0 15,1 2-16-15,0-2-3 0,3 3-1 0,0-3 0 16,0 6-21-16,-3-10-4 0,3 7-1 0,0-3 0 15,-4-3-60-15,4 2-12 0,-3-2-2 0,0 9-1 16,3-10-65-16,-4 10-12 0,1 0-4 0</inkml:trace>
  <inkml:trace contextRef="#ctx0" brushRef="#br0" timeOffset="43150.959">25622 14931 1209 0,'0'0'108'0,"0"0"-87"0,-7-7-21 0,4 1 0 16,-1 3 184-16,1-3 33 0,-1-4 7 0,-3 1 0 16,0-1-164-16,0 1-34 0,0 0-6 0,0 2-2 15,0-2-2-15,0 0 0 0,7 9 0 0,-11-10 0 16,1 1 39-16,-1 6 7 0,0-4 2 0,1 1 0 15,-4 3 25-15,7-3 6 0,-7 3 1 16,3-4 0-16,-3 7-63 0,0-3-12 0,0-3-2 0,-1 6-1 16,1 0-18-16,-3 6 0 0,-1-3 8 0,4 4-8 15,-4-4 0-15,4 6 0 0,-3-3 0 0,-5 10 0 16,-2-3 0-16,-1 5 0 0,0-2 0 0,-3 9 0 16,0-3 0-16,-4 3 0 0,0 3 0 0,1-3 0 15,2 4 0-15,-2 5-9 0,2-6 1 0,5 7 0 16,-1-7 8-16,4 7 0 0,0-1 0 0,3 4 0 15,4-4 0-15,3 4 0 0,1-4 0 0,-1 1 0 16,4 2 0-16,0-2 11 0,0-7-3 0,4 7 0 16,-1-10-8-16,0 9 0 0,1-12 0 0,-1 13 0 15,1-10 0-15,3 3 0 0,3 7 0 0,1-10 0 0,-1 3 12 16,5 0 0-16,-1-3 0 0,0 3 0 0,7 1 16 16,0-4 3-16,4 0 1 0,-1-6 0 0,4 9-32 0,4-9-13 15,3 6 1-15,4-6 0 0,-4 6 25 0,0-7 6 16,4 1 1-16,3 0 0 0,-3 3-20 0,-4-3 10 15,1 0-10-15,-1-4 8 0,0-2 8 0,0 6 0 16,1-4 1-16,2 1 0 0,5-3 13 0,2-4 2 16,8 0 1-16,-3-2 0 0,-1 2-17 0,0-9-4 15,1 0-1-15,-1 0 0 0,0 0 13 0,-3-3 2 16,3-3 1-16,1-1 0 0,-1 4-13 0,0-3-2 16,8-3-1-16,-4-4 0 0,-4-3 3 0,0 7 1 15,1-7 0-15,-1 4 0 0,-3-4-3 0,-4-3-1 16,-3 4 0-16,0 5 0 0,-4-9 9 0,0 0 3 0,0-6 0 15,0 7 0-15,1-7-23 0,-1-4-12 0,4-5 2 16,-4 6 0-16,0-7 10 0,-3 1 0 0,-1-4 0 0,-2-6 0 16,2 6 0-16,-3-5 0 0,1-1 0 0,-5 6 0 15,1-3 0-15,-4 4 0 0,0-1 0 0,-7-3-8 16,0 4 8-16,-3 2-12 0,-1 4 12 0,-6-1-12 16,3-2 12-16,-7 12-12 0,0-6 12 0,-4 6-12 15,-3-6 12-15,-4 9 0 0,1 0 0 0,-4 3 0 16,-1-3 0-16,-6 4 0 0,3 2 0 0,-3-3 0 15,-4 1 0-15,4 5-10 0,0 1 10 0,3 0-10 16,1-4 10-16,-5 4 0 0,5-4 0 0,-4 4-8 16,-1-1 8-16,-2 1-10 0,-5-1 10 0,1 7-10 15,0-9-2-15,-8 9 0 0,5-4 0 0,-1 7 0 16,0-3-3-16,4-3-1 0,-1 6 0 0,1 0 0 16,3 0 16-16,4-3 0 0,0 3 0 0,0-6 0 0,3 2 0 15,0 4 0-15,1-6 0 0,2 6 10 16,5-9-42-16,-4 9-9 0,3-3-2 0,4-4 0 15,-4 1-85-15,1 3-16 0,3-3-4 0,-1 3-697 16,1-4-139-16</inkml:trace>
  <inkml:trace contextRef="#ctx0" brushRef="#br0" timeOffset="43954.687">25753 15254 172 0,'0'0'16'0,"0"0"-16"16,0 0 0-16,0 0 0 0,-7-7 476 0,0 4 92 15,0-3 18-15,3 3 4 16,-3-3-502-16,4-4-101 0,-1 10-20 0,-3-9-4 0,3 2 19 0,-3 7 4 16,0-3 1-16,0-3 0 0,0 6 30 0,-3 0 7 15,3 0 0-15,-4 0 1 0,0 0-1 0,-3 9 0 16,4-9 0-16,-1 7 0 0,-3-4 4 0,3 3 0 16,-3 4 0-16,0-1 0 0,-3 0-4 0,-1-2-1 15,0 2 0-15,1 7 0 0,-1-13-23 0,0 6 9 16,4 1-9-16,0-1 0 0,0-3 13 0,7-3-4 15,-4 7-1-15,8-4 0 0,-4 4-8 0,7-10 8 0,0 9-8 16,0 0 8-16,3 1-8 0,1-4 0 0,-4-6 0 16,7 3-11-16,3 3 3 0,1 4 0 0,3-10 0 0,0 6 0 15,0-3 8-15,1 4 11 0,-1-4-3 0,3-3 0 16,-3 9-8-16,4-3-16 0,0 4 4 0,-1-7 1 16,1 3 11-16,0 4 0 0,-1-1 0 0,4 0 0 15,-3 1 0-15,0-4 0 0,3 3 0 0,-4 1 8 16,-2-1-8-16,2 1 0 0,-3-1 0 0,0-3 0 15,1 4 8-15,-5-7 0 0,1 9 0 0,-1-2 0 16,1-1-8-16,-4 4 8 0,0-7-8 0,-3 10 8 16,3-4 0-16,-4-2 0 0,1 5 0 0,-4-5 0 15,3 9 3-15,-3-4 1 0,0-2 0 0,-3-4 0 16,3 7 22-16,-4 0 5 0,1-4 1 0,-4 4 0 16,3-7-23-16,-3 7-4 0,0-7-1 0,-4 4 0 15,4-7-12-15,-3 4 9 0,-1-1-9 0,0 0 8 0,-6 1 0 16,3-1 0-16,-4-3 0 0,-3-2 0 0,-4 2 20 0,1-3 3 15,-1 3 1-15,-3-6 0 0,-4 0-32 16,-3 7 0-16,-1-4 0 0,5-3 0 16,-5 0-20-16,5 0-9 0,2 6-3 0,1-6 0 15,3-6 0-15,4 6 0 0,0-3 0 0,3-4 0 16,1 7-121-16,-1-9-25 0,1 3-5 0</inkml:trace>
  <inkml:trace contextRef="#ctx0" brushRef="#br0" timeOffset="46021.496">26437 16182 2246 0,'0'0'49'0,"0"0"11"0,0 0 1 0,0 0 3 16,7 0-52-16,4-6-12 0,-1 6 0 0,1 0 0 0,0 0 0 0,3 0 0 15,3 6 0-15,-3-3 0 0,-3-3 23 0,3 0-2 16,0 6 0-16,0-3 0 0,0 4 29 0,-6 2 6 16,-1-9 0-16,0 9 1 0,0-2-5 0,0-4 0 15,0 3-1-15,0-3 0 0,3 4-15 0,1 2-2 16,0-6-1-16,3 3 0 0,-4 4-20 0,8-1-4 16,-4 1-1-16,7-1 0 0,0-3-8 0,1 10 0 15,-1-4 0-15,3 7 0 0,1-3 0 0,3 0-11 16,4 2 3-16,3-5 0 0,1 9 16 0,2-3 3 15,1 3 1-15,0 3 0 0,3-6-12 0,-6 6-17 16,2 0 4-16,-2-3 1 0,-5 3 12 0,-2 0 0 16,-1 0 0-16,0-3 0 0,-3 3 0 0,0 3 0 0,3-3 0 15,-4 4 0-15,1-4 23 0,3-7 7 0,4 8 2 0,-4-8 0 16,4 1-32-16,-4 0 0 0,1-3 0 16,-1 2 0-16,-4 1 0 0,5-3 12 0,-5-7 0 0,-2 10 0 15,-1-9-12-15,-4-1 8 0,1 0-8 0,-4-2 0 16,-3 2 26-16,-1-3-1 0,-3-2 0 15,4 2 0-15,-4-3 1 0,-7-3 0 0,7 0 0 0,-7 0 0 16,7 0-26-16,-7 0 0 0,0 0 0 0,7 6 0 16,-7-6 16-16,11 0-1 0,-11 0-1 0,7 0 0 15,0 0-14-15,-7 0 0 0,0 0 0 0,0 0 0 16,7 0 0-16,-7 0 8 0,0 0-8 0,0 0 0 16,0 0 0-16,0 0 9 0,7 3-9 0,-7-3 8 15,0 0 2-15,0 0 0 0,0 0 0 0,0 0 0 0,0 0-10 16,0 0 0-16,0 0 0 0,0 0 0 15,0 0 8-15,7 0 0 0,-7 0 0 0,0 0 0 0,7 7-8 16,-7-7 0-16,0 0 0 0,0 0 0 0,0 0 0 16,0 0 0-16,0 0 0 0,0 0 0 0,0 0 0 0,0 0 0 15,0 0 0-15,0 0 0 0,0 0 0 0,0 0 0 16,0 0 0-16,0 0 0 0,0 0 8 0,0 0 0 16,0 0 0-16,0 0 0 0,0 0-8 0,0 0 0 15,0 0 0-15,0 0 0 0,4-10 9 0,-4 4 0 16,0 6 0-16,-4-9 0 0,4-1-1 0,-3 1-8 15,3 2 12-15,0-5-4 0,-4-4-8 0,4 1 8 16,0 2-8-16,-4-3 8 0,4-6-8 0,0 0 0 16,0 4 0-16,0-8 0 0,-3 5 0 0,3-5 0 15,0 8 0-15,-4-1 0 0,4-6 0 0,0 9 0 16,-7 4 0-16,7-4 0 0,-3-3 0 0,3 10-11 0,-7-1 3 16,3 1 0-16,-3-1 8 0,4 1-13 0,-1-4 5 0,1 4 8 15,-1 6 0-15,1-7 0 0,-1 4 0 0,4-3 0 16,-4-1-14-16,1 1-5 0,3 3-1 0,-4-4 0 15,8 7 20-15,-1-6 0 0,-3 3 0 0,4 2 9 16,-4 4-24-16,0 0-5 0,4-6 0 0,-4 6-1 16,0 0 1-16,0 0 1 0,0 0 0 0,0 0 0 15,0 0 3-15,7 0 0 0,-7 0 0 0,7 10 0 16,0-1 4-16,-4 0 2 0,4-2 0 0,-3 2 0 16,-1 0 10-16,1 1-8 0,-1-1 8 0,-3 1-8 15,4-1 8-15,-1 0 8 0,1 4-8 0,-4-4 11 16,4-5-11-16,-1 5 0 0,1 0-10 0,-4-2 10 15,0-7 0-15,3 9 0 0,1 0 0 0,-4 1 10 0,0-1-10 16,3 1-9-16,1-1 9 0,-4-3-13 16,0 10 13-16,0-3 0 0,0-4 0 0,0 7 0 0,0-1-13 15,-4-2 3-15,1 3 1 0,3-4 0 0,-4 4-2 16,1-7 0-16,-1 7 0 0,1-4 0 0,-1-2 11 0,0 5 9 16,-3-5-1-16,4 6-8 0,-4-4 26 0,3-2-2 15,-3 5 0-15,4-5 0 0,-4-1 0 0,0 0-1 16,0 7 0-16,-1-6 0 0,1-1 5 0,-3 7 2 15,-1-7 0-15,1 0 0 0,-1 1-11 0,-3 5-3 16,0-2 0-16,-4-4 0 0,1 7-6 0,-5 0-2 16,1-4 0-16,0 4 0 0,3-3 4 0,-3 2 0 15,0 1 0-15,0-4 0 0,0-2-12 0,3 6 0 0,4-7 9 16,3 0-9-16,-6 1 0 0,10-1 0 0,-4-3 0 16,4 4 0-16,0-4 0 0,7-6 0 0,-7 3 0 0,7-3 0 31,-7 10-101-31,7-10-15 0,0 0-4 0,0 0 0 15,0 0-95-15,0 0-19 0</inkml:trace>
  <inkml:trace contextRef="#ctx0" brushRef="#br0" timeOffset="46822.611">28811 16850 172 0,'0'0'16'0,"0"0"-16"16,7-7 0-16,-7 7 0 15,0 0 341-15,4-3 66 0,3-3 13 0,-7 6 2 0,0 0-277 0,0 0-55 16,11 0-11-16,-11 0-3 0,7-6-23 0,-7 6-5 16,0 0 0-16,0 0-1 0,10 6 11 0,-3 0 2 15,0-3 1-15,-3 7 0 0,-1 6-13 0,1-7-4 16,-1 0 0-16,-3 10 0 0,-3 0-25 0,-1 0-6 15,1 6-1-15,-4 3 0 0,0-3 16 0,-4 3 4 16,-3-2 0-16,0 2 0 0,0 3 6 0,0 0 2 16,-7 4 0-16,-4-1 0 0,0 4 11 0,4-3 2 15,-7 2 1-15,3-2 0 0,4-1-6 0,0 4-2 16,3-4 0-16,-3-5 0 0,7-4-30 0,-4 3-7 0,4-3-1 16,4 0 0-16,-5-6-8 0,5 0 0 0,3 6 0 15,-4-6 0-15,1-1 0 0,3-2 0 0,-1 3 0 16,1 0 0-16,-3-4 0 0,3 4 0 0,-4 0 0 15,1 0 0-15,3 0 0 0,0-4 0 0,-4 4 0 0,4 0 0 16,0-3 0-16,0-7 0 0,0 7 0 0,3-7 0 16,4-9 0-16,-7 3-11 0,7 3 3 0,0-6 0 31,0 0-106-31,0 0-21 0,0 0-4 0,0-9-718 0,4-10-144 0</inkml:trace>
  <inkml:trace contextRef="#ctx0" brushRef="#br0" timeOffset="47250.075">28864 16818 2602 0,'0'0'57'0,"0"0"12"0,0 0 3 0,4 7 1 0,-4 2-58 0,3-3-15 16,-3 4 0-16,4-1 0 0,-1 1 0 0,1 2 0 0,-4-6 0 15,3 10 0-15,-6-3 47 0,3 5 6 0,-4 4 2 0,4-3 0 16,0 3-6-16,-3 3-1 16,-1 0 0-16,1-6 0 0,3 9-32 0,0-3-8 0,0 10 0 0,3-7-8 15,1 7 12-15,3-1-4 0,4-3 0 0,-1 10-8 16,4-3 16-16,0 6-4 0,0-7-1 0,1-2 0 15,-1 3 15-15,-4 2 3 0,4-11 1 0,-3 5 0 16,0-6-22-16,-1 0-8 0,-3-2 0 0,0 2 0 16,0-3 11-16,0-6-11 0,-3 6 12 0,3-6-12 15,-4-1 0-15,1 1 0 0,-1-3-12 0,-3-7 3 32,4 7-24-32,0-7-5 0,-4 1-1 0,0-10 0 0,0 0-29 0,0 0-5 15,0 0-2-15,0 0 0 0,0 0-92 0,7-10-18 16,-4 4-4-16,-3-6-848 0</inkml:trace>
  <inkml:trace contextRef="#ctx0" brushRef="#br0" timeOffset="47557.271">28568 17631 2095 0,'0'0'92'0,"0"0"20"0,0 0-89 0,0 0-23 16,0 0 0-16,7 0 0 0,0 0 50 0,4 0 6 16,3 0 0-16,3 0 1 0,-2 0-4 0,6 0-1 15,0 0 0-15,0 0 0 0,4 0 16 0,-4 0 4 0,4 0 0 0,-1 6 0 16,-3-6-13-16,4 0-3 0,0 3 0 0,0-3 0 16,-4 0-38-16,0 6-8 0,0-6-2 0,-3 0 0 15,-1 0-8-15,1 6 0 0,-4-2 0 0,0-4 0 16,4 0 0-16,-4 0-11 0,4 0 3 15,-1 0 0 1,-3 0-45-16,0 0-9 0,4-4-2 0,-4-2 0 16,4 6-86-16,-1-6-18 0,1-3-3 0,3-1-531 0,-7 1-106 0</inkml:trace>
  <inkml:trace contextRef="#ctx0" brushRef="#br0" timeOffset="48498.924">29168 16539 2718 0,'0'0'120'0,"0"0"25"0,0 0-116 0,-7 3-29 15,0-3 0-15,-4 0 0 0,7-3 12 0,4 3-3 16,-7 0-1-16,0 0 0 16,0 0-54-16,0 0-11 0,0 0-3 0,-3 3 0 0,-1 4 48 0,0-7 12 15,-3 9 0-15,0-9 0 0,-7 10 0 0,-4-1 0 16,-3-3 0-16,-4 4 0 0,-3-1 0 0,0 0 0 16,-4 1 0-16,4 5 0 0,-4-5 37 0,0 2 13 15,0 4 2-15,4 0 1 0,3-4-23 0,1 4-5 16,-1 0-1-16,4-4 0 0,-4 7-12 0,4-3-4 0,-4 3 0 15,4-1 0-15,-4 4-8 0,7-3 0 0,4-6 0 0,-4 2 0 16,4 4 25-16,-4 0 3 0,1 6 1 0,-1-6 0 16,0 9-21-16,4-3-8 0,-3 3 0 0,-1 4 9 15,4-4-9-15,-4 0 0 0,4 0 0 0,3 7 0 16,1-1 0-16,-1 1 0 0,4 3 0 0,0-4 0 16,3 4 0-16,0-4 0 0,4 1 0 0,0-7 0 15,4 6 8-15,-1-5 0 0,4-1 0 0,0 6 0 16,4-9-8-16,-1 0 0 0,4 4 0 0,0-7 0 15,1 9 0-15,-1-9 0 0,3 9 0 0,1-2 0 16,-1 8 0-16,1-2 8 0,0-7-8 0,-1 6 8 16,4-5-8-16,0 5 0 0,4-6 0 0,0-3 8 15,3 1 0-15,0-1 0 0,4-3 0 0,-4 3 0 0,0-7 0 16,4 1 0-16,-1 0 0 0,5 3 0 0,-1-3-8 16,0-7 0-16,0 10 0 0,0-9 0 0,-3 6 27 15,0-4 6-15,0 1 2 0,-1-3 0 0,4 2-22 0,-3-5-4 16,7-1-1-16,0 0 0 0,6 1 0 0,-2-1 0 15,6-9 0-15,-3 0 0 0,0 0-8 0,3-3 0 16,0-3 0-16,-3 3 0 0,-4-4 0 0,-3-2 0 16,0 9 0-16,-4-9 0 0,4 9 0 0,0-7 0 15,-4 4 0-15,4-3 8 0,3 3 0 0,0-7 0 16,-3 4 0-16,7-3 0 0,-4-1 5 0,4 1 1 16,-4 3 0-16,4-7 0 0,-7-3-14 0,3 7 9 15,-3 0-9-15,3-7 8 0,-7-3 0 0,7 0 0 0,4 4 0 16,0-7 0-16,0-3-8 0,0-4 0 15,-1 4 0-15,-2-3 0 0,-4-6 0 0,-4-1 0 0,-4 1 0 16,1-4 0-16,-7-6-8 0,-4 10 8 0,0-4 0 16,-7 0 0-16,0-2 0 0,0 2-9 0,-7 3 9 0,0-8 0 15,0 5 0-15,0-6 0 0,-3 6 0 0,3-6 0 16,-4 1 0-16,1-1 0 0,-1 9 0 0,1-2 0 16,-5-1 0-16,1 3 0 0,0 1 0 0,-3-1 0 15,-1 7 0-15,1-6 0 0,-8 6 0 0,-3 2 0 16,0-2 0-16,-4 3 0 0,-3 6 0 0,-1-3-10 15,-2 0 10-15,-1 0 0 0,0-3 0 0,0 7 0 16,1-1 0-16,6-3 0 0,0 9 0 0,1-2 0 16,-1-4 0-16,-3 9 0 0,0-5 0 0,-4 5 0 15,0 1-13-15,4-1-1 0,0 1 0 0,-4 3 0 16,0-4 3-16,0 7 1 0,4-3 0 0,-4 3 0 0,8-3 10 16,-5 6-13-16,5-10 5 0,3 10 8 0,-1-3-18 15,5-3 4-15,-1 6 1 0,0-10 0 16,4 4-123-16,0 3-24 0,0-7-4 15,0-5-1083-15</inkml:trace>
  <inkml:trace contextRef="#ctx0" brushRef="#br0" timeOffset="98014.66">8167 13253 2487 0,'-14'3'110'0,"10"7"23"0,-3-10-106 0,4 9-27 0,-1 0 0 0,-3-2 0 16,3 2 24-16,1-6 0 0,3-3 0 0,-4 6 0 15,4 4-24-15,0-10 0 0,0 0 0 0,0 6-11 16,0-6 11-16,4 3 0 0,3 3 0 0,0-2 0 15,4-4 34-15,3 0 9 0,3 0 1 0,5 0 1 16,6 0-10-16,-4 0-3 0,1-4 0 0,3-2 0 16,8 6 16-16,-5 0 2 0,5-3 1 0,-5-3 0 15,-2 6-31-15,-1 0-5 0,0 0-2 0,0 0 0 16,-6-3-13-16,2-4 0 0,1 7 0 0,0 0 0 16,-1 0 8-16,-10 0-8 0,4 7 0 0,3-4 9 15,-3 3-33-15,-4-3-8 16,0-3 0-16,0 6-1 0,0-2-78 0,0 2-15 0,-3-3-3 15,0-3-1-15,-1 6-34 0,-3-3-6 0,0-3-2 0,-7 0-763 16</inkml:trace>
  <inkml:trace contextRef="#ctx0" brushRef="#br0" timeOffset="98446.918">8244 13579 2221 0,'0'0'48'0,"0"0"11"0,0 0 1 0,-7 0 4 0,7 0-52 0,-3 0-12 0,3 0 0 0,-7 0 0 16,7 6 16-16,0-6 0 0,0 0 0 0,0 0 0 16,0 0-16-16,0 0 0 0,3 0 0 0,8 0 0 15,3 0 17-15,-3 0-2 0,-1 0-1 0,1 0 0 16,13 0 33-16,-13 3 6 0,7-3 2 0,-1 0 0 16,4 7-3-16,-3-7 0 0,0 0 0 0,-1 6 0 15,1-3-32-15,0-3-6 0,6 6-2 0,-10-2 0 0,4-4-12 16,10 6 11-16,-10-6-11 0,7 0 10 15,-1 3-10-15,1-3 0 0,3 0 0 0,-3 0 0 0,3 0-11 16,-3 0 11-16,0 0-8 0,-4 0 8 16,3 0-30-16,-6 0-1 0,0 0 0 15,-4 0 0-15,0 0-105 0,-3 0-22 0,-1 6-4 0,-10-6-850 16</inkml:trace>
  <inkml:trace contextRef="#ctx0" brushRef="#br0" timeOffset="98868.689">9490 12961 2941 0,'-4'0'64'0,"1"0"14"0,3 0 2 0,0 0 4 0,0 0-68 0,0 0-16 0,0 0 0 0,0 0 0 15,0 0 0-15,0 0 0 0,3 10 8 0,4-1-8 16,4 1-22-16,-4 5-8 0,0 1-2 0,-4 3 0 0,5 3 20 0,-1 3 3 15,0 0 1-15,0 3 0 0,0 7 8 0,-4-1 11 16,4-3-3-16,-3 4 0 0,-1 6 20 0,1-4 3 16,-4 1 1-16,3-4 0 0,-3 4-12 0,0 3-3 15,0-10 0-15,4 10 0 0,-4-13-9 0,4 7-8 16,-4-7 9-16,0 6-9 0,7-5 0 0,-7-11 0 16,0 8 0-16,3-8 0 15,-3 1-84-15,4-13-17 0,-4 4-3 0,0-10-1 16,0 0-144-16,0 0-29 0,0 0-6 0,-14-19 0 0</inkml:trace>
  <inkml:trace contextRef="#ctx0" brushRef="#br0" timeOffset="99363.87">9172 12883 2804 0,'0'0'62'0,"0"0"13"0,0 0 2 0,0 0 1 0,-3 0-62 0,6-9-16 0,1-1 0 0,3 1 0 16,7-1-16-16,0 1-7 0,11-7-1 0,3 7 0 15,4-1-8-15,-4 1-3 0,7 0 0 0,4 2 0 16,0 4 24-16,0-3 11 0,-4 6-10 0,0 0 10 16,-3 0 0-16,0 0 0 0,-4 0 13 0,0 0-4 15,-3 0 19-15,3 6 3 0,0-6 1 0,-3 10 0 16,-4-10-10-16,4 9-2 0,0 0 0 0,-4-2 0 15,3 2-6-15,-2 0-2 0,-1 1 0 0,0-1 0 16,-3 1-12-16,-1-1 0 0,-3 1 0 0,0-1 0 16,0 0 0-16,-3 7 0 0,-4-7 0 0,0 1 0 0,-3 6-16 0,-1-7 4 15,-3 7 1-15,-3-4 0 0,-1 7 11 0,-3-3 0 16,-3-1 0-16,-1-2 0 0,0 6 0 0,-3-4 12 16,0 4 0-16,-7 0-1 0,7 3 20 0,-4-3 4 15,4-7 1-15,-4 4 0 0,4-7-20 0,-3 1-3 16,3-1-1-16,-4 1 0 0,4-4 11 0,0-3 1 15,-4 3 1-15,0-6 0 0,4 0-2 0,0 0-1 16,-3 0 0-16,-1-6 0 0,4 6-12 0,-4-3-2 16,4-3-8-16,-4 6 12 0,1-4-12 0,3 4 0 15,-4 0 0-15,0 0-10 0,1-6 0 0,-1 6 0 16,1 6 0-16,2-2 0 0,5-4-5 0,-1 6-1 0,1-6 0 16,3 0 0-1,-4 3-60-15,8-3-13 0,3 0-3 0,0 0 0 16,0 0-120-16,0 0-25 0</inkml:trace>
  <inkml:trace contextRef="#ctx0" brushRef="#br0" timeOffset="99950.909">10957 12657 172 0,'0'0'16'0,"-7"0"-16"16,-3 0 0-16,3 0 0 0,7 0 261 0,-7 0 50 15,-4-6 9-15,4 6 3 0,0-3-188 0,-4 3-38 16,4-7-7-16,0 4-2 0,-3-3-17 0,6 6-4 0,4 0-1 16,0 0 0-16,-11-3-22 0,4-3-5 15,7 6-1-15,0 0 0 0,0 0-10 0,0 0-3 16,0 0 0-16,0 0 0 0,0 0 39 0,-7 9 7 0,0-9 1 0,-3 9 1 16,6 1-9-16,-3-1-1 0,0 4-1 0,0-4 0 15,-4 1-18-15,4 2-3 0,0-2-1 0,0 5 0 16,-3 1-28-16,3-3-12 0,3 5 8 0,-3-2-8 15,-7 3 15-15,7 0-3 0,0 3 0 0,-4-4 0 16,4 1-3-16,-3 6-1 0,-5-3 0 0,5 3 0 16,-1 0 26-16,-6 4 5 0,-8 5 1 0,0 1 0 15,4-4-25-15,-4 10-5 0,1-10-1 0,-4 10 0 16,-4-7 5-16,11-2 1 0,3 2 0 0,0 1 0 16,1-7 12-16,3-3 2 0,7 10 1 0,3-7 0 15,0-3-30-15,1 3 0 0,-1 0 0 0,8 7 0 16,3 2 0-16,0-2 8 0,-3-7-8 0,3 7 0 15,7-1 0-15,-4 1 0 0,-3-1 0 0,4-3 0 16,7 4-43 0,-8-7-5-16,1-3 0 0,-4 3-1 0,-4-2-3 0,4 2 0 0,8-13 0 15,-1 11 0-15,-7-8-3 0,3-5-1 0,4 3 0 16,4-1 0-16,0-5-83 0,-4-1-17 0,0 0-3 16,0-9-837-16</inkml:trace>
  <inkml:trace contextRef="#ctx0" brushRef="#br0" timeOffset="100329.884">11060 13212 2804 0,'0'0'124'0,"0"0"26"0,-11 6-120 0,4-2-30 0,7-4 0 0,0 0 0 15,-7 6 12-15,7-6-3 0,0 3-1 0,0 6 0 16,0-2-22-16,3 2-5 0,4 1-1 0,1 5 0 16,2-2 7-16,-3 2 1 0,-3 4 0 0,-1 0 0 15,4 6 12-15,-3-6 10 0,-4 9-2 0,-4 4 0 16,4-4 6-16,0 0 1 0,-3 6 0 0,-1 1 0 15,-6 3 19-15,3-4 4 0,7-6 1 0,-4 1 0 16,-3 5-25-16,3-9-5 0,-3 10-1 0,7-7 0 16,4-3-8-16,-4-3 0 0,-4-6 0 0,4 2 0 15,7-2-132-15,-3-7-31 0,-8 1-6 16,4-10-609-16,0 0-122 0</inkml:trace>
  <inkml:trace contextRef="#ctx0" brushRef="#br0" timeOffset="100581.109">11014 13140 3052 0,'-18'9'136'0,"18"-9"27"0,0 0-131 0,0 0-32 0,0 0 0 0,0 0 0 15,11-3 33-15,3-6 0 0,3-4 0 0,1 4 0 31,7 6-63-31,-4-7-13 0,4 1-2 0,3 0-1 0,-7 2 24 0,0-2 5 0,4 3 1 0,0 3 0 16,-8-4 16-16,4 4 0 0,-7 3 0 0,8-6 0 16,-1 12 0-16,-4-6 9 0,-6 0-1 0,3 0 0 15,4 0-8-15,-1 3 0 0,-6-3 0 0,0 0 0 32,-1 7-96-32,1-7-19 0,6 3-3 0,-10-3-1085 0</inkml:trace>
  <inkml:trace contextRef="#ctx0" brushRef="#br0" timeOffset="100891.704">10961 13548 2714 0,'-21'3'60'0,"21"-3"12"0,10 0 2 0,-10 0 2 0,0 0-60 0,0 0-16 16,7 0 0-16,4 0 0 0,7-3 10 0,-8-4-1 16,1 7 0-16,3-9 0 0,7 9-9 0,-3 0 0 15,-8-6 0-15,4 6 0 0,0 0 12 0,1 0 0 16,-1 0 0-16,-4 0 0 0,1 0 15 0,3 0 3 16,0 0 1-16,0 6 0 0,-3-6-9 0,-1 0-2 0,4 0 0 15,1 0 0 1,-1 3-47-16,-4-3-9 0,8 6-3 0,-4-6 0 15,4 0-89-15,-4 0-19 0,0 0-3 0,0 0-598 0,4-9-120 16</inkml:trace>
  <inkml:trace contextRef="#ctx0" brushRef="#br0" timeOffset="101451.171">11659 12648 172 0,'-10'3'16'0,"3"3"-16"16,-4-3 0-16,4 4 0 0,-4-7 476 0,-3 6 92 15,-7-3 18-15,4-3 4 16,6 9-523-16,0-9-105 0,-3 7-21 0,4-4-4 16,-4 6 24-16,3-9 5 0,11 0 1 0,-4 10 0 0,-6-10 52 0,10 0 10 15,0 0 3-15,0 9 0 0,0 4 31 0,3-4 6 16,4 0 2-16,4-5 0 0,0 5 12 0,-1 0 2 16,-3-2 1-16,4 8 0 0,6-5-40 0,-2-1-8 15,-5 4-2-15,4-7 0 0,0 13-15 0,4-10-3 16,3 10-1-16,-3-3 0 0,-1-1-5 0,5-2 0 0,-5 6-1 15,4 3 0-15,1 0-2 0,-1-4 0 0,-4 7 0 16,5-6 0-16,2 13-9 0,-3-1 0 0,1 3 9 0,-1-5-9 16,-4 5 14-16,1 1-2 0,3 2 0 0,-3-2 0 15,-4 2-12-15,0 7-8 0,-3-9 8 16,-4 9-13-16,3-7 13 0,-6 4 13 0,-4-3-2 0,0-1-1 16,-4 7-2-16,1-3 0 0,-4 0 0 0,0-7 0 15,0 7 4-15,-4-10 1 0,-3 4 0 0,0-7 0 16,0 7 21-16,0-7 4 0,-1-3 1 0,1 3 0 15,-3-3-31-15,3 0-8 0,0-6 0 0,-1 9 0 16,1-9 0-16,-3-3 0 0,6 3 0 0,-3-4 0 16,3-2 0-16,1-4 0 0,-1 4 0 0,1-4 0 15,-1-6-45 1,0 4-7-16,1-7-2 0,-1-7 0 0,1 7-118 0,-1-9-23 0,1 9-5 16</inkml:trace>
  <inkml:trace contextRef="#ctx0" brushRef="#br0" timeOffset="101981.722">12531 13033 1440 0,'0'0'128'16,"0"0"-103"-16,0 0-25 0,0 0 0 16,0 0 236-16,0 0 43 0,3 10 8 0,1-1 1 0,3-2-230 0,0-4-46 15,0 6-12-15,3 7 0 0,1-7 0 0,-4 7 0 16,4-4 0-16,-1 10 0 0,1-3 11 0,-4 0-3 16,0 9-8-16,4-3 12 0,-1 10 9 0,-3-7 2 15,0 10 0-15,0 2 0 0,-3-8 61 0,-1 9 12 16,1-4 2-16,-1-2 1 0,-3 2-51 0,0-2-9 15,0 2-3-15,0-2 0 0,-3-7-7 0,3 3-1 16,-4 1-1-16,4-7 0 0,0 3-27 0,-3 3 0 16,-1-9 0-16,-3 4 0 15,7-8-24-15,-3 1-6 0,-4-3-2 0,0 3 0 16,0-10 2-16,3 7 0 0,-3-7 0 0,0 1 0 16,3-4-43-16,1-3-9 0,3-3-2 0,-7 0 0 15,-4-3-61-15,1-3-13 0,-1-4-2 0,4-6-856 0</inkml:trace>
  <inkml:trace contextRef="#ctx0" brushRef="#br0" timeOffset="102530.393">12379 13043 403 0,'0'-10'36'0,"0"1"-36"0,0 0 0 0,0-1 0 15,0 1 444-15,4-7 81 0,-1 7 17 0,1-10 3 16,-4 10-437-16,3-7-87 0,1 6-21 0,-1-2 0 16,1-4 0-16,-1 10 0 0,1-7 0 0,-1 4 0 0,4 0 44 0,-3-4 4 15,3 4 0-15,0 5 0 0,-4-5 20 0,8 0 4 16,0 2 0-16,-1-2 1 0,4 6-26 0,0-3-6 16,4-1-1-16,0 4 0 0,3-3-32 0,0 6-8 15,0-3 0-15,0-3 0 0,1 6 0 16,-1 0 0-16,0-4 0 0,-3 4 0 0,3 4 0 0,-7-4 0 15,0 6 0-15,4-3 0 0,-4-3 21 0,0 6 3 16,0 4 0-16,-4-1 0 0,1 0-24 0,3 1 0 16,0-1 0-16,0 1 0 0,4 5 0 0,-4 1 0 15,4-3 0-15,3 2 0 0,-3-5 0 0,3 8 0 16,0-2 0-16,-3-3 0 0,-1-4 0 0,1 7 9 16,-4 3-9-16,-3-4 0 0,3-5 16 0,-4 8-4 15,1-2-1-15,-8-3 0 0,8 2 3 0,-8 4 1 16,-3-9 0-16,0 5 0 0,0 1-7 0,-3-4 0 15,3-2-8-15,-7-1 12 0,0 1-12 0,-4-4 11 16,4 3-11-16,0 1 10 0,-3-4-10 0,-5 3 0 0,5-5 0 16,-8 5 0-16,4-3 0 0,-4-3 0 0,-3 10 0 0,4-4 0 15,-5-5 0-15,1 5 0 0,4 0 0 0,-1-2 0 16,-3-4 0-16,3-3 0 0,1 6 0 0,-1-6 0 16,4 0-8-16,0 0 8 0,0 0-10 0,0 0 10 31,-1 0-30-31,5-6 0 0,-1 6 0 0,4 0 0 15,-3 0-107-15,3-3-22 0,3 3-4 0,-3 0-1 0,7 0-48 16,0 0-11-16,-4 3-1 0,4-3-644 0</inkml:trace>
  <inkml:trace contextRef="#ctx0" brushRef="#br0" timeOffset="103149.044">13875 12588 172 0,'0'0'16'0,"0"0"-16"0,0 0 0 0,0 0 0 15,0 0 364-15,0 0 69 0,0 0 15 0,0 0 2 16,0 0-282-16,0 0-57 0,0 0-11 0,0 0-3 16,-7 6-43-16,0-2-9 0,-4-4-1 0,4 6-1 15,-4-3-21-15,1 3-4 0,-1 1-1 0,1-4 0 16,-4 6 24-16,-4-3 5 0,0 4 1 0,4-1 0 16,0 1-23-16,-4-1-5 0,1 7-1 0,-4-4 0 15,-4 7 13-15,0 6 2 0,4 0 1 0,0 3 0 0,0 1-8 16,0 2-2-16,3-3 0 0,0 7 0 0,4-7 23 15,0 10 4-15,0-4 1 0,0 4 0 0,3 6-27 0,1-1-5 16,3-8 0-16,0 9-1 0,0 0-19 0,3-7 0 16,0 1 0-16,1 6 0 0,-1-3 0 15,4-4 0-15,-3 1 0 0,-1 3 0 0,4-4 0 0,-3 7 0 16,3-6 0-16,3-4 0 0,-3 4 0 0,4-10-9 16,-1 7-1-16,1-10 0 0,3 3 0 0,-3-3 0 15,6-6 0-15,-3 0 0 16,0 0-85-16,4-4-17 0,3-5-3 0,-4 5-1 15,5-12-70-15,-1 4-14 0,0-7-4 0</inkml:trace>
  <inkml:trace contextRef="#ctx0" brushRef="#br0" timeOffset="103693.389">14146 13043 1267 0,'0'0'56'0,"0"0"12"0,4-10-55 0,-1 7-13 0,1-3 0 0,3-3 0 16,-3-1 344-16,6 1 67 0,-3-1 13 0,0 4 2 16,-3-3-399-16,-1-1-80 0,4 4-16 0,-3 3-3 15,-4 3 16-15,0 0 3 0,-7 0 1 0,-4 0 0 0,1 0 71 0,-4 3 14 16,-4 10 3-16,-3-4 1 0,0 0 22 0,-4 4 4 15,0-4 1-15,1 7 0 0,-1-7 0 0,-3 7 0 16,3 3 0-16,-3-3 0 0,-1-4-44 0,5 7-8 16,3-10-1-16,-1 7-1 0,1-7 0 0,7 7 0 15,0-6 0-15,3-1 0 0,4-6-10 0,4 3 0 16,-1 4 0-16,4-10-11 0,0 0-4 0,0 0-1 16,0 0 0-16,11 6 0 15,0-3-12-15,6 3-4 0,-3-2 0 0,7 5 0 0,-3-3 32 16,0 4 0-16,3-4 0 0,-3 3 0 0,-1 1-12 0,1 2 3 15,3-2 1-15,-3 5 0 0,-1 1 8 0,4-3 0 16,1-4 0-16,-5 7 8 0,4-1-8 0,-3-2 0 16,-4-4 0-16,0 7-8 0,0-7 19 0,0 1 4 15,-6 6 1-15,-1-7 0 0,0 0 11 0,-4 1 2 0,1-1 1 0,-4 1 0 16,-4 5-22-16,1-5-8 16,-1-1 0-16,-3 0 0 0,0 1 0 0,-4-1 0 0,4 7 0 0,-3-7 0 15,-1 1 0-15,-3 5 8 0,0-2-8 0,0-4 0 16,-4 7 8-16,1-7-8 0,-5 10 0 0,1-3 0 15,0-3 0-15,3 2 0 0,-6-5 0 0,3-1 0 16,-4 0 11-16,4 1-11 0,0-4 12 0,-1 4-12 16,5-10 0-16,-1 0-22 0,0 0 3 0,4-7 1 15,4 4-114 1,-1-3-22-16,1-4-5 0,3-2-991 0</inkml:trace>
  <inkml:trace contextRef="#ctx0" brushRef="#br0" timeOffset="104032.373">14520 12667 2761 0,'0'0'60'0,"0"0"13"0,0 9 3 0,0-9 2 0,-3 9-62 0,3-2-16 16,0 2 0-16,0 0 0 0,3 1 9 0,1 9-1 15,-1-4 0-15,-3-2 0 0,4 9-8 0,3 0-11 0,-3-3 3 0,-1 12 0 16,1-9 22-16,-1 12 5 0,1-5 1 0,-1 5 0 16,-3 1 28-16,0 9 5 0,0-1 2 0,0 1 0 15,-3-3-2-15,-1 3 0 0,1 6 0 0,-4-3 0 16,-1-3-33-16,1 0-6 0,0 3-2 16,0 3 0-16,-3-3-12 0,3-3 0 0,-4 0 0 0,4-6 0 15,0-4 0-15,0 1-10 0,3-7 2 0,1-3 0 16,-1-6-9-16,1 0-2 0,3-4 0 0,0-5 0 31,0-1-161-31,0-9-33 0,0 0-7 0,0 0-967 0</inkml:trace>
  <inkml:trace contextRef="#ctx0" brushRef="#br0" timeOffset="104370.925">14908 12914 576 0,'0'0'25'0,"0"0"6"0,0 0-31 0,0 0 0 15,0 0 0-15,0 0 0 0,0 0 372 0,0 0 68 16,7 3 13-16,1 4 3 0,-8-7-363 0,10 9-73 16,-6 1-20-16,-1-1 8 0,1 0 44 0,-1 1 8 15,-3 9 3-15,4-4 0 0,-4 4 35 0,3 6 7 16,1-3 2-16,-4 9 0 0,0-2-13 0,0-1-2 15,0 0-1-15,0 7 0 0,3-4-62 0,-6 0-12 16,3-6-2-16,0 10-1 0,-4-10-14 0,1 3 0 16,-1 0 0-16,4-2-10 0,-3-5 10 0,-1 11 0 15,-3-10 0-15,4 3-8 0,-4 3 0 0,3-3 0 0,0-6 0 16,1 6 0 0,-1-6-27-16,-3 0-5 0,4-4 0 0,3-5-1 15,-4-1-15-15,4-9-4 0,-3 10 0 0,3-10 0 16,-4 0-109-16,4 0-23 0,-10 0-4 0,3-4-853 0</inkml:trace>
  <inkml:trace contextRef="#ctx0" brushRef="#br0" timeOffset="104665.168">14739 13008 2804 0,'11'0'124'0,"-11"0"26"0,0 0-120 0,3 0-30 15,8-3 0-15,3 3 0 16,0-6-15-16,7 6-9 0,0-9-1 0,0 5-1 16,4-2-19-16,0 3-4 0,-4-3-1 0,4 3 0 0,-4-4 50 0,-3 1 22 15,-1 3-2-15,-3 3 0 0,0 0 61 0,1 0 12 16,-5 0 3-16,4 0 0 0,-3-6-54 0,-1 6-10 16,4 0-3-16,1 0 0 0,-1 0 3 0,0 0 0 15,0-3 0-15,4 3 0 16,-1-7-51-16,4 7-9 0,1-3-3 0,-5 3 0 15,4-6-77-15,-3 6-16 0,3-3-4 0,-3 3 0 16,-1-7-76-16,-2 7-15 0,-5 0-3 0</inkml:trace>
  <inkml:trace contextRef="#ctx0" brushRef="#br0" timeOffset="105001.3">14901 13388 2973 0,'0'0'65'0,"0"0"14"0,0 0 2 0,0 0 3 0,0 0-67 0,11-6-17 0,0 6 0 0,-1-10 0 0,1 10 0 16,-1-9 0-16,4 9-13 0,-3 0 5 0,3-7 8 0,0 4 0 15,-3 3 0-15,-1-6 0 0,1 6 0 0,0 0 11 16,-1 0-3-16,1 0 0 0,-1 0 0 0,4 0 0 16,-3 0 0-16,3 0 0 0,4 0-8 0,-1 0 0 15,5 0 0-15,2 0 0 0,1 0-10 0,0 0 10 16,-1 0-13-16,1 0 5 0,3 0 8 0,0 0-13 16,1 0 5-16,-5 0 8 15,-2 0-136-15,-1-3-19 0,0 3-4 0,-7-6-618 16,0 6-124-16</inkml:trace>
  <inkml:trace contextRef="#ctx0" brushRef="#br0" timeOffset="105520.969">15413 12535 3222 0,'0'0'71'0,"0"0"14"15,0 0 3-15,0 0 3 0,0 0-73 0,7 6-18 0,4-6 0 0,-1 3 0 16,4-3-22-16,-3 0-8 0,3 7-2 0,0-7 0 16,-3 0-9-16,3 9-3 0,0-9 0 0,-4 9 0 0,1 1 36 0,0-1 8 15,-1 7 0-15,1 3 0 0,-4-1 0 0,0 8 0 16,3-1 0-16,1-3 0 0,3 12 0 0,-3 1 11 16,-1-1-3-16,4 1 0 0,1 2-8 0,-1 1 8 15,3 6-8-15,-3 0 8 0,4 3-8 0,-4 3 0 16,0-3 0-16,0-3 0 0,4 9 0 0,-4-9 0 15,-3 3-12-15,-4-3 12 0,0 0 0 0,-4 0 0 16,-3-7 0-16,0 7 0 0,-3-9 0 0,3 2 0 16,-4-2 0-16,-3-7 8 0,-3 7 1 0,-4-7 0 15,-1 6 0-15,-2-9 0 0,-4 4-9 0,-1-1 8 16,-2-3-8-16,3 0 8 0,-4 0-8 0,0-6 0 16,4 3 0-16,-4-6 0 0,-3 2 0 0,0-2-14 0,0-3 5 15,-1 2 1 1,1 4-21-16,0-10-4 0,3 7-1 0,1-6 0 15,-1-4-157-15,0-3-31 0,8 3-6 0</inkml:trace>
  <inkml:trace contextRef="#ctx0" brushRef="#br0" timeOffset="106035.287">16436 12927 921 0,'0'0'82'0,"0"0"-66"0,0 0-16 0,0 0 0 15,0 0 419-15,0 0 80 0,7 0 16 0,0 6 3 16,4-3-405-16,-1 4-81 0,1-4-16 0,3-3-3 15,-4 6-13-15,5-3-10 0,-5 3 2 0,4 4 0 16,-3 5 8-16,-1-2-8 0,1 3 8 0,-4 2-8 16,4 1 8-16,-4 13 0 0,0-1 0 0,-4 10 0 15,1-4 0-15,-4 1 0 0,3 3 8 0,-3 3-8 16,-3-4 11-16,-4 4-3 0,0 0 0 0,0 0 0 16,0 0 20-16,-4 0 3 0,4-6 1 0,-4-4 0 15,1 1-12-15,3-7-3 0,-4-3 0 0,4-3 0 16,-3 3-17-16,2-6-9 0,1-4 1 0,0-5 0 15,0-1-138 1,0-9-27-16,0 6-6 0,0-6-596 0,-3-6-119 0</inkml:trace>
  <inkml:trace contextRef="#ctx0" brushRef="#br0" timeOffset="106501.534">16514 12676 2862 0,'0'0'63'0,"0"0"13"0,7-3 2 0,-4-3 2 0,-3 6-64 0,7-7-16 16,0 4 0-16,4-3 0 0,-1-4 23 0,1 1 1 0,0 0 0 0,-1 6 0 16,4-4-24-16,-3-2 0 0,3 3 0 0,-3 2 0 15,3-2 14-15,-4 3-2 0,4-3 0 0,0 3 0 16,4-4 5-16,-4 7 1 0,7 0 0 0,-3 0 0 15,0 0 13-15,-1 0 2 0,8 7 1 0,0-4 0 16,-4 6-34-16,4-3 0 0,-4 4 0 0,3-1 0 16,-2 7 0-16,-1-4 0 0,-4 4 0 0,1 3 0 15,0 0-9-15,-4 0-9 0,-4 6-2 0,1-6 0 16,0 6 7-16,-4 0 1 0,-4-3 0 0,1 3 0 16,-1-6 3-16,1-1 1 0,-4 7 0 0,3-6 0 15,-3-3 8-15,-3 3 14 0,-1-4-3 0,1-2-1 16,-4 3-10-16,3 2 0 0,-7-2 0 0,1-3 0 15,-4-7 10-15,0 13 0 0,-4-4 0 0,0-2 0 16,-3-4-10-16,4 7 0 0,-1-7 0 0,0 7 0 16,-3-13 16-16,0 7 4 0,3-4 0 0,-3 3 1 15,0-2-21-15,3-4 0 0,4-3 0 0,-3 0 0 16,2 0 0-16,1-3 0 0,0-4 0 0,0-2 0 0,0 0 0 16,3-1 0-16,1 1 0 0,-1-7 0 15,4 7-37-15,-3-7-12 0,-1 7-3 16,4-1 0-16,0 1-122 0,3-1-25 0,1 1-5 15,-1 3-920-15</inkml:trace>
  <inkml:trace contextRef="#ctx0" brushRef="#br0" timeOffset="107233.558">17928 12425 2530 0,'0'0'56'0,"0"0"11"0,0 0 2 0,0 0 3 0,0 0-58 0,0 0-14 0,-3 10 0 0,3-10 0 16,-4 6 19-16,4-6 1 0,-7 3 0 0,4-3 0 15,-8 6-20-15,4-3-9 0,-4-3 1 0,4 10 0 16,-3-10 8-16,-4 6-10 0,3-3 10 0,-7 7-10 15,4-4 18-15,0 3 4 0,-4-2 1 0,1 5 0 16,-1 4 25-16,1 3 5 0,-5-1 1 0,5 1 0 16,-4 13-20-16,-4-4-3 0,0-3-1 0,4 6 0 15,-4 4-20-15,4-7 0 0,-4 13 0 0,4-4 0 16,0 1 30-16,-4 3 2 0,1-4 0 0,-1 1 0 16,-3 6-8-16,3-3-2 0,4-4 0 0,0 7 0 15,3-6-12-15,1-4-2 0,2 10-8 0,5-9 12 16,-1-4 19-16,4 0 3 0,0 1 1 0,4-1 0 15,-1-3-23-15,4 1-12 0,0 5 12 0,0 4-12 16,4-4 0-16,3 4 0 0,-4 3 0 0,8-7 0 16,-1-3 0-16,1 4 8 0,3-1-8 0,4-5 0 15,-4-1 0-15,3-3 0 0,5 0 0 0,-1-6 0 16,0 0 0-16,-3-1 0 0,-1-2 0 0,1-6 0 16,3 8-20-16,-3-8-12 0,-1-4-1 15,1 3-1-15,3-5-133 0,-3 2-26 0,3 0-6 16</inkml:trace>
  <inkml:trace contextRef="#ctx0" brushRef="#br0" timeOffset="108288.192">18249 12952 1072 0,'0'0'48'0,"0"0"9"0,0 0-45 0,-7 0-12 15,7 0 0-15,0 0 0 0,0 0 90 0,0 0 16 16,-3 0 3-16,3 0 1 0,-4-6-38 0,4 6-7 16,0 0-1-16,0 0-1 0,0-10-17 0,4 10-3 15,-1-9-1-15,1 6 0 0,-4 3-26 0,0 0-4 16,7-7-2-16,-7 7 0 0,0 0 15 0,0 0 3 16,0 0 1-16,0 0 0 0,0 0 37 0,0 0 7 15,0 0 2-15,0 0 0 0,0 0-21 0,0 0-4 16,-4 10-1-16,1-1 0 0,-1 1 5 0,-3-4 1 15,4 10 0-15,-4-4 0 0,-1-2-3 0,1 5 0 0,0 1 0 16,-3 3 0-16,-1 3-13 0,4 0-3 0,-3 6-1 16,-1-3 0-16,0 3-11 0,-3 0-3 0,4 1 0 0,-4 2 0 15,-4 0-7-15,4-6-2 0,-4 13 0 0,-3-7 0 16,0 1-12-16,3-1 11 0,-3-9-11 0,0 13 10 16,0-7-10-16,0-3 0 0,3 0 0 0,0-6 0 15,1 6 0-15,3-6 0 0,3-1 8 0,0-2-8 16,4-3 0-16,0-4 0 0,4 1-12 0,-4-4 12 31,3 3-111-31,4-9-14 0,0 0-3 0,0 0-1 16,0 0-51-16,0 0-11 0,4-9-1 0,-1-1-772 0</inkml:trace>
  <inkml:trace contextRef="#ctx0" brushRef="#br0" timeOffset="108884.385">18422 12943 2188 0,'0'0'195'0,"0"0"-156"15,0 0-31-15,0 0-8 0,0 0 170 0,0 0 33 16,0 0 6-16,0 0 2 15,0 0-191-15,0 0-37 0,0 0-8 0,0 0-2 0,-7 3 2 0,0-3 0 0,-4 0 0 0,1 6 0 16,3-6 15-16,-4 3 10 0,1 3-12 0,-1-6 12 16,4 7 0-16,-4-4 16 0,4 3-2 15,-3-3 0-15,6-3 5 0,-3 6 1 0,0-2 0 0,4 2 0 16,-5-3-4-16,8-3-1 0,0 0 0 0,-3 0 0 16,3 0 4-16,-4 6 1 0,4-6 0 0,0 0 0 15,-3 0-8-15,3 0 0 0,0 0-1 0,0 0 0 16,-7 0-20-16,0-6-4 0,3 6-1 0,4 0 0 15,-3-3-5-15,3 3-1 0,-4-6 0 0,1 6 0 16,3 0 20-16,0 0 0 0,0 0 0 0,-4-4 0 16,1-2 0-16,3 6 0 0,0 0 0 0,0 0 0 15,-4 6 8-15,4-6 6 0,-7 10 1 0,7-1 0 16,4 1 3-16,-1-1 1 0,1 0 0 0,-1 1 0 16,1 6-2-16,3-7 0 0,0 10 0 0,-4-4 0 15,4-2 3-15,0 12 0 0,0-6 0 0,-3 6 0 16,3-6-7-16,-3 9-1 0,-1-3 0 0,4 3 0 15,-3-3 0-15,3 4 0 0,-4-4 0 0,4 3 0 0,-3-3-2 16,3 3-1-16,0-9 0 0,-3 6 0 16,-1 0-9-16,4-3 0 0,0 3 0 0,-3-6 0 0,3 6 0 0,-4 0 0 15,1-6 0-15,-1 0 0 0,1 0 0 0,-1 0 0 16,-3 2 0-16,4-8 0 0,-1 6-12 0,1-3 3 16,-1-1 0-16,1-5 0 0,-4 2 0 0,4-6 0 15,-4-6 0-15,3 10 0 16,-3-10-92-16,0 0-19 0,0 0-3 0,0 0-1 15,0 0-102-15,4-10-21 0</inkml:trace>
  <inkml:trace contextRef="#ctx0" brushRef="#br0" timeOffset="109269.803">18055 13532 403 0,'0'0'17'0,"0"0"5"0,0 0-22 0,0 0 0 0,0 0 0 0,0 0 0 0,0 0 468 0,11 0 88 15,-4 0 19-15,-7 0 3 0,10-6-456 0,1 6-91 16,-11 0-19-16,7 0-3 0,-7 0 35 0,11 6 8 15,-11-6 0-15,10 0 1 0,-10 0 20 0,7 3 4 16,4 3 1-16,-4-6 0 0,-7 0-31 0,10 10-7 16,1-10 0-16,0 6-1 0,3-6-23 0,-4 0-4 15,4 3 0-15,1-3-1 0,-1-3-1 0,0 3 0 16,3-6 0-16,5 6 0 0,-1-3-10 0,0-4 0 16,0 7 0-16,4 0-11 0,-1-6 11 0,1 3 0 15,-4 3 0-15,4 0 0 16,-4 0-16-16,-7 0-8 0,-3 0-2 0,-1 0 0 15,5 0-106-15,-8 0-22 0,-7 0-4 0,0 0-666 16,0 0-132-16</inkml:trace>
  <inkml:trace contextRef="#ctx0" brushRef="#br0" timeOffset="109831.183">19279 12651 2372 0,'0'0'52'0,"0"0"12"0,-3 6 1 0,3 4 1 0,-4-4-53 0,-3 3-13 15,4 1 0-15,-4-1 0 0,3 4 57 0,1-4 9 16,-1 7 2-16,-3-1 0 0,3-2-7 0,1 3-1 15,-1 2 0-15,1-2 0 0,-1-3-1 0,4 9-1 0,-3-4 0 0,3 4 0 16,0 3-10-16,3 1-1 0,1-1-1 0,-4 6 0 16,0 3-27-16,3 1-6 0,1 9-1 0,-4 0 0 15,-4 3-12-15,4 3 9 16,-3-3-9-16,-1 0 8 0,1 3-8 0,-1-6 12 0,-3 3-12 16,4-3 12-16,-4-6-12 0,0 6 0 0,0-16 0 0,-1 6 8 15,1 1 20-15,0-7 3 0,4-3 1 0,-1 3 0 16,1-3-32-16,-4 4 0 15,3-11 0-15,4 8 0 0,-3-8 0 0,-1 1 0 0,1 3 0 0,-1 0 0 32,-3-3-24-32,4 3-10 0,-1-3-2 0,0-1-1 0,-3 1 12 0,4-3 2 0,-1-4 1 0,4 4 0 31,0-6-57-31,-3-1-11 0,3-9-2 0,0 0-1 0,0 0-127 16,0 0-26-16,10-25-5 0,5-3-769 0</inkml:trace>
  <inkml:trace contextRef="#ctx0" brushRef="#br0" timeOffset="110655.537">20055 13121 864 0,'0'0'38'0,"4"3"8"0,-4-3-37 0,0 0-9 0,0 0 0 0,0 0 0 16,3-3 464-16,1-3 92 0,3 6 17 0,-3-9 4 31,-1 5-505-31,1-2-102 0,-1-3-20 0,-3-1-4 0,0 10 37 0,0 0 7 0,-3 0 2 0,-4-9 0 16,0 9 8-16,-4-6 8 0,0 6-8 0,-3 0 11 15,0 6 12-15,4-6 2 0,-5 3 1 0,1 3 0 16,4 1 14-16,-4-4 4 0,3 6 0 0,-3-3 0 15,3-2-23-15,1 5-4 0,-1-3-1 0,-3-3 0 16,7 4-8-16,-4 2-8 0,4 0 12 0,-3 1-12 16,-1-4 0-16,8-3 0 0,-4 7 0 0,0-1 0 15,3 4 0-15,-3-10 0 0,7 6 0 0,-4-3-12 16,4-2 1-16,0-4 1 0,-3 9 0 0,3-9 0 16,0 0 10-16,3 9 0 0,1-2 0 0,-4-7 0 15,7 9 0-15,0-3 0 0,-7-6 0 0,11 4 0 16,-1 2 0-16,1-3 14 0,-1 3-3 0,5-3-1 15,-5 4-10-15,1-4 0 0,3 3-12 0,0 3 12 0,0 1-9 16,0-1 9-16,4 1 0 0,-4-1 0 16,0 0 0-16,0 4 0 0,4-4 0 0,-8 1 0 0,1-7 0 15,-4 6 0-15,4 1 0 0,-4-4 0 0,-4 3 0 16,4 1 0-16,0-4 0 0,-3-3 0 0,3 7 11 0,-4-4 2 16,4 3 1-16,1 1 0 0,-1-4-14 0,0 3 0 15,0 1 0-15,0 2 0 0,0-2 0 0,0 5 0 16,0 1-12-16,0-3 12 0,0 2 0 0,-3-5 0 15,-1 5 0-15,-3-2 0 0,0 3 0 0,4-7 0 16,-4 0 0-16,0 7 0 0,-4-6 29 0,4-1 7 16,-3 0 0-16,-1 1 1 0,4-4-27 0,-7-3-10 15,3 3 0-15,1-2 9 0,3-4-9 0,0 0 0 16,-4 6 0-16,1-3 8 0,3-3-8 0,-7 9 0 0,0-9 0 16,0 10 0-16,0-4 0 0,0-3 0 0,0 4 0 0,-1 2 0 15,-2-3 0-15,-1-3 0 0,4 4 0 16,0-4 0-16,0 3 0 0,-3-3 0 0,2-3 0 15,-2 0 0-15,6 6 12 0,-6-6-4 0,3 0 0 0,-4 4 0 16,8-4-8-16,-8 6 8 0,4-6-8 0,0 0 8 16,0 0-8-16,0 0 0 0,0 0 0 0,-4 0 0 15,4-6 0-15,-3 6 0 0,2-4 0 0,-2 4 0 16,3-6 0-16,-4 6 0 0,1 0 0 0,3 0 0 16,0 0 0-16,-4-3 0 0,4 3 0 0,0 0 0 15,-4-6 0-15,4 6 0 0,0 0 0 0,0-3-11 16,-3-4-17-16,6 7-4 15,-3 0-1-15,0-3 0 0,3-3-81 0,1 3-16 16,3-3-3-16,-4-4-714 0,1 10-142 0</inkml:trace>
  <inkml:trace contextRef="#ctx0" brushRef="#br0" timeOffset="111472.63">20345 12435 1609 0,'0'0'71'0,"0"0"15"0,0 0-69 0,0 0-17 0,0 0 0 0,0 0 0 16,0 0 100-16,0 0 16 0,0 0 3 0,0 0 1 16,0 0-24-16,0 0-4 0,7 9 0 0,-4 0-1 15,4 1 5-15,0-4 0 0,0 3 1 0,4 1 0 16,-4-1-26-16,4 1-6 0,-1 5-1 0,4-2 0 15,0 3-24-15,1 9-6 0,6-7-1 0,0 8 0 16,0-5-3-16,4 5-1 0,3 8 0 0,0-6 0 16,0 10-21-16,8-4-8 0,-5 1 0 0,1 3 0 15,0 2 0-15,3-2 0 0,-7 6 0 0,1 3 0 16,-5-3 0-16,1 9 0 0,-7-6 0 0,-1 3 0 16,-3-3 11-16,-3 3-11 0,-7-2 12 0,3-11-12 15,-4 7 8-15,1-3-8 0,-4-4 0 0,0 1 0 16,-4-3 18-16,1-1-3 0,-1 4-1 0,1-4 0 15,-4 1-6-15,-1-7-8 0,-2 6 11 0,-1-5-11 16,1-1 10-16,-4-3-10 0,0 0 8 0,-4 0-8 16,0-3 0-16,-3-3 0 0,3-3 0 0,1 2 0 0,-4 1 0 15,3 3 0-15,-3-9 0 0,3 5 0 16,-3-8-54-16,0 6-6 0,-4-7-2 16,-3 7-874-16,3-7-174 0</inkml:trace>
  <inkml:trace contextRef="#ctx0" brushRef="#br0" timeOffset="121967.239">20913 1146 403 0,'0'0'17'0,"0"0"5"0,0 0-22 0,0 0 0 0,0 0 0 0,0 0 0 16,0 0 236-16,0 0 44 0,0 0 8 0,0 0 1 16,0 0-205-16,0 0-40 0,0 0-9 0,0 0-2 15,0 0-5-15,0 0-2 0,0 0 0 0,7-7 0 16,-4 4 14-16,-3 3 2 0,0 0 1 0,0 0 0 15,0 0 24-15,0 0 5 0,0 0 0 0,0 10 1 16,-3-1-6-16,-1 10-2 0,1-3 0 0,-4-7 0 0,0 7-25 16,0-4-4-16,-4 7-2 0,0-3 0 0,-3 2-17 15,0 1-3-15,-4 0-1 0,4 6 0 0,-7 0-2 0,4 0-1 16,-5 7 0-16,1-1 0 0,4 0-2 16,-5 4-8-16,-2-1 12 0,3 10-4 0,-4-6 3 0,4 3 0 15,0-4 0-15,-1 1 0 0,1-4-3 16,0 1-8-16,7-7 12 0,-4 7-4 0,1-7 2 0,3 0 0 15,-4-3 0-15,4 3 0 0,0-2 9 0,3-8 1 16,-3 7 1-16,3-6 0 0,-3 0-21 0,0-3 0 16,4-4 0-16,-1 4 0 15,0-7-21-15,4 1-9 0,-3-4-2 0,6-6 0 16,-3 0-26-16,7 0-6 0,-3 0 0 0,3-16-1 16,3 7-152-16,4-10-31 0,7-28-5 0,4 3-2 0</inkml:trace>
  <inkml:trace contextRef="#ctx0" brushRef="#br0" timeOffset="122530.058">20955 995 1324 0,'0'0'118'0,"0"0"-94"0,0 0-24 0,0 0 0 0,-7 0 100 0,0 10 16 16,-4-10 4-16,4 6 0 0,-3-3-53 0,-1 3-11 16,1-3-1-16,-5 7-1 0,1-4 34 0,-3 0 8 15,3-3 0-15,-1 7 1 0,1-1-17 0,4-2-4 16,3-7-1-16,0 3 0 0,3 3-11 0,4-6-3 16,0 0 0-16,0 0 0 0,0 0-13 0,0 0-4 15,7 3 0-15,4 3 0 0,-1-6-25 0,-3 7-6 16,4-4-1-16,-11-3 0 0,3 6 7 0,5-3 1 15,-1 13 0-15,-4-7 0 0,1 7 9 0,-4-7 3 16,0 4 0-16,0 3 0 0,0-4-32 0,0 10 0 16,0-3-8-16,3-7 8 0,-3 4 0 0,4 3 16 15,-1 0-2-15,1-4 0 0,-1 4-14 0,4 6 0 16,0-6 0-16,-3 6 0 0,-1-3 10 0,5 3-1 16,-1 3 0-16,-4-2 0 0,4 8-1 0,-3 4-8 0,-1-7 12 0,1 7-4 15,-1-10 4-15,1 9 0 16,-1-2 0-16,1-10 0 0,3 3-12 0,-4 1 0 0,1-8 0 15,-1 8 0-15,5-11 0 0,-5 1 10 0,4 6-1 0,0-9 0 16,-3 6-9-16,3-6 0 0,-4 3 0 0,4-1 0 16,-3 7 0-16,-1-9 0 0,1 6 0 0,-1-6 0 15,1-4 0-15,0 4-14 0,-1 3 2 0,-3-4 0 16,0-5 12-16,0-1 13 0,4 1-2 0,-4-1-1 16,0 7-10-16,0-13-12 0,0-3 2 0,0 6 1 15,0-6-14 1,0 0-2-16,0 0-1 0,0 0 0 0,0 0-55 0,0 0-11 15,0 0-3-15,0 0 0 0,-4-6-108 0,-3 3-21 16,0-4-5-16</inkml:trace>
  <inkml:trace contextRef="#ctx0" brushRef="#br0" timeOffset="122863.121">20391 1889 1152 0,'0'0'102'0,"0"0"-82"0,0 0-20 0,0 0 0 16,0 0 308-16,0 0 56 0,0 0 12 0,0 0 3 15,0 0-287-15,10 0-56 0,1 0-12 0,-1 0-3 16,1-3 11-16,3 3 3 0,0-7 0 0,0 4 0 15,7 3-35-15,4-6 0 0,0 6 0 0,3 0 0 16,0-9 0-16,-3 9 0 0,3-4 8 0,0-2-8 16,1 6 0-16,-5-3 0 0,5 3 0 0,-5 0 0 15,-3-6 8-15,1 0-8 0,-5 6 0 0,1 0 0 16,-4 0 10-16,-3 0-10 0,-1 0 8 16,-3 0-8-1,-7 0-100-15,0 0-24 0,0 0-6 0,0 0-605 0,0 0-121 0</inkml:trace>
  <inkml:trace contextRef="#ctx0" brushRef="#br0" timeOffset="123548.524">22035 1174 2095 0,'0'0'92'0,"-4"0"20"0,4 0-89 0,0 0-23 16,0 0 0-16,0 0 0 0,-4-10 39 0,4 10 3 15,0 0 1-15,0 0 0 0,0 0-23 0,0 0-5 16,0 0-1-16,0 0 0 0,0 0 6 0,4 10 2 15,-8 6 0-15,8-13 0 0,0 12 6 0,-4 1 2 16,0-3 0-16,0 2 0 0,0 1 2 0,3 6 0 16,1-3 0-16,-1 6 0 0,-3 3 22 0,4-3 5 15,3 13 1-15,-7-4 0 0,0 7-20 0,0-3-3 16,0-1-1-16,0 7 0 0,0 0-16 0,0 0-4 16,0-6-1-16,-4-1 0 0,-3-2-7 0,4-4 0 15,-1 7-8-15,1-13 12 0,3 3-12 0,-4-3 8 16,0 3-8-16,1-6 0 0,3 3 9 0,0-6-9 15,-4-3 8-15,4 0-8 0,-7-4 0 0,4-3 0 0,6 1 0 16,-3-1-11 0,0-9-89-16,0 0-17 0,0 0-4 0,7-9-705 0,0 6-141 0</inkml:trace>
  <inkml:trace contextRef="#ctx0" brushRef="#br0" timeOffset="124023.801">22535 1111 1209 0,'0'0'108'0,"8"0"-87"15,-5-9-21-15,1 9 0 0,-4 0 144 0,7-3 25 16,0-4 5-16,-7 7 1 0,0 0-100 0,0 0-20 16,0 0-4-16,0 0-1 0,0 0 23 0,0 0 5 15,7 10 1-15,-4 9 0 0,1-10-24 0,-1 0-5 0,1 13-1 0,-1-3 0 16,4 0-34-16,-3 0-7 0,-4 6-8 0,0 0 11 15,7-3-3-15,-3 6 0 0,-1-3 0 0,-3 3 0 16,4 7 8-16,-1-7 0 0,1 13 1 16,-4-13 0-16,0 10 21 0,0-4 4 0,3 7 1 15,-3-3 0-15,-3-10-4 0,-1 9-1 0,4-2 0 0,0-7 0 16,0 7-10-16,0-10-1 0,0 3-1 16,-3-9 0-16,6 6-26 0,-3 0 0 0,-3-12-9 0,-1 8 9 15,8-2 0-15,-4-6 0 0,0 9 0 0,0-10 0 31,0 4-25-31,0-3-2 0,3-1 0 0,-3 1 0 16,-3-4-114-16,3 0-23 0,-4 1-5 0,4-1-933 0</inkml:trace>
  <inkml:trace contextRef="#ctx0" brushRef="#br0" timeOffset="124669.136">21816 2155 1922 0,'0'0'42'0,"0"0"9"0,-7-3 1 0,0-3 3 0,7 6-44 0,0-9-11 0,0 9 0 0,-7 0 0 16,3-7 0-16,4 7 0 0,0 0 0 0,0 0 0 15,-10 0 0-15,10 0 0 0,0 0 0 0,0 0 0 16,-8 7 9-16,8-7 0 0,0 0 0 0,0 0 0 0,0 0 20 0,0 0 4 16,-3 0 1-16,3 0 0 0,7 6 7 0,-7-6 2 15,0 0 0-15,0 0 0 16,0 0 22-16,11 3 5 0,3-3 1 0,-4 0 0 0,1 6-31 0,3-3-7 15,7-3-1-15,-3 10 0 0,-1-10 10 0,5 6 2 16,-1-6 0-16,3 9 0 0,1-5-20 0,0-4-3 16,3 6-1-16,7-6 0 0,8 6 10 0,-1-6 2 15,0 0 0-15,-3 0 0 0,7 0-32 0,-4 0 0 16,-3 0 0-16,3 0 0 0,-6 3 12 0,-1-3-3 16,0 0-1-16,-3 0 0 0,-7 0-8 0,3 0 0 15,7 0 0-15,-3 0 0 0,-7 0 0 0,3 0 10 16,-7 0-10-16,4 0 10 0,-1 0-10 0,-6 7 0 15,-7-7 0-15,3 0 0 0,0 0-8 0,0 0-4 16,-14 0-1-16,0 0 0 16,7-7-129-16,-7 7-26 0,0 0-4 0,0 0-964 0</inkml:trace>
  <inkml:trace contextRef="#ctx0" brushRef="#br0" timeOffset="125156.85">23527 1174 2077 0,'0'0'45'0,"0"0"10"0,0 0 1 0,-7 6 4 0,0-3-48 0,7-3-12 16,-7 7 0-16,7-7 0 0,-4 3 46 0,4 12 7 15,-3-5 2-15,3-1 0 0,3 7-11 0,-3-4-1 16,4 4-1-16,-1 3 0 0,1-3-14 0,3 2-2 0,-4 11-1 0,4-11 0 16,0 7-17-16,-3 4-8 0,3 5 8 0,0 7-8 15,-3 0 11-15,-4 3-3 0,0-10-8 0,0 4 12 16,0 6 33-16,0-4 7 0,-4-8 0 0,4 2 1 16,0-5-29-16,-4 5-7 0,1-15-1 0,3 3 0 15,3 0-6-15,-3-3-2 0,4-4 0 0,0 4 0 16,-4-10-8-16,3 1 0 0,1-1 0 0,3-2 0 31,-7-7-137-31,0 0-30 0,0 0-5 0,0 0-913 0</inkml:trace>
  <inkml:trace contextRef="#ctx0" brushRef="#br0" timeOffset="125473.799">23470 1164 2487 0,'0'0'55'0,"0"0"11"0,0-3 2 0,0 3 2 0,0 0-56 0,7-6-14 16,0 6 0-16,0 0 0 0,1 0 22 0,2 0 2 16,-3 0 0-16,4-3 0 0,-1 3 27 0,1 0 5 15,0 0 2-15,3 0 0 0,0-6-35 0,3-1-7 16,1 7-2-16,0 0 0 0,3 0 14 0,0-3 4 15,0 3 0-15,4 0 0 0,3-6-32 0,0 3 0 0,1 3 0 0,-1-6 0 16,-4 6 0-16,-2 0 0 0,2 0 0 0,-3 0 0 16,4 0 0-16,-7 0 0 0,-1 6 0 15,1-6 0 1,-4 9-38-16,-3-9-10 0,-4 3-3 0,3 10 0 16,-3-13-174-16,-3 3-35 0,0 16-8 0,-4-19 0 0</inkml:trace>
  <inkml:trace contextRef="#ctx0" brushRef="#br0" timeOffset="125806.009">23495 1541 2487 0,'0'0'55'0,"0"0"11"15,0 0 2-15,0 0 2 0,0 0-56 0,0 0-14 0,0 0 0 0,0 0 0 0,4 9 0 0,-4-9 0 16,7 0 0-16,3 6 0 0,1 1 54 0,-1-4 8 16,4-3 2-16,4 0 0 0,-4 0-26 0,7 0-5 15,-3 0-1-15,3 0 0 0,4-3 7 0,0-4 1 16,-1 7 0-16,4 0 0 0,1-6-40 0,-1 6 0 16,0-3 0-16,0-3 0 0,-3 3 0 0,-4 3 0 15,4-7 0-15,-4 4 0 0,0 6 0 0,-3 4 0 16,0-7 0-16,-4 0 0 15,0 0-29-15,0 0-7 0,-4 0-2 0,1 0 0 16,0 0-21-16,-1 0-4 0,1 0-1 0,3 0 0 16,-4 0-19-16,1 0-4 0,3 0-1 0,-3 0-630 0,-1 0-126 15</inkml:trace>
  <inkml:trace contextRef="#ctx0" brushRef="#br0" timeOffset="126496.283">25262 540 2026 0,'4'-18'90'0,"-1"18"18"0,1-10-86 0,-4 4-22 15,4 3 0-15,-1-3 0 0,1 2 16 0,-1 4-2 0,1-6 0 0,-1 6 0 16,-3 0 8-16,0 0 2 0,0 0 0 0,0 0 0 15,0 0 8-15,0 0 3 0,0 0 0 0,0 0 0 16,0 0 9-16,0 16 3 0,0-7 0 0,0 10 0 16,0-3 1-16,-3-4 0 0,3 4 0 0,-4 12 0 15,-3-9-4-15,4 15 0 0,-1-5 0 0,-3 5 0 16,3 1-14-16,-3 12-3 0,4-3-1 0,-1 9 0 16,-3 10 3-16,4-1 1 0,-4 7 0 0,0 3 0 15,3 1-18-15,1-1-4 0,-4 6-8 0,3 4 12 16,0-10-4-16,4 3-8 0,-7-3 11 0,4-6-11 15,3 3 24-15,-4-6-3 0,1 3 0 0,-4-7 0 16,3-2 5-16,1 5 1 0,-4-8 0 0,3-4 0 0,-3-3-10 16,0-6-1-16,3-1-1 0,1 1 0 0,-1-6-7 15,1-4-8-15,-1 3 11 0,1 1-11 0,-1-7 0 0,4 0 0 16,-3-3 0-16,3 4 0 0,-4-4 0 16,1-6 0-16,-1-1 0 0,4-2 0 0,-3 3-8 0,-1-3-9 15,4-7-2-15,-3-3 0 16,3-3-86-16,-4 7-18 0,4-10-3 0,-7 0-751 15,7 0-151-15</inkml:trace>
  <inkml:trace contextRef="#ctx0" brushRef="#br0" timeOffset="127457.923">26677 1193 864 0,'0'0'38'0,"0"0"8"0,0 0-37 0,0 0-9 0,0 0 0 0,0 0 0 15,0 0 244-15,0 0 46 0,0 0 10 0,0 0 1 16,0 0-173-16,0 0-34 0,-3-3-7 0,3 3-2 16,-8-10-36-16,1 10-7 0,-3 0-2 0,-1 0 0 15,-3 3-4-15,0 4 0 0,-4-4-1 0,1 3 0 16,-1 3-6-16,0 1-1 0,-3-4 0 0,4 7 0 16,-4-7-11-16,3 3-2 0,0-6-1 0,4 10 0 15,0-10 0-15,0 6 0 0,0 1 0 0,3-4 0 16,1 4-4-16,-4-7-1 0,3 6 0 0,4-3 0 15,-4 1-9-15,1-4 0 0,3 3 0 0,0-3 8 16,-4 7-8-16,7-4 0 0,1 3 9 0,-1-9-9 16,1 3 11-16,3-3-3 0,0 0 0 0,0 0 0 0,7 13 2 15,0-10 0-15,0 3 0 0,4-3 0 16,-1 7-1-16,1 6 0 0,3-13 0 0,0 3 0 0,0 3-9 16,0 1 0-16,4-1 0 0,-4 10-11 0,7-3 3 0,0-7 0 15,1 10 0-15,-1 0 0 0,0-4 8 0,-4 14 11 16,5-11-3-16,-1 4 0 0,-7 7-8 0,0-11 0 15,-3 11 0-15,3-11 0 0,-4 8 0 0,-3-1 0 16,4-7 0-16,-4 1 0 0,4 6 0 0,-4-9 0 16,-4-3 0-16,4 12 0 0,-3-13 0 0,-1 4 0 15,1 3 0-15,-4-4 0 0,0 1 8 0,0-3 0 0,0-4 0 16,-4 10 0-16,1-10 10 0,-4 4 2 0,0-1 0 16,0 4 0-16,-4-7 6 0,0 7 2 0,4-13 0 15,0 7 0-15,-3-1-12 0,-4 0-1 0,0-2-1 0,3-4 0 16,-3 6 3-16,0-2 1 0,0-7 0 0,-4 9 0 15,4-9-18-15,0 6 0 0,-4-3 0 16,0-3-9-16,-3 0 9 0,0 0 0 0,0 0 0 0,0 0 0 16,-4 0 12-16,4-3-3 0,-4-3 0 0,4 6 0 31,0-9-28-31,0 9-5 0,0-7-2 0,-1-2-908 0,1 6-182 0</inkml:trace>
  <inkml:trace contextRef="#ctx0" brushRef="#br0" timeOffset="167467.825">16450 11936 2563 0,'0'0'56'0,"0"0"12"0,0 0 3 0,11 0 1 0,-1 0-58 0,8 0-14 16,-1 6 0-16,5-6 0 0,-1 0 0 0,0 3 8 15,4-3-8-15,-1 0 0 0,8 7 0 0,3-7 0 16,4 0 0-16,11-7 0 0,6 7 0 0,-3-3 0 16,3 3 0-16,4-6 0 0,-7 6 12 0,7 0 2 15,0-3 1-15,4 3 0 0,3-6 21 0,0 6 4 16,0 0 0-16,0 0 1 0,-7 0 6 0,0 0 1 16,0 0 0-16,0 0 0 0,3 0-8 0,1 6 0 15,6-6-1-15,4 0 0 0,-7 3-8 0,7-3-2 16,4 0 0-16,7 0 0 0,3 0-10 0,0 0-3 15,4 0 0-15,0 0 0 0,3-3-16 0,4-3 0 0,3 6 8 16,-7 0-8-16,-7-4 0 0,4 4 0 0,0-6 0 16,0 6 0-16,-4 0 0 0,0 0 0 0,-7 0 0 15,-7 6 0-15,0-2 10 0,4 2-2 0,-1-3 0 0,1 3 0 16,-4-3 13-16,-3 4 3 0,-8-4 0 0,4 3 0 16,-3-3-9-16,3 3-2 0,0-2 0 0,0 2 0 15,-4-6-4-15,4 0-1 0,-7 0 0 0,0 0 0 16,0 0 12-16,0 0 3 0,4-6 0 0,-1 2 0 15,1 4-23-15,-4-6-16 0,-7 3 2 0,-4 3 1 16,-3-6 21-16,-4 6 4 0,-7-3 0 0,1 3 1 16,-4-7-13-16,-4 7-13 0,0-3 2 0,0 3 1 15,-3-6 10-15,0 6 0 0,-8 0 0 0,1 0 0 16,-8-3-11-16,5-3 0 0,-5 6 0 0,-3 0 0 16,-7 0-139-16,0 0-28 0,7-4-6 15,-7 4-1164-15</inkml:trace>
  <inkml:trace contextRef="#ctx0" brushRef="#br0" timeOffset="168216.812">16955 14307 2365 0,'-18'3'104'0,"11"-3"23"0,-4 0-102 0,1 6-25 15,-4-3 0-15,3-3 0 0,-3 6 28 0,3-2 0 16,4-4 0-16,-3 6 0 0,3-6-19 0,7 0-9 16,0 0 10-16,0 0-10 0,0 0 12 0,0 0-3 15,0 0-1-15,0 0 0 0,7-6 37 0,0 6 7 16,7 0 2-16,0 0 0 0,4 0-6 0,-1 6 0 16,4-6-1-16,4 3 0 0,3 3 5 0,0-3 2 15,4 4 0-15,4 2 0 0,2-3-3 0,8-3-1 16,7 4 0-16,7-4 0 0,7-3-18 0,0 9-4 15,11-2-1-15,-8-7 0 0,4 3-10 0,4 3-1 0,7-6-1 16,3 0 0-16,4 0-5 0,-1 6-1 0,1-6 0 16,7 3 0-16,3-3 0 0,4 10 0 0,-4-4 0 15,8-3 0-15,-1 3-1 0,7-2 0 0,-3 2 0 16,-3 3 0-16,-8-6 3 0,0 10 0 0,8-4 0 0,-8 1 0 16,-3-1-2-16,-8 1 0 0,-2-1 0 0,2 7 0 15,-2-4-1-15,-1-2 0 0,-7 5 0 16,-4-5 0-16,-10 5-8 0,4-2 0 0,-4-4 9 0,-3 7-9 15,-4-7 12-15,0 1-3 0,-8-4 0 0,-2-3 0 16,-11 7-1-16,-1-10-8 0,-6 6 12 0,-4-6-4 16,-3 0-8-16,-4 0 0 0,-3 0 0 0,-4 0 0 15,0 0-16-15,-3-6-3 0,-1 6 0 0,-3-4 0 16,-3-2-93-16,3-3-18 16,-4-1-4-16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1T17:55:07.48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21308 1973 1915 0,'0'0'84'0,"0"0"19"0,0 0-83 0,0 0-20 16,0 0 0-16,0 0 0 0,7 4 36 0,-7-4 2 16,0 0 1-16,10 0 0 0,-3 0-39 0,-7 0 0 15,0 0 0-15,0 0 0 0,8 0 0 0,2 9 0 16,-3-9 0-16,-7 0 0 0,0 0 0 0,7 0 16 0,0 0-3 16,-7 0 0-16,7 6 29 0,0 4 6 0,-3-7 0 15,-1 3 1-15,1 4 17 0,0-1 3 0,-4 10 1 0,0-10 0 16,3 7-37-16,-3 0-7 0,-3 2-2 0,3 4 0 15,-4 3 7-15,0 4 1 0,1-4 0 16,-4 3 0-16,0 6-16 0,-4-9-4 0,4 4 0 0,-3-4 0 16,-1 3-12-16,4 6 11 0,0-8-11 15,0 5 10-15,0-6-2 0,0 10-8 0,3-7 12 0,-3 0-4 16,4 3 0-16,-1-2 0 0,1-4 0 0,-1 3 0 16,4-9-8-16,-3 9 0 0,-1-9 0 0,0 3 0 15,1-4 0-15,-4 1 0 0,3 0 0 0,1 0 0 16,-1-10 0-16,1 1-12 0,-1 5 4 0,-3-5 8 15,7-1-78 1,0-9-8-16,-3 6-2 0,3-6 0 0,0 0-124 0,0 0-26 0,0 0-5 16,0 0-1-16</inkml:trace>
  <inkml:trace contextRef="#ctx0" brushRef="#br0" timeOffset="493.575">20913 2068 2012 0,'0'0'89'0,"0"0"19"0,0 0-87 0,0 0-21 0,-4-4 0 0,4 4 0 15,0 0 59-15,0 0 7 0,0 0 2 0,7-6 0 16,-7 6-48-16,4-3-10 0,-4 3-2 0,0 0 0 16,7-6-8-16,-4-4 8 0,-3 10-8 0,11 0 8 15,-1-3 0-15,-2-3 0 0,2 6 0 0,1 0 0 16,3 0 29-16,3 0 6 0,1 0 1 0,3 0 0 15,4-3-10-15,3 3-2 0,4-6 0 0,3 6 0 16,0-7 20-16,-3 4 3 0,7-3 1 0,-4 6 0 16,-3-3-13-16,0 3-3 0,0-10 0 0,3 4 0 15,-7 6-32-15,7 0-8 0,1-9 0 0,-1 9 0 0,0 0 0 16,-3 0 0-16,7 0 0 0,-8 0 0 16,1 0 0-16,0 0 0 0,0-4 0 0,-1 4 0 0,-6 0-20 15,0 4-2-15,-4-4-1 0,-3 0 0 16,6 0-55-16,-6 9-11 0,-4-9-3 0,4 0 0 15,-4 0-111-15,4 0-22 0</inkml:trace>
  <inkml:trace contextRef="#ctx0" brushRef="#br0" timeOffset="1171.528">23128 1942 1609 0,'0'0'71'0,"0"0"15"0,0 0-69 0,0 0-17 16,0 0 0-16,0 0 0 0,0 0 68 0,0 0 9 0,0 0 3 0,0 0 0 15,0 0-50-15,0 0-10 0,0 0-1 0,0 0-1 16,0 0 10-16,0 0 1 0,0 0 1 0,0 0 0 16,0 0 21-16,0 0 4 0,0 0 1 0,4 6 0 15,-1 4 2-15,-3-1 1 0,0 1 0 0,0-1 0 16,0 10-27-16,0-3-6 0,-3 2-1 0,-1 11 0 16,1-4-5-16,-1 3 0 0,1 3-1 0,-5 1 0 15,1 2 11-15,4-6 2 0,-8 7 1 0,4-10 0 16,-3 3-12-16,3 0-2 0,-4-3-1 0,0 4 0 15,4-4-6-15,-3 3-2 0,3-3 0 0,0 0 0 16,0-6-10-16,0 9-11 0,0-9 3 0,-1 6 0 16,5-6 8-16,-4 0 0 0,3-4 0 0,-3 4 0 15,4 0-28 1,-1-3-3-16,1 2-1 0,-1-2 0 0,1-6-140 0,3-1-29 16,3 0-6-16,-3-9-473 0,0 0-96 0</inkml:trace>
  <inkml:trace contextRef="#ctx0" brushRef="#br0" timeOffset="1530.811">23573 1773 2257 0,'0'0'100'0,"0"0"20"0,0 0-96 0,0 0-24 0,-7 9 0 0,3-3 0 15,1 4 40-15,-1 9 2 0,4-13 1 0,-4 7 0 16,4 2-18-16,0-5-3 0,0 5-1 0,0-2 0 16,4 2-7-16,-4 4-2 0,0-3 0 0,0 3 0 15,0 0 0-15,4 9 0 0,-4-3 0 0,0 9 0 16,-4-5 23-16,4 8 4 0,-7 4 1 0,3-3 0 16,1-1-22-16,-4 4-4 0,0-6-1 0,3 2 0 15,-6 1 21-15,3-4 4 0,0 4 1 0,-4-4 0 16,4 1-16-16,0-1-3 0,-4-5-1 0,4-1 0 15,0-3-19-15,0 3 10 0,0-9-10 0,4 3 8 16,-5 0-8-16,5-6 8 0,-1-1-8 0,-3-2 8 16,4 2-69-1,-1-5-15-15,1-7-2 0,-1 6-1 0,1-2-113 0,3-7-22 0,0 0-5 16,-7 0-1-16</inkml:trace>
  <inkml:trace contextRef="#ctx0" brushRef="#br0" timeOffset="1963.442">22345 2905 2516 0,'0'0'112'0,"-7"0"22"0,-7 0-107 0,7 9-27 0,7-9 0 0,0 0 0 16,-7 0 68-16,7 0 9 0,0 0 2 0,0 0 0 15,10 0-67-15,1 0-12 0,-1 0 0 0,5 0-10 16,9 0 10-16,4 0 11 0,-3-9-3 0,3 9 0 16,4 0-8-16,3 0 12 0,4-3-12 0,4-4 12 15,2 4-2-15,8-3 0 0,7 6 0 0,4 0 0 16,-1 0 6-16,-3 0 2 0,-7 0 0 0,0 0 0 15,-4-6 22-15,4 6 4 0,4 0 0 0,-8 0 1 16,4 0-16-16,0 0-3 0,-4 0-1 0,-6 0 0 16,3-3-16-16,-8-4-9 0,-2 7 10 0,-5 0-10 15,5-3 0-15,-1 3 0 0,-3-6 0 0,0 6 0 16,-4-9 0-16,0 9 0 0,0-10 0 0,-7 10 0 16,1-3-60-16,-5-3-6 15,-3 6-1-15,0 0 0 0,-3-7-162 0,-4 4-33 16</inkml:trace>
  <inkml:trace contextRef="#ctx0" brushRef="#br0" timeOffset="2699.68">24857 1842 979 0,'0'0'87'0,"-4"-6"-70"16,4 6-17-16,0 0 0 0,-7 0 362 0,7 0 69 15,0 0 13-15,0 0 4 0,-7 12-350 0,4-9-70 16,-1 7-13-16,1-1-3 0,-5-3-12 0,8 4-14 16,-3 2 3-16,-1 1 1 0,1 9 10 0,-1-7-12 15,1 4 12-15,-4 9-12 0,7-2 12 0,-4 11 11 16,4-5-3-16,-3-1 0 0,3 3 20 0,-4 7 3 15,4-3 1-15,-3-10 0 0,3 10-20 0,3-4-3 16,-3-6-1-16,4 7 0 0,-1-10 7 0,1 3 1 0,6 0 0 16,-3 7 0-16,0-10 12 0,4 3 4 0,3-9 0 15,0-3 0-15,4 12-12 0,3-12-3 0,0-7 0 0,4 0 0 16,-4 10-2-16,4-13-1 0,-1 4 0 0,1-7 0 16,-4-3-4-16,4 0-1 0,0 0 0 0,-4 0 0 15,0-3 26-15,-3-13 5 0,-4 7 0 0,0-4 1 16,-3-2-15-16,-1-1-3 0,4-6-1 0,-3-3 0 15,-4-3 0-15,0 3 0 0,0-10 0 0,4 7 0 16,-1 0-11-16,-3-4-3 0,0-5 0 0,0 8 0 16,0-5 3-16,0-1 0 0,0 7 0 0,-3 3 0 15,3-3 10-15,-3 9 3 0,-1-6 0 0,-3 0 0 16,-3 6-40 0,3 0-8-16,0 4-2 0,0 2 0 0,0-3-45 0,-4 7-9 15,4-7-1-15,0 7-1 0,-3-1-130 0,3 1-25 16</inkml:trace>
  <inkml:trace contextRef="#ctx0" brushRef="#br0" timeOffset="3166.937">26370 1255 1900 0,'0'0'169'0,"0"0"-135"0,0 0-34 0,0 0 0 15,0 0 209-15,-3 13 35 0,3-13 8 0,0 9 0 16,0 4-206-16,3 6-46 0,-3-4 0 0,4 14 0 16,-4-11 0-16,3 17-10 0,-3-7 10 0,4 13 0 15,-1-3 0-15,-3 5 17 0,4 4-1 0,-1 7-1 16,1-4 13-16,3 3 4 0,-7 4 0 0,3-4 0 16,-3 10-17-16,0-4-3 0,4 4-1 0,-4 0 0 15,-4-1 6-15,4-8 2 0,0 8 0 0,-3-8 0 16,-1-1 10-16,1 0 3 0,3 4 0 0,-4-4 0 15,1 0-18-15,-1-2-3 0,1-4-1 0,3-3 0 0,-4-1-10 16,1-5 8-16,-1-3-8 0,4 2 8 16,0-9-8-16,4 7 0 0,-4-10 0 0,3 3 0 15,1 0-54-15,-1-2-6 0,4-1-2 0,-3-7 0 16,6-8-146-16,1-1-28 0,3-2-7 0,-3-14-1 0</inkml:trace>
  <inkml:trace contextRef="#ctx0" brushRef="#br0" timeOffset="3563.645">27104 1779 2487 0,'0'0'55'0,"0"0"11"0,-4 3 2 0,4 13 2 0,0-7-56 0,4 16-14 0,-1-6 0 0,5 6 0 16,2 3 0-16,-3 7 0 0,0-1 0 0,0 4 0 0,-3 0 0 15,-1-4 12-15,1 10-1 0,-1 0-1 16,1-6 10-16,-4-1 3 0,3 7 0 0,-3-9 0 15,0 2 8-15,0 4 1 0,0-3 1 0,-3-4 0 0,3 4-17 16,-4-7-3-16,1 1-1 0,-1-7 0 0,4 9 0 16,0-15 0-16,0 9 0 0,0-3 0 0,0-6-4 0,4 0 0 15,-1-3-8-15,-3-7 12 16,4 7-60-16,-1-13-12 0,-3-3-2 16,0 0-738-16,4 0-148 0</inkml:trace>
  <inkml:trace contextRef="#ctx0" brushRef="#br0" timeOffset="4428.923">27044 1763 3016 0,'0'0'67'0,"0"0"13"0,0-9 4 0,-4 0 0 0,4-1-68 0,0 7-16 0,4-10 0 0,3 10 0 15,-3-6 8-15,6 3-8 0,1-4 9 0,-1 1-9 16,-3-1 0-16,0 4-8 0,4-3-1 0,0 6 0 15,-1-7 9-15,1 4 0 0,-1 6 0 0,4-9 0 16,1 5 0-16,-1 4 0 0,3-6-9 0,4 6 9 16,1-3 0-16,-1 3 0 0,0 0 0 0,-3 0 0 15,3 0 0-15,-4 3 0 0,5-3 10 0,-5 10-10 16,1-1 17-16,-1-9-3 0,1 9-1 0,0-2 0 16,3 5-13-16,-3-6 0 0,-1 4 0 0,1-1 0 15,3 1 0-15,-7 5 0 0,4-12 0 0,-4 13 0 16,0-6 0-16,0 5 0 0,-3-2 0 0,-1-4 0 15,-3 7 0-15,0-7 0 0,-7 7 0 0,4-3 0 16,-8-1 0-16,1 1 0 0,-1-4 0 0,-3 7 9 0,-3-13-9 16,-1 6 0-16,4 7 0 0,-7-7 0 15,0 1 0-15,0-4 8 0,0 3-8 0,-1 1 0 0,1-1 0 0,0-3 8 16,4 7-8-16,-1-13 0 0,1 6 9 0,-1-3-9 16,0 4 10-16,8-4-10 0,-8 3 8 0,4-3-8 15,0-3 0-15,0 0 9 0,0 7-9 0,0-7 0 16,7 0 0-16,-7 6 0 0,3-3 0 0,-3-3 0 15,0 6 0-15,0-3 0 0,4-3 9 0,-1 10-9 16,-3-10 10-16,7 0-10 0,0 0 0 0,-7 0 0 16,4 0 0-16,3 0 0 0,0 0 13 0,-8 0 0 15,1 0 0-15,4 0 0 0,3 0-13 0,0 0-13 0,-7 0 2 16,7 0 1-16,0 0 10 0,-4 0 0 0,4 0 0 16,0 0 0-16,-7 0 0 0,7 0 0 15,-7 6 0-15,7-6 0 0,0 0 0 0,-3 0 0 0,-4 3 0 0,0 3 0 16,3-6 0-16,-3 4 0 0,0-4 0 15,0 0 0-15,0 0 0 0,0 6 0 0,3 0 0 0,-3-6 0 16,0 0 0-16,4 0 0 0,-1 0 0 0,-3 3 0 16,3-3 0-16,-3 0 9 0,7 0-9 0,0 0 0 15,-3 7 8-15,-1-4-8 0,-3-3 0 0,4 0 0 16,3 0 0-16,-4 9 0 0,4-9 0 0,0 0 0 16,0 0 0-16,0 0 0 0,-7 0 0 0,7 0 0 15,0 0 0-15,0 0 0 0,-3 6 0 0,-1-3 0 16,4-3 0-16,0 0 0 0,-3 7 0 0,3-7 0 15,-4 3 12-15,4-3-12 0,0 0 12 0,0 0-12 16,0 0 19-16,4 9-3 0,3-2-1 0,0 2 0 0,0-9 2 16,3 9 1-16,1 1 0 0,0-4 0 0,3-3-18 0,0 3 0 15,0 4 0-15,3-1-9 0,1 10 17 0,3-3 3 16,-3-4 1-16,3 4 0 0,-3 9-12 0,-1-12 0 16,5 9 0-16,2-4 0 0,-3 4 10 0,4 0 6 15,3 0 2-15,4 0 0 0,0 0-18 16,3 3 0-16,-3 0 0 0,3-3 0 0,0 0 17 0,-6 0-3 15,2-3-1-15,-6 3 0 0,0 0 6 0,-4-6 1 16,0-1 0-16,0 7 0 0,-7-6-20 0,4-4 0 16,-4 4 8-16,-3 3-8 0,-1-3-10 0,1 2-6 15,-1 1 0-15,-2-3-1 16,-1 9-68-16,0-3-14 0,-4 3-2 0,-3 3-864 0,0 0-173 16</inkml:trace>
  <inkml:trace contextRef="#ctx0" brushRef="#br0" timeOffset="7416.661">19590 4564 1735 0,'0'0'76'0,"0"0"17"0,0 0-74 0,-7 0-19 0,-4 6 0 0,11-6 0 16,-7 3 120-16,0 3 20 0,0-3 4 0,0 4 0 15,0-4-57-15,7-3-12 0,-4 9-3 0,1 1 0 16,-1-1-12-16,1 4-4 0,3-1 0 0,3 4 0 16,1-7-35-16,-1 10-7 0,1 0-2 0,-1 0 0 15,4-4 0-15,0 4-1 0,1 6 0 0,-1 4 0 0,0-1-2 16,0 3 0-16,0-3 0 0,0 1 0 16,0-1 23-16,-4-3 4 0,1 3 0 0,3-3 1 15,-7 0-26-15,7-3-11 0,0 3 8 0,0 0-8 0,0-6 0 16,0 6 8-16,0-6-8 0,0 0 0 0,0 0 0 15,0-4 0-15,1-5 0 0,-5 5-11 16,1-5-47-16,3 2-10 0,-7-5-1 0,0-7-1 16,0 0-91-16,0 0-19 0,0 0-3 0,0 0-1 15,0 0-38-15,0 0-8 0,-11-10-2 0,8-5 0 0</inkml:trace>
  <inkml:trace contextRef="#ctx0" brushRef="#br0" timeOffset="8053.235">19325 4347 2718 0,'0'0'60'0,"0"0"12"0,0 0 2 0,-3-6 2 0,3 3-60 0,0-10-16 0,0 10 0 0,0-6 0 0,0 9 9 0,3-6-1 16,1-4 0-16,3 1 0 0,-4 6-8 0,4-10-11 15,0 10 3-15,-3-7 0 0,3 4 8 0,0-3 11 16,4 6-3-16,-4-4 0 0,3-2-8 0,4 6 0 15,-3 3 0-15,7-13 0 0,-1 10 0 0,4-3 8 16,1 3-8-16,2-4 8 0,-3 7 0 0,8-9-8 16,-5 9 12-16,5 0-4 0,-1-3-8 0,4 3 0 15,-4-6 0-15,-4 6 0 0,1 6 8 16,0-6-8-16,-4 3 8 0,0-3-8 0,-3 9 0 0,-1-9 0 16,1 10 0-16,0-4 0 0,-1-3 12 0,-3 10-4 15,4-4 0-15,-4 1 0 0,4-1-8 0,-4 0 0 16,0 4 0-16,0 3 0 0,-3 3 0 0,-1-4 0 15,4 1 0-15,-6 3 0 0,2 0 0 0,-3-7-12 16,0 10 4-16,0-3 8 0,0-7 0 0,-3 4 0 0,-4 3 0 16,3-10 0-16,-3 10 0 0,-3-6 0 0,-1-1 0 15,1-2 8-15,-4 5-8 0,0-12 0 0,-4 10 9 0,1-4-9 16,-5 1 35-16,1-1 2 0,0 4 1 0,0-4 0 16,-4-3-28-16,1 4-10 0,-1-4 0 0,4-3 9 15,-4 7 2-15,1-4 0 0,-1-3 0 0,1 3 0 16,-1-6-11-16,0 0 0 0,4 0 0 0,-4 0 0 15,1 0 0-15,-1 0 0 0,1 0 0 0,-1 0 8 16,4 0-8-16,-4 0-14 0,8-6 3 0,-1 6 1 31,0-3-35-31,1 3-7 0,3 0-2 0,-4 0 0 0,1 0-102 16,6 3-21-16,-6 3-4 0,6-6-1 0,4 0-24 0,-11 10-5 16,8-4-1-16,-8-3 0 0</inkml:trace>
  <inkml:trace contextRef="#ctx0" brushRef="#br0" timeOffset="9111.342">20888 4090 460 0,'0'0'20'0,"0"0"5"0,0 0-25 0,0 0 0 0,0 0 0 0,0 0 0 16,0 0 260-16,0 0 48 0,0 0 8 0,0 0 3 16,0 0-248-16,0 0-50 0,0 0-9 0,0 0-3 15,0 0 37-15,0 0 7 0,0 0 2 0,-7 0 0 16,7 0-10-16,-7 0-1 0,0 3-1 0,0-3 0 0,0 7 9 15,0-1 1-15,-4-3 1 0,0-3 0 0,1 9-4 16,-1 1-1-16,-3-1 0 0,0 1 0 0,-4 5-13 0,4 1-4 16,4-4 0-16,-4 4 0 0,0 0-32 0,-1-4-9 15,-2 4-1-15,-1-3 0 0,4 9 24 0,-4 0 5 16,1-7 1-16,3 4 0 0,3 6-4 0,-3-6-1 16,3 0 0-16,1 6 0 0,-1 0 5 0,8-3 0 15,-4-3 1-15,0 6 0 0,0 9 6 0,3-9 1 16,0 7 0-16,1 2 0 0,-1-6-20 0,4 7-8 15,-3-7 8-15,3 7-8 0,0-4 0 0,0 0 0 16,0-6 0-16,3 4 0 0,-3-4 21 0,4 0-1 16,-4-3 0-16,3 0 0 0,1 0 10 0,0-7 2 15,3 4 0-15,0 6 0 0,0-12-16 0,3 2-4 16,1 4 0-16,3 0 0 0,-3-3-12 0,6 3 11 0,4-1-11 16,-7-2 10-16,4 3-10 0,0 0 0 15,-1-10 9-15,5 7-9 0,-1 3 0 0,0-10-20 0,-3 7 4 0,3 3 1 31,3-1-136-31,-2 1-27 0,-5 3-6 0,4-3-949 0</inkml:trace>
  <inkml:trace contextRef="#ctx0" brushRef="#br0" timeOffset="10806.694">21438 4485 633 0,'0'0'56'0,"0"0"-44"0,0 0-12 0,0 0 0 15,0 0 317-15,0 0 62 0,0 0 12 0,0 0 2 16,0 0-244-16,0 0-49 0,0 0-9 0,0 0-3 15,0 0-44-15,0 0-8 0,0 0-3 0,0 0 0 16,7 0-33-16,-7 0 0 0,0 0 0 0,0 0 0 16,0 0 0-16,7 10 0 0,-7-10 0 0,4 9 0 15,-1-3 10-15,5 4-10 0,-8-1 8 0,3 1-8 16,-3 5 13-16,4-5-2 0,-4 8-1 0,0 1 0 16,0 6-1-16,0 4 0 0,0-4 0 0,0 3 0 15,0 6 2-15,3-5 0 0,-3 5 0 0,4 1 0 16,-4-7 15-16,3 6 3 0,1-5 1 0,-1-4 0 15,-3-7-30-15,4 11-15 0,-1-14 2 0,1 4 0 16,-4 0 13-16,3-3 0 0,-3-7 0 0,4 10 0 16,-4-10 12-16,3 1 0 0,-3-1-1 0,0-3 0 15,0-6-45-15,0 0-9 0,0 0-1 16,0 0-1-16,0 0-179 0,0 0-36 0</inkml:trace>
  <inkml:trace contextRef="#ctx0" brushRef="#br0" timeOffset="11373.371">20920 4438 748 0,'0'0'67'0,"0"0"-54"16,0 0-13-16,0 0 0 0,0 0 151 0,0 0 27 15,0 0 6-15,0 0 0 0,0 0-62 0,0 0-13 16,7-6-2-16,-7 6-1 0,3-3-37 0,-3 3-7 16,11 0-2-16,-4 0 0 0,0-6 1 0,4 6 0 15,-4 0 0-15,3 0 0 0,1 6 15 0,-1-6 2 16,8-6 1-16,-4 6 0 0,7 0-19 0,0 0-4 15,4 0-1-15,7 0 0 0,-4-10-26 0,4 10-5 16,0-9 0-16,3 9-1 0,0-3-1 0,-3-4 0 16,0 1 0-16,-1 6 0 0,-2-9-10 0,-1 9-1 15,-3-3-1-15,-4-4 0 0,3 4 0 0,1 3 0 16,0-6 0-16,-4 6 0 0,4 0-2 0,-4 0 0 0,-3 0 0 16,3 0 0-16,3 0-8 0,-2 6-11 15,-8-6 3-15,0 0 0 0,3 0 8 0,1 0 0 0,-4 3 0 16,-3-3 0-1,-4 0-27-15,3 0-3 0,4 0-1 0,-3 0 0 16,-11 0-131-16,11 0-26 0,3-3-6 0,-7-3-1 0</inkml:trace>
  <inkml:trace contextRef="#ctx0" brushRef="#br0" timeOffset="12058.954">22419 4118 2026 0,'0'0'90'0,"0"0"18"0,0 0-86 0,0 0-22 0,11 7 0 0,-11-7 0 16,7 0 78-16,0 3 11 0,0-3 3 0,3 0 0 16,1 6-45-16,-11-6-9 0,0 0-2 0,7 3 0 15,7 3-12-15,-7 4-4 0,-3-1 0 0,3 1 0 16,-4-1-6-16,4 7-2 0,0-4 0 0,-3 4 0 15,-1 3 16-15,5 0 4 0,2 6 0 0,-3-6 0 16,0 12-32-16,0-9 0 0,0 6 0 0,4 7 0 16,-4-4 12-16,4-3-3 0,-8 10-1 0,8-4 0 15,-1 4 13-15,-6 6 3 0,-1 0 0 0,1-7 0 16,3 7 6-16,-4-9 2 0,1-1 0 0,-4 1 0 16,3-7-16-16,5-3-4 0,-5-3 0 0,1 3 0 0,-8-6 0 15,8 0-1-15,-1-4 0 0,4 4 0 0,-3 0-11 16,-1-3 0-16,1 2 0 0,3 1 0 0,0 0 0 0,0 3 0 15,-7-3 0-15,3 0 0 0,8-1 0 0,-7 1 0 16,-4 0 0-16,3-9 0 0,1 5-16 0,-1 1 2 16,1-7 0-16,-4 1 0 15,0-1-30-15,0-9-5 0,7 10-2 0,-7-10 0 16,0 0-173-16,0 0-36 0,0 0-6 0,-14-16-2 0</inkml:trace>
  <inkml:trace contextRef="#ctx0" brushRef="#br0" timeOffset="12625.73">23185 4404 2631 0,'0'0'116'0,"0"0"25"0,0 0-113 0,0 0-28 0,0 0 0 0,0 0 0 15,0 0 41-15,3 9 3 16,4 1 0-16,-3-1 0 0,-1-3-44 0,1 10-11 0,-1-13-1 0,1 6 0 16,-1 7 4-16,1-3 0 0,3 9 0 0,-4 0 0 15,4-4 8-15,-3 14 0 0,0-4 0 0,-1 0 0 16,4 0 0-16,-3 4 0 0,-1-1 0 0,1 4 0 16,-1-10 0-16,1 3 0 0,-4 0 0 0,3-3 0 15,-3 0 0-15,4-6 0 0,-4 6 0 0,0-12 0 31,0 2-28-31,3 4-3 0,-3-9-1 0,0 5 0 0,0-15-16 16,0 10-3-16,0-10-1 0,0 0 0 0,0 0-172 16,0 0-36-16,0 0-6 0,0 0-2 0</inkml:trace>
  <inkml:trace contextRef="#ctx0" brushRef="#br0" timeOffset="13382.44">23209 4272 2833 0,'0'0'62'0,"0"0"13"0,0 0 2 0,0 0 3 0,-3 0-64 0,3 0-16 16,0 0 0-16,0 0 0 0,3-9-16 0,1 5-6 15,3-2-2-15,-4 3 0 0,4-3 13 0,0-4 3 16,4 10 0-16,0-3 0 0,-1-3 8 0,4 3 0 0,-3-3 0 0,7-1 0 15,-1 4 0-15,-3 3 0 0,0 0 0 16,4-6 0-16,0 3 8 0,3 3 3 0,-7 0 1 0,4 0 0 16,-1 3-4-16,1 3 0 0,-4-6 0 0,0 3 0 15,0 4 4-15,0-1 0 16,0-3 0-16,-3 3 0 0,0-3-12 0,3 7 0 0,-4-1 0 0,1-3 0 16,-1 4 0-16,-2-1 0 0,-1 1 0 0,0-1 0 15,0 1 0-15,-4 5-11 0,1-12 3 0,-1 13 0 16,-3-7 8-16,0 7 0 0,0-6 0 0,0 2 0 15,-3 1 0-15,-1-1 0 0,1 4 0 0,-1-7 0 16,-3 7 0-16,0-7 0 0,0 4 0 0,3-4 0 16,-6 1 0-16,3 5 0 0,0-5 0 0,-4-1 0 15,4 1 0-15,0 5 0 0,-3-12 8 0,-1 4-8 16,0 2 0-16,1 0 0 0,-4-9 0 0,3 10 0 16,4-4 0-16,-4-3 0 0,1 4 0 0,-1-4 0 15,1-3 0-15,-1 0 0 0,1 0 0 0,-1 0-8 0,0 0 8 16,1 0 0-16,-1-3 0 0,1-4 0 0,-5 7 0 15,5-3-8-15,-1 3 0 0,4-6 0 0,0 6 8 16,0 0 0-16,0-3 0 0,7 3 0 0,0 0 0 0,0 0 0 16,0 0 0-16,0 0 0 0,-7 3 0 15,7-3-8-15,0 0 0 0,0 0 0 0,-3 9 8 0,3-9 0 16,3 7 0-16,-3-7 0 0,0 0 0 0,0 9 9 16,0-9-1-16,7 3-8 0,-3 3 12 0,-1 4-4 15,8-4 0-15,-4-3-8 0,3 7 18 0,1-4-3 16,3 3-1-16,0-9 0 0,-3 10 8 0,3-1 2 15,0 0 0-15,4 1 0 0,-4-1-24 0,3 7 0 16,1-7 0-16,-4 7 0 0,4-3 11 0,-4 2-3 0,0-5 0 16,4-1 0-16,-4 10 7 0,0-10 1 0,0 7 0 15,0 3 0-15,0-10-5 0,0 10-1 0,4-10 0 0,-4 7 0 16,0 0-10-16,-3-4 0 0,3-2 0 0,0 5 8 16,-3-5-8-16,3 9 0 0,-4-13 0 0,4 3 0 15,-3 1 0-15,3-1 0 0,-3-3 0 0,-4-2 0 16,3 5 0-16,1-3 0 0,-4-3 0 0,3-3 0 15,-2 7-8-15,-1-7-4 0,0 3-1 0,-4-3 0 16,4 0-106 0,-7 0-21-16,0 0-4 0,0 0-667 0,0 0-133 0</inkml:trace>
  <inkml:trace contextRef="#ctx0" brushRef="#br0" timeOffset="14157.855">23671 3858 2059 0,'0'0'91'0,"0"0"19"0,0 0-88 0,0 0-22 16,7 0 0-16,4-6 0 0,-7 6 56 0,6 6 8 16,-3-6 0-16,0 0 1 0,0 3-33 0,4 10-8 15,-1-10 0-15,1 6-1 0,3 1 1 0,0-1 1 16,4 1 0-16,3 5 0 0,4 4-5 0,-1 0-2 16,1 3 0-16,3-3 0 0,4 9-3 0,3 0-1 15,1 0 0-15,-1 7 0 0,0-1-6 0,-3 10-8 16,0-9 11-16,3 2-11 0,0-2 32 0,1-1 0 15,-1-2 0-15,0-1 0 0,0-3-11 0,-6 7-2 16,-1-4-1-16,-3 4 0 0,-1-10 22 0,-3 9 5 0,1 1 1 16,-5 2 0-16,1-9-30 0,-4 7-7 15,-3 3-1-15,-1-7 0 0,1 0-8 0,-8 4 8 0,1-1-8 16,-1-15 8-16,1 9-8 0,-4-3 0 0,0 4 0 0,-4-14 0 16,4 10 0-16,-3-6 0 0,-1 0 0 0,1 0 0 15,-4 0 0-15,3-4 0 0,-3 4 0 16,0 0 0-16,-4-3 0 0,1-4 0 0,-1 4-10 0,-3 3 10 15,0-10-12-15,0-3 12 0,0 4-13 0,-4-4 5 32,4-3-99-32,0 3-19 0,-4-6-4 0,8 0-665 0,-1-6-133 15</inkml:trace>
  <inkml:trace contextRef="#ctx0" brushRef="#br0" timeOffset="14611.452">25111 4510 864 0,'0'0'76'0,"0"0"-60"15,0 0-16-15,-7 0 0 0,7 0 178 0,0 0 33 0,0 0 6 0,0 0 2 16,0 0-115-16,0 0-22 0,0 0-5 0,0 0-1 15,0 0-8-15,7 0-3 0,0 7 0 0,3-7 0 16,1 0 5-16,3 3 1 0,0-3 0 0,0 0 0 16,0 0-15-16,4 6-4 0,0-3 0 0,3-3 0 15,0 0 0-15,4 0 0 0,-1 0 0 0,5 0 0 16,2 0-38-16,5 0-14 0,-1 0 9 0,-3 0-9 16,-1-3 8-16,5 3-8 0,-8-6 8 0,0 6-8 15,-3 0 0-15,0 0 0 0,-1 0 0 0,-6 0 0 16,-4 0-20-16,0-3 3 0,0 3 1 0,-3 0 0 15,-1 0-122-15,-3 0-24 0,4 0-5 16,-11 0-885-16</inkml:trace>
  <inkml:trace contextRef="#ctx0" brushRef="#br0" timeOffset="15163.735">25040 4727 2311 0,'0'0'51'0,"0"0"10"0,-3 0 3 0,-4 0 0 0,7 0-51 16,0 0-13-16,0 0 0 0,0 0 0 0,0 0 40 0,0 0 6 15,0 0 1-15,0 0 0 0,10 0-36 0,4 0-11 16,0-3 0-16,1 3 0 0,2 0 16 0,1 0-3 16,-4 3-1-16,7-3 0 0,-3 0 0 0,-1 0 0 15,1 6 0-15,-4-3 0 0,4-3-3 0,-1 0-1 16,1 6 0-16,0 1 0 0,3-7 20 0,4 3 3 15,-1-3 1-15,4 6 0 0,4-3-16 0,-4-3-4 16,1 0 0-16,2 0 0 0,-2 0-12 0,-1 0 0 16,-3 0 0-16,3 0 0 15,-4 0-32-15,1 0-10 0,-4-3-2 0,0-3 0 16,-3 6-144-16,-4-3-28 0,0-4-7 0,-3 1-709 0</inkml:trace>
  <inkml:trace contextRef="#ctx0" brushRef="#br0" timeOffset="17009.671">26420 4209 1951 0,'0'0'86'0,"0"0"18"0,0 0-83 0,0 0-21 0,0 0 0 0,7 0 0 15,-7 0 56-15,3 13 6 0,4-10 2 0,0-3 0 16,0 9-64-16,-3-2-10 0,-4-7-3 0,7 9-1 16,0-6 34-16,-4 7 6 0,5-1 2 0,-1 4 0 15,-4-4 17-15,4 4 4 0,0 2 1 0,0 1 0 16,0-4-6-16,0 7 0 0,-3 6-1 0,6 4 0 15,1-11-1-15,-4 14 0 0,0-4 0 0,0 10 0 16,0-13-27-16,0 12-6 0,-3-2-1 0,3-1 0 16,0 1-8-16,-3-7 8 0,3-3-8 0,-4 3 8 15,-6-3 0-15,6 4 0 0,1-11 0 0,-4 11 0 16,-4-14-8-16,4 4 0 0,4 0 0 0,-1 0 0 0,-3-4 0 16,4 4 0-16,-8 0 0 0,4-3 0 0,4-1-10 15,-4-2-1-15,0 3 0 0,-4-7 0 16,4 7-25-16,0-4-6 0,0-2-1 15,0-1 0-15,-3 1 10 0,3-4 1 0,0 3 1 0,0-9 0 16,0 0-25-16,0 0-4 0,0 0-2 0,0 0 0 16,3-9-149-16,4-1-29 0,4-18-7 0,-1-6-1 0</inkml:trace>
  <inkml:trace contextRef="#ctx0" brushRef="#br0" timeOffset="17509.928">26381 4156 1785 0,'0'0'79'0,"-4"0"17"0,-3-9-77 0,4 5-19 0,-1-2 0 0,1 3 0 15,3 3 211-15,0-6 38 0,0 6 8 0,3-10 2 31,4 7-233-31,-3-3-46 0,3 3-10 0,0-3-2 0,3-4 52 0,1 10 9 0,0-9 3 0,3 2 0 16,0-2-10-16,0 9-2 0,4-9 0 0,-1 9 0 16,1-10-12-16,-1 10-8 0,5-6 8 0,-1 6-8 15,0 0 0-15,-3-3 0 0,-1 3 0 0,4 0 0 0,1 3 0 16,-1-3 0-16,-4 6 0 0,5-6 0 0,-5 10 0 16,1-1 0-16,3 0 0 0,0-2-8 0,-7 2 8 15,7 7 0-15,-6-7 0 0,-1 4 0 0,0 2 0 0,0-2 0 16,-4 9 0-16,1-3 0 0,-4-7 0 0,0 10 0 15,0-3 0-15,0 0 0 0,0 0 0 0,-3 0 0 16,-1-1 0-16,-3-2 0 0,0 3 0 0,0 0 0 16,0-4 0-16,-3 1 0 0,-1-3 0 0,1 2 0 15,-4-5 0-15,0-1 0 0,0 0 0 0,-4 1 0 16,0-1 0-16,-3 1 0 0,4-1 0 0,-1-3 0 16,-6 4 0-16,2-10 0 0,-2 9 0 0,3-9 0 15,-4 0 8-15,0 10-8 0,1-10 11 0,-4 0-3 16,6 0 0-16,-2 0 0 0,3-10-8 0,0 10 0 15,-1-9 0-15,5 9 0 16,-4-10-76-16,3 10-16 0,1-6-4 0,3-3-1 16,-4 6-127-16,4-4-24 0,0-2-6 0,3 6-1 0</inkml:trace>
  <inkml:trace contextRef="#ctx0" brushRef="#br0" timeOffset="18061.583">27686 3858 172 0,'0'0'16'0,"0"0"-16"16,0 0 0-16,0 0 0 0,0 0 444 0,0 0 85 15,0 0 18-15,0 0 3 0,0 0-416 0,0 0-83 16,0 0-17-16,0 0-3 0,0 0 9 0,0 0 3 16,0 0 0-16,0 0 0 0,0 0-11 0,-7 0-1 15,-4 3-1-15,1 10 0 0,3-10-30 0,0 6 8 16,0 1-8-16,0-1 0 0,-4 1 0 0,0-1 0 16,1 7 8-16,3 2-8 0,-4-2 16 0,1 0 0 15,-1 3 0-15,0-1 0 0,1 1 7 0,-4 9 1 16,3-9 1-16,1 6 0 0,-1 4-6 0,-3-4-2 15,3 9 0-15,1-6 0 0,-1 1-17 0,-3 2 10 0,0-3-10 16,0 0 8-16,0-2 4 0,3-1 0 0,1 3 0 16,-1-3 0-16,-3-3-4 0,7 6 0 0,-4-3 0 0,4 3 0 15,-3 4 0-15,2-4 0 0,-2 10 0 0,3-13 0 16,0 9-8-16,0-6-11 0,-4 7 3 0,4-1 0 16,4-2 8-16,-1 2 0 0,1-6 0 0,-1 4 0 15,4-4 0-15,0-3 0 0,4 3 0 0,3-9 0 16,0 0 21-16,0 0 10 0,3 6 1 0,1-6 1 15,3-4-33-15,0 4 0 0,0 0 0 0,4-3 0 16,-1 2 0-16,5-2 0 0,-1-3 0 0,0-4 0 31,0 7-19-31,4-1-10 0,0-5-3 0,6-1 0 0,1 1-25 0,0-1-6 16,0-6-1-16,-1 4 0 0,1 2-93 0,-4-3-19 16,-3-3-4-16,-4-3-796 0</inkml:trace>
  <inkml:trace contextRef="#ctx0" brushRef="#br0" timeOffset="18556.218">28025 4278 403 0,'0'0'36'0,"0"0"-36"0,-7 0 0 0,3 0 0 16,4 0 419-16,-3-6 77 0,-1 6 15 0,4 0 3 15,0 0-386-15,0 0-76 0,0 0-16 0,0 0-4 16,0 0 0-16,0 0 0 0,0 13 0 0,0-1 0 16,0-2-6-16,4 5-2 0,-1 1 0 0,1 3 0 0,-1 0-4 15,4 6 0-15,-7-3-1 0,7 9 0 16,-3-9-19-16,-1 12 0 0,-3 1 0 0,4 2 0 0,-4 1 0 0,3 3 0 15,-3-4 0-15,0-2 0 0,4 3 0 16,-4-7-12-16,0 0 0 0,3-6 0 0,1 4 35 16,-4-4 7-16,0-6 2 0,3-1 0 0,-3-2-32 0,4 0 0 15,0-4 0-15,-4-2 0 16,3-1-29-16,-3-9-12 0,0 6-3 0,0-6 0 16,0 0-134-16,0 0-27 0,0 0-6 0,0 0-714 0</inkml:trace>
  <inkml:trace contextRef="#ctx0" brushRef="#br0" timeOffset="18909.54">27693 4369 2559 0,'0'0'56'0,"0"0"12"0,0 0 3 0,0 0 1 0,0 0-58 0,0 0-14 0,0 0 0 0,11 0 0 16,-1-3 36-16,1 3 4 0,3-6 0 0,0 6 1 15,4-3-5-15,-4-4 0 0,3 7-1 0,5-3 0 16,-5-3 6-16,1 3 2 0,0 3 0 0,-1-13 0 16,-3 10-18-16,4 3-3 0,-4-6-1 0,0 3 0 15,0-3 8-15,4 6 2 0,-4-10 0 0,4 7 0 0,3-3-18 16,3 3-3-16,1-4-1 0,7 7 0 0,0-6-9 15,-1 3 0-15,1-3 0 0,0 6 0 0,3-10 0 16,-3 10 0-16,0 0 0 0,-4-3 0 16,0-3-32-16,-3 6-8 0,-4 0-1 15,0-3-1-15,-3 3-67 0,-1 0-14 0,-2 0-2 0,-1 0-705 16,0 0-141-16</inkml:trace>
  <inkml:trace contextRef="#ctx0" brushRef="#br0" timeOffset="19591.045">29016 3999 864 0,'0'0'76'0,"0"0"-60"16,0 0-16-16,0 0 0 0,0 0 289 0,0 0 55 16,0 0 12-16,0 0 1 0,0 0-256 0,0-6-51 15,0 6-10-15,0 0-3 0,0 0 2 0,0 0 0 16,0-3 0-16,0 3 0 0,0 0 3 0,0 0 1 15,0 0 0-15,0 0 0 0,0 0-8 0,0 0-2 16,0 0 0-16,0 0 0 0,0 0-3 0,7 0-1 0,-7 0 0 16,7 3 0-16,-3 3 3 0,-1 4 0 0,1-1 0 0,-1-6 0 15,1 13-8-15,-4-7 0 0,0 10-1 0,0-3 0 16,0-4-12-16,3 13-3 16,1 4 0-16,-4 2 0 0,3 0-8 0,-3 4 10 0,4 9-10 0,-4-7 10 15,0 7-10-15,3 10 0 0,-3-14 0 16,4 7 0-16,-1-3 0 0,-3 3 8 0,4 7 0 0,-1-4 0 15,1-3 17-15,0-3 3 0,-1 3 1 0,1-13 0 16,-1 1-29-16,4 2 0 0,-3-5 0 0,-1-4 0 16,4 0 0-16,-7-3 0 0,4-3 0 0,-1 3 0 15,1-6 0-15,-1 6 0 0,1-6 0 0,-1-3 0 16,-3 2 0-16,4 1 0 0,-4-3 0 0,4-3 0 16,-1 2-75-1,-3-5-14-15,4 5-3 0,-4-5-1 0,-4-1-95 0,4 1-20 0,-3-1-3 16,3 0-1-16</inkml:trace>
  <inkml:trace contextRef="#ctx0" brushRef="#br0" timeOffset="20593.421">29616 4253 403 0,'0'0'36'0,"0"0"-36"0,0 0 0 0,0 0 0 16,0 0 86-16,0 0 10 0,-4 0 3 0,4 0 0 15,-3-3-56-15,3 3-11 0,0 0-3 0,0 0 0 16,-7 0 31-16,7 0 5 0,0 0 2 0,0 0 0 15,0 0-3-15,0 0 0 0,0 0 0 0,0 0 0 0,0 0 10 16,0 0 2-16,0 0 0 0,0 0 0 0,0 0 15 0,0 0 3 16,0 0 1-16,0 0 0 0,0 0-2 0,0 0 0 15,0 0 0-15,0 0 0 0,0 9-29 0,0 1-7 16,0-1-1-16,0 1 0 0,0 9-35 0,0-4-7 16,0 1-2-16,0-4 0 0,0 14-12 0,0-8 0 15,0 11 0-15,3 2 0 0,1-9 8 0,-4 6-8 16,3 7 11-16,-3-10-11 0,4 9 44 0,-4 1 1 15,0 2 1-15,3-9 0 0,-3 1-21 0,0 5-4 16,4-9-1-16,-4 4 0 0,0-4-6 0,0-7-2 16,0 1 0-16,3 6 0 0,1-15-12 0,-1 9-10 15,1-10 2-15,-4 0 0 16,3 7-44-16,1-13-9 0,-1 3-2 0,-3-6 0 16,0 0-114-16,0 0-23 0,0 0-5 0,0 0-1 15,0 0 76-15,0 0 15 0,0 0 3 0,0 0-365 0,0 0-74 16</inkml:trace>
  <inkml:trace contextRef="#ctx0" brushRef="#br0" timeOffset="21295.531">29549 4137 2487 0,'0'0'110'0,"0"0"23"0,0 0-106 0,0 0-27 15,0 0 0-15,0 0 0 0,3-9 0 0,4 6 0 16,0-4 0-16,0-2 0 0,0 6 0 0,0-3 0 16,-3-1 0-16,7 4 0 0,-4-3 12 0,0 3-4 0,0-4 0 15,3 7 0-15,-3-9 3 0,4 9 0 16,0 0 0-16,-1-3 0 0,4 3 2 0,-3 0 1 16,3 3 0-16,4-3 0 0,-1 9-14 0,1-9 0 0,3 10 0 0,0-4 0 15,0 4 0-15,1-1 0 16,-5 0 0-16,1-2 0 0,3 2 0 0,-3 0 0 0,-1 4 0 0,-3-7 0 15,0 13 0-15,1-10 0 0,-5 7 0 0,-3-6 0 16,-3-1 0-16,-1 7 0 0,-3-7 0 0,0 4 0 16,-3 2 0-16,-1 4 0 0,-3-3 0 0,0-4 0 15,-3 10 0-15,-1-9 0 0,-3 6 0 0,3-4 0 16,1 1 0-16,-4-3 0 0,-4 2 0 0,4 1 0 16,-4-4 0-16,4 4 0 0,-4-6 0 0,1 2 0 15,3-6 0-15,-4 4 0 0,0-1 0 0,4 1 0 16,-3-1 0-16,3-3 0 0,-1-3 0 0,5 4 0 15,-4-1 0-15,3-3 12 0,4 3-3 0,7-6-1 16,-7 3 3-16,7-3 0 0,0 0 0 0,0 0 0 16,0 0-11-16,0 0 12 0,0 0-12 0,0 0 12 0,0 0 2 15,0 0 1-15,0 0 0 0,0 0 0 0,0 0-15 16,0 7 0-16,0-4 0 0,4 6-10 0,-1-2 10 16,4 2 0-16,0 0 8 0,0 1-8 0,4-1 8 15,-1 7-8-15,1-4 8 0,3 4-8 0,0 3 11 0,4-3-3 16,0-4 0-16,-1 4 0 0,1-7 3 0,3 7 0 15,-3-4 0-15,3 4 0 0,0 0 17 0,-7-4 4 16,4 4 1-16,-1-7 0 0,-3 10-33 0,-3-9 0 16,3 5 0-16,-3-12 0 15,-4 10-28-15,3-10-13 0,-3 7-3 0,0-1 0 16,-3-3-89-16,0-3-19 0,-1 7-3 0,-3-10-577 0,4 6-116 16</inkml:trace>
  <inkml:trace contextRef="#ctx0" brushRef="#br0" timeOffset="21575.555">30275 4984 2790 0,'0'0'61'0,"0"0"13"0,0 0 2 0,4 9 3 0,-1 1-63 0,1 5-16 0,0-12 0 0,-1 13 0 15,1-6 0-15,-1 5-10 0,4-2 2 0,-3 2 0 0,3 1 8 0,0-3 0 16,0 2 0-16,-4 4 0 16,4 0 0-16,-3 0 0 0,3 3 0 0,-3 0 0 0,-1-13 0 0,-3 13 0 15,0-9 0-15,0 5 0 0,0-2 0 0,-3 3 0 16,-1 0 0-16,-3-10 0 0,3 7 0 0,-3-7 0 16,0 7 0-16,0-7 0 15,0-6-37-15,0 7-6 0,4-4-1 0,3-6-748 16,-7 0-149-16</inkml:trace>
  <inkml:trace contextRef="#ctx0" brushRef="#br0" timeOffset="22143.996">30776 4272 1324 0,'0'0'118'0,"0"0"-94"0,0 0-24 0,0 0 0 15,0 0 297-15,0 0 55 0,0 0 12 0,0 0 1 16,0 0-275-16,0 0-55 0,0 0-11 0,0 0-3 16,0 6-21-16,0 10 0 0,0-3 0 0,-3 2 0 15,3 4 0-15,0 0-15 0,-4 0 3 0,1 6 0 16,-1 9 12-16,4-15 16 0,0 9-3 0,-3 4-1 15,3-1-12-15,0 0 0 0,0-2 0 0,3-1 0 16,-3 0 9-16,4-3-1 0,-1 0 0 0,4-3 0 16,-3 3 4-16,3 0 0 0,-4-6 0 0,5 0 0 15,2-3 0-15,-3-7 0 0,4 10 0 0,-1-10 0 16,1 7 21-16,-1-7 5 0,1-6 1 0,0 4 0 0,3 2-28 0,-4-9-11 16,1 6 8-16,0-6-8 0,-4 0 20 15,3-6-2-15,4 6 0 0,-3-3 0 0,-1-3 12 0,1-4 2 16,-4 10 1-16,4-15 0 0,-1 5-5 0,1-9 0 15,-4 4-1-15,3 2 0 0,1-2-3 0,0-4-1 16,-4 0 0-16,3 0 0 0,1-3-12 0,-1 0-3 16,-3-3 0-16,4 6 0 0,-4-6-8 0,4 6 8 15,-1-6-8-15,-3 6 8 0,0-6-8 0,0 7 0 16,-3-1 0-16,3 3 8 0,0-3-8 0,0 0 12 16,0 7-12-16,-3-10 12 0,3 3-12 0,-4 0 0 15,1 4 9-15,-1 2-9 0,4-3 0 0,-7 4 0 0,4-4 0 16,-1 1 0-16,1 5-9 0,-4 1-3 0,0-1-1 15,-4 4 0 1,4 3-15-16,-3-3-4 0,3-4 0 0,0 10 0 16,0 0-77-16,-4 0-16 0,1 0-3 0,3 0-1 15,-4-3-24-15,-3-3-5 0,4 3-1 0,-1-4-929 0</inkml:trace>
  <inkml:trace contextRef="#ctx0" brushRef="#br0" timeOffset="22660.695">31115 3654 2602 0,'0'0'57'0,"0"0"12"0,0 0 3 0,0 0 1 0,0 0-58 0,0 0-15 16,0 0 0-16,0 0 0 0,0 0 28 0,0 0 4 0,0 0 0 0,7 7 0 15,-3 2-20-15,6 3-3 16,1-2-1-16,-1 6 0 0,4 2 4 0,1 7 0 0,6 1 0 0,-4 2 0 15,8 0 25-15,3 0 6 0,4 7 1 0,3-1 0 16,1 1-29-16,6 2-6 0,-3 7-1 0,0 0 0 16,3 3-8-16,-3 6 0 0,-4-9 0 0,-7 7 8 15,4-4 2-15,-7-3 0 0,-1-7 0 0,-3 7 0 16,1 0 0-16,-5-6 0 0,-3 5 0 0,1 1 0 16,-5 0 18-16,-3-6 4 0,-3 6 1 0,-1 0 0 15,-6 0-20-15,3-7-4 0,-4-2-1 0,-3-1 0 16,-3-6-8-16,2 10 0 0,-2-7 0 0,-1-2 0 15,-3 8 0-15,4-8 0 0,-5 5 0 0,-2 0 0 16,-1-5-8-16,-3-4-1 0,0 0 0 0,3-3 0 16,-3 3-144-1,-4-6-29-15,4 0-6 0,4-7 0 0</inkml:trace>
  <inkml:trace contextRef="#ctx0" brushRef="#br0" timeOffset="50149.731">29531 7069 2559 0,'0'0'56'0,"0"0"12"0,0 0 3 0,-3-6 1 0,3-4-58 0,0 4-14 16,0-3 0-16,0 6 0 0,-4-7 16 0,-3 1 0 16,3-7 0-16,-6 7 0 0,3-1-16 0,-4 1 9 15,-3-7-9-15,0 7 8 0,-4-1-8 0,1 1-11 16,-8 0 3-16,4-1 0 0,0 4 16 0,-4-3 3 16,-3 9 1-16,-4 0 0 0,0 0 6 0,-3 6 2 15,0 3 0-15,-1 1 0 0,1 2-10 0,-4 4-2 0,1 3 0 16,-5-1 0-16,-6 4-8 0,-8 0 8 0,4 3-8 15,1 1 8-15,-1-4-8 0,3 9 0 0,8-3 0 16,0 7 0-16,6 2 0 0,-3 1 0 0,4 3 0 0,-4 3 0 16,4-4 10-16,0 4 0 0,3 6 0 0,-3-3 0 15,3-3 2-15,0 3 0 16,4 4 0-16,0 5 0 0,7-3-12 0,3 1 0 0,4 8 0 0,3-8 0 16,4 8 8-16,7-8-8 0,4-1 8 0,6 7-8 15,5-4 9-15,-1-3-9 0,7 1 10 0,3-11-10 16,1 11 22-16,7-7-2 0,3-3 0 0,0 0 0 15,8-4-9-15,-8-8-3 0,4 2 0 0,10 1 0 16,1-7 5-16,6 0 1 0,8-3 0 0,3 0 0 16,3-6-3-16,-6 0-1 0,-1-10 0 0,1 1 0 15,10-4 9-15,0-3 1 0,3-6 1 0,1-6 0 16,-4-1-3-16,0-5-1 0,-7-4 0 0,7 3 0 0,4-6-2 16,0-3-1-16,-4-3 0 0,-7 3 0 0,-7-3-2 0,-4-7 0 15,-6 1 0-15,-5-10 0 0,1 0 16 0,4 0 4 16,-1-3 0-16,-7-7 0 0,-3 1 3 0,0 6 1 15,0-6 0-15,-4 0 0 0,-3-7-7 0,-4 7-1 16,-3-4 0-16,-4-2 0 0,-3 2-28 0,-1 7 0 16,-6-3-8-16,-1 12 8 0,-6-3 0 15,3 0 0-15,-11-6 10 0,1 3-2 0,-8 3-8 0,-3 0-8 16,0-3 8-16,-11 3-12 0,1 0 12 0,-12 0 0 16,1 7 0-16,-7-4 0 0,-4 3 0 0,0 4-13 15,4 6 3-15,-4-10 1 0,4 3 9 0,-8 1 0 16,-3 6-9-16,0 3 9 0,-3 3-17 0,-4 0 1 15,3 3 0-15,5 0 0 0,2 10 16 0,4 2-10 0,4-2 10 16,-4 9-8 0,0 0-76-16,0 0-14 0,-3 6-3 0,0-3-1 15,3 13-108-15,0-6-22 0</inkml:trace>
  <inkml:trace contextRef="#ctx0" brushRef="#br0" timeOffset="51369.174">28702 8750 2178 0,'0'0'96'0,"0"0"20"15,0 0-92-15,0 0-24 0,-4 0 0 0,4 0 0 0,0 0 30 0,0 0 2 16,0 0 0-16,0 0 0 0,0 0-9 0,0 0-2 16,0 0 0-16,0 0 0 0,-3 6 15 0,3-6 2 15,-4 10 1-15,1-7 0 0,-1 6-19 0,4-3-4 16,-3 10-1-16,-1-3 0 0,1-4 5 0,-1 10 2 15,1 3 0-15,-1 0 0 0,-3-3 6 0,0 12 0 16,-3-3 1-16,2 7 0 0,1-1-10 0,-7 4-3 16,0-1 0-16,4 7 0 0,-5 0-6 15,1 3-2-15,0-3 0 0,0 9 0 0,-3 1 20 0,-1 5 3 16,-3-2 1-16,0-4 0 0,-4 0-20 0,0 1-3 16,-7-1-1-16,4 0 0 0,-4 1-8 0,1 2 0 15,-1-3 0-15,0 7-11 0,-3-7 22 0,3-6 4 16,4 7 1-16,3-10 0 0,1-1 6 0,2 4 2 15,1-3 0-15,4 0 0 0,-1-3-8 0,4 0-2 0,-4 0 0 16,8-4 0-16,-5 1-2 0,1-4-1 0,4 1 0 16,-4-7 0-16,3 0 1 0,1-3 1 0,-1 0 0 0,4 1 0 15,-4-8 3-15,1 1 0 0,3-3 0 0,0-4 0 16,0 4-16-16,3-7 0 0,-3-5 0 0,0 8 0 16,3-9 8-16,1 7-8 0,-1-4 11 0,1-6-11 15,3 0 16-15,0 0-3 0,-4 3-1 0,4-3 0 16,0 0-3-16,0 0-1 0,0 0 0 0,-7 0 0 15,4 0 0-15,3 0 0 0,0 0 0 0,-7 0 0 16,3-3-8-16,4 3 0 0,-3 0 0 0,3 0 0 16,0 0 0-16,-7-6 0 0,-1 6 9 0,5-10-9 15,-4 7 13-15,3-3-1 0,1 0-1 0,-4-4 0 16,0 7 1-16,3-13 0 0,1 7 0 0,-1-10 0 16,-3 3-12-16,4 4 8 0,3-7-8 0,0-3 8 15,-8 3-8-15,5-6 0 0,3 6 0 0,0 1 0 16,-4-1 0-16,4 3 0 0,-3 4 0 0,-1-4 0 0,4 7 0 15,-3-1 0-15,-1 1 0 0,1 2-11 0,3 7 11 16,0 0 0-16,-7-3 0 0,7 3 0 0,0 0-13 0,0 0 2 16,0 0 1-16,0 0 0 0,0 0-2 0,0 0-1 15,0 3 0-15,0 7 0 0,0-1 2 0,3 7 1 16,1 0 0-16,3-4 0 0,3 13 10 0,-3-6-8 16,4 0 8-16,-4 3-8 0,4-3 8 0,-1-1 0 15,1 1 0-15,-1 0 0 0,1 0 0 0,0-3 0 16,-1-7 0-16,1 7 8 0,-1-4-8 0,1-2 0 15,0-4 0-15,-1 3-8 0,1 1 8 0,-1-1 0 0,-3-3 8 16,4-2-8-16,0-4 12 0,-4 0-3 0,3 6 0 16,1-6 0-16,-1-6 2 0,-3 6 0 15,4-4 0-15,0-2 0 0,3-3 2 0,-4-1 1 0,4 1 0 0,0-7 0 16,4 7-3-16,3-10-1 0,0 0 0 16,1 3 0-16,-1-2-10 0,0-1 0 0,0 0 0 0,-3 0 0 15,3 4-8-15,-11-1-4 0,1-3-1 0,0 7 0 31,-4-4-59-31,0 6-11 0,-4 4-2 0,1-3-1 16,-4-1-85-16,3 7-17 0,-3 3-3 0,-3-6-1037 0</inkml:trace>
  <inkml:trace contextRef="#ctx0" brushRef="#br0" timeOffset="53057.778">27753 11152 288 0,'0'0'25'0,"0"0"-25"0,0 0 0 0,0-9 0 15,0-1 494-15,0 1 94 0,7-1 18 0,-3 1 4 16,-4-7-488-16,3 7-98 0,1-1-24 0,-1 1 0 16,-3-10 11-16,-3 13-3 0,-1-3-8 0,1-4 12 15,-1 7 34-15,-3-4 6 0,-4 1 2 0,1 3 0 0,3-4 10 16,-4 7 3-16,-3-3 0 0,0 6 0 0,-4-10-33 0,8 10-6 15,-1-3-2-15,1-3 0 0,-4 3 0 0,3-3 0 16,4-1 0-16,0 4 0 0,-4 3-13 0,1-6-2 16,3-3-1-16,-4 9 0 0,4-4-10 0,0-2 10 15,-4 3-10-15,4 3 10 0,-3-6-10 16,-1 6 8-16,1-3-8 0,2-4 8 0,-6 7 3 0,4 0 0 16,-1 0 0-16,-3 0 0 0,-4 0-11 0,1 0 0 15,-4 0 0-15,-1 7 8 0,-2-4-8 0,-4-3 0 16,-1 6 9-16,-2 3-9 0,2-5 8 0,-2 5-8 15,-1-3 10-15,0-3-10 0,0 4 0 0,8 2 0 16,-5 0 0-16,8 1 0 0,-3-1 0 0,2 1 0 0,5 5 0 16,3-5 0-16,-4 5 0 0,0-2 0 0,1 9 0 15,-1-3 0-15,0 0 0 0,4-1 0 0,-3 7 0 16,-4 4 0-16,-1-4-10 0,1 3 10 0,-3 0-8 0,6 0 8 16,-3 4 0-16,0-4-8 0,-1 10 8 15,1-7 0-15,4 0 0 0,-1 4 0 0,0-1 0 0,1-5 0 16,6 5 0-16,0-6 0 0,1 7 0 0,3-1 0 15,-4-6 0-15,4 10 0 0,4-3 0 16,-1-7 0-16,1 6 0 0,-1 1 0 0,8 2 0 0,-1-2 0 16,-3 9 0-16,4 0 0 0,-4 0 0 0,3 0-8 15,4-1 8-15,-3-2 0 0,3 3 0 0,-4 0 0 16,4-10 0-16,-3 4 0 0,-1-3 0 0,5-1 8 16,-1 4-8-16,0-4 0 0,0-6 0 0,3 7 0 15,-3-7 0-15,4 7 0 0,0-7 0 0,3 3 8 16,0 1-8-16,7-7 0 0,0 3 0 0,4 3 8 0,-1-9-8 15,1 3 0-15,0 0 0 0,-4-6 0 0,4 0 8 16,-1-3 0-16,1 3 0 0,0-7 0 0,3 4-8 16,4 3 0-16,-4-4 0 0,7 1 0 0,1-4 0 15,-1 4 0-15,4-3 0 0,-4-4 0 0,7 7 0 0,1-7 0 16,-1-3 0-16,-3-2 0 0,-4 2 27 0,0-6 4 16,4 3 1-16,0-3 0 0,3 0-32 0,4 0-10 15,0-3 0-15,0-3 0 0,3 2 22 0,-3-2 5 16,0-3 1-16,-4-7 0 0,-3 7-18 0,-4-1 8 15,4-2-8-15,0-4 0 0,7 0 14 0,0 7-4 16,0-10-1-16,-1 7 0 0,-2-4-9 0,-1-3 12 16,-3 3-12-16,0-2 12 0,-8-1-12 0,1-6 12 15,-4 6-12-15,1-9 12 0,-5-4 0 0,1 4 0 16,-4-6 0-16,4-4 0 0,3 0-4 0,-3-2 0 0,3-1 0 16,-3 0 0-16,-1-3-8 0,1 0 8 0,-4-3-8 0,-3 3 8 15,-4-3-8-15,-3-3 8 0,-1 3-8 0,1-3 8 16,-8 3-8-16,1 9 0 0,-4-3 0 0,-4 4 0 15,4-1 0-15,-7 4 0 0,0-1 0 0,-7 1 0 16,3-4 0-16,-6 10-11 0,-4-7 3 0,-1 1 0 16,-2-1 8-16,3 7 0 0,-4-6 0 0,4 2 0 15,3 1 0-15,-3-4-8 0,3 7 8 0,1-6-8 16,3 6 8-16,-8-1 0 0,5 4 0 0,-1-3 0 16,-7 3-15-16,4 6-1 0,-7-6 0 0,0 3 0 15,0 3 16-15,-4 4 0 0,-3-1 0 0,-8 6 0 16,4 1-20-16,1 0 0 0,-5 9-1 0,8-7 0 15,3 7 8-15,1 0 1 0,-5 0 1 0,1 0 0 16,0 0 11-16,-4 0 0 0,0 0 0 0,4-3 0 0,-4 3-11 16,7 0 0-16,4 0 0 0,0 0 0 15,7-6-17-15,-1-3-4 0,1 5-1 16,7-2 0-16,-3-3-143 0,2-1-29 0,5 7-6 16</inkml:trace>
  <inkml:trace contextRef="#ctx0" brushRef="#br0" timeOffset="53919.586">27093 11792 864 0,'-3'0'76'16,"3"0"-60"-16,-4-7-16 0,4 7 0 15,-3-9 227-15,-1 6 42 0,4-3 9 0,0 2 2 0,4-2-190 0,-4 6-38 16,0 0-7-16,0 0-1 0,0 0 20 0,0 0 5 16,0 0 1-16,0 0 0 0,0 0 13 0,7 0 2 15,3 10 1-15,-3-4 0 0,1-3-26 0,-5 6-6 16,4 7-1-16,4 0 0 0,-4-4-37 0,3 4-7 16,1 3-1-16,-1 6-8 0,1-6 0 0,0 6 0 15,-4-3 0-15,0 3 0 0,3 9 0 0,-3-5 0 16,0-1 0-16,1-3 0 0,-1 3 0 0,0 7 0 15,0-7 0-15,0-3 0 0,3 3 13 0,-3-3-4 16,4 0-1-16,0-6 0 0,-1 0 19 0,1 0 3 16,-1-4 1-16,4-5 0 0,-3 9-15 0,0-10-2 15,3-3-1-15,-4-3 0 0,4 7 3 0,0-10 1 16,1 0 0-16,-5 0 0 0,8 0 13 0,-8 0 2 16,5-3 1-16,-1-4 0 0,0-2-9 0,0 6-1 0,0-13-1 15,0 7 0-15,0 3 2 0,4-7 1 0,-4-3 0 0,4-3 0 16,-4 4 0-16,-4-4 0 0,8-6 0 0,-4 6 0 15,0-3-14-15,0-3-3 0,0 0-8 0,-3 0 12 16,3 3-12-16,-3-3 9 0,-1-3-9 0,1 3 8 16,-1-1-8-16,1-2 0 0,-4 9 0 0,0-6 0 15,-3 7 0-15,3-1 8 0,-4 0-8 0,1 3 0 16,-4-3 0-16,0 4 0 0,0 2 0 0,0-3 0 16,0 1 0-16,-4 5 0 0,4 1 0 0,0 0 0 15,-3-1-9-15,3 1 9 0,-4 3 0 0,1 2 0 16,3 4-12-16,0 0 12 0,0 0-12 0,0 0 12 15,0 0 0-15,0 10 0 0,-4-1 0 0,4 1 0 16,0-1-13-16,0 0 4 0,0 7 1 0,4-7 0 16,-4 7 8-16,0-6 0 0,0-1 0 0,3 4 0 0,1 2 0 15,-4-5 0-15,3 5 0 0,-3-5 0 0,0 5 0 16,4-2 0-16,-4 3 0 0,3-4 0 0,1 10 0 0,-4 0 0 16,3-3 0-16,-3 12 0 0,4-9 0 0,-1 10 0 15,1-4 0-15,-1 0 0 0,4 0 0 0,-3-3 0 16,0 4 0-16,-1-4 0 0,1 0 0 0,-1-7 0 15,1 1 0-15,-1 0 0 0,1-3 0 0,-1-1 0 16,1-2 0-16,-4-4 0 0,3-2 0 0,-3-7 0 16,7 3 0-16,-7-3 0 15,0 0-98-15,0 0-18 0,4-3-3 0,-1-13-1276 0</inkml:trace>
  <inkml:trace contextRef="#ctx0" brushRef="#br0" timeOffset="55821.787">30452 8508 2408 0,'0'0'107'0,"0"0"21"0,0 0-102 16,0 0-26-16,0 0 0 0,0 0 0 0,0 0 28 0,0 0 0 16,0 0 0-16,0 0 0 0,-4 10-28 0,4-10 0 15,-7 6 0-15,0-3 0 0,0 7 56 0,7-10 8 16,0 0 3-16,0 0 0 0,-3 9-9 0,3-9-2 16,0 6 0-16,0-6 0 0,3 10-20 0,1-1-4 15,3 1 0-15,0-4-1 0,3-3-11 0,1 6-3 16,-4 1 0-16,7 2 0 0,0-2-5 0,0-1-2 15,4 1 0-15,0 2 0 0,-4 4-10 0,7 3 12 16,0-1-12-16,0 8 12 0,0-1-12 0,4 3 0 16,3 9 0-16,4-2 0 0,0-1 0 0,3 10 0 15,0-6 0-15,1 6 0 0,-1 0 0 0,0-7 0 16,-3 4 0-16,0-3 0 0,-1-1 0 0,-6 4 0 16,0-3 0-16,-4-1 0 0,-3 7 0 0,3-9 0 15,-4 12 0-15,1-6 0 0,-4-4 0 0,0 7 0 0,0-6 0 0,0-4 0 16,-3 4 0-16,3-4 0 0,0-5 0 0,0 5 0 15,4 1 0-15,-4-1 0 0,4-6 0 0,-4 7 0 16,4-7 0-16,-1-3 0 0,1-3 0 0,-1 3 0 16,-2-6 8-16,2 3-8 0,-6-3 8 0,3 0-8 15,4-1 9-15,-1-2-9 0,-6-3 10 0,3 2-10 16,0-5 14-16,-3 5-3 0,3-2-1 0,0-4 0 16,-4-2 5-16,4 2 1 0,-3-6 0 0,0 10 0 15,-1-10-16-15,1 6 0 0,-4-2 0 0,3-4-10 16,1 6 24-16,-4-9 5 0,0 6 1 0,4-3 0 15,-4 4-20-15,-4-1 0 0,8-3 0 0,-8-3-9 16,-3 0 9-16,0 0 0 0,7 0 0 0,-7 0 8 16,0 0-8-16,0 0 12 0,0 0-4 0,0 0 0 15,0 0 7-15,8 6 1 0,-8-6 1 0,0 0 0 16,0 0 3-16,0 0 0 0,7 0 0 0,-7 0 0 0,3-6-1 0,4 3 0 16,-3-3 0-16,-4-4 0 0,0 4-7 0,0 3 0 15,0-13-1-15,0 7 0 0,-4-7-11 0,4 7 8 16,4-10-8-16,-4 0 8 0,-4 0-8 0,4 4 0 15,0-14 0-15,4 11 8 0,-4-7-8 0,0-1 0 16,-4 8 0-16,4-4 0 0,0 0 0 0,0 3 0 16,0 0 0-16,-3 0 0 0,-1 4 0 0,4-4 0 15,-3 3 0-15,-1 4 0 0,1-4 0 0,-1 6 0 16,0-5 0-16,1 2 0 0,-1 7 0 0,1-7 0 0,3 4 0 16,-4-7 0-16,1 7 0 0,-1 3-9 15,4 3 9-15,0-4 0 0,-3-2-15 0,3 9 4 0,0 0 1 0,0 0 0 16,0 0-2-16,0 0 0 0,0 0 0 0,0 0 0 15,0 0-1-15,0 0-1 0,0 0 0 0,-4 6 0 16,4 7-2-16,4-7-1 0,-4 13 0 0,3-10 0 16,-3 7 7-16,4-4 2 0,3 4 0 0,-4 9 0 15,4-12 8-15,1 12-10 0,-1-6 10 0,0 6-10 16,0 0 10-16,3-3 0 0,-3-7-9 0,0 10 9 16,0-6 0-16,1 6-11 0,-1-6 11 0,-4 0-8 15,1 0 8-15,-1 0 0 0,1-1 0 0,-4 4 0 16,-4-9 0-16,4 6 0 0,0-4 0 0,0 1 0 15,0-6 0-15,0 2 0 0,4-3 0 0,-4 7 0 16,0-6 0-16,3-1 0 0,-3-3 0 0,4-3 0 16,-4-3 0-16,3 10 0 0,-3-10 0 0,4 6 0 0,-4-6 0 15,0 9 8-15,3 1-8 0,-3-10 0 0,0 0 0 16,-3 6 9-16,3-3-9 0,0-3 0 0,-4 10 15 0,-3-4-4 16,4-3-1-16,-4-3 0 0,0 6 5 0,0-2 1 15,-4 2 0-15,4-6 0 0,-4 6-5 0,1-3-1 16,-1-3 0-16,1 6 0 0,2-2 8 0,-6-4 2 15,4 0 0-15,-4 6 0 0,0-3-11 0,-1-3-1 16,1 6-8-16,-3-3 12 0,-1-3-12 0,-3 0 0 16,3 7 8-16,-3-4-8 0,0-3 0 0,3 6 0 15,1-6 0-15,-1 10 0 0,4-10-10 0,0 6-2 16,-4-3 0-16,1 3 0 16,-1-3-16-16,4 4-3 0,0-4-1 0,-4 6 0 15,7-9-63-15,1 6-13 0,-1-2-2 0,4 2-850 0,4-6-171 0</inkml:trace>
  <inkml:trace contextRef="#ctx0" brushRef="#br0" timeOffset="56769.81">32078 10732 2253 0,'0'0'49'0,"-3"0"11"0,3-3 1 0,0 3 3 0,0-7-51 0,-4-2-13 16,4 0 0-16,0 2 0 0,4 4 0 0,-1-3 0 15,1-4 0-15,-4 7 0 0,0 3 0 0,0 0 19 16,0-6-3-16,3-3 0 0,-3 6 44 0,0 3 8 16,0-7 1-16,0-2 1 0,-3 9 10 0,3 0 1 15,0 0 1-15,-7-6 0 0,0 2-30 0,-1 4-7 0,-2 0-1 0,-1 4 0 16,1 2-25-16,-8 0-6 0,0-3-1 0,1 7 0 15,-4-1-4-15,-1 0-8 0,-2 7 11 16,-1 0-11-16,0-4 15 0,4 7-4 0,-3-3-1 0,2 3 0 16,1 6 8-16,-7 0 2 0,0-3 0 15,-8 12 0-15,1-5-20 0,0 11 0 0,0-2 0 0,-4 9 0 16,-4-6-12-16,5 6-7 0,-1-3-1 0,7 3 0 16,0-3 20-16,4-1 0 0,0 1 0 0,3 0 0 15,4 3 0-15,0 4 0 0,0-4 0 0,3 3 0 16,4-3 12-16,0-3 7 0,0 3 1 0,3-3 0 15,-3-1-20-15,7-5 0 0,0 6 0 0,3 0 0 16,4 0 9-16,0 0-1 0,4 0-8 0,3 0 12 16,0 3-12-16,4-4 0 0,3-5 0 0,0 6 0 15,7-10 0-15,-3 4 0 0,3 3 0 0,4-10 0 16,6 4 0-16,1-1-16 0,3 1 3 0,1-7 1 0,6 0 12 16,-3-3 0-16,7 0 9 0,-4-6-9 0,4 0 12 0,-7 0-4 15,3-4-8-15,-3-5 12 0,0-1-12 0,6 1 11 16,1-10-11-16,0-3 10 0,7-4 4 0,-4 7 1 15,4-9 0-15,-7 3 0 0,0-7-15 0,-4 4 11 16,-3-7-11-16,0 0 10 0,3 4 18 0,1-7 3 16,3-3 1-16,3 9 0 0,-3-5-16 0,0-1-4 15,3-3 0-15,-7 3 0 0,1 0 7 0,-8 0 1 16,0-6 0-16,-7 7 0 0,1-8-20 0,-1-2 0 16,-3 0 0-16,-1-7 0 0,1 1 0 0,-4 0 0 15,0-10 0-15,1 3 0 0,-5-9 29 0,-3 3 3 16,0-4 0-16,0 4 0 0,-3 4-32 0,0-5 0 0,-4-2 0 0,0-3 0 15,0 6 0-15,-7-6 0 0,0-1 0 0,-4 7 0 16,1-3 0-16,-4 6 0 0,-4 0 0 0,1 0 0 16,-1 7-9-16,-3-7-8 0,-4 0-2 0,1 3 0 15,-5 0 19-15,5 4 0 0,-4-1 0 0,-1 4 0 16,1-1 0-16,0 10 0 0,-7-3 0 0,0 3 0 16,-1 6-12-16,-2 0-1 0,-8 4-1 0,4-4 0 15,-4 9 14-15,4-5 10 0,-4 5-2 0,3 1 0 16,1-1-8-16,3 1-14 0,4 0 3 0,0 9 1 31,3-10-13-31,4 4-2 0,0 6-1 0,-4-3 0 0,4-4-79 16,-4 4-16-16,1 3-3 0,-8-6-816 0,0 6-162 0</inkml:trace>
  <inkml:trace contextRef="#ctx0" brushRef="#br0" timeOffset="119344.985">28956 7618 2322 0,'0'0'103'0,"0"0"21"0,7 0-100 0,0-3-24 0,4-3 0 0,-1 6 0 16,-3-4 69-16,4 4 9 0,-4 0 2 0,4 0 0 16,-4 0-11-16,0 4-1 0,-7-4-1 0,7 0 0 15,0 9-23-15,0-3-4 16,-4 4 0-16,1-1-1 0,-1 7-12 0,4-4-3 0,-3 4 0 15,0 3 0-15,-1 9-4 0,1-3-2 0,-1 10 0 0,4-1 0 16,0-6-6-16,0 16 0 0,0-6-1 0,4 6 0 16,-4-7-2-16,4 4 0 0,-1-3 0 0,1-4 0 15,-1 1-9-15,1-4 10 0,-1 4-10 0,-2-1 10 16,2-6-10-16,-3 0 0 0,4-2-10 0,-1-1 10 31,-3-7-39-31,0 1-1 0,4-9-1 0,-4 5 0 0,4-5-99 16,-8-10-19-16,-3 0-4 0,0 0-1 0,0 0-36 15,4-10-8-15,3 1-2 0,-4-16-681 0</inkml:trace>
  <inkml:trace contextRef="#ctx0" brushRef="#br0" timeOffset="119997.454">28882 7624 345 0,'-11'-9'15'0,"8"3"4"0,-1-4-19 0,1 7 0 15,-1-6 0-15,-3-4 0 0,4 4 400 0,-4-1 76 16,3 1 15-16,1-1 3 0,-5 1-339 0,1 6-68 16,0-3-14-16,4-4-2 0,3 10-9 0,0 0-2 15,-4-6 0-15,4 6 0 0,0 0-4 0,7-3-2 16,0-4 0-16,4 4 0 0,0-3-4 0,3 6-1 16,0-9 0-16,3 9 0 0,1-10-30 0,3 4-7 15,-3 3 0-15,0-3-1 0,-1 2-3 0,4-2 0 16,1 3 0-16,-1-6 0 0,0 2-8 0,4 7 0 0,3-9 0 15,0 9 0-15,4 0 0 0,-4 0 0 0,-7 0 12 0,7 0-4 16,-3 9-8-16,0-2 0 0,-1 2 0 0,-2 0 0 16,-5 1 0-16,1-1 0 0,-4 7 9 0,0-4-9 15,-3 4 28-15,3 0 0 0,-4-4 1 16,1 7 0-16,0-3-21 0,-1 3-8 0,-3-4 0 0,0-2 0 16,4-4 0-16,-8 7 0 0,1-7 0 0,-1 1 0 15,-3-1 0-15,4 7 0 0,-8-7 8 0,1 1-8 16,-4 5 0-16,0-5 0 0,-7-1 0 0,3 7 0 15,-10-4 0-15,0 4 0 0,0-6 0 0,-4 5 0 16,4-2 0-16,-4-4 0 0,0 1 0 0,1-1 0 16,2-3 0-16,-2 4 0 0,6-10 0 0,-3 6 0 15,7-3 0-15,0-3 0 0,3 6 0 0,1-3 0 16,-1-3 0-16,11 0 0 0,0 0 0 0,-4 7 0 16,4-7 0-16,0 0 0 0,-3 3 0 0,3 6 0 0,-4-2 0 15,8 2 0-15,-1 0 0 0,-3 1 0 0,0-1 0 0,4 1 0 16,-4-1 0-16,4 7 0 0,-4 2 0 0,3-8 0 15,1-1 0-15,-1 7 0 0,1-7 0 0,3 1 11 16,-4-1-3-16,8-3-8 0,-1-2 20 0,1 5-2 16,7-9-1-16,-1 6 0 0,1-3 11 0,3 4 3 15,11-7 0-15,0 6 0 0,-1-3-7 0,5 7-2 16,-1-4 0-16,0-3 0 0,-3 6-2 0,0-2 0 16,-1 2 0-16,5 0 0 0,2 1-20 0,-2-1-15 15,3 1 3-15,3-1 0 0,-7 7 12 0,4-1 0 16,-4-2 0-16,-3-4 0 0,0 7-14 0,-1-7 3 0,-6 7 1 15,0-3 0 1,-4-4-48-16,0 0-10 0,-3-2-1 0,-1 2-909 0,1-3-182 0</inkml:trace>
  <inkml:trace contextRef="#ctx0" brushRef="#br0" timeOffset="121120.817">31775 11390 1555 0,'0'0'68'0,"0"0"16"16,0 0-68-16,3-6-16 0,4-3 0 0,-3 9 0 15,-4 0 200-15,7-4 36 0,3-2 7 0,-6 6 1 0,-4 0-167 0,0 0-33 16,0 0-8-16,0 0 0 0,0 0 28 0,0 0 5 16,11 6 2-16,-11-6 0 0,3 4 1 0,1 5 1 15,-1 0 0-15,1 7 0 16,-1-6-29-16,1 5-7 0,-4-2-1 0,3 9 0 0,4-3-13 0,-3 2-3 15,3 5-1-15,0-1 0 0,4 3-7 0,-1-3 0 16,4 3-1-16,-3 0 0 0,3 7-3 0,0-7-8 16,0 7 12-16,0-1-4 0,0-6-8 0,0 7 8 15,-3-7-8-15,3 7 8 0,0-1 1 0,0 1 0 16,-3-7 0-16,0 9 0 0,-1-12-9 0,-3 10 0 16,0-13 0-16,-3 9 0 0,-1-9 0 0,1 3 0 15,-4-6 0-15,0 6 0 16,0-6-27-16,-4-10-10 0,1 7-3 0,-4-7 0 15,3 1-80-15,-3-1-16 0,4 1-3 0,-4-10-1 16,7 0-43-16,-4 0-9 0,-7-3-1 0,8-13-834 0</inkml:trace>
  <inkml:trace contextRef="#ctx0" brushRef="#br0" timeOffset="121687.914">31320 11525 1785 0,'0'0'79'0,"0"0"17"0,0 0-77 0,0 0-19 0,-4 0 0 0,4 0 0 16,0 0 208-16,0 0 37 0,0-9 8 0,4 9 2 16,3-10-197-16,3 4-39 0,4 3-8 0,0-3-2 15,8 3 18-15,-1-4 3 0,7 4 1 0,0-3 0 16,11 6 49-16,0-3 9 0,0-4 3 0,3 4 0 15,-3-3-24-15,3 0-4 0,4 3 0 0,0-4-1 16,7 4-43-16,-4-3-8 0,1 3-1 0,-1-3-1 16,-3 2 1-16,-4-2 0 0,-7 3 0 0,1-3 0 15,-5-4-11-15,1 4-16 0,-4-3 4 0,4-1 1 16,3-2-173-16,4-10-36 16,49-16-6-16,-21-6-2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obvious from </a:t>
            </a:r>
            <a:r>
              <a:rPr lang="en-US" dirty="0" err="1"/>
              <a:t>ghostbusters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41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obvious from </a:t>
            </a:r>
            <a:r>
              <a:rPr lang="en-US" dirty="0" err="1"/>
              <a:t>ghostbusters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7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customXml" Target="../ink/ink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ustomXml" Target="../ink/ink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100.png"/><Relationship Id="rId18" Type="http://schemas.openxmlformats.org/officeDocument/2006/relationships/image" Target="../media/image150.png"/><Relationship Id="rId3" Type="http://schemas.openxmlformats.org/officeDocument/2006/relationships/image" Target="../media/image130.png"/><Relationship Id="rId7" Type="http://schemas.openxmlformats.org/officeDocument/2006/relationships/image" Target="../media/image200.png"/><Relationship Id="rId12" Type="http://schemas.openxmlformats.org/officeDocument/2006/relationships/image" Target="../media/image91.png"/><Relationship Id="rId17" Type="http://schemas.openxmlformats.org/officeDocument/2006/relationships/image" Target="../media/image140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80.png"/><Relationship Id="rId5" Type="http://schemas.openxmlformats.org/officeDocument/2006/relationships/image" Target="../media/image180.png"/><Relationship Id="rId15" Type="http://schemas.openxmlformats.org/officeDocument/2006/relationships/image" Target="../media/image121.png"/><Relationship Id="rId10" Type="http://schemas.openxmlformats.org/officeDocument/2006/relationships/image" Target="../media/image220.png"/><Relationship Id="rId19" Type="http://schemas.openxmlformats.org/officeDocument/2006/relationships/image" Target="../media/image160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Relationship Id="rId1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30.png"/><Relationship Id="rId7" Type="http://schemas.openxmlformats.org/officeDocument/2006/relationships/image" Target="../media/image20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10" Type="http://schemas.openxmlformats.org/officeDocument/2006/relationships/image" Target="../media/image220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50.png"/><Relationship Id="rId3" Type="http://schemas.openxmlformats.org/officeDocument/2006/relationships/image" Target="../media/image130.png"/><Relationship Id="rId7" Type="http://schemas.openxmlformats.org/officeDocument/2006/relationships/image" Target="../media/image200.png"/><Relationship Id="rId12" Type="http://schemas.openxmlformats.org/officeDocument/2006/relationships/image" Target="../media/image24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310.png"/><Relationship Id="rId5" Type="http://schemas.openxmlformats.org/officeDocument/2006/relationships/image" Target="../media/image180.png"/><Relationship Id="rId15" Type="http://schemas.openxmlformats.org/officeDocument/2006/relationships/image" Target="../media/image40.png"/><Relationship Id="rId10" Type="http://schemas.openxmlformats.org/officeDocument/2006/relationships/image" Target="../media/image220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Relationship Id="rId14" Type="http://schemas.openxmlformats.org/officeDocument/2006/relationships/customXml" Target="../ink/ink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3.png"/><Relationship Id="rId5" Type="http://schemas.openxmlformats.org/officeDocument/2006/relationships/customXml" Target="../ink/ink16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20.png"/><Relationship Id="rId7" Type="http://schemas.openxmlformats.org/officeDocument/2006/relationships/image" Target="../media/image31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png"/><Relationship Id="rId5" Type="http://schemas.openxmlformats.org/officeDocument/2006/relationships/image" Target="../media/image291.png"/><Relationship Id="rId4" Type="http://schemas.openxmlformats.org/officeDocument/2006/relationships/image" Target="../media/image400.png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6.xml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1.png"/><Relationship Id="rId11" Type="http://schemas.openxmlformats.org/officeDocument/2006/relationships/customXml" Target="../ink/ink1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6.png"/><Relationship Id="rId4" Type="http://schemas.openxmlformats.org/officeDocument/2006/relationships/tags" Target="../tags/tag7.xml"/><Relationship Id="rId9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0.png"/><Relationship Id="rId5" Type="http://schemas.openxmlformats.org/officeDocument/2006/relationships/customXml" Target="../ink/ink18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11.xml"/><Relationship Id="rId7" Type="http://schemas.openxmlformats.org/officeDocument/2006/relationships/image" Target="../media/image4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9.png"/><Relationship Id="rId4" Type="http://schemas.openxmlformats.org/officeDocument/2006/relationships/tags" Target="../tags/tag12.xml"/><Relationship Id="rId9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customXml" Target="../ink/ink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en.wikipedia.org/wiki/Image:Thomasbaye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hyperlink" Target="https://journals.plos.org/plosmedicine/article?id=10.1371/journal.pmed.1001748" TargetMode="External"/><Relationship Id="rId4" Type="http://schemas.openxmlformats.org/officeDocument/2006/relationships/hyperlink" Target="https://www.microsoft.com/en-us/research/people/dabelgra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customXml" Target="../ink/ink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62.png"/><Relationship Id="rId4" Type="http://schemas.openxmlformats.org/officeDocument/2006/relationships/customXml" Target="../ink/ink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7" Type="http://schemas.openxmlformats.org/officeDocument/2006/relationships/image" Target="../media/image14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P4</a:t>
            </a:r>
          </a:p>
          <a:p>
            <a:pPr marL="917575" lvl="2" indent="-457200"/>
            <a:r>
              <a:rPr lang="en-US" sz="2800" dirty="0"/>
              <a:t>Due tonight, 10 pm</a:t>
            </a:r>
          </a:p>
          <a:p>
            <a:pPr marL="917575" lvl="2" indent="-457200"/>
            <a:r>
              <a:rPr lang="en-US" sz="2800" dirty="0"/>
              <a:t>Check your slip days!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 (online)</a:t>
            </a:r>
          </a:p>
          <a:p>
            <a:pPr marL="917575" lvl="2" indent="-457200"/>
            <a:r>
              <a:rPr lang="en-US" sz="2800" dirty="0"/>
              <a:t>Due Tue 11/5, 10 pm</a:t>
            </a:r>
          </a:p>
          <a:p>
            <a:pPr lvl="2" indent="0">
              <a:buNone/>
            </a:pPr>
            <a:endParaRPr lang="en-US" dirty="0"/>
          </a:p>
          <a:p>
            <a:r>
              <a:rPr lang="en-US" dirty="0"/>
              <a:t>Midterm: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Tue 11/12, in-class</a:t>
            </a:r>
          </a:p>
          <a:p>
            <a:pPr marL="917575" lvl="2" indent="-457200"/>
            <a:r>
              <a:rPr lang="en-US" sz="2800" dirty="0"/>
              <a:t>See Piazza for details</a:t>
            </a:r>
            <a:endParaRPr lang="en-US" sz="2800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E2D2CC-929A-4F9A-BACF-C26D268EBC73}"/>
                  </a:ext>
                </a:extLst>
              </p14:cNvPr>
              <p14:cNvContentPartPr/>
              <p14:nvPr/>
            </p14:nvContentPartPr>
            <p14:xfrm>
              <a:off x="8255160" y="850320"/>
              <a:ext cx="927360" cy="867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E2D2CC-929A-4F9A-BACF-C26D268EBC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45800" y="840960"/>
                <a:ext cx="946080" cy="88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150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8800"/>
            <a:ext cx="5041097" cy="301458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7001"/>
            <a:ext cx="68580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P(Toothache, Cavity, Catch)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If I have a cavity, the probability that the probe catches in it doesn't depend on whether I have a toothache: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P(+catch | +toothache, +cavity) = P(+catch | +cavity)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same independence holds if I don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t have a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P(+catch | +toothache, </a:t>
            </a:r>
            <a:r>
              <a:rPr lang="en-US" sz="20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2000" dirty="0">
                <a:latin typeface="Calibri"/>
                <a:cs typeface="Calibri"/>
              </a:rPr>
              <a:t>cavity) = P(+catch| </a:t>
            </a:r>
            <a:r>
              <a:rPr lang="en-US" sz="20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2000" dirty="0">
                <a:latin typeface="Calibri"/>
                <a:cs typeface="Calibri"/>
              </a:rPr>
              <a:t>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Catch is </a:t>
            </a:r>
            <a:r>
              <a:rPr lang="en-US" sz="2000" i="1" dirty="0">
                <a:latin typeface="Calibri"/>
                <a:cs typeface="Calibri"/>
              </a:rPr>
              <a:t>conditionally independent</a:t>
            </a:r>
            <a:r>
              <a:rPr lang="en-US" sz="2000" dirty="0">
                <a:latin typeface="Calibri"/>
                <a:cs typeface="Calibri"/>
              </a:rPr>
              <a:t> of Toothache given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P(Catch | Toothache, Cavity) = P(Catch | 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948236"/>
            <a:ext cx="7772400" cy="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Equivalent statements:</a:t>
            </a:r>
          </a:p>
          <a:p>
            <a:pPr>
              <a:lnSpc>
                <a:spcPct val="80000"/>
              </a:lnSpc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P(Toothache | Catch , Cavity) = P(Toothache | Cavity)</a:t>
            </a:r>
          </a:p>
          <a:p>
            <a:pPr>
              <a:lnSpc>
                <a:spcPct val="80000"/>
              </a:lnSpc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P(Toothache, Catch | Cavity) = P(Toothache | Cavity) P(Catch | Cavity)</a:t>
            </a:r>
          </a:p>
          <a:p>
            <a:pPr>
              <a:lnSpc>
                <a:spcPct val="80000"/>
              </a:lnSpc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One can be derived from the other easily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4F7BE5-B1F4-4FF3-B1F4-1ADB389D5C53}"/>
                  </a:ext>
                </a:extLst>
              </p14:cNvPr>
              <p14:cNvContentPartPr/>
              <p14:nvPr/>
            </p14:nvContentPartPr>
            <p14:xfrm>
              <a:off x="1797120" y="46800"/>
              <a:ext cx="10129680" cy="5472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4F7BE5-B1F4-4FF3-B1F4-1ADB389D5C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7760" y="37440"/>
                <a:ext cx="10148400" cy="54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19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28299" y="994943"/>
            <a:ext cx="10439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Unconditional (absolute)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Conditional independence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 our most basic and robust form of knowledge about uncertain environments.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X is conditionally independent of Y given Z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if and only if: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              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y,z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     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,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or, equivalently, if and only if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         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y,z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     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,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63959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038600"/>
            <a:ext cx="4991100" cy="3327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0BF9AB-4C61-4CF5-AD2D-9F62C3BDC959}"/>
                  </a:ext>
                </a:extLst>
              </p14:cNvPr>
              <p14:cNvContentPartPr/>
              <p14:nvPr/>
            </p14:nvContentPartPr>
            <p14:xfrm>
              <a:off x="1038960" y="175320"/>
              <a:ext cx="9780480" cy="6460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0BF9AB-4C61-4CF5-AD2D-9F62C3BDC9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9600" y="165960"/>
                <a:ext cx="9799200" cy="647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0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72936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Traffic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Umbrella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Raining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29000"/>
            <a:ext cx="6302866" cy="32679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0B4913-4830-4A56-9608-865213CC60C5}"/>
                  </a:ext>
                </a:extLst>
              </p14:cNvPr>
              <p14:cNvContentPartPr/>
              <p14:nvPr/>
            </p14:nvContentPartPr>
            <p14:xfrm>
              <a:off x="6955920" y="451800"/>
              <a:ext cx="4945680" cy="4269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0B4913-4830-4A56-9608-865213CC60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6560" y="442440"/>
                <a:ext cx="4964400" cy="42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8810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 and the 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676400"/>
            <a:ext cx="11698287" cy="5029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3399"/>
              </a:buClr>
            </a:pPr>
            <a:r>
              <a:rPr lang="en-US" sz="2800" dirty="0">
                <a:latin typeface="Calibri"/>
                <a:cs typeface="Calibri"/>
              </a:rPr>
              <a:t>Chain rule:</a:t>
            </a:r>
          </a:p>
          <a:p>
            <a:pPr lvl="0">
              <a:lnSpc>
                <a:spcPct val="80000"/>
              </a:lnSpc>
              <a:buClr>
                <a:srgbClr val="333399"/>
              </a:buClr>
              <a:buNone/>
            </a:pP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 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2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 err="1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 err="1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n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) = </a:t>
            </a:r>
            <a:r>
              <a:rPr lang="en-US" sz="2800" kern="1200" dirty="0">
                <a:solidFill>
                  <a:srgbClr val="CC00CC"/>
                </a:solidFill>
                <a:latin typeface="Arial" charset="0"/>
                <a:ea typeface="ＭＳ Ｐゴシック" charset="0"/>
                <a:sym typeface="Symbol"/>
              </a:rPr>
              <a:t></a:t>
            </a:r>
            <a:r>
              <a:rPr lang="en-US" sz="2800" i="1" kern="1200" baseline="-43000" dirty="0" err="1">
                <a:solidFill>
                  <a:srgbClr val="CC00CC"/>
                </a:solidFill>
                <a:latin typeface="Arial" charset="0"/>
                <a:ea typeface="ＭＳ Ｐゴシック" charset="0"/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|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i="1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-1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)</a:t>
            </a:r>
            <a:endParaRPr lang="en-US" sz="20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Trivial decomposition: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CC00CC"/>
                </a:solidFill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cs typeface="Calibri"/>
              </a:rPr>
              <a:t>(</a:t>
            </a:r>
            <a:r>
              <a:rPr lang="en-US" i="1" dirty="0">
                <a:solidFill>
                  <a:srgbClr val="CC00CC"/>
                </a:solidFill>
                <a:cs typeface="Calibri"/>
              </a:rPr>
              <a:t>Rain, Traffic, Umbrella</a:t>
            </a:r>
            <a:r>
              <a:rPr lang="en-US" dirty="0">
                <a:solidFill>
                  <a:srgbClr val="CC00CC"/>
                </a:solidFill>
                <a:cs typeface="Calibri"/>
              </a:rPr>
              <a:t>) =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With assumption of conditional independence: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CC00CC"/>
                </a:solidFill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cs typeface="Calibri"/>
              </a:rPr>
              <a:t>(</a:t>
            </a:r>
            <a:r>
              <a:rPr lang="en-US" i="1" dirty="0">
                <a:solidFill>
                  <a:srgbClr val="CC00CC"/>
                </a:solidFill>
                <a:cs typeface="Calibri"/>
              </a:rPr>
              <a:t>Rain, Traffic, Umbrella</a:t>
            </a:r>
            <a:r>
              <a:rPr lang="en-US" dirty="0">
                <a:solidFill>
                  <a:srgbClr val="CC00CC"/>
                </a:solidFill>
                <a:cs typeface="Calibri"/>
              </a:rPr>
              <a:t>) =</a:t>
            </a:r>
            <a:endParaRPr lang="en-US" sz="2800" dirty="0">
              <a:solidFill>
                <a:srgbClr val="CC00CC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00" y="1136650"/>
            <a:ext cx="3918800" cy="20318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7EDFA8-9593-44A0-A4A2-22D79BB5E14C}"/>
                  </a:ext>
                </a:extLst>
              </p14:cNvPr>
              <p14:cNvContentPartPr/>
              <p14:nvPr/>
            </p14:nvContentPartPr>
            <p14:xfrm>
              <a:off x="4453920" y="3278520"/>
              <a:ext cx="7356240" cy="3208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7EDFA8-9593-44A0-A4A2-22D79BB5E1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4560" y="3269160"/>
                <a:ext cx="7374960" cy="32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36217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 and the 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676400"/>
            <a:ext cx="11698287" cy="5029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3399"/>
              </a:buClr>
            </a:pPr>
            <a:r>
              <a:rPr lang="en-US" sz="2800" dirty="0">
                <a:latin typeface="Calibri"/>
                <a:cs typeface="Calibri"/>
              </a:rPr>
              <a:t>Chain rule:</a:t>
            </a:r>
          </a:p>
          <a:p>
            <a:pPr lvl="0">
              <a:lnSpc>
                <a:spcPct val="80000"/>
              </a:lnSpc>
              <a:buClr>
                <a:srgbClr val="333399"/>
              </a:buClr>
              <a:buNone/>
            </a:pP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 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2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 err="1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 err="1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n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) = </a:t>
            </a:r>
            <a:r>
              <a:rPr lang="en-US" sz="2800" kern="1200" dirty="0">
                <a:solidFill>
                  <a:srgbClr val="CC00CC"/>
                </a:solidFill>
                <a:latin typeface="Arial" charset="0"/>
                <a:ea typeface="ＭＳ Ｐゴシック" charset="0"/>
                <a:sym typeface="Symbol"/>
              </a:rPr>
              <a:t></a:t>
            </a:r>
            <a:r>
              <a:rPr lang="en-US" sz="2800" i="1" kern="1200" baseline="-43000" dirty="0" err="1">
                <a:solidFill>
                  <a:srgbClr val="CC00CC"/>
                </a:solidFill>
                <a:latin typeface="Arial" charset="0"/>
                <a:ea typeface="ＭＳ Ｐゴシック" charset="0"/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|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i="1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-1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)</a:t>
            </a:r>
            <a:endParaRPr lang="en-US" sz="20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Trivial decomposition: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Rain, Traffic, Umbrella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Traffic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Umbrella 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Rain, Traffic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With assumption of conditional independence: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Rain, Traffic, Umbrella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Traffic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Umbrella 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Bayes nets / graphical models help us express 			         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00" y="1136650"/>
            <a:ext cx="3918800" cy="20318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Nets: Big Picture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137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problems with using full joint distribution tables as our probabilistic models: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Unless there are only a few variables, the joint is WAY too big to represent explicitly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Hard to learn (estimate) anything empirically about more than a few variables at a time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Bayes nets: </a:t>
            </a:r>
            <a:r>
              <a:rPr lang="en-US" sz="2400" dirty="0">
                <a:latin typeface="Calibri"/>
                <a:cs typeface="Calibri"/>
              </a:rPr>
              <a:t>a technique for describing complex joint distributions (models) using simple, local distributions (conditional probabilities)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More properly called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 graphical models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describe how variables locally interact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Local interactions chain together to give global, indirect interactions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Graphical Model Notation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638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Nodes: variables (with domains)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Can be assigned (observed) or unassigned (unobserved)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Arcs: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Similar to CSP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Indicate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direct influence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Formally: encode conditional independence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For now: imagine that arrows mean direct causation (in general, they don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t!)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8" b="49960"/>
          <a:stretch>
            <a:fillRect/>
          </a:stretch>
        </p:blipFill>
        <p:spPr bwMode="auto">
          <a:xfrm>
            <a:off x="6553200" y="1676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5715000" y="3125787"/>
            <a:ext cx="2805113" cy="1979613"/>
            <a:chOff x="3600" y="2208"/>
            <a:chExt cx="1767" cy="1247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3276600"/>
            <a:ext cx="3047998" cy="1822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192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independent coin flips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No interactions between variables: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absolute independence</a:t>
            </a:r>
          </a:p>
          <a:p>
            <a:pPr eaLnBrk="1" hangingPunct="1"/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4478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24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53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1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8" y="1447800"/>
            <a:ext cx="287138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T: There is traffic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Model 1: independence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4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Why is an agent using model 2 better?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3622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3622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T</a:t>
            </a:r>
            <a:endParaRPr lang="en-US" sz="28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143000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3914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3914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7772400" y="42814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57800" y="1502074"/>
            <a:ext cx="9855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sz="2400" dirty="0">
                <a:latin typeface="Calibri"/>
                <a:cs typeface="Calibri"/>
              </a:rPr>
            </a:br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Model 2: rain causes traffic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149634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Nets: Independence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B5479-4234-4234-8D67-004AEE593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06" y="2209800"/>
            <a:ext cx="406526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0636"/>
            <a:ext cx="11379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Let’s build a causal graphical model!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T: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L: Low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D: Roof drips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B: Ballgame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C: Cavity</a:t>
            </a:r>
          </a:p>
          <a:p>
            <a:pPr lvl="2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7086600" cy="47244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 II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EA57CD-23D1-43DB-9314-D2530149828C}"/>
                  </a:ext>
                </a:extLst>
              </p14:cNvPr>
              <p14:cNvContentPartPr/>
              <p14:nvPr/>
            </p14:nvContentPartPr>
            <p14:xfrm>
              <a:off x="11264760" y="1968120"/>
              <a:ext cx="344520" cy="46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EA57CD-23D1-43DB-9314-D253014982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55400" y="1958760"/>
                <a:ext cx="363240" cy="48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03C68F-7D91-4C9D-8A2F-961311D12815}"/>
                  </a:ext>
                </a:extLst>
              </p14:cNvPr>
              <p14:cNvContentPartPr/>
              <p14:nvPr/>
            </p14:nvContentPartPr>
            <p14:xfrm>
              <a:off x="1432440" y="3798000"/>
              <a:ext cx="2456640" cy="2327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03C68F-7D91-4C9D-8A2F-961311D128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3080" y="3788640"/>
                <a:ext cx="2475360" cy="234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022" y="369271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Semantics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Joint distribution factorization example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Generic chain rule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  <a:p>
                <a:pPr marL="342882" lvl="1" indent="-342882">
                  <a:lnSpc>
                    <a:spcPct val="80000"/>
                  </a:lnSpc>
                  <a:buClr>
                    <a:schemeClr val="accent2"/>
                  </a:buClr>
                </a:pPr>
                <a:endParaRPr lang="en-US" sz="2400" i="1" dirty="0">
                  <a:solidFill>
                    <a:srgbClr val="CC00CC"/>
                  </a:solidFill>
                  <a:latin typeface="Cambria Math" charset="0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𝐽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  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Bayes nets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  <a:blipFill rotWithShape="0">
                <a:blip r:embed="rId3"/>
                <a:stretch>
                  <a:fillRect l="-965" t="-2573" b="-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681" name="Group 24680"/>
          <p:cNvGrpSpPr/>
          <p:nvPr/>
        </p:nvGrpSpPr>
        <p:grpSpPr>
          <a:xfrm>
            <a:off x="9144000" y="2385270"/>
            <a:ext cx="2895600" cy="3126530"/>
            <a:chOff x="8915400" y="1369270"/>
            <a:chExt cx="2895600" cy="3126530"/>
          </a:xfrm>
        </p:grpSpPr>
        <p:sp>
          <p:nvSpPr>
            <p:cNvPr id="7" name="Oval 6"/>
            <p:cNvSpPr/>
            <p:nvPr/>
          </p:nvSpPr>
          <p:spPr>
            <a:xfrm>
              <a:off x="8973312" y="1369270"/>
              <a:ext cx="1158240" cy="58991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B</a:t>
              </a:r>
              <a:r>
                <a:rPr lang="en-US" sz="1400" dirty="0">
                  <a:latin typeface="Calibri"/>
                  <a:cs typeface="Calibri"/>
                </a:rPr>
                <a:t>urglary</a:t>
              </a:r>
              <a:endParaRPr lang="en-US" sz="1400" b="1" dirty="0">
                <a:latin typeface="Calibri"/>
                <a:cs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63200" y="1392620"/>
              <a:ext cx="1447800" cy="64890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E</a:t>
              </a:r>
              <a:r>
                <a:rPr lang="en-US" sz="1400" dirty="0"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9906000" y="2549093"/>
              <a:ext cx="938784" cy="76688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A</a:t>
              </a:r>
              <a:r>
                <a:rPr lang="en-US" sz="1400" dirty="0"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915400" y="3787906"/>
              <a:ext cx="810768" cy="6956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J</a:t>
              </a:r>
              <a:r>
                <a:rPr lang="en-US" sz="1400" dirty="0"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000232" y="3787906"/>
              <a:ext cx="810768" cy="707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M</a:t>
              </a:r>
              <a:r>
                <a:rPr lang="en-US" sz="1400" dirty="0"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12" name="Straight Arrow Connector 11"/>
            <p:cNvCxnSpPr>
              <a:stCxn id="10" idx="4"/>
              <a:endCxn id="12" idx="1"/>
            </p:cNvCxnSpPr>
            <p:nvPr/>
          </p:nvCxnSpPr>
          <p:spPr>
            <a:xfrm>
              <a:off x="9552432" y="1959181"/>
              <a:ext cx="532599" cy="702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4"/>
              <a:endCxn id="12" idx="7"/>
            </p:cNvCxnSpPr>
            <p:nvPr/>
          </p:nvCxnSpPr>
          <p:spPr>
            <a:xfrm flipH="1">
              <a:off x="10699281" y="2041523"/>
              <a:ext cx="387819" cy="6198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  <a:endCxn id="13" idx="0"/>
            </p:cNvCxnSpPr>
            <p:nvPr/>
          </p:nvCxnSpPr>
          <p:spPr>
            <a:xfrm flipH="1">
              <a:off x="9320784" y="3203670"/>
              <a:ext cx="764247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  <a:endCxn id="15" idx="0"/>
            </p:cNvCxnSpPr>
            <p:nvPr/>
          </p:nvCxnSpPr>
          <p:spPr>
            <a:xfrm>
              <a:off x="10699281" y="3203670"/>
              <a:ext cx="706335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07104A-A366-439D-B37C-E31B6A4F2A0C}"/>
                  </a:ext>
                </a:extLst>
              </p14:cNvPr>
              <p14:cNvContentPartPr/>
              <p14:nvPr/>
            </p14:nvContentPartPr>
            <p14:xfrm>
              <a:off x="3580200" y="3661200"/>
              <a:ext cx="5735520" cy="1381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07104A-A366-439D-B37C-E31B6A4F2A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70840" y="3651840"/>
                <a:ext cx="5754240" cy="140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9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DC57-6376-4290-98C4-4B417484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E47A2F-D050-48D7-A46A-09069A3A9D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4500192" cy="2039539"/>
              </a:xfrm>
            </p:spPr>
            <p:txBody>
              <a:bodyPr/>
              <a:lstStyle/>
              <a:p>
                <a:r>
                  <a:rPr lang="en-US" dirty="0"/>
                  <a:t>Use the demo from the course website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0.0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0.0004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b="0" dirty="0"/>
                  <a:t>0.001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0.036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b="0" dirty="0"/>
                  <a:t>0.18</a:t>
                </a:r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b="0" dirty="0"/>
                  <a:t>0.198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b="0" dirty="0"/>
                  <a:t>0.324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E47A2F-D050-48D7-A46A-09069A3A9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4500192" cy="2039539"/>
              </a:xfrm>
              <a:blipFill>
                <a:blip r:embed="rId2"/>
                <a:stretch>
                  <a:fillRect l="-2846" t="-5090" b="-17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873A144-B389-46B0-9038-5B64F14D6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268" y="785092"/>
            <a:ext cx="6432845" cy="58793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5B50FBF-3085-491B-9E95-6651AFD1CE05}"/>
                  </a:ext>
                </a:extLst>
              </p14:cNvPr>
              <p14:cNvContentPartPr/>
              <p14:nvPr/>
            </p14:nvContentPartPr>
            <p14:xfrm>
              <a:off x="2108160" y="4991040"/>
              <a:ext cx="611280" cy="269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5B50FBF-3085-491B-9E95-6651AFD1CE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8800" y="4981680"/>
                <a:ext cx="630000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268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DC57-6376-4290-98C4-4B417484C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E47A2F-D050-48D7-A46A-09069A3A9D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4500192" cy="2039539"/>
              </a:xfrm>
            </p:spPr>
            <p:txBody>
              <a:bodyPr/>
              <a:lstStyle/>
              <a:p>
                <a:r>
                  <a:rPr lang="en-US" dirty="0"/>
                  <a:t>Use the demo from the course website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E47A2F-D050-48D7-A46A-09069A3A9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4500192" cy="2039539"/>
              </a:xfrm>
              <a:blipFill>
                <a:blip r:embed="rId2"/>
                <a:stretch>
                  <a:fillRect l="-2846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873A144-B389-46B0-9038-5B64F14D6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268" y="785092"/>
            <a:ext cx="6432845" cy="587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98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the product of CPTs to the Bayes net.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>
                <a:solidFill>
                  <a:schemeClr val="tx1"/>
                </a:solidFill>
              </a:rPr>
              <a:t>I.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II.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III.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1C5120-41F2-499D-AB55-FCA42FA6DDAA}"/>
              </a:ext>
            </a:extLst>
          </p:cNvPr>
          <p:cNvGrpSpPr/>
          <p:nvPr/>
        </p:nvGrpSpPr>
        <p:grpSpPr>
          <a:xfrm>
            <a:off x="5374132" y="1935591"/>
            <a:ext cx="1651565" cy="1307647"/>
            <a:chOff x="5358835" y="2590991"/>
            <a:chExt cx="1651565" cy="1307647"/>
          </a:xfrm>
        </p:grpSpPr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92F69D57-D9F3-42E9-9D18-D472DF786633}"/>
                </a:ext>
              </a:extLst>
            </p:cNvPr>
            <p:cNvCxnSpPr>
              <a:cxnSpLocks noChangeShapeType="1"/>
              <a:stCxn id="41" idx="5"/>
              <a:endCxn id="37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D6B9DD8B-8AC6-4A02-9F21-4DE9CB97B3F5}"/>
                </a:ext>
              </a:extLst>
            </p:cNvPr>
            <p:cNvCxnSpPr>
              <a:cxnSpLocks noChangeShapeType="1"/>
              <a:stCxn id="41" idx="3"/>
              <a:endCxn id="39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F964E06-F10F-4812-A396-CC1CEDE9560D}"/>
                </a:ext>
              </a:extLst>
            </p:cNvPr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41" name="Oval 3">
                <a:extLst>
                  <a:ext uri="{FF2B5EF4-FFF2-40B4-BE49-F238E27FC236}">
                    <a16:creationId xmlns:a16="http://schemas.microsoft.com/office/drawing/2014/main" id="{A9D287CD-61EA-4883-9635-5C43346AB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C9DD4B5-A3C4-47F0-929F-C6B61C73A01D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4DE6780-36A5-4700-93EA-1AA9BE3C174F}"/>
                </a:ext>
              </a:extLst>
            </p:cNvPr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39" name="Oval 3">
                <a:extLst>
                  <a:ext uri="{FF2B5EF4-FFF2-40B4-BE49-F238E27FC236}">
                    <a16:creationId xmlns:a16="http://schemas.microsoft.com/office/drawing/2014/main" id="{688E1C72-2680-48F8-95C2-39D9CB50B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6B352471-3C46-46E0-A691-ACE20FAB63D5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6BC3CCB-724D-4400-80EB-B59FF16B3635}"/>
                </a:ext>
              </a:extLst>
            </p:cNvPr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37" name="Oval 3">
                <a:extLst>
                  <a:ext uri="{FF2B5EF4-FFF2-40B4-BE49-F238E27FC236}">
                    <a16:creationId xmlns:a16="http://schemas.microsoft.com/office/drawing/2014/main" id="{475B03F9-9C41-42AC-B72B-410D2DDFE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A2E21D6D-08F9-4AE1-A093-D1E9F99FE92D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A278EDA-4DEF-44BF-A7FC-9ED76FD604B6}"/>
              </a:ext>
            </a:extLst>
          </p:cNvPr>
          <p:cNvGrpSpPr/>
          <p:nvPr/>
        </p:nvGrpSpPr>
        <p:grpSpPr>
          <a:xfrm>
            <a:off x="1482900" y="2337471"/>
            <a:ext cx="2490943" cy="470745"/>
            <a:chOff x="972988" y="3048000"/>
            <a:chExt cx="2490943" cy="470745"/>
          </a:xfrm>
        </p:grpSpPr>
        <p:cxnSp>
          <p:nvCxnSpPr>
            <p:cNvPr id="44" name="AutoShape 6">
              <a:extLst>
                <a:ext uri="{FF2B5EF4-FFF2-40B4-BE49-F238E27FC236}">
                  <a16:creationId xmlns:a16="http://schemas.microsoft.com/office/drawing/2014/main" id="{260DA4D9-E9BF-474B-BC3A-331F1E424D9B}"/>
                </a:ext>
              </a:extLst>
            </p:cNvPr>
            <p:cNvCxnSpPr>
              <a:cxnSpLocks noChangeShapeType="1"/>
              <a:stCxn id="51" idx="6"/>
              <a:endCxn id="49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6">
              <a:extLst>
                <a:ext uri="{FF2B5EF4-FFF2-40B4-BE49-F238E27FC236}">
                  <a16:creationId xmlns:a16="http://schemas.microsoft.com/office/drawing/2014/main" id="{552867A1-463C-4977-8989-7DFF8686B701}"/>
                </a:ext>
              </a:extLst>
            </p:cNvPr>
            <p:cNvCxnSpPr>
              <a:cxnSpLocks noChangeShapeType="1"/>
              <a:stCxn id="53" idx="6"/>
              <a:endCxn id="51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76C1B87-3D94-428D-9F77-1BF4CDFE74A1}"/>
                </a:ext>
              </a:extLst>
            </p:cNvPr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53" name="Oval 3">
                <a:extLst>
                  <a:ext uri="{FF2B5EF4-FFF2-40B4-BE49-F238E27FC236}">
                    <a16:creationId xmlns:a16="http://schemas.microsoft.com/office/drawing/2014/main" id="{A6433942-69DE-4FE6-B389-13896AD6D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3D51F83A-754C-4F0F-A836-DF64C5713048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63AC814-A91F-42A6-956E-4B644F55AF25}"/>
                </a:ext>
              </a:extLst>
            </p:cNvPr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51" name="Oval 3">
                <a:extLst>
                  <a:ext uri="{FF2B5EF4-FFF2-40B4-BE49-F238E27FC236}">
                    <a16:creationId xmlns:a16="http://schemas.microsoft.com/office/drawing/2014/main" id="{7C3ABB88-A4E9-4B58-9301-37830FC5F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89D5BD6-A29E-47E9-A6BC-1213CD6FC5DA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32595FF-93F8-4581-9523-5AC92FCDBBBF}"/>
                </a:ext>
              </a:extLst>
            </p:cNvPr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49" name="Oval 3">
                <a:extLst>
                  <a:ext uri="{FF2B5EF4-FFF2-40B4-BE49-F238E27FC236}">
                    <a16:creationId xmlns:a16="http://schemas.microsoft.com/office/drawing/2014/main" id="{0EF39D6F-929D-4B08-9414-E1D6C2251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33FD2E9-2ED3-4232-A309-7A6C591038B2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BEB60C6-FBB6-4A9B-A470-CB7D179D7F57}"/>
              </a:ext>
            </a:extLst>
          </p:cNvPr>
          <p:cNvGrpSpPr/>
          <p:nvPr/>
        </p:nvGrpSpPr>
        <p:grpSpPr>
          <a:xfrm>
            <a:off x="9092411" y="1874190"/>
            <a:ext cx="1698978" cy="1388065"/>
            <a:chOff x="9051634" y="2514600"/>
            <a:chExt cx="1698978" cy="1388065"/>
          </a:xfrm>
        </p:grpSpPr>
        <p:cxnSp>
          <p:nvCxnSpPr>
            <p:cNvPr id="56" name="AutoShape 6">
              <a:extLst>
                <a:ext uri="{FF2B5EF4-FFF2-40B4-BE49-F238E27FC236}">
                  <a16:creationId xmlns:a16="http://schemas.microsoft.com/office/drawing/2014/main" id="{B267B1B0-1548-4E46-832D-4C0971B3BA8F}"/>
                </a:ext>
              </a:extLst>
            </p:cNvPr>
            <p:cNvCxnSpPr>
              <a:cxnSpLocks noChangeShapeType="1"/>
              <a:stCxn id="63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" name="AutoShape 6">
              <a:extLst>
                <a:ext uri="{FF2B5EF4-FFF2-40B4-BE49-F238E27FC236}">
                  <a16:creationId xmlns:a16="http://schemas.microsoft.com/office/drawing/2014/main" id="{5D03117D-05D9-4ECE-AD2F-A76400FD03C1}"/>
                </a:ext>
              </a:extLst>
            </p:cNvPr>
            <p:cNvCxnSpPr>
              <a:cxnSpLocks noChangeShapeType="1"/>
              <a:stCxn id="65" idx="4"/>
              <a:endCxn id="6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C167F09-46A7-4D21-B312-BE6649AC5E30}"/>
                </a:ext>
              </a:extLst>
            </p:cNvPr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65" name="Oval 3">
                <a:extLst>
                  <a:ext uri="{FF2B5EF4-FFF2-40B4-BE49-F238E27FC236}">
                    <a16:creationId xmlns:a16="http://schemas.microsoft.com/office/drawing/2014/main" id="{FD8BCB6D-D77B-427C-A07A-F3883CDD0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F2D5B186-B61D-4416-831D-35ACFE031301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67C5604-0DA9-45D3-B439-31DB25C13AE9}"/>
                </a:ext>
              </a:extLst>
            </p:cNvPr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63" name="Oval 3">
                <a:extLst>
                  <a:ext uri="{FF2B5EF4-FFF2-40B4-BE49-F238E27FC236}">
                    <a16:creationId xmlns:a16="http://schemas.microsoft.com/office/drawing/2014/main" id="{5FA46776-4FE0-46CA-9B67-B6B6EB014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F758772A-E4E8-4F63-914D-2CE210AE1BFC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8BF3DA6-CFE3-463F-B2A6-6D18AD32A65A}"/>
                </a:ext>
              </a:extLst>
            </p:cNvPr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61" name="Oval 3">
                <a:extLst>
                  <a:ext uri="{FF2B5EF4-FFF2-40B4-BE49-F238E27FC236}">
                    <a16:creationId xmlns:a16="http://schemas.microsoft.com/office/drawing/2014/main" id="{1C96704B-4E2B-4750-BFB6-206FA9E49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6F842719-4351-4CD6-A13B-2A282CF6267F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394E9C1-5220-4FC9-B615-2300FCEF2047}"/>
                  </a:ext>
                </a:extLst>
              </p:cNvPr>
              <p:cNvSpPr/>
              <p:nvPr/>
            </p:nvSpPr>
            <p:spPr>
              <a:xfrm>
                <a:off x="1343923" y="3702768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394E9C1-5220-4FC9-B615-2300FCEF2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23" y="3702768"/>
                <a:ext cx="3046024" cy="461665"/>
              </a:xfrm>
              <a:prstGeom prst="rect">
                <a:avLst/>
              </a:prstGeom>
              <a:blipFill>
                <a:blip r:embed="rId11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5950E61-00B9-4467-959E-C457D8405A06}"/>
                  </a:ext>
                </a:extLst>
              </p:cNvPr>
              <p:cNvSpPr/>
              <p:nvPr/>
            </p:nvSpPr>
            <p:spPr>
              <a:xfrm>
                <a:off x="4880476" y="3701280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5950E61-00B9-4467-959E-C457D8405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76" y="3701280"/>
                <a:ext cx="3046024" cy="461665"/>
              </a:xfrm>
              <a:prstGeom prst="rect">
                <a:avLst/>
              </a:prstGeom>
              <a:blipFill>
                <a:blip r:embed="rId12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1407860-B347-4461-BB02-07A5267B8B60}"/>
                  </a:ext>
                </a:extLst>
              </p:cNvPr>
              <p:cNvSpPr/>
              <p:nvPr/>
            </p:nvSpPr>
            <p:spPr>
              <a:xfrm>
                <a:off x="8550146" y="3730018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1407860-B347-4461-BB02-07A5267B8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3730018"/>
                <a:ext cx="2940240" cy="461665"/>
              </a:xfrm>
              <a:prstGeom prst="rect">
                <a:avLst/>
              </a:prstGeom>
              <a:blipFill>
                <a:blip r:embed="rId13"/>
                <a:stretch>
                  <a:fillRect l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6EC85AA-3B2F-49BC-9558-ABCC62EE5472}"/>
                  </a:ext>
                </a:extLst>
              </p:cNvPr>
              <p:cNvSpPr/>
              <p:nvPr/>
            </p:nvSpPr>
            <p:spPr>
              <a:xfrm>
                <a:off x="4920588" y="4806219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6EC85AA-3B2F-49BC-9558-ABCC62EE5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588" y="4806219"/>
                <a:ext cx="3046024" cy="461665"/>
              </a:xfrm>
              <a:prstGeom prst="rect">
                <a:avLst/>
              </a:prstGeom>
              <a:blipFill>
                <a:blip r:embed="rId14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D678DB-799F-433B-8D02-0032300F1377}"/>
                  </a:ext>
                </a:extLst>
              </p:cNvPr>
              <p:cNvSpPr/>
              <p:nvPr/>
            </p:nvSpPr>
            <p:spPr>
              <a:xfrm>
                <a:off x="8550146" y="4793469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D678DB-799F-433B-8D02-0032300F1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4793469"/>
                <a:ext cx="3046024" cy="461665"/>
              </a:xfrm>
              <a:prstGeom prst="rect">
                <a:avLst/>
              </a:prstGeom>
              <a:blipFill>
                <a:blip r:embed="rId15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6073005-F312-4E72-B0AE-D1FFA34A0C56}"/>
                  </a:ext>
                </a:extLst>
              </p:cNvPr>
              <p:cNvSpPr/>
              <p:nvPr/>
            </p:nvSpPr>
            <p:spPr>
              <a:xfrm>
                <a:off x="1396815" y="4806220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6073005-F312-4E72-B0AE-D1FFA34A0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815" y="4806220"/>
                <a:ext cx="2940240" cy="461665"/>
              </a:xfrm>
              <a:prstGeom prst="rect">
                <a:avLst/>
              </a:prstGeom>
              <a:blipFill>
                <a:blip r:embed="rId16"/>
                <a:stretch>
                  <a:fillRect l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F3CA6D3-D57E-416A-A352-0387257E0F1D}"/>
                  </a:ext>
                </a:extLst>
              </p:cNvPr>
              <p:cNvSpPr/>
              <p:nvPr/>
            </p:nvSpPr>
            <p:spPr>
              <a:xfrm>
                <a:off x="8550146" y="5981421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F3CA6D3-D57E-416A-A352-0387257E0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5981421"/>
                <a:ext cx="3046024" cy="461665"/>
              </a:xfrm>
              <a:prstGeom prst="rect">
                <a:avLst/>
              </a:prstGeom>
              <a:blipFill>
                <a:blip r:embed="rId17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DCAC04F-388C-412E-A458-6FBAE145E99D}"/>
                  </a:ext>
                </a:extLst>
              </p:cNvPr>
              <p:cNvSpPr/>
              <p:nvPr/>
            </p:nvSpPr>
            <p:spPr>
              <a:xfrm>
                <a:off x="1370519" y="5952684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DCAC04F-388C-412E-A458-6FBAE145E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519" y="5952684"/>
                <a:ext cx="3046024" cy="461665"/>
              </a:xfrm>
              <a:prstGeom prst="rect">
                <a:avLst/>
              </a:prstGeom>
              <a:blipFill>
                <a:blip r:embed="rId18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5F8C2EC-E281-4225-95DD-8F33550C1DEF}"/>
                  </a:ext>
                </a:extLst>
              </p:cNvPr>
              <p:cNvSpPr/>
              <p:nvPr/>
            </p:nvSpPr>
            <p:spPr>
              <a:xfrm>
                <a:off x="4880476" y="5981421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5F8C2EC-E281-4225-95DD-8F33550C1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76" y="5981421"/>
                <a:ext cx="2940240" cy="461665"/>
              </a:xfrm>
              <a:prstGeom prst="rect">
                <a:avLst/>
              </a:prstGeom>
              <a:blipFill>
                <a:blip r:embed="rId19"/>
                <a:stretch>
                  <a:fillRect l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08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6" grpId="0"/>
      <p:bldP spid="77" grpId="0"/>
      <p:bldP spid="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For the following Bayes nets, write the joint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latin typeface="Cambria Math" charset="0"/>
                  <a:ea typeface="Cambria Math" charset="0"/>
                  <a:cs typeface="Cambria Math" charset="0"/>
                  <a:sym typeface="Wingdings"/>
                </a:endParaRP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the chain rule (with top-down order A,B,C)</a:t>
                </a: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Bayes net semantics (product of CPTs)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  <a:blipFill rotWithShape="0">
                <a:blip r:embed="rId2"/>
                <a:stretch>
                  <a:fillRect l="-965" t="-10732"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B1346-EB44-4521-8D85-8555ED70C81E}"/>
              </a:ext>
            </a:extLst>
          </p:cNvPr>
          <p:cNvGrpSpPr/>
          <p:nvPr/>
        </p:nvGrpSpPr>
        <p:grpSpPr>
          <a:xfrm>
            <a:off x="5358835" y="2590991"/>
            <a:ext cx="1651565" cy="1307647"/>
            <a:chOff x="5358835" y="2590991"/>
            <a:chExt cx="1651565" cy="1307647"/>
          </a:xfrm>
        </p:grpSpPr>
        <p:cxnSp>
          <p:nvCxnSpPr>
            <p:cNvPr id="17" name="AutoShape 6"/>
            <p:cNvCxnSpPr>
              <a:cxnSpLocks noChangeShapeType="1"/>
              <a:stCxn id="20" idx="5"/>
              <a:endCxn id="26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6"/>
            <p:cNvCxnSpPr>
              <a:cxnSpLocks noChangeShapeType="1"/>
              <a:stCxn id="20" idx="3"/>
              <a:endCxn id="23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9" name="Group 18"/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20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23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26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E760C2-D207-4505-901A-173E86F50216}"/>
              </a:ext>
            </a:extLst>
          </p:cNvPr>
          <p:cNvGrpSpPr/>
          <p:nvPr/>
        </p:nvGrpSpPr>
        <p:grpSpPr>
          <a:xfrm>
            <a:off x="972988" y="3048000"/>
            <a:ext cx="2490943" cy="470745"/>
            <a:chOff x="972988" y="3048000"/>
            <a:chExt cx="2490943" cy="470745"/>
          </a:xfrm>
        </p:grpSpPr>
        <p:cxnSp>
          <p:nvCxnSpPr>
            <p:cNvPr id="28" name="AutoShape 6"/>
            <p:cNvCxnSpPr>
              <a:cxnSpLocks noChangeShapeType="1"/>
              <a:stCxn id="34" idx="6"/>
              <a:endCxn id="37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/>
            <p:cNvCxnSpPr>
              <a:cxnSpLocks noChangeShapeType="1"/>
              <a:stCxn id="31" idx="6"/>
              <a:endCxn id="34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0" name="Group 29"/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34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37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A37852-85D8-452D-B984-CEF0ADDF5628}"/>
              </a:ext>
            </a:extLst>
          </p:cNvPr>
          <p:cNvGrpSpPr/>
          <p:nvPr/>
        </p:nvGrpSpPr>
        <p:grpSpPr>
          <a:xfrm>
            <a:off x="9051634" y="2514600"/>
            <a:ext cx="1698978" cy="1388065"/>
            <a:chOff x="9051634" y="2514600"/>
            <a:chExt cx="1698978" cy="1388065"/>
          </a:xfrm>
        </p:grpSpPr>
        <p:cxnSp>
          <p:nvCxnSpPr>
            <p:cNvPr id="42" name="AutoShape 6"/>
            <p:cNvCxnSpPr>
              <a:cxnSpLocks noChangeShapeType="1"/>
              <a:stCxn id="48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AutoShape 6"/>
            <p:cNvCxnSpPr>
              <a:cxnSpLocks noChangeShapeType="1"/>
              <a:stCxn id="45" idx="4"/>
              <a:endCxn id="5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4" name="Group 43"/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45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/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4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/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5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769148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For the following Bayes nets, write the joint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latin typeface="Cambria Math" charset="0"/>
                  <a:ea typeface="Cambria Math" charset="0"/>
                  <a:cs typeface="Cambria Math" charset="0"/>
                  <a:sym typeface="Wingdings"/>
                </a:endParaRP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the chain rule (with top-down order A,B,C)</a:t>
                </a: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Bayes net semantics (product of CPTs)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  <a:blipFill rotWithShape="0">
                <a:blip r:embed="rId2"/>
                <a:stretch>
                  <a:fillRect l="-965" t="-10732"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B1346-EB44-4521-8D85-8555ED70C81E}"/>
              </a:ext>
            </a:extLst>
          </p:cNvPr>
          <p:cNvGrpSpPr/>
          <p:nvPr/>
        </p:nvGrpSpPr>
        <p:grpSpPr>
          <a:xfrm>
            <a:off x="5358835" y="2590991"/>
            <a:ext cx="1651565" cy="1307647"/>
            <a:chOff x="5358835" y="2590991"/>
            <a:chExt cx="1651565" cy="1307647"/>
          </a:xfrm>
        </p:grpSpPr>
        <p:cxnSp>
          <p:nvCxnSpPr>
            <p:cNvPr id="17" name="AutoShape 6"/>
            <p:cNvCxnSpPr>
              <a:cxnSpLocks noChangeShapeType="1"/>
              <a:stCxn id="20" idx="5"/>
              <a:endCxn id="26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6"/>
            <p:cNvCxnSpPr>
              <a:cxnSpLocks noChangeShapeType="1"/>
              <a:stCxn id="20" idx="3"/>
              <a:endCxn id="23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9" name="Group 18"/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20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23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26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E760C2-D207-4505-901A-173E86F50216}"/>
              </a:ext>
            </a:extLst>
          </p:cNvPr>
          <p:cNvGrpSpPr/>
          <p:nvPr/>
        </p:nvGrpSpPr>
        <p:grpSpPr>
          <a:xfrm>
            <a:off x="972988" y="3048000"/>
            <a:ext cx="2490943" cy="470745"/>
            <a:chOff x="972988" y="3048000"/>
            <a:chExt cx="2490943" cy="470745"/>
          </a:xfrm>
        </p:grpSpPr>
        <p:cxnSp>
          <p:nvCxnSpPr>
            <p:cNvPr id="28" name="AutoShape 6"/>
            <p:cNvCxnSpPr>
              <a:cxnSpLocks noChangeShapeType="1"/>
              <a:stCxn id="34" idx="6"/>
              <a:endCxn id="37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/>
            <p:cNvCxnSpPr>
              <a:cxnSpLocks noChangeShapeType="1"/>
              <a:stCxn id="31" idx="6"/>
              <a:endCxn id="34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0" name="Group 29"/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34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37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A37852-85D8-452D-B984-CEF0ADDF5628}"/>
              </a:ext>
            </a:extLst>
          </p:cNvPr>
          <p:cNvGrpSpPr/>
          <p:nvPr/>
        </p:nvGrpSpPr>
        <p:grpSpPr>
          <a:xfrm>
            <a:off x="9051634" y="2514600"/>
            <a:ext cx="1698978" cy="1388065"/>
            <a:chOff x="9051634" y="2514600"/>
            <a:chExt cx="1698978" cy="1388065"/>
          </a:xfrm>
        </p:grpSpPr>
        <p:cxnSp>
          <p:nvCxnSpPr>
            <p:cNvPr id="42" name="AutoShape 6"/>
            <p:cNvCxnSpPr>
              <a:cxnSpLocks noChangeShapeType="1"/>
              <a:stCxn id="48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AutoShape 6"/>
            <p:cNvCxnSpPr>
              <a:cxnSpLocks noChangeShapeType="1"/>
              <a:stCxn id="45" idx="4"/>
              <a:endCxn id="5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4" name="Group 43"/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45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/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4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/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5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686" name="Rectangle 24685"/>
              <p:cNvSpPr/>
              <p:nvPr/>
            </p:nvSpPr>
            <p:spPr>
              <a:xfrm>
                <a:off x="372547" y="4180344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Calibri"/>
                    <a:cs typeface="Calibri"/>
                    <a:sym typeface="Wingdings"/>
                  </a:rPr>
                  <a:t>C is independent from A given B</a:t>
                </a:r>
              </a:p>
            </p:txBody>
          </p:sp>
        </mc:Choice>
        <mc:Fallback xmlns="">
          <p:sp>
            <p:nvSpPr>
              <p:cNvPr id="24686" name="Rectangle 246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47" y="4180344"/>
                <a:ext cx="4312415" cy="2677656"/>
              </a:xfrm>
              <a:prstGeom prst="rect">
                <a:avLst/>
              </a:prstGeom>
              <a:blipFill>
                <a:blip r:embed="rId11"/>
                <a:stretch>
                  <a:fillRect l="-2119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389946" y="4182388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Calibri"/>
                    <a:cs typeface="Calibri"/>
                    <a:sym typeface="Wingdings"/>
                  </a:rPr>
                  <a:t>C is independent from B given A</a:t>
                </a: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946" y="4182388"/>
                <a:ext cx="4312415" cy="2677656"/>
              </a:xfrm>
              <a:prstGeom prst="rect">
                <a:avLst/>
              </a:prstGeom>
              <a:blipFill rotWithShape="0">
                <a:blip r:embed="rId12"/>
                <a:stretch>
                  <a:fillRect l="-2119" t="-17768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8337360" y="4182716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Calibri"/>
                    <a:cs typeface="Calibri"/>
                    <a:sym typeface="Wingdings"/>
                  </a:rPr>
                  <a:t>A is independent from B given { }</a:t>
                </a: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360" y="4182716"/>
                <a:ext cx="4312415" cy="2677656"/>
              </a:xfrm>
              <a:prstGeom prst="rect">
                <a:avLst/>
              </a:prstGeom>
              <a:blipFill rotWithShape="0">
                <a:blip r:embed="rId13"/>
                <a:stretch>
                  <a:fillRect l="-2263" t="-17768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F18C41A-9E91-41B5-8956-3C862022E7CE}"/>
                  </a:ext>
                </a:extLst>
              </p14:cNvPr>
              <p14:cNvContentPartPr/>
              <p14:nvPr/>
            </p14:nvContentPartPr>
            <p14:xfrm>
              <a:off x="6703200" y="4669560"/>
              <a:ext cx="871560" cy="1406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F18C41A-9E91-41B5-8956-3C862022E7C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93840" y="4660200"/>
                <a:ext cx="890280" cy="14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93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Low pressure causes rain causes traffic,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high pressure causes no rain causes no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traffic</a:t>
            </a: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P( +y | +x ) = 1, P( -y | - x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51C0304-1EA8-4163-A6F0-66E35FC9C4AE}"/>
                  </a:ext>
                </a:extLst>
              </p14:cNvPr>
              <p14:cNvContentPartPr/>
              <p14:nvPr/>
            </p14:nvContentPartPr>
            <p14:xfrm>
              <a:off x="4395600" y="130320"/>
              <a:ext cx="5529960" cy="439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51C0304-1EA8-4163-A6F0-66E35FC9C4A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86240" y="120960"/>
                <a:ext cx="5548680" cy="4413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3993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node per random variable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DAG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CPT per node: P(node | </a:t>
            </a:r>
            <a:r>
              <a:rPr lang="en-US" sz="2800" i="1" dirty="0">
                <a:latin typeface="Calibri"/>
                <a:cs typeface="Calibri"/>
                <a:sym typeface="Wingdings"/>
              </a:rPr>
              <a:t>Parents</a:t>
            </a:r>
            <a:r>
              <a:rPr lang="en-US" sz="2800" dirty="0">
                <a:latin typeface="Calibri"/>
                <a:cs typeface="Calibri"/>
                <a:sym typeface="Wingdings"/>
              </a:rPr>
              <a:t>(node) )</a:t>
            </a:r>
          </a:p>
        </p:txBody>
      </p:sp>
      <p:sp>
        <p:nvSpPr>
          <p:cNvPr id="14337" name="Rectangle 14336"/>
          <p:cNvSpPr/>
          <p:nvPr/>
        </p:nvSpPr>
        <p:spPr>
          <a:xfrm>
            <a:off x="8763477" y="866752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cxnSp>
        <p:nvCxnSpPr>
          <p:cNvPr id="10" name="AutoShape 6"/>
          <p:cNvCxnSpPr>
            <a:cxnSpLocks noChangeShapeType="1"/>
            <a:stCxn id="2" idx="2"/>
            <a:endCxn id="7" idx="0"/>
          </p:cNvCxnSpPr>
          <p:nvPr/>
        </p:nvCxnSpPr>
        <p:spPr bwMode="auto">
          <a:xfrm flipH="1">
            <a:off x="9793328" y="2040342"/>
            <a:ext cx="33299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"/>
          <p:cNvCxnSpPr>
            <a:cxnSpLocks noChangeShapeType="1"/>
            <a:stCxn id="30" idx="2"/>
            <a:endCxn id="8" idx="0"/>
          </p:cNvCxnSpPr>
          <p:nvPr/>
        </p:nvCxnSpPr>
        <p:spPr bwMode="auto">
          <a:xfrm>
            <a:off x="9794643" y="349258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9874024" y="1578677"/>
            <a:ext cx="486403" cy="461665"/>
            <a:chOff x="5990597" y="3500735"/>
            <a:chExt cx="486403" cy="46166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745194" y="2358462"/>
            <a:ext cx="493941" cy="468035"/>
            <a:chOff x="5410200" y="4340347"/>
            <a:chExt cx="493941" cy="46803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9556431" y="3030919"/>
            <a:ext cx="473794" cy="461665"/>
            <a:chOff x="6511771" y="4340347"/>
            <a:chExt cx="473794" cy="46166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764849" y="4324727"/>
            <a:ext cx="497455" cy="464718"/>
            <a:chOff x="5990597" y="5326482"/>
            <a:chExt cx="497455" cy="464718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9AD94AE-95FA-4BA3-AFDA-4528269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51AAD23-B601-4CCE-8CB8-95DEBB259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522164"/>
              </p:ext>
            </p:extLst>
          </p:nvPr>
        </p:nvGraphicFramePr>
        <p:xfrm>
          <a:off x="4456732" y="2963428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72E4002-7CC9-445E-8400-3CEDD06D4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80071"/>
              </p:ext>
            </p:extLst>
          </p:nvPr>
        </p:nvGraphicFramePr>
        <p:xfrm>
          <a:off x="3526457" y="2966601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9BBB2FD-BB6F-44D1-882C-CD25036C5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33511"/>
              </p:ext>
            </p:extLst>
          </p:nvPr>
        </p:nvGraphicFramePr>
        <p:xfrm>
          <a:off x="5378275" y="2963428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C650B45-9949-4891-B979-78AF643EC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448418"/>
              </p:ext>
            </p:extLst>
          </p:nvPr>
        </p:nvGraphicFramePr>
        <p:xfrm>
          <a:off x="6271241" y="2963428"/>
          <a:ext cx="74195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/>
              <p:nvPr/>
            </p:nvSpPr>
            <p:spPr>
              <a:xfrm>
                <a:off x="563969" y="4548253"/>
                <a:ext cx="8024859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CC33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CC33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CC33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)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9" y="4548253"/>
                <a:ext cx="8024859" cy="437043"/>
              </a:xfrm>
              <a:prstGeom prst="rect">
                <a:avLst/>
              </a:prstGeom>
              <a:blipFill>
                <a:blip r:embed="rId6"/>
                <a:stretch>
                  <a:fillRect t="-694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82D32F6-83B2-4BEF-AA56-C0CD01C7C31D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9149602" y="276006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/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80000"/>
                  </a:lnSpc>
                </a:pPr>
                <a:r>
                  <a:rPr lang="en-US" sz="2800" dirty="0">
                    <a:cs typeface="Calibri"/>
                  </a:rPr>
                  <a:t>Encode joint distributions as product of conditional distributions on each variable</a:t>
                </a:r>
              </a:p>
              <a:p>
                <a:pPr lvl="1">
                  <a:lnSpc>
                    <a:spcPct val="80000"/>
                  </a:lnSpc>
                </a:pPr>
                <a:endParaRPr lang="en-US" sz="800" dirty="0">
                  <a:cs typeface="Calibri"/>
                </a:endParaRPr>
              </a:p>
              <a:p>
                <a:pPr marL="457176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  <a:blipFill>
                <a:blip r:embed="rId7"/>
                <a:stretch>
                  <a:fillRect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2D57699-3663-4F4D-8FF9-A38517F0AA2B}"/>
                  </a:ext>
                </a:extLst>
              </p14:cNvPr>
              <p14:cNvContentPartPr/>
              <p14:nvPr/>
            </p14:nvContentPartPr>
            <p14:xfrm>
              <a:off x="1184760" y="4949280"/>
              <a:ext cx="6641280" cy="167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2D57699-3663-4F4D-8FF9-A38517F0AA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5400" y="4939920"/>
                <a:ext cx="6660000" cy="18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7800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Guaranteed X 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Evidence along the chain 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 the influence</a:t>
            </a: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6FB551-8F00-4085-834A-711AB031910F}"/>
                  </a:ext>
                </a:extLst>
              </p14:cNvPr>
              <p14:cNvContentPartPr/>
              <p14:nvPr/>
            </p14:nvContentPartPr>
            <p14:xfrm>
              <a:off x="6543000" y="2239920"/>
              <a:ext cx="5451120" cy="2536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6FB551-8F00-4085-834A-711AB03191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33640" y="2230560"/>
                <a:ext cx="5469840" cy="255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0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Project due causes both forums busy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    and lab full 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     P( +x | +y ) = 1, P( -x | -y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	     P( +z | +y ) = 1, 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3ECBC2-1579-403D-B183-E6C8A3BF32D7}"/>
                  </a:ext>
                </a:extLst>
              </p14:cNvPr>
              <p14:cNvContentPartPr/>
              <p14:nvPr/>
            </p14:nvContentPartPr>
            <p14:xfrm>
              <a:off x="467280" y="2581200"/>
              <a:ext cx="4896360" cy="2259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3ECBC2-1579-403D-B183-E6C8A3BF32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7920" y="2571840"/>
                <a:ext cx="4915080" cy="227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39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Calibri"/>
                <a:cs typeface="Calibri"/>
              </a:rPr>
              <a:t>Observing the cause blocks influence between effects.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24148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Still need to prove they must be (try it!)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</a:t>
            </a:r>
            <a:r>
              <a:rPr lang="en-US" sz="2400">
                <a:latin typeface="Calibri"/>
                <a:ea typeface="ＭＳ Ｐゴシック" pitchFamily="34" charset="-128"/>
                <a:cs typeface="Calibri"/>
              </a:rPr>
              <a:t>and Y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independent </a:t>
            </a:r>
            <a:r>
              <a:rPr lang="en-US" sz="2400">
                <a:latin typeface="Calibri"/>
                <a:ea typeface="ＭＳ Ｐゴシック" pitchFamily="34" charset="-128"/>
                <a:cs typeface="Calibri"/>
              </a:rPr>
              <a:t>given Z?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This is backwards from the other cases</a:t>
            </a:r>
          </a:p>
          <a:p>
            <a:pPr lvl="8"/>
            <a:endParaRPr lang="en-US" sz="8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Observing an effect </a:t>
            </a:r>
            <a:r>
              <a:rPr lang="en-US" sz="20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activates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influence between possible causes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Bayes Net Independence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5" y="1524000"/>
            <a:ext cx="6946984" cy="4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3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Reachability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Recipe: shade evidence nodes, look for paths in the resulting graph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Attempt 1: if two nodes are connected by an undirected path not blocked by a shaded node, they are conditionally independent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Almost works, but not quite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Where does it break?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the v-structure at T doesn’t count as a link in a path unless “active”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88773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R</a:t>
            </a:r>
            <a:endParaRPr lang="en-US" sz="2400" baseline="-2500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9486900" y="3886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T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2" name="AutoShape 6"/>
          <p:cNvCxnSpPr>
            <a:cxnSpLocks noChangeShapeType="1"/>
            <a:stCxn id="19460" idx="4"/>
            <a:endCxn id="19461" idx="1"/>
          </p:cNvCxnSpPr>
          <p:nvPr/>
        </p:nvCxnSpPr>
        <p:spPr bwMode="auto">
          <a:xfrm>
            <a:off x="9144000" y="30622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3251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B</a:t>
            </a:r>
          </a:p>
        </p:txBody>
      </p:sp>
      <p:cxnSp>
        <p:nvCxnSpPr>
          <p:cNvPr id="19464" name="AutoShape 8"/>
          <p:cNvCxnSpPr>
            <a:cxnSpLocks noChangeShapeType="1"/>
            <a:stCxn id="19463" idx="4"/>
            <a:endCxn id="19461" idx="7"/>
          </p:cNvCxnSpPr>
          <p:nvPr/>
        </p:nvCxnSpPr>
        <p:spPr bwMode="auto">
          <a:xfrm flipH="1">
            <a:off x="9942513" y="30622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8305800" y="38719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D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6" name="AutoShape 10"/>
          <p:cNvCxnSpPr>
            <a:cxnSpLocks noChangeShapeType="1"/>
            <a:stCxn id="19460" idx="4"/>
            <a:endCxn id="19465" idx="0"/>
          </p:cNvCxnSpPr>
          <p:nvPr/>
        </p:nvCxnSpPr>
        <p:spPr bwMode="auto">
          <a:xfrm flipH="1">
            <a:off x="8572500" y="30622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8878888" y="1371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L</a:t>
            </a:r>
          </a:p>
        </p:txBody>
      </p:sp>
      <p:cxnSp>
        <p:nvCxnSpPr>
          <p:cNvPr id="19468" name="AutoShape 12"/>
          <p:cNvCxnSpPr>
            <a:cxnSpLocks noChangeShapeType="1"/>
            <a:stCxn id="19467" idx="4"/>
            <a:endCxn id="19460" idx="0"/>
          </p:cNvCxnSpPr>
          <p:nvPr/>
        </p:nvCxnSpPr>
        <p:spPr bwMode="auto">
          <a:xfrm flipH="1">
            <a:off x="9144000" y="19192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4648200"/>
            <a:ext cx="6286500" cy="4191000"/>
          </a:xfrm>
          <a:prstGeom prst="rect">
            <a:avLst/>
          </a:prstGeom>
        </p:spPr>
      </p:pic>
      <p:pic>
        <p:nvPicPr>
          <p:cNvPr id="3" name="Picture 2" descr="LowPress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264851"/>
            <a:ext cx="990600" cy="7666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C3F06B-716C-460D-B5D5-71C4DDC7BC19}"/>
                  </a:ext>
                </a:extLst>
              </p14:cNvPr>
              <p14:cNvContentPartPr/>
              <p14:nvPr/>
            </p14:nvContentPartPr>
            <p14:xfrm>
              <a:off x="391320" y="1443240"/>
              <a:ext cx="9108720" cy="2953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C3F06B-716C-460D-B5D5-71C4DDC7BC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960" y="1433880"/>
                <a:ext cx="9127440" cy="297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35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No active paths = independence!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path is active if each triple 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>
                <a:latin typeface="Calibri"/>
                <a:ea typeface="ＭＳ Ｐゴシック" pitchFamily="34" charset="-128"/>
                <a:cs typeface="Calibri"/>
              </a:rPr>
              <a:t>or one of its </a:t>
            </a:r>
            <a:r>
              <a:rPr lang="en-US" sz="1800" i="1" dirty="0" err="1">
                <a:latin typeface="Calibri"/>
                <a:ea typeface="ＭＳ Ｐゴシック" pitchFamily="34" charset="-128"/>
                <a:cs typeface="Calibri"/>
              </a:rPr>
              <a:t>descendents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endParaRPr lang="en-US" sz="2400" dirty="0">
              <a:solidFill>
                <a:srgbClr val="333399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single inactive segment</a:t>
            </a: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  <p:grpSp>
        <p:nvGrpSpPr>
          <p:cNvPr id="51" name="Group 189">
            <a:extLst>
              <a:ext uri="{FF2B5EF4-FFF2-40B4-BE49-F238E27FC236}">
                <a16:creationId xmlns:a16="http://schemas.microsoft.com/office/drawing/2014/main" id="{53ED0AAF-054C-4C97-8856-F81202951B99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5029200"/>
            <a:ext cx="1600200" cy="1600200"/>
            <a:chOff x="4572000" y="4800600"/>
            <a:chExt cx="1905000" cy="1905000"/>
          </a:xfrm>
        </p:grpSpPr>
        <p:sp>
          <p:nvSpPr>
            <p:cNvPr id="52" name="Oval 9">
              <a:extLst>
                <a:ext uri="{FF2B5EF4-FFF2-40B4-BE49-F238E27FC236}">
                  <a16:creationId xmlns:a16="http://schemas.microsoft.com/office/drawing/2014/main" id="{9FB190F4-DC63-4495-B45B-AF62C4E56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3" name="Oval 9">
              <a:extLst>
                <a:ext uri="{FF2B5EF4-FFF2-40B4-BE49-F238E27FC236}">
                  <a16:creationId xmlns:a16="http://schemas.microsoft.com/office/drawing/2014/main" id="{79BAE2B4-03B6-475E-B113-F8491AAB6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4" name="AutoShape 10">
              <a:extLst>
                <a:ext uri="{FF2B5EF4-FFF2-40B4-BE49-F238E27FC236}">
                  <a16:creationId xmlns:a16="http://schemas.microsoft.com/office/drawing/2014/main" id="{E3953B8F-5520-4CFE-9BE0-8CDF4A835B44}"/>
                </a:ext>
              </a:extLst>
            </p:cNvPr>
            <p:cNvCxnSpPr>
              <a:cxnSpLocks noChangeShapeType="1"/>
              <a:stCxn id="52" idx="6"/>
              <a:endCxn id="57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10">
              <a:extLst>
                <a:ext uri="{FF2B5EF4-FFF2-40B4-BE49-F238E27FC236}">
                  <a16:creationId xmlns:a16="http://schemas.microsoft.com/office/drawing/2014/main" id="{BA52E673-DC03-44B0-81E6-8A1FEAEAD1DB}"/>
                </a:ext>
              </a:extLst>
            </p:cNvPr>
            <p:cNvCxnSpPr>
              <a:cxnSpLocks noChangeShapeType="1"/>
              <a:stCxn id="53" idx="2"/>
              <a:endCxn id="57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17315184-4E3F-4C67-86B9-90A0A0C7F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1F488C39-B6B6-4B0E-9F65-4747AEAB5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8" name="Freeform 157">
              <a:extLst>
                <a:ext uri="{FF2B5EF4-FFF2-40B4-BE49-F238E27FC236}">
                  <a16:creationId xmlns:a16="http://schemas.microsoft.com/office/drawing/2014/main" id="{178B99A1-B0E5-4BE9-A2D6-D1E04A8A94DE}"/>
                </a:ext>
              </a:extLst>
            </p:cNvPr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Ball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3228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AF0007"/>
                </a:solidFill>
                <a:latin typeface="Calibri"/>
                <a:cs typeface="Calibri"/>
              </a:rPr>
              <a:t>Inactive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Triples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1600" y="2425553"/>
            <a:ext cx="4321775" cy="3518047"/>
            <a:chOff x="1699503" y="2829937"/>
            <a:chExt cx="4321775" cy="3518047"/>
          </a:xfrm>
        </p:grpSpPr>
        <p:pic>
          <p:nvPicPr>
            <p:cNvPr id="51" name="Picture 13" descr="Thomas Bayes">
              <a:hlinkClick r:id="rId2" tooltip="Thomas Bayes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206" y="2829937"/>
              <a:ext cx="2927072" cy="31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512750">
              <a:off x="1699503" y="2882752"/>
              <a:ext cx="2362200" cy="3465232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57200" y="5867400"/>
            <a:ext cx="6781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alibri"/>
                <a:cs typeface="Calibri"/>
              </a:rPr>
              <a:t>Shachter</a:t>
            </a:r>
            <a:r>
              <a:rPr lang="en-US" sz="1400" dirty="0">
                <a:latin typeface="Calibri"/>
                <a:cs typeface="Calibri"/>
              </a:rPr>
              <a:t>, Ross D. "Bayes-Ball: Rational Pastime (for Determining Irrelevance and Requisite Information in Belief Networks and Influence Diagrams)." </a:t>
            </a:r>
            <a:r>
              <a:rPr lang="en-US" sz="1400" i="1" dirty="0">
                <a:latin typeface="Calibri"/>
                <a:cs typeface="Calibri"/>
              </a:rPr>
              <a:t>Proceedings of the Fourteenth conference on Uncertainty in Artificial Intelligence.</a:t>
            </a:r>
            <a:r>
              <a:rPr lang="en-US" sz="1400" dirty="0">
                <a:latin typeface="Calibri"/>
                <a:cs typeface="Calibri"/>
              </a:rPr>
              <a:t> 1998.</a:t>
            </a:r>
          </a:p>
        </p:txBody>
      </p:sp>
      <p:grpSp>
        <p:nvGrpSpPr>
          <p:cNvPr id="55" name="Group 189">
            <a:extLst>
              <a:ext uri="{FF2B5EF4-FFF2-40B4-BE49-F238E27FC236}">
                <a16:creationId xmlns:a16="http://schemas.microsoft.com/office/drawing/2014/main" id="{34BBFAAB-4508-4A7F-8E12-2DF2BA739854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5029200"/>
            <a:ext cx="1600200" cy="1600200"/>
            <a:chOff x="4572000" y="4800600"/>
            <a:chExt cx="1905000" cy="1905000"/>
          </a:xfrm>
        </p:grpSpPr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2C95D16E-967B-453E-9F19-6D3BC1466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A593DA63-F33A-41C6-BB50-EA1CB6915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8" name="AutoShape 10">
              <a:extLst>
                <a:ext uri="{FF2B5EF4-FFF2-40B4-BE49-F238E27FC236}">
                  <a16:creationId xmlns:a16="http://schemas.microsoft.com/office/drawing/2014/main" id="{B443A246-D2E1-4157-80A0-1DFED21DD8F6}"/>
                </a:ext>
              </a:extLst>
            </p:cNvPr>
            <p:cNvCxnSpPr>
              <a:cxnSpLocks noChangeShapeType="1"/>
              <a:stCxn id="56" idx="6"/>
              <a:endCxn id="61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10">
              <a:extLst>
                <a:ext uri="{FF2B5EF4-FFF2-40B4-BE49-F238E27FC236}">
                  <a16:creationId xmlns:a16="http://schemas.microsoft.com/office/drawing/2014/main" id="{4333153F-1D05-43F2-8453-6D555CD157A7}"/>
                </a:ext>
              </a:extLst>
            </p:cNvPr>
            <p:cNvCxnSpPr>
              <a:cxnSpLocks noChangeShapeType="1"/>
              <a:stCxn id="57" idx="2"/>
              <a:endCxn id="61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Oval 9">
              <a:extLst>
                <a:ext uri="{FF2B5EF4-FFF2-40B4-BE49-F238E27FC236}">
                  <a16:creationId xmlns:a16="http://schemas.microsoft.com/office/drawing/2014/main" id="{81D4FE9F-9DAD-4AE4-86B6-0FC192A70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61" name="Oval 9">
              <a:extLst>
                <a:ext uri="{FF2B5EF4-FFF2-40B4-BE49-F238E27FC236}">
                  <a16:creationId xmlns:a16="http://schemas.microsoft.com/office/drawing/2014/main" id="{E29D9B14-28CC-4F68-9447-EB66369D3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62" name="Freeform 157">
              <a:extLst>
                <a:ext uri="{FF2B5EF4-FFF2-40B4-BE49-F238E27FC236}">
                  <a16:creationId xmlns:a16="http://schemas.microsoft.com/office/drawing/2014/main" id="{C23542E0-FB3E-4999-956B-09165AF7A0EE}"/>
                </a:ext>
              </a:extLst>
            </p:cNvPr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35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Ball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3228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Shade in Z</a:t>
            </a: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Drop a ball at X</a:t>
            </a: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The ball can pass through any </a:t>
            </a:r>
            <a:r>
              <a:rPr lang="en-US" sz="2400" i="1" dirty="0">
                <a:solidFill>
                  <a:srgbClr val="33CC33"/>
                </a:solidFill>
                <a:latin typeface="Calibri"/>
                <a:ea typeface="ＭＳ Ｐゴシック" pitchFamily="34" charset="-128"/>
                <a:cs typeface="Calibri"/>
              </a:rPr>
              <a:t>active</a:t>
            </a:r>
            <a:r>
              <a:rPr lang="en-US" sz="2400" dirty="0">
                <a:solidFill>
                  <a:srgbClr val="33CC33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path and is blocked by any </a:t>
            </a:r>
            <a:r>
              <a:rPr lang="en-US" sz="2400" i="1" dirty="0">
                <a:solidFill>
                  <a:srgbClr val="AF0007"/>
                </a:solidFill>
                <a:latin typeface="Calibri"/>
                <a:ea typeface="ＭＳ Ｐゴシック" pitchFamily="34" charset="-128"/>
                <a:cs typeface="Calibri"/>
              </a:rPr>
              <a:t>inactive</a:t>
            </a:r>
            <a:r>
              <a:rPr lang="en-US" sz="2400" dirty="0">
                <a:solidFill>
                  <a:srgbClr val="AF0007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path (ball can move either direction on an edge)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If the ball reaches Y, then X and Y are NOT conditionally independent given Z</a:t>
            </a:r>
          </a:p>
          <a:p>
            <a:pPr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AF0007"/>
                </a:solidFill>
                <a:latin typeface="Calibri"/>
                <a:cs typeface="Calibri"/>
              </a:rPr>
              <a:t>Inactive</a:t>
            </a:r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 Triples</a:t>
            </a:r>
          </a:p>
        </p:txBody>
      </p:sp>
      <p:grpSp>
        <p:nvGrpSpPr>
          <p:cNvPr id="51" name="Group 189">
            <a:extLst>
              <a:ext uri="{FF2B5EF4-FFF2-40B4-BE49-F238E27FC236}">
                <a16:creationId xmlns:a16="http://schemas.microsoft.com/office/drawing/2014/main" id="{AF7D60B6-1214-48FF-A875-D6770EA0740A}"/>
              </a:ext>
            </a:extLst>
          </p:cNvPr>
          <p:cNvGrpSpPr>
            <a:grpSpLocks/>
          </p:cNvGrpSpPr>
          <p:nvPr/>
        </p:nvGrpSpPr>
        <p:grpSpPr bwMode="auto">
          <a:xfrm>
            <a:off x="9982200" y="5029200"/>
            <a:ext cx="1600200" cy="1600200"/>
            <a:chOff x="4572000" y="4800600"/>
            <a:chExt cx="1905000" cy="1905000"/>
          </a:xfrm>
        </p:grpSpPr>
        <p:sp>
          <p:nvSpPr>
            <p:cNvPr id="52" name="Oval 9">
              <a:extLst>
                <a:ext uri="{FF2B5EF4-FFF2-40B4-BE49-F238E27FC236}">
                  <a16:creationId xmlns:a16="http://schemas.microsoft.com/office/drawing/2014/main" id="{1ECEB95F-D3C6-4395-BDDC-435EDF9D5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3" name="Oval 9">
              <a:extLst>
                <a:ext uri="{FF2B5EF4-FFF2-40B4-BE49-F238E27FC236}">
                  <a16:creationId xmlns:a16="http://schemas.microsoft.com/office/drawing/2014/main" id="{03C6B74C-3C79-4E3F-8B8B-4DB412B2C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4" name="AutoShape 10">
              <a:extLst>
                <a:ext uri="{FF2B5EF4-FFF2-40B4-BE49-F238E27FC236}">
                  <a16:creationId xmlns:a16="http://schemas.microsoft.com/office/drawing/2014/main" id="{A822DEDF-2525-4A3D-BFD6-04EE4E026E18}"/>
                </a:ext>
              </a:extLst>
            </p:cNvPr>
            <p:cNvCxnSpPr>
              <a:cxnSpLocks noChangeShapeType="1"/>
              <a:stCxn id="52" idx="6"/>
              <a:endCxn id="57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10">
              <a:extLst>
                <a:ext uri="{FF2B5EF4-FFF2-40B4-BE49-F238E27FC236}">
                  <a16:creationId xmlns:a16="http://schemas.microsoft.com/office/drawing/2014/main" id="{1A090CB9-426A-4B43-8AF3-58D79D19666E}"/>
                </a:ext>
              </a:extLst>
            </p:cNvPr>
            <p:cNvCxnSpPr>
              <a:cxnSpLocks noChangeShapeType="1"/>
              <a:stCxn id="53" idx="2"/>
              <a:endCxn id="57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A0A32ACE-B015-49B3-B16B-C573ABCAD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DC623AEC-50D5-4520-93A2-9AD2B8699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8" name="Freeform 157">
              <a:extLst>
                <a:ext uri="{FF2B5EF4-FFF2-40B4-BE49-F238E27FC236}">
                  <a16:creationId xmlns:a16="http://schemas.microsoft.com/office/drawing/2014/main" id="{A1690C65-EE1E-42F8-BD5B-1F9AF1BF85F3}"/>
                </a:ext>
              </a:extLst>
            </p:cNvPr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1361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Ball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1203325" y="2438400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7119257" y="2438400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1279524" y="3538539"/>
            <a:ext cx="1386840" cy="957261"/>
            <a:chOff x="4590142" y="2362200"/>
            <a:chExt cx="1651001" cy="1139219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90142" y="3120418"/>
              <a:ext cx="381000" cy="38100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225143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5860143" y="3120419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3"/>
              <a:endCxn id="59427" idx="7"/>
            </p:cNvCxnSpPr>
            <p:nvPr/>
          </p:nvCxnSpPr>
          <p:spPr bwMode="auto">
            <a:xfrm flipH="1">
              <a:off x="4915346" y="2687404"/>
              <a:ext cx="365594" cy="48880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5"/>
              <a:endCxn id="59429" idx="1"/>
            </p:cNvCxnSpPr>
            <p:nvPr/>
          </p:nvCxnSpPr>
          <p:spPr bwMode="auto">
            <a:xfrm>
              <a:off x="5550346" y="2687404"/>
              <a:ext cx="365593" cy="4888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1340485" y="5052003"/>
            <a:ext cx="1325881" cy="967797"/>
            <a:chOff x="4735286" y="3419288"/>
            <a:chExt cx="1578430" cy="1152712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735286" y="3419289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5932716" y="3419288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5"/>
              <a:endCxn id="134" idx="1"/>
            </p:cNvCxnSpPr>
            <p:nvPr/>
          </p:nvCxnSpPr>
          <p:spPr bwMode="auto">
            <a:xfrm>
              <a:off x="5060490" y="3744493"/>
              <a:ext cx="329041" cy="50311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3"/>
              <a:endCxn id="134" idx="7"/>
            </p:cNvCxnSpPr>
            <p:nvPr/>
          </p:nvCxnSpPr>
          <p:spPr bwMode="auto">
            <a:xfrm flipH="1">
              <a:off x="5659472" y="3744492"/>
              <a:ext cx="329041" cy="5031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82" name="Straight Connector 181"/>
          <p:cNvCxnSpPr/>
          <p:nvPr/>
        </p:nvCxnSpPr>
        <p:spPr>
          <a:xfrm rot="5400000">
            <a:off x="3467100" y="40005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593725" y="1371600"/>
            <a:ext cx="3657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Active Paths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6433457" y="1371600"/>
            <a:ext cx="400594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AF0007"/>
                </a:solidFill>
                <a:latin typeface="Calibri"/>
                <a:cs typeface="Calibri"/>
              </a:rPr>
              <a:t>Inactive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 Paths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46525" y="5014913"/>
            <a:ext cx="320675" cy="1081087"/>
            <a:chOff x="3733800" y="4114800"/>
            <a:chExt cx="320675" cy="1081087"/>
          </a:xfrm>
        </p:grpSpPr>
        <p:sp>
          <p:nvSpPr>
            <p:cNvPr id="52" name="Oval 9"/>
            <p:cNvSpPr>
              <a:spLocks noChangeArrowheads="1"/>
            </p:cNvSpPr>
            <p:nvPr/>
          </p:nvSpPr>
          <p:spPr bwMode="auto">
            <a:xfrm>
              <a:off x="3733800" y="4876800"/>
              <a:ext cx="320675" cy="31908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 dirty="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3733800" y="4114800"/>
              <a:ext cx="320040" cy="3198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4" name="AutoShape 10"/>
            <p:cNvCxnSpPr>
              <a:cxnSpLocks noChangeShapeType="1"/>
              <a:stCxn id="53" idx="4"/>
              <a:endCxn id="52" idx="0"/>
            </p:cNvCxnSpPr>
            <p:nvPr/>
          </p:nvCxnSpPr>
          <p:spPr bwMode="auto">
            <a:xfrm>
              <a:off x="3893820" y="4434681"/>
              <a:ext cx="318" cy="4421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5" name="Group 64"/>
          <p:cNvGrpSpPr/>
          <p:nvPr/>
        </p:nvGrpSpPr>
        <p:grpSpPr>
          <a:xfrm>
            <a:off x="3946525" y="3429000"/>
            <a:ext cx="320675" cy="1081087"/>
            <a:chOff x="3733800" y="4114800"/>
            <a:chExt cx="320675" cy="1081087"/>
          </a:xfrm>
        </p:grpSpPr>
        <p:sp>
          <p:nvSpPr>
            <p:cNvPr id="66" name="Oval 9"/>
            <p:cNvSpPr>
              <a:spLocks noChangeArrowheads="1"/>
            </p:cNvSpPr>
            <p:nvPr/>
          </p:nvSpPr>
          <p:spPr bwMode="auto">
            <a:xfrm>
              <a:off x="3733800" y="4876800"/>
              <a:ext cx="320675" cy="3190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67" name="Oval 9"/>
            <p:cNvSpPr>
              <a:spLocks noChangeArrowheads="1"/>
            </p:cNvSpPr>
            <p:nvPr/>
          </p:nvSpPr>
          <p:spPr bwMode="auto">
            <a:xfrm>
              <a:off x="3733800" y="4114800"/>
              <a:ext cx="320040" cy="3198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68" name="AutoShape 10"/>
            <p:cNvCxnSpPr>
              <a:cxnSpLocks noChangeShapeType="1"/>
              <a:stCxn id="67" idx="4"/>
              <a:endCxn id="66" idx="0"/>
            </p:cNvCxnSpPr>
            <p:nvPr/>
          </p:nvCxnSpPr>
          <p:spPr bwMode="auto">
            <a:xfrm>
              <a:off x="3893820" y="4434681"/>
              <a:ext cx="318" cy="4421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9" name="Group 187"/>
          <p:cNvGrpSpPr>
            <a:grpSpLocks/>
          </p:cNvGrpSpPr>
          <p:nvPr/>
        </p:nvGrpSpPr>
        <p:grpSpPr bwMode="auto">
          <a:xfrm>
            <a:off x="7256415" y="3429000"/>
            <a:ext cx="1386840" cy="957261"/>
            <a:chOff x="4590142" y="2362200"/>
            <a:chExt cx="1651001" cy="1139219"/>
          </a:xfrm>
        </p:grpSpPr>
        <p:sp>
          <p:nvSpPr>
            <p:cNvPr id="70" name="Oval 9"/>
            <p:cNvSpPr>
              <a:spLocks noChangeArrowheads="1"/>
            </p:cNvSpPr>
            <p:nvPr/>
          </p:nvSpPr>
          <p:spPr bwMode="auto">
            <a:xfrm>
              <a:off x="4590142" y="3120418"/>
              <a:ext cx="381000" cy="38100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71" name="Oval 9"/>
            <p:cNvSpPr>
              <a:spLocks noChangeArrowheads="1"/>
            </p:cNvSpPr>
            <p:nvPr/>
          </p:nvSpPr>
          <p:spPr bwMode="auto">
            <a:xfrm>
              <a:off x="5225143" y="2362200"/>
              <a:ext cx="381000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72" name="Oval 9"/>
            <p:cNvSpPr>
              <a:spLocks noChangeArrowheads="1"/>
            </p:cNvSpPr>
            <p:nvPr/>
          </p:nvSpPr>
          <p:spPr bwMode="auto">
            <a:xfrm>
              <a:off x="5860143" y="3120419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73" name="AutoShape 10"/>
            <p:cNvCxnSpPr>
              <a:cxnSpLocks noChangeShapeType="1"/>
              <a:stCxn id="71" idx="3"/>
              <a:endCxn id="70" idx="7"/>
            </p:cNvCxnSpPr>
            <p:nvPr/>
          </p:nvCxnSpPr>
          <p:spPr bwMode="auto">
            <a:xfrm flipH="1">
              <a:off x="4915346" y="2687404"/>
              <a:ext cx="365594" cy="48880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10"/>
            <p:cNvCxnSpPr>
              <a:cxnSpLocks noChangeShapeType="1"/>
              <a:stCxn id="71" idx="5"/>
              <a:endCxn id="72" idx="1"/>
            </p:cNvCxnSpPr>
            <p:nvPr/>
          </p:nvCxnSpPr>
          <p:spPr bwMode="auto">
            <a:xfrm>
              <a:off x="5550346" y="2687404"/>
              <a:ext cx="365593" cy="4888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5" name="Group 188"/>
          <p:cNvGrpSpPr>
            <a:grpSpLocks/>
          </p:cNvGrpSpPr>
          <p:nvPr/>
        </p:nvGrpSpPr>
        <p:grpSpPr bwMode="auto">
          <a:xfrm>
            <a:off x="7317376" y="4942464"/>
            <a:ext cx="1325881" cy="967797"/>
            <a:chOff x="4735286" y="3419288"/>
            <a:chExt cx="1578430" cy="1152712"/>
          </a:xfrm>
        </p:grpSpPr>
        <p:sp>
          <p:nvSpPr>
            <p:cNvPr id="76" name="Oval 9"/>
            <p:cNvSpPr>
              <a:spLocks noChangeArrowheads="1"/>
            </p:cNvSpPr>
            <p:nvPr/>
          </p:nvSpPr>
          <p:spPr bwMode="auto">
            <a:xfrm>
              <a:off x="4735286" y="3419289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77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8" name="Oval 9"/>
            <p:cNvSpPr>
              <a:spLocks noChangeArrowheads="1"/>
            </p:cNvSpPr>
            <p:nvPr/>
          </p:nvSpPr>
          <p:spPr bwMode="auto">
            <a:xfrm>
              <a:off x="5932716" y="3419288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79" name="AutoShape 10"/>
            <p:cNvCxnSpPr>
              <a:cxnSpLocks noChangeShapeType="1"/>
              <a:stCxn id="76" idx="5"/>
              <a:endCxn id="77" idx="1"/>
            </p:cNvCxnSpPr>
            <p:nvPr/>
          </p:nvCxnSpPr>
          <p:spPr bwMode="auto">
            <a:xfrm>
              <a:off x="5060490" y="3744493"/>
              <a:ext cx="329041" cy="50311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10"/>
            <p:cNvCxnSpPr>
              <a:cxnSpLocks noChangeShapeType="1"/>
              <a:stCxn id="78" idx="3"/>
              <a:endCxn id="77" idx="7"/>
            </p:cNvCxnSpPr>
            <p:nvPr/>
          </p:nvCxnSpPr>
          <p:spPr bwMode="auto">
            <a:xfrm flipH="1">
              <a:off x="5659472" y="3744492"/>
              <a:ext cx="329041" cy="5031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1" name="Group 80"/>
          <p:cNvGrpSpPr/>
          <p:nvPr/>
        </p:nvGrpSpPr>
        <p:grpSpPr>
          <a:xfrm>
            <a:off x="10014857" y="3352800"/>
            <a:ext cx="320675" cy="1081087"/>
            <a:chOff x="3733800" y="4114800"/>
            <a:chExt cx="320675" cy="1081087"/>
          </a:xfrm>
        </p:grpSpPr>
        <p:sp>
          <p:nvSpPr>
            <p:cNvPr id="82" name="Oval 9"/>
            <p:cNvSpPr>
              <a:spLocks noChangeArrowheads="1"/>
            </p:cNvSpPr>
            <p:nvPr/>
          </p:nvSpPr>
          <p:spPr bwMode="auto">
            <a:xfrm>
              <a:off x="3733800" y="4876800"/>
              <a:ext cx="320675" cy="31908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83" name="Oval 9"/>
            <p:cNvSpPr>
              <a:spLocks noChangeArrowheads="1"/>
            </p:cNvSpPr>
            <p:nvPr/>
          </p:nvSpPr>
          <p:spPr bwMode="auto">
            <a:xfrm>
              <a:off x="3733800" y="4114800"/>
              <a:ext cx="320040" cy="3198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Calibri"/>
                <a:cs typeface="Calibri"/>
              </a:endParaRPr>
            </a:p>
          </p:txBody>
        </p:sp>
        <p:cxnSp>
          <p:nvCxnSpPr>
            <p:cNvPr id="84" name="AutoShape 10"/>
            <p:cNvCxnSpPr>
              <a:cxnSpLocks noChangeShapeType="1"/>
              <a:stCxn id="83" idx="4"/>
              <a:endCxn id="82" idx="0"/>
            </p:cNvCxnSpPr>
            <p:nvPr/>
          </p:nvCxnSpPr>
          <p:spPr bwMode="auto">
            <a:xfrm>
              <a:off x="3893820" y="4434681"/>
              <a:ext cx="318" cy="4421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" name="Group 84"/>
          <p:cNvGrpSpPr/>
          <p:nvPr/>
        </p:nvGrpSpPr>
        <p:grpSpPr>
          <a:xfrm>
            <a:off x="10014857" y="4953000"/>
            <a:ext cx="320675" cy="1081087"/>
            <a:chOff x="3733800" y="4114800"/>
            <a:chExt cx="320675" cy="1081087"/>
          </a:xfrm>
        </p:grpSpPr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3733800" y="4876800"/>
              <a:ext cx="320675" cy="3190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87" name="Oval 9"/>
            <p:cNvSpPr>
              <a:spLocks noChangeArrowheads="1"/>
            </p:cNvSpPr>
            <p:nvPr/>
          </p:nvSpPr>
          <p:spPr bwMode="auto">
            <a:xfrm>
              <a:off x="3733800" y="4114800"/>
              <a:ext cx="320040" cy="3198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88" name="AutoShape 10"/>
            <p:cNvCxnSpPr>
              <a:cxnSpLocks noChangeShapeType="1"/>
              <a:stCxn id="87" idx="4"/>
              <a:endCxn id="86" idx="0"/>
            </p:cNvCxnSpPr>
            <p:nvPr/>
          </p:nvCxnSpPr>
          <p:spPr bwMode="auto">
            <a:xfrm>
              <a:off x="3893820" y="4434681"/>
              <a:ext cx="318" cy="44211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4" name="Straight Arrow Connector 13"/>
          <p:cNvCxnSpPr/>
          <p:nvPr/>
        </p:nvCxnSpPr>
        <p:spPr>
          <a:xfrm>
            <a:off x="1676400" y="2286000"/>
            <a:ext cx="685800" cy="0"/>
          </a:xfrm>
          <a:prstGeom prst="straightConnector1">
            <a:avLst/>
          </a:pr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752600" y="3995228"/>
            <a:ext cx="435429" cy="313701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 flipV="1">
            <a:off x="1774371" y="5257800"/>
            <a:ext cx="435429" cy="339271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267201" y="3733800"/>
            <a:ext cx="152399" cy="389901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 flipV="1">
            <a:off x="4267200" y="5334000"/>
            <a:ext cx="152400" cy="372099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8077200" y="2362200"/>
            <a:ext cx="381000" cy="0"/>
          </a:xfrm>
          <a:prstGeom prst="straightConnector1">
            <a:avLst/>
          </a:prstGeom>
          <a:ln w="28575">
            <a:solidFill>
              <a:srgbClr val="3366FF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rot="18522905">
            <a:off x="7379505" y="3767521"/>
            <a:ext cx="381000" cy="152400"/>
            <a:chOff x="7391400" y="2286000"/>
            <a:chExt cx="381000" cy="152400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Arrow Connector 105"/>
          <p:cNvCxnSpPr/>
          <p:nvPr/>
        </p:nvCxnSpPr>
        <p:spPr>
          <a:xfrm flipV="1">
            <a:off x="8077200" y="2286000"/>
            <a:ext cx="0" cy="152400"/>
          </a:xfrm>
          <a:prstGeom prst="straightConnector1">
            <a:avLst/>
          </a:prstGeom>
          <a:ln>
            <a:solidFill>
              <a:srgbClr val="33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 rot="14146535">
            <a:off x="8133050" y="3762029"/>
            <a:ext cx="381000" cy="152400"/>
            <a:chOff x="7391400" y="2286000"/>
            <a:chExt cx="381000" cy="152400"/>
          </a:xfrm>
        </p:grpSpPr>
        <p:cxnSp>
          <p:nvCxnSpPr>
            <p:cNvPr id="109" name="Straight Arrow Connector 108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 rot="7310280">
            <a:off x="8204328" y="5442500"/>
            <a:ext cx="381000" cy="152400"/>
            <a:chOff x="7391400" y="2286000"/>
            <a:chExt cx="381000" cy="152400"/>
          </a:xfrm>
        </p:grpSpPr>
        <p:cxnSp>
          <p:nvCxnSpPr>
            <p:cNvPr id="112" name="Straight Arrow Connector 111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 rot="3346535">
            <a:off x="7411750" y="5438429"/>
            <a:ext cx="381000" cy="152400"/>
            <a:chOff x="7391400" y="2286000"/>
            <a:chExt cx="381000" cy="15240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 rot="5400000">
            <a:off x="10172700" y="5372100"/>
            <a:ext cx="381000" cy="152400"/>
            <a:chOff x="7391400" y="2286000"/>
            <a:chExt cx="381000" cy="152400"/>
          </a:xfrm>
        </p:grpSpPr>
        <p:cxnSp>
          <p:nvCxnSpPr>
            <p:cNvPr id="119" name="Straight Arrow Connector 118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 rot="16200000">
            <a:off x="10172700" y="3848100"/>
            <a:ext cx="381000" cy="152400"/>
            <a:chOff x="7391400" y="2286000"/>
            <a:chExt cx="381000" cy="152400"/>
          </a:xfrm>
        </p:grpSpPr>
        <p:cxnSp>
          <p:nvCxnSpPr>
            <p:cNvPr id="122" name="Straight Arrow Connector 121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7391400" y="2286000"/>
            <a:ext cx="381000" cy="152400"/>
            <a:chOff x="7391400" y="2286000"/>
            <a:chExt cx="381000" cy="152400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603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F74E4-A1F4-4769-A605-30FB99A4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Danielle Belgrave, Microsoft Research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EC612-DD45-4165-A5A0-DC00F8123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10" y="1879724"/>
            <a:ext cx="8810625" cy="2266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B0B6A2-BD08-4685-B750-66790B4B3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10" y="1117724"/>
            <a:ext cx="4152900" cy="76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CE82B3-2093-4DF0-8682-485C3D4F347A}"/>
              </a:ext>
            </a:extLst>
          </p:cNvPr>
          <p:cNvSpPr/>
          <p:nvPr/>
        </p:nvSpPr>
        <p:spPr>
          <a:xfrm>
            <a:off x="721610" y="4260334"/>
            <a:ext cx="603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https://www.microsoft.com/en-us/research/people/dabelgra/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0B474-247B-430F-958D-0990F1F85250}"/>
              </a:ext>
            </a:extLst>
          </p:cNvPr>
          <p:cNvSpPr/>
          <p:nvPr/>
        </p:nvSpPr>
        <p:spPr>
          <a:xfrm>
            <a:off x="721609" y="5031455"/>
            <a:ext cx="11027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dvP40319B"/>
              </a:rPr>
              <a:t>Developmental Profiles of Eczema, Wheeze, and Rhinitis:</a:t>
            </a:r>
          </a:p>
          <a:p>
            <a:r>
              <a:rPr lang="en-US" sz="2400" dirty="0">
                <a:latin typeface="AdvP40319B"/>
              </a:rPr>
              <a:t>Two Population-Based Birth Cohort Studies</a:t>
            </a:r>
          </a:p>
          <a:p>
            <a:r>
              <a:rPr lang="en-US" sz="2400" dirty="0">
                <a:latin typeface="AdvP40319B"/>
              </a:rPr>
              <a:t>Danielle Belgrave, et al. </a:t>
            </a:r>
            <a:r>
              <a:rPr lang="en-US" sz="2400" i="1" dirty="0">
                <a:latin typeface="AdvP40319B"/>
              </a:rPr>
              <a:t>PLOS Medicine</a:t>
            </a:r>
            <a:r>
              <a:rPr lang="en-US" sz="2400" dirty="0">
                <a:latin typeface="AdvP40319B"/>
              </a:rPr>
              <a:t>, 2014</a:t>
            </a:r>
          </a:p>
          <a:p>
            <a:r>
              <a:rPr lang="en-US" sz="2400" dirty="0">
                <a:hlinkClick r:id="rId5"/>
              </a:rPr>
              <a:t>https://journals.plos.org/plosmedicine/article?id=10.1371/journal.pmed.1001748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756FC4-F1F2-4CA2-9D72-DF74213F9D8D}"/>
                  </a:ext>
                </a:extLst>
              </p14:cNvPr>
              <p14:cNvContentPartPr/>
              <p14:nvPr/>
            </p14:nvContentPartPr>
            <p14:xfrm>
              <a:off x="377280" y="5202360"/>
              <a:ext cx="402840" cy="271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756FC4-F1F2-4CA2-9D72-DF74213F9D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7920" y="5193000"/>
                <a:ext cx="42156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04648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004C99F-167B-4587-B28A-B2B0DF4F3492}"/>
              </a:ext>
            </a:extLst>
          </p:cNvPr>
          <p:cNvGrpSpPr/>
          <p:nvPr/>
        </p:nvGrpSpPr>
        <p:grpSpPr>
          <a:xfrm>
            <a:off x="2953512" y="2386584"/>
            <a:ext cx="6293558" cy="4275251"/>
            <a:chOff x="148063" y="6788081"/>
            <a:chExt cx="3110166" cy="21330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713F7D-5697-459C-A9B5-9990649F5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063" y="6788081"/>
              <a:ext cx="3110166" cy="213300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5E8F55-0FAC-44E5-9CF7-E73F5A5C1210}"/>
                </a:ext>
              </a:extLst>
            </p:cNvPr>
            <p:cNvSpPr/>
            <p:nvPr/>
          </p:nvSpPr>
          <p:spPr>
            <a:xfrm rot="19864082">
              <a:off x="709088" y="7425161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4DA09A-1DDA-4F10-BEB1-941B1272D3CA}"/>
                </a:ext>
              </a:extLst>
            </p:cNvPr>
            <p:cNvSpPr/>
            <p:nvPr/>
          </p:nvSpPr>
          <p:spPr>
            <a:xfrm rot="19455985">
              <a:off x="2467814" y="8130792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D268D6-013E-43B6-9AEC-7D4867E3387D}"/>
                  </a:ext>
                </a:extLst>
              </p14:cNvPr>
              <p14:cNvContentPartPr/>
              <p14:nvPr/>
            </p14:nvContentPartPr>
            <p14:xfrm>
              <a:off x="3898800" y="3126240"/>
              <a:ext cx="5419440" cy="2266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D268D6-013E-43B6-9AEC-7D4867E338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9440" y="3116880"/>
                <a:ext cx="5438160" cy="228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7139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11C65F9-66CB-4E2B-B9E8-FFBF24E7E490}"/>
              </a:ext>
            </a:extLst>
          </p:cNvPr>
          <p:cNvGrpSpPr/>
          <p:nvPr/>
        </p:nvGrpSpPr>
        <p:grpSpPr>
          <a:xfrm>
            <a:off x="2991621" y="2459736"/>
            <a:ext cx="6293558" cy="4177280"/>
            <a:chOff x="3579447" y="6801870"/>
            <a:chExt cx="3123334" cy="20803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2C5AE0-2AD2-49CD-90BD-D146B9F44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9447" y="6801870"/>
              <a:ext cx="3123334" cy="208036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38917C-162F-4742-9B86-8DBBAB901914}"/>
                </a:ext>
              </a:extLst>
            </p:cNvPr>
            <p:cNvSpPr/>
            <p:nvPr/>
          </p:nvSpPr>
          <p:spPr>
            <a:xfrm rot="20504957">
              <a:off x="5281899" y="8025095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B2F8D-48F0-45B3-AE79-83B0FDDD987C}"/>
                </a:ext>
              </a:extLst>
            </p:cNvPr>
            <p:cNvSpPr/>
            <p:nvPr/>
          </p:nvSpPr>
          <p:spPr>
            <a:xfrm rot="1377386">
              <a:off x="5827104" y="7810828"/>
              <a:ext cx="231025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CA37B3-07FD-4850-A2D2-7305BCD911A5}"/>
                </a:ext>
              </a:extLst>
            </p:cNvPr>
            <p:cNvSpPr/>
            <p:nvPr/>
          </p:nvSpPr>
          <p:spPr>
            <a:xfrm rot="19288375">
              <a:off x="5805645" y="7874469"/>
              <a:ext cx="273992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668A63C-28AC-4FEE-A20E-0845ED6E0FAF}"/>
              </a:ext>
            </a:extLst>
          </p:cNvPr>
          <p:cNvGrpSpPr/>
          <p:nvPr/>
        </p:nvGrpSpPr>
        <p:grpSpPr>
          <a:xfrm>
            <a:off x="3867120" y="4254120"/>
            <a:ext cx="4121640" cy="1388880"/>
            <a:chOff x="3867120" y="4254120"/>
            <a:chExt cx="4121640" cy="138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895CBBE-DAE1-40D2-8D37-7C28DA7895AC}"/>
                    </a:ext>
                  </a:extLst>
                </p14:cNvPr>
                <p14:cNvContentPartPr/>
                <p14:nvPr/>
              </p14:nvContentPartPr>
              <p14:xfrm>
                <a:off x="3867120" y="4254120"/>
                <a:ext cx="4121640" cy="1388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895CBBE-DAE1-40D2-8D37-7C28DA7895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57760" y="4244760"/>
                  <a:ext cx="4140360" cy="14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3DE8685-EC2E-42BD-A868-9465C318CE39}"/>
                    </a:ext>
                  </a:extLst>
                </p14:cNvPr>
                <p14:cNvContentPartPr/>
                <p14:nvPr/>
              </p14:nvContentPartPr>
              <p14:xfrm>
                <a:off x="5487840" y="5188680"/>
                <a:ext cx="132120" cy="137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3DE8685-EC2E-42BD-A868-9465C318CE3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78480" y="5179320"/>
                  <a:ext cx="150840" cy="15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513689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1193799"/>
          </a:xfrm>
        </p:spPr>
        <p:txBody>
          <a:bodyPr/>
          <a:lstStyle/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its non-descendants given its parents</a:t>
            </a:r>
          </a:p>
        </p:txBody>
      </p:sp>
      <p:pic>
        <p:nvPicPr>
          <p:cNvPr id="5" name="Picture 4" descr="nondescendant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78" y="2428096"/>
            <a:ext cx="4753841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21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blanket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10" y="1244601"/>
            <a:ext cx="12192000" cy="1117599"/>
          </a:xfrm>
        </p:spPr>
        <p:txBody>
          <a:bodyPr/>
          <a:lstStyle/>
          <a:p>
            <a:r>
              <a:rPr lang="en-US" sz="2400" dirty="0"/>
              <a:t>A variable’s Markov blanket consists of parents, children, children’s other parents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all other variables given its Markov blanket</a:t>
            </a:r>
          </a:p>
        </p:txBody>
      </p:sp>
      <p:pic>
        <p:nvPicPr>
          <p:cNvPr id="5" name="Picture 4" descr="markov-blanke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62200"/>
            <a:ext cx="4335149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69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3D795E9-350E-4B38-8166-BFA3D3F1A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543901" cy="4830422"/>
              </a:xfrm>
            </p:spPr>
            <p:txBody>
              <a:bodyPr/>
              <a:lstStyle/>
              <a:p>
                <a:r>
                  <a:rPr lang="en-US" dirty="0"/>
                  <a:t>Joint distributions are the best!</a:t>
                </a:r>
              </a:p>
              <a:p>
                <a:endParaRPr lang="en-US" dirty="0"/>
              </a:p>
              <a:p>
                <a:r>
                  <a:rPr lang="en-US" dirty="0"/>
                  <a:t>Problems with joints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We aren’t given the joint table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Usually some set of conditional probability tables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Huge</a:t>
                </a:r>
              </a:p>
              <a:p>
                <a:pPr marL="917575" lvl="2" indent="-45720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 with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values</a:t>
                </a:r>
              </a:p>
              <a:p>
                <a:pPr marL="917575" lvl="2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entries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917575" lvl="2" indent="-457200"/>
                <a:endParaRPr lang="en-US" sz="2800" dirty="0">
                  <a:solidFill>
                    <a:schemeClr val="tx1"/>
                  </a:solidFill>
                </a:endParaRPr>
              </a:p>
              <a:p>
                <a:pPr marL="917575" lvl="2" indent="-457200"/>
                <a:endParaRPr lang="en-US" sz="2800" dirty="0"/>
              </a:p>
              <a:p>
                <a:pPr marL="917575" lvl="2" indent="-457200"/>
                <a:endParaRPr lang="en-US" sz="2800" dirty="0">
                  <a:solidFill>
                    <a:schemeClr val="tx1"/>
                  </a:solidFill>
                </a:endParaRPr>
              </a:p>
              <a:p>
                <a:pPr lvl="2" indent="0">
                  <a:buNone/>
                </a:pP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917575" lvl="2" indent="-457200"/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3D795E9-350E-4B38-8166-BFA3D3F1A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543901" cy="4830422"/>
              </a:xfrm>
              <a:blipFill>
                <a:blip r:embed="rId2"/>
                <a:stretch>
                  <a:fillRect l="-2310" t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B4DD3B2-0609-4372-BBA3-D407529C8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009545"/>
              </p:ext>
            </p:extLst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EE4E47A7-7F47-42DB-AAE0-D7E869A3DB47}"/>
              </a:ext>
            </a:extLst>
          </p:cNvPr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3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27">
            <a:extLst>
              <a:ext uri="{FF2B5EF4-FFF2-40B4-BE49-F238E27FC236}">
                <a16:creationId xmlns:a16="http://schemas.microsoft.com/office/drawing/2014/main" id="{47B957D3-3C04-440E-AAFE-6C4545916823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8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10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580030" cy="627812"/>
          </a:xfrm>
        </p:spPr>
        <p:txBody>
          <a:bodyPr/>
          <a:lstStyle/>
          <a:p>
            <a:r>
              <a:rPr lang="en-US" dirty="0"/>
              <a:t>Next: 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4331254" cy="754217"/>
          </a:xfrm>
          <a:prstGeom prst="rightArrow">
            <a:avLst>
              <a:gd name="adj1" fmla="val 43750"/>
              <a:gd name="adj2" fmla="val 38093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67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75295"/>
            <a:ext cx="10515600" cy="62781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4662898" cy="41100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171397"/>
            <a:ext cx="3048000" cy="2686603"/>
          </a:xfrm>
          <a:prstGeom prst="rect">
            <a:avLst/>
          </a:prstGeom>
        </p:spPr>
      </p:pic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102108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Two variables X and Y are (absolutely) </a:t>
            </a:r>
            <a:r>
              <a:rPr lang="en-US" sz="2800" b="1" i="1" dirty="0">
                <a:solidFill>
                  <a:srgbClr val="FF0000"/>
                </a:solidFill>
                <a:latin typeface="Calibri"/>
                <a:cs typeface="Calibri"/>
              </a:rPr>
              <a:t>independent</a:t>
            </a:r>
            <a:r>
              <a:rPr lang="en-US" sz="2800" dirty="0">
                <a:latin typeface="Calibri"/>
                <a:cs typeface="Calibri"/>
              </a:rPr>
              <a:t> if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             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     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,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This says that their joint distribution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cs typeface="Calibri"/>
              </a:rPr>
              <a:t> factors </a:t>
            </a:r>
            <a:r>
              <a:rPr lang="en-US" sz="2400" dirty="0">
                <a:latin typeface="Calibri"/>
                <a:cs typeface="Calibri"/>
              </a:rPr>
              <a:t>into a product of two simpler distributions</a:t>
            </a: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Combine with product rule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2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2400" dirty="0">
                <a:latin typeface="Calibri"/>
                <a:cs typeface="Calibri"/>
              </a:rPr>
              <a:t>we obtain another form: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  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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latin typeface="Calibri"/>
                <a:cs typeface="Calibri"/>
                <a:sym typeface="Symbol"/>
              </a:rPr>
              <a:t>or     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</a:t>
            </a:r>
            <a:r>
              <a:rPr lang="en-US" i="1" dirty="0" err="1">
                <a:solidFill>
                  <a:srgbClr val="CC00CC"/>
                </a:solidFill>
                <a:ea typeface="+mn-ea"/>
                <a:cs typeface="+mn-cs"/>
                <a:sym typeface="Symbol"/>
              </a:rPr>
              <a:t>x</a:t>
            </a:r>
            <a:r>
              <a:rPr lang="en-US" dirty="0" err="1">
                <a:solidFill>
                  <a:srgbClr val="CC00CC"/>
                </a:solidFill>
                <a:ea typeface="+mn-ea"/>
                <a:cs typeface="+mn-cs"/>
                <a:sym typeface="Symbol"/>
              </a:rPr>
              <a:t>,</a:t>
            </a:r>
            <a:r>
              <a:rPr lang="en-US" i="1" dirty="0" err="1">
                <a:solidFill>
                  <a:srgbClr val="CC00CC"/>
                </a:solidFill>
                <a:ea typeface="+mn-ea"/>
                <a:cs typeface="+mn-cs"/>
                <a:sym typeface="Symbol"/>
              </a:rPr>
              <a:t>y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y 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) = 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y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)</a:t>
            </a:r>
            <a:endParaRPr lang="en-US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Example: </a:t>
            </a:r>
            <a:r>
              <a:rPr lang="en-US" sz="2800" dirty="0"/>
              <a:t>two dice rolls </a:t>
            </a:r>
            <a:r>
              <a:rPr lang="en-US" sz="28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sz="2800" dirty="0"/>
              <a:t> and </a:t>
            </a:r>
            <a:r>
              <a:rPr lang="en-US" sz="28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</a:p>
          <a:p>
            <a:pPr lvl="1">
              <a:lnSpc>
                <a:spcPct val="80000"/>
              </a:lnSpc>
            </a:pP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 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    = 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 =  1/6 x 1/6  =  1/36</a:t>
            </a:r>
          </a:p>
          <a:p>
            <a:pPr lvl="1">
              <a:lnSpc>
                <a:spcPct val="80000"/>
              </a:lnSpc>
            </a:pP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|</a:t>
            </a:r>
            <a:r>
              <a:rPr lang="en-US" sz="2400" i="1" dirty="0">
                <a:solidFill>
                  <a:srgbClr val="CC00CC"/>
                </a:solidFill>
              </a:rPr>
              <a:t> Roll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  = 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9E5508-14F0-4D95-BF3E-D27A1FEF2E7E}"/>
                  </a:ext>
                </a:extLst>
              </p14:cNvPr>
              <p14:cNvContentPartPr/>
              <p14:nvPr/>
            </p14:nvContentPartPr>
            <p14:xfrm>
              <a:off x="2533680" y="2135160"/>
              <a:ext cx="8442000" cy="2994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9E5508-14F0-4D95-BF3E-D27A1FEF2E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4320" y="2125800"/>
                <a:ext cx="8460720" cy="301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Independence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fair, independent coin flips: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/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77" name="Group 21"/>
          <p:cNvGraphicFramePr>
            <a:graphicFrameLocks noGrp="1"/>
          </p:cNvGraphicFramePr>
          <p:nvPr/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/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09" y="4749346"/>
            <a:ext cx="4115264" cy="1860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4572000"/>
            <a:ext cx="24491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1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,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X</a:t>
            </a:r>
            <a:r>
              <a:rPr lang="en-US" sz="3200" kern="0" baseline="-25000" dirty="0">
                <a:solidFill>
                  <a:srgbClr val="CC00CC"/>
                </a:solidFill>
                <a:latin typeface="Calibri" pitchFamily="34" charset="0"/>
                <a:sym typeface="Symbol"/>
              </a:rPr>
              <a:t>2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,.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..,X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943600" y="2286000"/>
            <a:ext cx="10351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 err="1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90600" y="2286000"/>
            <a:ext cx="103313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1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67000" y="2286000"/>
            <a:ext cx="103313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2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752681" y="5410200"/>
            <a:ext cx="5333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2</a:t>
            </a:r>
            <a:r>
              <a:rPr lang="en-US" sz="3200" i="1" kern="0" baseline="30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1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/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/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/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/>
              <p:nvPr/>
            </p:nvSpPr>
            <p:spPr>
              <a:xfrm>
                <a:off x="2653872" y="2700195"/>
                <a:ext cx="16176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872" y="2700195"/>
                <a:ext cx="161768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/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/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577DAC1-86C9-4F70-B292-241429E01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203972" cy="2039539"/>
          </a:xfrm>
        </p:spPr>
        <p:txBody>
          <a:bodyPr/>
          <a:lstStyle/>
          <a:p>
            <a:r>
              <a:rPr lang="en-US" b="0" dirty="0"/>
              <a:t>Are T and W independent?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525BBC-492F-49E8-9A3F-DCE9A47725AC}"/>
                  </a:ext>
                </a:extLst>
              </p14:cNvPr>
              <p14:cNvContentPartPr/>
              <p14:nvPr/>
            </p14:nvContentPartPr>
            <p14:xfrm>
              <a:off x="3751560" y="1203840"/>
              <a:ext cx="8199360" cy="4043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525BBC-492F-49E8-9A3F-DCE9A47725A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42200" y="1194480"/>
                <a:ext cx="8218080" cy="406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0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/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38" name="Group 30"/>
          <p:cNvGraphicFramePr>
            <a:graphicFrameLocks noGrp="1"/>
          </p:cNvGraphicFramePr>
          <p:nvPr/>
        </p:nvGraphicFramePr>
        <p:xfrm>
          <a:off x="7394626" y="3285327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/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/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/>
              <p:nvPr/>
            </p:nvSpPr>
            <p:spPr>
              <a:xfrm>
                <a:off x="2653872" y="2700195"/>
                <a:ext cx="16176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872" y="2700195"/>
                <a:ext cx="161768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3121D0-04AA-43B0-ADFA-D2E858E45679}"/>
                  </a:ext>
                </a:extLst>
              </p:cNvPr>
              <p:cNvSpPr txBox="1"/>
              <p:nvPr/>
            </p:nvSpPr>
            <p:spPr>
              <a:xfrm>
                <a:off x="7798961" y="2693299"/>
                <a:ext cx="37291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3121D0-04AA-43B0-ADFA-D2E858E45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961" y="2693299"/>
                <a:ext cx="372916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/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/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684FBB-7177-4346-B070-25184E172896}"/>
                  </a:ext>
                </a:extLst>
              </p14:cNvPr>
              <p14:cNvContentPartPr/>
              <p14:nvPr/>
            </p14:nvContentPartPr>
            <p14:xfrm>
              <a:off x="7946280" y="2544840"/>
              <a:ext cx="1446840" cy="650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684FBB-7177-4346-B070-25184E1728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6920" y="2535480"/>
                <a:ext cx="1465560" cy="66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2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17522</TotalTime>
  <Words>2457</Words>
  <Application>Microsoft Office PowerPoint</Application>
  <PresentationFormat>Widescreen</PresentationFormat>
  <Paragraphs>703</Paragraphs>
  <Slides>46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Wingdings</vt:lpstr>
      <vt:lpstr>Cambria Math</vt:lpstr>
      <vt:lpstr>AdvP40319B</vt:lpstr>
      <vt:lpstr>Calibri Light</vt:lpstr>
      <vt:lpstr>Arial</vt:lpstr>
      <vt:lpstr>Calibri</vt:lpstr>
      <vt:lpstr>Office Theme</vt:lpstr>
      <vt:lpstr>Announcements</vt:lpstr>
      <vt:lpstr>AI: Representation and Problem Solving </vt:lpstr>
      <vt:lpstr>Bayesian Networks</vt:lpstr>
      <vt:lpstr>Danielle Belgrave, Microsoft Research</vt:lpstr>
      <vt:lpstr>Independence</vt:lpstr>
      <vt:lpstr>Independence</vt:lpstr>
      <vt:lpstr>Example: Independence</vt:lpstr>
      <vt:lpstr>Piazza Poll 1</vt:lpstr>
      <vt:lpstr>Piazza Poll 1</vt:lpstr>
      <vt:lpstr>Conditional Independence</vt:lpstr>
      <vt:lpstr>Conditional Independence</vt:lpstr>
      <vt:lpstr>Conditional Independence</vt:lpstr>
      <vt:lpstr>Conditional Independence</vt:lpstr>
      <vt:lpstr>Conditional Independence and the Chain Rule</vt:lpstr>
      <vt:lpstr>Conditional Independence and the Chain Rule</vt:lpstr>
      <vt:lpstr>Bayes’ Nets: Big Picture</vt:lpstr>
      <vt:lpstr>Graphical Model Notation</vt:lpstr>
      <vt:lpstr>Example: Coin Flips</vt:lpstr>
      <vt:lpstr>Example: Traffic</vt:lpstr>
      <vt:lpstr>Example: Traffic II</vt:lpstr>
      <vt:lpstr>Example: Alarm Network</vt:lpstr>
      <vt:lpstr>Semantics Example</vt:lpstr>
      <vt:lpstr>Example: Alarm Network</vt:lpstr>
      <vt:lpstr>Piazza Poll 2</vt:lpstr>
      <vt:lpstr>Piazza Poll 2</vt:lpstr>
      <vt:lpstr>Piazza Poll 3</vt:lpstr>
      <vt:lpstr>Conditional Independence Semantics</vt:lpstr>
      <vt:lpstr>Conditional Independence Semantics</vt:lpstr>
      <vt:lpstr>Causal Chains</vt:lpstr>
      <vt:lpstr>Causal Chains</vt:lpstr>
      <vt:lpstr>Common Cause</vt:lpstr>
      <vt:lpstr>Common Cause</vt:lpstr>
      <vt:lpstr>Common Effect</vt:lpstr>
      <vt:lpstr>Bayes Net Independence</vt:lpstr>
      <vt:lpstr>Reachability</vt:lpstr>
      <vt:lpstr>Active / Inactive Paths</vt:lpstr>
      <vt:lpstr>Bayes Ball</vt:lpstr>
      <vt:lpstr>Bayes Ball</vt:lpstr>
      <vt:lpstr>Bayes Ball</vt:lpstr>
      <vt:lpstr>Piazza Poll 4</vt:lpstr>
      <vt:lpstr>Piazza Poll 5</vt:lpstr>
      <vt:lpstr>Conditional Independence Semantics</vt:lpstr>
      <vt:lpstr>Markov blanket</vt:lpstr>
      <vt:lpstr>Answer Any Query from Joint Distribution</vt:lpstr>
      <vt:lpstr>Answer Any Query from Bayes Net</vt:lpstr>
      <vt:lpstr>Next: Answer Any Query from Bayes 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1070</cp:revision>
  <cp:lastPrinted>2018-11-27T13:42:27Z</cp:lastPrinted>
  <dcterms:created xsi:type="dcterms:W3CDTF">2018-10-11T11:39:27Z</dcterms:created>
  <dcterms:modified xsi:type="dcterms:W3CDTF">2019-11-01T15:44:06Z</dcterms:modified>
</cp:coreProperties>
</file>