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975" r:id="rId2"/>
    <p:sldId id="663" r:id="rId3"/>
    <p:sldId id="992" r:id="rId4"/>
    <p:sldId id="993" r:id="rId5"/>
    <p:sldId id="956" r:id="rId6"/>
    <p:sldId id="1010" r:id="rId7"/>
    <p:sldId id="921" r:id="rId8"/>
    <p:sldId id="938" r:id="rId9"/>
    <p:sldId id="945" r:id="rId10"/>
    <p:sldId id="952" r:id="rId11"/>
    <p:sldId id="947" r:id="rId12"/>
    <p:sldId id="994" r:id="rId13"/>
    <p:sldId id="996" r:id="rId14"/>
    <p:sldId id="997" r:id="rId15"/>
    <p:sldId id="998" r:id="rId16"/>
    <p:sldId id="995" r:id="rId17"/>
    <p:sldId id="953" r:id="rId18"/>
    <p:sldId id="954" r:id="rId19"/>
    <p:sldId id="955" r:id="rId20"/>
    <p:sldId id="999" r:id="rId21"/>
    <p:sldId id="962" r:id="rId22"/>
    <p:sldId id="963" r:id="rId23"/>
    <p:sldId id="1000" r:id="rId24"/>
    <p:sldId id="1001" r:id="rId25"/>
    <p:sldId id="1004" r:id="rId26"/>
    <p:sldId id="965" r:id="rId27"/>
    <p:sldId id="967" r:id="rId28"/>
    <p:sldId id="1002" r:id="rId29"/>
    <p:sldId id="1005" r:id="rId30"/>
    <p:sldId id="1006" r:id="rId31"/>
    <p:sldId id="1007" r:id="rId32"/>
    <p:sldId id="961" r:id="rId33"/>
    <p:sldId id="964" r:id="rId34"/>
    <p:sldId id="1009" r:id="rId35"/>
    <p:sldId id="1008" r:id="rId36"/>
    <p:sldId id="969" r:id="rId37"/>
    <p:sldId id="970" r:id="rId38"/>
  </p:sldIdLst>
  <p:sldSz cx="12192000" cy="6858000"/>
  <p:notesSz cx="7010400" cy="92964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ambria Math" panose="02040503050406030204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AE7C42"/>
    <a:srgbClr val="F2B800"/>
    <a:srgbClr val="00A44A"/>
    <a:srgbClr val="00863D"/>
    <a:srgbClr val="0000FF"/>
    <a:srgbClr val="104F9C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117" d="100"/>
          <a:sy n="117" d="100"/>
        </p:scale>
        <p:origin x="3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09:02:28.57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8051 9460 1310 0,'0'0'28'0,"0"0"7"0,0 0 1 0,0 0 1 0,0 0-29 0,0 0-8 0,2-2 0 0,2-4 0 16,-4 6 16-16,0 0 3 0,0 0 0 0,0 0 0 15,0 0-11-15,0 0-8 0,0 0 12 0,0 8-12 16,0 1 27-16,0-4-2 0,-4 9 0 0,4-3 0 0,-2-3 15 0,2 0 4 16,-4 6 0-16,1-6 0 0,-4 9-4 15,4-3 0-15,-1 1 0 0,4 2 0 16,-3-1-13-16,-1 1-3 0,2 5-1 0,2 0 0 0,-4 2-4 0,1-2-1 16,-1 2 0-16,1 2 0 0,3-5-3 0,-3 4-1 15,0-3 0-15,-1 2 0 0,1-2-5 0,-1 3-1 16,4-3 0-16,0 0 0 0,-2-6-8 0,2 0 8 15,0-2-8-15,2-2 8 0,-2-5-8 0,0-7 0 16,0 6 0-16,0-6 0 16,0 0-40-16,0 0-9 0,0 0-3 0,0 0-519 15,0 0-104-15</inkml:trace>
  <inkml:trace contextRef="#ctx0" brushRef="#br0" timeOffset="749.776">7897 9373 746 0,'0'0'20'0,"0"0"7"0,0 0-27 0,0 0 0 0,7-5 0 0,0 5 0 15,0-4 88-15,0-1 12 0,2 2 2 0,-2-2 1 16,3 5-39-16,-1-2-8 0,2-5-2 0,-1 7 0 16,-1-2-26-16,5-3-6 0,-1 5-1 0,0-6 0 15,1 4-6-15,2 2-2 0,-3 0 0 0,4 0 0 16,0 0-13-16,-1 0 8 0,4 0-8 0,0 0 0 16,-4 0 9-16,1 2-9 0,-4-2 8 0,4 6-8 15,-3-6 9-15,-1 5-9 0,0-3 10 0,0 5-10 16,-3-5 9-16,0 6-9 0,0 1 8 0,-1-4-8 15,-5 9 12-15,3-4-4 0,-4 4 0 0,4-3 0 16,-4 3-8-16,1 0 0 0,-4-4 0 0,3 4 0 16,0 0 0-16,0-3 0 0,-3 3 0 0,0-7 0 15,0 5 0-15,0 1 0 0,0-4 0 0,-3 5 0 16,0-7 8-16,0 1-8 0,-1 6 0 0,-3-6 8 0,1 1-8 0,-5-1 0 16,5 0 0-16,-3 0 8 0,-2 0 5 0,-2 1 1 15,-4-1 0-15,-3 0 0 0,1 0-14 0,2 6 0 16,-3-6 0-16,-3 1 0 15,0-1-35-15,-1 6-3 0,1-7-1 0,3-1 0 16,-2-4 2-16,1 7 0 0,1-9 0 0,4 5 0 16,-1-2-12-16,0 3-3 0,4-12 0 0,0 6 0 0</inkml:trace>
  <inkml:trace contextRef="#ctx0" brushRef="#br0" timeOffset="1532.736">8846 9340 759 0,'0'0'16'0,"0"0"4"0,0 0 1 0,0 0 1 0,0 0-22 0,0 0 0 0,0 0 0 0,0 0 0 16,0 0 47-16,0 0 5 0,0 0 0 0,0 0 1 15,0 0-19-15,0 0-4 0,0 0-1 0,0 0 0 16,-3 2 13-16,-4 7 2 0,1-1 1 0,-5-3 0 15,-2-1 7-15,3 1 0 0,3 3 1 0,-6 1 0 16,4 4-13-16,-1-5-4 0,-1 3 0 0,2 3 0 16,-2 0-12-16,2-4-4 0,-4 4 0 0,-1 8 0 15,4-5-4-15,-3-1 0 0,0 0-1 0,0 7 0 16,-1-8 5-16,1 2 0 0,-3 5 1 0,2-1 0 0,0-1-5 0,1 1 0 16,4-4-1-16,-4 0 0 0,2 4-6 0,2-4-1 15,1 0 0-15,2 2 0 0,3-3-8 0,-1-5 0 16,4 5 0-16,0 4 8 0,4-10-8 0,-1 4 10 15,1 3-10-15,2-4 10 0,5-2-10 0,-5 3 0 16,7 3 0-16,-3-9 8 0,7 5-8 0,-4-2 0 16,4 3 0-16,-1-6 0 0,1 6-21 0,2-6 0 15,1 8 0-15,0-7 0 16,3 4-39-16,-3-2-7 0,1 2-1 0,1-4-416 16,-2 8-82-16</inkml:trace>
  <inkml:trace contextRef="#ctx0" brushRef="#br0" timeOffset="3288.346">8995 9559 1105 0,'0'0'24'0,"0"0"4"0,-3-5 2 16,3 5 2-16,-7 0-32 0,7 0 0 0,0 0 0 0,0 0 0 0,-3-3 42 0,3 3 2 15,0 0 0-15,0 0 0 0,0 0 9 0,0 0 3 16,-4-6 0-16,4 6 0 0,0 0-13 0,0 0-3 16,4-8 0-16,-1 0 0 0,-3 8 10 0,0 0 2 15,0 0 0-15,0 0 0 0,0 0-28 0,0 0-4 16,0 0-2-16,0 0 0 0,4 13-10 0,-1-1-8 16,0 2 12-16,1-7-12 0,-4 10 15 0,0 0-4 15,3-4-1-15,-3 3 0 0,0 1 0 0,0-1 0 16,0-3 0-16,4 4 0 0,-2-3 5 0,2-3 1 15,-4-3 0-15,3 5 0 0,1-4-1 0,-1-1 0 16,-3 1 0-16,3-4 0 0,-3-5 1 0,3 8 1 0,1-2 0 0,-4-6 0 16,0 0-9-16,6 2-8 0,-6-2 12 0,7 0-12 15,3 0 17-15,-3-2-3 0,0-4-1 0,2-2 0 16,1 8-2-16,0-8-1 0,0-1 0 0,0-5 0 16,4 1-2-16,-5 2-8 0,4-2 12 0,0-4-4 15,4 1-8-15,-4 2 12 0,1-3-12 0,-4-5 12 16,3 12-12-16,0-7 0 0,0-2 0 0,-2 9 0 15,-2-7 0-15,1 3 0 0,1 6 0 0,-5-1 0 16,1-4 0-16,-1 5 0 0,1 0-9 0,-4-1 9 16,3 4-12-16,-2 2 0 0,-1-2 1 0,1-4 0 31,0 7-18-31,-4 2-4 0,0 0-1 0,0-6 0 0,0-2-35 0,0 8-7 0,0 0-2 16,0 0-778-16</inkml:trace>
  <inkml:trace contextRef="#ctx0" brushRef="#br0" timeOffset="3872.499">8972 9802 914 0,'0'0'20'0,"0"0"4"0,0 0 0 0,0 0 3 0,0 0-27 0,0 0 0 15,0 0 0-15,0 0 0 0,0 0 48 0,4-2 4 16,-2-4 0-16,-2 6 1 0,0 0 9 0,0 0 2 16,0 0 0-16,0 0 0 0,0 0-23 0,0 0-4 15,0 0-1-15,4 8 0 0,-1 6-4 0,-3-6 0 16,0 1-1-16,0 7 0 0,-3 0-4 0,3-2-1 16,-4 3 0-16,4-4 0 0,-2-2-2 0,2 3 0 15,-4-6 0-15,1 9 0 0,-1-10-11 0,1 2-2 16,3 4-1-16,-3-4 0 0,0-1-10 0,3 1 12 15,-4-2-12-15,4-1 12 0,-3 2-12 0,3 0 0 16,0-8 0-16,0 0-11 16,0 0-42-16,3 9-9 0,-3-9-2 0,0 0-672 0</inkml:trace>
  <inkml:trace contextRef="#ctx0" brushRef="#br0" timeOffset="4317.372">9519 9359 1134 0,'0'0'24'0,"0"0"6"16,0 0 1-16,0 0 1 0,0 0-32 0,0-8 0 0,0 8 0 0,0 0 0 0,0 0 52 0,0 0 3 16,0 0 1-16,0 0 0 0,0 0-16 0,0 0-4 15,0 0 0-15,0 0 0 0,0 0 5 0,6 8 1 16,-2 1 0-16,-4-1 0 0,0 6 4 0,0 2 1 16,0-3 0-16,0 4 0 0,-4-1-5 0,2 6-1 15,-2 0 0-15,1-3 0 0,3 3-10 0,-4 2-3 16,1-2 0-16,3 4 0 0,-3-5-8 0,3 4-3 15,-3-3 0-15,3-6 0 0,-4 6-7 0,4-3-2 16,0 0 0-16,0-2 0 0,0-1-8 0,4 0 8 16,-4 1-8-16,0-1 8 0,0 4-8 0,0-10 0 0,3 4 9 0,0 3-9 15,-3-1 0-15,0-3 0 0,3 1 0 0,1 3 0 16,-4-1-14-16,3 0-7 0,1 1-2 0,-4-1 0 31,2-2-41-31,-2-6-8 0,4 6-1 0,0-6-1 16,-1 1-110-16,3-7-23 0,-6-2-4 0</inkml:trace>
  <inkml:trace contextRef="#ctx0" brushRef="#br0" timeOffset="4714.786">10202 9469 1234 0,'0'0'27'0,"0"0"5"0,0 0 2 0,0 0 2 0,0 0-36 0,0 0 0 16,0 0 0-16,0 0 0 0,0 0 58 0,0 0 5 15,0 0 1-15,-3 8 0 0,-10 3-23 0,6 0-4 16,4-3-1-16,-4 5 0 0,-3 4 0 0,1-3 0 15,-5-4 0-15,4 12 0 0,-3-5 4 0,3 5 0 16,-10-6 0-16,4 6 0 0,-1-3 1 0,-3 3 1 16,3 0 0-16,-6 2 0 0,0-1-29 0,-4 1-5 15,1-2-8-15,3-5 11 0,0 7-11 0,-1-7 10 16,1 5-10-16,3-9 10 0,0-2-10 0,0 3 8 0,7-1-8 0,0-1 8 16,0-7-8-16,2-3 0 0,1 7 9 0,4-4-9 31,-1-2-20-31,0 2-8 0,1-10-1 0,3 2-1 15,-1-2-65-15,4-4-13 0,0 2-2 0,0-1-1 0</inkml:trace>
  <inkml:trace contextRef="#ctx0" brushRef="#br0" timeOffset="4972.043">9868 9589 1549 0,'0'-6'44'0,"-4"1"9"16,4 5-42-16,0 0-11 0,0 0 0 0,-3 5 0 15,-1 4 34-15,4-4 5 0,0 3 1 0,4 1 0 16,-1-1 5-16,1 3 2 0,-4 2 0 0,2 4 0 0,2-3 8 0,3 2 1 16,-1 1 1-16,1-1 0 0,-1 3-13 0,5 0-4 15,-2-5 0-15,-2 2 0 0,3 1-15 0,0-1-3 16,0 3-1-16,3-2 0 0,-3-6-21 0,0 2 9 16,3 4-9-16,-3-3 0 0,3-7 12 0,-2 7-12 15,2-2 12-15,0-4-12 0,7-1 0 0,-3-1 0 16,-8-3 0-16,8 2-12 15,7-2-32-15,-9-3-7 0,-1 0-1 0,-4-3-581 16,-3 3-117-16</inkml:trace>
  <inkml:trace contextRef="#ctx0" brushRef="#br0" timeOffset="5465.634">10070 9203 1335 0,'-11'-8'29'0,"5"5"7"0,-1-2 0 0,-2 5 2 0,2 0-30 0,3 0-8 0,-5-3 0 0,5-3 0 16,4 6 23-16,0 0 3 0,0 0 1 0,0 0 0 15,0 0 14-15,0 0 3 0,0 0 1 0,0 0 0 16,0 0 9-16,0 0 2 0,0 0 0 0,4 9 0 0,3-1-2 16,-1 0 0-16,1 0 0 0,2 0 0 0,4 6-11 0,4-6-3 15,0 1 0-15,3 7 0 0,10-2-19 0,-4 2-4 16,-2 1-1-16,-2 5 0 0,8-6-8 0,-3 6-8 16,-4 0 9-16,4-3-9 0,3 8 8 15,-4-3-8-15,-6 2 0 0,-1-2 0 0,-2 6 0 0,0-5 0 16,-1 5 0-16,-3-6 0 0,-5 4 0 0,1-3 0 15,8-1 0-15,-4 1 0 0,-10 2 8 0,4-2-8 16,3-1 0-16,0 1 0 0,0 3 8 0,-4-4-8 16,-2-2 0-16,-1-3 0 0,10 8 8 0,-9-8-8 15,-4 3 0-15,0-5 0 0,7-1 8 0,-7-2-8 16,-4 3 0-16,-3-1 9 0,1-2-9 0,-1 2 0 0,0-2 0 0,-6-3 8 16,-6 3-8-16,5-1 0 0,1-2 0 0,0-3 0 31,-10 6-29-31,-1-6-2 0,4 6 0 0,1-6 0 15,-5-5-55-15,2 5-11 0,-9-3-3 0,8-5-750 0</inkml:trace>
  <inkml:trace contextRef="#ctx0" brushRef="#br0" timeOffset="6038.145">11048 9706 1254 0,'0'0'36'0,"0"0"7"0,0 0-35 0,0 0-8 0,0 0 0 0,0 0 0 15,0 0 44-15,0 0 8 0,-4-5 0 0,4 5 1 16,11-3-1-16,-5-2 0 0,-6 5 0 0,3-2 0 16,7-5-5-16,-3 2-2 0,3 3 0 0,-3-4 0 15,2-2 5-15,2 5 1 0,5-5 0 0,-2 2 0 16,-5-2-8-16,8 3-2 0,9 2 0 0,-2 3 0 15,-4-6-25-15,-1 6-6 0,5 0-1 0,-2 0 0 16,6-2-9-16,-2 2 0 0,-6 0 0 0,3 0 0 16,0 2 0-16,-3-2 0 0,0 0 0 0,-4 6 0 15,5-6-20-15,-1 0-2 0,-4-6-1 0,1 6 0 16,-1 0-33-16,-2 0-8 0,2 0 0 16,-2 0-498-16,-1 0-99 0</inkml:trace>
  <inkml:trace contextRef="#ctx0" brushRef="#br0" timeOffset="6322.151">10988 9887 1306 0,'0'0'28'0,"0"0"7"0,0 0 1 0,0 0 1 0,13 0-29 0,-3 0-8 0,1-5 0 0,2 2 0 15,3-2 19-15,1 2 2 0,0-3 1 0,-1 6 0 16,1-8-12-16,6 8-2 0,3-8-8 0,-3 8 12 16,-6-3-12-16,6-2 0 0,8 5-9 0,1-6 9 15,-1 4-20-15,-5-4 1 0,4 6 1 0,-1-3-384 16,1-2-77-16</inkml:trace>
  <inkml:trace contextRef="#ctx0" brushRef="#br0" timeOffset="7778.986">13107 9241 1148 0,'0'0'25'0,"0"0"6"0,-3 0 1 0,-4 6 0 0,-3-6-32 0,3 0 0 15,1 3 0-15,-1-3 0 0,1 0 48 16,-4 5 3-16,3-5 1 0,0 3 0 0,0 5-22 0,-2-2-4 15,2-4-1-15,-3 4 0 0,1 2 10 0,-2 0 1 16,-2 0 1-16,3 6 0 0,-3-3-6 0,0 2-2 16,-4 4 0-16,4 0 0 0,-3 4 12 0,-1-4 3 15,3 5 0-15,1 2 0 0,0-2-12 0,3 0-3 16,-3-3 0-16,-1 3 0 0,8 3-12 0,-4 2-2 16,3-8-1-16,0 8 0 0,7-1-6 0,-6-4-8 15,3-3 11-15,3-3-11 0,0 5 13 0,3-4-4 16,3 5-1-16,-2-6 0 0,-4-2 0 0,3-3 0 0,4 3 0 15,3 2 0-15,-4-2-8 0,4-6 8 0,4 6-8 0,-1-3 8 16,3-3-8-16,-3 5 0 0,8-4 0 0,-5-1 0 31,4 1-24-31,-3-1-6 0,2-3-2 0,-2 3 0 16,3-5-45-16,-3-3-10 0,3 0-1 0,-1 0-438 0,-2 0-87 0</inkml:trace>
  <inkml:trace contextRef="#ctx0" brushRef="#br0" timeOffset="8145.224">13488 9428 1303 0,'0'0'28'0,"0"0"7"0,0 0 1 0,0 0 0 0,-3-6-28 0,3 6-8 16,0 0 0-16,0 0 0 0,0 0 64 0,-3 6 12 15,-4-3 3-15,0 2 0 0,4 3-15 0,-7 0-2 16,4 0-1-16,-7 1 0 0,2 4 0 0,2 4 0 16,-5-1 0-16,4 1 0 0,-7 5-33 0,1-6-6 15,2 6-2-15,-2 2 0 0,-1-2 0 0,1 3 0 16,0-4 0-16,-1 1 0 0,1-2 2 0,3 1 0 15,-2 5 0-15,2-7 0 0,0-3-22 0,4 0-13 0,-4 1 1 16,2-3 1-16,1-4 11 0,0-1 0 0,4 4 0 0,-1-4 0 16,1-1-9-16,-1-3-7 0,3-2 0 0,4-3-1 31,0 0-108-31,0 0-22 0,0 0-4 0</inkml:trace>
  <inkml:trace contextRef="#ctx0" brushRef="#br0" timeOffset="8426.849">13100 9469 1695 0,'0'0'37'0,"0"0"8"0,0 0 2 0,0 0 1 16,0 0-39-16,0 0-9 0,0 0 0 0,7 5 0 15,3 3 0-15,-3 1 0 0,-1-4 0 0,1 3 0 0,3 3 0 0,-3-3 8 16,2 6 0-16,1 0 0 0,-3-4 14 0,3 4 2 15,0 3 1-15,0 0 0 0,-1-4 27 0,6 3 6 16,-6 1 1-16,4-3 0 0,-3-4-46 0,0 9-13 16,4-7 0-16,-1 1 8 0,0-4 0 0,-3 6 0 15,3-6 0-15,1-1 0 0,-5 6-8 0,4-6 0 16,-2 6 0-16,2-6 0 16,-3-5-53-16,3 5-12 0,-3-3-3 0,-4-2-777 15</inkml:trace>
  <inkml:trace contextRef="#ctx0" brushRef="#br0" timeOffset="8723.88">13621 9824 1425 0,'0'0'31'0,"0"0"6"0,0 0 2 0,0 0 2 0,6 11-33 0,1 3-8 0,0-8 0 0,0 4 0 15,2-1 0-15,-2-1 0 0,3 3 0 0,-3-3 8 16,0 3-8-16,-5-3 0 0,2 6 0 0,-1-1 0 16,-3-1 0-16,0-5 0 0,0 7 0 0,0 3 0 15,-3-3 0-15,-1-4 0 0,2 4 0 0,-2-1 0 16,-3-1 0-16,1-4 10 0,-1 0-10 0,0-2 10 0,1 1-10 0,-4 2 0 15,3-4 0-15,0-2-424 16,1 3-92-16</inkml:trace>
  <inkml:trace contextRef="#ctx0" brushRef="#br0" timeOffset="9260.955">13890 9422 1576 0,'0'0'35'0,"0"0"7"0,0 0 2 0,0 0 0 0,-3 0-36 0,3 0-8 0,0 0 0 0,0 0 0 16,0 0 28-16,0 0 4 0,6 6 1 0,-3 10 0 16,1-8-5-16,-1 9 0 0,1-9-1 0,-2 11 0 15,2-2 1-15,3-1 1 0,-5 0 0 0,2-2 0 16,3 2 12-16,-1-2 3 0,-3-3 0 0,5 5 0 15,-2-8-13-15,-3 6-3 0,1-6 0 0,2 1 0 0,1-4 0 0,0-2 0 16,-1 5 0-16,1-2 0 0,-1-6 4 0,5 0 1 16,-2 0 0-16,-2 0 0 0,3 0-1 0,-1-6-1 15,2 4 0-15,2-4 0 0,0-2-12 0,0-1-3 16,-2 1 0-16,2-6 0 0,0 6-16 0,0-8 10 16,0 5-10-16,-2-8 8 0,2 3-8 0,0-1 0 15,0 0 0-15,-3 1 0 0,4-6 0 0,-4 9-11 16,-4-4 1-16,4 9 0 0,-4-5-1 0,-2 4 0 15,6 1 0-15,-7 0 0 16,4 5-43-16,-4-3-9 0,3-1-1 0,-2 7-1 16,3 0-34-16,-7 0-6 0,0 0-2 0,3-3-497 0,0-3-99 0</inkml:trace>
  <inkml:trace contextRef="#ctx0" brushRef="#br0" timeOffset="9699.226">14022 9684 1624 0,'0'0'46'0,"0"0"10"0,0 0-45 0,0 0-11 15,0 0 0-15,0 0 0 0,0 0 53 0,0 0 9 16,0 0 2-16,4 9 0 0,2-1-36 0,-3 1-6 16,1-1-2-16,-1 6 0 0,1-7-12 0,-2 1-8 0,-2 6 8 0,0-2-8 15,4-5 0-15,-4 7 8 0,0 0-8 0,0-3 0 16,0 3 0-16,0-1 8 0,-4-2-8 0,4-3 0 16,0 6 0-16,-2 0 0 0,2-3 0 0,-4-3-8 31,4 0-36-31,0 0-6 0,4 3-2 0,-4-11-732 0</inkml:trace>
  <inkml:trace contextRef="#ctx0" brushRef="#br0" timeOffset="10528.82">14308 9064 1458 0,'0'0'32'0,"0"0"6"0,0 0 2 0,-4 0 1 0,-2 0-33 0,6 0-8 16,0 0 0-16,0 0 0 0,0 0 36 0,0 8 4 15,2 2 2-15,2-1 0 0,-4-1 12 0,7 3 2 16,3 3 1-16,-1 2 0 0,5 1-24 0,-1-4-5 15,1 4 0-15,2 5-1 0,1-3 10 0,2 3 3 16,-2-6 0-16,3 6 0 0,-4 0-32 0,1-3-8 16,0 8 0-16,-1-7 0 0,-3 1 0 0,1 4 0 15,-4 3 8-15,3-9-8 0,-3 8 0 0,0-8 8 0,-3 3-8 16,0 2 0-16,-5-2 0 0,5 0 0 0,-3-3 0 0,-1 3 0 16,-3 1 8-16,0-1-8 0,0-3 8 0,0 3-8 15,-3-7 8-15,-1 2-8 0,1-1 8 0,-3 4-8 16,2-4 0-16,-3 1 8 0,1 5-8 0,-1-3 0 15,-3-6 0-15,0 4 8 0,-3-1-8 0,3-2 0 16,0 3 0-16,-4-4 0 0,5-5 0 0,-4 0 0 31,0 6-27-31,2-6-9 0,-2-5-3 0,3 6 0 16,0-4-52-16,0-3-10 0,3-2-3 0,1 0 0 0</inkml:trace>
  <inkml:trace contextRef="#ctx0" brushRef="#br0" timeOffset="11178.856">15143 9255 1378 0,'0'0'30'0,"0"0"6"0,0 0 2 0,0 0 2 0,0 0-32 15,0 0-8-15,0 0 0 0,0 0 0 0,0 0 38 0,0 8 6 16,0 1 2-16,-3-1 0 0,3 6-5 0,0-4-1 16,-4-1 0-16,1 7 0 0,-1 4 0 0,2-1-1 15,-2 3 0-15,-3 2 0 0,1 3 1 0,-1 1 1 16,-2-1 0-16,-2 0 0 0,1 4-11 0,1-2-2 15,-2 2-1-15,2-7 0 0,-1 7-9 0,-4-7-2 16,4 6 0-16,1-6 0 0,-5 7-7 0,4-7-1 16,1-2-8-16,-2 3 12 0,1 0-3 0,3-3-1 15,-2-6 0-15,2 0 0 0,-3 3-8 0,7-7 0 16,-7 1 0-16,6-2 0 16,-2 3-30-16,3-6-8 0,-4 1-2 0,3-4-583 0,4-5-117 15</inkml:trace>
  <inkml:trace contextRef="#ctx0" brushRef="#br0" timeOffset="11515.646">15561 9499 1429 0,'-7'8'40'0,"7"-8"10"0,-6 8-40 0,2 0-10 16,-3 6 0-16,5 3 0 0,-2-1 32 0,-3 6 4 16,4-5 0-16,0 4 1 0,0 1 11 0,-1-3 3 15,-3 3 0-15,5 3 0 0,-6-4-18 0,5 1-3 16,0-5-1-16,0 7 0 0,-1 1-11 0,1-3-2 15,-1-6-1-15,4-2 0 0,0 3-7 0,-2-1-8 16,-2-3 11-16,4 4-11 0,4-3 10 0,-2-6-10 16,-2 3 8-16,4-6-8 0,-1 3 0 0,-3-8-14 15,0 0 2-15,4 6-541 16,-4-6-108-16</inkml:trace>
  <inkml:trace contextRef="#ctx0" brushRef="#br0" timeOffset="11931.398">15389 9327 1646 0,'-7'-14'47'0,"7"14"9"0,3-9-44 0,-3 9-12 0,0 0 0 0,10 0 0 16,0-8 0-16,7 8 12 0,0-2-12 0,-1-4 12 15,3 4-12-15,-2-4 0 0,3 0 0 0,0 4 0 16,-3 2 0-16,2 0 0 0,1 0 0 0,-3 2 8 16,0 4-8-16,3-6 0 0,-4 6 0 0,4-4 8 15,-4 6 3-15,1 0 0 0,-1 1 0 0,1-1 0 0,0 0-11 0,-4 5 10 16,0 1-10-16,-2-2 10 0,-5 1-10 0,4 3 8 16,-4 1-8-16,5-3 8 0,-5 2 0 0,1-2 0 15,-1-3 0-15,1 2 0 0,0 4 0 0,-7-9-8 16,0 5 12-16,0-1-4 0,3-2-8 0,-3 2 12 15,0-5-12-15,-3 2 12 0,0-4-4 0,-8 3 0 16,1 1 0-16,1-1 0 0,-8 1-8 0,1-2 12 16,-1-1-12-16,-7 2 12 0,5-5-4 0,-5 7-8 15,-2-7 12-15,2 6-4 0,2-4-8 0,-2-2 0 16,-2-3 0-16,2 6 8 0,1-6-16 0,3 2-4 16,-2-4-1-16,-2 2 0 15,7-6-43-15,4 3-8 0,0-2-1 0</inkml:trace>
  <inkml:trace contextRef="#ctx0" brushRef="#br0" timeOffset="12412.729">16317 9250 1377 0,'0'0'39'0,"0"0"9"0,0 0-39 0,0 0-9 16,0 0 0-16,0 0 0 0,0 0 10 0,0 0 0 15,0 0 0-15,0 0 0 0,0 0 10 0,-10 5 1 16,0 3 1-16,0-5 0 0,0 3 9 0,0 2 1 15,-3 0 1-15,3 0 0 0,-3 6 24 0,0-6 5 16,3 1 1-16,-4 6 0 0,1-1-25 0,0 3-5 16,0 5-1-16,-1-3 0 0,1-5 4 0,-3 10 0 15,2-2 0-15,0 0 0 0,1-3-12 0,0 3-3 16,0 2 0-16,4-2 0 0,-2 0 0 0,1-3 0 16,0 3 0-16,4 3 0 0,-4-3-5 0,3 0 0 15,4-5-1-15,-1 7 0 0,1-2-15 0,3 0 0 0,0-6 0 16,3 1 0-16,4 5 0 0,0-6 0 0,-1 0 0 0,4 1 0 15,4-1 16-15,-5-2-4 0,5 3 0 0,-1-9 0 16,3-1-12-16,1 7-12 0,3-6 3 0,-3-2 0 31,3-3-39-31,-1 5-7 0,1-8-1 0,0 6-1 16,0-6-1-16,3 3 0 0,4-3 0 0,-4 0-514 0,-3-3-104 0</inkml:trace>
  <inkml:trace contextRef="#ctx0" brushRef="#br0" timeOffset="13297.56">16850 9373 738 0,'0'0'20'0,"0"0"7"0,0 0-27 0,0 0 0 0,0 0 0 0,4 3 0 16,-4-3 89-16,0 0 13 0,0 0 2 0,-6 5 1 15,2 4-9-15,1 4-3 0,-7-5 0 0,3 3 0 16,-2-2-23-16,-2 10-5 0,-2-4-1 0,3 2 0 16,-6 5-5-16,3-3-2 0,-4 3 0 0,0 3 0 15,-3-3-9-15,3 2-1 0,1-2-1 0,-1 3 0 16,-2-4-14-16,2 1-2 0,-3-2-1 0,4 1 0 15,-1 2-9-15,-3-7-3 0,1 0 0 0,-2 6 0 16,5-5-9-16,-1-1-8 0,0-8 9 0,1 6-9 16,-1 3 0-16,4-4 0 0,0-2 0 0,0-3 0 15,0-2-9-15,2 2-8 0,5-3-2 0,-1-1 0 16,0 4-39-16,7-8-8 0,0 0-2 0,0 0-525 16,0 0-106-16</inkml:trace>
  <inkml:trace contextRef="#ctx0" brushRef="#br0" timeOffset="13631.758">16416 9482 1875 0,'0'0'41'0,"0"0"9"0,0 0 2 0,0 0 0 0,0 0-41 0,0 0-11 16,0 0 0-16,0 0 0 0,11 0 36 0,-2 9 4 15,4-4 2-15,-3 3 0 0,1 1-10 0,2-2-3 16,-4 10 0-16,4-3 0 0,-2-4-4 0,2 4-1 0,-3 8 0 0,0-5 0 16,0-7-10-16,-3 4-2 0,3 8-1 0,-3-11 0 15,2 2-11-15,-2 4 8 0,3-3-8 0,-1-3 8 16,-2 2-8-16,3 1 0 0,-3-3 0 0,3-2 0 16,0 4 0-16,0-5 8 0,-1 6-8 0,2-3 0 15,2-6 0-15,0 4 0 0,0-1 0 0,0 0 0 31,1-2-32-31,-1-4-1 0,1 4-1 0,-1-4 0 16,-4 4-30-16,2-3-7 0,-5 2-1 0,1-5 0 16,-4 3-30-16,4-6-6 0,0 3-2 0,-1-5-620 0</inkml:trace>
  <inkml:trace contextRef="#ctx0" brushRef="#br0" timeOffset="14700.394">16794 9132 1090 0,'0'0'24'0,"0"0"4"0,0 0 2 0,0 0 2 15,0 0-32-15,0 0 0 0,0 0 0 0,0 0 0 16,0 0 75-16,0 0 9 0,0 0 1 0,0 0 1 15,0 0-24-15,4-5-5 0,2 2-1 0,1 3 0 0,-7 0-3 0,0 0-1 16,10 0 0-16,0 3 0 0,-7 2-30 0,7 3-6 16,0 1-2-16,3-1 0 0,1 5 6 0,2 1 2 15,0 2 0-15,1 3 0 0,3 1 6 0,0-1 2 16,3 3 0-16,-3 2 0 0,0-1-10 0,3 6-3 16,-3-4 0-16,0 5 0 0,-3 0 0 0,2-2 0 15,-2-6 0-15,3 2 0 0,-3 3-3 0,-1-1-1 16,1-11 0-16,-4 11 0 0,0-5 5 0,0 1 1 15,-6-3 0-15,3 3 0 0,0 0-3 0,-7-3 0 16,1 3 0-16,-4 0 0 0,3 2-7 0,-3-2-1 16,-3 3-8-16,-1-3 12 0,1-6-12 0,0 6 9 0,-4-6-9 15,-3 6 8-15,3-5-8 0,1-6 0 0,-4 8 9 0,0-8-9 16,-3 3 0-16,3-6 0 0,-4 0 0 0,1 0 0 16,4 1-17-16,-5-1-2 0,1-3 0 0,3-2 0 31,-3 3-54-31,3-4-11 0,-1-2-3 0,2 0-847 0</inkml:trace>
  <inkml:trace contextRef="#ctx0" brushRef="#br0" timeOffset="48420.172">12019 9241 1771 0,'0'0'39'0,"-3"0"8"0,3-8 1 0,-3 3 2 0,0 2-40 0,3-3-10 0,0 6 0 0,0 0 0 15,3-2 0-15,-3 2 8 0,0 0-8 0,0 0 8 16,0 0 0-16,0 0 0 0,0 0 0 0,0 0 0 0,6 2 9 0,1 4 2 16,-7 8 0-16,3-3 0 0,0-3 10 0,-3 8 3 15,0 6 0-15,0 3 0 0,0-4-1 0,-3 5 0 16,0 3 0-16,0 5 0 0,-1 0 5 0,1 0 0 16,-3-4 1-16,-1 2 0 0,3 7-8 0,-2-9-1 15,3 3-1-15,-7 2 0 0,7-1-17 0,-5-2-10 16,2 4 12-16,-1-9-12 0,4 3 9 0,-3-5-9 15,2 2 0-15,1-8 9 0,-1 0-9 0,4-2 0 16,0-6 0-16,0-6 8 0,0 3-8 0,0-8 0 16,0 0 9-16,0 0-9 0,0 0 0 0,7 0-18 15,-3-8 3-15,2-6 1 16,-3 7-62-16,4-5-12 0,-1-1-2 0,-2-9-859 0</inkml:trace>
  <inkml:trace contextRef="#ctx0" brushRef="#br0" timeOffset="48918.79">11840 9149 1400 0,'0'0'31'0,"0"0"6"0,0 0 2 0,0 0 0 16,0 0-31-16,7-3-8 0,3-3 0 0,0 6 0 0,0 0 48 0,0-3 8 15,3 6 1-15,0-6 1 0,4 3 1 0,0-5 0 16,-4 5 0-16,7 0 0 0,-1 0-16 0,5-5-3 16,-1 2-1-16,0 3 0 0,0-6-7 0,4 6-2 15,-1-3 0-15,1-2 0 0,-4 5-17 0,7 5-3 16,-4-5-1-16,-2 3 0 0,-1-3-9 0,0 6 8 15,0 2-8-15,-3 0 8 0,0 1-8 0,0 4 0 16,-4-5 0-16,-2 6 0 0,-1-3 0 0,-3 3 0 16,-3-4 0-16,-1 10 8 0,1-4-8 0,-7-5 10 15,0 3-10-15,0 2 10 0,-3-2 9 0,-4-3 1 16,4 3 1-16,-7 2 0 0,0-8 7 0,0 6 0 0,0-6 1 16,-3 6 0-16,0-6-10 0,-4 3-3 0,0-3 0 0,4 1 0 15,-3 1-7-15,-5 1-1 0,1-3-8 0,1 6 12 16,2-6-12-16,-3 6 0 0,-2-3 8 0,1-3-8 15,-2 6 0-15,3-6 0 0,-3 6 0 0,3-4 0 16,0-1 0-16,-3-4 0 0,6-2 0 0,-3 2 0 16,4 1 9-16,-4-6-9 0,7 3 8 0,-4-3-8 15,1-3 0-15,-1 3-9 0,4-6 0 0,-1 1 0 32,1 2-43-32,0 3-9 0,3-5-2 0,3 3-940 0</inkml:trace>
  <inkml:trace contextRef="#ctx0" brushRef="#br1" timeOffset="53238.682">7927 10960 787 0,'0'0'22'0,"0"0"6"0,0 0-28 0,0 0 0 0,7-6 0 0,-3 4 0 16,-1-4 71-16,-3 6 9 0,0 0 1 0,3-5 1 16,-3 5 14-16,0 0 2 0,0 0 1 0,3-2 0 15,-3 2-28-15,0 0-6 0,0 0-1 0,11 2 0 16,-11-2-22-16,2 5-5 0,5 1-1 0,0 2 0 15,-4 0-7-15,1 0-1 0,-1 3-1 0,3 3 0 16,-2-1-4-16,-4 4-1 0,3 0 0 0,4-1 0 16,-4 6-8-16,0 0-2 0,1 2 0 0,-1 1 0 15,1 0-4-15,-2 5-8 0,2-6 11 0,-1 7-11 16,-3-2 13-16,4-3-4 0,-4-2-1 0,0 3 0 16,3-8-8-16,-3 3 8 0,0-5-8 0,0-3 8 15,0 1-8-15,0-1 0 0,3-2 0 0,-3-4 0 16,0 0 0-16,4 3 0 0,-4-9 0 0,0-2 0 15,0 0-12-15,0 0-7 0,0 0-1 0,0 0-1 16,0 0-56-16,0 0-11 0,0 0-3 0,0 0 0 0</inkml:trace>
  <inkml:trace contextRef="#ctx0" brushRef="#br1" timeOffset="53811.451">7782 10815 896 0,'0'0'20'0,"0"0"4"0,-7 0 0 0,7 0 1 0,0 0-25 0,-6-3 0 0,2-2 0 0,1-3 0 16,3 2 26-16,0 6 0 0,0-3 0 0,0-2 0 15,0-3 30-15,3 8 7 0,1-9 1 0,-2 7 0 16,2-3 25-16,-1-4 6 0,7 6 1 0,-3-2 0 16,3-3-47-16,0 2-9 0,3-2-1 0,4-1-1 15,-4 2 0-15,7-1 0 0,-3 2 0 0,-1 3 0 16,4-5-19-16,0 3-4 0,0 1-1 0,-1-1 0 15,5 3-14-15,-1 2 9 0,0-6-9 0,-3 6 8 16,3 0-8-16,1 0 0 0,2 6 0 0,-6-4 0 0,-3 3 0 0,2-1 0 16,1 1 0-16,-3-2 8 0,-1 5-8 15,1 3 0-15,-7-3 0 0,4 1 0 0,-5-2 0 0,1 2 0 16,-3-1 0-16,-4 9 0 0,4-4 0 0,-4-2 0 16,1 3 0-16,-4-6 0 0,0 8 0 0,0-2 0 15,-4 2 0-15,-3-2 8 0,4-3-8 0,0 2 0 16,-4-4 0-16,3 4 0 0,-5-4 0 0,-1 1 0 15,3-3 0-15,-2 0 8 0,-2 1-8 0,-2 1 8 16,0-1-8-16,0 1 8 0,3-2-8 0,-7 7 0 16,1-6 0-16,-1 0 8 0,1-2-8 0,-1 2 0 15,4 1 0-15,-4-1 0 0,4 0 0 0,-1-2 0 0,-2-4 0 16,2 6-11-16,1 1-9 0,3-4-1 0,1-2-1 0,-2-3 0 31,2 5-22-31,2-5-5 0,1 0-1 0,6 0-470 0,-7 0-93 0</inkml:trace>
  <inkml:trace contextRef="#ctx0" brushRef="#br1" timeOffset="54395.583">8767 10643 1130 0,'0'0'24'0,"0"0"6"0,0 0 1 0,0 0 1 0,0 0-32 0,0 0 0 16,0 0 0-16,0 0 0 0,6-9 68 0,-6 9 8 16,0 0 0-16,0 0 1 0,0 0-25 0,0 0-6 15,0 0-1-15,0 0 0 0,0 0-9 0,0 0-1 0,0 0-1 0,0 0 0 16,0 0-6-16,0 3-2 0,-3 3 0 0,-4 2 0 16,4 0-7-16,-3 0-2 0,-2 1 0 0,2-1 0 15,-4 6-1-15,0-1 0 0,-3-2 0 0,3 6 0 16,-4 2 5-16,1-3 1 0,-3 0 0 0,3 6 0 15,-4-3 1-15,4 3 0 0,2 3 0 0,-5 5 0 16,2-6-6-16,1-2-1 0,4 4 0 0,-2-5 0 16,-2 4-2-16,7 2-1 0,-5-3 0 0,5-4 0 15,-1 7-5-15,4-7-8 0,0 7 11 0,-4-3-11 16,7 1 8-16,0-3-8 0,4 0 0 0,-4-3 0 16,3-3 0-16,0 7 0 0,4-8 8 0,0-1-8 15,-1 3 0-15,1-3 0 0,3-4 8 0,-1 4-8 16,2-1 0-16,-2-1 0 0,4-4 0 0,1 0 0 15,2 5 0-15,1-4 0 0,0-1 0 0,-1-2-9 16,8 2-11-16,-4-5-3 0,-1 5 0 0,-2-2 0 16,3 1-33-16,0-7-6 0,-1 9-2 0,-2-9 0 15,3 0-25-15,-3-3-6 0,3-3-1 0</inkml:trace>
  <inkml:trace contextRef="#ctx0" brushRef="#br1" timeOffset="54929.057">9310 10829 862 0,'0'0'24'0,"0"0"6"0,0 0-30 0,0 0 0 0,0 0 0 0,0 0 0 16,0 0 79-16,0 0 9 0,0 0 3 0,0 0 0 15,-6 2-41-15,-1 4-8 0,0-3-2 0,7-3 0 0,-6 10-6 0,-1 2-2 16,-3-4 0-16,1 0 0 0,2 0 17 0,0 6 3 16,-3-1 1-16,0-1 0 0,0 4 5 0,0 3 1 15,-3-3 0-15,0 1 0 0,-7 7-11 0,7-7-3 16,-4 5 0-16,1 3 0 0,-5-3-14 0,1 2-3 15,1 3-1-15,-1 1 0 0,-4-1-15 0,5 0-4 16,-5-5 0-16,2 3 0 0,5-3-8 0,-3-5 12 16,0 5-12-16,3-7 12 0,0-6-12 0,1 5 0 15,3-4 9-15,-1-4-9 0,-2 2 8 0,6 0-8 16,-3 1 8-16,3-9-8 16,0 5-34-16,6-5-11 0,4 0-3 0,0 0-562 0,0 0-113 0</inkml:trace>
  <inkml:trace contextRef="#ctx0" brushRef="#br1" timeOffset="55281.102">8886 10900 1497 0,'0'0'32'0,"0"0"8"0,0 0 0 0,0 0 4 0,0 0-36 0,0 0-8 0,0 0 0 0,0 0 0 16,0 0 25-16,7 0 3 0,-7 0 1 0,9 0 0 16,2 0 4-16,-2 8 1 0,1-8 0 0,1 8 0 15,-2-2 8-15,1 2 2 0,-3-6 0 0,2 12 0 16,-2-6 1-16,3 6 1 0,-3-2 0 0,3 1 0 0,0 3-11 0,0-2-3 16,-1-3 0-16,2 8 0 0,-5-8-12 0,5 6-2 15,-2-1-1-15,1 6 0 0,0-6-17 0,0 3 10 16,-3-2-10-16,3-1 8 0,-1 1-8 0,-2-1 0 15,3-2 9-15,0-6-9 0,-4 8 0 0,5-7 8 16,-1-1-8-16,-3 6 0 0,-1-7 0 0,1 2 0 16,2-4 0-16,-5-2-8 0,-4-3-13 0,10 9-3 15,-3-9 0-15,-1 5 0 16,-6-5-43-16,7 3-9 0,-7-3-1 0,7 5-803 16</inkml:trace>
  <inkml:trace contextRef="#ctx0" brushRef="#br1" timeOffset="55642.006">9516 11344 1328 0,'0'0'29'0,"0"0"7"0,0 0 0 0,0 0 1 0,7 7-29 0,-7-7-8 0,6 6 0 0,-2-4 0 15,-4-2 55-15,6 6 9 0,1-3 3 0,-4 5 0 0,-3-8-26 0,4 9-5 16,-2-2 0-16,5-1-1 0,-7 2-7 0,4 9 0 16,-4-1-1-16,0-2 0 0,0 2-27 0,-4 1 0 15,4-4 0-15,0 1 0 0,-3-3 8 0,3-3-8 16,-4 6 8-16,2-6-8 0,-2 1 16 0,1-2-3 15,-1 1 0-15,-2-2 0 0,3-3-4 0,-1 2-1 16,4-5 0-16,-4 3 0 0,4-3-8 0,0 0 0 16,0 0 0-16,0 0-11 15,0 0-28-15,0 0-5 0,-6-3-2 0,6-2-738 16</inkml:trace>
  <inkml:trace contextRef="#ctx0" brushRef="#br1" timeOffset="56128.992">9679 10925 1224 0,'0'0'27'0,"0"0"5"0,0 0 2 0,0 0 0 0,0 0-34 0,0 0 0 0,0 0 0 0,0 0 0 15,6 0 64-15,1 0 5 0,-7 0 2 0,0 0 0 16,0 0-1-16,9 7 0 0,-1 2 0 0,-2 2 0 16,1 0 0-16,-4-3 0 0,3 1 0 0,-2 4 0 15,3-5-21-15,-5 5-4 0,9-1-1 0,-8-4 0 16,3 6 0-16,-6-6 0 0,8 5 0 0,-2-1 0 0,-3 1-24 0,1-4-6 16,2 4-1-16,1-5 0 0,-4 0-1 0,3 1-1 15,-2-1 0-15,3 0 0 0,-1 0-3 0,1-2-8 16,-3-4 12-16,-2 7-4 0,-2-9 17 0,7 0 3 15,-7 0 1-15,10 0 0 0,0-3-10 0,-4-3-3 16,5 4 0-16,-1-4 0 0,-3 4 20 0,2-7 3 16,1-1 1-16,0 1 0 0,0-2-32 0,3-3-8 15,-2-2 0-15,-2 3 0 0,4-4 9 0,-3 1-9 16,0 2 12-16,4-3-12 0,-1-5 8 0,-3 7-8 16,-4-5 0-16,4 1 0 0,1 3 0 0,-2-1 0 15,2-5 0-15,-9 11 0 0,2-2 0 0,-1-4 0 16,4 9 0-16,-1 0 0 0,-9 0-24 0,3-1 2 0,7 4 0 15,-4 2 0 1,-3 3-15-16,0 0-3 0,0 0-1 0,0 0 0 16,0 0-27-16,0 0-4 0,0 0-2 0,0 0 0 15,3 8-94-15,-3-8-18 0,-3 3-4 0</inkml:trace>
  <inkml:trace contextRef="#ctx0" brushRef="#br1" timeOffset="56467.94">9818 11228 1384 0,'0'0'39'0,"0"0"9"0,-7 8-38 0,7-2-10 15,0 2 0-15,0-3 0 0,0-2 63 0,0-3 10 16,0 0 3-16,-4 9 0 0,4-1 3 0,-2-2 1 16,-5 2 0-16,7-1 0 0,-4 2-23 0,1-1-4 15,0 1-1-15,0-1 0 0,-1 6-32 0,4-7-6 16,-3 1-2-16,3 6 0 0,-4-2-12 0,4-5 0 16,0 2 8-16,0 2-8 0,0-11 0 0,0 7 0 15,7 2 0-15,-7-9 0 0,7 3 0 0,-1 2 0 16,1-2-12-16,-7-3 12 15,13 0-45-15,-3 0-3 0,1 0 0 0,-2 0-549 0,4-3-111 0</inkml:trace>
  <inkml:trace contextRef="#ctx0" brushRef="#br1" timeOffset="57047.009">10116 10580 1548 0,'0'0'34'0,"0"0"7"0,-7 0 2 0,4 0 0 0,0 0-35 0,-4 0-8 16,7 0 0-16,0 0 0 0,-7 0 41 0,5 0 7 15,2 0 0-15,0 0 1 0,-7 0-4 0,7 0-1 16,0 0 0-16,0 0 0 0,0 0-3 0,0 0-1 16,0 0 0-16,13 0 0 0,-3 3-6 0,0-3-2 15,-10 0 0-15,6 5 0 0,11 3-2 0,-7 0-1 16,-4-2 0-16,5 2 0 0,-5 0-15 0,4 0-3 15,7 9-1-15,-4-3 0 0,0-3 0 0,4 5 0 0,3 5 0 16,-7-4 0-16,-3 2-10 0,3 0 0 0,4-2 0 0,3 10 0 16,0-8 0-16,-7 12 8 0,0-9-8 0,4 2 0 15,-1 0 0-15,1-2 8 0,-11 4-8 0,5-5 0 16,2 4 0-16,-7-3 0 0,1-1 8 0,0-1-8 16,-5 1 0-16,2 1 0 0,6-5 0 0,-7 5 0 15,-3-3 0-15,0 3 0 0,4 0 0 0,-4-6 8 16,-4 6-8-16,4-5 0 0,0-1 0 0,0 1 8 15,0-2-8-15,4-1 0 0,-8 3 9 0,1 0-9 16,3-4 0-16,-3 1 0 0,-8-3 0 0,9 5 0 16,-2-2 0-16,-3 2-12 0,-6-2 2 0,4-3 0 15,-8 3-20 1,4-1-4-16,6-2-1 0,-6 3 0 0,-7-6-53 0,6 6-12 0,7-4-1 0,1-1-491 16,-4-4-97-16</inkml:trace>
  <inkml:trace contextRef="#ctx0" brushRef="#br1" timeOffset="57980.662">10988 10963 1098 0,'0'0'24'15,"0"0"4"-15,0 0 2 0,0 0 2 0,0 0-32 0,0 0 0 0,0 0 0 0,0 0 0 16,0 0 80-16,0 0 11 0,0 0 1 0,0 0 1 15,0 0-16-15,0 0-3 0,0 0-1 0,0 0 0 0,10 0-30 0,-10 0-7 16,0 0 0-16,0 0-1 0,10 0 1 0,0 0 1 16,0 0 0-16,0 0 0 0,-10 0-7 0,10 0-2 15,10-3 0-15,-3-3 0 0,-4 6-12 0,3-2-4 16,7 2 0-16,1-6 0 0,2 6-12 0,-6-5 9 16,-3 5-9-16,5-2 8 0,9 2-8 0,-8 2-11 15,-7-2 3-15,5 0 0 16,-5 0-21-16,1 0-4 0,-4 5-1 0,4-5 0 15,-11 0-30-15,4 6-7 0,0-4-1 0,-1-2-466 16,-9 0-94-16</inkml:trace>
  <inkml:trace contextRef="#ctx0" brushRef="#br1" timeOffset="58397.084">10872 11226 1381 0,'0'0'39'0,"0"0"9"0,10 0-39 0,-4-6-9 16,-6 6 0-16,7 0 0 0,7-8 76 0,-1 8 12 16,-3-8 4-16,6 8 0 0,-2-9-11 0,-1 4-1 15,10 5-1-15,-7-8 0 0,-2 5-31 0,6-3-5 16,6 4-2-16,1-4 0 0,-1 6-21 0,1-8-4 15,0 8 0-15,-1-3-1 0,4-2-7 0,-6 5-8 16,-2 0 11-16,2 0-11 0,-1 0 0 0,-3 0-11 16,-4 0 0-16,-2 0 0 15,2 5-40-15,-3-2-8 0,0-3-1 0,0 0-827 0</inkml:trace>
  <inkml:trace contextRef="#ctx0" brushRef="#br1" timeOffset="60759.759">12099 10812 1317 0,'0'0'28'0,"0"0"7"0,0 0 1 0,0 0 2 0,0 0-30 0,-3 9-8 16,3-1 0-16,0-6 0 0,0 12 59 0,0-6 10 16,-4 6 3-16,4 3 0 0,0-1-18 0,0 0-3 15,0 0-1-15,0 4 0 0,-3-1-7 0,3 3-2 16,0-6 0-16,0 9 0 0,-3-6-2 0,-1 5-1 16,4-7 0-16,-3 8 0 0,3-3-17 0,-4 0-3 15,4-3-1-15,-2 3 0 0,2 0-7 0,0-6-2 0,0 0 0 0,-4 1 0 16,4-3-8-16,0-4 0 0,0 4 9 0,0 0-9 15,0-4 0-15,4-3 0 0,-8 6 0 0,4-2 0 32,0-3-23-32,0 1-9 0,0-2-1 0,0-7-1 15,0 0-50-15,0 0-11 0,0 0-1 0,0 0-444 0,0 0-89 0</inkml:trace>
  <inkml:trace contextRef="#ctx0" brushRef="#br1" timeOffset="61308.074">12019 10637 1465 0,'0'0'32'0,"0"0"6"0,0 0 2 0,-6-3 2 0,3 3-34 0,3 0-8 16,-7 0 0-16,7 0 0 0,-6-5 41 0,-1 5 7 16,3-3 0-16,4 3 1 0,0 0 1 0,-6 0 0 15,6 0 0-15,0 0 0 0,0 0-7 0,0 0-2 16,0 0 0-16,0 0 0 0,0 0-11 0,0 0-2 16,0 0-1-16,0 0 0 0,0 0-3 0,10-5-1 15,-3 5 0-15,2 0 0 0,4-3-3 0,0 3-1 0,1 0 0 0,0-6 0 16,5 6-10-16,-2 0-1 0,3 0-8 0,0-2 12 15,-1 2-12-15,1 2 9 0,4-2-9 0,-1 6 8 16,0-3 0-16,-4 2 0 0,5 3 0 0,-4 1 0 16,-1-1-8-16,2 6 0 0,-8-3 0 0,0 2 0 15,1-4-12-15,-1 6 1 0,-3-1 1 0,-1-5 0 16,2 7 10-16,-2 0 0 0,-2-2 0 0,0-3 0 16,0 3 0-16,-4 0 0 0,0-4 0 0,-3-1 0 15,0 1 0-15,0 2 0 0,0-4 0 0,-3 0 0 16,0 0 0-16,-1-3 0 0,-2 4 0 0,-1-1 0 15,-3 0 0-15,3-2-8 0,-2 2 8 0,-5-6 0 16,-2 7 0-16,-1 2-8 0,1-9 8 0,-4 7 0 16,-1-1-12-16,-1 1 2 0,-6-2 1 0,6-1 0 15,-2 2-6-15,1 0-1 0,0 0 0 0,3 1 0 16,-3-4-24-16,6-2-4 0,-3 3-2 0,7-4 0 16,0-2-26-16,0 0-4 0,3 0-2 0,-1 0-458 15,5-2-92-15</inkml:trace>
  <inkml:trace contextRef="#ctx0" brushRef="#br1" timeOffset="61825.064">13030 10520 1234 0,'0'0'27'0,"0"0"5"0,0 0 2 0,0 0 2 0,0 0-36 0,0 0 0 0,0 0 0 0,0 0 0 15,0-3 49-15,0 3 3 0,0 0 1 0,0 0 0 16,0 0 0-16,0 0 0 0,-9 3 0 0,5 2 0 15,-2-2-3-15,-1 2-1 0,1 3 0 0,-1 0 0 16,-3 1-13-16,0-1-2 0,0 0-1 0,1 6 0 16,-2 2-1-16,-2-2 0 0,0 2 0 0,0 1 0 15,-4 4-5-15,0 5-2 0,1-2 0 0,-4 3 0 16,3 1-8-16,-3 2-1 0,-3 0-1 0,-1 0 0 16,5-3 5-16,-4 4 2 0,0-2 0 0,3 4 0 0,0-3 6 15,0-5 0-15,0 5 1 0,4-5 0 0,3 5 5 0,-4-8 1 16,4 8 0-16,-1-5 0 0,1 5-35 0,3-6 0 15,0 1 0-15,3-3-12 0,4 3 12 0,-1-4 0 16,4 1 0-16,0-3 10 0,4 3-10 0,-1 0 0 16,4-5 9-16,-4 7-9 0,7-2 0 0,0 3 0 15,0-9 0-15,0-2 0 0,3 2-19 0,0 1 2 16,4-4 0-16,0-4 0 16,3 5-31-16,-3-6-5 0,5-1-2 0,2-4 0 15,-5 3-25-15,5-6-4 0,-2 0-2 0,2 0 0 16,-4-6-22-16,3 6-5 0,4-8-1 0</inkml:trace>
  <inkml:trace contextRef="#ctx0" brushRef="#br1" timeOffset="62541.259">13412 10777 1090 0,'0'0'24'0,"0"0"4"0,0 0 2 0,0 0 2 0,0 0-32 0,0 8 0 0,0-3 0 16,-3 4 0-16,3-4 59 0,-3 3 5 0,-1 1 2 0,-3 1 0 15,1 4 2-15,-1 0 1 0,0-6 0 0,-2 3 0 16,-4 5 7-16,3 3 0 0,-4-2 1 0,1-1 0 16,-4 1-16-16,0 0-3 0,1-4-1 0,-1 8 0 15,2-1-16-15,-6-6-3 0,-2 7-1 0,4-1 0 0,-2 1-18 0,-2 1-4 16,3-5-1-16,-3 5 0 0,3-3-6 0,-3 0-8 15,3 0 11-15,0-2-11 0,0 2 9 0,0-8-9 16,4 5 0-16,-1-2 9 0,0-6-9 0,4 6 0 16,0-6 0-16,0-6 0 15,6 5-39-15,0-5 0 0,-3 3 0 0,4-5 0 16,3 0-44-16,3 0-9 0,0 0-1 0,0-7-757 16</inkml:trace>
  <inkml:trace contextRef="#ctx0" brushRef="#br1" timeOffset="62893.012">13024 10875 1450 0,'0'0'32'0,"0"0"6"0,0 0 2 0,-3 0 1 0,-4-5-33 0,7 5-8 0,0 0 0 0,0 0 0 15,0 0 39-15,0 0 5 0,0 0 2 0,0 0 0 16,0 0 6-16,0 0 0 0,0 0 1 0,0 0 0 15,3 8 7-15,4 0 0 0,-1-3 1 0,1 4 0 16,-3-1-9-16,2 6-3 0,1-6 0 0,0 1 0 16,-1 6-18-16,1-1-4 0,3-2-1 0,-1 3 0 15,2-1-15-15,-5 3-3 0,5-1-8 0,-2 6 12 16,1-5-12-16,0-4 11 0,-4 9-11 0,5-3 10 16,-1-5-10-16,0 8 8 0,-4-3-8 0,4-5 8 0,-3 2-8 15,-4 0 10-15,7-2-10 0,-3 0 10 0,-3-3-10 16,2-3 0-16,1 5 0 0,2-4 0 0,-2-1-21 15,-1 1 0-15,1-4 0 0,-1-2 0 16,2 2-40-16,-2-3-8 0,1-2-2 0,-7 0 0 16,9 0-36-16,2-2-7 0,-5 2-2 0,1-5-672 15</inkml:trace>
  <inkml:trace contextRef="#ctx0" brushRef="#br1" timeOffset="63324.996">13753 10634 1437 0,'0'0'40'0,"0"0"10"0,0 0-40 0,0 0-10 0,0 0 0 0,0 0 0 16,0 0 69-16,0 0 12 0,0 0 3 0,0 0 0 15,0 0-40-15,0 9-7 0,0-1-1 0,0 0-1 16,-3 0 0-16,3 1 0 0,0-1 0 0,-3-3 0 16,0 9 7-16,-1-4 2 0,4 7 0 0,0-3 0 15,-3 8-2-15,3-3 0 0,-3 3 0 0,3 2 0 16,-3-2-6-16,-1 3-2 0,1 2 0 0,-1-2 0 0,4-1-10 15,-2 2-1-15,-2 1-1 0,4-3 0 0,0-2-10 0,0 2-1 16,-7-7-1-16,7 8 0 0,-4-9-10 0,4 6 0 16,0-6 9-16,0 1-9 0,0 2 8 0,0-8-8 15,0 5 10-15,0-2-10 0,0 3 0 0,0-3 8 16,0-4-8-16,0-2 0 16,0 6-19-16,0-5-6 0,0 4-2 0,0-4 0 15,0-2-52-15,4 1-10 0,-8 1-3 0,8-1-570 16,-4-2-114-16</inkml:trace>
  <inkml:trace contextRef="#ctx0" brushRef="#br1" timeOffset="63898.53">14062 10837 1105 0,'-7'-8'24'0,"7"8"4"0,0 0 2 15,0 0 2-15,0-6-32 0,-3-2 0 0,3 0 0 0,3 0 0 0,-3 8 41 0,0-6 2 16,0 6 0-16,4-3 0 0,-1-2 8 0,-3 5 1 16,0 0 1-16,0 0 0 0,7-8 12 0,-7 8 3 15,0 0 0-15,7 8 0 0,-1-3-20 0,1 4-3 16,-4-1-1-16,0 0 0 0,0 6 0 0,-3-3 0 16,4 2 0-16,-4 9 0 0,0-6-7 0,0 6-1 15,0-3-1-15,0 1 0 0,0-1-9 0,-4-3-2 16,4 4 0-16,0-4 0 0,0-5-6 0,4 3-2 15,-4-6 0-15,3 5 0 0,1-5 0 0,-4 1-1 16,0-9 0-16,2 3 0 0,5 2-3 0,1-2 0 16,-8-3 0-16,6 0 0 0,-6 0 10 0,10-3 2 0,-4 3 0 0,4-5 0 15,-3-3-8-15,2 4 0 0,-2-1-1 0,3-3 0 16,1 0-5-16,-5 0-1 0,1-6 0 0,2 6 0 16,-2-9-9-16,3 9 0 0,0-6 9 0,-3-2-9 15,2-1 0-15,-2 2 0 0,0-8 0 0,-4 7 8 16,4 2-8-16,0-2-12 0,-5 5 4 0,6-8 0 31,-5 8-16-31,0-3-2 0,0 6-1 0,1 0 0 16,-4-1-15-16,0 4-3 0,0 5-1 0,3-8 0 15,-3 8-31-15,0 0-7 0,0 0 0 0,0-3-1 16,0 3-49-16,0 0-10 0,0 0-1 0,0 0-351 0,6-6-69 0</inkml:trace>
  <inkml:trace contextRef="#ctx0" brushRef="#br1" timeOffset="64319.817">14098 11135 1227 0,'0'0'27'0,"0"0"5"0,0 0 2 0,0 0 1 0,0 0-35 0,0 0 0 0,0 0 0 0,0 0 0 15,4 6 55-15,-4-6 4 0,0 0 1 0,0 8 0 16,0 0-2-16,0 6 0 0,0-6 0 0,0 0 0 15,0 0 0-15,-4 1 0 0,4 7 0 0,0-8 0 16,0 6-8-16,0 2-2 0,0-2 0 0,0-3 0 16,4 2-20-16,-4-4-5 0,0 4-1 0,3-4 0 15,1-1-12-15,-4-8-2 0,0 0-8 0,2 9 12 16,2-7-12-16,-4-2 11 0,0 0-11 0,11 5 10 16,-11-5-10-16,6 0-17 0,1 0 4 0,2 0 1 15,-2 0-52-15,-4-5-11 0,7 3-1 16,-4-5-787-16</inkml:trace>
  <inkml:trace contextRef="#ctx0" brushRef="#br1" timeOffset="64927.751">14354 10528 1105 0,'0'0'24'0,"0"0"4"0,0 0 2 0,0 0 2 0,0 0-32 0,0 0 0 0,0 0 0 0,0 0 0 15,0 0 58-15,0 0 5 0,0 0 1 0,0 0 0 16,0 0 5-16,0 0 2 0,0 0 0 0,0 0 0 16,0 0-12-16,0 0-3 0,0 0 0 0,0 0 0 15,0 0-23-15,0 0-5 0,7 8 0 0,-1-3-1 16,1 3 9-16,-1 1 1 0,-2-4 1 0,-1 3 0 15,7 4-24-15,-3-5-5 0,2 7-1 0,-2 3 0 16,3-1-8-16,0-2 0 0,0 2 9 0,3 6-9 0,-3-5 18 0,3 4-1 16,1 1 0-16,-1 3 0 0,0-6 15 0,4 9 2 15,-4-9 1-15,4 3 0 0,-4 0-21 0,4-1-4 16,-1-1-1-16,-3 1 0 0,0 1-9 0,0-3 8 16,-2 3-8-16,-1-5 8 0,0-1 0 0,0 6 0 15,-4 0 0-15,1-5 0 0,-7 7-8 0,0 3 0 16,0 1 0-16,0 7-11 0,0-7 11 0,-4 2 0 15,1-9 0-15,0 5 0 0,-4-4 8 0,1 2-8 16,-1-2 8-16,-2-6-8 0,-2 6 0 0,1-5 0 16,0 5 0-16,-3-6 8 0,3-5-8 0,1 8 0 15,-2-8 0-15,1 2-8 0,1-4-6 0,-2-1-1 16,2 1 0-16,-2-2 0 16,5-1-20-16,-1-4-4 0,1-2-1 0,2 0-610 0,-3 0-122 0</inkml:trace>
  <inkml:trace contextRef="#ctx0" brushRef="#br1" timeOffset="65828.501">15249 10727 1377 0,'0'0'39'0,"0"0"9"0,0 0-39 0,0 0-9 0,0 0 0 0,0 0 0 16,0 0 25-16,0 0 3 16,0 0 1-16,6-5 0 0,-6 5 7 0,0 0 0 0,0 0 1 0,8 5 0 15,-5-2-5-15,0 6-2 0,0 1 0 0,1 2 0 16,-1 1 22-16,1 3 5 0,-2 1 1 0,-2 7 0 15,0-5-21-15,0 6-4 0,0 0-1 0,4 0 0 16,-4-4-16-16,0 4-3 0,0-3-1 0,0 2 0 16,0-1-12-16,0 1 9 0,0-7-9 0,0 5 8 15,3-6-8-15,1 0 10 0,-4-2-10 0,3 0 10 16,-3-4-2-16,3-1-8 0,-3-1 12 0,3-3-4 16,1 4-8-16,-4-9-9 0,0 0 9 0,0 8-13 31,7-3-40-31,-7-5-8 0,0 0-2 0,0 0-513 0,0 0-104 0</inkml:trace>
  <inkml:trace contextRef="#ctx0" brushRef="#br1" timeOffset="66310.288">15213 10621 1231 0,'0'0'27'0,"0"0"5"0,-4 0 2 0,4 0 1 0,-3-3-35 0,3 3 0 16,0 0 0-16,0 0 0 0,0 0 24 0,3-6-1 16,-3 4-1-16,7-4 0 0,-1 6 17 0,1-8 3 0,-3 8 1 15,5-6 0-15,2 4 13 0,-1 2 4 0,-4 0 0 0,8-5 0 16,-1 5-13-16,0 0-3 0,0-3 0 0,0 3 0 15,0 3-17-15,1-3-4 0,2 0-1 0,-2 5 0 16,3-3-22-16,-4 4 8 0,4 0-8 0,-1 2 0 16,-3 0 0-16,0 0 0 0,0-5 0 0,1 5 0 15,-1 3 0-15,-3-2 0 0,0-1 0 0,-3 3 0 16,3-3 0-16,-3-3 0 0,-1 4 0 0,-3-1 0 16,1-1 0-16,-1 7 0 0,-3-5 0 0,0-1 0 15,-3 0 9-15,-1 1-9 0,1-2 12 0,-1 2-12 16,-2 4 13-16,3 1-4 0,-7-11-1 0,3 5 0 15,1 0-8-15,-5 0 12 0,2 1-12 0,-4-4 12 16,2 3-12-16,-2 1 0 0,0-1 0 0,0-3 8 16,0-2-8-16,-1 5 0 0,-2-3 0 0,-1 4 8 0,0-9-8 0,4 8 0 15,-1-8 0-15,1 8 8 0,-3-8-8 0,6 0 0 16,-3 6 0-16,2-6-11 16,2 0-25-16,-1 0-4 0,3-6-2 0,7 6-527 15,-6 0-106-15</inkml:trace>
  <inkml:trace contextRef="#ctx0" brushRef="#br1" timeOffset="66794.261">16075 10457 1260 0,'0'0'28'0,"0"0"5"0,-7-3 2 0,4 3 0 0,0-6-35 0,3 6 0 0,0 0 0 0,-7 6 0 16,1-6 51-16,-1 3 3 0,3-3 1 0,-2 5 0 15,-1-2-2-15,-3 5 0 0,0-2 0 0,0 2 0 16,1 0 3-16,-2 0 1 0,-2 9 0 0,0-4 0 15,3 1-1-15,-3 2 0 0,-4 4 0 0,3-1 0 16,-5 0-24-16,6 3-4 0,-4 2-2 0,3 7 0 16,-1-2-6-16,-5-4 0 0,3 8-1 0,-3 3 0 15,-3-4-5-15,3 6-1 0,0-4 0 0,3-5 0 16,0 2-1-16,4-7 0 0,0 7 0 0,4-7 0 0,-2-2 0 16,5 0-1-16,2-3 0 0,-3 3 0 0,7 0-2 15,0-11 0-15,0 5 0 0,4-2 0 0,-1 8-9 0,3-11 10 16,5 2-10-16,-1-4 10 0,0 5-10 0,3-6 8 15,4-6-8-15,0 6 8 0,-1-2-8 0,7 2-16 16,-3-8 4-16,0 0 1 16,7 9-21-16,-5-9-4 0,2 5 0 0,2-5-1 15,0 0-18-15,-2 0-3 0,-1 0-1 0,0-5 0 16,-2 5-50-16,-2-4-11 0,-3-1-1 0,-1 5-658 16</inkml:trace>
  <inkml:trace contextRef="#ctx0" brushRef="#br1" timeOffset="67291.489">16221 10684 1659 0,'0'0'36'0,"0"0"8"0,0 0 2 0,0 0 1 0,0 0-38 0,0 0-9 0,0 5 0 0,0 4 0 16,0-1 48-16,0-1 8 0,3 7 2 0,-3-5 0 0,-3-1-5 0,3 9-1 16,3-4 0-16,0-2 0 15,-3 3-17-15,0 2-4 0,4 0-1 0,-1-2 0 0,-3-6 2 0,0 6 0 16,4-3 0-16,2 2 0 0,-3-4-15 0,-3 4-2 15,0-4-1-15,0-9 0 0,7 8-2 0,-4-6 0 16,0 5 0-16,-3-7 0 0,11 7 14 0,-5-7 2 16,4 6 1-16,-10-6 0 0,0 0-12 0,10-6-2 15,3 6-1-15,-13 0 0 0,13-5 1 0,1-4 0 16,2 7 0-16,1-6 0 0,-4-6-3 0,4 6-1 16,-1-6 0-16,1 6 0 0,-1-8 0 0,1-1 0 15,0 3 0-15,-1-2 0 0,1 0 4 0,-4-6 1 16,0 6 0-16,0-1 0 0,0 0-16 0,2 3 0 0,-6-1 0 0,1 1 0 15,0-3 0-15,-4 9 0 0,5-8 0 0,-5 7 0 32,1 1-25-32,-3 0-8 0,-2 2-2 0,2-2 0 15,-4 8-17-15,3-2-4 0,-3-4-1 0,0 6 0 16,0 0-33-16,0 0-6 0,0 0-2 0,0 0 0 16,0 0-37-16,0 0-7 0,0 0-2 0,0 0-616 0</inkml:trace>
  <inkml:trace contextRef="#ctx0" brushRef="#br1" timeOffset="67678.93">16317 10941 1072 0,'0'0'24'0,"0"0"4"0,0 0 2 0,0 0 0 0,0 0-30 0,0 0 0 16,0 0 0-16,0 0 0 0,0 0 74 0,0 0 9 16,0 0 1-16,0 0 1 0,0 0-5 0,0 0 0 15,0 0-1-15,0 0 0 0,0 0-5 0,0 5-1 16,0 3 0-16,-3 1 0 0,3-9-19 0,-4 8-4 16,1 1-1-16,-1-2 0 0,2 1-18 0,-5 6-4 15,3-6-1-15,1 1 0 0,0 5-4 0,0-6-1 16,-1 6 0-16,1-4 0 0,3-1-9 0,0 4-1 15,0-4-1-15,0-2 0 0,0 7-10 0,3-6 12 0,-3-5-12 0,4 6 12 16,2-4-12-16,1 3 0 0,-4 0 9 0,3-8-9 16,5 6 0-16,-11-6 0 0,0 0 0 0,13 2 0 31,-3-2-49-31,0 0-5 0,0-2-1 0,-10 2 0 16,9-6-49-16,5 6-11 0,0-8-1 0,-5 0-715 0</inkml:trace>
  <inkml:trace contextRef="#ctx0" brushRef="#br1" timeOffset="68211.758">16718 10407 1418 0,'-9'-5'31'0,"2"5"6"0,0 0 2 0,0 0 1 0,0 0-32 0,1 5-8 15,6-5 0-15,0 0 0 0,0 0 32 0,0 0 5 16,0 0 1-16,0 0 0 0,0 0-6 0,0 0-2 15,0 0 0-15,0 0 0 0,0 9 20 0,0-1 4 16,0-6 1-16,0-2 0 0,6 9 8 0,1 1 1 0,0-1 1 0,0-1 0 16,0 3-16-16,2-3-3 0,4-2-1 0,-3 7 0 15,4-2-21-15,-1-2-5 0,4 4-1 0,-4 3 0 16,4-2-5-16,-4-3-1 0,3 3 0 0,1 2 0 16,0 1 0-16,-4-4-1 0,3 4 0 0,-3 4 0 15,1-4-11-15,-1 7 0 0,0-7 0 0,-3 5 8 16,0 3-8-16,1-3 0 0,-5 2 0 0,1 3 0 15,-5-2 21-15,2 0-1 0,-1 0 0 0,-3 2 0 16,-3-3-20-16,-3 1 0 0,6-3 0 0,-4-3 0 16,-3 3 0-16,1 8 0 0,-5 0 0 0,2 3 0 15,-4 0 0-15,0-3 0 0,-1-8 0 0,0 3-12 16,5-1 12-16,-4-2-8 0,0 0 8 0,-1-6-8 16,-2 6 8-16,2-3 0 0,-2-5 0 0,-4 3 8 15,3-4-8-15,1-2-12 0,3 2 4 0,-4-4 0 16,4-1-58-16,0-2-11 0,2-3-3 0,-2 2-923 15</inkml:trace>
  <inkml:trace contextRef="#ctx0" brushRef="#br1" timeOffset="69634.545">7904 12139 955 0,'0'0'27'0,"0"0"6"0,0 0-33 0,0 0 0 15,0 0 0-15,0 0 0 0,7 0 69 0,-7 0 7 16,0 0 2-16,0 0 0 0,7 9-6 0,-4-4 0 16,1 9-1-16,-4-6 0 0,0 3-10 0,2-3-1 15,-2 6-1-15,0 2 0 0,0 1-15 0,4-1-4 0,-4 6 0 0,3 0 0 16,-3 0-5-16,0-3-2 0,0 9 0 0,0-4 0 16,4-2-9-16,-4 5-1 0,0-5-1 0,0 8 0 15,0-5-10-15,0 5-1 0,3 0-1 0,-3-5 0 16,0 5-10-16,3-5 10 0,0-1-10 0,1-2 10 15,-4-6-10-15,3 6 8 0,1-5-8 0,-2-3 8 16,-2-4-8-16,4-1 0 0,3-1 0 0,-4 0 8 31,-3-8-34-31,0 0-7 0,0 0-2 0,0 0-562 0,10-3-113 0</inkml:trace>
  <inkml:trace contextRef="#ctx0" brushRef="#br1" timeOffset="70216.245">7745 12098 1753 0,'0'0'38'0,"0"0"8"0,0 0 2 0,0 0 2 0,0-5-40 0,0 5-10 0,4-2 0 0,2-5 0 16,1 5 11-16,2-3 0 0,-2 2 0 0,3-2 0 15,1 5-11-15,-5 0 8 0,7 0-8 0,-3 0 8 16,3 0-8-16,0 0 12 0,1 0-12 0,-1 0 12 15,1 0 0-15,-1 0 1 0,4 8 0 0,-4-8 0 16,7 0-13-16,-4 5 9 0,0-3-9 0,1 5 8 16,3-5-8-16,-3-2 0 0,3 5 0 0,-1 4 8 15,1-9-8-15,0 8 0 0,0-3 0 0,0-2 0 16,-4 3 0-16,1-3 0 0,3 4 0 0,-3-1 8 16,-4-3-8-16,0 2 0 0,0 3 0 0,-6 1 8 15,3-4-8-15,-7 3 0 0,1 1 0 0,-1-1 0 16,1 0 0-16,-4 0 8 0,-4 0-8 0,1 1 8 15,3-1 16-15,-7-3 4 0,-3 4 0 0,3-2 0 16,-6 2-28-16,3-1 0 0,3 1 0 0,-6-1 0 0,0-3 0 16,0 4 15-16,0-2-4 0,0 1-1 0,-1 1-10 0,0-1 0 15,-2 1 0-15,-1-4-11 0,1 3 11 0,-1 0 0 16,-2 0 0-16,6 1 0 0,-4-4 0 0,4-2-8 16,-4 5 0-16,7-2 0 15,-3-1-41-15,3-2-8 0,-1-3-2 0,2 5 0 16,2-5-19-16,1 0-4 0,6 0-1 0,-7 0-402 15,3 0-81-15</inkml:trace>
  <inkml:trace contextRef="#ctx0" brushRef="#br1" timeOffset="70767.617">8787 11942 1450 0,'0'0'32'16,"0"0"6"-16,0 0 2 0,0 0 1 0,0 0-33 0,0 0-8 0,0 0 0 0,0 0 0 0,0 0 24 15,0 0 2-15,0 0 1 0,0 0 0 0,0 0 8 0,0 0 1 16,-7 4 1-16,0 1 0 0,1-5 2 0,-1 8 0 16,4 0 0-16,-8-2 0 0,2 2 14 0,2 3 3 15,1-3 1-15,-1 3 0 0,-3 0-28 0,0 3-5 16,0-3-2-16,0 8 0 0,-4-1 9 0,5-4 1 15,-4 3 1-15,-1 5 0 0,1-3-6 0,3 3-2 16,-3 0 0-16,3 2 0 0,-1-2 0 0,-2 1 0 16,4-4 0-16,2 3 0 0,-3 2-12 0,3-2-2 15,1 2-1-15,-1-7 0 0,1 10-10 0,2-8 0 16,4 3 0-16,-3 3 8 0,3-3-8 0,0 0 0 0,-4-3 0 0,4 0 8 16,4 0-8-16,-1 3 0 0,1-6 9 0,2 1-9 15,1-1 0-15,-1 3 0 0,5-7 0 0,-2 1 0 16,1 1 0-16,4-3 0 0,-1-3-12 0,4 6 4 31,-4-6-20-31,7 0-4 0,3 0-1 0,-3 0 0 16,-4 1-20-16,4-1-4 0,3-3-1 0,1-2 0 15,-1 3-14-15,0-1-4 0,-3-2 0 0,0 5-504 0,0-8-102 0</inkml:trace>
  <inkml:trace contextRef="#ctx0" brushRef="#br1" timeOffset="71316.023">9284 12161 1426 0,'-7'0'40'0,"3"0"9"0,2 0-39 0,2 0-10 0,0 0 0 0,-11 6 0 16,5-3 51-16,-1 2 8 0,4-2 1 0,0 5 1 16,-4 0-11-16,0 0-2 0,1-2-1 0,-4 7 0 15,0-1-7-15,0-4 0 0,0 6-1 0,0 2 0 16,0-3 6-16,0 4 2 0,-3-3 0 0,0 2 0 15,3 0 0-15,-4 1 0 0,1-1 0 0,-4 1 0 16,1 2-15-16,-1 0-2 0,1-2-1 0,2 5 0 16,-2-1-13-16,0-4-4 0,-1 5 0 0,1-6 0 0,2 0-4 15,0 1-8-15,-2-1 11 0,6 4-11 0,3-10 9 16,-2 4-9-16,-1-3 0 0,6-5 9 0,4-6-20 0,-7 2-4 16,5 3-1-16,2-5 0 15,0 0-60-15,0 0-13 0,0 0-3 0,-7 0-553 16,3 0-111-16</inkml:trace>
  <inkml:trace contextRef="#ctx0" brushRef="#br1" timeOffset="71650.761">8866 12194 1609 0,'0'0'35'0,"-3"-2"7"0,-1-4 2 0,4 6 2 0,0 0-37 0,0 0-9 0,0 0 0 0,0 0 0 16,0 0 20-16,0 0 1 0,0 0 1 0,0 0 0 16,0 0 10-16,7 8 3 0,0-8 0 0,-7 0 0 15,3 8 5-15,3 6 0 0,1-6 1 0,0 1 0 16,-4-1-3-16,4 6-1 0,0 0 0 0,-1 1 0 16,4-3-2-16,-3 7-1 0,0-3 0 0,2-5 0 15,1 3-11-15,0 2-3 0,-4 1 0 0,8-4 0 16,-4 4-10-16,0 5-2 0,3-6-8 0,-3 1 12 15,0-4-12-15,3 3 9 0,-2 1-9 0,-2-3 8 16,1-4-8-16,0 4 0 0,0 3 9 0,3-4-9 16,-6-4 0-16,3-1-10 0,-3 6 1 0,2-7 0 15,1 2-33-15,1-1-6 0,-5-5-2 0,4 5-604 16,3-2-121-16</inkml:trace>
  <inkml:trace contextRef="#ctx0" brushRef="#br1" timeOffset="72068.086">9446 12629 849 0,'0'0'18'0,"0"0"4"0,0 9 1 0,0-9 2 0,0 0-25 0,0 8 0 0,-3 0 0 0,3-8 0 15,0 0 70-15,0 0 9 0,0 0 1 0,0 0 1 16,0 0 19-16,0 0 3 0,0 0 1 0,0 6 0 16,0 1-10-16,0-7-2 0,0 0 0 0,0 0 0 15,3 9-13-15,-3-9-3 0,0 8-1 0,3 1 0 16,1-1-35-16,-4-1-6 0,3 5-2 0,1-1 0 15,-2-3-21-15,-2 0-11 0,4 1 10 0,0-2-10 16,-1 7 0-16,1-6 0 0,-4 1 0 0,2 4 0 16,2-4 0-16,-4 4 0 0,0-2 0 0,0-3 0 15,0 6 0-15,0-6 0 0,0 6 0 0,0-5-10 0,-6 1-6 16,6-2 0-16,-4 3-1 0,4-3 0 16,-3 1-10-16,-5 1-1 0,6-4-1 0,-5-3 0 15,7-3-19-15,-4 5-4 0,1-5-1 0,3 0-527 16,0 0-106-16</inkml:trace>
  <inkml:trace contextRef="#ctx0" brushRef="#br1" timeOffset="72741.602">9755 12216 727 0,'0'0'16'0,"0"0"3"0,0 0 1 0,0 0 0 0,0 0-20 0,0 0 0 16,0 0 0-16,0 0 0 0,0 0 87 0,0 0 13 15,0 0 2-15,0 0 1 0,0 0-12 0,0 0-3 16,0 0 0-16,0 0 0 0,0 0-11 0,0 0-2 16,0 0-1-16,3 8 0 0,-3-8-8 0,0 0-2 15,0 0 0-15,0 0 0 0,3 6-16 0,-3-6-3 16,3 8-1-16,1 3 0 0,0-5-17 0,-2 1-4 16,-2 2-1-16,0-1 0 0,4 1-10 0,-4-9-1 15,3 8-1-15,1-3 0 0,-1 4 8 0,0-2 2 16,-3-7 0-16,7 8 0 0,-7-8-10 0,0 9-2 15,0-9 0-15,7 5 0 0,-7-5 4 0,0 0 0 0,6 3 0 0,-6-3 0 16,0 0 8-16,13 0 3 0,-2 0 0 0,-11 0 0 16,9-3 5-16,1-5 0 0,0 2 1 0,-4-2 0 15,5 1-20-15,-1-2-9 0,-1 1 8 0,2-1-8 16,-5-4 0-16,1 4 0 0,2-4 8 0,-2 2-8 16,0-3 0-16,0-2 0 0,2 2 9 0,2 3-9 15,-5-5 0-15,-3 2 0 0,7 0 0 0,-3 7 0 16,0-5 0-16,-1-1-13 0,-6 4 5 0,7 4 8 31,-3-4-43-31,-2 2-1 0,-2 7 0 0,0 0 0 0,4-3-28 0,-4 3-5 0,0 0-2 16,0 0-571-16,0 0-114 0</inkml:trace>
  <inkml:trace contextRef="#ctx0" brushRef="#br1" timeOffset="73162.891">9841 12370 1432 0,'0'0'32'0,"0"0"6"0,0 0 2 0,0 0 0 0,-4 8-32 0,4 0-8 0,0 0 0 0,0-5 0 16,4 5 82-16,-4 3 15 0,0 0 3 0,-4-3 1 15,8 0-45-15,-4 1-10 0,-4-1-2 0,2 6 0 16,-2-6-12-16,1 5-4 0,-1-2 0 0,1 3 0 15,-4 0-14-15,4-4-3 0,-1 4-1 0,2-6 0 16,-2 9-10-16,1-9 12 0,3 0-12 0,0-2 12 16,0 2-12-16,0-8 0 0,0 0 0 0,0 6 0 15,3 1-17-15,-3-7-6 0,0 0-1 0,0 0 0 16,13 0-64-16,-6 0-14 0,3-5-2 0,0-3-692 16</inkml:trace>
  <inkml:trace contextRef="#ctx0" brushRef="#br1" timeOffset="73770.305">10043 11874 1335 0,'0'0'29'0,"0"0"7"0,0 0 0 0,0 0 2 0,0 0-30 0,0 0-8 0,0 0 0 0,0 0 0 16,0 0 32-16,0 0 6 0,7 0 1 0,-7 0 0 16,0 0 11-16,0 0 2 0,9 0 1 0,-9 0 0 15,4 5-13-15,3 4-2 0,-1-6-1 0,5 5 0 0,-2 3 2 0,1-1 0 16,-3-1 0-16,6-1 0 0,4 6-15 0,-4 2-4 15,0 0 0-15,-3-2 0 0,0 3-9 0,7 5-3 16,-4-6 0-16,0 9 0 0,-10-9-8 0,7 6 8 16,10 2-8-16,-7-2 8 0,-6 0-8 0,3-3 8 15,3 9-8-15,4-9 8 0,-4 3-8 0,-3 3 0 16,-4-4 0-16,1 4 0 0,7-3 0 0,-4 3 0 16,-13-3 9-16,3 2-9 0,3-2 8 0,-6 3-8 15,-4 5 10-15,-3 0-10 0,-3-6 8 0,2 1-8 16,8 3 0-16,-7-4 9 0,-10-7-9 0,7 7 10 15,13-7-10-15,-6-3 10 0,-8-1 0 0,4-2 0 0,7-3 0 16,0 1 0-16,6-4-10 0,-6 3 0 0,-11 0 0 0,8-8 8 31,6 0-48-31,-7 8-9 0,3-8-3 0,4 0-560 0,0 0-112 0</inkml:trace>
  <inkml:trace contextRef="#ctx0" brushRef="#br1" timeOffset="74470.252">10948 12303 1465 0,'0'0'32'0,"0"0"6"0,0 0 2 0,0 0 2 0,-6-2-34 0,6 2-8 0,0 0 0 0,0 0 0 16,-4-5 47-16,4 5 7 0,0 0 2 0,0 0 0 0,0 0 0 0,0 0 0 15,0 0 0-15,0 0 0 0,10 0-4 0,-10 0 0 16,0 0 0-16,0 0 0 0,7 5-19 0,0-3-4 16,-7-2-1-16,6 7 0 0,-6-7 7 0,11 0 1 15,2 7 0-15,0-7 0 0,-7 6-21 0,8-4-4 16,5-2-1-16,1 0 0 0,-10 0-10 0,7-2 0 16,6-4 0-16,4 6 0 0,-4 0 0 0,-4 0 0 15,-2-2 0-15,3 2-11 16,4-5-18-16,-7 5-4 0,-8 0-1 0,1 0 0 15,6 5-37-15,-3-3-7 0,-13-2-2 0,4 0-519 16,-4 0-104-16</inkml:trace>
  <inkml:trace contextRef="#ctx0" brushRef="#br1" timeOffset="74859.813">10869 12517 1490 0,'0'0'32'0,"0"0"8"0,6-5 0 0,5 5 3 0,5 0-35 0,-2-6-8 16,-1 3 0-16,3-2 0 0,7 5 51 0,-3-3 8 16,-3-2 1-16,0 5 1 0,3-3-25 0,-1 3-6 15,5-5-1-15,-8 5 0 0,-3 0-20 0,4-3-9 16,9 3 8-16,-9 3-8 0,-10-3 0 0,9 0 0 15,1 0 0-15,2 5 0 16,1-5-63-16,-6 3-5 0,2-3 0 0,1 0-670 16</inkml:trace>
  <inkml:trace contextRef="#ctx0" brushRef="#br1" timeOffset="75939.459">11990 12214 1177 0,'0'0'25'0,"0"0"6"0,0 0 1 0,0 0 2 0,3-6-34 0,-3-2 0 0,0 2 0 0,4-2 0 16,-4 8 87-16,-4-8 10 0,4 0 3 0,0 8 0 16,0 0-12-16,0 0-1 0,0 0-1 0,-3-9 0 15,3 9-12-15,0 0-2 0,-4-8-1 0,4 3 0 16,0 5-14-16,0 0-2 0,0 0-1 0,0 0 0 16,0 0-22-16,0 0-5 0,-3 5-1 0,3 3 0 15,0 6-26-15,-3-3 0 0,3 3 0 0,0 2 0 16,-3 6 0-16,3-5 0 0,0 7 0 0,-4-2 0 15,4 2 0-15,-4 2 8 0,4 3-8 0,0-4 0 16,-3 3 0-16,0-4 8 0,0 6-8 0,3-5 0 0,0 5 8 16,-4-6-8-16,4-2 0 0,-3 3 8 0,3-3-8 0,0-3 8 15,0 1-8-15,0-5 8 0,0 2-8 0,0-3 0 16,0-3 0-16,0-3-11 16,0 0-26-16,3 1-6 0,-3-9-1 0,0 0 0 15,0 7-48-15,0-7-9 0,0 0-3 0,0 0-795 16</inkml:trace>
  <inkml:trace contextRef="#ctx0" brushRef="#br1" timeOffset="76539.935">11864 12055 1508 0,'0'0'33'0,"0"0"7"0,-4-3 2 0,4 3 0 0,-3 0-34 0,0 0-8 0,3 0 0 0,0-5 0 16,-4 5 65-16,4 0 11 0,0-9 3 0,0 9 0 15,0-8-32-15,4 8-7 0,-1-8 0 0,-3 8-1 16,10-3-12-16,-4-2-3 0,1-3 0 0,0 8 0 16,3-6-14-16,-4 3-10 0,8 3 12 0,-1 0-12 0,-3-5 0 15,3 5 0-15,3 0 0 0,-2 0 0 0,0 5 0 0,2-5 0 16,3 3 0-16,-2-3 0 0,3 6 8 0,0-6-8 16,-3 0 0-16,2 5 0 0,5-2 8 0,-4 2-8 15,-1-2 0-15,-2 3 0 0,3-4 0 0,-3 4 0 16,-1-4 0-16,-3 3 0 0,4-1 0 0,-7 1 0 15,3 3 0-15,-3 1 0 0,4-4 0 0,-5-2 0 16,-2 4 0-16,-3 2 0 0,2-4 11 0,-3 4-11 16,-3-1 10-16,0 0-10 0,-3 1 11 0,3-2-11 15,-6 2 12-15,-1-1-12 0,0 6 10 0,1-6-10 0,-4 0 8 16,-1 6-8-16,-2-6 9 0,4 0-9 16,-4 6 10-16,2-3-10 0,-6-3 8 0,1 5-8 0,3-4 0 15,-4 4 0-15,0-1 0 0,1-5 0 0,-4 7 0 0,4-6 0 16,-1 1 0-16,1-1 8 0,-5 1-8 0,5 4 0 15,-1-5 8-15,0 0-8 0,1 1 0 0,-1-1 0 16,4-3 0-16,-4 4 0 0,4-9 0 0,4 8-10 16,-4-8-9-16,6 0-1 0,-3 0-1 0,10 0 0 31,-7 0-28-31,7 0-6 0,0 0-1 0,0 0 0 16,0 0-44-16,-4-3-10 0,4 3-2 0,4-5-600 0</inkml:trace>
  <inkml:trace contextRef="#ctx0" brushRef="#br1" timeOffset="77204.281">12845 11954 637 0,'0'0'13'0,"0"0"3"0,0 0 1 0,0 0 3 0,7-3-20 0,-1-2 0 0,-3 1 0 0,-3 4 0 16,7-5 0-16,3 2-17 0,-10 3 3 0,7-5 1 16,-7 5 21-16,0 0 4 0,0 0 0 0,4-3 1 15,-4 3 67-15,0 0 12 0,0 0 4 0,0 0 0 16,0 0 8-16,0 0 1 0,0 0 1 0,0 0 0 15,0 0-39-15,0 0-8 0,0 0-2 0,0 0 0 16,0 0-21-16,0 0-4 0,0 0 0 0,-4 3-1 16,1-3 26-16,-4 5 6 0,0-2 1 0,0 6 0 15,-2-9-19-15,-1 5-3 0,3 3-1 0,0 0 0 16,-2 0-11-16,-1 6-2 0,-1-6-1 0,2 9 0 0,-8-3-15 0,4 1-4 16,0 2 0-16,0 5 0 0,-4-6 10 0,1 9 2 15,-5 0 0-15,8 2 0 0,-7-2 0 0,7 5 0 16,-4-5 0-16,1 8 0 0,3-6-4 0,0 0 0 15,-1 1 0-15,0-1 0 0,8-5-6 0,-4 8-2 16,0-5 0-16,7 4 0 0,-4-4-8 0,4 0 8 16,-1-3-8-16,8 0 8 0,-4 0 6 0,3-3 1 15,1-3 0-15,2 4 0 0,1-5-15 0,-1 2-10 16,1-3 2-16,-1-3 0 0,5 2 8 0,2-1 12 16,-3-7-2-16,3 9-1 15,1-6-38-15,-1-1-8 0,0-3-2 0,0 4 0 16,-3-3-13-16,4 4-2 0,2-1-1 0,-2 6-607 0,-5-4-122 0</inkml:trace>
  <inkml:trace contextRef="#ctx0" brushRef="#br1" timeOffset="77855.471">12952 12175 1335 0,'0'0'29'0,"0"0"7"0,0 0 0 0,0 0 2 0,0 0-30 0,0 0-8 0,0 0 0 0,0 0 0 15,0 3 27-15,0-3 4 0,0 8 1 0,0 0 0 16,0 0 27-16,0 6 5 0,0-6 2 0,0 1 0 16,0 4-11-16,0-4-3 0,2 7 0 0,-2-3 0 15,0-1-1-15,4 2-1 0,-1 1 0 0,-3-1 0 16,4-2-19-16,-1 1-4 0,0 1-1 0,0-6 0 16,1 3 3-16,-1-6 1 0,-3-5 0 0,3 9 0 15,-3-9-10-15,11 0-1 0,-11 0-1 0,6 5 0 16,1-2 6-16,-1-6 0 0,1-2 1 0,2-1 0 15,2 3 3-15,-5-5 1 0,5 3 0 0,2-4 0 16,-7-1-17-16,4-2-3 0,0 5-1 0,0-2 0 16,0-8-8-16,-3 9 0 0,-1-6 9 0,4 4-9 15,4-4 0-15,-8-3 0 0,1 10 0 0,3-7 0 16,0-3 0-16,0 1-12 0,-4 2 2 0,4-2 0 16,0-1-16-16,-3 4-3 0,3 4-1 0,-1-7 0 15,2 5-6-15,-2-3 0 0,2 0-1 0,-1-1 0 16,-4 6-11-16,1-4-3 0,2 4 0 0,-2 7 0 15,-3-6-26-15,2 2-6 0,-3-2-1 0,-3 8-486 16,0 0-98-16</inkml:trace>
  <inkml:trace contextRef="#ctx0" brushRef="#br1" timeOffset="78298.065">12961 12397 1569 0,'0'0'34'0,"0"0"7"0,0 0 2 0,0 0 2 16,0 0-36-16,-3 5-9 0,3-2 0 0,0 3 0 0,0 2 40 0,0 0 5 15,3 0 2-15,-3 0 0 0,-3 1-7 0,3 4-2 16,-4 1 0-16,2-3 0 0,-2 2-3 0,-3 4-1 15,1-1 0-15,-1 1 0 0,-3-4-18 0,3 9-3 16,4-5-1-16,-3-1 0 0,-1-2-3 0,1-3-1 16,2-3 0-16,1 5 0 0,3-4-8 0,0-1 8 15,0-8-8-15,0 5 8 0,0-5-8 0,0 0-11 16,7 4 3-16,-7-4 0 16,6 0-46-16,4 0-9 0,0 0-1 0,3-4-506 15,-3-1-101-15</inkml:trace>
  <inkml:trace contextRef="#ctx0" brushRef="#br1" timeOffset="78824.079">13608 11929 1425 0,'0'0'31'0,"0"0"6"0,0 0 2 0,0 0 2 0,0 0-33 0,0 0-8 16,0 0 0-16,0 0 0 0,0 0 87 0,0 0 15 15,0 0 3-15,0 0 1 0,0 0-33 0,6 8-6 16,-6 1-2-16,0-1 0 0,0 5-25 0,-3 1-4 16,0-3-2-16,0 8 0 0,-1-2-6 0,1 2-2 15,-1 0 0-15,2-1 0 0,-6 13-2 0,2-7-1 16,3 7 0-16,-4-7 0 0,3 6-8 0,-2-5-2 15,-1 5 0-15,1 1 0 0,-1 1-5 0,-2-2 0 0,-2 0-8 0,1 3 12 16,3-3 8-16,-2 0 0 0,-1 0 1 0,3-5 0 16,0 0-21-16,4-1 0 0,-4-2 0 0,4 0 0 15,3-5 0-15,-3-3 0 0,3-4 0 0,3 4 0 16,-3-6 0-16,3 1 0 0,1-2 0 0,-1-1 0 31,4-3-56-31,0 2-15 0,2-5-3 0,-2 0-1 16,3-5-26-16,0 2-6 0,0-3-1 0,0-1-769 0</inkml:trace>
  <inkml:trace contextRef="#ctx0" brushRef="#br1" timeOffset="79272.833">14135 12107 1634 0,'0'0'36'0,"0"0"7"0,0 0 1 0,0 0 3 0,0 0-38 0,4 0-9 16,-4 0 0-16,0 0 0 0,0 0 9 0,0 0 0 15,0 0 0-15,0 0 0 0,0 0 3 0,0 0 0 0,0 0 0 0,-4 8 0 16,1 0 35-16,-3 8 7 0,2-2 2 0,-3 3 0 16,1 5 14-16,-5-6 3 0,2 6 1 0,-1-3 0 15,0 3-18-15,0-5-4 0,-3 5-1 0,2-1 0 16,-2-1-18-16,0-1-3 0,0 0-1 0,0 3 0 16,-1-6-12-16,1 0-2 0,-1 6-1 0,1-5 0 15,4-4-14-15,-2-2 0 0,-2 3 0 0,4 0-10 16,1-6 10-16,-1 0 0 0,2 0 0 0,1 0 0 15,-1 1 0-15,3-4 0 0,-2-2-10 0,-1 2 10 32,4-2-90-32,3-3-11 0,-7 0-3 0,0 6 0 0,1-6-114 15,6 0-23-15,0 0-5 0,0 0-232 0,-7-9-46 0</inkml:trace>
  <inkml:trace contextRef="#ctx0" brushRef="#br1" timeOffset="79559.655">13873 12208 1663 0,'0'0'36'0,"0"-6"8"0,-3-2 2 0,6 6 1 0,-3-4-38 0,0 6-9 15,6-3 0-15,-6 3 0 0,8-5 48 0,-2 5 7 16,-6 0 1-16,7 0 1 0,2 5-1 0,-2 4 0 16,-1-7 0-16,5 6 0 0,-5-2-4 0,5 7-2 15,-5-1 0-15,4 1 0 0,0-2-6 0,-3 3 0 16,-1-1-1-16,4 4 0 0,-3-3-17 0,0-4-3 15,2 7-1-15,1-3 0 0,-3 0-10 0,0-4-3 16,2 7 0-16,-2-3 0 0,0 2-9 0,0-2 0 16,-1-3 0-16,1 2 0 0,2 1 0 0,-2-3 8 0,-3-3-8 0,2 6 0 15,-3-6 0-15,5 6 0 0,-2-6 8 0,1 3-8 32,-4-6-28-32,3-2-7 0,1 2-1 0,3 1-1 15,-3-6-27-15,2-6-6 0,1 6-1 0,3 0-597 0,-2-8-119 0</inkml:trace>
  <inkml:trace contextRef="#ctx0" brushRef="#br1" timeOffset="80140.113">14098 11874 1246 0,'0'0'35'0,"0"0"9"0,-6 0-36 0,6 0-8 0,0 0 0 0,-3 0 0 16,-4 0 103-16,7 0 18 0,0 0 4 0,0 0 1 16,0 0-25-16,0 0-5 0,0 0 0 0,0 0-1 15,0 0-32-15,0 0-7 0,0 0 0 0,0 0-1 16,7 8-12-16,-4-2-3 0,3 2 0 0,1-5 0 16,3 8-12-16,1-3-2 0,-2 3-1 0,4-3 0 15,4 1-9-15,3 4-1 0,-3 1-1 0,5-4 0 16,2 4-3-16,-1 3-1 0,0-1 0 0,0 1 0 15,1 2-10-15,-4-1 0 0,-1-1 9 0,1 5-9 16,-3 3 0-16,0-3 9 0,-1 0-9 0,-6 0 0 16,0 2 11-16,-4-5-11 0,4 3 10 0,1 2-10 15,-8-2 8-15,3 4-8 0,-2-5 0 0,-4 1 9 16,0 3-9-16,0-1 0 0,-4 4 0 0,-2-1 8 16,-1 9-8-16,-2-4 0 0,-2 1 0 0,-2-3 0 15,0 1 0-15,0-7 0 0,-1 7-12 0,1-10 12 16,-3-1-11-16,2 1 11 0,-2 4-8 0,2-11 8 0,1 2-12 15,-4-3 4-15,0-1 0 0,4 1 0 16,4-7-20-16,-2-3-4 0,2 2-1 0,-1-5 0 16,7-5-40-16,-5 2-8 0,6-3-2 0,-2-7-897 15</inkml:trace>
  <inkml:trace contextRef="#ctx0" brushRef="#br1" timeOffset="80626.222">15031 12052 1861 0,'0'0'40'0,"0"0"9"0,0 0 2 0,0 0 2 0,6 8-42 0,1 1-11 16,-1 4 0-16,1-2 0 0,0 3 28 0,-1 8 3 15,-3-3 1-15,1 3 0 0,0 2-3 0,-4 6 0 16,0-5 0-16,-4 5 0 0,4-6-1 0,-4 4-1 16,4-3 0-16,-3 5 0 0,-3-5-1 0,2-1 0 15,4-2 0-15,-3 8 0 0,-1-11-11 0,1 3-3 16,3 0 0-16,-3-6 0 0,0 1-4 0,-1-1-8 15,4 4 11-15,-3-10-11 0,3 7 8 0,-3-9-8 16,3 5 0-16,0-4 0 16,0-1-41-16,0-8-12 0,0 0-3 0,0 0-604 0,0 0-120 0</inkml:trace>
  <inkml:trace contextRef="#ctx0" brushRef="#br1" timeOffset="81141.015">14855 12036 1571 0,'0'0'44'0,"0"0"11"0,0-6-44 0,0 4-11 0,3-4 0 0,1-2 0 15,-2 0 57-15,5-1 10 0,3 4 1 0,0-4 1 0,0 1-17 0,3 0-4 16,-3-5-1-16,6 5 0 0,1-1-15 0,-3 1-4 16,2-1 0-16,0-1 0 0,5-1 1 0,-5 3 0 15,4 5 0-15,-3-3 0 0,2 3-11 0,1-2-2 16,4 2-1-16,-5 3 0 0,1 0-15 0,1 3 0 16,-5 2 0-16,1-2 0 0,3 6 0 0,-4-4 0 15,0 3 0-15,-2 1 0 0,3-2 17 0,-1 2 1 16,-6-1 0-16,3 6 0 0,-3-6-29 0,0 6-5 15,-7-4-2-15,4 4 0 0,-3 0 29 0,-4-3 5 16,0 3 2-16,0-3 0 0,-4-3-18 0,1 6 0 16,-1-1 0-16,-6-4 0 0,1 1 0 0,-2 4 0 15,5-6 0-15,-4 6 0 0,-3-3 0 0,3-3 0 0,-3 6 0 16,-4-6 0-16,1 6 0 0,-5-6 0 0,1 0 0 0,1 5 10 16,-1-4-10-16,-4 2 0 0,1-3 9 0,3-2-9 15,0 1 9-15,1 0-9 0,-1-5 12 0,3-2-12 16,1 0 8-16,-1 0-8 0,4 0 0 0,0 0 0 15,0-2 0-15,2-5-20 0,1 7 2 0,7-5 1 32,-3 3-47-32,6 2-10 0,-4-6-2 0,4 6 0 15,0-8-113-15,0 8-23 0,6-8-5 0</inkml:trace>
  <inkml:trace contextRef="#ctx0" brushRef="#br1" timeOffset="81625.321">15979 11696 1926 0,'0'0'42'0,"0"0"9"0,0 0 1 0,0 0 3 0,0 0-44 0,0 0-11 16,-4 0 0-16,4 0 0 0,0 0 34 0,-6 5 5 0,-5-1 1 16,5 1 0-16,-4 3-21 0,0 1-4 0,-3-2-1 0,3 7 0 15,-6-6 10-15,2 9 1 0,1-1 1 0,-4 6 0 16,0 0 6-16,2 3 2 0,-9-1 0 0,4 4 0 15,-3-1 5-15,3 3 1 0,-3 3 0 0,0 3 0 16,-1-3-31-16,1 5-9 0,-3 3 0 0,6-3 0 16,0 0 14-16,-1 0-4 0,6-4-1 0,-2 1 0 15,1-2 8-15,2 0 2 0,4-3 0 0,-3 0 0 16,6-5-3-16,-3-1 0 0,10-2 0 0,0 3 0 16,0-3 4-16,4 2 0 0,-1-4 0 0,7-1 0 15,-3-3-30-15,2 6-6 0,4-5 0 0,1-4-1 16,2 3 17-16,1-2-8 0,3-3 8 0,0-2 0 15,3-2-45-15,1 5-3 0,2-10 0 0,0 6 0 16,1-3-117-16,-1-1-24 0,1 1-5 0,-1-2-710 16</inkml:trace>
  <inkml:trace contextRef="#ctx0" brushRef="#br1" timeOffset="82878.081">16366 11981 975 0,'0'0'21'0,"0"0"5"0,0 0 1 0,4 0 1 0,3-6-28 0,-7 6 0 0,0 0 0 0,0 0 0 15,0 0 78-15,0 0 10 0,0 0 3 0,0 0 0 16,-4 6 7-16,4-6 2 0,0 0 0 0,-7 8 0 16,1 0-35-16,-4 1-6 0,-3 7-2 0,-1 0 0 15,1 1-10-15,-3 5-3 0,-4-1 0 0,3 4 0 0,-2 0-32 0,-1 5-12 16,-1-6 9-16,-1 7-9 0,2-2 17 16,-4 2-1-16,5-7-1 0,-2-2 0 0,1-3 3 0,0 3 1 15,1-5 0-15,-1 5 0 0,3-8 5 0,-3-4 0 16,7 4 1-16,3 0 0 0,-3-3-25 0,3-6 0 15,-3 3 0-15,6-5 0 0,4 2-18 0,-4-2-2 16,1-3-1-16,6 0 0 16,0 0-9-16,0 0-2 0,0-8 0 0,0 5-592 15,2-5-118-15</inkml:trace>
  <inkml:trace contextRef="#ctx0" brushRef="#br1" timeOffset="83160.882">16028 12060 2019 0,'0'0'44'0,"0"0"10"0,0 0 2 0,0 0 0 0,0 0-44 0,0 0-12 0,0 0 0 0,4 9 0 16,0-1 31-16,2-1 4 0,-6 7 1 0,7-5 0 16,-1 7-2-16,1 0 0 0,-4 1 0 0,3 2 0 15,1 0-16-15,-1 1-3 0,1-1-1 0,3-3 0 16,-3 6 0-16,3-5 0 0,0-2 0 0,3 5 0 15,-7-4-14-15,8-4 11 0,0 1-11 0,-1 3 10 16,0-7-10-16,0-1 0 0,0 6 0 0,0-6 8 16,1 0-8-16,-1-2-17 0,4 2 4 0,0-6 1 15,-1 7-24-15,0-9-4 0,-2 5 0 0,-1-5-1 16,4 0-43-16,0 0-8 0,-1 0-1 0,-3-5-794 16</inkml:trace>
  <inkml:trace contextRef="#ctx0" brushRef="#br1" timeOffset="83675.977">16443 11742 1688 0,'0'0'37'0,"0"0"8"0,-3 6 2 0,-1-6 0 0,4 0-38 0,0 0-9 0,0 0 0 0,0 0 0 16,0 0 32-16,0 0 4 0,0 0 0 0,0 0 1 15,0 0 3-15,10 0 1 0,-10 0 0 0,7 0 0 16,6 3-1-16,-3 2-1 0,0 1 0 0,0-3 0 15,-1 2-12-15,6 3-3 0,-6 1 0 0,4-1 0 16,4 0-4-16,0 8 0 0,-1-2-1 0,1-3 0 16,-1 8 1-16,1-3 1 0,6-4 0 0,-3 7 0 15,0 0 0-15,-1-2 0 0,1-4 0 0,-3 9 0 16,0-3-7-16,-1 3-2 0,5-1 0 0,-2 5 0 0,1-4-3 0,-3 2-1 16,-4 0 0-16,0 7 0 0,1-7 0 0,-5 6 0 15,-5 1 0-15,2-7 0 0,1 7-8 0,-7-7 0 16,0 6 0-16,-3-5 0 0,-1 5 0 0,-2-6 8 15,-1-2-8-15,-3 3 8 0,-3-3-8 0,0 2 8 16,3-7-8-16,0 5 8 0,-1-6 0 0,5 0 0 16,-1-2 0-16,1 0 0 0,-4-6-8 0,0 3 0 15,3-3 9-15,1 6-9 0,-1-6 0 0,1-3-8 16,-5-1 0-16,2 1 0 16,-1-2-43-16,-1 2-8 0,-2-5-1 0,0 2-661 15,0-2-132-15</inkml:trace>
  <inkml:trace contextRef="#ctx0" brushRef="#br2" timeOffset="92998.755">7802 13751 1663 0,'0'0'36'0,"3"-2"8"0,-3-4 2 0,0-2 1 0,0 8-38 0,3 0-9 16,-3 0 0-16,0 0 0 0,0 0 0 0,7 0 0 15,-7 0 0-15,0 0 0 0,6 0 9 0,1 8 7 16,-3 0 0-16,-2 6 1 0,2-6 22 0,-1 9 4 16,-3-3 1-16,4 2 0 0,-4 6 5 0,3-3 2 15,-3 8 0-15,0-2 0 0,3-1-9 0,0 7-2 16,-3 2 0-16,4-3 0 0,-4 0-14 0,0-5-3 16,4 7-1-16,-2-2 0 0,2-5-10 0,-1 2-3 0,-3-2 0 0,4-3 0 15,-1-3-9-15,0 3 8 0,0 0-8 0,1-6 8 16,-4 0-8-16,0 1 0 0,0-3 9 0,0 2-9 15,3-8 0-15,-3 1-12 0,0-1 2 0,-3 0 0 32,3-8-55-32,0 6-11 0,0-6-3 0,0 0-866 0</inkml:trace>
  <inkml:trace contextRef="#ctx0" brushRef="#br2" timeOffset="93966.118">7639 13573 741 0,'0'0'16'0,"-7"0"3"0,1 0 1 0,-1 6 2 0,1-6-22 0,-1 0 0 16,7 0 0-16,0 0 0 0,0 0 31 0,0 0 1 16,0 0 1-16,0 0 0 0,0 0 27 0,0 0 4 15,0 0 2-15,0 0 0 0,0 0 11 0,0 0 3 16,0 0 0-16,0 0 0 0,0 0-13 0,3 0-3 16,1-8 0-16,2 2 0 0,4 4-8 0,0-3-3 15,-4 5 0-15,5-9 0 0,-2 6-19 0,5-2-4 0,-1-4-1 0,3 9 0 16,1-8 3-16,0 8 0 0,3-5 0 0,3 2 0 15,-3-3-21-15,3 6-11 0,-3 0 12 0,0 0-12 16,0 0 8-16,0 0-8 0,-1 6 0 0,-2-6 0 16,-1 3 0-16,5 2 0 0,-8 3 0 0,3 6 0 15,-3-6 0-15,4 1 0 0,0-1 0 0,-1 8 0 16,-6-8 0-16,4 9 0 0,-1-3 0 0,-3 2 0 16,0-3 0-16,0 4 0 0,-4-3 0 0,1 2 0 15,0-5 0-15,-4 3 0 0,-3 2 0 0,0-2 0 16,0-6 11-16,-3 3-11 0,0 3 10 0,-5-6-10 15,2 0 23-15,-1 6-2 0,1-6 0 0,-8 0 0 16,5 1-1-16,-5 4-1 0,1-4 0 0,0-2 0 16,-3 2-8-16,2 4-2 0,-2-4 0 0,-1-1 0 15,1 0-9-15,-1 0 0 0,-3 0 0 0,3 6 8 0,-3-6-8 0,1-4 8 16,-5 3-8-16,4 5 8 0,1-4-8 0,-1-1 0 16,-1-3 0-16,1 1 0 0,4-2 0 0,3 2 0 15,3-2-12-15,0-3 12 16,0 0-50-16,0 0-2 0,7 0-1 0,-4-8-582 15,4 8-116-15</inkml:trace>
  <inkml:trace contextRef="#ctx0" brushRef="#br2" timeOffset="95068.741">8793 13469 950 0,'0'0'20'0,"0"0"5"0,0 0 1 0,0 0 2 0,0 0-28 0,0 0 0 0,0 0 0 0,3 0 0 15,4-5 49-15,-7 5 5 0,0 0 1 0,0 0 0 16,0 0-3-16,0 0-1 0,0 0 0 0,0 0 0 16,0 0-5-16,0 0-1 0,-7 5 0 0,-2 4 0 15,-2-4-5-15,2 6-2 0,2-2 0 0,-3-2 0 16,-3 7-2-16,0 0-1 0,-4 2 0 0,4 1 0 16,-4-1-2-16,3 6 0 0,-2 0 0 0,0 2 0 15,-1-4 1-15,1 7 0 0,-1-2 0 0,4-1 0 16,-4 1-10-16,1 5-1 0,3-3-1 0,-4 1 0 15,0 2-9-15,1 0-1 0,3 3-1 0,-2 3 0 16,6-9-11-16,-1 3 8 0,3 0-8 0,1-5 8 16,3 0-8-16,3-4 10 0,0 1-10 0,3 3 10 15,3-9-10-15,1 1 8 0,3 2-8 0,-1-2 8 16,8-7-8-16,0 4 8 0,-1-6-8 0,5 1 8 0,1 4-18 16,5-11-4-16,0 4-1 0,-1 2 0 15,4-8-58-15,3 6-12 0,0-6-3 0,-6 2-768 16</inkml:trace>
  <inkml:trace contextRef="#ctx0" brushRef="#br2" timeOffset="97888.334">8850 13650 525 0,'0'0'11'0,"0"0"2"0,0 0 1 0,0 0 2 0,-7 0-16 0,7 0 0 0,0 0 0 0,0 0 0 16,0 0 20-16,0 0 1 0,0 0 0 0,0 0 0 15,0 0-13-15,0 0-8 0,0 0 10 0,0 0-10 16,0 0 0-16,0 0 0 0,0 0 0 0,0 0 0 16,0 0-20-16,0 0-1 0,0 0 0 0,0 0 0 15,0 0-18-15,0 0-3 16,0 0-1-16,0 0 0 0,0 0 7 0,0 0 0 0,0 0 1 0,0 0 0 15,0 0 26-15,0 0 9 0,0 0 0 0,0 0-9 16,0 0 51-16,0 0 10 0,0 0 3 0,0 0 0 0,0 0-7 0,0 0 0 16,0 0-1-16,0 0 0 0,0 0-31 0,0 0-7 15,0 0-1-15,0 0 0 0,0 0-22 0,0 0-5 16,0 0-1-16,0 0 0 0,0 0 1 0,0 0 0 16,0 0 0-16,0 0 0 0,0 0 19 0,0 0 0 15,0 0 0-15,0 0 0 0,0 0 26 0,0 0 9 16,0 0 1-16,0 0 1 0,0 0 26 0,0 0 5 15,0 0 0-15,0 0 1 0,0 0-5 0,0 0 0 16,0 0-1-16,0 0 0 0,0 0 1 0,0 0 0 16,0 0 0-16,0 0 0 0,0 0 0 0,0 0 0 15,0 0 0-15,0 0 0 0,0 0-21 0,0 0-4 16,0 0-1-16,0 0 0 0,0 0 8 0,0 0 2 0,0 0 0 0,0 0 0 16,-7 0-5-16,7 0-1 0,0 0 0 0,-3 0 0 15,0 0-10-15,3 0-3 0,0 0 0 0,-4 9 0 16,4-4-11-16,-3 3-2 0,3-5-1 0,3 8 0 15,1-3-7-15,-4 0 0 0,3 3-8 0,-3-5 12 16,6 7-2-16,-2-4-1 0,-1-1 0 0,1 0 0 16,-2 0 5-16,5 0 1 0,-7 1 0 0,4-4 0 15,-4 3-1-15,3-5 0 0,0 5 0 0,-3-8 0 16,4 6 3-16,-4-6 1 0,0 0 0 0,3 2 0 16,-3-2 1-16,0 0 0 0,0 0 0 0,6 6 0 15,-6-6 2-15,0 0 1 0,0 0 0 0,4 3 0 16,3-3-6-16,-7 0-2 0,0 0 0 0,0 0 0 15,6 0 13-15,-6 0 2 0,0 0 1 0,0 0 0 16,0 0-30-16,10-3 0 0,0-3-13 0,0-2 4 16,0 6 9-16,0-7 16 0,3 1-4 0,-3-6-1 0,3 6 1 15,1-6 0-15,-1 4 0 0,0-4 0 0,0-3-2 0,4 3 0 16,-3-1 0-16,-1-2 0 0,3 0-10 0,-2 1 10 16,-1-3-10-16,0 8 10 0,0-3-10 0,-3-2 0 15,0 8-12-15,0-6 12 0,-3 6-18 0,0-1 4 16,-1-4 1-16,-3 4 0 15,-3 9-32-15,7-2-7 0,-1-6 0 0,-2 2-1 16,-1 6-18-16,-3 0-3 0,0 0-1 0,7-3 0 16,0-2-16-16,-7 5-3 0,0 0-1 0,0 0-529 15,0 0-105-15</inkml:trace>
  <inkml:trace contextRef="#ctx0" brushRef="#br2" timeOffset="98339.541">8886 13858 1418 0,'0'0'31'0,"0"0"6"0,0 0 2 0,-4 0 1 0,4 0-32 0,0 0-8 16,0 0 0-16,0 0 0 0,-2 3 70 0,2-3 12 15,0 0 2-15,0 0 1 0,0 0-15 0,0 0-3 16,0 0-1-16,0 0 0 0,0 0-11 0,-4 0-3 15,1 8 0-15,3-3 0 0,0 4-6 0,0-1-2 16,0 6 0-16,0-6 0 0,0 3-17 0,3 2-4 16,-3 9-1-16,0-5 0 0,0 4-14 0,0-1-8 15,0 1 10-15,0 2-10 0,-3-1 10 0,3-3-10 16,-7 3 10-16,7-6-10 0,-3 0 9 0,3 1-9 16,-4-3 8-16,4-1-8 0,0-2 10 0,0-3-10 0,0 1 12 15,4-4-12-15,-4-5 0 0,3 8 0 0,-3-8 0 0,0 0 0 31,0 0-117-31,7 6-27 0,0-3-6 0,-7-3-790 0</inkml:trace>
  <inkml:trace contextRef="#ctx0" brushRef="#br2" timeOffset="98806.905">9436 13592 1377 0,'0'0'39'0,"0"0"9"0,0 0-39 0,0 0-9 15,0 0 0-15,0 0 0 0,0 0 60 0,-3 3 9 16,0 6 3-16,3-9 0 0,-3 8-4 0,-4 0-1 16,3 5 0-16,2 4 0 0,-2-3-10 0,0 3-1 0,1-2-1 0,-1 8 0 15,2-7-9-15,-2 9-2 0,4-3 0 0,-3 0 0 16,-1 2-16-16,1 1-3 0,0 5-1 0,0 0 0 15,-4 0-12-15,1 3-2 0,-1-3-1 0,1 2 0 16,-2-1-1-16,1 2-8 0,1-3 12 0,-1 0-4 16,1-5-8-16,-4-1 10 0,4-2-10 0,-1 0 10 15,-3-6-10-15,6 6 10 0,-3-10-10 0,5 3 10 16,-2-1-10-16,1 0-11 0,-1-3 3 0,8-5 0 31,-1-4-48-31,-3-2-8 0,4 6-3 0,5-6-585 0,1 0-116 0</inkml:trace>
  <inkml:trace contextRef="#ctx0" brushRef="#br2" timeOffset="99221.616">10026 13705 1465 0,'0'0'32'0,"0"0"6"0,0 0 2 0,0 0 2 0,0 0-34 0,0 0-8 15,-2 5 0-15,-5-2 0 0,0 3 32 0,0 2 5 0,4 0 1 0,-4 6 0 16,-6-3 15-16,3 2 3 0,7 1 1 0,-7 3 0 15,0-1 7-15,0 0 0 0,-3 9 1 0,0-3 0 16,-4 0-4-16,0 2-1 0,1 6 0 0,-1-5 0 16,1 0-32-16,-5 4-6 0,2-3-2 0,-1-4 0 15,-4 2-10-15,5-2-2 0,3 2-8 0,-5-7 12 16,5 5-4-16,-1-8 0 0,4-4-8 0,0 4 12 16,2-6-12-16,2 1 8 0,-1-2-8 0,3 0 0 31,4-5-22-31,3-2-10 0,0 0-3 0,-7 0 0 0,0 0-127 0,4-2-26 0,0-7-4 15,0 1-2-15</inkml:trace>
  <inkml:trace contextRef="#ctx0" brushRef="#br2" timeOffset="99505.378">9599 13812 1702 0,'0'0'48'0,"0"0"11"0,0 0-47 0,0 0-12 15,0 0 0-15,0 0 0 0,0 0 56 0,0 0 8 16,0 8 3-16,-3 0 0 0,3 0-5 0,0 1-1 16,3-1 0-16,-3 6 0 0,6 2-10 0,-2 0-3 15,3 0 0-15,-1-2 0 0,4 8-8 0,0-5-1 16,0 5-1-16,3-3 0 0,1 3-24 0,-1-6-5 16,-4 6-1-16,8-5 0 0,-7 4 4 0,4-4 1 15,-1 5 0-15,0-6 0 0,0 0-13 0,4 1 0 16,-8-1 0-16,5-2 0 0,-4 2 0 0,-4-2 0 0,5-3 0 0,-5 2 0 31,4 1-20-31,-4-6-6 0,1 1-2 0,3-1 0 16,-6-6-44-16,-4-2-8 0,9 0-3 0,2 0-574 0,-5 0-115 0</inkml:trace>
  <inkml:trace contextRef="#ctx0" brushRef="#br2" timeOffset="100038.622">9907 13423 1245 0,'0'0'27'0,"-7"0"5"0,7 0 2 0,0 0 2 0,-9 0-28 0,2 5-8 16,7-5 0-16,0 0 0 0,0 0 34 0,0 0 6 16,0 0 0-16,0 0 1 0,0 0 14 0,0 0 2 15,0 0 1-15,0 0 0 0,0 0-1 0,7 3 0 0,-4-3 0 0,7 6 0 16,0-3-14-16,0 2-3 0,-1-2-1 0,2 4 0 15,-5 2-12-15,5-1-3 0,5 6 0 0,-3 3 0 16,-3 4-10-16,3 1-2 0,4-3-1 0,-1 11 0 16,1-5 5-16,0 5 2 0,-4-5 0 0,3 5 0 15,8 6-2-15,-7-9-1 0,-8 9 0 0,4-7 0 16,4-1-5-16,-4 7-1 0,-3-7 0 0,0 2 0 16,0 0 2-16,0 0 0 0,0-6 0 0,-6 7 0 15,-8 2-11-15,4-3 10 0,10 3-10 0,-7 2 10 16,-6-2-10-16,0-9 8 0,3 7-8 0,0-7 8 15,-3 6 0-15,-1 1-8 0,-6-7 12 0,3 1-4 16,7 2 0-16,-7-7-8 0,-9 1 12 0,3 4-4 16,7-3-8-16,-5-6 8 0,-6 1-8 0,2-4 8 15,1 4-8-15,0-9-16 0,5 0 4 0,-1 0 1 16,-6-2-17-16,2-3-4 0,11-3-1 0,-4-3-635 16,0-3-128-16</inkml:trace>
  <inkml:trace contextRef="#ctx0" brushRef="#br2" timeOffset="100555.715">10836 13891 1378 0,'0'0'30'0,"0"0"6"0,0 0 2 0,-7 0 2 0,-6-3-32 0,13 3-8 0,3-5 0 0,-3 5 0 15,-3 0 43-15,3 0 7 0,3-9 2 0,3 9 0 16,8-5-22-16,-11 3-4 0,-3 2-1 0,7 0 0 16,6-6 26-16,-3 6 5 0,-10 0 0 0,3-3 1 0,10-2 8 15,-2 5 2-15,2 0 0 0,-3-3 0 0,-3 3-18 0,2 0-3 16,8-5-1-16,-7 5 0 0,-3 0-27 0,6 0-6 15,3 0 0-15,1 0-1 0,0 0-11 0,-1 0 0 16,1 0 0-16,6 0 0 0,4 0 0 0,-8 0 0 16,-5 0 0-16,2-3 0 0,11-3 0 0,-7 6 0 15,-7 0-9-15,-3 0 9 16,-1 0-52-16,6 0-3 0,-2 0-1 0,-4-3 0 16,-2-2-4-16,3 10-2 0,-1-5 0 0,2 0-518 15,-11 0-104-15</inkml:trace>
  <inkml:trace contextRef="#ctx0" brushRef="#br2" timeOffset="100873.151">10743 14083 2080 0,'0'0'46'0,"0"0"10"0,-3 0 1 0,3 0 1 0,9-6-46 0,-9 6-12 0,0 0 0 0,0 0 0 16,13 0 24-16,1-5 2 0,2 2 1 0,-2-2 0 16,-1 5 2-16,10-3 1 0,4-3 0 0,-4 3 0 15,-6-4-5-15,6 0-1 0,7 0 0 0,0 7 0 0,-4-8-10 0,4 8-2 16,-4 0-1-16,11-6 0 0,3 6-11 0,-8-3-17 15,-11 3 4-15,5-5 1 0,7 5-3 0,-3 0 0 16,-10 0 0-16,0 0-677 16,-3 0-136-16</inkml:trace>
  <inkml:trace contextRef="#ctx0" brushRef="#br2" timeOffset="103803.241">12053 13719 802 0,'0'0'17'0,"0"0"4"0,0 0 1 0,0 0 2 0,0 0-24 0,0 0 0 15,0 0 0-15,0 0 0 0,0 0 97 0,0 0 15 16,0 0 4-16,0 0 0 0,0 0-23 0,0 0-4 16,0 0-1-16,0 0 0 0,0 0-21 0,0 0-5 15,0 0-1-15,0 0 0 0,0 0-5 0,-4 8 0 16,4 0-1-16,0-8 0 0,0 8-10 0,0 0-1 16,0 6-1-16,0-6 0 0,-3 6-15 0,3-3-4 0,0 5 0 0,-3 6 0 15,3 0-8-15,0 0-3 0,-3 3 0 0,-1-1 0 16,4 6-5-16,0-5-8 0,-4 8 11 0,4-3-11 15,0-5 9-15,-3 5-9 0,3-5 0 0,0 4 9 16,0-7-9-16,0 0 8 0,3-3-8 0,-3 3 8 16,0-6-8-16,0 1 0 0,0-3 0 0,4 3 8 15,-4-4-8-15,0-5 0 0,0 6 0 0,0-6 8 32,0 0-43-32,0 1-9 0,0-7-1 0,0 6-933 0</inkml:trace>
  <inkml:trace contextRef="#ctx0" brushRef="#br2" timeOffset="104537.657">11934 13618 1105 0,'0'0'24'0,"0"0"4"0,-4 0 2 0,4 0 2 0,0 0-32 0,0 0 0 0,0 0 0 0,-7 0 0 31,4 0-19-31,3 0-10 0,0 0-3 0,0 0 0 0,0 0 64 0,0 0 12 0,0 0 2 0,0 0 1 16,0 0 23-16,0 0 5 0,0 0 1 0,0 0 0 15,7 0-6-15,-7 0-1 0,0 0 0 0,7-6 0 16,2 6-20-16,-2-3-4 0,-1-2-1 0,-6 5 0 16,10 0-9-16,-3-3-3 0,3-3 0 0,0 3 0 15,0-2-6-15,0 5-2 0,0-8 0 0,-1 8 0 0,5 0-5 0,0-6-2 16,-5 6 0-16,4 0 0 16,1-2-6-16,-1 4-2 0,0 4 0 0,-3-6 0 0,3 8-9 0,-6-3 0 15,3-2 0-15,-3 6 0 0,3-1 0 0,-4 0 0 16,1 5 0-16,0-4 8 0,-5 4-8 0,2-1 8 15,7 2-8-15,-9-1 8 0,5-2-8 0,-3 3 8 16,2-6-8-16,1 8 8 0,-1 1-8 0,1-4 0 16,-4 4 0-16,1-3 0 0,-2 2 0 0,2 0 0 15,-4-2-9-15,0-3 9 0,-4 2 0 0,4 1 0 0,-2-3 0 16,-5-2 0-16,3 4 0 0,1 1 0 16,-3-6 0-16,2 0 0 0,-2 4 0 0,-1-7 0 0,0 3 0 0,1 0 0 15,-5 0 0-15,2 1 9 0,2-4-9 16,1-2 8-16,-4 5-8 0,-4-8 0 0,4 6 0 0,-3 2 8 15,3-8-8-15,0 7 0 0,1-7 9 0,-5 7-9 16,4-7 0-16,0 0 0 0,-3 0 0 0,3 0 0 16,0 0-15-16,0 0-7 0,0-7-2 0,0 7 0 31,3-7-59-31,-2 1-12 0,2 4-2 0,1-4-743 0</inkml:trace>
  <inkml:trace contextRef="#ctx0" brushRef="#br2" timeOffset="106022.686">12842 13455 950 0,'0'0'20'0,"0"0"5"0,0 0 1 0,0 0 2 0,0 0-28 0,0 0 0 0,3-2 0 0,-3 2 0 16,0 0 81-16,3-5 11 0,-3-3 3 0,0 8 0 16,0 0-25-16,0 0-5 0,4-9-1 0,-4 9 0 0,0 0-12 0,0 0-4 15,0 0 0-15,0 0 0 0,0 0-20 0,0 0-4 16,-7 0 0-16,1 0-1 0,2 6-15 0,-5-3-8 15,2 5 8-15,0-1-8 0,-3 2 23 0,-3 5 0 16,-4 2 0-16,1 0 0 0,-1 6 15 0,-3 4 3 16,3-5 1-16,-2 4 0 0,-5 4-3 0,2 2-1 15,5-1 0-15,-3-5 0 0,0 7-10 0,3-1-1 16,0-1-1-16,1 3 0 0,0-4-10 0,-1 2-3 16,3 1 0-16,1 1 0 0,4-2-5 0,-1 4 0 15,3-7-8-15,0 1 12 0,4-4-12 0,0 3 8 16,3-9-8-16,0 3 0 0,3 2 11 0,3-7-11 0,5 5 12 15,-1-8-12-15,-1 1 9 0,4-1-9 0,1-2 0 16,3 3 9-16,-1-6-9 0,0 4 0 0,4 1 0 0,4-3 0 31,-1-3-53-31,1 6-3 0,2-6-1 0,0 1-609 0,1 4-122 0</inkml:trace>
  <inkml:trace contextRef="#ctx0" brushRef="#br2" timeOffset="108263.849">13249 13664 856 0,'0'0'19'0,"0"0"4"0,0 0 1 0,0 0 0 0,0 0-24 0,0 0 0 0,0 0 0 0,0 0 0 15,0 0 53-15,-6 3 7 0,6-3 0 0,-3 5 1 16,-3-2 15-16,6-3 4 0,-4 6 0 0,4-6 0 15,0 0-10-15,-7 5-2 0,1-3 0 0,2 6 0 0,4-8-16 0,-7 6-4 16,1-3-1-16,3 5 0 0,-4-2-24 16,1 2-5-16,-1 6-1 0,-3-4 0 0,-1 4-5 0,-2-3-2 15,4 3 0-15,-4 2 0 0,-1 6 2 0,-2-5 0 16,-1-1 0-16,1 6 0 0,-5 0 11 0,5-3 2 16,-4 3 1-16,0 2 0 0,0-2 7 0,0-5 2 15,0 5 0-15,1-6 0 0,2 1-9 0,0 2-2 16,1-3 0-16,3-5 0 0,0 3-15 0,-1 2-9 15,0-8 10-15,5 6-10 0,-8-6 0 0,10 0 0 16,1-2 0-16,-1-3 0 16,7-3-17-16,-4 5-10 0,4-5-1 0,0 0-1 15,0 0-57-15,8 3-11 0,-8-3-3 0,0 0-750 0</inkml:trace>
  <inkml:trace contextRef="#ctx0" brushRef="#br2" timeOffset="108890.495">12918 13686 752 0,'0'0'16'0,"0"0"4"0,0 0 1 0,0 0 0 0,0 0-21 0,0 0 0 16,0 0 0-16,-3 2 0 0,3-2 83 0,0 0 12 16,0 0 2-16,0 0 1 0,0 0-9 0,0 0-1 15,0 0-1-15,0 0 0 0,0 0-22 0,0 0-4 0,0 0-1 0,0 0 0 16,0 0-9-16,0 0-3 0,0 0 0 0,0 0 0 16,0 0 4-16,0 0 1 0,0 0 0 0,0 0 0 15,0 0-4-15,0 0-1 0,0 0 0 0,0 0 0 16,0 0-17-16,9 6-4 0,-1-4-1 0,-8-2 0 15,6 9-6-15,1-1-2 0,0-2 0 0,-1 2 0 16,-3-3 2-16,1 4 1 0,2-1 0 0,-3 0 0 16,4 0 0-16,-4 0 0 0,0 9 0 0,5-9 0 15,-5 6 2-15,7-6 0 0,-4 8 0 0,-3 1 0 16,8-3-3-16,-2 2-1 0,1 0 0 0,4 0 0 16,-1-2-7-16,0 3 0 0,0 0-1 0,4 2 0 15,0-4-3-15,-1-3-8 0,-3 2 12 0,1 1-4 16,-1-1-8-16,3-2 0 0,-3 1 0 0,-2 1 0 0,-1-3 0 15,-3 2 0-15,2-4 0 0,1 4 0 0,-3-4 0 16,0 1 8-16,3-1-8 0,-4-1 12 16,1-3-73-16,0 4-15 0,-1-4-2 0,1-2-678 15,-1 2-136-15</inkml:trace>
  <inkml:trace contextRef="#ctx0" brushRef="#br2" timeOffset="111744.068">13568 13532 952 0,'0'0'27'0,"0"0"5"0,0 0-32 0,0 0 0 0,0 0 0 0,-4-2 0 15,2-4 73-15,2 6 8 0,0 0 2 0,-4 0 0 16,4 0 0-16,0 0 0 0,0 0 0 0,0 0 0 16,0 0-5-16,0-8-1 0,4 2 0 0,-4 6 0 0,0 0-3 0,0 0-1 15,0 0 0-15,0 0 0 0,0 0-24 16,0 0-5-16,6 6 0 0,1 2-1 0,-1 6-19 0,-3-3-3 15,1 5-1-15,0 6 0 0,-4 0-3 0,0 2-1 16,0 2 0-16,0 3 0 0,0 2-4 0,0-1 0 16,-4-6-1-16,4 9 0 0,0-3 2 0,-4 1 1 15,4 1 0-15,-3-2 0 0,3 0-2 0,-3 1 0 16,3-4 0-16,0 3 0 0,3-5-12 0,0-4 11 16,-3 4-11-16,0-6 10 0,0-2-2 0,4-6-8 15,0 2 12-15,-2 1-4 0,2-3-8 0,-1-3 10 16,1 0-10-16,-1-2 10 15,-3-6-30-15,6 3-5 0,-6-3-2 0,7 5 0 16,3-10-120-16,-3 2-24 0,3-3-5 0,-1 3-730 0</inkml:trace>
  <inkml:trace contextRef="#ctx0" brushRef="#br2" timeOffset="112244.517">13900 13609 1335 0,'0'0'29'0,"0"0"7"0,-4 9 0 0,-2-1 2 0,3 8-30 0,-1-3-8 16,0-4 0-16,1 8 0 0,0-2 52 0,3-1 10 15,-3-2 2-15,3 7 0 0,0-9-6 0,0 4-1 16,0 3 0-16,0-9 0 0,3 8 10 0,-3-8 1 16,3 6 1-16,0-6 0 0,1 6-38 0,0-3-8 15,2-5-2-15,-3 1 0 0,4 2-1 0,-3-1-1 16,-2 0 0-16,2-2 0 0,3-3-2 0,-7-3 0 15,9 0 0-15,-2 0 0 0,-1 0 8 0,-6 0 2 16,8 0 0-16,1-3 0 0,-2-3-1 0,-1-2 0 0,1 5 0 0,3-11 0 16,0 7-4-16,-3-2-1 0,0-4 0 0,2-4 0 15,1 3-7-15,4-2-2 0,-5 0 0 0,1-1 0 16,4-5-12-16,-1 1 8 0,0 1-8 0,4-7 0 16,-4 7 0-16,7-2 0 0,-3 1 0 0,0 1 0 15,-2-1 0-15,2 4 0 0,-1-5 0 0,-2 6 0 16,0 3-17-16,-1-4 0 0,0 9 0 0,-4-6 0 31,2 5-23-31,-5 2-5 0,1-1-1 0,-1 5 0 0,-6 3-26 16,7-6-4-16,-7 6-2 0,0 0-870 0</inkml:trace>
  <inkml:trace contextRef="#ctx0" brushRef="#br2" timeOffset="112657.03">13883 13896 1459 0,'0'0'41'0,"0"0"10"0,0 0-41 0,-7 3-10 0,4 6 0 0,0-4 0 16,3-5 47-16,-4 8 7 0,1 0 2 0,3 0 0 16,0 1 11-16,0-1 2 0,0 1 1 0,0 4 0 15,0-5-9-15,0 9-1 0,0-9-1 0,0 6 0 16,3 1-20-16,-3-1-4 0,0-2-1 0,4 1 0 15,-1 3-17-15,0-2-3 0,-3-6-1 0,7 1 0 16,-3 4-5-16,-1-2-8 0,-3-3 11 0,3 1-11 16,-3-9 8-16,3 5-8 0,4 3 0 0,-7-8 0 31,0 0-17-31,6 0-11 0,1 6-1 0,3-6-1 0,-3-6-136 0,2 6-27 0,-1-8-6 0</inkml:trace>
  <inkml:trace contextRef="#ctx0" brushRef="#br2" timeOffset="113279.472">14330 13262 1138 0,'0'0'32'0,"0"0"8"0,0 0-32 0,0 0-8 0,0 0 0 0,0 0 0 16,0 0 37-16,0 0 7 0,0 0 0 0,7 0 1 15,0 0 32-15,-7 0 7 0,6 5 0 0,1-5 1 16,0 3-11-16,3 3-2 0,0-6-1 0,-1 5 0 15,2-2-11-15,-2 2-3 0,5-3 0 0,-1 7 0 0,1-1-10 0,-1 6-3 16,-4-6 0-16,5 6 0 0,-1-4-17 0,1 4-4 16,-1 3-1-16,0-1 0 0,0 6-9 0,-3-5-1 15,4 5-1-15,-1-1 0 0,-3-1-1 0,-1 1 0 16,2 4 0-16,-2-3 0 0,1 2 2 0,-3 7 1 16,0-2 0-16,-1 2 0 0,-2-4-5 0,3 3 0 15,-7 3-8-15,2-3 12 0,-2 6 6 0,0-4 1 16,-2 2 0-16,-5 1 0 0,3-2-19 0,-2 0-19 15,2-4 4-15,-3-3 1 0,1 3 14 0,-4-7 0 16,4-5 9-16,-1 5-9 0,1-6 12 0,-1 1-4 16,3-9-8-16,1 6 12 0,0-7-12 0,-1 2 0 0,1-1 0 0,-1-3 0 31,-2-2-28-31,6-3-8 0,0 0-1 0,-3 9-673 0,-4-9-134 0</inkml:trace>
  <inkml:trace contextRef="#ctx0" brushRef="#br2" timeOffset="114095.035">15113 13532 1216 0,'0'0'27'0,"0"0"5"0,0 0 2 0,0 0 0 0,0 0-34 0,0 0 0 15,0 0 0-15,0 0 0 0,0 0 64 0,0 0 7 16,0 0 1-16,3 14 0 0,1-2-9 0,-4 1-2 15,3 3 0-15,1-2 0 0,-2 3-7 0,-2 5-2 16,4-3 0-16,-1 3 0 0,-3-1-12 0,4 4-4 16,-1-1 0-16,-3-2 0 0,0 3-7 0,3 0-1 15,1 2-1-15,-4-3 0 0,3 1-10 0,-3 0-1 0,0 2-1 16,4-2 0-16,-2 0-7 0,-2-9-8 0,0 5 11 16,4-4-11-16,-4 0 20 0,3-3-2 0,1-1-1 0,-1-5 0 15,0 0-17-15,0 1 0 0,-3-9-11 0,4 0 11 16,-4 0-26-16,0 0 2 0,9 0 0 0,-9 0-621 15,8 0-124-15</inkml:trace>
  <inkml:trace contextRef="#ctx0" brushRef="#br2" timeOffset="114629.163">15081 13407 1681 0,'0'0'36'0,"0"-8"8"0,0 2 2 0,0 6 2 0,0 0-38 0,0-8-10 15,2 0 0-15,2 2 0 0,3 3 33 0,-5-2 5 16,5-4 1-16,0 7 0 0,-1-4-15 0,1-1-2 15,-1 4-1-15,5-3 0 0,-1 3 4 0,-3-2 1 16,2-4 0-16,1 9 0 0,0-5-1 0,-4 2 0 16,2-2 0-16,1 5 0 0,2-3-10 0,-2-3-3 15,1 6 0-15,-3 0 0 0,2 0-2 0,-1 0-1 0,1 0 0 0,2 6 0 16,2-3-9-16,-4 2 0 0,2-2-12 16,-5 6 12-16,4 1 0 0,0 2 15 0,0-5-1 0,0 1 0 15,0 6-14-15,-4 3 0 0,5-3 0 0,-2-4-10 16,-2 4 10-16,-1 3 0 0,1-4 0 0,-3-2 0 15,-1 3 0-15,0 2 0 0,-3-7 0 0,0 4 0 16,0 3 0-16,0-7-12 0,-3 4 2 0,0-4 0 16,-1 7 34-16,-3-8 6 0,5 6 2 0,-9-3 0 15,2-5-32-15,2 7 0 0,-3-2 0 0,0-3 0 16,-4 1 0-16,5-1 0 0,-1-3 0 0,0 4 0 16,0-2 0-16,0 1 0 0,0-2 0 0,0-3 0 15,0 5 0-15,-4-8 0 0,5 6 0 0,-1 2-10 16,0-8 10-16,0 5 0 0,0-2 8 0,0-3-8 15,-3 0 0-15,3 0-18 0,0 6 3 0,0-6 1 16,0 0-22-16,3 0-4 0,-2 0 0 0,2 0-588 16,0 0-118-16</inkml:trace>
  <inkml:trace contextRef="#ctx0" brushRef="#br2" timeOffset="115113.419">15926 13270 1465 0,'0'0'32'0,"-7"6"6"0,0-6 2 0,7 0 2 0,0 0-34 0,-10 0-8 0,1 5 0 0,-2-2 0 16,11-3 74-16,-9 7 13 0,-1-1 2 0,-1 2 1 15,2 0 14-15,-2 1 4 0,-2-1 0 0,7 8 0 16,-7-2-108-16,2-3-16 0,-2 8-5 0,4 0-2 15,-4 0 40-15,-1 1 8 0,0 4 2 0,5 4 0 16,-4-4-9-16,0 10-2 0,-1-5 0 0,0 2 0 16,1-2 0-16,4-1-1 0,-2 2 0 0,5 0 0 0,-5 0-5 0,2 0-1 15,-1-5 0-15,3 8 0 16,1-6-9-16,-1 1 0 0,4-1 9 0,-1-3-9 0,-2 1 8 16,6 0-8-16,4-9 8 0,-2 6-8 0,5 0 0 0,-3-5 0 15,5-1 0-15,-2-3 0 0,6-4-12 0,1 7-6 16,-1-8-2-16,3 0 0 15,4-2-17-15,-3-3-4 0,3 2-1 0,-1-5 0 16,2 3-42-16,-5-3-8 0,4 0-1 0,-3-3-763 16</inkml:trace>
  <inkml:trace contextRef="#ctx0" brushRef="#br2" timeOffset="115636.185">15989 13546 2026 0,'0'0'44'0,"0"0"10"0,0 0 2 0,0 0 1 0,0 0-45 0,0 0-12 0,0 0 0 0,3 8 0 15,-3 1 12-15,3 1 0 0,1 4 0 0,-4 0 0 0,3-3 4 16,0 10 0-16,-3-7 1 0,3 3 0 0,1 0-5 0,-4-2 0 16,3-1-1-16,1-2 0 0,-2 1 7 0,2 1 2 15,-1-3 0-15,5-3 0 0,-6 6 4 0,2-6 2 16,3-3 0-16,-5-2 0 0,-2-3 13 0,4 8 2 15,-4-8 1-15,0 0 0 0,10 0-14 0,-4 0-4 16,1 0 0-16,-1-2 0 0,1-4 2 0,3 6 0 16,-3-8 0-16,3 0 0 0,-3-6-5 0,2 6-1 15,2-3 0-15,2-6 0 0,4-2-8 0,-1 0-1 16,-3-8-1-16,7 7 0 0,-4-1-10 0,4-1 8 16,1-3-8-16,-5 4 8 0,1-5-8 0,2 4 0 0,-2-2 0 15,3 2 0-15,-4 6 0 0,-2-1 0 0,-1 0 0 0,1 4 0 16,-5-3 0-16,1 8-17 0,-3-1 4 0,3 1 1 31,-3 2-23-31,-4-2-4 0,3 6-1 0,-2-3 0 16,-4 5-33-16,0 0-7 0,0 0-2 0,0 0 0 15,0 0-109-15,0 0-21 0,0 0-5 0,-7 0-591 0</inkml:trace>
  <inkml:trace contextRef="#ctx0" brushRef="#br2" timeOffset="116050.337">16012 13795 1710 0,'-7'3'37'0,"7"-3"8"0,0 0 2 0,-6 0 1 0,6 6-38 0,0-6-10 16,0 0 0-16,-4 2 0 0,1 6 31 0,3-2 4 15,-3 2 1-15,3 0 0 0,0 1 6 0,0-1 2 0,-3 6 0 16,3-7 0-16,0 10 0 0,0-3 0 0,-4-4 0 0,4 4 0 15,-3 3-7-15,3 0-1 0,-4 2 0 0,4-9 0 16,0 7-20-16,0-3-5 0,4-1-1 0,-1-2 0 16,1-3-10-16,-4 6 10 0,3-6-10 0,0 1 10 15,-3-9-10-15,7 7 0 0,-1 2 0 0,1-4 0 32,2-2-25-32,-2-3-7 0,3 0-2 0,-3 0 0 15,3 0-119-15,0-3-24 0,0-2-5 0</inkml:trace>
  <inkml:trace contextRef="#ctx0" brushRef="#br2" timeOffset="116664.082">16407 13095 1276 0,'0'0'36'0,"0"0"8"0,0 0-35 0,0 0-9 0,0 0 0 0,0 0 0 16,0 0 44-16,0 0 6 0,0 3 2 0,0-3 0 15,0 0 4-15,0 8 0 0,0-8 1 0,6 5 0 16,-3-2 6-16,1 2 1 0,5 3 0 0,-2-2 0 16,-3-3-10-16,5 5-2 0,1 0 0 0,1 0 0 15,-2 0-4-15,2 6-2 0,2 0 0 0,4-3 0 16,-4-3-17-16,3 6-3 0,1 2-1 0,0 1 0 15,-1 2-11-15,0-3-2 0,1 0-1 0,-1 1 0 16,1 5 3-16,3-6 1 0,-3 6 0 0,-1-3 0 16,1 3 8-16,0 0 1 0,-1 3 1 0,1-3 0 15,-4-3-15-15,-4 3-10 0,-1 0 12 0,-2 2-12 16,1-2 10-16,-4-5-10 0,0 7 8 0,4-2-8 0,-4 0 14 16,-3-3-2-16,0 3-1 0,0 3 0 0,-3-3-3 15,-1 2-8-15,-2-2 12 0,-1 3-4 0,1-4-8 0,-1 4 10 16,-6 0-10-16,0 5 10 0,-4 0-10 0,1-5 0 15,-5 4 0-15,8-3 0 0,-7-4 0 0,7-1 0 16,0-4 0-16,0-1 0 0,0 0 0 0,-1-7 0 16,4 4 0-16,0-4 0 0,3-4 0 0,-2-2 0 15,2 2 0-15,1-2-11 16,-1-3-40-16,-1 0-8 0,2 0-1 0,-4 0-1028 16</inkml:trace>
  <inkml:trace contextRef="#ctx0" brushRef="#br2" timeOffset="118332.349">17733 13245 1234 0,'0'0'27'0,"0"0"5"0,0 0 2 0,0 0 2 0,0 0-36 0,0 0 0 15,0 0 0-15,0 0 0 0,0 0 68 0,0 0 6 16,0 0 2-16,-4 8 0 0,1-2-13 0,0-3-3 16,-4 2 0-16,4 4 0 0,0-1-24 0,0-1-6 15,-8 7-1-15,5-6 0 0,-1 9 0 0,1-3 0 16,-5 2 0-16,2 6 0 0,-1 3 7 0,-4-1 0 15,1 9 1-15,-4 6 0 0,-2 4 11 0,2 3 3 16,-6 2 0-16,0-2 0 0,-1 3-38 0,2-2-13 0,-6-1 9 16,2 0-9-16,3-5 16 0,-4 7-1 0,5-5-1 0,-6-2 0 15,6-2 7-15,-2-7 2 0,1 4 0 0,0-6 0 16,3-3-7-16,4-5-2 0,2 2 0 0,0-7 0 16,1 2-2-16,7-2 0 0,-4-7 0 0,4-1 0 31,-1 4-36-31,3-4-7 0,1-4-1 0,3-2-1 15,0-3-140-15,0 0-28 0,0 0-6 0</inkml:trace>
  <inkml:trace contextRef="#ctx0" brushRef="#br2" timeOffset="119083.221">18018 13503 1378 0,'0'0'30'0,"0"0"6"0,0 0 2 0,0 0 2 0,0 0-32 0,0 0-8 16,0 0 0-16,0 0 0 0,0 0 52 0,4 7 10 16,-4 7 2-16,2 0 0 0,2 2 12 0,-4-5 4 15,0 9 0-15,3-1 0 0,-3-3-10 0,0 11-2 16,0-7 0-16,0 1 0 0,0 4-34 0,0 3-7 15,0-9-2-15,-3 8 0 0,3-8-11 0,0 11-2 16,-4-8-1-16,2 3 0 0,-2 0-11 0,4-4 0 16,-3 1 0-16,-1-3 0 0,1 3 8 0,3 3-8 0,-3-11 8 15,3 7-8-15,-4-9 0 0,1 1 8 0,3 1-8 16,-4-6 0-16,8 0 0 0,-8-5 0 0,4-3 0 0,0 0 0 31,0 0-31-31,0 0-5 0,0 0 0 0,0 0-1 16,7 0-47-16,-3-8-8 0,2-1-3 0,-2 2-769 0</inkml:trace>
  <inkml:trace contextRef="#ctx0" brushRef="#br2" timeOffset="119565.563">17948 13297 1758 0,'0'0'50'0,"-2"-6"10"0,-6 4-48 0,8 2-12 15,0 0 0-15,-3-5 0 0,3-3 34 0,0 8 4 16,3-6 1-16,5 3 0 0,-2-2-21 0,1 5-4 16,-1 0-1-16,1-3 0 0,6-3 9 0,-4 6 2 15,2-3 0-15,-1 3 0 0,3-5 12 0,-3 5 2 16,3 0 1-16,1 5 0 0,-1-5-11 0,0 0-1 15,3 0-1-15,1 3 0 0,0-3-6 0,-1 0 0 16,4 6-1-16,-3-3 0 0,2 2-8 0,1 4-2 16,1-1 0-16,-1-1 0 0,-1-1-9 0,-2 5 0 15,-1-2 9-15,-3 4-9 0,4 1 0 0,-4-4 0 0,-2-1 0 0,-5 5 0 16,1 2 8-16,-1-2-8 0,-3-3 8 0,1 2-8 16,-4 4 0-16,0-3 0 0,-4-4 0 0,4 4 0 15,-3 3 8-15,0-4-8 0,-4 1 8 0,4-3-8 16,-3 2 0-16,6-2 0 0,-7 3 0 0,1-6 8 15,-2 6-8-15,-1-3 9 0,-2-5-9 0,-2 2 10 16,4 6-10-16,-4-7 8 0,-1-4-8 0,0 6 8 16,-2-1-8-16,-1 0 0 0,1 3 9 0,0-3-9 15,-1-6 0-15,0 7 8 0,-3-4-8 0,4-2 0 16,3 3 0-16,-1 2 0 0,1-8 0 0,3 5 0 16,4-2-28-1,-5-3-3-15,5 0-1 0,6 0 0 0,0 0-104 0,-3-3-22 0,3 3-4 0</inkml:trace>
  <inkml:trace contextRef="#ctx0" brushRef="#br2" timeOffset="120068.505">18788 13250 1515 0,'0'0'33'0,"0"0"7"0,0 0 2 0,0 0 1 0,0 0-35 0,0 0-8 0,0 0 0 0,-4 3 0 16,-3 3 67-16,1-3 11 0,6-3 2 0,-4 5 1 16,-3 4-13-16,1-1-2 0,-1-1-1 0,1 7 0 15,-4-6-13-15,0 6-2 0,3-2-1 0,-6 3 0 16,3 8-13-16,-3-1-2 0,0-3-1 0,-1 8 0 16,1-3-14-16,-4 7-3 0,4-1-1 0,-4-2 0 15,1 1 9-15,3 2 3 0,-4-7 0 0,7 1 0 16,-3 4-27-16,3-6 0 0,0 1-14 0,3-2 5 15,-2 3 9-15,1-9 8 0,6 6-8 0,-2 0 11 16,4-5-11-16,0 4 10 0,0-4-10 0,4-1 10 16,-2 0-10-16,6 1 10 0,-1-3-10 0,2 2 10 0,-2 1-10 15,3-4 0-15,3-2 0 0,0 2 0 0,0 1 0 0,4-2-11 16,-1-4 3-16,1 3 0 16,0-3-27-16,-1 0-5 0,5-5 0 0,-2 2-1 15,1-5-20-15,4 3-4 0,-5-3-1 0,8 0-588 16,-4-3-118-16</inkml:trace>
  <inkml:trace contextRef="#ctx0" brushRef="#br2" timeOffset="120486.739">19311 13448 1967 0,'0'0'56'0,"-6"5"12"0,-5-3-55 0,5 5-13 0,-4 0 0 0,0 2 0 16,3-1 8-16,-3 9-8 0,1-4 11 0,-2 3-11 16,-2 10 26-16,0-11-2 0,3 7 0 0,-6 1 0 0,-1 1 12 0,1-2 1 15,-1 2 1-15,0-2 0 0,-3 0-6 0,3-3 0 16,-5-2-1-16,5 5 0 0,1-8-7 0,-1 2 0 16,-7 0-1-16,11-2 0 0,-4-3-2 0,4 2 0 15,0-4 0-15,4-1 0 0,-2 6-21 0,5-11 0 16,-1 4 0-16,1-1 8 15,-1 2-29-15,3-2-6 0,1-4-1 0,3-2 0 16,0 0-57-16,0 0-12 0,0 0-3 0,0 0-525 16,0 0-106-16</inkml:trace>
  <inkml:trace contextRef="#ctx0" brushRef="#br2" timeOffset="120749.961">18873 13609 1642 0,'0'0'46'0,"0"0"11"0,4-5-45 0,-4 5-12 0,0 0 0 0,7-9 0 16,-5 9 76-16,-2 0 14 0,0 0 2 0,11 0 1 16,-1 0 7-16,-1 6 2 0,5-3 0 0,-1 2 0 15,-3-2-30-15,7 11-7 0,-4-7-1 0,3 10 0 16,-3-8-23-16,4 4-5 0,0 3 0 0,-1-2-1 16,5-3-18-16,-5 8-3 0,1-8-1 0,-1 6 0 15,1-4-13-15,2 1 0 0,1-3 0 0,-3 3 0 16,0-6 0-16,-1 8 0 0,5-7 0 0,-5 4 0 15,3-4-17-15,1-2-7 0,4 2 0 0,-8-1-1 16,0-3-6-16,1-2-1 0,7-3 0 0,-8 6-719 16,1-6-144-16</inkml:trace>
  <inkml:trace contextRef="#ctx0" brushRef="#br2" timeOffset="121267.97">19407 13081 1720 0,'0'0'48'0,"0"0"12"0,-6 0-48 0,6 0-12 0,0 0 0 0,0 0 0 15,0 0 43-15,0 0 5 0,0 0 2 0,0 0 0 16,0 5 14-16,0-2 4 0,0-3 0 0,6 6 0 16,1 2 0-16,3-5 0 0,-1 2 0 0,2 3 0 15,2 0-13-15,0 1-3 0,4 4 0 0,3-2 0 16,-3 3-22-16,2 2-5 0,1-2-1 0,-3 3 0 15,3-1-6-15,0 0-2 0,-4 7 0 0,4-8 0 16,0 7-6-16,0 4-2 0,-1-5 0 0,2 4 0 16,-1-1 4-16,0 4 0 0,3-3 0 0,-7 4 0 15,4-4-4-15,-3 5 0 0,-4-5 0 0,0 5 0 0,-3-5 0 16,4-1 0-16,-5 7 0 0,1-7 0 0,-3 6-8 0,-1-5 0 16,5 5 0-16,-8-6 0 0,0 4 0 0,-3-3 0 15,0-1 0-15,0 0 0 0,-3 7 8 0,-7-7-8 16,-3 7 0-16,-1-1 8 0,1 3-8 0,-3-4 0 15,-1-4 0-15,-3 5 0 0,0-8-16 0,-3 3 4 16,-1-4 0-16,2-4 1 16,-2 0-15-16,5-1-3 0,-1-8-1 0,3 6 0 15,-3-9-11-15,3-2-3 0,1 2 0 0,2-1-1088 16</inkml:trace>
  <inkml:trace contextRef="#ctx0" brushRef="#br2" timeOffset="124545.239">7812 15322 1242 0,'-7'-5'35'0,"7"5"9"0,0 0-36 0,0 0-8 16,-3 0 0-16,0-3 0 0,-5 3 56 0,8 0 10 15,0 0 2-15,0-6 0 0,0 6 1 0,0 0 1 16,0 0 0-16,0 0 0 0,0 0-22 0,0 0-5 16,0 0-1-16,8 9 0 0,-5-1-6 0,0-2-2 15,-3 2 0-15,7 8 0 0,-4-3-8 0,3 4-2 0,-6 7 0 0,4-1 0 16,-1 2 0-16,1-1 0 0,-2 6 0 0,2-5 0 16,-4 5-5-16,3 0-2 0,1 0 0 0,-1 0 0 15,-3-3-1-15,0 4-1 0,0-1 0 0,0 3 0 16,0-11-15-16,3 10 11 0,-3-1-11 0,0-10 10 15,0-4-2-15,0 7 0 0,0-7 0 0,0 5 0 16,0-8-8-16,0-4 10 0,0-1-10 0,-3-4 10 16,3 3-10-16,0-8 0 0,0 0 0 0,0 0 0 15,0 0-18-15,0 0-6 0,0 0 0 0,0 0-1 32,0 0-45-32,0 0-9 0,0-8-1 0,0-6-832 0</inkml:trace>
  <inkml:trace contextRef="#ctx0" brushRef="#br2" timeOffset="125112.652">7769 15158 1494 0,'0'0'32'0,"0"0"8"0,-4-5 0 0,1 2 3 0,-1-3-35 0,4 6-8 0,0 0 0 0,0 0 0 16,-3-5 34-16,3 5 5 0,0 0 1 0,0 0 0 16,0 0-20-16,0 0-3 0,0 0-1 0,0 0 0 15,0 0 6-15,0 0 1 0,0 0 0 0,0 0 0 16,0 0 0-16,0 0 0 0,0 0 0 0,0 0 0 15,0 0 1-15,10 5 0 0,-4-5 0 0,-6 0 0 16,14 6-12-16,0-3-1 0,-1 2-1 0,-4-2 0 16,4 5-10-16,-2 0 0 0,2-2 0 0,-3 2 0 15,3 0 0-15,1 0 0 0,-1 1 0 0,-3 4 0 16,3-4 0-16,-3-2 0 0,3 10 0 0,-3-8 0 16,0 4 0-16,0 1 0 0,0-4 0 0,0 4 0 15,-4 3 0-15,1-3 0 0,3-4 0 0,-3 7 0 16,-1-9 12-16,1 6 0 0,-1 0 0 0,-2-7 0 15,-1 2-12-15,4-1-17 0,-4 0 4 0,-3 1 1 16,0-2 12-16,0-7 0 0,0 9 0 0,-3-4 0 0,0-2 0 0,-4 11 0 16,1-6 8-16,-1-3-8 0,-3-2 8 0,3 5-8 15,-3-2 12-15,0-4-12 0,-3 4 10 0,3 2-10 16,0-5 8-16,-4 2-8 0,1 4 8 0,0-9-8 16,0 8 8-16,0-3-8 0,0-2 0 0,-1 3 0 15,1-4 0-15,-1-2 0 0,5 0 0 0,-4 5 8 16,2-5-8-16,-2 0 0 0,13 0 0 0,-6 0 0 15,-5-5-14-15,5 5 5 16,-1 0-28-16,7 0-6 0,-3-2-1 0,-1-4-530 16,2-2-106-16</inkml:trace>
  <inkml:trace contextRef="#ctx0" brushRef="#br2" timeOffset="125646.658">8591 15021 914 0,'0'0'20'0,"0"0"4"0,0 0 0 0,0 0 3 0,0 0-27 0,0 0 0 15,0 0 0-15,0 0 0 0,0 0 84 0,0 0 12 16,0 0 3-16,0 0 0 0,-7 5 1 0,4-1 0 16,-4 1 0-16,1-2 0 0,-1 2-29 0,0 4-6 15,1-4-1-15,-1 3 0 0,1 3-28 0,-5-3-7 16,2 6-1-16,1 2 0 0,-1 1-8 0,-1 2-1 15,0 0-1-15,0-3 0 0,-3 6 7 0,2 3 2 16,-2 5 0-16,0-8 0 0,4 8 2 0,-8-3 1 16,4 4 0-16,-1-1 0 0,4 0-10 0,-3 0-1 0,-4-3-1 15,4 3 0-15,0-5-3 0,3 5-1 16,0 0 0-16,0-6 0 0,3 4-4 0,-2-3-1 0,5-9 0 16,1 9 0-16,-1-3-9 0,2 2 0 0,4-7 0 15,2 5 0-15,3-6 0 0,-1-2 13 0,4 2-1 0,4 0-1 16,-1-2-11-16,3 3 0 0,-3-4 0 0,1-2 0 15,2 3 0-15,1 2-11 0,-4-7 11 0,4 5-8 16,-4-4-8-16,3 4 0 0,1-1-1 0,0-1 0 31,-1 4-107-31,-3-2-22 0,4-1-4 0,0-4-450 0,-1-1-89 0</inkml:trace>
  <inkml:trace contextRef="#ctx0" brushRef="#br2" timeOffset="127120.469">8959 15322 1216 0,'0'0'27'0,"0"0"5"0,0 0 2 0,0 0 0 0,0 0-34 0,0 0 0 15,0 0 0-15,0 0 0 0,0 0 32 0,0 0-1 16,0 0 0-16,0 0 0 0,0 0 8 0,0 0 1 15,0 0 1-15,0 0 0 0,-3 3 6 0,3-3 1 16,-4 6 0-16,-3 2 0 0,5 0-2 0,-2 8 0 16,-3-2 0-16,1 3 0 0,-1-2-9 0,-3 8-1 15,-3 2-1-15,3-4 0 0,0 4-12 0,-7-1-3 16,1 7 0-16,-4-7 0 0,-3 7-9 0,6-2-3 16,-3-4 0-16,0 5 0 0,-3-5-8 0,7-3 8 15,-5 2-8-15,1-7 8 0,4 5 4 0,0-9 0 0,2-2 0 16,4 3 0-16,1-6-12 0,2 1 0 0,0-2 9 15,1-1-9-15,6-6 0 0,0 0-15 0,0 0 3 0,0 0 0 32,0-6-65-32,-4-1-13 0,4-2-2 0</inkml:trace>
  <inkml:trace contextRef="#ctx0" brushRef="#br2" timeOffset="127505.133">8570 15317 1443 0,'0'0'32'0,"0"0"6"0,0 0 2 0,0 0 0 0,0 0-32 0,0 0-8 15,8 8 0-15,-8-8 0 0,0 0 44 0,6 6 6 16,1 2 2-16,2-6 0 0,-2 10 4 0,0-4 2 15,-1-6 0-15,5 7 0 0,-5-1 9 0,4 6 1 16,4-6 1-16,-5 6 0 0,4 2-20 0,1-5-4 16,-4 8-1-16,3-3 0 0,-3-5-18 0,3 11-4 15,4-6-1-15,-4 1 0 0,1 5-11 0,2-6-2 16,-2-2-8-16,-1 11 12 0,0-9-2 0,0 3-1 16,0 1 0-16,0 1 0 0,-2-4-9 0,-5-1 0 15,1 0 0-15,2 4 0 0,-2-4 0 0,-3 1 0 16,-1-1 0-16,4 0 8 0,-4 3-8 0,1-2 10 0,-2-6-10 15,5-3 10-15,-3-3-10 0,-1 4 0 0,-3-9-10 0,0 0 10 32,0 0-28-32,10 0 1 0,-3 0 0 0,2 0-664 0,-2-9-133 0</inkml:trace>
  <inkml:trace contextRef="#ctx0" brushRef="#br2" timeOffset="128105.333">9357 15153 660 0,'0'0'18'0,"0"0"6"0,0 0-24 0,0 0 0 0,0 0 0 0,0-9 0 15,0 9 97-15,0 0 15 0,0 0 4 0,0 0 0 16,0-5-4-16,0 5 0 0,0 0 0 0,0 0 0 16,0 0-21-16,0 0-5 0,0 0-1 0,0 0 0 15,3 11-8-15,-3 0-1 0,0-3-1 0,0 6 0 16,4 0-16-16,-4 2-3 0,0 0-1 0,0 6 0 15,3-2-19-15,-3 7-3 0,0 0-1 0,0 3 0 16,0 0-14-16,0 3-3 0,-3-3-1 0,-1 3 0 16,4 3-4-16,-3-9-1 0,3 3 0 0,-6 0 0 15,6-6 1-15,-4 4 0 0,0-3 0 0,4-1 0 16,-3-2 0-16,-1 3 0 0,2-3 0 0,2-3 0 16,0 3-10-16,0-6 10 0,-4 3-10 0,4-7 10 15,4 4-10-15,-2-8 0 0,-4 0 0 0,2-2 0 0,2 7 0 0,-2-13-11 16,0 0 3-16,0 0 0 15,0 0-30-15,0 0-6 0,7-5 0 0,-7 5-1 16,8-8-103-16,1 2-21 0,-2-2-4 0</inkml:trace>
  <inkml:trace contextRef="#ctx0" brushRef="#br2" timeOffset="128562.14">9516 15267 1504 0,'0'0'43'0,"0"0"9"0,0 0-42 0,0 0-10 0,0 12 0 0,3-7 0 15,1 4 46-15,-4 6 7 0,0-6 2 0,2 5 0 16,-2 2 17-16,4 0 4 0,-4 6 1 0,4-5 0 15,-4 4-7-15,3-4-2 0,0 0 0 0,0 4 0 16,1-4-20-16,-1-1-5 0,1 0-1 0,-2-2 0 16,5 3-15-16,-3-1-3 0,2-8-1 0,-3 6 0 15,4-6-5-15,0 1-1 0,0-1 0 0,-1-1 0 16,4-7 3-16,-4 7 0 0,5-5 0 0,-2-2 0 16,2-2 10-16,2 2 2 0,-3-7 1 0,3 0 0 15,0 4-6-15,0-11-2 0,1 6 0 0,-1-6 0 16,0 6-9-16,4-8-3 0,-7-1 0 0,6-5 0 0,-3 6-1 0,1-6-1 15,0-2 0-15,-5 2 0 0,1-4-11 0,0 2 0 16,3 2 0-16,-3-2 0 0,-3 2 0 0,-1 3-11 16,5-3 3-16,-5 0 0 0,1 6-8 0,-4 2-2 15,1 3 0-15,-2-3 0 16,2 6-8-16,-4 0-2 0,0 2 0 0,0 4 0 16,0 2-28-16,0 0-5 0,0 0-2 0,0 0 0 15,0 0-128-15,0 0-25 0,0 0-6 0,0 0-1 0</inkml:trace>
  <inkml:trace contextRef="#ctx0" brushRef="#br2" timeOffset="128988.72">9679 15596 1792 0,'0'0'40'0,"0"0"8"0,0 0 1 0,0 0 1 0,0 0-40 0,0 0-10 15,0 0 0-15,-4 0 0 0,4 0 36 0,0 17 6 16,0-9 1-16,-3-1 0 0,3 7 1 0,0-6 1 16,3 9 0-16,-3-8 0 0,0 4-1 0,0 3-1 15,0 1 0-15,0-3 0 0,0 2-2 0,4 0 0 16,-4 1 0-16,2-3 0 0,-2 7-22 0,4-4-5 16,-4-4-1-16,3-1 0 0,1 1 1 0,-1-2 0 15,0-3 0-15,0 6 0 0,5-6-14 0,-6 0 0 16,5 0-9-16,-3-2 9 0,-4-6 0 0,9 3-9 15,-9-3 9-15,11 5 0 16,2-5-38-16,-4 0-2 0,1 0-1 0,4-5-671 0,-4 2-133 16</inkml:trace>
  <inkml:trace contextRef="#ctx0" brushRef="#br2" timeOffset="129589.545">10030 14948 1602 0,'0'0'35'0,"0"0"7"0,0 0 2 0,0 0 1 0,-4-6-36 0,4-2-9 15,0 8 0-15,0 0 0 0,0 0 56 0,0 0 10 16,0 0 2-16,0 0 0 0,0 0-21 0,0 0-4 0,0 0-1 16,4 8 0-16,6 6 6 0,0-4 2 0,-4-1 0 15,5 5 0-15,2 2-10 0,0 0-1 0,0-2-1 0,0 3 0 16,4 4-16-16,-1-4-3 0,8 5-1 0,-7-3 0 16,-8 3-10-16,8 0-8 0,9 0 9 0,-6 2-9 15,-7-5 0-15,7 8 0 0,1-1 0 0,-2-2 0 16,-3 0 8-16,5 7-8 0,-8-1 0 0,0 0 0 15,3 2 13-15,-1-1-3 0,-9 1-1 0,1 4 0 16,-1-12-9-16,-3 10 0 0,-3-10 0 0,-3 3 0 16,-3-2 11-16,-1 5-3 0,3-5-8 0,-5 5 12 15,-8-5-12-15,7-1 11 0,0-2-11 0,-3 3 10 16,-8-3-10-16,5 2 8 0,3-7-8 0,0 2 8 16,3-2-8-16,-3-7 0 0,-1-1 0 0,4-4 0 15,10-5-13-15,-3 8-5 0,-14-3-1 0,4-1 0 16,13-4-108-16,-6-4-21 0,-5-1-5 0</inkml:trace>
  <inkml:trace contextRef="#ctx0" brushRef="#br2" timeOffset="130088.848">10892 15432 1765 0,'-17'-9'50'0,"11"9"11"0,-4-5-49 0,4 5-12 0,6-2 0 0,-4-5 0 16,-3 7 64-16,7 0 9 0,0 0 3 0,0 0 0 15,7-7-16-15,3 4-4 0,0-2 0 0,3-4 0 0,4 4-8 16,0 2-3-16,-8-2 0 0,8 1 0 0,6-1-9 0,0 3-3 16,-6-4 0-16,3 6 0 0,6-2-19 0,0 2-4 15,-2 0-1-15,-1 0 0 0,-3-6-9 0,3 12 0 16,7-4 9-16,-7-2-9 0,-10 6 8 0,4-4-8 16,7-2 8-16,-5 0-8 15,-3 5-30-15,-1-1-10 0,-2-4-3 0,3 0 0 16,-3 0-51-16,1 5-10 0,-8-5-3 0,-6 0-836 15</inkml:trace>
  <inkml:trace contextRef="#ctx0" brushRef="#br2" timeOffset="130372.769">10803 15637 2005 0,'22'-2'44'0,"-22"2"8"0,-6-7 3 0,6 7 2 0,10 0-45 0,0-2-12 0,-7-3 0 0,4-3 0 16,-1 8 46-16,5-9 7 0,-2 9 2 0,2-8 0 16,-11 8-18-16,9 0-3 0,12-6-1 0,-8 3 0 15,0-2-19-15,0 5-4 0,7 0-1 0,0 0 0 16,3 0-9-16,1-2 0 0,-8 2 0 0,11 0 8 15,6 0-8-15,-7 0 0 0,-6 0 0 0,3 0 0 16,4 0-42-16,-4 2-4 0,1-2-1 0,-5 0-622 16,1 0-125-16</inkml:trace>
  <inkml:trace contextRef="#ctx0" brushRef="#br2" timeOffset="130923.264">11990 15259 1086 0,'0'0'31'0,"0"0"6"0,0 0-29 0,0 0-8 16,-7 0 0-16,1 0 0 0,6 0 89 0,0 0 17 16,0 0 3-16,0 0 1 0,-8 3-17 0,2-3-3 15,6 0-1-15,-3 9 0 0,3-1-19 0,-4-3-4 16,4 4-1-16,4 4 0 0,-1-2-15 0,0 3-3 16,0 2-1-16,1 5 0 0,0-1-19 0,2 1-4 15,1 5-1-15,-4 3 0 0,3-4-9 0,1 5-1 16,-3 0-1-16,-1-5 0 0,3 5-11 0,1-6 0 15,-4-2 0-15,4 4 8 0,-3-5-8 0,2 4 0 16,-3-3 0-16,1 0 8 0,-1-3-8 0,1-5 0 16,2 7 0-16,-3-10 8 0,1 8-8 0,-4-7 0 15,6 1 0-15,-3-2-11 16,1-6-14-16,-1 4-3 0,-3-9-1 0,0 0 0 16,7 0-71-16,-7 0-13 0,0 0-3 0</inkml:trace>
  <inkml:trace contextRef="#ctx0" brushRef="#br2" timeOffset="131390.043">11711 15221 1602 0,'0'0'35'0,"-3"-8"7"0,-1 2 2 0,-2 3 1 0,3-2-36 0,3-3-9 0,0 0 0 0,0 2 0 16,3 4 51-16,3-7 8 0,-2 1 1 0,3 0 1 16,-1-6 2-16,4 9 0 0,-3-4 0 0,2 1 0 0,2 0-6 15,2 0-1-15,0-6 0 0,0 6 0 0,4-1-19 0,-1 1-4 16,1 1-1-16,3-2 0 0,-3 1-11 0,2 3-2 16,-2 1-1-16,3-1 0 0,0 2-18 0,3 3 8 15,0-5-8-15,-3 5 0 0,3 0 0 0,3 5 0 16,2-2 0-16,-2-3 0 0,0 9 0 0,1-9 0 15,-1 8 0-15,1-3 0 0,-4 9 0 0,0-6 0 16,-3 0 0-16,0 0 0 0,0 1 0 0,0-1 0 16,-7 6 0-16,-3-4 0 0,4-1 8 0,-5 4-8 15,-2-4 0-15,-1 4 0 0,1-4 16 0,-3-1-4 16,-1 6-1-16,-3-4 0 0,-3-1-11 0,-1-1 0 16,1 6 0-16,-3-1 0 0,-1-2 0 0,-3-2 0 0,-3 4 0 15,-1-4-11-15,1 6 11 0,-4-6 0 0,0 5 8 0,1 2-8 16,-1-8 0-16,-2 9 0 0,-5-9 0 0,2 6-8 15,-2-6 8-15,1 6 0 0,0-7 0 0,2 2-8 16,-1-1-8-16,5 0 0 0,-3 1-1 0,3-4 0 31,1-3-39-31,-1 7-7 0,4-4-1 0,0-2-610 0,3-3-122 0</inkml:trace>
  <inkml:trace contextRef="#ctx0" brushRef="#br2" timeOffset="132965.15">12938 14840 1011 0,'0'0'28'0,"0"0"8"0,0 0-36 0,0 0 0 15,0 0 0-15,0 0 0 0,0 0 59 0,0 0 5 16,0 0 0-16,0 0 1 0,0 0-2 0,0 0-1 16,0 0 0-16,0 0 0 0,0 0 0 0,0 0 0 15,0 0 0-15,0 0 0 0,0 0-16 0,-3 9-3 16,-4-9-1-16,3 8 0 0,-5 6-9 0,2-6-1 16,-6 6-1-16,3-4 0 0,-3 7 1 0,2 5 0 15,-5-1 0-15,3-1 0 0,-4 8-2 0,4-4 0 16,-4 6 0-16,1 3 0 0,3-3-5 0,-4 3-1 0,4-3 0 15,-4 0 0-15,1 0 4 0,2 3 0 0,1-3 0 0,3 3 0 16,-3 0-6-16,-1 3-1 0,8-9 0 0,-1 8 0 16,0-10-21-16,5 5 9 0,-2 0-9 0,4-6 0 15,0 2 0-15,6-4 0 0,-2 2 0 0,3-7 0 16,2 4 8-16,-1 1-8 0,5-11 0 0,0 3 0 16,3 2 0-16,1-8 0 0,3 6 0 0,3-6 0 15,3 1-20-15,1-1 0 0,3 0-1 0,-4-3 0 31,1-2-49-31,0-3-10 0,-1 5-1 0,0-5-562 0,-2-5-112 0</inkml:trace>
  <inkml:trace contextRef="#ctx0" brushRef="#br2" timeOffset="133501.696">13004 15166 1861 0,'0'0'40'0,"0"0"9"0,0 0 2 0,0 0 2 0,0 0-42 0,0 0-11 0,0 0 0 0,0 3 0 15,4 5 34-15,-1 6 5 0,0-6 1 0,0 6 0 16,1-3 0-16,3 3 0 0,-1-1 0 0,1-2 0 16,-1 6-5-16,1-3-1 0,0 1 0 0,3-1 0 15,-4 3-10-15,1-3-3 0,2-4 0 0,2 4 0 16,-5-3 2-16,5 3 0 0,-5-7 0 0,4 2 0 15,0-1 3-15,-1-8 1 0,-2 6 0 0,3-3 0 16,-3-3 18-16,3-3 4 0,0-3 1 0,0 6 0 16,-1-8-32-16,2-1-6 0,-1 2-2 0,-1-10 0 15,8 4 2-15,-7-4 1 0,4 1 0 0,-5 2 0 16,4-5-13-16,4-3 0 0,-3 5 0 0,-1-5-10 16,0 1 10-16,0-4 0 0,0 3 0 0,1-5 8 15,-1-1-8-15,1 4 0 0,-5 2 0 0,4-2 0 0,-3 2-16 0,-3 5-2 16,0-2 0-16,-1 0 0 15,1 2-19-15,-3 1-4 0,-4 8-1 0,2-1 0 16,2 4-14-16,-4 5-2 0,0 0-1 0,0 0 0 16,0-8-32-16,0 8-6 0,0 0-2 0,0 0-539 15,0 0-108-15</inkml:trace>
  <inkml:trace contextRef="#ctx0" brushRef="#br2" timeOffset="133949.478">13200 15377 1868 0,'0'0'41'0,"0"0"9"0,0 0 2 0,0 0 0 0,0 0-42 0,0 0-10 0,0 0 0 0,0 0 0 16,-3 3 44-16,3 2 8 0,0 4 0 0,0-1 1 15,-4-1-1-15,1 7-1 0,6-5 0 0,-3 2 0 0,0 3-11 0,4-1-1 16,-4-2-1-16,6 3 0 0,1-6-4 0,-4 8-1 15,1-2 0-15,2-3 0 0,1 3-8 0,-3-1-1 16,2-2-1-16,1 3 0 0,-5 3-12 0,5-9-3 16,-3 6 0-16,-1-4 0 0,3 4-8 0,1-6 0 15,-3 1 0-15,-2-2 0 0,2 7 0 0,0-6 0 16,-1 1 0-16,3-1 0 16,-2-3-28-16,3-2-5 0,-1 3-1 0,-6-6 0 15,0 0-56-15,7 0-11 0,2 0-3 0,2-6-569 16,-1 3-115-16</inkml:trace>
  <inkml:trace contextRef="#ctx0" brushRef="#br2" timeOffset="134332.78">13697 14835 2055 0,'0'0'45'0,"4"-8"10"0,-8 0 1 0,1 0 2 0,3 5-46 0,0 3-12 0,0 0 0 0,0 0 0 16,-4-6 17-16,4 6 2 0,0 0 0 0,0 6 0 16,-2 5 3-16,-2-3 1 0,1 11 0 0,3 0 0 15,-4 4 4-15,4-2 1 0,-3 4 0 0,3 4 0 16,0-3 4-16,3 3 2 0,-3-4 0 0,4 8 0 0,-1-6-7 0,1 1-2 15,-2 2 0-15,2 0 0 0,-4 0-12 0,3 0-2 16,1-2-1-16,-4 1 0 0,0 2-10 0,2-2 0 16,-2-3 0-16,4 3 8 0,0-4-8 0,-1 0 0 15,1 2 0-15,-4-2 0 0,2-9 0 0,-2 9 0 16,0-9 0-16,4-2 0 0,3-1-21 0,-1-1 0 16,-6-5 0-16,3 2 0 15,4-4-26-15,-1 3-5 0,-6-8 0 0,7 0-1 16,0 0-43-16,-7 0-9 0,7 0-2 0,2-5-804 15</inkml:trace>
  <inkml:trace contextRef="#ctx0" brushRef="#br2" timeOffset="134733.147">14377 14966 1624 0,'0'0'46'0,"0"0"10"0,0 0-45 0,0 0-11 0,-6 0 0 0,6 0 0 16,-10 0 59-16,3 6 9 0,0-3 3 0,7-3 0 0,-10 5-4 15,-3 9-1-15,3-3 0 0,0 2 0 0,-3 4-2 0,3 0-1 16,0 7 0-16,0-2 0 0,3 0-12 0,-6 2-3 16,0 1 0-16,0 3 0 0,0-1-15 0,0 3-3 15,-4 0-1-15,0 3 0 0,1 3-8 0,-1-9-1 16,4 9-1-16,-4-9 0 0,4 3-9 0,-4 0-2 16,7-8 0-16,-3-3 0 0,3 3 7 0,0-6 1 15,0-2 0-15,3 3 0 0,1-9-16 0,2-1 0 16,1 2 0-16,3-4 0 15,0-5-33-15,0 0-10 0,0 0-1 0,0 0-1 16,0 0-151-16,7-7-29 0,-4-2-7 0</inkml:trace>
  <inkml:trace contextRef="#ctx0" brushRef="#br2" timeOffset="135017.479">13883 15120 2149 0,'0'0'47'0,"0"0"9"0,0 0 3 0,0 0 2 0,0 0-49 0,0 0-12 0,0 0 0 15,10 2 0-15,0 4 47 0,0-3 6 0,-3 2 2 0,6 9 0 16,0-3-3-16,0 3-1 0,0-4 0 0,0 4 0 16,4 3-27-16,0-1-6 0,-1 6-1 0,1 0 0 15,3-5-5-15,0 4 0 0,-1-1-1 0,2 1 0 16,-1-4 8-16,0-4 1 0,-1 4 1 0,1 4 0 15,-3-4-21-15,3 0 9 0,-1-1-9 0,-5-8 0 16,5 14-13-16,-5-8-10 0,2-4-1 0,-2-1-1 16,-1 4-37-16,1-4-7 0,-5-1-2 0,4-3 0 15,-2 4-185-15,-2-7-36 0,-2-2-8 0</inkml:trace>
  <inkml:trace contextRef="#ctx0" brushRef="#br2" timeOffset="135500.895">14228 14785 1758 0,'0'0'50'0,"-4"-5"10"0,1 3-48 0,3 2-12 0,0 0 0 0,0 0 0 16,0 0 35-16,0 0 4 0,0 0 1 0,7 0 0 16,-7 0 0-16,13 0 0 0,0 2 0 0,0 3 0 15,1-5 11-15,-1 9 2 0,4-1 1 0,2-2 0 16,1 5-16-16,4-3-3 0,-1 5-1 0,0 4 0 15,0 0-26-15,4 2-8 0,-4 0 0 0,3 5 0 0,-2-2 16 0,-1 3-4 16,0 3-1-16,0-4 0 0,-3 0 4 16,0 7 1-16,3-7 0 0,-3 6 0 0,4 3 0 0,-5-3 1 15,-5 1 0-15,-1 2 0 0,-7 2-1 0,5 0-1 16,-1 4 0-16,-3-3 0 0,-1-4-15 0,-3 1 9 16,1 3-9-16,-1-9 8 0,-3 3-8 0,0 0 0 15,-3-6 9-15,-1 4-9 0,1-3 8 0,-3-9-8 16,-1 14 10-16,-3-11-10 0,-4 3 12 0,-2-5-3 15,2 5-1-15,1-6 0 0,-4 1-8 0,1-4 0 16,3 3 0-16,-4-7 0 16,4-1-54-16,0 6-3 0,0-14-1 0,0 8-1031 15</inkml:trace>
  <inkml:trace contextRef="#ctx0" brushRef="#br2" timeOffset="136116.876">15239 15043 1681 0,'0'0'36'0,"0"0"8"0,0 0 2 0,0 0 2 0,0 0-38 0,0 0-10 0,0 0 0 0,0 0 0 16,0 0 44-16,-6 9 6 0,6 4 2 0,-4-2 0 16,4 8 2-16,-3 0 1 0,-1-2 0 0,2 10 0 15,2-2-14-15,0-1-2 0,0 7-1 0,0 2 0 16,2 2-7-16,2-2-2 0,-4 0 0 0,3 4 0 16,-3-6-13-16,4 2-2 0,-1-3-1 0,3 0 0 15,1-5-3-15,-3-1-1 0,-2-2 0 0,6 2 0 16,-5-7-9-16,3 5 0 0,-2-8 9 0,3-4-9 15,-1 4 0-15,-3 0 0 0,1-6 0 0,2-5 0 16,4 3-45-16,-10-6-7 0,0 0-2 0,7 0-622 16,-7 0-124-16</inkml:trace>
  <inkml:trace contextRef="#ctx0" brushRef="#br2" timeOffset="136552.143">15024 15021 1828 0,'0'0'40'0,"0"-8"9"0,0 6 2 0,0-7 0 0,3 4-41 0,1-3-10 0,-4-1 0 0,6 1 0 15,-3-1 38-15,7 4 6 0,0-3 0 0,0 0 1 16,1-5-13-16,-2 4-2 0,4 6-1 0,4-5 0 15,-1 0-5-15,-2 0 0 0,6 3-1 0,-4-4 0 16,1 4-5-16,6 2-1 0,-3-3 0 0,0 6 0 16,3 0-6-16,0 0-2 0,-3 6 0 0,3-3 0 15,-3 4 0-15,3 7 0 0,1-6 0 0,-5 6 0 16,1-2-9-16,0 7 0 0,1-4 9 0,-5 2-9 16,1 5 0-16,-4-6 8 0,0 1-8 0,-3 7 0 15,0-7 0-15,0-3 0 0,-4 2 0 0,-3 0 0 16,-3-2 0-16,0-6 0 0,0 9 0 0,-3-9 0 15,-3 6 12-15,-1-6-3 0,1 5 0 0,-5-1 0 16,-2-4 1-16,3 0 0 0,-3 0 0 0,-3 6 0 16,-5-6-10-16,1 1 12 0,1-1-12 0,-1-1 12 0,0 7-12 15,-3-6 0-15,-1 1 0 0,2-1 0 0,-2 1-18 0,1-4-6 16,3 3 0-16,-4 0-1 16,8-2-43-16,-1-4-8 0,4 3-1 0,0-5-564 15,3 0-113-15</inkml:trace>
  <inkml:trace contextRef="#ctx0" brushRef="#br2" timeOffset="137018.102">16105 14717 1771 0,'0'0'39'0,"-4"-2"8"0,1-3 1 0,0 2 2 0,-1-3-40 0,4 6-10 0,0 0 0 0,-3-3 0 15,3 3 15-15,0 0 1 0,-4-5 0 0,-2 5 0 16,-1 0 28-16,7 0 5 0,-6 8 2 0,-1-2 0 15,0 2 0-15,1 3 0 0,-3-3 0 0,1 11 0 16,1-2 2-16,-2-2 1 0,-1 11 0 0,-3-4 0 16,3 7-12-16,-4-3-2 0,-2 6-1 0,-1-2 0 0,1 9-18 0,-5-7-3 15,-1 6-1-15,-2 1 0 0,5-1-9 0,-5 1-8 16,4-1 12-16,1-6-12 0,-1 7 11 0,6-1-11 16,1-5 10-16,0 6-10 0,3-7 16 0,0-1-2 15,3-2-1-15,4 2 0 0,3-7-4 0,0 1-1 16,3-9 0-16,4 11 0 0,-1-8 0 0,5-5 0 15,2 3 0-15,0 0 0 0,4-10-18 0,-1 7-4 16,4 0-1-16,3-6 0 16,1 0-17-16,6 1-3 0,-4-7-1 0,4 4 0 15,-4 2-115-15,4-8-23 0,0 6-5 0</inkml:trace>
  <inkml:trace contextRef="#ctx0" brushRef="#br2" timeOffset="137841.058">16509 15021 1641 0,'0'0'36'0,"0"0"7"0,0 0 1 0,0 0 4 0,0 0-39 0,0 0-9 16,0 0 0-16,0 9 0 0,-4-4 65 0,2 3 11 15,-2 6 3-15,1-4 0 0,-7-1 1 0,3 10 0 16,-2-2 0-16,-2 2 0 0,1 0-4 0,-3 0 0 16,-3 3 0-16,-1 3 0 0,4-3-9 0,-7 2-3 15,3 0 0-15,1 4 0 0,-1-3-44 0,0 4-10 16,1-9-2-16,0 8 0 0,-1-9-8 0,1 3 0 16,5-1 0-16,2-4 0 0,-5-1 0 0,7 0 0 15,-2-2 0-15,2-6 0 0,1 1-18 0,2-1 1 0,1-3 0 16,3-5 0-1,0 0-45-15,0 0-9 0,0 0-1 0,0 0-678 0,0 0-135 0</inkml:trace>
  <inkml:trace contextRef="#ctx0" brushRef="#br2" timeOffset="138152.235">16108 15122 2026 0,'0'0'44'0,"0"0"10"0,0 0 2 0,0 0 1 0,0 0-45 0,4 9-12 16,2-4 0-16,1 12 0 16,-1-9 36-16,4 6 4 0,0-4 2 0,3 9 0 0,-2-2 2 0,2 0 0 15,0 7 0-15,0-2 0 0,0 2-15 0,0-1-2 16,4 1-1-16,0 1 0 0,-1-3-8 0,1 2-2 15,-4-2 0-15,0 0 0 0,7-3-16 0,-3 3 0 16,3-6 0-16,-3 1 0 0,-1 2 0 0,1-8 0 16,0-3 0-16,-1 6 0 0,1-6 0 0,-2 1 0 15,2-4 0-15,0 3 0 16,-4-8-154-16,1 2-28 0,3-2-6 0</inkml:trace>
  <inkml:trace contextRef="#ctx0" brushRef="#br2" timeOffset="138720.813">16529 14756 1605 0,'0'0'45'0,"0"0"11"0,0 0-45 0,-7 0-11 15,5 0 0-15,2 0 0 0,0 0 55 0,0 0 9 16,0 0 1-16,0 0 1 0,0 0-1 0,0 0 0 16,0 5 0-16,6 4 0 0,-3-1-2 0,4-1-1 15,-1 10 0-15,7 0 0 0,0-3-15 0,4 10-3 16,0-2-1-16,3 2 0 0,6 2-19 0,-2 3-4 0,-1 2-1 15,4-2 0-15,-1 2-7 0,0-4-2 0,-2 3 0 0,2 0 0 16,0 3-10-16,2-3 12 0,-6 0-12 0,-2 0 12 16,-3-3-12-16,0 4 0 0,-8 5 9 0,2-9-9 15,-5 9 0-15,-3-12 9 0,1 9-9 0,-4-3 0 16,-7-6 12-16,3 7-12 0,-2-7 12 0,-4 3-12 16,-3-1 11-16,-4-2-11 0,0 0 10 0,-2-2-10 15,3 3 0-15,-5-3 8 0,5-6-8 0,-1 1 0 16,0 5-14-16,-3-9-6 0,7-2 0 0,0-2-1 31,0-4-139-31,3-5-27 0,0 0-5 0</inkml:trace>
  <inkml:trace contextRef="#ctx0" brushRef="#br2" timeOffset="140103.53">17746 14840 1324 0,'0'0'29'0,"0"0"7"0,0 0 0 0,0 0 1 0,0 0-29 0,0 0-8 0,0 0 0 0,0 0 0 15,0 0 73-15,0 9 14 0,0-4 2 0,-6 3 1 0,2 1-18 16,1-1-4-16,-4 8-1 0,1-2 0 0,-4 6-2 0,-1 1 0 15,2 1 0-15,-4 3 0 0,0 4-8 0,-4 4-1 16,0-2-1-16,1 1 0 0,-1 7-22 0,-3-1-4 16,0 1-1-16,1 2 0 0,-2 2-8 0,-5-2-3 15,3 3 0-15,-4-3 0 0,-2 0-17 0,1 3 0 16,6-6 0-16,-2 0 0 0,1-5 0 0,3 1 0 16,0-5 8-16,3-4-8 0,-2 3 8 0,5-9-8 15,4 3 12-15,1-1-12 0,-2-10 0 0,5 8 0 16,-1-7-12-16,7-5 3 15,-3 2-46-15,3-9-9 0,0 0-1 0,0 0-631 16,7 0-127-16</inkml:trace>
  <inkml:trace contextRef="#ctx0" brushRef="#br2" timeOffset="140653.365">18200 14975 1710 0,'0'0'37'0,"0"0"8"0,0 0 2 0,0 0 1 0,0 0-38 0,0 0-10 16,0 0 0-16,0 5 0 0,0-5 48 0,0 9 8 16,0 7 2-16,0-3 0 0,4-1 5 0,-4 10 1 0,3-7 0 0,-3 8 0 15,0-1-13-15,0-3-3 0,-3 3 0 0,6 2 0 16,-6-2-12-16,3 3-2 0,0 5-1 0,0-5 0 16,-4-4-13-16,4 10-2 0,0-7-1 0,-3 1 0 15,3 4-9-15,-3-6-8 0,0 2 9 0,-1-1-9 16,1-2 11-16,-1 2-11 0,-2-2 12 0,-1-5-12 15,4-1 0-15,0-2 0 0,-4 3 0 0,3-2 0 16,-2-1 0-16,3-6 0 0,-1 1 0 0,1-1 0 16,3 1-14-16,0-2-6 0,0-7-2 0,0 0 0 15,0 0-55 1,0 0-11-16,7-2-3 0,0-3-583 0,-1 1-117 0</inkml:trace>
  <inkml:trace contextRef="#ctx0" brushRef="#br2" timeOffset="141153.588">17981 14874 1764 0,'0'-3'39'0,"0"3"8"0,0 0 1 0,0-9 1 0,0 4-39 0,0 5-10 16,4-3 0-16,3-2 0 0,-5-4 22 0,5 4 2 0,3 3 1 15,-3-4 0-15,3-2 4 0,0 5 1 0,3-5 0 0,1 2 0 16,-1-2 6-16,3 6 0 0,-3-5 1 0,8 0 0 16,-1 1-1-16,-1-2 0 0,5 5 0 0,-4-2 0 15,2-3-12-15,2 8-4 0,-1 0 0 0,1 0 0 16,2 0-5-16,-3 0-2 0,0 5 0 0,0-2 0 15,-7 2-13-15,5-2 8 0,-5 5-8 0,1 0 0 16,-8 6 8-16,2-6-8 0,-1 6 0 0,-3 3 0 16,-1-4 8-16,-3 3-8 0,1 1 0 0,-1 5 9 15,-3-6-9-15,3 1 10 0,-6 7-10 0,0-7 10 16,-1 5 14-16,1-1 2 0,0-4 1 0,-4 5 0 16,0-3-27-16,1-5 0 0,-5 8 0 0,2-12 0 15,-4 7 8-15,0 2-8 0,2-8 8 0,-6 3-8 16,1 2 11-16,0-2-3 0,2-3-8 0,-2 3 12 15,0-7-12-15,-1 2 11 0,1-1-11 0,-1 1 10 16,4-1-10-16,-4-3 0 0,0-5 0 0,4 2 8 0,-1 5-8 0,1-7-17 16,4 0 4-16,-5-7 1 15,4 5-54-15,0 2-10 0,3-5-3 0,1-3-957 16</inkml:trace>
  <inkml:trace contextRef="#ctx0" brushRef="#br2" timeOffset="141921.515">19036 14731 1566 0,'0'0'34'0,"0"0"7"0,0 0 2 0,0 0 1 0,-7 0-35 0,7 0-9 0,0 0 0 0,0 0 0 15,0 0 53-15,0 0 9 0,-6 0 2 0,6 0 0 16,-7 8-10-16,-3-3-2 0,-3-1 0 0,3 4 0 15,0 0 2-15,-3 0 0 0,0 5 0 0,-4 1 0 16,1 3-6-16,-5 0 0 0,5 7-1 0,-8-2 0 16,5 2-6-16,-5 7-1 0,2-2 0 0,-6 5 0 15,2 4-15-15,0-6-3 0,2 7-1 0,5-6 0 16,-5 5-2-16,8 1-1 0,-4-4 0 0,3-2 0 16,4 5 5-16,0-5 1 0,0-3 0 0,6 3 0 15,0-3-13-15,4-5-3 0,-1 2 0 0,4-2 0 16,4-9-8-16,-1 9 8 0,4-9-8 0,3 6 8 15,-4-8-8-15,8-4 0 0,-1 4 0 0,4 3 0 16,0-9 0-16,2 6 0 0,1-6 0 0,3 0 0 16,-3 0-27-16,7 1-7 0,-4-1-2 15,3 0 0-15,-2-2-36 0,-2-4-8 0,-1 4-2 0,-1-6 0 16,2 2-133-16,-1 4-26 0,-5-6-6 0,1 0-1 0</inkml:trace>
  <inkml:trace contextRef="#ctx0" brushRef="#br2" timeOffset="142438.205">19075 15035 1944 0,'0'0'55'0,"0"0"13"0,0 0-55 0,0 0-13 0,0 0 0 0,0 0 0 16,0 0 62-16,0 0 10 0,0 0 1 0,0 0 1 15,0 0-8-15,4 14-2 0,-4-4 0 0,0 4 0 16,4-3-14-16,-4 8-3 0,0-2-1 0,6-1 0 16,-6 6-14-16,3-5-4 0,-3-1 0 0,4 0 0 15,-1-2 2-15,-3-3 0 0,4 2 0 0,2 1 0 0,-3-2-11 0,1-4-3 16,2-1 0-16,-3 5 0 0,4-10 20 0,-4 6 3 16,4-2 1-16,0-3 0 0,3-3-20 0,-3 0-4 15,2 0-1-15,1-3 0 0,0-3 5 0,4-2 0 16,2 1 1-16,-3-2 0 0,0 1-8 0,8-6-1 15,-5-3-1-15,3 4 0 0,-2-3-11 0,7-1 10 16,-4 1-10-16,-1-6 10 0,-2 0 2 0,3 3 0 16,0-3 0-16,0-3 0 0,-1 4-12 0,-2-1 0 15,0-3 0-15,-4 9 0 16,3-7-26-16,-5 7-7 0,-1 2-2 0,-1 7 0 0,-2-5 11 0,-1 4 3 16,1 2 0-16,-3-2 0 15,-4 8-125-15,0 0-25 0,6 0-5 0,-6 0-600 0,0 0-120 16</inkml:trace>
  <inkml:trace contextRef="#ctx0" brushRef="#br2" timeOffset="142841.512">19159 15409 2192 0,'0'0'48'0,"0"0"11"0,0 0 1 0,0 0 1 0,0 0-49 0,0 0-12 16,0 0 0-16,0 0 0 0,0 0 57 0,0 0 9 15,0 0 2-15,0 0 0 0,0 0-24 0,3 9-5 16,-3-9-1-16,6 8 0 0,-2 1-5 0,-1-4-1 16,1 3 0-16,-4 6 0 0,0-6-6 0,0 3-2 15,0 3 0-15,0-1 0 0,0-2-6 0,3 3-2 16,-3-3 0-16,0 3 0 0,0-1-16 0,0-2 8 16,3 3-8-16,0-6 0 0,-3 6 0 0,4-4 0 15,-1-1 0-15,-3 4-9 16,3-4-16-16,1-1-3 0,-1 1-1 0,-3-2 0 15,0-7-38-15,4 8-7 0,-1-2-2 0,-3-6-684 0,0 0-138 0</inkml:trace>
  <inkml:trace contextRef="#ctx0" brushRef="#br2" timeOffset="143438.84">19507 14662 1378 0,'0'0'30'0,"-3"-7"6"0,-1 7 2 0,4 0 2 0,0-8-32 0,0 4-8 0,0-1 0 0,0 5 0 15,0 0 64-15,0 0 12 0,0 0 3 0,0 0 0 16,0 0-5-16,7-8-1 0,-1 2 0 0,-6 6 0 15,0 0 8-15,14 0 2 0,-1 0 0 0,4 0 0 16,-4 6-19-16,4-3-3 0,2 2-1 0,-2 4 0 16,6 4-23-16,-3-2-5 0,0 2 0 0,0 4-1 15,3-1-16-15,0 6-3 0,1 3-1 0,2 3 0 16,-3-1-11-16,4 3 12 0,-8 0-12 0,5 3 12 16,-1-3-4-16,4 3 0 0,-7 3 0 0,-1-9 0 15,1 8 9-15,-3-2 2 0,0-8 0 0,-1 10 0 16,-6-10-19-16,0 5 0 0,0 0 8 0,-4-2-8 15,1-1 0-15,0-2 0 0,-4 5 0 0,-3-6 0 16,0 7 9-16,-3-7-1 0,-4 0-8 0,0-2 12 16,1 3 3-16,-1-3 0 0,-6 3 0 0,0-9 0 15,-8 6-4-15,5 0-1 0,-3 2 0 0,-9 1 0 16,-1-3-10-16,-1 8-14 0,0-5 3 0,-3-1 1 0,0-7-6 0,-1 13-2 16,5-14 0-16,-1 6 0 15,4 0-95-15,-1-11-19 0,0 3-4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09:17:11.9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7780 16713 582 0,'0'0'16'0,"0"0"4"0,0 0-20 0,0 0 0 0,0 0 0 0,0 0 0 0,-3 6 88 0,3-6 14 16,0 0 2-16,0 5 1 0,-4-5-25 15,4 0-4-15,0 0-2 0,0 0 0 0,0 0-8 0,0 0-2 16,0 0 0-16,0 0 0 0,0 0-12 0,0 0-4 16,0 0 0-16,0 0 0 0,4 10 9 0,-4-10 2 15,0 0 0-15,0 0 0 0,0 0-21 0,0 0-4 16,0 0-1-16,3 7 0 0,-6 4-4 0,3-11-1 16,0 0 0-16,3 0 0 0,-3 18-9 0,0-18-3 15,0 11 0-15,0-1 0 0,0-6 0 0,0 7 0 16,-3-4 0-16,3 3 0 0,0 8-6 0,0-6-2 15,-4-2 0-15,4 0 0 0,0 12 15 0,0-4 2 0,-3-4 1 16,3 4 0-16,-4 4-13 0,4-1-2 0,0-4-1 0,0 5 0 16,-3 7 5-16,3-15 1 0,3 15 0 0,1-11 0 15,-8 3-8-15,4 0 0 0,4 1-8 0,-4 0 12 16,0-4 0-16,0 2-1 0,-4-8 0 0,1-2 0 16,6 8 9-16,1-1 1 0,-4-5 1 0,0 1 0 15,0-5-14-15,0 3-8 0,0 0 8 0,0-11-8 16,0 10 0-16,0-3 0 0,0 4 0 0,0-11 0 15,-4 0 0-15,4 0 0 0,0 0 0 0,0 0 0 16,0 11 8-16,0-11-8 0,0 0 8 0,0 0-8 16,0 0 0-16,0 0 0 0,0 0 0 0,0 0-8 15,0 0 8-15,0 0-8 0,0 0 8 0,0 0-8 16,0 0 0-16,0 0 0 0,0 0 0 0,0 0 0 16,0 0-21-16,0 0-4 0,0 0-1 0,0 0 0 15,0 0 14-15,0 0 2 0,0 0 1 0,0 0 0 0,0 0-7 0,0 0 0 16,0 0-1-16,4 3 0 15,3-3-15-15,-7 0-4 0,0 0 0 0,0 0-585 16,7-3-118-16</inkml:trace>
  <inkml:trace contextRef="#ctx0" brushRef="#br0" timeOffset="1500.737">7588 16631 824 0,'0'0'23'0,"0"0"6"0,0 0-29 0,0 0 0 0,0 0 0 0,0 0 0 15,0 0 62-15,0 0 6 0,0 0 2 0,0 0 0 16,0 0-9-16,0 0-1 0,0 0-1 0,0 0 0 15,0 0 5-15,0 0 2 0,7-11 0 0,-7 11 0 16,0 0-4-16,4 0-1 0,-4 0 0 0,7-8 0 16,1 5-7-16,-8 3-2 0,0 0 0 0,7-7 0 15,-3 7-8-15,3-10-1 0,0 10-1 0,1-5 0 16,2-2-5-16,-3 4-1 0,0-4 0 0,5 4 0 16,-8-5-9-16,6-3-3 0,4 1 0 0,1 2 0 15,-4 5 7-15,8-7 1 0,-5-2 0 0,3 5 0 16,2-3-16-16,-5-1-4 0,1 4 0 0,-1 7 0 15,0-10-3-15,1 5-1 0,-4-2 0 0,3 7 0 0,-2-3 1 16,2-4 0-16,-7 7 0 0,5 0 0 0,-5 0-9 0,3 0 0 16,-3 0 0-16,-7 0 8 0,8 10-8 0,-4-10 0 15,3 12 0-15,0-6 0 0,0-2 0 0,-4 6 0 16,1 5 0-16,1-12 0 0,-2 8 0 0,4 7 0 16,-7-15 0-16,4 9 0 0,-1-2 0 0,1 5 0 15,-4-5 0-15,0-7 0 0,3 9 0 0,-3-2 0 16,4-3 0-16,-4 4 0 0,0-11 0 0,0 11 0 15,0 0 0-15,0-1 0 0,0 0 0 0,0-2 0 16,0 3-9-16,0-1 9 0,-4 1 0 0,4 0-8 16,0 0 8-16,-3-1 0 0,-1-3 0 0,1 4 0 15,-1 0 0-15,4 0 0 0,-3-4-8 0,-1 3 8 0,1-6 0 0,-6 7 0 16,2-4 0-16,4 3 0 0,-4-2 0 0,0-4 0 16,3 6 0-16,-4-2 0 0,1-5 0 0,0 7 0 15,0-10 0-15,0 7 0 0,-5-3 0 0,5 4 0 16,0-8 0-16,-3 10 0 0,-2-10 0 0,5 11 0 15,0-4 0-15,-4-3 0 0,-4 2 9 0,5-2-9 16,-1-4 0-16,0 8 0 0,0-8 0 0,0 3 0 16,0-3 0-16,0 7 0 0,1-7 0 0,-4 0 0 15,2 0 0-15,1 0 12 0,11 0-4 0,-7 0 0 16,0 0-8-16,-1 0-14 0,1 0 3 0,0 0 1 16,0 0 10-16,4 0-10 0,-6 0 10 0,9 0-10 15,-3 0-6-15,3 0-2 0,-7 7 0 0,7-7 0 16,0 0-15-16,-4 3-3 0,4-3-1 0,0 0 0 15,0 0-15-15,-7 0-4 0,7 0 0 0,0 0-579 16,0 0-116-16</inkml:trace>
  <inkml:trace contextRef="#ctx0" brushRef="#br0" timeOffset="2585.565">8567 16527 1011 0,'0'0'28'0,"0"0"8"0,0 0-36 0,0 0 0 0,0 0 0 0,0 0 0 16,0 0 76-16,0 0 8 0,0 0 1 0,0 0 1 15,0 0-14-15,0 0-4 0,0 0 0 0,0 0 0 16,0 0-26-16,0 0-6 0,0 0 0 0,-7 3-1 16,0-3-6-16,7 0-1 0,0 0 0 0,-7 8 0 0,0-4-2 0,-2 2-1 15,6-2 0-15,-4 3 0 0,3 1-1 0,-3-5 0 16,0 7 0-16,7-10 0 0,-4 7 4 0,-3-2 0 16,0 5 0-16,0-3 0 0,0 4 0 0,-2 0 1 15,2-5 0-15,0 6 0 0,0-2-2 0,4 1-1 16,-8 0 0-16,3-1 0 0,1 1-6 0,-4 6-2 15,4-2 0-15,-4-5 0 0,0 9-2 0,1 2 0 16,-2-10 0-16,5 10 0 0,-4-2 0 0,4 2 0 16,-4-4 0-16,0 5 0 0,8 6 4 0,-8-6 1 15,4 0 0-15,-1-1 0 0,4-4-21 0,1 5 9 0,-1 0-9 16,1-1 0-16,3 4 12 0,3-3-4 0,1-8 0 0,-4 14-8 16,0-10 15-16,3 4-4 0,6 0-1 0,-6-5 0 15,1-2-10-15,3 2 0 0,0 4 0 0,3-2-11 16,2-6 11-16,-2 6 0 0,-2-1 0 0,2-5 0 15,5-1 0-15,-4-2 0 0,4 8 8 0,-5 1-8 16,5-6 0-16,0-2-8 0,-5 7 0 0,4-7 0 16,-2-1-5-16,-1 1-1 0,-1 0 0 0,-3-1 0 15,5-3-6-15,-5 5 0 0,3-12-1 0,1 10 0 32,-11-10-18-32,12 0-3 0,-5 8-1 0,3-5 0 0,-3-3-34 15,1-3-7-15,-8 3-2 0,7-8-828 0</inkml:trace>
  <inkml:trace contextRef="#ctx0" brushRef="#br0" timeOffset="3738.374">9016 16681 1072 0,'0'0'24'0,"0"0"4"0,0 0 2 0,0 0 0 0,0 0-30 0,0 0 0 15,0 0 0-15,0 0 0 0,0 0 48 0,0 0 4 16,0 0 1-16,0 0 0 0,0 0-7 0,0 0-2 16,-7 3 0-16,7-3 0 0,0 7 4 0,-3 4 0 15,-1 0 0-15,-3-5 0 0,4-1 12 0,-5 5 2 16,4-10 1-16,-3 18 0 0,0-7-5 0,0 0-1 0,0-1 0 16,-1 1 0-16,-3-3-21 0,0 2-4 0,4 8 0 0,-4-4-1 15,0 4 7-15,-3-4 2 0,-1 11 0 0,-3-4 0 16,3 1-14-16,-2 0-2 0,-2 6-1 0,-2-6 0 15,2 6-4-15,-2-3-1 0,-1 4 0 0,1-7 0 16,-1 6 1-16,-1-6 0 0,6-2 0 0,-2-2 0 16,-2 4-7-16,7 0 0 0,-1-5-1 0,1 4 0 15,-2-9-3-15,2 5-8 0,4-6 12 0,-2 6-4 16,2-2-8-16,3-5 0 0,-4-2 0 0,6 6 0 16,-2-7 0-16,4 4 0 0,-1-11 0 0,4 0 0 31,-3 11-28-31,3-3 1 0,0-8 1 0,0 0 0 0,0 0-38 0,0 0-8 0,0 0-2 15,0 0-610-15,0 0-123 0</inkml:trace>
  <inkml:trace contextRef="#ctx0" brushRef="#br0" timeOffset="4220.149">8578 16752 1190 0,'0'0'33'0,"0"0"9"0,0 0-34 0,0 0-8 0,0 0 0 0,0 0 0 15,0 0 76-15,0 0 12 0,0 0 4 0,0 0 0 16,0 0-12-16,0 0-3 0,0 0 0 0,0 0 0 16,0 0-14-16,0 0-3 0,0 0-1 0,0 0 0 15,7 18-10-15,-3-7-1 0,3-1-1 0,-3 2 0 16,3-2-7-16,-4 0-2 0,2 12 0 0,2-11 0 16,-4-1-11-16,4 19-3 0,4-11 0 0,-3-4 0 15,-1 11-5-15,4-3-2 0,-1-1 0 0,2 1 0 16,-2-1-6-16,1 0-2 0,4 4 0 0,-4-3 0 15,-1-1 7-15,1 1 0 0,4 0 1 0,2-5 0 16,-1 4-17-16,-6-2 0 0,-3-6 0 0,5 6 0 16,-2-9 0-16,1 1 0 0,0 6 0 0,-8-12 0 15,5 5 0-15,-1 0 10 0,-3-2-10 0,-4-8 8 16,0 0-8-16,7 4 0 0,0 3 0 0,-7-7-11 16,0 0-14-16,11 0-3 0,-11 0-1 0,7 0 0 15,1 0-47-15,-8 0-8 0,0 0-3 0,7-7-575 16,0 3-115-16</inkml:trace>
  <inkml:trace contextRef="#ctx0" brushRef="#br0" timeOffset="4872.036">9237 16509 1332 0,'0'0'37'0,"0"0"10"0,0 0-38 0,0 0-9 16,0 0 0-16,0 0 0 0,0 0 44 0,0 0 8 15,0 0 0-15,0 0 1 0,0 0-9 0,0 0-3 16,0 0 0-16,0 0 0 0,0 0 8 0,0 0 2 16,0 0 0-16,0 0 0 0,0 0 14 0,4 8 3 15,0 2 1-15,0 1 0 0,0-1-22 0,-1 12-5 16,-3-12-1-16,4 12 0 0,-1-4 1 0,-3 4 0 16,4-2 0-16,-1 2 0 0,1 3-9 0,-1 0-1 15,2-7-1-15,-5 11 0 0,3-7-11 0,1 6-3 0,-1-3 0 16,-3 4 0-16,0 3-7 0,4-4-2 0,-4 4 0 15,0 0 0-15,-4 4 0 0,4-4 0 0,0 0 0 0,-3-3 0 16,3 4 0-16,0-5-8 0,0 1 12 0,-4-8-4 16,1 0-8-16,3 7 0 0,-5-6 9 0,5-7-9 15,0 3 0-15,-3-1 9 0,3-6-9 0,0 0 0 16,0-8 24-16,0 9-3 0,0-6 0 0,0-6 0 16,0 0-21-16,0 0-18 0,0 0 3 0,0 0 1 15,0 0-9-15,0 0-1 0,0 0-1 0,3-11 0 31,2 4-107-31,-5-7-20 0,3 3-5 0,1-6-826 0</inkml:trace>
  <inkml:trace contextRef="#ctx0" brushRef="#br0" timeOffset="5487.381">9502 16681 1591 0,'-7'0'35'0,"7"0"7"0,0 0 2 0,0 0 0 0,0 0-35 0,0 0-9 0,0 0 0 0,3 3 0 15,1 4 57-15,4 4 10 0,-8 0 1 0,4-5 1 16,-1 6-17-16,1-9-3 0,-1 15-1 0,-3-7 0 16,0 0-14-16,4-1-3 0,-1 1-1 0,1 0 0 15,-4-1-6-15,-4 5 0 0,8-1-1 0,-1-3 0 16,-3-1 1-16,5 1 1 0,-2-3 0 0,1 9 0 15,-1-6-2-15,1-7-1 0,-4 6 0 0,3-2 0 16,1 2 8-16,-4-10 2 0,7 7 0 0,-7-7 0 16,7 3-16-16,1-3-4 0,-8 0 0 0,0 0 0 15,0 0 2-15,7 0 0 0,4 0 0 0,-4-3 0 16,1-4-6-16,-1 0-8 0,0 4 11 0,-4-5-11 16,5-2 9-16,-1-1-9 0,1 0 0 0,-5 1 9 0,8-9-9 15,-4 16 0-15,0-15 0 0,1 8 0 0,2-12 0 0,-2 12 0 16,-1-9 12-16,4 5-4 0,-4-4-8 0,4 0 0 15,-4 3 0-15,4-2 8 0,-3 6-8 0,2-6 0 16,1 5 0-16,-3-1 0 0,-1 1 0 0,0-5 0 16,-4 9 0-16,4-2 0 0,0 7 0 0,-2-4 0 15,-1-5 0-15,-1 9 0 0,-3-4-17 0,0 7 4 16,0 0 1-16,0 0 0 16,0 0-27-16,0 0-5 0,0 0 0 0,0 0-1 15,0 0-29-15,0 0-6 0,-7 0 0 0,7 0-1 16,0 0-26-16,0 0-5 0,-8 7 0 0,4-4-723 15</inkml:trace>
  <inkml:trace contextRef="#ctx0" brushRef="#br0" timeOffset="6124.467">9611 16945 730 0,'0'0'16'0,"0"0"3"0,0 0 1 0,0 0 1 0,0 0-21 0,0 0 0 16,0 0 0-16,0 0 0 0,0 0 76 0,0 0 12 0,0 0 1 0,0 0 1 16,0 0-10-16,0 0-1 0,0 0-1 0,0 0 0 15,0 0-9-15,0 0-1 0,0 0-1 0,0 0 0 16,0 0-1-16,0 10 0 0,0-2 0 0,0-8 0 16,0 0-6-16,0 0 0 0,0 4-1 0,0-4 0 15,0 0-10-15,0 0-1 0,0 0-1 0,0 10 0 16,0 1 0-16,0-11 0 0,0 0 0 0,0 11 0 15,0-1-7-15,0-2-2 0,3 13 0 0,-3-10 0 16,5-1-19-16,-5 8-4 0,0-8-1 0,3 2 0 16,-3 6-14-16,4-4 9 0,-4-3-9 0,0 6 8 15,0-5-8-15,0 8 0 0,0-8 0 0,0 6 8 16,0-8-8-16,0 0 0 0,0 2 0 0,0-2 0 16,0-3 0-16,0 4 0 0,0-1 0 0,0-10 8 15,0 0-8-15,0 0 0 0,0 12 0 0,0-12-11 0,0 0-10 16,0 0-3-16,0 0 0 0,0 0 0 15,0 0-51-15,0 0-10 0,0 0-3 0,0 0-594 16,0 0-119-16</inkml:trace>
  <inkml:trace contextRef="#ctx0" brushRef="#br0" timeOffset="7040.824">9948 16445 1148 0,'0'0'25'0,"0"0"6"0,0 0 1 0,0 0 0 0,0 0-32 0,0 0 0 0,0 0 0 0,8-7 0 16,-8 7 64-16,0 0 6 0,10 0 2 0,-2 0 0 15,-8 0 6-15,0 0 2 0,7-3 0 0,-7 3 0 16,0 0-38-16,11 3-7 0,-11-3-2 0,0 0 0 16,14 7 8-16,0-4 2 0,-6 9 0 0,7-2 0 15,-5-3-3-15,2 4-1 0,-2 6 0 0,4-5 0 16,-2-2-12-16,-1 1-3 0,3 3 0 0,-4 4 0 16,2-1-8-16,-2-2-3 0,1 3 0 0,1-1 0 15,-2 5-13-15,1-7 9 0,-4 2-9 0,4 5 8 16,0-1-8-16,0-3 8 0,-3 11-8 0,2-4 8 15,1 0-8-15,-1 0 0 0,-2 4 9 0,-4-1-9 0,3-3 0 0,0 4 8 16,0-8-8-16,-3 8 0 0,-8-1 0 0,4-3 8 16,7 0-8-16,-7-3 0 0,-3 3 0 0,-1 4 9 15,4-9-9-15,0-2 0 0,-3 1 12 0,3-6-12 16,-4 9 12-16,1-11-12 0,6-4 12 0,-3 15-4 16,-7-5 0-16,0-6-8 0,7-7 9 0,-4 9-9 15,-4 2 0-15,-2-5 9 0,3-2-9 0,-4 6 0 16,3-2 0-16,1-6 0 0,-4 13 0 0,4-9 0 15,0 0 0-15,-1 2 0 0,1-9-10 0,-3 4-1 16,6 4 0-16,-3-11 0 16,-1 10-17-16,8-10-4 0,0 0-1 0,-3 0 0 15,-1 0-37-15,4 0-7 0,0 0-2 0,0 0-526 0,0 0-106 0</inkml:trace>
  <inkml:trace contextRef="#ctx0" brushRef="#br0" timeOffset="7740.029">10677 16577 1190 0,'0'0'33'0,"0"0"9"0,0 0-34 0,0 0-8 0,0 0 0 0,0 0 0 16,0 0 95-16,0 0 17 0,0 0 3 0,0 0 1 15,0 0-42-15,0 0-8 0,0 0-2 0,3 3 0 16,5 9-19-16,-5-5-4 0,-3-4-1 0,5 4 0 16,-2 4 9-16,1 0 2 0,-4 0 0 0,0-1 0 15,-4 0-10-15,4 9-1 0,7-1-1 0,-7 2 0 16,-7-5-13-16,7 3-2 0,7 14-1 0,-3-3 0 15,-4-7-6-15,3 9-1 0,-3-2 0 0,4 3 0 16,3-4-5-16,0 5-2 0,-11-4 0 0,4-1 0 0,8-3-9 16,-4 4 0-16,-4-11 9 0,0 3-9 0,-4 0 0 0,8-9 9 15,-1 8-9-15,-3-8 0 0,-11 6 0 0,7-1 0 16,8-6 0-16,-4 0 0 0,-7-8 0 0,7 4 0 16,3 4 0-16,-3-11-9 15,0 0-14-15,0 0-2 0,0 0-1 0,0 0 0 16,8 0-44-16,-8 0-9 0,0 0-1 0,0 0-567 15,7 0-113-15</inkml:trace>
  <inkml:trace contextRef="#ctx0" brushRef="#br0" timeOffset="8339.964">10608 16448 1344 0,'0'0'38'0,"0"0"8"0,7 0-37 0,-7 0-9 0,0 0 0 0,0 0 0 15,8-10 54-15,-1 10 9 0,-7 0 1 0,4-11 1 16,-1 4-22-16,-3 7-5 0,7-4-1 0,0 4 0 0,-7 0-13 16,0 0-2-16,12-7-1 0,-12 7 0 0,0 0 6 0,7-3 1 15,3 3 0-15,-2 0 0 0,3-8 1 0,-4 8 1 16,-7 0 0-16,11 0 0 0,3 8-5 0,-3-8-1 16,-11 0 0-16,11 3 0 0,0 4-13 0,4 4-3 15,-8-3-8-15,7-5 12 0,-6 7-12 0,6-3 0 16,4 4 0-16,-3-7 0 0,-12 14 0 0,8-8 0 15,11 1 0-15,-8 0 0 0,-3-1 0 0,-3 2 0 16,2-6 0-16,8 13 0 0,-3-9 0 0,-4 0 0 16,-11 5 0-16,3-8 0 0,12 4 8 0,-8 0-8 15,-10 0 11-15,3-1-11 0,3 0 17 0,1 9-3 16,-8-16-1-16,1 12 0 0,-9-5-5 0,5 0-8 0,11 2 11 0,-8-9-11 16,-10 7 13-16,4-2-4 0,5 3-1 0,2 0 0 15,-5-4 12-15,-2-4 1 0,-1 4 1 0,3-3 0 16,5 4-22-16,-8 2 0 0,-3-10 0 0,2 3-8 15,12-3 8-15,-7 7 11 0,-7 1-3 0,-1-8 0 16,1 4-8-16,3-4 0 0,3 0 9 0,-6 0-9 16,-3 0 8-16,5 0-8 0,5 0 10 0,-4 0-10 31,-7 0-16-31,11 0-8 0,7 0-3 0,-7 0 0 16,0 0-17-16,0 0-4 0,-1-4-1 0,8 4 0 0,0 0-115 15,0 0-22-15,-4-8-5 0,4 8-1 0</inkml:trace>
  <inkml:trace contextRef="#ctx0" brushRef="#br0" timeOffset="8905.88">11337 16327 1306 0,'0'0'28'0,"0"0"7"0,0 0 1 0,0 0 1 0,0 0-29 0,0 0-8 0,0 0 0 0,0 0 0 15,-7 0 59-15,7 0 10 0,0 0 3 0,0 0 0 16,-8 7-29-16,1-3-6 0,7-4-1 0,0 10 0 16,-4 5 10-16,1-5 2 0,-1-7 0 0,1 9 0 15,3-2-4-15,-4 8 0 0,-7-7 0 0,4 0 0 16,7 6-6-16,-4-2-2 0,-3 3 0 0,0-1 0 16,-5 5 0-16,5-7 0 0,-3 2 0 0,-1 4 0 15,-8 1-19-15,5 7-4 0,7-8-1 0,-4 8 0 16,-7-8-3-16,3 8-1 0,8-8 0 0,0 8 0 15,-4 3-8-15,0-4 0 0,-3-3 0 0,7 4 0 16,7-7 0-16,-4 6 10 0,-8 1-2 0,5-4-8 16,7-7 14-16,0 10-4 0,-3-6-1 0,-1 6 0 15,4-6 0-15,0-8 0 0,0 14 0 0,-3-10 0 0,-4-4-9 16,3 11 0-16,18-10 0 0,-7 3-11 0,-7-4 11 0,4 4 0 16,4 4 8-16,6-5-8 0,-3-6 0 0,0 11 0 15,-7-12 0-15,6 8 0 0,11-4 0 0,-5-7-8 16,-9 4 0-16,3 8 0 0,5-16-8 0,-1 7 0 15,-6-3-1-15,0-3 0 16,2-4-9-16,1 0-2 0,4 8 0 0,-5-8 0 16,-10 0-53-16,11-8-11 0,3 8-3 0,-2-4-812 15</inkml:trace>
  <inkml:trace contextRef="#ctx0" brushRef="#br0" timeOffset="9523.685">11460 16602 1688 0,'-18'-3'37'0,"18"3"8"0,0 0 2 0,0 0 0 0,0 0-38 0,0 0-9 16,0 0 0-16,0 0 0 0,11 0 36 0,-11 0 4 16,0 0 2-16,0 0 0 0,0 0-13 0,0 0-2 15,0 0-1-15,0 0 0 0,0 0 5 0,0 0 1 16,0 0 0-16,0 0 0 0,-4 3 1 0,4 15 1 15,4-7 0-15,3 0 0 0,-11 6 6 0,4-6 0 16,7 3 1-16,1 4 0 0,0-7-12 0,-1 10-2 16,-7-3-1-16,3-7 0 0,8 10-4 0,-4-2-1 15,-4-9 0-15,-3 12 0 0,5-4-21 0,-5-5 8 16,3 6-8-16,-3-9 0 0,-3 8 8 0,3-8-8 16,7 2 10-16,-4-2-10 0,-6-3 0 0,3-7 8 0,10 3-8 0,-10-3 0 15,0 0 16-15,0 0 0 0,0 0 0 0,15 0 0 16,3 0 19-16,-4-3 4 0,-14 3 1 0,12-14 0 15,9 3-40-15,-6-3 0 0,-8-4 0 0,4 0 0 16,-4 4 8-16,3-4-8 0,6-11 8 0,-2 8-8 16,-7 0 12-16,4-1-3 0,7-6 0 0,1 6 0 15,-9 1-9-15,4-8 0 0,1 8 0 0,0-1 0 16,0 5-9-16,-1-5 9 0,-4 4 0 0,2 4 0 16,2-4 0-16,-3 7-8 0,-4 0 8 0,1 1 0 15,-1-1-11-15,0 4 2 0,-4-3 0 0,4 5 0 31,-7-2-16-31,0 7-3 0,0 0-1 0,4-3 0 0,-4 3-14 0,0 0-2 0,0 0-1 16,0 0 0-16,0 0-39 0,-4-7-8 0,4 7-2 0,-7 0-570 16,4 7-115-16</inkml:trace>
  <inkml:trace contextRef="#ctx0" brushRef="#br0" timeOffset="10023.447">11586 16963 854 0,'0'0'24'0,"0"0"6"0,-10 4-30 0,6 3 0 0,4-7 0 0,0 0 0 15,-10 3 105-15,10-3 15 0,0 0 4 0,0 0 0 16,0 0-32-16,0 0-5 0,0 0-2 0,-4 8 0 15,4-8-5-15,0 0 0 0,-8 3-1 0,8 8 0 16,8-11-9-16,-8 0-2 0,-3 18 0 0,3-18 0 16,0 0-22-16,3 21-5 0,-6-10-1 0,3-1 0 15,-8 8-16-15,8-8-3 0,0 9-1 0,-4-8 0 16,-7 3-7-16,4 4-1 0,14-1-1 0,-7-6 0 0,-3 3-11 0,-1-6 0 16,4 2 9-16,4 2-9 0,3-2 0 15,-3 0 0-15,-8-2 0 0,4-8 0 0,11 4 0 0,-11-4-10 16,-7 10 1-16,7-10 0 15,0 0-34-15,0 0-6 0,10 0-2 0,-10 0 0 16,0 0-110-16,0 0-23 0,15 0-4 0,-8 0 0 0</inkml:trace>
  <inkml:trace contextRef="#ctx0" brushRef="#br0" timeOffset="10758.403">11863 16231 1000 0,'0'0'22'0,"0"0"5"0,0 0 1 0,0 0 0 0,0 0-28 0,0 0 0 15,0 0 0-15,0 0 0 0,0 0 89 0,0 0 13 16,0 0 2-16,0 0 1 0,0 0-34 0,0 0-7 15,0 0-2-15,0 0 0 0,7 3-4 0,-7-3-1 0,7 10 0 0,0-2 0 16,1-4-14-16,2 6-3 0,-3-2-1 0,8 2 0 16,-4-6-5-16,0 10-1 0,-1-3 0 0,5-1 0 15,-1 5-6-15,5 3-2 0,-5-8 0 0,0 8 0 16,8-4-1-16,-3 4 0 0,2 4 0 0,1 6 0 16,-7-6-7-16,7-1-1 0,-8 8-1 0,4-8 0 15,0 7-1-15,-4-6 0 0,-2 11 0 0,2-13 0 16,0 2-4-16,-6 7-1 0,3-8 0 0,-4 8 0 15,0-1 1-15,4-6 0 0,-7 6 0 0,3-3 0 16,-4-6-2-16,1 9-8 0,-4-6 12 0,0-2-4 16,0 2 0-16,-4-4-8 0,4 4 12 0,-3-1-4 15,-4-3-8-15,3-4 8 0,-7 3-8 0,4 5 8 16,-4-4-8-16,1-7 0 0,-2 10 0 0,-2-9 0 16,0 5 0-16,-1-6 0 0,4-1 0 0,-4 9 0 0,1-6 0 15,0-5 0-15,-1 6-12 0,1-7 12 16,-2 4-38-16,6-1 0 0,-4 2 0 0,3-2 0 15,3 0-37-15,1-10-7 0,3 8-2 0,-3-8 0 16,4 0-18-16,3 0-4 0,0 0-1 0</inkml:trace>
  <inkml:trace contextRef="#ctx0" brushRef="#br0" timeOffset="12270.043">12808 16713 563 0,'0'0'16'0,"0"0"4"0,0 0-20 0,0 0 0 0,0 0 0 0,0 0 0 15,0 0 80-15,0 0 12 0,0 0 2 0,7 0 1 16,-7 0 0-16,0 0 0 0,0 0 0 0,0 0 0 16,0 0 9-16,8 6 1 0,-8-6 1 0,0 0 0 15,0 0-19-15,7 0-4 0,4 5-1 0,-4-5 0 16,1 0-6-16,-1 0-2 0,0 0 0 0,4 0 0 15,0 0-17-15,0 0-3 0,0-5-1 0,-1 5 0 16,5 0-21-16,-1-6-5 0,1 6-1 0,3-11 0 16,1 11-11-16,2 0-3 0,1 0 0 0,-1 0 0 15,1-3-12-15,4-5 0 0,-5 8 0 0,1 0 0 16,3 0 0-16,1 0 0 0,-8 0 0 0,7-7 0 16,-6 7 0-16,2 0 0 0,1-3 0 0,0 3 0 15,-4 0 9-15,1 0-9 0,-2 0 8 0,-3 0-8 16,-2 3-18-16,-5-3-9 0,4 7-1 0,-4-7-1 15,-7 0-32-15,0 0-7 0,0 0 0 0,0 0-1 16,-4 11-32-16,1-4-7 0,-1-3 0 0,-7 2-468 16,4-1-92-16</inkml:trace>
  <inkml:trace contextRef="#ctx0" brushRef="#br0" timeOffset="12770.264">12867 16885 574 0,'0'0'16'0,"0"0"4"0,-7 10-20 0,3-10 0 0,-4 7 0 0,8-7 0 16,0 0 98-16,0 0 15 0,0 0 3 0,0 0 1 15,0 0-13-15,0 0-4 0,0 0 0 0,0 0 0 16,0 0-27-16,0 0-5 0,0 0-2 0,0 0 0 15,0 0-2-15,0 0-1 0,0 0 0 0,0 0 0 16,0 0 0-16,0 0 0 0,8 4 0 0,3-4 0 16,-4 0-10-16,3 7-1 0,2-7-1 0,-1 0 0 0,-1 0-7 0,2 0-2 15,2 0 0-15,0-7 0 0,5 7-7 0,-2 0-2 16,5-11 0-16,4 11 0 0,-1-10-14 0,0 10-3 16,1 0-1-16,2-8 0 0,-2 4-15 0,3 4 8 15,0-7-8-15,0 7 0 0,0 0 0 0,-3 0 0 16,3 0 0-16,-1-3 0 0,-2 3 0 0,-1 0 0 15,0 0 0-15,-6 0 0 16,3 3-49-16,-4-3-3 0,-4 0-1 0,-3 0 0 16,0 0-143-16,-4 7-28 0,-7-7-5 0</inkml:trace>
  <inkml:trace contextRef="#ctx0" brushRef="#br0" timeOffset="13429.443">13921 16448 1234 0,'0'0'27'0,"0"0"5"0,0 0 2 0,0 0 2 0,0 0-36 0,0 0 0 0,4-10 0 0,3 10 0 16,-7 0 90-16,0 0 11 0,0 0 3 0,8-3 0 16,-8 3-29-16,11 3-6 0,-4 4-1 0,0 3 0 15,1 1-19-15,-5 0-4 0,1 10-1 0,3-2 0 16,-4 2-10-16,4 8-2 0,-3-4-1 0,-1-5 0 16,2 17 11-16,-2-12 2 0,1 3 1 0,-4 4 0 15,0-3-24-15,4 3-5 0,-4 4 0 0,0-4-1 16,0 0-7-16,0-4 0 0,0 4-8 0,0-2 12 15,0-10-12-15,0 13 9 0,0-12-9 0,0 4 8 16,0-3-8-16,0-7 0 0,-4 2 0 0,4-6 8 16,0 11-8-16,0-12 0 0,0-10 0 0,0 10 0 0,0-2-21 0,0-8 0 15,0 0 0-15,0 0 0 16,0 0-45-16,0 0-9 0,0 0-1 0</inkml:trace>
  <inkml:trace contextRef="#ctx0" brushRef="#br0" timeOffset="14038.686">13773 16338 777 0,'0'0'16'0,"0"0"4"0,0 0 1 0,0 0 3 0,0 0-24 0,0 0 0 0,0 0 0 0,0 0 0 15,0 0 68-15,0 0 8 0,0 0 3 0,0 0 0 16,0 0 4-16,0 0 1 0,0-4 0 0,0 4 0 15,7-7-8-15,-7 7 0 0,3-11-1 0,2 8 0 16,-2-4-5-16,4-5-1 0,-3 6 0 0,3 2 0 16,0-3-13-16,1 4-4 0,-1-5 0 0,7 8 0 0,-3-4-24 0,0-2-4 15,3 6-2-15,2-4 0 0,-2-4 6 0,3 8 0 16,-2 0 1-16,0 0 0 0,7 0-29 0,-5 0 0 16,2 8 0-16,2-8 0 0,-2 4 0 0,2 2-10 15,-2-2 0-15,-2 4 0 0,2 2 10 0,-1 0 0 16,-3 2 0-16,2 5 0 0,2-6 0 0,-5 0 0 15,0 10 0-15,1-11 0 0,-4 12 0 0,-1-4 0 16,2 1 0-16,-1-6 0 0,-4 9 11 0,0-4-3 16,1 3 0-16,-5-3 0 0,1-3-8 0,-4 2 0 15,0 1 0-15,0-3-11 0,0-5 11 0,-4 0 0 16,1 9 0-16,-1-8 0 0,-4-1 0 0,1 0 0 16,0-2 10-16,-4 3-10 0,0-1 0 0,0-2 0 0,-3 2 0 15,3-6 0-15,-3 7 0 0,-4-4 0 0,-1-4 0 16,5-3 0-16,-5 7 0 0,2-4-8 0,-2 5-1 0,2-8 0 15,1 0-7-15,-1 0 0 0,-2 11-1 0,2-11 0 16,1-11-7-16,2 11 0 0,0 0-1 0,6 0 0 31,-2-8-23-31,3 5-4 0,3-4 0 0,4 7-531 0,-4 0-105 0</inkml:trace>
  <inkml:trace contextRef="#ctx0" brushRef="#br0" timeOffset="14754.964">14795 16252 1062 0,'0'0'23'0,"0"0"5"0,0 0 0 0,0 0 3 0,0 0-31 0,0 0 0 0,0 0 0 0,0 0 0 15,0 0 76-15,0 0 10 0,0 0 2 0,0 0 0 16,0 0-2-16,0 0 0 0,0 0 0 0,0 0 0 15,0 0-14-15,0 0-4 0,0 0 0 0,0 0 0 16,0 0-13-16,0 0-3 0,0 0-1 0,0 0 0 16,0 0-26-16,0 0-5 0,0 0 0 0,0 0-1 15,0 0-19-15,-3 4 10 0,-5 6-10 0,1-2 8 16,0-5 0-16,0 8-8 0,0 7 12 0,-1-1-4 0,-3-2 12 0,0 3 3 16,1 2 0-16,-2 2 0 15,-2 7 7-15,-1-1 2 0,1-6 0 0,0 10 0 0,-1-3-2 0,1 3 0 16,-5 0 0-16,5 8 0 0,0-12-12 0,-1 4-2 15,4 0-1-15,-3 8 0 0,2-8 1 0,2 3 1 16,3-3 0-16,3 1 0 0,-4 6-17 0,1-7 10 16,4 0-10-16,3 4 8 0,-4-11 6 0,4 11 1 15,4-11 0-15,-1 3 0 0,1 1-15 0,4-8-16 16,-1 8 3-16,0-14 1 0,3 6 12 0,2-4 0 16,-5 2 0-16,7-6 0 0,-3-1-16 0,7 6-4 15,-4-8-1-15,2-3 0 16,1-4-24-16,2 5-5 0,-2-4-1 0,2-4 0 15,-5 0-38-15,8-4-8 0,0 4-2 0,-4 0 0 0</inkml:trace>
  <inkml:trace contextRef="#ctx0" brushRef="#br0" timeOffset="16477.304">14998 16420 1260 0,'0'0'28'0,"0"0"5"0,0 0 2 0,0 0 0 0,0 0-35 0,0 0 0 16,0 0 0-16,0 0 0 0,0 0 65 0,0 0 7 15,0 0 0-15,0 0 1 0,0 0-13 0,0 0-4 16,0 0 0-16,0 0 0 0,0 0-12 0,0 0-4 16,0 0 0-16,0 0 0 0,4 15 2 0,-4-12 0 15,3 7 0-15,-3 2 0 0,8-2-22 0,-4 8-5 16,-1-8-1-16,1 12 0 0,3-4 0 0,-4-4 0 15,1 4 0-15,3 4 0 0,-4-12-2 0,2 8 0 16,-2 4 0-16,1-5 0 0,0-6 11 0,-1 3 1 0,4 4 1 0,-3-7 0 16,-1-5-13-16,1 6-2 0,0-9-1 0,0 4 0 15,-4-7 7-15,7 11 0 0,-7-11 1 0,3 0 0 16,8 0 24-16,-11 0 5 0,7 0 1 0,5 0 0 16,-5-8-19-16,0-2-4 0,0 10-1 0,4-10 0 15,-4 5 2-15,0-5 1 0,0 0 0 0,1-8 0 16,0 7-9-16,2 0-1 0,-3-6-1 0,4-5 0 15,-3 4-15-15,-1 8 0 0,4-12-9 0,-4 4 9 16,0 4 0-16,4-4 0 0,-4-4 0 0,4 4 10 16,-4 4-10-16,1-4-14 0,3 8 3 0,-1-12 1 15,1 12-4-15,0-1-1 0,-4-8 0 0,4 9 0 16,1 0-8-16,-2-1-1 0,1 0-1 0,-4 0 0 16,-4 4 1-16,2-3 0 0,2 6 0 0,-7 4 0 15,0 0-33-15,0 0-7 0,0 0 0 0,0 0-1 16,0 0-123-16,0 0-25 0,0 0-5 0</inkml:trace>
  <inkml:trace contextRef="#ctx0" brushRef="#br0" timeOffset="16939.653">15143 16713 1216 0,'0'0'27'0,"0"0"5"0,0 0 2 0,0 0 0 0,0 0-34 0,0 0 0 0,0 0 0 0,0 0 0 16,0 0 80-16,0 0 8 0,0 0 3 0,0 0 0 15,0 0-6-15,0 0-1 0,0 11 0 0,0-1 0 16,4-10-17-16,-8 18-4 0,4-18-1 0,0 18 0 16,0-7-10-16,-3 3-3 0,-1-6 0 0,4 5 0 15,-7 6-21-15,7-9-4 0,-3 8 0 0,3-8-1 16,-5 12-8-16,1-4-2 0,1-4 0 0,3 4 0 15,0-8-13-15,0 12 0 0,0-11 0 0,0 0 0 16,0-1 0-16,0 8 8 0,0-7-8 0,0-11 9 0,3 11-9 0,-3-11 0 16,4 10 0-16,-4-10 0 15,0 0-23-15,8 8-3 0,-8-8-1 0,0 0 0 16,7 10-49-16,-3-10-11 0,-4 0-1 0,10 7-841 16</inkml:trace>
  <inkml:trace contextRef="#ctx0" brushRef="#br0" timeOffset="17439.675">15665 16284 1190 0,'0'0'33'0,"0"0"9"0,0 0-34 0,0 0-8 0,0 0 0 0,0 0 0 15,0 0 63-15,4-10 10 0,-4 2 3 0,0 8 0 16,0 0-6-16,0 0-1 0,0 0 0 0,0 0 0 15,0 0-3-15,0 0-1 0,0 0 0 0,0 0 0 0,0 0-8 0,0 0-1 16,0 0-1-16,0 0 0 0,0 0 0 0,0 0 0 16,0 11 0-16,-4 6 0 0,1-5-19 0,3 9-3 15,0-3-1-15,-4 0 0 0,4 3-3 0,0 1-1 16,-3 7 0-16,3-4 0 0,0 3-3 0,-4 1-1 16,4 2 0-16,0 1 0 0,0 0-4 0,0 8 0 15,0-11-1-15,0 9 0 0,-3-5-7 0,3-1 0 16,-5-3-1-16,5 3 0 0,-4 0-11 0,4 4 0 15,-3-14 0-15,3-2 8 0,0 10-8 0,3-16 0 16,-3 4 0-16,0 3 0 0,0-10 0 0,4 7 0 16,1-8 0-16,2 0 0 0,-7-10 0 0,3 12-9 0,-3-12 9 15,4 0-13 1,-4 0-23-16,0 0-4 0,0 0 0 0,10 0-733 0,-3 0-147 0</inkml:trace>
  <inkml:trace contextRef="#ctx0" brushRef="#br0" timeOffset="17889.999">16303 16334 1724 0,'0'0'38'0,"0"0"8"0,0 0 2 0,0 0 0 0,0 0-39 0,0 0-9 16,0 0 0-16,0 0 0 0,0 0 63 0,0 0 10 16,0 0 3-16,0 0 0 0,0 0-17 0,0 4-3 15,-3 3-1-15,3-7 0 0,0 11 5 0,-4-1 0 16,0-3 1-16,1-4 0 0,-4 9-17 0,3-2-3 15,-4 1-1-15,5 7 0 0,-4-7-14 0,0 11-3 16,0-5-1-16,-1 11 0 0,-7-3-2 0,5 4 0 16,-2-1 0-16,-2-3 0 0,0 5-1 0,-1 2-1 0,-6 7 0 0,2-11 0 15,5 5-8-15,-5-1-2 16,-2-3 0-16,3 2 0 0,0-2-8 0,-1-1 12 0,5-6-12 0,0 0 12 16,-1-1-12-16,1 0 0 0,2 4 0 0,2-10 8 15,-1-5-8-15,1 8 0 0,-2-8 0 0,5 2 8 16,0-2-8-16,3-2-17 0,4-8 4 0,-7 0 1 31,7 0-43-31,0 0-8 0,0 0-1 0,0 0-1 16,0 0-106-16,-3 0-21 0,-2-11-4 0</inkml:trace>
  <inkml:trace contextRef="#ctx0" brushRef="#br0" timeOffset="18242.973">15847 16505 1112 0,'0'0'24'0,"0"0"6"0,3-7 1 0,-3 7 0 0,4 0-31 0,3-10 0 16,-4 10 0-16,2-8 0 0,2 5 84 0,-7 3 12 16,7 0 1-16,0-7 1 0,-4 7-4 0,4 0-1 15,-7 0 0-15,0 0 0 0,0 0-21 0,0 0-4 16,9 0 0-16,-2 7-1 0,-4 4-6 0,-3-11-1 15,7 10 0-15,-3 1 0 0,3 7-16 0,1-3-4 16,-1 2-1-16,0 4 0 0,0 1-13 0,4-4-2 16,-3 14-1-16,2-14 0 0,1 11-8 0,0-9-2 15,0-5 0-15,0 14 0 0,3-8-3 0,-3-2-1 0,3 1 0 16,1 2 0-16,-4-4-9 0,0-4 0 0,4 4 0 0,-5 0 0 16,1-8 0-16,-1 2 8 0,2-2-8 0,-5 0 8 15,4 2-8-15,-4-5 0 0,1-4 0 0,-1 5-11 31,-7-8-33-31,0 0-8 0,0 0 0 0,10 0-675 0,-10 0-134 0</inkml:trace>
  <inkml:trace contextRef="#ctx0" brushRef="#br0" timeOffset="19091.405">16289 16120 1062 0,'0'0'23'0,"0"0"5"0,0 0 0 0,0 0 3 0,0 0-31 0,0 0 0 16,0 0 0-16,0 0 0 0,0 0 67 0,0 0 7 15,0 0 2-15,0 0 0 0,7 3-9 0,0 4-2 16,0-3 0-16,1 7 0 0,-1-4 5 0,0 3 1 16,0 2 0-16,0-2 0 0,1 1-12 0,3 6-3 15,0-5 0-15,-1 8 0 0,5-2-19 0,-1-3-4 16,2 10-1-16,1-4 0 0,2 1 0 0,2-1-1 16,-2 11 0-16,2-3 0 0,-3-1-18 0,4 5-3 0,-4-4-1 15,0 2 0-15,-3 1-9 0,3-3-11 0,0 4 3 0,-4-1 0 16,-3 3 8-16,1-10 0 0,-2 15 0 0,-3-11 0 15,0 3 0-15,-3-1 8 0,-4 9-8 0,0-8 0 16,4 4 0-16,-4-11-8 0,-4 3 0 0,4-6 0 16,0-4 8-16,-4-1 0 0,1-2 0 0,-4 3 0 15,0-8 0-15,3-6 0 0,-3 14 0 0,-1-18 0 32,-6 10-34-32,3-3-2 0,0-2 0 0,0-5 0 15,0 6-116-15,-4-2-23 0,1-4-5 0,-3 0 0 0</inkml:trace>
  <inkml:trace contextRef="#ctx0" brushRef="#br0" timeOffset="19759.744">17134 16348 1245 0,'0'0'27'0,"0"0"5"0,0 0 2 0,0-3 2 0,0-4-28 0,0 7-8 15,0-4 0-15,0 4 0 0,0 0 85 0,0 0 16 16,0 0 3-16,0 0 1 0,3 0-18 0,-3 0-4 15,0 0-1-15,7 4 0 0,1 3-16 0,-1 4-3 16,-7 6-1-16,3-2 0 0,1 3-8 0,-4 3-2 16,3 12 0-16,-6-5 0 0,3 1-22 0,0-4-5 15,3 10-1-15,2-10 0 0,-10 10-4 0,5-2 0 16,-3-1-1-16,6-3 0 0,-3 3-19 0,0-4 0 16,-3-6 0-16,3 10 0 0,0-11 0 0,0-2 0 15,-4 9 0-15,4-6 0 0,0-5 0 0,0-2 0 0,-3 3 0 0,-1-8 0 16,1-6 0-16,3-4-17 0,0 0 3 0,-4 18 1 31,-3-18-46-31,7 0-9 0,0 0-1 0,0 0-611 0,0 0-123 0</inkml:trace>
  <inkml:trace contextRef="#ctx0" brushRef="#br0" timeOffset="20292.094">16977 16244 1368 0,'0'0'30'0,"0"0"6"0,0 0 2 0,0 0 0 0,0 0-30 0,0 0-8 16,0 0 0-16,0 0 0 0,0 0 71 0,0 0 13 16,0 0 2-16,12 0 1 0,-5 0 1 0,3-3 0 15,-3-4 0-15,5 7 0 0,-1-3-20 0,-4-4-4 16,7 7-1-16,-3-12 0 0,0 12-22 0,3-6-4 16,1 6-1-16,3-4 0 0,0-3-20 0,0 3-5 15,-3-3-1-15,3 7 0 0,-3-4-10 0,-1-2-11 0,0 6 3 16,1 0 0-16,3 0 8 0,-6 0 0 0,-2 6 0 0,4-2 0 15,-7 3 11-15,5 4-3 0,-2-7 0 0,1 6 0 16,1 8-8-16,-9-8-9 0,8 8 9 0,-8-3-13 16,4 2 13-16,0 5 0 0,-2 0 9 0,-2 6-9 15,1-6 0-15,-4-1 0 0,3 5 0 0,1-6 0 16,-4-5 0-16,0 3 0 0,-4 3 0 0,4-10 0 16,-3 7 0-16,-1-8 0 0,1 1 0 0,-2 0 0 15,2-4 0-15,-1-4 8 0,-3 4-8 0,7-7 0 16,-7 5 0-16,-3 2 0 0,-2-7 0 0,1 3 0 15,1-3 0-15,-5 0 0 0,1 0 0 0,0 0 0 16,-2 0-22-16,2-3-1 0,-1 3 0 0,1-7 0 16,0 7-29-1,-1-5-5-15,4-2-2 0,1 7-588 0,-2-10-117 0</inkml:trace>
  <inkml:trace contextRef="#ctx0" brushRef="#br0" timeOffset="20809.333">17920 16134 957 0,'0'0'20'0,"0"0"5"0,0 0 1 0,0 0 2 0,0 0-28 0,0 0 0 0,0 0 0 0,0 0 0 16,0 0 61-16,-3 7 7 0,-2-3 0 0,-2-4 1 15,7 0 15-15,-7 7 4 0,0-4 0 0,-3 4 0 16,-2 5 0-16,5-2 0 0,-4-3 0 0,1 4 0 15,-9-1-14-15,5 2-2 0,-1 5-1 0,1-2 0 16,-1 3-23-16,1 2-4 0,0 2 0 0,-2 0-1 16,-1-4-4-16,-2 10-1 0,5-3 0 0,-5 4 0 15,2 3-18-15,3-4-3 0,-5 4-1 0,5 8 0 0,-1-8-6 16,1 3-2-16,3-2 0 0,-1-1 0 16,2 0 4-16,6 4 0 0,-3-11 0 0,4 11 0 0,3-11-12 0,-4 4 0 15,4-1 0-15,4-6 0 0,-1-2 0 0,1 2 0 16,-1 0 0-16,4-4-11 15,0-1 11-15,2-2 0 0,-2-5 8 0,3 1-8 0,4 3-12 0,1-3-8 16,3 0 0-16,4-8-1 16,-8 5-19-16,8-4-4 0,0 2-1 0,-4-2 0 15,0-4-51-15,1 0-9 0,6 0-3 0,-4-4-502 16,2-2-101-16</inkml:trace>
  <inkml:trace contextRef="#ctx0" brushRef="#br0" timeOffset="21261.24">18370 16406 1418 0,'-7'-8'31'0,"7"8"6"0,0 0 2 0,0 0 1 0,-5 0-32 0,5 0-8 0,0 0 0 0,-7 0 0 16,7 0 56-16,-7 0 10 0,0 8 2 0,7-8 0 0,0 0 5 15,-10 0 2-15,-6 3 0 0,9 4 0 0,7-7 1 16,-14 4 0-16,3 3 0 0,-3 4 0 0,-1-1-12 0,4 8-1 15,-3-7-1-15,-1 10 0 0,1-2-10 0,-4 2-1 16,-1 0-1-16,2 0 0 0,2 1-22 0,-3 7-5 16,-1-1-1-16,5-3 0 0,-5 4-8 0,2-8-2 15,-2 15 0-15,5-11 0 0,0 3-12 0,-1-6 9 16,-3-1-9-16,7 8 8 0,-3-7-8 0,3-4 8 16,-1 2-8-16,2-1 8 0,-4-5-8 0,7-3 0 15,-5 7 0-15,5-8-11 16,-4 1-21-16,4 0-4 0,-1-1 0 0,5-2-1 15,-4-5-34-15,7-3-6 0,0 0-2 0,0 0 0 16,0 0-34-16,0 0-7 0,0 0-2 0,3-3 0 0</inkml:trace>
  <inkml:trace contextRef="#ctx0" brushRef="#br0" timeOffset="21577.052">17909 16470 1743 0,'0'0'49'0,"0"0"11"0,0 0-48 0,0 0-12 0,0 0 0 0,3 0 0 16,-3 0 70-16,0 0 11 0,0 0 3 0,5 0 0 16,-2 18 0-16,4-8 0 0,-3 1 0 0,3 10 0 15,-3-3-23-15,7 4-4 0,-4 0-1 0,4-5 0 0,-4 11-25 0,8-3-6 16,-4-6-1-16,3 9 0 0,-3-3-10 0,3-7-2 15,-3 4-1-15,4-1 0 0,-4-3-11 0,3 4 8 16,-3-4-8-16,0-5 8 0,3 6-8 0,-2 2 0 16,-2-10 0-16,1-1 0 0,-4 8 0 0,1-8-9 15,2 9 0-15,1-8 0 0,0-1-13 0,-3-6-2 16,-1 2-1-16,0 6 0 16,-7-12-55-16,0 0-12 0,7 0-1 0,4 10-594 15,0-20-118-15</inkml:trace>
  <inkml:trace contextRef="#ctx0" brushRef="#br0" timeOffset="22160.403">18258 16052 1245 0,'7'-4'27'0,"-7"4"5"0,0 0 2 0,0 0 2 0,0 0-28 0,0 0-8 16,0 0 0-16,0 0 0 0,0 0 88 0,0 0 16 16,0 0 3-16,0-7 1 0,-7 7 40 0,7 0 9 15,7 0 2-15,-7 0 0 0,10-3-118 0,-3 3-23 16,-7 0-5-16,12 0-1 0,2 3 18 0,0 4 3 16,1-3 1-16,-1 7 0 0,5-1 5 0,-1-3 1 15,0 11 0-15,0-4 0 0,0 8-28 0,4-4-4 16,0 4-8-16,-1 6 11 0,1 1-2 0,0 2 0 0,3 1 0 15,1 1 0-15,-1 6-9 0,-3-7 0 16,0 8 0-16,-1-8 0 0,1 7 16 0,-4-6-3 0,-3 5 0 16,2-9 0-16,-1 4 8 0,-2-5 2 0,-7 4 0 15,4-3 0-15,-4-8-9 0,0 11-2 0,-3-3 0 0,-1 3 0 16,-3-4-12-16,0 5 9 0,4-4-9 0,-8-1 8 16,-3-6-8-16,0-2 0 0,4 2 0 0,-1 0 0 15,-7-1 0-15,0-4 10 0,1 5-1 0,-2-4 0 16,-2-3-9-16,0 2 0 0,-5-5 0 0,5 5 0 15,-1-6 0-15,-3-1 0 0,0 2 0 0,0-2 0 16,-1 0-12-16,2-2-2 0,3-4 0 0,-5 6 0 31,1-10-95-31,3 7-19 0,1-3-4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4:30:21.78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20154 387 57 0,'0'0'0'0,"0"0"0"0,0 0 0 0,0 0 0 15,0 0 0-15,7-10 0 0,0 10 135 16,-7 0 21-16,0 0 5 0,0 0 1 0,7-6-101 0,-7 6-20 16,0 0-4-16,0 0-1 0,0 0 16 0,0 0 2 0,7 0 1 0,-7 0 0 0,0 0-10 0,0 0-1 15,0 0-1-15,0 0 0 0,0 0-4 0,4 6-1 16,-4-6 0-16,0 0 0 0,0 0-1 0,3 10 0 15,-3-7 0-15,4 3 0 0,-4 4-7 0,0-1-2 16,0 0 0-16,0-2 0 0,0 2-2 0,0 0-1 16,0 1 0-16,0-1 0 0,0 10-17 0,0-3-8 15,0-1 0-15,0 7 8 0,4-3 1 0,-4 6 0 16,0 0 0-16,0 0 0 0,0 4 30 0,-4-7 5 16,4 12 2-16,-4-15 0 0,4 6-14 0,-3 3-2 15,-1-3-1-15,1 0 0 0,-1-6 6 0,1 9 1 16,-1-12 0-16,1 3 0 0,-1 0-24 0,4 0-4 15,-3-4 0-15,3-5-8 0,-7 9 0 0,7-10 0 16,-4 0 0-16,4 1 0 0,-3 2 0 0,-1 1 0 0,4-13 0 0,-3 9 0 16,3-2 8-16,0-7-8 0,-4 3 0 0,4-3 0 15,0 0 41-15,0 0 2 0,0 0 0 0,0 0 0 16,0 0-235 0,0 0-48-16,-7-3-8 0</inkml:trace>
  <inkml:trace contextRef="#ctx0" brushRef="#br0" timeOffset="724.716">20115 290 115 0,'0'0'10'16,"0"0"-10"-16,0 0 0 0,0 0 0 0,0 0 140 0,0 0 27 0,0 0 5 0,0 0 0 16,0-10-60-16,0 10-12 0,11 0-2 0,-4-6-1 15,-3 3-42-15,-1 3-9 0,-3 0-2 0,11-10 0 16,-1 10-27-16,-3-6-5 0,-7 6-2 0,7 0 0 15,0-9 0-15,4 9 0 0,-11 0 0 0,0 0 0 16,7 0 12-16,4-10 2 0,-11 10 1 0,7 0 0 16,-7 0-8-16,10 0-1 0,4 0-1 0,-3 0 0 0,-4 10-7 0,4-10-8 15,-1 0 11-15,1 9-11 0,-4-9 8 0,3 0-8 16,1 0 0-16,0 6 0 0,-1-6 24 0,-3 10-3 16,4-10 0-16,-4 3 0 0,0-3-21 0,-7 0-12 15,7 6 2-15,0 4 0 0,0-1 10 0,0 0 0 16,-3-2 10-16,3 2-10 0,-4-6 18 0,-3 7-2 15,4 2-1-15,-1 1 0 0,1-4-5 0,-4 0-1 16,3 1 0-16,1 6 0 0,-4-7 2 0,3 7 0 16,-3-4 0-16,0 4 0 0,4 3 5 0,-4-4 2 15,0-2 0-15,0 3 0 0,0-7-2 0,-4 7 0 16,1-4 0-16,-1-2 0 0,1 2-4 0,-1 1-2 16,-3-4 0-16,0 1 0 0,0-4-10 0,4-3 8 15,-4 9-8-15,3-8 8 0,-7 5-8 0,4 0 10 16,-3-2-10-16,3-7 10 0,-4 3-10 0,4 3 8 15,-7-6-8-15,3 0 8 0,1 3-8 0,-4-3 0 0,0 0 0 0,3 0 0 16,0 0 0-16,1 0-11 0,-1 0 1 0,-3 0 0 31,0 0-31-31,7 0-7 0,0-3 0 0,0 3-1 16,0 0-9-16,0-6-2 0,7 6 0 0,0 0-399 0,-7 0-80 0</inkml:trace>
  <inkml:trace contextRef="#ctx0" brushRef="#br0" timeOffset="1708.796">20902 199 288 0,'0'0'25'0,"0"0"-25"16,0 0 0-16,0 0 0 0,0 0 121 0,0 0 19 15,0 0 4-15,0 0 1 0,0 0-96 0,0 0-19 16,0 0-4-16,0 0-1 0,0 0 17 0,0 0 3 15,0 0 1-15,0 0 0 0,-7 9-6 0,4-6-2 16,-5 3 0-16,5-2 0 0,-1 2-19 0,-3 3-4 0,0 1-1 0,0-1 0 16,0-3 6-16,0 4 0 0,-3-1 1 0,-1 1 0 15,4-1-21-15,-4 7 8 0,4-7-8 0,-3 0 0 16,-4 1 34-16,-1 9 2 0,5-4 1 0,-1-2 0 16,-3 3-12-16,4 2-2 0,-5-2-1 0,5 3 0 15,-4 0-2-15,0 9-1 0,0-3 0 0,3 3 0 16,4-3-8-16,-4 0-2 0,8-6 0 0,-4 0 0 15,0 6 23-15,0-6 5 0,3 0 1 0,1-4 0 16,-1 4-15-16,1 0-3 0,3 6-1 0,-4-12 0 16,0 12 1-16,4-10 0 0,0 4 0 0,4 0 0 15,0 0-11-15,-4 0-1 0,3-4-8 0,1 10 12 0,-1-6-12 0,4 0 8 16,0 6-8-16,4-12 0 0,-8 2 8 0,4 4-8 16,0-9 0-16,4 5 0 0,0 4 8 0,-1-3-8 15,1-4 0-15,-1 4 0 0,1-7 0 0,0 7 0 16,3-6 0-16,-4-1 0 0,1-6-15 0,-1 10 4 15,5-4 1-15,-5-6 0 16,1 13-21-16,-1-13-4 0,1 6-1 0,-4-2 0 16,3 2-74-16,-2-3-15 0,-5-3-3 0,4 7-1 0</inkml:trace>
  <inkml:trace contextRef="#ctx0" brushRef="#br0" timeOffset="2602.206">21022 424 230 0,'0'0'10'0,"0"0"2"0,0 0-12 0,0 0 0 0,0 0 0 0,0 0 0 15,0 0 176-15,0 0 33 0,0 0 7 0,0 0 0 16,0 0-127-16,0 0-25 0,0 0-6 0,0 0-1 31,0 0-14-31,4 19-3 16,3 25-1-16,-4-19 0 15,1 10 30-15,3-16 7 0,-4-1 0 0,-3 1 1 16,4 0-28-16,-1-3-5 0,-3 2-2 0,4-8 0 0,-1 6-30 0,4-7-12 16,-7 0 11-16,4 1-11 0,3 5 18 0,-3-11-2 15,-1 5-1-15,-3-9 0 0,0 0 3 16,0 0 1-16,4 6 0 0,3 1 0 0,-7-7 8 0,0 0 1 15,0 0 1-15,0 0 0 0,7 3-5 0,0-3 0 16,0-3-1-16,-4-4 0 0,4 7 13 0,0-6 2 16,-3-3 1-16,3 5 0 0,0-11-24 0,0 5-5 15,0 1-1-15,-3-7 0 0,3 4 1 0,-4-4 0 16,4-3 0-16,4 0 0 0,-4 4-2 0,0-10-8 16,-3 6 12-16,3 0-4 0,3 0-8 0,-3 0 0 15,0 4 0-15,0-4 8 0,4 3-8 0,0 4-11 16,-4-4 3-16,3-3 0 0,-6 10 8 0,3-7 8 15,0 7-8-15,0-4 11 0,-4 1-11 0,1 8 0 0,3-2 0 0,-7 6-11 16,4-3-8-16,-1-6-1 0,-3 9-1 0,0 0 0 31,0 0-47-31,0 0-10 0,0 0-2 0,0 0 0 16,0 0-79-16,0 0-16 0,0 0-3 0</inkml:trace>
  <inkml:trace contextRef="#ctx0" brushRef="#br0" timeOffset="3132.968">21114 788 288 0,'0'0'25'0,"0"0"-25"16,0 0 0-16,0 0 0 0,0 0 82 0,0 0 11 16,0 0 3-16,10 0 0 0,-10 0-3 0,0 0 0 15,0 0 0-15,0 0 0 0,0 0-14 0,0 0-3 16,0 0-1-16,0 0 0 0,0 0-14 0,0 0-2 16,0 0-1-16,4 3 0 0,-4 7-3 0,0-4-1 15,0-6 0-15,0 9 0 0,-4 1-20 0,4 5-4 0,4-11-1 0,-1 5 0 16,-3 7-13-16,0-7-4 0,-3 10 0 0,3-3 0 15,3-1-4-15,-3 7-8 0,4-6 11 0,-1 3-11 16,1 6 0-16,0-6 0 0,-1-1 0 0,1 8 0 16,-4-14 8-16,3 4-8 0,1 3 0 0,3-4 0 15,-4 1 0-15,1-13 0 0,-1 6-13 0,-3 1 5 32,0-4-37-32,0-6-7 0,7 3-2 0,-7-3-687 15</inkml:trace>
  <inkml:trace contextRef="#ctx0" brushRef="#br0" timeOffset="3823.936">21392 211 115 0,'0'0'0'0,"0"0"10"0,0 0-10 0,0 0 0 15,0 0 0-15,0 0 0 0,0 0 121 0,0 0 23 16,0 0 4-16,0 0 0 0,0 0-68 0,0 0-13 31,0 0-3-31,4 10-1 0,-4-10 61 0,7 12 12 32,0 10 2-32,4-3 1 0,-4-3-63 0,3 2-13 15,-3-2-3-15,4-3 0 0,0 12-30 0,-4-10-6 16,3-2-2-16,1 12 0 0,-4 3-10 0,0-3-3 15,3 4 0-15,1-4 0 0,-4 0 10 0,0-3 1 16,0 3 1-16,4 0 0 0,3-6-13 0,-4 9-8 16,-2-9 8-16,2 6-8 0,4-6 8 0,-7 3-8 15,-3-1 8-15,3-5-8 0,0 3 12 0,0 9-1 16,-7-9-1-16,0 6 0 0,-11 0 2 0,11 3 0 0,4-3 0 0,-4-6 0 0,-4 16-12 0,1-13 10 16,3 12-10-16,-4-15 10 0,-3 6-10 0,4 0 10 15,-4-6-10-15,3 0 10 0,4 0-10 0,-7 3 0 16,0-10-10-16,4 7 10 0,3-10 0 0,-4 7 0 15,-7-7 13-15,4 1-4 16,0 6-40-16,0-13-8 0,0 6-1 0,-3-3-509 16,-1-6-102-16</inkml:trace>
  <inkml:trace contextRef="#ctx0" brushRef="#br0" timeOffset="4649.857">22010 682 403 0,'10'3'36'0,"-10"-3"-36"16,0 0 0-16,0 0 0 0,11 0 132 0,-4 0 20 0,-7 0 4 15,0 0 1-15,0 0-69 0,0 0-15 0,11 0-2 0,-4 0-1 16,-7 0-5-16,0 0-1 0,10-3 0 0,4-4 0 15,-3 7 0-15,-4-3 0 0,0 3 0 0,7-6 0 16,7 3-29-16,-3 3-7 0,-11-7 0 0,7 7-1 16,11-9-11-16,0 9-3 0,-8-9 0 0,1 9 0 15,-1 0-13-15,1-4 0 0,3-2 0 0,-7 6 0 16,-7 0 0-16,8 0 0 0,-1 0 0 0,0 0 0 16,-7 0-8-16,3 0 8 0,5 6-12 0,-5-2 12 15,4-4-159-15,-14 0-25 0,0 0-4 16,18 0-2-16</inkml:trace>
  <inkml:trace contextRef="#ctx0" brushRef="#br0" timeOffset="5213.915">21975 851 172 0,'0'0'16'0,"0"0"-16"0,0 0 0 0,0 0 0 16,0 0 122-16,0 0 22 0,0 0 4 0,0 0 0 16,14 3-57-16,-4-3-12 0,-10 0-3 0,0 0 0 15,7 6 24-15,4-6 5 0,-1 7 1 0,-10-7 0 16,0 0-32-16,11 3-6 16,3 6-2-16,-3-9 0 0,-4 0-26 0,3 9-6 15,8-9-1-15,0 7 0 0,-1-7-10 0,1 0-3 16,-4 0 0-16,7 0 0 0,7 0-10 0,-6-7-2 15,-5 7-8-15,4-9 12 0,8 9-12 0,-1 0-15 16,-7-9 3-16,-3 6 1 16,3-4-18-16,-4 7-4 0,-2-6-1 0,-5 6 0 15,-10 0-100-15,11-3-20 0</inkml:trace>
  <inkml:trace contextRef="#ctx0" brushRef="#br0" timeOffset="8791.82">23329 362 230 0,'0'0'10'0,"0"0"2"0,0 0-12 0,0 0 0 16,0 0 0-16,0 0 0 31,0 0 144-31,0 0 27 16,0 0 5-16,4 9 0 0,-4-9-33 0,3 6-7 15,-3-6-2-15,0 10 0 0,4-1-87 0,-4 10-18 16,0-10-3-16,0 10-1 0,3-3 8 0,-3 3 2 16,0 9 0-16,0-3 0 0,0 3-22 0,-3-3-4 0,3 4-1 0,-4 5 0 15,1-9 9-15,3 0 2 0,-4 3 0 0,4-9 0 16,0 0-19-16,4 6 8 0,-4-6-8 0,-4 0 0 0,4-4 0 0,-3-2 0 16,6 3 0-16,-3-7 0 0,0 7 0 0,4-4-20 15,-4-2 2-15,0-4 1 16,0 3-38-16,-4 1-7 0,1-10-2 0,3 0-588 0</inkml:trace>
  <inkml:trace contextRef="#ctx0" brushRef="#br0" timeOffset="9448.508">23213 274 345 0,'0'0'31'0,"0"0"-31"0,0 0 0 0,0 0 0 16,0 0 128-16,0 0 19 0,0 0 4 0,0 0 1 16,0 0-119-16,0 0-23 0,0 0-10 0,0 0 8 15,7 0 1-15,-7 0 0 0,3 0 0 0,-3 0 0 16,7-3-9-16,0-4 0 0,4 4 0 0,-4 3 0 15,0-6 18-15,0 6 2 0,4-9 0 0,-1 9 0 16,1 0 74-16,3-10 15 0,4 10 3 0,3 0 1 16,-7 0-124-16,0 0-25 0,7 0-4 0,-7 0-2 15,8 0 42-15,-5 0 0 0,4 0 0 0,-3 0 11 16,3 10-11-16,-3-10 0 0,-1 9 0 0,1-3 0 16,0-3 8-16,-1 4 5 0,-3-4 2 0,1 3 0 15,-1 0-15-15,-4-2-18 0,4 5 4 0,-3 0 1 0,0-2 13 16,-4 2 0-16,0 0 0 0,0 1 0 0,-4-1 0 15,1 1 0-15,-4-10 8 0,3 9-8 0,-3 0 17 0,0 1 0 16,4 6 0-16,-4-7 0 0,-4 7-4 16,4-7-1-16,-3 10 0 0,-1 0 0 0,1-4 0 0,-4-2 0 15,0 3 0-15,0 2 0 0,-4 1-12 0,0-9 0 16,1 5 0-16,-1-5 0 0,1 5 0 0,-1-2 0 16,4-7 0-16,-4 4 0 0,-3-1 0 0,4 0 0 15,-1-2 0-15,-3-4 0 0,3 3 27 0,-3-6 2 16,0 0 1-16,0 0 0 0,0 3-30 0,-4-3 8 15,4 0-8-15,0 0 0 0,4-3 0 0,-1-3 0 16,-3 3 0-16,0-4 0 16,0 7-133-16,3-9-33 0</inkml:trace>
  <inkml:trace contextRef="#ctx0" brushRef="#br0" timeOffset="10190.544">24179 221 172 0,'0'0'16'0,"0"0"-16"0,0 0 0 0,0 0 0 16,0 0 123-16,0 0 21 0,0 0 5 0,0 0 1 31,0 0-89-31,0 0-17 0,0 0-4 0,0 0-1 16,0 0-9-16,0 0-2 0,0 0 0 0,0 0 0 15,0 0 11-15,0 0 1 0,0 0 1 0,0 0 0 16,-7 0-6-16,7 0-2 0,0 0 0 0,-3 6 0 16,-4-6-1-16,0 6 0 0,0-3 0 0,-4 7 0 15,4-1-6-15,-4 0-2 0,1 1 0 0,3-4 0 0,-4 13-4 0,1-3 0 16,-4-4-1-16,3 4 0 0,-3 3 5 0,0-4 2 15,3 4 0-15,-3 0 0 0,0 0-14 0,3 0-4 16,1 6 0-16,3 0 0 0,0 3 4 0,0-9 1 16,-4 6 0-16,4 3 0 0,3-9 7 0,4 6 0 15,0 0 1-15,0 0 0 0,0-3 3 0,4-3 0 16,-4 6 0-16,3-6 0 0,-3 0 41 0,4 6 9 16,0-6 2-16,3-4 0 15,0 4-109-15,3 0-22 0,-3-3-4 0,0-7-1 0,4 10 43 0,3-4 8 16,-3 4 9-16,3 0-13 15,0-3-39-15,0-7-7 0,0 4-1 0,0-7-1 16,0 3-2-16,-3 1 0 0,-1 6 0 0,1-13-383 16,0 6-77-16</inkml:trace>
  <inkml:trace contextRef="#ctx0" brushRef="#br0" timeOffset="11601.243">24352 371 486 0,'0'0'21'0,"0"0"5"0,0 0-26 0,0 0 0 15,0 0 0-15,0 0 0 0,0 0 53 0,0 0 6 16,0 0 1-16,0 0 0 0,0 0 14 0,0 0 3 16,0 0 1-16,0 0 0 0,0 0-36 0,0 0-7 15,0 0-2-15,0 6 0 0,0-6-1 0,4 10 0 16,-4-10 0-16,0 9 0 0,3 1-8 0,-3 8-1 16,4-8-1-16,-1-1 0 0,1 7-2 0,-1-7-1 15,-3 10 0-15,4-9 0 0,-1-1-3 0,1 7 0 16,-4 2 0-16,4-2 0 0,-1-6-4 0,1-1 0 0,-1 0-1 0,-3 1 0 15,0-1 14-15,4 1 3 0,-1-4 1 0,-3-6 0 16,0 0-15-16,4 3-3 0,3-3-1 0,3 6 0 16,-10-6 35-16,7-6 7 0,4 6 2 0,-4-3 0 15,0-3-26-15,4 2-6 0,-4-11-1 0,3 15 0 16,1-19 5-16,-1 13 1 0,-6-4 0 0,7 1 0 16,-4-1-27-16,0-8 0 0,0 8 0 0,0-5 0 15,0 5 26-15,0-9 0 0,-4 4 0 0,5 2 0 16,-1 4-26-16,-4-7 0 0,4 3 0 0,-3 1 0 15,3 2 0-15,-4 1 0 0,4 0-11 0,-3-1 11 16,-4 1-18-16,3 3 2 0,1 2 0 0,-4-2 0 16,3 3-25-16,-3 3-5 0,0 0-1 0,0 0 0 15,0 0-145-15,0 0-30 0,0 0-6 0,0 0 0 0</inkml:trace>
  <inkml:trace contextRef="#ctx0" brushRef="#br0" timeOffset="12201.586">24433 634 345 0,'0'0'31'0,"0"0"-31"0,4 4 0 0,-4-4 0 15,0 0 85-15,0 0 11 16,0 0 3-16,0 0 0 0,0 0-22 0,0 0-4 0,0 0-1 0,0 0 0 16,0 0-15-16,0 9-3 0,0 0-1 0,0-9 0 15,0 10-15-15,-4-1-3 0,4 1-1 0,0 5 0 32,4 4-58-32,-4-9-12 0,3 5-3 0,1 4 0 0,-4-3 104 0,0-7 21 15,0 4 4-15,0 2 1 0,4 4-67 0,-1-9-12 16,4 5-4-16,-3-5 0 0,3 8-8 0,-4-8 10 15,-3-1-10-15,0 7 10 0,7-7 3 0,-3 1 1 0,-1 5 0 0,-3-15 0 32,7 4-54-32,-7-4-12 0,0 0-1 0,0 0-586 0</inkml:trace>
  <inkml:trace contextRef="#ctx0" brushRef="#br0" timeOffset="12758.636">24934 221 579 0,'0'0'25'0,"0"0"7"0,0 0-32 0,0 0 0 0,0 0 0 16,0 0 0-16,0 0 57 0,0 0 6 0,0 0 1 0,0 0 0 16,0 0-20-16,0 0-3 0,0 0-1 0,0 0 0 15,0 0-5-15,0 0-2 0,0 0 0 0,0 0 0 16,4 6 7-16,-1 3 2 0,1 1 0 0,3-1 0 16,-3 7 1-16,-1-7 0 0,-3 1 0 0,0 15 0 15,0-13 13-15,4 13 2 0,-1 0 1 0,-3 0 0 16,0 4-2-16,-3-1 0 0,6 6 0 0,-3 4 0 15,4-3-41-15,-4 2-16 0,0-2 11 0,3-1-11 16,1-6 9-16,-1 7-9 0,-3-7 8 0,0 0-8 16,0-3 0-16,-3 0 0 0,3-12 0 0,0 3 0 15,-4 2 9-15,4-2 0 0,4-6 0 0,-4-1 0 0,-4 0-9 0,4 1 0 16,0-10 0-16,4 9 0 16,-4-9-28-16,0 0-8 0,0 0-2 0,0 0 0 15,0 0-138-15,0 0-28 0</inkml:trace>
  <inkml:trace contextRef="#ctx0" brushRef="#br0" timeOffset="13342.611">25650 315 345 0,'0'0'31'0,"0"0"-31"15,0 0 0-15,0 0 0 0,0 0 108 0,0 0 16 16,0 0 4-16,0 0 0 0,0 0-49 0,0 0-10 15,0 0-1-15,0 0-1 0,0 0 15 0,0 0 3 16,0 0 1-16,0 0 0 0,0 0-22 0,0 0-5 16,0 0-1-16,-3 3 0 0,-4 3-21 0,0-3-4 15,0 7-1-15,-4-4 0 0,-3 3 7 0,4 10 1 16,-8-3 0-16,0 3 0 0,1-1-10 0,-1 1-2 16,0 6 0-16,-3 0 0 0,-4 4-2 0,4 5-1 15,4-9 0-15,3 3 0 0,-4-3-6 0,4-3-2 16,0-3 0-16,0 3 0 0,3 0-9 0,0-6-8 15,1 3 12-15,3-1-12 0,0-8 8 0,0-1-8 16,0 1 0-16,3 5 0 16,1-15-36-16,3 0-15 0,0 0-2 0,0 0-1 15,0 0-24-15,0 0-5 0,0 0-1 0,0 0-681 0</inkml:trace>
  <inkml:trace contextRef="#ctx0" brushRef="#br0" timeOffset="13702.735">25280 327 738 0,'0'0'32'0,"0"0"8"0,0 0-32 15,0 0-8-15,0 0 0 0,0 0 0 16,0 0 51-16,0 0 9 0,0 0 1 0,0 0 1 0,0 0 40 15,0 0 8-15,0 0 2 0,4 6 0 0,-4 4-47 0,3-1-9 16,1 1-1-16,3-1-1 0,0 7-9 0,3-7-1 16,-3 10-1-16,4 6 0 0,3-6 2 0,0 9 1 15,0-9 0-15,0 6 0 0,4 3-10 0,0-3-1 16,-1 0-1-16,1 0 0 0,-7 4-17 0,3-7-3 16,0-7-1-16,3 10 0 0,-2-6-5 0,-1 0-8 15,0 0 11-15,-4-3-11 0,1-1 8 0,0-2-8 16,-4 2 0-16,0-5 0 0,3-1 0 0,-3 1 0 15,4-1 0-15,-4 0 0 0,3-2 0 0,-2-4-16 0,-1 3 2 16,3-3 0 0,-3-3-155-16,-7 0-31 0,7 0-7 0,0-3-1 0</inkml:trace>
  <inkml:trace contextRef="#ctx0" brushRef="#br0" timeOffset="14386.999">25746 155 345 0,'0'0'15'0,"0"0"4"0,0 0-19 0,0 0 0 0,0 0 0 0,0 0 0 15,0 0 127-15,0 0 21 0,0 0 5 0,7 3 1 16,0 3-71-16,-7-6-15 0,7 0-2 0,-4 10-1 16,-3-10-7-16,7 9-2 0,1-9 0 0,-1 9 0 15,0 1-30-15,0-1-6 0,3 1-2 0,-3 5 0 16,4-5-3-16,0 8-1 0,3-2 0 0,0 3 0 16,0 0 24-16,3 0 5 0,1 6 1 0,0 0 0 0,-1-6-5 0,-2 9-1 15,-1-9 0-15,0 6 0 16,3 0-6-16,-3 3 0 0,-3-3-1 0,0 3 0 15,-1-3-19-15,1 4-4 0,-1-4-8 0,1-3 12 0,-4 3-12 0,0 3 9 16,4-3-9-16,-4-6 8 0,-4 0-8 0,4 6 0 16,-7-6 0-16,-3-4 8 0,-1 13-8 0,4-12 10 15,-3 3-10-15,-4 0 10 0,-4 6 41 0,4-6 8 16,-4 0 1-16,1-10 1 16,-1 10-100-16,1-7-20 0,-1 1-4 0,1 3-1 15,-5-13-92-15,1 6-18 0</inkml:trace>
  <inkml:trace contextRef="#ctx0" brushRef="#br0" timeOffset="16058.086">26420 280 756 0,'0'0'33'0,"0"0"7"0,0 0-32 0,7-6-8 0,-4 3 0 0,-3 3 0 16,0 0 54-16,0 0 9 0,0 0 1 0,0 0 1 16,7 0-7-16,-7 0-2 0,0 0 0 0,0 0 0 15,0 0-6-15,0 0-2 0,0 0 0 0,0 0 0 16,0 0-20-16,0 0-4 0,0 0 0 0,0 0-1 15,0 0-2-15,0 0 0 0,0 0 0 0,0 0 0 16,4 3 11-16,-1 3 3 0,1 4 0 0,-1 8 0 16,1-8-12-16,-4 5-3 0,0 4 0 0,3 0 0 15,1 0 0-15,-1 6-1 0,-3 9 0 0,0-5 0 16,0 5-1-16,0 1 0 0,0-7 0 0,-3 6 0 0,3-5-6 16,-4-1-2-16,4-3 0 0,0 3 0 0,-3-3-10 0,3-6 8 15,0 6-8-15,0-6 8 0,0 0-8 0,0-4 0 16,0-11 0-16,0 5 0 15,0 4-25-15,0-13-1 0,0 0 0 0,0 0 0 16,0 0-118-16,0 0-23 0</inkml:trace>
  <inkml:trace contextRef="#ctx0" brushRef="#br0" timeOffset="16623.21">26448 183 633 0,'0'0'56'0,"0"0"-44"16,0 0-12-16,0 0 0 0,0 0 54 0,0 0 9 15,0 0 1-15,0 0 1 0,0 0-65 0,0 0 0 0,0 0-16 16,7 0 4-16,-7 0 52 0,0 0 12 16,0 0 1-16,10 0 1 0,1 0 4 0,-4 9 1 0,0-9 0 0,4 0 0 15,-1 7-25-15,-3-7-5 0,0 3-1 0,4 3 0 16,3-6-2-16,-3 0-1 0,-4 3 0 0,0-3 0 15,7 6-10-15,-4-2-3 0,5-4 0 0,2 6 0 16,-6-6-12-16,3 9 0 0,-4-9 0 0,5 10 0 16,-5-1 0-16,-3-3 0 0,4 4 0 0,-4-7 0 15,3 13 0-15,-6-7 11 0,0 0-3 0,-1 1-8 16,1-1 8-16,-1 7-8 0,-6-7 0 0,6 1 0 16,-3 5 0-16,0-5 0 0,0-7 0 0,-3 9 0 15,-1 1-10-15,1-4 1 0,-1 1 0 0,-3-1 0 16,0 1 33-16,0-4 6 0,0 0 2 0,-4-3 0 15,1 7-32-15,-5-1 0 0,5-3 0 0,-4 4 0 16,3-7 14-16,-3 3-3 0,4-6-1 0,-5 10 0 16,1-1 6-16,-3-9 0 0,3 9 1 0,-1-2 0 0,-2 2-17 0,3-6 8 15,0-3-8-15,-1 10 0 16,1-4-22-16,4-6-11 0,-1 6-3 0,4-6 0 16,-3 0-124-16,10 0-26 0</inkml:trace>
  <inkml:trace contextRef="#ctx0" brushRef="#br0" timeOffset="17171.517">27093 199 824 0,'0'0'36'0,"0"0"8"0,0 0-35 0,0 0-9 0,0 0 0 0,-3 9 0 15,3-9 29-15,-7 3 4 0,0 3 1 0,-4-2 0 16,8 2 18-16,-8 3 4 0,0 1 1 0,1-1 0 0,3-3 2 0,-4 4 0 16,4-1 0-16,-3 1 0 0,-1 8-4 0,0-11-1 15,4 5 0-15,-3-2 0 0,-1 5-24 0,4 4-5 16,-7-3-1-16,7-1 0 0,-4 7-2 0,4-3-1 15,-3 3 0-15,3 6 0 0,0-9 6 0,-4 16 1 16,4-7 0-16,3 0 0 0,-3-9 4 0,4 6 2 16,-1 3 0-16,4-6 0 0,0 0-18 0,0-3-4 15,4 6-1-15,-1-9 0 0,1 3-11 0,7-4 0 32,-4-2 0-32,3 2-11 0,1-5-1 0,3-1 0 15,0-2 0-15,4 5 0 16,-4-12-16-16,3 9-3 0,1-2-1 0,0-4 0 15,-1 3-38-15,4-3-8 0,-3-3-2 0,-4 0-644 0</inkml:trace>
  <inkml:trace contextRef="#ctx0" brushRef="#br0" timeOffset="17546.514">27531 299 230 0,'0'0'20'0,"0"0"-20"16,0 0 0-16,0 0 0 0,0 0 198 0,-7 0 35 15,0 9 7-15,0-2 2 0,3 2-154 0,-6-6-30 16,2 7-6-16,-2 2-2 0,3 1 7 0,-4 2 2 16,1-5 0-16,-1 9 0 0,0-1-13 0,1 1-2 15,-4 3-1-15,3 0 0 0,-3 3-15 0,0-6-4 16,0 6 0-16,0-6 0 0,-4 9 10 0,4-9 2 16,-4 6 0-16,4-6 0 0,0 0-28 0,4-4-8 15,-5 10 0-15,5-15 0 0,-1 6 0 0,1-4-16 16,-1-3 2-16,4 1 0 15,4-4-58-15,-1-3-12 0,4 7-3 0,0-10-636 0</inkml:trace>
  <inkml:trace contextRef="#ctx0" brushRef="#br0" timeOffset="17872.289">27210 352 345 0,'0'0'31'15,"0"0"-31"-15,0 0 0 0,0 0 0 0,0 0 172 0,0 0 28 16,0 0 5-16,0 0 2 0,0 0-139 0,0 0-28 0,0 0-6 0,0 10-1 16,0-1 20-16,3 0 4 0,-3 1 1 0,7 2 0 15,4 1-6-15,-4 12 0 0,0-12-1 0,4 12 0 16,3 0-23-16,-4-6-5 0,1 15-1 0,3-15 0 15,-3 9 8-15,3-9 2 0,-4 6 0 0,4-9 0 0,1 3-32 0,-5-4 0 16,1-2 0-16,3 2 0 0,-4-5 0 0,1-1 0 16,0 1 0-16,-1-1 0 0,-3 7 0 0,0-13 0 15,0 3 0-15,0-3 0 16,0 7-48-16,-3-4-12 0,-4-6-2 0,0 0-1 0</inkml:trace>
  <inkml:trace contextRef="#ctx0" brushRef="#br0" timeOffset="18477.234">27587 130 892 0,'0'0'40'0,"0"0"8"0,0 0-39 0,0 0-9 16,0 0 0-16,0 0 0 0,-7 9 49 0,7-9 8 16,0 0 2-16,0 0 0 0,0 0-23 0,0 0-4 15,0 0 0-15,0 0-1 0,0 0 3 0,4 6 1 16,-4-6 0-16,10 10 0 0,-3-7 7 0,4 3 2 0,-4 4 0 0,0-1 0 15,4 0-15-15,-1 7-2 0,1-7-1 0,-1 1 0 16,4 9-26-16,-3-4 8 0,3-2-8 0,-3 12 0 16,3-9 0-16,-4 6 0 0,5-7 0 0,-1 10 0 15,-4 0 0-15,4-3 0 0,-7 3 0 0,8 4 0 16,-5-4 11-16,1-6-3 0,-1 15-8 0,-3-15 12 16,4 9 4-16,0-3 1 0,-4-6 0 0,0 9 0 15,-4-6-17-15,4 0 8 0,-3-3-8 0,3 6 0 16,-4-6 26-16,-3 0-2 0,0-4 0 0,0 4 0 15,0 0-24-15,0-3 0 0,-3 9 0 0,-1-6 0 16,1-1 8-16,-1 1 2 0,-3 0 1 0,4-3 0 16,-4-7-11-16,0 10 10 0,-1-10-10 0,1 1 10 15,4 2-19-15,-4-9-4 0,0 7-1 0,-4 6-788 16</inkml:trace>
  <inkml:trace contextRef="#ctx0" brushRef="#br0" timeOffset="20306.64">29030 164 115 0,'0'0'0'0,"0"0"10"0,0 0-10 0,0 0 0 15,0 0 0-15,0 0 0 0,0 0 88 0,0 0 15 16,0 0 3-16,0 0 1 0,0 0-26 0,0 0-5 16,0 0 0-16,7 0-1 0,-7 0-33 0,0 0-6 15,0 0-2-15,7 6 0 0,-7-6 1 0,0 0 0 0,0 0 0 16,0 0 0-16,0 0 10 0,0 0 3 0,0 0 0 0,0 0 0 16,0 0 15-16,0 0 3 15,0 0 1-15,-3 13 0 0,-1-13-18 0,1 16-3 16,-1-13-1-16,1 6 0 0,-1 1-21 0,-3-4-4 15,0 13 0-15,0-10-1 0,-4 7 10 0,4-7 3 16,-3 10 0-16,-1 6 0 0,-3-6-4 0,0 15 0 0,-4-9 0 16,1 13 0-16,-5-10 6 0,5 7 1 0,-4 2 0 15,-1-2 0-15,-2 3-20 0,-4 5-4 0,-1-8-1 16,1-1 0-16,-4 4-2 0,4-3 0 0,0 2 0 0,3-12 0 16,4 10 15-16,0-7 2 0,0 6 1 0,7-5 0 15,-1 5-17-15,1-9-9 0,4-3 10 0,-1-3-10 31,1 6-17-31,6-6-10 0,-3 3-1 0,3-10-1 16,4-2-142-16,-3-1-28 0</inkml:trace>
  <inkml:trace contextRef="#ctx0" brushRef="#br0" timeOffset="24228.079">29415 349 784 0,'0'0'35'0,"0"0"7"0,0 0-34 0,0 0-8 0,0 0 0 0,0 0 0 16,0 0 36-16,0 0 6 0,0 0 1 0,0 0 0 15,0 0 1-15,0 0 1 0,0 0 0 0,0 0 0 16,0 0 16-16,7 3 3 0,-7-3 1 0,0 19 0 16,0-13-26-16,-4 7-6 0,4-1-1 0,0 1 0 15,0 12 3-15,0-12 0 0,0 12 0 0,0 0 0 16,-3-6-11-16,3 15-1 0,0-9-1 0,0 3 0 16,-4 1-3-16,4-4-1 0,0 3 0 0,0 0 0 15,0-9-2-15,0 6 0 0,-3 0 0 0,3-6 0 16,-4 0-8-16,4 0-8 0,-3 6 9 0,-1-7-9 15,0 1 8-15,1-3-8 0,-4 3 0 0,3-4 0 16,-3-2 0-16,4 0 0 0,-1-1 0 0,-3-2 0 16,4-4-27-16,-4-3 2 0,7-3 0 0,0 0 0 15,-4 6-87-15,4-6-18 0,-7 0-3 16,7-9-1-16</inkml:trace>
  <inkml:trace contextRef="#ctx0" brushRef="#br0" timeOffset="24906.452">29404 315 576 0,'0'0'25'0,"0"0"6"0,0 0-31 0,0 3 0 0,0-3 0 0,-7 6 0 16,3-6 0-16,-3 3 0 0,4-3 0 0,3 0 0 15,0 0 36-15,0 0 5 0,0 0 1 0,0 0 0 16,0 0 42-16,0 0 9 0,0 0 2 0,0 0 0 16,0 0-41-16,0 0-8 0,0 0-2 0,10-3 0 15,1-3 6-15,-4 3 1 0,0 3 0 0,4-7 0 16,-4-2-12-16,3 9-3 0,-3 0 0 0,0-9 0 16,1 9-18-16,-8 0-4 0,10-4-1 0,-3-2 0 15,-7 6-13-15,11 0 11 0,-4-6-11 0,3 6 10 16,-3-3-1-16,1 3 0 0,-8 0 0 0,10 0 0 0,1 0-9 0,-4 3 0 15,3-3 0-15,1 6 8 0,-1-6-8 16,1 6 0-16,0-2 0 0,3 5 0 0,0-9 0 0,-4 9 0 16,5-9 0-16,-5 7 0 0,4 2 0 0,-3-6 10 15,-1-3-10-15,1 10 10 0,-7-4-10 0,3 3 0 16,-4 1 0-16,-3 5 0 0,4-5 16 0,-1-1 8 16,-6 1 2-16,3 8 0 0,0-8-4 0,-4-1-1 15,1 7 0-15,-4 3 0 0,3-4-13 0,-3-2-8 0,0-1 10 0,3 1-10 0,-3 3 9 0,0-7-9 16,0 4 8-16,0-1-8 0,4 1 8 0,-4-4-8 15,-4-3 0-15,7 4 8 0,-3-7-8 0,0 3 8 16,0 4-8-16,4-10 8 0,-8 9-8 0,4-9 10 16,-3 0-10-16,-1 9 10 0,0-9-10 0,1 0 0 0,-1 0 9 15,1 0-9-15,-1 0 0 0,-3 0 0 16,3 0 0-16,1 0 0 16,-4 0-25-16,3 0-7 0,0 0 0 0,4-9-1 15,-7 9-38-15,7 0-7 0,4 0-2 0,-4-9 0 16,0 9-77-16,7 0-16 0</inkml:trace>
  <inkml:trace contextRef="#ctx0" brushRef="#br0" timeOffset="25639.8">30071 255 172 0,'0'0'16'0,"0"0"-16"0,0 0 0 0,0 0 0 16,0 0 97-16,0 0 17 0,0 0 3 0,0 0 1 15,0 0-39-15,0 0-8 0,0 0-2 0,0 0 0 16,0 0-3-16,0 0-1 0,0 0 0 0,0 0 0 16,0 0-13-16,0 0-4 0,0 0 0 0,0 0 0 15,0 0 0-15,0 0-1 0,0 0 0 0,0 0 0 0,0 0 1 0,0 0 0 16,0 0 0-16,0 0 0 0,0 0-9 0,-4 6-2 15,4-6 0-15,-7 0 0 0,0 10-21 0,0-10-5 16,4 3-1-16,-4 3 0 0,3 4-10 0,-3-1 8 16,0 0-8-16,-4-2 8 0,4 2 4 0,0 4 0 15,0 2 0-15,-3 4 0 0,-1-3-12 0,0-1 8 16,1 7-8-16,-1-6 8 0,1 9 21 0,-1 3 4 16,4-3 1-16,0 4 0 0,-4-7-42 0,4 3-9 15,0 0-2-15,4 3 0 0,-1-3 27 0,4 0 4 16,0 3 2-16,0-9 0 0,0 9-5 0,7-9-1 15,-7 3 0-15,7 0 0 0,0-3-8 0,0 6 0 16,0-9 0-16,4 3 0 0,0-1 0 0,-1 1 0 0,4-9 0 0,0 5 0 16,1 4 8-16,-1 0 10 0,3-10 2 0,-3 7 0 15,4-7-20-15,-4 1-12 0,0 6 1 0,-3-13 1 32,3 6-29-32,0-3-5 0,-3 1-2 0,-1-4 0 15,-3 6-139-15,0-9-28 0,4 10-6 0,-11-10-1 0</inkml:trace>
  <inkml:trace contextRef="#ctx0" brushRef="#br0" timeOffset="26175.135">30529 390 288 0,'0'0'25'0,"0"0"-25"0,0 0 0 0,0 0 0 0,0 0 133 0,0 0 22 16,0 0 4-16,-7 0 1 0,7 0-52 0,-3 6-9 15,3-6-3-15,-7 0 0 0,0 6-14 0,3-2-3 16,1 5-1-16,-4-9 0 0,-4 9-36 0,4-2-7 15,-4 2-2-15,-3 0 0 0,4 1 2 0,-4 9 0 16,-4-4 0-16,4-2 0 0,-4 12 2 0,1 0 1 16,-1-6 0-16,0 9 0 0,1-9-14 0,-1 6-4 15,4 0 0-15,-4-6 0 0,4 0-12 0,0 0-8 16,0-4 10-16,0 4-10 16,3-3 0-16,1 3 0 0,-4-10 0 0,3 10 0 15,0-10 0-15,4 1-18 0,-3-4 2 0,3 3 1 16,-4-2-20-16,8 5-4 15,-5-12-1-15,1 9 0 0,4-2-78 0,3-7-16 0,0 0-3 16</inkml:trace>
  <inkml:trace contextRef="#ctx0" brushRef="#br0" timeOffset="26570.077">30198 352 968 0,'0'0'21'0,"0"0"5"0,0 0 1 0,0 0 0 0,0 0-27 15,0 0 0-15,0 0 0 0,0 0 0 0,0 0 67 0,7 10 8 0,-7-10 1 0,7 0 1 16,0 9-8-16,0-3-1 0,0 4-1 0,-3-1 0 16,3 10-9-16,0-3-2 0,0-4 0 0,0 4 0 15,0 12-16-15,3-9-4 0,-2 6-1 0,2 0 0 16,1 0-19-16,-1 3-4 0,4-3-1 0,0 4 0 16,1-7 1-16,-1 3 0 0,0 3 0 0,0-3 0 15,-3-6-12-15,3 0 0 0,3 6 9 0,-3-10-9 16,-3-2 0-16,0 12 0 0,3-16 0 0,-4 7 0 15,1-3 0-15,-1-7-15 0,-3 13 3 0,4-10 0 16,0-3-35-16,-4-2-6 0,-7-4-2 0,7 0-719 16</inkml:trace>
  <inkml:trace contextRef="#ctx0" brushRef="#br0" timeOffset="28746.422">30759 274 172 0,'0'0'16'15,"0"0"-16"-15,0 0 0 0,0 0 0 0,0 0 122 0,0 0 22 16,0 0 4-16,0 0 0 0,0 0-28 0,0 0-5 16,0 0-2-16,0 0 0 0,0 0-50 0,0 0-11 15,0 0-1-15,0 0-1 0,0 0-31 0,7 6-7 16,0 4 0-16,-4-1-1 0,1 0 26 0,-4 7 6 16,3-3 1-16,1 2 0 0,-4 10 6 0,0-6 2 15,0 16 0-15,0-7 0 0,0 6-15 0,0-5-2 16,0 8-1-16,-4-2 0 0,1-1-44 0,3 1-9 0,-4-7-1 0,4 6-1 15,4-5 21-15,-1-1 0 0,1-3 0 0,-4 3 0 16,0-9 20-16,0 6 9 0,0 0 2 0,0-6 0 16,0 0-31-16,0 0 0 0,-4-4-11 0,4 4 11 31,0-9-40-31,-3 5-1 0,-1-12 0 0,4 7 0 0,-3-4-107 0,3-6-22 0,0 0-4 0,0 0-1 0</inkml:trace>
  <inkml:trace contextRef="#ctx0" brushRef="#br0" timeOffset="29512.868">31052 362 57 0,'0'0'0'0,"0"0"0"16,0 0 0-16,0 0 0 0,0 0 184 16,0 0 32-16,0 0 7 0,0 0 1 0,0 0-141 0,0 0-28 15,0 0-6-15,0 0-1 0,0 0 13 0,0 0 3 16,0 0 0-16,0 0 0 0,-4 9-37 0,0 0-7 15,4-2-2-15,0 2 0 0,0 1 2 0,0-1 1 16,8 7 0-16,-8-4 0 0,3 4 19 0,-3 3 3 16,0-4 1-16,7-2 0 0,-7 3-44 0,4 2-22 15,-4-2 2-15,0-3 1 0,0-1 67 0,3 1 12 16,-3 2 4-16,0-11 0 0,0 5-55 0,4-3-9 16,-1 4 0-16,-3-10 0 0,0 0 17 0,0 0 11 15,0 0 3-15,0 0 0 0,0 0-7 0,7 0-2 16,-7 0 0-16,7-4 0 0,4-2-6 0,-4 0 0 0,0-3-1 0,0 5 0 15,-3-11-15-15,3 5 0 0,0 1 0 16,0-7 0-16,0 7 27 0,0-1 2 0,3-18 1 0,1 13 0 16,-4-4-30-16,4 0 0 0,-1 3 0 0,1 4 0 15,-1-4 0-15,1-3-15 0,-4 10 2 0,4-7 0 32,-1 7-29-32,-3-1-6 0,0 1 0 0,0 3-1 15,0 2-38-15,1-2-7 0,-8 3-2 0,7-6-392 0,0 9-80 0</inkml:trace>
  <inkml:trace contextRef="#ctx0" brushRef="#br0" timeOffset="30047.437">31126 675 288 0,'0'0'12'0,"0"0"4"0,0 0-16 0,0 0 0 0,0 0 0 0,0 0 0 16,0 0 157-16,0 0 29 0,0 0 6 0,0 0 0 16,0 10-141-16,3 2-29 0,-3 1-6 0,0-4 0 15,0-3 38-15,0-2 8 0,-3 5 2 0,3 4 0 16,0-1-52-16,-4-3-12 0,4-9 0 0,0 7 0 16,0 2 12-16,0-9 0 0,-3 3 0 0,3 7 0 0,3 2-12 0,-3 1 8 15,0-13-8-15,0 9 0 0,4-3 8 0,-1-2-8 16,-3-4 0-16,4 9 9 15,-4-9-73-15,0 0-14 0,3 6-3 0,4 1-429 16</inkml:trace>
  <inkml:trace contextRef="#ctx0" brushRef="#br0" timeOffset="31147.851">31380 145 651 0,'0'0'28'0,"0"0"8"0,0 0-36 0,0 0 0 15,0 0 0-15,0 0 0 0,0 0 76 0,0 0 8 16,0 0 1-16,0 0 1 0,0 0-17 0,0 0-3 15,0 0-1-15,0 0 0 0,0 0 3 0,0 0 0 16,0 0 0-16,0 0 0 0,0 0-23 0,0 0-4 16,7 0-1-16,-7 0 0 0,0 0-20 0,10 0-5 0,-3 3-1 0,0 4 0 15,4-7 5-15,-4 3 1 0,-7-3 0 0,11 6 0 16,-1 4-11-16,4-1-1 0,-3 0-8 0,3 1 12 16,0 5 4-16,0 1 1 0,0-3 0 0,4 12 0 15,0-6-5-15,-4 6-2 0,0-13 0 0,0 13 0 16,-4 3 13-16,5-2 2 0,-5 8 1 0,1-6 0 15,-4 7-5-15,0 2-1 0,0-8 0 0,0 11 0 16,0-11-8-16,-3 5-1 0,-1-6-1 0,1 1 0 16,-4 5 2-16,3 4 1 0,-3-4 0 0,0 1 0 31,0-1-37-31,0-6-7 0,-3 10-1 0,-1-3-1 0,-3-7 59 0,4-3 12 0,-1 3 2 0,-3-3 1 16,-4 0-29-16,4-6-12 0,0 0 11 0,-3 0-11 15,-1-10-22-15,4 7-10 0,-7-7-3 0,3 1-874 16</inkml:trace>
  <inkml:trace contextRef="#ctx0" brushRef="#br0" timeOffset="39375.899">12644 315 403 0,'0'0'36'0,"0"0"-36"0,10-7 0 0,-3-2 0 16,4 0 132-16,-11 9 20 0,7-10 4 0,-7 10 1 15,10 0-70-15,-10 0-15 0,0 0-2 0,0 0-1 16,7-6-16-16,-7 6-3 0,0 0-1 0,0 0 0 16,0 0-2-16,0 0-1 0,0 0 0 0,0 0 0 0,-3 6-30 15,3 4-7-15,0-1-1 0,-7-9 0 0,0 9-8 16,-4 1 0-16,1-1 0 0,3 1 0 0,-4 5 10 0,-3 4 3 16,-4-3 1-16,1 3 0 0,-1-1 22 0,-3 1 5 15,0 6 1-15,0 10 0 0,-4-7-26 0,0 0-4 16,4 7-2-16,-7-1 0 0,3 1 2 0,-3-7 0 15,3 10 0-15,0-4 0 0,1 1-12 0,-4 2 0 16,3-5 0-16,4 5 0 0,-4-9 0 0,0 10 0 16,4-3 0-16,3-10 0 0,1 3 0 0,3-9 0 15,0 6 0-15,3 0 8 0,4-13-8 0,3 10 0 16,1-9 0-16,-4-7 0 16,7 4-106-16,-4-7-17 0,4-3-3 0,0 0-576 0</inkml:trace>
  <inkml:trace contextRef="#ctx0" brushRef="#br0" timeOffset="40076.949">12541 352 230 0,'0'0'10'0,"4"-3"2"0,-1-3-12 0,4 6 0 15,-3 0 0-15,-1 0 0 0,4-6 44 0,-3 6 5 16,-4 0 2-16,7-4 0 0,0-2-41 0,0 3-10 16,-3 3 0-16,3-9 0 0,0 9 0 0,0 0 0 15,0-7 0-15,-7 7 0 0,0 0 0 0,0 0 0 16,7-9 0-16,0 9 0 0,-7 0 11 0,0 0 0 0,0 0 0 0,0 0 0 0,0 0 29 0,0 0 5 16,0 0 2-16,0 0 0 0,7 0-7 0,-7 0 0 15,0 0-1-15,0 0 0 0,0 0-7 0,0 0-2 16,0 0 0-16,0 0 0 0,0 0 2 0,0 0 1 15,0 0 0-15,0 0 0 0,0 0 6 0,0 0 1 16,0 0 0-16,0 0 0 0,0 0 12 0,0 0 4 16,0 0 0-16,0 0 0 0,0 0 6 0,0 0 2 15,0 0 0-15,0 0 0 0,0 0-39 0,-3 9-7 16,-4-9-2-16,7 0 0 0,0 0-1 0,-8 7-1 16,1-4 0-16,4 3 0 0,-4-3 20 0,3 7 4 15,4-10 1-15,-3 6 0 0,-1 3-26 0,1 10-5 16,3-13 0-16,0 7-8 0,-4 3 18 0,4 9-3 15,-3-3-1-15,-1 3 0 0,1 3 6 0,-1 6 2 0,-3-5 0 0,3 5 0 16,1-3 34-16,-1-2 6 0,1-1 2 0,-1 0 0 16,1-9-80-1,3 15-16-15,0-15-4 0,0 6 0 0,-4 0 36 0,4-12 0 0,4 12 0 0,-1-6 0 16,-3 0 8-16,0 6-8 0,-3-6 0 0,-1 3 9 16,4 0-9-16,0-4 0 0,-3-2 0 0,3 3 0 15,0 0 0-15,0-4 0 0,0 1 0 0,0-3 0 16,-4 2-12-16,1-5-7 0,3-1-1 0,0-3-1 15,0-3-48-15,0-3-10 0,0 0-1 0,0 0-1 16,0 0-117-16,0 0-23 0</inkml:trace>
  <inkml:trace contextRef="#ctx0" brushRef="#br0" timeOffset="40413.837">12174 914 345 0,'0'0'31'0,"0"0"-31"0,0-7 0 0,0 7 0 16,0 0 163-16,0 0 26 0,0 0 6 0,0 0 1 16,0 0-83-16,7 0-16 0,4-3-3 0,0-3-1 15,-4 3-23-15,3 3-5 0,1 0-1 0,3-7 0 16,0 7-35-16,4 0-7 0,-4-9-2 0,3 9 0 16,1 0-20-16,0 0 9 0,-4-9-9 0,3 9 0 0,-2-10 0 0,-5 10-9 15,4-6-1-15,0 6 0 16,-7 0-38-16,4-3-8 0,-4-3-2 0,4 6-623 15</inkml:trace>
  <inkml:trace contextRef="#ctx0" brushRef="#br0" timeOffset="40836.411">12859 290 345 0,'0'0'15'0,"0"0"4"0,0 0-19 0,0 0 0 0,0 0 0 0,0 0 0 15,0 0 61-15,0 0 9 0,0 0 2 0,0 0 0 16,0 0 23-16,0 0 5 0,0 0 0 0,0 9 1 16,-4 0 0-16,1 1 0 0,-1-1 0 0,1 7 0 15,-1 3-58-15,1-4-12 0,-1-2-3 0,1 12 0 16,3 0-4-16,-4 0 0 0,0 3-1 0,1-9 0 0,-4 16 1 0,3-13 0 16,-3 3 0-16,4 3 0 0,-4 6-4 0,0-8 0 15,0 2 0-15,0 0 0 0,0-3-8 0,-4 3-3 0,4-3 0 16,0 4 0-16,-4-4-9 0,4 0 8 0,0-3-8 15,4 3 8-15,-4-6-8 0,7-4 0 0,-4 4 9 16,0-3-9-16,1-7 0 0,3 1-12 0,0-7 2 0,0-3 0 31,0 0-158-31,0 0-32 0,7 0-7 0</inkml:trace>
  <inkml:trace contextRef="#ctx0" brushRef="#br0" timeOffset="41380.292">13074 672 345 0,'0'0'31'16,"0"0"-31"-16,0 0 0 0,0 0 0 0,0 0 128 0,0 0 19 16,0 0 4-16,0 0 1 0,0 0-64 0,0 0-13 15,0 0-3-15,0 0 0 0,0 0 1 0,0 0 0 16,0 0 0-16,0 0 0 0,-4 3-21 0,-3 4-4 15,4-4 0-15,-4-3-1 0,0 6-27 0,7-6-4 16,0 0-2-16,-7 0 0 0,0 9-14 0,0 1 9 16,3-10-9-16,-3 9 8 0,0-3-8 0,0 4 8 15,0-7-8-15,0 3 8 0,-4 4 2 0,4-1 0 16,0 0 0-16,4-2 0 16,-5-7-2-16,5 9 0 0,3-9 0 0,-7 3 0 0,7-3-8 0,0 0 0 15,0 0 0-15,0 0 0 0,0 0 15 0,0 0 1 16,0 0 0-16,0 0 0 0,0 0-16 0,0 0 0 15,0 0 0-15,0 0 0 0,10 0-10 0,-2 7-5 16,-1-7-1-16,3 0 0 0,-3 0 16 0,4 0 0 16,-1 0 0-16,1 0 0 0,0-7 0 0,-1 7 0 15,4 0 0-15,-3 0-9 0,-1 7 9 0,1-4 0 16,-4-3 0-16,0 6 0 0,0 3 12 0,0 1 5 16,-7-10 1-16,0 9 0 0,4 1-18 0,3-1 0 15,-4 4 0-15,-3-1 0 0,0-3 8 0,0 7-8 16,4-13 0-16,-8 13 0 0,1-7 16 0,3 1-1 15,-4-1 0-15,1-3 0 0,-1-2-5 0,1 5-1 16,-1 4 0-16,1-1 0 0,-1-12-9 0,1 16 0 0,-4-7 9 0,-1-6-9 16,1 13 0-16,0-7 0 0,-3 1 0 0,3-1 0 31,-4-2-28-31,1 2 0 0,-1-6 0 0,0 3 0 16,1 4-13-16,-1-10-3 0,4 0-1 0,0 0 0 15,0 0-113-15,7 0-22 0</inkml:trace>
  <inkml:trace contextRef="#ctx0" brushRef="#br0" timeOffset="41879.079">13349 763 403 0,'0'0'36'0,"0"0"-36"16,0 0 0-16,0 0 0 0,0 0 179 0,0 0 29 16,0 0 5-16,0 0 2 0,0 0-141 0,0 0-28 15,0 0-6-15,0 0 0 0,0 0-4 0,-7 0 0 16,7 0 0-16,-7 9 0 0,-4-2 3 0,4 2 0 16,-3-6 0-16,3 7 0 0,0 5-21 0,3-5-4 15,-3 9-1-15,4-10 0 0,-4 7 2 0,3 2 0 16,-3-2 0-16,0-3 0 0,3 12-5 0,1-10-1 15,-1 4 0-15,1 10 0 0,3-11-9 0,0-2 0 16,3 3 0-16,-3 0 8 0,0-4-8 0,4 1 0 0,-1 3 0 0,4-10 0 16,-3 7 12-16,3-13-2 0,4 6-1 0,-4 1 0 15,3-10 9-15,-3 0 2 16,4 0 0-16,-1 0 0 0,5 0 0 0,-5-10 0 0,1 7 0 0,-1-3 0 16,4-3 10-16,1-1 2 0,-5-5 1 0,1 2 0 15,-4-3-17-15,3 1-4 0,-3-4-1 0,0 0 0 16,0 3 15-16,-3 4 3 0,3-4 1 0,-7-9 0 15,0 12-10-15,-3-2-1 0,-1-4-1 0,0 3 0 16,-3 4-10-16,0-4-8 0,-3 4 12 0,-1-1-12 16,1 4 12-16,-1-1-4 0,-3 1 0 0,3 9-8 0,-3-10 0 15,4 1 0-15,-4 9 0 0,-1 0 0 16,5 0-26-16,-1 0-6 0,-3-6 0 0,4 6-1 16,-1 0-84-16,7 0-17 0,4 0-3 0,-7 0-685 15</inkml:trace>
  <inkml:trace contextRef="#ctx0" brushRef="#br0" timeOffset="42914.888">14129 246 230 0,'0'0'10'0,"0"0"2"15,0 0-12-15,0 0 0 0,0 0 0 0,0 0 0 0,0 0 105 0,0 0 19 16,0 0 3-16,0 0 1 0,0 0-52 0,0 0-9 16,0 0-3-16,0 0 0 0,0 0 0 0,0 0 0 15,0 0 0-15,0 0 0 0,0 0-5 0,-7 9-2 16,-4-9 0-16,4 6 0 0,-4 4-16 0,1-7-3 0,-1 3-1 0,1 4 0 16,-1-1-13-16,4 7-2 0,-7-4-1 0,3 4 0 15,1 12-21-15,-1-12 0 0,1 3 0 0,-1 9-12 16,0 3 12-16,1 1 16 0,-1 2-4 0,1-6-1 15,-1 7 5-15,1-7 0 0,-1-3 1 0,0 10 0 16,1 2-9-16,-1-12-8 0,4 10 9 0,0-13-9 16,0 12 0-16,4-2 0 0,-5-4 0 0,8-6 0 15,-3 12 35-15,-1-9 1 0,1 4 0 0,3-1 0 16,3-3-36-16,-3-6 0 0,4 6 0 0,-1 0 0 16,5 0 10-16,-1-3-10 0,0-6 8 0,3-4-8 0,1 10 0 0,-1-3 0 15,1-7 8-15,3 4-8 16,0 3-22-16,4-3-6 0,-4-7-2 0,4 7-490 15,-1-4-97-15</inkml:trace>
  <inkml:trace contextRef="#ctx0" brushRef="#br0" timeOffset="43574.203">14235 440 345 0,'0'0'31'0,"0"0"-31"0,0 0 0 0,0 0 0 15,-7 3 72-15,7-3 9 0,0 0 2 0,-8 0 0 16,1 6-49-16,7-6-10 0,0 0-1 0,0 0-1 16,0 0 35-16,0 0 7 0,0 0 2 0,0 0 0 15,0 0 17-15,0 0 3 0,0 0 1 0,0 0 0 16,7-6-31-16,-7 6-7 0,0 0-1 0,0 0 0 15,0 0-12-15,0 0-2 0,-3 10-1 0,-1-4 0 16,-3 13 5-16,4-4 1 0,3-2 0 0,-7 12 0 0,3 0-23 0,1-6-4 16,3 9 0-16,-4-3-1 0,1 3 1 0,-1-9 1 15,-3 6 0-15,7 0 0 0,7-6-5 16,-7 9-8-16,-3-9 11 0,-1 6-11 0,4-6 0 0,0 0 0 16,-7 6-10-16,4-6 10 0,-1 0-10 0,-3 15 10 15,3-15 0-15,-3 6-9 16,0 3-32-16,4-3-7 0,-4-6 0 0,3 0-1 15,1-3 1-15,3 3 1 0,-4-10 0 0,4 0 0 0,0 4 19 0,0-13 4 16,0 0 1-16,0 0 0 16,0 0-49-16,7 0-11 0</inkml:trace>
  <inkml:trace contextRef="#ctx0" brushRef="#br0" timeOffset="44150.471">14302 904 576 0,'-4'3'51'0,"4"-3"-41"0,0 0-10 0,0 0 0 16,0 0 138-16,0 0 26 0,0 0 4 0,0 0 2 15,0 0-87-15,0 0-18 0,0 0-3 0,0 0-1 16,0 0-13-16,0 0-4 0,7 0 0 0,4-3 0 16,-4 3-19-16,-7 0-4 0,10-9-1 0,-3 9 0 15,4-7 10-15,-4 7 2 0,4-9 0 0,-8 9 0 16,8-9-9-16,-4-1-2 0,3 4 0 0,-3 3 0 16,4-3-5-16,-4 2 0 0,0-11-1 0,0 15 0 15,0-10-7-15,0 1-8 0,0 3 11 0,0-4-11 16,-3 7 16-16,-1-6-4 0,1 2-1 0,0-2 0 15,-1 9 0-15,1-12 0 0,-4 5 0 0,0 1 0 0,0-3-11 16,0 5 10-16,-4 4-10 0,1-6 10 0,-5-3-10 0,8 9 0 16,-3 0 9-16,-4 0-9 0,0-10 0 0,0 20 0 15,0-10 0-15,0 0 0 0,0 9-14 0,-4-3-1 16,0-2 0-16,1 5 0 0,-1-3 4 0,4 4 1 16,-3-1 0-16,3 0 0 0,-4 1 10 0,4-1 0 15,-4 1-9-15,4-4 9 0,0 13 0 0,0-10 0 16,0-3-9-16,4 7 9 0,-4 0 0 0,3-1 0 15,4 4 0-15,0-7 0 0,0 4 0 0,0-1 0 16,0 1 0-16,4 2 0 0,-1-11 0 0,1 5 0 16,-1 4 0-16,4-1 0 0,-3-2 0 0,3-4 0 15,0 3 0-15,3-6 0 16,1 7-24 0,0-10-2-16,-1 6 0 0,1-6 0 0,-1 0-17 15,1 0-3-15,3 0-1 0,-3 0 0 0,-4-6-90 0,3-4-19 0,1 7-3 16,-1-6-1-16</inkml:trace>
  <inkml:trace contextRef="#ctx0" brushRef="#br0" timeOffset="44672.682">14778 647 673 0,'-11'9'29'0,"11"-9"7"0,0 0-28 0,-3 7-8 16,-4-4 0-16,0 3 0 0,3-3 52 0,-3 7 8 16,0-4 3-16,-4 0 0 0,8-3-3 0,-8 7 0 0,1-1 0 0,-1-3 0 15,1-2-3-15,3 5-1 16,-4-3 0-16,0 4 0 0,1-1-23 0,3-9-5 0,-4 9 0 0,4-2-1 15,-4 2-17-15,8-6-10 0,-4 4 12 0,0-4-12 16,7-3 8-16,-7 6-8 0,7-6 0 0,-4 9 0 16,1 1 0-16,3-10 0 0,0 0 8 0,0 0-8 15,0 0 0-15,0 0 10 0,0 0-10 0,0 0 8 16,0 0-8-16,7 0 8 0,0 9-8 0,0-9 8 16,0 0-8-16,0 0 0 0,0 0 0 0,0 0 8 15,4 0-8-15,-4 0 0 0,3 6 0 0,1-6 0 16,-4 0 0-16,4 4 0 0,-1-4-9 0,-3 9 9 15,4-9 0-15,-4 6 0 0,0 4 0 0,0-1 0 16,0 0 0-16,-3-2 0 0,3-4 0 0,-4 3 0 16,-3 4 0-16,0-1 0 0,-3 0 8 0,3 1-8 15,0 5 17-15,-4-11 1 0,1 5 0 0,-1-3 0 0,-3 4 14 0,0-1 2 16,3 1 1-16,1-4 0 0,-8 3-7 0,4-6 0 16,-3 4-1-16,-1-4 0 0,4 9-13 0,0 1-2 15,-4-13-1-15,8 9 0 0,-8-2-11 0,4-4 0 16,4 6 0-16,-4-3 0 15,7-6-111-15,-4 0-17 0,1 7-4 0</inkml:trace>
  <inkml:trace contextRef="#ctx0" brushRef="#br0" timeOffset="45216.531">15035 691 403 0,'0'0'36'0,"0"0"-36"15,0 0 0-15,0 0 0 0,0 0 126 0,0 0 18 16,-7 6 4-16,4-3 1 0,-4 7-57 0,0-1-11 15,-4-3-2-15,8-2-1 0,-8 2-38 0,4-3-8 16,0 3-2-16,-4-6 0 0,4 10-6 0,0-1-2 16,-3-9 0-16,-1 9 0 0,4-2-10 0,0 2-3 15,-4-6 0-15,4 4 0 0,-3-4-1 0,3 3 0 0,3-6 0 0,-3 9 0 16,0-9-8-16,3 10-11 0,4-10 3 0,0 0 0 16,0 0 8-16,0 0 14 0,0 0-3 0,0 0-1 15,0 0-10-15,11 0 0 0,-11 0 0 0,11 9 8 16,-1-9-8-16,1 0 0 0,-1 0 0 0,-3 0 8 15,4 0 11-15,-11 0 1 0,11 0 1 0,-4 0 0 16,0 0-3-16,-7 0-1 0,14 6 0 0,-7-6 0 16,3 4-3-16,-2-4-1 0,-1 9 0 0,0-9 0 15,0 6-13-15,-4 4 0 0,4-1 0 0,-7 7 0 16,4-13 19-16,-1 6 4 0,-3 1 1 0,0-4 0 16,4 3 3-16,-8 1 1 15,4 5 0-15,-3-5 0 0,-1-1-2 0,1 1 0 16,3-1 0-16,-7 1 0 0,3 5-7 0,-3-5-2 15,4-1 0-15,-8 0 0 0,4 1-9 0,-4 6-8 16,4-13 9-16,-3 6-9 0,-1 4 0 0,-3-4 0 0,0 4 0 0,3 2 0 31,-3-12-84-31,4 13-22 0,-4-7-5 0,-1 1-679 0</inkml:trace>
  <inkml:trace contextRef="#ctx0" brushRef="#br0" timeOffset="46290.834">15483 816 115 0,'0'0'10'0,"0"0"-10"0,0 0 0 0,0 0 0 15,0 0 158-15,0 0 30 0,0 0 5 0,7 0 2 16,-7 0-77-16,0 0-15 0,0 0-3 0,0 0-1 0,8 10-37 16,-8-10-7-16,0 0-2 0,0 0 0 0,3 9 3 0,-3-3 0 15,0-2 0-15,0 11 0 0,-3 4-28 0,-1-10-6 16,0 7-1-16,4-3 0 0,-3 2-4 0,-4 4-1 15,3 0 0-15,1-3 0 0,-4 3 9 0,7-1 2 0,-4-2 0 0,1 3 0 0,-1-10-27 0,4 1 0 16,-3-1 0-16,3-3 0 0,0 4 17 0,0-10 8 16,0 0 2-16,0 0 0 0,0 0-8 0,0 0-2 15,0 0 0-15,0 0 0 0,0 0-5 0,0 0 0 16,3-16-1-16,4 7 0 0,-3-10-11 0,3 6 12 16,-4-2-12-16,1-4 12 0,-1 3-12 0,4-9 8 15,1 6-8-15,-5 0 8 0,4-6-8 0,0 13 0 16,0-13 0-16,0 9-11 0,0 3 11 0,-3-2-12 15,6 5 12-15,-2-5-12 0,-5 5 12 0,4 7 0 16,0-3 0-16,4 3 0 0,-8 3 0 0,-3 0 0 16,0 0 0-16,7 0 8 0,0 0-8 0,0 0 0 15,-7 0 0-15,7 9 0 0,1-6 0 0,-1 7 0 16,-4-4 0-16,1 3 0 0,-1 1 0 0,1-1 0 0,-1-3 0 0,1-2 0 31,-4 5 0-31,0-3 9 0,0-6-9 0,0 10 10 16,0-1-2-16,0-9 0 0,0 0 0 0,0 0 0 15,3 16-8-15,1-13 0 0,-4-3 9 0,0 0-9 16,0 0 0-16,0 0 0 0,0 0 0 0,0 0 0 16,7 6 8-16,-4-6-8 0,-3 0 8 0,7-6-8 15,1 3 8-15,-1-4-8 0,0-2 10 0,0 0-10 16,-4-1 8-16,4 1-8 0,4-1 0 0,-4-5 9 16,0 5-9-16,0 1 0 0,0-7 0 0,4 4 0 0,-1 5-8 0,1-2 8 15,-4-3-10-15,3-1 10 0,5 10-10 0,-5-3 10 16,-3 2-10-16,0-2 10 0,4-3 0 0,-11 9 0 15,0 0 0-15,7 0 0 0,-7 0-9 0,10 9 9 16,1-3-8-16,-11-6 8 0,7 4-11 0,0 5 11 16,-3-3-13-16,3 4 5 0,0-1 8 0,0 7 0 15,-4-7 0-15,1 4 0 0,-1-7 0 0,1 13 14 16,0-10-3-16,-1 1-1 0,-3 5-10 0,4 4-11 16,-4-10 3-16,0 7 0 0,0-3 8 0,0-7 0 15,0 13 0-15,-4-10 0 16,4 1-23-16,0-1-2 0,0 4-1 0,4-1 0 15,-1-2-146-15,-3-10-30 0</inkml:trace>
  <inkml:trace contextRef="#ctx0" brushRef="#br0" timeOffset="46822.473">16104 845 403 0,'0'0'36'0,"0"0"-36"0,0 0 0 0,0 0 0 16,0 0 142-16,0 0 22 0,0 9 4 0,0-9 0 16,0 0-104-16,0 0-22 0,0 0-4 0,0 0-1 0,0 0 11 0,11 0 1 15,-1 6 1-15,1-6 0 0,0-6-28 0,-1 6-6 16,-3 0 0-16,4-3-1 0,-1 3 13 0,1-6 2 15,0 2 1-15,-1-2 0 0,4 6 16 0,-3-9 3 16,-1 9 1-16,1-10 0 0,0 1-8 0,-1 3-2 16,1-4 0-16,-4 10 0 0,-4-3-12 0,4-3-2 15,1 3-1-15,-5-4 0 0,1-2-11 0,-4 0-3 16,0 9 0-16,0 0 0 0,0-3-4 0,0-4 0 16,0 1-8-16,0-3 12 0,-7 5-4 0,-1 4-8 15,1-6 11-15,0 6-11 0,-3-9 16 0,-1 9-3 16,1 0-1-16,-1 0 0 0,0-10-4 0,1 10-8 15,-4 10 11-15,0-10-11 0,3 9 8 0,-3-3-8 0,3-2 0 0,1 2 0 16,-1-3 0-16,4 10 0 16,-3-1 0-16,-1-3 0 0,4 1 0 0,-4-1 0 15,1 7 0-15,3-7 0 0,-4 10 0 0,4-9 0 0,0 5 0 0,3 4 0 16,-3-3 0-16,4-4 0 0,-1-2 0 0,1 5 0 0,3 4 0 0,3-9 0 16,-3-1 0-16,4 7 0 0,-1 3 0 0,4-4 0 15,-3-2 10-15,3-7-10 0,0 3 0 0,4 1 0 16,-1-10 0-16,1 9-11 15,3-9-21-15,4 7-4 0,-1-14 0 0,1 7-1 16,0 0-44-16,-1-9-9 0,4-1-2 0,0 7-425 16,-3-9-86-16</inkml:trace>
  <inkml:trace contextRef="#ctx0" brushRef="#br0" timeOffset="47364.563">16542 754 230 0,'0'0'10'0,"0"0"2"0,0 0-12 0,0 0 0 0,0 0 0 0,0 0 0 15,-7 0 152-15,3 0 28 0,1 0 6 0,-4 0 1 16,3 0-79-16,-3 0-15 0,0-3-3 0,0 3-1 16,0 0-3-16,0 0-1 0,0 0 0 0,-4 3 0 15,8-3-27-15,-4 9-6 0,0-9 0 0,-4 9-1 16,4-2-27-16,0 2-4 0,-4-6-2 0,1 7 0 15,-1 2-6-15,0 1 0 0,4-4-1 0,0 1 0 0,0-1-11 0,0 7 0 16,0 2 0-16,4-8 0 0,3-1 0 0,-4 7 0 16,4-7 0-16,-3 1 0 0,6-1 8 0,-3 1-8 15,-3-1 8-15,3-9-8 0,7 6 9 0,3-6-9 16,-10 0 10-16,7 7-10 16,4-14 10-16,-1 7-10 0,1-6 10 0,0 6-10 15,3-3 10-15,-4-3-10 0,1 2 10 0,0-2-10 16,-1-3 18-16,1-4-2 0,-4 1-1 0,3 2 0 15,-3 7-3-15,0-6 0 0,-3-7 0 0,3 4 0 16,-3-1-4-16,-1 4 0 0,1-1-8 0,-4-9 12 16,3 10-12-16,-3 3 8 0,-3-4-8 0,3 7 0 15,-4-6 0-15,1 2 0 0,-1 7 0 0,4 0 0 16,0 0 0-16,0 0 0 0,0 0-8 0,-11 0 8 16,11 0-10-16,0 0 10 0,0 0-8 0,0 0 8 15,0 0 0-15,0 0 0 0,-7 7 0 0,7-7-8 0,-3 3 8 0,3 6 0 16,0-2 0-16,0 2 0 0,3 0 8 15,1 1 3-15,-4-1 1 0,3 1 0 0,4 5-12 0,-3-5 0 16,0 8 0-16,3-2 0 0,-4-6-11 0,1-1-4 16,3 10-1-16,0-10 0 0,-7 1 16 0,3-1 0 15,1-3 0-15,-1 4 0 16,-3-10-32-16,4 9-3 0,-1 1-1 0,-3-10-803 0</inkml:trace>
  <inkml:trace contextRef="#ctx0" brushRef="#br0" timeOffset="47852.443">16693 816 403 0,'0'0'36'0,"0"10"-36"0,-3 5 0 0,3-11 0 15,3 11 168-15,-3-5 28 0,-3 8 4 0,3-8 2 16,0-1-88-16,-4 7-18 0,4-7-3 0,0 10-1 16,0-9-24-16,0-1-6 0,0-3-1 0,0 13 0 15,-3-9-41-15,3-1-9 0,0 0-2 0,3-2 0 16,-3-4 17-16,0-3 3 0,0 0 1 0,0 0 0 16,0 0-1-16,0 0 0 0,0 0 0 0,0 0 0 15,0 0-4-15,4-10-1 0,-1 7 0 0,1-6 0 0,0-7-7 16,-1 4-1-16,1-4-1 0,-1 0 0 0,-3-3-15 0,0 4 11 15,4 2-11-15,-1-12 10 0,4 13-10 16,-3-4-14-16,3 0 3 0,-4-3 1 16,1 10-16-16,-1-7-3 0,1 13-1 0,-1-6 0 0,1 2 17 0,-1-2 3 15,5 0 1-15,-5 9 0 0,1-10 9 0,-4 10 0 16,7 0 0-16,3-6 0 0,-3 6 8 0,0 0-8 0,0 6 10 0,4-6-10 16,-7 10 0-16,3-1 0 0,0-9 0 0,0 9 0 15,3 1 8-15,1-1-8 0,-1 1 0 0,1-4 0 16,-4 3 8-16,0 10-8 0,0-9 0 0,0-1 9 15,4 7 7-15,-4 2 2 0,0-8 0 0,-4-1 0 16,1 7-18-16,3-7-17 0,-3 10 3 0,-1-13 1 16,-3 7 13-16,4 0 0 0,-1-1 0 0,1-2 0 15,-4-4 0-15,0 3 0 0,3-6-8 0,-3-3-576 16,0 0-114-16</inkml:trace>
  <inkml:trace contextRef="#ctx0" brushRef="#br0" timeOffset="48221.981">17194 779 1216 0,'0'0'27'0,"0"0"5"0,0 0 2 0,0 0 0 0,0 0-34 0,0 0 0 0,0 9 0 0,0-9 0 16,-3 3 84-16,3 7 11 16,-4-4 1-16,1 3 1 0,3 1-49 0,0 5-9 15,-4-2-3-15,4 0 0 0,0-1-2 0,0 7-1 16,-3-3 0-16,-1-1 0 0,4-2-1 0,0 2-1 15,4-2 0-15,-4 3 0 0,0 3-19 0,0-4-4 16,0-2-8-16,3 2 12 0,-3-5-12 0,0-1-16 16,0-2 3-16,0-7 1 15,0 0-18-15,0 0-3 0,0 0-1 0,0 0-780 0</inkml:trace>
  <inkml:trace contextRef="#ctx0" brushRef="#br0" timeOffset="48393.524">17272 584 1324 0,'0'0'118'0,"0"0"-94"0,0 0-24 0,0 0 0 16,0 0 18-16,0 0-1 0,0 0 0 0,0 0 0 15,0 0-33-15,0 0-8 0,0 10 0 0</inkml:trace>
  <inkml:trace contextRef="#ctx0" brushRef="#br0" timeOffset="48847.309">17353 961 403 0,'0'0'17'0,"0"0"5"0,0 0-22 0,0 0 0 16,0 0 0-16,0 0 0 0,0 0 226 0,0 0 41 15,0 0 8-15,0 0 1 0,4 6-176 0,-4-6-35 16,0 0-7-16,7 3-2 0,-7-3-14 0,0 0-3 16,0 0-1-16,10 0 0 0,-3 0 3 0,0 0 1 15,0-3 0-15,4-3 0 0,-4 2-18 0,0-2-3 0,-7-3-1 0,4 9 0 16,3-13 5-16,-4 1 1 0,1 2 0 0,-1 1 0 15,4-1-18-15,0-8-8 0,-3 2 8 0,3 7-8 16,-3-1 0-16,-1-9 0 0,4 10 0 0,0 3 0 16,-3-4 0-16,3 7 0 0,-7 3 0 0,7 0 0 15,-7 0-20-15,0 0-5 16,0 0-2-16,10 0 0 0,1 3 35 0,-4 4 6 0,4 2 2 0,-1 0 0 16,1 1-16-16,-4-1 9 0,0 1-9 0,0-1 8 0,0 4 0 15,0-1-8-15,0-3 12 0,0 1-4 0,-3-1 0 0,3 1 0 16,-4-4 0-16,4 3 0 0,-3 10-8 0,-1-13 0 15,-3-2-12-15,4 5 12 0,-1 4 0 0,-3-1 0 16,4-2 9-16,0-4-1 0,-1 3-22 0,-3 1-4 16,4-1-1-16,-1 0 0 15,1 1-109-15,-1 6-23 0,-3-16-4 0,4 3-591 0</inkml:trace>
  <inkml:trace contextRef="#ctx0" brushRef="#br0" timeOffset="49510.969">17946 782 900 0,'0'0'40'0,"0"0"8"0,0 0-39 0,0 0-9 0,0 0 0 0,0 0 0 15,-7-3 96-15,3 3 18 0,4 0 3 0,-7 0 1 16,7 0-24-16,-10 0-5 0,3 0-1 0,-4 0 0 15,4 3-24-15,-4 3-6 0,4-6-1 0,-3 3 0 16,-1 4-34-16,1-4-7 0,-1 3-2 0,0 3 0 16,1 1-14-16,-1-1 0 0,4-3 0 0,-3 7 0 15,2-7 0-15,1 4 0 0,0 8 0 0,4-11 0 16,-4 5 0-16,3-2 0 0,1 5 0 0,-1 4 0 16,1-13 0-16,3 7 0 0,0-7 0 0,0 13 0 15,3-9 0-15,4-4 8 0,-3 3-8 0,3-6 0 16,-7-3 13-16,7 10-3 0,0-10-1 0,4 0 0 15,-1-3 12-15,1-4 3 0,-1 7 0 0,4-3 0 16,-3-6-24-16,3 3 0 0,-3-4 0 0,-4 10 0 16,3-12 9-16,-3-1-9 0,4 4 12 0,-4 5-12 0,0-11 13 15,-3 5-4-15,3 1-1 0,0 0 0 0,0-1-8 0,-4-6 8 16,1 7-8-16,-1-10 8 0,-3 13 1 0,4-3 0 16,-4 5 0-16,0-11 0 0,3 15-17 0,-3 0-4 15,0 0-1-15,0-10 0 0,0 10 13 0,0 0 15 16,0 0-3-16,0 0-1 0,0 0 1 0,0 0 1 15,0 0 0-15,0 0 0 0,0 0-13 0,0 0 0 16,0 0 0-16,0 10 0 0,0-1 0 0,0 1 0 16,4-1 0-16,-1 7 0 0,5-7 0 0,-5 7 0 15,1-4 0-15,3 4 0 0,3 3 0 0,1-4 0 16,-1 4 0-16,1 10 0 0,3-11 24 0,-3 7 1 16,-1 1 1-16,-3-8 0 0,0 11-5 0,0-11-1 0,0 7 0 0,1 1 0 15,-5-8 4-15,1 11 1 0,-4-14 0 0,0 4 0 16,0 0-25-16,-4 0-17 0,1-4 2 0,-1 4 1 15,-3 0 14-15,3 3 0 0,4-10 0 0,-7-2 0 16,4 6 11-16,-4-4-11 0,0 4 10 0,0-7-10 16,0 7 0-16,-4-7 0 0,-3-6-11 0,0 10 11 15,0-13-19-15,-4 3 4 0,-3-3 1 0,-4 6 0 32,0-2-38-32,-3-4-8 0,4-4-2 0,-5-2 0 0,1 6-118 0,3 0-24 15,-3-3-5-15,4-10-287 0,-1 10-56 0</inkml:trace>
  <inkml:trace contextRef="#ctx0" brushRef="#br0" timeOffset="50494.694">18457 440 345 0,'0'0'31'0,"0"0"-31"0,0 0 0 0,0 0 0 16,7-9 80-16,-7 9 9 0,0 0 3 0,0 0 0 15,0-7-38-15,0 7-7 0,4-9-2 0,-4 9 0 16,-4 0 23-16,1-9 4 0,3-1 0 0,0 10 1 16,-4-6-18-16,4 3-4 0,0-4-1 0,0 4 0 15,0 3-2-15,-3-6 0 0,-1-3 0 0,4-1 0 16,0 1-20-16,-3 3-4 0,-1-4 0 0,-3 1-1 15,4 6 1-15,-1-13 0 0,-3 16 0 0,4-9 0 16,-1-1-24-16,-3 4 9 0,3 6-9 0,-3-3 0 16,0 3 10-16,0 0-10 0,0-7 8 0,0 7-8 15,0 7 0-15,4-7 0 0,-4 0 0 0,-1 3 0 0,1 3 0 0,0 4-9 16,0-1 9-16,4 7-10 0,-1-7 10 0,-3 4 0 16,0 2 0-16,4 4-8 0,-1 0 8 0,4 6 0 15,-7 9 0-15,7 4 0 0,-4-7 14 0,4 7 5 16,-3-10 1-16,-1 7 0 0,4 2-20 0,0-8 0 15,0 5 8-15,0-9-8 0,0 10 0 0,0-13 0 16,0 3 0-16,0 3 0 0,-3-3 8 0,3 0-8 16,0-6 0-16,0 9 0 15,0-9-14-15,-4 6-10 0,4 0-1 0,-3-6-1 0,3 0 59 0,0 0 12 16,-4-10 3-16,4 7 0 16,-3-7-141-16,3 1-28 0,-4-4-6 0</inkml:trace>
  <inkml:trace contextRef="#ctx0" brushRef="#br0" timeOffset="50755.832">18140 754 633 0,'0'0'56'0,"0"0"-44"0,0 0-12 0,0 0 0 16,0 0 183-16,0 0 34 0,7 0 7 0,0 0 2 15,4-10-154-15,-1 10-32 0,-3 0-5 0,4-6-2 16,-1 6-13-16,-3 0-4 0,4-3 0 0,3-3 0 16,0 6 8-16,0 0 0 0,0-4 1 0,4 4 0 15,-4 0-25-15,4 0 8 0,-1-6-8 0,1 6 0 0,0 0 0 0,-1 0-19 16,1 0 3-16,0 0 1 16,-8 0-67-16,4 0-14 0,4 0-2 0,-4 0-1 0</inkml:trace>
  <inkml:trace contextRef="#ctx0" brushRef="#br0" timeOffset="51208.192">18538 801 288 0,'-7'6'25'0,"0"0"-25"0,7-3 0 0,-7 7 0 15,4-1 199-15,-4-3 34 0,0-2 7 0,0 5 2 16,7-3-140-16,-4 4-28 0,4 8-6 0,-7-8 0 15,4-1-13-15,-1 1-3 0,4 5 0 0,4-5 0 16,-4 5-10-16,0-11-2 0,0 5-1 0,0 4 0 16,0-1-10-16,3-2-1 0,1-4-1 0,-4-6 0 15,0 0-15-15,0 0-2 0,10 0-1 0,1 3 0 16,-4 3-1-16,3-6-8 0,1 0 12 0,0-9-4 16,3 3-8-16,-4-4 0 0,-3 10 0 0,4-12 0 0,-1 5 0 0,-2-2 0 15,-1 3-10-15,0 2 10 0,-4-11 0 0,1 5 0 16,-1 1 0-16,1-7 0 0,-1 13 0 0,1-13 0 15,-1 7 0-15,1 0 0 16,-4-1-34-16,3 4-1 0,1-3 0 0,-4 9 0 0,0 0 35 0,0 0 0 16,0 0 0-16,0 0 0 0,3 0 13 0,-3 0 10 15,0 0 1-15,0 0 1 0,0 0-8 0,0 0-1 16,0 0-1-16,4 9 0 0,-4 4-3 0,0-1-1 16,0-3 0-16,3 1 0 0,-3-1-11 0,4 1 0 15,0 2 0-15,-1 1 0 16,1-4 0-16,-1 1 0 0,1-1 0 0,-1-3 0 0,1 4 0 0,-1-1 0 15,1 1 0-15,-1-1 0 0,-3 0-21 0,4 1 0 16,-4-10 0-16,0 0 0 16,0 6-139-16,0-6-28 0,0 0-6 0,0 0-1 0</inkml:trace>
  <inkml:trace contextRef="#ctx0" brushRef="#br0" timeOffset="51680.929">18919 299 777 0,'0'0'34'0,"0"0"8"0,0 0-34 16,0 0-8-16,0 0 0 0,0 0 0 0,0 0 79 0,0 9 13 15,0-9 4-15,0 0 0 0,0 0-47 0,4 7-9 16,-4 5-1-16,0-2-1 0,4 2 14 0,-4 1 4 15,-4 5 0-15,4-2 0 0,0 12-2 0,-4-3 0 16,1 4 0-16,-1-1 0 0,4 6-21 0,-3 1-4 16,-1-1-1-16,1-5 0 0,3-1-13 0,0 3-3 15,-4-3-1-15,4-2 0 0,-3 2-11 0,-1-6 8 16,4 3-8-16,0-10 8 0,0 4-8 0,0 0 10 16,0-3-10-16,0-4 10 0,0-2-10 0,0 5 10 15,0-5-10-15,-3 5 10 0,3-5-10 0,0-1 0 16,0-9 0-16,-4 10 0 15,4 9-44-15,-3-4-10 0,-1-12-2 0,4 7-1 16,0-4-107-16,0 3-22 0</inkml:trace>
  <inkml:trace contextRef="#ctx0" brushRef="#br0" timeOffset="52343.519">18923 83 172 0,'0'0'16'0,"0"0"-16"0,0 0 0 0,0 0 0 15,-4 9 186-15,4-9 34 0,-3 3 8 0,3-3 0 16,0 0-136-16,0 0-28 0,0 0-6 0,7 10-1 16,0-10-8-16,0 6-1 0,4 0-1 0,-1-3 0 15,1 7-26-15,3-10-5 0,0 15 0 0,0-5-1 16,0-7 18-16,4 9 4 0,-4 1 1 0,0-4 0 15,0 7-10-15,4 3-1 0,0 0-1 0,3-1 0 16,-7 4 10-16,3 0 1 0,-2-3 1 0,-1 6 0 16,0 0-10-16,0 4-3 0,-3 5 0 0,-4-9 0 15,3 7 5-15,-3 2 1 0,-3-6 0 0,-1 7 0 16,1-16-8-16,-1 15-2 0,-3-9 0 0,0 3 0 16,-3-3-9-16,3 4-1 0,-4-4-1 0,1-3 0 15,-1 12 4-15,1-15 1 0,-4 15 0 0,0-8 0 0,3 2-3 16,-3 0-1-16,-4-3 0 0,8 0 0 0,-8 0 4 0,8 4 1 15,-4-17 0-15,0 10 0 0,0-3-16 0,0-10 0 16,-1 7 0-16,1-13 0 16,0 6-26-16,0 1-2 0,0-1 0 0,0-2 0 15,-3-7-158-15,-1 3-32 0,0-3-6 0</inkml:trace>
  <inkml:trace contextRef="#ctx0" brushRef="#br0" timeOffset="53035.119">19526 575 288 0,'0'0'12'0,"0"0"4"0,0 0-16 0,0 0 0 16,0 0 0-16,0 0 0 0,0 0 156 0,0 0 28 16,0 0 5-16,4-6 2 0,-4 6-33 0,3-10-6 15,1 10-2-15,-4 0 0 0,3-3-45 0,-3 3-9 16,0 0-1-16,0 0-1 0,0 0-14 0,0 0-2 15,0 0-1-15,0 0 0 0,0 0-14 0,0 0-3 16,0 0-1-16,0 0 0 0,0 0-22 0,0 0-4 16,0 0-1-16,0 0 0 0,0 0-15 0,0 0-3 0,-7 3-1 0,7-3 0 15,0 0-5-15,0 0-8 0,-7 0 11 0,7 0-11 16,0 0 20-16,0 0-2 0,-3 10-1 0,3-10 0 16,0 0-17-16,0 0 0 0,0 0 8 0,0 0-8 15,0 0 0-15,0 0 0 0,0 0 8 0,0 0-8 16,0 0 11-16,0 0-2 0,0 0 0 0,-7 6 0 15,7-6-9-15,0 0 0 0,0 0 9 0,0 0-9 16,0 0 0-16,0 0 0 0,0 0 0 0,-4 9 0 16,4-9 0-16,0 0-15 0,0 0 3 0,0 0 0 0,0 0-1 0,0 0 0 15,0 0 0-15,0 0 0 0,0 0 25 0,0 0 4 16,0 0 2-16,0 0 0 0,0 0-27 0,-3-9-6 16,3 9-1-16,0 0 0 0,0 0-6 0,0 0-2 15,0 0 0-15,0 0 0 16,0 0-20-16,0 0-4 0,0 0 0 0,0 0-1 15,0 0-169-15,0 0-34 0</inkml:trace>
  <inkml:trace contextRef="#ctx0" brushRef="#br0" timeOffset="53783.462">19470 860 403 0,'0'0'36'0,"0"0"-36"15,0 0 0-15,0 0 0 0,0 0 188 0,0 0 30 16,0 0 6-16,0 0 2 0,0 0-134 0,0 0-28 15,0 0-4-15,0 0-2 0,0 0 34 0,0 0 6 16,0 0 2-16,0 0 0 0,0 0-42 0,0 0-8 16,7 0-2-16,-7 0 0 0,7-6 28 0,-7 6 6 15,0 0 1-15,0 0 0 0,0 0-49 0,0 0-10 0,0 0-1 0,0-9-1 16,0 9-1-16,0 0 0 0,0 0 0 16,0 0 0-16,0 0-2 0,0 0-1 0,0 0 0 0,0 0 0 15,0 0-18-15,0 0 0 0,0 0 8 0,0 0-8 16,0 0 0-16,0 0 0 0,0 0 0 0,0 0 0 15,0 0 8-15,0 0-8 0,0 9 9 0,0-9-9 16,0 0 14-16,0 6-3 0,0 4-1 0,0-10 0 16,0 0-10-16,0 0 10 0,0 0-10 0,0 0 10 15,0 0-1-15,0 0 0 0,0 0 0 0,0 0 0 16,0 9-9-16,0-9 0 0,0 0 0 0,0 0 0 16,0 0 0-16,0 0 0 0,0 0-10 0,-7 0 10 15,7 0-38-15,0 0-2 0,0 0 0 0,0 0 0 16,0 0-136-16,0 0-28 0,-7 9-6 0,7-9-658 15</inkml:trace>
  <inkml:trace contextRef="#ctx0" brushRef="#br0" timeOffset="66793.626">20154 1952 115 0,'0'0'0'0,"0"0"10"0,0 0-10 0,0 0 0 16,0 0 0-16,0 0 0 0,0 0 215 0,0 0 41 15,0 0 8-15,0 0 1 0,0 0-141 0,0 0-28 0,0 0-5 0,0 0-2 16,4 12-16-16,-4-12-3 0,0 0-1 0,3 13 0 15,1-4-16-15,-1 7-3 0,-3-4-1 0,4 4 0 16,-4 3-20-16,0-4-4 0,0 4-1 16,0 0 0-16,0 6 8 0,0 0 2 15,-4 3 0-15,4 1 0 0,4 8-34 0,-4-2-22 0,0-4 3 16,-4 7 1-16,-3-10 38 0,4 6 7 0,-4-5 1 0,3 5 1 16,1-6-19-16,-1 1-10 0,1 5 10 15,-1-15-10-15,4 6 0 0,0-6 0 0,-7 0 0 0,7-4 0 16,0-5 29-16,-4-1 0 0,1 1 0 0,-1-4-664 15,4-6-133-15</inkml:trace>
  <inkml:trace contextRef="#ctx0" brushRef="#br0" timeOffset="67425.124">20062 1836 777 0,'0'0'34'0,"0"0"8"0,0 0-34 0,0 0-8 0,0 0 0 0,0 0 0 16,0 0 34-16,11 0 5 0,-11 0 1 0,0 0 0 15,0 0 46-15,0 0 10 0,0 0 1 0,4 0 1 16,-4 0-10-16,0 0-1 0,0 0-1 0,0 0 0 16,14-4-30-16,-14 4-7 0,10 0-1 0,4 0 0 15,1 0-23-15,-1-6-5 0,-4 6 0 0,1 0-1 0,3-3-19 16,0 3 10-16,0 0-10 0,4 3 8 16,-1-3-8-16,1 6 0 0,0-2 0 0,-4-4 8 0,0 12-8 15,4-9 0-15,-4 3 0 0,3-2 0 0,-3 5 0 0,1 7 0 16,-1-7 0-16,-4 7 8 0,4-4-8 0,-3 13 0 15,-1-9 0-15,1-3 0 0,0 2 0 0,-4-2 8 16,-4 9-8-16,4-10 0 0,-3 13 0 0,3-9 8 16,-7-6-8-16,3 2 0 0,-3 4 0 0,0-4 0 15,0 4 0-15,0 3 0 0,-3-10 0 0,-1 1 0 16,-3 2 8-16,0-2-8 0,0 2 11 0,0 4-3 16,-7-13-8-16,3 6 12 0,-3 4-12 0,-3-4 8 15,3 4-8-15,-4-7 0 0,-3 3-8 0,0-5-8 16,-1 2-2-16,1 3 0 15,-3 1-12-15,2-1-2 0,-2-3-1 0,-1 4-495 16,0-10-100-16</inkml:trace>
  <inkml:trace contextRef="#ctx0" brushRef="#br0" timeOffset="68190.997">20934 1773 403 0,'0'0'36'0,"0"0"-36"16,0 0 0-16,0 0 0 0,0 0 137 0,0 0 21 16,0 0 4-16,0 0 1 0,0 0-80 0,0 0-16 15,0 0-3-15,0 0-1 0,0 0 17 0,0 0 4 16,0 0 1-16,0 0 0 0,0 0-49 0,0 0-9 16,0 0-3-16,0 0 0 0,-4 0-7 0,-3 6-1 15,0-3-1-15,-3 10 0 0,-1-4 16 0,0 4 3 16,4-4 1-16,-7 1 0 0,4 5-21 0,-1 4-4 0,1-3-1 0,-1-4 0 15,-3 13 7-15,3 0 0 0,-3-6 1 0,4 6 0 16,3-3-6-16,-1 13-2 0,1-16 0 0,0 6 0 16,0 9-9-16,4 4 0 0,-4-7 0 0,3-3 0 15,4 1 56-15,0-1 13 0,-7-3 3 0,7 3 0 16,0 0-56-16,0-3-16 16,0 0 8-16,0 1-8 15,0-4-32-15,4-4-12 0,3 4-1 0,-4-3-1 16,1-6 7-16,3-1 2 0,0 1 0 0,3 2 0 15,1-5-5-15,0-1-1 0,-1 1 0 0,1 5 0 16,-1-2-20-16,4-4-4 0,1 1-1 0,-1-4-403 16,0 3-81-16</inkml:trace>
  <inkml:trace contextRef="#ctx0" brushRef="#br0" timeOffset="68883.774">21414 1964 288 0,'0'0'25'0,"0"0"-25"16,0 0 145-16,0 0 24 0,0 0 5 0,-4 3 1 16,4-3-74-16,0 0-14 0,-3 0-3 0,-1 10-1 0,1-1-21 0,3-9-4 15,-4 0-1-15,-3 16 0 0,3-13 6 0,-3 13 1 0,0-7 0 16,0 10 0-16,0-4 1 0,-3 1 1 0,-1-3 0 0,-3 12 0 15,7-6-28-15,-7 9-6 0,-4-9 0 0,0 6-1 16,8 3-8-16,-4-3-2 0,-7 3 0 16,-1-3 0-16,1 0-4 0,0 4-1 0,7-1 0 0,-4-9 0 15,4 3-8-15,0-4-8 0,0 4 9 0,0 0-9 16,3-3 0-16,1-6 0 0,-1 2-13 0,4-5 4 16,0 5-112-16,4-5-23 0,-5-7-4 15,1 3-647-15</inkml:trace>
  <inkml:trace contextRef="#ctx0" brushRef="#br0" timeOffset="69268.742">21075 2011 230 0,'0'0'20'0,"0"0"-20"16,0 0 0-16,0 0 0 0,0 0 201 0,0 0 36 16,0 0 7-16,0 0 2 15,0 0-120-15,0 10-24 0,0-1-5 0,0 0-1 0,0-9-33 0,7 10-7 16,-7-10-2-16,4 15 0 0,6 1-14 0,1-6-4 15,-4 2 0-15,3 4 0 0,1-4-11 0,0 10-2 16,3-3-1-16,-4 6 0 0,4-3-10 0,0-3-3 16,4 6 0-16,-4 3 0 0,0-3-9 0,0 0 0 15,1-3 9-15,-5 0-9 0,1 0 0 0,-1-6 0 16,-3 3 0-16,4 6 8 0,-4-13-8 0,4 1-12 16,-4-1 4-16,0 4 0 15,0-6-116-15,3-7-24 0,-3 9-4 0,0-9-532 0</inkml:trace>
  <inkml:trace contextRef="#ctx0" brushRef="#br0" timeOffset="69856.096">21431 1823 230 0,'0'0'20'16,"0"0"-20"-1,0 0 145-15,0 0 25 0,0 0 5 0,0 0 1 16,0 0-76-16,0 0-14 0,0 0-3 0,11 0-1 16,-11 0 8-16,7 9 2 0,3-5 0 0,1 8 0 15,-4 1-35-15,4-4-6 0,-4 7-2 0,3-4 0 0,-3 4-10 0,4 3-3 16,0-4 0-16,3 4 0 0,-4 6 6 0,-3-3 1 0,4 3 0 0,3 4 0 0,0-7-13 0,-3 6-2 16,-4-9-1-16,3 15 0 0,8-6-18 0,-4 0-9 15,-7-2 10-15,-7 8-10 0,-3-6 0 0,6 1 0 16,4-4 0-16,0 9 0 0,-7-15 10 0,7 9-10 15,0 0 10-15,-7-3-10 0,-3 1 8 0,-4-8-8 16,14 7 0-16,-7-3 9 0,0 13-22 0,0-16-5 16,-4 6-1-16,4 0 0 15,4-6-26-15,-8-4-6 0,-6 4-1 0,3-9-517 0,3 5-104 0</inkml:trace>
  <inkml:trace contextRef="#ctx0" brushRef="#br0" timeOffset="70666.025">22063 2180 518 0,'10'0'23'0,"-10"0"5"0,0 0-28 0,0 0 0 0,0 0 0 16,0 0 0-16,7 4 170 0,-7-4 29 0,0 0 5 0,0 0 2 15,7 0-97-15,-7 0-19 0,0 0-4 0,0 0-1 16,7 6-17-16,4-6-4 0,0 0-1 0,-8 0 0 16,-3 0-32-16,11-6-7 0,3 6 0 0,-4-4-1 15,1 4-2-15,7-6 0 0,3 3 0 0,0 3 0 16,0 0 42-16,-7 0 8 0,4-6 1 0,7 6 1 16,3 0-101-16,-3 0-20 0,-8 0-4 0,1 0 0 15,7 0 40-15,-1 0 12 0,-10 0 0 0,0 0 0 16,1 0-55-16,-1 0-6 0,0 0-2 15,-4 0-497-15,-10 0-100 0</inkml:trace>
  <inkml:trace contextRef="#ctx0" brushRef="#br0" timeOffset="71160.181">22017 2362 633 0,'0'0'28'0,"0"0"6"0,0 0-34 0,0 0 0 16,0 0 0-16,0 0 0 0,10 7 124 0,-2-7 17 16,2 0 4-16,1 0 1 0,-1 0-53 0,8 0-10 15,7-7-3-15,-8 7 0 0,1 0-13 0,3-3-3 16,7-3-1-16,0 6 0 0,-3 0-19 0,3-3-3 16,-3 3-1-16,7 0 0 0,-4-6-29 0,0 2-11 15,-7-2 0-15,4 6 9 16,0 0-40-16,0 0-8 0,-11 0-1 0,0 0-732 15</inkml:trace>
  <inkml:trace contextRef="#ctx0" brushRef="#br0" timeOffset="72080.717">23283 1886 345 0,'0'0'15'0,"0"0"4"0,0 0-19 0,0 0 0 16,0 0 0-16,0 0 0 0,0 0 230 0,0 0 42 16,0 0 9-16,0 0 2 0,4 0-168 0,3-7-34 15,-7 7-6-15,0 0-2 0,3 7-41 0,1-4-8 16,0 6-1-16,-1 4-1 0,-3-1 1 0,0 4 0 0,4 3 0 0,-4 0 0 16,0 6 11-16,0 3 2 15,3-3 1-15,-3 3 0 0,0 7-7 0,0-7-2 0,4 10 0 16,-4-4 0-16,3 1-12 0,1-1-4 0,-1-6 0 0,-3 7 0 15,-3-10-12-15,3 3 8 0,3-9-8 0,-3 9 0 16,0-9 0-16,4 3-15 0,-8 0 2 0,4-6 0 16,-3-1-33-1,3-2-6-15,0 2-2 0,-4-5-515 0,4-1-103 0</inkml:trace>
  <inkml:trace contextRef="#ctx0" brushRef="#br0" timeOffset="72873.092">23237 1848 172 0,'0'0'16'0,"0"0"-16"0,0 0 0 0,0 0 0 16,0 0 200-16,0 0 36 0,0 0 8 0,0 0 2 15,0-12-178-15,0 12-35 0,0-4-7 0,0 4-2 16,0 0 14-16,4-9 2 0,0 3 1 0,-4 6 0 15,0-10-18-15,3 1-4 0,1 6-1 0,-1-4 0 16,1 1 9-16,-4 6 1 0,3-3 1 0,4-3 0 16,0 3-2-16,0 3-1 0,4-7 0 0,-4 4 0 15,0-3-6-15,0 6 0 0,0-9-1 0,4 9 0 0,-1-10-6 0,1 7-1 16,3 3 0-16,0-13 0 0,0 13-12 0,0-3 9 16,4-3-9-16,0 3 8 0,-1-3-8 0,1 6 8 15,0 0-8-15,-1 0 8 0,1 0-8 0,-1 0 0 16,1 6 0-16,-4-3 0 0,4 3 0 0,-1 4 0 15,-2-1 0-15,-1 1 0 0,3 5 0 0,-3-2 0 16,1-4 0-16,-5 7 0 0,4 3 0 0,-3-4-9 16,-1-5 9-16,1 5-13 0,-4 4 21 0,0-6 5 15,0 2 1-15,-3 1 0 0,3-3 3 0,0 2 1 16,-7 1 0-16,0-7 0 0,0 4-18 0,0 3 8 0,-4-7-8 0,1 1 0 16,-4-1 10-16,0 10-10 0,0-13 8 0,0 3-8 15,-4 1 16-15,0-1-3 0,-3 10 0 0,4-3 0 16,-4-7-13-16,-1 1 0 0,1-1 8 0,-3 0-8 15,3 1 0-15,-4-1 0 0,0-3 0 0,-3-2 0 16,-4 8 0-16,4-9 0 0,-3-3 0 0,-1 7 0 0,4-4-18 0,-4-3 3 16,-3 0 1-16,7 0 0 15,3 0-35-15,0 0-7 0,1 0-2 0,3 9 0 32,0-9-28-32,3 0-6 0,4 0 0 0,0 0-524 0</inkml:trace>
  <inkml:trace contextRef="#ctx0" brushRef="#br0" timeOffset="73760.643">24232 1644 824 0,'0'0'36'0,"0"0"8"0,0 0-35 0,0 0-9 16,0 0 0-16,0 0 0 0,0 0 94 0,0 0 17 15,0 0 3-15,0 0 1 0,0 0-43 0,0 0-8 16,-3 3-1-16,3-3-1 0,-4 7-13 0,1-4-2 16,-4 3-1-16,7-6 0 0,-4 3-1 0,-3 3 0 0,0 1 0 0,4-4 0 15,-5 6-35-15,5 1-10 0,-4 5 0 0,0-5 0 16,-4-1 21-16,4 10 0 0,-7-3 0 0,3-4 0 16,1 4-6-16,-1 9-2 0,-3 0 0 0,0-3 0 15,-4 3-1-15,1 3 0 0,3 1 0 0,-7 5 0 16,3-6 4-16,-3 7 1 0,3-4 0 0,0 7 0 15,4-10-17-15,0 6 0 0,0-5 8 0,7-1-8 16,-4 6 41-16,1-5 5 0,3-4 1 0,3 3 0 16,4 3-71-16,0-3-13 0,0-2-3 0,0 2-1 15,7-3 27-15,-3 3 6 0,6 0 8 0,-2-9-13 16,-1 0 13-16,3 3 0 0,4 0 0 0,4-6 0 0,3-1 0 0,0 7 0 0,0-12 0 0,1 5 0 31,2-5-65-31,-3 5-14 0,4-2-2 0,-4-7-471 0,0 4-93 0</inkml:trace>
  <inkml:trace contextRef="#ctx0" brushRef="#br0" timeOffset="74800.29">24687 1904 288 0,'0'0'25'0,"0"0"-25"16,0 0 0-16,0 0 0 0,0 0 187 0,-3 7 32 15,3-7 6-15,-7 3 2 0,3 6-105 0,-3 1-21 16,4-10-4-16,-8 6-1 0,4 3 0 0,0-5-1 16,0 8 0-16,-4 1 0 0,1 2-56 0,-1 4-11 15,1-3-3-15,-4 6 0 0,-1-3 3 0,-2 6 0 0,-4 0 0 0,-1 3 0 16,1 0-4-16,4-3 0 0,-1 3 0 0,-3-2 0 16,3 2-11-16,1-9-2 0,2 3-1 0,1-4 0 15,0 1-10-15,0-9 0 0,4 5 0 0,2-2 0 16,1-7-34-16,0 3-9 0,0-5-1 15,7-4-1-15,0 0-164 0,0 0-33 0</inkml:trace>
  <inkml:trace contextRef="#ctx0" brushRef="#br0" timeOffset="75213.822">24306 1870 0 0,'0'0'0'0,"0"0"0"0,0 0 0 16,0 0 0-16,0 0 275 0,0 0-55 15,0 0 44-15,0 0 8 0,0 0-178 0,0 0-36 16,11 0-7-16,-11 0-2 0,0 0 39 0,7 0 7 0,0 6 1 0,0 4 1 16,4-1-15-16,-1 0-3 0,-3 7-1 0,4 3 0 15,3-6 18-15,0 12 3 0,-3-7 1 0,-1 8 0 16,4 2-72-16,4-3-15 0,-4 3-2 0,4 0-1 31,-1 7-48-31,1-4-10 0,0 0-1 0,-1-5-1 0,-2 8 50 0,-1-6 0 0,0 1 9 16,0-4-1-16,-4 3-8 0,1-3 0 0,-4-6 0 0,0 6 0 15,0 0 0-15,0-3 0 0,0-6 9 0,-3 2-9 16,3 1 0-16,0-3-13 0,4-4 1 0,-4 4 1 16,0 3-39-16,0-13-8 15,0 4-2-15,0-7-774 0</inkml:trace>
  <inkml:trace contextRef="#ctx0" brushRef="#br0" timeOffset="76219.339">24977 1770 810 0,'0'0'36'0,"0"0"7"0,0 0-35 0,0 0-8 16,3 0 0-16,4-7 0 0,-3 4 77 0,-4 3 14 15,0 0 2-15,0 0 1 0,0 0-19 0,0 0-4 16,0 0-1-16,0 0 0 0,0 10-10 0,0-1-1 0,0 0-1 0,3 7 0 16,4 3-20-16,-3-6-4 0,3 12-1 0,-7 0 0 15,3-7-1-15,-3 17 0 0,8-10 0 0,-8 6 0 16,3 1 16-16,1 5 2 16,-1-8 1-16,1 8 0 0,-4 4-31 0,3-13-7 15,-3 10-1-15,0-4 0 0,0-5-12 0,0 5 9 16,0-6-9-16,0-3 8 0,0 0-8 0,4 1 0 15,-1-4 0-15,-3 3 0 16,4-7-24-16,-1 1-6 0,1-9-2 0,-1 5 0 0,1 4 32 0,-1-3 0 16,1-13 0-16,3 6 0 15,0-2-164-15,-7-7-26 0,14-7-6 0,-3-2 0 0</inkml:trace>
  <inkml:trace contextRef="#ctx0" brushRef="#br0" timeOffset="76875.892">25322 1861 172 0,'0'0'16'0,"0"0"-16"15,0 0 0-15,0 0 0 0,0 0 172 0,0 0 31 16,0 0 6-16,0 0 2 0,0 0-75 0,0 0-14 0,0 0-3 0,0 0-1 16,0 0-37-16,0 0-7 0,0 0-2 0,0 0 0 15,-3 9-24-15,3-3-6 16,0 4-1-16,0-1 0 0,0 0-5 0,0 1 0 15,3 9-1-15,1-4 0 0,-4 1-7 0,3-3 0 0,-3 2-1 0,4-2 0 16,-4 3-4-16,0 2-1 0,4 7 0 0,-1-6 0 16,-3 0-7-16,7-3-2 0,-3-4 0 0,-1 4 0 15,4 3-3-15,-3-4-1 0,3-5 0 0,-4-1 0 16,4 1-9-16,-3-1 0 0,6-3 0 0,-6 4 0 0,3-10 12 0,0 3 3 0,-3-3 1 0,3 0 0 16,3 0 5-16,-3 0 2 0,0-3 0 0,0-7 0 15,-3 4-1-15,3-3 0 0,4-1 0 0,-4-5 0 16,0 5 9-16,-4-9 1 0,4 10 1 0,0-7 0 15,0-3-20-15,4 1-4 0,0-1-1 0,-4 0 0 16,3-6-8-16,-3 9 0 0,4-3 0 0,-4 1-11 16,0 5-4-16,0-3-1 15,0 1 0-15,-3-4 0 16,-4 9-8-16,7 1-1 0,-4 0-1 0,-3-1 0 16,4 4-34-16,-1-3-6 0,1-1-2 0,-4 7 0 15,0 3-144-15,0 0-30 0</inkml:trace>
  <inkml:trace contextRef="#ctx0" brushRef="#br0" timeOffset="77394.201">25460 2271 576 0,'0'0'51'0,"0"0"-41"16,0 0-10-16,0 0 0 0,0 0 103 0,0 0 18 15,0 0 4-15,0 0 1 0,0 0-37 0,0 0-7 16,0 0-2-16,0 0 0 0,-4 10-4 0,1-1 0 15,3 1-1-15,0-4 0 0,-4 10-27 0,4-4-6 16,0-2-1-16,4-1 0 0,-4 7-6 0,0-1-2 16,3 4 0-16,-3-10 0 0,4 1-10 0,3 9-3 15,-7-10 0-15,4 7 0 0,3-13-10 0,-7 13-2 16,0-10-8-16,0-6 12 0,0 12-12 0,3-2 0 16,-3-10 0-16,0 9 0 15,0-9-49-15,4 10-7 0,-4-4 0 0,0-6-486 16,0 9-97-16</inkml:trace>
  <inkml:trace contextRef="#ctx0" brushRef="#br0" timeOffset="78083.125">25700 1657 345 0,'0'0'31'0,"0"0"-31"0,0 0 0 0,0 0 0 16,0 0 184-16,0 0 30 0,0 9 6 0,0-9 2 0,0 0-126 0,0 13-24 15,3-4-6-15,-3 4-1 0,4-7-23 0,-1 3-5 16,1-6-1-16,3 10 0 0,-3-4-1 0,3 4-1 15,3-4 0-15,-3 1 0 0,4 5 8 0,-1-5 2 16,5 9 0-16,-5-4 0 0,8 1-5 0,-4-3-1 16,0 5 0-16,0 1 0 0,4 3-18 0,-1 0-3 15,-3 0-1-15,1 0 0 0,-1-3-16 0,0 6 0 16,-4 0 0-16,-3 3-9 0,1 7 29 0,-5-7 5 16,4 6 2-16,-3-5 0 0,-4 5-15 0,3 4-2 15,-6-13-1-15,6 9 0 0,-3-5-9 0,-3-1 8 16,-1-3-8-16,4 3 8 0,-3-9-8 0,-1 6 10 15,4 0-10-15,-3-6 10 0,-1 9-10 0,-3-12-14 16,3-4 3-16,1 4 1 16,-1-7-43-16,1 7-9 0,-4-6-2 0,3-7-518 0,-3 9-104 0</inkml:trace>
  <inkml:trace contextRef="#ctx0" brushRef="#br0" timeOffset="93257.598">26458 1886 345 0,'0'0'15'0,"0"0"4"0,0 0-19 0,0 0 0 15,0 0 0-15,0 0 0 0,-7 0 159 0,7 0 28 16,-7 0 5-16,7 0 2 16,0 0-39-16,-3 0-8 0,3 0-2 0,0 0 0 0,0 0-46 0,0 0-10 15,-7 0-1-15,7 0-1 0,0 0-14 0,0 0-2 16,0 0-1-16,0 0 0 0,0 0-29 0,0 0-5 0,-7 3-2 0,3 6 0 16,4-9-14-16,0 0-2 0,-3 6-1 0,3 4 0 15,0-10 3-15,0 0 0 0,-4 9 0 0,4-9 0 16,0 10-3-16,0-4 0 0,-4 7 0 0,1-1 0 15,-1-9-4-15,4 16-1 0,-3-13 0 0,3 7 0 16,0 3-1-16,0 2-1 0,-4-2 0 0,4 3 0 16,0 0 3-16,0 6 1 0,-3-6 0 0,3-1 0 15,3 7-14-15,1-9 11 0,-4 6-11 0,0-3 10 16,0-3-2-16,0 2-8 0,0-2 12 0,0-3-4 16,0 2-8-16,0 4 8 0,0-3-8 0,-4-4 8 15,4 4 2-15,0 3 0 0,4-10 0 0,-4 1 0 16,0 5-10-16,0-5 0 0,-4-1 0 0,8 7-11 15,-4-7 11-15,0 1 0 0,0-10 0 0,0 0-8 0,0 9 21 16,0 0 5-16,0 7 1 0,0-16 0 0,0 0-9 0,0 0-2 16,0 0 0-16,0 0 0 0,0 0-8 15,0 0 0-15,0 0 0 0,0 0 0 0,0 0 0 0,0 10 0 32,0-10 0-32,0 0 0 0,0 0-24 0,0 0 2 15,0 0 1-15,0 0 0 0,0 0 21 0,0 0 13 0,0 0-1 0,0 0-1 31,0 0-31-31,0 0-5 0,0 0-2 0,0 0 0 16,0 0-8-16,0 0-1 0,0 3-1 0,0 3 0 16,0-6-1-16,0 0 0 0,0 0 0 0,0 0 0 15,-4 0 1-15,4 0 0 0,0 0 0 0,0 0 0 0,0 0 46 0,0 0 10 0,0 0 1 0,0 0 1 16,0 0-21-16,0 0 0 0,0 0-10 0,0 0 10 31,0 0-138-31,0 0-21 0,0 0-4 0</inkml:trace>
  <inkml:trace contextRef="#ctx0" brushRef="#br0" timeOffset="93947.604">26300 1817 756 0,'0'0'67'0,"0"0"-54"16,-4 0 43-16,-3 0 9 0,3 0 2 0,4 0 0 16,0 0 20-16,0 0 4 0,0 0 1 0,0 0 0 15,0 0-32-15,-3-10-7 0,3 7-1 0,3-3 0 16,1-4 7-16,0 10 1 0,-1-6 0 0,4 3 0 15,0-3-17-15,0 3-3 0,0-4-1 0,0-2 0 16,4 9-16-16,-4-9-3 0,0-1-1 0,0 10 0 16,0-3 1-16,0 3 0 0,0-6 0 0,0-1 0 15,0 7 0-15,4 0 0 0,-4-3 0 0,4 3 0 16,-1 0-5-16,-3 0-1 0,4 0 0 0,-1 0 0 0,1 3-14 0,0-3 11 16,-1 7-11-16,-3-1 10 0,7-3-10 0,-3 7 0 15,3-1 0-15,-3-9 8 0,-1 6-8 0,4 4 0 16,0-7 0-16,-3 6 0 0,-4-3 0 0,4 4 0 0,-1-1 0 0,1 1 0 15,-4 5-16-15,0-5 2 0,0-1 0 0,-4 10 0 16,1-10 14-16,0 1 0 0,-4 5 0 0,0 4-9 16,0-3 9-16,0-3-10 0,-4-1 10 0,4 1-10 15,-4-4 10-15,1 10 0 0,-1-10 0 0,1 7 0 16,-8-7 0-16,8 1 0 0,3-10 0 0,-7 6 8 16,0 3-8-16,0 1 9 0,0-4-9 0,0-3 10 15,-4 4-2-15,4-4-8 0,-4 6 12 0,1-9-4 16,3 6-52-16,-7-3-12 0,-1 4-1 0,-2-4-1 0,3 3 71 15,0-3 15-15,-4 4 2 0,4-1 1 16,0-3-79-16,0 6-15 0,-1 1-3 0,1-10-496 16,4 6-99-16</inkml:trace>
  <inkml:trace contextRef="#ctx0" brushRef="#br0" timeOffset="94680.584">26995 1726 633 0,'0'0'56'0,"0"0"-44"16,0 0 76-16,0 0 15 0,0 0 3 0,0 0 1 16,0 0-19-16,0 0-4 0,0 0-1 0,0 0 0 15,7-7-21-15,-7 7-4 0,3-3-1 0,-3 3 0 16,0 0-25-16,0 0-4 0,0 0-2 0,0 0 0 15,0 0-3-15,0 0-1 0,0 0 0 0,0 0 0 16,0 0-5-16,0 0-1 0,0 0 0 0,0 0 0 16,0 0 7-16,0 0 1 0,-7 3 0 0,4 10 0 15,-4-4 0-15,3 4 0 0,-3-7 0 0,3 4 0 16,-3-7 3-16,4 6 1 0,-4 4 0 0,0-1 0 0,0 4-28 0,0-3 0 16,3 2-12-16,-3-5 12 0,3 8 0 0,-3-2 0 15,0 0 14-15,-3 6-4 0,-1-7-10 0,4 4 8 16,0 0-8-16,-3 0 8 0,2 3-8 0,1 0 0 15,-3-3 0-15,3 6 0 0,3 0 13 0,1-6 1 16,-1 9 0-16,1-9 0 0,-1 6 22 0,4 0 4 16,0-6 0-16,0-1 1 0,0 7-41 0,4-9-11 15,-4 6-1-15,7-6 0 0,-4 3 12 0,1-4 0 16,3 4 0-16,-4-6 0 0,8 2 0 0,-4 4 0 16,-3-3 0-16,6-4-12 0,-3-5-9 0,4 8-3 15,-1-2 0-15,1-4 0 16,3-2-17-16,-3-4-4 0,3 3-1 0,-4 3 0 15,8-9-22-15,0 10-5 0,-4-10-1 0,3 9 0 16,1-9-81-16,-4 0-16 0</inkml:trace>
  <inkml:trace contextRef="#ctx0" brushRef="#br0" timeOffset="95347.687">27245 1870 345 0,'0'0'31'0,"0"0"-31"16,-3 0 213-16,3 0 37 0,-4 9 7 0,4-2 2 15,-4-4-159-15,1 6-31 0,3-3-6 0,-4 4-2 16,4 9-1-16,0-13 0 0,4 3 0 0,-4 7 0 16,3-7-28-16,1 4-5 0,-4 3-2 0,4-4 0 15,-4 1-6-15,3-1-2 0,-3 4 0 0,0-3 0 16,0-1-2-16,4 1-1 0,-4-4 0 0,3 0 0 15,1 1-6-15,-1-1 0 0,1-2-8 0,-1 2 12 16,-3-9 3-16,0 0 0 0,0 0 0 0,0 0 0 16,7 0 17-16,-7 0 3 0,7 0 1 0,-7 0 0 15,11 0 2-15,-11 0 1 0,7 6 0 0,0-12 0 16,4 3-7-16,-4-3 0 0,0-10-1 0,0 6 0 16,0 1 0-16,0-10 0 0,0 4 0 0,0 2 0 15,0-6-18-15,4-3-3 0,-4 10-1 0,3-4 0 16,-3-6-1-16,0 6-8 0,4 1 12 0,-4-4-4 15,0 3-8-15,0 4 0 0,-3-4 0 0,-1-3 8 16,4 4-8-16,-7 11 0 0,4-11-12 0,-1 5 12 16,1 1-31-16,-4-1 2 0,3 4 0 0,1-3 0 15,-4 9-95-15,0 0-18 0,0 0-4 0</inkml:trace>
  <inkml:trace contextRef="#ctx0" brushRef="#br0" timeOffset="95878.945">27312 2199 946 0,'0'0'84'16,"0"0"-67"-16,0 0 45 0,0 0 9 0,4 7 1 0,-4-7 1 15,0 0-9-15,7 3-1 0,-7-3-1 0,3 9 0 16,1 0 2-16,-4-2 1 0,0 2 0 0,0 1 0 15,0-1-12-15,0 0-2 0,0 1-1 0,0-1 0 16,0 1-11-16,0 5-3 0,0-5 0 0,0 9 0 16,3-10-22-16,-3 7-5 0,4 2-1 0,-1-2 0 15,-3-7-8-15,4 1 0 0,-4-1 0 0,3 1 0 16,1-1 0-16,-4 7 0 0,3-4 9 0,-3-5-9 16,0-7-68-16,0 0-19 0,0 0-3 0</inkml:trace>
  <inkml:trace contextRef="#ctx0" brushRef="#br0" timeOffset="96608.895">27548 1591 115 0,'0'0'10'16,"0"0"-10"-1,0 0 264-15,4 3 52 0,-4-3 9 0,7 6 3 16,-3-3-217-16,3 4-43 0,-4-1-9 0,8 7-2 31,3-4-5-31,0 7-2 0,4 2 0 0,3 1 0 31,-4 6 35-31,8 4 7 0,-4 5 2 0,0-6 0 16,-3 1-43-16,-4-4-9 0,0 3-2 0,-3-6 0 16,-1 6-28-16,5-3-12 0,-5-3 11 0,1 3-11 15,-1 3 8-15,-3 1-8 0,4 5 0 0,-4-6 9 16,4 7 7-16,-4-4 2 0,3 7 0 0,-3-10 0 15,-3 6-33-15,-1-5-6 0,1 5-2 0,-1-6 0 16,1-3 35-16,-4 4 6 0,3-4 2 0,-3-6 0 16,0 9-20-16,0-12-17 0,0 2 3 0,-3 1 1 15,-1 6 13-15,-3-6 0 0,0 0 0 0,0-3 0 16,0-7-13-16,0 0-3 0,0 1-1 0</inkml:trace>
  <inkml:trace contextRef="#ctx0" brushRef="#br0" timeOffset="97813.235">28871 1666 345 0,'4'0'31'16,"-4"0"-31"-16,0 0 0 0,0 0 0 0,0-9 86 0,0 9 11 15,0 0 3-15,0 0 0 0,0-3 8 0,0 3 3 16,0 0 0-16,0 0 0 0,0 0-20 0,0 0-4 16,0 0-1-16,0 0 0 0,0 0-10 0,0 0-1 15,0 0-1-15,0 0 0 0,0 0-20 0,0 0-4 16,-7 3-1-16,0 6 0 0,0-3 2 0,0 4 0 15,0-1 0-15,0 7 0 0,-1-7-12 0,-2 7-3 16,-1 6 0-16,-3-3 0 0,0 3-13 0,0 6-3 16,0-3-1-16,-4 6 0 0,1 4 1 0,-1 3 0 0,0 12 0 15,-3-13 0-15,0 17 3 0,3-10 1 16,1 3 0-16,-1 3 0 0,0-3-14 0,4-3-2 0,-3 0-8 0,3-1 12 0,3 1-12 0,-3-6 8 16,3 0-8-16,1-4 0 0,3 1 0 0,0-7 0 15,3-3 0-15,1 3 0 0,-1-12 0 0,0 3-8 16,-3-4-1-16,7 4 0 31,-3-9-28-31,-1-1-6 0,1 0-1 0,-1-2 0 16,4-4-89-16,0-3-19 0,0 0-3 0</inkml:trace>
  <inkml:trace contextRef="#ctx0" brushRef="#br0" timeOffset="98925.481">29492 1886 1062 0,'0'0'23'0,"0"0"5"0,0 0 0 0,0 0 3 0,0 0-31 0,0 0 0 16,0 0 0-16,0 0 0 0,0 0 90 0,0 0 12 15,0 0 2-15,0 0 1 0,0 0-14 0,0 0-3 16,0 0-1-16,0 0 0 0,7 3-37 0,-3 6-7 15,-4 4-2-15,0-1 0 0,3 4-5 0,1-3 0 0,-1 2-1 0,-3 4 0 16,0 0 26-16,0 6 6 16,0 9 1-16,4-8 0 0,-4 5-32 0,0 3-5 0,0 1-2 0,-4-1 0 15,4 1-1-15,0 2 0 0,0-8 0 0,-3-1 0 16,3 6-12-16,-4-5-4 0,4-4 0 0,0 3 0 16,-3-3-12-16,3 0 8 0,0 0-8 0,-4-3 0 15,4-3 0-15,0 6 0 0,4-6 0 0,-4-3 0 16,0-7-16-16,0 0-5 0,-4-2-2 0,4-4 0 15,0-3-89 1,0 0-19-16,0 0-3 0,0 0-509 0,0 0-101 0</inkml:trace>
  <inkml:trace contextRef="#ctx0" brushRef="#br0" timeOffset="99565.697">29457 1735 1036 0,'0'0'46'0,"0"0"10"0,0 0-45 0,0 0-11 0,0 0 0 15,0 0 0-15,0 0 68 0,0 0 12 0,0 0 3 0,0 0 0 16,0 0-43-16,0 0-8 0,0 0-1 0,7-3-1 15,0 3 19-15,-7 0 4 0,7-6 1 0,0-1 0 16,4 7-8-16,-4 0-2 0,3 0 0 0,-3-3 0 16,1 3-9-16,2 0-3 0,-3-6 0 0,0 3 0 15,0 3-1-15,4 0-1 0,-4 0 0 0,3 9 0 16,-2-9-30-16,-1 0 0 0,0 3 0 0,0 4 0 16,3-1 0-16,1-3 0 0,-1 7 0 0,5-1 0 15,-1 0 0-15,0 1 0 0,3-1 0 0,-2 7 0 16,2-7 12-16,1 7-3 0,-4-3-1 0,4 2 0 15,-1-5-8-15,1 8 0 0,-1-8-12 0,-2 5 12 16,-5 1 0-16,1 3 0 0,-1-6 0 0,-6 2 8 16,-1 4-8-16,1-3 8 0,-4-4-8 0,-4 4 8 0,-3 3-8 15,0-4 0-15,4 1 9 0,-8-3-9 0,1-4 0 0,3 10 8 16,-4-10-8-16,0 7 0 0,1 3 29 0,-4-4 2 16,-4 1 0-16,0-6 0 15,4 2-60-15,-3-3-12 0,-1 1-3 0,0-1 0 0,1-2 28 0,-1 2 4 16,0-3 2-16,4-3 0 0,0-3-11 0,0 0-3 15,0 0 0-15,0 0 0 16,0 0-128-16,3-9-25 0,-13 6-6 0,9-10-1 0</inkml:trace>
  <inkml:trace contextRef="#ctx0" brushRef="#br0" timeOffset="100208.966">30293 1638 1209 0,'-7'16'53'0,"7"-16"12"0,0 0-52 0,-4 0-13 0,1 3 0 0,3-3 0 15,-4 6 87-15,1-3 14 0,-1 3 3 0,-3 1 1 16,0-4-37-16,4 6-8 0,-1 1-2 0,-3-4 0 0,0 3-22 0,0-6-5 16,0 13-1-16,0-6 0 0,0 5 3 0,0-2 1 15,-4 9 0-15,4 0 0 0,0-7-24 0,-3 1-10 16,-1 6 8-16,0-3-8 0,-3 3 24 0,4 6-1 15,-1-9 0-15,0 9 0 0,-3 0-6 0,4-3-1 16,-1 4 0-16,4 5 0 0,-3-6 4 0,3 7 1 16,-1-4 0-16,5 0 0 0,-1 1-21 0,1-4 0 15,-1 0 0-15,1-3 0 0,3 4-12 0,0-1 2 16,0-3 1-16,3 3 0 16,1-12 9-16,-1 3 0 0,1-1-9 0,3 8 9 15,0-11-9-15,4-2 9 0,-1 2-12 0,8-2 12 16,-4 3-17-16,0-7 3 0,7 10 1 0,-3-13 0 15,0 4-5-15,-1-10-1 0,4 3 0 0,4 3 0 16,-4-6-41-16,4 9-8 16,0-2-1-16,-4-4-501 0,-4-3-100 0</inkml:trace>
  <inkml:trace contextRef="#ctx0" brushRef="#br0" timeOffset="100871.205">30392 1898 172 0,'0'0'8'0,"0"0"1"0,0 0-9 0,0 0 0 0,3 6 0 0,1 4 0 16,3-1 239-16,-4 1 45 0,-3-10 10 0,4 6 2 0,3 7-166 0,-3-1-33 16,-1-3-6-16,1 4-2 0,3 3-44 15,-4-4-9-15,4 1-1 0,-3-1-1 0,-1 4-2 0,1-3 0 16,3 2 0-16,-4-5 0 0,4-1-20 0,-3 7-4 15,3-13 0-15,-3 6-8 0,-1 4 32 0,1-4-1 16,-1-6 0-16,1 7 0 0,3-4 11 0,-7-6 2 16,0 0 1-16,7 9 0 0,0-9 0 0,0 4 0 15,-7-4 0-15,7 0 0 0,-7 0-16 0,7-4-3 16,0 4-1-16,0-9 0 0,0 3 11 0,0-4 3 0,0 7 0 0,0-12 0 0,0 8-25 0,0-5-5 16,1-4-1-16,-5-3 0 0,4 4-8 15,-3 2 12-15,3-6-12 0,-4-3 12 0,4 10-12 16,-3-4 10-16,-1-6-10 0,1 6 10 0,3 1-10 0,-4-4 0 15,1 9 0-15,0-5 8 0,-1 2-8 0,1-2 0 16,-4 5-10-16,3-5 10 16,-3 11-28-16,4-5 1 0,-4-7 0 0,0 13 0 15,3-6-17-15,-3-4-3 0,0 10-1 0,4-3 0 16,-1 3-88-16,-3-4-17 0,4-2-4 0,-4 9-696 0</inkml:trace>
  <inkml:trace contextRef="#ctx0" brushRef="#br0" timeOffset="101363.829">30582 2165 230 0,'0'0'20'0,"0"0"-20"0,0 0 0 0,0 0 0 15,0 9 184-15,4 1 32 0,-4-4 6 0,0 3 2 16,3 1-105-16,1-1-21 0,-4 0-4 0,3 1-1 16,-3-1-11-16,0 4-2 0,4-1-1 0,-4 4 0 15,0-3-7-15,3 2-2 0,1 4 0 0,0 0 0 16,-4-3-14-16,7 2-2 0,-4-2-1 0,1-3 0 15,-1 9-22-15,1-10-5 0,-1 7-1 0,1-3 0 16,-1-1-25-16,1 4 0 0,-4-9 0 0,3-1 0 16,1 7-12-16,-1-4-7 0,-3 4-1 0,0-7-1 31,0 1-25-31,0-1-5 0,4 0-1 0,-4 1 0 0,0-10-133 0,0 6-27 0</inkml:trace>
  <inkml:trace contextRef="#ctx0" brushRef="#br0" timeOffset="101919.094">30999 1735 115 0,'-4'0'10'0,"4"0"-10"0,0 0 0 0,-3 0 0 16,-1 0 223-16,0 0 42 0,4 0 9 0,0 0 2 16,-3 6-135-16,3-6-26 0,-7 4-6 0,7-4-1 15,0 0-35-15,3 9-7 0,-3 7-2 0,4-4 0 0,-1 1-8 0,5-1-1 0,-5 7-1 0,1 3 0 16,-4 0 0-16,0 6 0 0,-4-3 0 0,4 4 0 15,0 5-12-15,4 1-2 0,-4-1-1 0,3-6 0 16,1 10 5-16,-4-4 0 0,3 7 1 0,1-3 0 16,-1-10-36-16,1 6-9 0,-4-5 0 0,7 5 0 15,-4-6 21-15,1-3 3 0,-1 4 0 0,1-4 0 16,-1-6-24-16,5 9 0 0,-5-9 0 0,1 3-8 16,-1-4 8-16,1-5 9 0,-4 3-1 0,3-7-8 15,1 10-12-15,-1-13-10 0,1 7-2 0,-4-7 0 16,7 0-32-16,-7-6-6 0,3 3-2 0,-3-3-617 15,0 0-124-15</inkml:trace>
  <inkml:trace contextRef="#ctx0" brushRef="#br0" timeOffset="102463.679">31683 1848 738 0,'0'0'65'0,"0"0"-52"15,0 0-13-15,0 0 0 0,0 0 98 0,0 0 17 16,0 0 3-16,0 0 1 0,0 0-7 0,-4 3 0 16,-3 7-1-16,4-1 0 0,-1 0-24 0,1 1-5 0,-1 5-1 0,-3-5 0 15,0 9 9-15,0 0 2 0,-3 6 0 0,2 0 0 16,-2 3-74-16,-1 0-18 0,-6-3 0 0,3 10 0 16,3-7 55-16,-3 6 7 0,-4-5 2 0,4 5 0 15,0-6-37-15,3 1-7 0,1-4-2 0,-1 0 0 16,1-6-18-16,3 9 8 0,-4-9-8 0,0-4 0 15,-3 10-10-15,4-12-9 0,-1 3-1 0,-3 2-1 16,3-2 21-16,1-6 0 0,-1-1 0 0,4 0 0 31,0 1-154-31,0-10-26 0,0 9-6 0,0-9-702 0</inkml:trace>
  <inkml:trace contextRef="#ctx0" brushRef="#br0" timeOffset="102811.631">31327 2005 1501 0,'0'0'66'0,"0"0"14"0,0 0-64 0,3 9-16 15,-3-2 0-15,0 2 0 0,4 0 84 0,3 1 14 16,-4 5 2-16,4-5 1 0,-3-1-36 0,6 10-7 16,1 0-2-16,0 6 0 0,-1 0-7 0,-3 0-1 0,4-3-1 0,3 3 0 15,0-6-18-15,0 6-3 0,0-6-1 0,0 9 0 16,4-12-8-16,0 3-1 0,-1-1-1 0,-3 1 0 0,4-3-15 0,-4 3 0 16,4-4 0-16,-4-2 0 0,0 3 0 0,-3 2 0 15,-1-2 0-15,4-3 0 0,-3-7 0 0,0 10-8 16,-4-4 8-16,0-2-13 15,-4-4-22-15,8-3-4 0,-8 6-1 0,1-2 0 16,-4-7-149-16,0 0-31 0</inkml:trace>
  <inkml:trace contextRef="#ctx0" brushRef="#br0" timeOffset="103439.266">31619 1600 1357 0,'0'0'60'0,"0"0"12"0,0 0-57 0,0 3-15 0,0-3 0 0,0 0 0 16,0 0 85-16,0 0 15 0,4 13 2 0,0-10 1 16,-4-3-31-16,0 0-7 0,7 6-1 0,0-2 0 15,0 5-12-15,0-9-2 0,3 6-1 0,-3 4 0 16,4-7-22-16,0 6-5 0,-1 4-1 0,1-1 0 16,-1 4-2-16,4-4-1 0,1 14 0 0,-1-8 0 15,3 1 8-15,1 6 2 0,0 4 0 0,3-4 0 16,3 0-7-16,-2 3-1 0,-1 0 0 0,3-3 0 0,-2 10-8 15,-1-10-3-15,0 3 0 0,0-3 0 16,-3-3 3-16,-1 6 1 0,1 7 0 0,-4-10 0 0,-3 3 16 0,-1-3 3 16,1 3 1-16,-4-3 0 0,0 4-3 0,-3-4-1 15,3 3 0-15,-4 0 0 0,1-3-14 0,-1 10-3 16,1-7-1-16,-4-3 0 0,3 3-11 0,-3-3 12 16,0 4-12-16,0-1 12 0,0-3-12 0,0-6 0 15,-3 9 0-15,-1-12 0 0,1 2 9 0,-1 1-9 16,1-3 10-16,-4-7-10 0,3 10 0 0,0-13 0 15,-3 4-13-15,-3-1 4 16,3-6-83-16,-4 4-17 0,-3-1-3 0,-4-3-1022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4:33:13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3651 14818 576 0,'0'0'25'0,"0"0"6"0,0-10-31 0,0 10 0 16,0 0 0-16,0 0 0 0,0-6 201 0,4 3 35 15,-4 3 6-15,-4-6 2 0,4 3-140 0,0-4-27 16,0 7-5-16,0 0-2 0,0-3-23 0,0 3-5 0,0-6-1 0,0-4 0 15,0 10-26-15,0-9-6 0,0 0-1 0,0 2 0 16,0 4 4-16,0-3 0 0,-7-3 0 0,7 5 0 16,0-2 11-16,-3-3 2 0,3-1 1 0,0 4 0 15,-7-3-2-15,3 5 0 0,-3-5 0 0,4 3 0 16,-1-4 4-16,-7 1 1 0,4 3 0 0,0 3 0 16,0-4 4-16,-3 4 1 0,-4-3 0 0,3 6 0 15,-3 0-13-15,0 0-2 0,3 0-1 0,-3 6 0 16,-4 4-18-16,4-1 0 0,0 0 0 0,-7 7 0 15,7-3 0-15,0 2 0 0,0 10 0 0,-4-3 0 16,0 0-10-16,8 7 10 0,-1-4-10 0,1 3 10 16,-4 0 0-16,6 0 0 0,1-3-8 0,0 4 8 15,4-4 0-15,-4 0 0 0,7-6 0 0,-4-1-9 16,4 1 9-16,4 0 0 0,-4-3-9 0,7-7 9 16,-4 7 0-16,4-7-9 0,0-6 9 0,1 7 0 15,2-4 0-15,4-6 0 0,0 0 0 0,8 0 0 0,-1-6 9 16,-4 3-1-16,4-7 0 0,-3 4 0 0,3-7-8 0,4-2 8 15,-4 5-8-15,0-5 8 0,-7 2 7 16,1-3 1-16,-1-2 0 0,3 2 0 0,-10 3 5 0,4-2 2 16,-4-1 0-16,0-3 0 0,4 0-10 0,-4 4-1 15,-7-4-1-15,3 6 0 0,-3-2-11 0,7-1 0 16,-7 7 9-16,0-4-9 0,-7-3 0 0,4 7 0 16,3 3 0-16,0-4 0 0,-7 1-8 0,7 9 8 15,0 0-8-15,0 0 8 0,0 0 0 0,0 0 0 16,0 0 0-16,0 9 0 0,-4 1 12 0,4-1 0 0,0 7 1 0,4 3 0 0,-4-1 11 0,7 4 3 15,-7 7 0-15,0-1 0 0,3 9-27 0,4-5 8 16,-7-1-8-16,7 13 0 0,0 0 24 0,-3 0-1 16,3 9 0-16,-4-6 0 0,8 6-8 0,-11-9-2 15,11 0 0-15,-8-6 0 0,4 6-5 0,-3-10 0 16,-1 1-8-16,4-1 12 0,-3-6-12 0,-4 7 0 0,7-7-9 16,-7 0 9-1,0-2-56-15,0-1-4 0,0-3-2 0,0-7 0 16,-7 4-117-16,14-10-23 0,-7 1-5 0</inkml:trace>
  <inkml:trace contextRef="#ctx0" brushRef="#br0" timeOffset="2069.483">3464 12880 1555 0,'0'0'68'0,"0"0"16"0,0 0-68 0,-3 0-16 0,-4-6 0 0,7 6 0 16,-4 0 37-16,-6 0 4 0,6-4 1 0,-3 4 0 16,-7 4-34-16,3-4-8 0,1-4 0 0,6 4 0 15,-6 4 0-15,-1-4 0 0,0 0 0 0,-3 0 0 16,11 6-10-16,-11-3 10 0,-7-3-13 0,6 6 5 15,5-6 8-15,-4 3 0 0,-7 4-9 0,6-1 9 16,-2-3 0-16,3-3 0 0,-7 0 8 0,6 6-8 16,1-3 34-16,0-3 2 0,-7 0 0 0,7 7 0 15,-7-7-12-15,0 0-1 0,3 3-1 0,-7-3 0 16,4 6-6-16,0-6 0 0,-7 3-1 0,3-3 0 16,4 7-15-16,-4-4 9 0,0-3-9 0,1 6 8 15,-1 3-8-15,4-9 0 0,3 10 0 0,-10-4 0 16,3-3 0-16,1 3 0 0,-1 4 0 0,-3-7 0 15,3 3 0-15,-10 4 8 0,10-1-8 0,-10-3 0 0,10 4 13 16,-10-7-2-16,3 6-1 0,4 1 0 0,3-4 2 0,-7 3 1 16,4 1 0-16,3-1 0 0,-10 1-13 0,11-1 9 15,-1 7-9-15,-3-7 8 0,3 10-8 0,0-10 0 0,1 7 0 16,-1 0 0-16,0-4 0 0,0 7 10 0,1-10-10 0,-1 7 10 16,0 0-10-16,1 3 8 0,-1-1-8 0,4 1 8 15,-4 0-8-15,0-3 0 0,1 3 0 0,-1-1 8 16,4 1-8-16,-4 6 0 0,4-6 0 0,3 3 0 15,-3 0 0-15,0-3 0 0,7 6 0 0,-7-6 0 16,7 6 0-16,-8 3 0 0,8-3 0 0,0 10 0 16,4-7 8-16,-12 0-8 0,8 7 12 0,0-7-4 15,4 3-8-15,6 0 12 0,-6 1-12 0,-1-1 12 16,7 4-12-16,-6-1 0 0,3-6 9 0,-4 7-9 16,8 2 0-16,-8 7 0 0,8 0 0 0,-4-6 0 15,-1 3 0-15,1-4 0 0,4 7 0 0,-4-6 0 16,3 3 0-16,4-4 8 0,0 1-8 0,0 6 0 15,0-10 0-15,0 10 0 0,4 0 0 0,3 0 8 16,-7-3-8-16,10 3 9 0,-6 0-9 0,7-1 10 16,3 1-10-16,-4-6 0 0,1 3 9 0,3-4-9 0,-3 10 0 15,-1-3 9-15,4 6-9 0,-3-2 0 0,3 5 10 16,0-6-10-16,0 3 8 0,-3 3-8 0,6-6 0 0,-2-3 0 16,2 0 0-16,1 3 0 15,-1-3 0-15,8 6 0 0,3-3 0 0,-3-3 0 16,3-6 16-16,-3 6-3 0,7-10 0 0,-8 10 0 15,12-6 0-15,-8-4 0 0,4 1 0 0,-8-1 0 16,12-2-1-16,-8 2 0 0,4 1 0 0,-4-1 0 0,7 1-4 16,0-4-8-16,1 3 11 0,10-5-11 0,-4 5 9 15,0 1-9-15,8-7 0 0,-5-3 9 0,-6 3-9 0,7-3 0 16,-7 0 9-16,7-6-9 0,-11 0 13 0,4-3-1 16,0-4-1-16,3-2 0 0,7-1 11 0,1 0 2 15,-4 4 1-15,-8-10 0 0,8 3 1 0,-7-2 0 16,7 2 0-16,-11-6 0 0,8 0-12 0,-1 0-2 15,4 0-1-15,3 0 0 0,1 0-11 0,2-6 8 16,1 6-8-16,-3-4 8 0,3-2-8 0,-4 3 0 16,-3-3 0-16,3-1 0 0,4 4 0 0,0-3 0 15,4-3 0-15,3 5 0 0,-8-2 8 0,5-3-8 16,-8-1 0-16,1 1 8 0,-4-7 2 0,-1 7 0 0,-6 0 0 16,7-10 0-16,-4 0 3 0,4 0 1 0,4-3 0 0,3 3 0 15,-11 10-1-15,0-13 0 0,1-3 0 16,-1 0 0-16,-3-3 15 0,0 2 2 0,3 1 1 0,-3 3 0 15,-1-3-31-15,5 0 0 0,-8-3 0 0,7 0 0 16,4 3 0-16,0-4 0 0,-11 1 0 0,4-3 0 16,0 9 0-16,-4-9 0 0,-3-1 0 0,3-2 0 15,-6-7 0-15,-5 3 0 0,8 4 8 0,-7 6-8 16,-4-7 0-16,4 7 9 0,-1-7-9 0,-6 1 8 16,7 6-8-16,-4-7 0 0,0-2 9 0,4 2-9 15,-1-3 15-15,-3-5-2 0,4 5 0 0,0-6 0 16,-7-6-13-16,3 3 11 0,0 3-11 0,4-3 10 15,-11 3-10-15,7-6 0 0,-4 3 0 0,1-7 0 0,-4 11 0 16,0-4 0-16,0-4 0 0,-3 4 0 0,3 3 0 0,-3 1 0 16,-4-1 0-16,0 6 0 0,-4 0 0 15,1-2 0-15,-1 2 11 0,4 3-11 0,-7-2 8 0,0 2-8 16,0-2 0-16,0-4 9 0,0 3-9 0,0 1 0 16,-7-4 0-16,0 3 0 0,4 4 0 0,-1-4-11 15,4 4 11-15,-3-1-12 0,-11-2 12 0,7 8-10 16,3-5 10-16,-7-1-10 0,1-2 10 0,-1 2 0 15,1 1 0-15,-4-4 8 0,3 4-8 0,-3-1 8 16,0 7-8-16,-4 0 8 0,1-1-8 0,2-2 9 16,-2 3-9-16,-1 3 10 15,-7-3-59-15,1-1-12 0,3 11-3 0,-1-8 0 0,-2 1 101 0,-1 7 20 16,0-8 4-16,4 4 1 0,-4 4-53 0,4-4-9 0,-3 3 0 16,6 0 0-16,-7-6-11 0,1 6 11 0,-1 0-8 0,4 4 8 15,-4-4 0-15,0 6-8 0,-6-9 8 0,2 10 0 16,5-4 0-16,-12 4 0 0,5-4 0 0,-5 0 0 15,8 4 0-15,-4-4 0 0,4-3 0 0,-4 10 0 16,4-7 0-16,-4-3 0 0,8 4 0 0,-4 5-8 16,3-2 8-16,-7-4 0 0,7 0 0 0,-3 7-8 15,-4 0 8-15,4-4 0 0,-7-3 0 0,-7 7 0 16,6 3-8-16,5 6 8 0,-5-10-8 0,1 10 8 0,0-9-10 16,3 6 10-16,4-4-12 0,-4 7 12 0,4-9-12 0,-4 9 4 15,4-9 8-15,-7 2-13 0,3 4 13 0,-3-3-12 16,3 3 12-16,-4-3-12 0,1 2 12 0,-7-2 0 15,14 6 0-15,-8 0 0 0,1-3 0 0,7 3 0 16,-7 0 8-16,-1 3-8 0,12-3 0 0,-12 0-19 16,12 0 3-16,-12 6 0 15,12-2-11-15,-12-4-1 0,5 0-1 0,2 0 0 16,5 6-15-16,-1-3-4 0,0 3 0 0,-3-6-746 0,0 10-150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3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1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0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00.png"/><Relationship Id="rId4" Type="http://schemas.openxmlformats.org/officeDocument/2006/relationships/image" Target="../media/image3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customXml" Target="../ink/ink1.xml"/><Relationship Id="rId7" Type="http://schemas.openxmlformats.org/officeDocument/2006/relationships/image" Target="../media/image480.png"/><Relationship Id="rId12" Type="http://schemas.openxmlformats.org/officeDocument/2006/relationships/image" Target="../media/image7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customXml" Target="../ink/ink4.xml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500.png"/><Relationship Id="rId9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HW8 (written)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</a:t>
            </a:r>
          </a:p>
          <a:p>
            <a:pPr marL="917575" lvl="2" indent="-457200"/>
            <a:r>
              <a:rPr lang="en-US" sz="2800" dirty="0"/>
              <a:t>Due Thu 10/31, 10 pm</a:t>
            </a:r>
          </a:p>
          <a:p>
            <a:pPr marL="917575" lvl="2" indent="-457200"/>
            <a:r>
              <a:rPr lang="en-US" sz="2800" dirty="0"/>
              <a:t>Check your slip days!</a:t>
            </a:r>
            <a:endParaRPr lang="en-US" dirty="0"/>
          </a:p>
          <a:p>
            <a:r>
              <a:rPr lang="en-US" dirty="0"/>
              <a:t>Midterm: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Tue 11/12, in-class</a:t>
            </a:r>
          </a:p>
          <a:p>
            <a:endParaRPr lang="en-US" dirty="0"/>
          </a:p>
          <a:p>
            <a:r>
              <a:rPr lang="en-US" dirty="0"/>
              <a:t>Course Feedback: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Results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0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914381" lvl="1" indent="-514350"/>
            <a:r>
              <a:rPr lang="en-US" sz="2400" kern="0" dirty="0"/>
              <a:t>Mushrooms</a:t>
            </a:r>
          </a:p>
          <a:p>
            <a:pPr marL="914381" lvl="1" indent="-514350"/>
            <a:r>
              <a:rPr lang="en-US" sz="2400" kern="0" dirty="0"/>
              <a:t>Spinach</a:t>
            </a:r>
          </a:p>
          <a:p>
            <a:pPr marL="914381" lvl="1" indent="-514350"/>
            <a:r>
              <a:rPr lang="en-US" sz="2400" kern="0" dirty="0"/>
              <a:t>No spinach</a:t>
            </a:r>
          </a:p>
          <a:p>
            <a:pPr marL="914381" lvl="1" indent="-514350"/>
            <a:r>
              <a:rPr lang="en-US" sz="2400" kern="0" dirty="0"/>
              <a:t>No spinach and mushrooms</a:t>
            </a:r>
          </a:p>
          <a:p>
            <a:pPr marL="914381" lvl="1" indent="-514350"/>
            <a:r>
              <a:rPr lang="en-US" sz="2000" kern="0" dirty="0"/>
              <a:t>No spinach when asking for no mushrooms</a:t>
            </a:r>
          </a:p>
          <a:p>
            <a:pPr marL="914381" lvl="1" indent="-514350"/>
            <a:r>
              <a:rPr lang="en-US" sz="2000" kern="0" dirty="0"/>
              <a:t>No spinach when asking for mushrooms</a:t>
            </a:r>
          </a:p>
          <a:p>
            <a:pPr marL="914381" lvl="1" indent="-514350"/>
            <a:r>
              <a:rPr lang="en-US" sz="2000" kern="0" dirty="0"/>
              <a:t>Spinach when asking for mushrooms</a:t>
            </a:r>
          </a:p>
          <a:p>
            <a:pPr marL="914381" lvl="1" indent="-514350"/>
            <a:r>
              <a:rPr lang="en-US" sz="2000" kern="0" dirty="0"/>
              <a:t>No mushrooms and no spinach</a:t>
            </a:r>
          </a:p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0CC4-CAA4-45AD-94F8-877F8D20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79C2-5423-481C-A494-71FED69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584199"/>
          </a:xfrm>
        </p:spPr>
        <p:txBody>
          <a:bodyPr/>
          <a:lstStyle/>
          <a:p>
            <a:r>
              <a:rPr lang="en-US" dirty="0"/>
              <a:t>You can answer all of these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324968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00000" r="-168852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00000" r="-168852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443289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99206" r="-168852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0800" r="-168852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80268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00" r="-289381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800" r="-191964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893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100000" r="-1919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1600" r="-289381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201600" r="-191964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1600" r="-2893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301600" r="-191964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652902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/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568883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/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984435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/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005270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/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/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/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/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/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0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48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4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 | winter)?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280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7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D795E9-350E-4B38-8166-BFA3D3F1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543901" cy="4830422"/>
          </a:xfrm>
        </p:spPr>
        <p:txBody>
          <a:bodyPr/>
          <a:lstStyle/>
          <a:p>
            <a:r>
              <a:rPr lang="en-US" dirty="0"/>
              <a:t>Joint distributions are the best!</a:t>
            </a:r>
          </a:p>
          <a:p>
            <a:pPr lvl="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005410"/>
              </p:ext>
            </p:extLst>
          </p:nvPr>
        </p:nvGraphicFramePr>
        <p:xfrm>
          <a:off x="3219726" y="2611911"/>
          <a:ext cx="1694892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3243538" y="1901787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5959578" y="2791902"/>
                <a:ext cx="3472893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3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578" y="2791902"/>
                <a:ext cx="3472893" cy="1274195"/>
              </a:xfrm>
              <a:prstGeom prst="rect">
                <a:avLst/>
              </a:prstGeom>
              <a:blipFill>
                <a:blip r:embed="rId2"/>
                <a:stretch>
                  <a:fillRect l="-1230" t="-12919" r="-281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5244392" y="3384440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99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tools to go from joint to query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6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82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Two tools to go from joint to query</a:t>
                </a:r>
              </a:p>
              <a:p>
                <a:r>
                  <a:rPr lang="en-US" dirty="0"/>
                  <a:t>Joint: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Query: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16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75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861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32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AAFA2-ACA7-429B-B0B7-B2B13C26A4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981200"/>
            <a:ext cx="4800599" cy="3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D795E9-350E-4B38-8166-BFA3D3F1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543901" cy="4830422"/>
          </a:xfrm>
        </p:spPr>
        <p:txBody>
          <a:bodyPr/>
          <a:lstStyle/>
          <a:p>
            <a:r>
              <a:rPr lang="en-US" dirty="0"/>
              <a:t>Joint distributions are the best!</a:t>
            </a:r>
          </a:p>
          <a:p>
            <a:endParaRPr lang="en-US" dirty="0"/>
          </a:p>
          <a:p>
            <a:r>
              <a:rPr lang="en-US" dirty="0"/>
              <a:t>Problems with joints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 aren’t given the joint table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Usually some set of conditional probability tables</a:t>
            </a:r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3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55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Two tools to construct joint distribution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Product rule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Chain rule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A, B, C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A, C, B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C, B, A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94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97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Binary random variables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9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80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295400"/>
                <a:ext cx="11379200" cy="4729164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>
                    <a:latin typeface="Calibri"/>
                    <a:cs typeface="Calibri"/>
                  </a:rPr>
                  <a:t>Variables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B:   Burglary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A:   Alarm goes off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M:  Mary calls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J:    John calls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E:   Earthquake!</a:t>
                </a:r>
              </a:p>
              <a:p>
                <a:pPr lvl="1" eaLnBrk="1" hangingPunct="1"/>
                <a:endParaRPr lang="en-US" sz="2000" dirty="0">
                  <a:latin typeface="Calibri"/>
                  <a:cs typeface="Calibri"/>
                </a:endParaRPr>
              </a:p>
              <a:p>
                <a:pPr marL="0" lvl="1" indent="0" eaLnBrk="1" hangingPunct="1">
                  <a:buNone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How many different ways can we write the chain rule?</a:t>
                </a: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5 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𝑐h𝑜𝑜𝑠𝑒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 5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5!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68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95400"/>
                <a:ext cx="11379200" cy="4729164"/>
              </a:xfrm>
              <a:blipFill>
                <a:blip r:embed="rId2"/>
                <a:stretch>
                  <a:fillRect l="-857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2" y="234043"/>
            <a:ext cx="5393213" cy="35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90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DD8F-92EC-4CCD-AB58-94B13D17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Process to go from (specific) conditional probability tables to 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Construct the joint distribution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/>
              <a:t>Product Rule or </a:t>
            </a:r>
            <a:r>
              <a:rPr lang="en-US" sz="2800" dirty="0">
                <a:solidFill>
                  <a:schemeClr val="tx1"/>
                </a:solidFill>
              </a:rPr>
              <a:t>Chain Rule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Answer query from joint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Definition of conditional probability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Law of total probability (marginalization, summing out)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20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Bayes’ rule as an example</a:t>
                </a:r>
              </a:p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	Query: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sz="800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Construct the </a:t>
                </a:r>
                <a:r>
                  <a:rPr lang="en-US" dirty="0">
                    <a:solidFill>
                      <a:srgbClr val="00B050"/>
                    </a:solidFill>
                  </a:rPr>
                  <a:t>joint</a:t>
                </a:r>
                <a:r>
                  <a:rPr lang="en-US" dirty="0">
                    <a:solidFill>
                      <a:schemeClr val="tx1"/>
                    </a:solidFill>
                  </a:rPr>
                  <a:t> distribution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Product Rule or </a:t>
                </a:r>
                <a:r>
                  <a:rPr lang="en-US" sz="2800" dirty="0">
                    <a:solidFill>
                      <a:schemeClr val="tx1"/>
                    </a:solidFill>
                  </a:rPr>
                  <a:t>Chain Rule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Answer </a:t>
                </a:r>
                <a:r>
                  <a:rPr lang="en-US" dirty="0">
                    <a:solidFill>
                      <a:schemeClr val="tx2"/>
                    </a:solidFill>
                  </a:rPr>
                  <a:t>query</a:t>
                </a:r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:r>
                  <a:rPr lang="en-US" dirty="0">
                    <a:solidFill>
                      <a:srgbClr val="00B050"/>
                    </a:solidFill>
                  </a:rPr>
                  <a:t>joint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rabicPeriod" startAt="2"/>
                </a:pPr>
                <a:r>
                  <a:rPr lang="en-US" sz="2800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73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043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DAG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6"/>
          <p:cNvCxnSpPr>
            <a:cxnSpLocks noChangeShapeType="1"/>
            <a:stCxn id="5" idx="5"/>
            <a:endCxn id="8" idx="7"/>
          </p:cNvCxnSpPr>
          <p:nvPr/>
        </p:nvCxnSpPr>
        <p:spPr bwMode="auto">
          <a:xfrm flipH="1">
            <a:off x="9441089" y="1935471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5856" y="1543827"/>
            <a:ext cx="486403" cy="461665"/>
            <a:chOff x="5990597" y="3500735"/>
            <a:chExt cx="486403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62540"/>
              </p:ext>
            </p:extLst>
          </p:nvPr>
        </p:nvGraphicFramePr>
        <p:xfrm>
          <a:off x="4456732" y="2963428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80071"/>
              </p:ext>
            </p:extLst>
          </p:nvPr>
        </p:nvGraphicFramePr>
        <p:xfrm>
          <a:off x="3526457" y="2966601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33511"/>
              </p:ext>
            </p:extLst>
          </p:nvPr>
        </p:nvGraphicFramePr>
        <p:xfrm>
          <a:off x="5378275" y="2963428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4431"/>
              </p:ext>
            </p:extLst>
          </p:nvPr>
        </p:nvGraphicFramePr>
        <p:xfrm>
          <a:off x="6271241" y="2963428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 l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6">
            <a:extLst>
              <a:ext uri="{FF2B5EF4-FFF2-40B4-BE49-F238E27FC236}">
                <a16:creationId xmlns:a16="http://schemas.microsoft.com/office/drawing/2014/main" id="{C43BC271-C799-458B-BF59-11DB0D5EFBAD}"/>
              </a:ext>
            </a:extLst>
          </p:cNvPr>
          <p:cNvCxnSpPr>
            <a:cxnSpLocks noChangeShapeType="1"/>
            <a:stCxn id="6" idx="4"/>
            <a:endCxn id="8" idx="1"/>
          </p:cNvCxnSpPr>
          <p:nvPr/>
        </p:nvCxnSpPr>
        <p:spPr bwMode="auto">
          <a:xfrm>
            <a:off x="8253923" y="2791647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cs typeface="Calibri"/>
                  </a:rPr>
                  <a:t>Encode joint distributions as product of conditional distributions on each variable</a:t>
                </a:r>
              </a:p>
              <a:p>
                <a:pPr lvl="1">
                  <a:lnSpc>
                    <a:spcPct val="80000"/>
                  </a:lnSpc>
                </a:pPr>
                <a:endParaRPr lang="en-US" sz="800" dirty="0"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800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Bayes Net Using Chain Rule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Binary random variables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6812087" cy="5377691"/>
              </a:xfrm>
            </p:spPr>
            <p:txBody>
              <a:bodyPr/>
              <a:lstStyle/>
              <a:p>
                <a:r>
                  <a:rPr lang="en-US" dirty="0"/>
                  <a:t>Notation and conventions in this course</a:t>
                </a:r>
              </a:p>
              <a:p>
                <a:pPr fontAlgn="ctr"/>
                <a:r>
                  <a:rPr lang="x-IV_mathan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x-IV_mathan" dirty="0">
                  <a:solidFill>
                    <a:schemeClr val="tx2"/>
                  </a:solidFill>
                </a:endParaRPr>
              </a:p>
              <a:p>
                <a:pPr lvl="1" font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6812087" cy="5377691"/>
              </a:xfrm>
              <a:blipFill>
                <a:blip r:embed="rId2"/>
                <a:stretch>
                  <a:fillRect l="-1880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171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 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 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  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  Earthquake!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marL="0" lvl="1" indent="0" eaLnBrk="1" hangingPunct="1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Given the Bayes net, write the joint distribution?</a:t>
            </a:r>
          </a:p>
          <a:p>
            <a:pPr marL="0" lvl="1" indent="0">
              <a:buNone/>
            </a:pPr>
            <a:endParaRPr lang="en-US" sz="2000" dirty="0">
              <a:solidFill>
                <a:schemeClr val="tx1"/>
              </a:solidFill>
              <a:cs typeface="Calibri"/>
              <a:sym typeface="Wingdings"/>
            </a:endParaRPr>
          </a:p>
          <a:p>
            <a:pPr marL="457200" lvl="1" indent="-457200" eaLnBrk="1" hangingPunct="1">
              <a:buFont typeface="+mj-lt"/>
              <a:buAutoNum type="alphaU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2" y="234043"/>
            <a:ext cx="5393213" cy="3586843"/>
          </a:xfrm>
          <a:prstGeom prst="rect">
            <a:avLst/>
          </a:prstGeom>
        </p:spPr>
      </p:pic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CFFBE79-AE8D-41E9-8756-82D3DD0D06A4}"/>
              </a:ext>
            </a:extLst>
          </p:cNvPr>
          <p:cNvCxnSpPr>
            <a:cxnSpLocks noChangeShapeType="1"/>
            <a:stCxn id="11" idx="2"/>
            <a:endCxn id="16" idx="0"/>
          </p:cNvCxnSpPr>
          <p:nvPr/>
        </p:nvCxnSpPr>
        <p:spPr bwMode="auto">
          <a:xfrm flipH="1">
            <a:off x="4419681" y="828796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30EF8553-1884-4DB1-BB3C-004A6457BE8A}"/>
              </a:ext>
            </a:extLst>
          </p:cNvPr>
          <p:cNvCxnSpPr>
            <a:cxnSpLocks noChangeShapeType="1"/>
            <a:stCxn id="10" idx="5"/>
            <a:endCxn id="19" idx="7"/>
          </p:cNvCxnSpPr>
          <p:nvPr/>
        </p:nvCxnSpPr>
        <p:spPr bwMode="auto">
          <a:xfrm flipH="1">
            <a:off x="4795610" y="758775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5E5AF484-08E0-456D-8292-A430F0321C59}"/>
              </a:ext>
            </a:extLst>
          </p:cNvPr>
          <p:cNvCxnSpPr>
            <a:cxnSpLocks noChangeShapeType="1"/>
            <a:stCxn id="17" idx="2"/>
            <a:endCxn id="19" idx="0"/>
          </p:cNvCxnSpPr>
          <p:nvPr/>
        </p:nvCxnSpPr>
        <p:spPr bwMode="auto">
          <a:xfrm>
            <a:off x="4420996" y="2281038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8E38F79E-2581-480F-A298-C93F572E6C15}"/>
              </a:ext>
            </a:extLst>
          </p:cNvPr>
          <p:cNvCxnSpPr>
            <a:cxnSpLocks noChangeShapeType="1"/>
            <a:stCxn id="10" idx="3"/>
            <a:endCxn id="13" idx="7"/>
          </p:cNvCxnSpPr>
          <p:nvPr/>
        </p:nvCxnSpPr>
        <p:spPr bwMode="auto">
          <a:xfrm flipH="1">
            <a:off x="3775955" y="758775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4DF588-2E93-4CD3-AF06-FA181A545120}"/>
              </a:ext>
            </a:extLst>
          </p:cNvPr>
          <p:cNvGrpSpPr/>
          <p:nvPr/>
        </p:nvGrpSpPr>
        <p:grpSpPr>
          <a:xfrm>
            <a:off x="4500377" y="367131"/>
            <a:ext cx="486403" cy="461665"/>
            <a:chOff x="5990597" y="3500735"/>
            <a:chExt cx="486403" cy="461665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7560FAA5-5E04-4362-9D5B-A5FAB396D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D3407F1-2522-4190-B934-529A3AAFE18E}"/>
                    </a:ext>
                  </a:extLst>
                </p:cNvPr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D3407F1-2522-4190-B934-529A3AAFE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8B3ADE-8F00-4DE3-8DD1-C7A591F2896F}"/>
              </a:ext>
            </a:extLst>
          </p:cNvPr>
          <p:cNvGrpSpPr/>
          <p:nvPr/>
        </p:nvGrpSpPr>
        <p:grpSpPr>
          <a:xfrm>
            <a:off x="3371547" y="1146916"/>
            <a:ext cx="473794" cy="468035"/>
            <a:chOff x="5410200" y="4340347"/>
            <a:chExt cx="473794" cy="468035"/>
          </a:xfrm>
        </p:grpSpPr>
        <p:sp>
          <p:nvSpPr>
            <p:cNvPr id="13" name="Oval 3">
              <a:extLst>
                <a:ext uri="{FF2B5EF4-FFF2-40B4-BE49-F238E27FC236}">
                  <a16:creationId xmlns:a16="http://schemas.microsoft.com/office/drawing/2014/main" id="{80567F51-C9B4-48C8-A6E5-A354E7A6F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D235ED0-A8D4-47F0-BB1D-98A018A6A413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521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D235ED0-A8D4-47F0-BB1D-98A018A6A4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52175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03C95E-D795-4787-8B87-070187A28528}"/>
              </a:ext>
            </a:extLst>
          </p:cNvPr>
          <p:cNvGrpSpPr/>
          <p:nvPr/>
        </p:nvGrpSpPr>
        <p:grpSpPr>
          <a:xfrm>
            <a:off x="4182784" y="1819373"/>
            <a:ext cx="473794" cy="461665"/>
            <a:chOff x="6511771" y="4340347"/>
            <a:chExt cx="473794" cy="461665"/>
          </a:xfrm>
        </p:grpSpPr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036134A7-5955-4139-A717-FDEC6177C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330B0A9-3C23-4A71-A096-DF3550301729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330B0A9-3C23-4A71-A096-DF35503017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CE4315-1762-44D4-AC80-2BFA20E6FE5B}"/>
              </a:ext>
            </a:extLst>
          </p:cNvPr>
          <p:cNvGrpSpPr/>
          <p:nvPr/>
        </p:nvGrpSpPr>
        <p:grpSpPr>
          <a:xfrm>
            <a:off x="4391202" y="3120262"/>
            <a:ext cx="473794" cy="461665"/>
            <a:chOff x="5990597" y="5333563"/>
            <a:chExt cx="473794" cy="461665"/>
          </a:xfrm>
        </p:grpSpPr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79213F3D-7A44-4DCF-A00D-6D92D364B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02D995F-C90F-4578-B797-22880CE783A7}"/>
                    </a:ext>
                  </a:extLst>
                </p:cNvPr>
                <p:cNvSpPr/>
                <p:nvPr/>
              </p:nvSpPr>
              <p:spPr>
                <a:xfrm>
                  <a:off x="6053920" y="5333563"/>
                  <a:ext cx="3766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𝐽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02D995F-C90F-4578-B797-22880CE783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920" y="5333563"/>
                  <a:ext cx="37664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613"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AutoShape 6">
            <a:extLst>
              <a:ext uri="{FF2B5EF4-FFF2-40B4-BE49-F238E27FC236}">
                <a16:creationId xmlns:a16="http://schemas.microsoft.com/office/drawing/2014/main" id="{D476E621-525F-49EC-8D9A-AD18216DF533}"/>
              </a:ext>
            </a:extLst>
          </p:cNvPr>
          <p:cNvCxnSpPr>
            <a:cxnSpLocks noChangeShapeType="1"/>
            <a:stCxn id="13" idx="5"/>
            <a:endCxn id="16" idx="1"/>
          </p:cNvCxnSpPr>
          <p:nvPr/>
        </p:nvCxnSpPr>
        <p:spPr bwMode="auto">
          <a:xfrm>
            <a:off x="3775955" y="1548521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6">
            <a:extLst>
              <a:ext uri="{FF2B5EF4-FFF2-40B4-BE49-F238E27FC236}">
                <a16:creationId xmlns:a16="http://schemas.microsoft.com/office/drawing/2014/main" id="{C60C9B03-4AE8-41C0-AFA0-C74A7D75B86C}"/>
              </a:ext>
            </a:extLst>
          </p:cNvPr>
          <p:cNvCxnSpPr>
            <a:cxnSpLocks noChangeShapeType="1"/>
            <a:stCxn id="13" idx="4"/>
            <a:endCxn id="19" idx="1"/>
          </p:cNvCxnSpPr>
          <p:nvPr/>
        </p:nvCxnSpPr>
        <p:spPr bwMode="auto">
          <a:xfrm>
            <a:off x="3608444" y="1614951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116250-7621-4217-B35A-D34CC49C5C89}"/>
              </a:ext>
            </a:extLst>
          </p:cNvPr>
          <p:cNvGrpSpPr/>
          <p:nvPr/>
        </p:nvGrpSpPr>
        <p:grpSpPr>
          <a:xfrm>
            <a:off x="5469792" y="1450640"/>
            <a:ext cx="522387" cy="462675"/>
            <a:chOff x="5964091" y="5328525"/>
            <a:chExt cx="522387" cy="462675"/>
          </a:xfrm>
        </p:grpSpPr>
        <p:sp>
          <p:nvSpPr>
            <p:cNvPr id="24" name="Oval 3">
              <a:extLst>
                <a:ext uri="{FF2B5EF4-FFF2-40B4-BE49-F238E27FC236}">
                  <a16:creationId xmlns:a16="http://schemas.microsoft.com/office/drawing/2014/main" id="{A37A7CD0-B948-430C-8AD1-A0993CB70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F0525BD-239A-4860-8199-28F175443EC3}"/>
                    </a:ext>
                  </a:extLst>
                </p:cNvPr>
                <p:cNvSpPr/>
                <p:nvPr/>
              </p:nvSpPr>
              <p:spPr>
                <a:xfrm>
                  <a:off x="5964091" y="5328525"/>
                  <a:ext cx="52238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𝑀</m:t>
                        </m:r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F0525BD-239A-4860-8199-28F175443E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4091" y="5328525"/>
                  <a:ext cx="52238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FF3E27A5-BDFB-477D-9CDE-63F1BE3A0911}"/>
              </a:ext>
            </a:extLst>
          </p:cNvPr>
          <p:cNvCxnSpPr>
            <a:cxnSpLocks noChangeShapeType="1"/>
            <a:stCxn id="24" idx="0"/>
            <a:endCxn id="11" idx="3"/>
          </p:cNvCxnSpPr>
          <p:nvPr/>
        </p:nvCxnSpPr>
        <p:spPr bwMode="auto">
          <a:xfrm flipH="1" flipV="1">
            <a:off x="4986780" y="597964"/>
            <a:ext cx="746415" cy="8617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6">
            <a:extLst>
              <a:ext uri="{FF2B5EF4-FFF2-40B4-BE49-F238E27FC236}">
                <a16:creationId xmlns:a16="http://schemas.microsoft.com/office/drawing/2014/main" id="{3675E17F-B0F2-45BF-B65A-1064FC4A197F}"/>
              </a:ext>
            </a:extLst>
          </p:cNvPr>
          <p:cNvCxnSpPr>
            <a:cxnSpLocks noChangeShapeType="1"/>
            <a:stCxn id="24" idx="1"/>
            <a:endCxn id="13" idx="6"/>
          </p:cNvCxnSpPr>
          <p:nvPr/>
        </p:nvCxnSpPr>
        <p:spPr bwMode="auto">
          <a:xfrm flipH="1" flipV="1">
            <a:off x="3845341" y="1388147"/>
            <a:ext cx="1720343" cy="1379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>
            <a:extLst>
              <a:ext uri="{FF2B5EF4-FFF2-40B4-BE49-F238E27FC236}">
                <a16:creationId xmlns:a16="http://schemas.microsoft.com/office/drawing/2014/main" id="{C84231F3-89F0-4252-B460-B05DE501CC8C}"/>
              </a:ext>
            </a:extLst>
          </p:cNvPr>
          <p:cNvCxnSpPr>
            <a:cxnSpLocks noChangeShapeType="1"/>
            <a:stCxn id="24" idx="2"/>
            <a:endCxn id="17" idx="3"/>
          </p:cNvCxnSpPr>
          <p:nvPr/>
        </p:nvCxnSpPr>
        <p:spPr bwMode="auto">
          <a:xfrm flipH="1">
            <a:off x="4655098" y="1686511"/>
            <a:ext cx="841200" cy="36369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6">
            <a:extLst>
              <a:ext uri="{FF2B5EF4-FFF2-40B4-BE49-F238E27FC236}">
                <a16:creationId xmlns:a16="http://schemas.microsoft.com/office/drawing/2014/main" id="{F1A161CB-3524-459B-B660-7FEB6A7EC921}"/>
              </a:ext>
            </a:extLst>
          </p:cNvPr>
          <p:cNvCxnSpPr>
            <a:cxnSpLocks noChangeShapeType="1"/>
            <a:stCxn id="24" idx="3"/>
            <a:endCxn id="19" idx="6"/>
          </p:cNvCxnSpPr>
          <p:nvPr/>
        </p:nvCxnSpPr>
        <p:spPr bwMode="auto">
          <a:xfrm flipH="1">
            <a:off x="4864996" y="1846885"/>
            <a:ext cx="700688" cy="150421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27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37130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19666"/>
              </p:ext>
            </p:extLst>
          </p:nvPr>
        </p:nvGraphicFramePr>
        <p:xfrm>
          <a:off x="1535242" y="4386090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42506"/>
              </p:ext>
            </p:extLst>
          </p:nvPr>
        </p:nvGraphicFramePr>
        <p:xfrm>
          <a:off x="604967" y="4389263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763270"/>
              </p:ext>
            </p:extLst>
          </p:nvPr>
        </p:nvGraphicFramePr>
        <p:xfrm>
          <a:off x="2456785" y="4386090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92546"/>
              </p:ext>
            </p:extLst>
          </p:nvPr>
        </p:nvGraphicFramePr>
        <p:xfrm>
          <a:off x="3349751" y="4386090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10490"/>
              </p:ext>
            </p:extLst>
          </p:nvPr>
        </p:nvGraphicFramePr>
        <p:xfrm>
          <a:off x="7493657" y="2535399"/>
          <a:ext cx="1676399" cy="1485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481843" y="1882923"/>
            <a:ext cx="3821360" cy="128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 and 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AutoShape 6">
            <a:extLst>
              <a:ext uri="{FF2B5EF4-FFF2-40B4-BE49-F238E27FC236}">
                <a16:creationId xmlns:a16="http://schemas.microsoft.com/office/drawing/2014/main" id="{9EAC0D0C-BAEC-4EA1-8DA2-796F112EF73E}"/>
              </a:ext>
            </a:extLst>
          </p:cNvPr>
          <p:cNvCxnSpPr>
            <a:cxnSpLocks noChangeShapeType="1"/>
            <a:stCxn id="26" idx="2"/>
            <a:endCxn id="38" idx="0"/>
          </p:cNvCxnSpPr>
          <p:nvPr/>
        </p:nvCxnSpPr>
        <p:spPr bwMode="auto">
          <a:xfrm flipH="1">
            <a:off x="5421593" y="2446364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6">
            <a:extLst>
              <a:ext uri="{FF2B5EF4-FFF2-40B4-BE49-F238E27FC236}">
                <a16:creationId xmlns:a16="http://schemas.microsoft.com/office/drawing/2014/main" id="{A722B40D-E925-4A24-A9DE-4C3A51E53773}"/>
              </a:ext>
            </a:extLst>
          </p:cNvPr>
          <p:cNvCxnSpPr>
            <a:cxnSpLocks noChangeShapeType="1"/>
            <a:stCxn id="22" idx="5"/>
            <a:endCxn id="41" idx="7"/>
          </p:cNvCxnSpPr>
          <p:nvPr/>
        </p:nvCxnSpPr>
        <p:spPr bwMode="auto">
          <a:xfrm flipH="1">
            <a:off x="5797522" y="2376343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6">
            <a:extLst>
              <a:ext uri="{FF2B5EF4-FFF2-40B4-BE49-F238E27FC236}">
                <a16:creationId xmlns:a16="http://schemas.microsoft.com/office/drawing/2014/main" id="{BB9A966E-BD29-4200-80D7-771F7A872F14}"/>
              </a:ext>
            </a:extLst>
          </p:cNvPr>
          <p:cNvCxnSpPr>
            <a:cxnSpLocks noChangeShapeType="1"/>
            <a:stCxn id="39" idx="2"/>
            <a:endCxn id="41" idx="0"/>
          </p:cNvCxnSpPr>
          <p:nvPr/>
        </p:nvCxnSpPr>
        <p:spPr bwMode="auto">
          <a:xfrm>
            <a:off x="5422908" y="3898606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6">
            <a:extLst>
              <a:ext uri="{FF2B5EF4-FFF2-40B4-BE49-F238E27FC236}">
                <a16:creationId xmlns:a16="http://schemas.microsoft.com/office/drawing/2014/main" id="{AA129164-EFF2-4611-9738-AF4DE7B41F50}"/>
              </a:ext>
            </a:extLst>
          </p:cNvPr>
          <p:cNvCxnSpPr>
            <a:cxnSpLocks noChangeShapeType="1"/>
            <a:stCxn id="22" idx="3"/>
            <a:endCxn id="33" idx="7"/>
          </p:cNvCxnSpPr>
          <p:nvPr/>
        </p:nvCxnSpPr>
        <p:spPr bwMode="auto">
          <a:xfrm flipH="1">
            <a:off x="4777867" y="2376343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3D795D-3385-41CA-8945-E59CA26A5900}"/>
              </a:ext>
            </a:extLst>
          </p:cNvPr>
          <p:cNvGrpSpPr/>
          <p:nvPr/>
        </p:nvGrpSpPr>
        <p:grpSpPr>
          <a:xfrm>
            <a:off x="5502289" y="1984699"/>
            <a:ext cx="486403" cy="461665"/>
            <a:chOff x="5990597" y="3500735"/>
            <a:chExt cx="486403" cy="461665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914AE275-5D5E-4887-AD28-B0DAFFBAC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829FE21-E589-4F1C-BC43-F8B77B69415A}"/>
                    </a:ext>
                  </a:extLst>
                </p:cNvPr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A0DF74-B6EE-465D-9366-6CA327B002F2}"/>
              </a:ext>
            </a:extLst>
          </p:cNvPr>
          <p:cNvGrpSpPr/>
          <p:nvPr/>
        </p:nvGrpSpPr>
        <p:grpSpPr>
          <a:xfrm>
            <a:off x="4373459" y="2764484"/>
            <a:ext cx="493941" cy="468035"/>
            <a:chOff x="5410200" y="4340347"/>
            <a:chExt cx="493941" cy="468035"/>
          </a:xfrm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4235923A-B2B5-41A3-931B-8369CEAB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0A4DC00-E2A4-4000-BCD9-373052DF4051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95F47A-A592-4ACA-B22D-7F232D4BC593}"/>
              </a:ext>
            </a:extLst>
          </p:cNvPr>
          <p:cNvGrpSpPr/>
          <p:nvPr/>
        </p:nvGrpSpPr>
        <p:grpSpPr>
          <a:xfrm>
            <a:off x="5184696" y="3436941"/>
            <a:ext cx="473794" cy="461665"/>
            <a:chOff x="6511771" y="4340347"/>
            <a:chExt cx="473794" cy="461665"/>
          </a:xfrm>
        </p:grpSpPr>
        <p:sp>
          <p:nvSpPr>
            <p:cNvPr id="38" name="Oval 3">
              <a:extLst>
                <a:ext uri="{FF2B5EF4-FFF2-40B4-BE49-F238E27FC236}">
                  <a16:creationId xmlns:a16="http://schemas.microsoft.com/office/drawing/2014/main" id="{84BE50D1-D5B0-43DD-B0AF-67A33B316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F2D1D2F-65CC-44A2-9CB6-E408ACA155EB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8A53A0-20A4-44FA-A523-B3DEC82624C3}"/>
              </a:ext>
            </a:extLst>
          </p:cNvPr>
          <p:cNvGrpSpPr/>
          <p:nvPr/>
        </p:nvGrpSpPr>
        <p:grpSpPr>
          <a:xfrm>
            <a:off x="5393114" y="4730749"/>
            <a:ext cx="497455" cy="464718"/>
            <a:chOff x="5990597" y="5326482"/>
            <a:chExt cx="497455" cy="464718"/>
          </a:xfrm>
        </p:grpSpPr>
        <p:sp>
          <p:nvSpPr>
            <p:cNvPr id="41" name="Oval 3">
              <a:extLst>
                <a:ext uri="{FF2B5EF4-FFF2-40B4-BE49-F238E27FC236}">
                  <a16:creationId xmlns:a16="http://schemas.microsoft.com/office/drawing/2014/main" id="{E2B088FB-3AF3-4F44-8625-5CBB2F239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C862C77-16F4-4D5E-AF08-02CFB9FF7BD3}"/>
                    </a:ext>
                  </a:extLst>
                </p:cNvPr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C862C77-16F4-4D5E-AF08-02CFB9FF7B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AutoShape 6">
            <a:extLst>
              <a:ext uri="{FF2B5EF4-FFF2-40B4-BE49-F238E27FC236}">
                <a16:creationId xmlns:a16="http://schemas.microsoft.com/office/drawing/2014/main" id="{271F8D9D-1FE8-4532-B795-11DF1E478142}"/>
              </a:ext>
            </a:extLst>
          </p:cNvPr>
          <p:cNvCxnSpPr>
            <a:cxnSpLocks noChangeShapeType="1"/>
            <a:stCxn id="33" idx="5"/>
            <a:endCxn id="38" idx="1"/>
          </p:cNvCxnSpPr>
          <p:nvPr/>
        </p:nvCxnSpPr>
        <p:spPr bwMode="auto">
          <a:xfrm>
            <a:off x="4777867" y="3166089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6">
            <a:extLst>
              <a:ext uri="{FF2B5EF4-FFF2-40B4-BE49-F238E27FC236}">
                <a16:creationId xmlns:a16="http://schemas.microsoft.com/office/drawing/2014/main" id="{F7638511-1602-4795-A869-849BFCE7251A}"/>
              </a:ext>
            </a:extLst>
          </p:cNvPr>
          <p:cNvCxnSpPr>
            <a:cxnSpLocks noChangeShapeType="1"/>
            <a:stCxn id="33" idx="4"/>
            <a:endCxn id="41" idx="1"/>
          </p:cNvCxnSpPr>
          <p:nvPr/>
        </p:nvCxnSpPr>
        <p:spPr bwMode="auto">
          <a:xfrm>
            <a:off x="4610356" y="3232519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28567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97739"/>
              </p:ext>
            </p:extLst>
          </p:nvPr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616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01808"/>
              </p:ext>
            </p:extLst>
          </p:nvPr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01880"/>
              </p:ext>
            </p:extLst>
          </p:nvPr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46254"/>
              </p:ext>
            </p:extLst>
          </p:nvPr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42971"/>
              </p:ext>
            </p:extLst>
          </p:nvPr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5139"/>
              </p:ext>
            </p:extLst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3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302444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3572" y="1384851"/>
                <a:ext cx="3954236" cy="3677562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chemeClr val="accent2"/>
                    </a:solidFill>
                  </a:rPr>
                  <a:t>Problems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Huge</a:t>
                </a: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entries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aren’t given the right tables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3572" y="1384851"/>
                <a:ext cx="3954236" cy="3677562"/>
              </a:xfrm>
              <a:blipFill>
                <a:blip r:embed="rId3"/>
                <a:stretch>
                  <a:fillRect l="-4012" t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445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74E4-A1F4-4769-A605-30FB99A4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Danielle Belgrave, Microsoft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BC90C-076A-495A-B64A-5CA0DE487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64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Do We Need the Full Chain Rule?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Binary random variables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13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0447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0" y="5410146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10146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684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982298"/>
              </p:ext>
            </p:extLst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76199"/>
              </p:ext>
            </p:extLst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99551"/>
              </p:ext>
            </p:extLst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2309"/>
              </p:ext>
            </p:extLst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5861"/>
              </p:ext>
            </p:extLst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A02A29-4B0B-40A2-94F7-D302DD5E2B53}"/>
                  </a:ext>
                </a:extLst>
              </p:cNvPr>
              <p:cNvSpPr/>
              <p:nvPr/>
            </p:nvSpPr>
            <p:spPr>
              <a:xfrm>
                <a:off x="166548" y="5904085"/>
                <a:ext cx="5985164" cy="907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80000"/>
                  </a:lnSpc>
                </a:pPr>
                <a:endParaRPr lang="en-US" sz="800" dirty="0"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cs typeface="Calibri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A02A29-4B0B-40A2-94F7-D302DD5E2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8" y="5904085"/>
                <a:ext cx="5985164" cy="9078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42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6812087" cy="5377691"/>
              </a:xfrm>
            </p:spPr>
            <p:txBody>
              <a:bodyPr/>
              <a:lstStyle/>
              <a:p>
                <a:r>
                  <a:rPr lang="en-US" dirty="0"/>
                  <a:t>Notation and conventions in this course</a:t>
                </a:r>
              </a:p>
              <a:p>
                <a:pPr fontAlgn="ctr"/>
                <a:r>
                  <a:rPr lang="x-IV_mathan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x-IV_mathan" dirty="0">
                  <a:solidFill>
                    <a:schemeClr val="tx2"/>
                  </a:solidFill>
                </a:endParaRPr>
              </a:p>
              <a:p>
                <a:pPr lvl="1" fontAlgn="ctr"/>
                <a:endParaRPr lang="en-US" dirty="0"/>
              </a:p>
              <a:p>
                <a:pPr lvl="1" fontAlgn="ctr"/>
                <a:r>
                  <a:rPr lang="en-US" dirty="0">
                    <a:solidFill>
                      <a:srgbClr val="00B050"/>
                    </a:solidFill>
                  </a:rPr>
                  <a:t>Random variables</a:t>
                </a:r>
                <a:r>
                  <a:rPr lang="en-US" dirty="0"/>
                  <a:t>:</a:t>
                </a:r>
              </a:p>
              <a:p>
                <a:pPr lvl="3" fontAlgn="ctr"/>
                <a:r>
                  <a:rPr lang="en-US" sz="2400" dirty="0"/>
                  <a:t>Capitalized</a:t>
                </a:r>
              </a:p>
              <a:p>
                <a:pPr lvl="3" fontAlgn="ctr"/>
                <a:r>
                  <a:rPr lang="en-US" sz="2400" dirty="0"/>
                  <a:t>Represents all potential outcomes</a:t>
                </a:r>
              </a:p>
              <a:p>
                <a:pPr lvl="3" fontAlgn="ctr"/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lvl="1" fontAlgn="ctr"/>
                <a:r>
                  <a:rPr lang="en-US" dirty="0">
                    <a:solidFill>
                      <a:srgbClr val="00B050"/>
                    </a:solidFill>
                  </a:rPr>
                  <a:t>Outcomes (values)</a:t>
                </a:r>
                <a:r>
                  <a:rPr lang="en-US" dirty="0"/>
                  <a:t>:</a:t>
                </a:r>
              </a:p>
              <a:p>
                <a:pPr lvl="3" fontAlgn="ctr"/>
                <a:r>
                  <a:rPr lang="en-US" sz="2400" dirty="0"/>
                  <a:t>lower case</a:t>
                </a:r>
              </a:p>
              <a:p>
                <a:pPr lvl="3" fontAlgn="ctr"/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endParaRPr lang="en-US" sz="2400" dirty="0"/>
              </a:p>
              <a:p>
                <a:pPr lvl="1" fontAlgn="ctr"/>
                <a:r>
                  <a:rPr lang="en-US" dirty="0">
                    <a:solidFill>
                      <a:srgbClr val="00B050"/>
                    </a:solidFill>
                  </a:rPr>
                  <a:t>Variables for values</a:t>
                </a:r>
                <a:r>
                  <a:rPr lang="en-US" dirty="0"/>
                  <a:t>:</a:t>
                </a:r>
              </a:p>
              <a:p>
                <a:pPr lvl="3" fontAlgn="ctr"/>
                <a:r>
                  <a:rPr lang="en-US" sz="2400" dirty="0"/>
                  <a:t>lower case</a:t>
                </a:r>
              </a:p>
              <a:p>
                <a:pPr lvl="3" fontAlgn="ctr"/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6812087" cy="5377691"/>
              </a:xfrm>
              <a:blipFill>
                <a:blip r:embed="rId2"/>
                <a:stretch>
                  <a:fillRect l="-1880" t="-1927" b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55B807-F138-4772-A55B-3B673CF45B49}"/>
              </a:ext>
            </a:extLst>
          </p:cNvPr>
          <p:cNvSpPr txBox="1">
            <a:spLocks/>
          </p:cNvSpPr>
          <p:nvPr/>
        </p:nvSpPr>
        <p:spPr>
          <a:xfrm>
            <a:off x="6096000" y="2514600"/>
            <a:ext cx="4828165" cy="22182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ctr"/>
            <a:r>
              <a:rPr lang="en-US" dirty="0"/>
              <a:t>For each random variable</a:t>
            </a:r>
          </a:p>
          <a:p>
            <a:pPr lvl="3" fontAlgn="ctr"/>
            <a:r>
              <a:rPr lang="en-US" sz="2400" dirty="0"/>
              <a:t>Discrete outcomes</a:t>
            </a:r>
          </a:p>
          <a:p>
            <a:pPr lvl="3" fontAlgn="ctr"/>
            <a:r>
              <a:rPr lang="en-US" sz="2400" dirty="0"/>
              <a:t>Disjoint outcomes</a:t>
            </a:r>
          </a:p>
          <a:p>
            <a:pPr lvl="3" fontAlgn="ctr"/>
            <a:r>
              <a:rPr lang="en-US" sz="2400" dirty="0"/>
              <a:t>Not always binary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2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</p:spPr>
            <p:txBody>
              <a:bodyPr/>
              <a:lstStyle/>
              <a:p>
                <a:r>
                  <a:rPr lang="en-US" dirty="0"/>
                  <a:t>Which of the following probability tables sum to one?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457200" indent="-457200"/>
                <a:endParaRPr lang="en-US" sz="3600" dirty="0"/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  <a:blipFill>
                <a:blip r:embed="rId2"/>
                <a:stretch>
                  <a:fillRect l="-1500" t="-21250" b="-7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</p:spPr>
            <p:txBody>
              <a:bodyPr/>
              <a:lstStyle/>
              <a:p>
                <a:r>
                  <a:rPr lang="en-US" dirty="0"/>
                  <a:t>Which of the following probability tables sum to one?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457200" indent="-457200"/>
                <a:endParaRPr lang="en-US" sz="3600" dirty="0"/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  <a:blipFill>
                <a:blip r:embed="rId2"/>
                <a:stretch>
                  <a:fillRect l="-1500" t="-21250" b="-7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3CF4E0-C6D8-4B09-B93D-9EB3A53805FE}"/>
              </a:ext>
            </a:extLst>
          </p:cNvPr>
          <p:cNvSpPr/>
          <p:nvPr/>
        </p:nvSpPr>
        <p:spPr>
          <a:xfrm>
            <a:off x="342900" y="2645229"/>
            <a:ext cx="3477986" cy="4870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05CAFB-E836-49F9-97A8-8F14BAE2D3AD}"/>
              </a:ext>
            </a:extLst>
          </p:cNvPr>
          <p:cNvSpPr/>
          <p:nvPr/>
        </p:nvSpPr>
        <p:spPr>
          <a:xfrm>
            <a:off x="342900" y="3665764"/>
            <a:ext cx="3477986" cy="166551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735F-DA66-4B89-8341-70BA2CB3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valid equations can we compose using: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=,  ×,  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First one: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A) 2</a:t>
                </a:r>
              </a:p>
              <a:p>
                <a:pPr marL="0" indent="0">
                  <a:buNone/>
                </a:pPr>
                <a:r>
                  <a:rPr lang="en-US" dirty="0"/>
                  <a:t>B) 4</a:t>
                </a:r>
              </a:p>
              <a:p>
                <a:pPr marL="0" indent="0">
                  <a:buNone/>
                </a:pPr>
                <a:r>
                  <a:rPr lang="en-US" dirty="0"/>
                  <a:t>C) 7</a:t>
                </a:r>
              </a:p>
              <a:p>
                <a:pPr marL="0" indent="0">
                  <a:buNone/>
                </a:pPr>
                <a:r>
                  <a:rPr lang="en-US" dirty="0"/>
                  <a:t>D) 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  <a:blipFill>
                <a:blip r:embed="rId2"/>
                <a:stretch>
                  <a:fillRect l="-1125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4A863E-D800-4E19-B1AB-B5643EB3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6" r="31103"/>
          <a:stretch/>
        </p:blipFill>
        <p:spPr>
          <a:xfrm>
            <a:off x="9372600" y="4380835"/>
            <a:ext cx="2895600" cy="2477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/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 most one use per probability term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e.g. Not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  <a:blipFill>
                <a:blip r:embed="rId4"/>
                <a:stretch>
                  <a:fillRect l="-321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/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Must be different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Cannot also 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blipFill>
                <a:blip r:embed="rId5"/>
                <a:stretch>
                  <a:fillRect l="-3067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7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735F-DA66-4B89-8341-70BA2CB3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valid equations can we compose using: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=,  ×,  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First one: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A) 2</a:t>
                </a:r>
              </a:p>
              <a:p>
                <a:pPr marL="0" indent="0">
                  <a:buNone/>
                </a:pPr>
                <a:r>
                  <a:rPr lang="en-US" dirty="0"/>
                  <a:t>B) 4</a:t>
                </a:r>
              </a:p>
              <a:p>
                <a:pPr marL="0" indent="0">
                  <a:buNone/>
                </a:pPr>
                <a:r>
                  <a:rPr lang="en-US" dirty="0"/>
                  <a:t>C) 7</a:t>
                </a:r>
              </a:p>
              <a:p>
                <a:pPr marL="0" indent="0">
                  <a:buNone/>
                </a:pPr>
                <a:r>
                  <a:rPr lang="en-US" dirty="0"/>
                  <a:t>D) 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3"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2DC6419-5E8E-4E55-9FEC-D21D364F7FB5}"/>
                  </a:ext>
                </a:extLst>
              </p14:cNvPr>
              <p14:cNvContentPartPr/>
              <p14:nvPr/>
            </p14:nvContentPartPr>
            <p14:xfrm>
              <a:off x="2738160" y="3263040"/>
              <a:ext cx="4500840" cy="252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2DC6419-5E8E-4E55-9FEC-D21D364F7F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8800" y="3253680"/>
                <a:ext cx="4519560" cy="2546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7B87862-506E-47ED-BD1E-0F935802BBC6}"/>
                  </a:ext>
                </a:extLst>
              </p14:cNvPr>
              <p14:cNvContentPartPr/>
              <p14:nvPr/>
            </p14:nvContentPartPr>
            <p14:xfrm>
              <a:off x="2731680" y="5849880"/>
              <a:ext cx="4050120" cy="550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7B87862-506E-47ED-BD1E-0F935802BB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2320" y="5840518"/>
                <a:ext cx="4068841" cy="569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0C227D-9432-42CD-ABE9-D262A72542E4}"/>
                  </a:ext>
                </a:extLst>
              </p:cNvPr>
              <p:cNvSpPr/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 most one use per probability term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e.g. Not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0C227D-9432-42CD-ABE9-D262A7254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  <a:blipFill>
                <a:blip r:embed="rId7"/>
                <a:stretch>
                  <a:fillRect l="-321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8EC395-B303-419B-A77E-1059BC821D9B}"/>
                  </a:ext>
                </a:extLst>
              </p:cNvPr>
              <p:cNvSpPr/>
              <p:nvPr/>
            </p:nvSpPr>
            <p:spPr>
              <a:xfrm>
                <a:off x="8256638" y="4224590"/>
                <a:ext cx="454496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Must be different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Cannot also use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8EC395-B303-419B-A77E-1059BC821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638" y="4224590"/>
                <a:ext cx="4544961" cy="1384995"/>
              </a:xfrm>
              <a:prstGeom prst="rect">
                <a:avLst/>
              </a:prstGeom>
              <a:blipFill>
                <a:blip r:embed="rId8"/>
                <a:stretch>
                  <a:fillRect l="-2681"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BFD2D8-E0E4-4AE8-B719-D4AE9BFA89AB}"/>
                  </a:ext>
                </a:extLst>
              </p14:cNvPr>
              <p14:cNvContentPartPr/>
              <p14:nvPr/>
            </p14:nvContentPartPr>
            <p14:xfrm>
              <a:off x="4334400" y="29880"/>
              <a:ext cx="7243200" cy="99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BFD2D8-E0E4-4AE8-B719-D4AE9BFA89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5040" y="20520"/>
                <a:ext cx="7261920" cy="10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1268A16-5C2D-4322-9EBF-61ECC9A33C3C}"/>
                  </a:ext>
                </a:extLst>
              </p14:cNvPr>
              <p14:cNvContentPartPr/>
              <p14:nvPr/>
            </p14:nvContentPartPr>
            <p14:xfrm>
              <a:off x="493920" y="4588200"/>
              <a:ext cx="1629720" cy="1420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1268A16-5C2D-4322-9EBF-61ECC9A33C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4560" y="4578840"/>
                <a:ext cx="1648440" cy="143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65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Our toolbox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/>
              <p:nvPr/>
            </p:nvSpPr>
            <p:spPr>
              <a:xfrm>
                <a:off x="5036015" y="5373157"/>
                <a:ext cx="6749585" cy="13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015" y="5373157"/>
                <a:ext cx="6749585" cy="13038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16146</TotalTime>
  <Words>1607</Words>
  <Application>Microsoft Office PowerPoint</Application>
  <PresentationFormat>Widescreen</PresentationFormat>
  <Paragraphs>554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Wingdings</vt:lpstr>
      <vt:lpstr>Cambria Math</vt:lpstr>
      <vt:lpstr>Calibri Light</vt:lpstr>
      <vt:lpstr>Arial</vt:lpstr>
      <vt:lpstr>Calibri</vt:lpstr>
      <vt:lpstr>Office Theme</vt:lpstr>
      <vt:lpstr>Announcements</vt:lpstr>
      <vt:lpstr>AI: Representation and Problem Solving </vt:lpstr>
      <vt:lpstr>Probability Notation</vt:lpstr>
      <vt:lpstr>Probability Notation</vt:lpstr>
      <vt:lpstr>Piazza Poll 1</vt:lpstr>
      <vt:lpstr>Piazza Poll 1</vt:lpstr>
      <vt:lpstr>Piazza Poll 2</vt:lpstr>
      <vt:lpstr>Piazza Poll 2</vt:lpstr>
      <vt:lpstr>Probability Tools Summary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Build Joint Distribution Using Chain Rule</vt:lpstr>
      <vt:lpstr>Build Joint Distribution Using Chain Rule</vt:lpstr>
      <vt:lpstr>Build Joint Distribution Using Chain Rule</vt:lpstr>
      <vt:lpstr>Piazza Poll 3</vt:lpstr>
      <vt:lpstr>Build Joint Distribution Using Chain Rule</vt:lpstr>
      <vt:lpstr>Answer Any Query from Condition Probability Tables</vt:lpstr>
      <vt:lpstr>Answer Any Query from Condition Probability Tables</vt:lpstr>
      <vt:lpstr>Bayesian Networks</vt:lpstr>
      <vt:lpstr>Build Bayes Net Using Chain Rule</vt:lpstr>
      <vt:lpstr>Question</vt:lpstr>
      <vt:lpstr>Answer Any Query from Bayes Net</vt:lpstr>
      <vt:lpstr>Answer Any Query from Condition Probability Tables</vt:lpstr>
      <vt:lpstr>Answer Any Query from Condition Probability Tables</vt:lpstr>
      <vt:lpstr>Danielle Belgrave, Microsoft Research</vt:lpstr>
      <vt:lpstr>Do We Need the Full Chain Rule?</vt:lpstr>
      <vt:lpstr>Answer Any Query from Condition Probability Tables</vt:lpstr>
      <vt:lpstr>Answer Any Query from Condition Probability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1062</cp:revision>
  <cp:lastPrinted>2018-11-27T13:42:27Z</cp:lastPrinted>
  <dcterms:created xsi:type="dcterms:W3CDTF">2018-10-11T11:39:27Z</dcterms:created>
  <dcterms:modified xsi:type="dcterms:W3CDTF">2019-10-31T14:40:49Z</dcterms:modified>
</cp:coreProperties>
</file>