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ink/ink8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ink/ink9.xml" ContentType="application/inkml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ink/ink10.xml" ContentType="application/inkml+xml"/>
  <Override PartName="/ppt/tags/tag15.xml" ContentType="application/vnd.openxmlformats-officedocument.presentationml.tags+xml"/>
  <Override PartName="/ppt/ink/ink11.xml" ContentType="application/inkml+xml"/>
  <Override PartName="/ppt/tags/tag16.xml" ContentType="application/vnd.openxmlformats-officedocument.presentationml.tags+xml"/>
  <Override PartName="/ppt/ink/ink12.xml" ContentType="application/inkml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ink/ink13.xml" ContentType="application/inkml+xml"/>
  <Override PartName="/ppt/tags/tag18.xml" ContentType="application/vnd.openxmlformats-officedocument.presentationml.tags+xml"/>
  <Override PartName="/ppt/ink/ink14.xml" ContentType="application/inkml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ink/ink15.xml" ContentType="application/inkml+xml"/>
  <Override PartName="/ppt/ink/ink16.xml" ContentType="application/inkml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ink/ink17.xml" ContentType="application/inkml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ink/ink18.xml" ContentType="application/inkml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ink/ink19.xml" ContentType="application/inkml+xml"/>
  <Override PartName="/ppt/tags/tag29.xml" ContentType="application/vnd.openxmlformats-officedocument.presentationml.tags+xml"/>
  <Override PartName="/ppt/ink/ink20.xml" ContentType="application/inkml+xml"/>
  <Override PartName="/ppt/tags/tag30.xml" ContentType="application/vnd.openxmlformats-officedocument.presentationml.tags+xml"/>
  <Override PartName="/ppt/ink/ink21.xml" ContentType="application/inkml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ink/ink22.xml" ContentType="application/inkml+xml"/>
  <Override PartName="/ppt/notesSlides/notesSlide10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ink/ink25.xml" ContentType="application/inkml+xml"/>
  <Override PartName="/ppt/tags/tag35.xml" ContentType="application/vnd.openxmlformats-officedocument.presentationml.tags+xml"/>
  <Override PartName="/ppt/ink/ink26.xml" ContentType="application/inkml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ink/ink27.xml" ContentType="application/inkml+xml"/>
  <Override PartName="/ppt/tags/tag3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28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29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ink/ink30.xml" ContentType="application/inkml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31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8"/>
  </p:notesMasterIdLst>
  <p:sldIdLst>
    <p:sldId id="991" r:id="rId2"/>
    <p:sldId id="663" r:id="rId3"/>
    <p:sldId id="992" r:id="rId4"/>
    <p:sldId id="986" r:id="rId5"/>
    <p:sldId id="993" r:id="rId6"/>
    <p:sldId id="1001" r:id="rId7"/>
    <p:sldId id="1013" r:id="rId8"/>
    <p:sldId id="1016" r:id="rId9"/>
    <p:sldId id="1017" r:id="rId10"/>
    <p:sldId id="1031" r:id="rId11"/>
    <p:sldId id="1032" r:id="rId12"/>
    <p:sldId id="1033" r:id="rId13"/>
    <p:sldId id="798" r:id="rId14"/>
    <p:sldId id="1030" r:id="rId15"/>
    <p:sldId id="1029" r:id="rId16"/>
    <p:sldId id="987" r:id="rId17"/>
    <p:sldId id="988" r:id="rId18"/>
    <p:sldId id="989" r:id="rId19"/>
    <p:sldId id="906" r:id="rId20"/>
    <p:sldId id="982" r:id="rId21"/>
    <p:sldId id="923" r:id="rId22"/>
    <p:sldId id="1008" r:id="rId23"/>
    <p:sldId id="1009" r:id="rId24"/>
    <p:sldId id="1035" r:id="rId25"/>
    <p:sldId id="1014" r:id="rId26"/>
    <p:sldId id="1034" r:id="rId27"/>
    <p:sldId id="1015" r:id="rId28"/>
    <p:sldId id="1036" r:id="rId29"/>
    <p:sldId id="1006" r:id="rId30"/>
    <p:sldId id="1004" r:id="rId31"/>
    <p:sldId id="856" r:id="rId32"/>
    <p:sldId id="800" r:id="rId33"/>
    <p:sldId id="845" r:id="rId34"/>
    <p:sldId id="754" r:id="rId35"/>
    <p:sldId id="1007" r:id="rId36"/>
    <p:sldId id="1010" r:id="rId37"/>
    <p:sldId id="861" r:id="rId38"/>
    <p:sldId id="862" r:id="rId39"/>
    <p:sldId id="753" r:id="rId40"/>
    <p:sldId id="1022" r:id="rId41"/>
    <p:sldId id="1023" r:id="rId42"/>
    <p:sldId id="1021" r:id="rId43"/>
    <p:sldId id="802" r:id="rId44"/>
    <p:sldId id="849" r:id="rId45"/>
    <p:sldId id="873" r:id="rId46"/>
    <p:sldId id="874" r:id="rId47"/>
    <p:sldId id="875" r:id="rId48"/>
    <p:sldId id="876" r:id="rId49"/>
    <p:sldId id="877" r:id="rId50"/>
    <p:sldId id="878" r:id="rId51"/>
    <p:sldId id="879" r:id="rId52"/>
    <p:sldId id="880" r:id="rId53"/>
    <p:sldId id="881" r:id="rId54"/>
    <p:sldId id="882" r:id="rId55"/>
    <p:sldId id="883" r:id="rId56"/>
    <p:sldId id="884" r:id="rId57"/>
    <p:sldId id="885" r:id="rId58"/>
    <p:sldId id="886" r:id="rId59"/>
    <p:sldId id="749" r:id="rId60"/>
    <p:sldId id="750" r:id="rId61"/>
    <p:sldId id="1024" r:id="rId62"/>
    <p:sldId id="1025" r:id="rId63"/>
    <p:sldId id="770" r:id="rId64"/>
    <p:sldId id="848" r:id="rId65"/>
    <p:sldId id="978" r:id="rId66"/>
    <p:sldId id="977" r:id="rId67"/>
    <p:sldId id="980" r:id="rId68"/>
    <p:sldId id="981" r:id="rId69"/>
    <p:sldId id="854" r:id="rId70"/>
    <p:sldId id="855" r:id="rId71"/>
    <p:sldId id="858" r:id="rId72"/>
    <p:sldId id="867" r:id="rId73"/>
    <p:sldId id="860" r:id="rId74"/>
    <p:sldId id="863" r:id="rId75"/>
    <p:sldId id="864" r:id="rId76"/>
    <p:sldId id="865" r:id="rId77"/>
  </p:sldIdLst>
  <p:sldSz cx="12192000" cy="6858000"/>
  <p:notesSz cx="7010400" cy="9296400"/>
  <p:embeddedFontLst>
    <p:embeddedFont>
      <p:font typeface="Calibri Light" panose="020F0302020204030204" pitchFamily="34" charset="0"/>
      <p:regular r:id="rId79"/>
      <p:italic r:id="rId80"/>
    </p:embeddedFont>
    <p:embeddedFont>
      <p:font typeface="ＭＳ Ｐゴシック" panose="020B0600070205080204" pitchFamily="34" charset="-128"/>
      <p:regular r:id="rId81"/>
    </p:embeddedFont>
    <p:embeddedFont>
      <p:font typeface="Calibri" panose="020F0502020204030204" pitchFamily="34" charset="0"/>
      <p:regular r:id="rId82"/>
      <p:bold r:id="rId83"/>
      <p:italic r:id="rId84"/>
      <p:boldItalic r:id="rId85"/>
    </p:embeddedFont>
    <p:embeddedFont>
      <p:font typeface="游ゴシック" panose="020B0400000000000000" pitchFamily="34" charset="-128"/>
      <p:regular r:id="rId86"/>
      <p:bold r:id="rId87"/>
    </p:embeddedFont>
    <p:embeddedFont>
      <p:font typeface="Cambria Math" panose="02040503050406030204" pitchFamily="18" charset="0"/>
      <p:regular r:id="rId8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04F9C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77799" autoAdjust="0"/>
  </p:normalViewPr>
  <p:slideViewPr>
    <p:cSldViewPr snapToGrid="0">
      <p:cViewPr varScale="1">
        <p:scale>
          <a:sx n="126" d="100"/>
          <a:sy n="126" d="100"/>
        </p:scale>
        <p:origin x="1704" y="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6.fntdata"/><Relationship Id="rId89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1.fntdata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2.fntdata"/><Relationship Id="rId85" Type="http://schemas.openxmlformats.org/officeDocument/2006/relationships/font" Target="fonts/font7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5.fntdata"/><Relationship Id="rId88" Type="http://schemas.openxmlformats.org/officeDocument/2006/relationships/font" Target="fonts/font10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3.fntdata"/><Relationship Id="rId86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9.fntdata"/><Relationship Id="rId61" Type="http://schemas.openxmlformats.org/officeDocument/2006/relationships/slide" Target="slides/slide60.xml"/><Relationship Id="rId82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7T18:02:3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5984 0 0,'12'5'536'0'0,"1"-2"-432"0"0,-5-6-104 0 0,1-2 0 0 0,3 2 1104 0 0,1-1 200 0 0,-1 1 40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8:02:25.5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15808 14855 1036 0,'0'0'46'0,"0"0"10"0,0 0-45 0,0 0-11 0,0 0 0 0,0 0 0 16,0 0 104-16,0 0 20 0,0 0 3 0,7 7 1 15,4-4-55-15,-1 3-10 0,1 3-3 16,6 1 0-16,1-4-44 0,0-3-16 16,3 4 9-16,4-4-9 0,-1-3 49 0,-3 0 5 0,8 0 1 0,-5-3 0 15,5-4-31-15,-5 4-5 16,4-6-2-16,1-7 0 0,-1 0-2 0,-3-2-1 0,-4-1 0 0,3-6 0 16,1 3 3-16,0-3 1 0,-4 0 0 0,0-4 0 15,-3 4-1-15,-1-3 0 0,-2 3 0 0,-1 3 0 16,0-3-2-16,-4 0-1 0,1 0 0 0,-4 6 0 15,-3-3-2-15,3-3-1 0,-4 6 0 0,-3-6 0 16,0 0 0-16,-3-3 0 0,-1 3 0 0,1 3 0 16,-4-3-2-16,-4-1 0 0,-7-2 0 0,1 3 0 15,-1 3 2-15,-3-3 0 0,0 0 0 0,-8 0 0 16,-2 3 1-16,-5-9 1 0,1 9 0 0,-4-3 0 0,4-1 3 16,0 5 1-16,0-5 0 0,-4 8 0 0,7-1 3 15,-3 3 0-15,-1 0 0 0,8 4 0 0,-4-4 3 0,4 7 1 16,0-1 0-16,-4 10 0 0,8-6-4 0,-5 6-1 15,1 0 0-15,0 0 0 16,3 6-6-16,-3 4-1 0,0-1 0 0,3 1 0 0,-3 5-12 0,0-2 11 16,-1 3-11-16,5-1 10 0,-5 4-10 0,5 0 0 15,3 0 0-15,-1-1 0 16,5 8-23-16,3-1-6 0,0-7-2 0,7 11 0 0,3 5 42 0,4 1 8 16,4 2 1-16,3 7 1 0,0 3-21 0,0-3 0 15,0 0 0-15,0 0 0 0,7 0-20 0,-4-7 2 16,5 4 0-16,2-3 0 0,-3 6 18 0,4-7 0 0,0 1 0 15,3 6 0-15,0-10 12 0,-3 4 7 0,6-3 1 0,5-7 0 16,-5-3-32-16,4 0-7 0,1-6-1 0,-1 0 0 16,4-4 33-16,-4-5 7 0,0-1 0 0,0 0 1 15,1 1-21-15,-5-4 0 0,1-3 0 0,-4-3-8 16,4 0-121-16,-4-3-24 16</inkml:trace>
  <inkml:trace contextRef="#ctx0" brushRef="#br0" timeOffset="1528.35">16665 12372 691 0,'0'0'61'0,"-3"9"-49"0,3 1-12 0,-4-1 0 16,1 0 80-16,-1 1 12 0,1-4 4 0,3-6 0 15,-4 3-51-15,4-3-9 0,0 0-3 0,-7 7 0 16,0-1-33-16,7-6-9 0,0 0-1 0</inkml:trace>
  <inkml:trace contextRef="#ctx0" brushRef="#br0" timeOffset="4194.4388">13077 14827 1728 0,'0'-9'38'0,"0"-1"8"0,4 4 2 0,3 3 0 0,-3-3-39 0,3-4-9 0,3 7 0 0,8-6 0 16,3-1 27-16,0-2 3 15,4 2 1-15,0-2 0 0,3-4-17 0,0 4-3 0,-3-4-1 0,-1 6 0 16,1-5-10-16,0-4 8 15,0 10-8-15,-4-7 8 0,0 6-8 0,-4-8 0 0,1 8 0 0,0 1 0 32,-8-1-68-32,1 1-10 0</inkml:trace>
  <inkml:trace contextRef="#ctx0" brushRef="#br0" timeOffset="4562.942">13201 14686 921 0,'-7'16'82'0,"7"-16"-66"0,-7 6-16 0,7-3 0 15,0 7 92-15,0-1 16 0,3 0 2 0,4-2 1 16,0 2-50-16,4-3-9 0,0-3-3 0,6 7 0 0,-3-4-13 0,1-3-4 16,2-3 0-16,-3 7 0 0,4-7-13 0,0 0-3 15,-1 0-1-15,1 0 0 0,-4-7 2 0,-3 7 1 16,3 0 0-16,-4 0 0 0,1 0-18 0,-4 0 0 16,-7 0 0-16,7 10 0 0,0-4 0 0,-4 3-16 15,-3 7 5-15,-3-3 1 16,-1 5-17-16,-3-2-3 0,0 9-1 0,0-3 0 0,0 3 23 0,-7-6 8 15,4 6 0-15,-5 3-9 16,-2-3 30-16,3 4 7 0,0-4 0 0,-1-7 1 0,5 8 40 0,-1-8 8 16,1-2 2-16,6-3 0 0,1-4-27 0,3 7-6 15,0-13-1-15,7 9 0 0,0-8-30 0,0 2-7 16,3-6 0-16,8 0-8 0,-4-6 0 0,4 6 0 16,-1-10 0-16,5 4 0 0,-5-4 0 0,4 1 0 15,4 6 0-15,-4-7 0 0,-3 1 0 0,-4 0 0 0,4-4 8 0,-1 10-8 16,-3-3 0-16,4 3 0 0,-7-4 0 15,3 4-638-15,0-3-124 0</inkml:trace>
  <inkml:trace contextRef="#ctx0" brushRef="#br0" timeOffset="4900.794">13585 15407 1209 0,'-10'19'108'0,"6"-10"-87"0,1 1-21 0,3 6 0 16,-7-7 115-16,3 10 18 0,1-10 4 0,3 7 1 0,-4 0-66 0,1-4-14 16,3 4-2-16,3-7-1 0,4 7-35 0,0-7-8 15,0 1 0-15,0-7-1 16,4 3-11-16,0-3 0 0,-1-3 0 0,1 0 0 0,-1 0 0 16,1-3 0-16,3-3 0 0,4 6 8 0,-4-10-8 0,0 10 0 15,4-3 0-15,-4-3 8 0,0 6-8 0,-4 0 0 16,1 0 0-16,0 0 8 0,-4 0-8 0,3 0 8 15,-10 0-8-15,4 6 8 0,-1-3 24 0,1 7 5 16,-4-10 1-16,-7 9 0 0,3 7-14 0,-3 0-4 16,-3-4 0-16,-1 4 0 0,0-1 20 0,-3-2 4 15,-3 6 1-15,2 3 0 0,-2-3-25 0,-1 3-6 16,1-7-1-16,-1 4 0 0,4 0-13 0,3-3 0 16,1-7 0-16,-1 0-711 15,0 1-140-15</inkml:trace>
  <inkml:trace contextRef="#ctx0" brushRef="#br0" timeOffset="5296.206">14026 14915 1760 0,'0'0'39'0,"0"0"8"0,0 0 1 0,0 0 1 0,4 9-39 0,0-2-10 0,-1 2 0 0,4-6 0 16,-7-3 0-16,7 6-12 0,0-6 2 0,4-6 1 31,-1-3-33-31,-3-1-6 0</inkml:trace>
  <inkml:trace contextRef="#ctx0" brushRef="#br0" timeOffset="5427.258">14474 14655 1267 0,'0'0'112'0,"0"0"-89"0,0 0-23 0,0 0 0 16,8 3 63-16,-8-3 8 0,0 0 1 0,10-10 1 15,-6 10-93-15,3-9-20 0,0 3-3 0,0-4-1 16</inkml:trace>
  <inkml:trace contextRef="#ctx0" brushRef="#br0" timeOffset="20779.484">16739 12541 1504 0,'0'0'67'0,"0"0"13"0,7 10-64 0,0-4-16 0,0-3 0 0,8 6 0 16,-1 1 11-16,7-1-2 0,-3 1 0 0,3-1 0 15,0 4 6-15,7-10 1 0,0 6 0 0,4-3 0 16,0-6 12-16,0 0 2 0,-1-6 1 0,1 6 0 15,0-9-4-15,-4-1-1 0,4 1 0 0,3-1 0 16,-7-5-2-16,0-4-1 0,1 3 0 0,-1-3 0 0,0 1 0 0,0-1 0 16,-3-6 0-16,3-3 0 0,-7 2-9 15,4-2-2-15,-4 3 0 0,-3-3 0 0,0-7-4 16,-1 7-8-16,-3-6 11 0,-3 5-11 0,-8 1 21 0,5-6-2 16,-8 9-1-16,0-10 0 15,-4 13 16-15,-3-12 3 0,0 9 1 0,-4-4 0 0,-6 1-8 0,-5 3-2 16,-2-3 0-16,-1 3 0 0,-3-3-4 0,-4-1-2 15,-3-2 0-15,-4 3 0 0,4 3-2 0,-1 3 0 16,1-3 0-16,-4 6 0 0,1 3-4 0,-5 7-2 16,-3-7 0-16,1 16 0 0,-1 0-2 0,0 0 0 15,-4 6 0-15,1 10 0 0,3-3 0 0,7 2-1 16,-3-5 0-16,3 8 0 0,4-2-1 0,3-3 0 0,4 6 0 16,0 6 0-16,3-7-10 0,4-2 0 0,0 9 0 15,0-6 8-15,3 6-8 0,4-3 0 16,-4 3 0-16,8 0-11 0,3-3 11 0,3 13 0 0,0-7-9 0,4 16 9 15,0-3 0-15,4 2-9 0,0-2 9 16,6 3 0-16,-3 0 0 0,7-10 0 0,0 4 0 16,4 6 0-16,3-9 0 0,0-1 0 0,1 4 0 0,2-4 0 15,-3 4 0-15,4-13 0 0,-4 9 0 0,4-12 0 16,3 3 0-16,4-6 0 0,-4-3 0 0,7-7 0 16,-3-2 0-16,7-7 0 0,0-7 0 0,3-2-780 15,4-7-156-15</inkml:trace>
  <inkml:trace contextRef="#ctx0" brushRef="#br0" timeOffset="22707.892">14432 12720 1357 0,'0'0'60'0,"0"0"12"0,0 0-57 0,4 9-15 16,3 1 0-16,0-1 0 0,0 1 54 0,0 5 8 16,0 4 2-16,0 0 0 0,4 0 2 0,-4 6 1 15,3 3 0-15,1-3 0 0,-1 3-25 0,1-3-5 16,-4 10-1-16,4-7 0 0,-4 0-14 0,3 4-3 15,-3-1-1-15,4 0 0 0,-4-9-18 0,0 3 10 16,-3 0-10-16,-1-12 8 0,-3 3 2 0,4-1 0 16,-4-5 0-16,0-1 0 0,-4-6 34 0,4-3 6 15,0 0 2-15,-7 0 0 0,-4 0 15 0,1-9 3 16,3 0 1-16,-4-10 0 0,4 0-41 0,0-6-8 16,0-3-2-16,0-7 0 0,7 7-20 0,-4-7 0 15,1 1 0-15,6-1 0 0,1 7 0 0,3-6-8 16,0 5 8-16,4 4 0 0,-1 3 0 0,1 4-10 15,3-4 10-15,0 12 0 0,0 1-12 0,4 6 4 0,-4 3 8 16,4 9-13-16,-1-6-1 0,-3 13 0 16,4 3 0-16,0 0 0 0,-4-4 1 0,0 10 0 0,0-3 0 15,0 3 0-15,-3-6 13 0,-1 0-12 0,-3-10 12 0,4 7-12 16,-4-7 12-16,-4-2 0 0,-3-7 0 0,0 0 0 16,0 0 0-16,0 0 0 0,0 0 0 0,0 0 10 15,-3-10 6-15,-4-5 0 0,0-1 1 0,-4 3 0 16,4-2-6-16,0-4-2 0,0 3 0 0,0 4 0 15,7-4-9-15,-4 7 0 0,8-7 0 0,0 7 0 16,-1-1-8-16,4 1 8 0,4 6-10 0,-1-4 10 16,4 7-12-16,0-6 12 0,4 12-13 0,-4-6 5 15,4 10 8-15,0-1-10 0,-1 1 10 0,1-1-10 16,-4 7-3-16,0 2-1 0,4-2 0 0,-1-3 0 16,1 2-15-16,0-5-3 0,-1-1-1 15,1-9 0-15,3-3-23 0,0-3-4 0,-3-10 0 16,-1 7-1-16,-2-10-2 0,-5 0 0 0,-3-6 0 0,0-3 0 15,-3 3 43-15,-1-7 9 0,1 1 2 0,-4 0 0 0,-4-1 1 0,1 4 0 16,-1 9 0-16,-6-6 0 0,-8 6 8 0,0 4 8 16,4 2-8-16,-3 4 11 0,3 2 23 0,-1-2 5 15,1 9 1-15,4-3 0 0,3 6-4 0,0-3 0 16,0 9 0-16,3 1 0 0,4 9-14 0,0 3-3 16,0-1-1-16,4 5 0 0,-1 2-3 0,4-3-1 15,4 9 0-15,-1-12 0 0,1 3-3 0,-1-6-1 16,8-3 0-16,-4 3 0 0,-3-10-10 0,3 1 0 0,0-4 0 15,-3-3 8-15,-1-3-8 0,-3-3 0 16,0-3 0-16,0-7 0 0,-3-3-10 0,-1-3-4 0,-3-6-1 0,0 0 0 16,4 3 15-16,-4-3-12 15,0 0 12-15,0 6-12 0,-7 1 12 0,7 8 0 16,-4 1 0-16,4-1 0 0,0 4 0 0,0 6 12 0,0 0-3 0,0 0 0 16,0 0 7-16,11 6 2 15,3 4 0-15,0 2 0 0,4 4 0 0,3 3 0 0,0 0 0 0,0-4 0 16,4 10-6-16,0-6 0 0,-4 0-1 0,4-3 0 15,-4-4-11-15,0 4 12 0,0 0-12 0,0-7 12 16,-3-6-12-16,3 3-12 0,-7-2 2 0,4-8 1 16,-4-2-151-16,-4-3-31 15,-2-1-5-15,-1-9-2 0</inkml:trace>
  <inkml:trace contextRef="#ctx0" brushRef="#br0" timeOffset="22846.585">15459 12478 403 0,'0'0'36'0,"0"0"-36"16,0 0 0-16,7 10 0 0,-4-7 171 0,4 10 27 15,4-1 6-15,0-3 0 0,-1 7-88 0,4 0-17 16,4 3-4-16,0 3-1 0,-1-7-66 0,4 10-12 16,0-3-4-16,4 3 0 15,-4-9-43-15,1-3-9 0,20 12-1 16,-14-16-594-16</inkml:trace>
  <inkml:trace contextRef="#ctx0" brushRef="#br0" timeOffset="23005.942">15727 12356 1267 0,'-7'16'56'0,"0"-7"12"0,0 7-55 0,0 3-13 0,0 0 0 0,0-1 0 16,-1 1 187-16,-2 13 34 15,3-1 7-15,0 3 2 0,-4 10-163 0,1-6-33 0,3 3-6 0,-8 12-2 32,5-15-92-32,-1 5-18 0</inkml:trace>
  <inkml:trace contextRef="#ctx0" brushRef="#br0" timeOffset="25836.518">13113 11989 748 0,'0'0'33'0,"0"0"7"16,0 0-32-16,0 0-8 0,0 0 0 0,0 0-220 15,0 0-45-15</inkml:trace>
  <inkml:trace contextRef="#ctx0" brushRef="#br0" timeOffset="25957.569">13526 11945 820 0,'14'7'36'0,"-7"-4"8"0,3 6-35 0,1 1-9 16,-1 5 0-16,5 1 0 0,-1 3 51 0,0 0 8 15,0-1 1-15</inkml:trace>
  <inkml:trace contextRef="#ctx0" brushRef="#br0" timeOffset="26114.852">14076 12115 806 0,'14'18'36'0,"-3"-11"7"0,-1 2-35 0,4 10-8 0,0 0 0 0,0-4 0 16,4 4 143-16,-4 0 26 0,4-3 6 0,3 3 1 16,-3-4-117-16,-1-2-23 0,1-4-5 0,3 4-1 31,0-1-55-31,0-5-11 0,-3-4-3 0,7 3-396 0,-4-3-79 0</inkml:trace>
  <inkml:trace contextRef="#ctx0" brushRef="#br0" timeOffset="26189.025">14707 12334 230 0,'39'3'10'0,"-18"7"2"16,0-10-12-16,1 9 0 0,2-3 0 0,5 4 0 0,-5-1 140 0,4 1 24 15,1-1 6-15,-1 7 1 0,4-4-137 0,-4 1-34 16,0-10 0-16</inkml:trace>
  <inkml:trace contextRef="#ctx0" brushRef="#br0" timeOffset="26273.95">15752 12463 345 0,'21'6'31'0,"3"-3"-31"15,1-3 0-15,7 10 0 0,3-4 57 0</inkml:trace>
  <inkml:trace contextRef="#ctx0" brushRef="#br0" timeOffset="26422.884">16824 12482 1083 0,'53'9'48'0,"-28"-3"10"0,6 4-46 0,1-1-12 16,7 0 0-16,-4 1 0 0,4-1 80 0,-4 4 13 15,4-10 3-15,3 6 1 0,4-2-69 0,0-4-13 0,0-3-3 0,3-3-1 31,1-4-177-31,-1 7-35 0</inkml:trace>
  <inkml:trace contextRef="#ctx0" brushRef="#br0" timeOffset="26595.244">18500 12356 561 0,'67'-12'24'0,"-36"5"7"0,8-2-31 0,4 9 0 0,-1-10 0 0,7 4 0 16,4 3 15-16,4-3-3 0,-1-4-1 0,4 1 0 15,0-4-11-15,0-2 0 0,-4 5-12 0,4-5 12 16,0 5-40-16,0-5-1 15,0 5 0-15,11 1 0 0,-8-1 21 0,1 1 5 0,-4 9 1 0,3-3 0 16,-6-3 42-16,-1 6 9 0,4 0 2 0,4 6 0 16,-8-3 29-16,4-3 5 0,0 6 2 0,0-6-383 15</inkml:trace>
  <inkml:trace contextRef="#ctx0" brushRef="#br0" timeOffset="26730.435">21315 12033 460 0,'67'0'41'0,"-39"0"-33"16,4 0-8-16,7 6 0 0,7-2 189 0,-4-4 36 15,-3 6 7-15,3-3 2 0,7-3-93 0,-3 0-18 16,4 0-4-16,-5 0-1 0,-9 0-94 0,10-3-24 16,3-3 0-16,-3-4 0 15,-11 1-91-15,7-1-22 0</inkml:trace>
  <inkml:trace contextRef="#ctx0" brushRef="#br0" timeOffset="27266.183">12167 12290 806 0,'0'0'36'0,"0"0"7"0,0 0-35 0,11 0-8 0,-1 0 0 0,8-6 0 16,-4 6 92-16,4 0 16 0,0 0 3 0,3 0 1 15,0 6-90-15,4-6-22 0,-4 0 0 0,3 0 0 16,1 0 17-16,3 0-1 0,1 0 0 0,2 0 0 16,1-6-28-16,0 6-5 0,3-3-2 0,0-3-345 15,1-4-68-15</inkml:trace>
  <inkml:trace contextRef="#ctx0" brushRef="#br0" timeOffset="27466.954">13628 12372 939 0,'49'9'41'0,"-28"1"10"0,4-4-41 0,3-3-10 16,4 6 0-16,0 1 0 0,0 6 66 0,-1-7 11 16,-2 0 3-16,6 1 0 0,0-1-57 0,0-3-11 15,4-2-3-15,3-4 0 0,1 6-9 0,3-6 0 16,0 3 0-16,3 3 0 0,-7-12-20 0,1 6 1 15,-1-3 0-15,4 3 0 0,-7-6-3 0,3-4-1 16,4 1 0-16,0-1 0 16,0 1-25-16,-4-7-6 0,4 7-1 0,3-1-238 15,-7 7-48-15</inkml:trace>
  <inkml:trace contextRef="#ctx0" brushRef="#br0" timeOffset="27533.101">15522 12497 345 0,'14'7'31'0,"4"-4"-31"16,7 3 0-16,-1-3 0 0,5 6 25 0,-1-9-1 0</inkml:trace>
  <inkml:trace contextRef="#ctx0" brushRef="#br0" timeOffset="27858.032">19233 12381 460 0,'46'-6'20'0</inkml:trace>
  <inkml:trace contextRef="#ctx0" brushRef="#br0" timeOffset="29193.881">17671 10042 633 0,'0'0'28'0,"0"0"6"0,0 0-34 0,0 0 0 16,0 0 0-16,0 0 0 0,0 0 146 0,7 3 22 0,0-3 5 0,3 6 1 16,-3-3-85-16,8 4-17 0,2-7-3 0,-3 0-1 15,7 0-20-15,1 0-4 0,2-7 0 16,5 4-1-16,-1-3-5 0,3-3-1 0,1-1 0 0,0-2 0 16,0-4-8-16,3 0-1 0,-3 7-1 0,3-10 0 15,-3 0-7-15,0 4 0 0,-4-4-1 0,4 0 0 16,-4-6-4-16,3 6-1 0,-2-6 0 0,2-3 0 15,-2 3-5-15,-5-4-1 0,1 1 0 0,0 0 0 16,-1-3 0-16,-6-1 0 0,0 1 0 0,-1-7 0 16,-3 10 4-16,-3-6 0 0,-4 5 0 0,0-2 0 15,-3 3-4-15,-1 0 0 0,-6 2 0 0,-1-2 0 16,-6 3 0-16,-1-3-8 0,-3 3 12 0,-7-3-4 16,3 3-8-16,-7-4 12 0,-3 1-12 0,0 0 12 15,3 3-12-15,4 0 0 0,-4-4 0 0,1 14 0 16,3-4 8-16,-1-6-8 0,1 12 0 0,4-2 8 0,-5 2-8 15,1 1 0-15,0 2 0 0,-4 10 0 0,4-9 0 16,-7 9 12-16,0 6-12 0,0-3 12 0,-4-3 8 0,0 6 1 16,0 4 1-16,1-1 0 0,-5 1 2 0,1 5 1 15,3-5 0-15,-3 9 0 0,0-10-7 0,-1 10-2 16,1-4 0-16,0 1 0 0,3-3-3 0,-3 6-1 16,3-4 0-16,7 4 0 0,1-3-4 0,3 3 0 15,-1-4-8-15,5 4 12 0,-4 0-3 0,3 0-1 16,-3 6 0-16,3-6 0 0,0 9 4 0,1-9 0 15,-1 6 0-15,4 3 0 0,-4-3 0 0,8 3 0 16,-1 7 0-16,1-7 0 0,-4 6-3 0,7-5 0 16,3 5 0-16,0-9 0 0,4 3-1 0,4 1 0 15,0-4 0-15,3 3 0 0,0-3-8 0,3 0 10 0,8-6-10 16,-1 9 10-16,5-9-10 0,-1 6 0 0,0-6 9 16,0 0-9-16,4 6 0 0,0-10 0 0,3 4 0 0,-4-6 8 15,5 3-8-15,-5-7 8 0,8 0-8 0,-7-9 8 31,0 10-35-31,-1-10-6 0,4 0-2 0,-3-3-756 0,0-4-151 0</inkml:trace>
  <inkml:trace contextRef="#ctx0" brushRef="#br0" timeOffset="34928.087">15208 7991 115 0,'-10'25'10'0,"10"-25"-10"0,0 0 0 0,0 0 0 0,-7 0 225 0,3 0 43 16,-3-6 9-16,4 3 2 0,3-4-194 0,0-2-38 15,-4 6-8-15,0-10-2 0,1 10-21 0,-1-3-5 16,4-3-1-16,0 9 0 0,-3 0-10 0,3-10-11 16,0 7 3-16,0 3 0 0,0 0-8 0,0 0 0 15,3-6-1-15,-3 6 0 16,0 0-23-16,0-10-4 0,0 1 0 0,0 3-1 0,0 6 61 0,4-3 12 16,-4-4 2-16,0 7 1 0,0-9-14 0,0 9-2 15,0 0-1-15,0-3 0 0,0-4 26 0,0 4 4 16,3-3 2-16,-3 6 0 0,0 0 0 0,0 0 0 15,0-9 0-15,4-1 0 0,-4 4-2 0,0 3-1 16,4-3 0-16,-1-4 0 0,1 7-7 0,-1-6-2 16,1-1 0-16,3-2 0 0,-4 2-6 0,1 1 0 15,-1-1-1-15,4-2 0 0,4-4-7 0,-1 1 0 16,-6 2-1-16,7-3 0 0,3-2-4 0,0 2-1 0,0-3 0 16,0 3 0-16,0 7-14 0,0-4 9 0,4-2-9 15,-4 5 8-15,4-5-8 0,-4 2 0 0,0-3 0 16,4 7 0-1,-1-10-19-15,-3 13-5 0,-3-7-2 0,-1 7 0 0,1-3-164 16,-4 6-33-16</inkml:trace>
  <inkml:trace contextRef="#ctx0" brushRef="#br0" timeOffset="35177.676">15360 7314 1324 0,'-11'9'59'0,"11"-9"12"0,0 0-57 0,0 0-14 15,0 0 0-15,0 0 0 0,7 0 64 0,0 6 11 16,1-2 1-16,-1-4 1 0,3 0-9 0,-3 0-1 16,4-4-1-16,3 4 0 0,-3-6-26 0,3 3-6 15,-4-3-1-15,8-4 0 0,-1 7-17 0,-2-3-3 16,-1-3-1-16,3-1 0 0,-3 4-12 0,1 6 9 16,2-3-9-16,-3 3 8 0,0 0-8 0,1 3 8 15,2 3-8-15,1 4 8 0,-8 5 12 0,5 4 1 16,2 9 1-16,-6 10 0 0,-1 3 10 0,-3 3 1 15,-3-4 1-15,-1 14 0 0,-3-1-34 0,0 0 0 16,0 7-10-16</inkml:trace>
  <inkml:trace contextRef="#ctx0" brushRef="#br0" timeOffset="38816.2218">17621 1939 867 0,'0'-16'38'0,"0"16"9"0,-3-9-38 0,3-1-9 0,-4 1 0 0,4 0 0 15,-3-7 91-15,-4 7 16 0,3-4 3 0,-3 1 1 16,0 2 7-16,-4 1 2 0,1-1 0 0,-1 1 0 15,-3-1-40-15,-4 4-8 0,1-3-2 0,-4 6 0 16,3-7-24-16,-3 4-5 0,3 6-1 0,-3-9 0 16,-4 5-10-16,1-2-2 0,-5 6-1 0,5-3 0 15,-1 3-5-15,0 0-1 0,4 0 0 0,-3 0 0 16,-1 0-8-16,0 3-1 0,0-3-1 0,1 10 0 0,-1-1-2 16,0-3 0-16,-3 4 0 0,0 2 0 0,3 1-9 15,1-1 10-15,-1 4-10 0,0 3 10 0,0-4-2 16,1 4-8-16,3 3 12 0,-4 0-4 0,7 0-8 0,1 3 0 15,-5 10 0-15,8-7 8 0,0 10-8 0,0-4 0 16,4 7 0-16,-1-4 0 0,0 1-9 0,4-10 9 16,4 7 0-16,-1-10 0 0,4 9-8 0,0-5 8 15,7 5 0-15,4-9 0 0,-1 3-8 0,8 1 8 16,0 8 0-16,3-2 0 0,7-7-12 0,0 6 4 16,1 1 8-16,6-7-13 0,0 0 13 0,4-6-9 15,-4-3 9-15,4-6-8 0,-4 2 8 0,4-5 0 16,-4-10 0-16,4 0 0 0,-4-10 20 0,4 1 7 15,0-10 1-15,0-6 0 0,3-9-39 0,1-4-7 16,-5-6-2-16,1 0 0 0,-4 0 20 0,-3-3 0 0,-4-6 0 16,1 6 0-16,-8-3 0 0,-4-4 0 15,-2 1 0-15,-1 6 0 0,-4-3 9 0,-3 9-9 0,-3-3 8 16,-1 10-8-16,-6-10 9 0,-4 6-9 0,0 4 10 0,-7-1-10 16,-1 7 12-16,-6-7-4 0,0 7-8 0,-7 0 12 15,-4 3-4-15,-3 0-8 0,3 0 11 0,-3 12-11 16,0-2 0-16,-1 5 0 0,1 7 0 0,3 3-12 15,1 0-104 1,2 3-21-16,1 7-4 0</inkml:trace>
  <inkml:trace contextRef="#ctx0" brushRef="#br0" timeOffset="40522.208">17925 1914 1245 0,'0'0'27'0,"0"0"5"0,0-10 2 0,0 10 2 0,0 0-28 0,0 0-8 0,0 0 0 0,0 0 0 16,0 0 61-16,10 7 11 16,1 2 3-16,-1 10 0 0,-3-6-28 0,4 12-6 0,-4 3-1 0,0 6 0 15,-3 10-21-15,-1-6-5 0,1-4-1 0,-1 7 0 16,-3-10-13-16,4-5 9 0,3 8-9 0,-4-15 8 16,1 0-8-16,-1 0 0 0,1-10 9 0,-1 0-9 15,-3-2 23-15,0-7 0 0,0 0 0 0,0 0 0 16,0 0 42-16,0 0 9 15,-3-7 2-15,-1-2 0 0,1 0-20 0,-4-10-3 0,3 0-1 0,-3 3 0 16,4-12-24-16,-1 3-6 0,-3 6-1 0,4-9 0 16,3 3-12-16,3-3-9 0,-3 9 12 0,7-6-12 15,0 6 0-15,0 3 0 0,4-3 0 0,-1 10 0 16,5 0 0-16,-5 2 0 0,4 4-9 0,4 3 9 16,0 3-16-16,-4-3 1 0,0 13 1 0,0-1 0 15,0 4-31-15,0 3-7 0,-7 0 0 0,4 9-1 16,-4-3 1-16,0 0 0 0,0 3 0 0,-4-3 0 0,-3-3 26 15,4-6 6-15,0 9 0 0,-1-12 1 0,1-1 19 0,-1-2 0 16,1-7 0-16,-4-3 0 0,0 0 21 0,0 0 2 16,0 0 0-16,0 0 0 0,0-10 9 0,3 1 1 15,1-7 1-15,-1-3 0 0,1-9-19 0,3 3-4 16,-4-9-1-16,8 5 0 0,-4-5-10 0,0 15-14 16,4-15 3-16,3 21 1 15,-4-12-16-15,1 9-3 0,3 7-1 0,0 6 0 0,0 3 30 16,-3-7 0-16,3 14 0 0,0-4 0 15,0 13-32-15,0 2-6 0,-7 7-2 0,7-6 0 0,-3 9 17 0,3-2 3 16,-3 2 1-16,-1-9 0 0,4 6 19 0,0 0 0 16,-3-16 0-16,3 1 0 0,0-1 0 0,4-3 0 15,-4-3 0-15,4-6 9 0,-4-3-21 0,0-10-4 16,0 4 0-16,0-13-1 16,-3 0-7-16,-1-4-2 0,-6 4 0 0,3 3 0 0,-4-6 14 0,1 3 2 0,-8 0 1 15,4 9 0-15,-3-3 23 0,-4 10 5 0,3-4 1 0,-3 4 0 16,0 3 20-16,0 0 4 0,-3 6 0 0,-1 12 1 15,0-9-5-15,-3 7-2 0,4-1 0 0,-1 10 0 16,4-3-13-16,-4 2-2 0,4 7-1 0,0-6 0 16,7 6 0-16,-3-3 0 0,3 0 0 0,0-3 0 15,3-6-9-15,1 2-1 0,-1-5-1 16,4-1 0-16,1-3-11 0,2-3 12 0,-3-3-12 0,4-3 12 16,-1-3-25-16,-3-6-5 0,4-4-1 0,0-3 0 15,-4 0-9-15,-4-3-1 0,1 10-1 16,3-13 0-16,-4 12 11 0,-3 1 3 0,4-1 0 0,-4 7 0 15,3-4 32-15,-3 10 6 0,0 0 2 0,0 0 0 0,0 0 4 0,0 0 2 16,4 10 0-16,3-4 0 0,0 7-3 16,0 2-1-16,4 4 0 0,-1-3 0 0,1 3-9 0,3-1-1 15,0 7-1-15,0-6 0 0,0 6-32 0,0-3-7 16,4 3 0-16,0-6-1 0,-1-3 25 0,1 3 0 16,-1-4 0-16,5-2 0 0,-1-7-23 0,0-3 1 15,-7 4 0-15,4-14-614 16,-1 7-122-16</inkml:trace>
  <inkml:trace contextRef="#ctx0" brushRef="#br0" timeOffset="40664.95">18979 1967 460 0,'8'0'41'0,"-1"0"-33"0,0 6-8 0,0-2 0 16,0 5 107-16,3-3 19 0,4 4 4 0,-3 2 1 15,3 4-95-15,0 3-20 0,0 0-3 0,0 6-296 16,4-7-59-16</inkml:trace>
  <inkml:trace contextRef="#ctx0" brushRef="#br0" timeOffset="40850.244">19318 1939 921 0,'0'0'82'0,"-10"9"-66"0,2-5-16 0,-6 8 0 0,4-3 237 0,-4 4 44 16,-4 6 9-16,-3 6 2 0,-4 3-140 0,0 7-27 15,-3-1-5-15,0 10-2 0,-7-9-54 0,3 5-12 16,0 1-1-16,-3-3-1 0,0-4-50 0,3 4 0 16,0-7-14-16,0 7-745 15,-3-10-149-15</inkml:trace>
  <inkml:trace contextRef="#ctx0" brushRef="#br0" timeOffset="41382.188">15081 3645 1472 0,'0'0'32'0,"0"0"8"0,0 0 0 0,0 0 1 0,0 0-33 0,0 0-8 0,0 0 0 0,0 0 0 16,0 0 25-16,0 0 3 0,7-3 1 0,-3-4 0 15,3 1-29-15,0 3 0 16,0 3-8-16,0-9 8 16,4 2-40-16,3 7 0 0,-4-9-1 0,8 9 0 15,-4-9-75-15,4 9-16 0,-4-4-2 0</inkml:trace>
  <inkml:trace contextRef="#ctx0" brushRef="#br0" timeOffset="41533.307">15568 3428 806 0,'21'-15'36'0,"-10"12"7"0,6-13-35 0,-2 10-8 0,2-4 0 0,4 1 0 15,1-4 109-15,-1 1 20 0,-4 2 4 0,5 1 1 16,-1 9-61-16,-4-13-12 0,5 4-2 0,-5 0-1 16,1 2-34-16,-1-2-6 0,1 0-2 0,-4 2 0 15,-3-5-16-15,-1 2 0 0,1-2 8 0,-4 2-468 16,0 1-95-16</inkml:trace>
  <inkml:trace contextRef="#ctx0" brushRef="#br0" timeOffset="41902.166">15621 3074 950 0,'0'0'20'0,"-4"10"5"0,-3-1 1 0,0 7 2 0,0-1-28 0,-3 7 0 0,-4-6 0 0,3 3 0 15,-3 0 71-15,0 6 9 16,-4-7 1-16,4 8 1 0,-4-1-10 0,1-7-1 0,-1 4-1 16,1 0 0-16,-1 0 1 0,-3-6 0 15,3 3 0-15,0 0 0 0,1-1-3 0,3-8-1 16,0 6 0-16,-1-7 0 0,5 7-19 0,-1-7-4 0,1 0-1 0,3 1 0 15,0-1-6-15,0-2-1 0,-1 2 0 0,5-6 0 16,3 6-16-16,0 1-4 0,0-4-1 0,0 4 0 16,7-1-15-16,0 0 0 0,7-9 8 0,0 10-8 15,0-4 20-15,8-6 2 0,-1 3 0 0,0-3 0 32,7 0-44-32,-3-3-9 0,3 3-1 0,0-9-1 0,4 2-99 0,0-2-19 15,3 0-4-15</inkml:trace>
  <inkml:trace contextRef="#ctx0" brushRef="#br0" timeOffset="42418.558">16542 3325 460 0,'-4'9'41'0,"1"1"-33"16,-8 6-8-16,8 2 0 0,-4-2 193 0,-1 0 37 0,-2-4 7 0,-1 7 2 16,-3-3-88-16,0-7-18 0,0 10-3 0,-4-3-1 15,1-7-47-15,-1 10-10 0,-3-10-1 0,3 10-1 16,8-3-25-16,-1-7-5 0,1 7 0 0,2-4-1 15,1-2-9-15,4-4-2 0,-1 3 0 0,4 1 0 0,0-1-42 16,4-2-9-16,-8-4-1 0,8 6-1 0,3-9 43 16,0 9 9-16,-7-9 1 0,11 7 1 0,-1-4-17 15,4-3-4-15,-3 0-8 0,3 0 12 0,4 0-3 0,-4 0-1 16,3 0 0-16,1-3 0 0,0-4-8 0,3-2 10 16,0-3-10-16,4-4 10 15,-1-3-34-15,1 3-8 0,0-2 0 0,3-8-987 16</inkml:trace>
  <inkml:trace contextRef="#ctx0" brushRef="#br0" timeOffset="42907.63">17748 3112 691 0,'0'0'61'0,"0"0"-49"0,0 0-12 0,7 12 0 0,-3-2 131 0,3 2 23 15,0 4 5-15,0-4 1 0,-3 4-40 0,6 3-7 16,-3 6-1-16,4-6-1 0,-1 6-39 0,4-6-8 16,1 9-2-16,-5-9 0 0,1 6-18 0,-4 0-4 15,3-9-1-15,-3 6 0 0,4-7-3 0,-4 4-1 16,0-9 0-16,-3 8 0 0,-1-8-1 0,1-1 0 15,-1 4 0-15,-3-10 0 0,0 6 12 0,-3-2 2 16,-1-4 1-16,-3 6 0 0,4-9 7 0,-4 9 2 16,-8-9 0-16,1 7 0 0,-3-4-50 0,-1-3-8 15,-7 6 0-15,4-6 0 0,-4 0 20 0,-3 0 12 16,0 0 3-16,-4 0 0 0,1-6-27 0,-5 3-8 16,1-7 0-16,-4 1 0 0,0 0 0 0,4-1-11 15,7 1 0-15,3-7 0 16,4 10-36-16,3-4-7 0,4-8-2 0,7 8-1107 0</inkml:trace>
  <inkml:trace contextRef="#ctx0" brushRef="#br0" timeOffset="43354.15">18355 3021 1382 0,'0'0'123'0,"0"0"-99"15,0 0-24-15,0 0 0 0,7 9 65 0,4 7 8 16,3-13 2-16,3 13 0 0,1-1-27 0,3-2-6 16,-3 6-1-16,7 6 0 0,-1-6-2 0,1-1-1 15,3 4 0-15,-3-3 0 0,0 0-19 0,-1-3-4 16,-3-4-1-16,1 4 0 0,-5-7 2 0,-3 1 0 16,0-1 0-16,1-3 0 0,-5 7 27 0,-3-13 5 15,0 9 2-15,-7-9 0 0,4 0 23 0,-4 0 5 16,0 0 1-16,-4 10 0 0,-3-4-7 0,-3 0 0 15,-1-2-1-15,-3 5 0 0,-4-9-37 0,-6 9-7 16,-1-9-2-16,-3 7 0 0,-1-4-13 0,-6 3-4 0,0-6 0 16,0 0 0-16,6 0-8 0,-6 0 0 0,3 0-10 0,1 0 10 31,2-6-120-31,1 3-19 0,3 3-3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8:03:28.4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16574 3482 288 0,'0'0'25'0,"0"0"-25"16,0 0 0-16,0 0 0 0,0 0 292 0,0 0 54 16,0 0 10-16,0 0 3 0,3 12-195 0,1-12-40 15,-1 16-7-15,4-13-1 0,0 10-40 0,-3-1-8 16,-1-2-2-16,1 5 0 0,3-2-19 0,-4 3-4 15,4 9-1-15,-3 0 0 0,-1-6-15 0,5 2-3 16,-5 5-1-16,4 8 0 0,-3-15-9 0,-1 6-2 16,1 3 0-16,3 0 0 0,-4-12-12 0,1 9 11 15,-1-6-11-15,1 0 10 0,-1 0-10 0,1-1 8 16,-1-2-8-16,1 0 8 0,0-7-8 0,-1 1 0 16,-3-1 0-16,0-6 0 15,0-3-32-15,0 0-11 0,0 0-2 0,-3-3-1 16,-5-13-158-16,5 4-31 0,-1-10-6 0</inkml:trace>
  <inkml:trace contextRef="#ctx0" brushRef="#br0" timeOffset="431.314">16584 3548 403 0,'0'0'17'0,"0"0"5"16,0-10-22-16,0 1 0 0,0 6 0 0,4-10 0 16,-1 10 212-16,1-13 39 0,3 16 7 0,0-12 2 15,0 2-152-15,-4 4-29 0,4-3-7 0,4 2 0 0,0-2-35 0,3 6-6 16,0-3-2-16,0-4 0 15,0 10-14-15,0-3-3 0,0-3-1 0,0 6 0 0,0 0-11 0,1 0 0 16,-1 0 0-16,0 6 0 16,-7-3 0-16,3-3 12 0,1 6-12 0,-4-2 12 0,0 2-4 0,0-3-8 15,-7-3 12-15,4 9-4 0,-1 1 4 16,-3-4 0-16,0 4 0 0,-3-1 0 0,3 0-1 0,-7-2 0 16,0 2 0-16,-4-6 0 0,0 10-11 0,1-10 12 15,-1 6-12-15,-3-2 12 0,-7-4 31 0,7 6 6 16,0-3 2-16,0-3 0 0,-4 4 27 0,7-4 6 15,-3-3 0-15,7 6 1 0,0-6-33 0,0 6-8 16,0-6 0-16,7 0-1 0,0 0-9 0,0 0-2 16,0 0 0-16,0 0 0 0,0 0-16 0,0 0-3 15,-3 10-1-15,3 2 0 0,3-12-12 0,1 16-16 16,6-13 3-16,1 10 1 0,-1-1 23 0,5-2 5 16,2-1 0-16,4 7 1 0,4-7-17 0,0 10 0 15,-1-10 0-15,8 7 0 0,-4 0 0 0,1-4 0 0,-1-2 0 16,0-1 0-16,-3 1 0 0,-1-1 8 0,-6-3-8 0,3 4 0 15,-3-1 0-15,-4 0 0 0,0-9 0 16,0 7-808-16,-7 2-156 0</inkml:trace>
  <inkml:trace contextRef="#ctx0" brushRef="#br0" timeOffset="10786.649">10065 16931 1670 0,'-14'3'148'0,"14"-3"-118"0,0 0-30 0,0 0 0 16,0 0 35-16,0 0 1 0,0 0 0 0,7 7 0 15,0-4-23-15,3 3-4 0,12 3-1 0,2 1 0 16,8-1 8-16,-4-2 0 0,4 2 1 0,7-6 0 16,7 3 2-16,-1 4 0 0,-9-4 0 0,6-3 0 15,4 7-4-15,-4-10-1 0,-6 6 0 0,-5-6 0 16,-2 0 0-16,2 0 0 0,-3-6 0 0,1 2 0 16,-8-2-2-16,-3 3-1 0,3-3 0 0,-7-4 0 15,-14 10-11-15,3-6 10 0,8 3-10 0,-1-3 10 16,5 3-10-16,-15 3 0 0,-11 0 0 0,4-7 0 0,0 7-24 15,-4 0 0-15,-10 7 0 0,-4-4 0 16,4-3-16-16,-7 6-4 0,-4-6-1 0,-6 3 0 16,-8-3 34-16,3 0 11 0,8 0 0 0,-7 0 0 0,-8 0 0 0,8-3 0 15,7 3 12-15,3-6-3 0,4 6 25 0,3 0 5 16,4 0 1-16,7-3 0 0,3 3-40 0,1 0 0 16,-1 3 0-16,7-3 0 0,4 0 14 0,0 0-2 15,0 0 0-15,0 0 0 0,11 0-12 0,0 0 0 16,6 0 0-16,1 0-10 0,-4 0 10 0,14 0 0 15,11 0 0-15,0-3 0 0,-11-4 0 0,7 4 8 16,11-3-8-16,-3-4 11 0,-1 7-1 0,-3-3 0 16,0-3 0-16,-4 2 0 0,4 4-2 0,-8-6-8 15,-6 3 12-15,7 2-4 0,3-2-8 0,-10 6 12 16,-11 0-12-16,0-3 12 0,-3 6-2 0,-4-3 0 0,3 0 0 16,-10 0 0-16,-14 0-10 0,7 0 0 0,7 0 0 0,-18 0 8 15,-6 0-20-15,-1 0-4 0,0 0 0 0,-3 0-1 16,-4 0 7-16,-6 0 2 0,-12 0 0 0,1 0 0 15,13 0 18-15,-13-3 4 0,-11-3 1 0,4 6 0 16,6 0 20-16,8-7 4 0,3 14 1 0,4-7 0 16,10 6-11-16,0-3-1 0,8 7-1 0,3-10 0 15,0 9-16-15,7-3-3 0,7-3-8 16,3 7 12-16,4 2-12 0,4-9-12 0,6 7 3 0,12-4 0 16,2-3 0-16,5-3 0 0,-5 0 0 0,15 0 0 15,4 0 9-15,3-3 0 0,-8-3 0 0,5 3-8 16,-1-4 8-16,1-2 0 0,-5 3 0 0,1 3 0 15,0-4 0-15,-4 7 0 0,4-3 0 0,-7-3 0 0,-14 6 0 16,7 0 8-16,3 0-8 0,-3 0 0 0,-8 0 0 16,-3 0 0-16,-6 0-12 0,2 6 4 15,-3-3-16-15,-14-3-4 0,0 0 0 0,-7 7 0 16,4-4-1-16,-11 3-1 0,-15 0 0 0,-2-3 0 0,-1 4 8 0,-3-7 2 16,-4-7 0-16,-11 7 0 0,1-3 20 0,3-3 12 15,0-3-2-15,-7 2 0 0,-3-2 12 0,3 6 2 16,11-3 1-16,3 6 0 0,4-4 1 0,-1-2 0 15,5 6 0-15,9 0 0 0,8 0-6 0,0 0-2 16,-3 0 0-16,2 0 0 0,8 0-8 0,7 0-2 16,0 0 0-16,0 0 0 0,11 10-8 0,7-10-12 15,6 6 2-15,5-3 1 0,-5 3 9 0,12-6-8 16,9 0 8-16,5 0-8 0,-4 0 8 0,0 0 0 16,6 0 0-16,1-6 0 0,7 6 0 0,-10 0 0 0,-4-3 0 15,3-3 0-15,4 6 0 0,-4 0 0 16,-10-4 0-16,-4-2 0 0,1-3 0 0,-8 2 0 0,0 4 0 0,-7-3 0 15,-3-3 0-15,-4 6-8 0,4-7 8 0,-11 4-12 32,-7 6-30-32,0-10-6 0,0 7-2 0,0 3-929 0</inkml:trace>
  <inkml:trace contextRef="#ctx0" brushRef="#br0" timeOffset="36623.284">10410 16818 864 0,'-35'7'76'0,"25"-4"-60"16,3-6-16-16,7 3 0 0,10 0 89 0,-10 0 15 15,0 0 4-15,0 0 0 0,0 0-5 0,0 0-1 16,-7 0 0-16,7 0 0 0,4-7-42 0,-4 7-8 15,0 0-1-15,0 0-1 0,10 0-30 0,4 0-5 16,0 7-2-16,1-7 0 0,2 9 3 0,4-3 0 16,11-3 0-16,0 7 0 0,-7-4-3 0,6-3 0 0,8 4 0 0,0-4 0 15,3-3-13-15,-3 6 0 0,-4-3 8 16,15-3-8-16,3 6 0 0,-4-6 0 0,-7 0 8 0,8 3-8 16,-4-3 0-16,-1-3 0 0,-2-3 8 0,-1 3-8 15,-3-6 0-15,0-7 0 0,3-3 0 0,-3 3-10 16,-7-6 18-16,6-3 3 0,5-3 1 0,-1-6 0 15,0 5-12-15,-3-11-17 0,0 2 4 0,3-6 1 16,-6 0 28-16,-8 10 7 0,-3-4 1 0,3-6 0 16,-4 7-13-16,1-7-3 0,0 0 0 0,-4 6 0 15,0-6-8-15,4-9 8 0,-4 0-8 0,-3-1 8 16,-1 1-8-16,-6 15 12 0,-4-12-12 0,0 6 12 16,0-3-4-16,-3 3 0 0,-4 0 0 0,-4-3 0 0,-3-3 1 15,0-12 0-15,-4-1 0 0,1 6 0 0,-1-2-1 0,-3 12 0 16,0 3 0-16,0 6 0 0,0-3-8 0,0 13 12 15,-4-6-12-15,0 5 12 0,4 4-12 0,-7 3-12 16,-4-3 2-16,1 10 1 0,-1-4 27 0,-7 0 6 16,-3 3 0-16,-11-2 1 0,-3-1-9 0,3 0-3 15,4 3 0-15,-4-3 0 0,0 1 11 0,0 2 1 16,-3 3 1-16,6-2 0 0,4 5-36 0,-6 1-7 16,-5 3-2-16,1-4 0 0,14 7 19 0,3-3 0 15,-3 6 0-15,-1-3 0 0,1-4 8 0,7 7-8 16,3 0 11-16,-3 0-11 0,-4-3 14 0,7 3-4 15,4 3-1-15,-3-3 0 0,-1 0-9 0,-3 0 0 16,-1 7 0-16,1-4 8 0,-4 3-8 0,-3 4 0 16,-7-1 0-16,3 7 0 0,14-4 12 0,-6 7 0 0,-15-3 0 0,7 9 0 15,4-3-4-15,3 0 0 16,-3 0 0-16,3 3 0 0,0 9 0 0,7-6-8 0,1 7 12 16,-1-1-4-16,4 4-8 0,0 0 0 0,3 12 0 15,4-3 0-15,0 0 0 0,3 3-9 0,4-3 9 0,-3 3 0 16,6-3-8-16,-3-3 8 0,3 3 0 0,1 13 0 15,3-4 0-15,3 4 0 0,1 3 0 0,7-1 0 16,-1-8 0-16,1 2 0 0,6-3 0 0,-3 7 0 16,4-7 0-16,0 1 0 0,3 2 0 0,0 4 0 15,0-13 0-15,-3 3 0 0,10-13 0 0,0 7 9 16,-3-9-9-16,3-4 10 0,0 0-10 0,8-9 10 16,-1 4-10-16,-7-8 8 0,-7-2-8 0,8 0 8 0,6-4-8 15,-3-2-14-15,-1-4 3 0,1-3 1 16,-4-3-164-16,8 0-33 0</inkml:trace>
  <inkml:trace contextRef="#ctx0" brushRef="#br0" timeOffset="62735.6">16595 4018 172 0,'0'0'16'0,"0"0"-16"0,0 0 0 0,0 0 0 15,0 0 246-15,0 0 46 0,0 0 10 0,0 0 2 0,0 0-162 0,0 0-32 16,0 0-6-16,0 0-2 16,0 0-10-16,0 0-1 0,0 0-1 0,0 0 0 0,0 0-74 0,0 0-16 15,7 3 0-15,-4 7 0 0,8-10 12 0,-4 9 3 16,0-9 1-16,4 6 0 0,-1-6-2 0,1 7 0 16,-1-4 0-16,4-3 0 0,4 9-2 0,0-9 0 15,3 9 0-15,4-9 0 0,-1 0-4 16,4 7-8-16,4 2 11 0,0-9-11 0,3 0 8 0,1 0-8 15,-1 0 0-15,0 0 0 0,0-9 11 0,1 2-11 16,-1-2 10-16,-3-3-10 0,-1-1 8 0,1-6-8 16,0 0 0-16,-4-6 0 0,-3 6 11 0,-4 1-11 15,0-7 12-15,0-4-12 0,-3 1 10 0,-4 3-10 16,0-9 8-16,-3 5-8 0,-8-5 10 0,1-4-10 16,-1 4 12-16,-3-1-12 0,-3 4 12 0,-4-4-4 15,0 1 0-15,-4-1-8 0,4 1 17 0,-7-4-3 16,-4 10-1-16,4-16 0 0,-7 19 3 0,3-13 1 15,1 4 0-15,-1 9 0 0,-3-3-8 0,-4 2-1 16,4 8-8-16,-4-1 12 0,4 0-2 0,-3 10-1 0,-5-7 0 16,8 16 0-16,-4 0 4 0,1-9 1 0,-8 9 0 15,4 9 0-15,0-9 6 0,-4 0 2 0,-3 9 0 16,-8 1 0-16,1 5 8 0,7 4 2 0,-1-3 0 0,8-4 0 16,-4 14-32-16,4-8 0 0,3 7 0 0,4 1 0 15,0 2 8-15,3 0 0 0,1-9-8 0,-1 15 12 16,8-9-12-16,-5 4 8 0,5-1-8 0,3 6 0 15,3 1 0-15,1-7 0 0,3-3 0 0,0 13 0 16,3-4 0-16,1 4 0 0,3-4 0 0,-4 1 0 16,4-7 8-16,1 16-8 0,2-3 0 0,1-10 0 15,-1 0 9-15,4-2-9 0,-3-4 8 0,0-3-8 16,3-3 8-16,0 3-8 0,3-10 0 0,-2 4 8 16,6-7-104-16,3-6-20 0,1-3-5 0,0-3-963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8:04:44.2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11977 17897 1854 0,'0'0'40'0,"0"0"9"0,0 0 2 0,0 0 1 0,0 0-41 0,0 0-11 16,0 0 0-16,0 0 0 0,0 0 19 0,10 0 1 0,1-3 1 0,7-3 0 16,-1 6 1-16,1 0 0 0,3-10 0 0,4 10 0 15,-1 0 6-15,1-6 2 0,3 3 0 0,-3-3 0 0,3 6 0 0,1 0 0 16,-5-4 0-16,4-2 0 0,1 3-10 0,-1-3-3 15,4 3 0-15,-1-4 0 16,1-2-6-16,3 0-2 0,1 2 0 0,2-2 0 0,-2 6-9 0,3-7 8 16,-4 4-8-16,4-3 8 0,-1-1-8 15,1 4 8-15,0 3-8 0,0-3 8 0,0 2-8 0,-1-2 0 16,5 6 0-16,3 0 0 0,-4 0 0 0,4 0 8 16,0 0-8-16,0 6 0 0,-4-6 8 0,0 4-8 15,4-4 8-15,0 6-8 0,-7-6 0 0,7 0 0 16,-4 0 0-16,4 0 0 0,0-6 0 0,3 6 0 15,-3-4 0-15,3-2 0 0,-3 6 0 0,-3-3 0 16,-1-3 0-16,4 3 0 0,3-4 0 0,1 4 0 16,-5-3 0-16,8 6 0 0,-3-6 0 0,3 6 0 15,0 0 0-15,3 6 0 0,-7-6 0 0,1 0 0 0,3 6 0 0,3-6 0 16,-3 0 0-16,3 0 0 0,1 3 0 0,-1-3 0 16,-3 0 0-16,-3-3 0 0,-1-3 0 0,0 6 0 15,1-6 0-15,3 3 8 0,-4-4-8 16,4-2 0-16,3 6 0 0,-3-4 0 15,0 4 0-15,4-3 0 0,-4 3 0 0,0-3 0 0,3 2 0 16,4-2 0-16,-4 6 0 0,1-6 0 0,6 6 0 0,1 0 0 16,-8 6 0-16,4-6 0 0,0 0 0 0,4 0 0 15,-8 0 11-15,4 0-3 0,4 0-8 0,-1 0 12 16,-6 0-4-16,3-6 0 0,-4 3-8 0,8 3 12 16,-4-6 4-16,3 2 0 0,4 4 0 0,7-6 0 15,-7 6-16-15,4-3-8 0,-4-3 8 0,7 6-13 16,-4-3 13-16,8 3 0 0,3 0 0 0,4 0 0 15,-1 3 0-15,-2-3 0 0,2 0 0 0,12 0 0 0,-5 0 8 0,5 0-8 16,-5 0 0-16,12 0 0 0,-5-3 12 0,-2-4-4 16,2 4 0-16,5-3-8 0,-12-3 15 0,5 2-4 15,-5-2-1-15,5-4 0 0,-12-2-10 0,-6-4 10 16,-1 3-10-16,1-3-751 16,-7-6-156-16</inkml:trace>
  <inkml:trace contextRef="#ctx0" brushRef="#br0" timeOffset="9818.402">11684 17878 230 0,'0'0'20'0,"0"0"-20"16,0 0 0-16,0 0 0 0,0 0 123 0,0 0 20 16,0 0 4-16,0 0 1 0,0 0-61 0,0 0-12 0,0 0-3 0,0 0 0 15,0 0-10-15,0 0-2 16,0 0-1-16,0 0 0 0,0 0 11 0,0 0 2 15,0 0 1-15,0 0 0 0,0 0-21 0,0 0-4 0,0 0 0 0,0 0-1 16,0 0-24-16,11 0-5 0,-11 0-1 0,0 0 0 16,0 0-5-16,7 0 0 0,-7 0-1 0,7 0 0 15,3 7-11-15,1-7 0 0,-1 3 9 0,1-3-9 16,0 0 0-16,-1 0 0 0,1 0 0 0,-1 6 0 16,1-6 8-16,3 3-8 0,0-3 8 0,0 6-8 15,0-3-10-15,1-3-6 0,-5 7-2 0,8-4 0 16,-1-3 32-16,-3 0 6 0,4 0 2 0,0 6 0 15,3-6-22-15,0 3 0 0,-3-3 0 0,3 0 0 16,0-3 0-16,0 3 0 0,0-6 0 0,4 6 0 16,-4 0 0-16,-3 0 0 0,3 0 0 0,4 6 0 15,-8-6 0-15,5 3 0 0,-1-3 0 0,0 7 0 16,0-4-13-16,0 3-7 0,0 0-2 0,4-3 0 16,0 7 35-16,-1-10 7 0,5 6 2 0,-1-3 0 0,0-3-22 15,4 0 0-15,0 0 0 0,-4 0 0 0,4 0-13 0,-4 0-7 16,4 0-2-16,-4-3 0 0,4-3 37 0,-4 6 7 15,4 0 2-15,-4 0 0 0,-4-3-39 0,5 3-7 16,2 0-2-16,5 3 0 0,-8-3 42 0,4 0 8 16,3 0 2-16,0 6 0 0,1-6-28 0,-1 3 0 15,-3-3 0-15,3 0 0 0,0 0 34 0,0 0 2 16,1-3 0-16,-1-3 0 16,0 3-80-16,4-4-16 0,-4 4-4 0,4-3 0 0,-4-3 74 0,8 2 14 15,-1-2 4-15,0 6 0 0,-3-7-28 0,4 4 0 16,-1-3 0-16,-3-1 0 0,-1 4 0 0,1 3 0 15,-3-3 0-15,2 6 0 0,1-4 0 0,3-2 0 0,-3 3 0 16,7-3 0-16,-4 6 0 0,1-3 0 0,-1-4 0 0,0-2 0 16,-3 3 0-16,4 3 0 0,-8-4 0 0,4 4 0 15,3-6 0-15,0 2 0 0,-3 4 0 16,7-3 0-16,-4 3 0 0,4-3 0 0,-3 6 0 0,2-3 0 31,-2-4-17-31,-4 7-9 0,-1-6-2 0,5 6 0 0,-1 0 28 0,-3 0 0 0,0 0 0 0,7 0 0 16,-1 0 17-16,-2 6 9 0,-1-6 2 0,4 0 0 15,-7 0-28-15,0-6 0 0,-4 6 0 0,4 0 0 16,-4-9 9-16,7 9-9 0,1-4 10 0,2-2-10 16,-2 6 14-16,-1 0-3 0,7-3-1 0,1 3 0 15,-4 0-10-15,0 0 12 0,-4 0-12 0,7 0 12 16,-6 0-12-16,2 3 10 0,1-3-10 0,4 0 10 0,-1 6-10 16,1-2 0-16,-1-4 0 0,-3 6 8 15,0-6-8-15,-1 0 8 0,-2 0-8 0,3 0 8 0,-4-6 2 0,4 2 0 16,3-2 0-16,4 3 0 15,-3-3 3-15,-1-4 1 0,0 1 0 0,4 3 0 0,0 3-2 0,-3-4 0 16,-5-2 0-16,8 6 0 0,0-7-12 0,-3 4 9 16,-1 6-9-16,7-3 8 0,-6-3-8 0,-1-4 0 15,1 10 0-15,-1-6 8 0,-3 3-8 0,0 3 0 16,3-6 0-16,1 6 8 0,-5-4-8 0,5-2 0 16,-1 3 0-16,4-3 8 0,-4 6-8 0,1-10 12 15,-8 10-12-15,8-3 12 0,-8-3-1 0,4 6 0 16,0-6 0-16,3 3 0 0,-7 3 1 0,4-7 0 15,4 7 0-15,-5-3 0 0,-2-3-1 0,-1 6 0 16,-3-3 0-16,0 3 0 0,-7-7-2 0,-1 7 0 0,1 0 0 16,0 0 0-16,-4-3 3 0,0 3 1 15,-3 0 0-15,3 0 0 0,-3 0 0 0,-4-6 0 0,0 6 0 16,-3 0 0-16,-1 0-2 0,1 0-1 16,-7 0 0-16,3 0 0 0,0 0-2 0,0 0-8 0,-3 0 12 0,-1 0-4 15,-3 0-8-15,0 6 0 0,0-6 0 0,-7 0 8 16,0 0-24-16,7 3-6 0,0-3-1 0,0 10-1042 15</inkml:trace>
  <inkml:trace contextRef="#ctx0" brushRef="#br0" timeOffset="12637.019">15819 14630 576 0,'0'0'51'0,"0"0"-41"0,0 0-10 0,0 0 0 16,0 0 156-16,-7 0 28 0,7 0 7 0,-8 0 1 16,1 0-103-16,7 0-20 0,0 0-4 0,0 0-1 15,0 0-15-15,0 0-3 16,0 0-1-16,0 0 0 0,0 0-33 0,0 0-12 0,0 0 9 0,0 0-9 15,0 0 11-15,7 0-3 0,4 0-8 16,-4 0 12-16,4 0 1 0,-1 3 0 0,1 3 0 0,-1-6 0 16,1 6 3-16,0-3 1 0,3 7 0 0,3-4 0 15,-3-3-3-15,1 7-1 0,2-4 0 0,1 3 0 16,3 1-4-16,-3-1-1 0,3 1 0 0,-4-1 0 16,5-3 11-16,-1-3 1 0,-4 4 1 0,1-4 0 15,3 3-21-15,4-6-12 0,-4 0 2 0,0 0 0 16,0-9 10-16,1 9 8 0,-5-7-8 0,4-2 11 15,1 0-11-15,-5-1 12 0,8 1-12 0,-4-1 12 16,0-5-12-16,-3 5 12 0,0-9-12 0,-1 10 12 0,1-7-12 0,-4-3 12 16,0 1-12-16,-3-1 12 0,3 0-12 0,-4 0 12 15,-3-3-12-15,0 3 12 0,0-6-26 16,1 7-5-16,-5-11-1 0,1 11 0 0,-4-8 20 0,3 1 0 16,-3 3 0-16,0-3 0 0,-3 0 48 0,-1 6 12 15,-3-9 4-15,-4 9 0 0,4-6-64 0,-3 0-20 16,-1 6 0-16,-3 1 0 0,3-1 20 0,-6 0 0 15,-1 3 0-15,-3-9 0 0,3 13 0 0,1-4 0 16,-4-3 0-16,3 3 0 0,-3 4 0 0,3 3 0 16,1-7 8-16,-1 6-8 0,-3 4 0 0,0-3 11 15,-4-1-11-15,4 1 10 0,0 0 1 0,-1 2 0 16,1 4 0-16,-4-3 0 0,4 3 2 0,0-4 1 16,-4 7 0-16,4-3 0 0,-7 3-5 0,3 0-1 0,-3 0 0 15,0 0 0-15,-4 0-24 0,0 3-4 0,8-3-2 0,-8 7 0 16,4-4 69-16,0 3 13 0,-1-3 4 0,5 10 0 15,-5-4-52-15,5 1-12 0,3-1 0 0,-4 0 0 16,7 1 0-16,-3 9 9 0,0-10-9 0,0 10 12 16,3-3-12-16,4-1 0 0,-4-2 9 0,4 2-9 15,0 4 8-15,0-3-8 0,3-4 8 0,-3 7-8 16,4 3 0-16,3 0 9 0,0 3-9 0,0 0 0 16,3 4 8-16,4-1-8 0,0-3 0 0,0 9 0 15,7-5 8-15,0-1-8 0,4 3 0 0,3 1 0 16,0-7 0-16,0 3 0 0,0 3 8 0,4-9-8 15,-1 3-12-15,1 0-7 0,3-3-1 0,-3 3 0 16,7 0 20-16,-4-6 0 0,3 0 0 0,1-3 0 16,0-4 0-16,0-5 0 0,3 2 0 0,0 0 0 0,0-2 21 0,0-7 8 15,1-7 2-15,6 4 0 16,-7-3-127-16,4-10-24 0,-4 7-6 0</inkml:trace>
  <inkml:trace contextRef="#ctx0" brushRef="#br0" timeOffset="16883.6318">16775 12551 1029 0,'0'0'45'0,"0"0"11"16,0 0-45-16,0 0-11 0,0 0 0 0,0 0 0 0,0 0 57 0,0 0 10 16,3 9 1-16,1 0 1 0,3 1-41 0,3-10-9 15,1 6-2-15,3-3 0 16,4-3-4-16,3 0-1 0,0 0 0 0,7 0 0 0,-3 0 0 15,3 0-1-15,0-3 0 0,4 3 0 0,-4-6 13 16,4 6 4-16,3 0 0 0,-3-10 0 0,0 7 2 0,3-3 1 16,4-3 0-16,0-1 0 0,-4-6 0 15,0 4 0-15,1-4 0 0,2-3 0 0,-2-6-6 0,-1 0-1 16,-3-3 0-16,3 0 0 0,-7-7 9 0,-3 1 2 16,-4-10 0-16,0 6 0 0,0-6-35 0,-7 0-14 15,1 7 1-15,-5-7 0 0,1 6 13 0,-4-2 10 16,3 2-2-16,-3 0 0 0,-7 4-8 0,0-4 8 15,0 4-8-15,-7-4 8 0,4 4 9 0,-4-1 2 16,-7 1 0-16,0-1 0 0,-1 7 5 0,-2 0 2 16,-4 3 0-16,-8-4 0 0,5 11-6 0,-4-8 0 15,-4 1-1-15,-4 7 0 0,5-1-2 0,-5 3 0 16,1 3 0-16,-4-2 0 0,4-4 3 0,0 10 0 0,0-1 0 16,-1 1 0-16,1 2-8 0,-4-2 0 15,0 9-1-15,-3-3 0 0,0-3-2 0,-1 6 0 0,1 0 0 16,0 6 0-16,-1-3 7 0,5-3 2 0,2 9 0 15,1-2 0-15,7 2-5 0,3 1-1 0,-3-1 0 0,3 10 0 16,4-10-4-16,0 10 0 0,-4-3-8 0,4 3 12 16,3-1-12-16,-3 4 0 0,4 0 0 0,-1 6 0 15,0 7 0-15,1-1 0 0,3 4 0 0,-1-3 0 16,5-1 0-16,-1 4 0 0,4-7 0 0,-3 0 0 16,6 4 0-16,1-7 0 0,3 7 0 0,3-7 0 15,1 6 0-15,6 7 0 0,1 0-8 0,3 9 8 16,4-3 0-16,3 3 0 0,-4-6 0 0,4-6 0 0,-3 6 0 15,0-7 0-15,-1-2 0 0,1-7 0 0,0 0 12 16,-1-3 0-16,1 0 0 0,3-6 0 0,-3 0-1 16,3-3-1-16,0-7 0 0,4 1 0 15,3-1-10-15,0 0 10 0,4 1-10 0,3-10 10 16,-3 0-34-16,7 0-6 0,-4-3-2 0</inkml:trace>
  <inkml:trace contextRef="#ctx0" brushRef="#br0" timeOffset="26596.848">17667 9964 1184 0,'0'0'52'0,"0"0"12"0,0 0-52 0,0 0-12 16,0 0 0-16,0 0 0 0,7 6 85 0,4-3 15 15,-4-3 2-15,0 0 1 0,3 0-44 0,-2 0-9 16,2 0-2-16,1 0 0 0,3 0 1 0,3-3 0 16,-2-3 0-16,6-4 0 0,-7 4-21 0,7 3-4 15,-3-7 0-15,3 1-1 0,3-7-3 0,1 7 0 16,0-1 0-16,0-5 0 0,3 5-8 0,0 1-1 16,-3-10-1-16,3 10 0 0,-7-7 13 0,4-3 2 15,-4 0 1-15,0 4 0 0,-3-4-26 0,-1-6-12 16,1 3 0-16,-4-3 1 0,4-3 11 0,-8-1-12 15,4-2 12-15,-3 3-12 16,-4-7-28-16,0 7-5 0,0 3-2 0,0-3 0 0,-3 3 38 0,-1-4 9 16,1 11 0-16,-1-1 0 0,-3-6-14 0,0 6-1 15,0 3 0-15,-3-3 0 16,-1 1-16-16,1 2-3 0,-1-3-1 0,1 0 0 16,-8 4 0-16,4 2 0 0,0-6 0 0,0-3 0 0,-7 10 24 0,3-4 11 0,-3-3-10 0,0 0 10 15,-4 1 20-15,1-4 11 0,-1 3 1 0,-3 6 1 16,0-6 13-16,0 4 2 0,-4-1 1 0,-3 7 0 15,0-10-13-15,-1 9-4 0,5 4 0 0,-5-3 0 16,5 6-4-16,-1-4 0 0,0 7-1 0,1 0 0 16,2 0-4-16,1 0-1 0,4 7 0 0,-1-4 0 15,0 3-2-15,1-3 0 0,3 13 0 0,-4-7 0 16,4 7-5-16,-4 3-2 0,4 0 0 0,0-1 0 16,0 7-13-16,-4-6 8 0,1 10-8 0,3-8 0 0,-4 1 9 15,4-3-9-15,0 6 8 0,3-6-8 0,-3 0 14 0,0-3-2 16,3 2-1-16,1-2 0 15,-1-3 1-15,4 2 0 0,0 4 0 0,0-3 0 0,3 3-2 0,1-1 0 16,-4 1 0-16,3 6 0 0,4 4-10 0,0 2 12 16,-3-3-12-16,3 0 12 0,3 7-2 0,1-7 0 15,-1-3 0-15,4 3 0 0,0-9 1 0,4 6 0 16,0-6 0-16,3 0 0 0,-7-3 1 0,7 2 0 16,0-2 0-16,0-3 0 0,0 2-4 0,4 1 0 15,-4-7 0-15,4 4 0 0,-1-7 0 0,4 4 0 16,1-7 0-16,-1 3 0 0,0 0 0 0,4-6 0 15,-4 0 0-15,0-6 0 0,4 6-20 0,-4-9-4 16,0 2 0-16,0-2-1 16,4 6-82-16,0-13-16 0,3 7-3 0</inkml:trace>
  <inkml:trace contextRef="#ctx0" brushRef="#br0" timeOffset="28796.455">16397 7668 1094 0,'0'0'97'0,"0"0"-77"15,7 3-20-15,0 4 0 0,7-4 42 0,-3 6 5 16,7 4 1-16,-1-4 0 0,-3-6-14 0,7 7-2 15,1-1-1-15,-1-3 0 0,4-3-4 0,3 4-1 16,0-7 0-16,4 0 0 0,-1 0-15 0,8-7-3 16,0 4-8-16,3-3 12 0,1-3 18 0,-1-1 3 15,-3-2 1-15,0-4 0 0,-1 0-10 0,-6-3-1 16,0-6-1-16,0 7 0 0,-4-4-11 0,0-10-3 0,0 4 0 0,-3 0 0 16,-4-7 24-16,0-2 4 15,-3 2 0-15,0-2 1 0,-4 2-6 0,-7 1-2 0,0 5 0 0,-4-5 0 16,-6-1 7-16,3 7 2 0,-7-6 0 15,0-1 0-15,-4-3 9 0,-3 10 1 0,-4-13 1 16,-3 10 0-16,0-3-4 0,0-1-1 0,-4 1 0 0,-6 5 0 16,2 4-16-16,-2-3-3 0,-5 3-1 15,-3 6 0-15,1 0-6 0,-5 4-2 0,5 2 0 0,-1 4 0 16,-4 3 3-16,5-4 0 0,2 4 0 0,-2 3 0 16,2 3-19-16,1 0 0 0,-4 0 0 0,7 9 0 15,4 1 9-15,-7-1-9 0,-11 7 0 0,0 2 9 16,7 7-9-16,1 4 0 0,2 8 9 0,1 4-9 15,3-3 0-15,4 6 0 0,3-7 0 0,4 7 0 0,0-6 0 16,7 6 0-16,0-10-12 0,10 4 4 16,1-4 8-16,6 4 0 0,1 3 8 0,-1-4-8 0,8-2 0 15,-1 2 0-15,1 4 0 0,3-9 0 0,4-1 0 16,-1-3 0-16,-2-3 0 0,6-3-8 0,-4 3 8 0,1-6 9 16,3 0-1-16,4-3-8 15,0-7-20-15,-1 0-12 0,4 1-1 0,1-4-1122 16</inkml:trace>
  <inkml:trace contextRef="#ctx0" brushRef="#br0" timeOffset="29614.636">15032 9882 1508 0,'0'0'67'15,"3"3"13"-15,4 3-64 0,4 4-16 0,3-1 0 0,0 1 0 16,4-1 0-16,0-9-9 0,-1 0 1 0,1 0 0 0,-1 0 8 0,-2-3 0 15,-1-7 0-15,-4 4 0 16,8-6 8-16,-4-4 3 0,-3 0 1 0,-1 7 0 0,-3-4 12 16,0-2 2-16,-3-1 1 0,-1 7 0 0,-3-1 18 0,-7-2 4 15,4-4 1-15,-4 10 0 0,0 3 6 0,-4-4 2 16,0-2 0-16,-3 9 0 0,0 0-2 0,-3 0-1 16,-1 0 0-16,4 6 0 0,3 4-14 0,-3-1-2 15,-3 0-1-15,6 10 0 0,-3-3-22 0,7 3-5 16,0-1-1-16,0 1 0 0,3 6-2 0,4-6-8 15,0 6 12-15,7 4-4 0,-3-11-8 0,6 7 0 16,4-6 0-16,1 6 0 0,-1-6-13 0,3-3 1 16,-3-4 1-16,4-2 0 15,3-4-188-15,-3 3-37 0</inkml:trace>
  <inkml:trace contextRef="#ctx0" brushRef="#br0" timeOffset="29749.974">15469 9832 460 0,'0'0'41'0,"11"0"-33"15,-1 0-8-15,5 6 0 0,2-6 172 0,-3 9 33 0,4 1 7 0,3-4 0 16,0 7-126-16,4-7-26 0,-4 10-4 0,4-4-2 16,-4-2-35-16,4 5-7 0,-1-5-2 0,5-1 0 31,-5 1-29-31,1-1-5 0,0-3-2 0,-1-6-390 0,-2 0-79 0</inkml:trace>
  <inkml:trace contextRef="#ctx0" brushRef="#br0" timeOffset="29894.435">15900 9625 1479 0,'0'0'65'0,"-11"6"15"0,1-3-64 0,-5 7-16 0,5-4 0 0,-4 13 0 0,0-4 111 0,0-2 19 16,-4 12 4-16,4 0 1 0,0 3-51 0,0 1-11 15,-4 5-1-15,0 4-1 0,1 2-44 0,3 4-9 16,-4 3-2-16,4-3 0 16,0-6-16-16,3-4-11 0,0 1 2 0,4-10 0 15,4-6-159-15,6-7-32 0,1-5-7 0</inkml:trace>
  <inkml:trace contextRef="#ctx0" brushRef="#br0" timeOffset="30080.271">16133 9509 230 0,'3'9'20'0,"4"7"-20"16,4 0 0-16,-1 6 0 0,-3 3 262 0,4 9 48 16,-4 1 10-16,4 2 1 0,-4 10-152 0,0 3-30 15,-4-3-7-15,4 16 0 0,0 0-44 0,-3-10-9 16,3 7-2-16,0-7 0 0,0-6-49 0,0-3-11 15,4-6-1-15,-4-4-1 0,-4-9-15 0,4-6 0 0,0-3 0 16,0-4-10 0,-3-5-152-16,-4-7-30 0,11-7-7 0</inkml:trace>
  <inkml:trace contextRef="#ctx0" brushRef="#br0" timeOffset="30352.101">16125 9393 1278 0,'0'0'56'0,"0"0"12"0,4-10-54 0,-4 10-14 0,0 0 0 0,7-9 0 0,0 9 100 16,4-6 16-16,-4 3 4 0,7 3 1 0,4 0-73 0,3 3-14 16,-4 3-3-16,8-6-1 0,0 6-12 0,-1-3-2 15,1 7-1-15,0-4 0 0,-1-3-6 0,-2 7-1 16,-1-4 0-16,-7 3 0 0,0 1 3 0,-3-1 0 16,-4 1 0-16,-4-1 0 0,1 7 33 0,-8 2 6 15,-6 1 2-15,-1 6 0 0,-3 4 4 0,-7-1 2 16,-7 6 0-16,-4 1 0 0,4-7-24 0,-8 13-5 15,1-13-1-15,0 10 0 0,-1-13-19 16,1 3-9-16,0-9 8 0,0-10-8 16,-1-3-152-16,5-6-36 0</inkml:trace>
  <inkml:trace contextRef="#ctx0" brushRef="#br0" timeOffset="31319.198">14224 7367 1267 0,'11'19'56'0,"-4"-13"12"0,3 10-55 0,1 3-13 0,-1-1 0 0,1 11 0 0,3-1 0 0,-3 3 0 16,-4-3 0-16,0 1 0 0,-4 5 24 15,4-6 3-15,-7 1 0 0,4 2 0 0,-4-12-5 0,3 0-1 16,-3-4 0-16,0-2 0 0,-3-4 29 0,3-9 6 15,0 0 0-15,0 0 1 0,0 0 31 0,-7-3 5 16,0-6 2-16,0-7 0 0,0-3-35 0,-4-25-8 16,4 0 0-16,4 19-1 0,3 3-27 0,0-12-6 15,3-1-1-15,4-9 0 0,0 7-17 0,4 2 0 16,-1 1 8-16,4 3-8 0,-3-1 0 0,3 13 0 16,0 1 8-16,4 2-8 0,0 6 0 0,-1 7 0 15,-3 3 0-15,4 0-9 0,0 10 9 0,-4-1-10 16,0 7 10-16,0 6-10 0,0 3 2 0,-3 0 0 0,-4 3 0 15,3 0 0-15,-3 1 8 0,-3 2-12 16,-1-9 12-16,1 0-12 0,-1-3 12 0,-3-7 0 0,4-6 0 0,-4 4 0 16,0-10 18-16,0 0-1 0,0 0 0 15,0 0 0-15,-7-6 16 0,3-4 3 0,1 1 1 0,-1-10 0 16,4 3-17-16,-3-3-4 0,-1 1-1 0,4-1 0 16,4 0-15-16,-1-6 0 0,1 6 0 0,3 0 0 15,0 4 0-15,3-4 0 0,-2 3 0 0,2 7-10 16,4 9 10-16,0 0-13 0,0 6 5 0,1-3 8 15,2 3-14-15,-3 4 5 0,0 9 1 0,4-4 0 16,0-2 8-16,-4 3 0 0,0-1-9 0,4-2 9 16,-4-4 0-16,3-3-11 0,1-6 11 0,0 0-8 15,-1-6 8-15,4-3-10 0,-6-4 10 0,-1-9-10 16,0 3-9-16,0-9-1 0,-4 3-1 0,1-3 0 16,-4 3 6-16,-3-3 2 0,-1 3 0 0,1 3 0 0,-8-3 13 0,1 9 0 15,-4-3 0-15,-1 10 0 0,-2-10 16 16,-4 13-1-16,0-4 0 0,0 10 0 15,3-3 9-15,0 6 1 0,-3-3 1 0,0 16 0 0,7-1-18 0,-3 4-8 16,2 0 0-16,5 6 8 0,3-3-8 16,0 3 8-16,3 3-8 0,1 4 8 0,0-4-8 0,6-6 0 15,-3 3 0-15,4 0 8 0,3-9-8 0,-4-4 0 16,5-2 0-16,-1-1 0 0,0-9 0 0,0 0 0 16,-4 0 0-16,1-9 0 0,0-1 0 0,-4 1 0 15,0-10 0-15,-4 3 0 0,4 4-10 0,-3-4 10 16,-4-3-13-16,0 10 5 0,0-7 8 0,0 7 0 15,-4 0 0-15,4-7 0 0,-7 6 0 0,4 7 16 16,3-3-4-16,0 6-1 0,-4-9 6 0,4 9 2 0,0 0 0 0,0 0 0 16,0 0-19-16,0 0 10 0,7 9-10 15,4-3 8-15,-1 4 0 0,1-1 0 0,-4 1 0 0,4 8 0 16,3 1-22-16,0-3-5 0,0 3-1 0,-3-1 0 16,3-2 34-16,0 3 6 0,0 0 2 0,4-10 0 15,-4-3-22-15,0 4-12 0,0-10 2 0,0 0 0 16,4-6-119-1,-4 2-24-15,-4-5-5 0,1-7-778 0</inkml:trace>
  <inkml:trace contextRef="#ctx0" brushRef="#br0" timeOffset="31454.157">15180 7091 1166 0,'0'0'52'0,"0"0"10"0,0 0-50 0,0 0-12 0,11 0 0 0,-4 10 0 0,0-1 75 0,0 3 12 15,3-2 2-15,1 2 1 0,0-2-56 0,3 6-11 16,3 2-3-16,1-2 0 0,0-3-12 0,-1 2-8 15,1 1 10-15,-4-4-10 16,4-5-20-16,-1-4-9 0,1 3-3 0,-4-12-638 16</inkml:trace>
  <inkml:trace contextRef="#ctx0" brushRef="#br0" timeOffset="31590.566">15543 6928 691 0,'0'0'30'0,"-10"3"7"0,-1 3-29 0,1-6-8 15,3 10 0-15,-4 6 0 0,-3-4 335 0,-4 4 65 16,1 9 14-16,-1-3 2 0,-7 3-254 0,1 9-51 0,-5-5-11 0,1 5-1 15,3 4-40-15,1 6-8 0,-4 9-2 0,6 0 0 16,1 1-25-16,0-7-6 16,3 3-1-16,1-6 0 15,3 3-77-15,0-10-15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8:08:31.3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2649 10045 1324 0,'0'0'118'0,"0"0"-94"16,0 0-24-16,0 0 0 0,7 6 24 0,4-3 1 16,-7 4 0-16,6 2 0 0,1-3-16 0,3-2-9 15,-11 5 10-15,8-3-10 0,0-3 26 0,-1 7-1 0,1-10 0 0,-1 6 0 16,4 3-1-16,-3-2 0 0,-8-4 0 0,8 3 0 16,0-3-16-16,-1-3-8 15,4 0 0-15,0 0 8 0,8 0-8 0,-5 0 0 0,8 0 0 0,0 0 8 16,6 0-8-16,-2 0 0 0,2 0 0 15,-2 0 0-15,6 0 0 0,-3 0 0 0,3 0 0 0,0 7 0 16,0-4 0-16,1-3 0 0,-8 6 0 0,7-3 0 16,-7 3 23-16,8-3 2 0,-1 4 1 0,7 2 0 15,-13-9 0-15,2 10 0 0,1-4 0 0,-4-3 0 16,1 3-10-16,2-3-3 0,-3 7 0 0,4-4 0 16,-4-3-13-16,4 3 0 0,0 4 8 0,10-10-8 15,-6 6 0-15,-1-3 0 0,4-3 0 0,-1 0 0 16,5 0 0-16,-4 0 0 0,-4 7 0 0,-10-7 0 15,3 3 0-15,4-3 0 0,3 6 0 0,0-3 0 16,-7-3 19-16,8 6 1 0,-1-3 0 0,11 10 0 0,-7-10-3 16,6 3 0-16,-6-2 0 0,4 5 0 15,-5 0-17-15,1-2 10 0,0-4-10 0,3 3 8 0,-3-3-8 0,0 3 0 16,3-6 0-16,-3 10 8 0,10-10-8 16,1 6 0-16,3-6 0 0,-11 0 0 0,7 3 0 0,-3-3 0 15,0 0 0-15,4 0 0 0,-8-3 0 0,7 3 0 16,4 0 0-16,7-6 0 0,-3 6 0 0,-8 0 12 15,7 0-12-15,1-3 12 0,-1-4 1 0,1 7 1 16,-4 0 0-16,7-6 0 0,-4 3-14 0,4 3 9 16,0-6-9-16,0-4 8 0,0 7-8 0,0-6 0 15,-7 3 0-15,14-4 8 0,-7 1-8 0,0 2 0 16,0-2 0-16,3 6 0 0,4-3 0 0,-7 3 0 16,0-4 0-16,4 4 0 0,-8-3 0 0,4 6 0 15,0 0 0-15,4 0 0 0,-4 6 0 0,-4-3 0 16,1-3 0-16,3 0 0 0,-4 0 12 0,0 7-4 0,-6-7 0 15,6 0 0-15,4-7-8 0,0 7 12 0,-3 0-12 16,-1 0 12-16,1 0-12 0,-5 0 0 0,5-3 0 16,3-3 8-16,-11 6-8 0,8 0 0 0,6-3 0 0,1 3 8 15,-4 3-8-15,0-3 0 0,-4 0 0 0,8 6 0 16,-4-3 0-16,-4-3 0 0,0 7 0 0,8-4 0 16,-1-3 0-16,-3 6 0 0,0-6 0 0,4 0 8 15,-4-6-8-15,0 6 12 0,0-3-12 0,3-4 12 16,1 7-12-16,-1 0 0 0,1-3 0 0,3-3 8 15,-4 6 0-15,1 0 0 0,3-3 0 0,7-4 0 16,-3 14-8-16,-1-4-11 0,-6-3 3 0,3 9 0 16,-7-2 8-16,3-4 0 0,8 6 0 0,-1-3 0 0,-13 4 0 15,3-1 0-15,7-3 0 0,3-2 0 0,-10 2 0 16,0-3 0-16,0-3 0 0,11 0 0 0,3 0 0 0,-4 0 0 16,-10 0 0-16,7 0 8 0,4 0-8 0,-4-3 0 15,-4-3 0-15,8 6 8 0,-1-4-8 0,-2 4 8 16,2 4-8-16,1-4 8 0,-4 0-8 0,-4 9 0 15,1-3 0-15,6-3 0 0,1 7 0 16,-8-4 0-16,4 10-8 0,0-7 8 0,-7 1 0 0,4-1 11 16,-4 0-1-16,10-5 0 0,1 2-10 0,-4 3 0 15,3-3-12-15,5-2 12 0,-5 2 0 0,-3-3 0 16,7 3 12-16,4-6-4 0,-4 0-8 0,4 3 0 16,-4-3 0-16,7 0 0 0,-4 0 0 0,1 7 0 0,0-4 0 15,6-3 0-15,-10 0 0 0,7 0-11 16,-6 0 3-16,9 0 0 0,-3-10 8 0,8 10 0 15,-8-9 0-15,7 6 0 0,-11-7 0 0,8 1 0 0,0-3 0 16,10-1 0-16,-3-3 0 0,-8 7 8 0,1-10-8 0,10 3 0 16,-10 4 0-16,3-4 8 0,0-3-8 0,8 4 0 15,-12 2 19-15,1-9-1 0,3 3 0 0,7 7 0 16,-6-4 4-16,-5 7 1 0,1-7 0 0,7 4 0 16,-11-4-7-16,4 6-2 0,6 1 0 0,-3-7 0 15,-6 13-14-15,-5-6 8 0,8-1-8 0,3 4 0 16,4-3 0-16,-15 9 0 0,8-7 0 0,3 7 0 15,-3 7 0-15,-7-7 0 0,3 0 0 0,0 6 0 16,0-3 11-16,-7 7-11 0,0-10 12 0,4 9-12 16,-4-9 16-16,3 6-4 0,5-3-1 0,-5 7 0 0,1-4-11 15,-8-6 10-15,8 0-10 0,0 3 10 16,3-3-10-16,0 6 0 0,0-6 0 0,0 7 8 0,-3-7-8 0,-1 0 0 16,4 0 0-16,-3 0 0 0,3 3 0 15,-3-3 0-15,-4 0 0 0,0 6 0 0,0-3 0 0,0 4 0 16,4-4 0-16,-4 3 0 0,-4 3 0 0,4 1 0 15,-3-4 0-15,-4 3 0 0,4-5 0 0,-1 5 0 16,1-3 0-16,-1 4 0 0,1-7 0 0,-1 3 0 16,-3-3 0-16,4 3 8 0,-4 1-8 0,4-4 0 15,-4 3 0-15,3-3 0 0,1-3 0 0,-1 7 0 16,-3-7 0-16,4 3 0 0,-1-3 0 0,4 6 0 16,1-3 0-16,-1-3 0 0,-4 0 0 0,1 6 0 0,-4-6 0 15,3 3 0-15,11-3 19 0,-6 0-2 0,-8 0 0 0,0 0 0 16,0-3-1-16,0 3 0 0,0 0 0 0,0 0 0 15,-4-6-7-15,4 6-1 0,4-3-8 16,-4-3 12-16,-7 3-12 0,0-4 11 0,3 7-11 0,1-9 10 16,-4 9-10-16,3-3 12 0,-3-4-12 15,4 7 12-15,-4 0-12 0,-7 0 0 0,3 0 0 0,-7 0 8 16,1 0-8-16,-1 0 0 0,4 0 0 0,-7 0 0 16,0 7 8-16,3-4-8 0,-3 3 0 0,0-3 8 15,0-3-8-15,-7 7 12 0,3-4-12 0,-3-3 12 16,0 6-12-16,-4-3 0 0,4-3 9 0,-1 0-9 15,1 6 0-15,-3-6 0 0,-1 0 0 0,0 3 0 16,4-3-89-16,-4 7-13 16,-3-1-2-16</inkml:trace>
  <inkml:trace contextRef="#ctx0" brushRef="#br0" timeOffset="6807.874">3475 9330 694 0,'0'0'31'0,"0"0"6"0,0 0-29 0,0 0-8 16,3 6 0-16,4-3 0 0,-7-3 56 0,11 0 9 16,-11 0 3-16,4 0 0 0,6 7-7 0,1-4-1 15,-1 3 0-15,-3-3 0 0,4 4 0 0,0-7 0 0,-1 3 0 0,1 3 0 16,-1 0-12-16,4-3-4 0,-3-3 0 0,3 10 0 15,0-1-44-15,-3 1 0 16,10-4-12-16,-7 3 2 0,-3-2 10 0,6-4 0 0,1 3 0 0,0-3 0 16,3 3 29-16,0-2 8 0,-3-4 2 0,3 6 0 15,3-3-13-15,1-3-2 0,-4 6-1 0,4-3 0 16,0-3 2-16,-4 7 1 0,-4-7 0 0,8 3 0 16,-4 3-7-16,0-6-2 0,4 0 0 15,0 0 0-15,0 6-7 0,-1-6-2 0,4 3 0 0,1-3 0 16,-1 0 0-16,-3-3-8 0,-1-3 12 0,8 6-4 15,-7-6 2-15,-1 3 0 0,1 3 0 0,3 0 0 16,1-7 2-16,-1 7 0 0,4 0 0 0,-4-3 0 16,0 3 1-16,0-6 1 0,-3 6 0 0,3 0 0 15,-3-3-2-15,0 3 0 0,-1-6 0 0,1 2 0 16,3-2-4-16,-3-3-8 0,0-1 11 0,-1 1-11 0,-6-1 11 16,10 1-11-16,-3 0 10 0,-1-7-10 0,1 7 9 15,-7 2-9-15,3-2 8 0,4-1-8 0,-1 1 10 0,-2 0-10 16,-1-1 12-16,3-5-12 0,-6 5 13 0,0 1-4 15,-1-4-1-15,1-2 0 0,-4-1-8 0,0 6 0 16,0-2-10-16,0-4 10 0,-3-3 8 0,7 4 8 16,-4-4 2-16,-4-6 0 0,4 6-29 0,8-9-5 15,-8 3-2-15,0 0 0 0,0 6 35 0,4 0 7 16,-11 0 2-16,3 0 0 0,4 4-26 0,-3-4 0 16,-1 9 0-16,-2-5 0 0,-1 5 0 0,0 1 0 15,-4-4 0-15,4-2 0 0,-7 5 8 0,4-5 0 16,-1 2 0-16,-3-3 0 0,0 1-8 0,0-4 10 15,0 0-10-15,0 0 10 0,4 1-10 0,-4-8 8 16,0 8-8-16,3-7 8 0,1-1-8 0,-4 8 0 0,-4-11 0 16,1 11 0-16,-1-1 0 0,1-3 0 0,-1 3 0 0,-3 0 8 15,4 0 0-15,-4 4-8 0,0 2 12 0,-4-3-4 16,-7-2 3-16,4 2 0 0,0-3 0 16,0 0 0-16,0 4-11 0,3-7 0 0,-6 0 9 0,-1 0-9 15,0-3 0-15,1 0 8 0,3 6-8 0,-11-9 0 16,7 3 0-16,1-1 8 0,-12 4-8 0,5-3 0 15,-4 0 0-15,3 6 0 0,-7 1 0 0,4 2 0 16,-4-3 0-16,4 0 0 0,-7 4 0 0,3 5 0 16,0-2 0-16,4-4-8 0,-4 7 8 0,0-7-8 15,-3 7 8-15,0-1 0 0,0-2 0 0,-8 2 0 0,1-2 0 16,3 2 0-16,0 1 0 0,-3 6 0 16,0-7 0-16,-4 1 0 0,3 3 0 0,5-4 0 15,-1 4 0-15,-7 6-8 0,0-3 8 0,-3 3 0 0,-4 3 0 16,7-3-8-16,-11 6 8 0,5-3 0 0,2 10-8 15,-3-10 8-15,4 6-8 0,-4 7 8 0,7-6 0 0,-10-1 0 16,6 0 0-16,-3 10-8 0,7-9 8 0,-3 5 0 16,7-5 0-16,-1 8 8 0,8 1-8 0,0 6 0 15,-7 0 0-15,10-3 0 0,-4 10 0 0,1-4 0 16,0 0 0-16,3 0 8 0,4 4-8 0,-4-4 0 16,4 0 0-16,-4 7 0 0,8-7 0 0,9 6 0 15,-6-5 0-15,7 5 0 0,0 1 0 0,3 2-10 16,11-2 10-16,-3-1 0 0,-4 4 0 0,14 0 11 15,-7 5 0-15,3-2 0 0,8-3-19 0,0 6-4 0,-4 3-1 16,3-13 0-16,8 1 13 0,-11 9 0 0,11 0 0 16,-4-1 0-16,7-2 0 0,-7 0 0 0,11-3 0 15,-1 6 0-15,-2-1 0 0,2-8 0 0,1-13 0 0,3 9 0 16,-3-9 0-16,0-6 0 16,6 3 0-16,-6-4 0 0,7-2 0 0,-8-4 0 0,12 7 0 0,-5-7 0 15,1 1-17-15,3-1-1 0,1 1 0 0,3 5-1018 16</inkml:trace>
  <inkml:trace contextRef="#ctx0" brushRef="#br0" timeOffset="11447.3149">20916 9277 172 0,'0'0'16'0,"0"0"-16"16,0 0 0-16,0 0 0 0,0 0 167 0,11 0 30 16,-1 0 7-16,1 6 0 0,-4-6-81 0,4 3-17 15,-4 3-3-15,3-6-1 0,-3 4-50 0,4-4-9 16,-1 9-3-16,1-3 0 0,0 4-12 0,-1-1-2 15,4-3-1-15,4-3 0 0,0 7-9 0,3-10-1 0,0 9-1 16,4-9 0-16,3 7 10 0,-3-7 3 0,3 3 0 0,-4 3 0 16,8-6 1-16,-4 6 0 0,-3-3 0 0,3-3 0 15,1 0-5-15,-1 7-1 0,0-4 0 0,0 3 0 16,-3-3-8-16,0 3-2 0,10-2 0 0,-7-4 0 16,0 6-3-16,1-6-1 0,-1 3 0 0,4 3 0 15,3-6 1-15,-3 0 0 0,3-6 0 0,0 3 0 16,4 3-1-16,-7-6 0 0,-1 6 0 0,-2-4 0 15,6-2-8-15,-7 3 12 0,0 3-12 0,-3-6 12 16,0 6-12-16,-1-10 12 0,12 10-12 0,-5-9 12 16,-9 9-12-16,2-6 0 0,5 3 0 0,-1-4 8 15,0-2-8-15,0 6 8 0,-7-4-8 0,4-2 8 16,3 6-8-16,-7-3 12 0,-3-10-12 0,3 7 12 0,4 5 1 0,-4-5 1 16,-3 0 0-16,3-7 0 0,4 7-4 0,-1 2-1 15,-2-5 0-15,-5-4 0 0,-3 7-9 16,4-7 8-16,7 7-8 0,-4-4 8 0,-7-3-8 0,7 7 0 15,4-7 0-15,3 4 8 0,-3 2-8 0,-1-5 8 16,-6 5-8-16,3-5 8 0,0 2-8 0,0-3 12 16,-3 1-12-16,0 5 12 0,-4-9 0 0,0 1 1 15,0-1 0-15,4 3 0 0,-4-3-3 0,3 0-1 16,-2-6 0-16,-1 3 0 0,3-3-9 0,-3 0 12 16,1 0-12-16,2-3 12 0,-3 9-12 0,0-6 0 15,1 3 0-15,-1 0 8 0,0-6-8 0,-4 9 0 16,1-6 9-16,0 3-9 0,-4 0 0 0,-4 3 8 15,1 0-8-15,-4-6 0 0,-4 13 10 0,4-13-2 0,-7 9-8 16,4-6 12-16,-5-3-12 0,1 0 0 16,0-3 0-16,0 3-10 0,0-4 10 0,0 4 0 0,0-3 8 15,-3 3-8-15,2-3 0 0,-2 0 0 0,3 3 0 0,-4-4 0 16,1 4 0-16,-1 6 8 0,1-6-8 0,-1 6 0 16,-3 1 12-16,0 2-3 0,0-3 0 0,-4 0 0 15,0 4-1-15,-3 2-8 0,0-3 12 0,-7-2-4 16,0 2-8-16,-8 7 12 0,5-10-12 0,2 6 12 15,-2-2 0-15,-1-1 1 0,-3-3 0 0,3 0 0 16,4 4-13-16,-4-4 0 0,-3 0 0 0,3 3 0 16,4-3 0-16,-4 1-16 0,0 2 3 0,-7 3 1 15,4-2 12-15,-4 5 0 0,4-5 0 0,-4 5 0 0,-7 7 0 16,7-3 16-16,4 3-3 0,0-4-1 0,-11 7-12 0,7 0-16 16,0 0 3-16,-3 7 1 0,3-4 12 0,-3-3 0 15,-7 6 0-15,6-3 0 16,8 3 0-16,-4 4 0 0,-10-10 0 0,3 9 0 0,7 1 10 0,-3-4-2 15,3-3 0-15,0 7 0 0,0-1-8 0,0-3-11 16,4 10 3-16,0-4 0 0,0-2 8 0,3 6 0 16,0 2 0-16,4 1 0 0,-4 0 0 0,4 3 0 15,-4 0 0-15,4 3 0 0,0 3 11 0,0-3-3 16,-1 3 0-16,1 7 0 0,3-7-8 0,-3 0 0 16,7 7 0-16,-4-4 0 0,4-3 0 0,0 1-14 15,0-1 3-15,3 3 1 0,1-2 10 0,2-1 0 16,1 6 0-16,4-6 0 0,-1 10 0 0,4-3 0 15,0-1 0-15,4 4-8 0,3 2 8 0,0-2 0 16,0 6 0-16,7 0 0 0,-4-6 0 0,1-1 0 0,3 7 0 16,0-3 0-16,0-4 0 0,3 7 0 0,1-6 0 0,0 0 0 15,-1 2 0-15,4-2-8 0,0-4 8 0,0 4 0 16,4-7 0-16,0-2 0 0,3-7 0 0,0 3 0 16,7 0 0-16,1-6 0 0,2-1 0 0,8 1 0 15,3-3-88 1,4 3-23-16</inkml:trace>
  <inkml:trace contextRef="#ctx0" brushRef="#br0" timeOffset="29073.492">13324 1067 1324 0,'0'-9'118'0,"0"9"-94"16,0 0-24-16,0 0 0 0,0 0 145 0,0 0 25 15,0 0 5-15,0 0 1 0,0 0-77 0,4 9-15 16,-4-9-4-16,7 10 0 0,0 5-34 0,0 14-7 16,0-11-2-16,0 17 0 0,0-7-11 0,0 7-2 15,4-4-1-15,-4 7 0 0,0-10 4 0,0 6 1 16,0 4 0-16,0-13 0 0,-3 13-1 0,-1-4 0 15,4 1 0-15,4-10 0 0,-4 3-8 0,0-9-2 16,4-4 0-16,3-2 0 0,3 3-29 0,-3-16-7 16,4 0-1-16,0-16 0 0,-4-3 53 0,3-9 11 15,1-7 1-15,0 1 1 0,-1-4-18 0,-2-6-4 16,-5 0-1-16,1 7 0 0,3-7 0 0,-4 6 0 0,-3-2 0 0,0 2 0 16,1 0-3-16,-5 4 0 0,1-1 0 0,-1 10 0 15,1-3-20-15,-4 9 0 0,3-6 0 16,4 13 0-1,-3-4-129-15,-4 6-24 0,3-5-5 0,1 5-1037 0</inkml:trace>
  <inkml:trace contextRef="#ctx0" brushRef="#br0" timeOffset="29252.985">13935 1422 2142 0,'0'0'95'16,"-4"9"19"-16,4 0-91 0,-3 10-23 0,3-3 0 0,0-4 0 0,-4 14 117 0,1-1 19 16,3-7 4-16,0 11 1 15,0-11-141-15,0 8-15 0,3-8-9 0,-3 1-744 16,4-3-149-16</inkml:trace>
  <inkml:trace contextRef="#ctx0" brushRef="#br0" timeOffset="29569.198">14146 851 1911 0,'0'0'84'0,"-3"3"19"0,-1 3-83 0,1 13-20 0,-1-3 0 0,-3 6 0 15,0 3 102-15,0 3 16 0,0 13 3 0,-4 15 1 16,8-12-31-16,-1 9-7 0,1-2 0 0,3 2-1 0,3-12-67 16,1 3-16-16,3-4 0 0,-3 1 0 15,-8 0-16-15,15-13-6 0,6-3-2 0,4-12 0 16,1 2-160-16,-1-5-33 0</inkml:trace>
  <inkml:trace contextRef="#ctx0" brushRef="#br0" timeOffset="29902.6089">14503 1048 1911 0,'-11'-3'84'0,"8"6"19"0,-4-3-83 0,-1 10-20 16,-2 6 0-16,-1-7 0 0,1 7 116 0,-4 6 20 15,3-4 3-15,0-2 1 0,-3 9-58 0,7-12-11 16,-3 2-3-16,6 4 0 0,1 0-43 0,-1-10-9 16,8 4-1-16,-1-4-1 0,8-6-14 0,-1 7-10 0,1-10 2 15,3 0 0-15,0 0-9 0,4 6-2 0,-4-3 0 0,4 4 0 16,-4-7 2-16,3 3 0 16,-3-3 0-16,1 9 0 0,-1 4 17 0,-4-1-8 0,1-2 8 0,-1 5 0 15,1 1 0-15,0-7 0 0,-4 4 0 0,0 3 9 16,-4-4 12-16,-3 4 3 0,4 3 0 0,-4-10 0 15,-4 0 12-15,1 7 2 0,-4 3 1 0,3-10 0 16,-3-2-16-16,-4 2-3 0,1 7-1 0,-1-4 0 16,-3-2-19-16,4-4 0 0,-5 6 0 0,1 1 0 15,0-10-115-15,0-3-23 0,0 0-5 0,3-3-615 16,1-10-123-16</inkml:trace>
  <inkml:trace contextRef="#ctx0" brushRef="#br0" timeOffset="30136.698">14753 782 864 0,'14'0'76'16,"-7"6"-60"-16,0-3-16 0,4 13 0 0,3-7 260 0,0 10 50 16,-3-9 10-16,3 15 1 0,0 0-141 0,0 3-29 15,0 6-6-15,0-5-1 0,0 8-48 0,-3 7-11 16,3-12-1-16,0 5-1 0,-7 1-17 0,4-10-3 15,-1 7-1-15,-2-4 0 0,-5-9-18 0,-3 6-4 16,0 7-1-16,0-1 0 0,-7-6-16 0,3 4-3 16,-6 5-1-16,3 1 0 0,-4-10-11 0,1 13-8 15,-4-16 12-15,-1 6-12 0,1-6 0 0,0 10 0 0,-3-23-12 0,2 14 3 32,-2-8-139-32,6-8-28 0,-3 5-6 0</inkml:trace>
  <inkml:trace contextRef="#ctx0" brushRef="#br0" timeOffset="34307.689">15727 1180 1861 0,'-7'-6'40'0,"7"6"9"0,0 0 2 0,0 0 2 0,0 0-42 0,0 0-11 15,0 0 0-15,0 0 0 0,0 0 108 0,0 0 20 16,0 0 4-16,0 0 1 0,0 0-73 0,10 0-14 16,-10 0-3-16,11 6-1 0,7-6-22 0,3 3-4 15,0 4 0-15,0-4-1 0,4-3 11 0,3 0 2 16,-3 0 1-16,3 0 0 0,-3 6-39 0,-1-6-8 16,1-6-2-16,-4 6 0 15,-3 0-8-15,3 0-3 0,-3 0 0 0,-1 0 0 16,-3 0-159-16,-3 0-32 0</inkml:trace>
  <inkml:trace contextRef="#ctx0" brushRef="#br0" timeOffset="34522.742">15744 1306 1792 0,'0'0'80'0,"0"0"16"0,-3 3-77 0,3-3-19 0,0 0 0 0,0 0 0 15,0 9 96-15,3-3 15 0,8 1 3 0,3-4 1 16,4 6-45-16,3 1-9 0,4-10-1 0,-1 6-1 16,5-6-47-16,-5 0-12 0,5 3 0 0,-1-6 0 15,0 3 32-15,0 0 4 0,0 0 0 0,1 0 1 16,-5-6-29-16,5-4-8 0,-1 10 0 0,-4 0-755 16,5-9-152-16</inkml:trace>
  <inkml:trace contextRef="#ctx0" brushRef="#br0" timeOffset="47672.829">18549 816 806 0,'0'0'72'0,"0"0"-58"0,0 0-14 0,11 10 0 0,-1-10 201 0,4 0 38 15,0 0 7-15,8 9 2 32,-1-9-127-32,3 0-25 15,29 0 86-15,-24 0-128 0,2 0-7 0,-2-9-2 0,6 9 0 0,-3-10-24 0,3 10-5 0,0-9 0 0,-3 9-1 0,0-6-7 0,-1 3-8 16,-6-4 11-16,0 7-11 0,0-3 0 0,-4 3 0 16,-4 0-12-16,-3-6 3 15,1 3-57-15,-8 3-11 0,0 0-3 0,-7 0-832 16</inkml:trace>
  <inkml:trace contextRef="#ctx0" brushRef="#br0" timeOffset="47846.579">18958 763 172 0,'0'0'16'0,"0"0"-16"15,0 0 0-15,0 0 0 0,-7 9 262 0,0 1 50 16,4-1 9-16,-4 7 3 16,0 3-145-16,3 0-29 0,0 6-6 0,1 3 0 0,-1-3-52 0,1 13-11 0,-4-4-1 0,3 4-1 15,-3 3-17-15,4 6-3 0,-4-13-1 0,3 13 0 16,1-6-21-16,-1-4-4 0,1 1-1 0,-1 6 0 15,1-10-32-15,-1 1-12 0,4-7 0 0,0 13 0 16,0-13 12-16,0 0 0 0,4 1 0 0,-4-14-1075 16</inkml:trace>
  <inkml:trace contextRef="#ctx0" brushRef="#br0" timeOffset="48146.874">19512 672 1530 0,'4'-16'68'0,"-4"16"13"0,0 0-65 0,7 10-16 16,-7-1 0-16,0 7 0 0,-4 3 107 0,1 0 17 15,-1 15 4-15,1-6 1 0,-1 7-38 0,-3-7-8 16,4 22-2-16,-5-12 0 0,5 6-35 0,3-7-7 16,0 14-2-16,0-14 0 0,0 7 21 0,0-6 4 15,0-4 1-15,3 7 0 0,-3-10-50 0,4-6-13 16,3 10 0-16,0-10 0 16,0-13-97-16,-3 14-25 0,3-14-5 0</inkml:trace>
  <inkml:trace contextRef="#ctx0" brushRef="#br0" timeOffset="48786.086">20225 923 1267 0,'-11'-6'56'0,"4"3"12"0,0-4-55 0,-4 7-13 0,1 0 0 0,-1 0 0 15,-3 0 263-15,0 7 49 0,-4-4 11 0,1 3 1 16,-1-6-215-16,-3 9-43 0,3 10-9 0,1-13-1 16,3 7-42-16,0-7-14 0,-1 13 9 15,1-3-9-15,4-7 11 0,3-6-3 0,3 7-8 0,1 2 12 16,-1 1-12-16,8-4-8 0,3-2 8 0,3 2-13 16,-3-6 5-16,7 10 8 0,1-10-13 0,2 6 5 15,1 1 8-15,-1-4-10 0,5 3 10 0,-1-6-10 16,-4 10 10-16,1-4-10 0,0 4 10 0,-1-7-10 15,-3 4 10-15,-3-7-10 0,0 6 10 0,-4 7-10 16,0-7 10-16,-4 1 0 0,1-1 0 0,-4 0 0 16,-4 7 8-16,1-7-8 0,-8 1 10 0,4 6-10 15,-7-4 11-15,0 4-11 0,0-7 12 0,-7 7-12 0,3-7 0 16,0 7 0-16,-3-7 0 0,0 4 0 16,3-13-50-16,4 6-14 0,0-6-2 0,7 3-668 15,0-3-134-15</inkml:trace>
  <inkml:trace contextRef="#ctx0" brushRef="#br0" timeOffset="48954.184">20443 1343 2109 0,'0'0'93'0,"0"0"20"0,-3 16-90 0,-4-7-23 16,0-6 0-16,0 10 0 0,-4-1 101 0,-3-2 16 15,0 6 3-15,-4-4 1 0,4 4-85 0,-3-7-16 16,-1 16-4-16,4-15-1 15,3-1-64-15,1 10-13 0,3-13-2 0,3 4-1 16,4-10-201-16,7 0-40 0</inkml:trace>
  <inkml:trace contextRef="#ctx0" brushRef="#br0" timeOffset="49316.857">20807 923 1839 0,'0'0'81'0,"0"0"18"0,-7-6-79 0,0 6-20 0,0-3 0 0,-4 3 0 16,-3 3 122-16,0 9 21 0,0 1 4 0,-4-4 1 15,-3 10-80-15,3-3-16 0,1 9-4 0,-1-3 0 16,0 12-27-16,1-9-5 0,6 10-2 0,-3-7 0 16,7 7 1-16,0-10 0 0,3 3 0 0,4-3 0 15,4-13-24-15,7 4-5 0,-1-6-1 0,1-1 0 0,-1-6 3 0,1-3 0 16,10-3 0-16,0-3 0 16,-3-4-14-16,-1 1-2 0,1-10-1 15,3 0 0-15,-7 4 10 0,1-7 3 0,-1 0 0 0,0 3 0 0,-4 0 16 0,-3 0 0 16,0 4 0-16,-3-4 0 0,3 0 8 0,-3 3 4 15,-1-3 2-15,1 10 0 0,-4 3 18 0,3-4 3 16,-3 7 1-16,0 3 0 0,0 0-19 0,4 10-3 16,-4-1-1-16,3 0 0 0,-3 10-13 0,4 0 11 15,-4 6-11-15,3 0 10 0,-3-6-10 0,0 9 0 16,4-9 9-16,-4 6-9 0,7-6 0 0,-4 3-18 16,1-10 3-16,3-2 1 15,0 6-110-15,4-13-21 0,-1-3-5 0,1 9-528 0,-1-9-106 16</inkml:trace>
  <inkml:trace contextRef="#ctx0" brushRef="#br0" timeOffset="49424.502">21103 1268 633 0,'0'0'56'0,"0"0"-44"0,0 0-12 0,-3 9 0 15,3 4 284-15,-4-7 56 16,-3 7 10-16,0-4 2 0,0 7-164 0,0 3-34 0,0-4-6 0,-4-5-2 16,1-1-91-16,-1 10-19 0,4-10-3 0,0 1-1 15,-4-1-49 1,8-3-11-16,3-6-1 0,0 0-1072 0</inkml:trace>
  <inkml:trace contextRef="#ctx0" brushRef="#br0" timeOffset="49732.815">21424 917 1036 0,'0'0'46'0,"0"0"10"0,0 0-45 0,-3 6-11 15,-8 3 0-15,4 10 0 0,-4-9 277 0,1 5 54 16,-4 4 10-16,3-3 3 0,-3 6-220 0,0-7-43 15,3 4-9-15,1-9-1 0,3 5-37 0,3 4-7 16,1-3-2-16,3-7 0 0,3-6-25 0,1 4 8 16,6-1-8-16,4-3 0 0,-3-3 0 0,3 6 0 15,4-3 0-15,-1 7 0 0,-2-10 0 0,2 0 0 16,-3 9-9-16,0-2 9 0,0-4 0 0,1 3 0 16,-5-3 0-16,-3 3 0 0,4 4 0 0,-4-1 0 15,-4 1 0-15,1-1 0 0,-1 0 10 0,-3 4-10 16,0-1 10-16,0-2-10 0,-10 6 12 0,6-4-4 15,1 4-8-15,-4 3 12 0,-4-10-12 0,1 0 0 16,3 7 0-16,-4-7 0 16,0 1-120-16,1-10-26 0,-4 0-6 0</inkml:trace>
  <inkml:trace contextRef="#ctx0" brushRef="#br0" timeOffset="49905.447">21706 672 2008 0,'0'0'89'0,"-3"3"19"16,-4 7-87-16,3 2-21 0,8 1 0 0,-4 2 0 15,-11-2 115-15,1 12 18 16,-4-9 4-16,7 6 1 0,3 3-84 0,-7 0-17 0,4 3-3 0,0-3-1 0,4-6-33 0,-4 0-17 16,0 0 1-16,3-4-1136 15</inkml:trace>
  <inkml:trace contextRef="#ctx0" brushRef="#br0" timeOffset="50175.7228">21915 682 2080 0,'14'9'92'0,"-7"-3"20"0,-4-3-90 0,1 7-22 16,3 5 0-16,3-5 0 0,1-1 144 0,3 10 25 15,0-3 5-15,-3 3 1 0,3-1-75 0,-7 7-16 0,0-6-2 0,0 9-1 16,4-2-34-16,-8 2-7 16,4 0-2-16,-3 13 0 0,-8-13-14 0,4 10-2 0,4-4-1 0,-8 10 0 15,-6-9-9-15,-1-1-1 16,1-3-1-16,2 4 0 0,-6-1-10 0,4 1 0 0,-4-7 9 0,0 0-9 31,3-3-58-31,0 4-16 0,-6-11-3 0,3 4-1 0,7-9-155 16,-4 3-31-16</inkml:trace>
  <inkml:trace contextRef="#ctx0" brushRef="#br0" timeOffset="50484.716">22670 1161 1382 0,'-15'-6'61'0,"15"6"13"0,0 0-59 0,0 0-15 15,-7 9 0-15,4 1 0 0,-4-10 284 0,0 9 55 16,-4-2 10-16,4-4 3 0,4 3-245 0,3-6-49 0,0 0-10 0,0 0-860 16,0 0-172-1</inkml:trace>
  <inkml:trace contextRef="#ctx0" brushRef="#br0" timeOffset="51337.582">23678 738 576 0,'0'-13'25'0,"0"7"6"16,0-3-31-16,0 9 0 0,0 0 0 0,0 0 0 0,-7-10 313 0,7 10 57 16,0 0 11-16,0 0 3 0,0 0-217 0,0 0-43 15,0 0-9-15,0 0-2 0,0 0-46 0,0 10-10 16,0-1-1-16,4 1-1 0,-4-1-32 0,3 16-7 15,1 0 0-15,3-6-1 0,-7 15-3 0,4 4 0 16,-4 0 0-16,0 12 0 0,0-6 0 0,-4 3 0 16,4 6 0-16,0 0 0 0,0-2 3 0,0-11 0 15,-3 4 0-15,-1-9 0 0,4 2-15 0,0-2 0 16,0-10 8-16,0 3-8 0,4-3 0 0,-1-9 0 0,-3-3 8 16,0 2-8-1,4-2-32-15,-4-13-8 0,0 0-3 0,3-3 0 16,4-7-163-16,-3-5-33 0,-1-11-6 0,1-2-2 15,-1 3-7-15,-3-13-2 0,0-34 0 0,0 19 0 0</inkml:trace>
  <inkml:trace contextRef="#ctx0" brushRef="#br0" timeOffset="51767.638">23700 923 594 0,'-4'-19'26'0,"4"13"6"0,-3-4-32 0,3 1 0 0,0-10 0 0,-4 13 0 16,1-7 104-16,-1 7 16 0,0-3 2 0,4-1 1 16,-3-5 4-16,3 5 1 0,0 1 0 0,0-1 0 0,0-8-37 15,0 8-7-15,3-5-2 0,5 5 0 0,-1 1-19 0,0-4-4 16,0 1-1-16,0 9 0 15,3-7-5-15,4 4-1 0,1 3 0 0,2-4 0 0,1 7-27 0,-1 0-5 16,1 0-2-16,0-9 0 0,-1 9-1 0,5-9 0 16,-1 9 0-16,0 0 0 0,4 0-5 0,-4 9-2 15,3 0 0-15,1-2 0 0,-4 2-10 0,-3-6 12 16,0 7-12-16,-4-4 12 0,0 3-3 0,-4 10 0 16,-3-13 0-16,-3 7 0 0,-1-7 1 0,-3 13 0 15,0-10 0-15,-3 7 0 0,-1-6-2 0,-3-1-8 16,0 10 12-16,0-4-4 0,-3-5-8 0,-4-1 0 15,-1 10 0-15,-2-10 0 0,-1 7 0 0,-3-3 0 16,-4 2 0-16,1 4 0 0,2-13 0 0,1 4 8 16,4-1 2-16,-5 1 0 0,5-10 34 0,-1 9 8 15,4-9 0-15,0 0 1 0,3 0 2 0,1 0 0 16,3 0 0-16,7 0 0 0,-4 0-35 0,4 0-6 0,0 0-2 16,0 0 0-16,0 0-4 0,0 0 0 0,4 16-8 15,3-4 12-15,3-2-24 0,1 5-6 0,3 4-1 0,-3-3 0 16,3 3 28-16,3 0 6 0,5-1 1 0,-1 7 0 15,0 1-16-15,4-8 0 0,-1 1 0 0,-3 6 0 16,4-9 0-16,-4-4 0 0,1 4 8 0,-1-3-8 16,-7 2 0-16,3 4 0 0,-2-3 0 0,2-7 0 15,-3-6-109-15,0 4-25 16,1-1-5-16</inkml:trace>
  <inkml:trace contextRef="#ctx0" brushRef="#br0" timeOffset="52072.658">24709 682 691 0,'-7'-10'30'0,"7"10"7"0,0 0-29 0,0 0-8 16,0 0 0-16,0 0 0 0,0 0 334 0,-4 0 66 15,-3 3 12-15,3 13 4 0,1-7-248 0,-4 10-50 0,3 0-10 0,-3 6-1 32,4 3-68-32,-4 7-14 0,3-1-2 0,-3 10-1 0,0-6 10 0,3 6 1 0,1 3 1 15,3 3 0-15,-4-6-25 0,4 3-9 0,4-13 0 0,-1 1 9 16,1-1-22-16,3-5-5 0,0-11-1 0,4 1-794 15,3-3-159-15</inkml:trace>
  <inkml:trace contextRef="#ctx0" brushRef="#br0" timeOffset="52451.204">25174 907 748 0,'-17'-3'67'0,"10"-6"-54"0,-1 9-13 0,-2 0 0 0,-4 0 317 0,3 0 61 16,1 3 12-16,-4 3 2 0,3 4-256 0,-3-1-52 15,0 0-11-15,0 1-1 0,-1 5-22 0,5-2-4 16,-1 3-1-16,1-7 0 0,-1 7-22 0,4-7-5 16,0 1-1-16,4-1 0 0,-1 0-17 0,4 1 0 15,4 6 8-15,3-13-8 0,0 6 0 0,3 4 0 16,8-10 0-16,-4 6 0 0,7 1 0 0,-3-1 0 15,-1 0 0-15,1-2 0 0,3 2 0 0,-3 0 0 16,-4 1 0-16,0-4 0 0,0 4 0 0,-3-7 0 16,-4 6 0-16,0-3 0 0,-4 1 0 0,4-4 0 15,-7 6 0-15,0 7 0 0,0-7 10 0,-3-6 2 16,-1 13 0-16,-3-7 0 0,0 7 9 0,-3-3 3 16,-8 2 0-16,4 1 0 0,-4-3-15 0,4 2-9 0,-7-5 12 15,3-1-12-15,-3 0-10 0,4 1-9 0,-5-1-1 16,5-2-1-1,10-4-148-15,0-3-30 0,-4 0-5 0</inkml:trace>
  <inkml:trace contextRef="#ctx0" brushRef="#br0" timeOffset="52604.884">25382 1268 864 0,'0'0'76'0,"0"0"-60"0,-3 9-16 0,-1 4 0 0,-3 3 272 0,0-7 51 16,-3 7 10-16,3-4 3 0,-4 13-192 0,0-9-37 15,1-7-8-15,-1 4-2 0,-3 3-79 0,7-4-18 16,0-6 0-16,0-6-716 16,7 0-143-16</inkml:trace>
  <inkml:trace contextRef="#ctx0" brushRef="#br0" timeOffset="52939.683">25696 967 633 0,'0'0'28'0,"-7"-6"6"0,0 6-34 0,-3 0 0 15,-1 0 0-15,-3 0 0 0,3 0 399 0,-3 0 73 16,0 6 14-16,4-3 3 0,-8 13-347 0,4-7-70 16,0 1-13-16,3 5-3 0,-3 4-37 0,3 9-7 15,4-9-2-15,0 16 0 0,0-10-10 0,7 3 0 16,4-9 0-16,3-4 0 0,3 4-8 0,5 0 8 16,-1-10-10-16,7 4 10 0,0-13-20 0,4 0 3 15,-4-6 0-15,0-1 0 16,0-5-27-16,0 6-4 0,-7-13-2 0,4 3 0 15,-4 7 18-15,-3-4 4 0,-4-3 1 0,3 7 0 0,-6-7 27 0,3 13 9 16,-3-6 0-16,-4-7 0 0,3 7 43 0,-3 6 8 0,0-4 1 0,-3 1 1 16,3 6 8-16,0 0 2 0,0 0 0 0,0 0 0 15,0 0-40-15,0 6-7 0,0 4-1 0,0 9-1 16,0-1-23-16,3-2 0 0,1 9 0 0,-1-3 0 16,1 0 0-16,-1 0 0 0,4 0 0 0,0 0 0 15,0-3-46-15,7-4-4 16,1-5-1-16,2-4 0 0,1-3-214 0,-1 7-43 0</inkml:trace>
  <inkml:trace contextRef="#ctx0" brushRef="#br0" timeOffset="53072.889">26201 1309 1094 0,'-4'9'97'0,"1"-3"-77"16,-4 4-20-16,3-1 0 0,-3 1 283 0,0 5 53 16,0-12 10-16,0 13 2 0,0-7-211 0,0 7-42 15,-4-3-9-15,4-4-2 0,0 7-59 0,4-7-12 16,-1 1-2-16,1-1-1 15,3-9-146-15,0 0-30 0,0 0-6 0</inkml:trace>
  <inkml:trace contextRef="#ctx0" brushRef="#br0" timeOffset="53387.2308">26430 851 1821 0,'0'0'80'0,"0"0"18"0,-7 9-78 0,0 1-20 0,0-1 0 0,-4 7 0 16,1-4 124-16,-1 4 22 0,1 3 4 0,3-4 1 15,-4-2-58-15,4 0-11 0,3-1-2 0,1 4-1 16,3-7-79-16,3 1-15 0,4-1-3 0,1 0-1 16,-1 1 31-16,7-10 5 0,-4 0 2 0,4 9 0 15,-3-2-19-15,3-7 0 0,0 0 0 0,0 0 0 16,-3 3 0-16,3-3 0 0,-3 6 0 0,3-3 0 16,-4 3 0-16,-3 1 0 0,0-4 0 15,0 6 0-15,0-9 9 0,-3 16-1 0,0-7-8 0,-4 1 12 16,-4-4 36-16,0 3 8 0,1 4 0 0,-4 3 1 15,0-4-45-15,0 1-12 0,-4-1 0 0,-3-2 0 16,4 5 0-16,-5-5 0 0,5-1 0 0,-4 0 0 16,0 1-49-16,-1-4-12 0,8 4-3 0,-3-10 0 15,-1 0-196-15,4 0-39 0,-3-16-8 0,3-6-1 0</inkml:trace>
  <inkml:trace contextRef="#ctx0" brushRef="#br0" timeOffset="53551.7968">26734 556 1987 0,'0'0'88'0,"0"0"18"0,0 0-85 0,0 3-21 16,0 7 0-16,-4 5 0 0,4 4 126 0,-4-3 21 16,-6 3 4-16,3 6 1 0,-4-6-102 0,4-1-20 0,-7 11-4 0,7-7-1 31,-4-1-93-31,4-5-20 0,4-3-3 0</inkml:trace>
  <inkml:trace contextRef="#ctx0" brushRef="#br0" timeOffset="53791.801">26973 710 691 0,'11'15'30'0,"-4"-11"7"0,-3 5-29 15,3-3-8-15,0 13 0 0,3-10 0 0,1 7 407 0,-1-3 80 16,-6 12 16-16,-1-6 3 0,5 3-331 0,-1 6-67 16,-4-9-12-16,-3 9-4 0,0-3-44 0,-3 3-10 15,-4 0-2-15,-1 7 0 0,1-7-11 16,-3 7-2-16,-1-4-1 0,-3 7 0 16,4-10-14-16,-8 6-8 0,0-15 10 0,1 16-10 15,-1-7-100-15,0-3-25 0,-3 0-6 0</inkml:trace>
  <inkml:trace contextRef="#ctx0" brushRef="#br0" timeOffset="54056.116">27340 1139 691 0,'0'0'30'0,"0"0"7"0,0 0-29 0,0 0-8 16,0 0 0-16,0 0 0 0,11-3 368 0,-1 3 72 0,5-6 14 0,-1 3 3 16,0 3-308-16,-4 0-61 0,4 3-13 0,4 3-3 15,-4-6-46-15,4 0-10 0,0 0-1 0,-1 3-1 16,-3-3 40-16,4 0 8 0,7-3 2 0,-8 3 0 16,1 0-64-16,-4 0-26 0,4 0 2 0,-4-6 0 31,0 3-58-31,-4 3-11 0,-3-6-3 0,4-4-674 0,0 7-135 0</inkml:trace>
  <inkml:trace contextRef="#ctx0" brushRef="#br0" timeOffset="54269.462">27573 888 1324 0,'0'0'118'0,"0"0"-94"16,-7 0-24-16,7 0 0 0,0 0 228 0,0 0 42 15,-7 0 8-15,7 0 2 0,-4 7-168 0,1 2-32 16,3 1-8-16,3 5 0 0,-3 7-45 0,4 3-9 15,3 4-2-15,0-4 0 0,-3 12-4 0,3-2-2 16,-4-1 0-16,4 4 0 0,0-10 20 0,0 7 4 16,-7-4 1-16,4 0 0 15,-1-6-4-15,1 4-1 0,0-11 0 0,-1-2 0 0,1 3-22 0,-4-3-8 16,3-7 0-16,-3 0 0 16,0-2-115-16,4-4-29 0,-4-3-5 0</inkml:trace>
  <inkml:trace contextRef="#ctx0" brushRef="#br0" timeOffset="55120.714">28074 895 1785 0,'-3'-7'159'0,"-8"7"-127"16,4-9-32-16,-4 0 0 0,4 6 140 0,-3 3 23 15,3 0 4-15,0 3 1 0,-4-3-95 0,0 9-18 16,1 7-4-16,3 6-1 0,0 3-38 0,-4 3-12 15,8 13 8-15,-4-4-8 0,7 1 0 0,0 3 0 16,7-13-8-16,0 7 8 0,3-10 13 0,8 3 9 16,3-16 2-16,4 1 0 0,3-10-24 0,0 6 0 15,0-12 0-15,4-6 0 0,0-7 0 0,0 1 0 16,-4-14 0-16,0 1 0 0,-3 0 0 0,-4-3-20 16,-3-4 4-16,-4 7 1 0,0 3 45 0,-7 3 9 15,0-6 1-15,-4 6 1 0,-6 3 3 0,3-6 0 16,-7 12 0-16,0-12 0 0,-7 0-13 0,-4 12-3 15,-3-12 0-15,0 10 0 0,0 2-28 0,-4-3 0 16,0 7 0-16,-3-10 0 16,3 13-84-16,1 6-22 0,2-3-5 0,1 6-1111 0</inkml:trace>
  <inkml:trace contextRef="#ctx0" brushRef="#br0" timeOffset="60797.38">23329 396 518 0,'0'0'46'0,"0"0"-37"0,-10-6-9 0,-1 3 0 16,11 3 188-16,-14 0 36 0,0-10 8 0,3 10 0 0,-3 0-76 0,4 0-16 16,-5 0-4-16,5 10 0 15,-1-7-45-15,1 3-10 0,-1 4-1 0,4 8-1 0,0-2-31 0,0 9-7 16,3 3-1-16,1 10 0 15,-4 0-3-15,0 6-1 0,0-1 0 0,0 11 0 0,0-1 2 0,3 0 0 16,-3 10 0-16,3 9 0 0,4-3-7 0,-3-3-2 16,-1 3 0-16,8 3 0 0,-1-9-13 0,5 6-2 15,-1-6-1-15,7 2 0 0,3-11-13 0,5 5 11 16,9-5-11-16,5-7 10 16,2-7-73-16,8-8-14 0,4 2-3 0,6-9-1044 0</inkml:trace>
  <inkml:trace contextRef="#ctx0" brushRef="#br0" timeOffset="61546.983">28649 402 1692 0,'0'0'75'0,"0"0"15"15,0 0-72-15,0 0-18 0,7 4 0 0,4-4 0 0,3 9 88 0,0 7 15 16,-3-7 2-16,3 4 1 0,3-1-30 0,1 10-7 16,0-3-1-16,3 15 0 15,-4-5-24-15,1 5-4 0,-4 1-2 0,0-1 0 16,0 4-6-16,-3-4-2 0,-4 10 0 0,0-6 0 0,-7 6 10 0,0-7 1 15,-3 13 1-15,-5-2 0 0,-2-5-8 0,-1 8-2 16,-6-4 0-16,-1 0 0 0,0 3-18 0,-3-3-4 16,0-6-1-16,0-1 0 0,-4 1-1 0,0-3 0 15,-3-4 0-15,4-5 0 0,-1-1-8 0,0-3 0 16,4 3 0-16,0-6-11 16,0-9-25-16,0-4-6 0,-1 7-1 0,5-13-1193 0</inkml:trace>
  <inkml:trace contextRef="#ctx0" brushRef="#br0" timeOffset="63529.626">17526 772 230 0,'0'0'20'0,"0"0"-20"16,0 0 0-16,0 0 0 0,0 0 360 0,0 0 67 16,0 0 13-16,11 0 4 0,3 0-278 0,-4 0-55 15,4 0-11-15,1 7-3 0,6-7-41 0,-4 0-8 16,4-7-1-16,4 7-1 0,0 0-6 0,0-9 0 15,3 9-1-15,4 0 0 0,-1-9-31 0,-2 9-8 16,6 0 0-16,-3-3 0 0,3-4 0 0,-3 7 0 16,-1 0 0-16,1-6 0 0,-4 6-19 0,-3 0-1 15,0 0-1-15,-4 0 0 16,-4 0-176-16,-6 0-35 0</inkml:trace>
  <inkml:trace contextRef="#ctx0" brushRef="#br0" timeOffset="63928.965">17822 772 460 0,'-24'7'41'0,"17"-7"-33"0,-4 0-8 0,0 3 0 16,1 3 267-16,-1-6 51 0,1 3 10 0,3 4 3 15,-4-4-157-15,4 3-31 0,0 0-7 0,3 7 0 16,1-13-69-16,3 15-14 0,3-11-2 0,1 5-1 16,3 4-31-16,0-1-7 0,4-3 0 0,3 7-1 15,0-13-2-15,3 7 0 0,1 2 0 0,3 1 0 16,0-4-1-16,1 1-8 0,2-4 12 0,1-3-4 15,0 13-8-15,-1-7 0 0,-2-9 0 0,2 16 8 0,-6-13-8 16,-4 6 0-16,4 1 0 0,-8 5 8 16,1-5-8-16,-4 9 0 0,-4-10 9 0,-3 7-9 0,0 9 0 0,-3-13 0 15,-4 4 0-15,-4 3 0 16,1-3 0-16,-4-4-8 0,-4 4 8 0,0 3 0 0,-6-4 0 0,2-5 0 16,1 5 0-16,-3 4 0 0,-5-6 12 0,5 2 0 15,-5 4 1-15,5 0 0 0,-1-10 12 0,4 7 3 16,0 3 0-16,3-13 0 0,4 4 8 0,3-1 1 15,4 0 1-15,0-2 0 0,0-4-20 0,7 3-4 16,-3-3-1-16,6 7 0 0,1-4-13 0,6-3 9 16,1 3-9-16,3-6 8 0,4 3 0 0,3-3 0 15,3 0 0-15,5 0 0 0,-1 0-8 0,7 0 8 0,-3 0-8 16,7 0 8-16,0 0-8 0,-4-3 0 16,0 3 9-16,0-6-9 15,1 3 0-15,-5 3 0 0,-2-6 0 0,-1 6 0 16,0-10-103-16,-3 10-25 0,-8 0-4 0</inkml:trace>
  <inkml:trace contextRef="#ctx0" brushRef="#br0" timeOffset="64392.659">17903 1745 1036 0,'0'0'92'0,"0"0"-73"16,0 0-19-16,0 0 0 0,0 0 257 0,-7-4 48 16,0-2 10-16,0 6 1 0,0 0-177 0,0 0-36 15,-3 10-7-15,-1-1-2 0,0-3-53 0,1 7-10 16,-1-4-3-16,1 7 0 0,-1-7-16 0,4 7-4 15,0-3-8-15,3-1 12 0,-3-3-12 0,4 4 0 16,3-7 0-16,0 4 0 0,3-7 0 0,1 6-15 16,3-3 2-16,0 4 0 0,0-1 13 0,4 1 0 15,3-10 0-15,-4 6 0 0,1-3 0 0,3 3 0 16,-3-2 0-16,-1-4 0 0,1 12 0 0,-4-9 0 16,3 7 0-16,-2-1 0 0,-1-9 8 0,-4 9 0 15,1-2 1-15,-1-4 0 0,-3 6-9 0,0 4 0 0,0-4 9 16,-3 4-9-16,-1-4 20 0,-3 1 0 0,4 2 0 15,-5-2 0-15,1 2-31 0,-3-3-6 0,-1 1-2 0,-3-1 0 16,4-2 67-16,-5 2 12 0,-2 0 4 0,3 1 0 31,-4-4-80-31,4-6-15 0,0-6-3 0,0 6-1 16,0-10-109-16,7 1-21 0,0 0-5 0,3-1-883 0</inkml:trace>
  <inkml:trace contextRef="#ctx0" brushRef="#br0" timeOffset="64559.096">18094 1745 1440 0,'0'0'128'0,"0"0"-103"0,0 0-25 0,0 0 0 0,0 9 207 0,-4-3 36 16,1 7 7-16,-1-4 2 0,-3-3-112 0,0 10-23 16,-3-3-4-16,-1 2-1 0,4 1-72 0,0-7-16 15,-4 4-2-15,4 3-850 16,-3-4-169-16</inkml:trace>
  <inkml:trace contextRef="#ctx0" brushRef="#br0" timeOffset="72703.045">16330 1067 518 0,'0'0'46'0,"0"0"-37"16,0 0-9-16,0 0 0 0,0 0 205 0,0 0 39 16,0 0 8-16,7 7 2 0,-3-7-118 0,-1 12-24 15,-3 1-5-15,0-1-1 0,0 7-46 0,0 3-10 16,0 0-2-16,0-3 0 0,-3 12-27 0,-1-3-5 15,4-9-2-15,0 6 0 0,-3-3-29 0,-1 3-5 16,4 0-2-16,0-6 0 0,0 0 42 0,0 6 8 16,-7-6 1-16,4 6 1 0,3-13-21 0,0 4-9 0,-8 3 8 0,5-3-8 15,-1-7 12-15,4 0-4 0,-3 1 0 0,-4-4 0 16,7-6 38-16,0 0 7 0,0 0 2 0,0 0 0 16,0 0 0-16,0-16 0 0,-4 1 0 0,4 2 0 15,4-2-23-15,-8-4-5 0,1 0-1 0,3-6 0 16,3 0-13-16,4 6-2 0,-3-3-1 0,3-3 0 15,7 0-10-15,-3 0 0 0,-1 6 0 0,1 0 0 16,-4 3 0-16,7 4 0 0,-3-13 0 0,3 15 0 16,0-5 0-16,-4 12 0 0,1-13 0 0,3 6 0 15,-3 10-10-15,-1-3 10 0,1 3 0 0,-1 3-9 16,1-3-5-16,0 10-1 0,-4-1 0 0,3 1 0 16,-3 5-22-16,0 1-5 0,-3 3-1 15,-1 0 0-15,1-1 10 0,-1 1 1 0,-3 0 1 0,0 6 0 16,-3-6 22-16,-1 3 9 0,1-10-8 0,3 4 8 0,-4-3 0 15,1 2 0-15,3-5 0 0,-4-1 0 0,4-9 0 0,0 0 11 16,0 0-1-16,0 0 0 0,0 0 19 0,0-9 4 16,-3-1 1-16,3-5 0 0,0 2 4 0,0-3 1 15,3-2 0-15,1-1 0 0,-1-6-19 0,1 9-4 16,3-6-1-16,0 6 0 0,0-2-15 0,-3 2 0 16,6 7 0-16,-3-4 0 0,-3 4 0 0,3 2 0 15,0 7 0-15,0 0 0 0,0 0-13 0,0 10 1 16,-4-1 0-16,1 7 0 0,3-4-4 0,-3 13 0 15,-1 1 0-15,1-8 0 16,3 1-8-16,-7 6-1 0,3-6-1 0,1 0 0 16,3-3-20-16,0-4-4 0,0 1-1 0,4-10 0 15,-1 6-43-15,4-12-9 0,4-3-1 0,-1-4-1 16,1-5-47-16,3-4-10 0,-3 0-2 0,3 0 0 16,-3-9 56-16,-1 3 12 0,1 0 1 0,-4 3 1 0,0 0 63 0,-3 3 13 0,-4 0 2 0,-4 4 1 15,1 5 84-15,-1 1 17 0,-6-1 3 0,3 10 1 16,0 0 43-16,0 0 9 0,-4-3 2 0,-3 6 0 15,-3 7-66-15,3-4-13 0,-4 4-2 0,1-1-1 16,-1 7-37-16,0-4-7 0,4 7-2 0,-3 3 0 16,3-10 0-16,0 14 0 0,0-14 0 0,3 10 0 15,-3-3 11-15,7 6 1 0,0-13 1 0,4-2 0 16,-1 6-1-16,4-13-1 0,-3 6 0 0,3-3 0 16,3-6-18-16,4 0-9 0,-3 0 10 0,0-6-10 0,-1-3 0 15,1-1 0-15,-1 1 0 0,-3-1-10 16,0 1-15-16,-3-7-3 15,-1 7-1-15,1 0 0 0,0-10 16 0,-4 9 3 0,3 4 1 0,-3-3 0 0,4-1 9 0,-4 1 0 16,0 9 0-16,0 0 8 0,0 0 27 0,0 0 5 16,0 0 2-16,0 0 0 0,0 0 6 0,0 0 2 15,0 0 0-15,7 9 0 0,0-2-24 0,-4-4-5 16,4 6-1-16,0 7 0 0,0 3-12 0,-3-10-8 16,3 0 10-16,0 13-10 0,0-3 8 0,-3-6-8 15,3 9 0-15,0 0 0 0,0-7 0 0,0 1 0 16,3-7 0-16,1 4 0 15,0-7-21-15,-1 4-11 0,1-7-1 0,-4 6-708 0,0-3-142 16</inkml:trace>
  <inkml:trace contextRef="#ctx0" brushRef="#br0" timeOffset="72889.133">17265 1237 748 0,'0'0'67'0,"0"0"-54"0,0 0-13 0,3 6 0 16,5 3 212-16,-5 1 40 0,1-1 8 0,-1 0 2 16,4 1-164-16,0 6-33 0,-3-13-6 0,3 6-2 15,-4 4-38-15,4-4-8 0,0-6-2 0,4 7 0 16,0-4-46-16,-1-3-10 0,1-3-1 0</inkml:trace>
  <inkml:trace contextRef="#ctx0" brushRef="#br0" timeOffset="73070.675">17438 1152 403 0,'-7'-13'36'16,"7"13"-36"-16,-7 0 0 0,0 0 0 0,0 0 352 0,0 0 64 16,-1 7 13-16,-6-1 3 0,0 3-244 0,-3 4-48 15,3-4-9-15,-8 10-3 0,1-3-62 0,4 9-13 16,-5 0-2-16,-2-3-1 0,-1-3-33 0,0 6-6 16,1 9-2-16,-1-6 0 0,0-2-18 0,-3-1-4 15,-4 6-1-15,0 4-758 16,1-7-151-16</inkml:trace>
  <inkml:trace contextRef="#ctx0" brushRef="#br0" timeOffset="73641.807">16796 1889 691 0,'-14'-28'30'0,"7"28"7"0,3-10-29 0,-3 10-8 16,0 0 0-16,0 0 0 0,-4 0 296 0,4 0 57 15,-3 0 12-15,-1 0 3 0,1 10-232 0,-1-10-45 16,0 9-10-16,4-3-1 0,0 4-38 0,0 2-7 15,0-6-2-15,4 10 0 0,-1-3-41 0,4 2-9 16,-3 4-2-16,3 0 0 0,3 0 19 0,1-3-8 16,-1 12 8-16,1-13 0 0,3-5-10 0,0-1 10 15,0 1-8-15,0-1 8 0,3-9-9 0,1 0 9 16,3-9-10-16,7-1 10 16,-3-9-47-16,0-6-3 0,-4 0-1 0,0 3 0 15,-4-3 19-15,1 6 3 0,-4-6 1 0,-3 6 0 0,3 4 43 0,-7 5 9 0,3 1 1 0,-3 0 1 16,0-1 33-16,0 10 6 0,0 0 2 15,0 0 0-15,0 0-9 0,0 0-2 0,0 0 0 0,7 10 0 16,-7 5-30-16,4-2-6 0,-1 2-2 16,4 4 0-16,-3 0-9 0,-1 3-1 0,1 0-8 0,3-3 12 15,4 3 9-15,-1 0 2 0,1-3 0 0,3-4 0 16,0-5-67-16,7-1-12 16,0 7-4-16</inkml:trace>
  <inkml:trace contextRef="#ctx0" brushRef="#br0" timeOffset="81405.401">28004 1600 288 0,'0'0'25'0,"0"0"-25"0,0 0 0 0,0 0 0 16,0 0 132-16,0 0 20 0,0 0 5 0,0 0 1 15,0 0-58-15,0 0-11 0,0 0-2 0,0 0-1 16,0 0-34-16,0 0-6 0,0 0-2 0,0 0 0 16,0 0-26-16,0 0-6 0,7-6 0 0,0 6-1 15,-7 0 8-15,7 0 1 0,3 6 1 0,-3-6 0 16,4 0 10-16,3 0 1 0,-3 0 1 0,6 0 0 16,-6 0-20-16,3 3-4 0,-3-6-1 0,-1 3 0 15,4-9 0-15,0 9-8 0,0-6 12 0,4 6-4 16,-4-10 1-16,0 7 0 0,-3-3 0 0,-1 6 0 15,1-3-9-15,-4-4 8 0,-3 7-8 0,-4 0 8 16,0 0 3-16,0 0 0 0,0-6 0 0,0 6 0 0,-7 0 10 16,0 6 3-16,-4-12 0 0,-3 6 0 0,3 0-8 0,-3 6 0 15,0-6-1-15,0 0 0 0,0 0 4 0,3 0 1 16,-3 0 0-16,0 7 0 16,0-4 7-16,-4-3 1 0,4 0 1 0,4-3 0 0,-5 6-21 0,1-3-8 15,7 0 0-15,-3 0 0 0,3 6 0 0,0-3 8 16,7-3-8-16,0 0 0 0,0 0 0 0,0 0-15 15,0 0 3-15,0 0 1 0,0 0 11 0,0 0 14 16,0 0-3-16,0 0-1 0,7 0-24 0,3 10-5 16,4-10-1-16,7 0 0 0,-3 0 7 0,3 0 1 15,-3-10 0-15,0 10 0 0,3 0 72 0,-4 0 14 16,5 0 3-16,-1 0 1 16,-4 0-114-16,1 0-22 0,-4 10-5 0,0-20-1 0,0 10 64 0,-3 0 13 0,-11 0 3 0,0 0 0 15,10 0-24-15,-10 0-5 16,0 0-1-16,0 0 0 0,-3 10 24 0,-4-4 5 0,0 3 1 15,-4-6 0-15,-6 10-16 0,-5-10 0 0,1 7 0 16,0-1-10-16,0 7 10 0,-4-13 0 0,4 3 0 0,-4-3 0 16,4 3 12-16,0 4-1 0,0-10-1 0,3 0 0 15,1 6 10-15,3-6 1 0,-1 0 1 0,5 0 0 16,3-6-2-16,0 6-1 0,7 0 0 0,0 0 0 16,0 0-11-16,0 0-8 0,0 0 12 0,0 0-12 15,0 0 0-15,0 0 0 0,0 0-12 0,7 0 3 16,3 6 9-16,1-6-8 0,0-6 8 0,6 6-8 15,1-10 8-15,3 10 0 0,-3-6 0 0,3 6 0 0,-4-9 0 16,1 6 0-16,0-7 0 0,-1 4 0 16,-3-3 0-16,1 5 0 0,-1-2 0 0,-4 3 0 0,1 3 0 15,-11 0 0-15,0 0 8 0,0 0-8 0,0 0 17 0,0 0-1 16,-4-13 0-16,-3 13 0 0,0 7-16 16,-3-1 0-16,-5-6 0 0,1 0 0 0,4 3 0 0,-4-3 13 15,-7 10-1-15,3-10 0 0,-3 9-12 0,0-9 0 16,-1 0 0-16,1 0 0 0,4 0 0 0,2 0 16 15,1 0-4-15,0 0 0 0,4 0-4 0,3 0-8 16,0 0 11-16,7 0-11 0,-4 0 0 0,4 0 0 16,0 0 0-16,0 0 0 0,0 0-8 0,0 0-3 15,7 0 0-15,4 0 0 0,3 6 11 0,3-6 0 16,-2 0 0-16,6-6-8 0,0 6 8 0,-4 0 0 16,5-9 0-16,-1 9-8 0,-4-10 8 0,-2 10 0 15,-1-3 0-15,0-10 0 0,0 10 0 0,-4-3 0 16,1 3 0-16,0 3 0 0,-11 0 0 0,0 0 0 0,0 0 8 0,0 0-8 15,0 0 9-15,0 0-9 16,-7-6 12-16,-4 6-12 0,4 0 8 0,0 6-8 0,-4-3 0 16,-3 3 0-16,-7-3 0 0,3 4 8 0,-3 2-8 0,0-9 0 15,0 10 0-15,0-10 0 0,3 9 0 0,0-3 0 16,1-3 0-16,6 4 0 0,1-7 0 0,3 0 0 16,0 3 0-16,7-3 0 0,0 0 0 0,0 0 0 15,0 0-10-15,0 0 1 0,0 0 0 0,10 0 0 16,1 0 9-16,-1-3 0 0,1 3 0 0,3 0 0 15,4 0 0-15,-1 0 0 0,1 0 0 0,3-7 0 16,4 7 0-16,-4-3 0 0,-7-3 0 0,0 6 0 0,4 0 0 0,-4 0-8 16,4 0 8-16,-4-9 0 0,0 9-8 15,-4-4 8-15,-3-2-8 0,-7 6 8 0,0 0 0 16,0 0 0-16,0 0 0 0,0 0 11 0,0 0-11 0,0 0 8 16,-3 0-8-16,-1 0 8 0,-6 0-8 0,-1 0 0 15,-3 0 0-15,0 0 0 0,0 6 0 0,0-2 0 16,-7-4 0-16,-1 9 0 0,1-3 0 0,-3 4 0 15,-1-7 0-15,4-3 0 0,0 6 11 0,6-6 0 16,-2 0 0-16,6 0 0 0,1-6 1 0,3 6 1 16,-1 0 0-16,8 0 0 0,-3-3-13 0,3 3 0 15,0 0 0-15,0 0-10 0,7-7 10 0,4 4-13 16,3-3 5-16,0 6 8 0,0-9-11 0,4 9 11 16,-1 0-8-16,4-4 8 0,4-2 0 0,-4 6-8 15,-3-3 8-15,0 3 0 0,3 0 0 0,0 0 0 16,-4-13 0-16,5 13 0 0,-5-3 0 0,1 3 0 0,-4-9 0 15,0 9 0-15,-3 0 0 0,-11 0 0 0,0 0 0 0,0 0 0 16,0 0 0-16,0 0-10 0,0 0 10 0,0 0-13 16,0 0 13-16,-7 0-12 0,0-6 12 0,-7 6-12 15,3 0 4-15,-3 0 8 0,-7 0-13 0,3 0 5 16,4 0 8-16,0 0-8 0,-7 0 8 16,3 6-8-16,-3-6 8 0,3 0 0 0,1 0 8 0,2 0-8 15,5 3 0-15,-1-3 0 0,4 0 0 0,7 0 0 16,0 0-9-16,0 6-7 0,0-6 0 0,11 3-1 15,-4 4 9-15,3-1 8 0,5-3-12 0,-1-3 12 16,3 0-10-16,1 0 10 0,-7 6-8 0,3-6 8 16,0-6 0-16,0 6 0 0,-4 0 0 0,1 0 0 15,3 0-19-15,0-3 2 0,-3 3 0 0,3-6 0 16,-3-1-47-16,3 7-10 0,-4-3-2 0</inkml:trace>
  <inkml:trace contextRef="#ctx0" brushRef="#br0" timeOffset="82999.074">28131 1619 345 0,'0'0'31'0,"0"0"-31"0,0 0 0 0,0 0 0 15,0 0 72-15,0 0 8 0,-4 0 1 0,4 0 1 16,0 0-46-16,0 0-8 0,0 0-3 0,0 0 0 15,0 0 9-15,0 0 2 0,0 0 0 0,0 0 0 16,0-3-36-16,0 3 0 0,4-13 0 0,-4 13 0 16,0 0 13-16,0 0-4 0,0 0-1 0,0 0 0 15,0 0-8-15,0 0 8 0,0 0-8 0,7 0 8 16,-7 0 0-16,0 0 0 0,0 0 0 0,0 0 0 0,0 0 7 0,0 0 1 16,0 0 0-16,0 0 0 0,10-3-5 0,-3-3-1 15,0 3 0-15,0-3 0 0,4 6-10 0,-4 0 0 16,-7 0 0-16,7 0 0 0,-7 0 8 0,11-10-8 15,-4 10 0-15,-7 0 8 0,0 0-8 0,0 0 0 16,0 0 0-16,0 0 0 0,0 0 0 0,0 0 0 16,0 0 0-16,0 0 0 0,-4 10-10 0,1-4-4 15,-1-3-1-15,-3 3-284 16,3-6-57-16</inkml:trace>
  <inkml:trace contextRef="#ctx0" brushRef="#br0" timeOffset="83225.974">28004 1638 115 0,'0'0'10'0,"0"0"-10"0,0 0 0 0,0 0 0 16,7 0 150-16,-4-9 28 0,8-1 6 0,-1 10 0 15,-3-3-113-15,7-10-23 0,1 13-5 0,2-3-1 16,-3 3-30-16,0 0-12 0,-3 0 8 0,0 0-8 16,6 0 0-16,-3-6 0 0,-3 6 8 0,3 0-8 15,0 6 12-15,0-6 0 0,0 0 0 0,-3 0 0 16,0 0 8-16,-1 0 3 0,1 0 0 0,-4 3 0 15,0 4-7-15,-7-7 0 0,0 0-1 0,0 0 0 16,0 0-15-16,0 0 11 0,0 0-11 0,0 0-503 16</inkml:trace>
  <inkml:trace contextRef="#ctx0" brushRef="#br0" timeOffset="84638.598">28099 1638 1011 0,'0'0'44'0,"0"0"11"0,0 0-44 0,0 0-11 0,-4-9 0 0,1 9 0 16,3 0 143-16,-4-10 26 0,-3 10 6 0,4-3 1 16,3 3-45-16,0 0-9 0,-7 0-2 0,7 0 0 15,0 0-50-15,-8 3-10 0,5 7-3 0,-1 5 0 16,1-2-41-16,-1 12-16 0,-3 0 11 0,7 0-11 15,-3-3 15-15,-1 6-3 0,1 7-1 0,3-4 0 16,-4-3-2-16,4 0 0 16,0 1 0-16,0-4 0 0,0-6 0 0,0 6 0 0,0-6 0 0,0 9 0 15,0-13 11-15,4 1 3 16,-1-6 0-16,-3 2 0 0,0-12-23 0,4 6 0 0,-4-6 0 0,0 0 0 16,0 0-52-16,0 0-8 0,0 0-1 0,0 0-1 15,0 0-37-15,0 0-7 0,0-6-2 0,-4-3 0 16,-6-1 39-16,3 7 7 15,-7-13 2-15,3 7 0 0,0 3 60 0,1-4 12 0,-4-2 2 0,0 6 1 0,3-1 41 16,0-2 8-16,4 6 1 0,0-4 1 0,0 4-13 16,4-3-2-16,-4 6-1 0,7 0 0 0,-4 0-10 0,4 0-3 15,0 0 0-15,-3 9 0 0,3-2-37 0,0 2 0 16,0 1 0-16,7 5 0 0,-7-2 9 0,3 2-9 16,1 4 12-16,-1 0-12 0,1-3 18 0,3 3-3 15,-4-1-1-15,4 7 0 0,0-9 6 0,-3-3 2 16,7 2 0-16,-4-2 0 0,0-4 6 0,7-2 0 15,-4-7 1-15,12 0 0 0,-1 0-13 0,3-10-4 16,1-6 0-16,3-2 0 0,4-7 3 0,-4 6 0 16,4-9 0-16,0 9 0 15,0-6-44-15,-8 6-9 0,1 0-2 0,-4-6 0 16,0 9-118-16,-7 7-24 0,0-1-5 0</inkml:trace>
  <inkml:trace contextRef="#ctx0" brushRef="#br0" timeOffset="85726.01">28028 1672 846 0,'0'-15'37'0,"0"15"8"0,0 0-36 0,0 0-9 0,0-3 0 0,0 3 0 16,0 0 104-16,0 0 20 0,0 0 3 0,0 0 1 16,0 0-30-16,0 0-6 0,0 0 0 0,-3 0-1 15,-4 3-31-15,0 3-7 0,0 3-1 0,-1 1 0 16,1 9-29-16,4-4-7 0,3 1 0 0,-4 6-1 31,4-3 1-31,-3 6 1 0,3 0 0 0,-4 0 0 0,4-3-17 0,-3 6 10 0,-1-3-10 0,1 4 8 16,-1-4 10-16,1 3 2 15,-1-3 0-15,1 0 0 0,-1-6-20 0,1 0-9 0,-1-4 1 0,0 4 0 16,1-9 17-16,3 5 4 16,0-2 1-16,0-13 0 0,0 0-14 0,0 0-10 15,0 0 2-15,0 0 0 0,0 0-20 0,0 0-3 0,-4-13-1 16,4-2 0-16,0-1 32 0,0 3 0 0,4-5-8 0,-4-4 8 15,0 3 0-15,0-9 0 0,0 12 12 0,0-3-12 16,0-3 14-16,0-3-4 0,0 0-1 0,0 9 0 0,0-3 4 16,0 1 1-16,0 5 0 0,0-3 0 0,0 7-3 0,0-7-1 15,-4 7 0-15,8-1 0 16,-4 10 5-16,0 0 1 0,0 0 0 0,0 0 0 0,0 0-6 0,0 10-1 16,0 9 0-16,0-4 0 0,-4 1-9 0,4 6-9 15,-3-3 9-15,3 6-13 0,-4 0 13 0,4 0 0 16,0-3 0-16,-3-3 0 0,-1 6 0 0,4 0 0 15,0-12 0-15,0 2 0 0,0 4-14 0,4-3-6 16,-4-13-2-16,3 6 0 16,1-2-126-16,-4-7-26 0,0 0-5 0</inkml:trace>
  <inkml:trace contextRef="#ctx0" brushRef="#br0" timeOffset="85954.864">27792 2005 716 0,'0'0'32'0,"0"-3"6"0,0-13-30 0,-4 7-8 0,4 5 0 0,0-2 0 15,0 3 81-15,0 3 15 0,0 0 4 0,0 0 0 16,0 0-16-16,0 0-4 0,0 0 0 0,7 3 0 16,0 7-28-16,0-1-7 0,1 7-1 0,-1-4 0 15,0 10-4-15,-4-3-2 0,4 0 0 0,0 0 0 16,-3-4 13-16,3 4 2 0,-4 0 1 0,4 0 0 16,1-13-10-16,2 7-1 0,-3-7-1 0,4 0 0 15,3-6-6-15,-4 0 0 0,5-6-1 0,6 0 0 16,-4-4-6-16,5 1-1 0,2-10 0 0,1 0 0 15,0 0-28-15,-4 4-15 16,0-4 2-16,-3 3-967 0</inkml:trace>
  <inkml:trace contextRef="#ctx0" brushRef="#br0" timeOffset="86792.9959">27601 1973 403 0,'-10'13'17'0,"10"-13"5"0,-7 6-22 0,7 4 0 15,0-10 0-15,0 0 0 0,0 3 172 0,0 6 29 16,7-2 7-16,0-1 0 0,-7-6-118 0,10 3-24 16,-3 3-5-16,4-3-1 0,0 7-31 0,3-10-6 15,-7 6-2-15,3-3 0 0,4 3 10 0,-3-6 1 16,0 4 1-16,-1 2 0 0,-10-6-33 0,7 6 0 16,4-3 0-16,-11-3 0 0,0 0 16 0,7 7-3 0,-7-7-1 15,0 0 0-15,0 0 7 0,0 0 1 16,3 3 0-16,-3-3 0 0,0 0 22 0,0 0 5 0,0 0 1 0,0 0 0 15,0 0-27-15,0 0-5 0,0 0 0 0,0 0-1 16,0 0 14-16,0 0 3 0,-3 0 1 0,-4-10 0 16,0 7-17-16,-4-3-3 0,1-4-1 0,3 1 0 15,-4 3 32-15,0-7 7 0,-3 4 1 0,4-4 0 16,-1 4-21-16,4 6-4 0,0-7-1 0,0 4 0 16,3 6-16-16,-3 0-10 0,7 0 12 0,0 0-12 15,0 0 0-15,0 0 0 0,0 0 0 0,7 6 0 16,-3 4 0-16,7 2 0 0,-4 4 0 0,3 3 0 15,1-4 0-15,-1-5 0 0,1-1 0 0,3 10 0 16,-3-3 0-16,-1-4 0 0,4 4 0 0,0-7 0 16,4 7 8-16,-7-7-8 0,3 1 12 0,-4-1-12 0,1 1 0 15,0-1 0 1,-1-3 0-16,1-3 0 0,-1 4-28 0,-3-7-13 0,-7 0-3 0,0 0 0 16,7 0-12-16,-7 0-4 0,0 0 0 0,0 0-565 15,0 0-114-15</inkml:trace>
  <inkml:trace contextRef="#ctx0" brushRef="#br0" timeOffset="87009.481">27584 1977 1335 0,'0'0'59'0,"7"0"13"0,3 9-58 0,4-9-14 0,-3 0 0 0,7 9 0 15,-1-2 22-15,4-4 2 0,1 6 0 0,2-2 0 16,1 2-13-16,-4 0-3 0,0 1 0 0,-3-1 0 16,3 1 20-16,-3 5 3 0,-1-5 1 0,-2 5 0 15,-1-2-32-15,-4 3 0 0,1-1 0 0,-4-2 0 16</inkml:trace>
  <inkml:trace contextRef="#ctx0" brushRef="#br0" timeOffset="88459.401">5045 5260 1555 0,'-25'-10'138'0,"14"10"-110"0,1-6-28 0,3 6 0 15,3-3 61-15,4 3 7 0,-3-6 2 0,3 6 0 0,0 0-8 0,7 0-2 16,0-10 0-16,7 10 0 0,7-3-41 0,4 3-9 15,10 0-2-15,0 3 0 0,1 7 5 0,6-4 1 16,0 3 0-16,8 10 0 0,-4-3-3 0,14-4-1 16,0 4 0-16,14 3 0 0,-11 0 1 0,4-4 0 15,0 1 0-15,11-3 0 0,-15-4 1 0,4 0 0 16,7-9 0-16,4 0 0 0,-11 0-12 0,4 0-12 16,-11-3 2-16,3-3 1 0,-6-3 32 0,-5 6 6 15,-2-4 2-15,-1-2 0 0,-6 3-22 0,-5 2-9 16,-6-2 8-16,-7 6-8 15,-15-3-125-15,-3-3-31 0,-7 6-5 0,-7 0-705 0</inkml:trace>
  <inkml:trace contextRef="#ctx0" brushRef="#br0" timeOffset="88852.7418">5062 5241 1652 0,'-38'-6'73'0,"23"6"15"0,5 0-70 0,-4-10-18 0,-4 10 0 0,4-9 0 16,10 9 72-16,-3-10 10 0,7 10 2 0,0 0 1 15,0 0-17-15,7-9-3 0,4 3-1 0,14 3 0 16,-1-4-51-16,12 7-13 0,6 0 0 0,4-3 0 16,3 3 0-16,1 0 0 0,10 0 0 0,7 0 0 15,-4 0 0-15,4 3 0 0,4-3 0 0,3 7 0 0,-11-4 54 0,1-3 8 16,-4 6 2-16,7-6 0 0,-7 0-64 16,-4 3-12-16,1 3-2 0,-4-6-1 0,-4 0 3 0,-10 0 1 15,0 0 0-15,-11 0 0 16,-3 0-41-1,-1 0-8-15,-10 0-1 0,-3 0-1 0,-11 0-22 0,0 0-5 0,-11-9-1 0,-3 3 0 16,-10-4 46-16,-8 7 8 0,-7-3 3 0,-3 6 0 16,-1 0 33-16,-6 0 14 0,-7 0-1 0,-1 0 0 0,4 0 67 0,4 0 12 15,-1 0 4-15,8 0 0 0,0 0 0 0,6 0 0 16,12 0 0-16,3 0 0 0,-1 0-33 0,8 0-7 16,7 0 0-16,7 0-1 0,0 0-38 0,11 9-7 15,6-9-2-15,8 10 0 0,14-4-20 0,7 3-5 16,0-2-1-16,10-4 0 0,8 6 18 0,10 1 0 15,3-4 0-15,15 3 0 0,-7-5 24 0,10 8-2 0,7-9 0 16,18 7 0 0,4-1-162-16,-29-3-32 0</inkml:trace>
  <inkml:trace contextRef="#ctx0" brushRef="#br0" timeOffset="89692.191">27570 2682 1746 0,'3'0'38'0,"-3"0"8"0,0 6 2 0,4-6 1 0,-1 0-39 0,1 0-10 16,-1 0 0-16,1 10 0 0,3-7 65 0,3 6 11 16,-10 7 3-16,7 9 0 15,-7-6-27-15,4 9-6 0,3 7-1 0,-3 2 0 0,-1-2-19 0,1 9-4 16,-1-7-1-16,-3 7 0 0,0-3-4 0,4-10-1 15,-1 4 0-15,4-10 0 0,4 0 0 0,-4-3 0 0,0-13 0 16,4 7 0-16,-1-7 4 0,1 1 0 0,3-10 0 0,0 0 0 16,0-10 8-16,0-5 1 0,0-4 1 0,0-9 0 15,4 0 0-15,-4-7 0 0,0 1 0 0,0-4 0 16,-3-6-13-16,-4 10-2 0,0-4-1 0,0-6 0 16,-7 10 1-16,4-4 0 0,-1 3 0 0,-3 7 0 15,4 3-15-15,-4 9 11 0,3 4-11 0,1-4 10 31,-4 7-107-31,0 9-22 0,0 0-4 0,0 0-630 0,0 0-127 0</inkml:trace>
  <inkml:trace contextRef="#ctx0" brushRef="#br0" timeOffset="90003.368">27986 3127 633 0,'-7'19'28'0,"7"-12"6"0,-4 2-34 0,1 3 0 16,-1 1 0-16,1 0 0 0,3 2 324 0,-4-2 57 15,4 2 12-15,4 4 3 0,-1-3-255 0,1-13-50 16,-1 10-11-16,8-10-1 0,-1 3-46 0,5-12-9 16,2 3-1-16,1-10-1 0,3 10 4 0,4-13 1 15,-1-6 0-15,-2 0 0 0,-12 4-2 0,1-1 0 16,-1 0 0-16,-3 3 0 0,0 4 4 0,-3-4 1 16,-1 7 0-16,-3-7 0 0,0 7-8 0,-7-1-2 15,0 7 0-15,0-3 0 0,0-1-4 0,-7-2-2 16,0 9 0-16,0 0 0 0,-4 9-14 0,1-2-18 15,-5 2 4-15,1 1 1 16,7 5-45-16,-3-2-9 0,2 2-1 0,1-5-1 16,7 6-31-16,4-7-5 0,3-9-2 0,0 0-916 0</inkml:trace>
  <inkml:trace contextRef="#ctx0" brushRef="#br0" timeOffset="90155.84">28307 2761 2023 0,'0'0'89'0,"0"0"19"0,0 0-86 0,0 0-22 0,0 0 0 0,-4 9 0 16,-3 0 97-16,4 10 15 16,-4-3 4-16,0 3 0 0,0 0-67 0,0 6-13 0,0 3-2 0,3 0-1 15,4 3-22-15,-4 1-11 0,8 2 10 0,0-6-10 16,3-2 0-16,3-1 0 0,1-7 0 0,6 1 0 16,1-3-117-16,3-7-23 0,4-6-5 0,0-3-851 15</inkml:trace>
  <inkml:trace contextRef="#ctx0" brushRef="#br0" timeOffset="90440.509">28621 2924 921 0,'0'0'82'0,"-7"6"-66"0,-4-6-16 0,1 0 0 0,-4 3 214 0,3 3 39 15,0-3 8-15,-3 10 2 0,4-4-115 0,-1-5-22 16,1 11-5-16,2-5-1 0,1-1-52 0,4 0-10 16,-1 1-2-16,4-1-1 0,0-9-34 0,4 7-6 15,3 2-2-15,4-9 0 0,-1 3-13 0,4 6 9 16,-3-9-9-16,6 7 8 0,-2-1-8 0,6-3 12 0,-4 3-12 0,1-2 12 15,0 5-4-15,-4-9 0 16,-4 6 0-16,1 4 0 0,-1-1-8 0,1 0 8 16,-4 1-8-16,0-1 8 0,0 1 16 0,0-4 4 15,-3 6 0-15,-1 1 0 0,-3-4 4 0,0 4 2 16,-10-4 0-16,3 7 0 0,0 3-6 0,-7 0-2 16,-4-4 0-16,0 1 0 15,-3-3-45-15,0 2-9 0,3-5-1 0,1-1-1 16,-1-9-162-16,4 6-33 0,0-12-7 0</inkml:trace>
  <inkml:trace contextRef="#ctx0" brushRef="#br0" timeOffset="90638.995">28833 2717 1897 0,'10'15'84'0,"1"-2"17"0,-1-4-81 0,4 1-20 16,-3 5 0-1,0 4 0-15,-1 0 155 0,1 6 26 0,-1 0 6 0,-3 3 1 0,0 1-84 0,-3-4-16 16,-1 3-3-16,1 6-1 0,-4 1-36 0,-4-1-7 16,1-2-1-16,-1 9-1 0,-3-13-21 0,-3 9-4 15,-4-5-1-15,0-4 0 0,-4 0-13 0,0 0-10 16,1-6 2-16,-5 0-896 16,5-6-178-16</inkml:trace>
  <inkml:trace contextRef="#ctx0" brushRef="#br0" timeOffset="93271.662">13589 3162 1728 0,'0'0'76'0,"0"0"16"0,0 0-73 0,-4 9-19 16,1-6 0-16,-1 13 0 0,4 3 106 0,0-3 18 0,0 2 3 0,0 11 1 15,4-4-103-15,-4 12-25 0,0 7 0 0,7-9 0 16,0-1 16-16,4 4-1 0,-1 3-1 0,1-10 0 16,3 4-14-16,-3-10 0 0,3 0 8 0,3-6-8 15,-3-7 8-15,4-3-8 0,0-9 11 0,-1 0-11 16,4-3 32-16,-3-6-1 0,0-16 0 0,3 6 0 15,-3-15-2-15,-1-1 0 0,-3 4 0 0,4-10 0 16,0-3 14-16,-8 6 2 0,1-5 1 0,-1-1 0 16,-3 0-57-16,0 6-11 0,-3 4-2 0,-1-4-1 0,-3 10 12 15,0 3 2-15,4 9 1 0,-4-6 0 16,0 0-172 0,0 13-34-16</inkml:trace>
  <inkml:trace contextRef="#ctx0" brushRef="#br0" timeOffset="93603.662">14125 3472 806 0,'11'4'72'0,"-4"2"-58"16,-7-6-14-16,7 3 0 0,0 6 227 0,4-9 42 15,-4 7 9-15,0 2 2 0,0-9-148 0,0 3-30 16,0 10-6-16,3-10 0 0,-3 6-52 0,-3 1-11 0,0-1-1 0,-4 0-1 15,3 1-16-15,-3 2-3 0,0 1-1 0,-3-4 0 16,-1 7-2-16,-3-7 0 0,-4 1 0 0,1 6 0 16,3-4 0-16,-4 7 0 0,-3-3 0 0,3 2 0 15,1-2 17-15,3 3 3 0,-4-10 1 0,4 7 0 16,-3-7 17-16,6-5 3 0,1 5 1 0,3-9 0 16,0 0-15-16,0 0-2 0,0 0-1 15,0 0 0-15,0 0-24 0,0 0-9 0,0 0 0 0,10 0 9 16,8-3-9-16,-1-3 0 0,-2 6 0 0,2-10 0 15,4 10 0-15,-3-3-9 0,3-3 9 0,-3 3 0 16,-1 6-46-16,1-6-2 0,0-4-1 16,-1-2 0-16,1-1-183 0,0 1-36 0</inkml:trace>
  <inkml:trace contextRef="#ctx0" brushRef="#br0" timeOffset="93816.321">14612 2986 1267 0,'0'0'112'0,"0"0"-89"16,-3 10-23-16,-5-4 0 0,5 3 229 0,-4 1 42 16,-4 6 8-16,4 2 1 0,0 1-156 0,-3 9-32 15,3-3-7-15,0 4-1 0,-4 5-42 0,7 4-9 16,-3-4-1-16,4 7-1 0,-1-3-20 0,4-1-11 16,0-5 12-16,4-1-12 0,3 4 0 0,0-1 0 15,0-6 0-15,4-3 0 16,3-6-30-16,0 0-10 0,0 6-1 0,4-16-737 15,-4 1-147-15</inkml:trace>
  <inkml:trace contextRef="#ctx0" brushRef="#br0" timeOffset="94151.769">14894 3438 1778 0,'-14'12'79'0,"11"-5"16"0,-8-4-76 0,0 9-19 0,1-2 0 0,-1 2 0 15,-3-2 109-15,0-1 19 0,4 7 3 0,-1-7 1 16,4 1-60-16,0-1-11 0,-4 0-2 0,8 1-1 16,3-10-34-16,-4 0-8 0,4 12 0 0,0-12-1 15,7 4-15-15,4 2 0 0,3-3 0 0,0-3 0 16,0 0-8-16,0 9 8 0,4-9 0 0,0 0 0 16,-4 7-24-16,0-7 1 0,3 9 1 0,1-9 0 0,-4 3 35 0,0 10 7 15,4-10 2-15,-4 3 0 0,0-3-22 16,-3 7 8-16,-1-1-8 0,1-3 0 0,-1 4 0 0,1-7 0 15,-7 9 0-15,3 1 8 0,-4-4-8 16,-3 7 12-16,0 0-4 0,-3-4 0 0,-4-2 4 0,0 9 0 16,-1-4 1-16,-2 4 0 0,-4-10-13 0,3 7 9 15,-3-6-9-15,-4-1 8 16,1-9-104-16,-1 6-20 0,1-6-5 0,-1-6-911 16</inkml:trace>
  <inkml:trace contextRef="#ctx0" brushRef="#br0" timeOffset="94387.103">15229 3153 979 0,'0'0'87'0,"0"0"-70"0,11 9-17 0,0-6 0 16,-1 6 224-16,4-2 42 0,4 12 8 0,0-4 2 15,-1 4-120-15,1 0-23 0,-4 0-5 0,7 6 0 16,-3 3-53-16,-4-9-11 0,4 15-1 0,-4-9-1 15,0 4-26-15,0-1-4 0,-7 6-2 0,3 1 0 16,-2-1 1-16,-1 1 0 0,-7 2 0 0,0 1 0 16,0-3-11-16,-4 8-1 0,-3-5-1 0,-4-3 0 15,1-1-18-15,-4 1 0 0,0-4 0 0,-4 3 0 16,4-8-188-16,-4-8-37 0</inkml:trace>
  <inkml:trace contextRef="#ctx0" brushRef="#br0" timeOffset="95274.137">16023 3529 1522 0,'0'0'68'0,"0"0"13"0,0 0-65 0,0 0-16 15,0 0 0-15,0 0 0 0,0 0 102 0,11 0 17 16,-1 9 3-16,1-9 1 0,0 7-53 0,-1-4-10 16,4-3-3-16,4 0 0 0,-1 0-41 0,5 0-16 15,-5 0 11-15,4-3-11 0,4-4 20 0,-4 4-1 16,-7-3-1-16,4 6 0 16,7-3-166-16,-8-4-34 0</inkml:trace>
  <inkml:trace contextRef="#ctx0" brushRef="#br0" timeOffset="95478.555">16034 3733 576 0,'-14'9'25'0,"14"-9"6"0,-7 0-31 0,0 0 0 0,7 0 0 0,-4 0 0 16,4 0 364-16,0 0 68 0,0 0 12 0,0 3 4 15,0 10-293-15,0-10-59 0,0-3-11 0,7 9-2 16,4 1-55-16,3-4-12 0,0-3-1 0,4 7-1 15,-1-10-14-15,1 0 8 0,3 0-8 0,0 0 0 16,0 0-80-16,0 0-23 0,1-4-4 0,2-2-916 16</inkml:trace>
  <inkml:trace contextRef="#ctx0" brushRef="#br0" timeOffset="95645.4128">16817 3529 1382 0,'0'0'123'0,"0"0"-99"16,0 0-24-16,0 0 0 0,0 0 148 0,0 0 24 15,0 0 4-15,0 0 2 0,7 0-111 0,0 0-23 16,0-3-4-16,0 3 0 0,4-7-40 0,3 1-13 16,0 3 0-16</inkml:trace>
  <inkml:trace contextRef="#ctx0" brushRef="#br0" timeOffset="95817.879">17621 3441 1022 0,'21'0'45'0,"-10"0"10"0,0 0-44 0,-1 0-11 0,4-3 0 0,0-3 0 16,1 6 56-16,-1-4 10 15,10-5 2-15,-3 3-591 0</inkml:trace>
  <inkml:trace contextRef="#ctx0" brushRef="#br0" timeOffset="95945.804">18316 3450 748 0,'0'0'67'0,"11"7"-54"0,-1-7-13 0,5 3 0 0,-5-3 109 15,4 0 19-15,4 0 4 0,-4 0-433 16,4 0-87-16</inkml:trace>
  <inkml:trace contextRef="#ctx0" brushRef="#br0" timeOffset="96063.302">19297 3494 230 0,'21'10'10'0,"-7"-4"2"0,0-6-12 0,8 3 0 15,-5 10 0-15,8-13 0 0,0 3 197 0,-1-3 37 16,1 0 7-16,3 0-587 0</inkml:trace>
  <inkml:trace contextRef="#ctx0" brushRef="#br0" timeOffset="96236.754">20719 3610 518 0,'38'10'46'0,"-20"-10"-37"0,7 0-9 0,3 0 0 16,0 6 152-16,0-6 28 0,4 0 5 0,0 0 2 15,0 0-110-15,7 0-21 0,-1-6-5 0,5 3-1 16,-8-4-90-16,0-2-17 0</inkml:trace>
  <inkml:trace contextRef="#ctx0" brushRef="#br0" timeOffset="96368.9059">22133 3582 633 0,'0'0'56'0,"18"0"-44"0,10 6-12 0,4-2 0 0,0-4 172 0,-1 0 32 15,-6 6 6-15,0-3 2 16,7-3-52-16,-4 9-9 0,-7-9-3 0,0 7 0 0,4-4-75 0,-8 3-15 16,5-6-3-16,-8 0-1 15,0 3-122-15,3-3-25 0,1 0-5 0</inkml:trace>
  <inkml:trace contextRef="#ctx0" brushRef="#br0" timeOffset="96516.489">23484 3610 1036 0,'36'0'92'0,"-19"0"-73"16,5 0-19-16,2 7 0 0,4-7 95 0,1 0 15 16,-1 0 3-16,4 0 1 0,-1-7-20 0,5 7-4 15,-5 0-1-15,5 0-571 0,-1-9-114 0</inkml:trace>
  <inkml:trace contextRef="#ctx0" brushRef="#br0" timeOffset="97918.528">26430 3664 115 0,'0'0'0'0,"0"0"10"0,0 0-10 0,0 0 0 0,0 0 0 0,0 0 0 16,0 0 304-16,0 0 58 0,0 0 12 0,0 0 2 15,0 0-200-15,0 0-41 0,0 0-8 0,7-3-2 16,-7 3-43-16,7-7-9 0,4 7-1 0,-1 0-1 15,1 0-24-15,0-3-5 0,3 3-1 0,0 0 0 16,0 0-13-16,-4 0-4 0,5 0 0 0,2 3 0 16,-3-3-11-16,4 0-2 0,0 0-1 0,3 0 0 15,-7 0-10-15,4 0 8 0,-1 0-8 0,-3 0 8 16,0-3-8-16,1-3 0 0,-1 6 0 0,0 0 0 16,-7 6-28-16,-7-6-10 0,10 0-2 15,-10 0-1-15,0 0-183 0,0 0-37 0</inkml:trace>
  <inkml:trace contextRef="#ctx0" brushRef="#br0" timeOffset="98182.395">26631 3441 1036 0,'0'0'92'0,"-3"0"-73"16,-4 0-19-16,0 0 0 0,3 0 187 0,4 0 33 15,-3 6 8-15,-1-3 0 0,0 7-112 0,4-4-22 0,0 4-5 0,4 8-1 16,-4-2-39-16,4 0-8 0,-1 6-1 0,1 3-1 15,-4 0-4-15,0 3-1 0,3-3 0 0,1 3 0 16,-4 7 4-16,0-7 1 16,0 7 0-16,0 2 0 0,0-9-14 0,0 7-2 0,-4-7-1 0,4-3 0 15,-3 3-11-15,3-9-3 0,0 6 0 0,0-6 0 16,3 0-8-16,1-3 0 0,-4 2 0 16,3-8 0-16,-3-4-112 15,7 10-28-15,-3-13-6 0</inkml:trace>
  <inkml:trace contextRef="#ctx0" brushRef="#br0" timeOffset="99327.928">26324 3670 806 0,'-3'-6'72'0,"3"6"-58"16,0 0-14-16,0 0 0 0,0 0 198 0,0-3 37 15,0-4 7-15,0 7 2 0,0-9-130 0,0 9-26 16,0 0-4-16,7-3-2 0,0 3-31 0,3 0-7 15,5 0 0-15,-1 0-1 0,0 0-23 0,3 0-4 16,-2 3 0-16,2-3-1 0,1 0 5 0,3 6 2 16,-3-3 0-16,3-3 0 0,-4 0-5 0,1 0-1 0,0 0 0 15,-1 7 0-15,1-14-4 0,0 7 0 0,-1 0-1 0,1 0 0 16,0 0-11-16,-1 0 8 0,-3 0-8 0,0 0 8 16,1 0-8-16,-5 0 10 0,-3 0-10 0,4 0 10 15,-8 0-10-15,1 0-16 0,3-9 4 0,-7 9 1 16,0 0-21-1,0 0-5-15,0 0-1 0,0 0 0 0,0 0-134 0,-4 0-28 0</inkml:trace>
  <inkml:trace contextRef="#ctx0" brushRef="#br0" timeOffset="99576.779">26564 3413 633 0,'0'0'56'0,"0"0"-44"0,0 0-12 0,0 0 0 15,0 0 194-15,0 0 37 0,0 0 7 0,0 0 2 16,0 0-82-16,0 0-16 0,0 0-3 0,0 0-1 0,4 9-82 0,3 1-16 16,-4-1-3-16,1 0-1 0,-1 7-7 0,1 3-1 15,-4 6-1-15,0-6 0 16,0 9-10-16,0-3-1 0,0 3-1 0,0 4 0 0,0-10-3 0,0 6-1 16,0-3 0-16,-4 0 0 0,4 0-2 0,0-3 0 15,-3-3 0-15,3 6 0 0,0-6 9 0,-4 3 2 16,1-13 0-16,3 4 0 15,0-4-48-15,3 7-10 0,-3-7-2 0,0-3-995 0</inkml:trace>
  <inkml:trace contextRef="#ctx0" brushRef="#br0" timeOffset="101964.01">27005 3664 1216 0,'-3'-35'54'0,"3"26"11"0,0-1-52 0,3-8-13 16,1 2 0-16,-1 6 0 0,1-8 116 0,-1 8 21 15,1 1 4-15,-1 6 1 0,1-10-11 0,-4 13-3 16,0 0 0-16,0 0 0 0,7-3-58 0,-7 3-12 16,0 0-2-16,7 3-1 0,4 10-33 0,-4-1-6 15,-4 4-2-15,4 6 0 0,-3 3-2 0,-1 0 0 16,1 3 0-16,-4 0 0 0,3 7-3 0,1-7-1 15,-4 7 0-15,3-7 0 0,1 6-8 0,3-15 8 16,0 6-8-16,0-6 8 0,4 0-8 16,-4-7 0-16,3 1 0 0,1-4 0 0,3-9 0 0,0 7 0 15,0-14 0-15,0 7 0 0,4-12 17 0,-4-4-1 16,0 7-1-16,0-7 0 0,0-3 5 0,-3-6 2 16,3 6 0-16,0-3 0 0,-7 1-9 0,4-8-1 0,-4 17-1 15,-4-13 0-15,1 0-2 0,-4 9 0 0,0-3 0 16,0 7 0-16,0-7-25 0,0 3-6 0,0 7-1 0,0 2 0 31,0-5-48-31,0 6-9 0,0-4-3 0,0 10-652 0,0 0-130 0</inkml:trace>
  <inkml:trace contextRef="#ctx0" brushRef="#br0" timeOffset="102164.848">27492 3905 1897 0,'-7'19'84'0,"7"-7"17"0,0 1-81 0,3 3-20 16,-6-4 0-16,3 4 0 0,-4 0 116 0,4-4 18 16,-3 7 4-16,3-3 1 0,-4 2-55 0,4-2-12 15,0 0-1-15,0-4-1 0,-3 4-62 0,3-3-8 16,0 2-9-16,0-5 9 16,0-1-30-16,0 0 2 0,3-2 0 0,-3-7-733 15,7 3-147-15</inkml:trace>
  <inkml:trace contextRef="#ctx0" brushRef="#br0" timeOffset="102363.781">27679 3767 1440 0,'0'0'128'0,"0"0"-103"0,0 0-25 0,0 0 0 16,0 0 169-16,0 0 29 0,0 0 6 0,-4 10 0 15,1-1-90-15,-1 4-18 0,1 2-4 0,-4 1-1 16,3 3-44-16,-3 6-9 0,0-6-2 0,4 3 0 15,-1 3-23-15,1 0-5 0,-1 0 0 0,4-6-8 16,4-1 0-16,3-5-17 0,0 3 1 0,7-10 1 31,-4-3-183-31,8-3-37 0</inkml:trace>
  <inkml:trace contextRef="#ctx0" brushRef="#br0" timeOffset="102670.158">27961 3842 1094 0,'-10'7'97'0,"6"-4"-77"0,1 3-20 0,-5-6 0 0,1 3 185 15,-3 10 34-15,-1-10 6 0,4 3 2 16,-3 4-120-16,3-7-24 0,0 6-5 0,-1 1-1 0,1-1-5 0,4-3-2 16,-1 0 0-16,4-6 0 0,0 0-37 0,4 10-7 15,-4-7-2-15,0-3 0 0,10 9 8 0,1-2 2 16,-4-4 0-16,4 3 0 0,-1-6-34 0,4 3-17 16,-3-3 1-16,0 13 1 0,-1-13 24 0,4 3 5 15,-3-3 1-15,3 9 0 0,-3-2-15 0,-1 2-13 16,1-6 2-16,-1 7 1 0,-10-10 10 0,4 6 0 15,3 3 10-15,-4 1-10 0,1-1 17 0,-4 0-2 16,-4 7-1-16,1-6 0 0,-4-1 6 0,3 0 2 16,-6 1 0-16,-1-1 0 0,1 1-10 0,-1 5-1 15,0-5-1-15,4-1 0 0,-7 0-10 0,4-2 0 16,-1 2 0-16,0-9-11 16,1 0-100-16,3 0-20 0,0 0-4 0,0-6-965 0</inkml:trace>
  <inkml:trace contextRef="#ctx0" brushRef="#br0" timeOffset="102864.288">28155 3780 1882 0,'14'9'84'0,"-7"1"16"0,4-1-80 0,-4-3-20 0,4 4 0 0,-1 8 0 15,-3-2 144-15,4 0 24 0,-1-4 4 0,-3 7 2 16,4 0-76-16,-4 6-15 0,0 0-3 0,-3-6-1 15,-1 0-32-15,-3 6-7 0,4-6 0 0,-8 9-1 16,1-6-15-16,-8 0-2 0,1 6-1 0,-1-3 0 16,-3 0-9-16,0-6-1 0,-7 6-1 0,-1-3 0 15,1 0-131-15,0 0-27 0</inkml:trace>
  <inkml:trace contextRef="#ctx0" brushRef="#br0" timeOffset="103885.241">28413 3682 1382 0,'0'0'123'0,"0"0"-99"15,0 0-24-15,0 0 0 0,0 0 133 0,0 0 22 16,0 0 4-16,0 0 1 0,7 7-77 0,0-4-15 16,3 9-4-16,1 1 0 0,0-4-12 0,-1 7-2 15,4 3-1-15,-3 0 0 0,-1 0-3 0,5 2-1 16,-5 1 0-16,-3-3 0 0,0 3-9 0,0 0-3 15,0-3 0-15,-3 6 0 0,-4-6 3 0,0 3 1 0,-4 0 0 0,1 6 0 16,-8-3-18-16,4 0-4 16,-3 3-1-16,-1-3 0 0,0 1 0 0,-3-5 0 0,4 11 0 0,-8-10-861 15,4 3-172-15</inkml:trace>
  <inkml:trace contextRef="#ctx0" brushRef="#br0" timeOffset="113675.695">2805 10302 403 0,'0'0'36'0,"0"0"-36"0,0 0 0 0,0 0 0 16,0 0 122-16,0 0 18 0,0 0 3 0,0 0 1 16,0 0-40-16,0 0-8 0,0 0-2 0,0 0 0 15,7 0-18-15,3 6-4 0,-3-6-1 0,0 4 0 16,4-4-10-16,-4 0-1 0,0 0-1 0,4 0 0 16,-4 0-40-16,3 6-8 0,-3-6-2 0,7 3 0 15,-3-3-9-15,0 0-12 0,3 0 2 0,-4 0 1 16,4 0 28-16,1 6 5 0,-1-6 2 0,3 0 0 15,1 0-26-15,0 3 0 0,-1-3 0 0,4 0 0 0,1 0-20 16,-5 0-4-16,4 0 0 0,0 0 0 0,4 7 24 0,0-7 0 16,0 0 0-16,-1 0 0 0,4 0 0 0,1 0 0 15,-5 0 0-15,1 0 0 0,0 0 15 0,3 0 7 16,-3 0 2-16,6 3 0 0,-6-3-24 0,-4 0 8 16,4 0-8-16,3 0 0 0,-7 0 0 0,4 0 0 15,0 6 0-15,-1-6 0 16,-2 0-16-16,2 3-8 0,1-3-2 0,-4 6 0 0,4-6 42 15,0 0 8-15,-8 7 1 0,8-4 1 0,-4-3-26 0,4 6 0 16,-4-3 0-16,4-3 0 0,3 0 0 0,-3 7 8 16,3-4-8-16,-4 3 0 0,1-3 8 0,0-3-8 15,0 0 0-15,-4 6 8 0,3-6-8 0,1 0 0 0,0 4 0 16,0-4 8-16,-4 0-8 0,3 0 0 16,5 0 0-16,2 0 8 0,-13 6-8 0,14-6 12 15,-8 0-12-15,12 0 12 0,-8 0-12 0,4 0 12 0,3 6-12 16,0-3 12-16,-7-3-4 0,4 6-8 0,3-2 12 0,-3-4-4 15,-4 6-8-15,4-6 12 0,0 0-12 0,3 3 12 16,-7-3-12-16,4 0 0 0,3 0 0 0,1 6 8 16,-8-6-8-16,7 0 0 0,1 3 0 0,2-3 8 15,-2 0-8-15,2 0 0 0,-6 0 0 0,3-3 8 16,1 3-8-16,-1-6 8 0,0 3-8 0,8 3 8 16,-1-6-8-16,-3 6 0 0,0-4 0 0,3-2 8 15,-3 6-8-15,0 0 0 0,3 0 0 0,-7-3 8 16,4 3 0-16,0-6 0 0,-4 6 0 0,4-6 0 0,-7 2-8 15,3-2 0-15,4 6 0 0,3-3 0 0,-7-3 0 16,-3 6 0-16,3 0 0 0,1 0 8 16,-1 0-8-16,-3 0 12 0,3 0-12 0,0-3 12 0,4 3-12 0,3-7 8 15,1 7-8-15,2 0 8 0,-9 0-8 16,6-3 0-16,0-3 0 0,8 6 8 0,-11 0-8 0,3 0 8 16,-3 0-8-16,3 0 8 0,-3 0-8 0,0 0 0 15,-4 0 0-15,4 0 0 0,-4 0 0 0,4 0 0 16,-4 0 0-16,4 0 8 0,3 0-8 0,-3 0 0 15,0 0 0-15,7 0 8 0,-7 0-8 0,3 0 0 16,-3 0 0-16,0 0 8 0,-1 0-8 0,1 0 10 16,0 0-10-16,0 0 10 0,3 0-10 0,-7 0 0 15,4 0 0-15,7 6 0 0,-11-3 0 0,8-3 8 16,-1 0-8-16,-7 7 0 0,1-4 0 0,2-3 0 0,-2 6 8 0,2-3-8 16,5-3 0-16,-1 6 0 0,-3-6 0 15,3 4 8-15,4-4-8 0,3 0 0 0,-6 6 0 0,3-6 8 16,-4 0-8-16,0 0 0 0,-3 0 0 0,7 0-11 15,-4 0 19-15,1 0 3 16,3 0 1-16,-4 0 0 0,7 0-12 0,-6 0 8 0,2 0-8 0,-2 0 8 16,-1 0-8-16,0 0 0 0,-6 0 0 15,6 0 8-15,0 0 5 0,1 0 1 0,-4-6 0 0,3 6 0 16,4 0-14-16,0-4 0 0,-4 4 0 0,0-6 0 16,1 6 0-16,-1-3 0 0,0 3 0 0,1-6 0 15,-5 6 0-15,5-3 0 0,-4 3 0 0,6 0 0 16,-6 0 0-16,7 0-13 0,-4 0 4 0,4 0 1 15,-3 0 8-15,-5 0 0 0,8 0 0 0,-7 0 0 0,-7 0 0 16,7 3 0-16,6-3 0 0,-2 0 0 0,-4 0 0 16,-1 0 0-16,5 0 0 0,3 0 0 0,3-3 0 0,-3-4 0 15,-7 7 0-15,3 0 0 0,7-9 0 0,-3 9 0 16,-7-3 0-16,7-4 0 0,-7 7 0 0,7-6 0 16,-4 3 0-16,4 3 0 0,-7-6 9 0,3 6-9 15,7 0 12-15,-6 0-12 0,-5 0 0 0,5 0 0 16,3 0 0-16,-1 0 0 0,-6 0 0 15,4 0 0-15,10 0 0 0,3 0 0 0,0 0 0 0,-3 0 0 16,-3 6-12-16,3-6 3 0,-7 0 9 0,3 0 11 16,0 0-3-16,1-6 0 0,-1 6-8 0,4 0 0 15,0 0-12-15,0 0 12 0,-4 0 0 0,4 0 0 16,-3 0 0-16,2 0 0 0,1 0 0 0,0 0 0 16,4 6 0-16,-1-6 0 0,1 0 0 0,-1 0 0 0,0 0 0 15,1 3 0-15,-1 3 0 0,-3-6 0 0,4 0 0 0,3 7 0 16,0-7 0-16,0 0 0 0,-4-7 0 0,8 7 0 15,-8 0 0-15,4 0 0 0,-4 0 0 0,8-6 0 16,-8 3 0-16,4 3 0 0,4-6 0 0,3 6 0 16,-4 0 0-16,-3 0 15 0,-3-3-4 0,6 3-1 15,-3 0-10-15,4 3-11 0,-1-3 3 0,4 0 0 16,-3 6 8-16,-4-6 0 0,0 3 0 0,3 3 0 16,-6 1 0-16,3-4 12 0,3 6-2 0,4-9-1 15,-7 10-9-15,0-10-12 0,0 6 2 0,0-3 1 16,0 3 9-16,0-6 11 0,-7 0-3 0,14 0 0 15,-4 0-8-15,-3 0-11 0,0 0 3 0,4 0 0 16,-8 0 8-16,8-6 0 0,-4 6 0 0,7-3 0 0,-4-3 0 16,1 3 0-16,-1-4 0 0,1 4 0 15,-8-3 8-15,4 3-8 0,4-4 8 0,6-2-8 0,-10 3 0 0,4 3 9 16,-4-4-9-16,7 4 0 0,-7-3 8 16,-4-3-8-16,4 5 0 0,4-2 0 0,-1-3 8 0,1 2-8 15,3 4 0-15,-4-3 0 0,-3 6 8 0,0-3-8 16,-3-3 0-16,6 3 0 0,-6-4 10 0,-1 7-10 15,4 0 8-15,3 0-8 0,-3 0 0 0,-3 0 0 16,-1 0 8-16,1 0-8 0,-4 0 0 0,3 0 0 16,-3 0 0-16,7 0 0 0,-4 0 0 0,4 0 0 15,-3 7 0-15,3-4 8 0,-7-3-8 0,3 0 0 16,-3 6 0-16,7-6 0 0,0 3 0 0,0-3 0 16,0 6 0-16,4-3 0 0,-4 4 0 0,-1-7 8 0,1 6-8 15,4-3 8-15,-4-3-8 0,0 0 0 16,7 6 0-16,0-2 0 0,-4-4 0 0,-3 6 0 15,0-3 0-15,7-3 8 0,-3 6-8 0,3-3 0 0,4-3 0 0,3 10 0 16,-7-10 8-16,0 6-8 0,3-3 8 16,1 3-8-16,-4 4 8 0,3-4-8 0,8-3 8 0,0 4-8 15,-4-4 12-15,0 6-2 0,-4-3-1 0,11-2 0 16,-6 2 1-16,2 0 0 0,-3-3 0 0,7 3 0 16,-7-2 2-16,4-4 0 0,0 0 0 0,6 6 0 15,-6-6 0-15,3 3 0 0,-3-3 0 0,6 0 0 16,5 6 2-16,-12-6 1 0,1 3 0 0,3-3 0 15,-3 7-4-15,-1-4-1 0,-6-3 0 0,6 6 0 16,1-6 11-16,3 10 3 0,-7-10 0 0,-3 9 0 16,-4-9-24-16,0 6-13 0,7-3 1 0,-4-3 1 0,-3 0 11 15,7-3 0-15,1-3 10 0,2 6-10 0,-6-9 9 16,3 9-9-16,-4-10 8 0,1 10-8 0,-1-6 8 0,-2 6-8 16,2-3 0-16,-3 3 8 0,-3 3-8 0,-1-3 0 15,-3 9 0-15,0 7 8 0,-4 0-8 0,4 2 0 16,0 11 0-16</inkml:trace>
  <inkml:trace contextRef="#ctx0" brushRef="#br0" timeOffset="147932.3838">23813 9302 1861 0,'0'0'82'0,"-8"0"18"16,8 0-80-16,0 0-20 0,0 0 0 0,0 0 0 15,-7 0 128-15,0 3 21 0,0 3 5 0,7-6 1 0,-7 7-61 0,-3-4-12 16,3 12-2-16,-8-2-1 0,5 3-46 0,-1-1-9 16,-3-2-1-16,0 6-1 0,0-4-22 0,3 4-8 15,1-3 0-15,-1-4 0 16,4-2-122-16,4-4-24 0,3-6-5 0,0 0-905 0</inkml:trace>
  <inkml:trace contextRef="#ctx0" brushRef="#br0" timeOffset="148312.605">24038 8508 1569 0,'4'-34'69'0,"-4"25"15"0,3-1-67 0,1-9-17 0,-1 4 0 0,1 5 0 16,-1-2 134-16,1-4 23 0,0 7 5 0,-1-1 1 15,1 4-66-15,-1 3-13 0,-3 3-2 0,0 0-1 16,0 0-40-16,0 0-8 0,0 0-1 0,7 9-1 16,0 1-15-16,0 8-2 0,-3 1-1 0,3 6 0 0,-4 4-5 0,1 5 0 15,-1 1-8-15,1 2 12 16,-4 1-12-16,3 3 8 0,-3-4-8 0,4 7 0 0,0-9 0 0,-1 2 8 16,4-9-8-16,0 7 0 15,0-10 0-15,0-6 0 0,0 0 0 0,7 0 0 0,-3-10 0 0,0 7 0 16,-1-7 0-16,4-3 0 0,0-3 0 0,1-3 0 15,-1-3 0-15,3-3 0 0,1-7 0 16,-4-8 0-16,0 2 0 0,0-6 0 0,4-4 15 0,-4 1-3 16,0-6-1-16,4-10 0 0,-4 0-3 0,-4 6-8 15,1-9 12-15,3 3-4 0,-3 0 2 0,-4 7 0 16,3-4 0-16,-3 3 0 0,0 4-10 0,1 9 0 16,-5-3 0-16,4 9 0 0,-3-6-8 0,-1 12-8 15,-3-3 0-15,-3 7-1 16,3-7-129-16,-4 13-26 0,1-6-4 0,-1 3-843 0</inkml:trace>
  <inkml:trace contextRef="#ctx0" brushRef="#br0" timeOffset="148460.771">24158 8634 979 0,'0'0'87'0,"0"0"-70"0,-3 6-17 0,3-6 0 16,0 0 209-16,0 0 39 0,0 0 7 0,0 0 1 15,0 0-126-15,0 0-26 0,0 0-4 0,10 0-2 16,1-6-58-16,3 3-12 0,4-7-3 0,6-2 0 15,1 2-13-15,0-2-2 0,-1-4-1 0,5 7 0 16,2-7-145-16,1 7-28 0,-4-1-7 0</inkml:trace>
  <inkml:trace contextRef="#ctx0" brushRef="#br0" timeOffset="148793.3489">24769 8471 1209 0,'-11'12'108'0,"11"-12"-87"16,-7 7-21-16,-4 2 0 0,1 0 192 0,-1 1 35 15,1 6 6-15,-5-4 2 0,1-2-92 0,0 5-19 16,0-5-3-16,4 5-1 0,-1-5-85 0,4 5-18 16,3-5-3-16,1 2-1 0,-1-2-13 0,8-1 0 15,-4-3 8-15,7 10-8 0,0-6 0 0,4-1 0 16,-1-6 0-16,4 6 0 0,0 1-10 0,0-4 10 16,1 4-8-16,2-4 8 0,1-3 0 0,-1 6 0 15,5 1 0-15,-8-1 0 0,0-3 0 0,4-2 0 16,-4 8 0-16,0-2 0 0,-4-1 16 0,1 0 1 15,-4-6 1-15,0 7 0 0,4 2 22 0,-8-8 4 16,-3 11 0-16,0-5 1 0,0-1 7 0,-7 0 2 16,-4 7 0-16,-3-3 0 0,0 2-17 0,-7-5-3 0,0 5-1 15,0-2 0-15,0 6-17 0,3-4-4 16,-7-5-1-16,1 9 0 0,-1-10-11 0,4 1 0 0,-4-1 0 0,4-3 0 31,3 4-40-31,1-4-1 0,-5-3 0 0,8 3-851 0,4-6-169 0</inkml:trace>
  <inkml:trace contextRef="#ctx0" brushRef="#br0" timeOffset="181799.152">25460 7662 748 0,'-7'-3'67'0,"0"3"-54"15,3-7-13-15,-3 7 0 0,4-3 165 0,-4-3 31 0,7 6 5 0,-4-3 2 16,-3-3-119-16,0 6-24 0,7 0-5 0,-7 0-1 16,3 0-40-16,-3 0-14 0,0 0 9 0,0 9-9 31,4-9-61-31,-1 6-18 0</inkml:trace>
  <inkml:trace contextRef="#ctx0" brushRef="#br0" timeOffset="181944.617">25509 7725 1083 0,'-7'25'48'0,"7"-16"10"0,-3 10-46 0,-1 0-12 0,1 6 0 0,-1-6 0 0,-3 6 98 16,4-7 18-16,-1 8 3 0,1 2 1 0,-8-9-66 16,7 6-13-16,1 3-2 0,-1-9-1 0,1 6-38 0,-1 0-15 15,1-6 1-15,3 6-706 16</inkml:trace>
  <inkml:trace contextRef="#ctx0" brushRef="#br0" timeOffset="182071.137">25534 8662 633 0,'0'22'56'0,"0"6"-44"15,0 1-12-15,4-1 0 0,-4 6 136 0,3-15 24 16,1 6 6-16,3-6 1 0,-4 9-95 0,4-3-20 16,0 0-3-16,0 0-1 0,0-3-38 0,8 3-10 15,-8 4 0-15,3-10-624 0</inkml:trace>
  <inkml:trace contextRef="#ctx0" brushRef="#br0" timeOffset="182188.717">25619 9713 658 0,'-18'47'29'0,"15"-22"7"0,-4 0-36 0,-1-6 0 0,1 9 0 0,0-3 0 16,0 3 59-16,0 0 5 0,4-2 0 0,-4 2 1 16,3-6-57-16,1 0-8 0,3-4-10 0,-4 8 10 15,1-8-46-15,-1-2-2 16</inkml:trace>
  <inkml:trace contextRef="#ctx0" brushRef="#br0" timeOffset="183708.569">25442 7533 172 0,'0'0'8'0,"0"10"1"0,0-1-9 0,4-6 0 0,-4 7 0 0,3-4 0 15,-3 10 162-15,4-7 30 0,-4 4 7 0,3-4 1 16,-3 7-104-16,4-7-20 0,-4 10-4 0,4-3 0 0,-1-7-8 16,-3 10-2-16,4 0 0 0,-4-4 0 15,0 4-6-15,0 0 0 0,0-3-1 0,0 2 0 16,-4 7-12-16,4-6-3 0,4 6 0 0,-4-3 0 0,0-6-11 0,-4 12-2 15,4-9-1-15,0 6 0 0,-3 0-38 16,-1 0-8-16,4-3-2 0,0 3 0 0,-4 0 46 0,4-3 8 16,0 0 3-16,0 0 0 0,0-3-35 0,0 3 0 15,0-3 0-15,0 0 0 0,0-1 8 16,-3 1-8-16,3 0 0 0,0 6 0 0,0-6 12 0,3-3-12 16,-3-1 12-16,4 4-12 0,-4 0 17 0,0 0-3 15,-4 6-1-15,4-3 0 0,0 3-2 0,0 3-1 16,-3-3 0-16,-1 3 0 0,1-6-10 0,3 0 8 15,0-3-8-15,3 6 8 0,-3-9-8 0,0 3 0 16,4-4 0-16,-4 4 8 0,0-6-8 0,0 2 8 0,0 4-8 16,0-3 8-16,0-4 0 0,0 10 0 0,0-3 0 15,3 3 0-15,-3 3 2 0,0-6 0 16,0 6 0-16,0 3 0 0,0-3 2 0,0 4 0 0,-3-4 0 0,-1 3 0 16,1-3-3-16,-1 0 0 15,4 3 0-15,-3-2 0 0,-1-5-9 0,1 5 8 0,3-8-8 0,-4 11 8 16,1-4-8-16,-1 0 0 0,4-3 0 0,-3 9 0 15,3-3 0-15,-4 1 0 0,1-4 0 0,3 9 8 16,0-12-8-16,0 9 0 0,0-9 0 0,0 10 0 16,0-10 0-16,0 3 0 0,0 0 0 0,0-6 0 15,0 9 0-15,0-9 0 0,0 6 0 0,0 3 0 16,-4-3 0-16,4 0 0 0,0 3 0 0,-3 7 8 16,3-7-8-16,-4 10 0 0,4-4 0 0,-4 10 8 15,1-9-8-15,-4 2 0 0,3-2 0 0,1-1 0 16,-1 1 0-16,1-4 0 0,-4 4 0 0,0-7 8 0,3 6-8 15,1 7 0-15,-4-3 0 0,0 6 0 0,3-7 0 16,-3 7 0-16,3 0 0 0,-3 0 8 0,4-6-8 0,-1-1 12 16,-3 7-12-16,0-3 12 0,0-4-12 0,0 7-9 15,4 0 9-15,-5 3-13 0,5-3 13 0,-1 3 0 16,-3 3 0-16,4-3 0 16,-1-3 0-16,-3 0 0 0,4 0 0 0,-4 0 0 0,3 0 0 0,-3-3 0 15,4 3 0-15,-1 9 0 0,-3-9 0 0,3 6 0 16,1-3 0-16,-1 0 0 0,1-3 0 0,-4 0 0 15,0 0 0-15,3 0 0 0,-3 3 0 0,4 6 0 16,-4-3 0-16,3 7 0 0,-3-13 0 0,3 9 0 16,1-6 0-16,-4 3 0 0,3-3 0 0,-3-3 0 0,4 0 0 15,-1 9 0-15,-3 1 0 0,4-1 0 0,-1 0 0 16,1 4 0-16,-1-13 0 0,-3 6 0 0,4-3 0 16,-5-3 0-16,5 3 0 0,-4 3 0 0,3-3 0 0,1 6 0 15,-1 0 0-15,1-2 0 0,-4-4 0 0,3 6 0 16,1-6 0-16,3-3 0 0,-7 6 0 0,3 3 0 15,-3-6 0-15,3 13 0 0,1-4 0 0,-1 7 0 16,-3-9 17-16,0-1 7 0,0 3 0 0,0 4 1 16,4-7-40-16,-1 0-8 0,-3 10-1 0,4 0-1 15,3-7 41-15,-4 4 9 0,1-13 2 0,3 6 0 16,0-3-27-16,0-3 0 0,-4-3 0 0,4 10 0 31,0-1-16-31,0 0-9 0,-4 1-2 0,4 2 0 0,0-3 43 0,0 1 9 0,0-1 2 0,0 0 0 16,-3-3-27-16,-1 7 0 0,1-4 0 0,-1 10 0 15,4-3 0-15,-3-4 8 0,-1-3-8 0,4 1 0 0,0-1 0 16,0-6 0-16,-7 6 0 0,4 7 0 0,-1-7 0 16,1 4 0-16,-1 2 0 0,-3-2 0 0,0-4 0 0,0 0 0 15,0-3 0-15,0 4 0 0,3-7 0 16,-3 6 0-16,4 7 0 0,-4-4 0 0,0 4 0 0,0-4 0 16,0-3 0-16,-1 1 0 0,5-7 0 0,-4 6 0 15,3-3 0-15,1 7 0 16,-4 2-18-16,3-2-9 0,1-4-1 0,-1 7-1 0,1-7 29 0,-4-6 0 15,7 3 0-15,0-3 0 0,0 0 16 0,-4 6 8 16,1-2 3-16,-1-4 0 0,4 3-17 0,0-3-10 16,-4-3 12-16,4 0-12 0,4-7 16 0,-4 1-3 0,-4 6-1 15,4-3 0-15,0-4-2 0,4 1-1 0,-4 6 0 16,0 0 0-16,-4 0-9 0,4 3 12 16,0-3-12-16,4-1 12 0,-4-5-12 0,0-3 10 0,0-1-10 0,0 1 10 15,4-7-10-15,-4-3 0 0,-4-3 0 0,4 3 8 16,0-9-8-16,0 2 0 0,0 1 0 0,-4-3 8 31,4-4-104-31,-3-2-22 0</inkml:trace>
  <inkml:trace contextRef="#ctx0" brushRef="#br0" timeOffset="185528.587">25449 7740 403 0,'0'0'36'0,"0"0"-36"0,4-6 0 0,-1-3 0 15,-3-1 170-15,0 1 27 0,4-1 6 0,-4-5 1 16,4 2-88-16,-1-3-16 0,-3-2-4 0,4 2-1 15,-1-3-43-15,1 0-9 0,-1-6-2 0,1 6 0 16,-4-9-10-16,3 3-3 0,1-3 0 0,-1 3 0 0,1-3-28 0,-1 2-21 16,-3-2 3-16,4 3 1 0,-1 3 27 0,1-3 6 15,-8 9 0-15,4-2 1 0,0 2-17 0,-3 7-12 16,3-4 1-16,-4-3 1 16,4 7 10-16,0 6 14 0,0-10-3 0,0 10-1 0,0 3-10 0,0 0-16 15,0 0 4-15,0 0 1 0,0 0 11 0,0 0 16 16,4-6-4-16,-4 6-1 0,7-3-11 0,-7 3-16 15,0 0 4-15,0-7 1 0,0 7 11 0,0 0 16 16,3-3-4-16,-3-3-1 0,0-3-11 0,0 5 0 16,0-2 0-16,0 6 0 0,0-6 0 0,0 6-12 15,0-3 2-15,0 3 1 16,0 0-37-16,0 0-7 0,-10-10-2 0,10 10-644 16</inkml:trace>
  <inkml:trace contextRef="#ctx0" brushRef="#br0" timeOffset="-86937.9">29150 8392 1191 0,'0'0'26'0,"0"0"6"0,0 0 0 0,-3 7 2 0,3-7-34 0,-8 0 0 0,1 0 0 0,7 0 0 15,-3-7 74-15,3 7 8 0,-7 0 2 0,7 0 0 16,0 0-38-16,0 0-7 0,0 0-2 0,0 0 0 16,0 0-22-16,0 0-5 0,0 0-1 0,0 0 0 15,0 0-9-15,0 0 0 0,0 0 0 0,10-3 0 16,-3 3 0-16,1-6 0 0,2 6 0 0,-3 0 8 16,4 0 21-16,-1 0 4 0,1 0 1 0,-1 6 0 15,-2-3-20-15,-1-3-4 0,7 7-1 0,0-4 0 16,0-3 7-16,0 0 0 0,4 0 1 0,-1 0 0 15,4 0-5-15,1 0 0 0,-1-3-1 0,0-4 0 16,4 7 2-16,-4 0 1 0,0 0 0 0,4-3 0 0,-4 3-3 16,4-6-1-16,-1 6 0 0,1 0 0 0,3 6 1 0,-3-3 0 15,7 4 0-15,-1-4 0 0,1-3-11 0,3 6 12 16,1-3-12-16,-1-3 12 0,0 7-12 0,1-4 10 16,-1 3-10-16,4-3 10 0,-4 3-2 0,4-2 0 15,-1 2 0-15,5-6 0 0,-1 6-8 0,0-3 12 16,-3 7-12-16,4-4 12 0,-1-3-12 0,0 6 10 15,-3-2-10-15,-4 2 10 0,1 0-2 0,-1 1 0 16,-3-1 0-16,-1 1 0 0,-6-1-8 0,3 1 0 16,1 2 0-16,-1-3 8 0,-4 1-8 0,1-7 0 15,0 6 0-15,0-2 8 0,-4-4-8 0,0 3 8 0,0 0-8 16,-3-2 8-16,3-4-8 0,-7 0 0 0,0 6 0 16,-3-6 0-1,-4-6-34-15,3 6-9 0,-10 0-1 0,0 0-896 0</inkml:trace>
  <inkml:trace contextRef="#ctx0" brushRef="#br0" timeOffset="-86486.33">29214 8524 705 0,'10'0'31'0,"-6"0"7"0,3 3-30 0,0-3-8 15,3 0 0-15,1 0 0 0,0 0 85 0,3 0 16 16,0 0 3-16,3 0 1 0,1 0-20 0,7 7-4 15,-4-7-1-15,7 0 0 0,-3 0-20 0,7 0-5 16,-4 0-1-16,7-7 0 0,0 14-19 0,8-7-4 16,-1 3-1-16,4-3 0 0,3 0 2 0,1 0 1 0,3 9 0 0,-4-9 0 15,4 6 3-15,0-6 0 0,0 0 0 0,3 4 0 16,4 2-8-16,-3-6 0 0,-5 0-1 0,1 0 0 16,0 0-7-16,0 0 0 0,-7 0-1 0,0 0 0 15,-4 0-5-15,4 0-1 0,-7-10 0 0,3 10 0 16,1-6-5-16,-8 6-8 0,-3 0 11 15,-4 0-11-15,0 0 10 0,0 0-10 0,-7 0 8 0,1 0-8 16,-1 0 0-16,-7 6 0 0,-4-6 0 0,5 4 0 31,-8-4-52-31,0 0-2 0,-7 0-1 0,0 0-551 0,0 0-110 0</inkml:trace>
  <inkml:trace contextRef="#ctx0" brushRef="#br0" timeOffset="-86065.455">29136 8524 975 0,'0'0'43'0,"0"0"9"0,0 0-41 0,0 0-11 16,0 0 0-16,0 0 0 0,11 0 82 0,-1 3 14 15,4-6 4-15,-3 3 0 0,3-6-14 0,4-4-2 16,-1 7-1-16,4-3 0 0,4 6-25 0,7-6-5 16,-4-4-1-16,4 10 0 0,3 0-17 0,-3-3-4 15,3 3-1-15,4-6 0 0,3 6-10 0,4-3-3 0,3-3 0 0,4 6 0 16,4 0 3-16,-1 0 1 16,8 6 0-16,-4-6 0 0,-4-6 3 0,8 6 1 0,3 0 0 0,0 0 0 15,0 0 0-15,-7 0 0 0,3-4 0 0,-3 4 0 16,-3-6-4-16,-1 6-1 0,1 0 0 0,-5 0 0 15,1 0-4-15,0 0 0 0,-3 0-1 0,-1 0 0 16,0 6-7-16,-3-2 0 0,-3-4-8 0,-8 6 12 16,0-3-12-16,0 3 0 0,-6-6 8 0,-1 0-8 15,-3 0 0-15,-1 3 11 0,-3-3-11 0,1 0 10 16,-5 0 5-16,-6 0 1 0,3-3 0 0,-7 3 0 16,-3 0-32-16,-4 0-5 0,0 0-2 0,-7-6 0 31,-8 6-144-31,1 0-29 0,-7 6-5 0,-7-6-662 0</inkml:trace>
  <inkml:trace contextRef="#ctx0" brushRef="#br0" timeOffset="-85720.989">29457 8505 460 0,'-4'0'41'0,"-3"0"-33"16,4-6-8-16,3 6 0 0,0 0 166 0,0 0 31 15,0 0 7-15,0 0 0 0,0 0-113 0,10 0-23 16,1 0-5-16,3-6-1 0,0 6 2 0,7 0 0 16,-3 0 0-16,7 0 0 0,-4 0-19 0,7-3-3 15,7 3-1-15,1 0 0 0,6 0 43 0,4-7 9 0,3 7 2 0,1 0 0 32,-1 0-111-32,4 0-23 0,3 0-4 0,1 0-1 0,6 0 44 0,4 0 9 0,-7 0 2 0,0 0 0 15,4 0 7-15,-4 7 2 16,-7-7 0-16,3 0 0 0,1 3 2 0,-8-3 1 0,4 0 0 0,-7 0 0 15,0 0 4-15,-1 0 1 0,-2 0 0 16,-8 0 0-16,4 0-12 0,-7 0-3 0,-4 0 0 0,0 0 0 16,-7 0-5-16,0 0 0 0,-3-3-8 0,0 3 12 15,-4 0-12-15,-4 0 0 0,-3-7 0 0,-7 7 0 32,0 0-47-32,0 0-12 0,0 0-2 0,-10 7-599 0,-8-4-119 0</inkml:trace>
  <inkml:trace contextRef="#ctx0" brushRef="#br0" timeOffset="-85450.9428">29983 8662 864 0,'0'0'76'16,"0"0"-60"-16,0 0-16 0,0 0 0 0,10-9 53 0,4 6 8 16,0-4 2-16,8-2 0 0,2 0 45 0,4 5 10 15,4-8 2-15,4 9 0 0,9-7-52 0,-2-5-9 16,3 5-3-16,-1 7 0 0,5-3-20 0,3 0-4 15,0 2 0-15,-4 4-1 0,0-6-15 0,4 6-2 16,0 0-1-16,0 0 0 0,-3-3-1 0,-1 3 0 16,0 0 0-16,-3 0 0 0,-3-6-3 0,-5 6-1 15,1 0 0-15,-4-3 0 0,-3-4 9 0,-4 7 2 16,1-9 0-16,-1 9 0 0,-3-10-19 0,-1 10 10 16,-3-9-10-16,-6 3 8 0,2 3 0 0,-3 3 0 0,0 0 0 0,-3-7-616 15,-8 4-124 1</inkml:trace>
  <inkml:trace contextRef="#ctx0" brushRef="#br0" timeOffset="-73663.753">28215 13178 460 0,'0'0'41'0,"0"0"-33"0,0 0-8 0,0 0 0 15,0 0 123-15,0 0 22 0,0 0 5 0,0 0 1 16,0 0-24-16,0 0-5 0,0 0-1 0,0 0 0 16,0 0-34-16,0 0-7 0,0 0-2 0,7 9 0 15,4 4-33-15,-1-1-6 0,1-6-2 0,3 7 0 16,4-7-18-16,-1 4-4 0,5-1-1 0,-1 7 0 15,7-7-6-15,-3 4 0 0,6-4-8 0,1 4 12 16,0-1-12-16,3-2 0 0,4-1 8 0,3-3-8 16,-3 4 57-16,7-1 9 0,3 1 2 0,-3-4 0 15,0-3-92-15,0 6-17 0,0-9-4 16,-4 7-1-16,4-4 30 0,0-3 7 0,0 0 1 0,3-3 0 0,0-4 8 16,4 4 8-16,-3-3-8 0,3-3 11 0,0-1 1 0,-4 1 1 15,0-7 0-15,1 3 0 0,3-2-13 16,-4-4 9-16,4 0-9 0,-4-6 8 0,1 6 20 0,-4-6 3 15,0 0 1-15,-4 3 0 0,-3-12 12 0,-1 9 2 16,-6-10 1-16,3 7 0 0,1-7-8 0,-4 7-2 16,-4-6 0-16,-4 5 0 0,5-5-17 0,-5-4-3 15,-2 4-1-15,-5-4 0 0,-6 4 0 0,-1-4 0 16,-3-3 0-16,-3 4 0 0,-1 2 23 0,-3-2 4 16,-7-1 1-16,0-3 0 0,-7 4-26 0,-3 2-5 15,-5-9-1-15,1 6 0 0,-3 1-3 0,-5-4-1 16,1 3 0-16,-4 1 0 0,1-4 9 0,-5 7 2 0,-2 2 0 0,-5-2 0 15,1 6-7-15,0-7-2 0,-8 10 0 0,4 0 0 16,-3 6-2-16,3-3-8 0,-3 0 12 0,3 10-4 16,-4-4-8-16,-3 3 8 0,-3 1-8 0,0 9 8 15,-4-4-8-15,0 7 0 0,0 0 0 0,0 0 0 16,0 7-11-16,0 2 11 0,-4-3-8 0,-3 4 8 16,7-1-11-16,0 4 11 0,0 2-13 0,7 1 5 15,0 3 8-15,4-7-8 0,0 14 8 0,3-8-8 16,0 7 8-16,0 4-10 0,0-1 10 0,0 6-10 15,11-5 2-15,-4 5 0 0,0 7 0 0,-3-4 0 16,3 1 8-16,4 6 0 0,0-10 0 0,3 10 0 16,0-6 0-16,4-3-8 0,0 2 8 0,3 7 0 15,4-9 0-15,3-1 0 0,4 1 0 0,4-4-8 16,3 3 8-16,3 1-12 0,4-1 12 0,4 1-12 0,3-4 12 16,0 4 0-16,3-1-9 0,4 4 9 0,4-4 0 15,0 4 0-15,-1-4 0 0,8 1 0 0,3 3 0 0,4-4 0 16,3 1 10-16,1-7-10 15,2 6-28-15,1-5-13 0,0-1-3 0,3-3-771 16,4-6-154-16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8:15:22.4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10343 813 1958 0,'0'0'87'0,"0"0"17"0,0 0-83 0,0 0-21 0,0 0 0 0,0 0 0 16,-7-6 56-16,7 6 6 0,11 0 2 0,-11 0 0 16,0 0 0-16,4 9 0 0,6 1 0 0,1 5 0 15,3 4-12-15,-4 0-1 0,1 6-1 0,0 3 0 16,-1 1-24-16,4 15-5 0,-7-4-1 0,0 7 0 16,0 0-6-16,0 4-2 0,1-4 0 15,-5 6 0-15,-6 0-4 0,6-9 0 0,8 3-8 0,-4 6 12 16,0-2-12-16,0-4 0 0,3-3 0 0,4-7 0 15,1-2 10-15,2 5-10 0,1-11 10 0,3-11-10 16,7 1 11-16,-7-9-11 0,-3-10 12 0,0-19-12 16,6 3 22-16,1-12-2 0,0-10-1 0,3-15 0 15,-7-7-4-15,7 4-1 0,1-4 0 0,-1-2 0 16,-14-1 2-16,7 0 0 0,4 1 0 0,3-1 0 16,0 0 10-16,-3 10 2 0,-4 0 1 0,0 5 0 0,0 8-17 15,-3 2-3-15,-4 4-1 0,0 5 0 0,4 4-8 16,-7 6 0-16,-8 1 0 0,1 2 0 15,3 3-120-15,-4 7-16 0,1-13-3 16</inkml:trace>
  <inkml:trace contextRef="#ctx0" brushRef="#br0" timeOffset="386.554">11201 1616 1094 0,'14'13'48'0,"-14"-13"11"0,0 0-47 0,0 9-12 0,7 0 0 0,-4 1 0 0,8 5 245 0,-11 4 47 16,-4 6 10-16,4 0 2 15,8 4-203-15,-8-1-40 0,3 6-8 0,-6-5-1 0,-8 5-32 0,7-6-5 16,8 7-2-16,-4-7 0 0,-4 0-5 0,1-6-8 15,6-3 11-15,1-10-11 16,3 7-120-16,-3-13-32 0,3-3-5 0</inkml:trace>
  <inkml:trace contextRef="#ctx0" brushRef="#br0" timeOffset="674.53">11501 1591 748 0,'24'0'33'0,"-24"0"7"0,-3-6-32 0,3 6-8 15,0 0 0-15,0 0 0 0,0 0 282 0,0 0 54 16,-14 6 12-16,0-3 1 0,-1 3-246 0,-2-3-50 15,-1 10-9-15,4-10-3 0,3 16-29 0,1-10-12 16,-8 1 8-16,-3-1-8 0,3 7 0 0,4-7 8 16,0 7-8-16,4-13 0 0,-8 3 15 0,7-6-3 15,4 3 0-15,0 10 0 0,0-10 14 0,0-3 2 0,7 0 1 16,0 0 0-16,0 0 11 0,-3 10 3 16,-4-1 0-16,7-9 0 0,7 9-7 0,0 1 0 0,-7-10-1 0,3 9 0 15,8-3-16-15,-4 4-3 0,0-1-1 0,3 1 0 16,1-4-15-16,0 3 9 0,6-9-9 0,-3 4 8 15,-7-4-8-15,4 12 0 0,10-12 0 0,0 3 0 16,1-3-36 0,-5 0-8-16,-3 0-3 0,7 0-717 0,4 0-144 0</inkml:trace>
  <inkml:trace contextRef="#ctx0" brushRef="#br0" timeOffset="818.944">11613 1795 633 0,'22'3'56'0,"-15"-3"-44"0,-4 0-12 0,4-3 0 0,4 3 217 0,-1 0 42 16,5-7 8-16,-1 1 1 0,-4 6-152 0,4-3-30 15,0-3-6-15,-3 3-2 0,3-4-49 0,-3 4-9 16,3-3-3-16,-4-3 0 16,1 9-61-16,0-10-13 0,-8 10-3 0</inkml:trace>
  <inkml:trace contextRef="#ctx0" brushRef="#br0" timeOffset="1001.313">11691 1591 1555 0,'0'0'138'0,"0"0"-110"15,0 0-28-15,0 9 0 0,-3 1 144 0,3-1 23 0,-4 1 5 0,4-1 0 16,0 10-83-16,0-4-17 0,0 14-3 0,0-11-1 16,0 17-33-16,0-16-7 0,4 15-2 0,-1-5 0 15,-3 5-18-15,0-6-8 0,4-3 0 0,-4 4 8 16,3-4-8-16,1 0-11 0,-4 0 3 0,7-3 0 15,0-7-191 1,0-11-37-16</inkml:trace>
  <inkml:trace contextRef="#ctx0" brushRef="#br0" timeOffset="1176.628">11959 1563 2037 0,'0'0'90'0,"-3"3"19"16,3 6-87-16,0 7-22 0,0-7 0 0,0 1 0 0,0 5 140 0,-4 4 24 15,4 0 5-15,0 9 1 0,0 0-85 0,-3 7-17 16,3-1-3-16,-4 4-1 0,4-3-51 0,-3 2-13 16,-1 4 0-16,4-7 0 0,4-2 0 0,-1-7 0 15,-3 0 0-15,7-6-10 16,0 0-154-16,0-4-32 0,4-2-5 0</inkml:trace>
  <inkml:trace contextRef="#ctx0" brushRef="#br0" timeOffset="1481.492">12460 1023 2152 0,'-18'25'96'0,"11"-15"19"0,0 9-92 0,-3 6-23 0,-1 0 0 0,-3 9 0 16,4-2 101-16,-1 12 16 0,0-10 3 0,4 4 1 16,0 6-83-16,4-10-17 0,3 10-3 0,3 0-1 0,1-16-1 0,3 10-1 15,0-7 0-15,7-3 0 16,0-9-162-16,4 0-32 0,-4-3-6 0</inkml:trace>
  <inkml:trace contextRef="#ctx0" brushRef="#br0" timeOffset="1774.586">12760 1227 1728 0,'-7'10'153'0,"-4"-4"-122"15,4 3-31-15,-3 7 0 0,-4-7 108 0,-1 4 16 16,5 3 4-16,-1-4 0 0,1 4-1 0,3-7 0 15,0 10 0-15,7-10 0 0,0 4-68 0,3-1-14 16,-3-2-2-16,7-1-1 0,0-2-31 0,4-4-11 16,-1 6 0-16,5-3 9 0,-1 1-9 0,0-4 10 15,0 6-10-15,0 1 10 0,0-4-10 0,-3-3 0 16,6 6 0-16,-6 4 0 0,-1-10 0 0,1 16 0 0,0-13 0 16,-4 7 0-16,-4 2 9 0,1 1-9 0,-4-3 10 0,0 2-10 15,-4-5 12-15,1 9-4 0,-4-4-8 0,-4 4 12 16,0-3-12-16,-3-4 9 0,0 7-9 15,-3-10 8-15,-1 7-22 0,-3-6-5 0,3-1-1 0,-3 0 0 16,-4-2-120 0,4-7-25-16,0 0-5 0,7-7-910 0</inkml:trace>
  <inkml:trace contextRef="#ctx0" brushRef="#br0" timeOffset="2067.536">12961 841 1980 0,'0'0'88'0,"7"4"17"0,4 2-84 0,-1-3-21 16,-3 10 0-16,4-1 0 0,-4-3 134 0,4-2 22 15,3 5 5-15,-4 4 1 0,1 3-62 0,-1 0-12 16,1 3-2-16,3 6-1 0,-7-6-37 0,4 12-7 16,-1-9-1-16,1 10-1 0,0-7-13 0,-1 7-2 15,-6-7-1-15,-1 6 0 0,1-9-3 0,-4 4-1 16,-4-1 0-16,1 6 0 0,-4-6-3 0,0 1 0 15,-4 2 0-15,4-3 0 0,-7 1-6 0,3-1-2 16,-6-3 0-16,-1 3 0 0,-3-3-8 0,-4 0 0 16,4-3 0-16,-4 0 0 15,4-3-32-15,-4-7 2 0,4 4 0 0,0-6 0 16,0-1-32-16,7-9-6 0,0 0-2 0,3 0 0 16,4 0-182-16,3 0-36 0</inkml:trace>
  <inkml:trace contextRef="#ctx0" brushRef="#br0" timeOffset="2401.707">13864 995 1944 0,'0'-9'86'0,"0"9"18"16,0 0-84-16,0 0-20 0,4 0 0 0,3-3 0 0,3-4 73 0,4 7 11 16,4 0 1-16,3 7 1 0,4-14-53 0,7 7-10 15,3 0-3-15,7 0 0 0,4 0-20 0,0 0 8 16,7-6-8-16,3 6 0 0,-6-3 0 0,-1-3 8 15,1 2-8-15,-1 4 0 0,0-6 0 0,-3-3 8 16,-7 9-8-16,0-10 0 16,0 1-96-16,-4 9-23 0,-3-6-5 0</inkml:trace>
  <inkml:trace contextRef="#ctx0" brushRef="#br0" timeOffset="2737.133">14425 672 1497 0,'-18'3'66'0,"8"-3"14"0,-4 10-64 0,-4-4-16 0,-3 0 0 0,0 7 0 15,-7-4 165-15,-1 7 30 0,-2-7 5 0,2 10 2 16,1 0-134-16,0 0-28 0,0-4-4 0,3 4-2 16,-3-9-13-16,3 5-2 0,0 4-1 0,1-3 0 15,6-7 1-15,-3 4 0 0,3-7 0 0,1 13 0 16,3-10 13-16,-1 1 2 0,1-1 1 0,4 4 0 15,-1-1-2-15,4-2 0 0,0-4 0 0,0 3 0 0,3-6-1 16,1 7-1-16,3-4 0 0,0 3 0 16,0 1-19-16,3 6-4 0,4-7-8 0,4 7 12 0,0-4-12 0,-1 4 0 15,8-4 0-15,-4 1 0 0,7-1 0 0,0-2 0 16,0 6 0-16,4-4 0 0,0 1 9 0,3-4-9 16,-3 4 8-16,-1-7-8 0,-2 3 0 0,2-6 0 15,5 4 0-15,-5 2 0 16,-3 0-124-16,-3 1-29 0,3-4-7 0</inkml:trace>
  <inkml:trace contextRef="#ctx0" brushRef="#br0" timeOffset="3339.169">15148 751 2131 0,'0'0'94'0,"-3"12"20"16,-4-3-91-16,3 1-23 0,1 6 0 0,-4 2 0 15,0 11 62-15,-1-4 8 0,1 9 2 0,0-6 0 16,-3 7-47-16,-1 3-9 0,4-4-1 0,-3 4-1 0,3-13-14 0,-1 9 9 15,1-9-9-15,0-3 8 0,4-3-8 0,-1-6 0 16,4-1 0-16,-3-2 8 0,6-4-8 0,-3-6 10 16,0 0-10-16,0 0 10 0,0 0 14 15,4-16 4-15,3-3 0 0,0 1 0 0,0-8 9 0,0 1 3 16,0 7 0-16,4-17 0 16,-1 16-7-16,1-9-1 0,-1 9 0 0,8 4 0 0,0-14-16 0,-1 14-4 15,1 5-1-15,-4 1 0 0,4-4-11 0,-4 7 0 16,0 0 0-16,0 12-11 0,0-6 11 0,0 9 0 15,-3 1 0-15,-4-1 0 0,0 7-18 0,-3 0-2 16,3-4 0-16,-4 7 0 16,1 0-12-16,-4 6-4 0,0 0 0 0,0 0 0 0,0 3 20 0,-4-9 4 15,-3 6 1-15,4-6 0 0,3-3 11 0,-4-4 0 16,4 4 0-16,-4-7 0 0,4-9 20 0,0 0 0 16,0 0 0-16,0 0 0 0,0 0 12 0,4-15 1 15,0-4 1-15,-1 3 0 0,1-12-11 0,3 6-3 16,0-9 0-16,3-4 0 0,4 7-9 0,0 3-3 15,1 3 0-15,2-6 0 0,1 6-8 0,-4 3 0 0,0 6 0 16,0 1 0-16,4-1 0 0,-8 4 0 16,5 9-9-16,-5-7 9 0,4 7 0 0,-3 0 0 0,-4 7 0 0,3 2 0 15,-6-6-19-15,3 13 3 0,-3 3 1 16,3-4 0-16,-7-2-33 16,0 12-6-16,3 0-2 0,4-12 0 0,-3 12-90 15,3-9-18-15,0-4-4 0,7-6-517 0,4 4-103 0</inkml:trace>
  <inkml:trace contextRef="#ctx0" brushRef="#br0" timeOffset="3687.541">15907 907 1422 0,'-4'-12'63'0,"1"5"13"0,-1-2-61 0,1 0-15 16,-4-1 0-16,-4 1 0 0,4-1 163 0,-4 4 29 15,1-3 7-15,-1 9 1 0,1 0-99 0,-1 9-19 16,-3-3-4-16,3 4-1 0,-3 6-61 0,4 5-16 16,-4-5 0-16,-1 9 0 0,1 3 28 0,0 1 4 15,0-1 0-15,4 3 0 0,-5 1-1 0,5-1 0 16,6-3 0-16,4-9 0 0,0 0-31 0,0-3 8 15,7-13-8-15,0 6 0 0,8-9-11 0,-1 0-5 16,0-9 0-16,7-4-1 16,-3-12-24-16,3 6-5 0,-4-6-1 0,5 0 0 0,-5 6 38 0,1 0 9 15,-4 1 0-15,-4-1 0 0,1 3 21 0,-4-3 7 16,4 4 0-16,-4 5 1 0,-4 1 25 0,1-1 5 16,3 1 1-16,-7 9 0 0,3 0-26 0,-3 0-5 15,7 0-1-15,-3 9 0 0,3 1-8 0,0-10-3 16,0 15 0-16,4-2 0 0,-8 0 1 0,4 9 0 0,0-4 0 15,0 7 0-15,0 4-9 0,1-4-1 0,-1 9-8 0,0-15 12 16,0 16-12-16,-4-17 0 0,8 1 0 0,-1 6 0 31,1-9-93-31,-4-7-19 0,4 4-3 0,-1-13-1 16,4 6-88-16,-3-12-19 0,-1 6-3 0</inkml:trace>
  <inkml:trace contextRef="#ctx0" brushRef="#br0" timeOffset="3836.612">16164 907 921 0,'0'0'82'0,"0"0"-66"0,0 0-16 0,0 0 0 0,0 0 205 0,0 0 38 16,7 7 7-16,0 2 2 0,0-3-122 0,4 7-24 16,-4-4-5-16,4 7-1 0,-4-7-53 0,7 10-11 15,-4 0-3-15,5 0 0 16,-5 6-21-16,1-6-4 0,-4 3 0 0,0 0-8 0,0-4 0 0,3-2-22 16,5 3 3-16,-1-3 1 15,0-4-164-15,3-6-33 0,-2 4-6 0</inkml:trace>
  <inkml:trace contextRef="#ctx0" brushRef="#br0" timeOffset="3998.006">16545 1011 288 0,'-3'-25'12'0,"3"15"4"0,-7 4-16 0,3-3 0 15,-3-1 0-15,0 1 0 0,0-1 528 0,-4 1 102 16,1 3 21-16,-4 6 4 0,3 0-455 0,-6 6-92 16,-5 3-17-16,1 1-4 0,4 5-36 0,-5-2-7 15,-2 12-2-15,-1 3 0 16,0-3-85-16,-3 10-17 0,0 3-3 0,0-4-1 15,-4 10-51-15,4-6-10 0,-4-4-3 0,4 10 0 0</inkml:trace>
  <inkml:trace contextRef="#ctx0" brushRef="#br0" timeOffset="4405">15847 1654 2260 0,'-21'-16'100'0,"14"16"21"0,-4-9-97 0,-3 5-24 16,-4-2 0-16,1 3 0 0,-5-10 92 0,1 10 12 15,4 3 4-15,-8 0 0 0,4 0-59 0,0 3-11 16,6 4-2-16,1 2-1 0,0 1-35 0,4 8 0 16,-1 1 0-16,4-3-12 0,0 9 12 0,3-13-12 15,1 4 12-15,-1 3-12 0,8 0-9 0,-4-4-2 16,3-5 0-16,1-1 0 0,3 1 23 0,-3-4 0 15,6-6 0-15,1-6 0 0,-1 6 0 0,4-13 0 16,1-3 0-16,2 1 0 0,1 2 0 0,-4-12 0 16,0 9 0-16,0-2 0 0,0-4 0 0,-3 0 0 15,-4 9 0-15,0-2 0 0,0 5 0 0,-3 1 0 16,-1 2 0-16,-3 7 0 0,0 0 40 0,0 0 12 16,0 0 2-16,0 0 1 0,4 13-37 0,-1 0-7 15,-3 2-2-15,7 7 0 0,0 0 17 0,0 0 3 16,-3 0 1-16,3 0 0 0,3-3-18 0,-2 6-3 15,-1 0-1-15,3 0 0 0,1-12-8 0,-1 2 0 0,-3-2 0 16,4 2 0 0,3 1-136-16,-3-3-28 0,-1-7-7 0</inkml:trace>
  <inkml:trace contextRef="#ctx0" brushRef="#br0" timeOffset="5339.208">17036 434 806 0,'0'0'72'0,"0"0"-58"16,10 0-14-16,4 6 0 0,0-6 187 0,1 3 34 0,6-3 7 0,3 0 2 15,1 0-135-15,3 0-27 0,4 0-6 0,3-3-1 0,4-6-41 0,0 2-8 16,-4-2-1-16,1 0-1 16,-1-1-10-16,-3 4-14 0,-4 3 3 0,-4-7-543 15,-2 4-109-15</inkml:trace>
  <inkml:trace contextRef="#ctx0" brushRef="#br0" timeOffset="5739.097">17082 362 1152 0,'-8'0'102'0,"-2"0"-82"16,3 0-20-16,0 0 0 0,0 0 184 0,0 9 32 15,7-9 6-15,0 0 2 0,0 0-98 0,0 0-19 16,0 6-4-16,3-3-1 0,8 4-78 0,-1-4-16 15,4 9-8-15,1 1 8 0,2-4-8 0,1-2 0 16,-1 2 8-16,5-6-8 0,-1 3 8 0,0-2-8 16,4 2 8-16,-4-6-8 0,-4 9 8 0,5-9-8 0,-1 10 8 15,-4-1-8-15,-6-3 0 0,0 4-10 0,-8-7 1 16,4 13 0 0,-7 2-29-16,-3-2-6 0,-4 3 0 0,0 9-1 15,-4-12 13-15,-3 3 2 0,0 6 1 0,-4-3 0 0,-3-7 29 0,0 10 0 0,0-6 0 0,-4 9 0 16,-3-9 0-16,-1 6 0 0,1 0 0 0,4-12 0 15,-1 12 28-15,4-9 6 0,3-4 1 0,4 4 0 16,3-7 13-16,4 1 2 0,0-1 1 0,7-9 0 16,0 0-24-16,0 0-5 0,7 0-1 0,4 6 0 15,3-2-7-15,7-4-2 0,0-4 0 0,4 4 0 16,0 0 5-16,-1 0 1 0,5-6 0 0,-1 6 0 16,4 0-9-16,-1-9-1 0,1 9-8 0,-4 0 12 15,1-10-12-15,-5 10-13 0,4 0 2 0,-3-3 1 16,3-3-146-16,1 0-30 0</inkml:trace>
  <inkml:trace contextRef="#ctx0" brushRef="#br0" timeOffset="6090.631">17205 1396 1746 0,'-11'0'77'0,"11"0"16"0,0 0-74 0,-7 10-19 0,-3-10 0 16,-1 9 0-16,4-2 103 0,-3-4 17 0,-1 6 3 0,4 4 1 15,-4-10-67-15,4 6-13 0,4 7-2 0,-1-7-1 16,4-6-25-16,0 10-6 0,4-10-1 0,3 7 0 16,0-1-9-16,0-9 0 0,7 0 0 0,-3 6 0 15,3 4 0-15,0-10 0 0,0 3 0 0,4 3 0 16,-4-3 0-16,-4 10 0 15,1-10-9-15,-1 6 9 0,-3 7 0 0,4-7 0 0,0 1 0 0,-8-1 0 16,4 10 13-16,-3-3 0 0,-1-7 0 0,-3 7 0 16,-3-4 43-16,-1 4 8 0,1-7 1 15,-4 7 1-15,0-7-66 0,0 4-14 0,-4-7-2 0,0 4-1 16,-3-7 17-16,4 3 0 0,-4-3 0 0,3-3 0 16,-3 0-103-16,0 0-26 15,0-9-6-15,3 6-884 0</inkml:trace>
  <inkml:trace contextRef="#ctx0" brushRef="#br0" timeOffset="6241.121">17473 1202 748 0,'0'0'67'0,"0"0"-54"16,7 6-13-16,-3 4 0 0,-1-1 366 0,-3 7 70 16,0-7 15-16,0 7 2 0,-7-4-281 0,4 14-56 15,-4-14-11-15,0 4-2 0,-1 9-70 0,-2 0-13 16,-1-3-4-16,1-3 0 15,6-4-166-15,-3 4-34 0</inkml:trace>
  <inkml:trace contextRef="#ctx0" brushRef="#br0" timeOffset="7295.694">18094 725 1497 0,'-11'-6'66'0,"11"6"14"0,0 0-64 0,-7 0-16 0,7 0 0 0,0 0 0 16,0 0 173-16,0 0 31 0,0 0 7 0,11 0 1 16,0 6-148-16,6-6-30 0,1 0-6 0,6 0 0 15,8 0-9-15,-4-6-2 0,4 6 0 0,7-9 0 0,0-1-17 0,3 1 0 16,-3-7 0-16,0 13 0 0,-4-6 16 0,0 2-1 15,1-2 0-15,-5 9 0 16,-6-9-45-16,0 5-9 0,-4 4-1 0,-3 0-668 16,-4 0-134-16</inkml:trace>
  <inkml:trace contextRef="#ctx0" brushRef="#br0" timeOffset="7454.106">18560 613 460 0,'-22'0'41'0,"8"0"-33"15,-3 0-8-15,3 6 0 0,0-3 286 0,-1-3 55 16,1 12 11-16,4 1 3 0,-1-4-176 0,1 7-35 15,2-3-8-15,1 12 0 0,-3-6-60 0,6 6-11 16,-3 0-2-16,4 3-1 0,-1 10-34 0,1-4-8 16,-1 10 0-16,1-6-1 0,-1 12 14 0,1-13 3 15,-4 7 1-15,3 0 0 16,4-6-62-16,-4 3-13 0,4-10-2 0,-3 0-1 16,6-2-143-16,-3-11-28 0,8 26-5 0,2-28-2 0</inkml:trace>
  <inkml:trace contextRef="#ctx0" brushRef="#br0" timeOffset="7642.712">18863 431 2430 0,'0'0'53'0,"0"0"11"16,0 0 3-16,0 0 1 0,0 0-54 0,0 0-14 0,0 9 0 0,0 4 0 15,0 12 52-15,-3-6 7 0,-1 6 1 0,0 12 1 16,-3 7-49-16,4-9-12 0,-4 12 0 0,0-3 0 0,0 6 0 0,0-13 8 15,0 14-8-15,3-1 9 16,1-6-93-16,-1-10-20 0,8 4-3 0,-1-4-969 16</inkml:trace>
  <inkml:trace contextRef="#ctx0" brushRef="#br0" timeOffset="7939.731">19191 719 1036 0,'-18'6'92'0,"11"-2"-73"15,0 5-19-15,0-3 0 0,-3 4 205 0,-4-1 38 16,0 7 7-16,-1-4 2 0,5-2-110 0,-1 5-22 16,1 4-4-16,6-3 0 0,-3-7-60 0,7 10-11 15,0-10-2-15,0 7-1 0,7-3-30 0,0-7-12 16,0 13 11-16,4-10-11 0,-1-3 0 0,5 4 0 16,-1-1 0-16,0 1 0 0,-4-1 8 0,4 1-8 0,1-1 0 0,-5 0 0 15,1 1 8-15,-4 2-8 0,-4 1 0 16,1 3 0-16,-4-4 10 0,0 4-10 0,-4 3 10 15,1-4-10-15,-4 4 12 0,-4 0-3 0,1 0-1 0,-5-4 0 16,-2 4-8-16,-1-3 0 0,4-4 0 0,-4 4 0 31,-3 3-52-31,4-10-7 0,2 1-1 0,1-1-668 0,-3-3-135 0</inkml:trace>
  <inkml:trace contextRef="#ctx0" brushRef="#br0" timeOffset="8080.927">19505 1164 2156 0,'0'0'96'15,"-7"0"19"-15,0 10-92 0,0-4-23 0,0 4 0 0,-7-1 0 0,3 0 98 0,-3 7 15 16,0-3 3-16,-7 5 1 0,3 4-79 0,1-9-16 16,2 3-3-16,5-4-1 15,-1-6-128-15,1 4-26 0,10-10-4 0</inkml:trace>
  <inkml:trace contextRef="#ctx0" brushRef="#br0" timeOffset="8426.541">19840 788 1324 0,'0'0'118'0,"-3"0"-94"0,-4-6-24 0,0 6 0 16,-4-3 225-16,0 6 41 0,1 6 8 0,-4-2 2 15,0 2-165-15,0 0-33 0,-1 1-6 0,-2 9-2 16,3-4-40-16,0 4-8 0,3 6-2 0,0-6 0 15,-3 15-11-15,7-15-9 0,4 0 12 0,3-3-12 16,3 3 0-16,1-4 0 0,3-2 0 0,3-4 0 16,4-2-15-16,1-7-6 0,-1 0-2 0,7-7 0 15,-3-2 5-15,-1-1 1 0,-3-5 0 0,0 5 0 16,0-2 17-16,-6 6 0 0,2-4 0 0,-3-9 0 16,-3 13 10-16,-1-3 6 0,4 5 0 0,-7 4 1 15,0-6 23-15,0 6 5 0,0 0 1 0,0 0 0 16,0 0-10-16,0 0-1 0,0 0-1 0,7 6 0 15,0-2-18-15,-3 5-3 0,-1 7-1 0,5 9 0 16,-5-13-12-16,4 13 8 0,-3 1-8 0,-1-8 0 0,1 1-9 16,3 6-8-16,-4-6-2 0,8 0 0 15,-4-3-145-15,3-4-28 0,1 1-7 16,3-4-868-16</inkml:trace>
  <inkml:trace contextRef="#ctx0" brushRef="#br0" timeOffset="8561.417">20193 1255 691 0,'-4'16'30'0,"1"-7"7"0,-1 1-29 0,1 6-8 16,-1-13 0-16,1 6 0 0,-4 7 363 0,0-7 71 16,0 1 14-16,3-1 4 0,-6 0-325 0,3 4-65 15,-1-10-13-15,1 3-2 16,0-3-59-16,7-3-11 0,-7 0-2 0,7 0-1053 0</inkml:trace>
  <inkml:trace contextRef="#ctx0" brushRef="#br0" timeOffset="8846.749">20422 813 2188 0,'0'0'48'0,"0"0"11"0,0 0 1 0,-7 3 1 0,4 7-49 0,-8-10-12 0,4 15 0 0,0-11 0 16,-4 11 105-16,1-5 19 0,-1 8 3 0,1-2 1 16,3-3-103-16,0 2-25 0,3 10 0 0,4-15 0 15,4-1 0-15,-1 1 0 0,4-1 0 0,0 1 0 16,4-4 0-16,3-3 0 0,-3 6 0 0,3-2 0 15,0-4 0-15,0 3 0 0,0 0 0 0,0-3 0 0,-7 7 0 16,4 6 0-16,-4-13 0 0,0 6 0 16,-4-3 0-16,1 10 0 0,-4-3 0 0,0-4 0 0,-4 0 0 15,-3 7 0-15,-3-7 0 0,-1 10 0 0,1-9 17 0,-1 5-1 16,-3-5-1-16,0 9 0 0,0-13-24 0,0 3-5 16,-1-6-1-16,1-3 0 15,0 0-244-15,0 0-49 0,-14-3-9 16,14-12-540-16</inkml:trace>
  <inkml:trace contextRef="#ctx0" brushRef="#br0" timeOffset="9027.799">20620 371 1267 0,'0'0'56'0,"0"0"12"0,7 0-55 0,0 6-13 0,0-6 0 0,-3 3 0 16,6 4 288-16,-3-4 56 0,-3 9 10 0,-1 1 2 15,4 3-235-15,-7 6-47 0,0-7-10 16,0 14-1-16,-7-8-44 0,0 8-9 0,0-7-2 0,-3 12-835 16,3-15-167-16</inkml:trace>
  <inkml:trace contextRef="#ctx0" brushRef="#br0" timeOffset="9359.579">20948 443 1670 0,'0'0'148'0,"3"6"-118"15,-3-6-30-15,8 4 0 0,-1 8 202 0,-4 1 34 16,4 2 8-16,0-2 0 0,4 3-115 0,-1 2-23 15,-3 1-5-15,1 16-1 0,-1-16-46 0,0 15-10 16,-4-6-1-16,1 7-1 0,-1-1-20 0,1 4-4 16,-4-4-1-16,-4 4 0 0,1 3-6 0,-4-4-2 15,0 1 0-15,0 6 0 0,-1-10-9 0,-2 4 0 16,-1 6 9-16,1 0-9 16,-1-16-26-16,-3 7-10 0,-4-1-1 0,1 1-1 15,-1-7-194-15,-3-3-38 0</inkml:trace>
  <inkml:trace contextRef="#ctx0" brushRef="#br0" timeOffset="10842.147">21435 352 1515 0,'0'0'67'0,"0"0"14"0,0 0-65 0,0 0-16 16,0 0 0-16,10 0 0 0,-3 0 85 0,4 10 14 15,-4-10 2-15,7 0 1 0,4 0-65 0,-4-10-13 16,4 10-2-16,-1-9-1 0,1 9-21 0,7-6 0 16,-4 6 0-16,-4-10 0 15,-10 10-22-15,8-3-9 0,2 3-1 0,1 0-806 0</inkml:trace>
  <inkml:trace contextRef="#ctx0" brushRef="#br0" timeOffset="11149.404">21594 362 230 0,'-25'0'10'0,"18"9"2"0,-7-9-12 0,3 6 0 15,1 4 0-15,-1-7 0 0,-3 13 379 0,3-7 73 0,1 7 14 0,-1-4 3 16,0 13-285-16,4 4-58 0,-3-4-11 0,3 12-3 16,3-2-51-16,-3 9-10 0,4-7-3 0,-4 13 0 15,3-3-24-15,1-3-6 0,-4 10-1 0,3-1 0 16,-3-6-1-16,3 6 0 0,1-2 0 0,-1 2 0 15,1-6 4-15,-1-13 0 0,-3 10 0 0,4-6 0 16,-1-4 0-16,1 4 1 0,-1-13 0 0,1 10 0 16,-1-7 3-16,1-3 1 0,3-13 0 0,0 4 0 15,0 3-2-15,3-13-1 0,-3 4 0 0,0-10 0 16,4 3-9-16,3 3-1 0,-7-6-1 0,7 3 0 0,0-3-11 16,3 6 8-16,1-6-8 0,0 0 8 15,-1 0-8-15,4 0 0 0,4 7 0 0,-4-4 0 0,4-6 0 16,-1-4 0-16,1 14 0 0,3-7 0 15,7-7-28-15,0 7-7 0,-6-6-1 0,6 3-1 16,4-3-118-16,-4 3-23 0,-11-13-5 0,8-3-901 16</inkml:trace>
  <inkml:trace contextRef="#ctx0" brushRef="#br0" timeOffset="11697.549">21929 841 1555 0,'-14'0'138'0,"10"0"-110"15,4 0-28-15,0 0 0 0,-7 4 171 0,3 11 29 16,-3-5 5-16,4 15 2 0,6-13-114 0,-6 10-22 0,-4 6-5 0,3 1-1 16,8 5-33-16,-4 4-8 0,-4-10 0 0,1 13-1 15,-1-4-15-15,1-2-8 0,3 3 10 0,-4-7-10 16,-6-9 0-16,10-3 0 16,3 6 0-16,1-6 0 15,-4-10-34-15,0 0-13 0,0-2-2 0,0-7-1 16,0 0-45-16,0 0-9 0,3-10-1 0,8 1-1 15,-1-7 12-15,-3-9 2 0,-7 6 1 0,7-9 0 16,1 0 39-16,-5-7 8 0,-3 1 2 0,-3-4 0 0,-1-6 42 0,0 10 20 0,4-4-1 0,-3 1-1 16,-4 5 66-16,3 4 14 0,11 0 2 0,0 3 1 15,-7 6-24-15,4 3-5 0,7-3 0 0,-1 4-1 16,4 5-27-16,-3 7-4 0,3-6-2 0,4 2 0 16,6-2-20-16,-3 0-4 0,-3 9-1 0,7-10 0 15,-1 10-13-15,-2 0 0 0,-8 0 0 0,-4 0 0 0,4 0 0 16,1 7-15-16,2-4 2 0,-6 6 0 0,-15-9 2 15,4 0 1-15,11 16 0 0,-4-7 0 16,-7-6-15-16,-4 7-3 0,1-4-1 0,-1 3 0 0,4 1 3 16,-3-1 1-16,-11-3 0 0,0 4 0 0,10-1 40 0,-10 1 8 15,-4-1 1-15,-3 0 1 0,3-2 22 0,-3 2 4 16,7 4 1-16,-7-7 0 0,0 3 10 0,3 1 2 16,8 5 1-16,3-5 0 0,-8-1-16 0,5 1-3 15,6-1-1-15,1 1 0 0,3-4-27 0,0 3-6 16,0-6 0-16,7 7-1 0,3 5-11 0,1-5 0 15,-4 6 0-15,4-7 8 0,6 0-8 0,1 7 0 16,-4-3 0-16,0-4 0 0,4 0 0 0,3 4 0 16,0-4 0-16,-7-6 0 0,0 7-18 0,4-4-6 15,7 4 0-15,-1-7-1 16,-9-3-119-16,2 6-24 0,1-6-5 0,3 0-906 0</inkml:trace>
  <inkml:trace contextRef="#ctx0" brushRef="#br0" timeOffset="11866.426">22539 622 2278 0,'-18'-9'101'0,"18"9"21"0,0 0-98 0,0 0-24 0,-7 9 0 0,4-3 0 16,-1 13 87-16,1-3 12 0,-1-4 2 0,-3 13 1 0,4 0-65 0,-1 4-13 16,1 8-2-16,-1 7-1 15,0-9-21-15,1 9 9 0,-1 3-9 0,4-3 0 0,0-1-9 0,4-5-9 16,-1 3-2-16,5-13 0 15,6-3-242-15,0-3-49 0</inkml:trace>
  <inkml:trace contextRef="#ctx0" brushRef="#br0" timeOffset="12150.873">22786 826 1634 0,'-39'0'72'0,"25"0"16"0,10 15-71 0,-6-11-17 16,-4 5 0-16,0 7 0 0,-4 2 100 0,7-8 16 15,4 6 3-15,0-7 1 0,0 0-69 0,4 10-14 16,3-9-2-16,3 5-1 0,-3-8 1 0,4 5 0 16,6-2 0-16,5-4 0 0,6 3-23 0,-7-6-12 15,0 7 12-15,0 2-12 0,11 1 8 0,-4-4-8 16,-14-2 0-16,0 2 0 0,11 0 0 0,-11 7 0 0,3-3 0 16,-6 2 0-16,-8-5 9 0,4-1-1 15,7 10-8-15,-7 0 12 0,-10-4 9 0,3 1 2 0,3 3 0 0,1-7 0 16,-11 4-23-16,-1 3-8 0,1 0 0 0,0-4 0 15,7 4 8-15,-7-3 0 0,-4-4 0 0,4 1 0 32,7-1-88-32,-3-2-16 0,-4-10-4 0</inkml:trace>
  <inkml:trace contextRef="#ctx0" brushRef="#br0" timeOffset="12309.765">23118 1306 2214 0,'0'0'98'0,"0"0"20"0,-4 0-94 0,-3 3-24 16,-4 6 0-16,-3 4 0 0,4-4 89 0,-4 4 14 16,-1-4 2-16,1 0 1 0,4 4-77 0,-1-1-15 15,-3-2-3-15,3 6-1 16,1-13-122-16,6 6-25 0,4-3-5 0,0-6-885 16</inkml:trace>
  <inkml:trace contextRef="#ctx0" brushRef="#br0" timeOffset="12649.374">23368 923 2023 0,'0'0'89'0,"-4"-6"19"0,-3 3-86 0,0-4-22 15,0 7 0-15,0 0 0 0,-7 0 92 0,0 10 15 0,0-4 2 0,0 3 1 16,0 10-54-16,0-9-12 0,-1 5-1 0,5 14-1 16,-1-11-34-16,4 4-8 0,-3 7 0 0,6-11 0 15,1 11 0-15,-1-11 0 0,8-2 0 0,3 3 0 16,0-13-11-16,3 4 3 0,1-10 0 0,3 0 0 31,4-7-20-31,-1-2-3 0,1-1-1 0,3-2 0 0,-3-10 21 0,-1 3 11 0,-3 0-12 0,4 4 12 16,-4-4-8-16,-3 9 8 0,-1-5 0 0,1 5 0 15,-4 1 0-15,-3 0 14 0,-1-1-1 0,4 1 0 16,-7 9 18-16,0 0 3 0,0 0 1 0,0 0 0 16,0 0-12-16,0 0-3 0,0 9 0 0,4 1 0 15,-4-1-9-15,3 7-3 0,1 2 0 0,-1 8 0 0,1-8-8 16,-1 11 0-16,1-11 0 0,3 7 0 15,0 1-33-15,0-8-9 0,0 1-2 0,7-3-719 16,0-7-144-16</inkml:trace>
  <inkml:trace contextRef="#ctx0" brushRef="#br0" timeOffset="12764.618">23791 1193 691 0,'0'0'61'0,"-7"6"-49"15,0 3-12-15,4 1 0 0,-4-1 286 0,0 7 54 16,-4-7 12-16,0 1 1 0,1-1-193 0,-1 10-40 15,1-13-7-15,3 4-1 0,-4-7-73 0,0 6-15 16,11-9-2-16,0 0-1 16,0 0-142-16,0 0-29 0,0 0-6 0</inkml:trace>
  <inkml:trace contextRef="#ctx0" brushRef="#br0" timeOffset="13069.515">24074 826 748 0,'0'0'67'0,"-7"0"-54"0,-4 9-13 0,-3-3 0 16,0-2 308-16,0 5 60 0,-8 7 11 0,8-7 2 16,-3 7-229-16,3-4-47 0,-1 4-9 0,5-7-1 15,3 10-58-15,3-9-11 0,4-1-2 0,4-3-1 16,3 4-23-16,0-1 0 0,7 7 0 0,0-13 0 16,4 3 0-16,3-3 0 0,0 7 0 0,0-4 0 15,0-6 0-15,-3 9 0 0,3 1-11 0,-3-1 11 16,-4-2 0-16,0-4 0 0,-3 6 0 0,-1 7 0 0,-3-7 0 15,0 7 0-15,-3-7 0 0,-1 7 0 0,1-4 0 0,-4 4 0 16,-4-3 0-16,1 2 10 0,-1-5 16 0,-3 9 3 16,0-10 1-16,0 0 0 0,-3 4-40 15,-1-10-8-15,0 6-2 0,1 1 0 16,-4-10-123-16,0 0-25 0</inkml:trace>
  <inkml:trace contextRef="#ctx0" brushRef="#br0" timeOffset="13239.3658">24366 390 2419 0,'0'0'53'0,"0"0"11"0,7 6 3 0,0 4 1 0,4-1-55 0,-7 7-13 0,-4-7 0 0,0 4 0 16,3 2 54-16,-10 10 8 0,0-6 2 0,-4 9 0 15,1-2-52-15,-1 2-12 0,1-3 0 0,-1 3 0 31,4 0-172-31,0-3-38 0</inkml:trace>
  <inkml:trace contextRef="#ctx0" brushRef="#br0" timeOffset="13703.8668">24684 697 2404 0,'0'0'53'0,"0"0"11"0,0 0 3 0,3 13 0 0,-3-4-54 0,7 1-13 0,1 5 0 0,2 4 0 15,1 6 57-15,-1-6 9 0,1 9 2 0,3-3 0 16,-3 10-55-16,-4-7-13 0,0 10 0 0,3 6 0 16,-6-16 0-16,3 13 0 0,-4-13 0 0,1 9 0 15,-1-2 54-15,-6-1 8 0,3 1 2 0,-4-7 0 16,1 0-78 0,-4-3-15-16,3 4-3 0,-6-11-1 0,3 4-79 0,-4-9-16 15,0 6-4-15,-3-10-963 0</inkml:trace>
  <inkml:trace contextRef="#ctx0" brushRef="#br0" timeOffset="13893.485">25312 1023 1440 0,'14'-3'128'0,"0"3"-103"15,7-6-25-15,4 6 0 0,3 0 151 0,0-3 25 16,8 3 4-16,-1 0 2 0,4-6-105 0,-4 6-21 15,-3 6-4-15,3-6 0 0,-7 0-39 0,0-6-13 16,1 6 9-16,-1 0-9 16,-3-10-104-16,-4 10-27 0,0-12-5 0</inkml:trace>
  <inkml:trace contextRef="#ctx0" brushRef="#br0" timeOffset="14087.154">25686 826 1843 0,'-7'0'164'0,"0"0"-132"0,0 0-32 0,0 9 0 16,-1-9 148-16,1 6 24 0,4 4 4 0,-1-1 0 16,1 10-104-16,-1 0-20 0,1 0-5 0,3 6-1 15,3 3-33-15,1 7-13 0,-1-7 11 0,-3 13-11 16,4-7 0-16,3-3 0 0,-4 10-13 0,1-3-773 16,0-4-154-16</inkml:trace>
  <inkml:trace contextRef="#ctx0" brushRef="#br0" timeOffset="14725.304">26324 547 1792 0,'0'0'80'0,"7"3"16"0,4 3-77 0,-4-3-19 0,4 13 0 0,-1 3 0 15,4-4 81-15,-3 10 13 0,3 4 2 0,-3-1 1 16,-1 0-67-16,1 4-14 0,-4 5-2 0,3 1-1 15,-3-4 26-15,-3 10 5 0,-1-6 0 0,1 6 1 16,-4 0-25-16,4 0-6 0,-4-7-1 0,-4 7 0 16,4-6-5-16,-4-4 0 0,1 1-8 0,3-1 12 15,-4-6-12-15,1 1 9 0,-1-11-9 0,1-2 8 16,3 3-8-16,0-3 0 0,-4-13-10 0,4 6 10 0,0-9 64 0,0 0 18 16,0-9 4-16,0-4 1 0,0-6-39 15,4-6-8-15,3-9-2 0,0-4 0 0,0-6-21 0,0-6-4 16,4 0-1-16,3-10 0 0,0 13-12 0,3-3-12 15,5 12 3-15,2-12 0 0,1 13 31 0,0 8 6 16,-1-5 2-16,5 6 0 0,-5 3-30 0,5 0 8 16,-5 6-8-16,1-6 0 15,-4 6-22-15,4 0-7 0,0 10-2 0,-4-7 0 0,0 7 49 0,0-1 10 16,-7 1 1-16,4-1 1 16,-4 1-48-16,0 3-10 0,0 3-1 0,-3-4-839 0,-4 7-167 15</inkml:trace>
  <inkml:trace contextRef="#ctx0" brushRef="#br0" timeOffset="15236.982">27432 443 1670 0,'0'0'148'0,"0"0"-118"15,0 0-30-15,0-3 0 0,4-6 143 0,-4 9 22 16,0 0 5-16,0 0 1 0,7 9-74 0,0-6-14 16,3 13-3-16,-3 12-1 0,4-3-50 0,-1 13-9 15,-2 6-3-15,-1-4 0 0,0 8-9 0,-4-1-8 16,4 3 12-16,0 6-12 0,-3-12 0 0,-1 9 0 16,1-9 0-16,3 3 0 0,-4-3 14 0,4-9-1 15,1 2 0-15,-1-2 0 0,-4-16-13 0,8 3-18 16,-4 0 4-16,3-7 1 0,-3-12 37 0,4 4 8 15,0-7 2-15,3-7 0 0,-4 4 9 0,8-12 1 0,0-14 1 16,3 11 0-16,0-17-5 0,-3 1-2 0,3-4 0 16,-4-6 0-16,1 0-6 0,0 0 0 0,-4 0-1 0,0-3 0 15,0 3-7-15,-3 7 0 0,-1-7-1 0,1 0 0 16,3 16-15-16,-4-7-8 0,1 1 8 0,-4 9-8 16,4 12 0-16,-4-12-16 0,0 6 2 0,3 4 1 15,-6 5-119 1,3 1-24-16,0 9-5 0,4-10-1114 0</inkml:trace>
  <inkml:trace contextRef="#ctx0" brushRef="#br0" timeOffset="15505.14">28413 440 2419 0,'-11'-9'53'0,"11"9"11"0,-7 0 3 0,0 0 1 0,-4 3-55 0,1 3-13 16,-1-3 0-16,-3 7 0 0,4 2 54 0,-5 1 8 15,-2 12 2-15,-1 3 0 0,8 0 0 0,-4 7 0 16,-4 9 0-16,4-7 0 0,3 13-52 0,4-3-12 16,4-3 0-16,-4 10 0 0,3-7 0 0,4-3-15 15,-4 0 3-15,4-1 1 0,0 1 60 0,4 0 12 16,3-16 3-16,4 7 0 15,-1-7-94-15,1-3-18 0,3-6-4 0,4 6-826 16,-1-12-165-16</inkml:trace>
  <inkml:trace contextRef="#ctx0" brushRef="#br0" timeOffset="16056.571">27958 1127 921 0,'0'0'82'0,"0"0"-66"0,0 9-16 0,0 1 0 16,-4 5 234-16,4-2 43 0,0 3 9 0,-3-4 2 15,3 13-160-15,-4 0-32 0,1-6-7 0,-1 0-1 16,0 9-88-16,1-3-20 0,-4 3-4 0,3-3 0 16,-3 1 55-16,4-8 10 0,-4 11 3 0,0-11 0 15,3 4-55-15,1-9-10 0,-1 6-3 0,1-4-656 16,3-5-132-16</inkml:trace>
  <inkml:trace contextRef="#ctx0" brushRef="#br0" timeOffset="16286.222">28159 1309 518 0,'-4'0'46'0,"4"0"-37"16,-7 0-9-16,0 0 0 0,-7 0 322 0,0 0 62 16,3 0 13-16,-3 6 3 0,0-3-244 0,-4 3-49 15,4-6-10-15,0 7-1 0,4-4-46 0,-4 6-9 16,-1-9-1-16,5 10-1 0,-1-1-17 0,4 0-3 16,0 4-1-16,-3-10 0 0,6 6 2 0,-3 1 1 15,3-1 0-15,1 1 0 0,3-1-1 0,0-3 0 16,3 10 0-16,-3-3 0 0,4-7-20 0,3 3 9 15,-3-6-9-15,3 10 0 0,3-10 0 0,1 7 0 16,3-1 0-16,4-9 0 16,3 9-24-16,0-2-11 0,4-7-2 0,3 0-730 0,-4 0-145 15</inkml:trace>
  <inkml:trace contextRef="#ctx0" brushRef="#br0" timeOffset="16639.229">28864 929 2188 0,'-21'-12'97'0,"11"12"20"0,-5-10-93 0,1 10-24 16,-7-3 0-16,0-3 0 0,3 3 56 0,1 3 6 16,-4 0 2-16,-1 3 0 0,5 3 0 0,-4-3 0 15,3 7 0-15,4-4 0 16,0 3-77-16,3 1-15 0,1 5-4 0,-1-2 0 0,7-7 52 0,-3 4 9 15,7-1 3-15,4 7 0 0,-1-7-32 16,8-6 0-16,-4 7 0 0,7 2 0 0,0 1 0 0,4-4 0 16,-4 1 0-16,4 5 0 0,-1-5 0 0,1-1 0 15,-4 10 0-15,4-10 0 0,-1 4 0 0,1-1 0 16,-4-2 0-16,0 6 0 0,0-4 0 0,-3 1 0 16,-4-1 0-16,0 4 0 0,0-7 0 0,-3 7 0 15,-4-13 0-15,0 16 0 0,-7-3 0 0,-1-7 0 16,1 0 0-16,-3 10 0 0,-1-3 0 0,-6-4 0 15,-1 1 0-15,0-1 0 0,1-2 0 0,-4-1 0 16,-1-2 0-16,1-4-779 0,0-3-161 16</inkml:trace>
  <inkml:trace contextRef="#ctx0" brushRef="#br0" timeOffset="17074.636">29023 663 2188 0,'0'0'48'0,"0"0"11"0,0 0 1 0,0 0 1 0,0 0-49 0,0 0-12 16,0 0 0-16,7 3 0 0,4 3 105 0,-4 4 19 16,7-1 3-16,-4 0 1 0,5 10-103 0,2-9-25 15,-3 5 0-15,4 4 0 0,-4 6 56 0,4-6 7 16,-8 9 1-16,4-3 0 0,-3 3-52 0,-4 1-12 15,0 5 0-15,-7-9 0 0,0 10 0 0,0-7 0 16,-7 7 0-16,3-7 0 0,-6 9 0 0,-1-2 0 16,1-7 0-16,-1-3 0 0,1 3 0 0,-1-6 0 15,4-3 0-15,-4 0 0 16,4-10-202-16,0 1-43 0,-14 9-9 0,21-19-2 0</inkml:trace>
  <inkml:trace contextRef="#ctx0" brushRef="#br0" timeOffset="17509.031">29333 503 2300 0,'0'0'51'0,"0"0"10"0,0 0 3 0,11 0 0 0,-4 0-52 0,4 0-12 15,-1 0 0-15,4 0 0 0,4-6 29 0,0 2 3 16,3 4 1-16,-4-6 0 0,5 6 3 0,-5 0 1 15,4 0 0-15,-3 0 0 0,0 0-26 0,-1 0-11 16,-3 0 8-16,1 0-8 0,-1 6 0 0,-4-6 0 16,1 4 0-16,-4 2 0 0,0 3 20 0,4 1 3 15,-4-1 0-15,0 0 0 0,0 7-23 0,0-3 0 16,-4 2 0-16,4 4 8 0,-3-9 44 0,-1 5 10 16,1 4 2-16,3 0 0 0,-3-3 0 0,3 2 0 15,0 1 0-15,0 0 0 0,-4 6-52 0,4-9-12 16,-3 3 0-16,6-1 0 0,-3 11 0 0,1-7 0 15,-1 6 0-15,0-6 0 0,0-7 54 0,-4 10 8 16,4-6 2-16,-3 10 0 0,3-14-52 0,-4 4-12 16,1 9 0-16,3-3 0 0,-4-6 0 0,1 6 0 15,-4-6 0-15,4 6 0 0,-4-6 54 0,-4 0 8 16,4 0 2-16,-4-1 0 0,-3-2-52 0,0-7-12 0,-3 7 0 16,-1-3 0-16,1 2 0 0,-4-5 0 0,-1-1 0 15,-2 1 0-15,-1-1 0 0,0 0 0 0,1-2 0 0,-4-1 0 16,3-3 0-16,0-3 0 0,-3 9 0 0,-3-9 0 31,-5 0-100-31,1 0-22 0,0 10-5 0,7-1-1332 0</inkml:trace>
  <inkml:trace contextRef="#ctx0" brushRef="#br0" timeOffset="24485.376">18969 478 810 0,'0'0'36'0,"0"0"7"0,0 0-35 0,3 0-8 0,1-13 0 0,-1 7 0 16,-3 6 53-16,0 0 9 0,4-6 2 0,0-4 0 15,-4 7-34-15,3-6-6 0,-3 9-2 0,7-7 0 16,0-2 6-16,-3 0 2 0,-4 9 0 0,3-10 0 15,1 4 22-15,-1 3 4 0,1-7 0 0,-4 10 1 16,3-6-2-16,1-3-1 0,-4 9 0 0,3-10 0 16,-3 10-21-16,0-9-4 0,0 3-1 0,0 6 0 15,0-4-9-15,0 4-3 0,0 0 0 0,0 0 0 16,0-6-16-16,0 6 0 0,0 0 8 0,0 0-8 16,0 0 0-16,0-3 10 0,0-3-10 0,-3 3 8 15,-4 3 9-15,3 0 2 0,-3 0 0 0,4 0 0 16,-8 0 16-16,4 0 3 0,0 0 1 0,0 0 0 15,0 3-9-15,3 3-2 0,-3-6 0 0,0 3 0 0,0-3-15 0,0 10-3 16,4-4-1-16,-1 0 0 0,1-3-9 16,-1 7 0-16,0-1 0 0,-3 0 8 0,4 1-8 0,3-4 0 15,-4 13 0-15,1-10 0 0,3 7 0 0,-4-7 0 16,-3 1 0-16,4-1 0 0,3 1 0 0,-4 5 0 16,-3-5 0-16,4-1 0 0,-4 1 0 0,3 8 0 15,1-2 0-15,-1-6 0 0,0-1 0 0,1 10 12 16,-4-4-12-16,3-2 12 0,1-1-12 0,-1 1 0 15,-3 12 0-15,4-12 8 0,-4-1 3 0,3 1 0 16,1 2 0-16,-4-2 0 0,-1 3 1 0,5 2 0 16,-1-2 0-16,1-6 0 0,-1-1-3 0,-3 10 0 15,7-4 0-15,-3-11 0 0,3 11-1 0,-4-5-8 16,4-1 12-16,-3 7-4 0,3-7-8 0,0 1 12 16,0-1-12-16,-4 10 12 0,4-10-3 0,-3 1 0 15,3 5 0-15,0 4 0 0,0-3-9 0,-4-7 10 16,4 10-10-16,0 0 10 0,0-3-10 0,4-7 10 0,-4 7-10 15,3-4 10-15,-3 4-10 0,4-7 0 16,-1-6 0-16,1 10 0 0,-4-4 11 0,3 4-3 0,1-7-8 0,-1 4 12 16,-3-7-12-16,4 6 0 0,-1-9 0 0,1 6 0 15,-1 4 0-15,1-10 0 0,-4 0 0 0,4 9 0 16,3 1 0-16,-4-10 0 0,1 6-13 0,-1-3 4 16,-3-3-50-16,0 6-9 15,0-6-3-15,4 0 0 0,-4 0-40 0,3 3-8 0,-3-3-1 16</inkml:trace>
  <inkml:trace contextRef="#ctx0" brushRef="#br0" timeOffset="50485.435">30297 1384 806 0,'0'0'72'0,"0"0"-58"0,-4-6-14 0,-3-1 0 15,3 4 247-15,-3 3 46 0,4-6 10 0,-4 3 1 16,-4 6-126-16,4 3-26 0,0-3-4 0,-3 10-2 16,-5-10-77-16,1 16-15 0,0-3-3 0,0 2-1 15,4 1-50-15,-5 6 0 0,1-6 0 0,0 0 0 31,7-3-166-31,-3 2-30 0</inkml:trace>
  <inkml:trace contextRef="#ctx0" brushRef="#br0" timeOffset="50926.076">30660 569 748 0,'-11'15'67'0,"8"-5"-54"16,3-10-13-16,-4 9 0 0,-3 1 149 0,7-1 27 16,-3 3 6-16,3 1 1 0,0 3-87 0,3 6-18 15,-3-7-3-15,7 14-1 0,0-4-43 0,0 9-9 16,0-6-2-16,4 10 0 0,-4 6-6 0,4 0-2 15,-1-3 0-15,4-1 0 0,-3 11 2 0,0-4 0 0,-1-7 0 16,-3 1 0-16,0 0 14 0,0-7 2 16,0-2 1-16,-3 2 0 0,-4-6-7 0,3 7-2 15,-3-16 0-15,4 6 0 0,-1-6-6 0,-3-4-2 0,0 1 0 16,4-13 0-16,-4-3-3 0,0 0-1 16,0 0 0-16,11 0 0 0,-1-9 12 0,1-7 2 0,-1-6 1 0,1-9 0 15,7-1-5-15,-1-8 0 0,1-7-1 0,-1-4 0 16,-2 4-11-16,2 3-8 0,1 1 9 0,-4-4-9 15,-3-4 0-15,-1 14 0 0,1 2 0 0,-4-9 0 16,0 7 11-16,0 8-11 0,-4-11 12 0,1 11-12 16,-1-14 0-16,1 11-14 0,-4-2 1 0,0-1-665 15,4 10-133-15</inkml:trace>
  <inkml:trace contextRef="#ctx0" brushRef="#br0" timeOffset="51128.784">30628 951 288 0,'0'0'25'0,"0"0"-25"16,0 0 0-16,7-9 0 0,0 9 280 0,0-10 50 16,0 7 10-16,4-3 3 0,0 0-204 0,3 3-41 15,3-4-8-15,1-2-2 0,7 6-50 0,-1-13-10 16,1 16-3-16,3-12 0 0,0-1-15 0,1 4-10 15,2-1 12-15,-2 1-12 0,-1-1 0 0,0 1-14 16,-3 3 1-16</inkml:trace>
  <inkml:trace contextRef="#ctx0" brushRef="#br0" timeOffset="51541.99">31334 754 2253 0,'0'0'49'0,"-7"0"11"0,-4 0 1 0,1 9 3 0,-1-9-51 0,-3 0-13 0,-4 9 0 0,4-2 0 16,0 2 39-16,0-6 5 0,0 13 0 0,3-7 1 0,1 10-36 0,-1-9-9 15,0 5 0-15,8-5 0 0,-1 8 0 0,4-8 0 16,0-1 0-16,4 1 0 15,-1 5-8-15,1 4-4 0,3-13-1 0,4-2 0 0,-4 11 13 0,3-5 0 16,4-1 9-16,-3 1-9 0,7 5 0 0,-4-12 0 16,3 7 0-16,-3 2 0 0,4 1 0 0,-4 3 0 15,0-4 0-15,0 1 0 0,4-1-8 0,-4 4 8 16,0-4 0-16,-3 1 0 0,3-1 0 0,-3-2 0 16,-1 6 0-16,-3-13 0 0,0 12 12 0,-3-5-4 15,-4-1-8-15,0 1 12 0,0 5-12 0,-7-12 0 16,-4 10 8-16,1-1-8 0,2-2 8 0,-6-1 0 15,0 1-8-15,-3 5 12 0,-5-5 2 0,1 9 0 16,-7-10 0-16,3 0 0 0,4 7-3 0,-4-7-1 16,1 7 0-16,-1-3 0 0,0-4-10 0,1-3-11 15,-1 1 3-15,0-4-736 0,1 3-146 16</inkml:trace>
  <inkml:trace contextRef="#ctx0" brushRef="#br0" timeOffset="-201817.916">7835 9481 921 0,'0'0'82'0,"0"0"-66"0,0 0-16 0,0 0 0 15,0 0 140-15,0 0 25 0,0 0 5 0,0 0 1 16,0 3-24-16,7 3-5 0,-7 3-1 0,0-9 0 15,0 0-57-15,0 0-12 0,0 0-3 0,0 0 0 16,0 0-39-16,11-9-8 0,3 0-2 0,-7-1 0 16,7-5-7-16,0-7-1 0,11-4-1 0,-7-2 0 0,-1-3-11 0,8 3 10 15,3-7-10-15,4 1 10 0,-7 12-10 0,3-3 0 16,-4 0 0-16,8 6 0 0,0 9 0 0,7-5 0 16,-15 12 0-16,12-4 0 0,-4 7 0 0,3 0 0 15,-7 7 0-15,4 2 0 0,-8 0 0 0,5 1 0 16,-5 5-11-16,5-5 11 0,-8 6 0 0,0-4 0 15,4-3 0-15,-1 1 0 0,5-1 0 0,-5-2 0 16,4-4 0-16,4-3 0 0,0-3 0 0,-4-4 0 16,0 4 0-16,1-6 0 0,2-1-8 0,1 1 8 15,0-7-8-15,-4 7-704 16,4-7-140-16</inkml:trace>
  <inkml:trace contextRef="#ctx0" brushRef="#br0" timeOffset="-201365.783">9271 9007 1728 0,'0'0'76'0,"0"0"16"0,0 0-73 0,0 0-19 15,0 0 0-15,0 9 0 0,0 1 55 0,-4 9 7 16,4 0 2-16,4 6 0 0,-4 0 0 0,4-3 0 15,3 9 0-15,0 7 0 0,3-10-64 0,1 3 0 16,-1-3-9-16,1-2 0 0,7-8 9 0,3 1 0 16,-4-9 0-16,5 5-8 0,2-5 8 0,-6-7 16 15,7 3-4-15,-4-3-1 0,0 3-11 0,-3-2 0 16,-4 2 0-16,3 3 0 0,-6-2 0 0,7-4 0 16,-11 12 0-16,-4-5 0 0,4 2 0 0,-7 4 0 15,0 3 0-15,0 6 0 16,0-6-49-16,-7 6-12 0,4-3-3 0,-4 9 0 15,-8-9 0-15,5 3 0 0,-4-6 0 0,-4 0 0 16,0-4-102-16,1 1-21 0,-1-6-4 0,-6-7-1 0</inkml:trace>
  <inkml:trace contextRef="#ctx0" brushRef="#br0" timeOffset="-200967.8579">9278 9258 633 0,'0'-16'56'0,"7"7"-44"0,4-1-12 0,-1 1 0 16,4 0 122-16,1-1 22 0,6-5 5 0,-4 5 1 15,4-9-72-15,1 10-14 0,2-7-4 0,-2 7 0 16,6 6-32-16,-4-4-6 0,-2-2-2 0,2 9 0 0,-3 0-4 0,1-3 0 16,-5 3-1-16,1 0 0 0,0 3 13 0,-4 3 2 15,3-3 1-15,-3 7 0 0,1-1-2 0,-5 7 0 16,4-7 0-16,0 10 0 0,-7-3-5 0,0 3 0 16,0-1-1-16,4 1 0 0,-4 3-8 0,0-3-2 15,0 0 0-15,4 0 0 0,-8-4-13 0,4-2 9 16,0 3-9-16,8-1 8 0,-1-2-8 15,0-7 0-15,-4-3 0 0,4 3 0 0,1-2 0 0,-1-4 0 16,0-10 0-16,3 7 0 0,-2-3 0 0,-1-7 12 16,0-2-12-16,-4-1 12 0,1-3 15 0,3 0 3 15,-7 4 1-15,0 5 0 0,-3-9 11 0,-1 10 2 16,1-7 1-16,-1 7 0 0,-3-1-12 0,0 1-2 16,-3 0-1-16,-1-1 0 0,1 1-12 0,-8-1-2 15,-3 1-1-15,-4-7 0 0,4 7-15 0,0 0 11 16,-11-1-11-16,4 1 10 0,0-7-10 0,0 7 0 15,3 5 0-15,1-2 8 0,3-3-20 0,3 3-5 16,0-4-1-16,8 7-670 0,3 3-133 0</inkml:trace>
  <inkml:trace contextRef="#ctx0" brushRef="#br0" timeOffset="-200726.957">10111 8944 1152 0,'3'10'102'15,"-3"-1"-82"-15,0 1-20 0,0 5 0 0,-3-2 152 16,3 2 25-16,-4 4 6 0,1 0 1 16,-1 0-87-16,4-3-17 0,0 2-3 0,0-8-1 0,0 6-45 0,4-7-10 15,3-9-1-15,0 6-1 0,-7-6-19 0,10-6 0 16,1-3 0-16,6-7 0 16,-2-3 0-16,-1 0 0 0,-4 0-11 0,4 1 11 0,4-4-12 0,-7 3 12 15,-8 6-12-15,1-2 12 0,6-4 0 0,-6 3 0 16,-8 7 0-16,1-1 0 0,-1 1 0 0,-3 3 0 15,4 2 0-15,-8 4 0 16,-3-6-21-16,3 6-7 0,4 0-2 0,0 0-582 16,-3 6-116-16</inkml:trace>
  <inkml:trace contextRef="#ctx0" brushRef="#br0" timeOffset="-200524.847">10545 8571 1094 0,'-4'6'97'0,"-3"7"-77"0,0 3-20 15,0 9 0-15,3-3 200 0,-6 12 37 0,-11 10 7 0,-4 0 2 16,11 0-133-16,-11 9-26 0,-3 10-6 0,-4 3-1 16,4-3-40-16,0 6-9 0,3-7-2 0,0 1 0 15,1 0 3-15,-1 6 1 16,0-3 0-16,-3 6 0 0,-4-3-10 0,4 3-3 0,-4 0 0 0,-10 25 0 16,10-15-20-16,0-4 8 0,4-15-8 0,3-1 0 15,1-8-52 1,6-10-14-16,4-10-3 0,3-12-1003 0</inkml:trace>
  <inkml:trace contextRef="#ctx0" brushRef="#br0" timeOffset="-200268.238">10287 9713 1022 0,'-7'28'45'0,"3"-9"10"0,1-4-44 0,-4 4-11 15,10 0 0-15,-6 6 0 0,-1 0 129 0,4-6 24 16,11-3 5-16,-4-4 1 0,4-2-98 0,3-1-19 15,-4-9-4-15,11 0-1 0,4 0-10 0,-4-9-3 16,-10-1 0-16,6-9 0 0,8 10-5 0,-7-7-2 16,-11 7 0-16,0-4 0 0,0-2 60 0,-3 8 12 15,3-2 3-15,-11 0 0 0,-7 5 8 0,1-2 3 16,10 6 0-16,-7 0 0 0,-18 0-42 0,4 6-8 16,7 4-1-16,0-7-1 0,-7 13-39 0,-1-7-12 15,-9 10 8-15,6-3-8 16,7 2-143-16,-6 11-32 0</inkml:trace>
  <inkml:trace contextRef="#ctx0" brushRef="#br0" timeOffset="-196015.746">572 9311 1292 0,'7'35'57'0,"-4"-23"12"0,4 10-55 0,0-3-14 15,14 0 0-15,-7 0 0 0,8 0 83 0,-8-1 13 16,7-2 4-16,0 3 0 0,-3 0-20 0,3-4-4 15,0-5-1-15,7 5 0 0,-3-11-8 0,7 2-2 16,-8-12 0-16,1 6 0 0,0-10-13 0,0 1-2 16,-1-1-1-16,1 1 0 0,-4-7-20 0,4-3-4 15,3 1-1-15,-3 2 0 0,3-6 4 0,0-3 1 16,-3 0 0-16,0-3 0 0,6 2-19 0,-6-2-10 16,0-6 10-16,3-4-10 0,-3 1 0 0,-1-7-8 0,-3-7-1 15,4 8-1112-15</inkml:trace>
  <inkml:trace contextRef="#ctx0" brushRef="#br0" timeOffset="-186337.947">16887 2296 1782 0,'-10'-9'79'0,"3"3"16"0,0-4-76 0,0 7-19 0,7-3 0 0,0 6 0 16,0-9 84-16,0 9 12 0,0 0 4 0,3 0 0 15,8-7-55-15,-1 4-10 0,5-3-3 0,6 6 0 16,3 0-32-16,1 6-9 0,3-6-1 0,4 0 0 16,-4 0 10-16,8 0 12 0,-1 0-2 0,-3-6-1 15,3 6-9-15,-3 0 8 0,3 0-8 0,-3 0 8 16,-4-3-8-16,0 3 10 0,0 0-10 0,1-7 10 16,-5 7-10-16,-3-3 8 0,1-3-8 0,-8 6 8 15,3 0-23-15,-6 0-5 0,-4 0 0 0,-7 0-1 16,0 0-64-1,0 0-13-15,-11 0-2 0,-3-9-1 0,0 9-34 0,-7 0-6 0,0-3-2 0,-4 3 0 16,-3 0 47-16,-4 0 8 0,4 3 3 0,0 6 0 16,3-9 105-16,0 0 22 0,1 6 4 0,2-3 1 0,5 4 37 0,3-4 8 15,3 3 2-15,4-3 0 0,7-3-49 0,-3 7-9 16,6 2-3-16,4 0 0 0,4 7-33 0,3-13 0 16,3 7 0-16,8-4 0 0,0 3 8 0,3 1-8 15,4-1 0-15,0-9 0 0,3 6 23 0,4-2-3 16,-1-4 0-16,1 6 0 0,-3-6 15 0,-1 0 2 15,-7 3 1-15,4-3 0 0,-8 0-26 0,-2 0-4 16,-5 0-8-16,1 0 11 16,-4 0-39-16,-3 0-8 0,-11 0-2 0,0 0 0 15,0 0-67-15,0 0-14 0,-7 0-2 0,-8 0-1 16,1 0 22-16,-7 6 4 0,0-3 0 0,-4-3 1 0,-6 7 104 0,-1-7 21 16,-3 6 4-16,3-3 1 0,0-3 97 0,0 0 19 0,-3 0 4 0,0 0 1 15,3-3-59-15,4 3-11 16,3 0-2-16,4 0-1 0,7 0-27 0,3 0-6 0,4 0-1 0,7 0 0 15,0 0-39-15,0 0-10 0,7 3 0 0,4 3 0 16,-1-6 0-16,8 0 0 0,3 0-10 0,4 0 10 16,-4 0 0-16,4-6 0 0,-4 6 0 0,7 0 0 15,-3-3 0-15,3-3 0 0,-3 6 0 0,-4 0 0 16,0-7 0-16,-3 7 0 0,-4-9 8 0,0 9-8 16,-7 0-10-16,-7 0-6 0,0 0 0 0,0 0-1 15,0 0-9-15,-7 0-2 0,-7 0 0 16,-7 9 0-16,-4-2-4 0,-3-1 0 0,3 3-1 0,-7 4 0 15,-3-7 16-15,3 3 3 0,1 1 1 0,-1-4 0 0,4-3 27 16,-1 4 6-16,1-4 0 0,7-3 1 0,0 9 5 0,7-9 1 16,0 0 0-16,6 0 0 0,1 0-14 0,7 0-2 15,0 0-1-15,0 0 0 0,7 10-10 0,8-4 0 16,-1-3-12-16,7-3 12 0,0 0-9 0,7 0 9 16,0 0 0-16,4 0 0 0,0-3 0 15,0-3 0-15,-1 2 12 0,1-2-3 0,-4-3-1 0,1-1 0 16,-5 1 0-16,-2 3 0 15,-5 2-30-15,-6-5-6 0,-1 3-2 0,-3-4 0 16,-3 7-39-16,-4 3-8 0,-7-6-2 0,0-3 0 16,-7 9 15-16,-4 0 2 0,0 0 1 0,-3 0 0 0,-3 0 47 0,-1 9 14 15,0-9 0-15,0 6 0 0,1-3 38 0,-1-3 15 16,0 0 3-16,4 0 1 0,7 0 14 0,0 10 2 0,3-10 1 16,4 0 0-16,7 0-50 0,0 0-11 15,0 0-1-15,0 0-1 0,0 0-11 0,11 0-11 0,3 0 3 0,4 0 0 16,-1 0 8-16,5 0 0 0,-8 0 0 0,7-10 0 15,-4 10 14-15,5 0-2 0,-5-3 0 0,1-3 0 16,-4 6-3-16,0-9-1 0,-3 9 0 0,-1 0 0 31,1-7-100-31,-4 7-20 0,-7 0-4 0</inkml:trace>
  <inkml:trace contextRef="#ctx0" brushRef="#br0" timeOffset="-186220.7239">17300 2375 230 0,'-3'3'20'15,"3"-3"-20"-15,0 0 0 0,0 0 0 0,-4 6 241 0,4-6 44 16,0 0 9-16,0 3 2 0,7 13-222 0,4-13-44 15,-1 3-9-15,8-2-1 16,-4-4-20-16,7 0 0 0,4 0 0 0,0 0 0 0,3 0 0 0,0-4 0 16</inkml:trace>
  <inkml:trace contextRef="#ctx0" brushRef="#br0" timeOffset="-181577.227">15603 2475 403 0,'0'0'17'0,"-3"-6"5"0,-1 3-22 0,-3-13 0 0,4 16 0 0,-1-9 0 16,1-1 146-16,3 10 25 0,-4-3 5 0,4 3 0 16,0 0-61-16,0 0-13 0,0 0-2 0,0 0-1 15,0 0-15-15,0 0-4 0,0 0 0 0,0 0 0 16,0 0-3-16,0 0-1 0,0 0 0 0,0 0 0 16,0 0-9-16,14 0-3 0,0 3 0 0,4-3 0 15,0 0-64-15,-1 7-27 0,8-4 2 0,0-3 0 0,-1 0 25 16,-2 0 0-16,2 0 0 0,4 0 11 0,-3 0-11 15,0-3 12-15,-4-4-12 0,4 4 12 0,-8-3-4 0,1 0-8 16,-4 6 12-16,-3-4-4 0,-1-2-8 0,-3 3 0 16,-7 3 0-16,0 0 8 15,0 0-32-15,0 0-8 0,-7 0 0 0,-7 3-1 16,0 3-13-16,-4-6-2 0,-3 4-1 0,-3 2 0 16,-1-6 25-16,0 9 6 0,-7-2 1 0,1-4 0 0,-5 6-6 0,1-9-1 15,0 0 0-15,0 6 0 0,-1 4 71 0,1-10 13 16,3 0 4-16,0 0 0 0,4 0-41 0,4 0-8 15,2-6-2-15,8 6 0 0,4 0 7 0,3 0 0 16,7 0 1-16,0 0 0 0,0 0-21 0,0 0 0 16,10 6 0-16,4-6-8 0,4 3 8 0,3 3-12 0,4-6 12 15,-4 3-12-15,0-3 12 0,4 0 8 0,3 0-8 16,4 0 11-16,-4 0-11 0,-3 0 0 0,-1 0 0 0,1-3 0 16,0-3 0-16,0 6 12 0,-1 0-12 0,-3 0 12 15,-3 0-4-15,-4 0 0 0,-3 0 0 0,-1 0 0 16,-10 0-19-16,0 0-4 0,0 0-1 0,0 0 0 15,-7-3-1-15,0 3-1 0,-3 0 0 0,-4 0 0 16,-1 0 8-16,-2 3 2 0,-8-3 0 0,0 6 0 16,-3-3 8-16,-4 4 8 0,4-7-8 0,-4 6 11 15,4-3 20-15,-4-3 4 0,4-3 1 0,0 3 0 16,7 0 1-16,0 0 1 0,7-6 0 0,3 6 0 16,0 0-20-16,11 0-4 0,0 0-1 0,0 0 0 15,0 0-13-15,11 0-12 0,0 0 3 0,3 0 0 16,3 0 9-16,1 0-8 0,0 6 8 0,3-6-8 15,3 0 8-15,-2 0 0 0,-1-6 0 0,3 6 0 16,-2 0 0-16,2 0 0 0,1 0 0 0,-4 0 0 0,-3 0 0 16,-4-7 0-16,-3 7 8 0,-1 0-8 0,-3 0 0 0,-7 0 8 15,0 0-8-15,0 0 0 0,0 0 0 0,0 0-15 16,0 0 3-16,0 0 0 0,-10 7 2 0,-1-7 1 16,-7 0 0-16,1 0 0 0,-4 9 9 0,-1-9 0 15,-2 6 0-15,-1-3-8 0,4-3 8 0,-4 0 12 16,4 10-2-16,-4-10-1 0,1-10 17 0,-1 10 3 15,4-3 1-15,0-3 0 0,3 6-6 0,7 0 0 16,4 0-1-16,0-3 0 0,7 3-23 0,0 0 0 16,0 0 0-16,0 0 0 0,11 3 0 0,-1-3-10 15,5 0 1-15,6 0 0 0,0 6 9 0,-4-6 0 16,5 3-9-16,-1-3 9 0,4 0 0 0,-1 0 0 16,1 0 0-16,0 0 0 0,-4-9 0 0,0 9 0 15,-3-3 0-15,-4-3 0 0,-4-1 0 0,1 7 10 0,-1 0-10 0,-3-3 10 16,-7 3-10-16,0 0 0 0,0 0 0 0,0 0 0 15,0 0-8-15,-3-6-4 0,-8 3-1 0,1 3 0 16,-4-6-1-16,0 6 0 0,-8 6 0 0,1-6 0 16,0 0 14-16,0 0 0 0,-4 0 0 0,-3 0-9 15,3 0 9-15,1 0 12 0,-1 0-2 0,0 0-1 16,4 0-9-16,3 3 8 0,8-3-8 0,-1 6 8 16,11-6-8-16,0 0-9 0,0 0 9 0,7 10-13 15,4-4-3-15,3 3-1 0,4 4 0 0,3-7 0 16,3 4 9-16,-2-7 8 0,2 3-12 0,1 3 12 15,0-2 0-15,3-4 0 0,0 6 0 0,-3 1 0 0,-7-4-12 16,3-6 4-16,0 3 8 0,0-3-13 16,-3 6-31-16,-4-3-5 15,3 4-2-15,-2-7 0 0,-5 6-50 0,-3-3-11 0,-7-3-1 0,0 0-672 16</inkml:trace>
  <inkml:trace contextRef="#ctx0" brushRef="#br0" timeOffset="-180849.332">15568 2670 806 0,'-35'3'72'0,"17"6"-58"16,1-9-14-16,2 0 0 0,-2 10 134 0,3-4 24 15,3-6 5-15,1 0 1 0,10 0-84 0,0 0-16 16,0 0-3-16,0 0-1 0,0 0-46 0,7 3-14 0,3 3 0 0,4-3 8 16,4-3-8-16,0 0 0 0,3-9 0 0,-4 9 8 15,5-3 14-15,2-7 3 0,8 4 1 0,0-3 0 16,-4-1 0-16,0 7 0 0,-7-3 0 0,0 0 0 16,1 3-9-16,-1 3-1 0,-4-10-1 0,-2 4 0 15,-1 6-15-15,-7-10 0 0,0 7 0 16,-7 3 0-1,0-6-31-15,0 6-2 0,-7-9-1 0,0 9 0 16,-4-7-6-16,-3 7-2 0,0-3 0 0,-4 3 0 16,-6 3 12-16,-1-3 2 0,0 7 1 0,-3-1 0 0,0-3 27 0,-4 3 0 0,7-3 0 0,-3-3 0 15,0 0 25-15,0 10 11 0,-1-10 1 0,5 0 1 16,3-10 17-16,3 10 3 0,0 0 1 0,8-3 0 16,3 3-29-16,7 0-6 0,0 0 0 0,0 0-1 15,10-6-23-15,8 6-16 0,-1 0 2 0,5 6 1 16,2-3 4-16,5-3 1 0,2 0 0 0,1 0 0 15,0 0 8-15,-4 10 0 0,4-10 8 0,0 0-8 0,-1 0 12 16,-3-10-1-16,1 10-1 0,-1 0 0 0,-3-3-1 16,-4 3 0-16,-4-6 0 0,1 6 0 0,-4 0-9 15,-7 0 0-15,0 0-10 0,-7 0 10 16,0 0-36-16,0 0 0 0,-3-9-1 0,-4 9 0 16,-7 0 9-16,-1-7 1 0,-2 7 1 0,-1 0 0 15,-3 0 10-15,-4 0 1 0,-3 7 1 0,-7-7 0 0,3 0 14 0,0 0 12 16,-3 0-3-16,3 6 0 0,1-12 19 0,2 6 4 15,-6 0 1-15,3 0 0 0,1-7-5 0,-1 4 0 16,7-3-1-16,4 6 0 0,0 0-5 0,7-3-1 16,7 3 0-16,0 0 0 0,7 0-21 0,0 0 0 15,0 0 0-15,10 3-8 0,8-3-4 0,-1 6-1 0,8-3 0 16,0-3 0-16,3 0 13 0,0 0 0 16,-3 0 0-16,0-3 0 0,3-3 0 0,-3 3 8 0,-1-3 0 15,-3-4-8-15,1 10 12 0,-1-9-12 0,-4-1 12 16,5 1-12-1,-8 3-24-15,-4 3-11 0,-3-7-2 0,0 4-1 16,-7 6-42-16,0 0-9 0,0-10-2 0,-3 10 0 16,-8-3 19-16,-3 3 3 0,-3 0 1 0,-5 0 0 0,5 3 58 0,-4 7 10 0,-4-4 0 0,4-3 10 15,-4 4 52-15,0-4 10 0,1-3 3 0,2 6 0 16,5 0 8-16,-1-3 1 0,8-3 1 0,-1 0 0 16,11 0-25-16,0 0-4 0,0 0-2 0,0 0 0 15,7 7-42-15,4-7-12 0,6 0 0 0,1 0 8 16,3 0-8-16,0 0 0 0,0 0 0 0,8-7 0 15,-1 7 9-15,4-3 1 0,-1-3 0 0,1 6 0 0,-4-6-2 16,4 3 0-16,0-7 0 0,0 4 0 16,-1-4-80-16,1 7-17 0</inkml:trace>
  <inkml:trace contextRef="#ctx0" brushRef="#br0" timeOffset="-178802.264">28850 7417 1314 0,'-3'-6'58'0,"3"6"12"0,0 0-56 0,0 0-14 0,-4-9 0 0,4 9 0 16,0 0 123-16,0 0 21 0,0 0 5 0,0 0 1 16,0 0-30-16,0 0-7 0,0 0-1 0,0 0 0 15,0 9-69-15,-7 0-15 0,-4 10-2 0,-3 0-1 16,-3 15-13-16,-8 7-2 0,0 0-1 0,-6 9 0 16,-5 7-9-16,1 2 0 0,-4-2-10 0,0 12 10 15,1-7 0-15,-5 7 0 0,4-3 0 0,-6 6 0 16,2-9 14-16,1-3 2 15,7-7 1-15,3-6 0 0,4-3-17 0,10-6 8 0,4-7-8 0,3-9 0 16,1-7 8-16,6-5-8 0,4-10 0 0,0 0 0 16,18-13 0-16,3-12 0 0,4-9-15 0,7-4 5 15,3-12 10-15,0-6 0 0,4-7 0 0,0-6 0 16,-1-10 0-16,-2 7 0 0,3 0 0 0,-4 0 0 16,-7 9 0-16,4 1 0 0,-4-1 0 0,0 3 0 0,0 13 0 15,-3 3 0-15,-4 7 0 0,-3 2 0 0,3 1 0 0,-7-1 0 16,0 13 0-16,-3 4 0 0,0-4 0 0,-4 12 0 15,-4 1 8-15,1 6-8 0,-4-4 17 0,0 7-1 16,-7 10 0-16,-11-1 0 0,0 10-16 0,-10 12 8 16,0 4-8-16,-7 6 0 0,-8 9 10 0,1 3-10 15,0-6 8-15,-4 16-8 0,0-4 0 0,4-2 0 16,-1-4 0-16,1 7 0 16,7-13-107-16</inkml:trace>
  <inkml:trace contextRef="#ctx0" brushRef="#br0" timeOffset="-177688.6539">27898 9631 1728 0,'0'0'76'0,"0"0"16"0,0 0-73 0,-4 3-19 0,1 4 0 0,3-4 0 16,0 6 55-16,0 7 7 0,7-1 2 0,0 14 0 16,7 5-52-16,0 4-12 0,0-1 0 0,4 17 0 15,-1 5 0-15,12 4 0 0,-1 0 0 0,4-1 0 16,-1 1 54-16,1-10 8 0,0 10 2 0,3-10 0 16,-3 7-64-16,0-3-28 0,-4-4 3 0,4-6 0 15,-8 3 25-15,1-12 0 0,-4-4 0 0,-3 4-8 31,-1-4-38-31,-3-9-7 0,1-6-2 0,-8 0 0 0,0-10-32 0,-7-9-6 16,0 0-2-16,-4-12 0 0,-3-10 63 0,0 0 13 0,0-13 3 0,-7-8 0 16,-7-4 64-16,0-13 12 0,-4-3 4 0,-7-15 0 15,0 12 0-15,4-16 0 0,-4-2 0 0,-3-7 0 16,0 9-52-16,3 4-12 0,0 3 0 0,4-1 0 16,7 11 54-16,0 2 8 0,7 10 2 0,3-1 0 0,4 17-52 15,4 5-12-15,-1 4 0 0,-3 9 0 0,3 4 54 16,4 5 8-16,0 10 2 0,0 0 0 0,4 10-52 0,3 15-12 15,7 9 0-15,0 4 0 0,4 9 0 0,7 12 0 16,-1-5 0-16,1 18 0 0,0 6 0 0,-4-3 0 16,7 13 0-16,0-6 0 0,-3-7 0 0,3-3 0 15,-3-6 0-15,3 3 0 0,-7-13 0 0,4 4 0 16,-4-13 0-16,4-6 0 0,-8-10 0 0,1-6 0 16,-4 0 0-16,-3-12 0 0,-1-4 0 0,-3-2-15 15,-7-7 3-15,0 0 1 0,0-16-4 0,-3-6-1 16,-8-19 0-16,-3 4 0 0,-3-11 16 0,-5-2-9 15,-6-6 9-15,-7-4-8 0,0-2 8 0,-1-1 0 16,5-3 0-16,-5-9 0 0,1 12 20 0,0 0-1 0,-1 10 0 16,5-3 0-16,2 5-7 0,8 14-2 0,0-7 0 0,7 6 0 15,0 10-10-15,3 3 0 0,1 0 0 0,3 6 0 16,3 10 53-16,-3 2 9 0,4 4 2 0,3 3 0 16,3 10-64-16,4 5 0 0,0 7-9 0,4 13 0 15,3 2 9-15,4 17 12 0,6-1-2 0,1 16-1 16,0 9-9-16,-4-2 0 0,4-4 0 0,-4 3 0 15,3-3 0-15,-2-6 0 0,2 6 0 0,1-3 0 16,-4-12 0-16,4-4 0 0,-4-9 0 0,0-10 0 16,-3-9 0-16,-4-12 0 0,4 3-10 0,-4-16 10 15,-7 0 0-15,0-16 0 0,-4-3 0 0,-3-19 10 16,-3 1-41-16,-4-13-8 16,-4-4-1-16,-10 1-1 0,-4 0 41 0,-7-4 0 0,-3-2 0 0,-4-7 11 15,4-3 11-15,-4 12 2 0,1 4 1 0,6 3 0 0,7 12-12 0,7 4-2 16,4 9-1-16,4 6 0 15,6 9-10-15,1 1 8 0,3 9-8 0,14 9 8 0,0 7-8 0,7 3 0 16,0 9 0-16,4 16-11 0,3 0-3 0,4 12-1 16,3 4 0-16,0 3 0 0,-3 6-5 0,3 3-2 15,-10 3 0-15,7 13-734 16,-7-7-146-16</inkml:trace>
  <inkml:trace contextRef="#ctx0" brushRef="#br0" timeOffset="-173583.335">24211 5573 1346 0,'0'0'60'0,"0"0"12"0,0 0-58 0,0 0-14 0,0 0 0 0,0 0 0 16,-3 0 132-16,3 0 24 0,-7 0 5 0,3 10 1 15,-3-1-76-15,0 7-15 0,3 3-3 0,-6 9-1 16,-4 6-28-16,0 10-6 0,-4 10-1 0,0-1 0 15,1 0 4-15,-4 4 1 0,-4 9 0 0,0-1 0 16,4-11-37-16,3-7 0 0,-3 6-12 0,0 0 4 16,3 1 8-16,4-4 0 0,4-13-9 0,3 1 9 15,0-7-43-15,-4-2-4 0,4-1-1 0,3-19 0 16,4-9-74-16,0 0-15 0,4-19-3 0,3-6-1 16,4-15-14-16,-1-11-2 0,4-5-1 15,4-13 0-15,0 6 76 0,3-6 15 0,0 3 3 0,4-12 1 16,-1 12 29-16,1-3 6 0,-4 7 0 0,4 8 1 15,-4 7 67-15,0 3 14 0,0 0 2 0,0 10 1 0,1 9 39 0,-1 3 7 16,-4 6 1-16,1 0 1 0,0 16-18 0,-1 0-4 16,1 10-1-16,0 6 0 0,-4 2-28 0,0 7-6 15,-7 10 0-15,0 3-1 0,4 9 13 0,-4 3 2 16,-7 6 1-16,3-2 0 0,1-1-7 0,-1-9 0 16,1 0-1-16,-1-7 0 0,4-2-34 0,0-7-6 15,4 7-2-15,0-10 0 0,-1-7-13 0,-3-2-8 16,0-3 8-16,4-4-13 15,-8-3-17-15,4 4-3 0,-7-10-1 0,0 0 0 16,0 0-10-16,-7-3-3 0,-3-4 0 0,-4-2 0 0,-4 3 20 0,-3-4 4 0,-11 1 1 0,-3-1 0 16,3 1 22-16,-7 0 8 0,0 2 0 0,1-5 0 15,2-4 52-15,1 4 11 0,7-4 1 0,7 6 1 16,0 1-32-16,10 3-6 0,0-4-2 0,4 7 0 16,7-3-33-16,4-3 0 0,6 2-10 0,1 7 10 15,3-9-18-15,4 6 4 0,3-7 1 0,4 4 0 16,-1 6 13-16,1-9-9 0,0 9 9 0,-1-10-8 15,1 10-8-15,3-6-2 0,-7 3 0 0,4 3 0 16,0-6 18-16,-8 6 0 0,1-4 0 0,-4-2-976 16</inkml:trace>
  <inkml:trace contextRef="#ctx0" brushRef="#br0" timeOffset="-173336.634">23573 5529 864 0,'0'0'76'0,"-7"0"-60"15,0 0-16-15,7 0 0 0,0 10 286 0,-4 2 54 16,4 1 12-16,4 6 1 0,-4 0-237 0,3 15-48 16,4 1-10-16,0 8-2 0,0 11-20 0,0 9-5 0,0-1-1 0,4 10 0 15,-4 0-18-15,0-9-4 0,0 0-8 0,4 6 12 16,-4 3-12-16,3-9 8 0,-3-1-8 0,4 7 0 31,0-12-28-31,3 15-11 0,-4-9-2 0,4-4-670 0,-3-15-133 0</inkml:trace>
  <inkml:trace contextRef="#ctx0" brushRef="#br0" timeOffset="-173152.296">24652 5075 1497 0,'0'0'133'0,"4"6"-106"0,3-3-27 0,-4 3 0 16,1 4 91-16,3 9 13 0,-4-4 2 0,4 10 1 16,-7 4-11-16,4 18-1 0,-4 12-1 0,3-2 0 0,-3 5-19 0,-3 1-4 15,3 6-1-15,0 3 0 0,0-9-21 0,3 6-4 16,1-6-1-16,0-1 0 0,6-8-30 0,-3-7-6 16,4-3-8-16,-1-10 11 15,1-6-30-15,3 1-5 0,0 2-2 0,4-9-1127 16</inkml:trace>
  <inkml:trace contextRef="#ctx0" brushRef="#br0" timeOffset="-173014.055">25266 5918 1047 0,'-4'13'46'0,"4"-13"10"0,0 0-44 0</inkml:trace>
  <inkml:trace contextRef="#ctx0" brushRef="#br0" timeOffset="-172614.596">26031 5592 1036 0,'0'0'92'0,"0"0"-73"0,0 0-19 0,-3 0 0 0,-4-9 202 0,0 9 37 15,0-10 7-15,-4 7 2 16,-3-3-90-16,-4 6-18 0,1 6-3 0,-4-3-1 0,3-3-76 0,-3 10-16 16,3-1-4-16,1 7 0 0,-1-7-20 0,0 10-4 15,4-3 0-15,0 3-1 0,3-4-15 0,4-2 0 16,7 2 0-16,0 4 0 0,0-3 0 0,7-3 0 15,1-7-9-15,2 9 9 0,1-2 0 0,6-4 16 16,1-2-1-16,3 2-1 0,4 1-14 0,0-7 0 16,-1 9 0-16,4-2 0 15,1-1-21-15,-1 0-7 0,-3-5-2 0,-4 11 0 0,3 1 30 16,-6-4 0-16,3-2 0 0,-3 6 0 0,-4-7 0 0,-3 7 0 16,-4-4 0-16,0 4 10 0,-4-7-2 0,-6 10 0 15,3 0 0-15,-11-3 0 0,1 2-8 0,-8 7 0 16,0-6-10-16,-6 0 10 15,2 0-137-15,-6 0-22 0,-7 6-4 0</inkml:trace>
  <inkml:trace contextRef="#ctx0" brushRef="#br0" timeOffset="-172394.57">25506 5125 864 0,'0'0'76'0,"0"0"-60"0,0 0-16 0,0 0 0 16,0-6 212-16,0 6 40 0,0 0 8 0,0 0 2 15,-4 9-96-15,1 1-19 0,-1 5-4 0,1 10-1 16,-8 13-83-16,8 0-17 0,-1 12-3 0,1 6-1 16,-1 4-2-16,4 2-1 0,0 11 0 0,7 8 0 15,0-9-12-15,0 7-3 0,0 2 0 0,4 1 0 0,-1-4-9 16,1-15-3-16,0-4 0 0,-1-2 0 0,1 6-8 16,3-10 0-16,0 0 0 0,0-9 8 15,0-6-47-15,4 12-9 0,-4-13-3 16,4-11-715-16,-4-8-143 0</inkml:trace>
  <inkml:trace contextRef="#ctx0" brushRef="#br0" timeOffset="-172151.8039">26190 5009 1785 0,'0'9'159'0,"0"-6"-127"0,4 13-32 0,-1 3 0 16,1 0 101-16,-1 15 15 0,-3 1 2 0,4 9 1 15,-4 3-18-15,3 3-3 0,-3 3-1 0,4 10 0 16,-1-7-28-16,1 7-5 0,3 0-2 0,0 9 0 16,0-9-22-16,0 6-4 0,4-10 0 0,3-2-1 15,-4 2-19-15,1-5-4 0,3-7-1 0,0 0 0 16,-3-3-11-16,-1-10 0 0,-2 10 9 0,2-6-9 31,-3 5-114-31,0 1-27 0</inkml:trace>
  <inkml:trace contextRef="#ctx0" brushRef="#br0" timeOffset="-169065.3499">30565 1861 1951 0,'-11'9'86'0,"8"-9"18"0,-1 6-83 0,1 4-21 0,3-7 0 0,0 6 0 16,3-3 37-16,4 4 3 0,0-1 1 0,7 7 0 15,0-7-23-15,4 7-5 0,10-13-1 0,4 7 0 16,3-1 26-16,8-3 5 0,-1-3 1 0,7-3 0 15,8-3-21-15,-4-3-4 0,0 6-1 0,3-9 0 16,0-4 19-16,1-3 4 0,-1 1 1 0,4-14 0 16,7 4-24-16,-3-3-5 0,-4 0-1 0,-4-13 0 15,1 4 1-15,-4-1 0 0,-4-6 0 0,-3 6 0 16,0-2-5-16,-7 2 0 0,-4 0-8 0,-7 4 12 16,-3-7 10-16,-1 3 2 0,-6-5 0 0,-4-4 0 15,0-4-24-15,-10-2 0 0,-4-3 0 0,-4-4-12 16,4-3-13-16,-3 1-3 15,-8 5-1-15,1-2 0 0,-4 2 0 16,-1-2 0-16,-2 5 0 0,-1 7 0 0,-3 3 13 0,0 7 4 0,-4-7 0 0,4 6 0 16,-7 4-5-16,-4-1-1 0,-3 10 0 0,-4-3 0 15,-3 9-1-15,-8-6 0 0,-3 6 0 0,0 0 0 0,0 4 7 0,4 2 0 16,-4 1 1-16,7 2 0 16,0 7 11-16,1-6-8 0,-5 2 8 0,4-2-8 0,0 0 8 0,1 5 0 15,2-2 0-15,1 6 0 0,0 6 0 0,3-2 9 16,3 5-1-16,5-9-8 0,-1 9 16 0,4 7-4 15,0-13-1-15,3 13 0 0,-3 3 1 0,3-4 1 16,0-2 0-16,4 3 0 0,-4 9-1 0,4-3 0 16,-4 3 0-16,4 3 0 0,-3 6-2 0,6-5-1 15,-3 15 0-15,3-1 0 0,1 1-9 0,2 6 10 16,1-2-10-16,0-1 10 0,4 12 1 0,-1-6 0 0,8-6 0 16,-1 7 0-16,0-1-11 0,4 0 10 0,4 1-10 15,3-1 10-15,0-6-2 0,0 3 0 0,4-6 0 0,-1-6 0 16,8 12 2-16,3-9 0 0,0 3 0 0,-3 0 0 15,7-7 0-15,-1 7 0 0,1 0 0 0,3-10 0 16,-3 10-10-16,0-15 12 0,-1-1-12 0,5 3 12 16,-8-3-4-16,7-3 0 0,4-6 0 0,3 3 0 15,-3-6 4-15,7 3 0 0,-1-10 0 0,5-3-1213 16</inkml:trace>
  <inkml:trace contextRef="#ctx0" brushRef="#br0" timeOffset="-132067.8909">26712 5555 1645 0,'0'0'72'0,"0"0"16"0,0 0-70 0,0 0-18 0,0 0 0 0,0 0 0 15,0 0 89-15,0 6 15 0,0-3 2 0,0 6 1 16,0 1-45-16,-3 5-9 0,3-5-1 0,0-1-1 15,0 1-31-15,3-1-5 0,-3-3-2 0,0-6 0 16,0 0-5-16,7 4 0 0,0-4-8 0,-7 0 12 16,8-10 19-16,-1 10 3 0,0-3 1 0,0-3 0 15,0-4 5-15,-4 1 0 0,-3-1 1 0,0 10 0 16,0 0-10-16,0 0-3 0,0 0 0 0,0 0 0 16,0 0-17-16,0 0-11 0,0 0 12 0,0 0-12 15,0 0 0-15,0 0 0 0,0 0 0 0,0 0 0 16,4 10 0-16,-4-10 0 0,0 0 0 0,0 0 0 15,0 0-8-15,0 0 8 0,10 0-13 0,-3 0 5 16,0-6 8-16,-3 2 0 0,0-2 0 0,-1 3 0 0,-3 3 0 0,4-6 0 16,-1-4 0-16,-3 1 0 0,0 0-11 0,0 9 11 15,0 0-13-15,0 0 5 16,0 0-191-16,0 0-37 0</inkml:trace>
  <inkml:trace contextRef="#ctx0" brushRef="#br0" timeOffset="-131553.0539">27866 5225 1357 0,'-11'-3'60'0,"4"-3"12"0,0 6-57 0,-3-10-15 0,-1 10 0 0,0 0 0 16,1-9 160-16,-1 3 30 0,-3 3 6 0,0 3 0 16,4 0-83-16,-5 0-17 0,1 9-3 0,0-6-1 15,0 10-54-15,3-1-11 0,-3-2-3 0,4 5 0 16,3 1-8-16,-4 3-1 0,1-7-1 0,3 7 0 15,-4-3-3-15,4 3-1 0,0-10 0 0,3 7 0 0,4-7-10 0,0 7 10 16,0-13-10-16,4 6 10 0,-4 1-10 0,7 6 0 16,7-10 0-16,-3 3 0 0,-1 4 0 0,4-13 0 15,0 9 0-15,8 1 0 0,-5 2-9 0,4 1 9 16,1-4 0-16,2 0 0 0,-3 7 0 0,1-6 0 16,-1 5 0-16,0-2 0 0,0-4 11 0,-7-3 9 15,4 4 1-15,-4-1 1 0,-4 1-33 0,-2-1-6 16,2 7-2-16,-6-7 0 0,3 1 19 0,-7-1 0 15,0 7 8-15,-4-4-8 0,-3-2 17 0,4 12-2 16,-8 0-1-16,0-1 0 0,-3 1-2 0,0-3-1 16,-3 3 0-16,-5-3 0 0,5 0-11 0,-8-3 12 15,-7-4-12-15,-3 4 12 0,0-4-25 0,-8-5-5 16,1 2-1-16,0-9 0 16,3 6-201-16,0-6-41 0</inkml:trace>
  <inkml:trace contextRef="#ctx0" brushRef="#br0" timeOffset="-131267.576">27213 4865 806 0,'0'0'72'0,"0"0"-58"0,0 0-14 0,-3 0 0 16,-4 3 259-16,0-3 49 0,0 0 9 0,-4 9 3 15,4 1-135-15,-4-10-26 0,1 15-6 0,-1-12-1 16,1 13-72-16,3 3-16 0,0 0-2 0,3 6-1 15,4 9-37-15,-4-5-8 0,4 5-2 0,4 4 0 0,0 6-14 0,6-1 0 16,-3 1 8-16,4 10-8 0,-1-7 0 0,1 12 0 16,-1-2 0-16,1 2 0 0,0-2 0 0,-1 2 0 15,-3-2 0-15,0 6 0 0,-3-1 10 0,-1-2-10 16,1-7 10-16,-1 0-10 16,-3-9 8-16,4 0-8 0,-4-12 0 0,0 2 9 0,0-6-24 0,4 4-5 15,-1-10 0-15,-3-13-1 16,0-9-259-16,4-3-52 0</inkml:trace>
  <inkml:trace contextRef="#ctx0" brushRef="#br0" timeOffset="-130988.706">28018 4689 1612 0,'0'9'144'0,"0"10"-116"0,3 0-28 0,1 6 0 16,3 0 185-16,-4 13 31 0,1 3 7 0,3 6 1 15,0-3-134-15,0 3-26 0,4 12-6 0,-4-2-1 16,7 2-5-16,-4-2 0 0,1-7-1 0,7 6 0 16,-8-2-25-16,1-4-5 0,-4-3-1 0,3 0 0 15,1-3 6-15,-1-3 1 0,-2-4 0 0,2 1 0 16,-3 6-19-16,0-4-8 0,4 1 0 0,-4 0 8 15,0-6-132-15,0 12-28 16</inkml:trace>
  <inkml:trace contextRef="#ctx0" brushRef="#br0" timeOffset="-128843.7959">30910 7427 864 0,'0'0'76'0,"0"0"-60"0,-3 0-16 0,3 0 0 16,-11 0 181-16,11 0 34 0,0 0 6 0,0 0 2 16,-3 9-99-16,3-9-20 0,0 0-4 0,0 9-1 15,0-9-43-15,7 10-9 0,7-7-2 0,0 3 0 0,4 4-12 16,-1-10-2-16,4 6-1 0,4-3 0 0,0-3-8 0,0 0-2 16,-1 0 0-16,1 0 0 0,0 0-8 0,-1 0-3 15,1 0 0-15,-7 0 0 0,3 0-9 0,-4 0 8 16,1 0-8-16,-4 6 8 0,-3-3-8 0,-1 4 0 15,-3-4 0-15,1 3 0 0,-8-6-17 0,0 0-6 16,0 0-1-16,-4 10 0 0,4-10 7 0,-7 6 1 16,-4-3 0-16,4 6 0 0,-7-9 16 0,0 7 0 15,-4-4 0-15,1-3 0 0,-1 0 0 0,-7-3 0 16,1 3 8-16,-1 0-8 0,0-7 20 0,1 7-3 16,-1 7 0-16,4-7 0 0,0 0 18 0,3 3 3 15,7 3 1-15,1-3 0 0,3-3-39 0,3 6 0 16,4 4 0-16,4-1-12 0,3-2 12 0,7 2-10 15,-3-6 10-15,6 7-10 0,1-1 10 0,-1-3 0 16,5-6-9-16,2 3 9 16,-3 4-28-16,4-14 0 0,3 4-1 0</inkml:trace>
  <inkml:trace contextRef="#ctx0" brushRef="#br0" timeOffset="-127985.72">31270 1898 1303 0,'0'0'57'0,"0"0"13"0,0 0-56 0,0 0-14 0,0 0 0 0,0 0 0 16,0 0 140-16,0 0 26 0,-3 6 5 0,-1 1 1 16,4 2-88-16,0 4-16 0,-3 2-4 0,-1 1-1 15,4 6-29-15,0-3-6 0,-3 6 0 0,3 3-1 16,0-3-15-16,0 10-2 0,-4-7-1 0,4 10 0 0,0 2-9 0,4-2 8 16,-4 6-8-16,3 3 8 0,-3 3-8 0,0-3 0 15,4 6 0-15,-4 1 0 0,0 8 0 0,-4 1 8 16,4 0-8-16,0 6 8 0,-3-13-8 0,-1 16 10 15,-3-3-10-15,0 0 10 0,3-3-10 0,-3 6 8 16,0-9-8-16,0 6 8 0,0 0-8 0,4-3 0 16,-4-3 0-16,0-1 0 0,3 1 0 0,-3 6 0 15,7-12 0-15,-4 2 8 0,4-2-8 0,-7 2 0 16,7-2 0-16,0 2 0 0,4-6 0 0,-4 4 0 16,-4-4 9-16,4 7-9 0,4-7 15 0,-4 4-2 15,-4-7 0-15,4-3 0 0,0 3 3 0,0-9 0 16,0 9 0-16,0-3 0 0,0-3-1 0,0 0 0 15,0-7 0-15,-3 7 0 0,3-9-6 0,-4 2-1 0,4-2 0 16,-3-1 0-16,-1 10-8 0,1-6 10 0,3-4-10 0,-4 10 10 16,1-6-10-16,3 6 8 0,-4 0-8 0,1-7 8 15,-1 7-8-15,1 0 10 0,-1-6-10 0,1 6 10 16,-1-10 0-16,0 10 0 0,1-6 0 0,-1 6 0 16,1-7-2-16,3-2 0 0,-4-1 0 0,1 1 0 15,3-7-8-15,-4 6 0 0,4-15 9 0,0 9-9 16,0-12 0-16,0-3-20 0,0-1 4 0,0-9 1 31,0-3-67-31,0 0-14 0,0 0-2 0,0 0-1 0,-7-9-113 16,0 0-22-16</inkml:trace>
  <inkml:trace contextRef="#ctx0" brushRef="#br0" timeOffset="-127731.056">30833 5699 1245 0,'0'0'55'0,"0"9"12"0,0-3-54 0,0 10-13 16,7-3 0-16,-4 2 0 0,-3 4 89 0,7 0 15 16,0 0 4-16,1 6 0 0,2 0-33 0,1 3-7 15,-4-9 0-15,7 6-1 0,0-6 9 0,0 6 1 16,-3-6 1-16,3-3 0 0,3-4-6 0,-2-3 0 16,-1 1-1-16,7-4 0 0,-4-6-18 0,1-6-3 15,3-4-1-15,0-2 0 0,1-13-18 0,2 0-4 16,5-10-1-16,2-2 0 0,1 2-14 0,-4 1-4 15,-3 2 0-15,10-8-1208 0</inkml:trace>
  <inkml:trace contextRef="#ctx0" brushRef="#br0" timeOffset="-122146.054">31316 7232 576 0,'0'0'25'0,"0"0"6"0,0 0-31 0,0 0 0 0,0 0 0 0,0 0 0 16,0 0 216-16,0 0 36 0,0 0 8 0,0 0 2 15,0 0-142-15,0 0-29 0,0 0-6 0,0 0-1 16,7 0-28-16,-7 0-7 0,4 10-1 0,-1-1 0 16,1-3-16-16,-1 7-3 0,-3-7-1 0,4 4 0 15,-4 5-8-15,0-5-3 0,0 2 0 0,0 4 0 16,0-7-9-16,0 1-8 0,0-1 12 0,0-9-12 0,0 0 8 0,0 6-8 15,0-6 0-15,0 0 0 0,0 0 8 0,0 0-8 16,0 0 0-16,0 0 0 0,0 0 12 0,0 0-12 16,0 0 12-16,7-6-12 0,0-3 16 0,-4-1-4 15,-3 1-1-15,4-7 0 0,-4 7 12 0,0-1 2 16,-4-2 1-16,1-1 0 0,6 4 2 0,-3-1 0 16,-3 1 0-16,3 0 0 0,0 5-5 0,0-2-1 15,0-3 0-15,0 9 0 0,0 0-2 0,0 0 0 16,0 0 0-16,0 0 0 0,0 0-20 0,0 0 0 15,0 0 0-15,0 0 0 0,0 0 8 0,0 0 0 16,0 9 0-16,0 1 0 0,-4 5-8 0,4-2 0 16,0-4 0-16,-3 7 8 0,3-7-8 0,0 7 0 0,-4-13 0 0,4 7 0 15,4-4 0-15,-4 3 0 0,0-9 0 16,0 0 0-16,3 10 0 0,-3-10 0 0,0 0 0 0,0 0 0 16,0 0 0-16,11-3-10 0,-8-10 1 0,5 10 0 15,-5-7 33-15,1-5 6 0,-1 5 2 0,1-8 0 16,-1 8-32-16,-3-6 0 0,4 4 0 0,-1-4 0 15,-3 7 0-15,0-1 0 0,0 4 0 0,0-3 0 16,0 6 0-16,0 3 0 0,0 0 0 0,0 0 0 16,0 0 11-16,0 0-11 0,0 0 12 0,0 0-12 15,0 0 9-15,0 0-9 0,0 0 0 0,-3 9 9 16,-1 0 7-16,4 1 0 0,-3-1 1 0,3 10 0 16,-4-10-7-16,4 7-2 0,-3 0 0 0,3-4 0 15,3 4-8-15,-3-3 0 0,0 2 0 0,4-5-836 16,-1-1-175-16</inkml:trace>
  <inkml:trace contextRef="#ctx0" brushRef="#br0" timeOffset="-120781.038">23813 7101 1152 0,'0'0'102'0,"-4"6"-82"16,0 3-20-16,-3 1 0 0,4 5 212 0,-4-2 39 15,-7 9 7-15,3 0 2 0,-3 3-134 0,-4 9-26 16,-3 1-6-16,0 2-1 0,0 1-51 0,-4 3-10 16,0-4-3-16,1 7 0 0,-1-6-11 0,4-4-2 15,0 4-1-15,3-13 0 0,-3 10-15 0,7-13 9 16,0 0-9-16,3-4 8 0,4-5-8 0,0-7 0 16,0 4 0-16,3-4-11 15,1-3-21-15,3-3-4 0,0 0 0 0,3-16-1 16,-3 7-29-16,8-10-6 0,-1-9 0 0,3 3-1 15,1-3-57-15,6-7-11 0,-3-3-3 0,4 4 0 16,-4-4-10-16,0-2-2 0,0 8-1 0,-3-2 0 0,0-1 120 0,-1 10 24 0,1 3 5 0,-4-3 8 16,0 9 55-16,3 4 18 0,-2-4 4 0,2 7 1 15,-3 3 12-15,4 2 2 0,-8-2 1 0,8 12 0 16,-4-2-18-16,4 2-4 0,-1-3-1 0,1 13 0 16,-1-7-12-16,1 10-2 0,6-3-1 0,-2 2 0 15,2 7-16-15,-3-6-3 0,4 9-1 0,-4-9 0 16,-3 6-17-16,3-6-3 0,-4 6-1 0,4 0 0 15,1-6-14-15,-1 0 9 0,0 0-9 0,0-4 8 16,0-2-27-16,-3 3-5 0,-4-7-2 0,0 1 0 16,0-1-68-16,-4 0-14 0,-6 4-2 0,-4-10-1 15,0 6-65-15,-7-9-12 0,-8 10-4 0,1-4 0 16,0-3 75-16,-4-3 14 0,-6 7 3 0,-1-7 1 16,0 0 185-16,-3-7 37 0,3 4 7 0,0-3 2 0,4-4 52 0,0 1 12 15,3 0 1-15,4-1 1 0,0 4-92 0,3-3-18 16,4-1-4-16,0 7-1 0,3-3-23 0,4 3-5 15,-3-4-1-15,10 7 0 0,0 0-14 0,0 0-2 16,0 0-1-16,0 0 0 0,10 10-29 0,1-4-8 16,3-3 0-16,4 3 0 0,-1-2 0 0,5-4 0 15,6 9 0-15,0-9 0 0,0 0 0 0,7 6 0 16,1-6 0-16,3 0 0 16,-1 0-54-16,5 0-6 0,-1-6 0 0,4 6-1035 0</inkml:trace>
  <inkml:trace contextRef="#ctx0" brushRef="#br0" timeOffset="-120330.241">24338 7160 1209 0,'0'-6'108'0,"-3"3"-87"15,-1-4-21-15,1-2 0 0,3 9 171 0,0 0 29 16,0 0 7-16,0 0 1 0,0 0-104 0,10 9-21 15,-6 1-4-15,6-4-1 0,1 13-22 0,-4 0-5 16,-4 0-1-16,4 6 0 0,1 3-50 0,2-3 0 16,1 0 0-16,-4-3-9 0,0 3 25 0,0-6 6 15,0 3 1-15,4-3 0 0,-1-7-1 0,1-2 0 16,-4-4 0-16,7 3 0 0,0-9-3 0,0 0-1 16,4-9 0-16,3-7 0 0,0 7 6 0,4-13 0 15,-4-3 1-15,4-3 0 0,-1-4-9 0,-3 4-1 16,1 0-1-16,-1-7 0 0,-4 10-14 0,-2 3 11 0,2-3-11 15,-6 9 10 1,-1-2-38-16,-3-1-7 0,0 3-1 0,4 7-1 16,-7-1-55-16,-1 7-12 0,1-3-1 0,-1 3-967 0</inkml:trace>
  <inkml:trace contextRef="#ctx0" brushRef="#br0" timeOffset="-119978.25">24903 7367 1728 0,'0'0'38'0,"0"0"8"0,0 0 2 0,0 0 0 0,0 0-39 0,0 0-9 16,0 0 0-16,0 0 0 0,0 0 41 0,0 0 7 16,3 6 0-16,1 4 1 0,-4-1-34 0,3 1-7 15,1 5-8-15,-1-2 11 0,1 2-11 0,-4-5 0 0,3 9 9 0,1-4-9 16,-4-2 9-16,3 3-9 0,-6 2 12 0,3-2-12 15,-4-7 0-15,1 10 0 0,-1-9 0 0,4 5 0 32,-3-2-44-32,-1-7-16 0,1 4-4 0,-1-1-742 0</inkml:trace>
  <inkml:trace contextRef="#ctx0" brushRef="#br0" timeOffset="-119752.843">25047 7420 172 0,'0'0'16'0</inkml:trace>
  <inkml:trace contextRef="#ctx0" brushRef="#br0" timeOffset="-119553.272">24945 7464 518 0,'0'0'46'0,"0"0"-37"15,0 0-9-15,0 0 0 0,0 0 168 0,0 0 32 16,0 0 7-16,0 0 1 0,0 0-78 0,0 0-15 16,0 0-3-16,0 0-1 0,0 0-31 0,0 0-5 15,0 0-2-15,0 0 0 0,0 0-1 0,0 0 0 0,0 0 0 0,0 0 0 16,0 0-14-16,0 0-3 0,0 0-1 0,0 0 0 15,0 0-10-15,0 0-1 0,3 10-1 0,1-4 0 16,0-3-16-16,3 3-3 0,3 4-1 0,-3-7 0 16,0 3-22-16,4-6 9 0,-1 10-9 0,1-1 0 15,7-9 12-15,-8 9-4 0,1 1 0 0,-4-4-8 32,3-3-80-32,1-3-22 0,0 0-5 0,-4 6-962 0</inkml:trace>
  <inkml:trace contextRef="#ctx0" brushRef="#br0" timeOffset="-119356.685">25195 7483 1137 0,'0'0'50'0,"7"0"11"0,1 0-49 0,-1 0-12 15,3 0 0-15,1 0 0 0,-1 0 79 0,1 0 13 16,-4 0 2-16,4 0 1 0,-4 0-61 0,3 0-12 15,1 0-2-15,-4-3-1 16,3 3-62-16,1 0-12 0,3 0-2 0,-3-6-1 0</inkml:trace>
  <inkml:trace contextRef="#ctx0" brushRef="#br0" timeOffset="-119153.4659">25255 7358 576 0,'0'0'51'0,"0"0"-41"16,0 0-10-16,0 0 0 0,0 0 212 0,-3 6 41 0,-1 3 8 0,1 1 2 15,-1-7-113-15,4 6-22 0,-3 4-5 0,3-1-1 16,-4-2-62-16,1 5-12 0,3 4-2 0,0 0-1 16,0-3-29-16,0-4-5 0,-4 10-2 0,4-9 0 15,0-4-9-15,0 7 0 0,0-7 0 0,4 1 0 16,-4-1-180-16,3-3-36 16,-3-6-6-16,0 0-2 0</inkml:trace>
  <inkml:trace contextRef="#ctx0" brushRef="#br0" timeOffset="-118988.479">25418 7367 864 0,'-4'19'38'0,"1"-13"8"0,3 10-37 0,0-4-9 16,-4 7 0-16,4 0 0 0,-3 6 296 0,-1-6 58 16,4 6 11-16,-4-6 3 0,4 6-260 0,0-6-51 15,4-4-10-15,0-2-3 0</inkml:trace>
  <inkml:trace contextRef="#ctx0" brushRef="#br0" timeOffset="-118375.795">25785 7019 345 0,'0'0'15'0,"0"0"4"0,0 0-19 0,-4 0 0 0,-7 6 0 0,8-3 0 15,-8 7 394-15,4-1 75 0,0 7 15 0,-3 3 4 16,-1 0-336-16,4 2-68 0,0 8-12 0,-4-1-4 16,4 0-37-16,0 7-8 0,0-1-2 0,7-6 0 15,0 7-13-15,0-7-8 0,7-3 8 0,0 3-8 16,0-9 0-16,7-3-20 15,1-7 4-15,2 1-697 0,-3-4-140 0</inkml:trace>
  <inkml:trace contextRef="#ctx0" brushRef="#br0" timeOffset="-118032.513">26021 7122 1440 0,'0'0'128'0,"0"0"-103"0,0 0-25 0,0 0 0 0,-11 4 150 0,1 5 25 15,3-3 5-15,0 4 0 0,-4-7-57 0,4 3-12 16,3 4-3-16,1-1 0 0,-1 0-70 0,8 1-14 16,-4-1-4-16,3 1 0 0,1-4-20 0,3 3 9 15,0 1-9-15,4-1 0 0,-4-3 0 0,3 4 0 16,1-7 0-16,-4 6 0 0,0 4 10 0,4-4-10 16,-1 1 8-16,4-1-8 0,-3 0 0 0,-1 1 0 15,1-1 8-15,0 1-8 0,-4-1 0 0,-4 0 0 16,1 1-12-16,-1-4 12 0,4 4-13 0,-7-1 5 15,0 0 8-15,-3 1-13 0,-1-1 13 0,1 7 0 0,-4-7 0 16,0 1 0-16,-4-4 12 0,0 3-2 16,1-6 0-16,-4 7 0 0,0-4 1 0,0-3 0 0,-1 4 0 15,1 2 0-15,0-9-11 0,0 0 0 0,4 0 0 16,-1 0 0 0,0 0-111-16,11 0-14 0,0 0-3 0,0-9-902 0</inkml:trace>
  <inkml:trace contextRef="#ctx0" brushRef="#br0" timeOffset="-117715.056">26391 7304 1209 0,'0'0'53'0,"0"0"12"0,11 7-52 0,-4-4-13 0,4 3 0 0,-1-3 0 0,1-3 256 0,-4 6 48 15,3 4 9-15,-3-7 3 0,0 3-237 0,1 1-47 16,-1-4-10-16,0 6-2 0,0-3 36 0,-4-3 6 15,4-3 2-15,0 7 0 16,-7-7-79-16,4 3-15 0,-4 6-3 0,0 7-1 0,-7-7 34 0,3 1 0 16,-6-1 0-16,-1 7 0 0,-3-7 0 0,3 1 0 15,-3-1 0-15,4 0 0 0,-1 7 20 0,1-6 4 16,-1-1 0-16,4 0 1 0,0-2 13 0,0-4 2 16,7-3 1-16,-4 6 0 0,-3-3-10 0,7-3-3 15,0 0 0-15,0 0 0 0,7 6-20 0,4-2-8 16,-4-4 0-16,7 0 9 0,-3 6-9 0,3-6 0 15,0 0 0-15,-4 3 0 16,5-3-23-16,-1 6-6 0,0-6-2 0,0 0 0 16,0 0-156-16,-3 0-31 0,-4 0-6 0</inkml:trace>
  <inkml:trace contextRef="#ctx0" brushRef="#br0" timeOffset="-117513.84">26621 7063 2102 0,'0'0'46'0,"0"0"10"0,0 0 1 0,0 0 3 16,0 0-48-16,10 9-12 0,1-2 0 0,-4 2 0 15,3 0 104-15,1 1 18 0,-4-1 4 0,4 10 1 16,-4-3-65-16,0 3-13 0,-4-1-2 0,1 1-1 0,-4 6-24 0,-4 3-5 16,1-2-1-16,-4 8 0 0,0-6-8 0,-4 0-8 15,0-2 12-15,-6 8-12 16,3-6-69-16,-4 10-21 0,-7-4-4 0,-3 1-1058 15</inkml:trace>
  <inkml:trace contextRef="#ctx0" brushRef="#br0" timeOffset="-117000.619">24987 7333 1890 0,'0'0'41'0,"0"0"9"0,-7 6 2 0,-3-3 1 0,3 3-42 0,-4 4-11 16,0-10 0-16,4 9 0 0,0 0 17 0,-3 1 2 15,-4-4 0-15,-1 4-591 16,1-1-117-16</inkml:trace>
  <inkml:trace contextRef="#ctx0" brushRef="#br0" timeOffset="-116139.172">18514 6966 1807 0,'-14'15'80'0,"7"-5"16"0,0 9-76 0,-4-1-20 15,-7 7 0-15,1 4 0 0,-1-4 81 0,0 3 13 0,-3 7 2 0,0 2 1 16,0-2-61-16,3-7-12 0,-3 6-2 0,7 1-1 16,-4-1-21-16,4-5-13 0,0-4 1 0,7-7 1 31,-3-5-55-31,6 3-11 0,4-16-3 0,0 0-521 0,0 0-105 0</inkml:trace>
  <inkml:trace contextRef="#ctx0" brushRef="#br0" timeOffset="-115780.488">18429 6903 288 0,'11'0'25'0,"-4"6"-25"0,0-6 0 0,3 3 0 16,5 4 296-16,-5 2 53 0,1 0 11 0,3 7 3 15,-4 3-186-15,4 0-37 0,1 0-7 0,-5 9-1 0,1-3-48 0,-1 3-10 16,4-3-2-16,-3 3 0 0,0 4-30 0,-4-10-6 15,3 3-2-15,4 3 0 0,0-9-19 0,1 3-4 16,-5 0-1-16,4-7 0 0,-7 4-22 0,4-3-4 16,0-7 0-16,-4 4-1 15,0-7-47-15,-4 4-10 0,1-1-2 0,-8 0 0 16,-3-2-8-16,0 2-1 0,-7 0-1 0,-4 1 0 16,-6-7 45-16,-5 3 9 0,-2 4 1 0,-5-10 1 0,-2 6 38 0,-1-3 7 15,0-3 1-15,4 0 1 0,-1 0 58 0,8 0 11 16,0 0 2-16,3 0 1 0,8 0-18 0,-1-3-4 15,4-3-1-15,3 6 0 0,1 6-38 0,3-6-7 16,3-6-1-16,1 6-1 0,3 0 12 0,0 0 2 16,0 0 1-16,10 0 0 0,4-3-3 0,0-4-1 15,4 7 0-15,7-9 0 0,-4 3-30 0,4 2 0 16,-1-2 0-16,8 3 0 16,0-3-28-16,0 3-11 0,-1 3-2 0,5-7-1 15,-5 7-160-15,-2 0-32 0</inkml:trace>
  <inkml:trace contextRef="#ctx0" brushRef="#br0" timeOffset="-115413.51">18948 6922 864 0,'0'-22'76'0,"-4"6"-60"0,4 7-16 0,-3-1 0 0,3 4 246 0,0 6 46 16,0-9 10-16,0 9 2 0,0 0-148 0,0 0-28 16,0 0-7-16,10 6-1 0,1 3-75 0,-1 10-15 15,-6 0-3-15,-1 6-1 16,5 10-16-16,-1-4-10 0,-4 13 12 0,8 0-12 0,-1 0 9 0,-3 0-9 16,0 3 0-16,4-4 9 0,3-2-9 0,-3-9 0 15,3 2 0-15,3-6 8 0,-2-3-8 0,2 0 0 16,4-12 0-16,-3 3 0 0,0-7 0 0,-1-9 8 15,1-9-8-15,0-1 0 0,-1-9 16 0,1 1-3 16,-1-14 0-16,-2 4 0 0,2-10 1 0,-3 4 0 16,0-10 0-16,1 0 0 0,-5 0-14 0,1 7 8 15,-4-7-8-15,3 0 0 0,1 12 8 0,-4 1-8 16,0 3 0-16,0 3 0 16,0 3-141-16,0 6-35 0,-3 0-6 0</inkml:trace>
  <inkml:trace contextRef="#ctx0" brushRef="#br0" timeOffset="-115149.461">19604 7170 1209 0,'0'0'108'0,"0"0"-87"0,0 0-21 0,0 0 0 0,0 0 174 0,0 9 30 16,-4 0 7-16,4 1 1 0,0 5-104 0,0 4-21 16,-3 0-4-16,3 6-1 0,0 3-51 0,0-3-11 15,0 4-1-15,0-4-1 0,0 3-7 0,3 0-2 16,-3-3 0-16,4 3 0 0,-4-2-9 0,0-1 10 16,3-7-10-16,1 1 10 15,-4-3-91-15,7-3-19 0,-3-4-3 0,3-3-852 16</inkml:trace>
  <inkml:trace contextRef="#ctx0" brushRef="#br0" timeOffset="-114907.43">19847 7323 1692 0,'0'0'75'0,"0"0"15"0,0 0-72 0,-3 6-18 0,-4-2 0 0,-4 2 0 15,4-6 124-15,0 0 20 0,-4 3 5 0,1 3 1 16,-1-6-80-16,1 7-16 0,-1-4-3 0,1-3-1 15,-5 9-30-15,5-9-7 0,3 0-1 0,-4 6 0 16,8-3 2-16,-4 4 0 0,3-4 0 0,1 3 0 16,-1-3-1-16,4 4 0 0,0-7 0 0,0 0 0 15,0 9-5-15,0 0 0 0,4-2-8 0,-1 2 12 16,4-6-12-16,0 3 0 0,4-2 0 0,-1 2 0 16,1-6-20-1,0 0-8-15,3 3 0 0,-4 3-1 0,1-6-140 0,-1 0-28 0,4 0-6 16</inkml:trace>
  <inkml:trace contextRef="#ctx0" brushRef="#br0" timeOffset="-114741.144">19932 7420 864 0,'0'0'38'0,"0"0"8"0,7 7-37 0,0-4-9 16,0 3 0-16,4-3 0 0,-4 3 168 0,3-6 31 16,1 4 6-16,3 2 2 0,-3-6-185 0,3 0-37 15,-4 0-7-15</inkml:trace>
  <inkml:trace contextRef="#ctx0" brushRef="#br0" timeOffset="-114601.448">19995 7320 633 0,'-14'-16'28'0,"11"16"6"0,-4-3-34 0,3-3 0 16,1 3 0-16,3 3 0 0,0 0 250 0,0 0 43 0,0 0 9 0,-4 9 2 15,4 1-203-15,-3 2-40 0,3 4-8 0,0 3-1 16,0-1-42-16,0-2-10 0,-4 12 0 0,4-9 0 31,0 6-39-31,0-6-9 0,0 6-3 0,0-6 0 16,0-3-82-16,4-7-17 0</inkml:trace>
  <inkml:trace contextRef="#ctx0" brushRef="#br0" timeOffset="-114452.4">20144 7304 864 0,'0'10'76'0,"-4"-1"-60"15,4 7-16-15,0 3 0 0,-7-4 251 0,4 4 47 16,3 0 10-16,0 0 1 0,0 0-208 0,0 6-41 16,3-7-9-16,1-2-2 15,3 0-117-15,3-4-23 0,1-5-5 0</inkml:trace>
  <inkml:trace contextRef="#ctx0" brushRef="#br0" timeOffset="-114218.783">20458 6984 1612 0,'-4'0'144'0,"-3"0"-116"16,3 7-28-16,-3 2 0 0,-7 1 184 0,4 8 30 16,-1-2 6-16,1 3 2 0,-1 0-126 0,4 6-24 15,0 3-6-15,0-3-1 0,0 3-41 0,7 1-9 0,-4 2-2 0,8-3 0 16,-1 0-13-16,1 7 0 0,3-7 8 0,0-3-8 15,0 3-12-15,4-9-4 0,-1 6-2 0,1-6 0 32,-1 0-206-32,1-3-40 0</inkml:trace>
  <inkml:trace contextRef="#ctx0" brushRef="#br0" timeOffset="-113896.41">20715 7160 979 0,'0'0'87'0,"-10"3"-70"16,-1 4-17-16,-3 2 0 0,3 0 240 0,1 1 45 15,-1-1 9-15,1 1 2 0,-1 5-184 0,4-5-36 16,0 5-7-16,0-5-1 0,3-1-41 0,-3-6-8 16,7 10-2-16,0-4 0 0,4-6-17 0,-1 7 0 15,4-4-11-15,-3-3 11 0,3 3-24 0,0-2 1 16,-7-4 1-16,7 6 0 15,0 3-4-15,0 1-1 0,0-1 0 0,0-3 0 0,-3-3 11 0,3 7 3 16,-7-10 0-16,3 6 0 0,-3 4 13 0,4-1 0 16,-4 0 0-16,-4 1 0 0,1-1 0 0,-1-3 13 15,1 4-2-15,-1-1-1 0,-3 7 3 0,0-7 1 16,0 1 0-16,0-1 0 0,3-6-2 0,1 4 0 16,-8 2 0-16,1-3 0 15,-1-3-49-15,1 7-11 0,-5-10-1 0</inkml:trace>
  <inkml:trace contextRef="#ctx0" brushRef="#br0" timeOffset="-113237.082">20937 7376 864 0,'0'0'76'0,"0"0"-60"0,0 0-16 0,7 10 0 16,-7-4 232-16,4 4 44 0,-4-10 9 0,3 9 2 16,-3 0-165-16,4 1-33 0,-4-4-6 0,0-6-2 15,0 0-65-15,4 3-16 0,-4-3 0 0,0 0 0 16,0 0 0-16,0 0 0 0,0 0 0 0,0 0 0 16,-4 10 20-16,4-10 0 0,-4 6 0 0,-3 3 0 15,4-9 16-15,3 0 4 0,0 0 1 0,0 0 0 16,-4 10-30-16,4-10-11 0,0 0 0 0,0 0 9 15,0 0 34-15,0 0 6 0,0 0 2 0,4 9 0 16,-1-3-31-16,-3-6-7 0,7 3-1 0,1-3 0 16,-1 7-12-16,3-7 0 0,-3 0 0 0,4 0 0 15,-4 0 0-15,3 0 0 0,-2 3 0 0,-8-3 0 16,0 0 0-16,7 0 0 0,-7 0 0 0,3 9 0 0,-3-2 0 0,0 2 0 16,-3 7 0-16,-1-4 0 0,-3-2 0 0,-4 5 0 15,4 1 0-15,-3-3 0 16,-4 2 0-16,0 1 0 0,-1-4 0 0,-2-2 0 0,3-1-10 0,-4 1-8 15,0-4-2-15,1-3-752 16,3-3-152-16</inkml:trace>
  <inkml:trace contextRef="#ctx0" brushRef="#br0" timeOffset="-113032.193">21156 7035 1152 0,'14'9'102'0,"0"0"-82"16,0 1-20-16,1 6 0 0,-1-4 239 0,-4 7 43 0,4 6 9 0,-3-6 1 16,-4 6-123-16,4 3-25 0,-4-3-4 0,0 10-2 15,-4 2-70-15,1-2-13 0,-1-1-3 0,-3 4-1 16,0-4-28-16,-3 4-6 0,-4-3-1 0,-4 2 0 16,1-2-16-16,-1-1 0 0,-7 4 0 0,1-4 0 15,-5-5-129-15,-6 2-20 0,0 0-4 0</inkml:trace>
  <inkml:trace contextRef="#ctx0" brushRef="#br0" timeOffset="-112532.485">14771 7251 1382 0,'0'0'123'0,"0"0"-99"0,0 0-24 0,0 0 0 15,0 0 84-15,0 0 12 0,0 0 3 0,0 0 0 0,0 0-51 0,0 0-9 16,10 6-3-16,1-3 0 0,0 7-36 0,3-4-10 16,0 4-1-16,0-1-536 15,4 0-107-15</inkml:trace>
  <inkml:trace contextRef="#ctx0" brushRef="#br0" timeOffset="-112361.189">15596 7251 1346 0,'0'0'60'0,"0"0"12"0,7 0-58 0,0 9-14 16,0-2 0-16,-3-4 0 0,-4-3 88 0,0 0 14 16,7 0 3-16,0 6 1 15,4-3-153-15,-1-6-30 0,4 3-7 0,4-6 0 0</inkml:trace>
  <inkml:trace contextRef="#ctx0" brushRef="#br0" timeOffset="-107349.876">24888 7329 1164 0,'-7'0'0'0,"4"-6"0"0,-4 6 83 0,7 0 17 15,0 0 3-15,0 0 1 16,0-3-54-16,0-3-10 0,0-4-3 0,0 10 0 16,0-9-23-16,0 9-5 0,0 0-1 0,0 0 0 0,0 0 21 0,0-9 4 15,-4 9 1-15,4 0 0 0,0 0 6 0,0 0 0 16,0 0 1-16,0 0 0 0,0 0 5 0,0 0 1 15,0 0 0-15,0 0 0 0,0 0-47 0,0 0-13 16,0 9-1-16,4 7 0 0,-1-7 14 0,1 4 16 16,3 2-3-16,-4 1-1 0,-3-4-12 0,4 7-10 15,0 6 2-15,3-6 0 0,-7 6 8 0,3 3 8 16,-3-2-8-16,0-1 11 0,0-3-11 0,4 0 12 16,-4-4-12-16,0 1 12 0,3-3-12 0,-3-4 8 15,0 4-8-15,0-6 8 0,-3-1-8 0,-1-6 12 16,4 3-12-16,0-6 12 15,0 0-34-15,0 0-6 0,0 0-2 0,0 0 0 16,0-9-180-16,4 3-36 0</inkml:trace>
  <inkml:trace contextRef="#ctx0" brushRef="#br0" timeOffset="-107070.069">25061 7242 576 0,'0'0'51'0,"0"0"-41"0,0 0-10 0,0 0 0 15,4 6 198-15,-4-6 38 0,-4 3 7 0,1 6 1 16,-1 1-108-16,-3-1-23 0,4 4-4 0,-4-4-1 16,0 1-47-16,0 2-9 0,-1-2-3 0,1-4 0 15,0 3-29-15,0-9-7 0,0 10-1 0,0-4 0 0,4-3-4 0,-4 6-8 16,0-2 11-16,0-4-11 0,7-3 15 0,-4 6-4 16,-7 4-1-16,1-4 0 0,3-3 12 0,-4 6 2 15,4-2 1-15,-3 2 0 0,6 0 7 0,-3 1 0 16,0-1 1-16,0 1 0 0,0-1-7 0,3-3-2 15,1-3 0-15,-1 7 0 0,4-4-24 0,0 4 0 16,0-10 0-16,4 9 0 0,-1-3 0 0,4-3 0 16,4-3 0-16,3 7 0 0,0-4 20 0,0-3-2 15,4 0 0-15,0 0-746 16,3 0-148-16</inkml:trace>
  <inkml:trace contextRef="#ctx0" brushRef="#br0" timeOffset="-103163.974">18426 7643 540 0,'0'0'24'0,"0"0"4"0,0 0-28 0,7-3 0 0,0-3 0 0,0-1 0 15,0 4 49-15,0-6 4 0,-4 3 1 0,4-4 0 16,4 1 5-16,-7 6 1 0,-1-4 0 0,1-2 0 16,3 3-16-16,-7 6-4 0,0 0 0 0,0 0 0 15,-4-4 24-15,4 4 5 0,0 0 1 0,0 0 0 16,0 0-10-16,0 0-1 0,0 0-1 0,0 0 0 16,0 0-16-16,0 0-3 0,0 0-1 0,0 0 0 15,0 0-11-15,0 0-3 0,0 0 0 0,0 0 0 16,0 0 4-16,-7 4 1 0,-3 2 0 0,2-3 0 15,1 3 11-15,0 1 3 0,0-4 0 0,0 6 0 16,-3 1-11-16,-4 5-3 0,-1 4 0 0,-2 0 0 16,-1 0 11-16,-3 12 1 0,0-3 1 0,0 7 0 15,-1 2-14-15,-2 1-2 0,-4 3-1 0,-1 3 0 0,1-4 2 0,-4 4 0 16,1 6 0-16,-8-2 0 0,4 2-11 0,-4-3-3 16,3 6 0-16,-2 0 0 0,-1 1 17 0,4 2 3 15,-4 4 1-15,-4-4 0 0,5 4-34 0,-5-4 0 16,-3 4-15-16,1-4 5 0,2-3 18 0,-3 1 3 15,8-1 1-15,-1 0 0 0,0-9-12 0,0 0 0 16,4 0 0-16,3-6 0 0,0-4 15 0,1-6 10 16,2 1 3-16,1-4 0 0,3-6-20 0,4-4-8 15,0 4 8-15,4-10-8 16,2 1-78-16,1-10-21 0,11 6-4 0,3-6-653 16,-4-9-132-16</inkml:trace>
  <inkml:trace contextRef="#ctx0" brushRef="#br0" timeOffset="-102574.538">18436 7605 460 0,'0'0'20'0,"0"0"5"0,0 0-25 0,0 0 0 0,0 0 0 16,0 0 0-16,-3 4 263 0,3 5 47 0,0-3 10 0,0 4 1 15,0-4-178-15,0 6-36 0,-4-2-7 0,4 6-2 16,0-4-42-16,0 13-8 0,0-6-1 0,0 6-1 16,4 10-20-16,-4 2-4 0,-4-2-1 0,8 2 0 15,-1 7-5-15,1 0 0 0,-1 6-1 0,4-3 0 16,-3 7-7-16,3-1 0 0,0 0-8 16,0 4 12-16,0-4 1 0,0-3 0 0,-3-3 0 0,3-3 0 15,0 9 11-15,-4-9 3 0,1 0 0 0,-1 0 0 16,1-3-3-16,-4 12 0 0,0 0 0 0,0-2 0 15,0-4-10-15,-4-13-2 0,1 4-1 0,3-4 0 16,-4-5-2-16,1-8 0 0,3-2 0 0,-4-6 0 16,1-4-9-16,-1-2-12 0,1 2 2 0,3-9 1 15,-4-6-175-15,-3-4-34 0</inkml:trace>
  <inkml:trace contextRef="#ctx0" brushRef="#br0" timeOffset="-102149.698">18447 7571 1566 0,'0'0'69'0,"0"0"15"0,0 0-68 0,0 0-16 0,-4 0 0 0,4 0 0 16,0 0 40-16,4 9 4 0,-1-2 0 0,4-4 1 16,0 6 36-16,0 1 7 0,8 5 2 0,2 4 0 15,4 0-55-15,-3 6-11 0,7 0-3 0,3 3 0 16,-3 0-9-16,-1 7-1 0,5-1-1 0,-1 4 0 16,-4 0-2-16,5 6-8 0,-5-1 12 0,5 1-4 15,-1 0-8-15,0 3 0 0,4 7 0 0,-8-10 0 16,1-1 28-16,3 1 4 0,1 10 1 0,-1-7 0 15,0 6-22-15,-3-3-11 0,3-3 10 0,4 16-10 16,-8-10 27-16,5 1-1 0,-8-11 0 0,0 11 0 16,-3-10-26-16,-4 0-12 0,0-7 0 0,0 1 1 0,0-4 11 0,-3-9 9 15,-1-6-1-15,1 0-8 0,-4 0 0 0,-4-3 0 16,1-7 0-16,-4-9-706 16,0 0-148-16</inkml:trace>
  <inkml:trace contextRef="#ctx0" brushRef="#br0" timeOffset="-100849.863">16912 9365 1728 0,'-7'0'38'0,"-3"0"8"0,2-7 2 16,-6 4 0-16,0-3-39 0,0 6-9 0,4 0 0 0,-5 0 0 15,1 0 104-15,0 0 20 0,-3 0 3 0,2 9 1 16,5-2-103-16,-4 2-25 0,3 0 0 0,1 10 0 0,-1-3 0 0,0 12 0 16,8 0 0-16,-4 7 0 0,3-1 0 0,1 1 0 15,6 2 0-15,4-2 0 0,4-7 0 0,3 0 0 16,4 4 0-16,6-10 0 0,5 0 0 0,2-10 0 15,1-2 0-15,0-1 0 0,0-9 0 0,3 0 0 16,0-9 0-16,0-1 0 0,1-2 36 0,-1-10 3 16,0 3 0-16,11-16 0 0,-14 7-25 0,0-6-5 15,-4 5-1-15,0-5 0 0,-10 6 7 0,-4-1 1 16,-4 4 0-16,-2 0 0 0,-5 3 17 0,-3 4 4 16,-3-4 1-16,-5 9 0 0,-2-3-9 0,-4 7-1 15,0-7-1-15,-4 7 0 0,-3-1-27 0,0 7 0 16,-4-6 0-16,0 3 0 0,-3-4 0 0,0 4 0 15,3 3 0-15,-3 3 0 16,7 0-106-16,0 0-26 0,3 9-6 0,7-9-1 0</inkml:trace>
  <inkml:trace contextRef="#ctx0" brushRef="#br0" timeOffset="-100384.4918">18369 9346 1094 0,'0'0'48'0,"-7"0"11"0,4 0-47 0,-4-7-12 15,-1 7 0-15,-2-3 0 0,-1-3 194 0,1 6 37 16,-1 0 7-16,-3 0 2 0,0 6-111 0,0-3-21 16,0 7-5-16,0 6-1 0,-1-1-73 0,5 7-14 15,-1-3-3-15,1 12-1 0,3 1-11 0,3 2 0 16,4 1 0-16,4-1-11 0,3 4 24 0,3-10 5 16,4 3 1-16,4-9 0 15,-4 3-39-15,7-6-7 0,4-9-1 0,0 5-1 0,-1-8 20 0,1-7 9 16,0-7-8-16,7-2 8 0,-4 3 0 0,0-13 0 15,0 0 0-15,-7 3 0 0,1 4 0 0,-5-13-8 16,-3 6 8-16,0-6 0 0,-3-3 9 0,0 3 7 16,-4-4 2-16,0 1 0 0,-4-6 27 0,-3 9 6 0,-3 3 1 15,-8 0 0-15,-3 0-13 0,0-3-3 0,-4 9 0 16,-3-3 0-16,-7 0-16 0,3 4-3 0,0 5-1 0,1 1 0 16,3-1-31-16,3 7-6 0,-3-3-2 15,3 12 0 1,1-3-147-16,2 7-30 0,1 5-5 0</inkml:trace>
  <inkml:trace contextRef="#ctx0" brushRef="#br0" timeOffset="-100031.641">19353 9242 921 0,'0'0'82'0,"0"0"-66"16,0 0-16-16,-3 7 0 0,-4 2 104 0,0 0 16 15,0-2 4-15,-4 2 1 0,4 4-41 0,-4-7-9 16,1 13-2-16,-1-10 0 0,4 10-5 0,-3-3 0 16,3 2-1-16,3 1 0 0,4-3-21 0,0 12-4 15,4-9-1-15,-1 12 0 0,1-3-15 0,6-2-3 16,1-4-1-16,10 6 0 0,-3-3-11 0,-1-6-3 16,8 3 0-16,0-10 0 0,-1-6 1 0,1-2 0 15,0-4 0-15,-1-10 0 0,1 1 13 0,0-1 2 16,0-8 1-16,-4-8 0 0,0-2 1 0,-7-6 0 15,0 5 0-15,0-5 0 0,-3 0 9 0,-4 5 1 16,0 1 1-16,-7 3 0 0,0 0 3 0,-4 6 0 16,-6-6 0-16,-4 6 0 0,0 0-18 0,-8 1-3 15,1-1-1-15,-7 3 0 16,-4 4-38-16,1-1-8 0,-1 10-2 0,-4 3-749 0,5 3-149 0</inkml:trace>
  <inkml:trace contextRef="#ctx0" brushRef="#br0" timeOffset="-99408.6459">23643 7690 1519 0,'0'0'33'0,"0"0"7"0,0 0 2 0,0 0 1 0,0 0-35 0,0 0-8 0,-7 6 0 0,0 1 0 16,-4-4 99-16,1 6 17 0,-1 1 4 0,-3 5 1 15,-3 4-55-15,-1-3-11 0,-3 3-3 0,0 6 0 0,-1-3 10 0,-2 3 2 16,-1 3 0-16,0 6 0 0,-3 4-41 15,0 3-8-15,-4-4-2 0,0 10 0 0,-3 4 17 0,0-4 3 16,0 6 1-16,-8 10 0 0,4-4-11 0,-6-2-3 16,2 5 0-16,-6 1 0 0,-4-10-7 0,11 1-1 15,6-4-1-15,1-3 0 16,7-9-11-16,3-4 0 0,0-9 0 0,8 3 8 16,3-9-121-16,-7 6-25 0,-1-9-5 0</inkml:trace>
  <inkml:trace contextRef="#ctx0" brushRef="#br0" timeOffset="-98942.4968">22483 8706 1724 0,'10'-3'38'0,"-3"3"8"0,-7 0 2 0,0 0 0 0,0 0-39 0,0 0-9 16,0 0 0-16,0 0 0 0,-10 0 87 0,10 0 15 15,0 0 3-15,0 9 1 0,-7 1-66 0,-1 5-14 16,5-2-2-16,-1 6-1 0,1 0-23 0,-1 6 0 16,-3 0 0-16,4-6 0 0,-1 6 36 0,1 3 4 15,-4 0 0-15,0-3 0 0,7 3-16 0,-4-3-4 16,1-6 0-16,-1 10 0 0,-3-8-12 0,3-8-8 16,4 3 8-16,0-7-8 0,-3 1 56 0,3-10 6 15,0 0 2-15,7 0 0 0,4-7-40 0,-1 4-7 16,4-6-1-16,4-7-1 0,3 3-24 0,-3-2-5 15,-1-4-1-15,5 0 0 0,-1-3 15 0,0 3 0 16,-7 7 0-16,7-10 0 16,4 9-187-16,-4-2-34 0,14-20-7 0,-7 7-720 0</inkml:trace>
  <inkml:trace contextRef="#ctx0" brushRef="#br0" timeOffset="-98396.802">23678 7787 172 0,'0'0'8'0,"0"0"1"0,0-3-9 0,0-3 0 0,0 6 0 15,0-3 0-15,0-4 245 0,0-2 47 16,0 9 10-16,4-9 2 0,-4 2-192 0,0 7-39 16,0-3-7-16,0 3-2 0,-4 0-13 0,4 0-3 0,0 0-1 0,0 0 0 15,0 0-7-15,0 0 0 0,0 10-1 0,0-1 0 16,0 7-10-16,0-4-1 0,0 4-1 0,4 3 0 15,0-4 14-15,-1 4 3 0,-3 0 1 0,4 9 0 16,3 4-9-16,-4-1-1 0,1 3-1 0,3 10 0 16,-4-6-1-16,1 6 0 0,3 0 0 0,-7 0 0 15,0 3-1-15,0-3-1 0,0-4 0 0,3 4 0 16,-3-3-31-16,4 3 0 0,-1-3 0 0,-3-4 0 16,0-2 30-16,4 3 0 0,-4-1 0 0,0-2 0 15,0-10-48 1,3 0-10-16,-3-3-1 0,0-7-702 0,-3 4-140 0</inkml:trace>
  <inkml:trace contextRef="#ctx0" brushRef="#br0" timeOffset="-97833.05">23611 8625 1036 0,'0'0'92'0,"0"0"-73"0,0 0-19 0,0 9 0 0,0-3 142 0,4 4 25 16,-1-7 5-16,1 12 0 0,3-5-71 0,-3-1-14 15,-1 7-3-15,1-4-1 0,3-2-15 0,-4 2-4 16,4-2 0-16,-3-7 0 0,3 6-8 0,0-2-1 15,0-7-1-15,0 0 0 0,4-7-35 0,-1-2-7 16,4-4-2-16,4-9 0 0,3 1 23 0,0-11 5 16,-10-5 1-16,7-1 0 15,-4-6-191-15,3 0-39 0</inkml:trace>
  <inkml:trace contextRef="#ctx0" brushRef="#br0" timeOffset="-97533.113">23925 7561 1382 0,'0'0'123'0,"0"0"-99"0,0 0-24 0,0 0 0 15,0 0 135-15,7 4 21 0,-7-4 5 0,8 6 1 16,-5 3-48-16,4 10-10 0,0-9-1 0,4 5-1 16,-1 10-62-16,4-3-13 0,1 3-3 0,2 10 0 15,1-7 9-15,3 7 2 0,0-1 0 0,4 4 0 16,0-1-5-16,-4-5-1 0,7-1 0 0,0 3 0 15,0 7-29-15,8-9 0 0,-1 8 0 0,4-8 0 0,-4 2 0 0,14 16 0 16,-6-6-11-16,-1 3 11 0,-7-9 0 16,1 6 0-16,-8-10 0 0,-3 4 8 0,-1-4-8 15,-3 1 12-15,-3-7-12 0,0 7 12 0,-4-10-25 0,-4-3-5 16,-3-3-1-16,0 3 0 16,1-10-145-16,-5-3-28 0,-3-9-7 0</inkml:trace>
  <inkml:trace contextRef="#ctx0" brushRef="#br0" timeOffset="-97313.784">24712 8518 576 0,'0'0'51'0,"0"0"-41"15,0 0-10-15,0 0 0 0,0 0 230 0,0 0 44 16,4 0 9-16,6 6 1 0,-3 4-166 0,0-7-34 16,4 12-6-16,-1-5-2 0,1-1-21 0,0 1-5 15,3-1-1-15,-4 0 0 0,4 1-14 0,-3-4-3 16,3 4-1-16,-3-4 0 0,-1-3-2 0,-3 3 0 0,0-6 0 0,-7 0 0 15,0 0 11-15,0 0 1 0,0 0 1 0,0 0 0 16,0 0 18-16,-3 3 3 0,-8-3 1 0,-3 7 0 16,0-4-52-16,-7-3-12 0,0 9 0 0,-4-9 0 15,-3 6 10-15,-4 4-1 0,-7-1 0 0,-3-2 0 16,-4-4-183-16,0 6-37 0,4 0-7 0</inkml:trace>
  <inkml:trace contextRef="#ctx0" brushRef="#br0" timeOffset="-96513.438">22345 8988 1112 0,'-7'13'49'0,"7"-13"11"0,-14-10-48 0,3 1-12 15,4 0 0-15,0-1 0 0,7 10 124 0,0 0 22 16,-14 0 5-16,7 6 1 0,7-6-54 0,0 10-10 16,-11 2-3-16,4 7 0 0,7 3-50 0,0 0-11 15,0 9-1-15,4 1-1 0,-4-1 0 0,10-3 0 16,12 1 0-16,2-4 0 0,-6-6 1 0,3-4 0 15,7-2 0-15,4-7 0 0,0-3-23 0,-4-3 0 16,7-3 0-16,1-6-12 0,6-7 45 0,4 0 9 0,-11-3 2 0,0 1 0 16,-3-7-28-16,-7 6-4 0,-8 0-2 0,-6 3 0 15,0 4 8-15,-4-4 2 0,-4 3 0 0,-10 1 0 16,-7 3 4-16,3 5 0 0,8-2 1 0,-8 3 0 16,-13-3 3-16,-1 6 1 0,0 0 0 0,4 0 0 15,-4 0-57-15,1 0-11 16,-5 0-2-16,1 0-1 0,7 6-156 0,-7-3-31 0</inkml:trace>
  <inkml:trace contextRef="#ctx0" brushRef="#br0" timeOffset="-96095.976">23735 9098 1292 0,'-7'0'57'0,"3"-3"12"0,1-7-55 0,-4 4-14 16,0-3 0-16,0-1 0 0,-7 1 151 0,-1 3 27 15,-2 3 6-15,-1-4 0 0,-3 7-96 0,0 0-19 16,-7 0-4-16,3 7-1 0,-3-4 14 0,3 12 2 16,-3-2 1-16,0 9 0 0,3-3-46 0,0 3-10 15,0 3-1-15,8 9-1 0,3 1 1 0,7-1 0 16,3 4 0-16,4-10 0 0,4 7-33 0,6-1-7 0,8 4 0 0,3-10-1 15,4 3 8-15,6-9 9 0,1-6-13 0,14 3 5 16,-4-10 8-16,4-9-12 0,0-9 12 16,4-10-12-16,-5 0 12 0,1-12 0 0,4 3 0 0,-5-7-8 15,1 7 8-15,-7-7 0 16,0 7 0-16,-7-6 8 0,-1 2 1 0,-6 1 1 0,-7 3 0 0,-1 3 0 16,-6-4 6-16,-4 4 0 0,0 6 1 0,-7-3 0 15,-7-3-17-15,0 7 0 0,-7-8 8 0,-4 11-8 16,-3-4 34-16,-4 0 3 0,-3 4 1 0,-4 5 0 15,1-2-38-15,2 2-21 0,5 4 2 0,-1 6 1 16,4 0-110-16,7 0-21 0,3 6-5 0,4-3-901 16</inkml:trace>
  <inkml:trace contextRef="#ctx0" brushRef="#br0" timeOffset="-95827.4859">24709 8919 1670 0,'0'0'148'0,"0"0"-118"15,0 0-30-15,0 0 0 0,0 0 99 0,0 10 13 16,0-1 4-16,-7 7 0 0,3 3-32 0,-7-1-5 16,4 7-2-16,-3 4 0 0,-1-1-45 0,1 13-8 15,-5-13-3-15,8 10 0 0,4-13-21 0,3 3 0 16,7-12 0-16,4 2 0 0,3-2 0 0,3-7 0 16,1-5 0-16,7-4-12 0,-1-4 20 0,1-2 3 15,3-6 1-15,0-4 0 0,1-3 4 0,-8 0 2 0,-4-6 0 0,1 10 0 16,-7-7-18-16,-1-3 10 0,-6 6-10 0,3-6 8 15,-7 6 6-15,0 0 1 16,-7 0 0-16,-4-3 0 0,-6 10-1 0,-8-7 0 0,0 3 0 0,-10-3 0 31,0 4-58-31,-4-4-12 0,-7 9-3 0,-10-5-1060 0</inkml:trace>
  <inkml:trace contextRef="#ctx0" brushRef="#br0" timeOffset="-95275.622">22497 9258 957 0,'0'0'42'0,"0"0"10"0,-7 0-42 0,0-9-10 16,7 2 0-16,-4-2 0 0,0-1 116 0,-3 1 22 15,4 0 4-15,-1-1 1 0,1-5-43 0,-1-4-9 16,-6 6-2-16,-1-2 0 0,11-1-25 0,-3-3-4 16,-8 10-2-16,0-1 0 0,8 4-16 0,-4 3-3 0,0-3-1 0,-7 6 0 15,3 0-6-15,-3 0-2 16,7 0 0-16,-7 0 0 0,-4 0-8 0,4 0-2 0,11 6 0 0,-4-6 0 16,-4 0-5-16,4 3-2 0,-4 3 0 0,11-6 0 15,0 0 0-15,0 0 0 0,-17 0 0 0,6 0 0 16,11 0-13-16,0 0 0 0,-14 0 8 0,7 0-8 15,0 0 8-15,0 0-8 0,7 0 11 0,-7 10-11 16,-7-4 0-16,7-3 0 0,7-3 0 0,0 16-12 16,-11-7 12-16,4 1 0 0,10 8 0 0,-3-8 0 15,4 5 0-15,-4-2 0 0,0 3 0 0,7-1 0 16,11-2-12-16,-8-4 1 0,-6 1 0 0,6 2 0 16,12-9 11-16,-1 7-8 0,-7-10 8 0,0 9-8 15,4-9-128-15,3 0-26 16</inkml:trace>
  <inkml:trace contextRef="#ctx0" brushRef="#br0" timeOffset="-88013.134">21999 10892 576 0,'0'0'51'0,"0"0"-41"16,0 0-10-16,0 0 0 0,0 0 227 0,0 0 43 15,-7 6 9-15,-3-6 1 0,-5 3-146 0,5-3-30 16,-1 6-5-16,-3-2-2 0,-7 2-41 0,7 3-8 15,3 1-1-15,-3-1-1 0,-7 0-25 0,7 7-5 16,3-3 0-16,4 2-1 0,-3 1 1 0,6-3 0 16,-6 2 0-16,6 1 0 0,11-4-6 0,-3-2-1 15,-11-1 0-15,7 7 0 0,10-7-9 0,1-2 0 16,-8-4 0-16,4 6 0 0,0 1 0 0,4-1 0 16,7 0 0-16,-1-2 0 0,-6 2 0 0,-1 0 0 0,12-2 0 15,-8 2 0-15,0-6-16 0,0 7 2 16,0-4 0-16,4 3 0 0,-4 1 22 0,-4-1 5 0,-3 1 1 15,1-1 0-15,2-3-14 0,-3 4 9 16,-3 5-9-16,-4-5 8 0,-4-1 32 0,1 1 5 0,-1-1 2 0,-3 7 0 16,-4-7 5-16,1 4 0 0,-1-4 1 0,-6 7 0 15,-5-7-23-15,5 7-5 0,-1-4-1 0,1-2 0 16,-5 2-14-16,1-9-10 0,0 4 12 0,0-7-12 16,10 0-27-16,1-7-12 15,-4 4-2-15,3-3-740 0,15-10-148 0</inkml:trace>
  <inkml:trace contextRef="#ctx0" brushRef="#br0" timeOffset="-87663.294">22278 10650 1670 0,'-42'0'148'0,"35"7"-118"0,7-7-30 0,0 0 0 16,0 0 92-16,0 0 13 0,0 3 3 0,7 6 0 15,0 0 12-15,-7 7 4 0,-7-6 0 0,3 8 0 16,8 1-68-16,-11 3-12 0,-11 0-4 0,0 3 0 16,4 3-32-16,0 1-8 0,0 2 0 0,0-3-1176 15</inkml:trace>
  <inkml:trace contextRef="#ctx0" brushRef="#br0" timeOffset="-84172.849">19188 11321 1670 0,'-11'7'148'0,"0"-4"-118"15,1 3-30-15,-4-6 0 0,-4 0 105 0,0 9 15 16,-3-9 4-16,-3 10 0 0,-1-1-44 0,-3 1-9 15,3-1-2-15,0 0 0 0,-3 7-43 0,3 0-9 16,1-4-1-16,3-2-1 0,-1 5 8 0,8 1 1 16,-3-6 1-16,10-7 0 0,-4 6-16 0,7-3-9 15,1 4 10-15,3-10-10 0,0 0 0 0,7 6-10 16,0-3 0-16,4 7 0 0,3-10 2 0,3 6 0 0,5-3 0 16,-1 6 0-16,3-2 8 0,-2 2-12 0,2 0 12 15,1 1-12-15,-4-4 12 0,0-3 0 0,0 7 0 16,-3-1 0-16,3 7 0 0,-7-1 0 0,4-2 0 0,-4 3 0 15,-3 2 8-15,-1 11-8 0,-6-4 10 0,-1 0-10 16,-3-3 16-16,0 3-4 0,-7 0 0 0,0 3 0 16,-3-9 0-16,-1 6 0 0,-3-6 0 0,0 6 0 15,-7-6-12-15,-1 0 8 0,5-1-8 0,-4 4 0 16,0-9-96-16,-4 3-26 0,-3-13-5 16,3-3-1-16</inkml:trace>
  <inkml:trace contextRef="#ctx0" brushRef="#br0" timeOffset="-83929.2628">18570 11152 1267 0,'7'9'112'0,"-3"7"-89"16,3 12-23-16,0 4 0 0,0-1 97 0,4 13 15 16,-4 0 4-16,0 0 0 0,3 0-13 0,-3 12-3 15,0 4 0-15,4 2 0 0,0 1-40 0,-1 0-8 16,1-1-1-16,3 20-1 0,-4-10-26 0,1-9-6 15,0-4-1-15,3-2 0 16,-4-13-35-16,-3-3-7 0,4-13-2 0,3-9-634 0,-3-10-127 0</inkml:trace>
  <inkml:trace contextRef="#ctx0" brushRef="#br0" timeOffset="-83762.875">19262 10945 748 0,'3'19'67'0,"1"-3"-54"0,-1-1-13 0,4 7 0 16,0 6 220-16,0 13 40 0,4-3 9 0,-4 12 2 16,0-3-83-16,4 6-16 0,-1 10-3 0,-3-16-1 15,4 13-57-15,0-4-12 0,-1 4-3 0,1 2 0 16,3 1-44-16,-4 0-10 0,1-10-2 0,0 29 0 16,-4-13-16-16,3-7-3 0,1 1-1 0,-1-7 0 0,-3-5-20 0,0-7 0 15,-3-7 0-15,3-2-8 16,-7-7-160-16,4-3-31 0,3-6-6 0</inkml:trace>
  <inkml:trace contextRef="#ctx0" brushRef="#br0" timeOffset="-73080.438">17018 13240 633 0,'0'0'56'0,"0"0"-44"15,0 0-12-15,0 0 0 0,0 0 261 0,4 7 51 16,-1 2 9-16,1 1 3 0,6-1-205 0,-3 10-41 16,7 3-8-16,-3 0-2 0,3 12-35 0,0 1-7 15,-3 2-2-15,6 7 0 0,-3 0-12 0,4 3-2 16,-4 6-1-16,7 10 0 0,-6-10-1 0,6 1-8 15,-4-4 12-15,1-3-4 0,0-9-8 0,-1 2 0 16,4-11 0-16,-3 5 0 0,-4-9 32 0,4-3 5 16,-4-6 1-16,4-4 0 0,-4 4-18 0,0-16-4 0,0 0-1 15,4 0 0-15,-4-16 6 0,3-3 2 0,-3 1 0 16,0-17 0-16,4-9-4 0,-4-3-1 0,4-9 0 16,0-7 0-16,-4-3 13 0,0 10 2 0,3-7 1 0,-3 10 0 31,-3-1-50-31,0 11-11 0,-1-11-1 0,1 10-1 0,-4 0 29 0,0 7 0 0,0 2 0 0,0 7 0 15,-3 3-12-15,-4 3-2 0,7-3-1 0,-7 9 0 16,3 4-159 0,-3-4-32-16,-3-3-6 0,3 19-684 0</inkml:trace>
  <inkml:trace contextRef="#ctx0" brushRef="#br0" timeOffset="-72698.999">17784 13774 748 0,'0'0'33'0,"-4"-10"7"0,4 4-32 0,0 6-8 0,0 0 0 0,0 0 0 16,0 0 276-16,0 0 54 0,0 0 10 0,0 0 3 15,0 0-203-15,0 16-40 0,4-1-8 0,3 4-1 16,-4 0-32-16,1 0-7 0,-1 6 0 0,4 0-1 15,0 3-22-15,0-3-4 0,0 3-1 0,0 1 0 16,-3-1-10-16,3 3-2 0,0-9-1 0,0 3 0 16,0 0-11-16,0-6 0 0,0 0-10 0,4-3 10 15,-8-7-149-15,1-6-24 0,-4-3-5 0,0 0-798 16</inkml:trace>
  <inkml:trace contextRef="#ctx0" brushRef="#br0" timeOffset="-72402.318">18055 13864 806 0,'0'0'72'0,"0"0"-58"16,-7 0-14-16,0 0 0 0,7 0 256 0,-7 7 48 16,-4-4 9-16,1-3 3 0,-4 6-189 0,0-6-38 15,-4 10-7-15,4-1-2 0,0 0-34 0,3-2-7 16,-3-4-2-16,0 6 0 0,3-3 0 0,1-6 0 16,10 0 0-16,0 0 0 0,-4 10 5 0,-3-10 1 15,4 9 0-15,3-9 0 0,0 0-7 0,-4 10-2 16,1 5 0-16,3-12 0 0,0-3-15 0,0 0-3 15,7 7-1-15,3-4 0 0,-3-3-15 0,4 0 0 16,-1 9 0-16,5 4 0 0,2-1 0 0,1-2 11 16,0-1-11-16,-1-3 10 0,4 4-1 0,0-1 0 15,4 1 0-15,0-1 0 16,-4 0-58-16,0-2-12 0,0 2-3 0,1 1 0 16,-1-4-102-16,-4-3-21 0,1 6-4 0,3-9-1 0</inkml:trace>
  <inkml:trace contextRef="#ctx0" brushRef="#br0" timeOffset="-72145.161">18411 13372 1152 0,'0'0'102'0,"0"0"-82"16,-7 0-20-16,7 0 0 0,0 0 229 0,0 0 42 15,-3 0 8-15,-1 6 1 0,4-6-133 0,-3 10-27 16,-1-1-6-16,1-6-1 0,3 13-64 0,3 0-13 16,1-4-2-16,-1 7-1 0,4 6-21 0,0 0-12 15,-3 3 12-15,3 16-12 0,4 0 9 0,-1 0-9 16,1 0 0-16,3-3 9 0,0-7-9 0,-3 1 0 16,3-1 0-16,-4-15 0 15,8 0-31-15,-4 0-11 0,4-4-2 0,-1 4-736 16,-3-9-148-16</inkml:trace>
  <inkml:trace contextRef="#ctx0" brushRef="#br0" timeOffset="-71819.339">18831 13498 1728 0,'0'0'76'0,"-3"6"16"0,-4-3-73 0,0 6-19 0,-4 1 0 0,-3-4 0 15,3 10 106-15,-3-4 18 0,-3 4 3 0,3 3 1 16,-1 0-52-16,5-1-9 0,-1-2-3 0,1-7 0 15,6 7 0-15,1-6-1 0,3-7 0 0,0 6 0 16,3-3-45-16,8-2-9 0,-4 2-1 0,3-6-8 16,1 0 0-16,7 0 0 0,-1 0 0 0,1 0 0 15,-4 0 0-15,4 0 0 0,-1 0 0 0,4 9 0 16,-3-9 0-16,0 6 0 0,-1-2-9 0,1 2 9 16,0 3 0-16,-4 1 0 0,-4-1 0 0,4 1 8 15,-3-1-8-15,3 10 0 0,-3 6 0 0,-1-6 8 0,-6-1-8 16,-1 1 11-16,-3 3-11 0,-3-3 12 0,-4-6-12 0,0 2-17 15,-4 4 4-15,4-3 1 0,-4-13 12 0,-3 6 0 16,0 7 0-16,0-7 0 16,-4-2-38-16,1-7-5 0,3 0-1 0,-4-7-714 15,4-5-143-15</inkml:trace>
  <inkml:trace contextRef="#ctx0" brushRef="#br0" timeOffset="-71604.0619">19078 13112 576 0,'11'0'51'0,"-1"3"-41"15,5 6-10-15,-1 7 0 0,0 0 360 0,3-4 69 16,1 13 15-16,0 0 2 0,-1-3-242 0,-3 4-48 0,4 2-9 0,7 12-3 16,-8-5-58-16,1-4-12 0,-4 4-2 0,0-1-1 15,-3 4-23-15,-4-4-5 0,-4 10-1 0,-3 3 0 16,0 4-17-16,-3-4-3 0,-4-3-1 0,0 9 0 15,-4-9-13-15,-3 3-8 0,3-3 8 0,-3 6-8 16,0-3-88-16,-3-3-21 16,3 9-5-16</inkml:trace>
  <inkml:trace contextRef="#ctx0" brushRef="#br0" timeOffset="-65722.2178">15356 13980 1670 0,'-14'10'74'0,"14"-10"15"0,0 0-71 0,0 0-18 0,0 0 0 0,0 0 0 15,0 0 101-15,0 0 17 0,7-10 3 0,4 10 1 16,3 7-61-16,4-7-12 0,6-7-2 0,1 7-1 16,0 0-14-16,3-3-2 0,4-3-1 0,7-3 0 15,-4 6-15-15,4-4-3 0,-1-2-1 0,5-1 0 16,-1 4-2-16,0-6-8 0,4 5 12 0,-3-5-4 15,-1-4-8-15,-7 10 8 0,4-7-8 0,-7-2 8 16,0 5-8-16,-4 1-9 0,4-7 9 0,-4 4-13 16,-7 2-181-16,0-5-36 0</inkml:trace>
  <inkml:trace contextRef="#ctx0" brushRef="#br0" timeOffset="-65454.931">15914 13623 1465 0,'-11'0'64'0,"11"0"15"0,0 0-63 0,0 0-16 15,0 0 0-15,0 0 0 0,-3 9 79 0,6-2 13 16,1 2 2-16,3 0 1 0,0 1-12 0,7 6-3 16,0-7 0-16,0 0 0 0,4 1-14 0,3-1-3 15,-3-3-1-15,6-2 0 0,1 2-13 0,-4-3-2 16,4 3-1-16,0-3 0 0,-4-3-1 0,3 7 0 16,1-4 0-16,-4-3 0 0,-3 6-9 0,0-3-3 0,3 4 0 0,-4 2 0 15,-2 0-4-15,-1 7-1 0,-4-7 0 0,-3 10 0 16,-3 0-3-16,-8 6-1 0,-6 10 0 0,-1-7 0 15,-3 9-6-15,-4 7-2 0,-6 0 0 0,-5 10 0 32,-2-1-74-32,-1 0-15 0,0 4-3 0,-3 2-1185 0</inkml:trace>
  <inkml:trace contextRef="#ctx0" brushRef="#br0" timeOffset="-64953.349">19914 14096 1868 0,'0'0'83'0,"0"0"17"0,0 7-80 0,0 2-20 0,0 1 0 0,0 5 0 16,-3-2 72-16,3 2 12 0,-4 4 1 0,1 0 1 15,-4-3-136-15,0 3-27 0,0 6-6 0,-4-13-1 0</inkml:trace>
  <inkml:trace contextRef="#ctx0" brushRef="#br0" timeOffset="-64650.445">20331 13049 1854 0,'10'-25'82'0,"1"16"17"0,-4-1-79 0,3 1-20 15,-3-1 0-15,1 4 0 0,2 3 128 0,-3 3 21 16,0 0 5-16,0 9 1 0,4 4-71 0,-4 9-15 16,3 6-2-16,-2 10-1 0,-1 15-38 0,0 0-8 15,0 7-2-15,3-4 0 0,1 4-4 0,-4-10-1 0,4 0 0 0,3-3 0 16,3-3 16-16,-3-9 3 0,0-7 1 0,4-3 0 15,0 0-45-15,-1-12-8 0,1-4-3 0,3-3 0 16,0-6 23-16,1-6 0 0,-1-6 8 16,-4-4-8-16,5-9 21 0,-5-3-1 0,-3-1 0 0,0-8 0 15,0-7 1-15,-3-6 0 0,0-4 0 0,-1-2 0 16,-6-4-8-16,3 4-1 0,-7-4-1 0,3 13 0 16,-3 3-11-16,0 0 0 0,0 10 0 0,0-4 0 15,-3 10-128 1,3 0-28-16,-7 6-6 0</inkml:trace>
  <inkml:trace contextRef="#ctx0" brushRef="#br0" timeOffset="-64417.483">20426 13353 1911 0,'0'0'84'0,"0"0"19"0,0 0-83 15,0 0-20-15,0 0 0 0,10-6 0 0,1 6 100 0,0-9 15 16,-1-1 3-16,1 1 1 0,3-7-44 0,0-3-9 15,0 1-2-15,7-1 0 0,0 0-33 0,1-6-7 16,-5 0-2-16,8 6-797 16,0-3-159-16</inkml:trace>
  <inkml:trace contextRef="#ctx0" brushRef="#br0" timeOffset="-64177.678">21403 12855 2080 0,'-21'9'92'0,"10"-3"20"0,-3-2-90 0,-3 5-22 0,-1-3 0 0,-7 4 0 16,1 8 100-16,-5-8 15 0,1 6 3 0,3-7 1 15,1 10-48-15,-1-4-10 0,0-2-1 0,4-4-1 16,7 7-23-16,0-7-5 0,3-2-1 0,4 2 0 16,-3-6-12-16,10 7-2 0,0-10-1 0,0 0 0 15,3 6-15-15,8-6 0 0,3 9 0 0,4-9 0 16,-1 7 0-16,4-4-8 0,1 3 8 0,-5-3 0 15,4 3 0-15,0-2 0 0,4 5-8 0,0 0 8 16,-4 7 0-16,0 0 0 0,-3-4 0 0,3 7 0 16,-7 3 0-16,-3-3 0 0,-1 0 0 0,-3 6 0 15,4-3 0-15,-8-7 9 0,-3 10-9 0,0-6 12 0,-3 0-12 0,-4 6 8 16,0-3-8-16,-11 3 8 16,-3-6-96-16,-4 6-19 0,1-6-4 0</inkml:trace>
  <inkml:trace contextRef="#ctx0" brushRef="#br0" timeOffset="-29316.092">30290 2030 1440 0,'0'0'128'0,"0"0"-103"0,7-3-25 0,3-3 0 16,1 6 37-16,-1-7 3 0,1 4 0 16,3-3 0-16,4 6-19 0,6 0-3 0,-2 0-1 0,6 0 0 15,0 0 2-15,4 0 0 0,-1 0 0 0,1 6 0 16,0-6-3-16,3 3-1 0,4-3 0 0,0 0 0 16,0 7-3-16,-1-7-1 0,1 0 0 0,-3 0 0 15,2 0 1-15,-2 0 1 0,2 0 0 0,-2 0 0 16,-1 0-13-16,-3 0 9 0,3 0-9 0,4 0 8 15,-4 0-8-15,7 0 12 0,-3-7-12 0,4 7 12 16,-5-9-12-16,5 9 12 0,-8-3-12 0,0-7 12 16,1 4-12-16,-8 6 0 0,-4-9 0 0,-6 5-11 31,0-2-44-31,-8 3-9 0,-3-3-1 0</inkml:trace>
  <inkml:trace contextRef="#ctx0" brushRef="#br0" timeOffset="-29075.596">30371 2155 1422 0,'0'0'31'0,"0"0"6"0,0 0 2 0,0 0 1 0,7 0-32 0,7 0-8 16,0-3 0-16,7-3 0 0,4 6 44 0,7-3 8 16,-1-3 0-16,8-1 1 0,0-2-1 0,3-1 0 15,8 1 0-15,3 0 0 0,-8-1-32 0,5 7-8 16,-1-9 0-16,-3 8-1 0,-4-5-11 0,1 3 0 15,-4-4 0-15,-8 7 8 0,5-3-8 0,-5 6 0 0,-6-3 0 0,3 3 0 32,0-6-47-32,-3 6-11 0,-4 0-2 0</inkml:trace>
  <inkml:trace contextRef="#ctx0" brushRef="#br0" timeOffset="-28881.8389">30706 2036 1036 0,'-18'3'46'0,"8"-3"10"0,-1 0-45 0,4 10-11 0,0-10 0 0,0 6 0 16,7-6 96-16,0 0 16 0,-4 9 4 0,8-5 1 15,3 2-65-15,3 0-12 0,1-3-4 0,7 7 0 16,6-10 24-16,8 9 4 0,3-9 0 0,11 0 1 16,11 0-2-16,3-9-1 0,7 9 0 0,0-10 0 0,7 7-25 0,3-9-5 15,5 8 0-15,-5-5-1 0,1 3-20 0,-8-4-11 16,-3 1 12-16,-3 9-12 15,-1 0-107-15,-6-3-28 0,-8 3-5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8:22:38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2745 7571 403 0,'-18'9'36'0,"11"-2"-36"0,3-4 0 0,-3 3 0 16,4-3 230-16,-8 3 39 0,8-2 8 0,-4 2 2 16,7-6-124-16,-11 3-25 0,4-3-5 0,0 6-1 15,-4-6-76-15,8 0-15 0,-8 3-3 0,8 4-1 16,-8-7-15-16,4 6-3 0,0-3-1 0,7 6 0 16,-7 7-10-16,3-6-11 0,4 8 3 0,0 1 0 15,4 6-6-15,3 3-1 0,-7 1 0 0,4 11 0 16,-1-2 23-16,4 6 4 0,-3 3 0 0,3-3 1 15,-4 0 47-15,4 19 8 0,-3-10 3 0,-1 10 0 16,4-10-19-16,-3 0-4 0,3 7-1 0,-3-4 0 16,-1-3-27-16,4 1-6 0,4-1-1 0,-8 0 0 0,8-6-13 15,-1 7 11-15,1-1-11 0,-7 7 10 0,6-4 37 16,-6-3 7-16,3 1 2 0,3-1 0 0,-10 0-56 0,-7-9-13 16,7 10-2-16,-3-1 0 0,-4 3 23 0,-4 4 5 15,4-4 1-15,-11 4 0 0,4-4-14 16,0-2 0-16,-7 5 0 0,3-5 0 0,-3-7 15 0,7 6-3 15,-7-3-1-15,0-3 0 0,3 6-11 0,-3-9 0 16,0 3 0-16,3-3 0 0,-3 0 0 0,0-6-14 16,3 6 2-16,-3-4 0 0,-4-2 20 0,4 6 5 15,3-6 1-15,-3 12 0 0,7-9-14 0,-7 2 0 16,0 1 0-16,7-3 0 0,0-3-13 0,3-1 1 16,-3-2 0-16,0 2 0 0,3-2 12 0,1-1 0 15,-1 1 0-15,8 3 0 0,-5-1 0 0,5 7 12 0,3 6-3 16,-7-3 0-16,3 0-9 0,4 7 0 0,-3-1 0 0,-4 7 8 15,3-4-8-15,-3 13 8 0,7 0-8 16,-3 3 8-16,3 0 0 0,-7 0 0 0,3-3 0 0,1 7 0 16,-4 2-8-16,7-6 0 0,-4 7 9 0,4-4-9 15,0-6 0-15,0 9 8 0,0-6-8 0,-7 4 0 16,7 2 0-16,0 3 0 0,7 7 0 0,-7 0 8 31,0-6-30-31,0 5-6 0,4 4 0 0,3 10-1 0,-4-7 68 0,1-10 13 0,3 11 4 0,-4 2 0 16,4-13-39-16,-3 4-7 0,3-6-2 0,-4-4 0 15,1-6 45-15,3-3 9 0,4-6 2 0,-8 3 0 16,1-7-52-16,3-5-12 0,-4-7 0 0,4-3 0 16,-3 0-10-16,6-7-5 0,1-2-1 0,0-7 0 15,-8 3-32-15,8-9-8 0,-1-3 0 0,4 3-1244 16</inkml:trace>
  <inkml:trace contextRef="#ctx0" brushRef="#br0" timeOffset="827.058">557 8813 1537 0,'-3'15'33'0,"-8"4"7"0,11 0 2 0,-7 0 2 0,4 0-35 0,-8 6-9 0,8 0 0 0,3 3 0 16,0-3 44-16,0 0 8 0,0-3 0 0,3 3 1 15,8 0-3-15,-1-6-1 0,1-9 0 0,-1-1 0 16,5 0-37-16,-5-9-12 0,4 0 0 0,4-9 0 16,0 0 14-16,-4-7-4 0,7 3-1 0,-7-12 0 15,0 6 4-15,-3-9 1 0,3-3 0 0,-4 9 0 0,-6-3 19 16,3 9 4-16,-7-3 1 0,-7 4 0 16,7 5 14-16,-4-2 4 0,1 2 0 0,-8 4 0 0,1 3-27 15,-1-3-5-15,-3 2 0 0,-7-2-1 0,7 6-34 0,-8 0-6 16,8-6-2-16,0 6 0 15,4-3-47-15,-1 3-10 0,-3 0-1 0</inkml:trace>
  <inkml:trace contextRef="#ctx0" brushRef="#br0" timeOffset="1435.1528">1002 8866 1958 0,'0'0'43'0,"0"0"9"0,0 0 1 0,7 9 3 0,-7 1-45 16,0-4-11-16,0 3 0 0,0 1 0 0,-7-1 15 0,14 7 1 0,-7-3 0 0,0 2 0 15,0-5-16-15,0 8 0 0,0 1 8 0,3-3-8 16,-3-7-12-16,0 7-4 0,4-7-2 0,3-5 0 16,-7 2 29-16,0-6 5 0,0 0 2 0,0 0 0 15,11-6 12-15,-8-4 2 0,1-2 1 0,3-4 0 16,-4-9 12-16,8 6 3 0,-1-6 0 0,-6 3 0 15,3-3-16-15,4 9-2 0,-4-3-1 0,3 1 0 16,1 8-29-16,-4 1 0 0,0-1 0 0,0 4 0 16,4 3 8-16,-8-3-8 0,8 12 0 0,3-3 9 15,-11 3-9-15,8 4 0 0,-4 5 0 0,-3 4 8 16,6 0-8-16,-10 6 10 0,4 3-10 0,-8 1 10 16,4-1-10-16,0-3-16 0,0 3 4 0,0-3 1 0,0-6-4 15,-3 0-1-15,6-3 0 0,-3-7 0 16,4 0-45-16,-4-9-10 0,0 0-1 0,10-3-1 15,-3-3-30-15,-3-3-5 0,-4-7-2 0,10 3 0 16,-6-2 4-16,3-1 1 0,-4 3 0 0,5-2 0 16,-5 5 61-16,8 1 12 0,-11-1 2 0,10 1 1 0,-6 3 29 0,6-4 18 15,-6 7-2-15,6-3-1 0,1 6 44 0,0 0 9 16,3 0 1-16,-4-3 1 0,1 3-20 0,3-6-4 16,-3 6-1-16,3-10 0 0,7 4-22 0,-7-3-5 15,-3-1-1-15,3 1 0 0,0-4 22 0,3-3 4 16,-10 7 1-16,4-7 0 0,0 7-12 0,-8-4-3 15,4-2 0-15,4 5 0 0,-11-5 6 0,3 5 1 0,-3-5 0 16,0 5 0-16,-3 1 1 0,3 6 1 0,-7-7 0 16,3 4 0-16,-6 6 2 0,-1-9 0 0,8 9 0 0,-8 0 0 15,7 6-3-15,-6-3 0 0,-1 3 0 0,4 4 0 16,4 2-25-16,-1-2-12 0,-6 5 10 0,10 1-10 16,-7 3 16-16,3 0-2 0,4-1-1 15,0 7 0-15,0 1-4 0,0-4-1 0,4 3 0 0,3-7 0 16,-7 1-8-16,3 6 0 0,4-9 0 0,-3 3 0 15,-1 0-233 1,4-4-39-16</inkml:trace>
  <inkml:trace contextRef="#ctx0" brushRef="#br0" timeOffset="1682.578">688 10249 1036 0,'-11'9'46'0,"11"1"10"0,0-4-45 0,4 3-11 16,-4 1 0-16,7-1 0 0,-7 10 154 0,0-10 29 15,0 1 5-15,0 5 2 0,0-5-143 0,0-1-29 16,0-9-6-16,0 0 0 15,0 0-48-15,0 0-10 0,0 0-2 0</inkml:trace>
  <inkml:trace contextRef="#ctx0" brushRef="#br0" timeOffset="1821.75">617 9747 748 0,'0'0'33'0,"0"-6"7"0,0 6-32 0,0 0-8 0,-3-3 0 0,3 3 0 15,0 0 272-15,0 0 53 0,0 0 11 0,0 0 1 16,0 0-219-16,0 0-44 0,0 3-9 0,-7 13-1 15,7-7-148 1,7 0-28-16,-4 1-7 0</inkml:trace>
  <inkml:trace contextRef="#ctx0" brushRef="#br0" timeOffset="3469.209">1037 9612 1389 0,'0'0'61'0,"11"13"14"0,-11-4-60 0,3 7-15 0,8 3 0 0,-11 6 0 0,10 3 144 0,-10 0 25 16,0 7 6-16,0-1 1 15,0 4-62-15,0 3-12 0,4-4-2 0,-4 7-1 0,7-6-52 0,-7-4-11 16,4-5-1-16,3-1-1 0,-4-3-24 0,-3-9-10 16,4-4 8-16,6-6-8 15,1 4-27-15,-4-10-10 0,-7 0-3 0,3-10 0 16,1 1-52-16,3-7-10 0,-7-3-2 0,0 1-1 16,-7 2-32-16,3-3-7 0,-6 3 0 0,-1 4-1 15,1-4 70-15,-4 7 15 0,-1-7 2 0,-9 7 1 0,3-1 146 16,3 1 30-16,-14 0 5 0,8 5 2 0,2-2-4 0,5 0-1 15,-4 3 0-15,-1 3 0 0,8 0-52 0,0 0-10 16,4-7-3-16,6 7 0 0,4 0-39 0,0 0-8 0,0 0-1 16,0 0-8-16,7 7 0 0,11-4-16 0,-4 3 2 15,7-6 0-15,-3 0 14 0,3-6 0 0,4 3 0 0,3-4-9 16,0 4 9-16,0-3 0 16,-3-3 0-16,7-1 0 0,-4 1 0 0,4-1 0 0,-15 1 0 0,4 0 0 15,1 2-11-15,-8-2 0 0,3-1 0 0,-6 1 0 16,-1 3 2-16,1-4 0 0,0 7 0 0,-8-3 0 15,4-3 9-15,-3 5-12 0,-4 4 12 0,0-6-12 16,0-3 12-16,0 9 8 0,-4-3-8 0,4 3 11 16,0 0-11-16,0 0 8 0,-7-7-8 0,7 7 8 15,0 0 0-15,0 0-8 0,0 0 12 0,0 0-4 16,0 0-8-16,0 0 0 0,11 0 0 0,-1 0 0 16,1 0 0-16,3 0-9 0,0 10 9 0,0-4 0 15,4-3 0-15,-8 7 0 0,5-1 0 0,-5-3 0 16,4 4-18-16,-3-1 3 0,-1 0 1 0,-2 1 0 15,2-1-14-15,1 7-4 0,-8-7 0 16,4 7 0-16,-3-3 18 0,3-4 3 0,-7 7 1 0,0-7 0 0,0 1 10 16,0-1 0-16,0-9 8 0,0 0-8 0,0 0 26 0,0 0 1 15,0 0 0-15,0 0 0 0,-7-3 8 0,7-7 1 16,0-5 1-16,7 5 0 0,-4-5-29 0,8-4-8 16,0 0 0-16,-1 3 0 0,4 7 0 0,-3-10 0 15,3 3 0-15,-3 4-8 16,3-4-20-16,0 7-4 0,3-10-1 0,-10 13 0 0,4-4 51 0,0 1 10 15,-1 6 3-15,4-4 0 0,-14-2-31 0,7 0 0 16,-3 9 0-16,-4 0 0 0,0 0 9 0,0 0-9 16,0 0 8-16,0 0-8 0,0 0 13 0,0 0-2 15,0 0-1-15,0 3 0 0,0 12-10 0,0-5 8 0,-11 6-8 0,8-7 8 16,-8 10-8-16,11 0 0 0,0-4 0 0,-7-2 8 16,4 2-8-16,3 1 0 0,3-6 0 0,-3-1 0 15,0 0-8-15,0-9 8 0,0 0-10 0,11 0 10 16,-1 7-9-16,-3-7 9 0,0-7-8 0,4 7 8 15,0-9-11-15,-1 3 11 0,1-4-13 0,-4 1 5 16,0-1 8-16,3 1-8 0,-6-7 8 0,3 7-8 16,-3 0 8-16,-1 5 0 0,4-2 0 0,-3-3 0 15,-4 9 0-15,0 0 0 0,0 0 0 0,0 0-8 16,10 9 8-16,-6-3 8 0,3 4-8 0,-7-1 11 16,3 1 2-16,4-7 1 0,-3 9 0 0,3-9 0 15,0 7-14-15,0-4 0 0,4-3 0 0,-4-3 0 16,0 7 0-16,3-7 0 0,1 0 0 0,-4-7 0 0,4 4 0 15,-1-3-16-15,1-4 3 0,-1 1 1 0,1 0-4 16,-4-7-1-16,0-3 0 0,7 7 0 0,-10-4 17 16,3-3 0-16,-4 3-8 0,4-2 8 0,-7 8 0 0,4-5 0 15,-4-4 0-15,0 3 0 0,-4 7 26 0,4-1 2 16,0 7 1-16,0 3 0 0,0 0-9 0,0 0-1 16,0 0-1-16,4 10 0 0,3-1-5 0,-4 10-1 15,-3 0 0-15,4 6 0 0,3 0 4 0,-7-3 0 16,4 3 0-16,3 0 0 0,-4-6-16 0,1-1 8 15,3 1-8-15,-4-9 0 0,4 5 0 0,-3-5-21 16,3-4 3-16,-4-3 1 16,-3-3-52-16,0 0-11 0,0 0-1 0,0 0-1 15,0 0-36-15,0 0-7 0,4-3-2 0,-8-3 0 16,1-4 67-16,-8 4 12 0,1 3 4 0,-1-3 0 0,-3-4 44 0,0 10 16 0,-4-9 0 16,4 6 0-16,0-7 49 0,0 4 10 0,3-3 1 15,1 2 1-15,-1 4-27 0,11-3-6 0,-3-3 0 0,3 9-1 16,0-4-43-16,3-2 0 0,1-3-11 0,6 6 3 15,-3-4 8-15,7 7-12 0,-3-9 12 0,3 9-12 16,0 0 12-16,-3 0-8 0,3 0 8 0,4 0-8 16,-4 0 8-16,-4 0 0 0,4 3 0 0,-3 3-8 15,3 1 8-15,-3-4 0 0,-1-3 0 0,1 0 0 16,-4 6 0-16,-7-6-12 0,0 0 12 0,0 0-12 16,0 0-13-16,7 3-3 0,4-3-1 0,-11 0 0 15,3-9-63-15,-3 6-13 0,4-10-3 0,3 4 0 16,-7-1 30-16,0 1 6 0,0-1 0 15,0 1 1-15,0 0 71 0,0-1 12 0,0 4 3 0,0 6 1 0,0 0 38 0,0 0 8 16,0 0 2-16,0 0 0 0,0 0 0 0,0 0 0 16,0 0 0-16,0 0 0 0,0 0-8 0,0 0-2 15,10 0 0-15,-10 0 0 0,0 0-21 0,0 0-4 16,11 6-1-16,-8-3 0 16,-3-3-9-16,0 0-3 0,11 0 0 0,0 7 0 0,-4-7-6 0,0 0-2 15,-7 0 0-15,10 3 0 0,1 3-8 0,-11-6 0 16,0 0 0-16,0 0 0 0,0 0 0 0,3 6 8 15,-3-3-8-15,11 7 8 0,-11-10-8 0,3 6 0 16,8-3 0-16,-11-3 8 0,0 0-8 0,0 0 0 16,0 0-12-16,0 0 12 0,4 7-9 0,-4-7 9 15,0 0 0-15,0 0 0 0,0 0-10 0,0-10 10 0,-4 1-8 16,4-1 8-16,-4-2 0 0,-3 2 0 16,7 1 9-16,0 6-9 0,0-7 17 0,0 10-3 0,0-6-1 0,7-3 0 15,-7 9-5-15,4-3-8 0,0-4 11 0,6 7-11 16,1-6 10-16,-1 3-10 0,1 6 8 0,-1-3-8 15,-2-3 8-15,9 3-8 0,-10 0 8 0,4 0-8 16,6 0 0-16,-10 0 8 0,4-6-8 0,0 6 0 16,-1 0 0-16,1 0 8 0,-11 0-8 0,0 0 0 15,3 0 8-15,4 6-8 0,-3-3 0 0,-4-3 8 16,-4 13-8-16,4-4-17 0,0 0 4 0,0 1 1 16,0-10 25-16,0 0 6 0,0 3 1 0,0-3 0 15,0 0-32-15,0 0-7 0,0 0-1 0,4 6 0 16,7-6 77-16,-8 0 15 0,-3 0 4 0,7 0 0 15,0 3-53-15,0 7-11 0,4 2-1 0,-8 1-1 0,8 12-26 16,-1-6-4-16,1 9-2 0,-4 6 0 16,4 1-93-16,6 3-18 0</inkml:trace>
  <inkml:trace contextRef="#ctx0" brushRef="#br0" timeOffset="6724.825">31390 2155 2286 0,'-17'-9'101'0,"9"6"21"0,1-3-98 0,0-1-24 0,4-2 0 0,-1 6 0 15,1-4 28-15,3 7 0 0,0 0 0 0,0 0 0 16,0-9-17-16,0 9-3 0,0 0-8 0,0 0 12 15,0 0-12-15,3 16-16 0,1-4 3 0,-4 13 1 32,0 0-12-32,-4 4-1 0,-3-1-1 0,0 3 0 15,0-3-174-15,0 1-36 0</inkml:trace>
  <inkml:trace contextRef="#ctx0" brushRef="#br0" timeOffset="7073.228">31739 1227 288 0,'0'0'25'0,"0"0"-25"0,-7 10 0 0,0-4 0 0,7-6 256 0,-3 9 45 16,-1 7 10-16,1-4 1 0,3 14-188 0,-4-8-37 16,4 17-8-16,0-7-2 0,0 10-41 0,4-4-8 15,-1 10-1-15,1 0-1 0,-1 3-14 0,-3-3-4 16,4-3 0-16,-4-1 0 0,3 1-8 0,1-3 0 15,-4 0 0-15,0 2 0 0,3-2 0 0,-3-4 0 16,0 4 0-16,0-13-11 0,0 0 11 0,0-6 0 16,4-6 0-16,-4 2-8 0,0-5 8 0,3-1-8 15,-3-9 8-15,4-9-8 0,0-4 31 0,3-3 6 16,3-18 2-16,4-1 0 0,0-8 21 0,4-5 4 16,3 1 0-16,0-12 1 0,1-4-4 0,2 0-1 15,-3 1 0-15,4 2 0 0,0-3-6 0,-1 16-2 16,1 3 0-16,-7 7 0 0,3-4-29 0,-3 3-7 15,-4 13 0-15,0 7-8 16,-4-4-101-16,-3 6-27 0,1 7-6 0</inkml:trace>
  <inkml:trace contextRef="#ctx0" brushRef="#br0" timeOffset="7253.332">31771 1701 1440 0,'0'0'128'0,"0"0"-103"0,0 0-25 0,0 0 0 16,0 0 128-16,4-10 21 0,3 1 4 0,-4 6 1 16,4-10-42-16,4 4-8 0,0 6-1 0,6-13-1 15,-3 7-56-15,7-1-11 0,4-6-3 0,0 7 0 16,3 0-52-16,4-1-10 0,0-9-2 0,-1 4-1036 16</inkml:trace>
  <inkml:trace contextRef="#ctx0" brushRef="#br0" timeOffset="7575.44">32233 1384 1634 0,'0'0'72'0,"-3"3"16"0,-4 16-71 0,0-13-17 15,-4 4 0-15,4-1 0 0,-4 0 85 0,4 7 14 16,0-3 2-16,0 2 1 0,4 1-67 0,-1-3-14 16,4 2-2-16,0-5-1 0,7-1-18 0,-3 0 0 15,6 1-11-15,-3-4 11 0,4-3-20 0,0 13 4 16,-1-13 0-16,1 6 0 0,-1 7 3 0,1-6 1 15,-4-1 0-15,4 10 0 0,-4-4 2 0,-4-5 1 0,1 9 0 0,-1-4 0 16,1-5 9-16,-1-1 0 0,-3 10 0 0,0-10 8 16,0 1 28-16,0-1 7 15,0 7 1-15,-3-7 0 0,-1 1 28 0,-3-4 5 0,4 3 2 0,-4 1 0 16,0-1-4-16,-1-3-1 16,-2 7 0-16,-1-7 0 0,1 4-22 0,-4-7-5 0,0 6-1 0,-4 4 0 15,0-10-28-15,1 6-6 0,-5 1 0 0,-2-4-1 16,3-3-26-16,-4 3-5 0,4-2 0 0,3-4-808 15,4 0-162-15</inkml:trace>
  <inkml:trace contextRef="#ctx0" brushRef="#br0" timeOffset="22222.389">17671 754 691 0,'-7'-16'61'0,"7"16"-49"16,-4 0-12-16,1-9 0 0,-1 5 188 0,0-2 34 16,4 6 7-16,0 0 2 0,-7-9-91 0,7 9-19 0,-3 0-3 0,3 0-1 15,0 0-43-15,-4 9-9 0,1-3-1 0,3 7-1 16,-4 3-32-16,1 9-7 0,-1-3 0 15,1 12-1-15,-1 1-4 0,1 2-1 0,-1 13 0 0,1 4 0 16,-1-7-1-16,1 6 0 0,-4 10 0 0,3 0 0 16,-3-4-6-16,3 4-2 0,1 0 0 0,-1 9 0 15,4 0 5-15,-3 0 1 0,3-3 0 16,-4 6 0-16,4-6 9 0,-3 13 1 0,-1-10 1 0,1 13 0 16,-1-10-2-16,1-3-1 0,3 3 0 0,-4-18 0 15,4 2-3-15,0-2-1 0,4 5 0 0,-4 1 0 16,7-10-7-16,-4 7 0 0,1-13-1 0,3 16 0 15,3-16-11-15,-6 3 12 0,3-16-12 0,0 4 12 16,-3-10-20-16,-1-3-4 0,1-6-1 0,-4 0 0 16,3-10-131-16,-3 1-27 0,0-10-5 15</inkml:trace>
  <inkml:trace contextRef="#ctx0" brushRef="#br0" timeOffset="23384.951">17388 782 957 0,'0'0'42'0,"7"-3"10"0,-3-4-42 0,7-2-10 0,-1-3 0 0,4-1 0 16,4 4 69-16,0 5 12 0,-1-2 3 0,1-3 0 15,-1-1-28-15,1 1-4 0,3 3-2 0,0 6 0 16,1-10-6-16,-1 7 0 0,3-3-1 0,-2 3 0 15,2-4-4-15,-2-2-1 0,6 9 0 0,0-9 0 16,4-1-10-16,-1 4-3 0,8-3 0 0,0 5 0 16,3-2-11-16,1-3-2 0,3 9-1 0,-1-10 0 15,-2 1-3-15,6 3 0 0,1-4 0 0,2 7 0 16,-2-6-8-16,3 9 0 0,3-7 0 0,1-2 8 0,-1 9-8 16,1-9 8-16,-1 5-8 0,0-2 8 15,1 0 17-15,3 3 3 0,3 3 1 0,-3-10 0 0,4 10-17 0,-4-6-3 16,-4 6-1-16,1-9 0 0,3 9 7 0,0-10 1 15,7 10 0-15,0-3 0 0,3-3-5 0,-3 6-1 16,-3-6 0-16,-1 6 0 0,-3-10-1 0,7 10 0 16,4-3 0-16,-1-6 0 0,1 9 4 0,0-7 1 15,-4-2 0-15,0 9 0 0,-4 0 1 0,1 0 0 16,3 0 0-16,0 0 0 0,0 0-15 0,-4 0 0 16,4 0 0-16,-7 9 0 0,0-9 8 0,-3 7-8 15,3-4 0-15,3 3 0 0,1-3 9 0,-1 3-9 16,-3-2 8-16,0 2-8 0,7 0 12 0,-7-3-2 15,-4-3-1-15,8 0 0 0,6 10 3 0,-2-10 1 16,-9 0 0-16,1 0 0 0,0 9 3 0,-3-9 0 16,3 6 0-16,-4-6 0 0,-3 0-4 0,7 0 0 15,4 0 0-15,-1 10 0 0,-6-10-3 0,-1 3-1 0,4 3 0 0,0-6 0 16,-4 0-8-16,4 10 0 16,-7-10 0-16,11 9 0 0,-1-9 0 0,1 9 0 0,-4-9 12 0,3 7-4 15,-3-7 2-15,7 0 0 0,-3 0 0 0,6 0 0 16,-3-7-1-16,0 7 0 0,0 7 0 0,-3-7 0 15,-1-7-9-15,1-2 10 0,-4 9-10 0,7 0 10 16,-4-9-10-16,4 9 0 0,-3 0 9 0,-4 0-9 16,-4 0 0-16,4 9 8 0,-3-9-8 0,3 0 0 15,-4 0 0-15,4 9-13 0,0-2 1 0,-3-7 1 16,-1 3 20-16,4 3 4 0,-7-3 1 0,7-3 0 16,3 0-14-16,1 0 11 0,-8 10-11 0,1-10 10 0,3 6-10 15,-4-6 8-15,-3 6-8 0,-3-3 8 0,2-3-8 16,1 10 8-16,4-10-8 0,-1 0 8 0,-3 0 0 0,7 9 0 15,-3-9 0-15,3 0 0 0,0 0-8 0,-4 0-9 16,7-9 9-16,-3 9-13 0,0-10 21 16,0 7 4-16,4-3 0 0,-4 6 1 0,-4-6-13 0,-3 3 0 15,0-4 0-15,0 7-10 0,0 0 10 0,-4-3 8 16,-3-3-8-16,0 3 11 0,-4 3-11 0,1 0 0 16,-1 3 0-16,-3 3 0 0,0-3 0 0,-4-3 0 15,-3 0 0-15,3 0 0 0,0 0 0 0,1 0 0 16,2 0 0-16,-2 0 0 0,-5 0 0 0,8-3 0 15,4 3 0-15,-5 0 8 0,5-6-8 0,-5 6 0 16,1 6 0-16,0-6 0 0,-4 0 0 0,-3 0 0 16,0 0 0-16,-4 0 0 0,7 0 0 0,-3-6 0 0,0 3 0 0,0 3 0 15,-4 3 0-15,7-3 0 0,0-3 0 0,-3 3 8 16,3 3-8-16,-6 3 0 0,2-6 0 0,-2 0 0 16,-1 0 0-16,-3 0 0 0,-4 0 0 0,0 0 0 15,4 0 0-15,-4 0 0 0,-4 0 9 0,5 0-9 16,-1 0 0-16,3 0 0 0,1 3 0 0,3-3 8 15,4-3-8-15,0 3-15 0,-4 0 4 0,4 0 1 16,3 0-13 0,0 0-2-16,-3-6-1 0,3 6 0 0,-3-3 4 0,0 6 1 0,0 3 0 0,3-6 0 15,-3 0-5-15,-1 0-1 0,1 0 0 16,-4 3 0-16,8-3-128 16,-5 0-25-16,-2 7-6 0</inkml:trace>
  <inkml:trace contextRef="#ctx0" brushRef="#br0" timeOffset="23938.96">28131 584 1170 0,'3'-18'25'0,"1"11"6"0,3-2 1 0,-4 6 1 0,4-13-33 0,-3 16 0 0,6-9 0 0,1-1 0 15,-1 10 56-15,1 0 4 0,3-6 0 0,0 3 1 16,0 3-11-16,1 0-2 0,2 0-1 0,4 0 0 0,0 0-19 16,1 3-3-16,2-3-1 0,1 6 0 15,3-12 13-15,0 12 3 0,4 0 0 0,7-2 0 0,0-4-12 0,7 0-1 16,-4 0-1-16,7 9 0 0,4-9-2 15,-3 0-1-15,-1 0 0 0,4 0 0 0,-4 0-7 16,4 0-2-16,7 0 0 0,-3 0 0 0,-1 0-14 16,4 0 0-16,0 0 8 0,-3 0-8 0,3 0 0 0,-4-9 0 15,0 9 0-15,8 0 0 0,-1-4 10 0,1-2-1 16,-4 6 0-16,0-6 0 0,-4 3-9 0,-3 3 10 16,0-10-10-16,-3 10 10 0,-1 0-10 0,0-6 12 15,-3 6-12-15,-3-9 12 0,-5 9-12 0,-6 0 0 16,7 0 0-16,-4 0 0 15,-3 0-72-15,0 0-8 0,-4 0 0 0,0 0-489 16,0 0-98-16</inkml:trace>
  <inkml:trace contextRef="#ctx0" brushRef="#br0" timeOffset="24495.026">30611 556 734 0,'0'0'32'0,"0"0"8"0,0 0-32 0,0 0-8 16,0 0 0-16,0 0 0 0,0 0 45 0,3-9 8 15,1 2 2-15,-1-2 0 0,1 0-15 0,6-1-2 16,-3 4-1-16,0 3 0 0,0-7-29 0,4 10-8 15,0-6 0-15,-4-3 0 0,3 9 9 0,1-10 1 0,-1 7 0 0,1-3 0 16,-4 12-10-16,0-3-14 0,4-3 3 0,-1 0 1 16,1 10 40-16,-1-1 8 15,1-3 2-15,0-6 0 0,-1 10 15 0,4-10 3 0,-3 9 1 0,-1-3 0 16,1-2-9-16,-4 5-2 0,0 0 0 16,4-2 0-16,-1-7-36 0,1 9-12 0,-4-6 0 0,0 4 0 15,-7-7 12-15,0 0-4 0,4 3 0 0,-4-3-8 16,0 0 11-16,0 0-11 0,0 0 10 0,0 0-10 15,0 0 11-15,0 0-11 0,7 6 12 0,-7-6-12 16,7 6 11-16,-7-6-11 0,0 0 10 0,0 0-10 31,0 0-23-31,0 0-10 0,0 0-3 0</inkml:trace>
  <inkml:trace contextRef="#ctx0" brushRef="#br0" timeOffset="25335.437">30977 594 1220 0,'0'0'54'0,"-3"9"11"0,-4-9-52 0,7 0-13 16,0 0 0-16,0 0 0 0,-4 6 106 0,4-6 18 0,0 0 4 0,0 0 1 15,0 0-69-15,0 0-13 16,11-6-3-16,-1 6-1 0,8 0-5 0,-4-9-1 16,0 9 0-16,4 0 0 0,0 0-7 0,-1 0-2 0,1 0 0 15,-4 0 0-15,4 0-11 0,-4 0-2 0,0 0-1 0,0 9 0 16,-3-9-4-16,-1 6-1 0,4-6 0 0,-3 4 0 16,-1-4-9-16,1 9 8 0,0-9-8 0,-1 6 8 15,4-6-8-15,-3 6 8 0,-1-2-8 0,1-4 8 16,0 9-8-16,-1-9 0 0,-3 0 0 0,0 0 8 15,-7 0 3-15,7 9 0 0,-7-9 0 0,0 0 0 16,0 0 8-16,0 0 1 0,0 0 1 0,4 7 0 16,-1 2-1-16,1-6 0 0,-4-3 0 0,-4 16 0 15,4-7-3-15,-3 10-1 0,3-9 0 0,-4 5 0 16,4-5-16-16,-3 8 8 0,-1-2-8 0,4-3 0 16,0-7 12-16,4 13-12 0,-4-10 12 0,0 1-12 15,3 5 9-15,1-5-9 0,-4 8 0 0,0-8 9 16,0-1-9-16,0 7 0 0,0-7 0 0,0 10 0 0,3-9 0 15,-6 5 0-15,3-5 0 0,0-1 0 0,-4 10 8 16,4-3-8-16,-7-1 8 0,4 7-8 0,-1-12 9 0,4-1-9 16,-3 13 10-16,-1-3-10 0,4-10 8 0,0 7-8 15,0-4 0-15,0 7 0 0,0-3 0 0,0 0 0 16,0-4 0-16,0 4 0 0,0-4 0 0,0 4 0 16,0-7 0-16,0 10 0 0,0-3 0 0,-3 0 8 15,-1-4-8-15,1 4 0 0,-1 3 0 0,1-1 0 16,-4-2 0-16,3-3 0 0,4 9 0 0,-4 0 0 15,1-4 0-15,3-2 0 0,-4 3 0 0,4 0 0 16,0 6 0-16,-3 3 0 0,3-6 0 0,0 0 0 16,3 6 0-16,-3-3 0 0,0 0 0 0,0-6 0 15,0 6 0-15,4-3 0 0,-4 3 0 0,0 0 0 0,3-9 0 0,1 6 0 16,0-3 0-16,-1 6 0 0,1 0 0 16,-4-12 0-16,0 12 0 0,0 0 0 0,0-6 0 0,0 9 0 15,0-9 0-15,0 3 0 0,0-1 0 0,0 5 0 16,0-8 0-16,0 7 0 0,0-6 0 0,-4 6 0 15,1-3 0-15,3 3 0 0,-4 0 0 0,0-6 0 16,-3 6 0-16,4-3 0 0,-1-6 0 0,1 9 0 16,-1-6 0-16,4 9 9 0,-7-9-9 0,4 6 8 15,-1 0-8-15,1-6 0 0,-1 9 9 0,-3-3-9 16,4 0 0-16,-1 4 9 0,0-1-9 0,1 0 0 16,-1 3 10-16,-3 1-10 0,4 2 8 0,-4-6-8 15,0 7 8-15,0-10-8 0,3 9 0 0,-3-5 8 16,0-1-8-16,4 3 10 0,-5-9-10 0,5 3 10 0,-1 0-10 0,1-6 0 15,-4-6 0-15,0 2-770 16,0-5-156-16</inkml:trace>
  <inkml:trace contextRef="#ctx0" brushRef="#br0" timeOffset="26677.272">17568 3021 864 0,'0'0'38'0,"0"0"8"0,7 0-37 0,4 0-9 0,0 0 0 16,3-3 0-16,0 3 113 0,0-7 21 15,0 7 4-15,4 0 1 0,-4 0-75 0,3 7-14 0,1-7-3 0,0 3-1 16,-1-3-8-16,4 0-2 0,1 0 0 0,2 0 0 15,-2 9-18-15,6-9-4 0,0 0-1 0,4 0 0 16,7 0 9-16,-1 0 2 0,-2 7 0 0,6 2 0 16,-3-9-9-16,3 0-2 0,0 0 0 0,4 3 0 15,-3-3 6-15,2 6 1 0,1-6 0 0,4 0 0 16,3 0 4-16,0 0 0 0,-1 0 1 0,1 0 0 16,0 0 2-16,0-6 0 0,0 6 0 0,4-3 0 15,-1 3-6-15,4 0-1 0,-4-9 0 0,4 2 0 16,-3 7 1-16,-1 0 0 0,1-9 0 0,6 6 0 15,-3-4-8-15,0-2-1 0,7 9-1 0,4-6 0 16,-8 3-11-16,1-4 0 0,-4 7 0 0,10-3 8 0,-6 3 0 16,-1 0 0-16,4 0 0 0,4 0 0 15,-8 0-8-15,-3 0 0 0,4 3 0 0,-1-3 0 0,1 7 0 0,-1-4 15 16,4-3-4-16,0 0-1 0,-3 6-10 16,3-6 0-16,-4 0 0 0,12 0 0 0,-5 0 0 0,4 6 10 15,0-6 1-15,11 0 0 0,-7 0-11 0,6 0 0 16,4 0 0-16,-3 0 0 0,-4 0 0 0,0 0 12 15,8-6 0-15,-1 6 0 0,-4 0-12 0,5 0-17 16,2 0 4-16,1 0 1 0,3 0 24 0,-7 0 6 16,-3 0 1-16,7-6 0 0,3 6-1 0,0 0 0 15,1-3 0-15,-5 3 0 0,5-7-2 0,-1 7 0 16,4-3 0-16,-4-3 0 0,0 6-6 0,-3-9-2 16,3 9 0-16,0-4 0 0,4-2 3 0,0 6 0 15,-4-9 0-15,0 9 0 0,8-7-11 0,-5 7 8 0,1-9-8 0,0 6 8 16,-4 3 0-16,4-10-8 0,3 4 12 15,-3 6-4-15,-4-9 0 0,1 6 0 0,-5-4 0 0,5 4 0 16,6-3 4-16,-3 0 1 16,-4 6 0-16,4-3 0 0,-1-4-13 0,-2 7 0 0,-8 0 0 0,0 0 0 15,0 0 0-15,-7 7 0 0,4-7 0 0,-4 3 0 16,-3-3 0-16,-1 6 8 0,1 0-8 0,-4-3 9 16,0-3-9-16,0 7 0 0,0-4 0 0,8-3 0 15,2 9 0-15,-3-9 0 0,-3 0 8 0,3 0-8 16,0 0 8-16,-3 0-8 0,3 0 0 0,-7 0 8 15,4 0-8-15,-8 0 0 0,-3 0 0 0,4 0 0 16,-1 0 0-16,1 0 0 0,0 0 0 0,-4 0 0 0,3 0 0 16,-3 6 8-16,-3-6-8 0,3 4 0 0,0 2 9 15,0-6-9-15,0 0 10 0,0 0-10 0,0 3 0 16,-4 3 8-16,-6-3-8 0,3-3 0 0,0 7 0 0,-4-7 9 16,1 6-9-16,3-3 8 0,0 3-8 0,-4-2 0 15,-3-4 0-15,0 9 0 0,0-9 0 0,0 0 0 16,0 6 9-16,3-6-9 0,0 3 54 0,1-3 6 15,-1 7 2-15,1-4 0 16,-8-3-96-16,4 6-19 0,-4-6-4 0,1 6-1 0,-1-3 58 16,1-3 0-16,-5 0 0 0,1 7 0 0,7-4 20 0,-3-3 0 15,-4 0 0-15,-1 9 0 0,-2-9-20 0,-4 0 0 16,-1 0 0-16,1 0 8 0,-4 7-17 0,1-7-3 16,2 3-1-16,-2 3 0 0,-1-6 13 0,-3 0 0 0,0 0 0 15,3 0 0-15,0 0-11 0,-3 0-9 0,0 0-1 0,-4 0-1 31,4 0-122-31,-4-6-24 0,-4 3-4 0</inkml:trace>
  <inkml:trace contextRef="#ctx0" brushRef="#br0" timeOffset="37010.915">18874 2218 576 0,'0'0'51'0,"0"0"-41"0,0 0-10 0,3 9 0 15,1 1 220-15,-1-1 43 0,1 4 8 0,3-1 1 0,0 13-227 0,0-15-45 16,0 9-10-16,0 0-2 0,4-4 21 0,-1 1 4 15,1-4 1-15,3-2 0 0,4-4-14 16,-1-3-16-16,4 3 3 0,0-6 1 0,4 0 25 0,3-9 6 16,1 3 1-16,2-7 0 0,-6-2-2 0,3-1 0 15,1 3 0-15,-1-2 0 0,0-4-4 0,-3 9-1 16,-1-5 0-16,5 5 0 0,-1 7-13 0,-4-3 0 16,5 6 8-16,-5 9-8 0,1 1 17 0,0-1 1 15,-4 1 0-15,4 5 0 0,3 4 27 0,-3-3 6 16,3-4 1-16,-4 1 0 0,5-1-16 0,-1-2-4 15,-3-4 0-15,3-6 0 0,0 0-15 0,0 0-3 16,1-6-1-16,2-4 0 0,-3 1-2 0,4 0-1 16,-4-7 0-16,8 7 0 0,-1-1-10 0,-3 1 8 15,-4-1-8-15,4 10 8 0,-4-3-8 0,0 3 0 16,-3 3 0-16,3-3 0 0,-3 10 0 0,-4-1 0 0,4-3 0 16,-1 4 0-16,-2-7 0 0,2 3 0 15,4-3-9-15,1-3 9 0,2 7 0 0,5-14 0 0,-5 7 11 16,8-3-11-16,0-6 23 0,0-7-3 15,3 7 0-15,4-10 0 0,-4 0-20 0,1 3 0 0,-4-2-12 0,3-1 4 16,-3 3 8-16,-1 7 0 0,1-1 0 0,4 7 0 16,-5 3 0-16,1 0 0 0,-4 0-9 0,1 3 9 15,-1 7 0-15,-3-1 0 0,0 7 0 0,-4-13 0 16,0 6 12-16,0-2 6 0,0 2 2 0,1-9 0 16,-1 0 0-16,7 0 0 0,0 0 0 0,-3-9 0 15,-7 2-12-15,7-2-8 0,6 6 9 0,5-13-9 16,-1 7 11-16,-7-1-11 0,-3 7 12 0,3-9-12 15,-3 12 0-15,0-4 0 0,-4 4 0 0,0 4 0 0,1 2 0 0,-1 3 0 16,0 1 0-16,-3-1 0 0,-4 0 0 16,4 1 16-16,10-1-1 0,-7 4-1 0,-3-10-2 0,3 6 0 15,14 1 0-15,1-10 0 0,-8 0-12 0,0 0 9 16,0-13-9-16,1 7 8 16,6-10-8-16,0 7 0 0,-3-1 0 0,7 1 0 0,0-3-16 0,0 5 0 15,-4 4 1-15,0-3 0 0,1 12 15 0,-4-6-9 16,-1 3 9-16,1 7-8 0,-3-1 20 0,-5 7 5 15,5-13 1-15,-1 13 0 0,0-7-18 0,4 0 0 16,0 1 0-16,3-1 0 0,0-3 0 0,4-2 0 16,0 2 0-16,-4-6 0 0,1 0 8 0,3-6-8 15,-1 6 0-15,1-4 0 0,7-2 0 0,-3 3 0 0,-1 3 0 16,4 0-9-16,-4 0 9 0,4 9-13 0,-7-5 5 16,4 8 8-16,-8 1-9 0,4-4 9 0,-4 7 0 0,4-4 0 15,-4 4-8-15,4 3 8 0,0-4 0 0,3-5 0 16,1-1 0-16,3 1 0 0,0-1 0 0,-1-9 0 15,1 0 0-15,4 0 0 0,-1-9 0 0,4-1 0 16,4 1 0-16,-1 3 0 0,-6 2 0 0,-1-5-10 16,1-7-11-16,-1 7-3 0,-3 6 0 0,3-3 0 15,-3 6 24-15,4 0-11 0,-8 9 11 0,-3 0-8 16,0 7 8-16,0-7 0 0,-4 7 0 0,0-3 0 16,1 6 8-16,-4-1 6 0,3-2 2 0,4 3 0 15,-4-3 7-15,4-13 1 0,0 3 1 0,7 3 0 16,-4-2-25-16,4-4-17 0,0-3 2 0,-4 9 1 15,4-9 2-15,0 0 1 0,0 6 0 0,0-6 0 16,0 10 11-16,0-7-13 0,0-3 5 0,3 9 8 0,-3 4-9 16,-4-1 9-16,4-2 0 0,0-4 0 0,4 7 0 15,3-7 0-15,0 0 0 0,10-3 0 0,-3-3 0 0,4 0 0 16,3-3 0-16,0-3 0 0,7-3 0 0,4-7 0 16,-1-3 0-16,1 0 0 0,3 0-23 0,1-6 3 15,2 7 0-15,-3 2 0 0,4-6 5 0,0 6 2 16,-4 1 0-16,4 5 0 0,3-2 24 0,0 5 5 15,-3-2 0-15,-4 3 1 0,0 6 26 0,1 0 5 16,-1 0 0-16,-4 6 1 0,1-6-14 0,0 0-3 16,-8 0-1-16,1 0 0 0,3 0-15 0,-7 0-4 0,-3 0 0 15,-1 0 0-15,-10-6-12 0,4 6 0 16,-8-4 0-16,-3 4 0 16,4-9-44-16,-8 9-11 0,4 0-2 0,-7 0-1055 0</inkml:trace>
  <inkml:trace contextRef="#ctx0" brushRef="#br0" timeOffset="80035.974">5532 15577 1148 0,'-15'-10'51'0,"12"10"10"0,-8-9-49 0,4 3-12 15,4-4 0-15,-1 7 0 0,-3-6 84 0,7 2 15 16,0-2 2-16,0-1 1 0,-3 4-34 0,3 6-8 16,0-3 0-16,0 3-1 0,0 0-11 0,0 0-3 15,0 0 0-15,0 0 0 0,0 0 31 0,0 0 5 16,0 0 2-16,3 9 0 0,4 1-15 0,-7 9-4 16,0 0 0-16,0-4 0 0,-10 10-9 0,3-3-3 0,3 3 0 0,1 4 0 15,-5-4-32-15,5 3-6 0,-8 6-2 0,8 1 0 16,-1-1 0-16,1 1-1 0,-1-4 0 0,4 4 0 15,0-1-11-15,0-6 0 0,-7 7 0 0,7-7 0 16,0 0 0-16,0 7-16 0,0-10 4 0,0 3 1 16,-3-3 20-16,3 3 4 0,0 1 1 0,-7-4 0 15,0 3 2-15,7-3 1 0,-7-6 0 0,3 6 0 16,-3-6 2-16,0-4 0 0,3-2 0 0,1-7 0 16,-1 4-4-16,4-4-1 0,0-6 0 0,0 0 0 15,0 0-2-15,-7-13 0 0,4 4 0 0,3-10 0 16,0 0-12-16,3-6 0 0,4 6 0 0,-7-6 0 15,7 7 0-15,-3-1 0 0,3 0 0 0,4 3-10 0,-4 4 10 0,-4-4 0 16,8 7 0-16,-1-1-8 16,-6 4 8-16,-1 3 0 0,8-3 0 0,-4 2 0 0,4-2 0 0,-8 6 0 15,-3 0 0-15,11-9 0 0,-1 9 0 16,-3-3 0-16,0-4 0 0,4 1 0 0,-8-3-9 0,5-1 9 16,6 7-10-16,-4-6 10 0,-6-1 0 0,6 1 0 15,1-4 0-15,-1 4 0 0,-10 6 0 0,8-3 12 16,-1 6-1-16,-7 0 0 0,0 0-11 0,0 0 0 15,3 6 0-15,8 3 0 0,-8 1 10 0,4 8-10 16,-3 7 12-16,-4-6-12 0,7 10 8 0,-7-4-8 16,3 0 0-16,4 3 0 0,-7 0 12 0,4 0-4 15,7 4 0-15,-8-4-8 0,4-3 10 0,0-3-10 16,0 0 8-16,4-3-8 0,-4-7 0 0,3-2 0 16,8-1-12-16,-4-3-871 0,4-6-174 0</inkml:trace>
  <inkml:trace contextRef="#ctx0" brushRef="#br0" timeOffset="104412.7959">3196 5677 1036 0,'-10'3'46'0,"10"-3"10"0,0 0-45 0,0 0-11 16,0 0 0-16,0 0 0 0,-7-3 106 0,7 3 19 0,0 0 4 0,0 0 1 16,0 0-54-16,0 0-12 0,0 0-1 0,0 0-1 15,0 0-5-15,7 3-1 0,-7-3 0 0,10 9 0 16,4 1-38-16,-3-1-8 0,-1-3-2 0,-2 4 0 15,9-10 24-15,-3 6 5 0,0-6 1 0,8 3 0 16,-8-3-21-16,7 0-4 0,4 7-1 0,-1-7 0 16,1-7-12-16,0 4 0 0,-1-3 0 0,1 6 0 15,-4-10 9-15,0 10-9 0,4-6 8 0,-11 3-8 16,0 3 0-16,0 3 8 0,-3-3-8 0,3 0 0 16,-7 6-31-16,4-6-11 0,-11 0-2 0,0 0-873 15</inkml:trace>
  <inkml:trace contextRef="#ctx0" brushRef="#br0" timeOffset="104678.428">3186 5724 1465 0,'0'0'64'0,"0"0"15"0,0 0-63 0,0 0-16 16,0 0 0-16,0 0 0 0,0 0 112 0,0 0 20 0,0 0 4 0,0 0 1 15,3 0-58-15,8-6-12 0,3 2-3 0,-4 4 0 16,5 0-51-16,2 4-13 0,1 2 0 0,3-6 0 16,0 0 44-16,4 0 5 0,-8 0 2 0,12 0 0 15,-5 0-34-15,5 0-6 0,-5 0-2 0,8 0 0 16,-7-10-9-16,3 10 0 0,-3 0 9 0,-4-6-9 16,4 6-8-16,-4-9-7 0,-4 9-1 15,4 0-690-15,1 0-138 0</inkml:trace>
  <inkml:trace contextRef="#ctx0" brushRef="#br0" timeOffset="105496.035">4043 9844 403 0,'0'0'36'0,"0"0"-36"16,-4-6 0-16,1 6 0 0,-8 0 128 0,4-6 20 0,4 3 3 0,-4 3 1 16,3-10-8-16,1 10 0 0,-5-6-1 0,5 3 0 15,-4-3-30-15,0-4-5 0,7 10-2 16,0 0 0-16,0-3-31 0,0-3-7 0,0 6 0 0,0 0-1 16,7-3-35-16,-7 3-8 0,7-7 0 0,4 7-1 15,3 0-15-15,-4 0-8 0,8 0 8 0,-1 0-8 16,8 0 0-16,-7 7 8 0,3-4-8 0,0-3 0 15,4 6 0-15,-11-3 8 0,7-3-8 0,-7 0 0 16,7 0 0-16,-6 6 8 0,-1-12-8 0,7 6 0 16,-11 0-16-16,4 0-7 0,-3 0-1 0,0 0-1 15,3 0-63-15,-4 0-12 16,-10 0-2-16,0 0-736 0</inkml:trace>
  <inkml:trace contextRef="#ctx0" brushRef="#br0" timeOffset="105680.078">4145 9785 518 0,'-7'0'46'0,"4"0"-37"15,-12 0-9-15,5 0 0 0,3 0 157 0,0 0 30 16,-4 0 5-16,1 0 2 0,3 0-78 0,7 0-16 16,0 0-4-16,0 0 0 0,0 0-32 0,0 0-8 15,7 6 0-15,-4-3-1 0,8 7-14 0,-1-4-2 16,11-3-1-16,-6 3 0 0,6-3 1 0,-7-3 0 16,11 7 0-16,-4-7 0 0,3 0-17 0,1 0-3 15,0-7-1-15,3 4 0 0,4-3-8 0,-4 3-2 16,4-3 0-16,3-4-636 15,0 1-127-15</inkml:trace>
  <inkml:trace contextRef="#ctx0" brushRef="#br0" timeOffset="138817.653">20027 7053 518 0,'0'0'23'0,"0"-9"5"0,0 3-28 0,0 6 0 15,0 0 0-15,0 0 0 0,0-3 276 0,0-4 51 16,0 7 9-16,0 0 3 0,0 0-191 0,0 0-37 16,0 0-8-16,0 0-2 0,0 0-41 0,7 7-9 15,0-4-2-15,-3 12 0 0,3-5-16 0,0 9-3 16,0 0-1-16,0 6 0 0,0 3-10 0,0-3-3 16,-3 13 0-16,3-4 0 0,-4 1-5 0,4 2-2 15,-3 7 0-15,6 0 0 0,-2-6 1 0,-1 5 0 16,-4-8 0-16,4-1 0 0,0 1 10 0,0-7 1 15,0-3 1-15,0-3 0 0,4-6-1 0,-4 3 0 16,0-10 0-16,0 1 0 0,4-1-9 0,-1-9-1 16,4-3-1-16,4-7 0 0,0-5 3 0,-1-4 1 15,4-9 0-15,1-7 0 0,-1-9-3 0,0 0-1 16,0-3 0-16,0-3 0 0,-3 3 13 0,0 10 2 0,-4-4 1 0,0 3 0 16,-4 4-37-16,1 5-7 0,-4 1-2 0,0 3 0 31,-3 0-19-31,3 6-4 0,-4 0-1 0,4 1 0 15,-3 2-158-15,3-3-32 0</inkml:trace>
  <inkml:trace contextRef="#ctx0" brushRef="#br0" timeOffset="140198.848">20602 7471 115 0,'0'0'0'0,"0"0"10"0,0 0-10 0,0 0 0 15,0 0 0-15,0 0 0 0,-3 3 418 0,3 12 82 16,3-2 16-16,-3 3 3 0,4 2-368 0,-1 7-74 16,1 4-14-16,-4-1-3 0,3 13-19 0,-3-4-3 15,0 1-1-15,4 6 0 0,-4 0 0 0,0-10 0 16,3 13 0-16,1-15 0 16,-1-1-18-16,-3 3-4 0,4-5-1 0,-4-4 0 0,4 3-6 0,-1-3 0 15,-3-6-8-15,0 6 12 0,4-6-12 0,-4-3 0 16,0-7 0-16,0-6-10 15,0-3-142-15,0 0-28 0,-4-9-5 0,1-10-2 0</inkml:trace>
  <inkml:trace contextRef="#ctx0" brushRef="#br0" timeOffset="140441.01">20507 7449 576 0,'0'0'51'0,"0"0"-41"0,0-10-10 0,0 7 0 15,4-3 184-15,3 3 36 0,-4-4 6 0,8 4 2 16,-4-3-135-16,3 3-26 0,1-3-6 0,7 6-1 15,-4 0-27-15,0 6-5 0,-4-3-2 0,8-3 0 16,-4 9 2-16,4-2 0 0,-4 2 0 0,-4 0 0 16,1 1 14-16,0-1 3 0,-1 7 1 0,-6-4 0 15,3 4 9-15,-4-6 1 0,-3 8 1 0,0-2 0 16,0 3-13-16,-3-3-2 0,-4-4-1 0,0 7 0 16,0-3-20-16,-4 2-4 0,0-2-1 0,-3-3 0 15,4 2-16-15,-1-5 10 0,-3-4-10 0,3-3 8 16,1-3-41-16,-1 6-9 15,4-12-2-15,0-3 0 0,4-1-184 0,3-5-36 0,0-23-8 16,10 4-2-16</inkml:trace>
  <inkml:trace contextRef="#ctx0" brushRef="#br0" timeOffset="140890.133">20853 7392 1119 0,'7'19'49'0,"0"-10"11"0,-7 7-48 0,3-3-12 15,1 9 0-15,-1-4 0 0,-3 1 103 0,0 6 17 16,0-3 4-16,4 3 1 0,-4-6-33 0,0 0-8 15,3-3 0-15,-3 2-1 0,0-8-32 0,4-1-7 16,0-2 0-16,-4 2-1 0,0-9-25 0,0 0-5 16,0 0-1-16,0 0 0 0,3-9 9 0,4 2 2 15,-7-5 0-15,4-4 0 0,-4-3 1 0,0 4 1 16,0-4 0-16,0 3 0 0,0 3-15 0,3-2-10 16,-3 2 12-16,7-2-12 0,-3 5-9 0,-1 4-9 15,-3 6-2-15,7 0 0 0,0-3 20 0,-7 3 12 0,7 0-1 16,0 0-1-16,4 3-10 0,0-3-14 15,-1 6 3-15,4-6 1 0,-3 3 10 0,3 4 0 0,0 2 0 16,0-9 0-16,0 6-8 0,4-3 8 0,-4-3-8 0,7-3 8 16,-3 3 0-16,3-6 0 0,-3 3 0 0,-1-3 0 15,-6-1 0-15,3-2 8 0,0 6-8 0,-3-7 8 16,-8 1-8-16,4 3 8 0,0-4-8 0,-3 1 8 16,-4 3 0-16,-4 2 1 0,-3-2 0 0,0 3 0 15,4-3 5-15,-8-4 1 0,-6 10 0 0,-1-9 0 16,0 9 25-16,1 0 6 0,6 0 1 0,-3 0 0 15,0 0-18-15,0 6-3 0,3-3-1 0,1 4 0 16,2 5-17-16,1-2-8 0,0 5 0 0,0 4 8 0,0 0 5 16,4-3 1-16,-4 9 0 0,7-7 0 0,0 1 0 15,0 0 0-15,0 0 0 0,3-3 0 0,1-7-14 0,-1 7 0 16,4-13 0-16,0 6 0 16,4-2-158-16,0-7-25 0,6 0-5 0</inkml:trace>
  <inkml:trace contextRef="#ctx0" brushRef="#br0" timeOffset="141204.952">21322 7474 172 0,'10'6'16'0,"-10"-6"-16"16,0 0 0-16,0 0 0 0,4 9 310 0,-4 1 59 15,4-1 12-15,-1 7 3 0,-3-4-192 0,4 7-39 16,-1-3-7-16,1 3-2 0,-4 0-63 0,3-4-13 16,1 4-2-16,3-3-1 0,0-4-30 0,0-2-7 0,0-1 0 0,0 7-1 15,4-10-27-15,-4-3 8 0,0-3-8 16,3 0 0-16,1 0 8 0,-4-3-8 0,0-3 0 0,0-4 8 15,-3 1 0-15,-1 0-8 0,4-1 12 0,-3-6-4 16,-11 7-8-16,7-7 10 0,3 7-10 0,1 0 10 16,-4-1-18-16,0 7-4 0,0-6-1 0,0 9 0 15,3-7 4-15,-3 7 1 0,0 0 0 0,0 0 0 32,11 0-53-32,-4-6-11 0,-7 6-1 0,0 0-1 0,10 6-29 15,1 1-5-15,-4-4-2 0,0 6 0 0,-7-9 74 0,7 6 16 0,4 4 2 0,-4-7 1 16,-7-3 17-16,3 9 14 0,8-2-2 0,-8 2-1 15,-3-9 27-15,0 0 6 0,7 9 0 0,1-9 1 16,-1 7-33-16,-7-7-12 0,0 0 9 0,0 0-842 16</inkml:trace>
  <inkml:trace contextRef="#ctx0" brushRef="#br0" timeOffset="141834.77">21555 7386 576 0,'0'0'51'0,"0"0"-41"15,0 0-10-15,0 0 0 0,10 6 160 0,-6 4 31 16,-4-10 5-16,0 0 2 0,10 6-134 0,1-3-28 15,-7 6-4-15,3 1-2 0,0-1-30 0,3-3-8 16,8-2-1-16,-4 2 0 16,-14-3-59-16,11 3-12 0,6 4-3 0,-3-1 0 15,-7-3 27-15,0 4 4 0,0-1 2 0,4 1 0 0,3 5 74 0,-10-5 16 16,-8 2 2-16,8-2 1 0,3 5 74 0,-4 4 15 16,-10-3 4-16,0 3 0 0,4-10-14 0,3 10-2 15,0-3-1-15,-4-4 0 0,-10 4-51 0,10-7-11 16,15 1-1-16,-4-1-1 0,-14-3-35 0,7-6-6 15,0 0-2-15,11 0 0 0,3 0-12 0,-4 0 0 0,-3-6 0 16,4-3 0 0,7 5-33-16,-8-5-3 0,-6 0-1 0,3-7 0 15,0 10-8-15,0-4-2 0,-7-2 0 0,3-4 0 16,-3 7 6-16,0-1 1 0,4 4 0 0,-8-3 0 0,-10-1 24 0,11 7 6 0,3-3 1 16,0 6 0-16,-7-10 9 0,7 10 0 0,0 0 0 0,0 0 0 15,10 0 0-15,-3 0 0 0,-7 0 0 0,11-6 0 16,3 6 0-16,0-3 0 0,-3 3 0 0,-4-6 0 15,3 6 0-15,1 0 0 0,0 0 0 0,-1 6 0 16,-6-6 0-16,6 0 0 0,1 3 0 0,-4 3 0 16,-7 4 8-16,7-1-8 0,0 1 10 0,0 5-10 15,-3-5 11-15,-4-1-11 0,0 0 12 0,3 7-12 0,4-6 11 0,-3-1-11 16,-4 0 10-16,3 1-10 16,4-4 0-16,-7-6 0 0,0 0 0 0,0 0 0 0,0 0 0 0,0 0 0 15,0 0 0-15,0 0 0 0,0-6 14 0,7-4-3 16,4 1-1-16,0 0 0 0,-11 2-2 0,3-2-8 15,4-1 12-15,4 1-4 0,-8 0-8 0,1-1 0 16,-1 4 0-16,1 3 8 0,6-3-8 0,-10 6 0 16,0 0 0-16,0 0 8 0,0 0 20 0,0 0 4 15,0 0 1-15,0 0 0 0,0 0 3 0,0 0 0 16,0 0 0-16,0 0 0 0,0 0-17 0,0 0-3 16,7 9-1-16,0 0 0 0,-7 7-7 0,0-7-8 15,8 1 11-15,-1 6-11 0,-7-7 8 0,7 10-8 16,-4-10 0-16,11 7 0 0,4-7 0 0,-4 7 0 0,-14-4 0 15,11-2 0 1,3-4-140-16,-4-3-28 0</inkml:trace>
  <inkml:trace contextRef="#ctx0" brushRef="#br0" timeOffset="142302.15">24493 7122 2419 0,'0'0'53'0,"0"0"11"0,0 0 3 0,0 0 1 0,0 0-55 0,0 0-13 15,0 0 0-15,0 0 0 0,0 13 54 0,-3-4 8 16,3 10 2-16,3 6 0 0,-3 4-52 0,4-4-12 16,3 9 0-16,-4 4 0 0,8 15 0 0,-4 0 0 15,0-9-9-15,7 0 9 0,-3-6 0 0,7-4 0 16,-4-5 0-16,0-4 10 0,3 0-10 0,1-13 0 0,0 4 0 15,-1-7 0-15,1-9 0 0,0 0 0 0,-4-9 0 16,7 0 0-16,-7-7 0 0,4-3 0 16,-1-6 0-16,-3-3 0 0,0-10 13 0,1-3 1 0,2 1 0 15,-6-11 0-15,-1 14-22 0,-3-13-5 0,4 9-1 0,0-9 0 16,-4 12 54-16,-4-3 10 0,4 10 2 0,-3 0 1 16,3 2-40-16,-4 1-13 0,1 9 8 0,-1-6-8 15,1 16-82 1,-1-7-20-16,1 7-4 0,3 6-1054 0</inkml:trace>
  <inkml:trace contextRef="#ctx0" brushRef="#br0" timeOffset="142511.176">25199 7188 1958 0,'-11'10'87'0,"4"-1"17"0,4 1-83 0,-4-4-21 16,-4 3 0-16,4 10 0 0,-4-3 107 0,1 3 17 15,-1 6 3-15,1-3 1 0,-4 3-63 0,7 3-12 16,0-3-2-16,-1 3-1 0,5-3-29 0,3 0-5 16,3-6-2-16,-3 9 0 0,8-9-14 0,-5-3 0 15,4 3 0-15,4-10 0 0,-1 1 17 0,4-1 1 16,-7-3 0-16,8-3 0 16,-1-3-131-16,3-3-27 0,-3-3-4 0,1-3-916 0</inkml:trace>
  <inkml:trace contextRef="#ctx0" brushRef="#br0" timeOffset="142857.312">25291 7455 1497 0,'0'0'66'0,"0"0"14"0,0 0-64 0,0 0-16 0,0 0 0 0,0 0 0 15,0 0 139-15,0 0 24 0,7-6 5 0,0-4 0 16,0-2-116-16,3-4-23 0,1-3-5 0,0 3 0 16,-4-2 0-16,7 8 0 15,-4-5 0-15,1 5 0 0,-4 1-39 0,-4-1-7 0,8 10-2 0,-4-3 0 16,-7 3 41-16,0 0 8 0,0 0 2 0,4 10 0 15,-1-1-43-15,1 4-9 16,-4 9-2-16,-4-1 0 0,4-5 47 0,-3 9 8 0,6-3 3 0,-3-3 0 16,0 6-31-16,0-6 0 0,7-3 0 0,0 2 0 15,-7 1-28-15,7-9 0 0,-3-1 1 16,3 4 0-16,0-10 47 0,4 3 8 0,-1-6 3 0,-3-6 0 0,4 6-15 16,-4-10-2-16,3 1-1 0,-3-7 0 0,1 7 6 15,-1-1 1-15,0-2 0 0,0-4 0 0,-4 7-20 0,4-1 0 16,-3 1 0-16,3 0 0 0,-4-4 0 15,1 10 0-15,-1-7 0 0,1 4 0 0,-4 6 0 16,0 0 0-16,0 0 0 0,0 0 0 0,4-3-12 0,-4 3-7 16,0 0-1-16,0 0 0 15,7-6-121-15,-7 6-25 0,0 0-5 0,7-3-1 0</inkml:trace>
  <inkml:trace contextRef="#ctx0" brushRef="#br0" timeOffset="143068.003">25710 7248 2156 0,'0'0'48'0,"0"0"9"0,0 0 3 0,0 0 0 0,0 0-48 0,0 9-12 0,0 1 0 0,-3-1 0 16,3 1 60-16,0 8 11 0,-4-2 1 0,1 3 1 16,3 0-27-16,0-1-6 0,0 1 0 0,0 3-1 15,3-3-23-15,-3 0-5 0,4-10-1 0,-1 10 0 16,-3-10-10-16,8 1 0 0,-5-4 0 0,4-3 0 15,-3 4-143-15,-4-7-24 16,0 0-5-16,10-7 0 0</inkml:trace>
  <inkml:trace contextRef="#ctx0" brushRef="#br0" timeOffset="143288.709">25788 7260 518 0,'0'0'23'0,"0"0"5"0,0 0-28 0,4 10 0 0,-4-4 0 0,3 4 0 0,-3 8 319 0,-3-2 58 15,3 3 12-15,0 0 3 0,-4-1-256 0,4 1-50 16,-3 6-10-16,3-6-3 0,0 0-36 0,0 6-7 16,0-9-2-16,0 3 0 0,0-10 6 0,0 7 1 15,0-13 0-15,3 6 0 0,-3-9-47 0,0 0-10 16,0 0-2-16,0 0 0 16,0 0-27-16,0 0-5 0,4-12-2 0,-1 2 0 15,1 1-27-15,-1-4-6 0,-3 4-1 0,0-4-482 0,0 4-97 16</inkml:trace>
  <inkml:trace contextRef="#ctx0" brushRef="#br0" timeOffset="144266.018">25996 7213 806 0,'-7'4'72'0,"7"5"-58"0,0 3-14 0,4 1 0 16,-8 3 260-16,1-7 50 0,3 10 10 0,-4-3 1 15,4 2-193-15,-3 8-38 0,-1-8-8 0,4 1-2 16,4 0-44-16,-4 6-10 0,-4-6-2 0,1 0 0 16,-1-1-10-16,4-8-2 0,-4 6-1 0,4-7 0 15,0 0-1-15,0-9 0 0,0 0 0 0,0 0 0 16,-3 10 12-16,3-10 2 0,0 0 1 0,0 0 0 0,0-10 0 16,-4-2 0-16,1-4 0 0,3 7 0 15,3-10-25-15,1-3 0 0,-4 3 8 0,3 7-8 0,5-7 0 0,-5 3 0 16,1 0 0-16,3 4 0 0,-4-4-28 0,4 7 3 15,0-1 0-15,0 4 0 16,4-3-11-16,-4 6-3 0,4-4 0 0,-1 7 0 16,1-9-9-16,3 9-1 0,-4-3-1 0,8 3 0 15,-7 0 17-15,3 0 3 0,3-6 1 0,-3 6 0 0,4-7 12 0,-4 4 2 16,0 3 1-16,-3-6 0 0,0 6 14 0,-1-3 0 16,1 3 0-16,-4-7 0 0,-4 4 0 0,1-3 0 15,-1 6 0-15,-3 0 0 0,0 0 32 0,0 0 2 16,0 0 1-16,0 0 0 0,-3-9 14 0,3 9 3 15,-4 0 1-15,-3-10 0 0,-3 10-21 0,6-9-5 16,-6 9-1-16,2 0 0 0,1-6-10 0,0 6-1 16,0 0-1-16,0-4 0 0,7 4-4 0,0 0-1 15,0 0 0-15,-7 4 0 0,0 2-9 0,0 3 10 0,7 1-10 16,-3-1 10-16,6 0-10 0,-3 1 0 0,7-4 0 0,-3 4 0 16,3-1 0-16,-4 0 0 0,8 1 0 0,-4-4 0 15,3-3 0-15,1 3 0 0,0-6-9 0,-1 0 9 16,1 4-27-1,3-4-1-15,-4-4-1 0,1 4 0 0,3 0 3 0,-3-6 1 0,-4 6 0 0,3 0 0 16,-3 0 16-16,1 0 9 0,-1 6-10 16,-4-2 10-16,1 5 0 0,-1 7 0 0,1-1 0 0,-1 4 0 15,-3 0 0-15,0 0 13 0,0 6-1 0,-3-6 0 16,3-1 1-16,-4-2 0 0,4 3 0 0,0-10 0 16,0 1-13-16,4-1 8 0,-1 1-8 0,1-4 0 15,-4-6 0-15,0 0 0 0,0 0 0 0,0 0 0 0,7-6 0 16,3 2 0-16,-3-11 8 0,4 5-8 0,-7-2 16 0,3-4 1 15,0 0 0-15,0 7 0 0,0-10-17 16,0 10 10-16,0-7-10 0,0 7 8 0,0-1 28 0,0 1 6 16,0 6 1-16,0-3 0 15,0-1-60-15,-7 7-12 0,0 0-3 0,7 7 0 0,0-7 32 0,0 9 0 16,0 0 11-16,-3-2-3 0,-1 2 1 0,-3 0 1 16,8 1 0-16,-5-1 0 0,1 1-10 0,3-1 0 15,-4 0 0-15,4 1 0 0,0-1 0 0,4 4 0 16,-1-10 0-16,5 3 0 15,2-6-35-15,-3 0-12 0,4-6-2 0,0-3-1 0,-1-1 24 0,1 1 5 16,0-7 1-16,3 4 0 16,-7-4-14-16,0 0-2 0,0-3-1 0,0 1 0 0,-7-1 15 0,0 0 3 15,0-3 1-15,0 9 0 0,-7-5 31 0,4 2 7 0,-1-3 0 16,-3 10 1-16,4-7 46 0,-4 7 9 16,3-1 1-16,-3 4 1 0,0 6-25 0,0 0-5 0,0 0 0 15,0 0-1-15,0 0-15 0,4 16-4 0,0-7 0 0,-4 7 0 16,3-4-4-16,-3 4-2 0,4 3 0 0,-4 6 0 15,3 0-12-15,-3-3-2 0,7 3-8 0,0-6 12 16,-3 0-12-16,3 3 0 0,0-10 0 0,3 4 0 16,1-7-16-16,0 1-4 0,3-1 0 0,-4-3 0 15,1-3-60-15,3-3-12 0,-3 0-2 16,-4 0-680-16,-7 0-136 0</inkml:trace>
  <inkml:trace contextRef="#ctx0" brushRef="#br0" timeOffset="144404.01">26691 7445 1699 0,'0'0'75'0,"0"0"16"0,-7 0-73 0,7 0-18 16,0 0 0-16,0 0 0 0,0 0 112 0,0 0 20 16,0 0 3-16,11-6 1 0,-1 6-58 0,4 0-11 15,4 0-3-15,0 0 0 0,3 0-51 0,0-3-13 16,0 3 0-16,0 0 0 0,1 0 38 0,2 0 5 16,1 0 1-16,0 0 0 15,-1 0-122-15,1 0-24 0,0-6-5 0,-8 6-1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8:27:38.0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20221 10776 1638 0,'0'0'36'0,"0"0"7"0,0 0 1 0,0 0 3 0,0 0-38 0,0 0-9 16,4 9 0-16,3 0 0 0,-4 7 73 0,4 3 13 31,-3 0 2-31,3 6 1 0,-3 0-24 0,-1 3-5 0,4 10 0 0,-3-4-1 0,-4 10-27 0,7 0-6 16,-4 0-1-16,4-16 0 0,-3 7-2 0,3-7-1 15,0 0 0-15,0-3 0 0,0 3-9 0,4-9-1 16,-4-3-1-16,7 3 0 0,-4-10-3 0,4 1-8 15,-3-4 12-15,0-12-4 0,3 2-8 0,-4-11 8 0,4-4-8 0,1-6 8 16,-1-3 16-16,-4-1 2 16,4-5 1-16,-3-4 0 0,0-2-16 0,-1 2-3 0,1 3-8 0,-4 7 12 15,-4 3-12-15,4 3 0 0,-3 0 0 0,3 3 0 16,-4 10-25 0,1-7-8-16,-1 7-2 0,-3 0-1060 0</inkml:trace>
  <inkml:trace contextRef="#ctx0" brushRef="#br0" timeOffset="321.9938">20846 11318 1440 0,'-4'10'128'0,"4"-1"-103"15,-3 10-25-15,6-4 0 0,-6-2 148 0,3 3 24 16,0-1 4-16,3-2 2 0,-3-4-85 0,4-2-17 15,3 2-3-15,-4 0-1 0,8-9-44 0,-1 0-10 16,-3 0-2-16,4-9 0 0,3-7-1 0,-3 4-1 16,-1-4 0-16,4-9 0 0,-3 6 2 0,0-3 1 15,-4 0 0-15,0 0 0 0,-7 0 18 0,3 4 3 16,-3 5 1-16,-3-3 0 0,3 1-19 0,-4 5-4 16,-3 1-1-16,0 6 0 0,-4-4-6 0,1 7-1 15,-4 0 0-15,3 0 0 16,-3 7-30-16,0-4-6 0,3 6-2 0,-3 7 0 15,4-7-50-15,-1 1-9 0,1 9-3 0,-1-10-982 0</inkml:trace>
  <inkml:trace contextRef="#ctx0" brushRef="#br0" timeOffset="555.616">21269 10650 1209 0,'-7'0'108'0,"0"0"-87"0,3 0-21 0,-3 10 0 0,4-4 247 0,-4 3 45 15,0 4 8-15,0 3 3 0,3 9-184 0,-3 3-37 16,0 0-7-16,3 13-2 0,1-4-40 0,-1 11-8 16,4-5-1-16,0 11-1 0,4-4 3 0,3-3 1 15,0 6 0-15,4-6 0 0,-1-3-11 0,1-9-1 16,6-1-1-16,-6-9 0 15,7-3-73-15,-1 3-14 0,4-6-3 0</inkml:trace>
  <inkml:trace contextRef="#ctx0" brushRef="#br0" timeOffset="2967.607">21918 10732 691 0,'0'0'61'0,"0"0"-49"0,0 0-12 0,0 0 0 0,0 0 233 0,0 0 44 15,0 0 9-15,7 0 2 0,-7 0-128 0,0 0-26 16,0 0-5-16,7 0-1 0,7 0-52 0,-7 0-10 16,-7 0-2-16,0 0-1 0,11 0-16 0,-4 6-3 15,-7-6-1-15,0 0 0 0,0 0-11 0,0 0-3 16,0 0 0-16,0 0 0 0,0 0-4 0,0 0-1 16,0 0 0-16,0 0 0 0,0 0-7 0,0 0-1 15,0 0-1-15,0 0 0 0,7-6-5 0,-7 6-1 16,0 0 0-16,0 0 0 0,0 0-9 0,0 0 0 15,0 0 0-15,0 0 0 16,0 0-58-16,0 0-7 0,0 0-2 0,0 0 0 16,-7 0-136-16,7 0-27 0,0 0-6 0,0-10 0 15,0 7-9-15,0 3-2 0</inkml:trace>
  <inkml:trace contextRef="#ctx0" brushRef="#br0" timeOffset="3305.33">21932 10704 518 0,'0'0'46'0,"0"0"-37"0,7 0-9 0,-7 0 0 15,0 0 46-15,0 0 7 0,7 0 2 0,0 0 0 16,-7 0-38-16,0 0-7 0,11 6-2 0,-11-6 0 16,0 0 73-16,0 0 15 0,0 0 2 0,0 0 1 15,11-6 81-15,-4 6 16 0,-7 0 3 0,0 0 1 16,0 0-24-16,0 0-4 0,0 0 0 0,0 0-1 0,0 0-71 0,0 0-15 15,3 0-2-15,-3 0-1 0,4 6-44 16,3 3-9-16,0 1-1 0,0-1-1 0,-4 0-14 0,4 10-2 16,0-3-1-16,4 3 0 0,0 0-10 0,-4 9 12 15,-4-3-12-15,1 3 12 0,3-3-12 0,0 10 12 16,-7-1-12-16,0 4 12 0,3-4-12 0,-3-2-11 16,-3 2 3-16,-4 1 0 0,7-7-1 0,-4-3 0 15,-3 0 0-15,0 3 0 16,-10-3-242-16,-1-3-48 0</inkml:trace>
  <inkml:trace contextRef="#ctx0" brushRef="#br0" timeOffset="4347.095">21421 10973 864 0,'0'0'76'0,"0"0"-60"0,0 0-16 0,0 7 0 16,0 2 273-16,-4 0 52 0,4 7 11 0,0-3 1 16,0 5-196-16,0 7-39 0,0 10-8 0,-3 9-2 15,-1 0-50-15,1 3-10 0,3-3-3 0,0 3 0 16,-4 6-3-16,1-3-1 0,-1-3 0 0,4 7 0 15,0-14-5-15,0-8-2 0,0 2 0 0,0 1 0 16,0-7-10-16,0-3-8 0,0-6 12 0,0 0-12 16,0-1-73-16,0-2-22 15,0-7-4-15,0-9-997 0</inkml:trace>
  <inkml:trace contextRef="#ctx0" brushRef="#br0" timeOffset="4581.793">21237 11161 1036 0,'-10'-12'46'0,"10"6"10"0,0-4-45 0,0 1-11 15,3 6 0-15,-3-7 0 0,4 4 221 0,-1-3 43 16,1 2 8-16,6-2 1 0,-3-1-164 0,0 10-33 16,4-9-6-16,3 9-2 0,-3 0-36 0,3-3-8 15,0-3-2-15,0 6 0 0,4 0-10 0,-8 0-1 16,4 0-1-16,-3 6 0 0,0-3 2 0,-1 3 1 16,-3-3 0-16,0 4 0 0,0 2-3 0,0-6-1 0,-3 7 0 15,-1 5 0-15,-6-5 1 0,3 5 0 0,0-2 0 0,0-4 0 16,-7 7-22-16,0 0-4 0,0-4 0 15,3-2-1 1,1 5-41-16,-4-5-8 0,0-4-2 0,3-3 0 16,4-3-172-16,0 0-34 0</inkml:trace>
  <inkml:trace contextRef="#ctx0" brushRef="#br0" timeOffset="4716.322">21555 11124 921 0,'0'0'82'0,"0"0"-66"0,0 0-16 0,7 9 0 0,0 1 268 0,-4-1 51 16,-3 0 9-16,4 7 3 15,-4-7-197-15,0 7-39 0,0-6-8 0,-4-1-2 0,1 0-25 0,3 1-4 16,-4-1-2-16,4-9 0 16,0 0-138-16,0 0-27 0,0 0-5 0,0 0-928 15</inkml:trace>
  <inkml:trace contextRef="#ctx0" brushRef="#br0" timeOffset="4871.79">21562 10907 345 0,'-18'-15'15'0,"15"12"4"0,-1-4-19 0,1-2 0 16,-1-1 0-16,1 1 0 0,-1 3 312 0,0-4 58 15,4 7 12-15,-3-3 2 0,-1-3-285 0,4 9-58 16,4 0-11-16,-4 0-2 16,0 0-45-16,0 0-9 0,11-10-2 0,3 10 0 15,0 0-60-15,-4 0-12 0,1 0-2 0,3 0-563 0</inkml:trace>
  <inkml:trace contextRef="#ctx0" brushRef="#br0" timeOffset="4978.097">21742 10804 345 0,'0'0'15'0,"0"0"4"0,0 0-19 0,0 6 0 0,3 4 0 0,-3 5 0 15,-3-2 322-15,6 6 61 16,4 3 12-16,0 0 2 0,-10 3-224 0,3 9-45 0,0-6-8 0,7 1-3 15,0 5-44-15,-4-6-9 0,-6 7-1 0,6-16-1 16,12 6-37-16,-5 0-7 0,-3-6-2 0,0-4 0 31,7-2-42-31,0-4-9 0,-6-3-1 0,6-2-677 0,-7-4-135 0</inkml:trace>
  <inkml:trace contextRef="#ctx0" brushRef="#br0" timeOffset="5148.81">21773 11052 230 0,'-31'9'10'0,"20"0"2"0,1-9-12 0,2 0 0 15,1 7 0-15,-7-4 0 0,-3-3 432 0,6 0 84 16,11 0 17-16,0 0 3 0,-3-3-350 0,-1-4-70 16,4 7-15-16,7 0-2 0,7-9-54 0,-3 6-10 15,-4-3-3-15,10-4 0 0,12 4-16 0,-5 3-4 16,-2-3-1-16,2 2 0 0,4-2-11 0,1 3-11 16,-5 3 3-16,1-6 0 15,0 6-207-15,3 0-41 0</inkml:trace>
  <inkml:trace contextRef="#ctx0" brushRef="#br0" timeOffset="5398.4429">22641 10945 2379 0,'-14'6'105'0,"7"-3"23"0,0-3-103 0,7 0-25 0,0 0 0 0,0 0 0 16,0 0 65-16,0 0 8 0,11-3 2 0,-4 3 0 15,3-6-35-15,1 6-8 0,-1-3 0 0,12-3-1 32,2 6-50-32,-6-10-9 0,-4 10-3 0,0-6 0 0,14 6-1 0,-6-3 0 15,-8-3 0-15,0 6-733 0,0-4-147 0</inkml:trace>
  <inkml:trace contextRef="#ctx0" brushRef="#br0" timeOffset="5584.946">22662 11070 1800 0,'-21'10'80'0,"14"-4"16"0,-3-3-77 0,-1-3-19 16,8 7 0-16,-8-4 0 0,0 3 133 0,8-6 23 16,3 0 5-16,0 0 1 0,0 0-94 0,0 0-20 15,0 0-3-15,3 9-1 0,4 1-34 0,0-1-10 16,1-3 0-16,2 4 0 0,11-7 0 0,-3 3 0 15,0 4-10-15,3-10 10 16,7 6-65-16,0-3-7 0,0-3 0 0,1-3-1 16,-5-3-128-16,12-1-26 0,-1 4-5 0,4-6-540 0</inkml:trace>
  <inkml:trace contextRef="#ctx0" brushRef="#br0" timeOffset="5848.732">23364 10945 345 0,'0'0'31'0,"0"0"-31"15,0 0 0-15,0 0 0 0,0 0 341 0,0 0 63 0,-7 9 12 0,4 1 2 16,-1-1-210-16,-3 1-43 15,0 2-8-15,0 1-1 0,0 2-73 0,0-2-15 0,-3 3-2 0,2 2-1 16,5 1-33-16,-1-3-6 0,4 3-2 0,4-4 0 16,3-5-24-16,0-1 8 0,4 1-8 0,3-1 0 15,-4-3 0-15,4-3 0 0,8-3 0 0,-1-3 0 16,-4-3-8-16,5-3 8 0,-5-1 0 0,1 1 0 16,-4-7 0-16,0 4 0 0,-3-4 0 0,-4 0 0 15,0-3 16-15,0 1 5 0,-7 2 1 0,3-3 0 16,-3 7 1-16,-3-4 0 0,-1 0 0 0,-3-3 0 15,-3 1-11-15,-4 8-1 0,-1-5-1 0,-2 2 0 16,-8-3-32-16,4 7-6 16,-4-1-2-16,1 4-818 0,-5 6-164 0</inkml:trace>
  <inkml:trace contextRef="#ctx0" brushRef="#br0" timeOffset="6402.13">20627 12472 1612 0,'0'0'72'0,"0"0"14"0,0 0-69 0,0 0-17 16,0 0 0-16,0 0 0 0,0 0 214 0,0 0 39 15,0 6 8-15,3 4 2 0,5-1-186 0,-1 10-37 16,0 6-7-16,0 10-1 0,0-4-10 0,3 13-2 15,1 19 0-15,-4-4 0 0,0-2-2 0,0-4-1 16,-3 7 0-16,-1-13 0 0,1 6-1 0,-4-3 0 16,3-3 0-16,1 0 0 0,-1-3-8 0,1-3-8 15,-1-13 12-15,1 10-12 0,3-13-13 0,-4 0-10 16,-3-13-1-16,4-2-1 16,-4-10-127-16,0 0-24 0,0 0-6 0,0-13-1 15,-4-12-48-15,-3 0-9 0,-7-38-3 0,-3 10-463 0</inkml:trace>
  <inkml:trace contextRef="#ctx0" brushRef="#br0" timeOffset="6668.701">20521 12444 1728 0,'0'0'38'0,"4"0"8"0,-1-9 2 0,4 2 0 0,0 4-39 0,0-3-9 0,4 3 0 0,7-4 0 16,-4-2 53-16,10 6 9 0,1-3 2 0,0 6 0 15,3-4-1-15,-3-2 0 0,3 6 0 0,-3 0 0 16,-1 0-50-16,1 0-13 0,-4 0 0 0,-3 0 0 15,-1 0 56-15,-2 6 7 0,-1-2 1 0,-4-4 0 16,1 6-52-16,-4-3-12 0,0 3 0 0,-4-3 0 16,-3-3 54-16,0 0 8 0,0 10 2 0,0-1 0 15,0-9-64-15,0 7 0 0,-3 2-9 0,-1-3 0 0,-3-3 9 0,4 4 12 16,-8-4-2-16,4-3-1 16,-3 6-21-16,-1-3-4 0,0-3 0 0,1 6-1 15,-1-2-24-15,8-4-5 0,3 0-1 0,0 0 0 16,-11 6-167-16,11-6-34 0,0 0-6 0,0 0-565 15</inkml:trace>
  <inkml:trace contextRef="#ctx0" brushRef="#br0" timeOffset="7183.689">20754 12999 2066 0,'-14'0'92'0,"10"-3"18"0,-3-3-88 0,0 2-22 0,0-5 0 16,-3-7 0-16,6-2 81 0,-3-8 12 0,0-8 3 0,0-4 0 15,3-15-69-15,4 0-14 0,-3-1-2 0,3 1-1 16,3 0-10-16,4 9 0 0,0 6 0 0,0 4 0 15,1 6 0-15,-1 2 0 0,0 8 0 0,0 2 0 16,-4 7-9-16,4-1 9 0,-7 10-12 0,7 6 12 16,4-2 0-16,0 11 0 0,-4 10 12 0,0 4-3 15,-4 5-43-15,4 4-9 0,-7 15-1 0,4 0-1 16,-4 1-16-16,0 8-3 0,0-8-1 16,-4 2 0-16,1-3 49 0,-1-2 16 0,4-8-10 0,-3 1 10 0,-1-12 29 0,1-1 11 15,3-9 3-15,0-6 0 0,0-7-7 16,0-9-2-16,0 0 0 0,0 0 0 0,-4-16 10 0,1-2 1 15,-1-4 1-15,4-10 0 0,-4 4-18 0,1-10-4 16,-4-2-1-16,0-7 0 0,0 3 21 16,0-10 5-16,3 7 1 0,1-3 0 0,-1 6-9 0,4 16-1 15,4 0-1-15,-1 3 0 0,1 6-28 0,3 3-11 16,-4 7 8-16,4 6-8 0,0-4 0 0,4 14 0 16,-4-4-9-16,4 13 9 15,-4 2-36-15,3 7-1 0,-6 4 0 0,3 5 0 16,-4 4-96-16,4 6-19 0,-3-7-4 0</inkml:trace>
  <inkml:trace contextRef="#ctx0" brushRef="#br0" timeOffset="7483.23">21459 12312 691 0,'0'0'61'0,"0"0"-49"0,0 0-12 0,0 0 0 0,0 0 400 0,0 0 78 0,0 0 15 0,0 0 3 15,-7 6-329-15,0 4-67 0,4 6-12 0,3-4-4 16,-4 13-64-16,4 0-20 0,0-3 8 0,4 13-8 16,-1 6 0-16,1-10 0 0,-1 13 0 0,4-10 0 0,4 4 0 0,0 3 0 15,-4-13 0-15,3 0 0 16,1 0 0-16,3-3 0 0,4-6 0 0,-1-3 0 16,-6-7 16-16,3-2 9 0,4-7 2 0,-4-7 0 0,-7-2-40 15,0-7-8-15,7-3-2 0,0-9 0 0,-3-6 41 0,-4-1 8 16,0 4 2-16,0-4 0 0,3 1 1 0,-3 9 1 15,-7-3 0-15,0 2 0 0,7 8-14 0,1-1-2 16,-12 0-1-16,4 3 0 0,-4-2-13 0,8 8-12 16,0 1 3-16,-1-1 0 15,-10 4-168-15,11-3-34 0,3-1-6 0</inkml:trace>
  <inkml:trace contextRef="#ctx0" brushRef="#br0" timeOffset="7653.824">22024 12899 518 0,'11'0'46'0,"-11"0"-37"0,0 0-9 0,0 0 0 15,3 9 424-15,1 0 84 0,-8-2 16 0,4 2 3 16,0 1-396-16,0-1-79 0,4 0-16 0,-4-2-4 16,-7 2-32-16,7-9 0 0,7 3 0 0,-7-3 0 31,0 0-181-31,0 0-34 0</inkml:trace>
  <inkml:trace contextRef="#ctx0" brushRef="#br0" timeOffset="7979.209">22348 12240 806 0,'0'0'72'0,"0"0"-58"16,0 0-14-16,-7 0 0 0,-7 0 317 0,7 0 61 15,7 0 12-15,-10 16 2 0,-8-7-230 0,4 10-46 16,10 0-10-16,1 3-2 0,-1 0-54 0,-3 3-11 15,4 9-3-15,6 1 0 0,1-4-22 0,-1 13-5 16,-6-9-1-16,6-1 0 16,8-6-29-16,0 7-7 0,-8-7 0 0,4-3-1 15,4-6-37-15,3 0-7 0,0-4-2 0,4-2-665 0,-4-7-132 16</inkml:trace>
  <inkml:trace contextRef="#ctx0" brushRef="#br0" timeOffset="8204.493">22564 12318 2131 0,'0'0'94'0,"0"10"20"15,3-1-91-15,-3 1-23 0,-3 9 0 0,3-4 0 16,0 4 118-16,0 6 19 0,-4 3 4 0,4 16 1 16,4 0-70-16,-4-6-13 0,0 6-3 0,0 0-1 0,0 9-32 0,0-6-7 15,7 6 0-15,-4-3-1 16,-6-3-15-16,6 16 0 0,1-3 0 0,3-7 0 0,0-6 0 15,-4-3-15-15,4-10 2 0,1-5 0 16,2-1-119-16,-3-9-24 0,-7-4-5 0,4-5-587 16,-1-1-116-16</inkml:trace>
  <inkml:trace contextRef="#ctx0" brushRef="#br0" timeOffset="8444.525">22564 12409 1738 0,'0'0'77'0,"0"0"16"0,0 0-74 0,0 0-19 16,3 0 0-16,-3 0 0 0,4-3 104 0,3-3 16 0,3 3 4 0,1-3 1 16,-4 6-49-16,7 0-9 0,0 0-3 0,4 9 0 15,0-9-51-15,-4 9-13 0,0-2 0 0,3 2 0 16,8 1 54-16,-11-1 8 16,-10 0 2-16,6 1 0 0,1 5-64 0,-8-5-18 0,-3-1-1 0,0 10 0 15,-3-10 31-15,3 1 5 0,-4 6 2 0,-6 2 0 16,-4-8-19-16,0 5 0 0,6-5 0 0,-2 6 0 31,-15-4-121-31,15-3-25 0,-1 1-5 0,4-1-873 0</inkml:trace>
  <inkml:trace contextRef="#ctx0" brushRef="#br0" timeOffset="8592.984">22924 12535 1958 0,'0'0'87'0,"7"6"17"0,-4 4-83 0,1-1-21 16,-4 0 0-16,0 1 0 0,7-4 107 0,-7 7 17 15,0-7 3-15,-4 10 1 0,8-13-65 0,-1 3-13 16,-3-6-2-16,0 0-1 16,7 0-140-16,-3-6-28 0,6-4-6 0,-6-5-563 15,3 2-113-15</inkml:trace>
  <inkml:trace contextRef="#ctx0" brushRef="#br0" timeOffset="8714.873">22948 12309 2188 0,'0'0'48'0,"0"0"11"0,-7-6 1 0,0-4 1 0,4 1-49 0,-1 6-12 16,4-3 0-16,0 6 0 0,-7-10 74 0,7 10 12 15,0 0 2-15,0 0 1 0,0 0-89 0,11 0-9 16,3 0-7-16,0 0-716 16,0 6-144-16</inkml:trace>
  <inkml:trace contextRef="#ctx0" brushRef="#br0" timeOffset="8882.463">23262 12221 345 0,'0'0'31'0,"0"0"-31"0,-3 10 0 0,3-1 0 15,0 1 440-15,0-4 83 0,-4 9 16 0,4-2 3 16,-3-4-305-16,-1 7-61 0,1 3-12 0,3 0-2 15,-4 0-111-15,4-4-23 0,-4 10-4 0,4-6 0 16,4 0-38-16,-4 0-7 0,4 0-2 0,3 3 0 16,0-4 23-16,3-5 0 0,1-4 0 0,-1 4 0 15,5-4-207-15,-5-6-40 16,1-3-8-16,-1-3-445 0,-3-3-88 0</inkml:trace>
  <inkml:trace contextRef="#ctx0" brushRef="#br0" timeOffset="9052.391">23110 12425 1720 0,'0'0'76'0,"-7"3"16"0,4-3-73 0,3 0-19 16,-7 0 0-16,7 0 0 0,0 0 117 0,0 0 20 16,0 0 4-16,0 0 1 0,0 0-90 0,10 0-17 15,1-3-4-15,0 3-1 0,3-6-22 0,0 6-8 16,7 0 0-16,-3 0 0 0,-1-3 0 0,4 3 0 16,1-7 0-16,2 7 0 15,-3-3-110-15,1-3-22 0,-1 6-4 0,-7-9-767 0</inkml:trace>
  <inkml:trace contextRef="#ctx0" brushRef="#br0" timeOffset="9255.009">23530 12159 1972 0,'0'0'88'0,"0"0"17"0,0 0-84 0,0 0-21 16,0 0 0-16,0 0 0 0,0 0 124 0,0 0 20 0,0 0 4 0,7 6 0 16,0-3-64-16,0 3-12 15,1-3-4-15,2 7 0 0,1-1-21 0,3 7-5 0,-4-7-1 0,1 10 0 16,3-3-41-16,-3-1 0 0,-4-2 0 0,3 6-11 15,-3-4 47-15,-3 4 10 0,-1-3 2 0,1 3 0 16,-4 0-28-16,-4 6-4 0,1-13-2 0,-1 13 0 16,-3-6-6-16,4 0 0 0,-8 6-8 0,4-6 12 15,-3 3-12-15,-1-3-16 0,-3-7 3 0,0 7 1 16,-4-3-104-16,4 2-20 0,-4-8-4 16,4-1-1090-16</inkml:trace>
  <inkml:trace contextRef="#ctx0" brushRef="#br0" timeOffset="9428.164">23975 12337 1497 0,'10'0'133'0,"1"0"-106"16,3 0-27-16,4-3 0 0,-4 3 172 0,3 0 28 16,-2-6 7-16,-1 6 1 0,3-10-135 0,1 10-26 15,-4-6-6-15,4 6-1 0,-4-3-40 0,3-3 0 16,1 3 0-16,-4-4 0 15,-3-2-168-15,-1 9-25 0,-3-9-6 0</inkml:trace>
  <inkml:trace contextRef="#ctx0" brushRef="#br0" timeOffset="9600.649">24028 12453 1152 0,'0'0'102'0,"0"0"-82"0,0 0-20 0,0 0 0 15,0 0 200-15,0 0 35 0,0 0 7 0,0 0 2 16,10 0-128-16,-3 0-26 0,4 0-5 0,0 7-1 15,-1-4-28-15,4-3-5 0,-3 0-2 0,6 0 0 16,1 6-35-16,0-6-14 0,3-6 11 0,0 6-11 31,0 0-18-31,0-3-10 0,1-4-1 0,6-2-702 0,0 0-140 0</inkml:trace>
  <inkml:trace contextRef="#ctx0" brushRef="#br0" timeOffset="9784.007">24698 12256 1875 0,'0'0'83'0,"0"0"17"0,0 0-80 0,4-6-20 16,3 6 0-16,0 0 0 0,0-4 94 0,0-2 14 15,0 6 4-15,3-3 0 0,-3-3-58 0,8-4-11 16,-1 10-3-16,-4-3 0 0,-3-3-24 0,4 6-6 16,-1-6-1-16,5 2 0 0,-1-2-18 0,-4 3-4 15,1-3-1-15,3-7 0 16,4 4-196-16,-8-1-39 0</inkml:trace>
  <inkml:trace contextRef="#ctx0" brushRef="#br0" timeOffset="9982.097">25005 11892 2080 0,'0'0'92'0,"0"0"20"0,0 0-90 0,0 0-22 0,0 0 0 0,0 0 0 15,0 0 130-15,0 0 22 0,0 0 4 0,-4 9 0 16,8-2-82-16,-4 12-17 0,0-1-3 0,0 1-1 15,0 6-13-15,0 3-4 0,0 4 0 0,3-1 0 16,1 10-12-16,-1-3-4 0,5-1 0 0,-5-2 0 16,4-1-20-16,0 1 0 0,0-7 0 0,7 16 0 15,-3-16-198 1,0 7-38-16</inkml:trace>
  <inkml:trace contextRef="#ctx0" brushRef="#br0" timeOffset="10584.471">20863 12231 1497 0,'-3'15'32'0,"-4"-5"8"0,-4 5 0 0,1-2 4 0,-8 3-36 0,-3 2-8 0,-4 8 0 0,-3 2 0 16,-4 9 53-16,0 7 9 0,-3 7 2 0,0 5 0 16,-1-3-64-16,5 10-18 0,-5-10-1 0,1 1 0 15,7-7 30-15,3-7 5 0,1-11 2 0,6-1 0 16,4-9 38-16,3-4 7 0,4-5 1 0,7-10 1 15,0-10-1-15,4-5 0 0,3-14 0 0,10 1 0 16,1-16-51-16,7 0-13 0,-1-9 0 0,12 0 0 0,-8 6 0 16,4-3 0-16,-1 12 0 0,-2 0 0 0,-1 4 0 0,-3 9 0 15,-4 3 0-15,-4 6 0 0,1 7 0 0,-4 2 0 16,-3 4 0-16,-4 6 0 0,-4 4 54 0,1 5 8 16,-4 4 2-16,0 12 0 0,-7 4-64 0,0-4 0 15,3 9-9-15,-6 1 0 0,-1 12 9 0,0-3 12 16,1 3-2-16,3-3-1 0,0 7-9 0,-4-1 0 15,8 0 0-15,3-9-715 16,3 0-145-16</inkml:trace>
  <inkml:trace contextRef="#ctx0" brushRef="#br0" timeOffset="29764.378">7669 15147 1389 0,'0'0'61'0,"0"0"14"0,0 0-60 0,0 0-15 0,0 9 0 0,0 1 0 15,0-10 84-15,0 0 13 0,0 0 3 0,0 0 1 16,0 0-24-16,7 0-5 0,4 0 0 0,-11 0-1 16,4 0-24-16,3-10-5 0,0 1-1 0,0 0 0 15,3-1-14-15,-6 4-3 0,3-4-1 0,0 1 0 16,0 0-11-16,4 9-1 0,-4-7-1 0,0 7 0 16,3-3-10-16,-10 6 0 0,7-3 9 0,4 0-9 15,0 7 34-15,-4-4 2 0,0 3 1 0,0 0 0 16,3-3-37-16,-10 4 0 0,0-7 0 0,7 3 0 15,0-3 0-15,4 6 0 0,-8-6 0 0,-3 0 8 16,0 0 5-16,8-6 2 0,-1 6 0 0,0 0 0 16,3 0-15-16,-6 0 8 0,3-3-8 0,0 3 0 15,0 0 0-15,4 3 0 0,-1-3 0 0,1 6 0 16,-1-3 0-16,1 4 0 0,-1-4 0 0,1 3 0 0,0 3-11 16,-4 1-5-16,3-4 0 0,1-3-1 0,-4 3 33 0,3-2 6 15,-2 2 2-15,2-6 0 0,-10 0-39 0,7 0-7 16,4-6-2-16,3 2 0 0,-7-2 24 0,7-3 0 15,-3 6 0-15,-1-4 0 0,8 1 19 0,-11 3 8 16,3-3 1-16,5 6 1 0,-1-3-29 0,0 3 0 16,-4 0 0-16,4 3 0 0,-6-3 0 0,6 6 0 15,0 3 0-15,-4-2 0 0,4-4 0 0,1 3 0 16,-5-3 0-16,1 3 0 0,3-2 0 0,-4-4 0 16,1 0 0-16,7-4 9 0,-8-2 0 0,1-3 0 15,3 6 0-15,-3-10 0 0,-1 4-1 0,1 6 0 16,-1-4 0-16,4-2 0 0,-10 6-8 0,3-4 0 15,0 4 0-15,4-3 8 0,-4 6-8 0,3 0 0 0,-3 6 0 16,4-3 0-16,-4 7 9 0,4-4 7 0,-4 4 0 0,0-7 1 16,0 3-27-16,-4-3-6 0,11 3 0 0,-10 1-1 15,3-4 17-15,0-3 0 0,4-3 0 0,-4-4 0 16,3 7 0-16,4-6 0 0,-7 3 0 0,4-3 0 16,0 3 0-16,3-4 0 0,-4 4 0 0,1-3 0 15,6 6 0-15,-2-3 0 0,-5-4 0 0,4 14 0 16,-3-4 0-16,-1-3-12 0,1 6 12 0,0-3-10 15,-1 7 10-15,1-4 0 0,3-3 0 0,0 3 0 16,0 4 0-16,0-10 0 0,0 9 0 0,0-9-8 16,4 0 8-16,0 0 0 0,-1 6 0 0,1-12 0 15,3 6 0-15,-3 0-8 0,3 0 8 0,-3 0 0 16,3 0 0-16,-4 0 0 0,5 0 0 0,-1 0 0 16,0 6 16-16,4-2 9 0,-1 2 2 0,1-3 0 0,0 6-27 0,-1-2 0 15,5 2 0-15,2-3 0 16,-2 4 0-16,2-7 0 0,-2 6 0 0,2-2 0 15,1-4-24-15,-4 3-11 0,0-6-1 0,4 3-1 16,-4 3 8-16,8-6 1 0,-5 0 1 0,5 7 0 0,-1-7 27 16,0 3-8-16,4-3 8 0,0 6 0 0,3-3-16 0,-3 4 3 15,0-4 0-15,0 3 0 0,-1-3 13 0,1 6-9 16,-7-2 9-16,7 2-8 0,0-3 8 0,-1-2 0 16,5 5 0-16,-4-9 0 0,-8 6 0 0,8-3 0 15,7-3 0-15,0 0 0 0,-11 0 0 0,4 0 0 16,0 0 0-16,3 0 0 0,-3 0 0 0,0 0 0 0,-4 0 0 15,7 0 0-15,15 7 0 0,-15-7 0 16,-3 0 0-16,0 3 0 0,3-3 0 0,-3 0 0 0,-4 6 0 0,0-6 0 16,-3 0 0-16,3 0 0 0,4-6 0 0,-4 6 0 15,-10 0 18-15,7-3-1 16,10-4 0-16,1-2 0 0,-12 9-17 0,1-9 8 0,3 5-8 0,4-2 0 16,-4 0 0-16,-3 3 0 0,-4 3 0 0,4 0 0 15,3 0 8-15,-6 0-8 0,2 0 0 0,-2 0 0 16,2 0 11-16,-2 3-11 0,2-3 10 0,1 0-10 15,0 0 18-15,0 0-2 0,3 0-1 0,0-3 0 16,-3 3-4-16,3-7-1 0,-3-2 0 0,0 6 0 16,-1-3-10-16,-2-4 10 0,-1 1-10 0,4-1 10 15,-4 1-10-15,4 3 8 0,-1-4-8 0,8 1 8 16,-7 6-8-16,3-3 0 0,4 2 0 0,-4-2 0 16,4 6 0-16,-4 0 0 0,4-6 9 0,0 6-9 0,-4 0 10 15,1 0-2-15,-8 0-8 0,7-3 12 0,-3 3-1 0,0 0-1 16,-1-7 0-16,5 7 0 0,-1-9 6 15,4 6 0-15,-4-3 1 0,0 2 0 0,0-2 0 0,-3-3 0 16,0-1 0-16,0 4 0 0,-1-3-17 0,1 6 10 16,-4-4-10-16,4 4 8 0,-4-3-8 0,1 3 0 15,-5-4 9-15,-2 7-9 0,-5-3 23 0,4-3 0 16,-3 6 0-16,0 0 0 16,-11-6-188-16,-7 6-38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8:29:08.8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2501 7420 1382 0,'-7'-3'123'0,"4"-3"-99"0,-1 3-24 0,-3-3 0 15,4 6 67-15,3 0 8 0,0 0 1 0,0 0 1 16,0 0-37-16,0 0-8 0,0 9-2 0,0-3 0 16,0-3-22-16,10 7-8 0,-3-1 0 0,4-3 9 15,-1 4-9-15,11-1 0 0,-6 1 0 0,6-1 0 16,3 7-19-16,-6-7-5 0,3 7-2 16,0-4 0-16,4 4-41 0,0-3-8 0,0 2-1 0,-1 1-1 15,8-3 28 1,-7 2 5-16,10 1 2 0,-7-4 0 0,7-2 31 0,1-4 11 0,-1-3 0 0,0-3-9 0,1 0 37 15,2-9 8-15,1-1 2 0,7-2 0 0,0-10 10 0,3 3 1 16,1-9 1-16,6 3 0 0,-3 3-26 0,3-3-4 16,-3-3-2-16,0 2 0 0,0 11-7 0,4-4-2 15,-8 10 0-15,4 2 0 0,3 7-9 0,1 7-9 16,-4 2 9-16,-4 7-13 0,1 2 13 0,-5 1 0 16,1 6 0-16,0-6 0 0,4 9 17 0,-5-9-3 15,8-3-1-15,4 0 0 0,3-4 2 0,-7-6 0 16,0-2 0-16,-1-4 0 0,5-4-7 0,-4-2-8 15,3-3 11-15,-3-1-11 0,4 1 0 0,-1-1 0 0,4 1 0 16,0 3 0-16,-11 3-16 0,1 3 2 0,3 3 1 0,0 6 0 16,-4-3 13-16,0 4-9 0,11 9 9 0,0 0-8 15,0-4 21-15,-3 4 5 0,3 0 1 0,0-3 0 16,3 2 22-16,1-2 5 0,3-7 1 0,3-5 0 16,4 2-28-16,0-6-6 0,1-6-1 0,-1 2 0 15,3-2 2-15,-3-3 0 0,7-1 0 0,4 1 0 31,-7 3-59-31,-1 3-12 0,-6-4-3 0,3 7 0 0,0 0 32 0,0 7 5 0,0-4 2 0,4 3 0 16,-11 3 31-16,3 1 6 0,-3-1 2 0,8 1 0 16,2-1 2-16,-3-3 0 0,0-6 0 0,4 3 0 15,-4-6 16-15,4 3 4 0,6-6 1 0,1-7 0 16,0-2-41-16,3 5 0 0,-4-8 0 0,5 2-11 16,2 3 11-16,-2-2-12 0,6 5 12 0,-3 4-12 0,-8-3 0 15,8 9 0-15,-4 0 0 0,4 0 0 0,0 9 12 16,-1 7 0-16,-6-1 0 0,3-2-8 0,-3 3 8 0,3 2 8 15,4 1-8-15,-1-9 11 0,-2-1 5 0,-1-3 2 16,0-3 0-16,7-6 0 0,8-3-8 0,-5-3-2 16,-9-1 0-16,6-2 0 0,4-4-8 0,3 0 0 15,-3 4 0-15,-8-4 8 0,-2 7-8 0,6-1 0 16,7 4 0-16,-3 6 0 0,-4 6 0 0,0-3-11 16,1 10 3-16,-1-1 0 0,0 7 8 0,0-3-8 15,1 12 8-15,-5-9-8 0,5 6 8 0,2-6 8 16,1 0-8-16,0 3 11 0,0-4-11 0,0-5 0 15,-1 3 0-15,8-10-11 0,-4-3 11 0,4 3 0 16,-3-6 0-16,6-6 0 0,4 6 0 0,-7-3 0 16,0-3 0-16,-1 6 0 0,1-7 0 0,0 7 0 0,0-3 0 15,0 3 0-15,-4 0 0 0,4 3 0 0,3-3-10 0,-3 0 10 16,0 0 0-16,-4 0 0 0,4 0 0 0,3-3 0 16,-3 3 0-16,0-6 0 0,0 6 0 0,3-9 0 15,4 5 8-15,-4-5-8 0,1-7 0 0,-4 13 0 16,3-3 0-16,-3-3 0 0,0 2 0 0,0 4 0 15,-4 3 0-15,4 0 0 0,0 0 0 0,3 3 0 16,-3 4 0-16,0 2 0 0,-1 0 0 0,-2 1 0 16,3-1 0-16,-4 1 0 0,0-1 0 0,0 0 0 15,4-2 12-15,0 2-3 0,3-3-1 0,-3-3 0 16,0-3-8-16,-4 7 8 0,4-7-8 0,0 3 8 16,-4-3-8-16,4 0 0 0,0 0 9 0,-4 6-9 15,1-12 0-15,-5 6 0 0,5 0 0 0,-1 6-12 0,0-3 12 16,-3-3 0-16,7 0 0 0,-7 0 0 15,0 0 12-15,3 7 4 0,0-7 0 0,0 0 1 0,-6-7 23 0,6 7 4 16,-3-3 0-16,0-3 1 0,-4-4-23 0,-3 7-5 16,-1-6-1-16,-6-4 0 0,3 10-16 0,4-3 0 15,-4 3 8-15,0-3-8 0,-7 6 0 0,1 0 0 16,2 0 0-16,1 9 0 0,7-3 0 0,-8-3 0 16,-6 10-11-16,3-4 11 15,7 4-112-15,-21-4-15 0</inkml:trace>
  <inkml:trace contextRef="#ctx0" brushRef="#br0" timeOffset="7671.376">1901 11801 460 0,'0'0'41'0,"0"0"-33"15,0 0-8-15,0 0 0 0,0 0 127 0,11 6 23 16,-7-6 5-16,-4 0 1 0,0 0-55 0,10 3-10 16,-6-3-3-16,3 0 0 0,-7 0-9 0,10 7-3 15,1-4 0-15,-8-3 0 0,-3 0-12 0,11 0-4 16,-7 0 0-16,6 0 0 0,-10 0-6 0,4 0-2 16,-4 0 0-16,10 0 0 0,-3 0-12 0,-3 6-2 15,-4-6-1-15,0 0 0 0,10-6-6 0,-6 6-2 16,-4 0 0-16,7 0 0 0,-7 0-9 0,0 0-3 15,11 0 0-15,-11 0 0 0,0 0 1 0,0 0 0 16,3 0 0-16,-3 0 0 0,0 0 1 0,0 0 0 16,0 0 0-16,0 0 0 0,0 0-6 0,0 0-1 15,0 0 0-15,0 0 0 0,0 0-2 0,0 0-1 16,0 0 0-16,0 0 0 0,0 0-9 0,0 0 0 0,0 0 9 0,0 0-9 16,0 0 0-16,0 0 8 0,0 0-8 0,0 0 0 15,0 0 0-15,0 0 0 0,0 0 0 0,0 0 8 16,0 0-8-16,0 0 9 0,0 0-9 0,0 0 10 15,0 0-2-15,0 0-8 0,0 0 12 0,0 0-4 16,0 0-8-16,0 0 0 0,0 0 9 0,0 0-9 16,0 0 8-16,0 0-8 0,0 0 10 0,0 0-10 15,0 0 8-15,0 0-8 0,0 0 0 0,0 0 0 16,0 0 8-16,4-3-8 0,-4 3 0 0,0 0 9 16,10-7-9-16,-10 7 10 0,0 0-10 0,0 0 10 15,7 0-10-15,4 0 0 0,-11 0 9 0,3-3-9 16,8 3 0-16,0 0 8 0,-4-6-8 0,0 6 0 15,3 0 0-15,1 0 0 0,-4-6 0 0,3 3 0 16,1 3 0-16,3 0 9 0,4-7-9 0,-4 7 0 16,0-3 9-16,-3-3-9 0,3 3 0 0,0-3 9 15,3 2-9-15,-2-2 10 0,-5 6-10 0,4-3 10 0,7-3-10 0,-6 6 0 16,2 0 0-16,1-6 0 0,-4 2 0 0,7 4 0 16,-7-6 0-16,0 6 0 0,8 0 0 0,-8 0 8 15,7-3-8-15,-7 3 0 0,7-6 0 0,-7 6 0 16,7 0 8-16,-7 0-8 0,1 0 0 0,-1-3 0 15,7 3 0-15,-7-7 8 0,7 7-8 0,-7 0 0 16,0 0 0-16,4 0 8 0,7 0-26 0,-11 0-6 16,7 0 0-16,-7 0-1 0,0 0 40 0,7 0 8 15,-7 0 1-15,8 0 1 0,-8 0-17 0,7 0-8 0,-7 7 0 16,11-7 8-16,-4 3-8 0,-7-3 0 0,11 0 0 16,-11 6 0-16,7-3 0 0,-3-3 8 0,3 0-8 15,0 0 0-15,-3 6 8 0,3-6-8 0,0 4 0 16,-3 2 8-16,-1-6-8 0,1 6 0 0,-1-3 0 15,8-3 0-15,-7 6 28 0,3-2 1 0,0-4 0 0,-3 6 0 16,3-3-41-16,0-3-9 0,4 6-2 0,-8-6 0 16,5 3 23-16,2-3 0 0,-3 7 8 0,4-7-8 15,-4 0 8-15,-7 3-8 0,11-3 0 0,-4 6 8 16,-3-6-8-16,3 0 8 0,0 0-8 0,-3 0 8 16,-4 0-8-16,7 6 12 0,0-6-12 0,-3 3 12 15,0-3-4-15,-1 0-8 0,1 0 12 0,0 7-4 16,3-4-8-16,0-3 10 0,-3 0-10 0,3 0 10 15,0 6-10-15,4-6 0 0,-11 0 0 0,7 3 0 16,4-3 8-16,-1 0-8 0,-6-3 0 0,3 3 8 0,0 0-8 16,4 0 10-16,-7 0-10 0,10 3 10 0,-11-3-10 0,5 0 8 15,-1 0-8-15,-7 0 8 0,11 0-8 0,-11 0 8 16,7 0-8-16,-7 0 8 0,0 0-8 0,4 0 8 16,-4 0-8-16,-4 0 8 0,4 0-8 0,-3 0 0 15,0 0 9-15,3-3-9 0,-4-3 8 0,4 6-8 16,-3-3 8-16,0-4-8 0,3 4 0 0,-4-3 0 15,4 6 0-15,1-9 8 16,-1 9-32-16,3-7-7 0,-3 7-1 0,4-3-1273 16</inkml:trace>
  <inkml:trace contextRef="#ctx0" brushRef="#br0" timeOffset="9681.13">19787 11641 1688 0,'0'0'75'0,"0"0"15"0,0 0-72 0,0 0-18 15,0 0 0-15,0 0 0 0,4 10 0 0,6-10 8 16,1 9-8-16,0 0 0 0,-1-2 22 0,4 2-2 16,4-3-1-16,3 4 0 0,0-7-19 0,4 6-14 15,0-2 2-15,3-4 1 0,0-3 60 0,0 0 12 16,4-3 3-16,0-4 0 0,0 4-26 0,-1-3-5 16,-2-4-1-16,2 7 0 0,-2-9-14 0,-5 9-3 15,1-4-1-15,0-2 0 0,-4 6-14 0,-4-3 0 16,-2 2 8-16,-1-2-8 15,-4 6-36-15,-3 0-9 0,-7 0-3 0,0 0-554 0,0 0-111 16</inkml:trace>
  <inkml:trace contextRef="#ctx0" brushRef="#br0" timeOffset="9908.979">19921 11701 345 0,'-21'12'15'0,"14"-2"4"0,-3-4-19 0,-1-3 0 15,0 7 0-15,4-4 0 0,0 3 220 0,7-9 41 0,-3 6 8 0,3-6 2 16,0 0-126-16,0 0-25 0,0 0-4 0,0 0-2 15,0 0-31-15,7 0-7 0,7 0 0 0,0 0-1 16,4 0-9-16,-1-6-2 0,4 6 0 0,8-3 0 16,2-3-25-16,1 6-6 0,3 0-1 0,1-6 0 15,-1 2-20-15,0 4-4 0,-3 0 0 0,7 0-8 16,-7 0 9-16,3 0-9 0,0 0 0 0,0 0 9 16,-6 0-9-16,6 0 0 0,-3-6 0 0,7 6 0 15,-4 0-13-15,-3-3-5 0,-4-3-1 0,4 6 0 16,-1 0-172-16,-3-3-34 0</inkml:trace>
  <inkml:trace contextRef="#ctx0" brushRef="#br0" timeOffset="35363.152">1274 12579 1594 0,'-11'-3'71'0,"11"3"14"0,0 0-68 0,0 0-17 15,0 0 0-15,0 0 0 0,0 0 88 0,0 0 13 16,0-7 3-16,11-2 1 0,-8 9-81 0,8 0-16 16,3-3-8-16,0 3-876 0</inkml:trace>
  <inkml:trace contextRef="#ctx0" brushRef="#br0" timeOffset="49191.473">17089 12504 1674 0,'-15'-16'74'0,"12"10"15"0,-1 2-71 0,-3-2-18 16,4 3 0-16,-1-3 0 0,4 6 111 0,0 0 18 15,0 0 4-15,0 0 1 0,0 0-100 0,0 0-20 16,0 0-4-16,0 0-1 0,7 6-9 0,4-3 0 16,0 7 0-16,3-4 0 15,3-6-212-15,-3 9-45 0</inkml:trace>
  <inkml:trace contextRef="#ctx0" brushRef="#br0" timeOffset="102030.64">23887 16075 1728 0,'-18'19'153'0,"14"-10"-122"0,1 1-31 0,-1-1 0 15,1 1 120-15,-1 5 17 0,1 4 4 0,-1 0 1 16,-3 6-74-16,7 10-14 0,0 8-3 0,7 11-1 16,4 2 11-16,6 7 3 0,5 0 0 0,-12 6 0 15,-10-13 0-15,0 7 0 0,4 6 0 0,6 0 0 16,1-7-37-16,0-5-7 0,-4-4-2 0,7-3 0 15,-4-9 3-15,-3 3 1 0,4 0 0 0,-8-10 0 16,1 4-12-16,-1 3-2 0,-3-10-8 0,0 4 12 16,-7-1-12-16,0 1 0 0,-3-7 0 0,-4-3 0 15,-4-3-35-15,-3 0 0 16,-4-10 0-16,-3 4 0 0,-4-6-8 0,-3-10-1 0,3 0-1 0,-7-7 0 16,4-2-19-16,-7-10-3 0,-1 0-1 0,1-9 0 15,0-3-41-15,3 2-9 0,4-5-2 0,10-4-550 16,4 4-110-16</inkml:trace>
  <inkml:trace contextRef="#ctx0" brushRef="#br0" timeOffset="102339.029">23368 17032 1821 0,'0'0'40'0,"0"-4"8"0,4-5 1 0,3-3 3 0,0 8-41 0,0-5-11 16,3 0 0-16,1-1 0 0,3 1 96 0,4-7 18 15,3 7 3-15,3-1 1 0,1 1-65 0,3-7-13 16,1 7-2-16,2-7-1 0,1 7-25 0,3-1-12 16,1-2 10-16,6-4-10 0,-7 7 10 0,1 2-10 15,-1-5 10-15,4 2-10 16,-1 1-45-16,1-7-15 0,-3 1-4 0,2 5 0 15,-2-9-55-15,-5 1-11 0,-2-1-2 0,2-6-1 16,-6 0-110-16,3 3-21 0,0-3-5 0,-6 0-1 16,-5-4 140-16,1 10 28 0,3-6 6 0,-7 0 0 0,-3 6 143 0,-4 1 28 0,0 2 5 15,0 7 2-15,-7-1 171 0,3 1 35 0,-3-1 6 0,0 1 2 16,0 9-77-16,0 0-15 0,-7 0-4 0,7 0 0 16,0 0-76-16,-7 9-16 0,-3 7-4 0,3 3 0 15,0 6-76-15,3 6-15 0,-3-6-3 0,4 13-1 16,-1 3 15-16,-3 40 2 15,7-15 1-15,0-31 0 0,4 9-43 0,-1-4-9 16,4 7-2-16,0 0 0 0,0-3 40 0,4-3 8 0,3-3 2 0,0-4 0 16,0-6-91-16,0-9-19 15,-3 0-3-15,3-3-733 0,0-7-146 0</inkml:trace>
  <inkml:trace contextRef="#ctx0" brushRef="#br0" timeOffset="102624.135">24627 16423 1440 0,'0'0'128'0,"0"0"-103"16,0 0-25-16,0 0 0 0,0 0 223 0,0 10 39 15,4 8 8-15,-1 1 2 0,1-3-176 0,3 12-36 16,0 0-6-16,-3 13-2 0,3-6-37 0,0 2-15 16,0 10 11-16,3-3-11 0,1 0 0 0,0-6 0 15,-1 3 0-15,1-7 0 0,3-6 0 0,-4-9 0 0,5 0 0 0,-1-3-10 16,0-13 18-16,0 3 3 0,0-6 1 0,0-6 0 15,0-7-12-15,-7-3 0 16,4-9 0-16,-4 3 0 0,0-9 0 0,4-25 0 0,-1 5 0 0,-6 33 0 16,-1-1 40-16,4-6 5 0,0 3 2 15,4-3 0-15,-8 0-24 0,4 3-5 0,-3-3-1 16,7 0 0 0,-8-4-141-16,4 4-28 0,-3-3-5 0,3 9-964 0</inkml:trace>
  <inkml:trace contextRef="#ctx0" brushRef="#br0" timeOffset="102819.382">25068 16122 1036 0,'0'0'46'0,"0"0"10"0,7 10-45 0,1-4-11 0,-5 3 0 0,8 7 0 0,-1-3 287 0,-3 2 55 15,4 1 11-15,-1 6 3 0,1-3-212 0,0 6-41 16,3 3-9-16,-4 3-2 0,1-2-8 0,3 8-1 16,-3-9-1-16,-1 13 0 0,1-6-29 0,-4-4-5 15,3 4-2-15,-6 2 0 0,-1 4-46 0,-3-3-10 16,0-1-2-16,-3 7 0 0,-1 0 12 15,1 0 0-15,-4 0 0 0,0 9 0 16,-4-6-46-16,1-3-4 0,-5 0-1 0,1 6 0 16,-3-12-89-16,-1-4-19 0,4-6-3 0,-4 1-955 15</inkml:trace>
  <inkml:trace contextRef="#ctx0" brushRef="#br0" timeOffset="102978.476">25474 16646 1958 0,'18'3'87'0,"-8"-3"17"0,1-3-83 0,3-7-21 0,0 4 0 0,4-3 0 16,-1 6 104-16,5-4 16 0,-5-2 3 0,1 0 1 15,3 2-90-15,-3-2-18 0,-1 0-3 0,1-1-1 32,-4 1-118-32,0 2-24 0,0 4-5 0,-3-3-817 0</inkml:trace>
  <inkml:trace contextRef="#ctx0" brushRef="#br0" timeOffset="103172.375">25534 16787 1440 0,'-3'3'128'0,"-1"-3"-103"15,4 0-25-15,0 0 0 0,0 0 225 0,0 0 40 16,0 0 8-16,7 10 2 0,4-4-171 0,6-3-35 16,-3-3-6-16,8 6-2 0,-5-6-28 0,8 0-5 15,0 0-2-15,-4 0 0 0,3-6-14 16,1 3-4-16,-4-3 0 0,0 2 0 15,1-5-43-15,-1 3-9 0,-4-4-1 0,1 4-749 16,0-6-150-16</inkml:trace>
  <inkml:trace contextRef="#ctx0" brushRef="#br0" timeOffset="103472.981">25964 16307 1094 0,'-14'-6'97'0,"14"6"-77"0,0 0-20 16,0 0 0-16,0 0 349 0,0 0 67 0,0 0 12 0,0 0 4 15,0 0-295-15,0 16-58 16,0-7-12-16,4 7-3 0,-1 3-32 0,1-1-8 16,-1 7 0-16,5 4-1 0,-5-1-37 0,4-3-7 15,0 9-2-15,0-5 0 0,-3 8 23 0,3-2 0 0,3-7 0 16,-3 7 0-16,4-7 0 0,0 3 0 0,3-9 8 16,-4 9-8-16,4-9 0 0,1-6 0 15,-5 3-12-15,4-10 12 0,0 1-10 0,0-4 10 0,-3-3 0 16,0-3-9-16,3-9 9 0,-4 6 0 0,-3-13 0 0,4-3 0 15,0 3 14-15,-4-6 5 0,0-3 1 0,0 0 0 16,0-3 8-16,0 3 3 0,3-10 0 0,-3 7 0 16,0 0-4-16,-3 0-1 0,3-7 0 0,0 1 0 15,-3-1-9-15,-1 7-1 0,-3-6-1 0,4 5 0 16,-4-5-55-16,0 6-10 0,3-1-2 16,-3 4-1315-16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8:32:04.1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27644 9832 403 0,'-14'-3'17'0,"14"3"5"0,-4-7-22 0,-3 4 0 0,0-3 0 0,0 3 0 15,-4-7 228-15,8 1 40 0,-4-7 9 0,3 7 2 0,-6 3-182 0,6-4-36 16,-3 1-7-16,7 9-2 0,-4-3-34 0,4 3-7 16,0 0-2-16,0 0 0 0,0 0 6 0,0 0 1 15,0 0 0-15,0 0 0 0,0 0 9 0,-7 0 3 16,0 3 0-16,0-3 0 0,0 6-4 0,0-3-1 15,0 7 0-15,0-4 0 0,0 3-3 0,-4 1-1 16,4-1 0-16,-3-3 0 0,-1 4-3 0,1-1 0 16,-1 4 0-16,0 2 0 0,1-5 0 0,3-1 0 15,0 1 0-15,0-1 0 0,0 7-16 0,3-1 0 16,-3-2 0-16,0-4 0 0,4 7 0 0,-1 3 0 16,-3-3 0-16,7-4-9 0,-4 4 9 0,1 3 0 15,-1-4 8-15,1 4-8 0,3-3 0 0,3-4 0 16,1 4 0-16,-1 3 0 15,1-10 0-15,-1 7 0 0,5-7 0 0,-5 10 0 0,1-9 0 0,3-1 0 16,0 0 0-16,-4 1 0 0,4-4 0 0,0 3 0 0,0 1 0 0,0-4-8 16,-3 4 8-16,-4-7 12 0,3 6-2 15,1-3-1 1,0-3-9-16,-4 10 0 0,0-10 0 0,0 7 0 0,-4-4 0 0,0 3 13 0,1-6-3 0,-1 7-1 16,-3-4-9-16,4 3 12 0,-4 1-12 0,-4-4 12 15,4-3-12-15,0 4 0 0,-3-4 0 0,-1-3 8 16,0 6-8-16,1-6 0 0,-1-6 9 0,4 6-9 15,-3 0 0-15,2 0 0 0,-2-3 0 0,3 3 8 16,0-7-8-16,7 7 0 0,0 0 0 0,0 0 8 16,0 0-8-16,0 0 0 0,0 0 0 0,0 0-8 15,-4 10 8-15,4-1-12 0,0 1 12 0,4 5-12 16,-1-5 12-16,1 5 0 0,-1-2 0 0,1 3 0 16,-1 2 0-16,1-2 0 0,3-3 0 0,-7-1 0 15,4 1 0-15,-1-4 0 0,1 10 0 0,-4-10 0 0,3 7 0 16,1 0 9-16,-4-4-9 0,3 10 0 0,-3-9 8 15,4 5-8-15,-4-2 0 0,0 3 0 16,0-10 21-16,3 10-2 0,-3-3-1 0,4 0 0 0,-4-4 8 0,3-3 2 16,1 7 0-16,-1-6 0 0,1 5-10 0,-1-5-2 15,4-1 0-15,1 0 0 0,-1-5-16 0,3 2 0 16,-3-6 8-16,4 0-8 16,3 0-18-16,0-6-7 0,4-4-2 0,-1 1 0 15,1-4-192-15,3-12-38 0</inkml:trace>
  <inkml:trace contextRef="#ctx0" brushRef="#br0" timeOffset="12864.491">21449 10123 633 0,'3'-15'28'0,"-6"5"6"0,-1 7-34 0,1-3 0 16,3-3 0-16,-7-1 0 0,3 7 240 0,-3-3 42 16,4-4 8-16,-8 4 2 0,8 6-159 0,-8-9-31 15,0 9-6-15,1-4-2 0,-1 8-62 0,1-4-13 16,-4 9-3-16,-1-3 0 0,1-3 12 0,0 13 1 15,0-6 1-15,4 8 0 16,-5-2-30-16,1 3 0 0,0 6 0 0,0 3-10 16,3-3 10-16,1 3 8 0,-1 1-8 0,8 5 11 0,-1-6 4 0,4 7 1 15,-3-7 0-15,3-3 0 0,7 3-26 0,-4-2-5 16,4-8-1-16,4 1 0 0,3-3 16 0,0-1 0 16,0-11 0-16,7 2 0 0,-3-6 0 0,3-6 0 15,4-4 12-15,0-5-12 0,-4-4 17 0,4-9-3 16,-1 2-1-16,-3 4 0 0,1-3-26 0,-5 0-6 15,-3-3-1-15,4 9 0 0,-4-6 45 0,-3 6 9 0,-11 4 2 16,3-4 0-16,1 0-24 0,-1 3-12 16,-6-2 12-16,-4-1-12 0,-4 3 14 0,0 4-4 0,1-4-1 0,-1-3 0 15,-3 3-9 1,-3 4 0-16,-1-4 0 0,4 7 0 16,-4-1-25-16,1 1-7 0,-1-1-2 0,0 4 0 15,4-3-134-15,0 6-28 0,0-4-4 0,7 1-598 0</inkml:trace>
  <inkml:trace contextRef="#ctx0" brushRef="#br0" timeOffset="13269.3">22087 10214 1278 0,'-17'-9'56'0,"17"9"12"0,0 0-54 0,0-9-14 16,-4-1 0-16,-3 7 0 0,0-3 119 0,4-1 21 15,3 7 4-15,-11 0 0 0,-3 0-60 0,3 0-13 16,4 7-3-16,-3 2 0 0,-4 1-41 0,-4-1-9 16,7 10-2-16,1-4 0 0,3 4-4 0,-4 0-2 15,-3 6 0-15,7 0 0 0,11-6-2 0,-1 9-8 16,-3-3 12-16,4 4-4 0,3-4-8 0,3-6 0 15,1 6 0-15,-1-13 0 0,1 4 0 0,7-7 0 0,3 1 0 0,0-10 0 16,-3 0 0-16,3-4 0 0,0-5 0 16,4-3 8-16,-1-1-8 0,-3-6 12 0,1-6-12 0,2 9 12 15,1-6-4-15,-7 1 0 0,-8 2 0 0,1 0 0 16,6 3-8-16,-6 4 0 0,-11-4 9 0,0 3-9 16,0-2 8-16,-3-1-8 0,-5 7 8 0,-6-1-8 15,-3-9 0-15,3 10 0 0,3-7-12 0,-7 7 4 16,-6 0-32-16,3 9-5 15,10 0-2-15,-3 0-583 0,3 0-117 0</inkml:trace>
  <inkml:trace contextRef="#ctx0" brushRef="#br0" timeOffset="13593.919">22934 10177 230 0,'0'0'20'0,"0"0"-20"15,0 0 0-15,-3 9 0 0,-4-3 329 0,-1-2 62 16,-2 5 12-16,-4-3 2 0,-11-3-201 0,7 7-40 16,4-4-8-16,4 10-1 15,-4-4-85-15,-4-2-17 0,0 5-3 0,1 1-1 0,10-3-25 0,-4 5-4 16,0-2-2-16,4 3 0 0,7 0-29 0,4 0-5 16,-1-4-2-16,8 4 0 0,0 0 18 0,3-3-8 15,0-1 8-15,0-2 0 0,0-4 0 0,4-3 0 16,3-2 0-16,0-4 0 0,-3-4 0 0,-1-2 0 15,5-3 0-15,-1-1 0 0,-7-8 0 0,3 2 9 16,-2-3-9-16,-1 0 8 0,0 0-8 0,-4 1 0 0,-3-1 9 16,0-3-9-16,1 9 0 0,-5-2 0 15,1-4 0-15,-4 3 0 0,-4 4-15 0,1-4-1 0,-5-3 0 0,1 3 0 32,0 7-44-32,-3-4-10 0,-1-2-2 0</inkml:trace>
  <inkml:trace contextRef="#ctx0" brushRef="#br0" timeOffset="13940.263">23668 10224 345 0,'0'0'31'0,"0"0"-31"16,0 0 0-16,0 0 0 15,0 0 285-15,-11 6 51 0,1 3 11 0,-1 1 1 0,-3-1-165 0,0-2-34 16,0 2-6-16,0-6-2 0,-4 6-63 0,0 4-13 15,-3-4-2-15,7 1-1 0,-4-1-31 0,4 4-7 16,4-7 0-16,-1 13-1 0,8-10-4 0,-1 7-1 16,4-7 0-16,4 10 0 0,3-3-18 0,0-4 0 15,7-2 8-15,0-4-8 0,0 4-11 0,4-1-5 16,-1-9-2-16,1 0 0 0,3 0 29 0,0-9 5 16,1-1 2-16,-1 1 0 0,0-7-27 0,-3-3-6 15,3 0-1-15,-4 4 0 0,1-7 26 0,0 0 5 16,-1 3 1-16,-3 0 0 0,-7 0-16 0,0 4-15 15,1-4 3-15,-5 9 1 0,-3-5 11 0,-3 5 0 16,-1 1 0-16,-3-4 0 0,0-2-16 0,-4 5-7 0,1 4-1 16,-4 6-1-1,-1-3-101-15,1 3-20 0,0 3-4 0</inkml:trace>
  <inkml:trace contextRef="#ctx0" brushRef="#br0" timeOffset="14293.123">24165 10230 1447 0,'0'0'64'0,"0"0"13"0,0 0-61 0,0 0-16 0,-3 3 0 0,-4 3 0 16,0 4 120-16,-4-1 20 0,0 7 5 0,4-7 1 0,-3 10-82 0,-1 0-16 16,4-3-3-16,0 2-1 0,0 1-29 0,7 0-7 15,0 3 0-15,7-9-8 0,0 5 0 0,4-8 0 16,-1 6 0-16,8-7 0 0,0-3 0 0,3-3 0 15,0-3 0-15,0 0 0 0,4-3 12 0,0-3-12 16,-4-3 12-16,3-7-12 0,-2 6 17 0,2-2-3 16,-3-7-1-16,-3 3 0 0,3-2 23 0,-3 2 4 15,-4-3 0-15,0 3 1 0,-3 4-6 0,-8-4-2 16,1 0 0-16,-1 4 0 0,-3-4-11 0,-3 7-2 16,-1-10-1-16,-6 10 0 0,-4-7-7 0,-1 7-2 15,5-4 0-15,-4 0 0 0,3 4-20 0,-3 6-4 16,-4 3-1-16,4 0 0 15,4 0-163-15,-1 3-33 0,4-3-6 0,4 6-694 0</inkml:trace>
  <inkml:trace contextRef="#ctx0" brushRef="#br0" timeOffset="14597.042">24934 10214 403 0,'0'0'36'0,"0"0"-36"0,0 0 0 0,0 0 0 16,4 0 261-16,-4 0 46 0,0 0 9 0,0 0 1 15,-7 10-127-15,-4 5-26 16,1-5-4-16,-4 6-2 0,-1-4-73 0,1-3-14 0,0 7-3 0,-3 3-1 16,2-10-39-16,1 7-8 0,0 3-2 0,7 0 0 15,0-4-10-15,4 1-8 0,3-3 9 0,7-4-9 16,0 7 0-16,3-7 0 0,1 1 0 0,7-10 0 0,-4 6 12 0,3-3 0 16,4-6 0-16,4-3 0 0,0-1-12 0,-4-2-15 15,4-1 3-15,-4 1 1 0,4-4 11 16,-8-2 0-16,1-1 8 0,-4 7-8 0,0-4 10 0,0-3-2 15,-3 1-8-15,-4 5 12 0,0-2-12 0,0 2 0 16,-7-5 0-16,3 5 0 16,1 1-40-16,-4 0-5 0,-4-7-1 0,4 6 0 15,-3 1-41-15,3 3-8 0,0 6-1 0,0 0-1 16,3 0-195-16,4 0-38 0</inkml:trace>
  <inkml:trace contextRef="#ctx0" brushRef="#br0" timeOffset="14873.337">25460 10186 576 0,'0'0'51'0,"0"0"-41"16,0 0-10-16,0 0 0 0,0 0 184 0,-7 10 36 0,-7-1 6 0,0 0 2 16,0 7-111-16,-1 3-21 15,-2 0-5-15,-1-1-1 0,8 4-51 0,-4 0-11 0,3-3-1 0,4 6-1 16,3-6-15-16,4-3-3 0,4 3-8 0,3-4 12 16,4-2-12-16,6-7 0 0,4-3 8 0,8-6-8 15,2 3 26-15,1-16 2 0,7 7 1 0,0-10 0 16,-1 0 14-16,-2 1 2 0,-5-8 1 15,1 11 0-15,-4-7 13 0,-6 3 2 0,-1-3 1 0,-4 3 0 16,1 0-2-16,-7 4-1 0,-1 2 0 0,-3-2 0 16,-7 5-20-16,0-6-4 0,-3 7-1 0,-4 0 0 15,-4-1-12-15,-3 1-2 0,-4-1-1 0,-3 10 0 16,-3 0-19-16,-1 0 0 0,-7 7-8 0,4 5 8 16,-7 4-136-16</inkml:trace>
  <inkml:trace contextRef="#ctx0" brushRef="#br0" timeOffset="27430.149">30388 2441 748 0,'0'0'67'0,"0"0"-54"15,0 0-13-15,7 0 0 0,-7 0 133 0,4-10 24 0,-4 10 5 0,0 0 1 16,0 0-74-16,3-3-14 0,-3 3-3 0,0 0-1 16,4-6-43-16,-4 6-9 0,0 0-2 0,0 0 0 15,0 0 19-15,0 0 3 0,0 0 1 0,0 0 0 16,0 0-27-16,0 0-5 0,0 0 0 0,0 0-8 15,0 0 22-15,0 0-2 0,7-6-1 0,-7 6 0 16,0-4-8-16,0 4-2 0,0 0 0 0,0 0 0 16,0 0 7-16,0 0 2 0,-4-9 0 0,4 9 0 15,-3 0 14-15,3 0 4 0,-4-6 0 0,1-4 0 16,3 10 4-16,-7-3 2 0,0-3 0 0,0 6 0 16,3 0-6-16,-3-3-2 0,0-3 0 0,0 6 0 15,0-7-6-15,0 7-2 0,7 0 0 0,-4-3 0 0,-3-3-4 0,4 6-1 16,-1-3 0-16,1 3 0 15,-4-6-8-15,0 2-1 0,0-2-1 0,0 6 0 0,-1 0-2 0,5 0 0 16,-4-9 0-16,3 9 0 0,-6-3 11 0,3-4 3 16,-4 7 0-16,4 0 0 0,0-3-14 0,0 3-9 15,-4 0 12-15,4 0-12 0,-3 0 12 0,-1 0-4 16,4 3 0-16,0 4-8 0,-4-4 12 0,4-3-4 16,0 9 0-16,0-9-8 0,0 10 0 0,-3-4 0 15,-1-3 0-15,4 6-12 0,0-2 12 0,-4 2 0 16,4-3 0-16,-3-3 0 0,3 13 0 0,-4-13 0 15,4 7 0-15,-4-4 0 0,1 3 0 0,-1-2 0 16,1-4 0-16,-1 6 0 0,1 7 0 0,-1-13 0 0,-3 6 0 16,3-2 0-16,-3 2 0 0,0 10 0 0,0-13 0 0,0 7 0 15,0-1 0-15,0 1 8 0,-4-4-8 16,4 7 0-16,3-13 8 0,-3 13-8 16,0-7 0-16,-4 10 0 0,8-3 9 0,-4-7-1 0,0 7-8 15,-4 2 12-15,0-5-12 0,1 3 0 0,6 2 0 16,-3-2 0-16,7-6 0 0,-4 5 0 0,1-2 0 0,-1 2 0 15,4-2 0-15,0 3 0 0,-4 3-9 16,4-1 9-16,0-2 0 0,-3 0 0 0,3-4 0 0,0 4 0 16,-4 3 0-16,1-4 0 0,2 4 0 0,-2-6 0 15,3 9 0-15,-4-3 0 0,1-1 0 0,-1 1 0 16,4 6 0-16,-4 0-9 0,4-3 9 0,-3 3 0 16,6 0 0-16,-3-3 0 0,4 0 0 0,-1 0 0 15,1-3 16-15,-1 3 8 0,4 0 1 0,0-6 1 16,-3 3-26-16,-1-1 0 0,4-2 0 0,-3 3 0 15,-1 0-16-15,4-10-9 0,-4 10-2 0,4-3 0 16,0 2 27-16,-3-2 0 0,-1-7 0 0,4 7 0 0,0 3 0 0,-3-7 0 16,3 10 0-16,-4-9 0 0,4 12 24 0,4-9 0 15,-4-4 0-15,3 7 0 0,-3 0-39 16,4-3-7-16,-1 2-2 0,1-2 0 0,0 0 24 0,-1-4 0 16,4 7-9-16,0-9 9 0,-3 5 0 0,3 1 0 15,-4-4 0-15,4 4 0 0,0-6 0 0,-3-1 0 16,-1 0 11-16,4 1-11 0,1 5 0 0,-5-5 0 15,8-1 0-15,-4 1 0 0,0-1 13 0,0 7 9 16,3-7 2-16,-3-6 0 0,4 10-24 0,-4-10 0 16,4 3 0-16,-4-3 0 0,3 4-14 0,1-4-7 15,-4 3-2-15,0-3 0 0,4-3 23 0,-1 6 0 16,-3-2 0-16,0-4 0 0,4 0 0 0,-4 6 0 0,-7-6 0 16,7 3 0-16,4-3 0 0,-4 6 0 0,-7-6 0 0,7 0 8 15,-7 0-8-15,7 7 0 0,-7-7 0 0,10 3 0 16,-10-3 0-16,11 0 0 0,-4 6 0 0,0-6 0 15,-7 0 0-15,0 0 0 0,0 0 0 0,7 3 0 16,-7-3-19-16,0 0 1 0,0 0 0 0,0 0 0 16,0 0-174-16,0 0-36 0</inkml:trace>
  <inkml:trace contextRef="#ctx0" brushRef="#br0" timeOffset="30715.31">28011 2660 1209 0,'0'0'53'0,"0"0"12"0,0 0-52 0,0 0-13 0,0 0 0 0,3 3 0 16,4 4 169-16,0-4 31 0,-3 6 7 0,3 1 1 16,0-1-100-16,0 7-19 0,3-1-4 0,1 7-1 15,3 0-56-15,-3 0-12 0,-1 3-3 0,1 4 0 16,0-1-13-16,-4-3 11 0,0 3-11 0,-4 3 10 15,4-2-10-15,-3-4 12 0,-1 3-12 0,-3-9 12 16,7 9 6-16,-7-9 2 0,0 6 0 0,4 0 0 16,-4-6-20-16,0 0-17 0,-4-1 3 0,4 4 1 15,-3 0 21-15,3-15 5 0,0 2 1 0,0-6 0 16,0-3 31-16,0 0 7 0,0 0 0 0,0-12 1 0,0-7-12 16,0-13-2-16,0 4-1 0,3-9 0 0,8 2-25 15,-1 1-5-15,1-4 0 0,7 10-8 0,-1-4 8 0,1 4-8 16,0 0 0-16,-1 3 0 0,4 0 8 0,-3 6-8 15,0 0 0-15,3 0 0 0,-7 4 0 0,4 5 0 16,-4-2 0-16,3 2 0 0,1-2 0 0,-4 9 0 16,4-7 0-16,-4 4 0 15,0 6-29-15,0-10-7 0,0 7 0 0,0-3-1 0,0 6 13 16,-3 0 4-16,3-3 0 0,-3-3-1138 0</inkml:trace>
  <inkml:trace contextRef="#ctx0" brushRef="#br0" timeOffset="32481.05">29739 4040 576 0,'0'0'51'0,"0"0"-41"0,0 0-10 0,0 0 0 16,0 0 156-16,0-3 28 0,-3-3 7 0,-1-4 1 16,1 10-34-16,-1-3-6 0,-3-3-2 0,0-4 0 0,3 10-35 0,-3-9-7 15,0 9-2-15,-3-3 0 16,3 3-46-16,0 0-8 0,-4 0-3 0,0 3 0 0,1-3-27 0,-4 9-6 15,0-2 0-15,0-4-1 0,3 6 29 0,-3 1 7 16,-4-4 1-16,4-3 0 0,-4 10-28 0,1-10-4 16,-1 6-2-16,1 0 0 0,-1-2 0 0,0 2 0 15,1-6 0-15,-1 10 0 0,4-10-8 0,-4 6-2 16,1 1 0-16,-1 5 0 0,0-2 20 0,4 0 3 16,-3-1 1-16,-1 13 0 0,-3-9-32 0,0 6-21 15,-1-3 3-15,1 6 1 0,0 0 27 0,0 0 6 16,0-6 0-16,3 3 1 0,0-7-17 0,-3 14 0 15,7-14 0-15,-3 4 0 0,2 0 0 0,1-3 0 16,0 2-8-16,4-2 8 0,-1 3 0 0,4-7 0 0,-4 13 0 16,4-6 0-16,0 6 0 0,4 4 0 15,-1-4 0-15,-3 3 0 0,7 0 0 0,-3 7 0 0,-1-10 0 16,1 9 0-16,3-6 0 0,0 1 0 0,0-4 0 0,0 3 0 16,3-3 0-16,1 0 0 0,-1 3 12 15,1-9-12-15,-1 0 11 0,1 6-11 0,3 0 10 0,0-3-10 16,3 3 0-16,-2 3 0 0,-1-3 0 0,3 4 0 15,4-4 0-15,-3 0 0 0,3-3 0 0,0 3 0 16,4-6 0-16,-4-4 9 0,3 4-9 0,-2 0 8 16,2-3-8-16,1-4 0 0,-4 4 0 0,7-7 0 15,-3 1 0-15,-1-1-12 0,-6-3 0 0,3-2 1 16,0 2 11-16,-3 0 8 0,3-3-8 0,0-3 11 31,0 7-167-31,-3-4-34 0,-1-6-6 0</inkml:trace>
  <inkml:trace contextRef="#ctx0" brushRef="#br0" timeOffset="32991.206">27855 4539 1738 0,'-3'-13'77'0,"3"13"16"0,0 0-74 0,0 0-19 0,0 0 0 0,0 0 0 16,0 0 93-16,3 3 15 0,4 7 4 0,4 5 0 16,-4 1-60-16,0 6-11 0,0 3-2 0,0 3-1 15,0 7-17-15,0 2-3 0,-3-2-1 0,-1 9 0 16,1-7-6-16,-1 4-2 0,-3-3 0 0,4-4 0 16,-1-6 3-16,1 1 1 0,-4-4 0 0,4 3 0 15,3-9-13-15,-4 3 0 0,1-10-12 0,-1 4 12 0,1-13 0 16,-4-3 0-16,0 6 8 0,0-6-8 0,0 0 0 15,3-9 0-15,1-7 0 0,-1-3 0 0,-3-9 49 16,4-6 4-16,-4-1 1 0,7-2 0 0,0-7-35 0,0 6-7 16,4-3-2-16,3-3 0 0,-4 7-10 0,4 2 0 15,0 4 0-15,1 6 0 0,-1 0 22 0,-4 9 2 16,4-3 1-16,-3 7 0 0,-4 5-25 0,0-2-12 16,0 0 0-16,-3 2 1 15,-4 7-166-15,7-3-34 0</inkml:trace>
  <inkml:trace contextRef="#ctx0" brushRef="#br0" timeOffset="33284.756">28342 4181 921 0,'0'0'40'0,"0"0"10"0,0 0-40 0,0 0-10 0,7 0 0 0,4-3 0 15,-4 3 232-15,0 3 45 0,4-3 9 0,-4 0 2 16,0 9-190-16,0-9-38 0,0 7-7 0,3 2-1 15,-6-9-32-15,3 16-7 0,-4-13-1 0,1 6 0 16,-1 1-12-16,-3-1 0 0,0 1 0 0,0-1 0 16,-3-3 22-16,-1 4-2 0,1-1 0 0,-1 7 0 15,1-7-3-15,-4-6-1 0,0 10 0 0,3-4 0 16,1 1 18-16,-1-7 3 0,4-3 1 0,0 0 0 16,0 0 3-16,0 0 1 0,0 0 0 0,0 0 0 15,0 0-18-15,7 0-4 0,4 0-1 0,-4-3 0 16,3 3-3-16,1-7-1 0,0 7 0 0,-1 0 0 0,1-3-30 15,3 3-5-15,-4 3-2 0,1-3 0 16,3 10-85-16,0-4-17 0,0 4-3 0</inkml:trace>
  <inkml:trace contextRef="#ctx0" brushRef="#br0" timeOffset="33927.939">29009 5624 1490 0,'-4'12'66'0,"4"-12"14"0,0 0-64 0,0 0-16 0,0 0 0 0,0 0 0 16,0 0 128-16,0 0 22 0,-7 6 5 0,0-2 1 15,7-4-97-15,-3 0-19 0,3 0-4 0,-7 9-1 16,3-3-35-16,1 4 0 0,-4-1 0 0,3 0-12 16,1 1-137-16,-5 5-27 0</inkml:trace>
  <inkml:trace contextRef="#ctx0" brushRef="#br0" timeOffset="34429.117">27411 9775 1386 0</inkml:trace>
  <inkml:trace contextRef="#ctx0" brushRef="#br0" timeOffset="35468.7968">26575 9650 1602 0,'0'0'71'0,"0"0"14"0,7 9-68 16,0 1-17-16,-4-1 0 0,4 7 0 0,4-4 72 0,-4 4 12 16,0 3 1-16,0 0 1 0,4 6-52 0,-4-6-10 15,0 6-3-15,3 3 0 0,-2-3-12 0,-1 3-9 16,0-3 12-16,0 13-12 0,-4-13 8 0,1 9-8 16,3-5 0-16,-7-1 0 15,3-3 15-15,1 3-4 0,-4-9-1 0,0 6 0 0,0 0 28 0,0-6 6 16,-4 0 0-16,1-3 1 0,3-4-1 0,-4 4 0 15,1 3 0-15,-1-10 0 0,1 0-4 0,-1-2-2 16,4 2 0-16,-7-9 0 0,7 0 1 0,0 0 0 16,-3 0 0-16,3 0 0 0,-7 0 4 0,-1-6 1 15,5 3 0-15,-1-7 0 0,1-5-24 0,3 2-4 16,-4-9 0-16,4 3-1 0,4-6-15 0,-1-3 8 16,1 0-8-16,3-7 0 0,4 1 0 0,-4-4 0 15,3 10 0-15,1-7 0 0,-1 7 0 0,5-3 0 16,-1 12 0-16,0-3 0 0,0-3 0 0,0 9 0 15,0-3 0-15,4 4 0 0,-4 2 0 0,-4-2 0 0,5 2 0 16,-1-3 0-16,0 7 0 0,0 3 0 0,-4-4-8 16,1 7 8-16,0-3 0 0,-1 3 0 15,1-4-8-15,-4 7 8 0,0-3-10 0,0-3 2 0,-7 6 0 0,0 0 0 32,0 0-111-32,7 0-21 0,-7 0-5 0</inkml:trace>
  <inkml:trace contextRef="#ctx0" brushRef="#br0" timeOffset="37442.872">26959 9079 1267 0,'0'0'112'0,"0"0"-89"0,0 0-23 0,0 0 0 16,0 0 150-16,0 0 26 0,0 0 4 0,0 0 2 16,0 6-86-16,0 4-18 0,4-1-3 0,-4 1-1 15,3 2-33-15,1 4-6 0,-4 3-2 0,3 0 0 16,4 3-17-16,-3-1-3 0,3 5-1 0,-3-1 0 15,-1-3 4-15,1 0 1 0,3-4 0 0,-4-5 0 16,-3 3-17-16,4 2 0 0,-4-2 8 0,3-3-8 16,4 2-73-16,-3-5-19 15,-1-1-3-15</inkml:trace>
  <inkml:trace contextRef="#ctx0" brushRef="#br0" timeOffset="37748.272">27174 9126 1094 0,'0'0'97'0,"0"0"-77"16,0 0-20-16,0 0 0 0,0 0 232 0,0 0 44 16,0 0 8-16,0 0 1 0,0 0-157 0,0 0-32 15,0 0-7-15,-7 0-1 0,0 7-44 0,-3-4-8 16,3 3-3-16,0 3 0 0,0 1-16 0,-4-1-3 16,0 1-1-16,4-1 0 0,0 4-13 0,0-4 11 15,0 0-11-15,-3 1 10 0,-1-7-10 0,0 6 12 16,4-2-12-16,0-7 12 0,-3 9-12 0,3-3 0 15,7-6 0-15,-4 3 0 0,4-3 36 0,-3 10 3 16,3-10 0-16,0 0 0 0,7 6-39 0,-4-3 0 16,4 3 0-16,4-2 0 0,7 2 25 0,-4-3 1 15,-7 3 0-15,3 1 0 0,1-4-37 0,3 6-7 16,0-3-2-16,0-3 0 0,0-3 32 0,0 7 7 0,4-4 1 16,-4-3 0-1,0 0-43-15,4 6-8 0,-7-3-1 0,3-3-802 0,-4 0-160 0</inkml:trace>
  <inkml:trace contextRef="#ctx0" brushRef="#br0" timeOffset="57348.787">1101 16389 806 0,'0'0'36'0,"0"0"7"0,0 0-35 0,0 0-8 0,0 0 0 0,0 0 0 16,0 0 202-16,0 0 38 0,0 0 8 0,0 0 2 15,0 0-144-15,0 0-29 0,0 0-5 0,0 0-2 16,7 9-21-16,-4 1-4 0,4-4-1 0,-7-6 0 16,0 0-32-16,4 3-12 0,3 3 9 0,-4-3-9 15,-3-3 11-15,11 7-3 0,3-7-8 0,-3 6 12 16,3-6-2-16,-4 3-1 0,1-3 0 0,3 0 0 15,0 0 12-15,0 0 3 0,-3 0 0 0,7 6 0 16,-4-3-8-16,3-3-2 0,1 0 0 0,-4 7 0 16,7-4-6-16,-7-3-8 0,7 0 11 0,-6 6-11 15,2-3 9-15,1-3-9 0,-4 0 0 0,7 7 9 16,-7-7-9-16,-3 3 0 0,6-3 0 0,1 6 8 16,-4-6-8-16,-3 0 0 0,6 0 0 0,1 0 0 15,-4 3 0-15,0-3 0 0,0 6 0 0,8-6 0 16,-8 0 0-16,7 0 0 0,-7 0 0 0,0 7 8 15,7-7-8-15,-7 3 0 0,8-3 0 0,-12 0 0 16,8 0 0-16,-1 6 0 0,1-6 0 0,3 3 0 0,-7-3 0 16,4 0 0-16,0 0 0 0,-4 6 0 0,3-6 0 0,-3 0 0 15,8 0 0-15,-5 0 0 0,1 0 0 0,-4-6 0 16,0 6 0-16,0 0 0 0,7-9 0 0,-6 9 0 16,-1-3 0-16,7-4 8 0,0 1-8 0,-3 3 0 15,-1 3 0-15,8-6 0 0,-7 3 0 0,3 3 0 16,-7-7 0-16,7 7 0 0,0 0 0 0,-3-3 0 15,3 3 0-15,-7-6 0 0,7 6 0 0,-7 0 8 16,8-3-8-16,-5-4 0 0,1 7 0 0,-1-3 0 16,1-3 0-16,0 3 0 0,3-3 0 0,-7-1 8 15,7 4-8-15,-7-3 0 0,7 3 0 0,-3-3 8 0,0 2-8 16,-1-2 0-16,1-3 8 0,0 9-8 16,3-3 0-16,-7-4 8 0,7 7-8 0,-7-6 0 0,7 6 0 15,-3 0 0-15,0 0 0 0,-4 6 0 0,7-6 0 0,-7 0 8 16,4 0-8-16,-1 7 0 0,1-7 0 0,3 3 8 15,0-3-8-15,-3 0 0 0,0 0 0 0,-4 0 0 16,7-3 0-16,-7 3 0 0,0-7 0 0,7 7 8 16,-7-6-8-16,0 3 0 0,1 3 0 0,2-6 0 15,-3 6 0-15,0-3 8 0,1 3-8 0,2-7 0 16,-3 7 0-16,0 0 8 0,1 0-8 0,2 0 0 16,-3 0 0-16,0 0-11 0,0 0 1 0,4 0 0 15,0 0 18-15,-1 0 3 0,-2 0 1 0,6 0 0 16,-7 0-12-16,0 0 0 0,7 0 0 0,-7 0 0 15,0 0 0-15,7-3 0 0,-6 3 0 0,6-6 0 16,-11 3 8-16,8 3-8 0,-4 0 8 0,4-7-8 16,-8 7 8-16,8 0-8 0,-4 0 8 0,4-3-8 0,-8 3 0 15,4-6 0-15,0 6 8 0,1 0-8 0,2 0 0 16,-3 0 0-16,0 0 9 0,1-3-9 0,2-3 36 0,-3 6 2 16,0 0 1-16,1-7 0 15,2 4-59-15,-3 3-12 0,0 0-3 0,8 0 0 0,-8-6 35 0,0 6 0 16,0 0 0-16,7 6 0 0,0-6 0 0,-3 0 0 15,0 3 0-15,6 4 9 0,-10-7-9 0,7 6 0 16,-6-3 0-16,6 6 0 0,-4-9 0 0,5 7 8 16,-1-4-8-16,-7 3 0 0,3-3 0 0,1-3 0 15,-4 7 0-15,7-7 0 0,-6 3 0 0,-1-3 8 16,7 6-8-16,-7-6 0 0,0 3 0 0,4 3 0 0,-4-6 0 16,0 0 0-16,7 7 0 0,-10-4 0 0,6-3 8 0,4 9-8 15,1-3 0-15,-8-2 0 0,3 2 0 16,1-3 8-16,0 3-8 0,-1-6 0 0,1 3 9 0,-4 4-9 15,4-1 0-15,-1-3 8 0,1-3-8 16,-7 6 0-16,3-3 0 0,0-3 9 0,0 0-9 0,0 0 0 16,4 7 11-16,-8-7-11 0,4 0 10 0,0 0-10 15,-3 0 8-15,0 0-8 0,-1 0 0 0,4 0 0 16,0 0 0-16,-3 0 0 0,0 0 0 0,3 0 0 16,0 0 8-16,-4 0-8 0,1 3 0 0,0-3 0 15,-1 0 0-15,-3 6 8 0,11-3-8 0,-4-3 0 16,-11 0 0-16,8 7 0 0,0-7 0 0,3 3 0 15,0 3 0-15,-4-6 0 0,1 0 8 0,3 3-8 16,4-3 0-16,-4 6 0 0,-4-6 0 0,5 0 0 0,-1 0 0 16,0 0 8-16,3 0-8 0,-6 7 0 0,7-7 0 15,-4 3 0-15,3-3 0 0,-6 0 0 0,3 0 8 0,-3 0-8 16,13 0 0-16,-13 6 0 0,3-3 0 0,0-3 0 16,0 6 0-16,0-2 0 0,4-4 0 0,-4 6 0 15,7-3 0-15,-7-3 0 0,8 6 9 0,-5-6-9 16,-3 0 8-16,7 3-8 0,1-3 0 0,-1 0 0 15,4 0 0-15,-8-3 0 0,4 3-10 0,0 0 10 16,4 0 0-16,0-6-9 0,-7 6 9 0,-1-3 0 16,8 3 8-16,-8-6-8 0,1 6 0 0,0-4 8 15,3 4-8-15,0 0 0 0,-3 0 0 0,-4 0 0 16,3 0 0-16,1 0 8 0,3 0-8 0,0 0-10 0,-10 0 10 0,14 0-13 16,-11 0 13-16,7 0 8 15,-10 0 0-15,6 0-8 0,-3 0 8 0,4 0-8 0,-4 0 0 0,4 0 0 16,-1 0 0-16,1 0 0 0,0 0 0 0,6 0 0 15,-10 0 0-15,8 0 0 0,-5 0 0 0,4 0 0 16,1 0 0-16,-5 0 0 0,1 0-15 0,0 0 5 16,-1 0 10-16,-3 0 12 0,4-6-2 0,0 6-1 15,-4 0-9-15,0 0 0 0,0-3 0 0,4-3 8 16,-8 6-8-16,4-3 0 0,-3-4 0 0,3 7 0 16,-4 0 9-16,5 0-9 0,2-6 10 0,1 3-10 15,-8 3 0-15,5 0-21 0,-1 0 3 0,7 0 1 16,-11 0 29-16,5 0 7 0,2 0 1 0,1 0 0 15,-1 0-32-15,1 0-7 0,-4 0-1 0,0 0 0 16,4-6 20-16,-4 3 0 0,4 3 0 0,-1-7 0 0,-6 7 20 16,3-3 8-16,4-3 2 0,-4 3 0 15,0-4-48-15,0 4-10 0,-3-3-1 16,3 3-1-16,-4-3 54 0,4 6 12 0,-3-10 1 0,3 10 1 0,0-6-38 16,-3 6 0-16,-1 0 0 0,1 0 0 0,0 0 0 0,3 0 0 15,-7 0 0-15,7 0 0 0,0 0 0 0,-7 0 0 16,4 0 0-16,-1 0 8 0,1 0-8 0,-1 0 0 15,1 0 8-15,-1 0-8 0,5 6 0 0,-8-6 8 16,3 0-8-16,1 0 0 0,-4 0 0 0,3 0 0 16,5 0 0-16,-5 0 8 0,4 3-8 0,-3-3 0 15,-4 0 0-15,3 0 8 0,1 7 8 0,0-7 1 16,-1 0 1-16,1 0 0 0,-1 0-28 0,5 6-6 16,-5-6 0-16,4 3-1 0,-10-3 27 0,6 0 6 0,-3 6 0 15,7-3 1-15,-6-3-25 0,2 0-6 16,-3 0-1-16,4 7 0 0,-4-4 24 0,3-3 5 0,-3 6 1 15,4-6 0-15,-4 3-15 0,0-3-15 0,0 7 3 0,4-7 1 16,-4 0 11-16,3 0 0 0,-3 3 8 16,4-3-8-16,-4 0 0 0,0 0 0 0,4 0 0 0,-4 0 0 15,-7 0 0-15,10 0 8 0,1-3-8 0,3 3 0 16,-7 0 8-16,4 0-8 0,-1-7 10 0,-3 7-10 16,4 0 0-16,3 0 0 0,-7 0 0 0,4-3 0 15,-11 3 0-15,10 0 0 0,-3 0 0 0,4 0 0 16,3 0 8-16,0 0-8 0,-3 0 0 0,-1 0 0 15,1 0 0-15,3 3 0 0,-7-3 0 0,4 0 0 16,-1 0 0-16,1 0 0 0,3 0 0 0,-3 0 0 16,3 7 0-16,-4-7 0 0,1 0 0 0,3 0 0 0,0 0 0 15,-3 0 0-15,6 0 0 0,-10 0 0 0,11 0 0 16,-11 3 0-16,7-3 0 0,0 0 0 0,-3 6 0 0,3-6 0 16,-7 0 0-16,7 0 0 0,-3 0 0 0,3 3 0 15,0-3 0-15,-4 6 0 0,1-6 0 0,3 0 0 16,-3 0 0-16,3 7 0 0,3-7 0 0,-2 3 0 15,-5-3 0-15,8 0 0 0,-1 0 0 16,-2 0 0-16,-1 0 0 0,3 6 0 0,4-6 0 0,-6 0 0 16,-1 0 0-16,0 0 0 0,3 0 0 0,1 0 0 15,0 0 0-15,-1 0 0 0,-3 0 0 0,4 0 0 16,0 0 0-16,-1 0 0 0,-2 0 0 0,6 0 0 16,-7 0 0-16,3 0 0 0,-2 0 0 0,2-6 0 15,4 6 0-15,-7 0 0 0,4 0 0 0,0 0 0 0,-4 0 0 16,3-3 0-16,-2 3 0 0,2-7 0 0,1 7 0 15,0 0 0-15,-4 0 0 0,3 0 0 0,1 0 0 16,3 0 0-16,0 0 8 0,-10 0-8 0,10 0 0 16,-3 7 0-16,3-7 0 0,-4 0 0 0,5 0 0 0,-1 0 0 15,0 0 0-15,0 0 0 0,-7-7 0 0,7 7 0 16,-3 0 0-16,0 0 0 0,3 0 0 0,-4 0 0 16,1-6 0-16,0 6 0 0,-1 0 0 0,1 0 0 15,0 0 0-15,3 0 0 0,-4 0 0 0,5 0 0 16,-1 0 0-16,-4 0 0 0,5 0 0 0,-5 6 0 15,4-6 0-15,1 0 0 0,-1 0 0 0,0 0 9 16,4 0-9-16,-4 0 0 0,0 0 0 0,4-6 0 16,-4 3 0-16,0 3 0 0,0-6 0 0,0 3 0 0,0-4 0 15,1 7 0-15,-5-3 9 0,4-3-9 16,-3-4 0-16,0 10 9 0,-1-9-9 0,5 9 0 0,-5-9 9 16,4 9-9-16,0-7 0 0,-3 4 9 0,3 3-9 0,0 0 0 15,4 0 0-15,-4 0 0 0,4-6 0 0,-4 6 0 16,4 0 8-16,0 0-8 0,-1 0 0 0,-3 0 0 15,1 0 0-15,2 0 8 0,1 0-8 0,-4-3 0 16,0 3 0-16,4 0 0 0,0-6 0 0,3 6 0 16,-7-4 0-16,4-2 0 0,-1 6 8 0,5 0-8 15,-5-3 8-15,-2 3-8 0,-5-6 0 0,8 6 0 16,7 0 8-16,-4 0-8 0,-3 0 0 0,-1 0 0 16,4 0 9-16,1 0-9 0,-5 0 0 0,5 0 9 15,-8 6-9-15,7-3 0 0,4-3 10 0,-8 6-10 0,-6-2 8 16,7 2-8-16,3-3 8 0,0-3-8 0,-10 6 8 15,0-3-8-15,-1 4 8 0,4-1-8 16,4-3 8-16,-7 3-8 0,-4-3 23 0,7-3-1 0,4 0 0 0,-4 0 0 16,-11 0-22-16,4 0 0 15,4-3 0-15,-4-3 0 0,0 6 0 0,0-3 0 0,-6-3 0 0,6-4 0 32,3 4-200-32,-6-3-45 0,-4-26-9 0,0 13-2 0</inkml:trace>
  <inkml:trace contextRef="#ctx0" brushRef="#br0" timeOffset="64321.986">8124 10224 1022 0,'0'0'45'16,"0"0"10"-16,-7-3-44 0,7-4-11 0,0 7 0 0,0 0 0 16,0-9 56-16,0 9 10 0,0 0 2 0,7 0 0 0,1-3-11 0,-1-3-1 15,3 6-1-15,1 6 0 16,-4-3 9-16,7-3 3 0,0 9 0 0,0-2 0 0,-3-4-6 16,-1 3-1-16,4 3 0 0,1 1 0 0,-5-1-14 0,8-2-3 15,-8 2-1-15,8-6 0 16,-4 3-22-16,4 4-5 0,-1-10-1 0,1 6 0 0,0-6-14 0,6 0 9 15,-2-6-9-15,-1-1 8 0,3-2-8 0,1 6 0 16,0-6 0-16,-1 2 0 0,5-2 0 0,-1 6 8 16,0-4-8-16,0-2 0 0,1 9 0 0,2-6 0 15,-2 3 0-15,2-4 0 0,-2 7 0 0,-1 0 0 16,0 0 0-16,0 0 0 0,-3 7 0 0,-4-4 0 16,0-3 0-16,4 6 0 0,-4-6 8 0,0 0-8 15,-3 3 8-15,3 3-8 0,-3-6 0 0,-1 0 8 16,1 0-8-16,3 0 0 0,-3 0 9 0,-1 0-9 15,1 0 10-15,3 0-10 0,-3 7 0 0,-1-7 8 16,5 3-8-16,2-3 0 0,-2 0 9 0,-1 9-1 0,0-2 0 16,4-4 0-16,-4 6-8 0,0-3 10 15,0 4-10-15,0-1 10 0,0 1-19 0,1-1-4 0,-5-3-1 0,4 4 0 16,1-7 27-16,-5 3 6 0,4 3 1 0,-3-9 0 16,0 7-32-16,3-7-7 15,0 3-1-15,0-3 0 0,4 0 36 0,-1 0 6 0,5-3 2 0,-1 3 0 16,-3-7-24-16,-1 7 0 0,8 0 0 0,-4 0 0 15,-3-6 0-15,3 6 0 0,0 0 0 0,1 0 0 16,-5 0 0-16,1 0 0 0,0 0 0 0,3 0 0 16,-3 0-15-16,-1 0-7 0,-2 0-2 0,2 0 0 15,8-3 40-15,-7 3 7 0,-4 0 1 0,0 0 1 16,4 0-25-16,3-6 0 0,-3 6 0 0,-4 0 0 16,-4 0 0-16,1 0 8 0,7 0-8 0,-1-3 0 15,-6-4-16-15,3 7-9 0,4 0-2 16,0 0 0-16,-4-3 45 0,0 3 9 0,0 0 1 0,4 0 1 15,3 0-46-15,-7 0-10 0,-7 0-1 0,7 0-1 16,11 0 46-16,-11 0 10 0,-3 3 1 0,0-3 1 0,3 0-29 0,4 0 0 16,-1 0 0-16,1 0 0 15,-11-3-17-15,7 3-10 0,7 0-1 0,-3-6-1 0,-4 6 46 16,4-3 10-16,0-3 1 0,3 2 1 16,-3-2-46-16,-1 6-10 0,-3-3-1 0,4-3-1 0,7 6 29 0,-7-7 0 15,-11 7 0-15,3 0 0 0,12 0 17 0,-5 7 10 16,-3-7 1-16,-3 0 1 15,-4 6-46-15,0-3-10 0,7-3-1 0,1 6-1 0,-8-2 48 0,7-4 9 16,4 0 3-16,-1 0 0 0,-3 0-23 0,1 0-8 16,2 0 0-16,1-4 0 0,-4 4 8 0,4-6-8 0,-4 6 0 15,4 0 0-15,-4 0 0 0,4 0 0 0,-4 0 0 16,0 0 0-16,0 6 0 0,0-2 0 0,0 2 0 16,4-3 0-16,-4 6 0 0,0-2 0 0,-3 2 0 0,3 0 0 15,0-2 0-15,1-4 0 0,-5 6 0 0,4-2 0 16,1-4 0-16,2-3 8 0,-6 6-8 0,7-6 0 15,-4 0 0-15,0-6 9 0,0 3-9 0,0-4 8 16,0-2 3-16,1-1 0 0,-1 1 0 0,0 3 0 16,0 3 1-16,4-4 1 0,-4 4 0 0,4-3 0 15,3 6-13-15,0 0-15 0,-3 0 3 0,3 0 1 16,4 6 11-16,-4-3 0 0,0 4 0 0,0-4-8 16,1 3 8-16,-5 3 0 0,5-2 0 0,-5-4 0 15,1-3 0-15,3 0 0 0,-3 0 0 0,0 0 0 0,3 0 0 0,0-3 0 16,0-4 0-16,8 1 8 0,-5 3-8 15,-3-3 0-15,8 6 0 0,-4 0 8 0,3 0-8 0,-3 0 0 16,-1 0 0-16,1 6 0 0,-4-3 0 0,0 3 0 16,1 4 0-16,-5-1 0 0,5 1 8 0,-5-1 0 15,1-3 0-15,3 4 0 0,0-4-8 0,1-3-8 16,-5-3 8-16,8 0-12 0,-4 0 12 0,1 0 0 16,2-3 0-16,1-3 0 0,-4 0 0 0,4 2 9 15,0-2-9-15,0-3 0 0,-4 6 8 0,0-4-8 16,0 7 0-16,0 0 0 0,1-3 0 0,-1 3 0 15,0 0 0-15,0 3 0 0,1-3 8 0,-1 7-8 16,0-4 0-16,4-3 0 0,-4 6 15 0,4-3-4 16,-4 3-1-16,4-6 0 0,-1 4 2 0,-2-4 0 15,2-4 0-15,1 4 0 0,0-6-3 0,0 6 0 0,-1-9 0 0,5 6 0 16,2-4 2-16,-2 4 0 0,-1-3 0 16,4 6 0-16,3-3 1 0,-3 3 0 0,3 0 0 0,-3 3 0 15,0-3 0-15,-4 6 1 0,0-3 0 0,1-3 0 16,-1 0-1-16,0 7 0 0,1-7 0 0,-1 0 0 15,-7 0 0-15,4 0-1 0,-4-7 0 0,0 7 0 16,-3 0-3-16,0-9 0 0,-1 9 0 0,1-10 0 16,-4 4-8-16,0 3 12 0,1-3-12 0,-5-4 12 15,1 1-44-15,-1 0-9 0,5-4-2 16,-1-3-1161-16</inkml:trace>
  <inkml:trace contextRef="#ctx0" brushRef="#br0" timeOffset="69397.465">14598 14959 230 0,'0'0'20'0,"0"0"-20"0,-7-6 0 0,7 6 0 15,0 0 236-15,0 0 42 16,0 0 9-16,0 0 1 0,7-4-154 0,-7 4-31 0,0 0-7 0,11 0 0 15,-1 4-16-15,4 2-2 0,0-3-1 0,0 13 0 16,4-1-19-16,0-2-4 0,3 6-1 0,-3 6 0 16,-1 3-17-16,-3 6-4 0,4 10-1 0,-4 3 0 15,-3 4-16-15,-1-4-3 0,-3 3-1 0,4-3 0 16,-4-3-11-16,0 0 12 0,0-7-12 0,-3-2 12 16,3-7-12-16,0-3 0 0,-4 0 0 0,1-6 8 15,-1-6-8-15,-3-7 0 0,0-6 0 0,0 0 0 16,0 0 12-16,0 0 1 0,0 0 0 0,0-6 0 15,-7-7 19-15,4-6 4 0,-1-6 1 0,-3 0 0 16,-4-3-20-16,4-7-4 0,0 1-1 0,4-4 0 16,3 1-12-16,3-4 0 0,4-6 0 0,0 12 0 15,4-2 0-15,3 2 0 0,-3 1 0 0,3-1 0 16,0 7-9-16,0 0 9 0,0-7 0 0,4 10-9 0,-8 6-2 16,5-3 0-16,-1 0 0 0,0 10 0 15,-4-4-42-15,4 7-9 0,-3-7-2 0,0 7 0 16,3 6-167-16,-4-4-33 0</inkml:trace>
  <inkml:trace contextRef="#ctx0" brushRef="#br0" timeOffset="69586.89">15272 14297 1674 0,'0'0'74'0,"0"0"15"0,0 0-71 0,0 0-18 0,-4 13 0 16,1-4 0-16,-1 7 94 0,4 3 15 0,0 6 3 0,0-3 1 15,0 9-65-15,4-3-14 0,-1 0-2 0,4-2-1 16,0 2-20-16,4-3-11 0,-4 0 12 0,4-3-12 16,-1 3 8-16,1-6-8 0,-1 0 0 0,4-10 0 15,1 7-11-15,-5-7-9 0,4-9-1 16,4 0-1 0,-4 0-188-16,0-9-38 0</inkml:trace>
  <inkml:trace contextRef="#ctx0" brushRef="#br0" timeOffset="69848.079">15614 14213 691 0,'0'0'61'0,"0"0"-49"0,0 0-12 0,0 0 0 16,-7 0 218-16,0 9 41 0,0 0 8 0,-4 7 1 15,-3 0-148-15,4 3-29 0,-8-1-7 0,4 11 0 0,0-4-42 0,0 0-8 16,-4-6-2-16,4 9 0 0,0-9 18 0,3-4 3 16,1 1 1-16,-1-4 0 0,7-2-3 0,-3-4-1 15,4-3 0-15,3-3 0 0,0 0-22 0,0 0-5 16,0 0-1-16,10 7 0 0,-3-7-22 0,4 3 0 15,3 3 0-15,0-6 0 0,0 0 0 0,0 9 0 16,4-9 0-16,0 7 0 0,-4-4 0 0,0 3 0 16,0-3 0-16,0 7 0 0,4-10-10 0,-4 6-6 15,-3 3-2-15,6 1-720 16,-3-4-144-16</inkml:trace>
  <inkml:trace contextRef="#ctx0" brushRef="#br0" timeOffset="74152.0919">17406 14711 1760 0,'-11'10'78'0,"11"-10"16"0,0 9-75 0,4 7-19 16,-4-7 0-16,4 10 0 0,3-3 56 0,-4-4 7 16,4 10 1-16,-3 0 1 0,-1-6 3 0,4 2 0 0,0 1 0 0,0 0 0 15,0 3-41-15,-3-3-8 0,3-7-2 0,-3 4 0 16,-1 0-25-16,4-4-6 0,-7-2-1 15,0-1-657-15,4-3-132 0</inkml:trace>
  <inkml:trace contextRef="#ctx0" brushRef="#br0" timeOffset="74296.501">17332 14470 1155 0,'0'0'51'0,"4"-10"11"0,-1 1-50 0,4 3-12 0,-3-4 0 0,-1 7 0 16,-3-3 100-16,0 6 18 0,11 0 3 0,-11 0 1 15,7 0-82-15,0 6-16 0,7-3-3 0,0 7-1 16,-3-4-53-16,3-3-11 0,0 3-3 0</inkml:trace>
  <inkml:trace contextRef="#ctx0" brushRef="#br0" timeOffset="74568.981">17833 14103 518 0,'0'0'23'0,"0"9"5"0,0 1-28 0,0-1 0 16,0 7 0-16,-4 2 0 0,1 1 295 0,-1 10 53 15,4-4 12-15,-3 9 1 0,3-6-201 0,0 10-41 16,0 3-8-16,3-4-2 0,-3 1-49 0,7 6-11 16,-3-3-1-16,3 3-1 0,0-4-14 0,0 14-2 15,-3-4-1-15,3-3 0 0,0 3-13 0,0-9-2 16,3 3-1-16,1-10 0 0,-4 1-14 0,0-1 8 16,0-6-8-16,0 1 0 0,0-4 8 0,0 0-8 15,-3-3 0-15,-1 3 0 0,-3-6 0 0,-3 6 0 16,-8 3 0-16,1-3 0 15,-1 3-38-15,-3-3-7 0,-7 0-2 0,0-3 0 16,-4-6-57-16,-3 3-11 0,-1-10-2 0,-2-9-1 16,-1 0-59-16,4-9-12 0,-8-10-3 0,5-6 0 15,-5-3 27-15,8-7 5 0</inkml:trace>
  <inkml:trace contextRef="#ctx0" brushRef="#br0" timeOffset="74703.4108">17434 14793 172 0,'25'-19'8'0,"-14"9"1"0,3 1-9 0,3-7 0 0,4 7 0 0,8 0 0 16,-5-4 272-16,1-3 53 0,3 1 11 0,1 2 1 15,-1-3-209-15,0 7-43 0,0-7-8 0,0 7-1 16,4-1-35-16,-4 7-6 0,4-6-2 0,0 3-545 16,3-4-108-16</inkml:trace>
  <inkml:trace contextRef="#ctx0" brushRef="#br0" timeOffset="75020.25">18740 14213 1209 0,'0'0'108'0,"0"0"-87"16,0-4-21-16,0 4 0 0,0 0 180 0,0 0 32 16,0 0 7-16,0 0 1 0,3 10-100 0,1 9-19 15,3 6-4-15,0 3-1 0,0 0-72 0,0 7-16 16,0 2-8-16,0 13 10 0,-4-12-10 0,5 6 0 16,-5-6 0-16,1 5 8 0,3-8-8 0,-4 3 0 15,4-4 0-15,-3-6 0 0,-4-3 0 0,3 4 0 16,4-14 0-16,0 1-11 0,-3-3 11 0,-1-7 0 15,-3-6 0-15,0 0-8 0,0 0 18 0,4-10 4 0,0-5 1 0,-4-1 0 16,0-6 25-16,-4-3 4 16,0-3 2-16,4-7 0 0,-3 7-2 0,-1-6-1 0,1-1 0 15,3 7 0-15,3-7-21 0,4 10-4 0,1-3-1 16,2 9 0-16,4-6-17 0,0 6 0 0,4 1 0 0,0 2 0 31,3-3-36-31,-4 10-13 0,5-7-3 0,2 7-1 16,1-1-188-16,3 1-38 0,-3-1-7 0</inkml:trace>
  <inkml:trace contextRef="#ctx0" brushRef="#br0" timeOffset="75284.909">19653 14049 576 0,'0'0'51'15,"0"0"-41"-15,0 0-10 0,0 0 0 16,4 10 256-16,-4-1 50 0,-4 1 10 0,-6 5 1 0,3-2-164 0,-7 9-33 16,-4 0-6-16,-3 3-2 0,-4 3-48 0,0 0-11 15,1 7-1-15,-5-4-1 0,1-3-3 0,3 1 0 16,1-4 0-16,-1-3 0 0,0 3-4 0,8-6 0 15,-1-10-1-15,4 7 0 0,3-7 4 0,4 0 1 16,-3 1 0-16,6-10 0 0,4 0-27 0,0 0-5 16,0 0 0-16,0 0-1 0,0 0-15 0,7 6 0 15,0-3 0-15,7-3 0 0,-3 0 0 0,3 7 0 16,4-7 0-16,3 3-10 0,4 3 10 0,-1 0 12 16,1-3-2-16,7 7-1 0,-4-4-25 0,4-3-6 15,-4 7-1-15,4-4 0 16,-4-3-49-16,0 3-11 0,-3-6-1 0,3 0-1 15,-3 0-171-15,0 0-35 0</inkml:trace>
  <inkml:trace contextRef="#ctx0" brushRef="#br0" timeOffset="75464.569">19950 13908 1958 0,'0'0'87'0,"0"0"17"0,0 0-83 0,0 0-21 0,0 0 0 0,-4 7 0 16,1 2 124-16,-1 0 21 0,4 10 4 0,4 0 1 15,-1 0-86-15,1 6-18 0,-1 3-3 0,4 7-1 16,0 9 4-16,4-1 1 0,-4 14 0 0,0 3 0 16,4-7-31-16,-1 0-7 0,1-6-1 0,3 3 0 15,0-12-8-15,0 0-16 0,4-4 4 0,-1-6-825 16,-3-3-166-16</inkml:trace>
  <inkml:trace contextRef="#ctx0" brushRef="#br0" timeOffset="88142.058">8985 735 1148 0,'0'0'25'0,"0"0"6"0,0 0 1 0,-3 0 0 0,3 0-32 0,-7-6 0 16,3 2 0-16,4-2 0 0,-7 6 92 0,4-9 13 16,-1-1 3-16,-3 1 0 0,3 3-15 0,1-7-2 15,-1 4-1-15,4-7 0 0,0 3-10 0,0-2-1 16,-3 5-1-16,3-5 0 0,3-4-18 0,-3 10-4 15,4-1-1-15,-4 1 0 0,3-7-24 0,-3 16-5 16,0 0-1-16,0 0 0 0,0 0-10 0,0 0-3 16,0 0 0-16,0 0 0 0,8 9-12 0,-5 7 0 15,4-3 8-15,0 12-8 0,4-6 0 0,-1 6 0 16,1 9 0-16,-1-6-10 0,1 10 10 0,-4 3 0 16,4-4 0-16,-1 1 0 0,1 12 0 0,-1-12 0 15,1-4 0-15,0 10 0 0,-1-16 0 0,1 1-8 0,-1-4 8 0,1-6 0 16,3-10-13-16,-3 0 2 0,3-9 1 0,-4 0 0 15,1-9 10-15,0-10 0 0,3-6 0 16,-4-3 0-16,1-16 0 0,-1 0 0 0,1 3 9 0,3 0-9 16,-7-6 11-16,4-3-11 0,-4 10 10 0,0-11-10 15,-4 14 12-15,4-13-3 0,0 6-1 0,1 6 0 16,-1 10-20-16,-4-7-5 0,8 7-1 0,-8 3 0 16,1 6 18-16,3 10 16 0,-4-7-4 0,4 7-736 15,-3-1-147-15</inkml:trace>
  <inkml:trace contextRef="#ctx0" brushRef="#br0" timeOffset="88412.738">9476 854 1209 0,'0'0'108'0,"0"16"-87"16,-7 2-21-16,3-2 0 0,1-3 149 0,-1 12 26 15,4-10 5-15,0-2 0 0,4 12-103 0,-1-6-21 16,1-3-4-16,3-7 0 0,0 10-36 0,7-19-6 16,-4 9-2-16,8-9 0 0,0-9 20 0,-1-10 3 15,1 3 1-15,0-2 0 0,-1-11-32 0,-3 10 0 16,-3-15 0-16,-1 15 0 0,-6-6 0 0,0 6 0 16,3 0 0-16,-7 4 0 0,0-4 57 0,-4 10 6 15,1-1 1-15,-5 1 0 0,1 2-37 0,-3-2-7 16,-4 0-2-16,0 9 0 0,7-3-29 0,-11 3-5 0,0 3-2 15,4 6 0 1,4-9-194-16,-12 16-40 0</inkml:trace>
  <inkml:trace contextRef="#ctx0" brushRef="#br0" timeOffset="88598.605">9701 440 115 0,'0'13'10'15,"0"12"-10"-15,0 3 0 0,0 6 0 0,-3 1 412 0,3 3 80 16,0-4 16-16,0 10 3 0,0-6-378 0,0 12-75 16,3-13-15-16,8 7-3 0,-4 0-28 0,4-16-12 15,-1 10 10-15,1-13-10 0,10 0-13 0,0-12-9 16,4 2-2-16,3-15-588 16,4 0-119-16</inkml:trace>
  <inkml:trace contextRef="#ctx0" brushRef="#br0" timeOffset="88857.001">10181 638 576 0,'0'0'51'0,"0"0"-41"16,-3 9-10-16,-4 0 0 0,7 7 252 0,-4-3 48 15,-3-7 9-15,0 13 3 0,0-4-154 0,3-5-30 16,1-1-7-16,-1 10-1 0,-3-3-52 0,0-7-12 0,11-6-1 0,-4-3-1 16,0 10-27-16,3-4-6 0,1 3-1 0,6 1 0 15,-3-1-20-15,4-9 0 0,-4 6 0 0,7-6 0 16,7 0 0-16,-3 0 8 0,-7 0-8 0,3 0 0 15,7 4 0-15,0 2 0 0,-7-3 0 0,0 3 0 16,-7 4 0-16,7-1 0 0,1 7 0 0,-8-7 0 16,-14 4 0-16,7 2 0 0,10 4 0 0,-10 0 0 15,-7 6 0-15,0 3 9 0,-4-3-9 16,4 1 0-16,4-8-10 0,-8 11-9 0,-3-14-1 0,0 4-1 31,3 0-183-31,1-13-37 0</inkml:trace>
  <inkml:trace contextRef="#ctx0" brushRef="#br0" timeOffset="89093.974">10322 333 1674 0,'18'-9'74'0,"-18"9"15"0,0 0-71 0,11 3-18 16,13 3 0-16,-6 4 0 0,-8 9 118 0,5-4 20 15,2-2 4-15,4 12 1 0,-3 0-39 0,-4 0-8 16,0 7-2-16,4 2 0 0,3 4-46 0,-3 2-8 15,-11-11-3-15,3 8 0 0,1 7-12 0,-4-12-2 16,-4 5-1-16,-6-9 0 0,-1 7-10 0,4-7-1 16,0 7-1-16,-3-7 0 0,-11 6-10 0,3 4 0 15,4-4 9-15,-3-5-9 16,-5 2-41-16,-2-3-13 0,-1-9-2 0,8 0-736 16,3-3-146-16</inkml:trace>
  <inkml:trace contextRef="#ctx0" brushRef="#br0" timeOffset="89444.067">10837 738 1094 0,'-17'-9'48'0,"17"9"11"0,14 6-47 0,-7-6-12 15,-7 0 0-15,0 0 0 0,14 0 197 0,-3 3 38 16,-1-3 7-16,-3 0 2 0,0 0-152 0,7 0-29 15,4 6-7-15,0-6 0 0,-8-6-34 0,8 6-6 16,10 0-2-16,-3-9 0 0,-8 9-14 0,1-4 11 16,0 4-11-16,-1-6 10 15,5-3-125-15,-8 9-25 0,-7-10-4 0,3 7-2 0</inkml:trace>
  <inkml:trace contextRef="#ctx0" brushRef="#br0" timeOffset="89621.663">10880 907 1094 0,'14'10'97'0,"-7"-10"-77"0,-7 0-20 0,0 0 0 16,0 0 180-16,0 0 33 0,7 0 7 0,-7 0 0 15,0 0-130-15,10-3-26 0,12-4-6 0,-5 7-1 16,1-3-36-16,-4 3-7 0,7 0-2 0,4-6 0 16,-4 3 2-16,0-4 0 0,-3-2 0 0,3 9 0 15,7-9-166 1,-3-1-34-16,-7-5-6 0</inkml:trace>
  <inkml:trace contextRef="#ctx0" brushRef="#br0" timeOffset="89898.611">11426 647 518 0,'0'0'23'0,"8"9"5"15,6-2-28-15,-7 2 0 0,-11-6 0 0,4 13 0 0,7-7 332 0,-3 10 60 16,-15-9 13-16,4 5 3 0,7 4-241 0,-3 6-48 16,-1-12-10-16,1 2-1 0,-5 4-44 0,5-9-9 15,14 5-2-15,-4 4 0 0,-7-3-34 0,3-7-7 16,15-6-2-16,-1 7 0 0,1-10-10 0,0 0 0 15,-4 0 0-15,7-3 8 0,0-7-8 0,-3 1 10 16,-8 2-10-16,4-11 10 0,1 8 3 0,-1-5 1 16,-7 5 0-16,-4-9 0 0,1 10 23 0,-1-7 5 15,-3 7 1-15,-3-1 0 0,-1-8-11 0,-3 8-3 16,4-5 0-16,-8 11 0 0,-7-11-11 0,1 2-2 16,3 1-1-16,-4-1 0 0,0 4-7 0,-3-7-8 15,-3 16 11-15,9-9-11 16,8 5-50-16,-7 4-17 0,-10 4-3 0,6 14-779 0,4-2-156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8:34:22.1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11994 10186 921 0,'0'0'82'0,"0"0"-66"0,0 0-16 0,0 0 0 15,0 0 132-15,4 10 22 0,-4-1 5 0,4 0 1 16,-1 1-26-16,1-4-5 0,-4 3-1 0,3 1 0 15,1-1-102-15,-1 7-26 16,-3-7 0-16,4 10 0 0,-1-9 0 0,-3 8 0 0,4-2 0 0,-1 3 0 16,-3 0 31-16,0-4 1 0,4 4 0 0,-4 6 0 15,-4-6-24-15,4 9-8 0,0-3 0 0,-3 0 0 16,3-3 17-16,0-3-2 0,0 6-1 0,0-9 0 16,0-3 30-16,-4 2 5 0,4-5 2 0,-3-1 0 15,3-9 6-15,0 0 2 0,0 0 0 0,0 0 0 16,-4-9-7-16,1-1 0 0,-1-5-1 0,1-4 0 15,3-9-34-15,0 2-6 0,0-5-2 0,3 0 0 16,1 3-28-16,-1 2-5 0,4-2-2 16,0 3 0-16,-3 6 44 0,3-6 9 0,-4 6 1 0,4 1 1 15,0 8-46-15,1-6-10 16,-1 7-1-16,3-3-1 0,-3 5 40 0,4-2 8 0,-4 9 1 0,3-3 1 0,-2 3-21 0,2 3 0 16,1-3 0-16,-1 9-8 0,1 1-13 0,-4-1-3 15,0 7 0-15,0 3 0 16,0-1-26-16,0-2-6 0,-3 9 0 0,-1-6-1 0,4 0 57 0,-3 0 8 15,-1-4 3-15,4 4 1 0,-3-9-12 0,-1 8 0 16,1-8 0-16,-1-1 0 0,-3-3 0 0,0-6 0 16,0 0 8-16,0 0-8 0,0 0 36 0,0 0 3 15,4-6 0-15,0-3 0 0,-4-4-23 0,0-9-5 16,-4 3-1-16,4 1 0 0,0-1 18 0,0 0 3 16,0-6 1-16,0 0 0 0,4 6-24 0,-1 0-8 15,1 3 0-15,-1 4 0 0,1-4 0 0,3-3 0 16,0 10 0-16,0 3 0 0,0-4 0 0,0 1-8 0,-4 9 8 15,8-3 0 1,-11 3-29-16,7 3 1 0,4-3 0 0,-4 6 0 0,3-3 45 0,-3 7 10 0,-3 5 1 0,3-5 1 16,0 9-29-16,-3-4 0 0,-1 4 0 0,1 0 0 15,-1-3-17 1,1 2-10-16,-4-2-1 0,3-3-1 0,-3-4 4 0,4 1 1 0,-1 2 0 0,-3-12 0 16,0 0-202-1,0 0-40-15</inkml:trace>
  <inkml:trace contextRef="#ctx0" brushRef="#br0" timeOffset="128.937">12488 10302 230 0,'11'10'10'0,"-11"-10"2"15,3 6-12-15,5-3 0 0,-5 6 0 0,1 1 0 0,3-4 384 0,-4 3 73 16,1 1 15-16,-1-1 4 0,-3 1-312 0,4 5-63 16,-1-5-12-16,1 5-2 0,-4-5-56 0,3 2-11 15,-3-2-3-15,7-4 0 16,-7-6-99-16,0 0-20 0,7 0-4 0</inkml:trace>
  <inkml:trace contextRef="#ctx0" brushRef="#br0" timeOffset="501.52">12499 10114 403 0,'0'0'17'0,"0"0"5"0,-4-6-22 0,4-4 0 16,4 7 0-16,-1-3 0 0,-3 6 228 0,4-3 40 15,-4 3 9-15,7-6 2 0,4 12-154 0,-4-3-30 0,0 3-7 0,3-3 0 16,1 13-48-16,3-7-10 0,0 10-2 15,0-3 0-15,0 3-13 0,-3 0-3 0,3-4-1 16,-3 4 0-16,-1 0-11 0,4 6 0 0,-3-6 0 0,-1 6 8 16,1-13-8-16,-4 7 8 0,0-3-8 0,0 3 8 15,0-10 16-15,-3 7 2 0,-1-7 1 0,1 1 0 16,-1-1 17-16,1 0 4 0,-4-9 1 0,0 0 0 16,0 0 19-16,0 0 3 0,0 0 1 0,0 0 0 15,0 0-7-15,0-9-1 0,-4 0 0 0,4-1 0 16,0 1-34-16,4-7-7 0,-1-3-2 0,1 7 0 15,0-4-21-15,3 0 0 0,0 4 0 0,0-4 8 16,3 7-8-16,-3-7 0 0,4 7 0 0,-1-1 8 16,1 10-8-16,0-9 0 0,-1 9 0 0,-3 0 8 0,4 0-8 0,-4 6 12 15,4-3-4-15,-1 13 0 0,-3-7 0 16,4 7 0-16,-1 3 0 0,1-7 0 16,-1 13-8-16,-2-6 11 0,-1 0-11 0,3-3 12 0,-3 9-12 0,0-13 0 15,4 4 0-15,-1 3 0 16,1-10-112-16,3 7-27 0,-7-13-5 0</inkml:trace>
  <inkml:trace contextRef="#ctx0" brushRef="#br0" timeOffset="1333.217">13942 9970 1152 0,'0'0'102'0,"0"0"-82"0,0 0-20 0,3 9 0 16,-3 4 198-16,4 2 35 0,-1 10 7 0,-3-3 2 15,0 10-149-15,4-4-29 0,-1 7-7 0,1 12-1 16,-1-4-32-16,1 1-8 0,3-6 0 0,0 3-1 16,4-4-4-16,-4 1-1 0,3-3 0 0,1-1 0 15,3-9-2-15,-3-3-8 0,-1-3 12 0,4-3-4 16,0-7 5-16,-3-9 1 0,0 0 0 0,3-9 0 0,-4-1 5 0,1-15 1 16,-1-3 0-16,5 0 0 15,-1-7 4-15,-4 1 0 0,4-1 1 0,-3-9 0 0,0 7-4 0,-1 2-1 16,-3-9 0-16,0 3 0 0,4 1-3 0,-8 2-1 15,4 4 0-15,0-1 0 0,1 7-16 0,-1 3-11 16,-4-3 2-16,4 9 0 0,0 0 19 0,0 3 4 16,0-3 1-16,0 4 0 15,-3 5-204-15,3 1-41 0,4-19-8 0,-4 18-2 0</inkml:trace>
  <inkml:trace contextRef="#ctx0" brushRef="#br0" timeOffset="1563.037">14390 9876 1152 0,'0'0'102'0,"0"0"-82"0,0 0-20 0,0 0 0 15,0 0 294-15,-4-3 54 0,4 3 12 0,0 0 1 16,0-7-229-16,4 4-47 0,-1-3-9 0,4-4-1 15,0 10-58-15,8-9-17 0,-1 9 8 0,3-9-8 16,-3 9 0-16,4-7 0 0,0 4 0 0,-1-3 0 16,1 3-39-16,3-3-5 0,0 6-2 0,0-4 0 15,-3-2-188-15,0 3-38 0</inkml:trace>
  <inkml:trace contextRef="#ctx0" brushRef="#br0" timeOffset="1757.565">14633 9659 1152 0,'0'0'102'0,"-7"0"-82"15,4 7-20-15,-8-7 0 0,0 0 236 0,4 3 42 16,0-3 9-16,0 6 1 0,-3-3-136 0,-1 7-27 16,1-1-5-16,-1 7-2 0,0-1-66 0,4 4-14 15,-3-6-2-15,3 9-1 0,0 0-23 0,-4-4-12 16,0 7 12-16,1 1-12 0,-1-1 0 0,1-3 0 16,-1 3 0-16,-6 3 0 15,2-9-32-15,1 3-3 0,4-10-1 0,3-2 0 16,-4-10-106-16,4 0-22 0,0-10-4 0,0 1 0 15,0-7-117-15,0-3-23 0</inkml:trace>
  <inkml:trace contextRef="#ctx0" brushRef="#br0" timeOffset="1897.997">14217 9697 345 0,'0'-3'31'0,"-4"-7"-31"0,4 4 0 0,0-3 0 15,4 6 262-15,-4 3 46 0,7-7 10 0,-3 7 2 16,6-6-140-16,-3 12-27 0,4-6-5 0,3 7-2 16,0-4-54-16,0 6-10 0,4 1-2 0,3 5-1 15,-3-2-40-15,-1 9-8 0,4 0-2 0,-3 0 0 16,0-4-17-16,-1 1-4 0,1 0-8 0,0 6 12 15,-1-12-117-15,1 9-24 16,3-10-5-16</inkml:trace>
  <inkml:trace contextRef="#ctx0" brushRef="#br0" timeOffset="2102.879">14855 9659 1267 0,'0'0'56'0,"0"0"12"0,-3 0-55 0,-4 10-13 15,0-10 0-15,0 9 0 0,3 1 303 0,-3-1 57 16,0 7 12-16,-3 9 3 0,3-3-251 0,-1 3-49 16,-2 3-11-16,3 3-1 0,3 1-39 0,-3 8-7 15,4 4-1-15,-1 3-1 0,1-3-15 0,-1-6 0 16,4-4 0-16,4-5 0 16,-1-4-69-16,4 0-20 0,4-13-4 0,-1-5-709 15,8-4-142-15</inkml:trace>
  <inkml:trace contextRef="#ctx0" brushRef="#br0" timeOffset="2407.063">15067 9901 1569 0,'-10'9'69'0,"3"1"15"0,-1-1-67 0,1-3-17 0,0 4 0 0,4-1 0 16,-1 7 164-16,-3-7 30 0,4 4 6 0,-1-7 0 15,1 3-88-15,3 1-19 0,0-1-3 0,0 1-1 16,3-1-63-16,1-3-13 0,3-3-2 0,0 4-1 15,0-1-10-15,3-3 0 0,1-3 0 0,3 6 0 16,0-6 16-16,0 4 0 0,-3-4 1 0,7 6 0 16,-4-3-17-16,3-3 0 0,-3 9 0 0,4-2 0 15,-4-4 0-15,0 6 0 0,-3 4 0 0,3-1 0 16,-7-2 0-16,0-1 0 0,0 0 0 0,-3 7 0 16,-8-6 12-16,4 8-4 0,0-8 0 0,-3 5-8 0,-8 4 9 15,4 0-9-15,0-3 0 0,-4 3 9 16,-3-4-29-16,0-2-7 0,-3-4-1 15,-1 4 0-15,4-4-16 0,-4-6-4 0,4 4-1 0,-4-14 0 16,8 4-163-16,-1-13-33 0</inkml:trace>
  <inkml:trace contextRef="#ctx0" brushRef="#br0" timeOffset="2605.7679">15254 9713 1036 0,'14'0'92'0,"-7"0"-73"15,4 9-19-15,-1-9 0 0,5 9 216 0,-1 1 40 16,3 6 8-16,-3-7 2 0,1 10-85 0,2 0-17 0,-3-1-3 0,4 7-1 16,-4 4-59-16,0-4-12 0,-3 3-2 0,-1-3-1 15,1 10-40-15,-4-1-8 0,-4-3-2 0,5 4 0 16,-5-7-6-16,-3 7-2 0,-3-1 0 0,-1 4 0 31,0 3-73-31,-6-13-15 0,-1 0-4 0,1-3-1254 0</inkml:trace>
  <inkml:trace contextRef="#ctx0" brushRef="#br0" timeOffset="3161.167">13155 9945 2419 0,'0'0'53'0,"0"0"11"0,0 0 3 15,0 0 1-15,0 0-55 0,0 0-13 0,0 0 0 0,0 0 0 16,11 3 54-16,-1 3 8 0,1 0 2 0,3-2 0 0,4-4-52 0,-1 6-12 16,4-6 0-16,4 0 0 0,7-6 0 0,-4 6 0 15,0-10 0-15,-3 4 0 0,-4 3 0 16,0-4 0-16,0 4 0 0,1-3 0 15,-8-3-51-15,0 5-9 0,-4-2-3 0,-2 6 0 16,-8 0-154-16,0 0-31 0,0 0-7 0,0 0-1 0</inkml:trace>
  <inkml:trace contextRef="#ctx0" brushRef="#br0" timeOffset="3519.974">13226 9954 1267 0,'0'0'56'0,"0"0"12"0,0 0-55 0,0 0-13 16,-4 6 0-16,4-6 0 0,0 0 156 0,0 0 29 15,0 0 6-15,0 0 1 0,0 4-52 0,4 5-9 16,-1-9-3-16,8 9 0 0,-8-2-102 0,8-4-26 16,-1 3 0-16,1 3 0 0,0-9 56 0,-4 10 7 15,7-4 1-15,-4-3 0 0,1 7-52 0,3-1-12 16,-3-3 0-16,3-3 0 0,0 4 0 0,0 2-12 0,0 1 3 0,0-1 0 16,0 0-9-16,-3 1-2 0,-4-1 0 0,-4 7 0 31,1-7-19-31,0 1-4 0,-1-1-1 0,-3 7 0 0,-3-7-8 15,-1 10-3-15,0-10 0 0,-3 7 0 0,0 3 44 0,-3-3 11 0,-1 2 0 0,1-2 0 16,-1-3 52-16,0 2 12 0,-3-2 2 0,4-7 1 16,-4 3-5-16,3 1-1 0,0-1 0 0,4-2 0 15,0-4 3-15,0-3 0 0,7 0 0 0,0 0 0 16,0 0-52-16,0 0-12 0,0 0 0 0,0 0 0 16,4 9 0-16,6-9 0 0,1 0 0 0,0 6 0 15,-1-6 21-15,1 4 2 0,6-8 0 0,1 4 0 16,3-6-43-16,0 6-8 0,-3-3-1 15,0 3-1-15,3-6-124 0,-4 6-25 0,1 0-5 0,0-3-900 16</inkml:trace>
  <inkml:trace contextRef="#ctx0" brushRef="#br0" timeOffset="3890.341">13430 10597 2188 0,'0'0'97'0,"-3"6"20"0,-4-3-93 0,0 7-24 0,3-1 0 0,-6 1 0 15,2 2 107-15,1 1 17 0,0-4 3 0,0 0 1 16,0 7-52-16,4-6-9 16,-4-1-3-16,7 7 0 0,-4-7-51 0,-3 10-13 15,11-10 0-15,-4-9 0 16,0 0-48-16,7 10-13 0,3-10-3 0,4 6 0 0,-3-3 52 0,3-3 12 0,-3 0 0 0,6 6 0 15,1-6 0-15,-4 3 0 0,4-3 0 0,-4 0 0 16,0 7 0-16,0-4 0 0,-3-3 0 0,-1 6 0 16,1-3 0-16,-4 4 0 0,-7-7 0 0,7 9 0 15,-4 0 48-15,-3 1 13 0,0-1 3 0,0-3 0 16,-3 4-52-16,-1-1-12 0,-6 1 0 0,3 5 0 16,-4-11 54-16,1 11 8 0,-5-5 2 0,-2-1 0 15,3 7-52-15,-4-7-12 0,0 1 0 0,-3-1 0 16,0 0-48-16,3 1-13 0,1-1-3 15,3 1-819-15,-4-4-164 0</inkml:trace>
  <inkml:trace contextRef="#ctx0" brushRef="#br0" timeOffset="6161.044">11949 10848 1328 0,'0'0'59'0,"0"0"12"0,0 0-57 0,0 0-14 16,0 0 0-16,0 0 0 0,0 0 148 0,0 0 26 16,0 0 6-16,0 0 0 0,0 0-83 0,0 0-17 15,0 0-3-15,0 0-1 0,3 9-50 0,1-3-10 16,-1 4-3-16,1-1 0 0,-1 1-13 0,1-1 0 0,-1 1 8 15,1 5-8-15,-4 1 8 0,3-4 0 16,1 7-8-16,-4-3 12 0,3 3-12 0,1 0 9 0,-4-1-9 0,3 4 8 16,-3-9-8-16,4-4 0 0,-4 7 0 0,4-7 0 15,-1-2 12-15,-3-7-2 0,0 0-1 0,0 0 0 16,0 0 31-16,4-10 5 0,-1-2 2 0,1-1 0 16,3-3-14-16,-4-9-2 0,1 7-1 0,3-1 0 15,0 0-21-15,0 3-9 0,-4 4 8 0,1-4-8 16,-4 0 8-16,3 7-8 0,1 0 8 0,-4-1-8 15,4 1-12-15,-4 6-7 0,7-4-1 0,-4-2-1 16,-3 9-180-16,4-10-36 0</inkml:trace>
  <inkml:trace contextRef="#ctx0" brushRef="#br0" timeOffset="6442.182">12164 10732 403 0,'0'0'17'0,"0"0"5"16,0 0-22-16,0 0 0 0,0 0 0 0,0 0 0 0,0 0 342 0,0 0 64 16,0 0 13-16,0 0 2 0,10 0-235 0,-10 0-47 15,0 0-10-15,7 0-1 0,4 0-55 0,0 0-10 16,-4 0-3-16,3 0 0 0,1-3-30 0,-1 3-6 0,1 0-2 15,3 0 0-15,-3-7-14 0,-1 7-8 0,1 0 10 0,-1 0-10 16,1-3 0-16,-4-3 0 0,4 6-13 0,-4 0 4 31,3-9-47-31,-3 9-10 0,0-7-2 0,4 4 0 16,-11 3-168-16,4-6-35 0</inkml:trace>
  <inkml:trace contextRef="#ctx0" brushRef="#br0" timeOffset="6638.075">12308 10562 1497 0,'0'0'66'0,"0"0"14"0,0 0-64 0,0 0-16 0,0 0 0 0,0 0 0 0,0 0 195 0,0 0 35 16,-3 10 7-16,-4-4 2 0,0 4-115 15,0-1-22-15,3 0-5 0,1 7-1 0,-1-3-56 0,1 2-12 16,-1 4-3-16,1 0 0 0,-1-3-17 0,1 2-8 16,-5-2 8-16,5-3-8 0,-1 2 0 0,1 1 0 15,-4-4-9-15,3 4 9 16,-3-6-56-16,0 5-5 0,4-5-1 0,-4-7 0 15,0 6-158-15,-1-9-32 0,5 6-7 0</inkml:trace>
  <inkml:trace contextRef="#ctx0" brushRef="#br0" timeOffset="6821">12139 10578 460 0,'0'0'20'0,"0"0"5"0,0 0-25 0,0 0 0 15,0 0 0-15,0 0 0 0,0 0 348 0,11 3 64 16,-1 4 12-16,1-1 4 0,-4-3-249 0,3 6-50 0,5 7-9 15,-5-7-3-15,1 7-42 0,3-3-9 0,-4 2-2 16,1-2 0-16,3 3-24 0,-3 2-6 0,3-8-1 0,-4 5 0 16,1-5-21-16,0-1-12 0,-1 1 12 0,1-1-12 31,-1-3-174-31,-3 4-42 0</inkml:trace>
  <inkml:trace contextRef="#ctx0" brushRef="#br0" timeOffset="8405.949">12164 11955 2001 0,'-4'-28'88'0,"1"24"20"0,-4-2-87 0,0 6-21 16,-4 0 0-16,0 0 0 0,1 0 97 0,-1 6 15 15,1-2 4-15,-1 2 0 0,-3-3-40 0,0 3-7 16,3 4-1-16,-3-7-1 0,4 6-40 0,-4 7-8 16,-1-10-2-16,5 4 0 0,-1-1 3 0,4-6 0 15,0 6 0-15,7-9 0 0,0 0 3 0,0 0 1 16,0 0 0-16,0 7 0 0,0-7-24 0,0 0 0 16,0 0 0-16,4 9 0 0,-1-3 0 0,4-2-18 15,0 5 3-15,0-3 1 0,4-3 14 0,0 4 0 16,-1-4 0-16,4 3 0 0,-3-3 0 0,3 3 0 15,-4 4 0-15,5-1 0 0,-5-2 0 0,-3 2 0 16,0-6 0-16,0 6 0 0,-3-2 0 0,-1 2 0 0,1 1 0 16,-1 5 0-16,-6-5 10 0,-1-1-2 15,1 0 0-15,-4 7 0 0,0-3 2 0,-4-4 0 0,1 1 0 16,-1-1 0-16,0-3 2 0,-3 4 1 0,4-1 0 0,-4-3 0 16,0-3-5-16,-1 4 0 0,1-7-8 0,0 0 12 15,4 0-12-15,-5 0 0 0,5 0 0 0,-1-7 0 16,4 7-17-1,0-3-10-15,0-3-1 0,0 6-1 0,7 0-139 0,0 0-28 16,0-9-6-16,4 5-872 0</inkml:trace>
  <inkml:trace contextRef="#ctx0" brushRef="#br0" timeOffset="8545.014">12284 12312 864 0,'0'0'76'0,"0"0"-60"0,0 0-16 0,0 0 0 0,7 13 320 0,-7-13 62 15,0 3 12-15,0-3 2 0,0 9-276 0,0-9-56 16,0 0-12-16,0 0-1 16,0 0-131-16,0 0-27 0,3-9-5 0</inkml:trace>
  <inkml:trace contextRef="#ctx0" brushRef="#br0" timeOffset="8741.443">12577 11820 921 0,'0'0'82'0,"-4"6"-66"15,0 4-16-15,1-1 0 0,3 0 256 0,0 1 48 16,-4 5 10-16,4-2 2 0,0 3-144 0,0 3-28 16,0-1-5-16,0 1-2 0,0 6-63 0,0 0-13 15,-3 4-2-15,3-1-1 0,0-3-32 0,3 0-6 16,1-6-2-16,-1 0 0 0,5-4-18 0,-1-2 10 0,3-13-10 0,1 6 8 31,3-12-44-31,-4 3-8 0,5-7-3 0,-5-5 0 16,-3 5-141-16,0-6-28 0,-3 4-5 0</inkml:trace>
  <inkml:trace contextRef="#ctx0" brushRef="#br0" timeOffset="8928.281">12368 11964 1728 0,'0'0'76'0,"-3"6"16"0,3-6-73 0,0 0-19 16,0 0 0-16,0 0 0 0,0 0 148 0,0 0 27 15,0 0 5-15,0 0 0 0,0 0-101 0,7 0-21 16,0 0-4-16,4 0-1 0,-1-6-33 0,4 3-6 15,0-3-2-15,8 3 0 0,-1-4-12 0,3-2 0 16,-2 9 0-16,2-3 0 16,1-3-42-16,3 6-11 0,-3 0-3 0,0 0-1049 15</inkml:trace>
  <inkml:trace contextRef="#ctx0" brushRef="#br0" timeOffset="9075.024">13070 12159 1785 0,'0'0'79'0,"-3"9"17"0,3-3-77 0,0-6-19 16,0 10 0-16,0-10 0 0,-7 3 247 0,0 6 45 0,7-9 10 0,-4 6 2 15,-3-2-244-15,7-4-49 0,0 0-11 16,0 0-1278-16</inkml:trace>
  <inkml:trace contextRef="#ctx0" brushRef="#br0" timeOffset="9866.074">14418 11792 691 0,'0'0'61'0,"0"0"-49"0,0 0-12 0,0 0 0 0,0 0 258 0,0 0 49 15,0 0 9-15,0 0 3 0,0 0-146 0,0 0-29 16,0 0-5-16,4 9-2 0,-1 0-74 0,1 10-15 16,3-3-4-16,0 3 0 0,0 0-21 0,0 6-5 15,0 3-1-15,0 6 0 0,0-5-4 0,0 5-1 16,0 10 0-16,0-6 0 0,0 6-3 0,4-10-1 16,-4 4 0-16,0-4 0 0,0-6 0 0,0-3-8 15,0-6 12-15,0 0-4 0,-3 0 5 0,3-3 1 16,0-7 0-16,0 0 0 0,-4 1-22 0,-3-10-5 15,0 0-1-15,11-3 0 0,-4-7 46 0,4 1 10 16,-4-7 2-16,7-9 0 0,-4 3-24 0,4-9-4 16,-3-1 0-16,3-2-1 0,-3-7-15 0,-1 10 8 15,1-10-8-15,-1 13 0 0,1 3 8 0,-4 3-8 16,4-3 0-16,-8 6 9 0,4 0-22 0,-3-3-5 0,3 3-1 16,0 1 0-1,0-1-53-15,0 0-12 0,-3 0-1 0,3-3-698 0,0 3-139 0</inkml:trace>
  <inkml:trace contextRef="#ctx0" brushRef="#br0" timeOffset="10049.872">14870 11710 576 0,'0'0'51'0,"0"0"-41"0,0 0-10 0,0 0 0 16,0 0 338-16,7 0 66 0,0 0 12 0,0-6 4 15,3 6-253-15,1 0-51 0,0 0-9 0,3-3-3 16,0 3-60-16,-4-7-13 0,4 7-3 0,4 0 0 0,-4 0-18 0,0 0-10 15,0-3 10-15,4-3-10 16,0 0-30-16,-1 3-12 0,-3-4-2 0,4-2-694 16,-4 6-138-16</inkml:trace>
  <inkml:trace contextRef="#ctx0" brushRef="#br0" timeOffset="10243.929">15117 11444 403 0,'-15'-7'36'0,"8"7"-36"16,-3 0 0-16,3-3 0 0,0 3 386 0,0 0 70 15,0 0 15-15,0 3 2 0,7-3-270 0,-8 7-55 16,1-4-10-16,0 9-2 0,-3 1-65 0,3 3-13 16,3 2-2-16,1 1-1 0,-4 6-31 0,0-6-5 15,-1 6-2-15,1-3 0 0,4 3-7 0,-4 3-2 16,0-3 0-16,-4 1 0 0,1-8-8 0,-1 11 0 16,4-11-12-16,-4 4 12 15,4-9-63-15,-3 3-5 0,6-13 0 0,-3 3-1 16,7-6-186-16,0 0-37 0</inkml:trace>
  <inkml:trace contextRef="#ctx0" brushRef="#br0" timeOffset="10409.483">14820 11544 345 0,'-7'-9'15'0,"4"-1"4"0,-1 7-19 0,4-3 0 0,0-4 0 0,0 10 0 15,0 0 370-15,0 0 70 0,0 0 15 0,7-6 2 16,0 6-269-16,0-3-53 0,4 6-11 0,-1 3-3 16,1-3-45-16,3 10-8 0,0 0-3 0,0-4 0 15,4 7-32-15,-4 2-6 0,-3-2-2 0,3 6 0 16,3-6-10-16,1 9-3 0,-4-3 0 0,0 3 0 15,4-6-12-15,3 0 8 0,0 6-8 0,0-7 0 16,1-2-96-16,2 3-24 0,-3-3-6 16</inkml:trace>
  <inkml:trace contextRef="#ctx0" brushRef="#br0" timeOffset="10648.346">15462 11544 2246 0,'-17'9'100'0,"13"-2"20"0,1-7-96 15,-8 9-24-15,0 0 0 0,4 1 0 0,0-1 136 0,0 1 24 16,-3 8 4-16,3 4 0 0,0 0-96 0,-1 3-20 0,1 4-4 0,4 5-1 16,-1 1-31-16,4 2-12 0,0-8 8 0,7 5-8 15,-3-9 0-15,3 3 0 0,4-3 0 0,3 1 0 31,0-8-85-31,3-8-16 0,-2 5-3 0,2-11-723 0,4-4-144 0</inkml:trace>
  <inkml:trace contextRef="#ctx0" brushRef="#br0" timeOffset="10935.218">15727 11732 1911 0,'-11'10'84'15,"11"-10"19"-15,-3 6-83 0,-4 3-20 0,-4 1 0 0,4-1 0 16,0 0 116-16,0 7 20 0,0-7 3 0,3 1 1 0,1 6-47 0,-1-7-9 15,4 0-1-15,0 1-1 0,0-1-40 0,4 1-8 16,3-4-2-16,3-3 0 0,-2 3-19 0,2-3-4 16,1-3-1-16,3 7 0 0,3-7-8 0,1 0 0 15,0 3 9-15,-1 3-9 0,5-6 0 0,-8 6 8 16,0-2-8-16,3 5 0 0,-3 0 8 0,1 1-8 16,-5-4 8-16,1 3-8 0,-4 1 12 0,-4 6-3 15,4-4 0-15,-7 4 0 0,0-7 2 0,0 10 0 16,-7 0 0-16,0-4 0 0,0 4-11 0,-3 0 10 15,-1 0-10-15,-3 3 10 16,0-10-34-16,0 4-6 0,-4-7-2 0,-3 1 0 16,3-1-109-16,1-9-23 0,3-9-4 0,-4-1-578 15,0-5-116-15</inkml:trace>
  <inkml:trace contextRef="#ctx0" brushRef="#br0" timeOffset="11149.3668">15886 11607 403 0,'17'6'36'0,"-10"-3"-36"0,4 3 0 0,3 4 0 16,0-1 320-16,4 7 58 0,-4-4 11 0,0 4 3 15,0 3-170-15,4 0-34 0,-4 6-6 0,0-6-2 16,0 6-68-16,-3-7-13 0,-1 8-3 0,-3-4-1 16,0 3-41-16,-3 0-8 0,-1 0-2 0,-3-3 0 15,-3 3-21-15,-1 3-5 0,1-3-1 0,-1 3 0 16,-3-3-17-16,-3 4-19 0,-1 5 4 0,-3-6 1 15,0 1-133-15,0-4-26 16,-4 0-6-16,4 0-962 0</inkml:trace>
  <inkml:trace contextRef="#ctx0" brushRef="#br0" timeOffset="11643.023">16450 11604 1209 0,'0'0'108'0,"0"0"-87"0,0 0-21 0,0 0 0 16,4 3 164-16,3 3 29 0,0 3 6 0,3-9 1 15,1 10-78-15,3-4-15 0,0-3-3 0,4 7-1 16,6-4-58-16,5 3-11 0,-5 1-2 0,-3-10-1 16,4 9-23-16,3-9-8 15,-3 9 0-15,3-9 0 0,-3 10 16 0,7-10-4 0,-8 6 0 0,15 4 0 16,-7-7-12-16,-7 3 8 0,-1-3-8 0,1 3 0 16,-7-2 12-16,-4 2-4 0,0 3-8 0,-3-3 12 15,-1-2 7-15,-3 2 1 0,-3 3 0 0,-4-6 0 16,0 4 26-16,-4 2 6 0,-3 0 0 0,0 1 1 15,-4-1-4-15,-3 1-1 0,0-4 0 0,-3 3 0 16,-5 1-11-16,-2-1-2 0,-1 7-1 0,-3-7 0 16,0 1-12-16,-1 5-2 0,1-2-1 0,0-4 0 15,3 7-8-15,4-7-2 0,-4 1 0 0,4 6 0 0,7-7-9 16,-4 0 0-16,1 1 0 0,3-1 8 0,3 7-8 0,1-7 0 16,-1 1 0-16,4-1 0 15,3 0-29-15,1 1-2 0,3-1 0 0,3 1 0 16,-3-4-47-16,11-3-10 0,0 3-1 0,3-3-1 15,0-3-130-15,3-3-25 0,8-3-6 0</inkml:trace>
  <inkml:trace contextRef="#ctx0" brushRef="#br0" timeOffset="11850.701">17205 12017 1209 0,'0'0'108'0,"0"0"-87"15,-7 7-21-15,3-4 0 0,1 3 257 0,-8 4 47 0,1-1 10 0,-4 0 2 16,-1 7-134-16,1-7-26 0,-7 10-6 0,0-3-1 15,0-4-73-15,-4 10-14 0,-7-3-3 0,4 0-1 16,-4 0-25-16,4 0-5 0,-4 0 0 0,4-4-1 16,-3 4-16-16,6-3-3 0,0-4-8 0,4 4 12 31,0 3-32-31,0-4-8 0,3-2 0 0,0 3-1 16,4-1-28-16,4-5-6 0,-4-1-1 0,6 1-819 0,1-4-164 0</inkml:trace>
  <inkml:trace contextRef="#ctx0" brushRef="#br0" timeOffset="14058.792">17784 11293 1692 0,'0'0'75'0,"0"0"15"0,0 0-72 0,0 0-18 16,0 0 0-16,0 0 0 0,0 0 91 0,0 0 14 16,10 0 3-16,4-3 1 0,7-3-64 0,4-1-13 15,3 4-2-15,8-3-1 0,-1-3-15 0,4-1-3 16,-1 1-1-16,1-1 0 0,0 1-2 0,-4 3 0 15,-3-4 0-15,0 7 0 0,-4-3 0 0,-3-4-8 16,-1 7 12-16,-2-3-4 0,-1 3-8 0,-4-3-16 16,-2-1 4-16,-1 4 1 15,-4-3-184-15,-3 6-37 0</inkml:trace>
  <inkml:trace contextRef="#ctx0" brushRef="#br0" timeOffset="14421.7">17978 11202 1530 0,'-22'3'68'0,"12"4"13"0,-4-4-65 0,3 3-16 0,1 0 0 0,-1 4 0 16,-3-7 121-16,7 6 21 0,-4 1 4 0,8-1 1 16,-1 7-59-16,4-7-11 0,4 0-2 0,-1 1-1 15,4 6-38-15,4-7-7 0,3 0-1 0,4 7-1 16,3-7-16-16,0 4-3 0,4-7-8 0,-4 4 12 16,3-1-12-16,-2-3 11 0,2 4-11 0,-2-7 10 15,-1 6-10-15,0-2 0 0,-7-4-10 0,4 3 10 16,-8 3-40-16,1 1-3 0,-4-4 0 0,-4 7 0 15,1-4-22-15,-4-3-5 0,3 10-1 0,-6-3 0 0,-1 2 41 0,-6-2 8 16,-1 9 2-16,-3-3 0 0,-4-1 20 0,-3 7 0 16,-3-3 10-16,-1 3-10 0,0 4 37 0,0-10 1 15,-3 6 0-15,11-7 0 0,-1-2 19 0,4 3 4 16,3-10 1-16,4 1 0 0,4-1-20 0,-1-3-4 16,1-2-1-16,3-4 0 0,10 6-21 0,1 0-5 15,6-6-1-15,5-6 0 0,-1 6-10 0,7-6 10 16,-3 2-10-16,3-5 10 0,4 3-10 0,-8-4 0 15,1 1 9-15,0-1-9 0,-1 1 8 0,-2 3-8 16,-5 3 8-16,4-4-8 16,-3-2-37-16,0 9-12 0,-4-3-3 0,3-3-1033 0</inkml:trace>
  <inkml:trace contextRef="#ctx0" brushRef="#br0" timeOffset="14781.756">18182 12202 1699 0,'0'0'75'0,"0"0"16"0,0 0-73 0,-3 0-18 0,3 0 0 0,0 0 0 15,-4 10 122-15,4-10 21 0,0 0 4 0,0 0 1 16,0 9-100-16,0-2-20 0,0-4-4 0,0 6-1 16,4-3-23-16,-1-2 0 0,-3-4 0 0,4 9 0 0,3-3 0 15,0 4 0-15,0-1 0 0,0 0 0 0,4-2 0 16,-1-4 0-16,1 6 0 0,-1-3-8 0,1 4 8 0,-4-4 0 15,3-3 0-15,5 4 0 16,-5-4 0-16,1 3 9 0,-1-3-9 0,1-3 0 0,0 10 10 0,-4-10-10 16,-7 0 8-16,0 0-8 15,0 0 9-15,7 6-9 0,-7-6 10 0,0 0-10 0,0 0 20 0,0 0-3 16,0 0 0-16,-4 9 0 0,-3 1 10 0,0-1 1 16,-4 0 1-16,1 7 0 0,-1-6 7 0,-3 8 0 15,0-2 1-15,0-3 0 0,0 2-29 0,-4 4-8 16,1-10 0-16,-1 7 0 15,4-6-65-15,0-1-15 0,0-3-2 0,3-6-653 16,4-6-130-16</inkml:trace>
  <inkml:trace contextRef="#ctx0" brushRef="#br0" timeOffset="14940.949">18468 11917 691 0,'0'0'30'0,"0"0"7"0,0 0-29 0,0 0-8 0,0 0 0 0,-4 10 0 15,1-1 425-15,-1 7 84 0,1-7 17 0,-4 4 3 16,7 2-374-16,-4 4-75 0,-3-3-16 0,4-1-2 16,-4 4-62-16,3-6 0 0,4 2 0 0,0 1-834 15,0-6-162-15</inkml:trace>
  <inkml:trace contextRef="#ctx0" brushRef="#br0" timeOffset="15286.494">18852 11321 1555 0,'0'0'138'0,"11"0"-110"16,-4 0-28-16,7 0 0 0,0-3 96 0,7-3 15 0,1 3 2 0,6-4 1 15,0 4-49-15,4-6-9 0,0-4-3 0,6 4 0 16,-2 0-29-16,-5-4-7 0,1-3-1 0,0 7 0 15,0 0-16-15,-8 2 0 0,1-2-13 0,-4-1 5 32,0 1-84-32,1 6-16 0,-5-3-3 0</inkml:trace>
  <inkml:trace contextRef="#ctx0" brushRef="#br0" timeOffset="15468.3749">19286 11230 518 0,'-3'10'46'0,"-4"-1"-37"16,3 1-9-16,1 5 0 0,-4 4 349 0,3 0 68 15,1 0 14-15,-1 6 2 0,1-6-253 0,3 6-52 16,0 3-9-16,0 3-3 0,0 1-63 0,-4 12-13 16,4-4-2-16,0 7-1 0,0-3-26 0,0 0-11 15,0-6 8-15,0 6-8 0,0-7 0 0,0-2 0 16,4 2 0-16,-4-2 0 16,3-10-213-16,1 0-35 0</inkml:trace>
  <inkml:trace contextRef="#ctx0" brushRef="#br0" timeOffset="15677.641">19777 11014 1209 0,'0'0'53'0,"0"0"12"15,0 0-52-15,-4 9-13 0,1 1 0 0,-1 2 0 0,-3 10 301 0,0 0 58 0,0 3 11 0,0 4 2 16,0 2-260-16,3 0-52 0,-3 4-10 0,0 18-2 15,7-9-35-15,-3 0-13 0,3 3 11 0,3 3-11 32,1-3-74-32,3-3-21 0,0-6-4 0,3-4-1018 0</inkml:trace>
  <inkml:trace contextRef="#ctx0" brushRef="#br0" timeOffset="15954.757">20070 11415 1094 0,'-22'10'48'0,"15"-7"11"0,-7 6-47 0,4-2-12 16,-4 2 0-16,3 7 0 0,0-4 265 0,4 4 51 16,0-4 11-16,0 4 1 0,0 3-204 0,7-10-40 15,0 7-9-15,0 3-2 0,4-10-40 0,3 7-8 16,3-7-1-16,1 1-1 0,-1-4-23 0,5-3 9 16,2 3-9-16,4-2 0 0,-3-4 0 0,3 6 0 15,-3-3 0-15,-1 3 0 0,8-3 0 0,-7 4 0 16,-4 2 0-16,0 0 0 0,0 1 9 0,-7-1-9 15,0 7 0-15,0-7 9 0,-7 10 1 0,0-9 0 16,0 8 0-16,-3-2 0 0,-8 3 3 0,1 0 1 16,-5-4 0-16,1 4 0 0,4 0-14 0,-8-10 0 15,4 7 0-15,-4 0 0 16,1-7-108-16,-1 4-14 0,0-7-3 0,4-3-959 0</inkml:trace>
  <inkml:trace contextRef="#ctx0" brushRef="#br0" timeOffset="16123.742">20511 11785 1382 0,'-8'16'61'0,"5"-7"13"0,-4 1-59 0,0-1-15 0,-4 1 0 0,4-1 0 16,-3 7 261-16,-1 3 50 0,-3-4 9 0,3-5 3 15,-3 9-259-15,4-1-51 0,-4-8-13 0,3 5-1128 16</inkml:trace>
  <inkml:trace contextRef="#ctx0" brushRef="#br0" timeOffset="16483.86">20902 11293 2095 0,'0'0'92'0,"-10"9"20"0,-1-9-89 0,0 0-23 16,-3 10 0-16,0-1 0 0,-4-2 106 0,4 8 17 15,-3-2 3-15,3 6 1 0,-4-4-81 0,7 10-16 16,1-6-3-16,3 6-1 0,0-3-26 0,3 3 0 16,1 4 0-16,6-4 0 0,4-7 0 0,4 1 0 15,-1-3-9-15,5-7 9 0,-1-6-21 0,3-3 2 16,1-3 1-16,0-3 0 16,-4-6-17-16,3-4-3 0,1-3-1 0,-4 3 0 0,0 4 17 0,-3-4 3 15,-1-3 1-15,1 4 0 0,-8 2 29 0,4-3 5 16,1 7 2-16,-5 0 0 0,1-1-18 0,-4 1 0 15,-4-1 0-15,4 1 0 0,0 3 82 0,-3-4 13 0,3 10 2 0,0 0 1 16,0 0-44-16,0 0-9 16,0 0-1-16,-4 10-1 0,0-1-27 0,4 1-6 0,0-1-1 0,4 10 0 15,-4-4-9-15,7 11-16 0,-3-8 4 0,3 11 1 16,0-4-105 0,3 3-22-16,4-9-4 0,1-1-1013 0</inkml:trace>
  <inkml:trace contextRef="#ctx0" brushRef="#br0" timeOffset="16621.22">21400 11594 2008 0,'0'0'89'0,"0"10"19"0,-4 2-87 0,-3-6-21 15,3 13 0-15,-3-3 0 0,0-4 128 0,-3 4 20 16,-1 3 5-16,1 0 1 0,2-4-88 0,1 4-18 16,-7-3-3-16,4-4-1 0,6 4-44 0,-3-7 0 15,4 1-12-15,-4-4-790 16,7-6-158-16</inkml:trace>
  <inkml:trace contextRef="#ctx0" brushRef="#br0" timeOffset="16927.881">21675 11193 979 0,'-25'3'87'0,"21"3"-70"0,4-6-17 15,0 0 0-15,-10 3 324 0,-1 13 60 0,-3-7 13 0,4 7 3 16,-1-3-227-16,0 2-45 0,-6 10-8 0,3-6-3 15,3 0-62-15,1 0-13 0,2 0-2 0,-2-4-1 16,6 1-22-16,4-3-4 0,0-7-1 0,4 3 0 16,-4-9-12-16,10 3 0 0,5-3-9 0,-5 7 9 15,1-7-10-15,3 0 10 0,7 0-10 0,4 0 10 16,-4 0-9-16,-3 0 9 0,-1 0-8 0,1 3 8 16,6-3 0-16,-6 6-8 0,-11 3 8 0,4 1 0 15,6-4 0-15,-6 7 0 0,-4-4 0 0,-7 7 0 16,-7-1 0-16,3-2 9 0,1 6-9 0,-4 6 10 15,-14-6-2-15,10-4-8 0,4 4 12 0,-7 0-4 16,-4-3-22-16,-3 2-5 0,7-2-1 0,0-3 0 16,-4-7-134-16,4-3-27 15,-7 3-6-15</inkml:trace>
  <inkml:trace contextRef="#ctx0" brushRef="#br0" timeOffset="17106.598">21975 10738 1152 0,'0'0'102'0,"0"0"-82"16,3 3-20-16,-3-3 0 0,-3 10 318 0,3 2 59 15,0 1 12-15,0 5 3 0,-8-2-244 0,1 3-48 16,0 9-9-16,0 4-3 0,-3-4-70 0,3 0-18 16,-4 0 0-16,8-6 0 15,6-3-200-15,-3 3-43 0</inkml:trace>
  <inkml:trace contextRef="#ctx0" brushRef="#br0" timeOffset="17380.073">22140 10901 2365 0,'36'10'104'0,"-29"-10"23"0,-7 0-102 0,7 6-25 0,3-3 0 0,1 3 0 15,3 4 127-15,-3-1 20 0,-8 7 4 0,8-7 1 0,6 1-83 16,-6-1-16-16,-4 10-3 0,0 0-1 0,7-1-20 0,-7 7-4 16,0 4-1-16,-3 5 0 0,-4 1-33 15,0-7-7-15,0 6-2 0,-7-5 0 0,-4 2 42 0,4-3 9 16,7 0 2-16,-7 1 0 0,-11 2-26 0,4 0-9 16,4 1 0-16,-1-1 9 15,1 4-37-15,-5-10-8 16,-6 9-2-16,4-6 0 0,6-3-165 0,-3-6-33 0,-7-6-6 15</inkml:trace>
  <inkml:trace contextRef="#ctx0" brushRef="#br0" timeOffset="17705.497">22892 11488 2559 0,'-11'3'56'0,"4"-3"12"0,7 0 3 0,0 0 1 16,-7-3-58-16,4-4-14 0,3 7 0 0,0 0 0 15,0 0 23-15,7-3 1 0,0-3 1 0,0-4-798 16,7 7-160-16</inkml:trace>
  <inkml:trace contextRef="#ctx0" brushRef="#br0" timeOffset="18039.007">23301 10487 1440 0,'0'0'128'0,"-7"-6"-103"0,0 6-25 0,3 0 0 16,4 0 117-16,0 0 19 0,0 0 3 0,0 0 1 15,4-3-77-15,3-3-15 0,4 6-4 0,3-7 0 16,7 4-33-16,-4-3-11 0,5 6 0 0,-1-10 0 15,0 7-19-15,0-3-10 0,0 3-3 0,0-3-573 16,1-4-115-16</inkml:trace>
  <inkml:trace contextRef="#ctx0" brushRef="#br0" timeOffset="18292.872">23364 10534 806 0,'-21'25'72'0,"11"-12"-58"15,-1 3-14-15,1 2 0 0,-1 7 204 0,0 4 39 16,4-1 7-16,-3 13 2 0,6-4-122 0,1 1-24 15,-1 6-5-15,1-3-1 0,3-4-67 0,-4 10-13 16,1 7-4-16,-1-4 0 0,4-3-7 0,0 6-1 16,-3-3-8-16,3 13 12 0,0-10-2 0,0-6-1 15,-4 7 0-15,4-7 0 0,0-3 16 0,0-1 3 16,-4-5 1-16,4 3 0 0,0-13 17 0,0-3 3 16,0-3 1-16,4 3 0 0,0-9 0 0,-1-4 0 15,-3 4 0-15,7-7 0 0,0 1-25 0,0-4-5 16,4-3 0-16,3 4-1 0,4-4-19 0,-1-3 0 15,1 0 0-15,7 0 0 0,-4-3 0 0,3-4 0 16,1 4 0-16,0-6 0 16,3-7-104-16,-7 7-24 0,4-7-4 0,-4 7-944 0</inkml:trace>
  <inkml:trace contextRef="#ctx0" brushRef="#br0" timeOffset="18870.6289">23728 10936 1958 0,'0'0'174'16,"0"0"-139"-16,0 0-35 0,-4 9 0 16,1 7 132-16,-1-4 20 0,4 10 4 0,-3-3 1 0,3 3-84 0,0 3-17 15,0 10-3-15,3-1-1 0,1-6-38 0,-1 10-14 16,1-4 9-16,-1 10-9 16,4 0-12-16,-3-9-7 0,-1-4-1 0,5 4-1 0,-5-7 9 0,1-3 1 15,-1 3 1-15,1-12 0 16,-1 3-46-16,1-4-8 0,-1-12-3 0,-3-3 0 15,0 0-22-15,0 0-5 0,7-9-1 0,-7-10 0 16,4 0-9-16,-4 1-3 0,0-11 0 0,0-2 0 16,-4-4 2-16,1 4 0 0,-4-10 0 0,0 4 0 0,0-1 84 0,0-3 21 15,3 4 0-15,0 2 0 0,1 1 77 0,3 5 20 16,0 1 4-16,7 9 1 0,0-6-28 0,4 10-6 16,-1 2 0-16,4 4-1 0,-3-1-3 0,7 4-1 15,-4-3 0-15,3 9 0 0,4 0-12 0,1 0-3 16,-5 0 0-16,4 6 0 0,-3-3-27 0,0 6-5 15,3-2-2-15,-7-4 0 0,-3 6-6 0,-1-2 0 16,-3-4-8-16,-3 9 12 0,3-9-12 0,-7 7 0 16,0-1-9-16,0 1 9 0,-4-1-9 0,1-3 9 0,-4 4-8 15,-4-1 8-15,1 7 0 0,-5-4 12 16,-2-2 0-16,-1 5-1 0,-7 1 36 0,4-3 7 0,0 2 2 0,0-5 0 16,-4 5 15-16,1-5 3 0,-1-1 1 0,4 1 0 15,0-7-15-15,3 3-2 0,4 0-1 0,3-3 0 16,4 7-29-16,0-10-5 0,0 6-2 0,7-3 0 15,-3 7-13-15,6-1-8 0,8-3 8 0,-1 10-8 16,1-4 0-16,6-2 0 0,1 6-12 0,3 2 4 16,0-8 8-16,4 5 0 0,0-2-9 0,7-4 9 15,-4 7-8-15,4-6 8 0,-4-1-10 0,3-3 10 16,-2-3-100-16,2 4-13 0,-2-4-3 16,-1-3-1-16,0 0-120 0,-3-3-24 0</inkml:trace>
  <inkml:trace contextRef="#ctx0" brushRef="#br0" timeOffset="19032.008">24472 10776 2232 0,'0'0'99'0,"-3"0"20"0,3 0-95 0,-4 6-24 16,-3-3 0-16,4 3 0 0,-1 4 125 0,1-1 21 16,-5 1 4-16,5 8 1 0,-1 1-98 0,4 6-19 15,-3 4-4-15,-1 5-1 0,4 1-4 0,-3-1-1 16,3-6 0-16,3 10 0 0,-3 3-24 0,4-4 0 15,-1-2 0-15,1-7 0 16,-1 6-129-16,8 1-25 0,0-7-5 0,3-9-996 0</inkml:trace>
  <inkml:trace contextRef="#ctx0" brushRef="#br0" timeOffset="19317.62">24737 10961 1209 0,'0'0'108'0,"-11"3"-87"0,4-3-21 0,-3 6 0 16,-1-3 195-16,0 4 34 0,1 2 7 0,-4 0 2 15,0 1-112-15,-1 5-22 0,-2-2-5 0,10 3-1 16,0-7-41-16,0 7-8 0,3-4-1 0,1 4-1 16,3 3-27-16,0-10-6 0,7 1-1 0,0 5 0 15,3 1-13-15,4-7 0 0,1 1 0 0,-1-7 0 16,3 6 0-16,-3-2 0 0,4-4 0 0,0 3 0 16,-1 3 0-16,-3 1 0 0,1-1 0 0,-1 1 0 0,-4-1 0 0,4 0 0 15,-3 7 0-15,-4-7 0 16,-3 10 0-16,-1-3 0 0,-3 0 8 0,-3-4-8 0,-1 7 12 0,-3-3-3 15,0-7-1-15,0 10 0 0,-4-3-8 0,-3-1-9 16,4-2 9-16,-1-4-13 0,-3 1 1 0,0-1 1 16,0 0 0-16,-4-2-767 15,4 2-154-15</inkml:trace>
  <inkml:trace contextRef="#ctx0" brushRef="#br0" timeOffset="19482.054">25054 11419 2163 0,'0'0'96'0,"0"0"20"0,-7 6-93 0,0 3-23 0,0-6 0 0,-3 7 0 15,2-4 108-15,-2 3 18 0,-4 1 3 0,7 6 1 16,0-13-95-16,0 6-19 0,0-3-4 0,0 4-1 31,7-10-203-31,0 0-40 0</inkml:trace>
  <inkml:trace contextRef="#ctx0" brushRef="#br0" timeOffset="19804.918">25238 11096 1785 0,'-7'-16'79'0,"7"13"17"16,-4-4-77-16,-3 4-19 0,0-3 0 0,-4 6 0 0,4 0 118 0,0 9 20 16,0-2 4-16,0-4 1 0,0 6-90 0,0 7-17 15,4 3-4-15,-4-4-1 0,3 4-31 0,4 6 0 16,-4-3 0-16,1 3 0 15,3 4 0-15,3 2-10 0,1-9 10 0,3-3-12 0,0-4-1 0,4-5-1 16,3-1 0-16,0 1 0 16,0-10-31-16,-3-4-7 0,3-2 0 0,0-3-1 15,0-1 19-15,0-5 4 0,0 5 1 0,0-2 0 0,-7-4 18 0,4 7 11 16,-8-1-12-16,1 1 12 0,0-1 24 0,-4 4 12 16,3-3 3-16,-3 9 0 0,0 0 27 0,0 0 6 15,0 0 0-15,0 0 1 0,0 0-7 0,0 0-2 16,0 0 0-16,-3 9 0 0,3-3-23 0,3 7-5 15,-3-7 0-15,4 13-1 0,-1-10-5 0,1 7-1 16,3-3 0-16,0 2 0 16,3 1-125-16,-3-3-26 0,4-4-5 0,3-3-1025 0</inkml:trace>
  <inkml:trace contextRef="#ctx0" brushRef="#br0" timeOffset="19961.748">25672 11362 806 0,'0'0'36'0,"0"9"7"0,0-5-35 0,-4 5-8 0,-3-3 0 0,0 4 0 15,0-1 360-15,-4 1 71 0,1-1 13 0,-1 0 4 16,1-2-304-16,3 2-61 0,-4 0-12 0,4 1-3 16,0-1-52-16,0-2-16 0,7-7 0 0,0 0 8 15,0 0-188-15,0 0-38 0,0 0-7 0</inkml:trace>
  <inkml:trace contextRef="#ctx0" brushRef="#br0" timeOffset="20210.162">25816 11023 1875 0,'0'0'83'0,"0"0"17"0,0 0-80 0,-3 4-20 16,-4 2 0-16,0 3 0 0,0 1 125 0,-4-1 21 15,4 0 4-15,0 10 1 0,0-3-71 0,0 3-13 16,0-4-3-16,7-2-1 0,-4 3-50 0,8-1-13 16,3-5 0-16,0-1 0 0,3 1 0 0,1-7 0 15,3 3 0-15,4 3 0 0,-4-9 0 0,0 10 0 16,0-4 0-16,4-3 0 0,-4 7 0 0,0-4 0 15,-3 3 0-15,-1 1 0 0,4-1 14 0,-7 0-2 16,0 1-1-16,-7-1 0 0,4 7-11 0,-4-7-16 16,-4 7 4-16,-3-3 1 0,0 2 11 0,-3 1 0 15,-1-3 0-15,0 2 0 0,-3-5 0 0,0 5 0 16,0-2 0-16,0-4 0 16,0-2-104-16,0-4-20 0,-4 3-3 0</inkml:trace>
  <inkml:trace contextRef="#ctx0" brushRef="#br0" timeOffset="20440.675">26077 10675 1267 0,'0'0'56'0,"0"0"12"16,0 0-55-16,4 3-13 0,3-3 0 0,0 10 0 0,-3-1 342 0,-1 7 66 15,1-7 12-15,-1 10 4 0,-3-3-286 0,0 12-57 16,-3-3-11-16,-1 0-2 0,1-3-42 0,-1 3-8 15,-7 0-2-15,8-3 0 0,-4 3-29 16,0-6-7-16,0-3 0 0,7 3-1 16,-4 0-229-16,4-4-46 0</inkml:trace>
  <inkml:trace contextRef="#ctx0" brushRef="#br0" timeOffset="20726.687">26381 10901 2260 0,'0'0'100'0,"0"0"21"0,0 0-97 0,3 6-24 0,4-2 0 0,-3 5 0 16,3-3 146-16,-4 4 24 0,4 8 5 0,-3-2 1 15,3 3-89-15,-3 9-18 16,-1-3-3-16,4 10-1 0,-7-7-31 0,4 0-6 0,-4 7-2 0,0-7 0 16,-4 6-13-16,1-5-2 0,-4-4-1 0,3 9 0 15,1-15-10-15,-5 9 0 0,5-3 0 0,-4 0 8 16,0-3-28-16,0 3-5 0,0-6-2 0,-4 0 0 16,-3-3-115-16,3-1-23 0,-3-5-5 0,0 2-1067 15</inkml:trace>
  <inkml:trace contextRef="#ctx0" brushRef="#br0" timeOffset="20983.582">26861 11089 2646 0,'0'0'58'0,"0"0"12"0,0 0 2 0,0 0 3 0,0 0-60 0,0 0-15 16,0 0 0-16,10 0 0 0,-3 0 44 0,4 0 7 16,-1 0 1-16,4 0 0 0,8 0-32 0,-5 0-7 0,4-3-1 0,1 3 0 15,2 0-12-15,-3 0 0 16,1-6 0-16,-5 3 0 0,4-4-11 0,1 7-8 0,-5-3-1 16,1-3-1-1,-1 6-120-15,-6-9-24 0,0 9-5 0,-1-7-906 0</inkml:trace>
  <inkml:trace contextRef="#ctx0" brushRef="#br0" timeOffset="21178.576">27026 10920 2649 0,'0'0'58'0,"0"0"12"16,-7 0 2-16,0 6 4 0,7-6-61 0,0 0-15 0,0 0 0 0,0 0 0 15,-3 10 66-15,3-4 10 0,-4 3 3 0,4 4 0 0,4-4-79 0,-4 13-8 16,7-3-6-16,-4 9-1 0,-3 0 36 0,7-2 7 15,-3 8 2-15,-1-6 0 0,4 10-30 16,-3-4 0-16,-1 1 0 0,1-1 0 16,3-5-79-16,-3-1-9 0,-1 0-1 0,1 3-1143 15</inkml:trace>
  <inkml:trace contextRef="#ctx0" brushRef="#br0" timeOffset="21568.3108">27351 10901 2246 0,'3'-12'100'0,"1"5"20"0,3 7-96 0,-3-3-24 16,3-3 0-16,3 6 0 0,-3 0 94 0,4 0 14 0,-1 9 4 0,4 7 0 16,-3-3-60-16,0 2-11 0,3 13-2 0,-4-2-1 15,4 11-23-15,-3-2-5 0,-4 2-1 0,-3 7 0 16,-1-3-9-16,4-3-12 0,-3-1 2 0,-1 7 1 15,-3-16-3-15,0 7 0 16,0-1 0-16,0 1 0 0,0-13 12 0,-3 3-12 0,-1 3 12 0,-3-6-12 16,4-3 12-16,-1-7 0 0,-3-5 0 0,7 2-8 15,-3 0 8-15,3-9 0 0,0 0 10 0,-4-9-10 16,4-7 17-16,0 7-2 0,0-10-1 0,0 0 0 16,4-6 10-16,-4 3 3 0,7-9 0 0,0 3 0 15,3 3 13-15,1 3 2 0,3-10 1 0,0 4 0 16,7 3-18-16,-3-3-3 0,3 0-1 0,0 2 0 15,-3 8-13-15,3-7-8 0,-7 6 10 0,4 0-10 16,-1 3 9-16,-3 4-9 0,4-4 8 0,-4-3-8 0,0 10-11 0,0-7-7 16,4 7-2-16,-4-1 0 15,0-5-196-15,0 5-39 0</inkml:trace>
  <inkml:trace contextRef="#ctx0" brushRef="#br0" timeOffset="22121.196">28092 10544 1209 0,'-4'-10'108'0,"1"7"-87"0,-4-3-21 0,3 0 0 16,1 2 166-16,3 4 29 0,0 0 5 0,0 0 2 15,0 0-45-15,0 0-9 0,0 0-1 0,0 0-1 0,3 4-78 0,8 11-16 16,-4 1-4-16,3 6 0 16,4 3-20-16,1 9-5 0,-1 4-1 0,3 6 0 0,1-6-10 0,-4 5-1 15,4 1-1-15,-1 7 0 0,-6-11-10 0,-1 11 12 16,1-4-12-16,-4 3 12 0,4-6-12 0,-8-7 0 16,4 7-10-16,-3-16 10 0,3 1-8 0,-4-4 8 15,1 0 0-15,-1-6-9 0,4-1 9 0,-3-2 0 16,3-7 0-16,0-5 0 0,0-4 0 0,0 0 0 15,4-10 0-15,-1-9 0 0,1 1 22 0,3-11 0 16,-3-5 0-16,3-4 0 0,-4-6-6 0,4-6-2 16,1 6 0-16,-1-3 0 0,0 13 40 0,0-4 8 15,0 4 2-15,0-1 0 0,0 7-52 0,0 3-12 16,-3-3 0-16,3 9 0 0,-3 0 0 0,3 0 0 16,-4-3 0-16,4 10 0 15,-3-4-70-15,3-3-17 0,-3 10-3 0,-1-7-777 16,4 4-155-16</inkml:trace>
  <inkml:trace contextRef="#ctx0" brushRef="#br0" timeOffset="22370.118">28653 10519 518 0,'0'0'46'0,"0"0"-37"16,0 0-9-16,0 0 0 0,0 0 411 0,10 6 80 16,-3-6 16-16,4 0 3 0,-4-6-350 0,7 6-71 15,4 0-13-15,-1 0-4 0,1 0-49 0,3 0-11 16,0-4-1-16,4 4-1 0,0 0-10 0,-4 0 0 16,4 0 0-16,-4-6 8 0,0 6-8 0,0 0 0 15,-3-3 0-15,-1-3-1184 16</inkml:trace>
  <inkml:trace contextRef="#ctx0" brushRef="#br0" timeOffset="22577.686">28949 10283 2523 0,'0'0'56'0,"0"0"11"0,0 0 2 0,0 0 2 0,-7 10-57 0,3-4-14 0,-3-3 0 0,0 13 0 16,0-7 48-16,0 4 6 0,0 9 2 0,0-3 0 15,0 3-56-15,-4 3-23 0,1-7 2 0,-1 14 0 16,1-10 44-16,-4 3 9 0,-1 3 1 0,1-3 1 16,-3 3-42-16,3-3-9 0,-4 1-2 0,0-5 0 15,4-2-126 1,0-3-26-16,-4 0-5 0,8-7-848 0</inkml:trace>
  <inkml:trace contextRef="#ctx0" brushRef="#br0" timeOffset="22728.724">28656 10346 2188 0,'0'0'97'0,"0"0"20"0,0 0-93 0,0 0-24 0,0 0 0 0,0 0 0 0,0 0 107 0,7 3 17 16,0 3 3-16,4 4 1 0,-4 6-103 0,3-4-25 15,5 4 0-15,2 3 0 0,1-1 0 0,0 1 0 16,3 6 0-16,-4-6 0 0,1 3 0 0,3 0 0 16,0-3 0-16,4 6-780 15,0-9-160-15</inkml:trace>
  <inkml:trace contextRef="#ctx0" brushRef="#br0" timeOffset="22929.385">29351 10509 2188 0,'0'0'97'0,"0"0"20"0,-3 6-93 0,-1-6-24 15,1 4 0-15,-5 2 0 0,1 3 158 0,4 1 27 0,-4-1 6 0,3 10 1 16,-3 6-154-16,0 0-30 15,0 3-8-15,0 0 0 0,0-2 13 0,4 8 2 0,-5 1 0 0,1 2 0 16,0 7-24-16,0-6-5 16,0-4-1-16,7-6 0 15,0 7-216-15,4-16-43 0</inkml:trace>
  <inkml:trace contextRef="#ctx0" brushRef="#br0" timeOffset="23210.068">29478 10857 1728 0,'0'0'76'0,"0"0"16"16,0 0-73-16,-7 6-19 0,4-2 0 0,-5 2 0 0,8-6 106 0,-3 9 18 16,-1 1 3-16,4-1 1 0,0 1-52 0,4-1-9 15,-1 0-3-15,5 7 0 0,2-7 0 0,-3-2 0 16,4 2 0-16,-1-6 0 0,1 7-51 0,0-4-13 16,3 3 0-16,-4 1 0 0,1-1 0 0,3 1 0 15,-4-1 0-15,1 0 0 0,0 7 0 0,-4-7 0 16,0 7 0-16,3-6 0 0,-3 8 0 0,0-2 0 15,-7-3 0-15,4 2 0 0,-4 1 0 0,0-4 0 16,-4 7 0-16,1-3 0 0,-4 3 54 0,-4-10 8 16,1 7 2-16,-1-4 0 0,-3 4-52 0,3-7-12 15,1 1 0-15,-4-1 0 16,-4 1-156-16,4-4-35 0,-4 0-6 0,1-6-884 0</inkml:trace>
  <inkml:trace contextRef="#ctx0" brushRef="#br0" timeOffset="23412.757">29718 10763 1036 0,'0'0'92'0,"0"0"-73"0,0 0-19 0,0 0 0 16,11-6 274-16,-8 6 51 0,-3 0 11 0,7 0 1 15,0 0-154-15,0 0-31 0,-3 6-7 0,-4-6-1 16,0 3-76-16,3 7-15 0,1-1-3 0,-1 0-1 15,-3 1-32-15,-3-1-6 0,-4 7-2 0,3-7 0 16,-3 7-145-16,-3-3-30 0,-19 21-6 16,5-9 0-16</inkml:trace>
  <inkml:trace contextRef="#ctx0" brushRef="#br0" timeOffset="23818.805">29898 10544 1036 0,'0'0'92'0,"0"0"-73"0,0 0-19 0,0 0 0 16,0 0 306-16,0 0 58 0,0 0 11 0,11 9 2 15,-8-9-201-15,8 9-40 0,-4-2-8 0,7 2-1 16,-4 7-58-16,4 3-11 0,1-7-2 0,-1 13-1 16,0 0-22-16,0-6-4 0,0 9-1 0,-3-3 0 15,-1 1-12-15,-3 2-2 0,4 0-1 0,-8-3 0 16,1 3-3-16,-4-3-1 0,-4 4 0 0,1 5 0 15,-4-6-9-15,-4 10 10 0,4-7-10 0,-7 1 10 16,0 2-22-16,0 1-4 0,-4-7 0 0,1 3-1 16,-5-3-32-16,5-6-7 15,-4 3 0-15,3 1-1 0,-3-8-215 16,0 1-44-16</inkml:trace>
  <inkml:trace contextRef="#ctx0" brushRef="#br0" timeOffset="24523.508">30212 10337 1267 0,'0'0'112'0,"0"0"-89"15,0 0-23-15,0 0 0 0,0 0 138 0,0 0 23 16,10 0 5-16,1 0 1 0,3-7-48 0,4 7-10 16,-1-9-1-16,5 9-1 0,-5-9-57 0,4 5-11 15,1-2-3-15,-1-3 0 0,-7 2-12 0,0 4-4 16,0 3 0-16,-3 0 0 0,-1 0 4 0,-10 0 1 16,4 0 0-16,3 3 0 0,0 4 19 0,-7 8 4 15,3-2 1-15,1 3 0 0,-4 2-10 0,0 1-3 16,0 6 0-16,0 4 0 0,3-1-15 0,-3 6-3 15,8 1-1-15,-5-7 0 0,-3 0 4 0,4 7 1 0,3-1 0 16,-4-6 0-16,4 7 3 0,0-1 1 0,-3 4 0 16,3 6 0-16,3 0-2 0,-10-6-1 0,4-4 0 0,-4 10 0 15,0-6-6-15,4 5-1 0,-4-8 0 0,0 3 0 16,-4 2-5-16,0-2-2 0,-3 0 0 0,0-4 0 16,-3 1-9-16,-4-7 0 0,-4-9 9 0,-3 6-9 31,-4-6-69-31,-3 6-19 0,0-7-3 0,-4 1-822 0,0 0-165 0</inkml:trace>
  <inkml:trace contextRef="#ctx0" brushRef="#br0" timeOffset="24927.101">29125 10926 633 0,'0'0'56'0,"0"0"-44"0,0 0-12 0,0 0 0 16,0 0 245-16,0 0 47 0,-3 10 10 0,3-1 2 16,0 0-157-16,0 1-31 0,-4 6-7 0,4-7-1 15,-3 10-40-15,-1 0-8 0,1-1-1 0,-1 7-1 16,1 1-23-16,-1-1-5 0,4 3-1 0,0 0 0 15,0 0-21-15,4 4-8 0,-1-4 0 0,4 0 9 16,0 7-9-16,0-7-11 0,4 0 3 0,0-3 0 16,-4 0-125-1,3 0-25-15,1-3-5 0</inkml:trace>
  <inkml:trace contextRef="#ctx0" brushRef="#br0" timeOffset="25693.685">29376 10732 633 0,'10'-10'56'0,"-10"10"-44"16,4-9-12-16,-1 6 0 0,1-10 194 0,3 10 37 15,-7-6 7-15,4 2 2 0,-1-2-79 0,1 6-15 16,-1-3-3-16,-3-4-1 0,4 1-74 0,-4 9-14 15,0-10-3-15,0 10-1 0,0 0 15 0,0 0 3 16,0 0 1-16,0 0 0 0,0 0-32 0,0 0-6 16,0 0-2-16,0 0 0 0,0 0 1 0,-7 10 0 15,-4-1 0-15,-3 7 0 0,0-4-18 0,0 4-4 0,-4 3-8 16,0-3 12-16,4 2 12 0,0 1 3 16,0 6 0-16,0-6 0 0,-4 0-3 0,8 6-1 0,-1-6 0 15,1 0 0-15,3 0-11 0,-4 6-1 0,7 0-1 16,-3-3 0-16,4 3-10 0,-1-6 0 0,1-1 0 0,3 4 0 15,3-9 0-15,1 3 0 0,-1-7 0 0,4-3 0 32,0-3-153-32,4-3-23 0,0-9-5 0,-1-7-563 0,4-3-113 0</inkml:trace>
  <inkml:trace contextRef="#ctx0" brushRef="#br0" timeOffset="25870.551">29355 10722 806 0,'-14'-18'36'0,"10"11"7"0,0-2-35 0,-3-1-8 15,0 1 0-15,0 0 0 0,0 6 258 0,4-4 50 16,-8 4 9-16,4-3 3 0,-3 12-142 0,-1-3-28 15,4 7-6-15,-4 5 0 0,1-2-76 0,-1 12-16 16,1-6-2-16,-1 6-1 0,0 3 3 0,1 0 1 16,-1 7 0-16,4-1 0 0,0 4-15 0,0 3-3 15,0 6-1-15,3-3 0 0,1 0-11 0,3-7-3 16,0 7 0-16,3-6 0 0,-3 2-12 0,4-11-8 16,3-1 8-16,0 3-8 15,4-12-19-15,-1 0-8 0,4-7-1 0,4 4-1 16,0-6-188-16,6-4-38 0</inkml:trace>
  <inkml:trace contextRef="#ctx0" brushRef="#br0" timeOffset="26182.23">30734 11240 2383 0,'0'0'52'0,"0"0"12"0,0 0 1 0,0 0 2 0,0 0-54 0,0 0-13 16,0 0 0-16,0 0 0 0,-4 6 113 0,4 3 20 15,-7 1 4-15,4-1 1 0,-1 7-59 0,-3-4-12 16,0-2-3-16,0 6 0 16,0 2-125-16,0 1-26 0,4-3-5 0,-4-4-773 15,3 4-155-15</inkml:trace>
  <inkml:trace contextRef="#ctx0" brushRef="#br0" timeOffset="26641.869">31136 10318 1936 0,'0'-19'86'0,"4"13"18"0,-1-4-84 0,1 4-20 0,-1-3 0 0,-3 9 0 16,0 0 135-16,0 0 22 0,0 0 5 0,11 6 1 16,-4-3-77-16,0 6-15 0,0 7-3 0,0 3-1 15,0 6-32-15,-3 3-7 0,6 7 0 0,-6 2-1 16,-1 7-13-16,4 6-2 0,0-2-1 0,-3-1 0 16,3-4-11-16,0 1 0 0,0 0 9 0,0 0-9 15,0-6 12-15,4-4-1 0,-1 1-1 0,-3-7 0 16,4 0-10-16,0-3-14 0,-1 0 3 0,1-6 1 0,-4-9 10 15,0 5 9-15,3-5-1 0,-2-7-8 0,-1-3 0 16,-7 0 0-16,10-3 0 0,-3-7 0 0,0-5 8 16,4-1-8-16,-4-6 0 0,4-3 0 0,-1-3 9 0,1-7-1 15,-4-2-8-15,0-4 12 16,7-3 8-16,-7-3 2 0,4 3 0 0,-4 0 0 0,3 0-4 0,-3 0-1 16,0 7 0-16,0 2 0 0,0 7-17 0,-3 3 8 15,3 3-8-15,-3 3 0 0,-4 3-9 0,0 1-9 16,3 2-2-16,-6-3 0 15,3 7-192-15,0 3-38 0</inkml:trace>
  <inkml:trace contextRef="#ctx0" brushRef="#br0" timeOffset="26821.967">31221 10678 1152 0,'0'0'102'0,"0"0"-82"0,0 0-20 0,0 0 0 16,0 0 236-16,10 0 42 0,-3 0 9 0,4 0 1 15,0 0-156-15,3 0-31 0,0-3-6 0,0 3-2 16,4-6-60-16,3 3-12 0,0 3-2 0,0-6-1 16,-3 6-6-16,3 0 0 0,4 0-1 0,-1 0-786 15,5 0-157-15</inkml:trace>
  <inkml:trace contextRef="#ctx0" brushRef="#br0" timeOffset="27166.508">31983 10509 2253 0,'-21'0'100'0,"10"6"20"0,1-6-96 0,-5 4-24 15,1 2 0-15,-3 3 0 0,3 1 108 0,-4-4 17 16,4 3 3-16,0 4 1 0,0-7-83 0,-1 10-17 16,5-4-3-16,3-2-1 0,0-1-25 0,0 1 0 15,3 2 0-15,4-2 0 0,4-7 0 0,3 6 0 16,-4 0 0-16,4-2 0 0,4-4-10 0,0 3 10 15,-1 4 0-15,1-4-9 0,3-3 9 0,-4 6 0 16,4-9 0-16,1 10 0 0,-1-4 0 0,0-3 0 16,-4 7 0-16,-3-4 0 0,4 3 0 0,0-2 0 15,-1-4 0-15,1 6 0 0,-4-3 13 0,-4-3 5 16,1 7 1-16,-1-4 0 0,1 4 18 0,-4-1 4 16,0 0 1-16,0 1 0 0,-4-1-11 0,-3 1-3 0,0 2 0 15,-3 1 0-15,-4-4-5 0,0 7-2 0,-1-7 0 16,1 7 0-16,-7-4-21 0,3 4 0 0,1-6 0 0,-4 5 0 31,0-2-27-31,-1 2-6 0,5-5-2 0,-1-1 0 16,4 1-113-16,0-4-22 0,3-3-5 0,4 6-1004 0</inkml:trace>
  <inkml:trace contextRef="#ctx0" brushRef="#br0" timeOffset="27329.597">32142 10973 460 0,'7'7'41'0,"-7"2"-33"16,0 0-8-16,0 7 0 0,0-3 379 0,-4 2 73 16,-3 1 16-16,0 3 2 0,-4-7-303 0,1 10-61 15,-4-3-12-15,3 3-2 16,-3-6-124-16,-4 9-25 0,4-13-5 0,4 10-979 0</inkml:trace>
  <inkml:trace contextRef="#ctx0" brushRef="#br0" timeOffset="28563.507">32618 10732 1785 0,'0'0'79'0,"0"0"17"0,0-10-77 0,0 1-19 0,-4 0 0 0,1-1 0 16,-1-6 131-16,1 13 22 15,-1-6 5-15,-3 0 1 0,0 2-71 0,-3-2-13 0,-1-1-3 0,0 4-1 16,1 6-28-16,-1 0-6 0,1 0-1 0,-5 6 0 15,5-2-21-15,-1 8-5 0,-3-2-1 0,4 2 0 16,-4 7-9-16,-1-3 0 0,1 2 0 0,-3 1 0 16,3 6 0-16,-1-6 0 0,5 6 0 0,3-6 0 15,0 6 0-15,0-6 0 0,3 6 0 0,4-6 0 16,-3 0-10-16,6-1 10 0,1-2 0 0,3-3-9 16,3-1 9-16,1-2-8 0,3-1 8 0,0-6-8 15,7-3 8-15,-3 0 0 0,3-3-9 0,0-6 9 16,-3-7-15-16,3 7 2 0,-7-7 0 0,4 3 0 15,-4-2 13-15,-3-1-12 0,3-3 12 0,-7 10-12 16,0-4 12-16,0-3 0 0,-4 7 0 0,-3-7 0 16,4 4 0-16,-4-4 16 0,0 7-3 0,0-7-1 15,0 7 27-15,0-1 5 0,-4 1 0 0,4 3 1 0,0 2-13 16,0-2-4-16,0 6 0 0,0 0 0 16,0 0-17-16,0 0-11 0,0 0 12 0,4 10-12 0,-1-4 8 0,1 13-8 15,-1-4 0-15,4-2 0 0,-3 9 13 0,3-3-1 16,0-1 0-16,0 1 0 0,4 6-2 0,-4-6-1 15,0 0 0-15,3 0 0 0,1 0-9 0,-4-4 0 16,0 4 0-16,4-9 0 16,-4 5-107-16,0-5-23 0,0 5-5 0</inkml:trace>
  <inkml:trace contextRef="#ctx0" brushRef="#br0" timeOffset="29326.802">29549 10863 1022 0,'0'0'45'0,"0"0"10"16,0 0-44-16,0 0-11 0,0 0 0 0,0 0 0 16,0 0 108-16,0 0 19 0,0 0 4 0,0 0 1 0,3-6-16 0,-3 6-2 15,4-3-1-15,-4 3 0 0,0 0-31 0,3-6-6 16,-3 6-2-16,0-3 0 0,0 3-32 0,0-7-6 16,0 7-2-16,0-9 0 15,0 9-4-15,0 0-1 0,-3 0 0 0,3 0 0 0,-4-9-4 0,1 9-1 16,-4-7 0-16,7 7 0 0,0 0 2 0,-7 0 0 15,0 0 0-15,-1 0 0 0,1 0-10 0,0 7-3 16,0-7 0-16,0 0 0 0,0 6-13 0,0-3 8 16,-3-3-8-16,-1 6 0 0,4-3-10 0,-4-3-8 15,4 7-2-15,0-7-748 16,0 0-151-16</inkml:trace>
  <inkml:trace contextRef="#ctx0" brushRef="#br0" timeOffset="29747.476">29683 10747 576 0,'0'0'51'0,"0"0"-41"15,0 0-10-15,0 0 0 0,0 0 207 0,0 0 39 16,0 0 8-16,0 0 2 0,0 0-91 0,0 0-17 16,0 0-4-16,7 4-1 0,-7-4-63 0,7 6-12 15,-7-6-2-15,3 6-1 0,1-3-13 0,-1 7-4 16,-3-4 0-16,0 3 0 0,0 4-34 0,0-7-14 16,0 4 11-16,-3 8-11 0,-1-8 0 0,-3-1 0 15,4 7 0-15,-4-7 0 16,0 7-114-16,0-7-29 0</inkml:trace>
  <inkml:trace contextRef="#ctx0" brushRef="#br0" timeOffset="33669.755">9536 5250 1951 0,'0'0'86'0,"0"0"18"0,0 0-83 0,0 0-21 16,0 0 0-16,0 0 0 0,7 4 0 0,3 8 8 16,1-9-8-16,3 7 0 0,4-1 45 0,-1-3 5 15,1 4 1-15,7-7 0 0,-1 6-31 0,4-2-5 16,4 2-2-16,3 0 0 0,-3 1 29 0,7-10 6 16,0 6 0-16,3-3 1 0,-3 3-27 0,3-6-6 0,4 4 0 0,-3-4-1 15,-8 0 0-15,7 0 0 0,8-4 0 16,2 4 0-16,-9-9-4 0,3 3-1 15,3-13 0-15,4 0 0 0,0 0 8 0,-4-6 2 0,-6 0 0 16,-1-3 0-16,0 0-4 0,-6-7-1 0,-1 7 0 0,-3-7 0 16,-4 1 3-16,0-1 1 0,0 4 0 0,-10-10 0 15,-15-3-11-15,8 7-8 0,3-10 12 0,-3 3-12 16,-11 3-10-16,7 0-9 0,0 1-1 16,7 5-1-16,4-3 41 0,-4 10 9 0,-11-6 2 0,8 9 0 15,3-4-31-15,-7 4 8 0,-7 7-8 0,-4-11 0 16,4 4 0-16,0-3 0 0,-3 9 8 0,-8-6-8 15,-3-3 27-15,4 3 2 0,6 3 1 0,-7-10 0 16,-17 4-55-16,7 3-11 16,3 6-3-16,-10-9 0 0,-11 3 11 0,1 0 3 0,2-3 0 0,1 6 0 0,7-3 53 15,-11 0 10-15,-10 9 2 0,3-3 1 0,10 0-11 16,-6 7-2-16,-11-4-1 0,0 10 0 0,4-4-7 0,0 10-2 16,3-9 0-16,-4 9 0 0,1 0-6 0,0 9-2 15,3 1 0-15,-4-1 0 0,1 7-10 0,3 3 0 16,-3 0 0-16,3 12 8 0,3-3-8 0,1 7 0 15,3-4 0-15,0 19 0 0,-3-3-11 0,3 6 11 16,1 1-8-16,-1 9 8 16,3-20-27-16,5 11 0 0,-1-1 0 0,4 0 0 0,3 1 41 0,0 2 8 15,1 4 2-15,2 2 0 0,8-8-24 0,4-1 0 16,3 0 0-16,3-6 0 0,4-3 0 0,7 0 0 16,4 9 0-16,3-5 0 0,4 2 0 0,6 3 0 15,5-6 0-15,2-3 0 0,5-10 0 0,-1 4 0 16,4-13 0-16,3 0 0 0,-3-12-17 0,0-4-5 15,6-3-1-15,5-6-841 0,-1-6-168 0</inkml:trace>
  <inkml:trace contextRef="#ctx0" brushRef="#br0" timeOffset="37750.944">13942 13300 1490 0,'0'0'66'0,"0"0"14"0,0 0-64 0,0 0-16 0,0 0 0 0,-4 9 0 15,4-9 102-15,0 0 18 0,0 0 3 0,0 0 1 16,0 0-44-16,0 0-8 0,0 0-1 0,0 0-1 16,4 0-56-16,-4 0-14 0,0 0 0 0,10 0 0 15,-3 0 54-15,-7 0 8 0,0 0 2 0,7-6 0 16,1 3-52-16,-8 3-12 0,0 0 0 0,0 0 0 16,0 0 34-16,0 0 4 0,0 0 1 0,0 0 0 15,0 0-25-15,0 0-5 0,3-6-1 0,-3 6 0 0,0 0-8 0,0 0 0 16,4-3 9-16,-4 3-9 0,3-7 0 0,-3 7 0 15,0 0 0-15,0 0 0 0,7-9 0 0,-7 9 0 16,0 0-8-16,0 0 8 0,11 0 0 0,-1-3-10 16,-3 3 10-16,4 0 0 0,-4-6 11 0,4 6 9 15,3 0 1-15,-4-4 1 0,4-2-37 0,1 6-7 16,-1-3-2-16,3-3 0 0,1-1 24 0,3 4 0 16,0-3 0-16,4 6 0 0,0-3 0 0,3-3 0 15,0 2 0-15,0 4 0 0,1-6 0 0,-1 6 0 16,0 0 0-16,4 0 0 0,-4 0-9 0,0 0 9 15,0 0 0-15,4 0 0 0,0 0 0 0,3 0 0 16,0-3 0-16,1-3 0 0,-1 6 20 0,4-3 4 0,-4-4 0 16,4-2 1-16,-4 9-25 0,0-6 0 0,1-4 0 15,3 10 0 1,-1-9-16-16,-2 6-9 0,2-4-2 0,1 7 0 0,-3-3 43 0,2-3 9 0,-2 6 2 0,2 0 0 16,1 0-27-16,0 0 0 0,0 0 0 0,0 0 0 31,-4 0-16-31,0 0-9 0,0-9-2 0,8 9 0 0,-8-7 27 0,4 4 0 0,3-3 0 0,1 3 0 15,2-3 0-15,-2 2 0 0,3-2 0 0,-1 6 0 16,1-3 0-16,-7-3 0 0,3 3 0 0,1-4 0 16,-4 7 0-16,3-6 0 0,-3 3 0 0,7 3 0 15,-4 0 0-15,0 0 0 0,1 0 0 0,2 0 0 16,-6 0 0-16,4 0 0 0,-5 0 0 0,5-6 0 16,-4 6 0-16,3-10 0 0,4 7 0 0,0-3 0 15,3 3 0-15,-3-4 0 0,0 4 0 0,3-3 0 16,-7 6 0-16,1-9 0 0,-1 9 0 0,0-7 0 15,-3 4 0-15,4-3 0 0,-1 6 0 0,0-3 8 0,-3 3-8 16,3 0 0-16,1-6 0 0,3 6 0 0,-8 0 0 0,5 0 0 16,-4 0 0-16,-1 0 0 0,5 0 0 0,-5-4 0 15,1-2 0-15,4 3 0 0,-5-3 22 0,8 3 0 16,-3-4 0-16,2-2 0 0,1 3-22 0,0-4-10 16,-3 7 1-16,2-3 0 0,-6-4 9 0,4 7 0 15,-5-3 8-15,1-3-8 0,3 2 8 0,1 4-8 16,3-3 10-16,0 3-10 0,-4-3 0 0,0 6 0 15,4-10 0-15,-4 10 0 0,1-9 0 0,-1 6 0 16,-3-4 0-16,3 1 0 0,4 3 0 0,-4-3 0 16,1 2 0-16,6-2 0 0,-3-3 11 0,0 6-11 15,-4-4 12-15,0-2-12 0,1 0 9 0,3 9-9 16,-4-10 0-16,0 10 9 0,4-6-9 0,-3 6 10 16,2-3-10-16,5 3 10 0,-4 0-19 0,0-6-4 0,-1 6-1 15,5 0 0-15,-4 0 25 0,-4 0 5 16,0 0 0-16,1 0 1 0,2-4-27 0,1-2-6 0,4 6 0 0,-1-3-1 15,4-3 30-15,-7-4 7 0,3 4 0 0,1 3 1 16,-1-3-11-16,-3-4-2 0,3 1-8 0,-3 6 12 16,0-7-4-16,0 4-8 0,7-3 11 0,-4 2-11 15,1 4 9-15,-1-3-9 0,-3 6 0 0,0-3 9 16,0-4-9-16,-1 4 0 0,1-3 0 0,0 6 0 16,-4-9 0-16,8 9 0 0,3-3 0 0,-4-4 0 15,1 1 8-15,-1 3-8 0,0-3 0 0,1 2 8 16,-1-5-8-16,-3 3 0 0,-4-4 0 0,4 1 8 0,11 0-8 15,-4-1 0-15,-4 4 0 0,-3 3 0 0,-4-4 0 0,4 4 8 16,-4-3-8-16,1 3 0 0,-12-3 0 0,12 3 0 16,6-4 8-16,-7 7-8 0,-6-6 0 0,3 3 0 15,10 3 0-15,0 0 0 16,-6 0 0-16,-8 0 0 0,-7 0 0 0,7 0 0 0,4-6 0 0,-3 6 0 16,-5 0 0-16,8-4 8 0,3-2-8 0,11 6 0 15,-10-3 0-15,-1 3 0 0,0-6 8 0,-3 6-8 16,0-3 0-16,3-4 8 0,-3 7-8 0,-4 0 0 15,1 0 0-15,-1 0 0 0,0 0 0 0,4-3 0 16,-4 3 0-16,4-6 8 0,3 6-8 0,-10 0 0 16,3 0 0-16,1 0 0 0,-1-3 0 0,0 3 0 15,1-6 0-15,-1 6 0 0,4 0 8 0,6-7-8 0,1-2 0 16,-3 6 8-16,3-4 13 0,-1-2 3 0,1 6 0 0,-3-3 0 16,2-4-24-16,1 4-18 0,-3 3 3 0,-1-3 1 15,0 6 14-15,1-10 0 0,-1 10 0 0,0-3 0 16,-3-3 9-16,3 6 2 0,4 0 0 0,0-3 0 15,-3-4-11-15,2 7-12 0,-2 0 2 16,-1-3 1-16,0-3 9 0,-3 3 0 0,4-4 0 0,-1 7 0 16,0-9 0-16,1 3 0 0,-1 6 0 0,4-10 8 15,-4 7-8-15,0-3 0 0,4-3 0 0,0-1 0 16,-7 10 0-16,0-9 0 0,0 3 0 0,-1 6 0 16,1-10 0-16,0 10 0 0,3-3 0 0,1-3 0 15,-1 6 0-15,4-10 0 0,-4 10 0 0,8-9 8 16,-8 9-8-16,0-6 0 0,1 2 0 0,-1-2 0 15,-3 3 0-15,3-3 11 0,0 6-11 0,1-3 12 0,-5-4-12 16,5 4 0-16,-4-3-12 0,3 6 12 0,-3-3 0 16,3-3 0-16,0 6 0 0,-3-4 0 0,0-2 0 0,0 6 0 15,0-6 0-15,-1 3 0 0,-2 3 0 0,3-7 13 16,-1 4-3-16,1-3-1 0,0 3-9 0,0 3-11 16,0-6 3-16,-1 6 0 0,-2 0 8 0,-1-3 0 15,0-4 0-15,0 7 0 0,-3 0 0 0,7 0 11 16,-4 0-3-16,1 0 0 0,-1 0-8 0,4 0 0 15,-4 0 0-15,4 7 0 0,-4-4 0 0,0-3 0 16,4 0-12-16,0 6 12 0,-7-6 0 0,3 0 0 16,0 0 0-16,0 0 0 0,8 0 0 0,-8-6 0 15,4 6 12-15,0-3-4 0,0 3-8 0,-1-7-11 16,-2 7 3-16,2 0 0 0,1 0 8 0,-4 0 0 16,-3 0 0-16,0 0 0 0,3 0 0 0,-7 7 0 15,1-4 0-15,6 3 0 0,0-3 0 0,1-3 0 0,-5 9 0 0,5-9 0 16,2 0 0-16,12 0 0 0,-1 0 0 15,-7 0 0-15,4 0 0 0,0 0 9 0,-3-3-9 0,2-3 10 16,1 3-2-16,4-3 0 0,-1-4 0 0,4 7 0 16,0-3-8-16,0-4 12 0,0 1-12 0,0 3 12 15,-8 3-12-15,8-7 0 0,0 4 0 0,0-3 0 16,0 9 0-16,0-10 0 0,7 4 0 0,-4 3 0 16,-3-4 0-16,4 4 0 0,-8-3 8 0,8 3-8 15,-4 3 0-15,3-6 0 0,0 3 0 0,1-4 0 16,-1 4 0-16,1-3 0 0,-4-4 9 0,0 10-9 0,-4-9 0 15,-3 9 0-15,0-6 0 0,0 3 8 16,-8-4-8-16,5 4 0 0,-4-3 8 0,-1 6-8 0,-6-9 8 16,0 9-8-16,0-10 8 0,-8 10-8 15,1 0 0-15,-4-6 8 0,-3 6-8 0,-1 0 0 0,1-3 0 0,-7 3 9 16,-1 0-9-16,1 0 0 0,-1 3 0 16,1-3 0-16,-11 0 0 0,0 0 0 15,0 0-30-15,0 0 0 0,0 0 0 0,0 0-861 16,-7 16-172-16</inkml:trace>
  <inkml:trace contextRef="#ctx0" brushRef="#br0" timeOffset="41893.937">8047 3030 691 0,'0'0'61'0,"0"0"-49"15,-7-9-12-15,3 9 0 0,4 0 139 0,-3-3 25 16,-1 3 4-16,4 0 2 0,0 0-33 0,0 0-6 15,0 0-2-15,0 0 0 0,0 0-61 0,0 0-12 16,0 0-2-16,4 3-1 0,3 6 9 0,0-2 2 16,3 2 0-16,1 0 0 0,3 1-52 0,0-1-12 15,0 1 0-15,8 5 0 0,-1-2 32 0,0-7 4 16,0 3 1-16,4 1 0 0,-4-1-29 0,7 7-8 0,-3-16 0 0,7 9 0 16,-1-6 8-16,-2 4-8 0,2-1 8 0,-2-3-8 15,-1-3 8-15,-4 0-8 0,-2 6 10 0,2-2-10 16,-3-4 12-16,1 0-4 0,-5 9-8 15,-3-9 12-15,0 0 4 0,-3 0 0 0,-4 6 0 0,0-3 0 16,-7-3 9-16,0 0 3 0,4 10 0 0,-4-4 0 16,-4 3 7-16,1 1 1 0,-8-1 1 0,0 1 0 15,-3-4-12-15,0 10-2 0,-3-7-1 0,-5 4 0 16,-2-4-10-16,-1 10-1 0,0-7-1 0,-10 10 0 16,3-6-10-16,-3 3 0 0,0 6 0 0,0-3 0 15,3 0-34-15,-4 0-2 0,1 0-1 16,7 0 0-16,7-4-22 0,-4-2-4 0,7 3-1 15,8-3 0-15,3-7-188 0,0 7-39 0</inkml:trace>
  <inkml:trace contextRef="#ctx0" brushRef="#br0" timeOffset="42120.67">8682 3472 1670 0,'0'0'148'0,"0"0"-118"15,-11 4-30-15,4 2 0 0,-3-3 196 0,-8 6 32 16,0-2 8-16,-3 2 0 0,-3 10-126 0,2 0-26 16,-16-1-4-16,9 4-2 0,-2 0-39 0,-5 3-8 0,-3 4-2 0,1-1 0 15,-5 6-29-15,1-2 0 0,-4-4-13 0,-10 10 4 16,10-4 9-16,-4-6 0 0,5 7 0 0,2-7 0 31,1-3-147-31,7 3-24 0,3-9-5 0</inkml:trace>
  <inkml:trace contextRef="#ctx0" brushRef="#br0" timeOffset="47195.1928">10619 10722 403 0,'0'0'36'0,"0"0"-36"0,-4 10 0 0,4-10 0 16,7 6 200-16,-3-3 32 0,-4-3 8 0,7 6 0 15,7-6-137-15,0 4-28 0,0-4-6 0,-3 0-1 16,6 0-20-16,1 0-5 0,3-4-1 0,-7-2 0 15,0 6-22-15,4-3-4 0,10-3 0 0,-3-4-1 16,-11 10 3-16,7-9 1 0,4 9 0 0,0-3 0 16,-1-3-28-16,-3 6-6 0,-6-10-1 0,6 10 0 31,3-6-35-31,-10 6-7 0,-6 0-2 0</inkml:trace>
  <inkml:trace contextRef="#ctx0" brushRef="#br0" timeOffset="47423.389">10855 10559 806 0,'0'0'72'0,"0"0"-58"16,0 0-14-16,0 0 0 0,0 0 175 0,0 0 32 15,11 0 6-15,-1 0 2 16,4 0-132-16,-3-6-27 0,-1 6-4 0,5-3-2 0,-1-3-18 0,3 2-3 16,4-2-1-16,8 3 0 0,-1-3-12 0,-3-4-4 15,-4 4 0-15,3 6 0 0,5-3-12 0,-5-3 11 16,-6 3-11-16,-7-4 10 0,-11 7-10 0,14 0 0 15,3 0 0-15,-3 0 8 16,-14 0-51-16,0 0-10 0,11 7-3 0,-11-7 0 16,-3 9-7-16,-1-6-1 0,4 7-1 0,-7 2-639 0</inkml:trace>
  <inkml:trace contextRef="#ctx0" brushRef="#br0" timeOffset="47666.576">10675 11014 1324 0,'21'3'118'0,"-17"3"-94"0,3-6-24 0,3 0 0 15,-3-6 43-15,11 6 4 0,0-3 1 0,-1-3 0 16,-6-4 56-16,10 1 11 0,11 0 2 0,0 2 1 16,-8-5-53-16,5 2-10 0,2 1-3 0,8-7 0 0,-4 10-26 0,-6-3-6 15,-5-4 0-15,8 7-1 0,0-7 2 0,0 1 1 16,-8 2 0-16,-3 7 0 15,-3-6-38-15,0-1-8 0,-4 1-2 0,-4-4 0 16,-6 4-37-16,3-1-7 0,7 7-2 0,-10-3-525 16,-8 3-106-16</inkml:trace>
  <inkml:trace contextRef="#ctx0" brushRef="#br0" timeOffset="48184.087">11024 10544 1382 0,'0'0'61'0,"7"9"13"0,-3-3-59 0,-4-6-15 0,0 0 0 0,0 0 0 16,10 0 119-16,1 3 21 0,-11-3 4 0,0 0 0 0,7 0-80 0,7-3-17 15,4 3-3-15,-4-6-1 0,0 6-6 0,4-3-1 16,6-3 0-16,-2 6 0 15,-8-4-36-15,3 4-16 0,5-6 0 0,-5 6 1 0,4 0 24 0,-7 0 5 16,1 0 1-16,2 0 0 0,4 6-15 0,-7-2 0 16,-14-4 0-16,11 0 0 0,7 6 46 0,-11-3 6 15,-7-3 2-15,0 0 0 0,0 0 2 0,0 9 1 16,0 1 0-16,-7-4 0 0,-7 4-3 0,7-1-1 16,7 0 0-16,-4 7 0 0,-7-3-24 0,1 2-5 15,3 4 0-15,3 0-1 0,-3 3 0 0,0 0 0 16,-3 3 0-16,-1 3 0 0,11 0-23 0,-7 7 0 15,-11-1 0-15,4 1 0 0,4 2-17 0,-1-2 1 16,0 3 1-16,-6 2 0 16,-1-8-111-16,8 2-22 0,-1-9-5 0</inkml:trace>
  <inkml:trace contextRef="#ctx0" brushRef="#br0" timeOffset="115026.428">9476 15426 864 0,'0'0'38'0,"0"0"8"0,0 0-37 0,0-3-9 0,-11-3 0 0,4 3 0 0,0-4 321 0,0-2 63 15,-7 9 12-15,0-10 2 0,0 10-218 0,-1-6-44 16,-2 6-9-16,3-3-2 0,-7 3-61 0,-1 3-12 16,5 3-2-16,-1 1-1 0,-3 2-27 0,0 4-6 15,3-4 0-15,4 7-1 0,-4 3-15 0,4-1 0 16,0 1 0-16,0 3 0 0,3-3 0 0,4-6 0 16,0 2 0-16,4 4-10 0,-1-10 10 0,4 1-8 15,4-4 8-15,-4-6-8 0,7 3 8 0,0 3-12 16,7-6 12-16,-3 7-12 0,3-7 1 0,0 0 0 15,7 0 0-15,-3 0 0 0,3 0 11 0,0 0-8 16,-3 3 8-16,6-3-8 0,-3 9 8 0,1-9 0 16,-5 10 0-16,1-1 0 0,0 1 0 0,-4-1 0 15,-7 7 8-15,3-7-8 0,1 10 0 0,-8-3 9 16,-3-1-9-16,0 4 0 0,0 0 14 0,-3 0-4 16,-1 6-1-16,1-6 0 0,-8 9-9 0,1-9 8 15,-4 6-8-15,-4-7 8 0,0 8-18 0,-3-8-4 16,3-2-1-16,-6-3 0 15,-1 2-42-15,0-5-9 0,-3-4-2 0,0-3 0 16,3-6-201-16,-3-3-41 0</inkml:trace>
  <inkml:trace contextRef="#ctx0" brushRef="#br0" timeOffset="115254.733">8823 15181 288 0,'0'0'25'0,"0"0"-25"0,0 0 0 0,0 0 0 15,-7 4 465-15,0 5 88 0,7 0 18 0,-4 1 3 0,1 12-362 0,-1 0-73 16,4 9-15-16,0 0-2 0,0 13-60 0,0-3-12 16,4 0-2-16,-1 3-1 0,1 6-18 0,-1-3-3 15,4 6-1-15,-3 1 0 0,3 8-13 0,-3-8-4 16,3-1 0-16,-4-6 0 0,4-3-8 0,0 0 0 16,4-10 0-16,-4 1 0 15,0-7-30-15,4 0-11 0,-1-9-3 0,-3 6 0 16,4-9-234-16,-1-4-47 0</inkml:trace>
  <inkml:trace contextRef="#ctx0" brushRef="#br0" timeOffset="115502.5119">9416 14890 230 0,'0'0'10'0,"0"0"2"0,0 0-12 0,0 0 0 0,0 0 0 0,7 9 0 16,-4 1 529-16,1 5 103 0,-1 10 21 0,4-3 4 15,-3 3-463-15,3 4-93 0,4 5-18 0,3 4-4 16,-7 6-23-16,3 0-4 0,4 9 0 0,0 7-1 16,1-4-31-16,-5-3-5 0,4 1-2 0,0 8 0 15,1-12 7-15,-5 4 2 0,4 2 0 0,0-2 0 16,-3-1-14-16,-1 0-8 0,1-6 8 0,0 3-8 16,-4-12 0-16,0 0 0 0,0 2-10 0,0-11 10 15,-4 5-108-15,1-6-14 16,-1-3-3-16,1-6-1163 0</inkml:trace>
  <inkml:trace contextRef="#ctx0" brushRef="#br0" timeOffset="116093.616">10724 15388 2404 0,'0'0'107'0,"0"0"21"16,0 0-102-16,0 0-26 0,-7 7 0 0,7-7 0 0,4 9 83 0,-1 1 11 16,-6 2 2-16,3-3 1 0,7 7-73 0,0 3-16 15,4 6-8-15,-4 0 10 16,-4-3-35-16,8 13-7 0,10-7-2 0,-7 6 0 0,-10-5 34 0,10 5 0 16,3-9 10-16,5 3-2 0,-5 1-8 0,-3-7-8 15,-3-10 8-15,3 7-12 0,11-13 12 0,-8-6 0 16,-17 0-9-16,7-6 9 0,7-7 0 0,-3-5 0 15,-4-4 0-15,-3-7 0 0,-4 1 0 0,0-6 0 16,7 5 0-16,-11-5 0 0,-3 9 20 0,0-3 3 16,11 3 0-16,-1 6 0 0,-6 0-12 0,3 0-3 15,3 0 0-15,4 4 0 0,4 5-25 0,-4-6-6 16,-7 7-1-16,3 6 0 16,15-6-173-16,-7 2-35 0,-8 4-8 0,4-3 0 0</inkml:trace>
  <inkml:trace contextRef="#ctx0" brushRef="#br0" timeOffset="116422.196">11225 15373 460 0,'7'0'41'0,"-7"0"-33"0,0 0-8 0,-7 6 0 16,7-6 335-16,-7 9 65 0,-3 1 12 15,-1 6 4-15,1-4-236 0,-1 4-46 0,4 3-10 0,-7-1-1 16,0 7-76-16,3 1-15 0,8-4-4 0,-4 12 0 16,-4-9-20-16,4 3-8 0,10-9 0 0,1 6 0 15,0-6 0-15,-1-10 0 0,4 1 0 0,4-4 0 16,6-3-18-16,-6-6-3 0,-4-3-1 0,7-4 0 15,4-8-34-15,-4-1-6 0,-4-6-2 0,-3-4 0 16,1 1 15-16,-5 3 2 0,1 0 1 0,-1 3 0 16,-3 0 22-16,0 3 5 0,7 1 1 0,-3 8 0 0,-4-6 73 15,0 7 14-15,0 6 3 0,0 3 1 0,7-6-14 0,-7 6-3 16,0 0-1-16,0 0 0 0,14 9-4 16,-11-3-1-16,-3 4 0 0,4-1 0 15,6 7-29-15,-2-4-5 0,-1 4-2 0,-4 3 0 16,-3-3-62-16,4 2-13 0,10 1-3 0,-7 0 0 15,-14 0-59-15,14-4-12 0,3-5-2 0,5-1-497 16,-8-2-99-16</inkml:trace>
  <inkml:trace contextRef="#ctx0" brushRef="#br0" timeOffset="116647.833">11437 15442 745 0,'25'-7'32'0,"-15"7"8"0,1 0-32 0,-4 0-8 16,-7 0 0-16,11 0 0 0,3 0 76 0,0 7 12 0,-11-4 4 0,4 3 0 15,7 4-25-15,-3 5-5 0,0-5-1 0,-4-1 0 16,-4 0 32-16,8 7 7 0,-1-3 0 0,-6-4 1 16,-4 1-19-16,3-4-4 0,5 3-1 0,-5-9 0 15,-3 0-41-15,0 0-8 0,0 0-1 0,7 0-1 16,0-6-26-16,-3 3 8 0,-4-3-8 0,3-4 0 16,4 1 0-16,-3-1 0 0,-1 1 0 0,4-1 0 15,-3 1-20-15,3 3 3 0,0 3 1 0,0-4 0 31,-3 4-38-31,3-3-7 0,0 6-2 0,0 0 0 0,-7 0-29 0,7 0-5 0,3 6-2 0,-3-3-357 16,-7-3-71-16</inkml:trace>
  <inkml:trace contextRef="#ctx0" brushRef="#br0" timeOffset="117085.205">11758 15257 633 0,'-3'-19'28'0,"-1"16"6"0,-3-3-34 0,3-4 0 15,1 1 0-15,-1 2 0 0,1 4 288 0,3 3 50 16,0 0 10-16,0 0 3 0,0 0-258 0,0 0-51 15,0 0-10-15,10 0-3 16,1 0-53-16,3 3-10 0,-3-3-2 0,3 7-1 16,0-4-64-16,0 3-13 0,4 0-2 0,-1-2-1 15,-3-4-13-15,4 9-2 0,3-9-1 0,-3 6 0 0,-4-6 121 0,0 10 25 16,0-7 5-16,-7 3 1 0,4 3 70 0,-4 1 15 16,-4-1 2-16,1 7 1 0,-4-4 27 0,0 4 6 15,0 3 0-15,0 0 1 0,0-4-55 0,-4 11-11 16,4-14-3-16,-3 7 0 0,-4-3-60 0,7 2-12 15,0-2 0-15,0 0 0 0,0-4 0 0,0-5 15 16,0 2-3-16,0-9 0 0,7 3-12 0,-7-3-12 16,7-3 3-16,4-3 0 0,-4 3 9 0,0-7 0 0,3-6 0 0,-3 1 0 15,0 2-8-15,-3-2 8 0,3-4-8 0,0 3 8 16,-3 4 0-16,-1-4 0 0,1 0 0 16,-1 7 8-16,4-1 2 0,-3 1 1 0,-4 9 0 0,0 0 0 15,0 0-11-15,7 6-14 0,0 4 3 0,0-1 1 16,0 0 33-16,0 10 6 0,0-3 2 0,4-4 0 15,-4 10-23-15,3-9-8 0,1 6 0 0,-4-10 0 16,3 7 0-16,-2-7-15 0,2-2 2 0,-3-4 0 16,4-3-39-16,-4-10-8 15,3 1-2-15,-3-1 0 0,4-8-156 0,-4-7-31 0</inkml:trace>
  <inkml:trace contextRef="#ctx0" brushRef="#br0" timeOffset="117424.723">12188 14639 806 0,'-7'-16'72'16,"0"-3"-58"-16,4 1-14 0,-4 8 0 0,7-5 256 0,0 11 48 15,0 4 9-15,0 0 3 0,0 0-180 0,3 10-35 16,1 9-7-16,-1-1-2 0,4 8-35 0,0 2-7 16,1 13-2-16,-1-1 0 0,0 4-48 0,3 6 0 15,1-6-9-15,-1 3 1 0,1 0 26 0,0-3 6 16,-1 0 0-16,4-6 1 0,-3-4-40 0,3-2-8 16,-3-4-1-16,-1-9-1 0,1 0 45 0,-1-4 10 15,1-5 2-15,-4-7 0 0,0-3-18 0,-7 0-3 16,11-3-1-16,-8-4 0 0,4-2 10 0,0-4 1 15,0-2 1-15,-3-1 0 0,3 7-14 0,0-1-8 16,0 1 8-16,0-7-8 0,4 7 0 0,-1 6 0 16,1-4 0-16,3-2-8 0,0 9 8 0,0 0 0 0,-3-3 8 15,-1 6-8-15,4-3 0 0,-7 6 0 0,0-3 0 16,1 4 0-16,-5-4-10 0,1 6 10 0,3 7-12 16,-7-7 12-16,-4 7-10 0,1 3 10 15,-1 0-8-15,-7 6 8 0,1 0 0 0,-1-3 0 0,-3 6 0 0,0 3 11 16,-4-3-11-16,1-2 8 0,-1-5-8 0,1 1 8 15,2-9-43 1,5-4-9-16,-4-2-1 0,3-14-712 0,4 4-143 0</inkml:trace>
  <inkml:trace contextRef="#ctx0" brushRef="#br0" timeOffset="117788.959">12605 14476 460 0,'10'-6'41'0,"-3"6"-33"15,4 6-8-15,3-3 0 0,-3 6 335 0,-1 1 65 16,1 9 12-16,-1 6 4 0,-6 0-215 0,3 12-42 15,-3 4-9-15,3 6-2 0,-4 7-91 0,1-1-18 16,3 0-4-16,0 4-1 0,0 2-16 0,-4-5-3 16,8-7-1-16,0-4 0 0,-1 1-14 0,1-6 0 15,3-3 8-15,0-7-8 0,-4-6-14 0,5-3-6 16,-5-7 0-16,1-3-1 16,3-2-56-16,-4-7-11 0,1 0-3 0,3-7 0 15,-7 4-6-15,4-3-2 0,3 3 0 0,0-6 0 16,-3 2 27-16,-1 4 4 0,8-3 2 0,-1-4 0 0,1 4 37 0,3-3 7 15,-3 6 2-15,3-13 0 0,0 7 20 0,-3-1 0 16,0-6 0-16,3 7 0 0,-7-10 0 0,3 10 15 0,-2-7-3 0,-5 4 0 16,4-4 9-16,-7 3 2 0,-7-2 0 15,0 5 0-15,0 1 73 0,-3-1 14 0,-4 4 3 16,0-3 1-16,0 6-17 0,-4-4-3 0,-3 7-1 0,0 0 0 16,0 0-24-16,0 0-5 0,-4 10 0 0,7-1-1 15,-3 1-25-15,0 8-5 0,4-2-1 0,-1 3 0 16,4 0-11-16,0 6-2 0,0 3-1 0,3-3 0 15,1 3-66 1,3-9-12-16,3 3-4 0,8-3 0 0,-4-7-146 0,3-5-30 16</inkml:trace>
  <inkml:trace contextRef="#ctx0" brushRef="#br0" timeOffset="118057.803">13497 15059 1634 0,'0'0'72'0,"0"10"16"0,-3-1-71 0,-1 0-17 16,1-2 0-16,-4 8 0 15,0-2 168-15,-4 6 29 0,4-4 7 0,0 4 0 0,3 0-87 0,1-3-17 16,-4 3-4-16,3-1-1 0,1-8-47 0,3 5-8 16,0-5-3-16,3-4 0 0,4-3-28 0,0 4-9 15,0-7 0-15,4 3 0 0,0-3 0 0,-1-3 0 16,8 3-10-16,-1 0 10 0,-2-7-10 0,6 14 10 16,-4-7 0-16,5 3-9 0,-1 6-6 0,-4 0-1 15,1-2 0-15,-4 8 0 0,4-2-4 0,-4-4-2 16,0 7 0-16,-3 0 0 0,-4-4 11 0,-4 7 3 15,1-3 0-15,-8 3 0 0,-3-4 8 0,0-2 11 16,-4 9-3-16,-3-3 0 0,-3-1-8 0,-4 1 0 16,3 0 0-16,-3 0-792 15,-8-4-161-15</inkml:trace>
  <inkml:trace contextRef="#ctx0" brushRef="#br0" timeOffset="118523.62">17985 14623 2246 0,'-22'0'200'0,"5"-3"-160"15,-1-3-32-15,-3 3-8 0,-4-4 148 0,1 7 28 16,-1 0 5-16,0 0 2 0,4 7-119 0,-4-4-23 16,4 6-5-16,0-2 0 0,0 8-36 0,0-2 0 15,3 2 0-15,0-2-12 0,4 9 3 0,4-3 1 16,3-7 0-16,-4 4 0 0,4 3 8 0,7-3-12 15,0-4 12-15,7 4-12 0,0-1-3 0,4-2-1 16,3 3 0-16,3-7 0 0,5 7 3 0,-1-7 0 16,0 4 0-16,4 2 0 0,-1-5 4 0,5-1 1 15,-5 1 0-15,1-1 0 16,0 0-16-16,-4 1-4 0,-4 2 0 0,-2-2 0 0,-5-1 9 0,-3 1 2 0,-3-1 0 16,-1 0 0-16,-3 1 17 0,-3 5 0 0,-8-5 0 0,1 2 0 15,-5-2 0-15,-2 5 0 0,-4-5-11 0,-8 6 11 31,1-7-109-31,0 0-15 0,-7 1-2 0</inkml:trace>
  <inkml:trace contextRef="#ctx0" brushRef="#br0" timeOffset="118717.989">17374 14335 1324 0,'0'0'118'16,"0"0"-94"-16,0 0-24 0,4 9 0 0,-8 1 239 0,4 8 43 0,4-2 9 0,-1 9 1 0,-3 7-161 0,0 2-33 15,4 1-6-15,-4 12-2 0,0-4-51 0,0 11-11 16,3 9-1-16,1 9-1 0,3-10-18 0,-3-2-8 16,-1 3 0-16,4-1 8 0,0 1-8 0,4 0 0 15,-4-4 0-15,3-2 0 16,1-13-24-16,0-7-8 0,3-2 0 0,0-10-780 16,-4-13-156-16</inkml:trace>
  <inkml:trace contextRef="#ctx0" brushRef="#br0" timeOffset="118917.33">17851 14078 633 0,'0'0'28'0,"7"0"6"0,0-3-34 0,3-4 0 0,-10 7 0 0,4 10 0 16,-1-4 455-16,4 6 84 0,-3 4 17 0,-4 12 3 16,3 7-389-16,-3 9-78 0,-3 3-15 0,3 6-3 15,7-3-15-15,-4 4-3 0,1-1-1 0,0 3 0 16,3 4-55-16,0-4-13 0,3 7-2 0,-3 0 0 15,4-4 15-15,-1-12 0 0,5 7 0 0,-1-10 0 16,0-7-64 0,0 4-16-16,0-10-3 0,0 1-1194 0</inkml:trace>
  <inkml:trace contextRef="#ctx0" brushRef="#br0" timeOffset="119458.991">18824 14219 345 0,'0'0'31'0,"0"3"-31"16,4 13 0-16,-8-7 0 0,1 7 504 0,-1 3 96 15,1-1 18-15,-4 11 4 0,0 5-401 0,-1 1-80 16,-2 2-16-16,-1 7-3 0,1 0-70 0,-1 3-15 16,4 6-2-16,-3 1-1 0,-1 5-22 0,0-5-12 15,4-7 12-15,0 3-12 0,-3-13 0 0,6 1 0 16,-6-7 0-16,6-2 0 15,0-11-40-15,1-8-8 0,3-1-1 0,0-9-1 16,0 0-128-16,3-19-26 0,5-9-4 0,-5-13-2 16,4-6-16-16,-3-6-3 0,-1 0-1 0,1-10 0 15,-1 7 114-15,1 2 24 0,-1 1 4 0,1 3 0 0,-1 15 197 0,4-2 39 16,-3 8 8-16,3 4 2 0,0 0-11 0,4 13-3 16,-4 2 0-16,3 4 0 0,1 6-28 0,-1 0-7 0,5 9-1 15,-1 1 0-15,-4 6-31 0,4 9-6 0,0-3-2 0,1 3 0 16,2 9-37-16,-3-6-8 0,0 7-2 0,4 2 0 15,-4-2-11-15,0 9-3 0,0-6 0 0,1 5 0 16,-1-8-8-16,0 3 0 0,-4-13-10 0,4 3 10 16,-7-3-32-1,4-6 0-15,-4-4 0 0,-3-2 0 16,-8-4-5-16,1 1-2 0,-1 2 0 0,-7-9 0 0,1-3 39 0,-4 7 0 0,3-14 0 0,-3 4 0 16,-4-3 0-16,1-10 0 0,-8 4 0 0,4-7 0 15,3-6 54-15,-3 0 12 0,7 6 2 0,3-6 1 16,4 6-37-16,4-6-8 0,-1 6-2 0,8 0 0 15,3 1-22-15,4 2 0 0,3-3 0 0,0 0-8 0,0 4 8 16,3 5 0-16,1 1-9 0,-4-1 9 16,4 1-27-16,-4 0-1 0,0 2 0 0,0-2 0 15,0 6-147-15,-3-4-29 0,-4 4-7 0</inkml:trace>
  <inkml:trace contextRef="#ctx0" brushRef="#br0" timeOffset="119669.508">18306 14247 1440 0,'-7'9'128'0,"0"1"-103"15,-4-4-25-15,4-3 0 0,0 7 274 0,0 5 50 0,3 1 9 0,1 3 3 16,-1 0-190-16,4 9-38 0,0 3-7 0,4 1-1 16,3 11-57-16,-4-2-11 0,8 0-3 0,-4 12 0 15,4 7-17-15,-1-4-4 0,-3 7-8 0,4 0 12 16,3-4-12-16,-4-5-8 0,1-1 8 0,3 0-13 15,0-6-41-15,-3-3-8 16,3 0-2-16,-3-6 0 16,3-7-104-16,0-9-22 0,0-6-4 0,0-7-891 0</inkml:trace>
  <inkml:trace contextRef="#ctx0" brushRef="#br0" timeOffset="119868.577">18951 14059 1497 0,'18'6'66'0,"-18"-6"14"0,3 13-64 0,4 2-16 16,-3 4 0-16,0 6 0 0,3-3 280 0,-4 10 53 16,4-1 11-16,0 13 1 0,0 0-220 0,0 6-44 15,0-3-9-15,0 9-1 0,0 4-24 0,4 18-5 16,3-2-1-16,-3 2 0 0,-1-15-16 0,4-4-3 16,4-12-1-16,-4 7 0 0,-3-10-21 0,-1-10-16 15,1-3 2-15,0-6-1404 16</inkml:trace>
  <inkml:trace contextRef="#ctx0" brushRef="#br0" timeOffset="120568.565">20338 14454 345 0,'0'0'31'0,"-11"0"-31"15,4-3 0-15,0 3 0 0,0-6 436 0,0 6 80 0,0-4 17 0,3-2 3 16,-3 6-377-16,7 0-76 0,0 0-15 0,-3-3-4 16,-4-3-27-16,7 6-5 0,0 0-2 0,0 0 0 15,-4 0 18-15,-3 0 3 0,0 0 1 0,0 0 0 16,0 6-4-16,0-6 0 0,-4 3 0 0,-3-3 0 16,4 6-21-16,-5-2-5 0,-2 2-1 0,-1 3 0 15,4-6-12-15,-4 10-9 0,1-4 12 0,3 4-12 16,0-4 15-16,3 7-4 0,0 3-1 0,4 6 0 15,0-6-10-15,4 6 0 0,3-3 0 0,7 9 0 16,-4-9-49-16,8 13-12 0,-1-10-3 16,8 3 0-16,3-9 17 0,0 6 3 15,-3-10 1-15,10-5 0 0,1-7-176 0,-5-3-35 0,4-3-7 16</inkml:trace>
  <inkml:trace contextRef="#ctx0" brushRef="#br0" timeOffset="120995.765">20496 14523 1958 0,'-10'-6'87'0,"6"3"17"0,-6 3-83 0,3 0-21 15,-4 0 0-15,0 0 0 0,1 0 150 0,-4 9 26 16,0-3 4-16,0 7 2 0,3 2-115 0,-3-2-23 16,7 3-5-16,-4 2-1 0,4 1-30 0,4 3-8 15,-4-3 0-15,7-6 0 0,0-4 0 0,3 4 0 16,1-10-11-16,3 3 11 0,0-12-17 0,3 6 2 16,1-10 1-16,0 1 0 0,3-7 1 0,-4 7 0 0,1-10 0 0,3 3 0 15,0 4 13-15,-3-4 0 0,3 4 0 0,-4-4 0 16,4 10 0-16,4-4-9 0,-4 7 9 0,4-3 0 15,-4 6 0-15,4 0 0 0,-4 6 0 0,0-3 0 16,0 7-15-16,-4-1-4 0,1 4-1 0,0-1 0 31,-4-3-30-31,0 10-6 0,0-9-2 0,-4 5 0 16,1 4 8-16,-1-3 2 0,-3 3 0 0,0-4 0 0,4-2 26 0,-4-4 6 0,0 1 0 0,0-4 1 16,0-6 41-16,0 0 8 0,0 0 2 0,0 0 0 15,-4-6 27-15,4-4 5 0,0-2 2 0,0-4 0 16,4 7-28-16,-4-10-6 0,3 9 0 0,1-5-1 15,3 2-11-15,-3-2-1 0,3 8-1 0,0-2 0 16,3-1-9-16,1 7-1 0,-4-3-1 0,7 3 0 16,-3 3-11-16,-1 3 0 0,4-3 9 0,0 6-9 0,-3-3 0 15,0 7 0-15,-1-1 0 0,1 7 0 16,-4-7-37-16,3 7-6 0,1-3-1 0,0 2 0 16,3 1-47-16,-4-3-9 0,1-4-3 0,-1 0-604 15,4-2-121-15</inkml:trace>
  <inkml:trace contextRef="#ctx0" brushRef="#br0" timeOffset="121257.701">21170 14517 403 0,'0'0'36'0,"0"0"-36"16,0 0 0-16,0 0 0 0,-7 0 346 0,0 6 62 15,7-6 13-15,-7 9 3 0,-4 1-253 0,4 5-51 16,-3-5-9-16,3 6-3 0,0-4-64 0,0 4-14 16,3-4-2-16,1 4-1 0,-1-7-9 0,4 7-2 15,0-7 0-15,4 1 0 0,-1-1-16 0,4 1 0 0,0-1-8 0,7-3 8 16,-3-6-12-16,10 0 12 0,-3-6-13 0,-1 6 5 15,-3-3-1-15,4-3 0 0,0 6 0 0,-1 0 0 16,-2 0 9-16,-1 0 0 0,0 0 0 0,-4 0-8 16,1 9 8-16,-4-3 9 0,0 4-1 0,0-1-8 15,0 1 14-15,-3 8-4 0,-8-2-1 0,1 3 0 16,3 0-24-16,-4 0-5 0,-3-1 0 0,0 4-1 16,3-3-40-16,-3-6-8 15,4 2-2-15,-4-5 0 0,-4-1-174 0,4-3-35 0</inkml:trace>
  <inkml:trace contextRef="#ctx0" brushRef="#br0" timeOffset="122331.731">21452 14244 691 0,'0'0'61'0,"0"0"-49"0,4 9-12 0,3 4 0 0,-3 3 218 0,-4 2 41 16,3 11 8-16,8 2 1 15,-8 0-166-15,4 1-34 0,-3 5-6 0,3-2-2 0,3-1-43 0,-3-2-9 16,1 2-8-16,-1 1 12 0,3-7-12 0,1 0 0 15,-1-3 0-15,1-6 0 0,-8-10-12 0,8 1 1 16,7-4 1-16,-4-6 0 16,-14 0-58-16,0 0-12 0,10-9-3 0,-3 2 0 15,-3-2-5-15,-8 0 0 0,-3-1-1 0,0 1 0 0,0-1 89 0,-7 4 17 16,-4 3 4-16,-6-3 1 0,3 6 58 0,-4-4 11 16,-3-2 2-16,-4 3 1 0,0-3-4 0,0 6-1 15,4-10 0-15,4 1 0 0,-1 9-23 0,7-9-5 16,8 2-1-16,3-2 0 0,-4-1-23 0,11-2-5 0,4-4 0 15,6 7-1-15,1-7-31 0,3 4-12 16,3-4 1-16,5 0 0 0,2 4 11 0,-3-4 0 0,1 7 0 16,-1-7 0-16,7 7 17 0,-3-1-1 15,-4 1 0-15,0 6 0 0,0-4-16 0,4 4 10 0,3-3-10 16,-7 6 8 0,-7 0-28-16,1 6-7 0,6-3-1 0,-4 7 0 15,-3-4-41-15,1 3-9 0,-1 1-2 0,0-1 0 0,3 1-16 16,-6 8-4-16,-4-2-1 0,0-3 0 0,7 2 8 15,-3 1 1-15,-11-3 1 0,3-4 0 0,4 4 28 0,-3-4 6 16,-4-9 1-16,0 0 0 0,0 0 36 0,0 0 8 0,10 3 2 0,-10-3 0 16,0 0 67-16,4-9 14 0,7-1 2 0,-1 1 1 15,-3-1-6-15,0 1 0 0,4 0-1 0,-1-1 0 16,5-2-19-16,-1 9-4 0,-7-4-1 0,7-2 0 0,-4 9-11 0,1-3-1 16,-11 3-1-16,0 0 0 0,7-7-9 0,0 7-1 15,0-3-1-15,-7 3 0 0,0 0 5 0,0 0 0 16,11 0 1-16,-11 0 0 0,0 0-9 0,0 0-1 15,10 3-1-15,-3-3 0 0,4 7-14 0,-11-7-16 16,0 0 3-16,7 3 1 0,0 6 20 0,0 1 5 16,-3 2 1-16,-1-2 0 0,8-1-22 0,-8-6-5 15,-3-3-1-15,0 0 0 0,0 0 14 0,0 0 13 16,14 6-2-16,-14-6-1 0,0 0 3 0,0 0 1 16,15-6 0-16,-5-3 0 0,-3 9-5 0,-7 0-1 15,0 0 0-15,11-10 0 0,10 1-8 0,-3 9 0 16,-18 0 0-16,14 0 0 0,7 0-14 0,-7 6 2 15,-7-3 0-15,-3 13 0 0,6-7-5 0,1 1-1 16,-1-1 0-16,-3 1 0 0,-7-1 4 0,4 0 1 0,10-2 0 0,-3-4 0 16,-11-3 1-16,0 0 0 0,10 0 0 0,4 0 0 31,-3 0-36-31,-1-10-6 0,1 7-2 0,3-3 0 0,0-3 38 0,-3-1 7 0,-11 10 2 0,10 0 0 16,5-6 28-16,-5 6 5 0,-10 0 2 0,7 6 0 15,0 4 30-15,4-10 7 0,-4 9 1 0,0 0 0 16,-11-2-52-16,8-4-12 0,10 6 0 0,-7-2 0 15,-7-7 16-15,0 0 0 0,7 3 0 0,0 3 0 16,-3-6-44-16,-4 0-9 16,0 0-2-16,0 0 0 15,7-9-24-15,-4 2-5 0,-6-5 0 0,-4 2-1 0,7 1 30 0,-4-7 7 16,-3 1 0-16,0 2 1 0,-4-3 31 0,1-2 0 0,3-8 0 0,-4 8 0 16,-6-7 56-16,3-4 16 0,10 1 4 0,-3 0 1 0,0 3 16 15,3 0 3-15,8 6 1 0,-1 3 0 0,4-3-66 0,4 10-14 16,-7 0-2-16,6 9-1 0,8-7-14 0,-4 14 9 15,-7-7-9-15,4 9 8 0,-1 7 4 0,4-4 1 16,-7 4 0-16,4 3 0 0,-1 0-5 0,-2-1-8 16,2 7 11-16,1 1-11 0,-8-8-8 0,4 7-9 15,7-6-2-15,-3 0 0 0,0 0 4 0,-4-3 1 16,0-7 0-16,7 7 0 16,3-13-10-16,-10 6-3 0,-7-9 0 0,11 0 0 15,3 0-1-15,-3-3 0 0,-11 3 0 0,0 0 0 0,7-6 72 0,-7 6 13 16,10-10 3-16,-10 10 1 0,0 0 5 0,0 0 1 15,14 0 0-15,-3 0 0 0,-11 0-49 0,0 0-10 16,11 10-8-16,3-1 12 0,0 1-4 0,0-1-8 16,-3 4 12-16,3-1-4 15,7-3-41-15,-4 1-9 0,-2-1-2 0,2-2 0 16,4-7-117-16,1 3-24 0,-8-3-5 0,3-3-379 0,4-4-76 0</inkml:trace>
  <inkml:trace contextRef="#ctx0" brushRef="#br0" timeOffset="122894.771">23188 14319 633 0,'0'-9'56'0,"0"-10"-44"0,-3 3-12 0,-1 4 0 15,1-4 335-15,-5-3 65 0,1 10 12 0,4-1 4 16,-4 4-219-16,3 3-43 0,4 3-9 0,0 0-1 16,-7 13-80-16,4 2-16 0,-1 4-4 0,1 0 0 0,-1 6-24 15,8 3-6-15,-1-3-1 0,1 0 0 0,-1-3-13 16,1 3 8-16,3 4-8 0,0-4 0 0,0 3 0 0,0-9 0 16,0 6 0-16,4-6 0 0,-1-4 0 0,1 4 0 15,-4-3 0-15,3-7 0 16,-3 1-41-16,1-7-15 0,2 3-2 0,-3-6-1 15,-7 0-4-15,0 0-1 0,0 0 0 0,4-6 0 16,-1 3 10-16,-3-7 2 0,-3 1 0 0,-1-1 0 16,-6 1-20-16,-1-7-3 0,-3 7-1 0,-4-1 0 0,1-5 66 0,-5 5 10 15,-6 1 8-15,4 0-8 0,-5 2 36 0,-2 4 2 16,2-3 0-16,-2 6 0 0,2 9 18 0,8-9 3 16,7 7 1-16,-4 2 0 0,1-3-24 0,6-3-5 15,11-3-1-15,0 0 0 0,0 0-30 0,7 7 0 16,11-4 0-16,3-6-10 0,4-4 1 0,-1-2 0 15,5 0 0-15,-1 2 0 0,0-5 9 0,4-4 0 16,-7 7 0-16,3-1 0 0,0-5-12 0,0 11 0 16,0-5 0-16,-3 3 0 15,0 3-17-15,-4-4-4 0,0 7-1 0,-3 0 0 0,-1 7 23 0,-6-4 11 0,-4 3-10 0,4 3 10 16,-4-5 0-16,0 5 0 0,-4 0 11 0,4 4-3 16,-3-4 17-16,-1 1 4 0,5-1 1 0,-1 1 0 15,0-7 2-15,3 3 0 0,-3 3 0 0,4-2 0 16,3-4-4-16,-3-3-1 0,-1 0 0 0,4 6 0 15,0-3-2-15,-3-3 0 0,3 6 0 0,-3-2 0 16,-1 5 3-16,1-3 0 0,-1 4 0 0,1-1 0 16,-8 0 14-16,8 7 3 0,-7-3 1 0,-1 2 0 15,1 10 4-15,-4-6 1 0,-4 6 0 0,1-3 0 16,-1 3-13-16,-3 4-2 0,3-4-1 0,-6-6 0 16,3 6-21-16,0-7-4 0,-4 1-1 0,1 0 0 15,-1-3-36-15,-3-1-7 0,0-5-2 0,0-7 0 16,-4 6-220-16,4-9-44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7:41:21.9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14101 7242 1152 0,'0'0'102'0,"0"0"-82"0,0 0-20 0,-8-10 0 15,-2 10 120-15,3-9 20 0,0 9 4 0,0-6 1 16,-4 2-31-16,8-2-6 0,-1-3-2 0,1 6 0 16,3-7-51-16,0 1-11 0,0-4-1 0,0 4-1 15,3 6-28-15,4-7-6 16,0 4 0-16,4-3-8 0,3 9 0 0,0-4 0 0,-3-2 0 0,6 6 0 15,8 6 0-15,3-2 0 0,-3-4 0 0,3 6 0 16,4-3 0-16,-4-3 0 0,4 6 0 0,0-3 0 16,3-3 0-16,0 0 0 0,0 0 0 0,8 0 0 15,3 0 0-15,-1 0 0 0,1 0 0 0,4 0 0 16,-1 0 8-16,0 0-8 0,1-3 0 0,-1 3 0 16,1 0 0-16,-1 0 0 0,0 0 0 0,4 3 0 15,-10-3 0-15,6 7 0 0,4-4 0 0,0 3 0 16,-7-6 0-16,3 3 0 0,-3 4 0 0,3-7 0 0,1 0 0 15,-1 0 0-15,-3 0 0 0,3 0 0 0,4 0 0 16,0 0 0-16,-3 0 0 0,6 0 0 0,-3 0 8 0,-4 0-8 16,1 6 0-16,-1-3 0 0,1 6 8 0,-1-2-8 15,-3 2 0-15,3 4 0 0,1-7 9 0,-1 9-9 16,0-2 0-16,1-4 9 0,-8 7-24 0,4-6-5 16,3-1 0-16,4 0-1 0,0-2 33 15,0 2 6-15,4-6 2 0,-1-3 0 0,0 6-20 0,1-6 0 16,-4 0 8-16,3 0-8 15,-3 0 8-15,4 0-8 0,-5 0 9 0,8 4-9 0,-3-4 8 0,-1 6-8 16,1-6 0-16,-1 3 0 0,-3 3 8 0,0-6-8 16,-4 7 0-16,8-4 0 0,-4-3 8 0,3 9-8 15,-3-9 0-15,4 0 0 0,-1 6 8 0,-3-6-8 16,0 0 0-16,0 0 9 0,0 0-1 0,0 0 0 0,0-6 0 16,3 6 0-16,0 0 0 0,1 0-8 0,-1 0 12 15,4 0-4-15,-7 0-8 0,4 6 10 0,-4-6-10 16,7 3 10-16,-4 4-10 0,-3-4 0 0,3 3 0 0,4 4 8 15,-7-10-8-15,4 9 0 0,-4-3 0 0,3-3 8 16,-3-3-8-16,7 0 0 0,0 0 0 0,7 0 0 16,-4-3 0-16,1-3 0 0,-4-3 0 0,3-1 0 15,1 4 0-15,3-4 8 0,-4 1-8 0,8 0 8 16,-4-1-8-16,0 1 0 0,-7 3 0 0,11 2 0 16,-8-2 0-16,1 3 0 0,-1-3 0 0,8 3 0 15,-8 3 8-15,4 0 0 0,-3 3 0 16,-1-3 0-16,1-3-8 0,-1 3 0 0,1 0 0 0,6 0 8 15,-3 0-8-15,0 0 0 0,0 0 9 0,4-7-9 16,-4 7 13-16,0-9-1 0,3 9-1 0,1-9 0 0,-7 9 3 16,6 0 1-16,1-10 0 0,-1 4 0 15,-10 6-3-15,11-10-1 0,6 10 0 0,8-3 0 0,-11 3-11 0,-3-6 10 16,3 3-10-16,7-3 10 0,-4 6-10 0,5-4 0 16,-1-2 0-16,3 6 8 0,-9 0-8 0,2-6 12 15,1 3-12-15,10 3 12 0,-7-6 3 0,-3 6 1 16,-1 0 0-16,8-4 0 0,-11 4 2 0,4-6 1 15,-4 6 0-15,7 0 0 0,-4 0-10 0,-2 0-1 16,2 0-8-16,1 0 12 0,-1 0-12 0,1 0 8 16,-7 0-8-16,6 0 0 0,1 0 8 0,-8 0-8 15,-3 0 0-15,0 0 0 0,-3 0 0 0,3 0 8 0,0 0-8 16,-4 0 0 0,-3 0-74-16,0 10-18 0,-14-10-3 0</inkml:trace>
  <inkml:trace contextRef="#ctx0" brushRef="#br0" timeOffset="1269.378">14199 10007 864 0,'0'0'76'0,"0"0"-60"0,0 0-16 0,0 0 0 0,0 0 151 0,0 0 27 16,0 0 6-16,0 0 0 16,0 0-97-16,0 0-20 0,0 0-4 0,0 0-1 0,0 0-24 0,7 0-5 15,4 0-1-15,3 0 0 0,0 7-7 16,4-4-1-16,-1 3-1 0,5-3 0 0,-1 3-14 0,3-2-9 16,1 2 12-16,3-3-12 0,1-3 8 0,-1 0-8 15,4 0 0-15,-1 0 0 0,1-9 10 0,3 5-10 16,4-2 8-16,4-3-8 0,-1-1 0 0,7 1 8 15,-3 0-8-15,0-1 0 0,0 4 8 0,3-3-8 16,-3-1 8-16,3 1-8 0,1 2 0 0,3 4 8 16,0-3-8-16,3 6 0 0,-3 0 0 0,0 0 0 15,3 0 0-15,-3 0 0 0,0 0-9 0,-3 0-7 16,6 0-2-16,1 0 0 0,2 0 29 0,-2 0 5 0,3 0 2 16,0 0 0-16,-4-3-18 0,4 3 0 15,-3-6 0-15,6 6 0 0,-6 0 10 0,3 0-2 16,3 0 0-16,-3 0 0 0,-3 0 2 0,3 6 0 0,-4-6 0 0,7 0 0 15,1 3-10-15,-1-3 12 16,1 0-12-16,7 6 12 0,-11-6-3 0,3 10 0 0,1-10 0 0,3 3 0 16,-7 3 3-16,7-6 1 0,3 6 0 0,1-2 0 15,-4-4-13-15,0 0 11 0,0-4-11 0,3-2 10 16,-6 0-1-16,6 3 0 0,1-4 0 0,7 4 0 16,-4 3 1-16,-4-6 0 0,-3 6 0 0,11-3 0 15,-8-3-10-15,4 6 10 0,4 0-10 0,3 0 10 16,-10 0-10-16,-1 0 0 0,4-4 0 0,8 4 8 15,-8 4-8-15,0-4 0 0,-4 0 0 0,4 0 8 16,-3 6 0-16,-4-6-8 0,3 0 12 0,5 3-4 0,-1-3 7 16,0 6 1-16,-4-6 0 0,4 3 0 15,-10 4-6-15,6-4-1 0,-3 3 0 0,8-6 0 0,-5 10-9 16,-3-10 10-16,4 6-10 0,-1-3 10 0,-6 3-10 0,-1-6 0 16,4 3-12-16,4-3 12 15,-4 7 0-15,0-4 20 0,-4-3-3 0,4 0 0 0,-3 0 24 0,-1 0 5 16,4 6 1-16,7-6 0 15,-6 0-62-15,-5 0-12 0,4 9-2 0,0-9-1 0,-3 7 30 16,-4-4 0-16,3-3 0 0,8 9 0 0,3-3 0 0,-7-2 0 16,-7 2 0-16,7-3 0 0,0 3 0 0,-7-3 0 15,-7 4 8-15,7-1-8 0,0-3 8 0,0-3-8 16,3 6 12-16,-3-2-12 0,-7-4 22 0,0 0-2 16,7 0-1-16,0 6 0 0,-11-6-19 0,8 3 0 0,6-3 0 15,4 0 0-15,-7 0 12 0,4 0-12 0,-4 6 12 0,0-6-12 16,0 3 12-16,0-3-4 0,3 7 0 0,4-4-8 15,-3-3 12-15,-4 0-4 0,-1 0 0 16,5 0-8-16,-4 0 16 0,0 0-4 0,0 0-1 0,7 0 0 16,0 0-2-16,-4 0 0 0,1 0 0 0,3 0 0 15,-7 6-9-15,3-6 10 0,1 3-10 0,3 3 10 16,4 4-10-16,-4-4 0 16,-4-3 0-16,1 7 0 0,-4-1 0 0,3-3 8 0,1-3-8 0,-1 4 0 15,-3 2 8-15,0-9-8 0,0 0 0 0,-4 0 8 16,4 0-8-16,0-3 0 0,0-3-12 0,4-4 12 31,-1 4-41-31,8-3-1 0,-1-4 0 0,-17-3-1167 0</inkml:trace>
  <inkml:trace contextRef="#ctx0" brushRef="#br0" timeOffset="2869.513">12714 8157 172 0,'0'0'16'0,"0"0"-16"0,0 0 0 0,0 0 0 15,-3-6 180-15,3 6 32 16,0 0 8-16,0 0 0 0,0 0-47 0,0 0-9 0,0 0-3 0,0 0 0 16,0 0-48-16,0 0-9 0,0 0-3 0,7 6 0 15,0-3-30-15,3 7-7 0,1-1 0 0,7 1-1 16,-1 5-19-16,1 4-4 0,-1-9-1 0,1 5 0 16,3-5-23-16,0-1-4 0,1 0 0 0,2-2-1 15,1-4-11-15,0-3 12 0,-4 0-12 0,7-3 12 16,-3-7-4-16,3-2-8 0,0 2 12 0,4-8-4 15,-4 5-8-15,0-3 10 0,1 1-10 0,-1 2 10 16,-3 7-10-16,3-4 0 0,-4 10 0 0,5 0 8 16,-1 0-8-16,0 10 0 0,-3 6 0 0,7-4 0 15,-1 4-9-15,-2 3 9 0,2-1 0 0,1-2 0 0,0 3 0 16,0-3 0-16,-1-4 0 0,5-3 0 0,-8-2 0 16,4 2 0-16,-4-9 0 0,3 0 0 15,-2 0 0-15,-1-9 0 0,-3 2 0 0,-1-2 9 0,1 6-9 0,0-6 8 16,-1 2-8-16,1 4 8 15,0-3-8-15,3 6 0 0,-3 6 0 0,6-3 0 0,5 7 0 0,-1-1 0 16,-3-3 0-16,3 13 0 0,0-3 0 0,-3-4 0 16,3-2 10-16,1 5-10 0,-1-8 0 0,-3-4 0 15,6-6-12-15,1-4 3 0,4-2 9 0,-5 3 0 16,5-7 0-16,-1-2 0 0,4 2 0 0,-4-3 0 16,-3 7 0-16,0 0 0 0,3-1 0 0,-3 4 0 15,3 6 0-15,-3 0 0 0,0 6 0 0,3 4 0 16,-3 2 0-16,7 4-8 0,-4 3 8 0,1-1 0 15,-1 4-9-15,0 0 9 0,-3-3 0 0,0-3 0 0,0-7 0 16,3 1 0-16,0-10 0 0,4 0 16 16,-3 0-2-16,9-10-1 0,-2-5-13 0,-1 5-13 15,1 1 2-15,-1 6 1 0,-3-7 10 0,3 4 0 0,-6 6 0 16,6 6 0-16,-7-3 0 0,4 7 0 16,4-1 0-16,-1 7 0 0,-3 3 0 0,0-1 0 0,0-2 0 0,-1 3 0 15,1-3 0-15,-3-4 0 16,2-6 0-16,5 4 0 0,-1-4 0 0,1-3 8 0,-1-6-8 0,4-3 11 15,-4 0-3-15,4 2-8 0,0-2 12 0,0-3-4 16,-4-1-8-16,4 1 0 0,0-1 0 0,4 7 0 16,-1-3 0-16,4 0 0 0,-3 6 0 0,3 0 12 15,-7 0-12-15,3 0 0 0,-3 0 0 0,3-3 0 16,4 3 0-16,0-7 0 0,0 7 11 0,4-9-11 16,-4 6 26-16,-4-3-1 0,4-4 0 0,0 1 0 15,0 3-60-15,7 6-12 0,0 6-2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8:37:59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24179 5840 1958 0,'0'0'87'0,"-7"6"17"0,4-3-83 0,3-3-21 16,0 0 0-16,0 0 0 0,0 0 0 0,3 7 0 15,1-4 0-15,3 6 0 0,4 1 0 0,3-4 0 16,3 3 0-16,4-2 0 0,1 2 46 0,6-6 5 15,4 6 1-15,6 1 0 16,1-1-23-16,7-2-4 0,0 8-1 0,7-2 0 16,-7-4-24-16,7 1-14 0,-4-1 2 0,7-3 0 0,1 4 40 0,-1-1 8 15,8-9 1-15,-1 0 1 0,1 0-10 0,-4-9-1 16,3-1-1-16,-13 4 0 0,6-3-26 0,1-4-11 16,3-12 1-16,-4 6 0 0,4-9 10 0,-4-3 11 15,-3-1-3-15,14-18 0 0,-14 6 2 0,-3 0 0 16,-4-3 0-16,-4 3 0 0,-10-9 0 0,-4 6 0 15,-7-3 0-15,-3-16 0 0,-8 6 9 0,1 4 1 16,-4 6 1-16,-4-13 0 0,1 10 12 0,-8 6 3 16,-3-4 0-16,0 4 0 0,-3 4-11 0,-1 5-1 15,-3-6-1-15,-4 10 0 0,1-1-9 0,-4 4-2 16,-4 6 0-16,-3-1 0 0,-1 1 0 0,1 7-1 0,-7-1 0 0,-7 3 0 16,-1 4-3-16,-3-4 0 15,-3 6 0-15,0 1 0 0,-4 6-8 0,10-3 0 0,1 12 0 16,0-3 0-16,-4 3 0 0,-4-3 0 0,1 7 0 15,-4-1 0-15,0 1 0 0,-14 5 0 0,7 4-10 16,0-3 10-16,7 3 0 0,4-4 0 0,3 4-8 0,0-6 8 16,4 9 0-16,3 0 0 0,-3-7 0 0,3 14-9 15,-3-4 9-15,3 0 0 0,-4-3 0 0,1 9 0 16,0-3 0-16,-1 0 0 0,5 7 0 0,-1-7-8 16,0 10 8-16,4-4 0 0,-4-5 0 0,4 5-8 15,6 0 8-15,1 4 0 0,0-3 0 0,7-1 0 16,3 4 0-16,4-4 0 0,4 1 0 0,6 2 0 0,0-2 0 15,1-1 0-15,6 1 0 0,1-4 0 0,0 4 0 16,3-7 0-16,3 3 0 0,1-3 0 0,3 7 0 16,3-7 0-16,1 0 0 0,0 7 0 0,3-7 0 0,4-3 0 15,-1 0 0-15,5-3 0 0,-1 0-16 0,0-9-2 16,4-4 0-16,3 1-1226 16</inkml:trace>
  <inkml:trace contextRef="#ctx0" brushRef="#br0" timeOffset="2704.192">24606 6028 172 0,'0'0'16'0,"0"0"-16"0,0 0 0 0,0 0 0 15,0 0 204-15,0 0 37 0,0 0 8 0,0 0 2 16,0 0-103-16,0 0-21 0,0 0-4 0,0 0-1 16,0 0-24-16,0 0-5 0,0 0-1 0,0 0 0 15,0 0-32-15,0 0-8 0,0 0 0 0,0 0-1 0,0 0-6 0,0 0-1 16,0 0 0-16,0 0 0 0,0 0-44 0,0 0-12 16,-3-3 0-16,3 3-1 0,0 0 13 0,-4-6 0 15,1 3 0-15,3-4 10 0,-4-2-1 0,4 3 0 16,0 6 0-16,-3 0 0 15,3 0-9-15,0-10-12 0,0 7 2 0,0 3 1 0,-4-6 9 0,4 6 0 16,-3 0 0-16,3 0 0 0,0 0 0 0,0 0 12 16,-4-3-2-16,-3 3-1 0,0 3-9 0,0-3 0 15,3 0 0-15,-3 0 0 0,4 0 0 0,-4 6 0 16,0-6 0-16,0 3 0 0,0 3 53 0,-1-2 9 16,1 2 2-16,0-3 0 0,0 3-52 0,0 1-12 15,-3 2 0-15,-1 0 0 0,4 1 0 0,-4 2 0 16,1-2 0-16,-1 5 0 0,1 1 27 0,-8-3 2 15,4 12 1-15,-4-6 0 0,1-1-17 0,-1 4-3 16,-3 0-1-16,0 3 0 0,7-6 2 0,-1 6 0 0,-6 0 0 0,7-3 0 16,-3 3-11-16,-1 0 10 0,4-3-10 15,-4 3 10-15,1 4-1 0,2-4 0 0,-6 3 0 0,4-3 0 16,-1 3-9-16,0-3-9 0,1 4 9 0,-4-4-13 16,-4 3 13-16,7 0 0 0,-3 3 0 0,0-2 0 15,-4-1 0-15,4 0 0 16,0-3 0-16,3 3 0 0,1-2 0 0,-5 2 0 0,5-3 0 0,-1 3 0 15,-3-3 8-15,3 0-8 0,1-6 9 0,-1 9-9 16,0-9 0-16,1 6 0 0,3 3 0 0,-4-2 0 16,4 2 0-16,0-3 0 0,0 3 0 0,-4-3 0 15,4 3 0-15,0-3 0 0,0 4 0 0,3-4 0 16,-3 0 0-16,0-3 0 0,0 3 0 0,0 3 9 0,0-9-9 16,-1 6 0-16,-2 0 9 0,-4 3-9 0,-1-3 0 15,1-3 8-15,4 3-8 0,-1-6 0 0,4 0 0 16,0-3 9-16,-4 3-9 0,4-10 0 0,3 7 0 0,-3-7 0 15,4 0 0-15,3 1 0 16,-4-4-40-16,4-3-4 0,0-3-2 0,0 0-718 16,0 0-143-16</inkml:trace>
  <inkml:trace contextRef="#ctx0" brushRef="#br0" timeOffset="2966.816">23237 7536 806 0,'0'0'72'0,"0"0"-58"0,0 0-14 0,0 0 0 16,0 0 169-16,-3 10 31 0,-1-4 7 0,1 3 1 16,3 1-91-16,-4 6-17 0,4-4-4 0,-3 7-1 15,-1-3-40-15,1 9-8 16,3-6-2-16,-4 9 0 0,4 0-13 0,4-3-2 0,-4 3-1 0,3-3 0 16,1 0-1-16,-1-6-1 0,1 0 0 0,3 0 0 15,-4-3 1-15,5 2 1 0,-1-8 0 0,3 5 0 16,-3-5-6-16,7-7-2 0,-3-3 0 0,3 0 0 15,0-9-4-15,7-4-1 0,-3-12 0 0,3 0 0 16,4-3 21-16,0-1 4 0,-1-5 1 0,-3 9 0 16,4-10-194-16,-4 7-38 15</inkml:trace>
  <inkml:trace contextRef="#ctx0" brushRef="#br0" timeOffset="12772.98">26624 8035 1209 0,'0'0'108'0,"0"-6"-87"16,0-4-21-16,-3 1 0 0,-4-1 90 0,3 1 14 0,1-7 2 0,-5 4 1 15,-2-4 10-15,3-3 3 0,-4 1 0 0,1-1 0 16,-4 3-45-16,-4-3-9 0,0 4-2 0,-3 5 0 16,-4-2-31-16,4-4-6 0,-3 7-2 0,-1 2 0 15,0-2-15-15,-7-1-10 0,1 7 12 0,2-3-12 16,-2-3 24-16,-5 9-3 0,1-7 0 0,-7 4 0 16,-1 3-21-16,-2 0 0 0,2-6 0 0,-17 6 0 15,4 0 8-15,3 0 4 0,-4-3 1 0,1 6 0 16,3-3-13-16,0 0-10 0,0 6 2 0,-3-6 0 15,3 10 8-15,0-4 11 0,0-3-3 0,0 6 0 16,-3 1-8-16,-1-1 12 0,1 7-12 0,-8-7 12 16,1 10-12-16,3-9 10 0,0 5-10 0,-7 1 10 0,7-4-10 0,0 4 10 15,-4-6-10-15,1 5 10 16,3-2-10-16,4-4 12 0,-1 7-12 0,4-7 12 0,0 10-12 0,7-10 0 16,-3 7 9-16,0-3-9 0,3 2 12 0,3 1-3 15,5 3 0-15,-5 0 0 0,8 6-9 0,3-3 0 16,-3 9 9-16,3-3-9 0,4 1 0 0,7-4 0 15,-4 3 0-15,4 6 0 0,7-5 0 0,0 5 0 16,0-6 0-16,3 7 0 0,0-1 0 0,8-6-8 16,-4 10 8-16,7-3 0 0,0-1 0 0,0 4 0 15,3-4 0-15,1 4 0 0,3-4 0 0,4 1 0 16,-4 2 0-16,7-2 0 0,-4-7 0 0,8 7 0 16,-4-10 0-16,7 3 0 0,-3 0 0 0,7-3 0 15,-1 4 0-15,4 2 0 0,4-9 0 0,4 3 0 16,2-6 0-16,1 6 0 0,3-6 0 0,1 6 0 0,-1-13 0 15,11 10 8-15,-4-9-8 0,8 2 0 16,3-11 0-16,7 11 0 0,-7-8 8 0,3-4-8 0,-3 3 10 0,7-3-10 16,0-3 10-16,0 0-10 0,4 6 10 0,3-6-10 15,-3 0 8-15,-4 3-8 0,3 4 0 0,4-4 9 16,-7 3-9-16,7-3 0 0,-3-3 0 0,-1 7 8 16,1-7-8-16,-4 0 0 0,0 0 9 0,0 0-9 15,-7 0 0-15,0-7 8 0,7 7-8 0,-3-9 0 16,-1-1 0-16,-3-8 0 0,0-1 0 0,0 3 0 15,-4-3 0-15,1-6 9 0,-4 3-9 0,3-3 0 16,-3-9 12-16,-7 6-12 0,3-7 12 0,-3 1-12 16,-7 5 20-16,-4-5-2 0,1 6-1 0,-1-7 0 0,-3-3 11 15,-4 4 3-15,-3-4 0 0,-1-6 0 0,-6 10-1 0,0-10 0 16,-4 0 0-16,-4 3 0 0,-3-9-6 16,-3 6-2-16,3 0 0 0,-4-3 0 0,-3 0-11 0,0-3-3 15,0 3 0-15,0-3 0 0,0 6-8 0,-3 3 0 16,-1-3 9-16,1 0-9 0,-1 1 17 0,-3 8-1 15,0 1 0-15,-3 2 0 0,-1 1-16 0,-7 3-16 16,1 3 4-16,-4 6 0 0,-8-6 12 0,-2 12-9 16,-5-6 9-16,-10 4-8 0,-6 5-14 0,-5 4-2 15,4 3-1-15,-3-3 0 16,-1 6-10-16,1 0-1 0,3-4-1 0,4 4 0 16,-1 0-10-16,4 4-1 0,-3-4-1 0,3 6 0 15,4-3-123-15,-4 3-24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8:38:54.6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12887 17405 1958 0,'-25'15'87'0,"18"-11"17"16,-3-4-83-16,3 0-21 0,3 0 0 0,1-4 0 15,-5-2 34-15,8 6 2 0,0 0 1 0,0 0 0 0,0 0-21 0,0 0-4 16,8 0 0-16,6-6-1 0,3 6-11 0,1 0 0 16,3 0 9-16,4 0-9 0,3 6 0 0,0-6 0 15,4 10 0-15,3-4 0 0,4-3 0 0,0 6 0 16,7 1 0-16,0-4 0 0,-4-3 0 0,4-3 0 15,3 0 0-15,4 6 0 0,0-12 0 0,3 6 0 16,4-3 0-16,0-6 0 0,0-1 0 0,0 1 0 16,-7-7 0-16,0 0 11 0,0-2 0 0,-4 5 0 0,4-3 0 15,0-2 0-15,-3-1 2 0,3-3 1 0,0 3 0 16,-4-3 0-16,-10-9-22 0,3 3-5 0,0 2-1 16,1-2 0-16,-1-6 14 0,-3 2 0 0,0-2 0 0,-1-7 0 15,5 3 25-15,-4-5 8 0,-4 8 2 0,4-6 0 16,-4 1-26-16,-7 5-9 15,0-3 0-15,-3 1 9 0,0-4-9 0,-8 3 8 0,5 1-8 0,-8-7 8 16,3 0-8-16,-6 0 10 0,0 0-10 0,-4 7 10 16,-7-1-1-16,0-3 0 0,0 4 0 0,-7-7 0 15,-4 6 3-15,-3-6 1 0,-4 0 0 0,-3 0 0 16,-7-3-2-16,-4 3-1 0,-3 0 0 0,-4 1 0 16,4 5 4-16,-4 3 1 0,0 1 0 0,0 9 0 15,0 3 0-15,1-3 0 0,-5 6 0 0,-3 3 0 16,1-3 0-16,-1 4 0 0,-4 2 0 0,5-2 0 0,-1 5 0 15,0-5 0-15,0 2 0 0,0-3 0 0,0 4-15 16,0-1-15-16,0 4 3 0,-3-1 1 0,0 1 32 0,-4 0 7 16,-4 5 0-16,4-2 1 0,8 0-29 0,-5 3 0 15,4 6 0-15,-3 3 0 0,0 4 0 0,3-1 0 16,-4 0 0-16,1 7 0 0,0 3 8 0,-1-3-8 16,8-4 11-16,-4 13-11 0,0-6 8 0,4-3-8 15,3-4 0-15,0 4 0 0,4 3 8 0,0-4-8 16,-1-2 9-16,1 9-9 0,3-10 11 0,1 7-11 15,-5 6 12-15,8-6-12 0,-4 13 9 0,4-4-9 16,0 0 0-16,0 10 9 0,6-4-9 0,-2 1 0 16,-1 2 0-16,4 4 0 0,-4-3 8 0,4-1-8 15,3-2 0-15,1 9 8 0,-4-7 0 0,6 13-8 0,-2-6 12 16,6 3-4-16,4-3 2 0,0-6 0 0,0 3 0 16,7-4 0-16,0 1-10 0,4 3 0 0,-4-10-12 15,3 13 12-15,4 0 0 0,0 0 0 0,0 3 0 0,-3 6 0 16,3-9 0-16,7 0 0 0,0 0 0 0,7 0 0 15,-3-7 0-15,3-2 0 0,4 2 0 0,-1 4 0 16,-2-3 20-16,2-4 11 0,5 4 2 0,-1-4 1 16,-4 1-26-16,5-1-8 0,2-2 0 0,1-7 0 15,0 3 0-15,0-9-9 0,3 6 1 0,4-9 0 16,7-4-124 0,3 4-25-16,0-7-5 0,8 7-998 0</inkml:trace>
  <inkml:trace contextRef="#ctx0" brushRef="#br0" timeOffset="4367.161">19547 17163 806 0,'0'0'72'0,"0"0"-58"0,0 0-14 0,0 0 0 16,0 0 112-16,0 0 19 0,7 0 4 0,1-6 1 15,2 6-56-15,4-3-10 0,0 3-2 0,4-6-1 16,-4 6-13-16,7-4-2 0,0 4-1 0,4-6 0 16,-4 6-10-16,8 0-1 0,-5 0-1 0,4 6 0 15,4-2-10-15,0-4-1 0,0 0-1 0,6 6 0 16,1-3-27-16,4 3 0 0,-1-3 0 0,7 4-11 15,-3-4 11-15,0 3 0 0,0-6 0 0,0 6 0 16,-4-6 0-16,4 4 0 0,-4-4 0 0,4 0 8 16,-3-4-8-16,-1 4 8 0,0-6-8 15,8 6 8-15,-8 0 6 0,0 0 2 0,-3-6 0 0,0 3 0 16,0-4 0-16,-1-2 0 0,-2 6 0 0,6-7 0 16,-7 4-5-16,4-3-1 0,0-1 0 0,0 4 0 0,-4-6-1 15,0 5 0-15,1-5 0 0,-5-4 0 16,1 0 3-16,-4 4 0 0,-3-7 0 0,0-3 0 0,-1 3-12 15,-2 0 0-15,-5-6 0 0,1 7 0 0,-1-11 31 0,-2 4 7 16,-1-3 2-16,-4 3 0 0,-3-3-13 0,4-7-3 16,0 1 0-16,-8 2 0 0,-3-8-24 0,0 2 0 15,4 4 0-15,3-10 0 0,-7 0 0 0,-4 6 12 16,1-6-12-16,-4 7 12 0,-1-1-12 0,-2 3 0 16,-1-5-10-16,-3 2 10 0,0 4 8 0,-7-4 7 15,0 3 1-15,-4-2 1 0,-3-4-17 0,0 3 0 16,-4 1 0-16,-3-7 0 0,3 0-10 0,0 6-6 15,-3 4 0-15,3-4-1 0,-3 4 17 0,3-1 0 16,-3 1 0-16,3 5 0 0,0 1 0 0,0 3 0 16,-3 0 11-16,-4-3-11 0,1 9 8 0,-5 3-8 15,-3-2 0-15,1-1 0 0,2 3 0 0,-3 7 0 16,-3-1 0-16,0 1 0 0,-1 6 0 0,-3-4 0 0,0 14-12 0,-3-4 12 16,-1 3-8-16,1 4 8 0,0-1 0 15,-4 0-9-15,7 1 9 0,0 9 0 0,3-4 0 0,-3 4 0 16,4 0 0-16,-4 0 0 0,4 0 0 0,-4 6 0 15,11-7 0-15,-1 7 8 0,4-6-8 0,1 6 8 16,2 0-8-16,5 4 0 0,2-1 0 0,1 6-8 16,0 1 8-16,0-4 11 0,6 13-3 0,-2-3 0 15,3-3-8-15,3 9 0 0,-3-3 0 0,3 6 8 16,1-3-8-16,-1 6 0 0,4 10 9 0,-4-1-9 16,8-8 13-16,3 8-1 0,-1-8-1 0,8-4 0 15,0-3 1-15,11-3 1 0,0 0 0 0,3 3 0 0,7-3-13 16,0 0 0-16,0-7 0 0,4 7 0 0,0-9 0 15,-1 2 0-15,5-12 8 0,2 10-8 0,1-7 0 0,0-3 11 16,-4-3-11-16,7 3 10 0,1-6-10 0,2 0 10 16,-2 3-10-16,6-3 10 15,-7-7-10-15,4 4 0 0,-4 0 9 0,4-4-9 0,-7 4 0 0,7-7 0 16,-4 1 0-16,4-1-12 16,-4 0-89-16,7-2-19 0,1-4-3 0</inkml:trace>
  <inkml:trace contextRef="#ctx0" brushRef="#br0" timeOffset="11853.489">29757 5793 403 0,'0'0'17'16,"0"0"5"-16,7-6-22 0,-4-4 0 0,1 4 0 0,-1 3 0 16,1-7 50-16,-4 10 6 0,4-6 0 0,-4 6 1 15,3-9 20-15,1 6 4 0,-4 3 1 0,0 0 0 0,0 0 8 0,0 0 2 16,0 0 0-16,0 0 0 0,0 0-4 15,0 0 0-15,0 0 0 0,0 0 0 16,0 0-28-16,0 0-7 0,0 0-1 0,-7 3 0 0,3-3-26 0,-3 6-6 16,0-3 0-16,-4-3-1 0,4 10-11 0,0-10-8 15,0 6 12-15,4-3-12 0,-4 3 16 0,7-6-4 16,-11 0-1-16,4 10 0 0,0-10-11 0,3 6 0 16,-3-3 0-16,0 3 0 0,0-3 0 0,4 4 8 15,-4-4-8-15,0 6 8 0,-1-2-8 0,5 2 12 16,-4 0-12-16,3 1 12 0,-3-1-12 0,4 7 0 15,-4-7 0-15,0 1 8 0,0 5-8 0,3-2 0 16,-3-4 0-16,0 1 0 0,0 5 0 0,3-5 0 16,-3-1 9-16,0 1-9 0,0-1 12 0,4 7-1 15,-4-7-1-15,0 0 0 0,3 1 6 0,-3-1 2 16,0-2 0-16,3 8 0 0,-3-5-18 0,4-1 0 0,-4 0 8 0,3 1-8 16,1-1 0-16,-4 7 0 15,3-13 8-15,1 7-8 0,-1-1 0 0,-3 7 0 0,3-7 8 0,1 0-8 16,-1 1 0-16,-3 5 0 0,0-11 8 0,0 11-8 15,0-5 0-15,0 5 0 0,0-2 0 0,0 3 0 16,-4-1 0-16,1-2 10 0,-1 6-10 0,-3-4 8 16,4 1-8-16,-1 3 8 0,-3 0-8 0,3-4 8 15,1-2-8-15,-1 6 0 0,4-4 0 0,-3 1 8 16,2-3-8-16,1 2 0 0,-3-5 0 0,3 5 8 16,3-2-8-16,-3 3 0 0,-3-4 0 0,6 4 8 15,1-1-8-15,-1-2 0 0,-3 3 0 0,3 3 8 16,-6-4-8-16,3 4 0 0,0-3 0 0,-4 2 8 15,4 1-8-15,-3 0 0 0,2 0 0 0,-2 0 8 16,-1 3-8-16,1-3 0 0,-1 2 9 0,4 1-9 0,-4-3 0 16,1 0 0-16,3 6 0 0,-4-3 0 0,4-6 0 0,-3 9 0 15,3-6 0-15,0-1 0 0,-1 1 0 0,1 0 0 16,-3-3 0-16,3-1 8 16,0-2-8-16,0 6 0 0,0-3 0 0,0-1 0 0,-1-2 0 0,5-4 0 15,-4 7 0-15,0 3 0 0,0-10 0 0,0 10 0 16,0-3 0-16,-4-1 0 0,4-2 8 0,-4 2-8 15,1 4 8-15,3-3-8 0,-4 3 0 0,1 0 0 16,3-1 0-16,-4 1-8 0,0-3 8 0,1 9 0 16,-4-6 0-16,3 0 0 0,1-1 0 0,-5 1 0 15,5-3 0-15,-4 3 0 0,3 0 0 0,-3-1 0 16,3 4 0-16,1-3 0 0,3 0 8 0,-4 0-8 0,1-4 8 16,-1 4-8-16,1 0 0 0,-1 0 8 0,4-3-8 0,0 2 0 15,-4 1 8-15,1 0-8 0,-1-3 8 0,8 2-8 16,-5-2 0-16,1-3 0 0,0 2 0 0,0 4 0 15,0-3-12-15,0-7 0 0,0 7 0 0,4-4 0 32,-4-2-32-32,0-4-6 0,3-3-2 0,-3 4 0 15,3-4-31-15,-3 3-6 0,4-6-2 0,-4 0 0 16,0-6-5-16,0 3 0 0,0 3-1 0,0-7 0 0,-1-2-15 16,1 6-2-16</inkml:trace>
  <inkml:trace contextRef="#ctx0" brushRef="#br0" timeOffset="12174.647">28459 7725 687 0,'-4'-10'30'0,"4"10"7"0,0-9-29 16,-3 6-8-16,-1-4 0 0,0-2 0 16,4 9 108-16,0 0 20 0,-3 0 4 0,3 0 0 0,0 0-16 0,0 0-4 15,-7 0-1-15,0 3 0 0,0 3-68 0,3 4-14 16,-3-4-2-16,4 3-1 0,-1 4-14 0,1-4-2 16,-1 7-1-16,4 3 0 0,0-3-9 0,0-1 0 15,0 4 0-15,4 0 0 0,-4 0 0 0,3-1 0 16,1-2-10-16,-1-3 10 0,-3 2 0 0,4 4 8 15,-1 0 1-15,1-3 0 0,-4 2 11 0,3-2 1 16,-3-3 1-16,4 2 0 0,-4 4 6 0,3-9 0 16,1 5 1-16,-4-5 0 0,3-1 0 0,4-3 0 15,-7-6 0-15,11 4 0 0,0-4 2 0,3-10 0 16,0 1 0-16,7-1 0 0,0-5 13 0,4-4 2 16,0-16 1-16,3 7 0 0,7 3-25 0,-3-3-5 0,-4 0-1 15,0-1 0-15,4-2-5 0,-7 3-2 16,-1 0 0-16,-2 2 0 0,-1 8-25 0,0-1-6 0,-3 0-1 0</inkml:trace>
  <inkml:trace contextRef="#ctx0" brushRef="#br0" timeOffset="13514.85">28889 8214 576 0,'0'0'51'0,"0"0"-41"16,0 0-10-16,4-10 0 0,3 10 147 0,-7 0 27 15,0-6 6-15,3-3 0 0,-3 9-17 0,-3-3-4 16,3-7-1-16,0 4 0 0,-4-4-56 0,1 1-11 16,-1 0-3-16,-3 2 0 0,3-2-19 0,-3 0-4 15,0-1-1-15,-3 1 0 0,-1-1-19 0,1 1-4 16,-1-1-1-16,-3 1 0 0,-7-7-24 0,3 7-4 15,4 0-2-15,-7-1 0 0,3 1 4 0,-3-1 1 0,0-5 0 0,0 5 0 16,-4 4-15-16,0 3 9 0,1-3-9 0,2 2 8 16,-2-2 12-16,3 6 3 0,-4-3 0 0,0 3 0 15,4 0-15-15,0 0-8 0,0-6 10 16,-4 6-10-16,0 6 10 0,1-3-10 0,2-3 10 0,-2 6-10 16,3-2 0-16,-1 2 0 0,1-3 0 0,0 3 0 15,3 4 0-15,4-1 0 0,-7 0 0 0,3 7 0 16,-3-6 9-16,4-1-9 0,-5 10 8 0,1-4-8 15,7-2 0-15,0 3 0 0,-7 3 0 0,7-4 0 16,0-2 0-16,0 2 0 0,-1 4 0 0,1 0 0 16,4-3 0-16,-1 3 0 0,4 6 0 0,0-7 0 15,0 1 0-15,0 0 0 0,3 6 12 0,1 3-4 0,-1-6-8 16,4 0-14-16,0 3 3 0,4 4 1 16,-1-4 10-16,-3 3 0 0,4 0 0 0,0-3 0 15,-1 3 0-15,1-2 0 0,3 2 0 0,0-3 8 0,0-6-8 16,-4 6 0-16,4-6-8 0,0 6 8 0,4-7 0 0,0 1 0 15,3-3 0-15,0-4 8 0,0 4-8 0,4 3 0 16,-1 0 0-16,4-4 0 0,0-5 0 0,-3 9 0 16,0-4 0-16,3-5 0 0,0-1 0 0,0 1 0 15,4-4 0-15,0 3 0 0,-1-6 0 0,1 7 0 16,0-4 0-16,-1-3 0 0,1-3 0 0,0 0 0 16,0 0 0-16,-1-3 8 0,1-3-8 0,3-4 0 15,0 1 0-15,4 0 0 0,0-1 0 0,0-5 8 16,-1 2-8-16,1-3 0 0,-4-3 11 0,4 1-3 0,-4 2 0 0,4-3 0 15,-7 0-8-15,-1 1 0 0,-2-8-12 0,-5 11 12 32,1-4 0-32,-4 0 0 0,0 3 0 0,-3-2 0 0,-1-1 0 0,1 3 0 0,-4-3 0 15,0 1 0-15,0-1 0 0,-3-6 8 16,-1 0-8-16,1 3 8 0,-4-4-8 0,0 1 10 0,0 3-10 0,-4-9 10 16,4 3-10-16,-3 0 12 0,-5 3-12 15,5-4 12-15,-4 4-12 0,3 6 8 0,-6-6-8 0,3 7 8 16,-4-1 1-16,1 3 0 0,-1 4 0 0,-3 2 0 15,0-6-9-15,-4 7 8 0,0 0-8 0,-3 2 8 16,0-2-8-16,-4 6 0 0,4-3 0 0,-3 6 8 16,-1-4-8-16,-3-2 0 0,3 3 0 0,-3-3 0 15,0-1 0-15,3 4 0 0,0 3 0 0,0-6 0 0,1 3-11 16,-1-3 11-16,4 6-8 0,0 0 8 16,-4 0-101-16,0 9-15 0,1 7-4 15</inkml:trace>
  <inkml:trace contextRef="#ctx0" brushRef="#br0" timeOffset="16984.96">28194 8778 500 0,'0'0'22'0,"0"0"5"0,7 0-27 0,-7 0 0 16,0 0 0-16,4 0 0 0,3-3 60 0,-7 3 6 15,0 0 2-15,0 0 0 0,0 0-1 0,0 0 0 16,0 0 0-16,0 0 0 0,0 0-10 0,-7 3-1 16,7-3-1-16,-7 6 0 0,-4-6-10 0,4 4-1 15,-4 2-1-15,4 0 0 0,7-6-3 0,-3 3-1 16,3-3 0-16,-7 10 0 0,-4-10 1 0,4 9 1 16,-4-3 0-16,1-3 0 0,-1 7 5 0,-3 2 1 0,4-2 0 0,-5-1 0 15,1-6-22-15,0 7-4 0,-3-1-1 16,3 1 0-16,-1 2-8 0,1 1-1 0,-3-4-1 0,3 1 0 15,3-1 19-15,-3 3 4 0,3-2 1 0,1 2 0 16,-4-5-34-16,3 2 0 0,0 0 0 0,4 1-9 16,-3-1 9-16,-4 1 11 0,0-4-3 0,-4 3 0 15,4 1 4-15,-4-1 0 0,1 7 0 0,-5-7 0 16,5 4 0-16,-4 3 0 0,3-1 0 16,-3-2 0-16,0 6-4 0,-4-10-8 0,4 7 12 0,-4-1-4 15,7-2-8-15,1-4 0 0,-1 1 0 0,4 2 0 16,0-2 0-16,0-1 12 0,0-6-2 0,0 7 0 15,3-1 10-15,-3 4 1 0,0-1 1 0,3-6 0 16,-6 4-22-16,2-1 0 0,1 1 0 0,0 5 0 0,-3-2 0 0,-1-4 0 16,0 7 0-16,1 0 0 0,-1-4 0 15,-3 7 0-15,0-3 0 0,-1 2-12 0,5-8 12 0,-1 9 0 16,1-10 0-16,-1 7 0 0,4-1 0 0,3-2 0 16,-3 3 0-16,4-7 0 0,-5 10 0 0,5-10 0 15,-4 7 0-15,3-7 0 0,-3 7 11 0,3-3-3 16,-3-4 0-16,0 7 0 0,0-7-8 0,0 10 0 15,0-10 0-15,0 7 0 0,3-7 0 0,-3 7 0 16,0-3-12-16,0-4 12 0,0 0 0 0,3 7 0 16,-3-7 0-16,0 1 0 0,3-1 0 0,-3 1 0 0,4-4 0 15,-4 3 0-15,-1 1 0 0,1-1 0 16,0 1 11-16,0-4-11 0,0 3 11 0,0 1-11 0,0-1 12 16,3 1-12-16,-3-1 11 0,0 0-11 15,-4 7 10-15,4-7-10 0,4 1 11 0,-4 5-11 0,-8-2 12 0,5-4-12 16,3 7 11-16,0 0-11 15,-4-4 10-15,4-2-10 0,0 5 13 0,0-5-3 0,-1-1-1 0,1 7 0 16,0-7-1-16,4 1-8 0,-4-4 12 16,-1 3-4-16,1-5 0 0,0 5-8 0,0 0 12 0,0 1-4 15,-4-1-8-15,1 4 0 0,-1-1-12 0,0-2 12 16,-3-1 0-16,4 0 0 0,-5 7 0 0,-2 0 0 16,3-4 0-16,-4-2 0 0,4 5 0 0,3 4 0 15,-3-3 17-15,0-7 11 0,3 7 3 0,0-3 0 16,1-4-31-16,3 0 0 0,-4 1 0 0,4-4 0 15,0 4 0-15,0-1 0 0,0 0 0 0,0-9 0 16,3 7 0-16,-3-4 0 0,3-3-9 0,1 6 9 16,-1-3-45-16,4 3-3 0,-4-6-1 0,4 4 0 15,4-4-39-15,-1 6-8 0,1-6-2 0,-1 0 0 16,4 0-116-16,0 0-23 0</inkml:trace>
  <inkml:trace contextRef="#ctx0" brushRef="#br0" timeOffset="17285.351">26000 10196 518 0,'0'0'46'0,"-7"0"-37"15,0 9-9-15,0-9 0 0,0 9 236 0,-4-2 44 0,0-4 10 0,-3 6 2 32,0 4-169-32,4-1-34 0,-8 4-6 0,4-4-2 0,0 4-41 0,-4 3-9 15,0 0-2-15,1 6 0 0,-1-6-15 0,0 0-3 0,-3 6-1 16,4-7 0-16,-4 8 2 0,-1-1 0 0,-2-3 0 0,2 3 0 15,5-7 6-15,-4 8 2 0,-4-1 0 0,0-3 0 16,4 3 5-16,3 0 2 0,-3-6 0 0,0 6 0 16,0-7-4-16,3 1-1 0,-3 6 0 0,0-6 0 15,7-3 2-15,-4-4 0 0,4 7 0 0,4-9 0 16,3 5-4-16,-1-5-1 0,1-4 0 0,7 3 0 16,4-5-19-16,-4-4 0 0,11 9 8 0,3-9-8 15,7 0 0-15,3 0-11 0,5-9 2 0,6-1 0 16,7 1-123-1,1-10-24-15,6-6-4 0</inkml:trace>
  <inkml:trace contextRef="#ctx0" brushRef="#br0" timeOffset="18051.6689">28374 8697 172 0,'0'0'8'0,"0"0"1"0,0 0-9 0,0 0 0 15,0 0 0-15,0 0 0 16,0 0 250-16,0 0 48 0,0 0 10 0,0 0 1 0,0 0-181 0,0 0-36 16,0 0-7-16,0 0-1 0,3 9-17 0,-3 0-3 15,8 1-1-15,-5 6 0 0,4-7-31 0,0 10-7 16,0-4-1-16,0 4 0 15,0 6-3-15,4 0-1 0,-1-3 0 0,1 7 0 0,-4 2-4 0,4-3-2 16,-1 7 0-16,4-1 0 0,1-2-14 0,-1 2 0 16,3 1 0-16,1 2 0 15,3 4 0-15,0-3 0 0,4-4 0 0,0 4 0 0,-4 6 0 0,0-7 0 16,-3 7 0-16,3-6 0 0,0 6 0 0,-3 0-13 16,-1-1 2-16,1 1 1 0,-1-6 10 0,1 6 11 0,-4-3-3 15,-3-4 0-15,3 1-8 0,-3-13 0 0,-1 3 0 16,4 7 8-16,-3-7-8 0,3 6 0 0,-4 1 0 0,5-7-11 15,-1 0-2-15,0 13-1 0,0-10 0 0,0 4 0 16,0-7 32-16,-3 4 6 0,-1-4 2 0,1 0 0 16,-1-9-26-16,-2 6 0 0,2 0 0 0,-3 0 0 15,-3-3 0-15,3 3 0 0,0 3 0 0,-4-3 0 16,1 0 0-16,-1 4 0 0,4-1-14 0,-3-3 5 16,-4 3 9-16,4-3 0 0,-1-6 0 0,1 6-8 15,-4-6 8-15,3 0 0 0,-3-3 0 0,0-4 0 16,0 4-27-16,0-7-9 0,-3-6-3 15,3-3-821-15</inkml:trace>
  <inkml:trace contextRef="#ctx0" brushRef="#br0" timeOffset="18281.078">29002 10374 806 0,'0'0'72'0,"0"0"-58"15,0 0-14-15,0 0 0 0,0 0 172 0,0 0 31 16,-4 7 6-16,4 2 2 0,0 0-168 0,4 1-34 15,-1 5-9-15,4-2 0 0,4 6 11 0,0 6-2 16,3-6 0-16,0 6 0 0,3 0 7 0,1-3 2 16,3 3 0-16,0 0 0 0,1 0 22 0,-5-3 4 15,1-3 0-15,0-3 1 0,-1 2 6 0,-3-2 1 16,0-7 0-16,-3-5 0 0,3 2-24 0,-3 3-5 16,-1-9-1-16,1 0 0 0,-4-9 1 0,0-1 0 15,0-5 0-15,0-4 0 0,-3 0 5 0,3-6 0 0,-4-3 1 0,1-7 0 31,-4-9-177-31,-4-3-36 0</inkml:trace>
  <inkml:trace contextRef="#ctx0" brushRef="#br0" timeOffset="19074.485">28515 8866 460 0,'0'0'20'0,"0"0"5"0,0-3-25 0,0 3 0 16,0 0 0-16,0 0 0 0,0 0 118 0,11 3 18 15,-4-3 4-15,3 9 1 0,-3 1-76 0,0-1-15 16,7 7-3-16,-3 0-1 16,0-4 8-16,3 7 2 0,0-3 0 0,0 2 0 0,0-2-15 0,4-3-2 15,-4 9-1-15,3-4 0 0,5 1-6 0,2-3-2 16,-2-4 0-16,2 4 0 0,1-3-30 0,0 2 0 0,-1 4 0 15,1-9 0-15,-4 5 8 0,4 4-8 0,0-10 0 16,-4 10 0-16,0-9 20 0,4 5-1 0,-1 1-1 0,4-3 0 16,1 2 6-16,-1 4 2 0,-7-3 0 0,7-4 0 15,1 4-10-15,-1 0-3 0,0-4 0 0,0 4 0 16,4-7-5-16,-4 10-8 0,0-9 11 0,1-1-11 16,-1 0 12-16,-3 7-4 0,-1 0 0 0,-3-4-8 15,1-2 21-15,-1 5-2 0,3 4-1 0,-2 0 0 16,2 0 15-16,-3 3 3 0,8-3 1 0,-5-7 0 15,5 13 2-15,-5-6 0 0,1-3 0 0,-4 9 0 16,7-6-9-16,-3-7-2 0,0 13 0 0,-1-9 0 16,1 3-4-16,-4-10-2 0,4 10 0 0,-4-10 0 15,0 7-3-15,1 3-1 0,-1-10 0 0,0 10 0 0,-4-3-7 16,5 3-2-16,-5-1 0 0,1-2 0 0,3 3 1 16,-3-4 0-16,-1-2 0 0,1 12 0 0,0-6 2 0,-1 0 0 15,-6 6 0-15,7-6 0 0,-1 6-2 0,1-6 0 16,-1 6 0-16,1-7 0 0,0 1 2 0,3 0 1 15,-3-3 0-15,3 3 0 0,-4-4-4 0,4-2-1 16,1 2 0-16,-1-5 0 0,-4 6 9 0,5-4 2 16,-1-2 0-16,0 2 0 0,0 1-19 0,-3-4-14 15,3 0 2-15,0 7 1 0,0 0 11 0,0-4 14 16,1 4-3-16,-1-7-1 0,0 10-10 0,0-9 0 16,0 5 0-16,-3-2 8 0,0 3-8 0,-1-1-11 15,4-2 3-15,1 2 0 0,-1-5 8 0,0 6 0 0,0-4 0 16,0-3-8-16,0 7 8 0,4-6 0 15,-7-1 0-15,3 7-8 0,0-7-4 0,-3-6 0 0,-1 3 0 0,1 4 0 32,0-1-40-32,-1-9-9 0,-3 10-2 0,0-10 0 15,-3 0-182-15,0 6-37 0</inkml:trace>
  <inkml:trace contextRef="#ctx0" brushRef="#br0" timeOffset="19455.304">31104 10472 1382 0,'-14'-7'123'0,"11"4"-99"0,-1 3-24 0,1-6 0 0,3 6 104 15,0 0 16-15,-4 0 4 0,4 0 0 0,0 0-10 0,0 0-2 16,0 0 0-16,0 0 0 0,0 0-65 0,-3 6-14 16,3 10-2-16,3-4-1 0,1-2-30 0,-1-1 0 15,4 7 0-15,4-7 0 0,-1 7 0 0,5-4-8 16,-1 4 8-16,3-6-10 0,-3 5 10 0,4-2 0 15,-4-4 0-15,4 7-8 0,-1-7 8 0,1 1 0 16,0 5 0-16,-4-5 0 0,0-1 0 0,0 7 0 16,-7-7 0-16,7 4 0 0,-3-4 0 0,-1 1 9 15,-3 2-9-15,1 1 0 0,-5-7 12 0,1 3-12 16,-4-9 12-16,0 3-12 0,0 7 11 0,0-10-11 16,0 0 10-16,0 6-10 0,0-6 40 0,-7 3 1 15,-4 4 1-15,0-7 0 0,-3 0 14 0,0 0 4 16,-7 0 0-16,3 0 0 0,-6 0-24 0,-1 0-5 0,-7 6-1 15,-3-3 0-15,-7-3-30 0,-8 9 0 0,-6 7-8 0,-1-7 8 32,-6 10-152-32,-1 0-24 0,11 0-5 0,4 6-545 0,0-9-109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8:39:34.9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8597 9274 1198 0,'0'0'53'0,"0"0"11"0,0 0-51 16,0 0-13-16,0 0 0 0,0 0 0 0,0 0 69 15,0 0 11-15,0 0 3 0,0 0 0 0,0 0-17 0,14 3-3 16,-14-3-1-16,4 6 0 0,6-3-22 0,5-3-4 16,-5 6 0-16,11-2-1 0,-3-4-14 0,0 6-2 15,6-3-1-15,1 3 0 0,0 4-4 0,3-4-1 16,0 3 0-16,4-6 0 0,3 7-4 0,0-1-1 15,-3-2 0-15,7 2 0 0,0-3 0 0,0 4 0 16,-1-7 0-16,5 3 0 0,-1-3-8 0,0-3 12 16,8 0-12-16,3 0 12 0,-11 0-2 0,4-3 0 15,3-3 0-15,1 3 0 0,-12-7 2 0,8-2 1 16,4 2 0-16,-1 1 0 16,-7-4-55-16,4 4-11 0,7-7-3 0,-3 1 0 0,-12 2 103 0,5-3 20 15,3-2 4-15,-4 2 1 0,-3-3-56 0,0 0-16 16,-1 4 8-16,5-4-8 0,3 0 12 0,-11-6-1 15,-10-3-1-15,6-1 0 0,5-5 7 0,-8-1 2 16,-7 1 0-16,-3 3 0 0,3-4-3 0,3-9 0 0,-2 10 0 16,-8-10 0-16,-4 0-6 0,4 3-2 0,8-3 0 0,-5-6 0 15,-6 3-8-15,-1 3 0 0,8-3 0 0,0 3 0 16,-4 3 0-16,-4 4 8 0,-6 2-8 0,3-2 0 16,4 2 8-16,-4-2-8 0,-7-4 8 0,-4 3-8 15,8-6 11-15,-8 7-3 0,1-7-8 0,-8 0 12 16,-3 0-12-16,3 0 0 0,-3 3 0 0,-4-3 0 15,-6 0 0-15,3-6 20 0,-1 6-2 0,-6-3-1 16,-4 0-17-16,-3-3 8 0,3 6-8 0,4-3 0 16,4 10 10-16,-8-4-10 0,-7 6 8 0,4 4-8 0,-1 0 37 15,5-1 3-15,-8 1 0 0,-3 3 0 16,-1 3-60-16,1-4-11 16,-4 1-2-16,-7 9-1 0,4-6 34 0,-4 6 0 0,3 1 0 0,-3-1 0 0,4 3 0 15,-4 7 0-15,-3-1 0 0,-1 4 0 0,4 6 0 16,-3 0 0-16,3 9 0 0,-3 1 0 15,3 5-31-15,3 1 1 0,1 3 0 0,-1 3 0 0,1 3 38 0,0 0 8 16,-4 3 2-16,3 1 0 0,1 2-18 0,3-3 0 16,-3 0 0-16,3 1 0 0,4 5 0 0,6 1 0 15,-10-1 0-15,4 4 0 0,3-4 0 0,-3 4 8 16,0 3-8-16,-1-4 10 0,4 1-10 0,1-4 0 16,2 4 9-16,1 6-9 0,0-3 8 0,3-1-8 15,4 14 8-15,3-1-8 0,4 7 32 0,0-13 3 16,7 6 0-16,0 0 0 0,3-3-48 0,4-3-10 15,0 7-1-15,7 8-1 0,0-2 40 0,0 3 8 0,0-1 1 16,3 1 1-16,5-6-36 0,-1 2-7 16,3-2-2-16,1 12 0 0,3-4 20 0,3 4 0 0,5 4 0 15,2-4 0-15,1-13 0 0,7-3 0 0,-4-9 0 16,11 10 0-16,-4-7 8 0,7-4-8 0,1 1 0 0,-1-6 9 16,-3 3-9-16,3-7 0 0,1-2 0 0,6-7 8 15,-3 0-8-15,3-6 0 0,4-4 0 0,4-2-773 16,-1-4-152-16</inkml:trace>
  <inkml:trace contextRef="#ctx0" brushRef="#br0" timeOffset="2247.306">14817 8527 1753 0,'-7'0'38'0,"0"0"8"0,0 7 2 0,-1-7 2 0,1 3-40 0,4 3-10 16,-4-3 0-16,3-3 0 0,4 0 84 0,-7 6 16 0,4-2 2 0,3-4 1 15,0 0-35-15,0 0-6 0,0 0-2 0,7 6 0 16,0 3-38-16,3 1-8 0,1-4-2 0,7 3 0 16,-1-6-4-16,1 4-8 15,3-4 11-15,4 3-11 0,-4-6 11 0,0 10-11 0,4-10 10 0,-4 0-10 16,0 0 10-16,0 0-10 0,0 0 10 0,-3-4-10 16,3-2 12-16,0 0-4 15,-3 6-8-15,-4-3 12 0,0-4-12 0,-3 7 0 0,-4 0 8 0,-7 0-8 16,0 0-10-16,0 0-5 0,0 0-1 0,0 0 0 15,0 0 2-15,-7 0 0 0,-4-3 0 0,-3 3 0 16,-3 0 1-16,-1 3 0 0,0-6 0 0,-3 3 0 16,3 0 13-16,-6-6 12 0,-1 6-3 0,-3 0 0 15,0-3 22-15,3 3 4 0,-7 3 1 0,7-3 0 16,4 6-5-16,0-6-1 0,4 3 0 0,-1-3 0 16,11 7-18-16,-4-4-3 0,4 3-1 0,4-6 0 15,3 0-8-15,0 0 0 0,7 10-10 0,7-4 10 0,0-3 0 16,4 3 16-16,-1-3-1 0,8 4-1 0,-4-7-31 0,4 0-7 15,-4-7 0-15,0 7-1 0,4-3 25 0,-4-3 0 16,0 6 0-16,-3 0 0 0,3-3 0 0,-3-3 0 16,-1 6 0-16,-3 0 0 0,0 0 0 0,1 0 0 15,-5 0-9-15,-3 0 9 0,-7 0-20 0,0 0 1 16,0 0 0-16,0 0 0 0,0 0 5 0,-3 9 1 16,-4-3 0-16,-4 4 0 0,0-7 3 0,-6 6 1 15,-1-3 0-15,-3-6 0 0,0 10 9 0,0-10 0 16,-8 0 0-16,5 6 0 0,-1-6 22 0,-3-6 0 15,3 6 0-15,-3 0 0 0,7 0 4 0,3 0 1 16,4 0 0-16,3-6 0 0,1 12-12 0,3-6-3 16,7 0 0-16,0 0 0 0,0 0-12 0,14 0-8 0,0 0 8 15,7 0-13-15,4 0 5 0,3 0 8 0,-3 0-13 16,3 0 5-16,4-6 8 0,-4 2 0 0,0 4 0 0,0 0 0 16,4-6 11-16,0 6 7 0,0 0 2 0,-1 0 0 31,-6 0-48-31,3-3-10 0,4-3-2 0</inkml:trace>
  <inkml:trace contextRef="#ctx0" brushRef="#br0" timeOffset="3681.797">20630 8853 979 0,'0'0'87'0,"0"0"-70"0,0 0-17 0,0-12 0 16,0 2 99-16,0 1 16 0,8 6 3 0,-1-6 1 15,0-1-38-15,0 4-7 0,7 0-2 0,0 2 0 16,0-2-38-16,7 6-8 0,-3 0-2 0,3 0 0 16,4 0-8-16,-4 0-3 0,0 6 0 0,0-6 0 15,0 0 2-15,1 0 0 0,-5 0 0 0,1 0 0 16,-4 0-4-16,4 0-1 0,-4 0 0 0,0 0 0 16,0 0-10-16,-4 0 12 0,1-6-12 0,-4 6 12 15,-7 0-4-15,0 0-8 0,4-3 12 0,-1-3-4 16,-3 3-8-16,-7-4 0 0,0-2 0 0,0 6 0 0,-7-3-10 0,0 6 10 15,-4-4-13-15,0-2 5 16,-3 6 8-16,-3 0 0 0,-5 0 0 0,-2-6 0 0,2 3 42 16,-2 3 4-16,2-7 1 0,-2 7 0 0,2-3 21 0,5-3 5 15,6 6 1-15,1-3 0 0,2 3-26 0,5-6-4 16,3 6-2-16,0 0 0 0,7 0-30 0,0 0-12 16,0 0 11-16,0 0-11 0,10 9 0 0,4-3-8 15,4-3-1-15,3 4 0 0,4-4 9 0,3 3-12 16,0-6 12-16,1 0-12 0,-1 0 12 0,0 0 0 15,0 0 0-15,0-6 0 0,-6 3 0 0,2 3 0 16,-3-7 0-16,4 7 0 0,-4 0-9 0,-3-3-3 16,-4-3-1-16,0 6 0 0,-3 0 13 0,-11 0 0 15,0 0 0-15,0 0 0 0,0 0-18 0,0 0-1 16,0 0 0-16,0 0 0 16,-11 6-21-16,-3-3-4 0,0-6 0 0,-4 6-1 0,1-3 56 0,-1 0 11 15,-3 0 2-15,-4-3 1 0,1 3-4 0,-5-6-1 0,1 3 0 16,-4-3 0-16,4 3 13 0,0-4 3 15,-4 4 0-15,4-3 0 0,7 6-8 0,0 0 0 0,3-6-1 0,4 2 0 16,3 4-18-16,4 0-9 0,7 0 10 0,0 0-10 16,0 0 0-16,0 0-8 0,4 10-1 0,6-1 0 15,-3-9 1-15,7 10 0 0,8-4 0 0,-5-3 0 16,4 3 8-16,1-3 0 0,2 4 0 0,1-7-8 16,0 3 8-16,-4-3 0 0,-4 6 0 0,12-6 0 15,-8 0 0-15,-3 0 0 0,-1 0 0 0,-3-6 0 16,0 6 0-16,-3 0 0 0,-4 0 0 0,-7 0-12 15,0 0-12-15,0 0-2 0,0 0-1 0,0 0 0 16,0 0-38-16,0 0-8 0,-4-10-2 0,-3 10 0 16,0-3-38-16,-3 3-8 0,-8 3-2 15,1-3 0-15,-5 0 52 0,-2 7 11 0,-5-7 1 16,1 3 1-16,0 3 94 0,3 0 20 0,-3-2 3 0,7-4 1 0,7 6 17 16,-4-3 4-16,8-3 1 0,-1 0 0 0,0 6-23 0,4-3-5 15,7-3-1-15,0 0 0 0,0 7-27 0,0-4-6 16,4 3 0-16,10-3-1 0,0 3-19 0,14 4 0 15,4-4 0-15,0-3 0 0,3-3 11 0,0 0-2 16,-3 7 0-16,3-14 0 0,1 7-1 0,-1-3-8 16,4-3 12-16,0 6-4 15,3-10-36-15,0 10-8 0,-3-6-2 0,-4 6-958 0</inkml:trace>
  <inkml:trace contextRef="#ctx0" brushRef="#br0" timeOffset="7863.589">12312 14793 230 0,'0'0'20'0,"0"0"-20"0,0 0 0 0,0 0 0 15,0 0 194-15,0 0 34 0,3 6 8 0,5-3 0 16,-8-3-148-16,10 6-29 0,4 1-7 0,4-4 0 16,3 6-16-16,4 1-4 0,-1-1 0 0,8 0 0 15,0 1-22-15,3 2-10 0,0-2 8 0,8-1-8 16,-4 4 15-16,-1-4-3 0,1-3 0 0,4 1 0 15,-5-4 16-15,5 3 4 0,-1-6 0 0,4 3 0 16,-4-3 4-16,1-3 2 0,2-3 0 0,1 3 0 16,0-10-14-16,0 4-2 0,0-4-1 0,0-3 0 15,-4 1 1-15,4-4 0 0,0 6 0 0,3-12 0 16,-3 10-1-16,46-29 0 16,-22 16 0-16,-38 18 0 0,3-2-4 0,1-4-1 0,-1-3 0 0,0 0 0 0,0-3-1 15,-3-6-1-15,3 3 0 0,4 3 0 16,-3-9 3-16,-1 9 1 0,0-10 0 0,0 1 0 0,1-3 1 15,-5-1 0-15,1-3 0 0,0-5 0 0,-7 8 5 16,-1-3 0-16,-3 4 1 0,-3-1 0 0,0-2 5 0,-4 2 1 16,-7 1 0-16,4-4 0 0,-4 4-7 0,0-4 0 15,-7-6-1-15,0 0 0 0,-7 7-9 0,3-7-2 16,-7 6 0-16,-3-3 0 0,-3 7-12 0,-1 2 11 16,-7-2-11-16,-3-1 10 0,-4 7-10 0,1-6 10 15,2 9-10-15,-6-4 10 0,0 1-10 0,0 3 8 16,-1 0-8-16,1 3 8 0,0-3-8 0,-1 9 0 15,-2-2 0-15,-5-1 0 0,1 3 0 0,-4 7 0 0,-3-10 0 16,-1 9 0-16,5 1 8 0,-1 0-8 0,3 2 8 16,-6-2-8-16,7 6 0 0,-1 3 0 0,1-7 0 15,-4 14 0-15,0-7 0 0,0 3 0 16,0 6 8-16,1 1-8 0,-1-4 0 0,0 10 0 0,0-4 0 16,0 4 8-16,4-4-8 0,0 4 0 0,-4 3 0 0,0 0 8 15,0 6-8-15,-3-6 12 0,3-4-12 0,-4 4 12 16,4 0-3-16,1 0 0 0,2 6 0 0,1-6 0 15,3-1-9-15,0 8 8 0,4-8-8 0,0 7 8 16,-1 4-8-16,5-4 10 0,-1 3-10 0,4 6 10 16,0 4-10-16,3-3 0 0,4-1 0 0,-1 4-11 15,8-4 11-15,0-6 12 0,0 4-2 0,7-4-1 16,0-3-9-16,4-3 0 0,-1 3 0 0,4 3 0 16,4-9 0-16,-1 13 0 0,-3-4 0 0,7 9 0 15,0-2 0-15,4 3 0 0,3 5 0 0,-4 1 0 0,5-9-10 16,-1 2 10-16,0-2-13 0,0 3 5 0,0-4 8 15,0 1 8-15,-3-1-8 0,3-6 11 16,0 7-11-16,4-7 0 0,-8 0-12 0,8-3 12 0,-4 4 0 0,4-4 15 16,-1 3-1-16,1-9 0 15,-4 3-22-15,4-4-5 0,3-5-1 0,3 3 0 0,-2-7 25 0,2 7 5 16,4-13 0-16,4 6 1 0,-4-2-17 0,4-7-9 16,3 0 1-16,4-7 0 15,-3 4-52-15,2-6-11 0,-2-7-1 0,6 0-679 16,-3 4-135-16</inkml:trace>
  <inkml:trace contextRef="#ctx0" brushRef="#br0" timeOffset="10127.526">19142 14614 1036 0,'-4'0'23'0,"-6"0"5"0,-4 0 0 0,3 6 1 0,4-3-29 0,-4-3 0 0,4 0 0 0,0 7 0 16,7-7 107-16,0 0 15 0,0 0 3 0,0 0 1 15,0 0-54-15,0 0-10 0,7 0-2 0,4 9-1 16,3-9-42-16,0 9-8 0,7 1-1 0,0-4-8 15,4 3 18-15,0-5-3 0,-1 5-1 0,5 4 0 16,2-4 0-16,-2 0 0 0,6-5 0 0,4 5 0 16,0 0 2-16,3-2 1 0,4 2 0 0,3-9 0 15,-3 9 3-15,3-9 0 0,-3 0 0 0,7 7 0 16,-11-7-6-16,8-7-1 0,3 7 0 0,7 0 0 16,0-9-2-16,-4 9-1 0,4-9 0 0,4 2 0 15,-4 4 2-15,0-6 0 0,-4-1 0 0,8 1 0 16,-8-7-2-16,-3 7 0 0,3-1 0 0,1-5 0 15,-4 2 2-15,0-2 1 0,-8-1 0 0,5-3 0 16,-4-9-1-16,0 3 0 0,-4 0 0 0,4 3 0 0,-4-13-2 16,0 7-1-16,-6-13 0 0,3 4 0 0,-8-1 2 0,5-3 0 15,-5 4 0-15,-2-1 0 0,-8 3-3 16,3 1 0-16,-2-4 0 0,-1-6 0 0,-7 10 0 0,-4-1-8 16,1-2 12-16,0 2-4 0,-4 1-8 0,-7-4 10 15,0 4-10-15,0-4 10 0,-4 4-10 0,-3-1 0 16,-7 7 0-16,-4-7 0 0,4 7-8 0,-7 0 8 15,-7-7-10-15,0 1 10 0,-4 6 0 0,0 0 0 16,0-7 0-16,-3 10 0 0,0-3 0 0,0 3 0 16,-1 3 8-16,1 0-8 0,3 0 11 0,-3 6-2 15,0-3 0-15,-1 4 0 0,-2 2-9 0,-5-3 12 16,1 7-12-16,-7 3 12 0,-1-4-12 0,4 7 0 16,-3-3 0-16,-4 3 0 0,4-4 0 0,-1 7 0 0,-3 0 0 15,0 0 8-15,-3 0-8 0,3 0 10 0,0 0-10 0,-3 7 10 16,6-4 2-16,1 6 1 0,-1-2 0 15,-2 2 0-15,6 0-23 0,0 1-5 0,-4-1-1 0,1 7 0 16,3-4 35-16,-3 4 6 0,3 3 2 0,0 0 0 16,-3-4-15-16,6 1-4 0,1 3 0 15,3-7 0-15,0 10-8 0,1-3 8 0,-1-6-8 0,0 9 8 16,0-3-8-16,4-7 10 0,0 10-10 0,3-9 10 16,4 5-10-16,-1-2 0 0,8 9 9 0,0-6-9 15,3 0 0-15,1 9 8 0,3-3-8 0,0 3 0 16,3 7 16-16,0-1 0 0,8-5-1 0,-1 8 0 15,4-2-30-15,4-1-5 0,-1 4-2 0,8-4 0 16,0 4 22-16,-1-4 0 0,4 10 0 0,0 0 0 16,1 3 13-16,2-3 7 0,4 0 2 0,0 0 0 0,4 0-31 0,3-7-7 15,-3-2 0-15,3-1-1 0,-3-5 27 16,0-1 6-16,3-3 0 0,-3-6 1 0,-4 0-17 0,7-4 0 16,-3 4-13-16,6-10 5 0,1 1 8 0,0-1 8 15,7-2-8-15,0 2 11 0,6-9-11 0,1 6 0 16,4-3 0-16,3-3 0 15,0-3-137-15,3-3-20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8:40:06.0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12704 8662 1497 0,'-22'-3'66'0,"15"-3"14"0,4 6-64 0,-4-3-16 0,0-4 0 0,0 7 0 16,-4-9 72-16,4 9 12 0,7 0 1 0,0 0 1 16,-4 0-8-16,4 0-2 0,0 0 0 0,0 0 0 0,0 0-40 0,0 0-9 15,0 0-2-15,0 0 0 0,8 9 3 16,-1-2 1-16,3-4 0 0,1 6 0 0,-1-9 1 0,-3 6 0 15,4 4 0-15,0-10 0 0,-1 6-8 16,1-3-2-16,-1-3 0 0,4 7 0 16,-3-4-20-16,3-3-12 0,0 0 2 0,4 0 0 0,-4 0 34 0,0 0 6 15,7-3 2-15,0-4 0 0,1 7 0 0,-1 0 0 16,3 0 0-16,1 0 0 0,7-3-45 0,-7-3-9 16,-1 12-2-16,1-6 0 0,3-6 39 0,-3 6 7 15,3 0 2-15,-3 6 0 0,-1-6-24 0,1 3 0 16,0-3 0-16,0 0 0 0,-1 0 0 0,-3 0 0 15,4 0 0-15,0 0 0 0,0 0 0 0,-4 0 0 16,7 0 0-16,-3 0 0 0,3 0 0 0,0 7 0 16,-3-7 0-16,3 3 0 0,4-3 13 0,-1 0-1 15,1 0-1-15,3 6 0 0,-3-6-11 0,0 0 0 0,0 0 9 16,-1 3-9-16,-2-3 8 0,-1 0-8 16,0 0 8-16,0 6-8 0,-3-6-10 0,7 3-6 15,-4-6-2-15,7 3 0 0,-6 0 33 0,-1 0 6 0,4 0 2 16,-1 0 0-16,1-6-23 0,3 6 9 0,-3 6-9 0,0-6 0 15,0-6 8-15,-4 6-8 0,0 0 0 0,4 0 0 16,-4 0 0-16,-3 0 0 0,3 0 0 0,0 6 0 16,-3-6 8-16,3 0-8 0,0 0 0 0,0 0 0 15,1 0 8-15,-1 0-8 0,-3 0 9 0,-1-6-9 16,1 3 30-16,-4-3 0 0,-3 6 0 0,-1-10 0 16,-2 7-30-16,-1-3 0 0,-4 0 0 0,1 2 0 15,-4-2-33-15,0-3-13 0,-7 9-2 16,0 0-776-16,0 0-156 0</inkml:trace>
  <inkml:trace contextRef="#ctx0" brushRef="#br0" timeOffset="571.8408">12693 8706 864 0,'-11'-3'76'0,"-3"-3"-60"0,4 6-16 0,-1 0 0 15,1-10 91-15,-1 7 15 0,-3-3 3 0,3 6 1 16,4-6-15-16,0 2-3 0,0-2-1 0,7 6 0 15,0 0-17-15,0 0-3 0,0-3-1 0,0 3 0 16,0 0-28-16,0 0-6 0,0 0 0 0,0 0-1 16,0 0-12-16,7-6-3 0,4 6 0 0,-1 0 0 15,4 0-3-15,1 6-1 0,-1-3 0 0,3 3 0 16,4-2-8-16,1 2-8 0,-1 3 12 0,3-2-12 16,-2-4 8-16,2 3-8 0,5-3 0 0,-1 3 0 15,-4-3 21-15,8-3-2 0,3 7-1 0,-3-7 0 16,4 0-18-16,-1 0 0 0,7 0-13 0,0 0 5 15,1-7 8-15,-4 7 9 0,6 7-1 0,-2-7-8 16,-4 0 18-16,42-7-3 0,-14 7-1 16,-39 0 0-16,4 0-2 0,3 0-1 0,0 0 0 0,8 7 0 0,-1-4 22 0,0-3 5 15,1 6 1-15,-5-6 0 0,1 0-27 0,0 0-4 16,0 0-8-16,3 0 11 0,4 0 10 0,-4 0 3 16,8 6 0-16,-1-2 0 0,-3-4-8 0,3 0 0 15,-6 0-1-15,3 0 0 0,-4 0-7 0,0 6 0 16,-3-6-8-16,0 3 12 0,0-3-4 0,-1 0 0 15,5 6-8-15,-4-6 12 0,-4 3-4 0,0-3-8 16,-3 7 11-16,0-4-11 0,-8-3 0 0,-2 6 0 16,-1-3 0-16,-4-3-783 15,1 0-158-15</inkml:trace>
  <inkml:trace contextRef="#ctx0" brushRef="#br0" timeOffset="1598.595">12079 10970 1278 0,'-25'-6'56'0,"15"6"12"0,-4-3-54 0,0 3-14 0,3-7 0 0,0 7 0 15,1-3 107-15,-1-3 18 0,4 6 4 0,-3-3 1 16,3-3-57-16,3 6-11 0,-3 0-2 0,7 0-1 16,0 0 9-16,0 0 3 0,0 0 0 0,11 0 0 15,6-7-55-15,-3 7-16 0,4 0 0 0,3 7 8 16,4-7-8-16,3 0-13 0,0 6 3 0,4-3 1 15,-4-3 9-15,0 6 12 0,4-6-2 0,-4 0-1 16,1 3-9-16,-1-3-12 0,0-3 2 0,0-3 1 16,4 6 18-16,-4 0 4 0,-3-9 1 0,3 9 0 0,-3-7-6 15,0 4-8-15,-8 3 11 0,1-6-11 0,0 6-9 16,-4 0-9-16,-7 0-2 0,3-3 0 0,-10 3 47 16,0 0 9-16,0 0 1 0,0 0 1 0,-10-6-38 0,-4 6 0 15,-1 0 0-15,-2 0 0 0,-4-4 0 0,-4 4-10 16,-7-6 10-16,0 6-13 15,4 0-13-15,-7-3-2 0,0 3-1 0,-4-6 0 0,4 3 49 16,-4-4 11-16,0 4 1 0,0-3 1 0,4 6-17 0,3-6-3 16,7 2-1-16,4 4 0 0,0 0 3 0,7 0 0 15,0 0 0-15,0 0 0 0,3 0-15 0,1 0 9 16,-1 0-9-16,8 4 8 0,3-4 4 0,0 0 1 16,0 0 0-16,0 0 0 0,0 0-13 0,7 0-18 0,7 6 4 15,3 0 1-15,1-3 13 0,7-3 0 16,-1 7 0-16,5-4 0 0,-1-3 0 0,0 6 0 15,4-3 0-15,-4-3 0 0,-3 0 0 0,-1 6 0 16,1-6 0-16,0 0 0 0,-4 0 0 0,0 0 0 0,-7 0 0 16,4 0 0-16,-4 0 0 0,-3 0 0 0,-4 0 0 0,-7 0 0 15,7 0 0-15,-7 0 0 0,0 0 0 0,0 0 0 16,0 0 0-16,-7 0 0 0,-4 0 0 0,-3 0 0 16,-4-6 0-16,1 6 0 0,-5-3 0 0,-2-3 0 15,-1 3 0-15,-3-4 0 0,0-2 0 0,3-1 0 16,0 4 48-16,1-3 13 0,2 6 3 0,1-4 0 15,7 4-52-15,4-3-12 0,-1 6 0 0,4 0 0 16,0-3 34-16,7 3 4 0,0 0 1 0,0 0 0 16,7 3-63-16,3 6-12 0,5-2-2 15,2 2-1-15,4-6 39 0,1 7 0 0,2 2 0 0,1-2 0 0,0-7 0 16,-1 6 0-16,1-3 0 0,3-2 0 16,8-4-110-16,-1 0-14 0,0 0-4 15,11-4-921-15</inkml:trace>
  <inkml:trace contextRef="#ctx0" brushRef="#br0" timeOffset="3304.651">16281 10983 1036 0,'0'0'23'0,"0"0"5"0,0 0 0 0,0 0 1 0,0 0-29 0,0 0 0 0,-4-3 0 0,4 3 0 15,-3 0 57-15,3 0 6 0,-4-7 1 0,4 7 0 16,0 0 0-16,0 0 0 0,0 0 0 0,0 0 0 16,0 0 0-16,0 0 0 0,0 0 0 0,0 0 0 15,0 0-36-15,0 0-6 0,0 0-2 0,0 0 0 16,0 0 18-16,0 0 3 0,0 0 1 0,0 0 0 15,0 0-3-15,0 0-1 0,7 0 0 0,-7 0 0 16,0 0-17-16,0 0-3 0,0 0-1 0,7-3 0 16,4-3-2-16,-4 6-1 0,-7 0 0 0,7-3 0 15,0 3-6-15,4-7-8 0,-4 7 11 0,3 0-11 16,-3-3 9-16,4 3-9 0,-4-6 0 0,7 6 9 0,-3 0-9 16,-1 9 0-16,1-2 0 0,3-4 8 15,-4 3-17-15,5-3-4 0,2-3-1 0,-3 7 0 0,4-4 14 16,0 3 0-16,-1 0 0 0,1-3 0 0,3-3 0 15,-3 7 0-15,-1-7 0 0,1 3 0 0,0-3 0 0,3 0 0 16,-4 6 0-16,5-3 0 0,-5-3 20 0,4 6 8 16,1-6 0-16,2 4 1 0,-3-4-18 0,1 0-11 15,2 0 12-15,1 0-12 0,0 0 9 0,-1 0-9 16,-2 0 0-16,2 0 9 0,1 0-9 0,0 0 0 16,-4 0 9-16,0 6-9 0,0-3 0 0,-3-3 0 15,3 0 0-15,-3 6 8 0,-1-6 11 0,-3 0 2 16,4 3 1-16,0 4 0 0,-8-7-22 0,4 0 0 15,-3 0 0-15,-1 0 0 0,1 0 0 0,0 6-13 16,-1-3 1-16,-3-3 1 0,0 0 11 0,0 0-12 0,-7 0 12 16,7 0-12-1,0 0-136-15,1 0-28 0,-8 0-6 0</inkml:trace>
  <inkml:trace contextRef="#ctx0" brushRef="#br0" timeOffset="3873.654">16337 10980 403 0,'0'0'36'0,"0"0"-36"16,0 0 0-16,0 0 0 0,0 0 252 0,0 0 43 0,4 3 9 15,6-3 1-15,-6 0-192 0,6 0-38 0,-6 0-8 0,6 0-2 16,1 0-8-16,0 0-1 0,6 6-1 0,1-6 0 16,0 6-19-16,3-3-3 0,3-3-1 0,-2 0 0 15,2 0-14-15,5 7-3 0,-1-4-1 0,-4 3 0 16,5-3-2-16,2 3-1 0,5-2 0 0,2 2 0 15,-2-3-11-15,-1-3 12 0,0 6-12 0,4-6 12 16,0 3-12-16,-4 4 12 0,0-7-12 0,1 0 12 16,-4 6-4-16,3-3 0 0,-7 3 0 15,0-3 0-15,4 4-8 0,-4-4 10 0,-3 3-10 0,-4-3 10 16,4-3-10-16,-8 0 8 0,1 7-8 0,0-7 8 16,-4 3 3-16,0 3 0 0,0-6 0 0,0 9 0 0,-3-9-11 0,-1 7 0 15,-3-4 0-15,-7-3 8 16,0 0-147-16,0 0-29 0,0 0-7 0</inkml:trace>
  <inkml:trace contextRef="#ctx0" brushRef="#br0" timeOffset="4409.146">16182 11042 1267 0,'0'0'28'0,"0"0"5"0,0 0 2 0,0 0 1 0,0 0-36 0,0 0 0 0,0 0 0 0,7 3 0 15,0-3 27-15,4 7-2 16,-1-7 0-16,4 0 0 0,4 0 11 0,-4 0 3 0,4 6 0 0,-1-6 0 16,5 3-31-16,2-3-8 0,1 0 0 0,7 9 0 15,-4-9 52-15,4 0 10 0,-1 7 2 0,1-4 0 16,-4-3-52-16,4 0-12 0,-4 6 0 0,-3-6 0 15,7 0 54-15,3 3 8 0,0-3 2 0,1 0 0 16,2 7-48-16,5-7-8 0,-4 3-8 0,13 3 9 16,-6 3-9-16,0-9 0 0,-7 10-10 0,7-4 10 15,-7-3 23-15,-1 7 10 0,5-10 3 0,3 6 0 16,-11-3-14-16,4-3-2 0,3 6-1 0,0-3 0 16,1 4-3-16,-4-7 0 0,-1 6 0 0,-2-3 0 15,-1-3-4-15,0 6 0 0,0-3-1 0,4-3 0 16,-3 7 3-16,-1-4 1 0,0-3 0 0,4 6 0 0,0-3-3 15,3-3 0-15,-3 7 0 0,3-4 0 0,-3 3 3 0,0 0 0 16,-4-3 0-16,4 7 0 0,-4-4-15 0,0-3 9 16,1-3-9-16,3 6 8 0,-1-2 17 15,1-4 3-15,0 0 1 0,0 0 0 0,0 0-13 0,-1-4-2 16,-2 4-1-16,-1 0 0 0,0-6-1 0,-3 6 0 16,3 0 0-16,-3-3 0 0,-4 3-3 0,0-6-1 15,1 6 0-15,-1 0 0 0,-3 0-8 0,-1 0 0 16,1 0 9-16,0 0-9 0,3 6 8 0,-7-6-8 15,0-6 10-15,0 6-10 0,1 0 0 0,-5 0 8 16,1-3-8-16,-1-4 0 16,-2 7-82-16,-5-9-19 0,-3 3-4 0</inkml:trace>
  <inkml:trace contextRef="#ctx0" brushRef="#br0" timeOffset="5690.564">9902 5420 1594 0,'-10'0'71'0,"3"0"14"0,0 0-68 0,0 0-17 16,7 0 0-16,0 0 0 0,0 0 104 0,0 0 16 0,0 0 4 0,0 0 1 15,0 0-72-15,10 0-14 0,-3 3-3 0,7 3-1 16,4-6-23-16,10 3-12 0,1-3 12 0,2 7-12 16,1-7 0-16,3 0 0 0,1 0 0 15,-1 0 0-15,-3 0 0 0,3 0 0 0,4 0 0 0,-8 0 0 16,-9-7 8-16,2 4-8 0,15 3 0 0,-4 0 0 15,-6-6 12-15,-1 3-12 0,-7 3 12 0,4-7-12 16,-1 4 0-16,-2-3 0 0,-15 6-15 0,3-9 5 16,4 9 10-16,-7-3 0 0,-7 3 10 0,-3-7-10 15,-4-2-9-15,0-1-8 0,-7 10-2 16,-8-6 0-16,-16 3-15 16,6-3-3-16,11 6-1 0,-11 0 0 0,-10-10 16 0,-1 10 3 0,5 0 1 0,2-3 0 15,-3-3 18-15,8 6 12 0,-1 0-1 0,4 0-1 16,3 0 13-16,4 0 2 0,3 6 1 0,4-3 0 15,4-3-6-15,-1 0-2 0,11 0 0 0,0 0 0 16,0 0-18-16,7 10 0 0,0-1 0 0,7 1 0 0,4-4 0 0,3 3-12 16,4-2 12-16,3-4-12 0,-3 6 12 0,3-3 0 15,7-3 0-15,4-3 0 0,0 0 0 0,-4 0 0 16,-7 0 0-16,7 0 0 0,1 0 0 0,-1-3 0 16,-7-3 0-16,0 6 10 0,1-3-2 0,-5-3-8 15,-2 3 12-15,-8-4-4 0,0 4 2 0,-4-3 0 16,4 0 0-16,-6 2 0 0,-8 4-10 0,0 0 0 15,3-6 0-15,-3 6 0 0,-7-3 0 0,-4-3 0 16,-6 6 0-16,3 0 0 0,-4 0 0 0,-10 0 8 16,-7 0-8-16,3 6 8 0,4-6 6 0,-4 3 1 15,-11-3 0-15,1 6 0 0,10-6 10 0,-3 0 3 16,7 0 0-16,3 4 0 0,1-4 1 0,6 6 1 16,7-6 0-16,1 6 0 0,3-6-14 0,7 0-4 0,0 0 0 15,0 3 0-15,3 7-12 0,4-1 0 16,0-3-9-16,14 4 9 0,4-1-20 0,0-6 3 0,-4 4 0 0,7 2 0 15,8-3 17-15,2-3 12 0,-9-3-1 0,2 10-1 16,5-10-10-16,-1 0 0 0,7 0 0 0,-7 0 0 16,-3 0 0-16,0 0 0 0,10 0 0 0,-3 0 0 15,-4 0-124 1,1-10-26-16</inkml:trace>
  <inkml:trace contextRef="#ctx0" brushRef="#br0" timeOffset="10082.697">10407 16335 864 0,'0'0'76'0,"0"0"-60"16,-4 0-16-16,4 0 0 0,11 7 112 0,-11-7 20 0,0 0 4 0,0 0 1 16,11 3-74-16,-1 6-15 0,-3-2-4 0,0-4 0 15,0 3 9-15,4 3 2 0,10 1 0 0,0-4 0 16,0-3-10-16,1 7-1 0,-5-4-1 0,4-3 0 15,1 3-8-15,2-6-2 0,-3 3 0 0,8 4 0 16,-1-7-33-16,0 9 0 0,-10-9-12 0,6 0 3 16,12 0 42-16,-12 0 9 0,-6 0 2 0,-4 0 0 15,7 0-28-15,-3 0-6 0,3 0-1 0,-7 0 0 16,-14 0-1-16,7-3 0 0,7 3 0 0,-3 0 0 16,-11 0 2-16,0 0 0 0,0 0 0 0,0 0 0 15,0 0-10-15,-7-6-9 0,-7 6 9 0,7 0-13 16,7 0 37-16,-11-7 7 0,-17 4 1 0,7 3 1 0,3 0-25 15,-7-6-8-15,-3 6 0 0,-4-3 0 16,-3 3 9-16,3-6-9 0,4 6 0 0,-4-4 9 0,-3-2-9 16,3 6 12-16,8-9-12 0,-4 9 12 0,-4-3 6 0,4-4 2 15,13 7 0-15,1 0 0 0,0-6-6 0,4 3-1 16,-4 3 0-16,6 0 0 0,8 0-13 0,0 0 11 16,0 0-11-16,0 0 10 0,11 0-10 0,0 0-11 15,-4 3 3-15,7 3 0 0,0-6 8 0,4 0-13 16,10 0 5-16,0 7 8 0,-10-7-10 0,6 0 10 15,5 0 0-15,-5-7-9 0,-3 7 9 0,1 0 0 16,-1 0 0-16,3-6 8 0,1 6-8 0,-7-3 0 0,-8 3 0 16,1 0-8-16,3 0 8 0,-3-6 8 0,-11 6-8 15,7 0 11-15,3 0-2 0,-3 0 0 0,-7 0 0 0,0 0 0 16,-14 0 7-16,4 0 0 0,3 0 1 16,-4 0 0-16,-7 0-4 0,-3 0-1 0,4 0 0 15,-5-3 0-15,1 3 7 0,-11 0 1 0,1-7 0 0,3 7 0 16,3-3-20-16,-7-3 0 15,-10 3 0-15,14-4 0 0,3 4 11 0,4-3 5 0,-4 3 0 0,4-3 1 16,3 6-9-16,4 0-8 0,7-7 12 0,0 7-12 16,-7-3 0-16,14 3 0 0,0 0 0 0,0 0 0 15,0 0-15-15,14 3 3 0,11 4 1 0,6 2 0 16,8-9 3-16,0 6 0 0,-11-3 0 0,4-3 0 16,7 0 8-16,-7 0 0 0,-1-3 0 0,5-3 0 15,-5 6 0-15,1-3 0 0,0-3 0 0,-8-1 0 16,1 4 0-16,3-3 0 0,1 3 0 0,-5-3 8 0,-10 2-8 15,8-2 0-15,2 6 8 0,5-9-8 0,-8 9 0 16,-4-3 9-16,4-4-9 0,-3 7 0 0,3 0 0 0,-7 0 0 16,-7 0-15-16,4 0 5 15,0 0-42-15,-4 0-8 0,-7 0-1 0,0 0-1 16,0 0-16-16,-4-9-3 0,-3 9-1 0,-11-9-586 16,-6 2-116-16</inkml:trace>
  <inkml:trace contextRef="#ctx0" brushRef="#br0" timeOffset="10545.297">10403 16307 576 0,'-14'10'51'0,"7"-10"-41"0,0 6-10 0,-7-3 0 16,-11 3 156-16,8-3 28 15,6 4 7-15,-3-4 1 0,-7 3-53 0,7-3-11 0,0-3-1 0,7 0-1 16,-4 7-29-16,4-7-5 16,-4 0-2-16,11 0 0 0,0 0-36 0,0 0-7 15,0 0-2-15,11 9 0 0,7-9-45 0,-1 9 0 0,8-9 0 0,0 10 0 16,-1-10 0-16,8 9 0 0,14-9 0 0,-4 6 0 15,-6-2 0-15,6-4 0 0,0 6 0 0,1-6 0 16,-8 0 0-16,0 3 0 0,4-3 0 0,0 0 0 16,0 6 0-16,-8-6 0 0,-10 0 0 0,4 3 0 15,10-3 0-15,-10 7 19 0,-11-7-3 0,4 6 0 16,0-6-25-16,-4 3-6 0,-4-3-1 0,-10 0 0 16,0 0 42-16,0 0 8 0,0 0 2 0,0 0 0 15,-14 0-15-15,4 0-2 0,2-3-1 0,-6-3 0 16,-3 6-6-16,-4-10 0 0,-4 4-1 0,0-3 0 15,4-1-11-15,-7 1 10 0,-8-1-10 0,5 1 10 0,6 0 3 0,-3-1 1 16,0 4 0-16,-1-4 0 0,8 7 8 16,0-3 2-16,3 6 0 0,1 0 0 0,-4 0-9 15,10 0-2-15,11 0 0 0,-11 6 0 0,1-3-4 0,10-3-1 16,0 0 0-16,10 10 0 0,5-1-8 0,-1 1-14 16,3-1 3-16,8 4 1 0,7-1 10 0,-4-6-12 15,0 4 12-15,7-7-12 0,8 3 12 0,-4 4 0 16,-8-10 0-16,5 6 0 0,-5-3 0 0,8-3 0 15,4 0 0-15,-1 0-8 16,-10 0-134-16,3 0-26 0,4-3-6 0,-11-3-1 0</inkml:trace>
  <inkml:trace contextRef="#ctx0" brushRef="#br0" timeOffset="13070.943">16147 16530 172 0,'-11'-6'8'0,"11"6"1"0,0 0-9 0,-7-10 0 15,3 10 0-15,-3-9 0 0,4 6 196 0,-1-4 38 16,1 1 7-16,-1 3 2 0,4 3-103 0,0 0-21 15,0 0-4-15,-7-6-1 0,0 6-10 0,7 0-3 16,0 0 0-16,0 0 0 0,0 0-23 0,0 0-5 16,0 0-1-16,0 0 0 0,0 0-22 0,0 0-5 15,0 0-1-15,0 0 0 0,0 0-14 0,0 0-3 16,0 0-1-16,0 0 0 0,0 0-26 0,0 0 8 16,0 0-8-16,0 0 0 0,0 0 0 0,7 6 8 15,0-6-8-15,-7 0 0 0,0 0 8 0,11 3-8 16,-4 3 0-16,4-6 8 0,-1 0 0 0,1 7-8 0,-4-4 12 15,3-3-4-15,1 0-8 0,0 6 12 0,-1-3-12 0,4-3 12 16,-3 0-4-16,3 6-8 0,0-6 12 16,0 4-4-16,-3-4-8 0,-1 0 0 0,4 6 9 0,1-6-9 15,-1 0 9-15,0 3-9 0,0-3 12 16,3 0-12-16,-2 0 11 0,-1 0-11 0,3 0 10 0,-3-3-10 16,4 3 10-16,-4 0-10 0,0-6 10 0,4 6-10 15,-4 0 8-15,0 0-8 0,0 0 0 0,4 0 9 16,0-4-9-16,-1 4 8 0,-3 0-8 0,4 0 8 15,-4 0-8-15,7 0 0 0,-3 0 9 0,3 4-9 16,-3-4 0-16,3 0 8 0,4 0-8 0,-1 0 0 16,-3 6 8-16,1-6-8 0,2 0 10 0,1 0-10 15,0 0 11-15,-4 0-11 0,0 0 12 0,4 0-12 0,-4 0 11 16,4 0-11-16,-4 0 10 0,3 3-10 0,-2-3 8 0,-1 0-8 16,3 6 0-16,1-6 0 0,0 10 8 0,0-10-8 15,-1 6 0-15,1-3 9 0,0-3-9 0,-1 10 8 16,1-10-8-16,0 0 8 0,-1 6-8 0,1-6 12 15,3 0-12-15,4 3 12 0,-7-3-12 0,-1 0 12 16,5 0-12-16,-5 0 12 0,1 0-4 0,0 0 0 16,3 0 0-16,-3 0 0 0,-1 0-8 0,1 0 10 15,-4 0-10-15,4 0 10 0,3 6-10 0,-3-6 0 16,0 3 9-16,3-3-9 0,-4 7 0 0,5-7 9 16,-1 3-9-16,4 3 0 0,-4-6 12 0,4 3-12 15,-4-3 12-15,4 6-12 0,-1-12 13 0,-2 6-4 16,-1 6-1-16,0-6 0 0,0-6-8 0,-3 6 12 15,3 0-12-15,-3 0 12 0,3 0-12 0,0-3 8 16,-3 3-8-16,3 0 8 0,0 0-8 0,1 0 0 0,-1-6 9 16,0 6-9-16,0-3 0 0,1 3 8 0,-1 0-8 0,-4 0 0 15,5-7 0-15,-5 7 0 0,1 0 0 0,-4 0 8 16,4 0-8-16,-4 0 0 0,0 0 0 0,4 0 0 16,-4 0 0-16,0 0 8 0,0 0-8 0,4 0 0 15,-4 0 0-15,0 0 9 0,-3-3-9 0,3 3 0 16,0-6 10-16,1 6-10 0,-5-3 8 0,4 3-8 15,-3-6 8-15,0 6-8 0,-1 0 0 0,-3-4 8 16,4-2-8-16,-7 6 0 0,3 0 9 0,-4 0-9 16,1 0 0-16,0 0 9 0,-4 0-9 0,0 0 0 15,0 0-8-15,0 0-9 0,-7 0-2 0,0 0 0 16,0 0-173-16,0 0-36 0</inkml:trace>
  <inkml:trace contextRef="#ctx0" brushRef="#br0" timeOffset="15797.287">16683 15975 1292 0,'0'0'28'0,"0"0"7"0,0 0 1 0,0 0 0 0,7 3-36 0,4-3 0 16,-4 6 0-16,7-3 0 0,-4-3 47 0,8 0 2 15,3 7 1-15,4-4 0 0,-1-3-16 0,5 6-3 16,-1-3-1-16,4-3 0 0,-1 0-10 0,-2 0-1 16,2 0-1-16,5 0 0 0,-5 0 6 0,-2-3 2 15,-1-3 0-15,4-4 0 0,-4 1-4 0,-3 0-1 16,3-1 0-16,0-9 0 0,-3 1-1 16,-1-4-1-16,1-7 0 0,-4 1 0 0,-7 0-2 0,4-3 0 15,-4 2 0-15,0-5 0 0,-3 6-5 0,-4-1-2 16,3 1 0-16,-3-3 0 0,-3 9-2 0,0-9 0 15,-1 9 0-15,-3-10 0 0,-3 10 12 0,-1-3 1 16,0-3 1-16,-3 3 0 0,-3-3 4 0,3 3 1 16,-7-1 0-16,0-2 0 0,-4 3 1 0,0 6 0 0,-3 1 0 15,-7-8 0-15,3 8-7 0,-3-1-1 0,3 0 0 16,-3 3 0-16,0-3-7 0,0 1-1 16,-4 2-1-16,4-3 0 0,-4 0-11 0,4 10 0 0,-8 0 0 0,5-1 8 15,2 4-8-15,1-4 0 0,-4 10 9 0,1-3-9 16,-1 3 8-16,4 0-8 0,-1 3 8 0,-2 4-8 15,3 2 0-15,-1 4 8 0,5 2-8 0,-1 4 0 16,0 0 0-16,1 0 0 0,-1 6 0 0,0 3 0 16,0 7 0-16,4-1-8 0,-3 13 8 0,6 6-8 15,4-9 8-15,0 0 0 0,-4 6-9 0,7-9 9 16,4 3 0-16,4 0 0 0,3 0-9 0,7 0 9 16,0 9 0-16,4-6 0 0,6 6-8 0,1-9 8 15,7 0 0-15,-4-9 0 0,3-7-8 0,1 0 8 16,3-3 0-16,1 0-8 0,-1-6 8 0,4-3 0 15,-1-7-8-15,1 1 8 0,7-10 0 0,3 0-707 16,1-7-136-16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8:41:08.1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25795 2378 1602 0,'0'0'71'0,"4"9"14"0,-1 7-68 0,1-3-17 16,3 9 0-16,-4 6 0 0,1-3 88 0,-1 13 13 15,1-1 3-15,-1 7 1 0,1 9-45 0,-1-6-8 16,1 4-3-16,-4 2 0 0,4-15-22 0,-4 5-5 16,3 4-1-16,4-3 0 0,-3-9-21 0,3-10-15 15,0 3 3-15,-4 0 0 0,4-3 41 0,0-6 9 16,4-3 2-16,0-4 0 0,-4-5-12 0,3-1-3 16,4-12 0-16,0-10 0 0,1-3 23 0,2-15 4 15,-3 2 0-15,4-11 1 0,-8-1-2 0,1 0-1 16,3-10 0-16,0 1 0 0,-3 9-17 0,3-9-3 15,-3 6-1-15,3-3 0 0,-4 12-12 0,-3 10-2 0,0-7-1 16,0 17 0-16,-3-11-14 0,3 7 9 0,-3 10-9 16,-1-4 8-1,-3-6-73-15,4 6-15 0,-1 1-4 0,1-4-743 0,-1 3-149 0</inkml:trace>
  <inkml:trace contextRef="#ctx0" brushRef="#br0" timeOffset="3247.369">13847 2852 2188 0,'0'0'48'0,"0"0"11"0,0 9 1 0,7 10 1 0,-4 6-49 0,4 0-12 0,0 13 0 0,0 5 0 16,-3 4 54-16,3-3 8 0,-4 16 2 0,4-4 0 16,1 4 0-16,-1 3 0 0,0-7 0 0,0 7 0 15,3 3-64-15,1 0 0 0,3 3-9 0,-3-13 0 16,3-12 9-16,0-6 11 0,-4-4-3 0,4-9 0 16,-3-6-8-16,3-10 0 0,-3 1 0 0,-1-10 0 15,1-10 0-15,3-2 0 0,-3-10 0 0,-1-16 0 16,-3-6 0-16,7 0 0 0,4-9 0 0,7 6 0 15,-1-3 0-15,1 9 0 0,0 0 0 0,-1-3 0 0,-2 7 28 16,-1 2 1-16,-4 1 0 0,5 6 0 16,-8 6-46-16,0-10-10 0,0 4-1 15,-3 3-1-15,3 3-79 0,-4-3-16 0,1 9-4 0</inkml:trace>
  <inkml:trace contextRef="#ctx0" brushRef="#br0" timeOffset="3502.18">14446 2789 172 0,'0'0'16'0,"0"0"-16"0,0 0 0 0,0 0 0 15,0 0 369-15,0 0 71 0,0 0 15 0,0 0 2 16,0 0-268-16,7 0-53 0,4-3-12 0,-1 3-1 15,5 0-51-15,-5 0-11 16,4-7-1-16,0 7-1 0,4-3-38 0,3-3-7 0,0 0-2 0,1 3 0 16,-1-4-12-16,0-2 8 0,4-1-8 0,-4 1 0 15,0 0-10-15,-3 2-8 0,3-2-2 0,-7 9 0 16,3-3-132-16,-2 3-28 0,-5-6-4 16</inkml:trace>
  <inkml:trace contextRef="#ctx0" brushRef="#br0" timeOffset="3671.926">14750 2698 403 0,'-11'0'17'0,"4"3"5"0,3-3-22 0,-3 6 0 16,0-3 0-16,-3 4 0 0,3 2 336 0,-4 0 64 16,1 7 12-16,-1-6 2 0,-3-1-266 0,3 10-54 15,-3-4-10-15,4 4-3 0,-1 0-18 0,0 6-4 16,-3-6-1-16,0 9 0 0,4-9-45 0,-1 6-13 16,0 3 0-16,4-12 8 15,0 3-40-15,4-3-8 0,-1-7-2 0,4 3 0 16,0-12-82-16,0 0-17 0,0 0-3 0,11-9-713 15</inkml:trace>
  <inkml:trace contextRef="#ctx0" brushRef="#br0" timeOffset="3828.055">14711 2735 633 0,'0'0'28'0,"0"0"6"0,0 0-34 0,0 0 0 16,0 0 0-16,3 16 0 0,1-6 254 0,-1-7 44 0,4 12 9 0,1 4 1 16,-1-3-153-16,-4-4-31 15,-3 10-7-15,7 0-1 0,-3 0-56 0,-4 0-12 0,3 6-3 0,1-2 0 16,3 2-29-16,-4-3-5 0,1 0-2 0,-1 0 0 31,4-3-30-31,1-13-7 0,2 7 0 0,1-7-653 0,-1-9-131 0</inkml:trace>
  <inkml:trace contextRef="#ctx0" brushRef="#br0" timeOffset="3997.559">15011 2939 288 0,'0'0'25'0,"0"0"-25"0,0 0 0 0,0 0 0 0,-4 10 394 0,1-4 74 15,3 3 14-15,0 4 3 16,0-7-252-16,3 7-50 0,-3-1-11 0,0 1-1 0,0-4-116 0,0 7-23 16,4 3-5-16,-4 0-1 15,7-4-26-15,-4-2 0 0,1 9 0 0,3-10 0 16,-4 4-200-16,4-13-35 0</inkml:trace>
  <inkml:trace contextRef="#ctx0" brushRef="#br0" timeOffset="4278.151">15480 2779 1612 0,'0'0'72'0,"-4"7"14"0,1-4-69 0,-4 12-17 0,-4-2 0 0,4 9 0 16,-3 0 191-16,-1-3 34 15,-3 15 7-15,-4 1 2 0,1 9-139 0,2 0-28 0,5-7-6 0,-1 7-1 16,4 3-25-16,0 3-6 16,4-3-1-16,6-3 0 0,1-6-20 0,3 3-8 0,0-13 0 0,3 6 9 31,5-9-46-31,-1-3-10 0,3-6-1 0,4-7-748 0,1-2-148 0</inkml:trace>
  <inkml:trace contextRef="#ctx0" brushRef="#br0" timeOffset="4545.829">15847 3080 1684 0,'-7'13'75'0,"0"-13"15"0,-4 9-72 0,-10 13-18 16,7-9 0-16,0-4 142 0,0 7 25 15,-1 3 5-15,1 0 0 0,-3-1-61 0,3 4-13 16,3 0-2-16,4-6-1 0,0 0-49 0,3-4-10 16,4-2-1-16,0-1-1 0,7 0-25 0,-3-2-9 15,7-4 0-15,-1 3 9 0,1-6 15 0,3 6 2 16,0-6 1-16,0 4 0 15,4-4-43-15,-1 0-9 0,1 9-2 0,3-9 0 0,-3 9 27 0,-1 1 0 16,1-4 0-16,-4 10 0 0,0-7 0 0,0 4 0 16,-3 2 0-16,0-2 0 0,-4 9 0 0,-4-3 0 15,1-7 0-15,-1 13 0 0,-6-6 0 0,3 0 0 16,-7 6 0-16,0 0 0 0,-4-9-9 0,0-4 9 16,-3 7-10-16,0-10 10 15,-7 1-32-15,3 2-1 0,1-8 0 0,-1-4 0 16,0 0-135-16,4-10-26 0,0-6-6 0,4 4-775 0</inkml:trace>
  <inkml:trace contextRef="#ctx0" brushRef="#br0" timeOffset="4745.053">16097 2808 864 0,'25'-4'38'0,"-14"4"8"0,3 0-37 0,0 10-9 0,-4-7 0 0,4 6 0 15,8 7 321-15,-5 3 63 0,1-10 12 0,-4 13 2 16,0 0-241-16,0 6-48 0,-3 7-9 0,3-1-3 0,-3 4 9 0,3 6 2 15,-4-3 0-15,4 6 0 16,-7 0-52-16,0 3-9 0,-3-3-3 0,-1-3 0 16,-3 6-20-16,0-3-4 0,-3-3 0 0,-4-6-1 15,3 6-19-15,1-1 0 0,-8 1 0 0,1 3-962 16,-1-12-198-16</inkml:trace>
  <inkml:trace contextRef="#ctx0" brushRef="#br0" timeOffset="5539.518">26233 2039 1267 0,'0'0'112'0,"0"0"-89"0,0 0-23 0,0 0 0 15,0 0 177-15,0 0 31 0,7 10 7 0,0-4 1 16,0 3-70-16,0-5-14 0,7 2-2 0,0 0-1 16,4-3-67-16,-1-3-14 0,1 7-2 0,7-7-1 0,-4 0-45 0,3-7 0 15,5 7 0-15,-1 0-10 0,0-3 26 16,0 3 6-16,-3-12 1 0,0 12 0 0,-1-4-23 0,-2 4-13 16,-5-9 1-16,1 9 1 15,-4 0-49-15,0-6-11 0,-3 6-1 0,-4 0-1 16,-7 0-221-16,0 0-44 0</inkml:trace>
  <inkml:trace contextRef="#ctx0" brushRef="#br0" timeOffset="5704.796">26610 2083 633 0,'0'0'56'0,"-3"0"-44"16,-8 0-12-16,0 0 0 0,11 0 236 0,-3-3 44 15,-8 3 10-15,4-6 2 0,-3 6-120 0,3 0-23 16,7 0-5-16,-8 6 0 0,-6-3-67 0,4-3-13 16,3 10-2-16,0-1-1 0,-4 0 3 0,4 1 0 15,0 6 0-15,0 2 0 0,0 7-52 0,0-6-12 16,0 0 0-16,0 0 0 0,-4 6-17 0,4 0-7 15,0-6 0-15,0 0-1 16,0-4-53-16,3-2-10 0,1-4-3 0,3-2 0 16,0-7-56-16,0 0-11 0,7 0-2 0</inkml:trace>
  <inkml:trace contextRef="#ctx0" brushRef="#br0" timeOffset="5862.213">26543 2074 1267 0,'0'0'56'0,"0"0"12"0,0 0-55 0,0 0-13 0,4 9 0 0,-1 1 0 16,-3-1 128-16,0 7 22 0,4-4 5 0,-1 4 1 15,1 3-68-15,-4-4-12 0,0 1-4 0,0 6 0 16,0-3-46-16,3 3-10 0,4 0-1 0,0-3-1 16,0-4-14-16,4 4-13 0,-4-3 2 0,4-4-929 15</inkml:trace>
  <inkml:trace contextRef="#ctx0" brushRef="#br0" timeOffset="6155.2778">26779 2246 921 0,'0'0'82'0,"0"0"-66"16,7 0-16-16,4 0 0 0,-4 0 188 0,0 0 35 15,4 0 6-15,-4-3 2 0,-7 3-106 0,7 3-21 16,0-3-4-16,0 7 0 0,-7-7-70 0,11 0-14 16,-8 9-2-16,4-3-1 0,-3-3-5 0,-1 7-8 15,1-4 11-15,-4 3-11 0,0 1 12 0,0-1-12 16,0 1 12-16,-4-1-12 0,1 7 0 0,-4-7 0 15,0 1 0-15,-1-1 0 0,1 10 40 0,0-10 12 16,-3 1 1-16,3 5 1 0,0-5 28 0,0-1 6 16,3-3 0-16,1 4 1 0,3-10-30 0,0 0-7 0,0 0 0 0,0 0-1 15,0 0-36-15,0 0-7 0,0 0-8 0,0 0 11 16,7-6-11-16,3 2 0 0,-3 4 0 0,4-6 0 31,3 6-94-31,-3 0-14 0,6-9-4 0,-3 9-680 0,4-3-137 0</inkml:trace>
  <inkml:trace contextRef="#ctx0" brushRef="#br0" timeOffset="6483.845">27464 2090 2185 0,'0'0'96'0,"0"0"21"0,-7 12-93 0,0-3-24 16,-4 10 0-16,0 6 0 0,1 4 56 0,-1 11 8 15,-3-2 0-15,4 12 1 0,-4-3-1 0,-1 10 0 16,5-4 0-16,-4 16 0 0,7-6 0 0,0-4 0 15,0-2 0-15,3 5 0 0,4-8-51 0,4-1-13 16,3-9 0-16,3 3 0 16,4-6-48-16,0-10-13 0,4 4-3 0,-4-17 0 15,4-2-153-15,3-7-31 0,35 10-7 0,-10-28-1 0</inkml:trace>
  <inkml:trace contextRef="#ctx0" brushRef="#br0" timeOffset="6783.261">27936 2566 864 0,'0'0'76'0,"0"0"-60"0,-3 0-16 0,-4 10 0 16,0-4 262-16,-4 3 50 0,1-6 9 0,-1 10 3 16,1-4-173-16,-5 4-35 0,-2-4-6 0,3 1-2 15,-4 5-10-15,4-5-2 0,3 5-1 0,1-5 0 0,3-7-61 0,0 6-12 16,7-2-2-16,0-7-1 0,0 0-19 0,3 9 8 16,4 0-8-16,0-9 0 15,0 10 0-15,4-4 0 0,3-6 0 0,0 10 0 0,0-7 0 0,0 3 0 16,-3 0 0-16,3 4 0 15,-3 2 0-15,-1-6 0 0,-3 4 0 0,4 2 0 0,-1 1 0 16,-6 0 0-16,3 2 0 0,-3-5 0 0,-1-1-8 0,-3 10 8 16,4-10 0-16,-8 7-9 0,1-7-4 0,-1 1-1 15,-3 5 0-15,0-2 0 16,-4-4-15-16,4 1-3 0,-3-4-1 0,-4-6 0 16,-1 9-87-16,-6-9-16 0,4 0-4 0</inkml:trace>
  <inkml:trace contextRef="#ctx0" brushRef="#br0" timeOffset="7014.951">28060 2180 2412 0,'7'0'53'0,"0"10"11"0,4-1 3 0,3 10 0 0,-4-3-54 0,4 3-13 0,1-1 0 0,-5 7 0 16,-3 1 107-16,0 2 18 0,4 0 4 0,-1 6 1 15,-3 4-60-15,-3-3-12 0,0 9-2 0,-4-1-1 16,0 1-37-16,0 3-7 0,-4 0-2 0,0 7 0 16,-6-4 44-16,-8-3 9 0,4-3 2 0,-3 9 0 15,-5-3-52-15,5 0-12 0,-4-6 0 0,6 0 0 16,-2-3-48-16,-1 0-13 0,1 3-3 16,-5 0-887-16,5-4-177 0</inkml:trace>
  <inkml:trace contextRef="#ctx0" brushRef="#br0" timeOffset="11326.509">14728 4611 957 0,'0'0'42'0,"0"0"10"0,0 0-42 0,0 0-10 0,-3 6 0 0,3-6 0 15,0 0 115-15,0 0 21 0,-7 3 4 0,0-3 0 16,7 0-39-16,0 0-8 0,0 0-1 0,-7 0-1 15,7 0-47-15,-7 0-8 0,7 0-3 0,-7 0 0 16,0 0-14-16,0 6-3 0,0 4-1 0,-4 9 0 16,0-4-15-16,-3 13 0 0,-3 1 8 0,-1 5-8 15,-3 7 0-15,0 0 9 0,-4 3-9 0,0 9 8 16,1 0-8-16,-5 1 0 0,1-1 0 0,-7 10 0 0,3-4 0 16,0-2 0-16,1 2 0 0,-5-2 8 0,5-4-8 15,2 0 0-15,5-3 0 0,-1 1 0 0,7-7 0 16,-3-1 0-16,7-2 0 0,0-9 8 15,0 2-44-15,3-6-10 0,1-12-2 0</inkml:trace>
  <inkml:trace contextRef="#ctx0" brushRef="#br0" timeOffset="11596.804">14115 5153 975 0,'0'0'43'0,"0"0"9"0,-7-3-41 0,-4-3-11 0,4 6 0 0,0 0 0 16,0 0 132-16,0 9 25 0,-4-3 5 15,4 4 1-15,4-1-71 0,-8 4-15 0,4 12-2 0,0 0-1 16,0 3-44-16,-4 0-9 0,4 7-1 0,-3 9-1 16,-1-7-5-16,0-2-1 0,8 3 0 0,-4 2 0 15,3-2-13-15,1-4 9 0,-1-5-9 0,4 5 8 16,0-6 23-16,4 7 4 0,-1-7 1 0,1-3 0 16,3-6-20-16,-4 0-4 0,5-3-1 15,-5-1 0-15,4-2-11 0,0-4 12 0,4-3-12 0,-1-2 12 16,4-14 12-16,4 1 2 0,3-1 1 0,4-8 0 15,7 2-27-15,3-3-20 0,0-9 3 0,4 0 1 16,0-4 44-16,0 1 10 0,-8 0 2 0,1 2 0 16,0 4-167-16,-7 3-33 0,-1-3-6 15,-3 6-2-15</inkml:trace>
  <inkml:trace contextRef="#ctx0" brushRef="#br0" timeOffset="13973.296">8640 8195 1234 0,'0'0'27'0,"0"0"5"0,0 0 2 0,0 0 2 0,-8-6-36 0,5 3 0 16,3 3 0-16,0 0 0 0,0 0 101 0,-4-7 14 15,1-2 2-15,-1 6 1 0,4 3-28 0,0 0-6 16,0 0 0-16,0 0-1 0,0 0-67 0,0 0-16 15,0 9 0-15,-7 4 0 0,7 5 0 0,-7 8 0 16,7 2 0-16,-7 13 0 0,4-4 0 0,-4 7 0 16,0 9 0-16,0 10 0 0,-1-10 55 0,-2 10 7 15,6 6 2-15,-10-12 0 0,7 2-52 0,0 7-12 16,-3 3 0-16,-1-3 0 0,0 3 0 0,4 3 0 0,0 9 0 16,-3 32 0-16,-4-12 0 0,3-4 0 15,0 0 0-15,-3 13 0 0,4-4 0 0,-4 7 0 0,3-12 0 16,0 24 0-16,-6 1 0 0,10-10 0 0,-11 6 0 15,0 16 0-15,4 3 54 0,-3 0 8 0,-1-6 2 0,0 28 0 16,8-16-52-16,-4 1-12 0,-4 9 0 0,0 15 0 16,1-31 54-16,3 10 8 0,0 9 2 0,-4 12 0 15,4-37-52-15,-4 6-12 0,8 13 0 0,-4 15 0 16,-1-37 0-16,5 9 0 0,-4 3 0 0,3 10 0 16,-3-29 54-16,0 7 8 0,0 9 2 0,0 3 0 15,0-25-52-15,-4 4-12 0,0 11 0 0,1-2 0 0,-1-25 0 16,-3-1 0-16,3 4 0 0,1 3 0 15,-1-28 0-15,0-7 0 0,1-9 0 0,-1-12 0 0,0-7 0 16,1-19 0-16,6 0 0 0,-3-18-851 16,0-13-173-16</inkml:trace>
  <inkml:trace contextRef="#ctx0" brushRef="#br0" timeOffset="14740.411">8431 8483 403 0,'-7'10'36'0,"0"2"-36"0,4-2 0 0,-1-1 0 16,4 1 177-16,0-10 29 0,0 0 6 0,4 3 0 16,-1 6-124-16,4-3-26 0,4-6-5 0,0 4-1 15,3-4-2-15,0 0-1 0,3 0 0 0,8-4 0 16,-4 4-5-16,7-6-2 0,4 3 0 0,3-3 0 15,4-4-34-15,7 1-12 0,4-1 0 0,2 1 9 0,-2 3-9 0,-1-4 8 16,4 1-8-16,-3 0 8 0,2-1 0 0,-2 1-8 16,-1-7 12-16,8 7-4 0,-1-1-17 15,1 1-4-15,-5-4-1 0,1 1 0 0,-3 2 42 0,-4 1 9 16,0 0 2-16,-4-1 0 0,-7 7-27 0,0-3-4 16,1 6-8-16,-5 0 11 0,-6 0 52 0,0 0 10 15,-4 6 3-15,0 3 0 16,-7 4-76-16,0-4-27 0,-3 13 1 0,3 0 0 0,0 3 47 15,-3 4 10-15,-4-1 1 0,3 6 1 0,1-5 25 0,0 5 5 16,-4 1 1-16,0-7 0 0,0 6-25 0,3 1-5 16,1 9-1-16,-4 3 0 0,4 6-1 0,-4 0-1 15,0 10 0-15,3 6 0 0,1-6-31 0,-4 3-8 16,3 3-1-16,-2 12 0 0,2 7 9 0,-3 3 12 16,4 0-2-16,-1 22-1 0,-3-7-9 0,0 10 0 15,0-6 0-15,4 22 0 0,-4 3 0 0,0-4 0 16,-3-2 0-16,3 28 0 0,7-13 0 0,-7 10 0 0,0-4 0 15,4 29 0-15,-4-29 0 0,3 13 0 0,1 7 0 0,-4 34 0 16,0-29 53-16,3-2 9 0,5-4 2 0,-1 38 0 16,-11-28-52-16,4 6-12 0,4 9 0 0,3 22 0 15,0-37 0-15,-7 0 0 0,0 0 0 0,7 28 0 16,4-29 0-16,-4-2 0 0,-14-7 0 0,7 19 0 16,4-28 10-16,-8-6-1 0,-6 12 0 0,-4-3 0 15,3-28 1-15,1-3 0 0,3 3 0 0,-4 0 0 16,-10-19-23-16,7-13-5 0,14-12-1 0,-14 9 0 15,-7-6 19-15,3-9 0 0,8-7 0 0,-1-5 0 16,-3-20 28-16,-3-3 8 0,-1-12 3 0,0-1 0 16,11-12-63-16,-7 0-12 0,-10-12-2 0,3-4-1 15,3-2-181-15,0-14-36 0,-27-24-7 16,2-3-1-16</inkml:trace>
  <inkml:trace contextRef="#ctx0" brushRef="#br0" timeOffset="15377.812">7945 14096 979 0,'0'0'87'0,"0"0"-70"0,0 0-17 0,0 7 0 16,0 2 137-16,0 1 24 0,3 15 5 0,1 3 1 0,-1 10-92 0,1 15-19 15,3 6-3-15,0 7-1 16,0 13-11-16,0 8-2 0,0 14-1 0,-4 15 0 16,8-10-2-16,-4 10-1 0,-3 7 0 0,-1 12 0 0,8-26 8 15,3 7 1-15,-11 7 1 0,8 2 0 0,0-18-9 0,-1-7-1 16,4-3-1-16,-3 13 0 0,-1-13-14 0,1 0-4 16,0-15 0-16,3 3 0 0,0-19-2 0,-11-4-1 15,8 7 0-15,3-6 0 0,-7-10-13 0,7 1 0 16,-3-11 0-16,6-5 0 0,-6-3 0 0,7-7 0 15,-4-9 0-15,10-1 0 0,-2-2 0 0,-1 0 0 16,3-7 0-16,5 1 0 0,2-7 0 0,1 3 0 16,0-3 0-16,3-3 0 0,1 0 0 0,2 0 0 15,8-3 0-15,4-3 0 0,6 3 0 0,-3-7 0 16,3 1 0-16,1-1 0 0,3-5 0 0,-4 5 0 16,1 1 0-16,10-7 0 0,-4 7 0 0,-6-1 0 15,-4 4 0-15,7-6 0 0,-4 2 54 0,0 1 8 16,4 2 2-16,-3-2 0 0,-4 3-52 0,14 3-12 0,-4 3 0 15,-3 0 0-15,-14 0 0 0,0 0 0 0,-7 3 0 16,0-3 0-16,-8 6 0 0,1-6 0 0,-11 6 0 0,0-3 0 16,-10-3 0-16,3 0 0 0,7-3 0 0,-10-3-1175 15</inkml:trace>
  <inkml:trace contextRef="#ctx0" brushRef="#br0" timeOffset="19398.474">23626 8258 403 0,'0'0'36'0,"0"0"-36"0,0 0 0 0,0 0 0 0,0 0 107 16,0 0 14-16,0 0 3 0,0 0 1 15,0 0-34-15,0 0-7 0,0 0-2 0,0 0 0 0,0 0 10 0,0 0 3 16,0 0 0-16,3 9 0 0,1-3-39 0,-4 4-7 16,0-1-1-16,0 4-1 0,0-4-14 0,0 7-2 15,-4 3-1-15,1-1 0 0,3-2-10 0,-4 9-3 16,0-3 0-16,4 9 0 0,-3-2-1 0,-1-1-1 16,1 6 0-16,3 4 0 0,-4-3-6 0,1 2-1 15,3 7 0-15,-4 0 0 0,4 0 0 0,0-7-8 16,0-2 12-16,-3 9-4 0,3 0 0 0,0 3 0 15,0-3 0-15,0 0 0 0,0 0-8 0,0 9 8 16,-4 0-8-16,4 0 8 0,0 1-8 0,-3-1 0 16,3 4 0-16,0 2 8 0,-4-2-8 0,4-4 0 15,-3 0 0-15,3 7 8 0,-4-4-8 0,4 4-14 16,-3 6 3-16,-1 6 1 0,4-10 19 0,0 7 4 16,-3-6 1-16,-1 9 0 0,4-3-22 0,0-3-5 0,-3 13-1 0,3-1 0 15,0-6 38-15,0-6 8 0,0 3 2 0,0 9 0 16,0-2-19-16,0 2-4 0,0 0-1 0,-4 4 0 15,4-4-10-15,-4 4 8 0,1 9-8 0,3 9 8 16,-4-12 3-16,1 9 0 0,-4 0 0 0,0 13 0 16,0-3 2-16,0 6 1 0,-7-7 0 0,3 13 0 15,0 4 1-15,1-7 0 0,3-7 0 0,-4 23 0 16,1-13-3-16,-1 7 0 0,4-10 0 0,0 22 0 16,-4-10-2-16,4-2-1 0,0-1 0 0,4 16 0 15,-1 0 3-15,1-12 1 0,-1 3 0 0,1 21 0 16,-1-12-1-16,0 4-1 0,1-14 0 0,-1 23 0 15,1-13 3-15,-1 0 1 0,1-12 0 0,-1 12 0 0,1-6 3 16,-4-10 1-16,7-12 0 0,0 12 0 16,-4-15-3-16,4-3 0 0,0-10 0 0,-3 0 0 0,-1-15-7 0,4-1-1 15,-7-12-8-15,7 13 12 16,0-13-12-16,0-13 0 0,-7-2 8 0,0-4-8 16,0-13-25-16,0-8-8 0,0-11-2 0,-4-8-1108 15</inkml:trace>
  <inkml:trace contextRef="#ctx0" brushRef="#br0" timeOffset="20411.868">23326 8490 1522 0,'0'0'33'0,"0"0"7"0,0 0 2 0,0 0 2 0,0 0-36 0,0 0-8 15,0 0 0-15,0 0 0 0,0 0 68 0,0 0 12 16,0 0 3-16,0 0 0 0,7 0-56 0,7-7-11 15,3 7-3-15,5-3 0 0,6-3-1 0,0-3 0 16,4 5 0-16,3-2 0 0,4-3 15 0,0 3 2 16,3 2 1-16,4-2 0 0,-4 3-30 0,8-3 0 15,-1 3 0-15,4-4 0 0,0 4 10 0,3-3 2 16,1 6 1-16,-1-3 0 0,-6-4-2 0,6 7-1 0,0-9 0 16,8 3 0-16,-4-4 2 0,-4 7 1 0,4-3 0 15,-3-3 0-15,-4 5-2 0,-4-2-1 0,1-3 0 0,-1-1 0 16,-7 10-2-16,1-6 0 0,-8 3 0 0,0 3 0 15,0-6 3-15,-6 6 0 0,-5 0 0 16,-3 6 0-16,1-3-3 0,-8-3 0 0,-4 6 0 0,1 4 0 16,-4-4 18-16,-3-3 3 0,-1 7 1 0,-3-1 0 15,0-9 10-15,0 9 1 0,-3-2 1 0,3 2 0 16,-8 0-20-16,5-2-4 0,-1-4-1 0,4 6 0 16,0-9-9-16,-7 7-8 0,7-7 9 0,-3 3-9 15,-1 6 0-15,1-3 0 0,3 4 0 0,0-1 0 16,3 7 0-16,1-4 0 0,-4 4 0 0,0 3 0 15,7 0 0-15,-4 6 0 0,4 0 0 0,-3 3 0 0,3-3 0 16,0 3-8-16,0 7 8 0,0-7 0 0,0 7-8 16,0-1 8-16,4-3-12 0,-1 10 12 15,-2-3 0-15,2 0 0 0,1 2 0 0,3-2 0 0,-4 6 8 0,1 0-8 16,3-7 0-16,-3 14 0 0,3-11 0 16,-4 10 0-16,4-3 0 0,1 13 0 0,-1 3 0 0,-4-7 0 15,4 7 0-15,1 6 0 0,-5 3 18 0,-6-9-2 16,3-4-1-16,-4 7 0 0,4 6-15 0,-3 0 0 15,-1 4 0-15,1 5 0 0,-4 1 0 0,3 34 0 16,1-10 0-16,-4 4 0 0,3-16 0 0,-3 0 0 16,4 13 0-16,-4 0 0 0,0-10 31 0,0 0 3 15,-4 3 1-15,1 7 0 0,3 0-5 0,0-4-1 16,-4-3 0-16,4 16 0 0,-3 0-29 0,-1 0-13 0,-3 0 1 16,4 19 0-16,-4-3 12 0,0-3 0 15,-4 2 9-15,0 20-9 0,4-16 10 0,-3 9-10 0,-1-3 10 0,-3 13-10 16,4-20 8-16,-1 4-8 0,0 0 0 0,8 13 9 15,-4-26-9-15,0 7 0 0,3-6 0 0,1 18 0 16,-1-22 8-16,1-3-8 0,-4 7 0 0,3 5 8 16,4-8-8-16,-3-4 12 0,-1-13-12 0,-3 20 12 15,3-13-12-15,1-3 10 0,-1-13-10 0,-3 3 10 16,4-9-10-16,-1-3 0 0,-3 0 9 0,4-7-9 16,3-9 0-16,-4-12 0 0,1-13 0 0,3-3 0 15,-7-10-34-15,-4 20-8 16,0-29-2-16,4-22-802 0,0-3-161 0</inkml:trace>
  <inkml:trace contextRef="#ctx0" brushRef="#br0" timeOffset="20764.876">23068 16611 1497 0,'-17'7'133'0,"9"-4"-106"16,-2-3-27-16,3 0 0 0,7 0 83 0,0 0 11 15,0 0 2-15,0 0 1 0,0 0-40 0,7 9-8 0,3-9-1 0,5 10-1 16,2-4-47-16,8-3 0 0,10-3 0 16,8 6 0-16,6-6 0 0,7 0 0 0,4 0 0 0,7 0 0 15,-3-6-8-15,3 6-5 0,7 0-1 16,4-3 0-16,-4-3 62 0,3 2 13 0,1-2 3 15,7 3 0-15,-11-3-25 0,3-4-5 0,-3 10-1 0,7-6 0 16,-3 3-15-16,-4-3-3 0,-3 3-1 0,3 3 0 16,-7 0-1-16,0 0 0 0,-7 0 0 0,3 0 0 15,-3 0-5-15,0-7 0 0,-7 7-8 0,0 0 12 16,-11 0-12-16,4 0-8 0,0 0 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8:41:53.7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3630 12428 1094 0,'0'0'48'0,"-10"-3"11"15,6 3-47-15,-3-6-12 0,3 3 0 0,-6-4 0 0,6 7 204 0,-3-3 38 16,4-3 8-16,-4 3 2 0,7 3-125 0,0 0-25 16,-4-6-5-16,4 6-1 0,-7-4-32 0,7 4-8 15,0 0 0-15,0 0-1 0,0 0-20 0,0 0-4 16,0 0-1-16,0 0 0 0,7 0-16 0,4 0-3 15,-1 0-1-15,8 0 0 0,3 4-10 0,0-4 12 16,4 6-12-16,3-3 12 0,4 6-12 0,3 1 8 16,4-4-8-16,0 4 8 0,7-4-8 0,0 3 8 15,-4-6-8-15,4 7 8 0,0-4-8 0,-1-3 8 16,5-3-8-16,-4 6 8 0,3-6 2 0,-7 0 0 16,11 0 0-16,0-6 0 0,-3 6-10 0,3-3 0 15,-4-3 0-15,0 3 0 0,-3-4 0 0,-7 4 0 16,0-3 12-16,-4 6-4 0,4-3-8 0,-7-3-11 15,-4 6 3-15,0 0 0 16,-3-7-40-16,-8 14-8 0,1-7-2 0,0 0 0 16,-8 6-159-16,1-3-32 0</inkml:trace>
  <inkml:trace contextRef="#ctx0" brushRef="#br0" timeOffset="428.1">3644 12409 1324 0,'0'0'118'15,"0"0"-94"-15,0 0-24 0,7 7 0 0,7-4 84 0,-3 3 13 16,-4-3 3-16,11 4 0 0,-8-1-20 0,15-3-3 15,-7 3-1-15,13-3 0 0,5 4 7 0,-1-4 1 16,0-3 0-16,-3 6 0 0,10-3-33 0,1 3-7 16,2-2 0-16,1-4-1 0,0 0-2 0,4 0 0 15,-1 0 0-15,7 0 0 0,-6 0-11 0,-1 0-2 16,8 6-1-16,3-6 0 0,-8 0-11 0,5 0-1 16,-4 0-1-16,3 3 0 0,-6-3-2 0,6 0 0 15,-3 0 0-15,3 6 0 0,-3-6-3 0,4 0-1 16,-11 0 0-16,3 0 0 0,-7 0 0 0,1 0-8 15,3 0 12-15,-11-6-4 0,4 3 2 0,-4 3 0 16,0-6 0-16,-7 2 0 0,-3-2-10 0,-4 6 0 16,1-3 0-16,-8-3 0 15,0 6-24-15,0 0-11 0,-14 0-1 0,0 0-1 16,0 0-155-16,0 0-32 0</inkml:trace>
  <inkml:trace contextRef="#ctx0" brushRef="#br0" timeOffset="1260.02">3591 12444 460 0,'0'0'20'0,"0"0"5"0,0-3-25 0,0 3 0 0,0 0 0 0,-7-6 0 0,7-4 206 0,-3 4 36 15,3 6 7-15,0 0 2 0,0 0-107 0,0 0-22 16,0 0-4-16,0 0-1 0,0 0-29 0,0 0-7 16,0 0-1-16,0 0 0 0,0 0-36 0,0 0-7 15,10 0-1-15,-6 0-1 0,6 0-11 0,1 0-1 16,3 0-1-16,0 0 0 0,7 0-7 0,-3 0-2 16,3 0 0-16,11 6 0 0,-4-6 11 0,4 0 1 15,-7 0 1-15,10 3 0 0,4 4-26 0,-1-7 0 16,5 0 0-16,-4 6 0 0,6-3 27 0,-9-3 3 15,3 0 1-15,6 6 0 0,-9-3-6 0,3-3-1 16,6 0 0-16,-2 0 0 0,3 0-8 0,-1 7-3 16,1-7 0-16,4 0 0 0,-8 0-5 0,4 0-8 15,-4 0 11-15,8 3-11 0,-12-3 8 0,8 0-8 16,-7 0 0-16,3 0 0 0,1 0 10 0,-1 0-10 16,0 0 8-16,4 0-8 0,-7 0 10 0,3 0-10 15,-6 0 12-15,-5 6-12 0,-2-6 13 0,-1 0-4 0,4 3-1 0,-8-3 0 16,1 0-8-16,-7 0 12 0,3 0-12 0,0 0 12 15,-7 0-12-15,7 0 10 0,-7 0-10 0,8 0 10 16,-8 6-40 0,-4-6-8-16,-10 0-2 0,0 0-1161 0</inkml:trace>
  <inkml:trace contextRef="#ctx0" brushRef="#br0" timeOffset="3925.391">3591 10428 1209 0,'-10'-13'108'0,"10"13"-87"0,-7 0-21 0,7 0 0 15,0 0 146-15,0 0 25 0,0 0 5 0,0 0 0 16,0 0-55-16,0 0-11 0,0 0-2 0,0 0-1 16,0 0-47-16,0 0-10 0,0 0-2 0,0 0 0 15,0 0-21-15,7-6-5 0,-7 6-1 0,10 0 0 16,-6-6-6-16,6 6-2 0,1 6 0 0,-4-6 0 15,4 0-1-15,6 0 0 0,-10 0 0 0,11 0 0 16,-11 6-3-16,11-6-1 0,-8 0 0 0,4 0 0 16,-3 3 0-16,3-3-8 0,-3 0 12 0,3 0-4 15,7 0 0-15,-3 0-8 0,3 0 12 0,0 0-4 0,-3 0-8 16,6-3 0-16,1 3 0 0,7 0 0 0,-8-6 0 16,12 6 0-16,-8 0 0 0,7 0 0 15,-3 0 0-15,-4 0 0 0,4-6 0 0,-4 6 0 0,4-4 0 0,-4 4 0 16,4 0 0-16,3 0 0 0,0 0 0 15,1 4 0-15,2-4 9 0,1 0-9 0,4 6 0 0,-1-6 0 16,0 0 0-16,-3 0 0 0,0 0 0 0,3 0 0 16,1 6 0-16,-1-6 0 0,0 0 0 0,1 0 0 15,6 0 0-15,-3-6 8 0,-4 6-8 0,4 0 9 16,3-6-9-16,-6 2 10 0,-1 4-10 0,0-6 12 16,1 6-12-16,3 0 12 0,-4-3-22 0,7-3-4 15,-6 6-1-15,2-3 0 0,-2-4 38 0,6 7 7 16,-14 0 2-16,8-3 0 0,-8-3-17 0,-3 6-3 15,3-3-1-15,-10 3 0 0,3-7-11 0,-3 7 12 0,-4 0-12 16,0 0 12-16,4-6-12 0,-15 3 0 16,8 3 9-16,-4-6-9 15,-3 6-25-15,-1-10-10 0,-6 10-1 0,3-9-1 16,3 6-140-16,-10-7-28 0</inkml:trace>
  <inkml:trace contextRef="#ctx0" brushRef="#br0" timeOffset="4397.331">3411 10255 518 0,'0'0'46'0,"0"0"-37"0,0 0-9 0,0 0 0 0,0 0 272 0,0 0 52 15,0 0 10-15,7 3 2 0,11-3-200 0,-4 0-41 16,7 7-8-16,-3-4-2 0,3-3-35 0,4 0-7 16,0 6-2-16,6-3 0 0,-2-3-10 0,2 6-3 15,1-3 0-15,3 4 0 0,1-7 8 0,-1 6 0 16,7-3 1-16,1-3 0 0,6 0-9 0,-3 0-3 15,3 0 0-15,1 0 0 0,-5 0-5 0,5 0 0 16,-4 0-1-16,3 6 0 0,7-6-7 0,-6 0 0 16,6 0-1-16,4 4 0 0,-7 2 3 0,4-3 1 0,-4-3 0 15,3 0 0-15,0 0-15 0,-3 0 0 0,4 0-12 0,3-3 12 16,0-3 19-16,-7 2 10 0,7-2 3 0,-4 6 0 16,-3-9-19-16,-4 9-3 0,4-10-1 0,7 4 0 15,-7 3-9-15,4-3 10 0,-8 3-10 0,7-4 10 16,-3 4-10-16,-3-3 0 0,-1 6 0 0,-3 0 0 15,0 0 8-15,0-3-8 0,-4 3 0 0,4 0 8 16,-11-7-8-16,4 7 0 0,3 0 0 0,-3 0 0 16,-4 0-61-16,-3 0-15 15,7-6-2-15,-4 6-1101 0</inkml:trace>
  <inkml:trace contextRef="#ctx0" brushRef="#br0" timeOffset="6026.361">21177 12184 921 0,'0'0'40'0,"0"0"10"0,0 0-40 0,0 0-10 15,0 0 0-15,0 0 0 0,0 0 182 0,0 0 34 0,0 0 8 0,0 0 0 16,4 3-106-16,6-3-22 0,1 0-4 0,3 0 0 15,0 0-32-15,0 0-7 0,11 0-1 0,0 0 0 16,6 0-15-16,5 0-3 0,3 0-1 0,3 0 0 16,-3 6-12-16,3-6-2 0,4 0-1 0,10 3 0 15,4 3 1-15,0-6 0 0,-7 4 0 0,7 2 0 16,0 0 3-16,0-3 1 0,0 4 0 0,0-4 0 16,-4-3-3-16,4 9-1 0,4-9 0 0,3 10 0 15,-14-10-3-15,0 0-1 0,3 6 0 0,8-6 0 16,-4 0-24-16,-4 0-5 0,-14 3-1 0,4 3 0 0,-3-6 33 15,-1 0 6-15,-3 0 2 0,-4 0 0 16,-7 0-16-16,-3 0-10 0,0 0 12 0,-4 0-12 0,-7 0-9 0,0 0-9 16,-7 0-2-16,4-6 0 15,-11 6-145-15,0 0-30 0</inkml:trace>
  <inkml:trace contextRef="#ctx0" brushRef="#br0" timeOffset="6355.623">21562 12372 1728 0,'0'0'153'0,"0"0"-122"0,7-6-31 0,0 2 0 16,3-2 42-16,-2 6 2 0,9-9 1 0,8 9 0 15,3-3 22-15,0-4 4 0,1 7 1 0,9 0 0 16,12 0-29-16,-4 0-6 0,-4 7-1 0,7-4 0 15,4 3-13-15,0-3-3 0,4 3-1 0,6-2 0 16,-6 2 5-16,10-3 0 0,0 3 1 0,3-6 0 16,-13 6 2-16,10-2 0 0,7-8 0 0,3 4 0 15,-3-6-7-15,-3 6-2 0,0 0 0 0,-1 0 0 16,-6-9-7-16,-1 9-2 0,-3-6 0 0,4 6 0 16,-8-10-9-16,-3 10 8 0,-4-3-8 0,-3-3 8 15,-7 6-8-15,-7-10 0 0,-1 10 0 0,-6-9 8 16,-7 6-110-16,-4-4-22 0,-4 7-5 15,-10 0-579-15,-3-9-116 0</inkml:trace>
  <inkml:trace contextRef="#ctx0" brushRef="#br0" timeOffset="6687.381">21428 12375 1324 0,'0'0'118'0,"0"0"-94"16,7 0-24-16,0-3 0 0,0 3 48 0,7 3 6 0,7-3 1 0,4 0 0 15,7-3-7-15,-1 3-2 16,19 3 0-16,10 3 0 0,3-6 13 0,1 6 2 16,-1-2 1-16,8-4 0 0,6 6-5 0,-3-3-1 15,1 3 0-15,6-3 0 0,-7-3-28 0,3 0-5 0,1 0-2 16,3 7 0-16,-10-7 35 0,3 0 6 0,7 0 2 15,0 0 0-15,-10-7 0 0,-1 7 0 0,-3-3 0 0,0 3 0 16,-7-6-64-16,0 6-10 0,-3 0-3 0,-1-3-1 16,-10-3 14-16,-4 6 8 0,-3-4 0 0,-4-2-8 15,-3 6 0-15,-7-6-22 0,-4 3 3 0,-3 3 1 16,-8-6-210-16,1 6-43 16</inkml:trace>
  <inkml:trace contextRef="#ctx0" brushRef="#br0" timeOffset="6985.692">22017 12381 1785 0,'0'0'159'0,"0"0"-127"16,7 0-32-16,0-6 0 0,0 6 8 0,7-3-8 15,7 3 0-15,4 0 0 0,-4-6 32 0,7 6 1 16,11 0 0-16,7 6 0 0,7-6 13 0,0 0 2 16,0 3 1-16,7-3 0 0,3 0-5 0,1 0-2 15,-4 0 0-15,7 6 0 0,3-6-9 0,1 0-1 16,-8 0-1-16,4 0 0 0,-3 0-9 0,-4 0-2 16,-4 0 0-16,8 6 0 0,-4-6-10 0,0 4-2 15,-4-4-8-15,-3 0 12 0,-3 0-12 0,-5 6 11 0,-2-6-11 16,-1 3 10-16,-7-3-10 0,4 0-14 0,-7 6 3 15,0-3-1075-15</inkml:trace>
  <inkml:trace contextRef="#ctx0" brushRef="#br0" timeOffset="7654.509">22140 12174 1497 0,'-10'3'66'0,"10"-3"14"0,7 0-64 0,-7 0-16 0,0 0 0 0,0 0 0 0,14 7 55 0,0-4 7 16,4-3 2-16,-1 6 0 0,-6-6 8 0,7 3 1 15,10 3 1-15,0-6 0 0,-3 4-14 0,6 2-2 16,8-6-1-16,0 0 0 0,3 0-13 16,-3 0-2-16,0 0-1 0,10-6 0 0,4 2-3 0,-3-2-1 15,-4 3 0-15,3-3 0 0,4 6-37 0,-4-3 0 16,1 3 0-16,-1-7 0 0,-7 4 0 0,4-3 0 15,-3 3 0-15,2-3 11 0,-6-4 28 0,0 4 5 16,0 3 2-16,3 3 0 16,-7-7-74-16,4 7-14 0,-3 0-3 0,-5 0-1 15,5 0-124-15,-8 7-25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8:43:08.5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10178 1074 288 0,'7'-7'25'0,"-7"7"-25"0,0-9 0 0,-4 9 0 16,4-10 397-16,0 10 75 0,0-3 14 0,0 3 3 15,-3-6-285-15,3 6-58 0,0 0-11 0,0 0-3 16,-4-6-51-16,4 6-10 0,0 0-3 0,0 0 0 16,0 0-26-16,7 6-6 0,-3 0 0 0,3 7-1 15,3 3-18-15,-3 2-3 0,-3 1-1 0,7 9 0 16,-1 7-25-16,1-1-4 0,-1 10-2 0,-3-6 0 15,-7 3 18-15,7 6 0 0,7 0 0 0,1 12 0 16,-12-15 0-16,8 3 0 0,6-3 0 0,1 3 0 16,0-3 12-16,-4-9 7 0,-7-7 1 0,7 6 0 15,11-9-20-15,-8-6 0 0,-6 0 0 0,3-10 0 0,4-2-10 16,-1-7 1-16,-3-10 0 0,0-5 0 16,1 2 9-16,2-12 0 0,1-10-9 0,3 1 9 0,-7-10 0 0,7 0 0 15,-3-3 12-15,3 3-4 0,0 0-8 0,-3 0 12 16,0 7-12-16,-1 9 12 0,4-10-12 0,-3 7 8 15,-7-4-8-15,-1 7 8 0,1-7-8 0,-1 7-11 16,1-6 3-16,-1-4 0 16,5 10-209-16,-5-7-42 0</inkml:trace>
  <inkml:trace contextRef="#ctx0" brushRef="#br0" timeOffset="219.368">10862 807 1267 0,'0'0'112'0,"0"0"-89"0,0 0-23 0,11 0 0 15,6 0 215-15,-3 0 38 0,-14 0 8 0,11 0 2 16,0 0-123-16,6-6-25 0,4 6-5 0,-3 0-1 16,-7-3-69-16,3-4-13 0,7 7-3 0,0-3-1 15,-3-3-15-15,-4 3-8 0,3 3 8 0,1-7-8 16,3 7 0-16,-3-9 0 0,-4 0 0 0,-3 9 0 15,3-10-48 1,-4 10-10-16,-3 0-2 0,4-6-1 0,-1 6-221 0,1-9-44 0,-4 9-9 0,-7 0-1 16</inkml:trace>
  <inkml:trace contextRef="#ctx0" brushRef="#br0" timeOffset="369.948">11204 697 230 0,'-21'3'10'0,"21"-3"2"0,0 0-12 0,0 0 0 16,-11 10 0-16,1-1 0 15,-1-3 382-15,4-2 74 0,0 5 14 0,0-3 3 0,-3 4-271 0,3 8-54 16,-4-8-12-16,0 6-1 0,1 2-65 0,-1 1-13 15,1 0-2-15,-1 6-1 0,4 0-37 0,-4 0-7 16,-10 3-2-16,7-9 0 0,11 10-22 0,-8-11-5 16,-3 7-1-16,3-6 0 15,11-9-120-15,0 5-24 0,0-15-4 0,0 0-804 0</inkml:trace>
  <inkml:trace contextRef="#ctx0" brushRef="#br0" timeOffset="513.61">11194 763 1342 0,'-11'0'60'0,"11"0"12"0,0 0-58 0,0 0-14 16,0 0 0-16,4 16 0 0,-4-7 121 0,3-6 22 0,4 13 4 16,-3 3 1-16,-4-4-76 0,0-2-16 0,3 12-2 0,1 0-1 15,3 0-33-15,-7 7-6 0,0-7-2 0,7 9 0 16,3-6-27-16,-2 1-5 0,-5-4-2 0</inkml:trace>
  <inkml:trace contextRef="#ctx0" brushRef="#br0" timeOffset="726.123">11783 779 1612 0,'-4'9'144'0,"1"-6"-116"16,-4 13-28-16,0 3 0 15,0 0 160-15,-4 6 27 0,0 9 5 0,4-6 0 0,0 10-85 0,-3 3-18 16,-1 6-3-16,4-3-1 0,0 6-60 0,3 0-12 15,-3 0-2-15,4 4-1 0,3-17-2 0,0 7-8 16,3-6 12-16,4-4-4 16,4-9-179-16,3-9-36 0</inkml:trace>
  <inkml:trace contextRef="#ctx0" brushRef="#br0" timeOffset="1033.088">12185 1058 806 0,'-18'16'36'0,"11"-13"7"0,-3 3-35 0,-1 3-8 16,-3 1 0-16,0 9 0 0,0-10 277 0,0 7 54 0,0-1 10 0,-1-2 3 16,1 6-188-16,4-4-38 15,-1 4-7-15,8-3-2 0,-1-7-47 0,1 7-10 0,3-7-1 0,7 4-1 16,-4-13-34-16,8 9-8 16,-1-2 0-16,4-4-8 0,8 3 0 0,-5-3 0 0,4 3 0 0,4 4 0 15,-4-10 0-15,4 9 0 0,-4 1 0 0,4-4 0 16,-8 3 0-16,1-6 0 0,3 10 0 0,-3-1 0 15,-4-2 8-15,-3 6 2 0,-1-4 0 0,1 4 0 16,-8 3-10-16,4-4 0 0,-3-5-12 0,-4 5 12 16,-4-2 11-16,1 6 9 0,-4 3 3 0,-4 0 0 15,-3-7-38-15,-4 1-7 0,4 6-2 0,-7-6 0 16,0-4-28-16,-4 4-7 0,-3-7-1 16,0 1 0-16,0-4-11 0,-4-6-2 0,4-6-1 15,-1-4-932-15</inkml:trace>
  <inkml:trace contextRef="#ctx0" brushRef="#br0" timeOffset="1267.1518">12555 791 921 0,'11'7'82'0,"3"2"-66"16,-3 10-16-16,3-4 0 0,3-2 336 0,1 12 63 15,0 0 13-15,-1 3 2 0,-3 1-242 0,4 5-48 16,0 4-9-16,-1 6-3 0,-3 0-48 0,1-1-11 15,-1 1-1-15,-4 3-1 0,-3 4-15 0,0-4-4 16,-3 6 0-16,-1-3 0 0,-6-3-10 0,-1 6-2 16,-3-6-1-16,0 7 0 0,-3-4-9 0,-8-12-2 15,0 5 0-15,-3 1 0 0,0-6-23 0,-4-4-5 0,4-5 0 16,-3 2-1 0,-1-18-141-16,7 2-28 0,4-5-6 0</inkml:trace>
  <inkml:trace contextRef="#ctx0" brushRef="#br0" timeOffset="2566.471">12961 1290 1728 0,'0'0'76'0,"0"0"16"0,0 0-73 0,0 0-19 16,0 0 0-16,11 6 0 0,-4-6 106 0,7 3 18 0,-4 4 3 0,8-7 1 15,0 0-52-15,3 0-9 0,0 0-3 0,7 0 0 16,0 0-20-16,-3 0-4 0,7 0 0 0,-4 0-1 16,0-7-23-16,1 4-4 0,-5-3 0 0,1 6-1 15,0 0-2-15,-4 0 0 0,0-10 0 0,-3 10 0 16,-1 0-9-16,1 0 10 0,-4-3-10 0,0-3 10 16,0 6-59-16,-7-3-12 0,4 3-3 0,-4 0 0 15,0-6-137-15,-3-1-28 0,-4 7-6 16,0 0-1-16</inkml:trace>
  <inkml:trace contextRef="#ctx0" brushRef="#br0" timeOffset="4256.842">10890 1619 1152 0,'0'0'51'0,"0"0"10"0,-7 0-49 0,7 0-12 15,0 0 0-15,7 10 0 16,-3-1 289-16,-8-3 55 0,1 7 12 0,-1 2 1 0,1 4-239 0,3 6-48 15,0-6-10-15,-4 6-1 0,4 3-47 0,-3 7-12 16,-4-10 0-16,-4 3 0 0,7 0 53 0,-3 7 9 16,7-10 2-16,-3-3 0 15,-8 3-72-15,8-6-15 0,6 6-2 0,-3-12-1 16,-3 2-112-16,-1-5-22 0,8-1-5 0,-4-9-907 0</inkml:trace>
  <inkml:trace contextRef="#ctx0" brushRef="#br0" timeOffset="4519.041">11010 1832 1753 0,'25'4'77'0,"-25"-4"17"0,0 0-75 0,0 0-19 0,0 0 0 0,0 0 0 16,0 0 120-16,-11-4 20 0,-6 4 4 0,6 0 0 15,11 0-89-15,-7-6-19 0,-11 3-3 0,4 3-1 16,4 0-16-16,-1 0-4 0,-3 0-1 0,0 0 0 16,0 3-11-16,3 3 0 0,4-6 9 0,-3 4-9 15,-8 2 0-15,7 0 0 0,11-6-10 0,0 0 10 16,-10 3 39-16,6 3 14 0,1-2 3 0,3-4 1 15,0 0-15-15,0 0-3 0,0 0-1 0,0 0 0 16,10 9-26-16,-3-9-4 0,-7 0-8 0,7 9 11 16,0-2 13-16,4-7 2 0,7 3 1 0,-8-3 0 15,-3 0-61-15,4 0-12 0,7 0-2 0,-4 0-1 16,-4-3-32-16,1 3-7 0,10 0 0 0,4 0-1 16,-8 0-157-16,1 0-31 0</inkml:trace>
  <inkml:trace contextRef="#ctx0" brushRef="#br0" timeOffset="4692.8">11187 1832 691 0,'0'0'61'0,"0"0"-49"16,0 0-12-16,10 4 0 0,-3-4 218 0,-7 0 41 15,0 0 8-15,11 6 1 0,10 0-124 0,-10-6-24 16,-11 0-6-16,10 0-1 0,4 0-63 0,-3 0-13 16,-1 0-2-16,-10 0-1 0,0 0-34 0,11-6 0 15,3 0 0-15,-3 6 0 0,-11-4 0 0,0 4 0 16,10-9 0-16,-3 3 0 15,-3-4-249-15,-4 7-57 0,-4-13-11 0,4 16-335 0</inkml:trace>
  <inkml:trace contextRef="#ctx0" brushRef="#br0" timeOffset="4852.9478">11243 1679 172 0,'0'0'8'0,"0"0"1"0,-11-7-9 0,8 1 0 0,3 6 0 0,0 0 0 16,-7 0 324-16,7 0 62 0,-7 6 13 0,7-6 2 16,0 10-185-16,0 9-36 0,0-13-8 0,-4 6-2 15,4 4-66-15,-3 3-14 0,3-3-2 0,3-4-1 16,1 10-48-16,3-3-10 0,-11 0-1 0,4 0-1 15,-3 6-27-15,3-13 0 0,3 10 8 0,-3-3-8 16,-3-6-48-16,3-1-12 0,7 1-3 0,0-4-683 16,-7-3-137-16</inkml:trace>
  <inkml:trace contextRef="#ctx0" brushRef="#br0" timeOffset="5021.306">11441 1657 1209 0,'0'0'108'0,"0"0"-87"15,0 0-21-15,0 0 0 0,7 0 222 16,-7 0 40-16,-4 9 8 0,4 4 2 0,7-1-119 0,-3 13-23 16,-8-9-5-16,1-3-1 0,-1 12-71 0,4-7-14 15,0 1-3-15,-3 10-1 0,-8-8-23 0,7-2-12 16,12 3 12-16,-5-6-12 16,-10 9-50-16,3-12-17 0,8 2-3 0,0 4-1096 0</inkml:trace>
  <inkml:trace contextRef="#ctx0" brushRef="#br0" timeOffset="5585.727">11088 1745 460 0,'0'0'41'0,"0"0"-33"15,0 0-8-15,0 0 0 0,0 0 312 0,0 0 60 16,-11 0 12-16,4 0 2 0,7 0-195 0,-3 0-39 16,-8 0-8-16,0 0-2 0,4 0-86 0,0 9-16 15,0-9-4-15,-7 0-1 0,-7 6-20 0,7 4-4 16,7-7-1-16,-4 3 0 0,-10-3-10 0,7 3 0 15,7 1 0-15,3 2 8 0,-6-6-8 0,3 7 0 16,-4-10 0-16,8 6 0 0,6-3 0 0,-6 3 0 0,-8-6 8 0,8 4-8 16,3-4 28-16,0 0 1 0,-7 6 0 15,-1-6 0-15,1 6 2 0,4-6 0 0,3 0 0 0,-4 0 0 16,-6 0-13-16,3 0-2 0,7 0-1 0,0 0 0 16,0 3-15-16,0 3 0 0,10-2 0 0,11 5 0 15,8 0 0-15,-8-2-8 0,-18 2 8 0,8 0 0 16,14 1 0-16,-8-1-8 0,-6 1 8 0,3-4 0 15,4 3 0-15,3 1-8 0,-7-4 8 0,0 3-830 16,-3-5-162-16</inkml:trace>
  <inkml:trace contextRef="#ctx0" brushRef="#br0" timeOffset="6629.583">13166 1086 806 0,'0'0'36'0,"0"0"7"0,-11 6-35 0,-3 4-8 15,0 9 0-15,3-10 0 0,-3 0 246 0,-3 7 47 16,-1 3 10-16,0-3 1 15,4-7-218-15,-3 0-44 0,-1 1-9 0,0 9-1 0,4-13-32 0,0 3-20 16,3 1 4-16,-3-4 0 0,4-3 38 0,-1 3 8 16,1-3 2-16,3-3 0 0,-4 10 8 0,4-10 1 15,0 0 1-15,0 6 0 0,0-6 10 0,0 3 1 16,0 4 1-16,0-7 0 0,7 0 14 0,0 0 2 16,-8 3 1-16,8-3 0 15,0 0-39-15,0 0-8 0,0 0-2 0,4 9 0 0,0-3-22 0,3 10 0 16,3-3 0-16,4-4 0 0,4 0 0 0,0 4 0 15,3-10 0-15,3 6-8 0,5 1 8 0,-1 6 0 16,0-13 8-16,0 6-8 0,-3-3 0 0,0 4 0 16,-1-4 0-16,5-3-8 15,-5 7-111-15,-3-4-21 0</inkml:trace>
  <inkml:trace contextRef="#ctx0" brushRef="#br0" timeOffset="12603.136">14157 754 345 0,'0'0'31'0,"0"0"-31"0,0 0 0 0,0 0 0 15,0 0 174-15,0 0 29 0,0 0 5 0,0 0 2 16,0 0-28-16,0 0-6 0,-7 0 0 0,7 0-1 15,0 0-51-15,0 0-11 0,0 0-1 0,0 0-1 16,0 0-27-16,-7 0-4 0,7 0-2 0,0 0 0 16,0 0-21-16,0 0-4 0,0 0-1 0,0 0 0 15,0 0-18-15,0 0-4 0,0 0-1 0,0 9 0 16,7 0-29-16,4-2-18 0,-1-4 2 0,8 3 1 16,3-3 15-16,4 4 0 0,6-4 0 0,1-3 0 15,0 6 20-15,0-6 8 0,6-6 0 0,1 6 1 16,-4-3-46-16,4-4-10 15,0 7-1-15,7-3-1 0,-7-6 74 0,0 2 15 0,-4-2 4 0,0 9 0 16,-3-9-102-16,0-1-20 0,-8 4-4 0,-3 3-1 16,4-3-121-16,-7 2-24 0,-4 4-4 0</inkml:trace>
  <inkml:trace contextRef="#ctx0" brushRef="#br0" timeOffset="13025.41">14464 697 1288 0,'-18'3'57'0,"11"7"12"0,0-10-55 0,-3 0-14 16,3 9 0-16,-1-3 0 16,-2 4 152-16,6-1 27 0,-3 1 5 0,4-1 2 0,3-9-98 0,0 16-19 0,0-7-4 15,3-6-1-15,4 7 3 0,0-4 0 0,4 3 0 16,7 1 0-16,-4-10-40 0,0 9-8 0,0-3-2 0,4-2 0 16,-4 5-6-16,3-3-2 0,1 1 0 0,0-4 0 15,-4 6-9-15,0 0 0 16,-4-2 9-16,1 2-9 15,-4 1-21-15,-3-1-9 0,3 0-2 0,-7 1 0 16,-4 5-12-16,-3-2-4 0,-4 3 0 0,1 9 0 16,-4-6 0-16,-4-1 0 0,-3 11 0 0,-4 2 0 15,1-3 13-15,-5-3 3 0,-2 4 0 0,-5-1 0 0,1-3 46 0,3 0 10 0,-3-3 1 0,3-3 1 16,1 3 21-16,6 0 4 0,0-7 1 0,11 1 0 16,3-4-12-16,4-2-3 0,0 6 0 0,4-13 0 15,-1 6-19-15,4-3-4 0,4 1-1 0,3-4 0 16,7 6-13-16,7-9 0 0,0 10 0 0,4-10 0 0,7 0 54 15,0 0 8-15,3 0 2 0,0 0 0 0,0-10-52 16,1 10-12-16,2-9 0 0,1 9 0 0,0-10 0 0,0 4 0 16,3 3 0-16,4-3 0 0,-4-4 0 0,-3 1 9 15,0-1-1-15,-4 1 0 16,-7 6-30-16,1-10-6 0,-5 10-2 0,1-3-1127 16</inkml:trace>
  <inkml:trace contextRef="#ctx0" brushRef="#br0" timeOffset="13374.924">14489 1745 1670 0,'0'0'148'0,"-7"0"-118"0,-1 9-30 0,-2 0 0 16,-1-2 156-16,1-4 26 0,-4 6 5 0,0-3 1 15,3 4-103-15,0-4-20 0,1-3-4 0,3 7-1 16,3-4-40-16,4-6-9 0,0 0-2 0,0 9 0 16,7-5-9-16,0 8-9 0,0-9 9 0,7 3-13 15,-3-2 13-15,3 5-11 0,-3-9 11 0,3 6-10 16,0 4 10-16,4-7 0 0,-8 3 0 0,4-3 0 16,-3 3 0-16,-1 1 0 0,-2-4 0 0,2 6-8 15,-6 1 8-15,3-4 0 0,-4 3 0 0,-3-5 0 0,-3 8 10 16,3-9-2-16,0 7-8 0,-7-1 12 0,3 0-1 15,-6 1-1-15,2-1 0 0,-2-2 0 0,-1 2 0 0,-3 10 0 16,4-13 0-16,-8 3 0 16,7 1-22-16,-3-4-4 0,-3-6 0 0,6 0-1 15,0 0-93-15,1 0-18 0,6-12-4 0,1 2-886 16</inkml:trace>
  <inkml:trace contextRef="#ctx0" brushRef="#br0" timeOffset="13509.059">14788 1600 2419 0,'0'0'53'0,"0"3"11"0,0 10 3 0,-3-4 1 0,-1 4-55 0,1 3-13 0,-4-4 0 0,3 13 0 15,-3-6 53-15,0 3 8 0,-3 0 2 0,-1-6 0 32,0 2-152-32,4-8-31 0,0 9-5 0</inkml:trace>
  <inkml:trace contextRef="#ctx0" brushRef="#br0" timeOffset="14623.797">15311 914 1324 0,'0'0'118'0,"0"0"-94"16,0 0-24-16,10 0 0 0,-3 0 194 0,7 0 34 15,0 0 8-15,4 0 0 0,3-7-123 0,4 4-25 16,0-3-4-16,6 3-2 0,-2-4-38 0,2-2-8 15,5 0-2-15,-5 6 0 0,1-4-15 0,3 1-3 16,1-3-1-16,-5 5 0 0,5-2-15 0,-8-3 8 16,0 9-8-16,0-10 0 0,-3 1 0 0,-4 9 0 15,0-6-13-15,-3 6 4 16,0-10-147-16,-4 7-30 0,-4 3-6 0</inkml:trace>
  <inkml:trace contextRef="#ctx0" brushRef="#br0" timeOffset="14815.811">15752 791 864 0,'-15'22'38'0,"12"-19"8"0,-4 7-37 0,0 5-9 0,-4-2 0 0,4 3 0 16,-3 9 304-16,3-3 58 0,-1 12 12 0,1-9 2 15,0 13-256-15,4-4-52 0,3 4-11 0,-4 3-1 16,1-4-8-16,3 7 0 0,-4 0-1 0,4 0 0 16,0-6-30-16,0 12-5 0,4-9-2 0,-4 3 0 15,3-10-10-15,1 1 0 0,-1 2 0 0,4-9 0 16,0 7-154-1,4-16-33-15</inkml:trace>
  <inkml:trace contextRef="#ctx0" brushRef="#br0" timeOffset="15044.493">16514 779 2469 0,'0'0'54'0,"0"9"11"0,0-6 3 0,-4 13 2 0,0 3-56 0,-3-4-14 16,0 4 0-16,0 9 0 0,-3 1 43 0,3 5 5 16,0-9 2-16,-4 19 0 0,8 3-18 0,-5-3-3 15,1 0-1-15,4 3 0 0,-1-6-19 0,1-4-9 16,3 1 8-16,7-3-8 16,-4-4-68-16,8-9-18 0,0 3-4 0,6-9-674 0,1-7-136 15</inkml:trace>
  <inkml:trace contextRef="#ctx0" brushRef="#br0" timeOffset="15348.928">16898 932 1209 0,'0'0'108'0,"-7"10"-87"0,-4-10-21 0,1 9 0 16,-4-3 245-16,3 4 45 0,-6 6 9 0,2-4 1 16,1 4-155-16,0-4-31 0,0 4-6 0,0 12-2 15,3-18-50-15,4 12-11 0,0-10-1 0,0 13-1 16,4-9-21-16,6-7-4 0,1 4-1 0,3 3 0 15,3-4-17-15,1-6-9 0,3 4 1 0,7-1 0 16,0 7-1-16,1-7 0 0,-1-6 0 0,3 4 0 0,1 2-2 0,0 0 0 16,-4 1 0-16,-3-1 0 15,-1 1-22-15,1-1-5 0,-8 4-1 16,1-1 0-16,-7 4 52 0,3-7 11 0,-7 7 1 0,0-4 1 0,0 4-10 16,-7-3-3-16,0-4 0 0,-1 7 0 0,-2 3-13 15,-4-4 0-15,3-5 8 0,-3-1-8 0,0 1 0 0,0-1 0 16,-4-9 0-16,4 6-10 15,0-6-22-15,0 3-4 0,0-3 0 0,3 0-767 16,4 0-153-16</inkml:trace>
  <inkml:trace contextRef="#ctx0" brushRef="#br0" timeOffset="15481.608">17293 1434 1958 0,'0'16'87'0,"0"-10"17"0,-3 7-83 0,-1-4-21 0,-3 0 0 0,0 7 0 15,-4 9 117-15,1-6 19 0,-1 0 4 0,1 0 1 16,-1-1-99-16,1 4-20 0,2-9-4 0,1 3-758 16,4-7-152-16</inkml:trace>
  <inkml:trace contextRef="#ctx0" brushRef="#br0" timeOffset="15946.31">17762 1005 1036 0,'-3'15'46'0,"3"-15"10"0,0 0-45 0,0 0-11 16,0 0 0-16,0 0 0 0,0 0 269 0,10-9 52 15,-3 9 11-15,8-6 1 0,-1 6-226 0,0 0-46 16,7-10-9-16,0 10-1 0,0 0-51 0,0-9 0 16,8 6 0-16,-1-4 0 0,0 1 0 0,-3 6 0 15,3-3 0-15,-3-3 0 16,-4 2-17-16,0 4-7 0,-7 0-2 0,4-6 0 15,-4 6-27-15,-3-9-6 0,-11 9-1 0,0 0 0 16,0 0 0-16,0 0-1 0,0 0 0 0,0 0 0 0,0 0 44 0,-8 15 9 16,-2-5 8-16,-1-1-12 0,-3 1 36 0,0 9 8 0,-4-13 0 0,1 6 1 15,-4 4 26-15,-1 3 5 0,1 6 0 16,0 0 1-16,0 3-8 0,0-3-1 0,0 4-1 0,-1-1 0 16,1 6-43-16,0-9-12 0,0 4 0 0,3-4 8 15,1-3 5-15,6-4 2 0,4-2 0 0,0 3 0 16,0-13-140-16,7-6-28 15,0 0-6-15,14-6-780 0</inkml:trace>
  <inkml:trace contextRef="#ctx0" brushRef="#br0" timeOffset="16101.065">18147 841 288 0,'0'0'25'0,"0"0"-25"0,0 0 0 0,0 0 0 0,0 0 394 0,0 0 74 16,3 10 14-16,1-1 3 0,-4 10-301 0,3 6-60 15,-3 0-12-15,0 3-2 0,0 1-39 0,4 8-8 16,-4 7-2-16,0-9 0 0,0 9-61 0,0 0-23 15,4 3 1-15,-1-13 0 16,1 4-16-16,-1-4-3 0,4-6-1 0,4 7 0 16,3-16-144-16,0-4-29 0,25 14-5 0,-11-29-2 0</inkml:trace>
  <inkml:trace contextRef="#ctx0" brushRef="#br0" timeOffset="16302.795">18690 779 2149 0,'0'0'95'0,"0"0"20"0,0 0-92 0,-7 9-23 0,0-6 0 0,0 13 0 16,-4 3 106-16,4 0 17 0,-3 3 3 0,3 6 1 15,0-6-80-15,0 12-16 0,0 1-3 0,0 9-1 16,3 0-27-16,0-7 0 0,4 7 0 0,0-6 0 16,4 6-10-16,3-13-7 0,4-9-2 0,-1 6 0 15,1-6-61-15,6-9-12 16,1-4-2-16,0-3-630 15,3-6-125-15</inkml:trace>
  <inkml:trace contextRef="#ctx0" brushRef="#br0" timeOffset="16579.866">19004 970 1440 0,'-7'6'128'0,"0"4"-103"16,0 9-25-16,-4-10 0 0,1 0 211 0,-1 1 37 15,4 5 7-15,-3-5 1 0,3 6-141 0,-1-4-29 16,1 1-6-16,4-1 0 0,3 4-13 0,0-7-3 15,3 1 0-15,1-1 0 0,3 0-51 0,0 1-13 16,0 6 0-16,7-13 0 0,-3 6 0 0,3-3 0 16,-3 4 0-16,6-1 0 0,-3 1 0 0,0-4 0 15,0 6 0-15,1 1 0 0,-5-10 0 0,1 6 0 16,-4 7 0-16,0-6 0 0,-4-1 0 0,1 0 0 16,-4 1 0-16,-4-1 0 0,1 7 0 0,-4-7 0 15,-4-6 0-15,1 10 0 0,-4-10 0 0,-4 3 0 16,4-3 0-16,3-3 0 0,-3 10 0 0,-4-10-12 0,4 0 3 15,-3-10 0 1,3 1-161-16,3 0-32 0,0-1-6 0,8-5-848 0</inkml:trace>
  <inkml:trace contextRef="#ctx0" brushRef="#br0" timeOffset="16814.529">19233 772 230 0,'0'0'20'0,"0"0"-20"0,4 7 0 0,7 2 0 15,-4-6 431-15,3 7 81 0,1 2 17 0,-1 1 3 16,-3 2-313-16,4-2-63 0,3 3-13 0,0 9-3 0,-3-6-51 0,-1 9-10 16,5-9-3-16,-1 15 0 15,0-9-20-15,-4 3-4 0,1 1 0 0,-1 2-1 0,1 0-39 0,-4 4-12 16,-3-7 0-16,-1 7 0 0,1-10 0 0,-4 3 0 16,0 0 0-16,-4 7 0 15,-6-4 0-15,3-3 12 0,-4 0-4 0,0 7-8 16,-6 3-32-16,-1-10-12 0,4 6-4 0,-4 1 0 15,1-7-176-15,3-9-36 0</inkml:trace>
  <inkml:trace contextRef="#ctx0" brushRef="#br0" timeOffset="16999.48">19823 1603 1612 0,'0'0'144'0,"0"13"-116"16,3-10-28-16,-6 7 0 0,3-1 223 0,-4-3 38 15,1 4 8-15,-5-1 2 0,-2 0-166 0,3 1-33 0,-4-4-6 0,1 7-2 32,-1-13-140-32,1 6-28 0,2-6-5 0,8 0-2 0</inkml:trace>
  <inkml:trace contextRef="#ctx0" brushRef="#br0" timeOffset="17304.514">20451 923 2188 0,'0'0'97'0,"0"0"20"0,0 0-93 0,-8 9-24 0,-6-9 0 0,0 10 0 16,0-1 106-16,-7 1 17 0,3-1 3 0,-3 7 1 15,0 3-63-15,0-10-13 0,0 7-3 0,3-1 0 16,0-2-18-16,4 3-4 0,4-7-1 0,-1 0 0 0,4 10-11 0,4-9-2 16,6-1-1-16,1 0 0 0,3 4-11 0,3-10 0 15,4 6-12-15,4 1 12 0,-4-4-9 0,7 4 9 16,-7-7 0-16,4 6 0 0,0-3 0 0,-4 4 0 15,0-1 0-15,0 7 0 0,0-7 0 0,-3 1 0 16,3-1 0-16,-7 0 0 0,0 1 0 0,0 6 0 16,0-7 0-16,-3 0 0 0,-1 7 0 0,-3-3 11 15,0 2-3-15,-3 1-8 0,-1-7 12 0,-3 4-12 16,-4 3 12-16,1-7-12 0,-4 0 0 0,0 1 0 16,-1-1 0-16,-6 7 0 15,4-13-33-15,-5 3-1 0,1 4 0 0,-3-4 0 16,-1-6-152-16,0 0-30 0,1-13-7 0</inkml:trace>
  <inkml:trace contextRef="#ctx0" brushRef="#br0" timeOffset="17505.753">20655 569 633 0,'11'0'56'0,"-4"6"-44"0,-4 3-12 0,-3 1 0 15,4 5 324-15,-1-5 62 0,1-1 13 0,-4 10 2 16,0 0-206-16,-4 0-42 0,-3 6-8 0,0 0-1 16,0 3-87-16,-3-3-17 0,-1 0-3 0,0 3-1 15,1 1-45-15,-1-4-10 0,4 3-1 0,0 0-1 16,0-12-137-16,4 3-27 0</inkml:trace>
  <inkml:trace contextRef="#ctx0" brushRef="#br0" timeOffset="17780.353">21047 841 2188 0,'0'0'97'0,"0"0"20"0,7 4-93 0,0 5-24 15,-4 7 0-15,8-7 0 0,-4 7 151 0,0-4 25 16,0 4 6-16,-3 3 1 0,3 0-95 0,0 6-18 15,0 0-4-15,-4-3-1 0,4 3-45 0,-7 3-10 0,4 7-2 0,-4-1 0 32,-4 1-8-32,-3-7 0 0,4 0 0 0,-4 3 0 0,0-2 32 0,-4-1 4 15,1-3 0-15,-1 3 1 0,-3-3-37 0,0-3 0 0,0 3 0 0,0 0 0 32,-1-6-84-32,1 6-17 0,-3-6-4 0,3-3-1 15,-4-4-151-15,4 4-31 0</inkml:trace>
  <inkml:trace contextRef="#ctx0" brushRef="#br0" timeOffset="18197.344">22024 841 2347 0,'-14'-6'104'0,"14"6"21"0,0 0-100 0,0 0-25 16,0 0 0-16,-4 6 0 0,-3 4 95 0,7 6 13 0,0 5 4 0,7 8 0 31,-3 5-60-31,-4 1-12 0,-4 2-3 0,4 14 0 0,0-4-17 0,0-4-4 16,0 8-1-16,0-4 0 0,0 0-7 0,-3-3-8 0,-4-4 11 0,0 1-11 15,3 0 8-15,1-7-8 0,6-2 0 16,-3-7 0-1,0 9-22-15,0-15-11 0,4 0-3 0,-4-3 0 16,-4-13-250-16,4 6-50 0</inkml:trace>
  <inkml:trace contextRef="#ctx0" brushRef="#br0" timeOffset="18597.946">21985 917 1371 0,'11'-19'60'0,"-8"9"14"0,-3-8-59 0,4 8-15 15,10 1 0-15,-4-1 0 16,1 4 101-16,0-3 18 0,3-1 3 0,3 1 1 15,1 3-44-15,3 6-9 0,0 0-2 0,4 0 0 16,10 0-25-16,-6 6-6 0,-12-6-1 0,8 9 0 0,-4 1-19 0,0-1-4 16,-3 1-1-16,-1 5 0 15,1-5-12-15,-7-1-16 0,-1 7 3 0,-3-4 1 0,-10-2 12 0,3-4 16 16,3 13-3-16,1-10-1 0,-8 1-23 0,-3-1-5 16,-3 7 0-16,-1-7-1 15,-3 7 5-15,0-7 0 0,0 4 1 0,0-7 0 0,3 13 11 0,-3-10 0 16,-14-2 0-16,0 2 8 0,3 0 43 0,0-2 9 15,0-4 1-15,4 3 1 0,0-3 26 0,7-3 4 16,7 0 2-16,7 0 0 16,-7 0-36-16,0 0-7 0,0 0-2 0,7 0 0 0,0 0-39 0,0 0-10 15,-7 10 0-15,7-4 0 0,7 3 27 0,3 7 3 16,1-7 1-16,0 4 0 0,-1 6-31 0,1-4 0 16,-1 4 0-16,1 0 0 0,-4-3 0 0,11 2 0 15,6 1 0-15,-6 0 0 16,-4-3-21-16,7 3-7 0,4-4-2 0,0 1 0 0,-1-7 46 0,-6 4 8 0,3 3 3 15,4-13 0 1,-4 6-63-16,-3-3-12 0,-8 1-2 0,8-4-1 16,-4 6-185-16,0-9-36 0</inkml:trace>
  <inkml:trace contextRef="#ctx0" brushRef="#br0" timeOffset="19331.425">21671 459 921 0,'-21'-6'82'0,"21"6"-66"0,-7 0-16 0,7 0 0 16,0 0 260-16,0 0 48 0,-7-4 9 0,7 4 3 16,0 0-180-16,0 0-36 0,0 0-8 0,0 0 0 0,3-6-63 15,8 3-12 1,0-3-2-16,3 3-1 0,3-13-18 0,8 16 0 0,3-9 0 0,4-1 0 15,-7 1-23-15,-1 2-1 0,-2-2-1 0,-1 0 0 16,0 9-41-16,-11-10-8 0,1 7-2 0,-4-3 0 16,4 6-23-16,-4 0-5 0,-7 0 0 0,0 0-1 15,0 0 52-15,-7 0 10 0,-4 6 3 0,-7-3 0 0,-3-3 49 0,4 10 11 16,3-1 1-16,-4-3 1 0,-7 4 54 0,8-7 10 16,-1 9 2-16,0 1 1 0,4 3-9 0,-3 6-1 15,2 3-1-15,8 0 0 0,4 12-28 0,-4-2-6 16,-7 3 0-16,0 12-1 15,3-3-25-15,4-3-5 0,3 3-1 0,-3 6 0 0,0 0-12 0,4-3-18 16,-4 4 4-16,0 2 1 0,-4-2 42 0,0-11 9 16,8 1 2-16,-4 0 0 0,-4-6-13 0,4-4-3 15,0 10 0-15,4-16 0 0,-1 1 12 0,4 5 1 16,-3-9 1-16,6 0 0 0,4-3-17 0,-3-3-3 16,-1 3-1-16,8-3 0 0,3-7-9 0,0 4-8 15,0 3 12-15,0-10-12 0,-3 1 0 0,7-1 0 16,3-3 0-16,3-6-12 0,-6 7-5 0,7-4-1 0,6-3 0 0,1 0 0 31,-7 0-115-31,3-3-23 0,0-4-5 0,4 7-914 0</inkml:trace>
  <inkml:trace contextRef="#ctx0" brushRef="#br0" timeOffset="19665.503">22729 710 1875 0,'0'0'83'0,"0"9"17"0,-3 1-80 0,-4-1-20 16,-7-3 0-16,3 13 0 0,4 6 124 0,0 0 20 15,-7 3 4-15,3 1 0 0,4 8-65 0,0 13-14 16,4-12-2-16,-4 15-1 0,0 1-54 0,7-4-12 16,0 0 0-16,3 0 0 0,-3-12 0 0,4 3 0 0,6-1 0 15,1-5-783-15,-4-16-158 0</inkml:trace>
  <inkml:trace contextRef="#ctx0" brushRef="#br0" timeOffset="20001.607">23118 942 979 0,'-8'0'87'15,"1"9"-70"-15,-3-3-17 0,-1-2 0 16,1 5 280-16,-4 7 53 0,-1-7 11 0,-2 7 1 0,-1-4-191 0,1 4-38 31,-1 3-8-31,4-3-2 0,0-4-52 0,0 10-10 0,3-9-3 0,4 5 0 0,10-5-26 16,1-1-6-16,-4 4-1 0,7-3 0 0,7 2-8 0,4-5-12 15,-1-1 2-15,5 7 1 0,-5-7-1 0,1 1 0 16,3-1 0-16,0 0 0 0,-7 1-3 0,4-1-1 16,0 1 0-16,-4-1 0 0,-4 4 14 0,1-4-12 15,-4 4 12-15,4-4-12 0,-4-3 12 0,-4-3 0 16,-3 13 0-16,0-7 0 0,-3 1 0 0,-1 6 8 15,-3-13-8-15,-4 12 10 0,1-5-21 0,-4 9-4 16,0-10-1-16,-1 0 0 16,-2 7-55-16,-1-6-11 0,-3 5-2 0,-4-5-1 15,-3-1-119-15,3 0-24 0,4 1-5 0,0-4-555 16</inkml:trace>
  <inkml:trace contextRef="#ctx0" brushRef="#br0" timeOffset="20168.472">23537 1396 1972 0,'-14'16'44'0,"11"-6"8"0,-4-1 3 0,0 0 0 0,-4 10-44 0,-3-3-11 0,-4-4 0 0,4 4 0 16,-3 9 102-16,-1-12 18 0,-3 2 4 0,3-5 1 16,0 9-81-16,4-10-17 0,0-3-3 0,4-3-1 15,3-3-103-15,3-3-21 0,1-6-4 0,3 3-903 16</inkml:trace>
  <inkml:trace contextRef="#ctx0" brushRef="#br0" timeOffset="20484.357">23608 923 345 0,'0'0'31'0,"10"6"-31"0,1-3 0 0,3-3 0 0,4 0 328 0,-1 0 59 15,5 0 12-15,-1 0 2 0,0-3-233 0,0-3-46 16,4 6-10-16,0-6-1 0,3 3-63 0,-7-4-12 15,4 7-2-15,-1-3-1 0,-3-3-24 0,1 3-9 16,-1-4 0-16,-4 7 9 16,-2-9-38-16,2 9-8 0,-10 0-2 0,4-9 0 15,-11 9-39-15,0 0-8 0,7 0-2 0,-7 0 0 16,0 0 13-16,0 0 3 0,-7 0 0 0,-4 9 0 0,1-9 72 0,-4 9 8 16,-1-2 4-16,1 2 2 0,0-6 38 0,0 4 8 15,-4 2 2-15,4 0 0 0,0 10 18 0,0-9 3 16,-4 5 1-16,4 4 0 0,0 6-26 0,4-12-5 0,-4 12-1 15,-1 3 0-15,1-3-31 0,0 3-6 0,4-3-2 0,3 4 0 16,-4-4-24-16,4 0-5 0,0-13 0 0,3 4-1 31,1 3-171-31,6-10-33 0,4 1-7 0,-7-10-2 0</inkml:trace>
  <inkml:trace contextRef="#ctx0" brushRef="#br0" timeOffset="20666.3098">24105 904 1936 0,'0'0'86'0,"0"0"18"15,0 0-84-15,0 0-20 0,0 0 0 0,0 0 0 16,0 0 137-16,0 0 23 0,-3 10 5 0,-1-1 1 16,1 10-104-16,-4 0-21 0,3 6-4 0,1 3-1 0,-1-3-20 0,1 10-5 15,3 2-1-15,0 4 0 0,-4-3-10 0,4-4 0 16,4-3 0-16,-1 4 0 0,1-1-17 0,3-5-6 16,3-11-1-16,4-2 0 15,0 3-116-15,8-10-24 0,-1-2-5 0,4-7-823 16</inkml:trace>
  <inkml:trace contextRef="#ctx0" brushRef="#br0" timeOffset="20832.492">24465 791 1738 0,'0'0'77'0,"-7"0"16"0,7 0-74 0,0 0-19 0,0 0 0 0,-7 10 0 16,4-4 92-16,-5 3 16 0,1 1 2 0,4 9 1 15,-1-4-62-15,1 13-12 0,-1-9-2 0,1 6-1 16,3 4-34-16,0 5 0 15,-4-6-12-15,8 7 3 16,-1-7-66-16,4-3-13 0,0 3-2 0,4-12-811 0</inkml:trace>
  <inkml:trace contextRef="#ctx0" brushRef="#br0" timeOffset="21098.834">24712 1058 691 0,'0'0'61'0,"0"0"-49"0,-7 0-12 0,0 0 0 15,0 0 274-15,0 9 52 0,0-2 10 0,-4-7 3 16,1 3-172-16,3 6-35 0,0 7-6 0,-4-7-2 15,7 7-46-15,-3-7-10 0,4 7-1 0,3-7-1 16,0 4-32-16,0-4-6 0,3 1-2 0,1-1 0 16,3 7-16-16,0-7-10 0,0 1 12 0,4-4-12 15,-1 3 8-15,1-6-8 0,-1 4 0 0,1 2 0 16,0 0 0-16,-4 1 0 0,0-4 0 0,0 4 0 0,0-1 0 0,0 0 8 16,-4 1-8-16,-3-1 0 15,4 1 18-15,-8-1-3 0,4 0-1 0,-3 4 0 0,-4-10 5 0,0 6 1 16,0 1 0-16,-4 6 0 0,1-7-20 0,-1 0 0 15,-3-2 0-15,0-4 0 16,-4 6-67-16,0-9-7 0,1 0-2 0,-1-9 0 16,4 9-188-16,0-10-39 0</inkml:trace>
  <inkml:trace contextRef="#ctx0" brushRef="#br0" timeOffset="21327.086">24896 816 1382 0,'0'0'123'0,"7"10"-99"0,7-10-24 0,-4 15 0 16,1-5 236-16,-1-1 41 0,1 10 9 0,3-3 2 15,-3-4-180-15,3 4-35 0,-4 12-7 0,1-3-2 16,0-6-1-16,-1 9-1 0,-3 7 0 0,0-7 0 16,-3 7-39-16,3-4-8 0,-4-3-2 0,-3 0 0 15,0 1-13-15,-3 2-15 0,3-9 3 0,-4 6 1 16,1-3-1-16,3 3 0 0,-7-6 0 0,3 7 0 15,-3-11-141-15,0 1-29 0,0-3-6 0,4-4-884 16</inkml:trace>
  <inkml:trace contextRef="#ctx0" brushRef="#br0" timeOffset="21483.923">25351 1422 2116 0,'0'0'94'0,"0"0"19"0,0 3-90 0,0 6-23 16,0 4 0-16,-4-4 0 0,1 4 123 0,-4 2 20 15,3-5 4-15,-3-1 1 0,-7 10-74 0,0-3-14 16,3 2-4-16,-3 1 0 0,-4 0-56 0,4 3-22 16,0-9 1-16,-3 12-1226 0</inkml:trace>
  <inkml:trace contextRef="#ctx0" brushRef="#br0" timeOffset="21984.62">25852 961 2030 0,'0'0'90'0,"0"0"18"0,0 0-86 0,0 0-22 15,0 0 0-15,0 0 0 0,0 0 89 0,10 0 14 16,-10 0 2-16,0 0 1 16,0 0-71-16,0 0-15 0,0 0-2 0,0 0-1 0,0 0 0 0,0 0 0 15,-3 9 0-15,-1-3 0 0,-6 4-1 0,2 15-1 16,-2-3 0-16,-1 12 0 0,-3-15 0 0,4 6 0 15,-5 3 0-15,5 7 0 16,-1-10-15-16,1 3 0 0,-1 0 8 0,1-3-8 0,6 1 48 0,-3-8 8 16,3 1 0-16,4 6 1 0,0-9-25 0,4-4-4 15,0 4-2-15,3-6 0 0,0-1-14 0,3 0-4 16,4 1 0-16,0-1 0 0,1-9-8 0,-1 10 0 16,0-4 0-16,-4-6 0 0,-3 9 0 0,4-6 0 15,-11-3 0-15,7 7 0 0,0 2 0 0,-7-3 0 16,0 7 0-16,-3-7 0 15,-4 4-32-15,-4 2-8 0,0 1-1 0,-3-1-1 16,-3 4-31-16,-1-7-7 0,-3 1 0 0,-4-1-1 16,0-9-160-16,4 6-32 0</inkml:trace>
  <inkml:trace contextRef="#ctx0" brushRef="#br0" timeOffset="22151.178">26187 672 2239 0,'0'0'99'0,"0"0"21"16,0 0-96-16,0 0-24 0,0 0 0 0,0 3 0 15,0 7 107-15,-4-4 17 0,-3 13 3 0,0-10 1 16,4 1-87-16,-8 12-17 0,4-1-3 0,0-5-1 16,-7 3-82-16,3 0-17 0,4 0-3 0,0 6-1067 15</inkml:trace>
  <inkml:trace contextRef="#ctx0" brushRef="#br0" timeOffset="22482.853">26412 929 1612 0,'0'0'144'0,"0"0"-116"0,0 0-28 0,0 0 0 16,4 3 192-16,0 7 32 15,3 5 6-15,3-11 2 0,-3 11-104 0,0-5-20 0,4 9-4 0,3-4 0 16,-3-2-46-16,-1 12-9 0,1-6-1 16,-1 6-1-16,-3 3-16 0,0-3-3 15,0 3-1-15,-3 4 0 0,0-4-11 0,-4 0-1 0,3 0-1 0,-6 4 0 16,-8-4-2-16,0 0-1 0,1 7 0 0,-1-7 0 15,-3 6-11-15,4-15 10 0,-5 6-10 0,1-3 10 16,0 0-74-16,4-3-14 16,-8-7-3-16,4 4-1 0,0 3-126 15,0-19-24-15</inkml:trace>
  <inkml:trace contextRef="#ctx0" brushRef="#br0" timeOffset="23447.791">26945 1318 1440 0,'0'0'64'0,"0"0"12"0,0 0-60 0,0 0-16 16,0 0 0-16,0 0 0 0,4 6 220 0,3 1 42 15,3-4 8-15,-3-3 2 0,0 9-170 0,4-9-34 16,7 0-6-16,-4 0-2 0,3 0-24 0,1 10-6 16,3-10-1-16,7 0 0 0,1-10-18 0,-1 10-11 15,4-3 12-15,-4 3-12 0,-3-6 0 0,-1 6-11 16,1-3 0-16,-4 3 0 15,0-7-102-15,-3 7-21 0,0-6-4 0,-4 6-585 16,-4-3-117-16</inkml:trace>
  <inkml:trace contextRef="#ctx0" brushRef="#br0" timeOffset="23639.728">27294 1111 403 0,'-14'-9'17'0,"11"9"5"0,-4 0-22 0,-4 0 0 0,4 0 0 0,0 0 0 16,-4 0 426-16,4 6 81 0,0-3 16 0,0 7 3 15,4-1-366-15,-1 7-74 0,1 2-14 0,3 8-4 16,-4-8-41-16,4 11-9 0,-3 2-2 0,3-9 0 16,-4 6-16-16,4 7 0 0,-3-10 0 0,3 3 0 15,3 0-42-15,1-3-6 0,-1 3 0 0,4-6-1 16,0-3-115-16,4 0-22 0,-1-3-5 0,1-4-1 16</inkml:trace>
  <inkml:trace contextRef="#ctx0" brushRef="#br0" timeOffset="24018.421">27852 879 2188 0,'0'0'48'0,"0"0"11"0,3 9 1 0,4-2 1 0,0 2-49 0,-3-6-12 15,3 13 0-15,-3 3 0 0,-1 6 38 0,1 3 5 16,-1-3 1-16,-3 3 0 0,0 1-27 0,4 5-5 15,-8 7 0-15,4-10-1 0,0 1-2 0,-3-1 0 16,-1-6 0-16,1 10 0 0,3-17-9 0,-4 11 0 16,1-11 0-16,-1 7 0 0,0 1 0 0,-3-8 0 15,7 1 0-15,-3-3 0 0,-1-7 0 0,4-6 12 0,-3 4-12 16,3-7 12-16,0 0 8 16,0 0 3-16,0 0 0 0,0 0 0 0,3-7 15 0,1-5 3 0,-1-4 1 0,4-3 0 15,-3 1-3-15,7-8-1 0,-4 1 0 0,7-3 0 16,-4 3-15-16,4-3-3 0,1-7-1 15,-1 7 0-15,0 3-19 0,3 3 0 0,5-3 0 16,-1 6 0-16,0-6 0 0,4 6 0 0,-4 10 0 0,0 0 0 16,-3-7 19-16,3 6 0 0,0 1 0 0,0 3 0 15,0-4-144-15,0 7-29 16,-3-6-6-16,0 3-989 0</inkml:trace>
  <inkml:trace contextRef="#ctx0" brushRef="#br0" timeOffset="24494.209">28716 682 2379 0,'-10'-10'52'0,"6"1"12"0,0 2 1 0,1-2 2 0,3 9-54 0,0 0-13 0,0-9 0 0,0 9 0 16,0 0 114-16,0 0 20 0,0 0 4 0,0 0 1 16,3 9-120-16,1 7-19 15,3-4-14-15,0 13 2 0,0 0 12 0,4 13-12 0,-4-10 12 0,0 16-12 16,0 0 12-16,0-6 0 15,0 6 0-15,0 9 0 0,-3 0 0 0,3-9 0 16,0 0 0-16,0 3 0 0,0-6 0 0,-4-4 0 16,8 1 0-16,-4 3-12 0,4-13 12 0,-4 0 0 0,3-3 0 0,-3 4 0 15,4-11 0-15,-1-2-8 0,-2-6 8 0,2-1 0 16,1-9 0-16,3 0 0 0,0-13 0 0,4 4-8 16,-1-7 25-16,1-9 6 0,3-3 1 0,0-7 0 15,4-2-24-15,-4-4 0 0,4-6 0 16,-1-6 0-16,1 9 0 0,0-9 0 0,-8-1 0 0,5-2 0 0,-1 6 0 15,-4 6 0-15,1 6 0 0,0 0 0 16,-4-2 0-16,0 11 0 0,-4-5 0 0,1 6 0 0,3 0 0 0,-7 9 0 16,4-6 0-16,-4 15 0 15,3-5-150-15,-6 11-34 0,3-2-8 0,-7 6-895 16</inkml:trace>
  <inkml:trace contextRef="#ctx0" brushRef="#br0" timeOffset="24839.088">29531 1121 288 0,'0'0'25'0,"0"0"-25"0,0 0 0 0,0 0 0 16,0 6 326-16,-3 3 60 0,3-6 12 0,0 10 2 16,0-1-230-16,0 4-46 0,0-3-10 0,-4 9-2 15,4 6-44-15,0-3-8 0,4 3-3 0,-4-6 0 16,0 13-23-16,0-17-5 0,-4 17-1 0,4-16 0 0,0 6-15 0,-4 0-3 15,4 0-1-15,4-12 0 16,-4 5-88-16,0-2-17 0,4 0-4 0,-1-7-899 16</inkml:trace>
  <inkml:trace contextRef="#ctx0" brushRef="#br0" timeOffset="25106.398">29764 1315 2214 0,'0'0'48'0,"0"0"11"0,0 0 1 0,0 0 3 0,-7 3-51 0,-4-6-12 15,1-3 0-15,3 6 0 0,-4 0 65 0,-3 0 11 16,0 0 1-16,0 0 1 0,0 0-28 0,-1 0-6 16,5 0 0-16,-4 0-1 0,0 6-43 0,3-3-11 15,0-3-1-15,-3 6 0 0,4 1 20 0,-1-4 3 16,1 6 1-16,-1-9 0 16,4 10 27-16,0-4 5 0,3-6 2 0,4 0 0 0,0 0-13 0,0 9-2 15,-3-6-1-15,3 10 0 0,7-10-30 0,0 6-13 16,0 1 1-16,7-4 0 0,-3 4 28 0,3-1 7 0,3 0 1 0,1 1 0 15,0-1-24-15,3 1 0 16,-3 5 0-16,-1-12 0 0,1 10 0 0,-1-10 0 0,-2 3-10 0,2-2 10 31,1 5-169-31,0-9-27 0,-4 0-6 0</inkml:trace>
  <inkml:trace contextRef="#ctx0" brushRef="#br0" timeOffset="25335.3089">29577 559 1728 0,'0'0'153'0,"0"0"-122"16,0 0-31-16,0 0 0 0,0 0 160 0,0 0 27 16,7-3 5-16,4 3 0 0,-1-9-110 0,1 2-22 15,6 7-5-15,1-9-1 0,3 0-39 0,0-1-15 16,4 4 11-16,0 3-11 15,3-7-16-15,-3 4-10 0,3-3-2 0,-7 9 0 16,0 0-164-16,0-10-34 0,-7 7-6 0,4-3-2 0</inkml:trace>
  <inkml:trace contextRef="#ctx0" brushRef="#br0" timeOffset="25489.54">29767 613 403 0,'0'0'17'0,"-14"9"5"0,-3 3-22 0,3 1 0 0,-1 3 0 0,-2-7 0 16,3 4 389-16,0-1 74 0,-4 1 14 0,4 6 3 15,0-4-347-15,0 4-69 0,-1-10-15 0,1 7-2 16,0-3-36-16,4-1-11 0,-1 1 0 0,1-4 0 16,2-3-32-16,8-6-14 15,0 0-2-15</inkml:trace>
  <inkml:trace contextRef="#ctx0" brushRef="#br0" timeOffset="25640.678">29743 619 1458 0,'0'0'64'0,"3"-10"14"0,-3 4-62 0,4-13-16 15,-1 16 0-15,-3 3 0 0,0 0 186 0,0 0 34 0,0 0 8 0,0 0 0 0,0 0-126 0,0 3-26 16,-3 7-4-16,3 9-2 0,-4-4-42 0,4 4-8 16,0 6-1-16,0-6-1 15,0 9-10-15,0-3-8 0,4 3 9 0,-1-2-9 16,1 2-19-16,6-9-9 0,-3 6-3 0,8-7 0 16,-1-2-180-16,0-3-36 0</inkml:trace>
  <inkml:trace contextRef="#ctx0" brushRef="#br0" timeOffset="25854.108">30201 566 518 0,'-14'9'46'0,"7"-3"-37"0,4-3-9 0,-1 7 0 16,-3-1 341-16,0 1 67 0,0 5 12 0,3 4 4 15,-3 0-229-15,4 0-46 0,-4 6-9 0,0 3-1 16,3-3-79-16,1 10-15 0,-4 2-3 0,3-2-1 15,-3 2-30-15,3 7-11 0,1-9 0 0,-1 12 9 16,4-6-9-16,4-7 0 0,3-3-10 0,4 4 10 31,-4-16-167-31,7 6-27 0,0-6-6 0</inkml:trace>
  <inkml:trace contextRef="#ctx0" brushRef="#br0" timeOffset="26173.848">30526 826 1324 0,'-11'9'59'0,"8"-9"12"0,-8 0-57 0,1 0-14 16,-1 0 0-16,0 6 0 0,-3-2 256 0,4 2 49 15,-4 3 10-15,0 1 1 0,3-1-196 0,0 0-40 16,4 1-8-16,0-1-2 0,4 1-50 0,3 2-9 16,3 1-3-16,1-4 0 0,3-3-8 0,0 4-11 15,0-1 3-15,7 1 0 0,0-1 0 0,0 1 0 16,0-1 0-16,0 0 0 0,1 7 8 0,-1-7-13 15,-4 10 5-15,4-9 8 0,-3 5-10 0,0 1 10 16,-1 3 0-16,1-10-9 0,-4 7 9 0,-4-4 0 16,1-2 0-16,-1 6 0 0,-6-4 0 0,3 1 11 15,0-4-3-15,-4 4 0 0,1-4 5 0,-4 0 1 16,0 4 0-16,0-10 0 0,-7 3-6 0,-1-3-8 16,-2 7 11-16,3-10-11 15,-8 0-36-15,5 0-13 0,-4 0-3 0,0 0-1 16,-1-10-180-16,8 1-36 0</inkml:trace>
  <inkml:trace contextRef="#ctx0" brushRef="#br0" timeOffset="26351.749">30808 584 1209 0,'0'0'108'15,"0"0"-87"-15,0 0-21 0,0 0 0 16,0 10 256-16,0-1 46 0,-3 1 10 0,3-1 1 0,-4 7-198 0,-7 2-40 15,1 1-8-15,3 3-2 0,-7 0-65 0,3-3 0 16,-3 6-13-16,3 0-743 16,4-12-149-16</inkml:trace>
  <inkml:trace contextRef="#ctx0" brushRef="#br0" timeOffset="26602.483">30896 682 288 0,'0'0'25'0,"0"0"-25"16,0 0 0-16,0 0 0 0,0 0 510 0,7 3 97 15,0 3 19-15,-3 3 4 0,3 1-407 0,0-1-82 16,-3 1-16-16,3 5-3 0,0 4-49 0,0-3-9 16,-4 3-3-16,1-1 0 0,3 7-33 0,-7-6-6 15,3 9-2-15,-3-2 0 0,0 2-8 0,-3-9-1 0,-1 15-1 16,1-9 0-16,-1-6 10 0,-6 9 1 0,-1-9 1 0,4 6 0 31,0 0-49-31,-4-6-9 0,1 0-3 0,-1 0 0 16,-3-4-89-16,-4 4-19 0,1 0-3 0,-4-3-726 0,0-7-144 0</inkml:trace>
  <inkml:trace contextRef="#ctx0" brushRef="#br0" timeOffset="27142.134">31207 424 1324 0,'0'0'59'0,"0"0"12"0,0 0-57 0,0 0-14 15,10 7 0-15,-10-7 0 0,0 0 248 0,0 0 48 16,0 0 8-16,0 0 3 0,11-7-183 0,-4 14-36 15,0-4-7-15,4 3-1 0,-1-6-42 0,4 0-8 16,-3 3-2-16,7-3 0 0,-4 0-18 0,3 0-10 16,-3-3 10-16,-3 6-10 0,3-3 24 0,0 0 0 15,-3 0-1-15,3 0 0 16,-4 0-11-16,-2 6-3 0,-1-2 0 0,-7-4 0 0,0 0-9 0,0 0 0 16,3 6 0-16,1 3 0 0,-4-9 0 0,3 10 8 0,-3 5-8 15,0-5 8-15,4-1 10 0,-1 10 2 16,-3-10 0-16,4 7 0 0,-4-3 0 0,3 12 1 15,1-10 0-15,-1 4 0 0,-3 0 3 0,4 0 0 0,3 0 0 16,-4 6 0-16,1-6-4 0,3 6 0 16,-7 0 0-16,4-3 0 0,3 12-8 0,-4-9-3 0,4 3 0 0,-3 1 0 15,-1 5-1-15,4-9-8 0,-3 10 12 0,-4-1-4 16,7-2 1-16,-4-1 0 0,-3-3 0 0,4 0 0 16,-4-2 3-16,3-8 0 0,-3 11 0 0,0-11 0 15,0-2 2-15,0 3 1 0,-3 0 0 0,-1-4 0 16,-3 1 1-16,-3 3 1 0,-1-10 0 0,-6 1 0 15,-1-1-17-15,-3 10 0 0,-4-10 8 0,-7 1-8 16,-3-1 15-16,3 7-1 0,-3-7 0 0,0 1 0 16,-1-4-24-16,1-3-5 0,-7 3-1 0,-1-6 0 15,-6 0-138-15,-7 0-28 0</inkml:trace>
  <inkml:trace contextRef="#ctx0" brushRef="#br0" timeOffset="160377.058">6516 13435 1958 0,'0'0'43'0,"0"0"9"0,0 0 1 0,0 0 3 0,-4 0-45 0,4 0-11 0,0 0 0 0,-3 9 0 15,-1-2 103-15,4-7 18 0,-3 9 4 0,6 0 1 16,-3 1-70-16,4-1-13 0,3 7-3 0,0-7-1 15,-4 4-18-15,4 2-3 0,1 1-1 0,2 3 0 16,-3 0-5-16,0 6-2 0,0-3 0 0,4 12 0 16,-1-9-10-16,5 4 0 0,-5 5 9 0,4-6-9 15,0-3 0-15,-3 0 0 0,0-6 0 0,3 0 8 16,-4 0-8-16,1-10 0 0,-1 7 0 0,1-7 8 16,3 7-8-16,-10-6 0 0,3-1 0 0,0 0 0 15,0 1 0-15,3-1 0 0,-6 1-11 0,3-1 11 16,-4 7-11-16,8-7 11 0,-11 0-12 0,4 7 12 0,-1-3-14 15,-3 5 4-15,-7-2 1 0,7 3 0 0,-7 0-6 16,0 0-1-16,0 6 0 0,-4-6 0 16,1 6-17-16,-8 0-4 0,0-6-1 0,-6 6 0 15,6-7-151-15,-7-8-31 0,-6-1-5 0,6-6-2 0</inkml:trace>
  <inkml:trace contextRef="#ctx0" brushRef="#br0" timeOffset="160816.162">6396 13588 633 0,'10'-3'56'0,"-2"-3"-44"0,2-3-12 0,4-1 0 16,0 7 158-16,7-3 30 0,-10-4 5 0,10 1 2 16,0 3-111-16,-3 3-23 0,0-4-4 0,3 4-1 15,-7-3-32-15,7 3-6 0,-7 3-2 0,7-6 0 16,-10 6-5-16,7 0-2 0,-4 0 0 0,3 0 0 15,-3 0-9-15,1 6 10 0,-8-3-10 0,7 3 10 16,-4-3-2-16,-3 7 0 0,0-4 0 0,4-3 0 16,-4 3 10-16,-3 4 2 0,3-4 0 0,0 4 0 15,-4-1 9-15,1 0 3 0,-1 10 0 0,1-3 0 16,-1-4-9-16,1 7-2 0,-4 6 0 0,7-6 0 16,0 6-13-16,-7 0-8 0,7-3 8 0,0 3-8 15,4-6 0-15,-4 3 0 0,3-3 0 0,1-7 0 16,-4-2 0-16,4-1 0 0,3-2 0 0,-7 2-8 0,7-9 8 15,0 0-8-15,-7 0 8 0,11-9-8 0,-11-1 8 16,3-6-10-16,1 4 10 0,-4-13-10 0,4 6 10 0,-4-6 0 16,0-3 0-16,-4 3 0 0,1-4 8 0,-4 4-8 15,0 0 10-15,0 6-10 0,-4-3 27 0,1 7-1 16,-8-4 0-16,0 3 0 0,-3-3 12 0,0 10 2 16,4-7 1-16,-8 7 0 0,0 0-28 0,4 5-5 15,-3-2-8-15,3 6 11 16,-4 0-199-16,7 6-39 0</inkml:trace>
  <inkml:trace contextRef="#ctx0" brushRef="#br0" timeOffset="161089.003">7161 13253 460 0,'0'0'20'0,"0"0"5"0,0 0-25 0,-3 13 0 0,3-4 0 0,0 0 0 15,0 7 348-15,3 0 64 0,1-4 12 0,-4 4 4 16,3-4-301-16,1 4-60 0,0 0-12 0,6-7-3 16,-3 4-34-16,7-7-7 0,-3-3-2 0,-4 3 0 15,11-6-9-15,-11-6-12 0,3 3 2 0,8-6 1 16,-8-1 9-16,5-5 0 0,-5 2 0 0,4-3 0 16,-3 1 0-16,-8 2 0 0,4-3 0 0,-3 1 0 15,-1-4 27-15,-3 10 7 0,0-10 2 0,-3 9 0 0,-1 1-22 16,4-7-4-16,-7 7-1 0,4 6 0 15,-8-10 0-15,-3 10 0 0,4-3 0 0,-1 3 0 16,0-4-43-16,1 7-9 16,6 0-1-16</inkml:trace>
  <inkml:trace contextRef="#ctx0" brushRef="#br0" timeOffset="161326.772">7518 13021 979 0,'-4'12'87'0,"1"4"-70"16,-1 3-17-16,-6 6 0 0,2-3 229 0,1 9 43 15,-7 1 8-15,4 8 1 0,3-2-153 0,-4 6-32 0,-3 3-5 0,0 16-2 16,0-13-48-16,3 3-9 0,-10 4-3 0,3 5 0 16,8 1-13-16,-15-3-2 0,7-4-1 0,1 4 0 15,-8-4-13-15,4 4 9 0,0 2-9 0,0 4 8 16,-1 3-21-16,1-6-5 0,-3 0-1 0,2-4 0 15,5-2-137 1,3-4-27-16,0-9-5 0,-1-16-694 0</inkml:trace>
  <inkml:trace contextRef="#ctx0" brushRef="#br0" timeOffset="161645.335">7387 14213 403 0,'-14'34'36'0,"14"-15"-36"0,-3 6 0 0,-1 9 0 0,0-5 261 0,4-1 46 16,-7-3 9-16,7 9 1 0,0-5-173 0,7-4-34 15,-7-6-7-15,8-1-2 0,-1 1-62 0,3-9-13 16,4-4-2-16,0-3-1 0,1-3-23 0,2-3 8 16,-6-3-8-16,3-4 0 0,-4-2 0 0,1-4 0 15,3 0 0-15,-7 4 0 0,0-4 12 0,-3-3 5 16,-1 10 1-16,4-7 0 0,-7 7 72 0,0-1 14 15,0 1 4-15,-7 0 0 0,7 2-8 0,-7-2 0 16,-3 6-1-16,-1-4 0 0,-7 7-38 0,4 0-7 16,-3 0-2-16,-4 7 0 0,-1-4-34 0,1 6-7 15,-11-2-2-15,8 8 0 16,-4 4-137-16,3-6-27 0</inkml:trace>
  <inkml:trace contextRef="#ctx0" brushRef="#br0" timeOffset="164746.397">1072 13454 1555 0,'0'0'68'0,"-3"6"16"0,-8-6-68 0,11 0-16 16,0 0 0-16,0 0 0 0,-10 3 132 0,10-3 24 15,0 6 4-15,0 10 0 0,0-3-115 0,0 5-23 16,10 1-5-16,-6 6-1 0,6 0-16 0,1 4 0 16,3 5 0-16,-3-6 0 0,10 1 0 0,-7 2 8 15,0-9-8-15,0 3 10 0,0-6-10 0,4-4 0 16,-4 1 0-16,0-13 0 0,0 7 18 0,4-10 2 15,0-4 0-15,3-5 0 0,3-7 4 0,-2-9 2 16,2 0 0-16,1-3 0 0,3-10-6 0,4 4-2 0,-4-1 0 16,4-9 0-16,-7 7-18 0,6-1 0 0,-6-3-8 15,3 4 8 1,4 2-108-16,-14 7-16 0</inkml:trace>
  <inkml:trace contextRef="#ctx0" brushRef="#br0" timeOffset="168451.0529">14982 6279 230 0,'-10'-9'10'0,"10"9"2"0,-7-4-12 0,0-2 0 15,0 6 0-15,0 0 0 0,-4-9 392 0,1 9 75 16,-5 0 15-16,1 0 3 0,-3-10-320 0,-1 10-64 16,0 7-13-16,-6-4-2 0,-1 6-47 0,4 1-10 15,3-1-1-15,-3 0-1 0,0 7-14 0,0 0-2 16,0-4-1-16,3-2 0 0,0 5-10 0,4 1 0 0,0-7 0 0,3 1 0 15,1-7 30-15,3 6 4 0,3-2 1 0,-3 2 0 16,7-9-17-16,-3 0-3 16,-1 9-1-16,4-9 0 0,0 0-6 0,0 0-8 0,0 0 11 0,4 10-11 15,3-4 0-15,0 4 0 16,3-7 0-16,1 3 0 0,0-3 0 0,3 3 0 0,0 4 0 0,7-4 0 16,4-3 0-16,-1 3 0 0,1-2 0 0,0 2 0 15,-1-3 0-15,1 6 0 0,0-9 0 0,-1 7 0 16,-6-4 0-16,0 3 0 0,-1 0 0 0,-2 4 0 15,-1-1 0-15,-4 1 8 0,1-7-8 0,-4 6 0 16,0 4 9-16,-4-1-9 0,1-6 0 0,-4 7 9 16,0 3-9-16,0-1 8 0,-4-2-8 0,1 3 8 15,-4 2-8-15,0-2 0 0,-4 3 0 0,1 0 0 0,-1 0 36 0,-3 6 6 16,3 0 1-16,-3-6 0 0,4-7-27 0,-4 4-4 16,-1 3-2-16,-2-10 0 0,3 7-10 0,0-7 12 15,-4 0-12-15,-7 1 12 0,4-1-12 0,-4-9 0 16,1 0-12-16,3-3 12 15,-4-3-126-15,4-4-18 0,-1 1-3 0,1 0-967 16</inkml:trace>
  <inkml:trace contextRef="#ctx0" brushRef="#br0" timeOffset="169021.726">14143 6088 1854 0,'0'-7'40'0,"0"7"9"0,0 0 2 0,0 0 1 0,0 0-41 0,-7 0-11 16,0 7 0-16,7-7 0 0,0 9 98 0,0 0 18 15,0 1 3-15,3 9 1 0,1 0-64 0,3-1-13 0,-4 7-3 0,4 10 0 16,4 3-20-16,-4 5-4 0,4-8 0 0,-4 9-1 15,3 3-7-15,1-3 0 16,3 0-8-16,-3 3 12 0,-1-3-12 0,-3 0 11 0,7-1-11 0,-7-5 10 16,-3 3-10-16,3-4 8 15,0 7-8-15,-3-6 8 0,3-4 18 0,-4 4 3 0,1-3 1 0,3 8 0 32,0-14-178-32,-7-4-35 0,0 28-7 0,3-34-2 0</inkml:trace>
  <inkml:trace contextRef="#ctx0" brushRef="#br0" timeOffset="169571.378">15035 6025 979 0,'-7'-16'87'0,"7"16"-70"0,0 0-17 0,0 0 0 15,0 0 216-15,0 0 40 0,0 0 8 0,0 0 2 16,0 0-112-16,7 10-22 0,-7-1-5 0,7 0-1 15,4 1-54-15,-4 6-12 0,0 2-1 0,0 7-1 16,4 1-26-16,-1 2-6 0,4 9-1 0,1 1 0 16,-1 6-25-16,3 0-12 0,1 9 0 0,-7-18 1 15,3 12 39-15,-4-7 7 0,-3-2 1 0,4 6 1 16,-1 0-8-16,1 3-1 0,-4-3-1 0,7 9 0 16,-3 0-27-16,-1-9-12 0,1-6 0 0,-4-4 1 15,4-5-13-15,-4-11-2 0,-4 4-1 0,4-12-798 16,-3-7-160-16</inkml:trace>
  <inkml:trace contextRef="#ctx0" brushRef="#br0" timeOffset="169908.635">15311 5821 1767 0,'-4'-9'78'0,"4"9"17"0,0 0-76 0,0 0-19 0,0 0 0 0,11 3 0 16,-4 3 97-16,3-3 16 0,1-3 3 0,-1 7 1 16,1-7-42-16,0 9-9 0,-1 0-2 0,1 1 0 15,-1-1-23-15,-3 1-5 0,0-4 0 0,1 3-1 16,-1-9-23-16,-4 10-4 0,4-1 0 0,-3 0-8 16,-1-2 0-16,-3 2 0 0,0 1 0 0,0-7 0 15,0 3 0-15,-3 3 0 0,-4 1-10 0,-4-1 10 16,0 1-8-16,1-1 8 0,-1-3 0 0,1 4 0 15,-4-4 8-15,3-3 5 0,4 6 2 0,-4-9 0 16,4 7 23-16,0-7 5 0,4 3 1 0,3-3 0 16,0 0-3-16,0 0 0 0,0 0 0 0,0 0 0 15,0 0-21-15,0 0-5 0,0 0-1 0,0 0 0 16,7 0-27-16,7 0-6 0,-4-3-1 0,5 3 0 0,-1 0 20 16,0 0-10-16,3 0 10 0,1 0-856 15,-4 0-165-15</inkml:trace>
  <inkml:trace contextRef="#ctx0" brushRef="#br0" timeOffset="170404.8889">15812 6395 2350 0,'3'16'104'0,"-3"-16"22"0,0 0-101 0,0 0-25 16,0 0 0-16,0 0 0 0,0 0 79 0,0 0 10 15,0 0 3-15,-3 9 0 0,-1 0-68 0,4-9-12 16,0 0-4-16,0 0 0 16,0 0-188-16,0 0-39 0</inkml:trace>
  <inkml:trace contextRef="#ctx0" brushRef="#br0" timeOffset="170688.035">16510 5956 2455 0,'-11'0'108'0,"11"0"24"0,-10 9-106 0,3 7-26 0,-4-3 0 0,1 2 0 16,-4 4 93-16,-1 0 14 0,5 6 2 0,-1 9 1 16,4 1-62-16,-3 3-13 0,3-1-3 0,-1 7 0 15,1 6-19-15,4-3-4 0,-1 0-1 0,1 4 0 0,-1-8-8 0,1 4 0 16,-1-3 0-16,1-6 8 16,-1 6-8-16,1-3 0 0,-1-4 0 0,4-8 0 15,-3-4-42-15,-1-7-1 0,4 8 0 0,-3-14 0 16,3 4-148-16,-4-7-29 15,4-9-7-15,4-9-477 0,3-10-95 0</inkml:trace>
  <inkml:trace contextRef="#ctx0" brushRef="#br0" timeOffset="170891.377">16475 5887 864 0,'0'-13'76'0,"0"-2"-60"16,3 5-16-16,1 1 0 0,-4 3 264 0,0 6 49 16,0 0 11-16,7 6 1 0,0 3-157 0,0 1-32 15,0 5-7-15,7 4-1 0,0 9-59 0,0-2-12 16,0 2-2-16,4 6-1 0,0 10-14 0,-1-6-2 15,-3 3-1-15,4-1 0 0,0 4-17 0,-1 6-4 16,5-3-1-16,-1-12 0 0,0-7-15 0,0 0 0 0,4-3 0 0,-4 4 0 16,4-14-13-16,-4 10-6 0,0-12-1 0,0 6 0 31,0-4-119-31,-7-5-24 0,-3-4-5 0,-11-6 0 16,0 0-44-16,-7 3-9 0,-7-3-2 0</inkml:trace>
  <inkml:trace contextRef="#ctx0" brushRef="#br0" timeOffset="171028.153">16711 6552 345 0,'-49'-10'31'0,"28"4"-31"0,-1-10 0 0,-2 7 0 16,-5 0 262-16,-2-4 46 0,2-3 10 0,5 1 2 15,-1-4-140-15,7 0-27 0,4 3-5 0,4 4-2 16,3-4-84-16,7-3-17 0,3 10-3 0,4-7-1 16,4 4-17-16,7-4-4 0,-4 7-1 0,3-7 0 15,4 7-7-15,1-1 0 0,2 1-1 0,-3-1 0 16,1 1-11-16,-1 3 8 0,0-4-8 0,4 7 8 16,-4-3-117-16,0-4-24 0</inkml:trace>
  <inkml:trace contextRef="#ctx0" brushRef="#br0" timeOffset="171319.546">15836 5771 1497 0,'-21'6'133'0,"10"-6"-106"16,-3 0-27-16,4 0 0 0,6 6 192 0,-6-2 34 16,3-4 6-16,0 9 2 0,-1 7-126 0,8 3-24 15,0-1-6-15,4 17-1 0,0-1-58 0,3 4-19 0,3 6 10 0,4 3-10 16,0 3 0-16,4-3 0 16,3 6 0-16,0 10 0 0,1-10 0 0,-5 1 0 0,4-7 0 15,-3 6 0 1,-4-3-44-16,0-3 0 0,-3 3-1 0,-1-2 0 15,1-5-105-15,-8-8-21 0,1-1-4 0</inkml:trace>
  <inkml:trace contextRef="#ctx0" brushRef="#br0" timeOffset="171598.662">16676 5476 1785 0,'0'0'159'0,"0"0"-127"16,0 0-32-16,0 0 0 0,0 0 175 0,7 6 29 15,-4 4 5-15,1 9 2 0,-1-4-111 0,5 4-21 16,-1 0-5-16,3 9-1 0,1 4-42 0,-1-1-9 16,4 13-2-16,8 0 0 0,-5 9-20 0,1 0 0 15,3-2 0-15,0 5 0 0,-3-3 30 0,3 4 2 16,-3 2 0-16,-4-12 0 0,3-6-18 0,-2 6-3 15,2-3-1-15,1 0 0 0,-4 0-10 0,0-7 8 16,4 1-8-16,-1 15 8 16,-3-9-28-16,-3-9-5 0,0 2-2 0,-1-5-1300 0</inkml:trace>
  <inkml:trace contextRef="#ctx0" brushRef="#br0" timeOffset="175397.8598">13674 2585 1324 0,'0'0'118'0,"0"0"-94"0,-4-3-24 0,1 3 0 0,3 0 72 0,0 0 9 16,0 0 3-16,0 0 0 0,0 0-6 0,0 0-1 16,0 0 0-16,7 0 0 0,3 3-30 0,1 6-7 15,-1-2 0-15,5 8-1 0,-1-2-8 0,0-7-2 16,0 7 0-16,4-1 0 0,-1-2-9 0,1 2-1 15,3-6-1-15,0 4 0 0,0-7-10 0,4-3-8 16,-4 0 9-16,7 0-9 0,4 0 0 0,3-3-13 16,-3 3 1-16,7-10 0 0,3 4 25 0,4-3 6 15,4-1 1-15,6 1 0 0,-7 3-20 0,4 3 10 16,0 3-10-16,4-10 8 0,-1 10-8 0,1-6 0 16,-1 6 0-16,7-10 0 0,-6 10 0 0,-1 0 0 15,-3 10 0-15,4-10 0 0,-4 6-22 0,0-3 0 16,-1 4 0-16,5-4 0 0,-4 3 22 0,3 3 10 15,-3 1-1-15,0-1 0 0,-3 1-9 0,-5-4 0 16,5-3 0-16,3 3-11 0,-7-3 11 0,6-3 0 0,1 0 0 0,11-3-8 16,-8-3 8-16,1 3 0 0,3-7 0 15,0 4 0-15,3-13 0 0,-6 10 0 0,3 3-9 0,0-4 9 16,3 7 15-16,-3-13 7 0,0 13 2 0,0-3 0 16,0-3-5-16,-4 9-1 0,4-7 0 0,0 7 0 15,0 7-5-15,-3-7-1 0,-1 6 0 0,4-3 0 16,-10 6-4-16,6 1-8 0,-3-10 11 0,10 0-11 15,-6 0 10-15,6-10-10 0,4 10 8 0,8-9-8 16,-8 0 12-16,3-7-4 0,1 3 0 0,10-5 0 16,-4 2-8-16,1 0 0 0,0-3 0 0,3 1 8 15,-7 8-8-15,3 1 0 0,-2 9 0 0,6-6 8 16,-11 2-8-16,4 8 0 0,-3 2 0 0,-1 6 0 16,-6-5 0-16,-4 8 0 0,0 4 10 0,3-6-10 0,-3 2 0 0,0 4 0 15,0-3 0-15,4-4-12 0,-1-5 12 16,1-1 13-16,3-3-2 0,3-3-1 0,-3 6-1 0,7-6 0 15,1-6 0-15,-1 6 0 0,0-9-9 0,-4 9 0 16,4 0 0-16,8-7 0 0,-5 7 0 0,1 0 8 16,-4 0-8-16,-4 0 0 0,1 7 0 0,-1 2 0 15,5-3 0-15,-5-3 0 0,4 7 9 0,-3-10-9 16,3 6 10-16,-4-3-10 0,8-3 20 0,0 0-3 16,6-3 0-16,-3 3 0 0,4-6-17 0,0-4 8 15,-1 7-8-15,5-3 0 0,6-3 8 0,-3 2-8 0,-11-2 0 16,7 6 0-16,7-7 0 0,-3 4 0 0,-7 6-10 0,-4 0 10 15,0-9-10-15,4 9 10 0,-1 9 0 0,1-9-9 16,-4 10 9-16,0-4 0 0,11-3 0 16,-4 6 0-16,0 4 0 0,0-10 0 0,8 6 0 0,2 1 8 15,-2-10-8-15,6 0 9 0,-3 6-9 16,7-12 10-16,7 6-10 0,-4-10 0 0,4 7 0 0,3-3 0 16,4-3 0-16,0 2 12 0,0 4-12 0,3-3 12 15,4 3-12-15,4-7 0 0,-8 4 0 0,8-3 0 16,7 9 0-16,-1-3-11 0,-3-4 11 0,7-2-8 15,0 3 8-15,4 6 0 0,0-3 8 0,-4-4-8 16,0-2 0-16,4-1 0 0,-4 10 0 0,7-9-8 16,0 9 8-16,0-9 0 0,4 9 0 0,-4-7-8 15,4 7 8-15,-4-3-12 0,-3 3 12 0,-1 0-12 16,1 3 12-16,3-3-8 0,0 13 8 0,-7-4-8 0,-3 4 8 16,-1-7 0-16,5 7 0 0,-5 2 0 0,-10 4 0 0,4-3 0 15,3 3 0-15,-4-1 0 0,-3 8 0 0,0-8 0 16,0 1 0-16,-7 0 0 0,0-3 0 0,-10 2 8 15,2-2-8-15,-2-3 0 0,-1-1 0 0,-7 1 0 16,-6-4 0-16,-1-3 8 0,4 4-8 0,-4-10 0 16,4 0 0-16,-4 3 0 0,-3 3 8 15,-4-6 1-15,-3-6 0 0,3 3 0 16,-4 3-129-16,-20 0-25 0</inkml:trace>
  <inkml:trace contextRef="#ctx0" brushRef="#br0" timeOffset="180291.343">17886 951 968 0,'0'0'43'0,"0"0"9"0,0 0-42 0,0 0-10 0,0 0 0 0,0 0 0 16,0 0 87-16,0 0 15 0,0 0 3 0,0 0 1 15,0 0-38-15,0 0-8 0,0 0-2 0,0 0 0 16,0 0-22-16,0 0-4 0,0 0 0 0,0 0-1 16,0 0 14-16,3 6 3 0,-3-6 1 0,4 10 0 15,-4-7-21-15,0 3-4 0,0-6 0 0,0 0-1 16,7 10-12-16,-7-10-3 0,11 9 0 0,-1-9 0 16,4 10-8-16,-3-4 12 0,-1-6-12 0,5 9 12 15,-1-9 11-15,0 0 2 0,3 0 1 0,1-6 0 16,-4 6 2-16,7-3 1 0,-3 3 0 0,0 0 0 15,-1-6-8-15,1-4-1 0,-4 10-1 0,4-9 0 16,-1 9-7-16,-3-10 0 0,0 10-1 0,4-6 0 16,-4 3-11-16,-3-3 8 0,-1 2-8 0,1 4 8 15,0-6 0-15,-4 6 0 0,0 0 0 0,-7 0 0 0,7-9-8 16,-7 9-11-16,0 0 3 0,0 0 0 16,0 0-130-16,0 0-26 0,0 0-4 0,0 0-2 15</inkml:trace>
  <inkml:trace contextRef="#ctx0" brushRef="#br0" timeOffset="180590.722">17829 907 633 0,'0'0'56'0,"0"0"-44"16,0 0-12-16,0 0 0 0,0 0 177 0,0 0 34 0,0 0 6 0,0 0 2 15,0 0-88-15,0 0-18 0,7 0-3 0,1 0-1 16,2 0-42-16,1 0-9 0,3 0-2 0,0 0 0 16,7 0-35-16,0 0-7 0,-3 0-2 0,7 0 0 15,-4 0 0-15,3 0 0 0,-2 0 0 0,2 7 0 16,1-4-12-16,-4-3 9 0,-3 0-9 0,6 0 8 16,-2 0-8-16,-1 0 0 0,-4 0 0 0,5-3 8 15,-5 3-8-15,1 0 0 0,-4-7 0 0,4 4 0 16,-4 3-11-16,-7-6 11 0,3 3-8 0,1-4 8 15,-4 7-25-15,-3-9 0 0,-4 9 0 0,0 0 0 16,0 0-108-16,-4 0-22 0,-3-9-4 0,-4 6-573 16</inkml:trace>
  <inkml:trace contextRef="#ctx0" brushRef="#br0" timeOffset="180861.694">17812 942 460 0,'-18'9'20'0,"11"-3"5"0,0-2-25 0,0-4 0 16,3 9 0-16,4-9 0 0,0 0 219 0,0 0 38 16,0 0 8-16,0 0 2 0,0 0-135 0,0 0-26 15,0 0-6-15,7 0 0 0,4-3-37 0,3-3-7 16,4 2-2-16,3 4 0 0,-3-6-18 0,6-3-3 16,1 9-1-16,3-10 0 0,-3 10-16 0,0-3-3 15,3-3-1-15,-3 6 0 0,-1-6-12 0,1 6 8 16,-4 0-8-16,0 0 0 0,-3-10 9 0,0 10-9 15,-4-3 8-15,-4 3-8 0,4 0 0 0,-3-6-12 16,0 3 0-16,-1 3-620 16,-3 0-125-16</inkml:trace>
  <inkml:trace contextRef="#ctx0" brushRef="#br0" timeOffset="181104.786">17762 932 1184 0,'0'0'52'0,"0"0"12"0,-7 0-52 0,7 0-12 0,0 0 0 0,0 0 0 16,-7 10 115-16,7-10 20 0,0 0 4 0,0 0 1 0,0 0-79 15,11 0-15-15,3 9-3 0,4-9-1 0,-1 6 7 0,4-6 2 16,1 0 0-16,2 0 0 0,4 4-35 0,4-4-6 16,-4-4-2-16,1 4 0 0,-1 0 2 0,0 0 0 15,0 0 0-15,1 0 0 0,-5-6-2 0,1 6 0 16,0 0 0-16,-4-9 0 0,4 9-8 0,-4-10 0 15,0 10 0-15,4-9 8 0,-4 3-22 0,0 6-5 16,-7-3-1-16</inkml:trace>
  <inkml:trace contextRef="#ctx0" brushRef="#br0" timeOffset="187537.182">17286 5366 986 0,'0'0'44'0,"0"-6"8"0,0-3-41 0,-3 9-11 16,-1-10 0-16,-3 1 0 0,0 0 134 0,-4 2 25 15,8 4 5-15,-8-3 0 0,1-4-45 0,-1 7-10 16,1-6-1-16,-5-1-1 0,5 1-42 0,-8-7-8 16,4 10-1-16,0-3-1 0,-4-10-21 0,1 9-4 15,-1-5-1-15,-3 5 0 0,0 1-12 0,0 0-2 16,-1-10-1-16,-6 9 0 0,0 4-2 0,3-3-1 15,-3-1 0-15,-4 1 0 0,-3-1 1 0,7 1 1 16,-4 0 0-16,4 2 0 0,3 4 3 0,0-3 0 16,1 3 0-16,-1-3 0 0,7 6-4 0,-3-4 0 0,0 4 0 15,0 0 0-15,0 0-4 0,0 4 0 16,-1-4-8-16,-2 6 12 0,-1-3-12 0,-3 3 9 0,0-3-9 16,-1 7 8-16,8-4-8 0,-4 3 8 15,4-2-8-15,-7 2 8 0,0 4-8 0,3-13 10 0,4 9-10 0,-4 1 10 16,4 5-10-16,0-5 0 0,0 5 0 15,0-5 0-15,3 8 0 0,-3-2 0 0,0-3 8 0,3 6-8 16,-7 6 0-16,4-7 8 0,-4 8-8 0,4 2 0 16,-3 3 0-16,-1-3 0 15,0 1 8-15,1-1-8 0,2 6 0 0,-2-6 0 0,-5 4 0 0,1-1 8 16,4 1-8-16,-1-4 0 0,4 0 0 0,-1 6 8 16,1-5-8-16,7-1 0 0,-3 6 0 0,2 1 0 0,5-1 0 15,3 1 0-15,-4-4 0 0,1 10-11 0,3-6 11 16,0 2 0-16,-1 1 0 0,5 6 0 0,-4-7 0 0,3 7 0 15,1-3 0-15,-4-3 0 0,3 9 0 0,1-7-8 16,3-2 8-16,-4 6 0 0,4-6 0 0,4 5 0 16,-1-8 0-16,1 9 0 0,-1-6 0 0,4 5 0 15,0-5 0-15,8 6 0 0,-5 0 0 0,4 0 0 16,-3 3 0-16,3-3 0 0,4 0 0 0,3-1 11 16,0-5-11-16,4 6 12 0,-1 0-3 0,1 0 0 15,7-7 0-15,-8-2 0 0,8-7 7 0,3 7 0 16,4-7 1-16,0-3 0 0,3 3-27 0,11-9-6 15,4-3 0-15,24 2-1 0,0-11 41 0,-3-7 8 16,3-16 1-16,7-9 1 0,-7-3-22 0,7-10-4 16,4-6 0-16,7 0-8 0,-15 0 13 0,-2-3-4 15,-5-6-1-15,-3 0 0 0,-7-7 0 0,-3 4 0 0,-4-7 0 16,3 3 0-16,-10 4 0 0,-7-4 0 0,-4 4 0 16,1-4 0-16,-11 4-8 0,-4-4 0 0,-4-5 0 0,-6-4 0 15,-4 6 0-15,0 0 0 0,-3 0 0 0,-8 1 0 16,1 5 0-16,-4-2 8 0,0 2-8 0,-4-2 0 15,-3 12 0-15,-3-4 8 0,-1 8-8 0,1 5 0 16,-5 10 0-16,1-7 0 0,-7 10 0 0,0-3 0 16,0 3-11-16,-4 6-7 0,0-6-2 0,1 12 0 15,3-5-20-15,-4 2-5 16,4 0-1-16,3 7 0 0,0-10-115 0,1 10-23 16,3-7-5-16,0 3-805 0</inkml:trace>
  <inkml:trace contextRef="#ctx0" brushRef="#br0" timeOffset="187887.044">15727 5815 1094 0,'0'0'48'0,"0"0"11"0,0 0-47 0,0 0-12 0,0 0 0 0,0 9 0 16,3-2 179-16,4 2 33 0,8 7 8 0,6 2 0 16,3 1-143-16,8 9-29 0,3-2-5 0,18 17-2 15,-3-5-20-15,3-3-4 0,0 8-1 0,3 1 0 16,4-12-4-16,0 8-2 0,7-2 0 0,-4 0 0 15,1-4 1-15,-8-2 0 0,4-4 0 0,0 0 0 16,-3-9 1-16,3 0 0 0,3-4 0 0,4 4 0 16,-10-3-4-16,-4-13-8 0,0 6 12 0,-4-2-671 15,-3-7-134-15</inkml:trace>
  <inkml:trace contextRef="#ctx0" brushRef="#br0" timeOffset="188164.838">17455 5467 2347 0,'-17'0'104'0,"6"0"21"0,1 0-100 0,-4 0-25 15,-1 6 0-15,-2-3 0 0,-8-3 113 0,0 6 18 16,-3 4 3-16,0-1 1 16,-4 7-56-16,-3-4-11 0,-7 10-3 0,-4 0 0 0,-7 13-37 0,-4 3-7 15,-6 5-1-15,-4 20-1 0,3 0-19 0,4 6 10 16,0 3-10-16,-10 16 8 0,3-7-8 0,0-2 0 15,3-4 9-15,1 13-9 0,3-7 0 0,7-9 0 16,4 7 0-16,-1 2 0 0,8-9 0 0,10-18 0 16,-3 5 0-16,3-5 0 0,-3-7 0 0,-1 6 0 15,1-9 0-15,0 9 0 16,3 1-37-16,-10 18-3 0,-1-3 0 0,8-4 0 16,3-5-200-16,8-7-41 0</inkml:trace>
  <inkml:trace contextRef="#ctx0" brushRef="#br0" timeOffset="189586.537">15526 5831 1065 0,'0'0'47'0,"0"0"10"0,0 0-45 0,0 0-12 16,0 0 0-16,0 0 0 0,0 0 125 0,0 0 23 16,0 0 5-16,0 0 1 0,0 0-56 0,0 0-11 15,0 0-3-15,0 0 0 0,7 0-35 0,-7 0-7 16,0 0-2-16,0 0 0 0,3-7-16 0,-3 7-3 16,0 0-1-16,0 0 0 0,0 0 0 0,0 0-1 15,7 7 0-15,0-7 0 0,4 0 7 0,-7 3 2 16,-4-3 0-16,7 6 0 0,0 0 3 0,-7-6 1 15,0 0 0-15,3 3 0 0,8 7-1 0,-8-4 0 16,-3-6 0-16,0 0 0 16,4 3-9-16,6 7-2 0,-3-4 0 0,1 3 0 15,2 1-9-15,4-1-3 0,4 0 0 0,0 1 0 16,-1 6-8-16,-3-7 0 0,7 10 9 0,1-10-9 0,-1 1 8 0,7 5-8 16,-3-5 8-16,3 8-8 0,-3-8 0 0,-1 6 9 15,-3 2-9-15,4-2 0 0,-4 3 9 0,0-3-9 16,1-4 0-16,-1 7 9 0,0-3-9 0,-3 2 0 0,6-2 0 15,-3 3 8-15,4 0-8 0,-4-4 0 0,-3-2 0 0,3 3 0 16,4-1 0-16,3-2 12 0,4-4-12 0,0 1 12 16,-4-1-24-16,4 4-4 0,-8-4 0 0,4 0-1 15,1 4 44-15,-1-4 9 0,-7 1 1 0,4 5 1 16,-1-5-23-16,1-4-5 0,0 7-1 0,0-7 0 16,-1 3-1-16,4 1 0 0,-3 5 0 0,0-2 0 15,-4-4-8-15,4 1 10 0,-1 5-10 0,5-5 10 16,-8-1-2-16,3 1 0 0,-2-1 0 0,2 4 0 15,-2-4 0-15,-1 0-8 0,0 1 12 0,0-1-4 16,0 1-8-16,4-1 10 0,-4 1-10 0,0-1 10 0,0-3-10 16,1 4 0-16,2-1 9 0,4 0-9 15,-3 1 8-15,3-1-8 0,-3 7 8 0,0-4-8 0,-1-5 0 0,5 2 0 16,-1 7 0-16,0-7 8 0,-3 1-8 0,3-1 0 16,-7 0 8-16,4 1-8 0,-4-1 0 0,-3-2 9 15,-4-4-9-15,0 6 0 0,4-9 8 0,-4 6-8 16,0-3 0-16,0 4 0 0,-4-7-12 0,5 0-5 15,-15 0-2-15,17 0 0 16,-17 0-153-16,14-7-32 0</inkml:trace>
  <inkml:trace contextRef="#ctx0" brushRef="#br0" timeOffset="190448.3538">31799 1431 1209 0,'0'0'108'0,"0"0"-87"15,0 0-21-15,0 0 0 0,0 0 196 0,0 0 34 16,-3 9 7-16,-1-2 2 0,-3 2-137 0,0 4-27 0,0 2-6 0,0 1-1 16,-3 6-46-16,2-3-10 0,-2 3-1 0,-1 6-1 15,1-3-10-15,-1-3 8 0,1-3-8 0,-1-4 8 16,0 14-8-16,4-14 0 15,-3 4 0-15,-1 0 0 16,4-10-198-16,0 1-42 0</inkml:trace>
  <inkml:trace contextRef="#ctx0" brushRef="#br0" timeOffset="190956.53">32187 566 921 0,'0'0'82'0,"0"0"-66"15,0 0-16-15,0 0 0 0,0 0 219 0,0 0 40 16,-3-10 8-16,3 10 1 0,0 0-107 0,0 0-21 15,0 0-5-15,0 0-1 0,0 0-58 0,0 0-11 16,0 0-2-16,0 3-1 0,-4 7-34 0,4 2-8 16,-3 1 0-16,3 6-1 0,3-4-10 0,-3 13-1 15,4-2-8-15,-4 2 12 0,3 0-12 0,1 6 0 16,-4-5 0-16,4 5 0 0,-1 1 8 0,1 2-8 16,-4 7 0-16,3 0 0 0,1-6 8 0,-1 6-8 15,1 0 0-15,-4-10 9 0,3 4-9 0,1-4 0 0,-1-6 9 16,1 7-9-16,-1-16 0 0,1 6 9 0,-1 3-9 0,1-6 0 15,3 0 8-15,-4-6-8 0,5-4 0 0,-1 4 0 16,3-7 8-16,-3 1-8 0,0-4 0 0,4-6 0 16,3 0 8-16,-3-6-8 0,3-4 9 0,0 1-9 15,3-7 13-15,-2 4-3 0,-1-14-1 0,0 8 0 16,-7-7-1-16,3-4-8 0,5-5 12 0,-1-1-4 16,-4-5 0-16,4-1 0 0,0 3 0 0,1-6 0 15,-1 0-8-15,0 7 0 0,3-4 0 0,-2 3 0 16,-1 10-12-16,-4-6 1 0,1 9 1 0,-4-4 0 31,3 11-119-31,-3-1-24 0,-3 3-5 0</inkml:trace>
  <inkml:trace contextRef="#ctx0" brushRef="#br0" timeOffset="191152.095">32209 932 1684 0,'0'0'75'0,"0"0"15"0,0 0-72 16,0 0-18-16,0 0 0 0,0 0 0 0,0 0 110 0,14 0 18 15,-4-9 4-15,8 3 1 0,-7 3-74 0,3-4-15 16,3 4-4-16,1-3 0 0,0 3-28 0,3 3-12 0,0-7 11 16,-3-2-11-1,3 9-61-15,-4 0-19 0,-3 0-3 0</inkml:trace>
  <inkml:trace contextRef="#ctx0" brushRef="#br0" timeOffset="191679.3329">32879 813 1738 0,'-14'0'77'0,"14"0"16"0,-7 3-74 0,0 7-19 0,-4-10 0 0,-3 9 0 0,3-3 103 0,-6-2 17 16,3 5 3-16,0 4 1 0,-1-1-65 0,1-12-13 15,4 16-2-15,-1-7-1 0,1-6-18 0,6 7-3 16,-3-4-1-16,7 3 0 0,0 1-9 0,0 5-3 16,0-15 0-16,7 4 0 0,0 5-1 0,4-3-8 15,-1 4 12-15,1-1-4 0,-1 1 0 0,-3-1-8 16,4 0 12-16,0 1-4 0,-4-4-8 0,3 3 0 16,-3 10 0-16,4-12 8 0,-4 2-8 0,0 0 0 15,0 1 0-15,0 9 0 0,0-4 0 0,-3-5 0 0,3-1 0 16,0 10 0-16,-4-13 8 0,1 7-8 0,-1-4 8 0,1-3-8 15,-1 4 9-15,1-1-9 0,-4-9 10 0,-4 10-10 16,4-1 23-16,-3 0-2 0,-1 4 0 0,1-10 0 16,-4 6 4-16,-4 1 1 0,1-1 0 0,-1 1 0 15,1-10-12-15,-8 9-2 0,0-3-1 0,1 4 0 16,-1-1-11-16,-3-9 0 0,0 10 0 0,-1-10 0 31,1 0-153-31,4-10-27 0</inkml:trace>
  <inkml:trace contextRef="#ctx0" brushRef="#br0" timeOffset="195393.865">14048 2300 345 0,'0'0'15'0,"0"0"4"0,0 0-19 0,0 0 0 15,0 0 0-15,0 0 0 0,0 0 214 0,0 0 39 16,0 0 8-16,0 0 2 0,0 0-165 0,0 0-33 16,0 0-6-16,3 12-2 0,1-2-34 0,-4-10-7 15,0 3-2-15,3 6 0 0,4 1 3 0,-3-1 1 16,3-3 0-16,0-3 0 0,-4 10 3 0,4-10 1 16,-7-3 0-16,4 9 0 0,-4-9 6 0,7 10 2 15,0-4 0-15,-7-6 0 0,0 0 6 0,0 0 2 16,7 0 0-16,-7 0 0 0,7 9-3 0,0-9-1 0,-7 0 0 0,11 4 0 15,-1-4-13-15,5 0-2 0,-8-4-1 0,7 4 0 16,0 0-7-16,0 0-2 16,0-6 0-16,4 3 0 0,-1 3-9 0,1-6 12 0,-4 6-12 0,0 0 12 15,4-10-12-15,-4 10 8 0,0 0-8 0,0 0 8 16,-3-3-8-16,-1 3 0 0,1-6 0 0,0 6 0 16,-1 6 0-16,-3-6 0 0,4 3 0 0,3-3 8 15,-4 0-8-15,5 0 8 0,-5 0-8 0,1 0 8 16,3 10-8-16,-4-10 0 0,5 0 0 0,-1 0 8 15,0 0-8-15,3 0-12 0,-3 0 2 0,4 0 1 16,-4 0 21-16,4 0 5 0,-4-10 1 0,0 10 0 16,0-3-10-16,0-3-8 0,-3 3 12 0,3-3-12 0,-3-1 14 15,-1 7-4-15,1-9-1 0,-1 9 0 16,-3-3 2-16,4 3 0 0,0-10 0 0,-4 10 0 0,3-6-11 0,-3 6 0 16,0 0 9-16,0 0-9 0,0-9 0 0,0 9 8 15,1 0-8-15,2 0 0 0,-3-3 10 0,0-4-2 16,-3 7-8-16,6-3 12 0,-3-3-4 0,0 6 0 15,1-6-8-15,2 6 12 0,-3-4-2 0,0-2-1 16,4 3 0-16,-4-3 0 0,3 6-9 0,-3 0 0 16,1-10 0-16,-1 10 8 0,3-3-8 0,-3-3 0 15,0 6 0-15,4-3 8 0,-8-3-8 0,4 6-17 16,1 0 4-16,-1 0 1 16,-7 0-95-16,0 0-18 0</inkml:trace>
  <inkml:trace contextRef="#ctx0" brushRef="#br0" timeOffset="200582.781">15215 5724 230 0,'0'0'20'0,"0"0"-20"0,0 0 0 0,0 0 0 16,0 0 233-16,0 0 43 0,0 0 8 0,0 0 1 15,0 0-123-15,7-6-25 0,0 6-5 0,-3 0 0 16,-4 0-48-16,7-4-8 0,-3 4-3 0,3 0 0 16,0 0-8-16,0 0-1 0,-7 0-1 0,7 0 0 15,7 10 31-15,-14-10-49 0,7 0 0 16,0 9-28-16,0-2-5 0,0-4-2 0,0 3 0 15,4-3 11-15,-1-3 3 0,-3 6 0 0,4-2 0 16,0 2-16-16,-1-3-8 0,1 3 10 0,-1-6-10 0,-3 10 10 0,0-10-10 16,4 0 10-16,-7 6-10 0,3-3 23 15,0-3-2-15,-4 0 0 0,-3 0 0 0,7 6 3 0,-7-6 0 16,0 0 0-16,0 0 0 0,0 0-11 0,4 3-1 16,-4-3-1-16,3 10 0 15,-3-1 21-15,-3-2 5 0,3 2 1 0,0-9 0 0,0 0-50 0,-7 9-11 16,3 1-1-16,-3-1-1 0,4-3 25 0,-4-2-8 15,-4 5 8-15,7-3 0 0,-3 4 0 0,0-4 0 16,0-3 0-16,-3 3 0 0,3 4 0 0,0-7 0 16,-4-3 0-16,4 9 8 0,-4-9-8 0,4 7 0 15,-3 2 0-15,3-3 8 0,0-3-8 0,-4 7 11 16,4-4-11-16,0-3 12 0,0 3 3 0,0-2 1 16,7-4 0-16,-4 6 0 0,-3-6 2 0,4 3 1 15,3-3 0-15,0 0 0 0,0 0-3 0,0 0-1 0,-4 13 0 16,4-10 0-16,0-3-7 0,0 0 0 0,0 0-8 15,0 0 12-15,7 6-12 0,4-6 11 0,-4 3-11 0,0-3 10 16,3 0-10-16,1 6 10 0,0-6-10 0,3 0 10 16,0 3-10-16,-4-3 0 0,5 0 0 0,-1 0 8 15,-4 0-8-15,1 7 0 0,3-7 0 0,-3 3 8 16,-1-3-8-16,1 0 0 0,-1 0 0 0,1 0 8 16,-1-3-8-16,1 3 0 0,-4 0 9 0,0 0-9 15,0-7 0-15,4 4 9 0,-8-3-9 0,-3 6 0 16,0 0 9-16,4 0-9 0,3-3 0 0,-7 3 9 15,0 0-23-15,0 0-5 0,0 0-1 0,0 0-892 16,0 0-180-16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8:47:11.8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3186 7910 1670 0,'-25'-16'74'0,"14"13"15"16,1 6-71-16,6 6-18 0,-3 1 0 0,4 5 0 0,3-5 0 0,0-1 0 15,0 1 0-15,3 5 0 0,4 4 12 0,7-3 3 0,0-4 0 0,11 10 0 16,7-9 19-16,-4 2 4 0,14-2 1 0,1-4 0 16,10 4 8-16,-4-10 1 15,4 7 1-15,7-4 0 0,-4-3-6 0,4 3-2 0,4-3 0 0,3-3 0 16,0-3-32-16,0-3-9 0,-4-7 0 0,8-2 0 15,0-10 54-15,-8-7 6 0,4-9 2 0,4-6 0 16,3-3-17-16,-4-3-3 0,-10 0-1 0,0-10 0 16,-10-3-17-16,-5-3-3 0,-2-3-1 0,-8-10 0 15,-3 20-12-15,-7-7-8 0,-11 3 10 0,0-6-10 16,-7 3 20-16,-14-3-1 0,3 0-1 0,-10-7 0 16,-11 7 0-16,4 3 0 0,-18-3 0 0,4-3 0 15,-11-1-8-15,-3 14-2 0,-11-1 0 0,0 10 0 16,4 6 0-16,3 12-8 0,-7 7 12 0,-7 3-4 15,3 12 4-15,-3 7 1 0,-3 6 0 0,-5 19 0 16,1 6 5-16,0 22 1 0,-7 16 0 0,-7 9 0 16,3 3-37-16,4 10-7 0,-4 12-2 0,1 25 0 15,13-21 27-15,-3 11 0 0,4-2 0 0,-4 22 0 0,17-22 8 0,8 6 4 16,-1-16 1-16,8 13 0 0,14-6-2 0,14-10-1 16,3-16 0-16,11 10 0 15,11-22-49-15,13 3-9 0,12 0-3 0,17-9-1204 0</inkml:trace>
  <inkml:trace contextRef="#ctx0" brushRef="#br0" timeOffset="1436.036">11342 10080 1036 0,'-11'-29'92'0,"8"23"-73"16,6-3-19-16,-6 5 0 0,-4-2 135 0,7 6 23 16,7 0 5-16,-7 0 1 0,0 0-58 0,0 0-11 0,0 0-3 0,10 0 0 15,4 10-28-15,-3-1-5 0,-7 0-2 0,6 13 0 16,11 0-21-16,-7 3-4 0,-7 10 0 15,0 3-1-15,4 5-9 0,3 1-2 0,0 3 0 0,-7-3 0 16,4 0 0-16,3 3-1 0,4 3 0 16,3-3 0-16,0-3-1 0,4-9 0 0,-1-1 0 0,12-5 0 15,-8-1-28-15,4-9-6 0,-4-7 0 16,4-9-1-16,-1-3 65 0,-2-15 12 0,2-4 4 0,-2-9 0 16,-1-10-49-16,-4-6-15 0,5-6 8 0,-5-7-8 15,-2 7 0-15,-5 3 0 0,1-6 0 0,-4-4 0 16,-7-2 19-16,4 6 9 0,-8-1 3 0,4 7 0 15,4 3-31-15,3 10-16 0,-4 6 1 0,8 3 1 16,-4 6-258-16,7 3-52 16</inkml:trace>
  <inkml:trace contextRef="#ctx0" brushRef="#br0" timeOffset="2802.223">12569 10051 806 0,'0'0'72'0,"0"0"-58"15,0 0-14-15,-7 3 0 0,0 10 242 0,-3-10 46 16,-1 7 8-16,-3 5 3 0,-4-2-160 0,4 2-32 15,0 4-7-15,-3 6 0 0,-1 0-68 0,4-3-14 16,-4 13-2-16,1-7-1 0,6 7-15 0,0-1 0 16,4 1 0-16,4-7 0 0,-1-9 0 0,4-1 0 15,0-2 8-15,7 0-8 0,0-13 0 0,0 3 0 16,4-6 0-16,0-6 0 16,-1-3-27-16,4-7-1 0,4-3-1 0,0-3 0 0,-8-3 41 0,4 0 8 15,0-3 1-15,4-1 1 0,-7 4-22 0,-1 0 0 16,-3-3 0-16,0 9 0 0,0 0 0 0,0 4 0 15,-7-1 0-15,7 7 0 0,-3-1 0 0,3 7 0 16,-7 3 0-16,0 0 0 0,4 10 0 0,3-1 0 0,0 3 0 16,0 4 0-16,-4 3 16 0,1-3-2 0,-1 2 0 0,1 1 0 15,-1 0-5-15,1 3-1 0,-4-9 0 0,3 5 0 16,5-8-8-16,-1-4-12 0,0 3 2 0,3-9 1 16,4 0-166-1,-3-9-33-15,3 3-6 0,0-7-2 0,-3-6 87 0,-1-3 17 16,1 4 3-16,-1-1 1 0,1 0 0 0,-4 3 1 15,4-2 0-15,-8 8 0 0,4 1 149 0,-3-1 30 0,3 10 5 0,-7 0 2 16,0 0 22-16,10 0 5 0,-3 3 1 0,1 4 0 16,-1 2-28-16,0 1-6 0,0-1-1 0,0 0 0 0,-4 7-49 15,4-7-11-15,-3 7-1 0,-1-3-1 0,1-4 25 16,-1 7 5-16,-3-7 0 0,4 7 1 0,-4-7-14 0,0 1-3 16,4-1-1-16,-4-9 0 0,0 0 25 15,0 0 6-15,0 0 1 0,0 0 0 0,0 0-8 0,0 0-2 16,0-9 0-16,3-1 0 0,1-5-17 0,-4 2-3 15,3-3-1-15,1 1 0 0,3-4-24 0,0 9 8 16,0-5-8-16,3 5 0 0,-3 1-9 0,4 9-7 16,0-9-2-16,3 9 0 15,-4 0-32-15,4 0-6 0,1 0-2 0,-1 6 0 16,-4-3 8-16,4 3 2 0,0 4 0 0,1-1 0 0,-1-6 32 0,-4 10 6 16,4-4 2-16,-3 1 0 0,-4-1 8 0,4 0 0 15,-4-6 0-15,3 4 0 0,-3-7-11 0,0 0 0 16,-7 0 0-16,0 0 0 15,4-10-41-15,-1 4-8 0,1-6-1 0,-4-4-1 16,-4 6-4-16,1-8-1 0,-1 2 0 0,-3-3 0 16,0-6 29-16,0 6 6 0,4-6 0 0,-4 6 1 0,0-3 46 0,-4-3 9 0,0 6 1 15,4 1 1-15,4 2 63 0,-4 0 13 0,3 4 2 0,1 2 1 16,3-2-55-16,3 9-11 0,-3 3-3 16,0 0 0-16,7 0-36 0,4 0-13 0,3 0 0 0,0 0 0 31,-3 9-65-31,6-9-13 0,4 10-2 0,1-4-1 0,-1-3-68 15,0 6-14-15,0-9-2 0,0 10-1 0,0-4 70 0,-3 3 13 16,0 1 4-16,-1-1 0 0,-6 1 122 0,0-1 25 0,-1 0 5 0,-6 7 0 16,3-6 63-16,-7-1 12 0,3 0 2 0,-6 7 1 15,-1-7-36-15,1 1-7 0,3 9-2 0,-4-10 0 0,-3 7-19 16,4 3-4-16,-1-1-1 0,-3-2 0 0,0 3-11 0,3-3-2 16,-3 2-1-16,4-2 0 0,-1-3-7 0,4-4-2 15,0-3 0-15,0-6 0 0,0 0-25 0,7 3-5 16,0-6 0-16,4-3-1 0,0 3-32 0,-1-13-7 15,1 0 0-15,-4 4-1 0,3-7 25 0,1-3 0 16,-4 10 0-16,0-4 0 0,-3-3 0 0,3 3 0 16,-4 7 0-16,1 0 0 0,-1-1 0 0,-3 10 0 15,0 0 0-15,0 0 0 0,0 0 0 0,7 7 0 16,-3 2 0-16,3 0 0 0,-4 10 0 0,4 0 0 16,0 0 0-16,1 6 0 0,-5 3 0 0,8-3 0 15,-4 3 0-15,3 4 0 0,1-10 9 0,-4 3 7 16,0-6 2-16,4-1 0 15,-1-2-38-15,1-6-7 0,3-4-1 0,0-6-1 16,0-6-33-16,0-4-6 0,0 1-2 0,0-10 0 16,0-6-7-16,1 0-2 0,-5-4 0 0,1-5 0 15,3-10 14-15,-4-3 2 0,1-13 1 0,-4-2 0 16,0-1 25-16,-3-3 5 0,-1-3 0 0,1-12 1 0,-4 9 39 0,0-7 7 0,0 16 1 0,0-2 1 16,3 11 49-16,1 4 10 0,-4 12 1 0,0 4 1 15,3 9-21-15,-3 15-4 0,0 1-1 0,0 9 0 16,4 9 10-16,-1 10 2 0,-3 6 0 0,0 4 0 15,4 11-44-15,-4 7-8 0,0 4-1 0,3 5-1 16,-3 7-10-16,0-1 0 0,4 1 0 0,-1 6 8 16,1-3-8-16,3-3 0 0,-3-1 0 0,6-2 0 0,-3-7 0 15,4-6 12-15,-4-6-12 0,3-3 12 16,5-10-12-16,-5-3 0 0,1 0 0 0,3-12 8 16,-4 2 3-16,1-11 0 0,0 2 0 0,-4 0 0 0,3-12 0 0,-3-4 0 15,4 1 0-15,-4-7 0 0,0 4 42 16,0-4 9-16,0-3 2 0,4 0 0 0,-4-3-24 0,3 10-5 15,1-4-1-15,3-3 0 0,-3 10-34 0,-1-7 0 16,1 13 0-16,-4-3 0 0,7 6 0 0,0-3 0 16,-7 3 0-16,4 3 0 0,-1 3 0 0,-6-3 0 15,3 7-12-15,-7-1 12 0,0 7-8 0,0 0 8 16,-7-4 0-16,3 13-9 0,-3-6 9 0,-3 6 0 16,-1 0 0-16,0 3-8 0,1 1 8 0,-4-4 0 15,0 3 0-15,0 0 0 0,-4-3 0 0,0 3 0 16,-3-2 0-16,7-8 8 0,0-8-27 0,0-1-5 15,-4 1 0-15,4-10-1 16,-4 0-133-16,4-10-26 0,4-12-6 0</inkml:trace>
  <inkml:trace contextRef="#ctx0" brushRef="#br0" timeOffset="3164.107">14171 9292 576 0,'18'-6'25'0,"-8"16"6"0,4-4-31 0,1 3 0 0,-1 10 0 0,0 9 0 16,-4 4 212-16,1 5 37 0,0 7 7 0,-4 9 2 15,0 4-185-15,0 3-37 0,-7 2-7 0,3 4-1 16,1 3-19-16,-4 3-9 0,3 0 10 0,4-3-10 16,0-12 8-16,0-4-8 0,4-3 0 0,0-6 0 15,3-13 0-15,0 1 0 0,0-10 0 0,4-7 0 16,-8 1-17-16,4-13-10 0,0 4-1 0,-3-7-1 0,0-7 5 16,-1-2 0-16,1-7 1 0,-4 7 0 0,3-4 33 0,-3 4 6 15,0-7 2-15,1 7 0 0,-1-1 30 0,0 1 7 16,0 0 1-16,3-7 0 0,-3 6 12 0,4 1 4 15,-1 0 0-15,1-1 0 0,-4-5-23 0,4 5-4 16,-1 1-1-16,1-7 0 0,-4 4-24 0,0-4-6 16,0 0-1-16,0 7 0 0,-3-1-13 15,-1 1 9-15,1 0-9 0,-4-1 8 0,0 10 0 0,0-3 0 16,-7-3 0-16,0-1 0 0,0 14 8 0,-1-7 0 16,-2 0 1-16,3 9 0 0,-7 1-2 0,0 5-1 15,-1-2 0-15,5 2 0 0,-4 11-14 0,0-5 0 16,3 5 8-16,-3 2-8 15,0 6-29-15,3-6-9 0,1 4-2 0,3-10 0 16,7 3-84-16,0-9-16 0,3-4-4 0</inkml:trace>
  <inkml:trace contextRef="#ctx0" brushRef="#br0" timeOffset="3432.721">14982 10133 1371 0,'0'0'60'0,"0"16"14"0,0-4-59 0,0 4-15 0,-3 3 0 0,3-1 0 16,-4-2 143-16,1 3 25 0,3 0 6 0,0-1 1 15,0-2-65-15,3-6-13 0,4 5-2 0,1-2-1 16,-1-7-59-16,0 3-12 0,7 1-3 0,-4-1 0 16,4-2-20-16,1 2 9 0,-1-6-9 0,7 7 0 15,0 2 14-15,0 1-4 0,0-4-1 0,-3 10 0 16,-4-10 5-16,-3 13 1 0,-1-3 0 0,1 0 0 0,-1 0 20 0,-6-1 4 16,-1-2 1-16,-6 3 0 15,-1 0-3-15,-3 0 0 0,0 6 0 0,-3 0 0 0,-8-6-14 16,-3 9-3-16,-4-9-1 0,1 6 0 0,-8-7-19 15,0 8 0-15,0-8-13 0,-3 7-830 16,0-6-165-16</inkml:trace>
  <inkml:trace contextRef="#ctx0" brushRef="#br0" timeOffset="5931.298">25174 7975 1828 0,'0'0'81'0,"0"0"17"0,0 0-78 0,0 0-20 0,0 0 0 0,0 0 0 15,0 0 89-15,0 0 15 0,0 0 2 0,7-3 1 16,4 6-63-16,3-3-13 0,4 7-3 0,6-7 0 16,1 9-16-16,3-9-4 0,8 9-8 0,2-2 12 15,8-4-2-15,0 3-1 0,3-6 0 0,8 0 0 16,-4-6 2-16,0-4 0 0,3 1 0 0,4-10 0 15,4 0 6-15,-1-6 2 0,-6 0 0 0,6-12 0 16,-3 2-2-16,-4-2 0 0,-3-7 0 0,0 0 0 0,-7 0-5 16,-3 0 0-16,-5-9-1 0,1 6 0 0,-4-7-1 15,-6 7 0-15,-5-6 0 0,1-7 0 0,-7 4 4 0,-4-4 1 16,0-2 0-16,-7-1 0 0,0 0-6 0,-3 0-1 16,-8 1 0-16,0 2 0 0,-3 4 0 0,-3 2-8 15,-8 1 12-15,-3 0-4 0,0-1 3 0,-4 11 0 16,-3 5 0-16,-4 0 0 0,0 7 3 0,-3 3 1 15,0 9 0-15,-4 3 0 0,0 7-6 0,-3 6-1 16,-4 3 0-16,0 3 0 0,0 3-8 0,0 4 0 16,-3 8 0-16,0 1-11 0,-4 9 11 0,0-3 11 15,0 4-3-15,-3 5 0 0,6 1 2 0,1-1 0 16,-1 4 0-16,4 6 0 0,8 3 1 0,-1 6 0 16,7 0 0-16,0 10 0 0,11 0-22 0,0-1-4 15,7 7-1-15,0 4 0 0,0-1 16 0,7 0 0 0,7 6 12 16,7-6-12-16,0 0 0 0,3-3 0 0,8-6 0 15,0-9-12-15,3-1 12 0,11-6 0 0,-1 6 0 0,12-3 0 32,-1-12-24-32,4 6-1 0,0-10-1 0,21 4-1228 0</inkml:trace>
  <inkml:trace contextRef="#ctx0" brushRef="#br0" timeOffset="8704.546">19346 9876 1594 0,'-21'0'71'0,"14"0"14"0,-3 6-68 0,-5-6-17 16,1 9 0-16,-3 1 0 0,-8-4 102 0,0 3 17 15,1 4 3-15,-8 3 1 0,4 3-37 0,3-4-7 16,0 4-2-16,1 0 0 0,2 0-29 0,-2-4-5 15,6 4-2-15,4 0 0 0,3-3-14 0,1 2-3 16,-1-8-1-16,8 6 0 0,3-7 5 0,7 0 0 0,3 1 1 16,8-1 0-1,0 1-51-15,6 5-10 0,4-5-3 0,4-1 0 0,4 7 25 0,-5-4 10 0,1 4-8 16,3-4 8-16,-6 4 0 0,-1 0 0 0,0-4 0 0,-3 4 0 16,-1 0 0-16,-2-4 0 0,-5 4 0 0,1-3 8 15,-4 2-8-15,0 1 0 0,-3-4 8 0,-4 7-8 16,-4-3 12-16,1 3-1 0,-4-4-1 0,-4 4 0 15,-3 0 4-15,-3 0 1 0,-8-3 0 0,0 2 0 16,-6 1-15-16,-5-3 8 0,-2 3-8 0,-8-1 0 16,-4-2-99-16,-2-6-25 0,-1-1-6 15,-7 0-572-15,3-9-114 0</inkml:trace>
  <inkml:trace contextRef="#ctx0" brushRef="#br0" timeOffset="8942.99">18630 9550 1670 0,'0'0'148'0,"0"0"-118"15,-3 9-30-15,-4 0 0 0,3 4 121 0,1 3 19 16,-4 12 3-16,-1 0 1 0,1 7-13 0,0 8-3 16,-3 8 0-16,-1-11 0 0,1 14-102 0,3-1-26 15,-1 7 0-15,1 2 0 0,0-5 36 0,0 5 3 16,4-2 0-16,-4 22 0 0,3-10-27 0,4-10-4 15,-3 7-8-15,-1-6 11 0,4-10-11 0,-3-6 0 16,3 4-10-16,-4-14 10 16,1 1-58-16,-1-4-6 0,1 1 0 0,-1-7-1 15,4-3-133-15,0-6-26 0,0-10-6 0,0 1-1 0</inkml:trace>
  <inkml:trace contextRef="#ctx0" brushRef="#br0" timeOffset="9281.161">19900 9286 633 0,'0'0'56'0,"0"10"-44"15,0-4-12-15,4 13 0 0,-1-1 298 0,-3 8 58 16,4 2 11-16,-4-3 2 0,0 13-196 0,3 15-39 16,1-3-8-16,-4 6-2 0,0-2-44 0,0 5-8 15,0-2-3-15,3-4 0 0,-6 0-29 0,3 4-7 16,3 2-1-16,1 1 0 0,-4-4-6 0,3-2-2 16,-3-1 0-16,4 19 0 0,-4-9-13 0,3-4-3 15,-3-2-8-15,0 2 12 0,0-11-12 0,4-11 0 16,-4 4 0-16,4-10 0 15,-1 1-99-15,4-14-22 0,-3 1-5 0</inkml:trace>
  <inkml:trace contextRef="#ctx0" brushRef="#br0" timeOffset="14865.313">12199 12202 1897 0,'0'0'41'0,"0"0"9"0,4-9 2 0,-4 3 2 0,-4-4-43 0,4 7-11 0,4-3 0 0,-8-3 0 16,1 9 117-16,-1-10 22 0,0 4 4 0,1 3 1 15,-1 3-52-15,-3-7-11 0,0 4-1 0,0-3-1 16,0 6-40-16,0-3-8 0,0-3-2 0,-3 6 0 16,6-10-13-16,-3 10-4 0,0-3 0 0,-4-3 0 15,8 6-12-15,3 0 11 0,0 0-11 0,0 0 10 0,-7 0-10 0,7 0 0 16,0 0 0-16,0 0 0 0,7 9-8 0,0 7-1 15,3-4 0-15,1 10 0 0,0-3 9 0,3 0-8 16,-4 0 8-16,8 0-8 0,-4-4 0 0,0-5 0 16,-3 5 0-16,3-11 0 15,-4 5 8-15,5-3-12 0,-5-6 12 0,4 0-12 0,-3-6 12 0,-1 3 0 16,-3-3-9-16,4-4 9 0,-4-5 0 0,0 5 0 16,0 1 0-16,0-10 0 0,-3 9 12 0,-1-5-4 15,1 5 0-15,3-2 0 0,-7 2 0 0,3-2-8 16,-3 2 12-16,4 1-4 0,-4 6-8 0,3-6 10 15,1 2-10-15,3-8 10 0,-3 5 2 0,-1 1 0 16,4-1 0-16,4 1 0 0,-4-4-24 0,3-2-4 16,1 5 0-16,0-5-1 0,-4 5 17 0,0-5 0 0,0 5 0 15,-4 1 0-15,-3-1 0 0,0 1 0 0,0 0 0 16,-3 9 0-16,-1-10 12 0,-3 10-3 0,-3-9-1 0,-1 9 0 16,-3 0-8-16,0 0 0 0,0 0 0 0,3 3 0 15,-3 3 0-15,0 0-9 0,0 4 9 0,0-1-10 16,-1 1 10-16,1-1-10 0,4 0 10 0,-1 10-10 15,-3 6 10-15,0 0-8 0,0 4 8 0,3 5-8 16,-3 4 8-16,4-1 0 0,-1 7 0 16,0-6-8-16,4 6 8 0,4 6 0 0,-1-12 0 0,4 6 0 15,4-10 0-15,-1-6 0 0,8-3-9 0,0-3 9 16,-1-6-40-16,1 0-4 0,6-13-1 16,-3 3 0-16,4-12-139 0,3 3-27 0,-3-7-5 15,3-5-732-15</inkml:trace>
  <inkml:trace contextRef="#ctx0" brushRef="#br0" timeOffset="16072.152">12707 12375 460 0,'21'16'20'0,"-14"-16"5"0,0-10-25 0,4 10 0 16,0-9 0-16,3-1 0 0,-4 1 287 0,-3-7 52 15,4-3 10-15,-4 4 3 0,0-4-182 0,-4 0-36 16,5-6-7-16,-8 6-2 0,0-9-46 0,-4 3-10 16,-3 6-1-16,3-6-1 0,-3 6-19 0,0 0-3 15,-7 4-1-15,4 2 0 0,-8-2-9 0,4 5-3 16,0 4 0-16,0 3 0 0,-4 3-21 0,0 3-11 15,1 3 10-15,-1 13-10 0,0 0-8 0,4 0-8 16,-3 12-2-16,3 3 0 16,3-2-9-16,0 2-1 0,1 1-1 0,3 2 0 0,0-2 6 0,7-7 2 15,-4 3 0-15,8-9 0 0,3-3 11 0,0-3 10 16,3-7-13-16,1 1 5 0,3-10-14 0,0 0-2 16,0-10-1-16,4 1 0 0,0-7 7 0,-4 4 2 0,0-4 0 0,0 7 0 15,0-7 16-15,-3 7 0 0,-1 5 0 0,1 4 0 16,-1 0 0-16,1 4 0 0,0 2-8 0,-4 13 8 15,0-1 0-15,0 8 0 0,0 2 0 0,-4 6 0 16,1 4 12-16,-1 6-1 0,-3 0 0 0,4 9 0 16,-1-9 5-16,1 9 2 0,-1 4 0 0,-3-4 0 15,4 0-10-15,-4 7-8 0,4-4 12 0,-4 7-12 16,0 0 58-16,3-10 5 0,1-9 1 0,-1-3 0 16,4-10-52-16,0 0-12 0,-3-9 0 0,3-12 0 15,0-4-64-15,3-6-16 0,-2-6-4 0,-1-4 0 16,3-18-8-16,-3 0-1 15,0-13-1-15,0 0 0 0,-3-3 13 0,3-6 2 0,-4 3 1 0,4-6 0 16,1 9 40-16,-1-3 8 16,3-3 2-16,-3-3 0 0,4-1 16 0,-1 1 12 0,1 6-13 0,3-6 5 0,-3 6 16 0,-1-4 3 15,4 7 1-15,-3 1 0 0,3 5 24 16,-3 3 6-16,-4 7 1 0,0 3 0 0,3 6-13 0,-6 0-2 16,3 4-1-16,-7 2 0 0,0 13 24 0,0 0 5 15,0 0 0-15,0 0 1 0,-4 13-13 0,1-4-4 16,-1 7 0-16,1 3 0 0,-1 6-40 0,1 3 0 15,-1 0 0-15,4 4 0 0,0-4 0 0,-3 0 0 16,3 7-9-16,3-1 9 0,1-6 0 0,3 0 0 16,-4-2 0-16,8-8 0 0,0-8-8 0,3-1 8 15,0-9 0-15,0-3 0 0,3-6-12 0,-2-10 4 16,6-3 8-16,-4-6-13 0,1 3 13 0,0-4 16 0,-1 1-3 16,1 0-1-16,-4-7-4 0,0 1-8 0,-3 9 11 15,-1 6-11-15,1-9 0 0,0 12-22 0,-4-3 3 0,0 10 1 16,0-1 34-16,-4 4 6 0,-3 6 2 15,0 0 0-15,7 6-39 0,-3 4-7 0,-1 9-2 16,1-4 0-16,-4 10 37 0,3-3 7 0,1 4 2 0,3-1 0 16,-4-3-22-16,1 9 0 0,0-3 0 0,3 0 0 15,0 1-18-15,0-4-2 0,3-7 0 0,1-2 0 16,-1-6 20-16,5-4 11 0,2-6-2 0,-3-6 0 16,4-10-30-16,-4-3-7 15,4-6 0-15,-1 6-1 0,-3-9 4 0,4 3 1 0,-4-3 0 0,-3 3 0 16,-1 6 24-16,-6 0 0 0,3-6 0 0,-4 12 8 0,-3-2 18 15,0 5 4-15,0 1 1 0,0 9 0 0,-3-6 9 16,3 6 1-16,-11 6 1 0,4 3 0 0,0-3-26 0,0 7-6 16,-3 3-1-16,3 3 0 0,0-1-9 0,3 1-12 15,-3 0 2-15,3 6 1 0,1-6 9 0,3 6-8 16,-4-6 8-16,8 0-8 0,-1-4 8 0,1 1 0 16,-1-7 0-16,5 1-8 0,2-10 8 0,1 0-13 15,3-10 5-15,-4 1 8 0,4-7-11 0,1-3 11 16,-5 4-8-16,4-4 8 0,0-6 0 0,1 6 0 15,-5 0 0-15,1-6 0 0,-4 16 0 0,0-10 0 16,0 0 0-16,0 3 0 0,-4 13 0 0,1-3 0 16,-1-3 0-16,1-1 8 0,-4 10-8 0,7 6 0 15,-3-2 0-15,3 5 0 0,0 0 0 0,-4 7 0 16,4 3-8-16,-3 0 8 0,6-10 0 0,-3 7-8 0,1 3 8 16,-1-1 0-16,3-2 0 0,-3-6-8 15,4 5 8-15,-1-5 0 0,1-1 0 0,0-9-10 0,3 0 10 0,0-6 0 16,3-7-10-16,-2-2 10 0,2-4-8 0,4-9 8 15,-3-4-10-15,0 1 10 0,-1-4-12 0,1-5 12 16,0 2-8-16,-1-6 8 0,-3 10 0 0,0-10 0 16,0 6 0-16,-3 3 0 0,-4 7 0 0,-3 0 0 15,3 9 39-15,-7 0 1 0,3-3 1 0,-3 13 0 16,-3 0-3-16,3 9-1 0,0-3 0 0,0 3 0 16,0 0-4-16,0 9-1 0,-4 3 0 0,4 10 0 15,0 0-23-15,4 7-9 0,-4 5 0 0,3 1 9 16,4-1-9-16,-3 1 0 0,3 2 0 0,-4-2 0 15,4-7 0-15,-3 6 0 0,3-5 0 0,0-4 0 16,0-6-12-16,0-1-5 0,-3-8-1 0,6-1 0 16,-6 7-154-16,3-13-30 0,-7-3-6 15,0 0-417-15,0 0-83 0</inkml:trace>
  <inkml:trace contextRef="#ctx0" brushRef="#br0" timeOffset="16810.625">14182 12469 403 0,'-14'0'36'0,"7"-6"-36"15,-4 3 0-15,-3-4 0 0,-4 4 257 0,4-3 45 16,0-3 9-16,3-1 1 0,1 4-140 0,-1 3-28 15,8-7-5-15,-1 1-2 0,8-1-95 0,-1-2-19 16,4 9-4-16,0-13-1 0,4 7-18 0,-1-1 0 16,8-2 0-16,3-1 0 0,8 1 0 0,-1-4 0 15,0 3 0-15,7-2 0 0,-3 5 0 0,0 1 0 16,-4-7 0-16,0 13 0 0,-3-3 0 0,0 6 0 16,-1-6 0-16,1 6 10 0,-4 6-10 0,-3 3 12 0,3-2-12 15,0 2 12-15,-3 4-12 0,-1 2 0 0,-3 1 0 16,-3-4 0-16,3 4 0 0,-3 0 0 15,-1-4-12-15,-3 7 12 0,4-3-25 0,-4-1 2 0,0-2 1 0,0-4 0 32,0 1-29-32,-3-4-5 0,-4-6-2 0,7-6 0 0,-4 6-24 15,4-10-5-15,-3-8-1 0,-4 2 0 16,0-3 21-16,3 0 4 0,-3-9 1 0,0 3 0 0,-3-9 50 0,-1 2 12 0,-6-2 0 0,3-1 0 16,3 10 90-16,-3-3 21 0,0 3 4 0,-3 6 1 15,-1 6-32-15,0-2-7 0,4 5-1 0,0 1 0 16,4 3-16-16,-1 3-4 0,4 3-1 0,0 0 0 15,0 0-55-15,0 9 0 0,7 3 0 0,4 4 0 16,-4 3-28-16,3 0 0 0,5 6 0 0,2 0 0 16,1-3-46-16,-1 3-10 0,5 3-1 0,-1-3-1 0,4-9 69 15,-1-3 17-15,-3-7 0 0,1 3 0 0,-1 1 0 0,-4-4 0 16,-3-12 0-16,4 6 0 0,-7 0 33 0,-1-10 7 16,1 1 2-16,-4-7 0 0,-4 7-17 0,4-1-3 15,-3-9-1-15,0 4 0 0,-4 5 24 0,0-2 5 16,-4-4 1-16,4 0 0 0,0 7-36 0,-4 0-7 15,1-1-8-15,-1 1 11 0,4 3 2 0,0 2 1 16,0 4 0-16,0 0 0 0,4-6-14 0,3 3-8 16,0-3 8-16,4 6-13 0,-1 0 13 0,4 0 0 15,4 0 0-15,3 0 0 0,4 0 0 0,0 0-11 16,-1 6 11-16,1-3-10 16,-4 3-39-16,0 4-8 0,0 9-2 0,1-10 0 0,2 10 27 0,-6 6 6 15,0-6 1-15,-1 6 0 0,-3 0 15 0,-3-6 10 0,-1 9-12 16,-2-3 12-16,-5 3 0 0,1-3 0 0,-4-6 8 15,0 0-8-15,0 0 31 0,-4-3 0 0,4 2 0 0,0-8 0 16,0-4 24-16,0-6 5 0,0 0 0 0,0 0 1 16,0 0-1-16,0-9 0 0,0-1 0 0,4-5 0 15,-1-4-23-15,1-6-5 0,3 6 0 0,-4-6-1 16,4-4-21-16,-3 1-10 0,3-6 10 0,3 9-10 16,1 0 0-16,0 6 0 0,-1 0 0 0,4 6 0 15,-3-2 0-15,-1 8 0 0,5-2 0 0,2 9 0 16,-3 0 0-16,0 9 0 0,-3-9-8 0,3 10 8 15,0 6 0-15,0-1 8 0,-3 4-8 0,0 0 12 16,3 0 12-16,0 6 3 0,0 3 0 0,4-3 0 16,-1 3-123-16,1 1-25 0,10-4-5 0,0 0-925 15</inkml:trace>
  <inkml:trace contextRef="#ctx0" brushRef="#br0" timeOffset="17582.1318">19420 11836 1555 0,'-17'-7'138'0,"10"7"-110"0,-4-3-28 0,-3-3 0 15,7 3 145-15,-7-4 24 16,-4 7 5-16,4-3 1 0,0-3-56 0,-4 6-11 0,1 0-3 0,-4 6 0 15,-4-3-56-15,4 4-11 0,-4 2-2 0,0 4-1 16,1-4-16-16,-1 7-3 0,0 3-1 0,4-1 0 16,3-2-15-16,4 3 0 0,4-10 8 0,3 7-8 15,0-7 0-15,3 1-8 0,4-10 8 0,0 0-13 16,7 9 2-16,4 1 1 0,3-1 0 0,3-3 0 16,5-3 0-16,-1-3 0 0,4 7 0 0,-1-4 0 15,1 3 10-15,-4 4 0 0,0-4 0 0,-3 3-8 16,-4-6 8-16,0 7 0 0,-3 5 0 0,-4-5 0 15,-4 9 9-15,-3-10-9 0,0 7 12 0,-3 3-12 16,-1 6 17-16,-3-7-3 0,-3 1-1 0,-5 10 0 16,-2-8-13-16,-4 1-12 0,-1-3 3 0,-6 3 0 15,0-9-95-15,0-4-18 0,-4 7-4 0</inkml:trace>
  <inkml:trace contextRef="#ctx0" brushRef="#br0" timeOffset="17785.088">18489 11641 1504 0,'-14'-9'67'0,"7"-1"13"0,0 1-64 16,3 0-16-16,4-7 0 0,0 13 0 0,-3-4 91 0,3 7 14 16,0 0 3-16,0 0 1 0,10 7-28 0,1 2-5 15,0 4-2-15,3 2 0 0,-4 10-10 0,1-3-3 16,-4 13 0-16,0 3 0 0,0 5-23 0,-3 1-5 16,-1 6-1-16,-3 4 0 0,0-1-12 0,-3-6-2 0,-1 6-1 15,0 1 0-15,1-7-5 0,-4 6-2 16,3-3 0-16,1-6 0 15,-1-6-31-15,1 9-7 0,3-6 0 0,0-13-724 16,3 0-144-16</inkml:trace>
  <inkml:trace contextRef="#ctx0" brushRef="#br0" timeOffset="18034.896">20055 11425 1382 0,'0'0'123'0,"0"0"-99"0,7 3-24 0,-3 6 0 0,3 7 211 0,-3 0 37 15,-1 3 7-15,1-1 1 0,-1 7-88 0,-3-3-19 16,0 13-3-16,0 9-1 0,4-7-66 0,-1-2-14 16,-3 9-2-16,0-7-1 0,0 7-28 0,0 6-6 15,4 7 0-15,-8 3-1 0,1 2-14 0,-1 13-2 16,1-2-1-16,-1-4 0 0,4-7-10 0,0-8 0 15,4-10-12-15,-1-7 12 16,4-2-184-16,4-7-28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8:48:40.1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16133 7430 1785 0,'0'0'159'0,"0"0"-127"16,0 0-32-16,0 0 0 15,0 0-69-15,14 0-20 0,3 6-4 0,8-6-1 0,7 0 74 0,-4-6 20 0,4 6 0 0,3-10-9 16,4 1 9-16,3-7 0 0,0-3 10 0,8-2-10 16,-4-11 52-16,3 1 5 0,-3-10 1 0,3-6 0 15,4-3 12-15,-3-7 2 0,-4-12 1 0,-1-3 0 16,-2 10-17-16,-8-1-3 0,-7 0-1 0,0 0 0 16,-10 1-25-16,-7 8-6 0,-4-5-1 0,-4 2 0 15,-6-5 34-15,-4 8 6 0,-7 1 2 0,-8 0 0 16,-2-1-8-16,-12 1-2 0,-2 0 0 0,-8-4 0 15,7 4-30-15,0 3-6 0,-3 6-2 0,-1 6 0 0,5 10 40 16,2 3 8-16,-2 6 2 0,-1 10 0 0,-4 9-64 16,1 0 0-16,3 15-14 0,-3 7 2 0,0 13 12 15,-1-1 0-15,1 4 8 0,0 12-8 0,6-3 0 16,1 7 0-16,0 2 0 0,-4 19 0 0,7 1 0 0,4 2 0 16,0 3 0-16,3 1-8 0,7 6 8 0,4 3 0 15,7 3 0-15,11-3 0 0,3-10 0 0,11 1 0 16,-1-10 0-16,8 6 0 0,3-15 0 0,4 0-10 15,3-10 10-15,7-9 0 0,4-6-9 0,4-7 9 16,6-9 0-16,8-6-9 16,-1-10-79-16,8-12-15 0,-1-4-3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8:48:51.0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12880 14692 1634 0,'-14'0'72'0,"14"0"16"0,0 0-71 0,0 0-17 0,0 0 0 0,0 0 0 15,0 0 24-15,-4 10 2 0,4 5 0 0,4-2 0 0,-1 6-26 0,4 6 0 16,8 0 0-16,-1 9 0 0,7-5 0 15,3 5 0-15,8-6 0 0,4 7 0 16,-1-13 56-16,4 3 5 0,6 0 2 0,5 0 0 16,-1-3-42-16,-3-6-8 0,3-7-1 0,1-3-1 0,-1-3-11 0,1-6 10 15,-1-3-10-15,4-10 10 0,0-2 2 0,-4-1 1 16,1-6 0-16,-4-4 0 0,-8-5 10 0,-2-10 1 16,-1 3 1-16,0-9 0 0,-3 6 5 0,-4 0 1 15,-3-3 0-15,0 3 0 0,-11 7-12 0,0-7-3 16,-7 0 0-16,0-3 0 0,-7-3 0 0,-4-4-1 15,-6-8 0-15,-1 8 0 0,-6-2-2 0,-5-4 0 16,1 7 0-16,-4 0 0 0,1-1 13 0,-4 7 2 16,-1 4 1-16,-2-1 0 0,-5 6-5 0,1 4 0 15,0 5-1-15,-4 4 0 0,4 6-9 0,-4 10-2 16,-3 0 0-16,3 2 0 0,-4 7-12 0,1 10 0 16,0-1 0-16,-4 7 0 0,0 9 33 0,4-3 4 15,-1 12 1-15,1 1 0 0,7-1-38 0,3 4 0 0,-3 6 0 0,3 3 0 16,0 3 0-16,8 3 0 15,2 4 0-15,5 6 0 0,3-1-9 0,-1-8 9 0,8-4-10 0,4-3 10 32,-1 3-29-32,1-9 0 0,3-1 0 0,7-2 0 0,3-3 29 0,5 2 18 0,-1-5-2 0,7-4-1209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7:42:16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13113 5235 1170 0,'-14'9'52'0,"10"-3"10"0,4-6-50 0,0 0-12 15,0 0 0-15,0 0 0 0,0 0 28 0,7 0 4 16,4 10 0-16,-4-10 0 0,3 0 4 0,5 0 2 15,2 0 0-15,1 0 0 0,-1 0-1 0,8 0 0 16,0 0 0-16,0-6 0 0,-1 6-8 0,1 0-1 16,0 0-1-16,-1 0 0 0,5 0-8 0,-5 0-2 15,1 6 0-15,3-6 0 0,0 6 5 0,-6-3 1 16,-1-3 0-16,-4 0 0 0,8 0-23 0,-7-3-15 16,3-3 3-16,0 6 0 0,-7 0 12 0,0 0 0 15,0 0 0-15,-3 0 0 16,-1 0-51-16,-2 0-13 0,-8 0-4 0,0 0 0 0</inkml:trace>
  <inkml:trace contextRef="#ctx0" brushRef="#br0" timeOffset="271.054">13130 5269 633 0,'0'0'28'0,"7"10"6"0,1-10-34 0,2 0 0 0,4 6 0 0,0-6 0 16,0 3 113-16,8-3 16 0,-5 6 3 0,4-6 1 15,1 3-32-15,2-3-6 0,-3 0-2 0,4 0 0 16,3 0-30-16,-3 0-7 0,0 0 0 0,3 7-1 0,0-7-26 0,-3 0-5 16,-4 0 0-16,4 0-1 0,-8 0 2 0,1 3 1 15,3-3 0-15,-3 6 0 0,3-6-26 0,-7 0 0 16,0 0 0-16,-3 0 0 15,-1-6-44-15,-3 6-13 0,-7 0-3 0,0 0-1 16,4-10-8-16,-4 10-2 0,-4 0 0 0,-3-9 0 16,0 6-17-16,-7-3-4 0,0 6-1 0,-4-4 0 15,4 4 48-15,-3 0 9 0,-4 0 3 0,-1 0 0 0,-6-6 100 0,7 6 20 16,-4 0 4-16,4 0 1 0,0 0 10 0,0-3 2 16,0-3 1-16,-1 6 0 0,5-6-15 0,-4 2-3 15,7 4-1-15,-1-6 0 0,8 6-26 0,-3 0-6 16,3 0-1-16,7 0 0 0,0 0-10 0,0 0-3 15,0 0 0-15,0 0 0 0,0 0-20 0,7 6-4 16,3-6 0-16,1 10-1 0,3-4-15 0,4-3 0 16,-1 7 0-16,8-10-10 0,-4 0 10 0,4 6 8 15,3-6-8-15,0 3 11 0,-3-3-11 0,0 0 10 0,-1 0-10 16,5 0 10-16,-5 0-2 0,5-3-8 0,-5-3 12 16,1 6-4-16,-4-10-8 0,0 1 12 0,-3 9-12 15,0-10-695-15,-4 4-145 0</inkml:trace>
  <inkml:trace contextRef="#ctx0" brushRef="#br0" timeOffset="6585.762">15268 4796 576 0,'0'0'51'0,"0"0"-41"16,0 0-10-16,0 0 0 0,0 0 99 0,0 0 17 15,0 0 4-15,4-10 1 0,-4 10-41 0,3 0-9 16,-3 0-2-16,0 0 0 0,0 0-26 0,0 0-6 16,0 0-1-16,0 0 0 0,0 0 1 0,0 0 0 15,0 0 0-15,0 0 0 0,0 0-12 0,0 0-2 16,0 0-1-16,0 0 0 0,0 0-3 0,0 0-1 16,0 0 0-16,11 0 0 0,-1 0 2 0,1-6 0 15,0 3 0-15,-1-3 0 0,4 6-12 0,-3-10-8 16,-1 10 12-16,5-3-12 0,-1-3 8 0,-4 6-8 15,4-3 0-15,1 3 0 0,-1-7 9 0,0 7-9 16,0 7 0-16,0-7 9 0,0 3-18 0,4-3-4 16,-4 6-1-16,0-3 0 0,4-3 38 0,-1 0 7 15,1 0 1-15,-1 10 1 0,1-10-17 0,3 0-3 16,-3 0-1-16,0 0 0 0,3 0-4 0,-4 0-8 0,5 0 11 0,-5 0-11 16,4 0 16-16,1 0-4 0,-5 0-1 0,8 0 0 15,-4 0-3-15,0 0 0 0,-3 0 0 16,3 0 0-16,-3 0-8 0,-1 0 8 0,1 0-8 0,-4 6 8 15,4-6-8-15,-4 3-14 0,0 3 3 0,0-6 1 16,0 0 10-16,0 0 0 0,0 0 0 0,0 0 0 16,-3 0 0-16,3 0 0 0,4 0 0 0,-4 0 0 15,0 0 25-15,4-6 7 0,-4 6 2 0,7-3 0 16,-7 3-26-16,0 0-8 0,0-6 0 0,0 6 0 16,4 0 0-16,0 0 0 0,-1 0 0 0,4 0 0 15,-3 0 0-15,3 0 0 0,-3 0 0 0,3 0 0 16,0 0 0-16,-3 0 0 0,3 6 0 0,-3-6 0 15,-4 0 0-15,3 3 0 0,1-3 0 0,-4 6 0 0,0-6 8 16,0 0-8-16,4 0 0 0,-4 0 0 16,4 0 8-16,-4 0-8 0,4 3 0 0,-4-3 0 0,3 7 8 0,1-7-8 15,-4 0 0-15,4 0 0 0,-1 6 0 0,1-6 0 16,0 0 0-16,-1 0 0 0,4 0 8 0,-3 0-8 16,3 0 0-16,0 0 0 0,-3 0 0 0,3 0 0 15,-3 0 0-15,-1 0 0 0,1 3 8 0,0-3-8 16,-1 0 0-16,1 6 0 0,0-6 0 0,-4 4 0 15,3-4 0-15,1 0 0 0,0 0 0 0,-1 0 0 16,-3 6 0-16,4-6 0 0,0 0 0 0,-1 0 0 16,1 0 0-16,3 0 0 0,-3 0 10 0,3 0-10 15,-3 0 8-15,-1 0-8 0,1 0 9 0,-1 0-9 0,1 0 10 16,0-6-10-16,-4 6 11 16,4 0-11-16,-1 0 12 0,1 0-12 0,3 0 15 0,-7 0-4 0,4-4-1 15,-1 4 0-15,-3-6-2 0,4 6-8 16,-4 0 12-16,4 0-4 0,-4-3 4 0,4-3 1 0,-4 6 0 15,3 0 0-15,-3-7-4 0,1 4-1 16,2 3 0-16,1 0 0 0,-8 0 4 0,8-6 0 0,-4 3 0 0,4 3 0 16,-4 0-4-16,0-6-8 0,0 6 12 0,4 0-4 15,-4-10 1-15,-4 10 0 0,5-3 0 0,-5-3 0 16,8 6 0-16,-4-3 0 0,4-4 0 0,-4 7 0 16,0-6-1-16,3 6-8 0,-2-3 12 0,2-3-4 15,1 6-8-15,-8 0 10 0,5-3-10 0,-1-4 10 16,0 7-10-16,0-3 0 0,0 3 0 0,0 0 8 15,-3-6-8-15,3 6 0 0,-4 0 0 0,1-3 0 16,3 3 0-16,-3 0 0 0,-1 0 0 0,1 0 0 0,-1 0 0 16,1 0 0-16,-4 0 0 0,-7 0 8 0,11 3-8 15,-11-3-16-15,0 0 4 0,0 0 1 16,0 0-154-16,0 0-31 0</inkml:trace>
  <inkml:trace contextRef="#ctx0" brushRef="#br0" timeOffset="7719.149">18274 4815 403 0,'0'0'36'0,"0"0"-36"0,0 0 0 0,0 0 0 16,0 0 132-16,0 0 20 0,-4 9 4 0,4-9 1 15,0 0-33-15,0 0-8 0,0 0 0 0,0 0-1 16,0 0-36-16,0 0-7 16,0 0-2-16,0 0 0 0,0 0-24 0,0 0-5 0,0 0-1 0,0 0 0 15,7 0-16-15,-7 0-4 0,0 0-1 0,0 0 0 16,0 0-7-16,11 0-2 0,-11 0 0 0,0 0 0 16,0 0-20-16,0 0-4 0,0 0-1 0,0 0 0 15,0 0-73-15,0 0-14 16,7-9-3-16,-3-1-1 0,-1 1-71 0,-3-1-15 0,0-5-2 15,0 15-1-15,0-13 42 0,-3 4 8 0,-1-4 1 0,-3 4 1 16,3 9 155-16,4 0 30 0,-3-3 6 0,-4 3 2 16,3-7 46-16,-3 7 10 0,0 0 2 0,0 0 0 0,7 0 17 0,-7 0 4 15,0 10 1-15,0-10 0 0,7 0-66 0,-3 6-12 16,3-6-4-16,-8 0 0 0,1 3 2 0,7-3 0 16,0 0 0-16,0 0 0 0,0 0-2 0,0 0 0 15,0 0 0-15,0 0 0 16,0 0-16-16,0 0-4 0,0 0-1 0,0 0 0 0,0 0-5 0,7 0-1 15,4 0 0-15,-4 6 0 0,4-6-1 0,-1 0 0 16,1 10 0-16,3-10 0 0,-3 0 0 0,3 0 0 16,0 0 0-16,0 0 0 0,4 0-7 0,-1 0-1 15,-3 0-1-15,7-3 0 0,-3 3-1 0,7-7 0 16,-4 7 0-16,4 0 0 0,-1-6-2 0,1 6 0 16,0 0 0-16,3-3 0 0,-3-3-8 0,-1 6-9 15,1 0 9-15,0 0-13 0,-1 0 13 0,-2 0 0 16,-1 0 0-16,0 6 0 0,0-6 28 0,0 3 9 15,-3-3 2-15,0 0 0 0,3 0-11 0,-4 6-3 0,1-6 0 0,0 7 0 16,-1-7-25-16,1 3 0 0,0-6 0 0,3 3 0 16,0 0 17-16,-4 0 2 0,8 0 0 15,-4-7 0-15,1 7-3 0,2 0 0 0,-3 0 0 0,4-6 0 16,-4 6-4-16,0-3-2 0,4 3 0 0,-4 0 0 16,-3 0-10-16,3 0 10 0,0 0-10 0,4 3 10 15,-4-3-10-15,4 0 0 0,-1 0 9 0,1 0-9 16,0-3 0-16,-4 3 9 0,0 0-9 0,4 0 0 15,0-6 11-15,-4 6-11 0,0 0 10 0,-3 0-10 16,-1-3 8-16,1 3-8 0,-4-7 0 0,0 7 9 16,0 0-9-16,0 0-17 0,-3 0 4 0,-1 0 1 15,1 0-140-15,-4 0-27 0</inkml:trace>
  <inkml:trace contextRef="#ctx0" brushRef="#br0" timeOffset="18191.606">18447 6740 979 0,'0'0'87'0,"0"0"-70"0,0 0-17 0,0 0 0 15,0 0 128-15,0 0 21 0,0-6 5 0,0 6 1 16,0 0-64-16,0 0-13 0,0 0-2 0,0 0-1 16,0 0-42-16,0 0-8 0,0 0-1 0,7 0-1 15,0 0-3-15,0 0-1 0,0 0 0 0,0 6 0 16,4-3 18-16,-1-3 4 0,4 6 1 0,-3-3 0 15,-1 4-2-15,1 2 0 0,0-3 0 0,-4-2 0 0,3-4-8 16,1 6-3-16,-4-3 0 0,0 3 0 16,0-3-1-16,4 4-1 0,-8-4 0 0,8-3 0 0,-8 0-7 0,8 0 0 15,-8 0-1-15,4-3 0 0,0-4-7 16,-3 4 0-16,3 3-1 0,0-6 0 0,-3 3-2 0,3-3 0 16,-7 6 0-16,3-10 0 0,4 10-9 15,-7 0 0-15,0 0 0 0,0 0 0 0,4-6 0 0,-4 6 0 16,7 0 0-16,0 0 0 0,0 6 0 0,0-6 0 15,0 0 0-15,0 0 0 0,0 6 0 0,0-2 0 16,0-4-9-16,4 0 9 0,-4 0 0 0,-4 9 0 16,5-9 0-16,-1 9-1151 0</inkml:trace>
  <inkml:trace contextRef="#ctx0" brushRef="#br0" timeOffset="20040.958">22243 6608 1440 0,'-14'-34'128'0,"10"21"-103"16,-3 7-25-16,7-4 0 0,7 1 90 0,-7 9 13 16,-7 9 2-16,3 1 1 0,4-4-58 0,-3 4-11 0,-8-1-2 0,-3 0-1 15,4 7-26-15,-1-3-8 16,8 2 0-16,-5-2 0 0,-6 3 12 0,7-7-12 15,7 0 12-15,4 1-12 0,-4-10 0 0,-4 6 0 0,4-6 0 16,0 0 0-16,11 9 12 0,-11-9 8 0,0 0 1 0,7 0 1 16,11 0-7-16,-4 0-2 0,-7 0 0 0,3 0 0 15,8 0-13-15,0 7 0 16,-4-4 0-16,-4-3 0 0,-3 6 0 0,4-3 0 0,7 3 0 0,-8-2 0 16,-10-4 8-16,7 6-8 15,4-3 0-15,3 3 0 0,-4-6 14 0,1 3-3 0,-4-3-1 0,4-3 0 16,3-3-2-16,-7 3-8 0,-7 3 12 0,0-6-4 15,7-4 4-15,-7 1 0 0,-7-1 0 0,7 4 0 16,0 3-12-16,0 3 0 0,0 0 0 0,0 0 0 16,-7-6 14-16,7 6 10 0,0 0 3 0,0 0 0 15,0 0-7-15,10 6-2 0,5-6 0 0,2 3 0 16,1-3 0-16,-1 0 0 0,1 0 0 0,0 0 0 16,6-3-9-16,-2-3-1 0,-5 3-8 0,4-4 12 0,8-2-12 15,-5 0 0-15,-3-1 8 0,-3 1-8 0,3 2 0 0,0 4-10 16,4-6 2-16,-7 3 0 0,-11 2 8 15,7-2 0-15,11 6 0 0,-11 0 8 16,0 0-46-16,-4-3-9 0,8 3-1 0</inkml:trace>
  <inkml:trace contextRef="#ctx0" brushRef="#br0" timeOffset="20969.228">18553 6599 1184 0,'-15'0'52'0,"15"0"12"0,-7 0-52 0,7 0-12 15,0 0 0-15,0 0 0 0,0 0 108 0,0 0 20 16,0 0 3-16,0 0 1 0,0 0-64 0,0 0-13 15,0 0-3-15,7 9 0 0,8-9-16 0,-5 10-4 16,1-4-1-16,-1-3 0 0,4 6 2 0,1-2 1 16,-1-7 0-16,3 9 0 0,-3-9-10 0,4 10-3 0,-7-10 0 0,3 6 0 15,0-6-13-15,-4 3-8 0,5-3 8 0,-8 0-8 16,0 0 8-16,3 0-8 16,-3 0 8-16,0 6-8 0,-7-6 0 0,0 0 8 0,7 0-8 0,0 3 0 15,-7-3 0-15,0 0 0 16,0 0 0-16,0 0-8 0,0 0-4 0,0 0-1 0,0 0 0 0,-3 10 0 15,-1-10 13-15,-3 9 0 0,0-3 0 0,4 1-9 16,-8-4 9-16,1-3 0 0,-1 6 0 0,4-3 0 16,-4-3 10-16,4 0 4 0,0 0 1 0,7 0 0 15,0 0 12-15,-7 0 2 0,7 0 1 0,0 0 0 16,0 0-5-16,0 0-1 0,0 0 0 0,0 0 0 16,0 0-15-16,0 0-9 0,11 0 10 0,-1 0-10 15,1 0 9-15,3 0-9 0,0-9 8 0,4 9-8 0,-4-10 9 16,4 10-9-16,-4-9 10 0,0 3-10 0,0 3 8 15,0-4-8-15,-3 4 0 0,-1-3 0 0,1 6 8 0,-4-3-8 16,-7 3 0-16,0 0 9 0,0 0-9 16,0 0 0-16,0 0 0 0,0 0 8 0,0 0-8 0,-7 0-11 15,-4 0 3-15,1 0 0 16,-1 0 8-16,0 3 0 0,-3-3 10 0,0 6-10 0,-3-6 0 0,-1 0 0 16,-3 0 0-16,0 0 0 0,-1 3 10 0,1-6-10 15,-3 3 10-15,-1 0-10 0,7 0 22 0,1 0-2 16,-1 0 0-16,11 0 0 0,0 0-4 0,0 0-2 15,7 0 0-15,0 0 0 0,0 0-14 0,7 3 0 16,3-3 0-16,5 7-10 0,2-4 10 0,8-3 0 16,0 6-9-16,3-3 9 0,-3-3 0 0,3 6 0 15,0-6 0-15,4 0 0 0,-1 0 0 0,1 0 0 0,-4-6-9 16,4 6-747-16,-7 0-150 0</inkml:trace>
  <inkml:trace contextRef="#ctx0" brushRef="#br0" timeOffset="21938.1289">22052 6859 1267 0,'0'0'112'0,"0"0"-89"15,0 0-23-15,0 0 0 0,14 0 79 0,-3-3 11 16,3 3 2-16,4 0 1 0,6-6-21 0,-3 6-5 15,-6-3-1-15,2 3 0 0,8-7-14 0,-4 7-2 16,-7-3-1-16,0-3 0 0,-3 6-26 0,3 0-6 16,11-3-1-16,-11-4 0 0,-7 7-8 0,0-6-8 15,11 3 12-15,-4 3-12 0,-4-6 10 0,-3 3-10 16,-7 3 8-16,0 0-8 16,11-7 10-16,-11 7-10 0,-4-3 12 0,4 3-12 0,4-6 12 0,-4 6-4 15,-11-3 0-15,-3-3-8 0,4 6 18 0,-5 0-3 16,1 0-1-16,-3-4 0 0,-11 4 20 0,3 0 4 15,11-6 1-15,-7 6 0 0,-11 0-15 0,7 0-4 16,4 0 0-16,3 0 0 0,4 0 20 0,0 0 3 16,0 0 1-16,7 0 0 0,7 0-33 0,0 0-11 15,-7 0 0-15,7 0 9 0,0 0-9 0,0 0 0 16,0 0-10-16,7 0 10 0,3 6-12 0,5-2 12 0,2-4-13 16,-3 0 5-16,-14 0 8 0,18 0 0 0,7 0 0 15,-1 0 0-15,-10 0 0 0,4 0 0 0,3 0 0 0,0 0 0 16,1 0 0-16,-8 0 9 0,-7 0-9 0,3 0 0 15,4 0 8-15,-3-4-8 0,-11 4 0 0,0 0 0 16,0 0 0-16,0 0 0 0,0 0 0 0,-11-6 0 16,1 6 0-16,-1 0 0 0,4 0 0 0,-10 0 0 15,-8 0 9-15,7 0-9 16,8 0 0-16,-4 0 9 0,-8 6-9 0,1-2 10 0,4-4-10 0,3 0 10 16,6 0 4-16,-2 0 1 0,-4 0 0 0,3 0 0 15,11 0-15-15,0 0 0 0,0 0 0 0,0 0 0 16,0 0 0-16,11 0 0 0,-1 0 0 0,1 0 0 15,0 0 0-15,6 0-8 0,15-4 8 0,0 4 0 0,-8-6 0 16,5 6-8-16,6 6 8 0,4-2 0 0,-4-4-17 16,-7 9 0-16,-3 0 0 0,7 1-1136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8:49:47.2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5133 8788 1324 0,'-25'-10'118'0,"22"10"-94"15,-8 0-24-15,4-3 0 0,7 3 89 0,0 0 14 16,0 0 2-16,0 0 1 0,11 0-80 0,-1 3-16 15,1-3-10-15,6 6 12 0,1 4 6 0,7 6 2 16,-8-7 0-16,12 3 0 0,-5 4-20 0,1-6 10 16,3 5-10-16,8-2 8 0,-1 2-8 0,4-5 0 15,3 6 0-15,7-7 8 0,4-6-8 0,0 3 0 16,7-2 0-16,0-4 8 0,0 6 1 0,0-12 0 16,7 6 0-16,11-4 0 0,-8-2 3 0,8 3 0 15,-4-3 0-15,4-4 0 0,-1 7-1 0,4-3 0 0,0 0 0 16,11 2 0-16,-4 4-11 0,-10 0 8 0,7 0-8 0,10 0 8 15,-3 4 10-15,3 2 2 0,-3-6 0 0,6 0 0 16,-6 0-8-16,10 0-2 0,-3 0 0 0,7 0 0 16,-11 0-10-16,11-6 8 0,0 2-8 0,7-2 8 15,-7-3-8-15,3-1 0 0,0 1 0 0,-3 0 8 16,7 5-8-16,-4-2 0 0,1-3 0 0,3 2 8 16,-4 4-8-16,4-3 0 0,-4 6 0 0,1-3 0 15,3-3 0-15,-1 6 0 0,1 0 0 0,4 0 0 16,3-3 0-16,0-4 0 0,-4 7 0 0,-3 0 8 15,-4-3-8-15,8-3 0 0,-1 6 9 0,1 0-9 16,-8-6 0-16,7 6 0 0,4-4 0 0,4 8 8 16,-1 2-8-16,-3-6 0 0,0 6 8 0,-3-3-8 15,2 7 0-15,1-4 0 0,-3 3 0 0,-1-6 8 0,8 7-8 16,-36-4 0-16,11 10 0 0,3-7 0 0,4-6 0 16,7 7 0-16,0-4 0 0,0-3 0 0,6 3 0 0,47-2 0 15,-14 2 0-15,-7 3 0 0,-8 1 0 0,-3-4 0 16,-3-3 0-16,-1 3 8 0,-3-2-8 0,0 2 0 15,0-3 0-15,-3 3 0 0,-4 4 0 0,3-1 0 16,1 0 0-16,-4 1 0 0,-4-1 8 0,4-3-8 16,3-2 8-16,4 2-8 0,-7 3 12 0,4-2-1 15,-1-4-1-15,1-3 0 0,-4 6-2 0,3-6 0 16,4 0 0-16,0 3 0 0,4-3-8 0,-8 6 0 16,4-6 9-16,-3 4-9 0,3 5 0 0,-4-3 8 0,-3 4-8 15,0-1 0-15,7-3 0 0,-3 7 8 0,-8 3-8 16,7-1 0-16,4-2 0 0,0 2 0 0,0-2 0 0,0 3 0 15,0-7 0-15,0 0 0 0,-7 1 0 0,4-1 0 16,10-2 9-16,-7-7-9 0,0 9 12 16,0-9-12-16,7 6 12 0,-4-3-4 0,1 7 0 0,0-10-8 15,-1 6 8-15,-3-3-8 0,0 3 0 0,0-2 0 16,7 2 8-16,-7 3-8 0,0 1 0 0,7-1 0 16,0 0 9-16,0 7-9 0,-10-6 0 0,-1 8 9 15,-3-8-1-15,0 5 0 0,11-5 0 0,-8 6 0 16,-3-4 2-16,4 4 0 0,6-4 0 0,4-5 0 15,-3 2-1-15,-4-3 0 0,3-3 0 0,-3 4 0 16,0-4-9-16,-3 6 12 0,6-9-12 0,-6 0 12 16,3 0-12-16,-4 6 0 0,8-2 9 0,-4 2-9 15,0-6 8-15,-4 9-8 0,1-2 8 0,-1-4-8 0,-3 6 8 16,3-9-8-16,1 6 10 0,-1-2-10 0,-3 5 12 0,4-3-4 16,-4-3-8-16,0 4 12 0,0-7-1 0,-7 3-1 15,-1 3 0-15,1-6 0 0,-7 6 1 0,0-3 0 16,-4 4 0-16,-3-4 0 0,0-3-2 0,-4 0 0 15,7 0 0-15,-3 0 0 0,-7 0 7 0,0 0 0 16,-4 0 1-16,4 0 0 0,-4 6-5 0,-4-3-2 16,-6-3 0-16,-4 7 0 15,0-4-82-15,0 6-16 0</inkml:trace>
  <inkml:trace contextRef="#ctx0" brushRef="#br0" timeOffset="3452.621">5327 16182 2098 0,'0'0'46'0,"-11"0"10"0,4 0 1 0,-3 3 3 0,-4-3-48 0,3 0-12 0,-3 0 0 0,7 0 0 15,3 0 56-15,-3 0 10 0,4 0 2 0,3 0 0 16,0 0-49-16,0 0-10 0,0 0-1 0,10 0-8 16,-3 0 15-16,11 6-4 0,-7-6-1 0,6 3 0 15,1 4-10-15,7-7 0 0,-8 6-12 0,4-3 12 16,4-3 0-16,3 9 0 0,1-9 0 0,-1 7 0 16,4-7 0-16,3 3 0 0,4-3 0 0,-4 6 0 15,0-6-8-15,0 3 8 0,4-3 0 0,7 7 0 16,-11-4 0-16,15 3 0 0,-8-6 0 0,4 9 0 0,-4-9 0 15,8 10 0-15,-1-10 0 0,-3 0 0 16,3 6 0-16,-3-6 0 0,4 3 0 0,-1-3 0 0,-3 0 0 0,3 6 0 16,-6-6 0-16,9 4 0 0,-9-4 0 15,10 0 0-15,0 6 0 0,3-6 0 0,-7 3 0 0,1-3 0 16,-1 6 0-16,8-3 0 0,-22 4 0 0,14-1 0 16,4-3 0-16,0 3 0 0,0-3 0 0,4-3 0 15,-12 7 0-15,12-4 0 0,-11 3 0 0,3-3 0 16,4-3 0-16,0 7 0 0,-4-4 0 0,1-3 0 15,-1 6 0-15,4-6 0 0,-7 3 0 0,-4 3 0 16,8-6 0-16,-5 10 0 0,5-10 0 0,-4 0 0 16,3 9-8-16,4-9 8 0,-4 10 0 0,1-10 0 15,3 6 0-15,3-3 8 0,1-3-8 0,-8 6 0 0,0-6-10 0,4 10 10 16,0-10 0-16,4 6 0 0,-4-3 0 16,-1-3 0-16,5 6 0 0,-1-3 0 15,-6-3 0-15,3-3 0 0,3-3 0 0,-10 6 0 0,7 0 0 0,0-3 0 16,0-3 0-16,0 6 0 0,0-7 0 15,3 4 0-15,-7 3 0 0,1-6 0 0,-1 6 0 0,8-9 0 16,-4 9 0-16,3-4 0 0,0-2 0 0,4 3 0 16,-3-3 0-16,-1 6 0 0,1-3 0 0,3-4 0 15,-7 7 0-15,0 0 0 0,3 0 0 0,4 7-9 16,0-7 9-16,0 0 0 0,-4 0 0 0,4 0-8 16,-3 0 8-16,-1 3 0 0,-6-3 0 0,3 0-8 15,-4 0 8-15,7 0 0 0,4 0 0 0,-3 0 0 16,-4 0 0-16,0 0 0 0,7 0 0 0,-4 0 0 0,-10 6 0 15,3-3 0-15,15-3 0 0,3 6 0 0,-7-2 0 16,3-4-8-16,1 9 8 0,-1-9-8 0,-3 6 8 0,0-3 0 16,-3 4 8-16,3 2-8 0,0-9 0 0,0 6 0 15,0-3 0-15,3-3 0 0,-7 7 0 0,4-7 0 16,0 0 0-16,4 0 0 0,-4 0 0 16,3-7 0-16,4 7 0 0,-3 0 0 0,-1-3 0 0,1 3 0 15,3-6 0-15,-4 6 0 0,1 0 0 0,3 0 0 16,4-3 0-16,-8 3 0 0,1-6 0 0,-1 6 0 15,1 0 0-15,3-7 0 0,-4 4 0 0,4 3 0 16,0 0 0-16,4 0 0 0,-4-6 0 0,-4 6 0 16,1 0 0-16,3 0 0 0,0-3 0 0,7 3 0 15,-7-6 0-15,7 6 0 0,-3 0 0 0,-4 0 0 16,3 6 0-16,4-3 0 0,0-3 0 0,-3 0 0 16,3 0 0-16,-4 6 0 0,-3-6 0 0,1 0 0 15,2 3 0-15,4-3 0 0,-7-3 0 0,4 3 0 0,-1 3 0 16,4-3 0-16,-7-3 0 0,4 3 0 0,-4 0 0 0,4 0 0 15,3-6 0-15,0 6 0 0,0-3 0 0,3 3 0 16,-10 0 0-16,4 0 0 0,3 0 0 0,4 0 0 16,-4 0 0-16,0 0 0 0,-4 0 0 0,8 3 0 15,-7-3 0-15,6 0 0 0,1 0 0 0,-1 0 0 16,1 0 0-16,-4 0 0 0,-3 0 0 0,6 0 0 16,-6 0 0-16,10 0 0 0,-10 0 0 0,6 0 0 15,-10 0 0-15,4 0 0 0,-4 0 0 0,3 0 0 16,1 0 0-16,-1 0 0 0,4 0 0 0,4 6 0 15,-7-6 0-15,3 0 0 0,-4 0 0 0,4 0 0 0,0 0 0 16,-3 3 0-16,3-3 0 0,7 7 0 16,-7-7 0-16,-7 0 0 0,4 0 0 0,3 0 0 0,-3 0 0 15,-1 0 0-15,1 0 0 0,-1 6 0 0,-10-3 0 0,7-3 0 16,-3 0 0-16,10 0 0 0,-7 6 0 0,0-6 0 16,0 3 0-16,3-3 0 0,-10 7 0 0,4-4 0 15,-1-3 0-15,8 6 0 0,-4-6 0 0,0 3 0 16,-3-3 0-16,3 0 0 0,-7 0 0 0,-1 0 0 15,1-3 0-15,4 3 0 0,-4 0 0 0,3 0 0 16,1-6 0-16,-1 6 0 0,-3-3 0 0,0 3 0 16,0 0 0-16,4-7 0 0,-1 7 0 0,1 0 0 15,-4 0 0-15,3 0 0 0,-3-3 0 0,4 3 0 16,-1 3 0-16,1-3 0 0,-8 0 0 0,8 0 0 16,6 0 0-16,1 7 0 0,-4-4 0 0,-4-3 0 0,1 6 0 15,6-3 0-15,8 4 0 0,-7-4 0 16,-8 3 0-16,8 3-8 0,3-2 8 0,0-4 0 0,-11-3 0 0,11 9 0 15,-3-9 0-15,7 0 0 16,-1 6 0-16,8-6 0 0,-8 4 0 0,1-4 0 0,0 0 0 0,6 6 0 16,-3-6 0-16,-3 3 0 0,0-3 0 0,6 6 0 15,-6-6 0-15,0 3 0 0,3 4 0 0,7-7 0 16,-7 6 0-16,0-3 0 0,-3 3 0 0,6-2 0 16,-6-4 0-16,3 6 0 0,0-3 0 0,4 3 0 15,-7-3 0-15,-1 4 0 0,8-4 0 0,0 3 0 16,-8-6 0-16,1 9 0 0,-4-9 8 0,7 10-8 15,-7-10 8-15,0 6-8 0,4-3 8 0,6-3-8 16,-6 6 0-16,0-2 8 0,-4-4-8 0,7 0 0 16,-11 6 0-16,-2-3 9 0,2-3-9 0,1 0 0 0,-4 0 8 0,-4 0-8 15,-3 0 0-15,0 0 0 0,-7 0 10 0,3 0-10 16,-3-3 8-16,0-3-8 0,0 6 0 0,-3-4 0 16,-1 4 0-16,-3-6 0 15,0 6-9-15,0-9-7 0,-4 9-2 0,4-10-684 16,-4 1-137-16</inkml:trace>
  <inkml:trace contextRef="#ctx0" brushRef="#br0" timeOffset="13496.633">23075 15407 518 0,'-28'7'23'0,"17"-7"5"0,-3-7-28 0,0 7 0 16,0-3 0-16,3-3 0 15,-3 3 288-15,4-4 53 0,-1 1 11 0,8 3 1 0,-4-3-195 0,7 6-39 16,0 0-8-16,0 0-2 0,0 0-61 0,0 0-13 16,0 0-3-16,10 9 0 0,4 4-21 0,4-1-11 15,-4-2 10-15,4 5-10 0,-1-2 8 0,5 3-8 16,2 2 0-16,-3-2 0 0,4 0 0 0,0-4 0 15,3 4 0-15,7-3 0 0,-3-7 0 0,3-3 0 16,4 3 0-16,0 0 0 0,3-12 9 0,1 6-9 16,-5-9 8-16,5 3-8 0,-1-7 23 0,-3-3-1 0,0-3 0 15,3-6 0-15,4 3-22 0,-4-9 0 0,-7-7 0 0,4-5-8 16,-3 5 8-16,2-6 14 0,-6 0-3 0,3 0-1 16,-3 0-1-16,-7-3 0 0,0-6 0 15,-1 0 0-15,-6-1-1 0,-1 1-8 0,-2 6 12 0,-5-3-4 16,1 3 0-16,-4-3-8 0,0 6 12 15,-4 3-4-15,-6-3-8 0,-1-6 10 0,1 6-10 0,-4-3 10 16,-7 3 4-16,3-3 1 0,-3 3 0 0,-7-6 0 16,3 12 12-16,1 1 2 0,-8 2 1 0,4 1 0 15,-4 5-8-15,0 4-2 0,-6-3 0 0,2 9 0 16,1 4-6-16,-4-4-2 0,1 3 0 0,-5 7 0 16,5-1-3-16,-5 1-1 0,1 9 0 0,-4-9 0 15,0 9-8-15,1 6 10 0,-5-3-10 0,1-3 10 0,3 9-10 16,0-2 0-16,-3 2 9 0,3 0-9 0,4 10 0 15,3-3 0-15,0 3 0 0,8 0 0 0,-5 9 0 16,1-3 0-16,4 3 0 0,-5 7-8 0,5 2 8 0,-5 7 0 16,1 6 0-16,0-3-8 0,0-3 8 0,-4 3 0 15,0-3 0-15,4 9 0 0,10-9 0 0,1 10 0 16,-8 5 0-16,0 4-8 0,8-7 8 0,3 7 0 16,-1-3 0-16,5-4 0 0,-4-3 0 0,3 10 12 15,11 9-2-15,0 0-1 0,0-3-9 0,4 4 0 16,-1-4-10-16,4-7 10 0,-3 1 0 0,3-7 0 15,3-2 8-15,8 5-8 0,7-12 8 0,3-3-8 16,0-6 0-16,11-4 0 0,3-5 0 0,1-14 0 16,6 4 0-16,4-10 0 15,3-2-68-15,-6-7-8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2T17:42:28.0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12859 5448 806 0,'-4'-3'72'0,"4"-3"-58"16,-7-4-14-16,7 4 0 0,-3 3 105 0,3-7 19 16,0 4 3-16,-4-3 1 0,1 6 4 0,3-4 0 15,0-2 1-15,0 9 0 0,0 0-24 0,0 0-5 16,3-10 0-16,4 10-1 0,0-6-67 0,7 6-12 16,-3 0-4-16,7 6 0 0,3-2-20 0,3 8 0 15,8-2 0-15,0-1 0 0,3 0 22 0,0 1 0 16,8 2 0-16,-1 4 0 0,4-7-35 0,0 1-7 0,3-1-2 0,4 1 0 15,0-4 51-15,0 3 11 0,7-9 1 0,0 10 1 16,0-10-8-16,-4 6-2 0,1-6 0 0,3-6 0 16,-7 6-9-16,0 0-3 0,-4-10 0 0,4 10 0 15,-7-9-8-15,0 9-3 0,-8-6 0 0,5 2 0 16,-8 4-9-16,0 0 0 0,-10 0 9 0,3 0-768 16,-7 0-153-16</inkml:trace>
  <inkml:trace contextRef="#ctx0" brushRef="#br0" timeOffset="872.618">12996 7671 2073 0,'0'0'184'0,"0"0"-147"0,0 0-29 0,7 7-8 15,4-7 8-15,0 0 0 16,-1 0 0-16,4 0 0 0,0 0-8 0,0 0 11 16,8-7-11-16,2 4 12 0,5-3-1 0,-1-4 0 0,4 7 0 0,-1-3 0 15,5-3-11-15,-1-1 8 0,0 4-8 0,4 6 8 16,0-9-8-16,0 9 0 0,6 0 0 0,1 0 0 15,4-4 0-15,-1 4 0 0,-3-6 0 0,-4 6 0 16,-3-3 0-16,0-3 0 0,-4 6 0 0,0-10 0 16,-3 4 0-16,-4 3 8 0,1-3-8 0,-1-4 8 15,0 7-8-15,-7-3-11 0,0-4 3 0,4 1-637 16,0 6-127-16</inkml:trace>
  <inkml:trace contextRef="#ctx0" brushRef="#br0" timeOffset="1432.397">13783 9534 1728 0,'0'0'76'0,"0"0"16"0,0 0-73 15,0 0-19-15,0-6 0 0,7 6 0 0,7-4 40 0,0 4 4 16,7 0 0-16,4 0 1 0,3 0-26 0,4 4-6 16,7-4-1-16,3 6 0 0,1-3 4 0,2 3 1 15,8 1 0-15,7-4 0 0,-3-6 9 0,3-4 2 16,-4 7 0-16,8-9 0 0,-4 3-6 0,3 2-1 16,1-2 0-16,-1-3 0 0,1-1-5 0,-4 1-2 15,-4 0 0-15,-3 2 0 0,0 4-14 0,-4-3 8 16,4 3-8-16,-3 3 0 0,-4-6 0 0,-1 6-18 15,1 0 2-15,-10 6-961 0</inkml:trace>
  <inkml:trace contextRef="#ctx0" brushRef="#br0" timeOffset="2219.627">13642 13425 1497 0,'0'0'66'0,"0"0"14"0,0 0-64 0,7 10-16 16,-3-4 0-16,3-3 0 0,0 7 55 0,7-1 7 15,0-3 2-15,3 4 0 0,8-1 0 0,0 1 0 16,0-4 0-16,6 6 0 0,5-2-52 0,-1-4-12 16,4-3 0-16,3 3 0 0,4 4 52 0,7-10 7 15,0 9 1-15,7-9 1 0,0 0-46 0,3 7-15 16,1-7 8-16,3-7-8 0,0-2 32 0,3-1 2 15,4 10 1-15,7-9 0 0,-10 3-23 0,-4-4-4 16,0 10 0-16,4-9-8 0,-4 6 0 0,-4-3 0 16,1 6 0-16,-15 0-1033 0</inkml:trace>
  <inkml:trace contextRef="#ctx0" brushRef="#br0" timeOffset="4046.388">16930 14943 1036 0,'0'0'92'0,"0"0"-73"15,0 0-19-15,0 0 0 0,0 10 122 0,3-4 21 16,-3-6 4-16,4 9 1 0,-1-6-56 0,4 4-10 16,1-4-2-16,2 3-1 0,4-6-35 0,0 6-8 15,4-6 0-15,3 0-1 0,0 0-14 0,4 0-2 16,0 0-1-16,3-6 0 0,-3 6-6 0,6 0-2 16,1 0 0-16,3-9 0 0,-3 9-2 0,0-7 0 0,0-2 0 0,-1 6 0 15,1-13 3-15,-4 7 0 0,1-7 0 0,-1 4 0 16,-4-4 2-16,5-9 1 0,-8 6 0 15,4-9 0-15,-8 3-4 0,1 6-1 0,-1-9 0 16,-2 3 0-16,-5 6-9 0,-3-6 8 0,0 6-8 16,0-9 8-16,-7 9 0 0,4-6 0 0,-8 0 0 15,4 3 0-15,-7-3 0 0,4-1-8 0,-8 1 12 0,1 3-4 16,-5-3 1-16,-2-3 0 0,-1 3 0 0,-3-3 0 16,-4 3 3-16,-3 0 1 0,3 6 0 0,-3-3 0 15,4 0 8-15,-1 9 2 0,4-2 0 0,-4 5 0 16,0 1-3-16,-3-1 0 0,7 10 0 0,-4 0 0 15,4 0 0-15,0 4 0 0,-4 8 0 0,0 1 0 16,1 2-5-16,-1 4-2 0,0 9 0 0,1-2 0 16,-5 8-13-16,1-6 8 0,0 7-8 0,0 2 0 0,3-8 8 15,-3 5-8-15,3 1 0 0,4-1 0 0,-4-6 8 0,8 7-8 16,3 2 0-16,3-2 9 0,0 3-9 0,4 2 8 16,4-2-8-16,-1 0 8 0,4-4-16 0,4 1-4 15,3-7-1-15,3 6 0 16,5-6-143-16,-1-2-29 0</inkml:trace>
  <inkml:trace contextRef="#ctx0" brushRef="#br0" timeOffset="7468.68">24596 14488 993 0,'0'0'44'0,"0"0"9"0,0 0-42 0,0 0-11 15,0 0 0-15,0 0 0 0,0 0 75 0,0 0 13 16,0 0 2-16,0 0 1 0,0 0-45 0,0 0-9 16,7 10-1-16,0-10-1 0,3 9-24 0,1-2-11 15,0-4 10-15,3 3-10 0,3 3 0 0,-3-2 0 16,4-4 0-16,0 6 0 0,-1-3 0 0,1-2 0 15,3-4 0-15,0 0 0 0,0 0 13 0,1 0-3 16,-1-10-1-16,0 7 0 0,0-6 20 0,-3-7 4 16,-1 7 1-16,5-7 0 0,-8-3-8 0,3 0-2 15,-3 0 0-15,1-6 0 0,-5 0-1 0,1-3-1 16,-1 0 0-16,-3 0 0 0,4-4-6 0,-8 10 0 0,5-3-1 0,-8 0 0 16,3 3 1-16,-3 0 0 15,-3 3 0-15,-1 1 0 0,0-1 5 0,4 3 2 0,-7 4 0 16,0-4 0-16,0 0 1 0,-7 7 0 0,4-1 0 0,-5 1 0 15,1 0 0-15,0-1 1 0,0 4 0 16,-7 3 0-16,0-4 0 0,0 4 0 0,-1-3 0 0,1 6 0 16,0 0-2-16,0 0-1 0,0 0 0 0,0 0 0 15,-1 0 0-15,1 6 0 0,7-3 0 0,-3 4 0 16,2-4-10-16,1 6-1 0,4 7-1 0,-1-7 0 16,1 7-10-16,-1-7 0 0,4 10 0 0,0-3 0 15,-4 3 0-15,4 0 0 0,4-1 0 0,-4 7 0 16,3 1 0-16,-3-4 0 0,4 3 0 0,-1 0 0 15,1-6-9-15,3 6 9 0,-4-3 0 0,4-7 0 16,4 1-32-16,-1-4 0 0,1-2 0 0,3-1-667 16,0 1-133-16</inkml:trace>
  <inkml:trace contextRef="#ctx0" brushRef="#br0" timeOffset="10181.1568">23149 10757 864 0,'0'0'38'0,"0"0"8"0,0 0-37 0,0 0-9 0,-7 0 0 0,0 0 0 15,7 0 100-15,0-6 19 0,-7 2 3 0,4 4 1 16,3 0-54-16,-4-6-10 0,4 6-3 0,-3-3 0 16,3-3-3-16,0 6-1 0,0 0 0 0,0 0 0 15,0 0-34-15,0 0-7 0,0 0-2 0,0 0 0 16,7 6 18-16,3-3 3 0,1-3 1 0,3 6 0 15,0-2-19-15,4 2-3 0,-1-6-1 0,4 6 0 16,4-3-8-16,3-3 0 0,1 0 0 0,2-3 0 16,1-3 0-16,0 6 12 0,0-6-12 0,-1 2 12 15,1-2 5-15,0 3 2 0,0-3 0 0,-1 3 0 16,-2-4-27-16,-1-2-6 0,0 0-1 0,4 2 0 16,-4 4 24-16,0-3 5 0,0-4 1 0,-3 7 0 15,0-6-15-15,-1 3-13 0,-2-4 2 0,-1 7 1 0,-4-3-7 16,-2 0-2-16,-5 6 0 0,1-4 0 15,-1 4-62-15,-6 0-13 0,-4 0-2 0</inkml:trace>
  <inkml:trace contextRef="#ctx0" brushRef="#br0" timeOffset="10472.8798">23118 10835 288 0,'0'0'25'0,"0"0"-25"0,-8 0 0 0,8 0 0 16,-3-6 134-16,3 6 22 0,0 0 4 0,3-9 0 15,1 2-90-15,0 4-18 16,3-3-4-16,3 3-1 0,4-4 19 0,4 7 4 0,7-9 1 0,-1 9 0 16,5 0-35-16,6 0-8 0,0 0 0 0,7 0-1 15,1 6 1-15,-1-12 0 0,4 6 0 0,0 0 0 16,0-3-5-16,0 3-1 0,3-6 0 0,4 6 0 15,-4-10-6-15,4 10-2 0,0-9 0 0,4 9 0 16,-12-6-6-16,1 2 0 0,-3-2-8 0,-1 6 12 16,-3 0-42-16,-4-3-9 15,0 3-1-15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2T17:45:36.7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2120 18004 1209 0,'0'0'108'0,"0"0"-87"16,0 0-21-16,0 0 0 0,0 0 55 0,0 0 6 16,0 0 2-16,0 0 0 0,0 0-51 0,0 0-12 15,0 0 0-15,0 0 0 0,0 0 0 0,0 0 0 16,0 0 0-16,0 0-10 0,0 0 21 0,0 0 4 16,0 0 1-16,0 0 0 0,7 0 21 0,-7 0 5 15,0 0 1-15,14-3 0 0,-10-4-13 0,6 7-2 16,1 0-1-16,0 0 0 0,-1 0-10 0,4 0-1 15,0 0-1-15,8 0 0 0,2 0-7 0,-3 7-8 16,-3-7 11-16,3 3-11 0,4-3 16 0,0 0-4 16,-1 6-1-16,1-3 0 0,0-3 2 0,7 6 1 15,-8-2 0-15,4 2 0 0,-3-6-1 0,3 3 0 16,-3 6 0-16,0-9 0 0,-1 7-5 0,5-7-8 16,2 9 11-16,-6 0-11 0,10-9 10 0,1 10-10 0,-12-4 8 15,5-3-8-15,2 7 0 0,5-4 0 0,-12 3 0 0,5-2 0 16,-5-4 15-16,8 6-3 0,-7-3 0 0,-4-2 0 15,4 5-12-15,-8-9-13 0,15 9 2 0,-7-9 1 16,-4 7 10-16,3-7 0 0,5 9 0 0,2-9 0 16,-2 6 14-16,2-3-2 0,5 7 0 0,-8-4 0 15,7-3 1-15,-7 7 0 0,4-4 0 0,3-3 0 16,-6 3 3-16,2 4 0 0,-2-10 0 0,2 6 0 16,-2-3 3-16,6 3 1 0,-3-2 0 0,3 2 0 15,0-6 3-15,-7 3 1 0,11-3 0 0,4 6 0 16,-8-3-9-16,7-3-2 0,-7 7 0 0,8-4 0 15,-11 3-1-15,-1-6 0 0,5 6 0 0,-1-3 0 16,-7 4-12-16,4-4 9 0,3 3-9 0,0 4 8 16,1-7-8-16,-5 3 0 0,1 3 0 0,3-9 8 15,4 10-8-15,-4-4 0 0,4-3 0 0,-3 3 0 0,-1-2 19 16,0 2 1-16,0-3 1 0,4 3 0 0,-4-3-21 16,8-3-18-16,-8 7 3 0,7-4 1 0,4 3 22 0,0 3 4 15,-7-9 0-15,7 10 1 0,0-4-13 0,3-3 0 16,-10 4 0-16,7-4 0 0,3 6 12 0,8 7-4 15,-8-1-8-15,11-2 12 0,-7-4-12 0,0 1-10 16,-4 2 2-16,1-2 0 0,-5-1 8 0,-2 1 12 16,3-1-2-16,-8 0-1 15,5-2-37-15,-8 2-7 0,-3-6-1 0,3 7-1 16,-3-1-77-16,3-3-15 0,-10 4-3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2T17:47:36.2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16746 1528 1612 0,'-10'0'144'0,"-1"0"-116"15,1 0-28-15,-1 0 0 0,0 0 108 0,4 0 16 16,-3 0 4-16,-1 3 0 0,4 4-73 0,-3-4-15 15,3 3-2-15,-1-3-1 0,1 10-26 0,4-1-11 16,-1 4 8-16,1-4-8 0,-1 10 0 0,4-3 0 16,0 3 0-16,7 13 0 0,0-17 0 0,0 17 0 15,1-10 0-15,2 0 0 0,1-6 0 0,3 0 0 16,0-4 0-16,7-2 0 0,-3-7 0 0,3-3 0 16,0-3 0-16,-3 0 0 0,3-3 0 0,0-3 0 15,0-13 0-15,-3 10 0 0,-1-7 11 0,-2-3-3 16,-5 0-8-16,1 4 12 0,-4-4 16 0,-4 6 2 15,1-9 1-15,-4 10 0 0,0-4-7 0,-4 4-2 16,1-4 0-16,-4 7 0 0,0-7-14 0,0 7-8 0,-7-4 10 0,3 7-10 31,-3-1-96-31,3 7-26 0,-3 0-5 0,4 7-836 0</inkml:trace>
  <inkml:trace contextRef="#ctx0" brushRef="#br0" timeOffset="145.122">17014 1886 1407 0,'0'0'62'0,"8"3"14"15,-1 6-61-15,0-9-15 0,3 6 0 0,-6 4 0 0,-1-1 149 0,1-9 27 16,-4 0 6-16,3 10 1 0,-3-10-108 0,0 0-22 16,0 0-4-16,0 0-1 0,0 0-48 0,0 0-20 15,0 0 0-15,0 0-632 16,7-10-126-16</inkml:trace>
  <inkml:trace contextRef="#ctx0" brushRef="#br0" timeOffset="424.141">17300 1237 345 0,'0'0'15'0,"0"0"4"0,0 0-19 0,0 0 0 16,0 0 0-16,7 0 0 0,-7 0 373 0,4-10 71 16,3 10 15-16,0-9 2 0,0 6-302 0,0-4-61 0,4 1-12 0,-1 6-2 15,-3 0-40-15,0 6-8 0,0-6-2 16,4 0 0-16,0 10-18 0,-1-10-3 0,1 6-1 0,3 7 0 15,3-4-12-15,-2 0 11 0,2 13-11 0,1 0 10 16,-4 3-10-16,4 4 0 0,-1 2 0 0,-3 0 8 16,4 4-8-16,-4 9 10 15,-3 0-10-15,3-7 10 16,-4 7-30-16,4-6-5 0,-6-4-2 0,2-6 0 0,-3 7 46 0,4-16 9 0,-8 6 1 0,1 0 1 31,-1-12-120-31,-3 8-24 0,0-8-5 0,0-4-884 0</inkml:trace>
  <inkml:trace contextRef="#ctx0" brushRef="#br0" timeOffset="708.679">17882 1111 288 0,'11'-9'12'0,"-11"9"4"0,0 0-16 0,0 0 0 16,0 0 0-16,3 9 0 0,1 7 379 0,-1-7 73 15,-3 10 14-15,8 0 3 0,-5 0-289 0,1-4-59 16,3 14-11-16,0-14-2 0,0 4-48 0,7 9-8 15,-4-9-3-15,5 6 0 0,-1 0-30 0,3-9-7 16,1 6 0-16,0-6-1 0,3-4-11 0,-4 4 0 16,5 3 0-16,2-4 8 0,-3 1-8 0,1-3 10 15,-1 2-10-15,-4-2 10 0,1 2 2 0,0 1 0 16,-4 3 0-16,-4-10 0 0,1 7-12 0,-4-3 0 16,0-4 0-16,-3 7 0 0,-4-4 14 0,-4 4 1 15,-3-7 0-15,3 7 0 0,-6-4-15 0,-1 1-16 16,-6-4 3-16,3 4 1 15,-8-7-40-15,1 4-8 0,0-7-2 0,-4 6 0 16,1-9-148-16,-1 6-30 0,-3-6-5 0</inkml:trace>
  <inkml:trace contextRef="#ctx0" brushRef="#br0" timeOffset="887.48">17907 1243 1094 0,'-4'-25'48'0,"4"25"11"16,0 0-47-16,11 0-12 0,-4 0 0 0,4-10 0 15,-1 10 245-15,4-6 47 0,-3-3 10 0,3 6 2 16,0-7-206-16,4 4-41 0,3-4-8 0,0 1-1 0,-7 6-30 0,4-3-6 16,0-1 0-16,-1 4-1 15,1 3-55-15,-1-6-12 0,1 3-1 0,0 3-951 16</inkml:trace>
  <inkml:trace contextRef="#ctx0" brushRef="#br0" timeOffset="1088.6438">18683 1306 1382 0,'7'0'123'0,"0"3"-99"15,0 6-24-15,0-3 0 0,4 4 184 0,0-1 31 16,-1 1 6-16,1-1 2 0,-1 0-109 0,4 4-22 16,0-10-4-16,1 6 0 0,2 1-49 0,1 6-10 15,-4-7-1-15,4 0-1 0,-4 1-27 0,3 9 0 16,1-13 8-16,-4 3-8 0,0 7-16 0,4-13-6 0,-8 7-1 15,5-10 0 1,-5 9-173-16,1-9-36 0,3 0-6 0</inkml:trace>
  <inkml:trace contextRef="#ctx0" brushRef="#br0" timeOffset="1267.74">19099 1193 2149 0,'-17'0'95'0,"13"0"20"15,-3 0-92-15,0 0-23 0,0 0 0 0,-4 6 0 16,1-3 114-16,-1 3 18 0,-3 4 4 0,4-1 1 15,-4 7-57-15,-1-4-11 0,-2 1-2 0,-1 9-1 16,0-6-53-16,1 2-13 0,-4 11 0 0,3-11 0 16,-3 7 12-16,7 1 0 0,-7-8 0 0,3 11 0 15,-3-11-36-15,0 8-7 0,3 2-1 0,-3-3-1 16,0 0-188-16,3-6-38 0</inkml:trace>
  <inkml:trace contextRef="#ctx0" brushRef="#br0" timeOffset="1643.648">19371 1224 979 0,'21'3'87'0,"-7"-3"-70"16,0 0-17-16,4 0 0 0,0 0 170 0,3 0 30 16,0 0 7-16,0 0 1 0,4 10-48 0,0-4-10 15,-4-6-2-15,-4 9 0 0,1-6-86 0,0 10-18 16,-1-4-3-16,-3 4-1 0,-3-4-24 0,0 1-4 15,-4 5-2-15,-4-5 0 0,1 9 2 0,-4-4 0 0,0-5 0 0,-4 5 0 16,1-2-3-16,-4 3 0 16,0-4 0-16,-4 4 0 0,0 3-1 0,1-4-8 0,-4 1 12 0,-4 6-4 15,4-6-8-15,-4-4 12 0,4 10-12 0,4-3 12 16,-5-10 12-16,5 1 4 0,3-1 0 0,0-3 0 16,3-2-28-16,4-4 0 0,0 0 0 0,0 0 0 15,0 0 0-15,0 0 15 0,7 0-1 0,7 9 0 16,1-9-14-16,-1 0 0 0,7 0 0 0,4 0 0 15,-1 0 0-15,1 0 0 0,0 0 0 0,-1 0 0 16,1 0-10-16,-4-9 10 0,4 9-8 0,0 0 8 16,-1-10-32-16,4 10-2 0,-3-3 0 0,3-3 0 15,-3-1-102-15,3-2-20 0,4 0-4 16,0-1-813-16</inkml:trace>
  <inkml:trace contextRef="#ctx0" brushRef="#br0" timeOffset="1830.916">20338 1387 1497 0,'0'0'32'0,"0"0"8"0,0 0 0 0,7 0 4 0,0-3-36 0,3 3-8 16,1 3 0-16,0-3 0 0,3-3 83 0,-4 3 14 16,4 0 3-16,0-6 1 0,1 6-59 0,-1-7-12 15,3 7-2-15,-3 0-1 0,1 0-27 0,-1-3 0 0,0 3 0 0,0-9 0 31,-7 9-52-31,3-6-13 0,1-4-3 0,-11 10-732 0</inkml:trace>
  <inkml:trace contextRef="#ctx0" brushRef="#br0" timeOffset="2010.714">20518 1224 1497 0,'0'0'66'0,"0"0"14"0,0 0-64 0,-7 13-16 0,3-7 0 0,-3 3 0 16,3 1 150-16,1 5 26 0,-1 4 6 0,1 3 1 15,3-6-87-15,-4 12-18 0,4-6-3 0,0 6-1 16,0 0-41-16,0 10-8 0,0-3-1 0,0 8-1 16,0-5-15-16,0 6-8 0,0-16 10 0,0 7-10 15,0-4-29-15,0-9-12 0,0-3-3 0,4 6-1033 16</inkml:trace>
  <inkml:trace contextRef="#ctx0" brushRef="#br0" timeOffset="2349.65">21043 1309 1670 0,'-7'0'148'0,"4"9"-118"16,-4-3-30-16,-4 4 0 0,4-1 139 0,0 1 21 15,-4-1 5-15,4 0 1 0,0 4-104 0,-3 9-21 16,6-6-4-16,-3 2-1 0,3 11-27 0,4-11-9 16,4 4 0-16,3 0 0 0,4-3 0 0,-1-3 0 15,1 3-10-15,3-10 10 0,4 0-16 0,-1-9 4 0,4 0 0 0,1-3 1 16,-1-6 11-16,0-7 0 0,-3-3 0 0,-1 4 0 16,1-4 8-16,-4 0 3 0,-4 3 1 0,-2 4 0 15,-1-7 10-15,-4 3 2 0,1 1 1 0,-4 2 0 16,-4-3-12-16,1 4-2 0,3-1-1 0,-4 1 0 15,-7 6-10-15,1-7-9 0,3 4 9 0,0-4-13 16,3 10-95-16,-3-3-20 16,4 3-3-16</inkml:trace>
  <inkml:trace contextRef="#ctx0" brushRef="#br0" timeOffset="2495.487">21438 1629 1602 0,'14'15'71'0,"-7"-12"14"0,4 4-68 0,-4-4-17 15,-3 3 0-15,6-3 0 0,1 3 32 0,-4-6 2 16,-7 0 1-16,0 0 0 16,7 0-79-16,0 0-16 0,4-6-4 0,-8-3-640 15</inkml:trace>
  <inkml:trace contextRef="#ctx0" brushRef="#br0" timeOffset="2791.212">21735 1227 1720 0,'0'0'38'0,"0"0"8"0,10 0 2 0,1 10 0 0,-11-10-39 0,0 0-9 16,14 0 0-16,-3 6 0 0,-1-3 114 0,-3 3 21 0,0-3 4 0,4 10 1 16,3-10-83-16,-11 6-16 0,1 1-3 0,3 6-1 15,4-7-22-15,-4 0-5 0,-7 1-1 0,0 9 0 16,3-10-1-16,1 0 0 0,-4 4 0 0,-4-4 0 16,-3 4-8-16,4-7 0 0,3 7 0 0,0-4 0 15,-11-3 0-15,0 10 0 0,11-3 0 0,-3 2 0 16,-1-5 52-16,1-1 8 0,-4 10 1 0,3-10 1 15,8 1-48-15,-1-1-14 0,-6 4 0 0,3-10 8 16,3 6 16-16,4 1 3 0,-3-4 1 0,6 3 0 16,5-9-28-16,-1 0 0 0,-4 3 8 0,1-6-8 15,-4 3-12-15,4-6-5 0,6 3-1 0,1-3 0 16,-4-4-46-16,0-2-8 0,0-1-3 0,0 4 0 16,4-4-76-16,0-2-15 0,-8 2-3 15,4-3-736-15</inkml:trace>
  <inkml:trace contextRef="#ctx0" brushRef="#br0" timeOffset="3054.062">22204 1202 864 0,'0'0'76'0,"0"0"-60"16,0 0-16-16,0 6 0 0,7 4 188 0,-4-1 34 15,-10 1 7-15,4-1 2 0,10 0-75 0,-4 4-16 16,-10-4-2-16,4 4-1 0,3 3-58 0,0-4-12 16,3 4-3-16,1-7 0 0,-8 7 0 0,8-4 0 15,10 1 0-15,-7-4 0 0,-7 4-64 0,4-7 0 16,6 7-8-16,4-4-1 0,4-3 9 0,-7 4 12 15,-1-1-2-15,1 1-1 0,10-4 0 0,-14 3 0 16,-4 1 0-16,1-1 0 0,7 1-1 0,-8-1 0 16,-6 0 0-16,-5 1 0 0,-2 5-8 0,3-5 0 15,3 9 9-15,-6-4-9 16,-15-5-21-16,7-1-9 0,4 10-2 0,0-10 0 16,-7 1-16-16,0-1-3 0,0-3-1 0,-4-6 0 15,0 0-9-15,1 0-3 0,2-6 0 0,5-3-614 0,10-10-123 0</inkml:trace>
  <inkml:trace contextRef="#ctx0" brushRef="#br0" timeOffset="3215.995">22098 1111 864 0,'35'0'76'0,"-24"10"-60"0,-4-10-16 0,7 6 0 0,7-6 223 0,-3 3 41 16,-4 3 9-16,0-3 2 16,0 10-124-16,4-10-25 0,3 6-5 0,-7 1-1 0,0-4-75 0,4 4-15 15,7-7-3-15,-4 3-1 0,0-3-12 0,-3 3-2 16,-1 4-1-16,4-4 0 15,4-3-41-15,-7-3-8 0,-1 10-2 0,4-10-995 16</inkml:trace>
  <inkml:trace contextRef="#ctx0" brushRef="#br0" timeOffset="3426.113">22719 1152 748 0,'-14'0'33'0,"10"3"7"0,4-3-32 0,0 0-8 15,0 9 0-15,4 1 0 0,-1 6 271 0,1-7 52 16,3 0 10-16,-4 7 3 0,-6-3-218 0,6 2-43 16,12 1-9-16,-1-4-2 0,3 7-51 0,-6 0-13 0,-1-3 0 0,8 9 0 15,3-13 0-15,-7 10 0 0,-3-3 0 16,7-6 0-16,-1 2 0 0,-3 4 0 16,-3-3 0-16,0-7 0 15,-1-6-151-15,1 10-33 0,6-10-6 0,-3-6-2 0</inkml:trace>
  <inkml:trace contextRef="#ctx0" brushRef="#br0" timeOffset="3596.452">22983 1139 1911 0,'0'0'84'0,"0"0"19"16,-7 0-83-16,0 7-20 0,0-1 0 0,0-3 0 16,-3 3 122-16,-1-3 20 0,-3 13 4 0,3-3 1 0,1-4-81 0,-4 7-16 15,-11 3-3-15,4-4-1 0,7 4-28 0,-4 0-6 16,-3 0 0-16,0 3-1 0,0 0-11 0,-1-4 0 15,8-2 0-15,-7 3 0 16,-4-3-124-16,8-4-23 0,6 4-5 0</inkml:trace>
  <inkml:trace contextRef="#ctx0" brushRef="#br0" timeOffset="4120.52">23294 1174 1738 0,'-11'16'77'0,"8"-13"16"0,-4 6-74 0,0 4-19 16,0-4 0-16,-4 10 0 15,4 0 73-15,0-1 11 0,0 11 3 0,0-4 0 16,3 9-53-16,4-6-10 0,0 1-3 0,4 5 0 0,6-6-21 0,1-2 0 16,0-1 0-16,3-13 0 0,3 1 0 0,1-10 0 15,3 3 0-15,4-12 0 0,3-4 0 0,-3-5 0 16,-1 2 12-16,-2-12-4 0,-1 6 4 0,-4-6 0 16,-2 0 1-16,-1 6 0 0,-4-9 41 0,-3 9 8 15,0-6 2-15,0 6 0 0,-7 1 0 0,0 2 0 16,0-3 0-16,-3 3 0 0,-4 4-52 0,0-4-12 15,-4 4 0-15,-3-4 0 0,0 7 17 0,0-7 1 16,-4 6 0-16,1 1 0 0,-1 6-29 0,0-3-5 16,1 6-2-16,-1 0-775 15,0 0-155-15</inkml:trace>
  <inkml:trace contextRef="#ctx0" brushRef="#br0" timeOffset="4352.595">23700 904 2059 0,'14'-16'91'0,"-14"16"19"0,0 0-88 0,7 7-22 0,3 2 0 0,4-6 0 15,-3 7 116-15,3 5 18 0,0 4 4 0,-3-9 1 16,3 15-55-16,0 3-10 0,4-3-2 0,-4 3-1 16,3-3-43-16,-2 10-8 0,2-7-1 0,-3 10-1 15,0 6-18-15,-3-13 0 0,0 7 0 0,-4-4 0 0,-7-3 55 0,-4 10 7 16,-3-3 2-16,-3 12 0 15,-5-9-103-15,1 9-20 0,-3-3-4 0,-5-3-1 16,-2 0-109-16,-4 0-23 16</inkml:trace>
  <inkml:trace contextRef="#ctx0" brushRef="#br0" timeOffset="4897.003">16260 1139 1958 0,'-11'25'87'0,"4"-9"17"0,0-3-83 0,0 9-21 15,0 6 0-15,-4-3 0 0,1 6 121 0,-5 4 20 16,5 9 4-16,-1 0 1 0,1-7-71 0,-1 17-15 15,1-1-2-15,2 0-1 0,1 7-14 0,4-4-3 16,-1 7-1-16,4 18 0 0,7-8-19 0,0 5-4 16,4-15-1-16,7 9 0 0,-1-19-15 0,8-9 0 15,0 0 0-15,10 0 0 16,0-7-117-16,11-2-30 0,0 3-5 0,3-4-977 0</inkml:trace>
  <inkml:trace contextRef="#ctx0" brushRef="#br0" timeOffset="5596.03">24264 1033 576 0,'0'0'51'15,"0"0"-41"1,0 0-10-16,0 0 0 0,0 0 265 0,0 0 51 0,0 0 11 0,0 0 1 0,0 0-168 0,0 0-33 16,0 6-7-16,0 3-2 0,4 1-58 0,-1 6-11 15,4-13-2-15,0 6-1 0,7 7-22 0,0 9-5 16,1-13-1-16,6 13 0 0,0 1-7 0,4-1-2 16,3 3 0-16,-3 0 0 0,3-9-9 0,0 9 10 15,-3-3-10-15,-1 0 10 0,1-9-10 0,-4 6 8 16,4-3-8-16,-7-4 8 0,3 4-8 0,-7-3-9 15,3-7 9-15,1 7-13 16,-4-13-122-16,4 7-24 0,-4-1-5 0</inkml:trace>
  <inkml:trace contextRef="#ctx0" brushRef="#br0" timeOffset="5828.176">24740 1164 403 0,'-3'-12'17'0,"3"12"5"0,0 0-22 0,0 0 0 0,0 0 0 0,0 0 0 15,-7 0 353-15,0 3 67 0,-4 3 12 0,4 7 4 16,-4-7-231-16,1 7-45 0,-4-4-10 0,0 13-2 16,-4-3-56-16,4 6-11 0,-7 3-2 0,0 0-1 15,-4 1-31-15,0 2-7 0,0 0 0 0,4-6-1 16,0 10-20-16,0-7-4 0,0 7-1 0,0-7 0 16,3 9-14-16,0-2 9 0,1-16-9 0,-4 15 8 15,3-6-8-15,4-6-17 0,0-3 4 0,3-6 1 16,1 2-95-16,-1-5-18 0,0-1-4 0,1 7-667 15,3-7-132-15</inkml:trace>
  <inkml:trace contextRef="#ctx0" brushRef="#br0" timeOffset="6486.168">25361 845 806 0,'0'0'36'0,"-3"9"7"0,-1-3-35 0,1 13-8 15,-4-3 0-15,0 3 0 0,-1-1 309 0,1 11 60 16,0 5 12-16,-3 4 3 0,3 6-243 0,-4 0-48 16,1-4-9-16,-5 1-3 0,5 3-33 0,-1-10-6 15,1 10-2-15,-1 0 0 0,4-6-26 0,0-10-6 16,0 7 0-16,3-4-8 0,1-3 12 0,-1 0-4 15,-3 1 0-15,4-11-8 16,3 4-110-16,0 0-29 0,0-12-5 0,0-1-2 16,0-9-128-16,0 0-26 0,17-28-4 0,5-7-2 0</inkml:trace>
  <inkml:trace contextRef="#ctx0" brushRef="#br0" timeOffset="6750.114">25488 1243 1321 0,'14'-16'58'15,"-14"16"13"-15,0 0-57 0,7 0-14 0,-7 0 0 0,7 10 0 16,-7-10 93-16,4 6 16 0,3 6 3 0,-7 4 1 15,4 3-39-15,-1-3-8 0,-3-4-2 0,0 4 0 16,4 9-8-16,-4-13-3 0,3 4 0 0,4 3 0 0,0-10-33 0,4 1-8 16,-1-10 0-16,5 6-1 0,2-6-11 0,1-6 0 15,-1 3 0-15,1-13 0 0,3-3 40 0,-3 3 5 16,0 4 2-16,-1-4 0 0,-3-3-24 16,-3 1-5-16,-1 2-1 0,-3-6 0 0,1 6 34 15,-5 1 6-15,1-4 2 0,-4 9 0 0,-4-5-43 0,1 5-16 16,-1 1 11-16,0-1-11 0,-3 7 0 0,-3-6 0 15,3-4 0-15,-4 10 0 0,1 3 0 0,-1-9 0 16,0 9 0-16,4-6 0 16,0 6-45-16,7 0-15 0,-7 0-4 0,7 0 0 15,0 0-122-15,0 0-25 0,0 6-5 0,0-6-642 0</inkml:trace>
  <inkml:trace contextRef="#ctx0" brushRef="#br0" timeOffset="7010.405">25922 1102 1342 0,'14'-19'29'0,"-7"13"7"0,-7 6 0 0,7 0 3 0,4 0-31 0,0 0-8 0,-4 0 0 0,-7 0 0 15,0 0 109-15,7 6 21 0,3 3 4 0,-6 1 1 16,-4 9-63-16,0-1-13 0,7 7-3 0,-7 1 0 16,0-8-25-16,0 11-6 15,7-11-1-15,0 7 0 0,-7 4-5 0,3-14-2 0,4 4 0 16,4 0 0-16,-4-10 3 0,4 4 1 0,3-10 0 0,0-3 0 16,0 0-2-16,0-3-1 0,0-10 0 0,4 10 0 15,-4-12 6-15,4-4 2 0,-4 0 0 0,0-6 0 16,0 6 17-16,-7 0 3 0,7-6 1 0,-7 6 0 15,0 4 5-15,-3 2 0 0,-4-3 1 0,0 4 0 16,0-4-21-16,-4 1-5 0,-3-4-1 0,-3 3 0 16,-1-3-10-16,-3 0-3 0,-4 4 0 0,-3 5 0 15,0-2-80-15,-4 6-16 0,1 6-3 0,-5 6-1122 16</inkml:trace>
  <inkml:trace contextRef="#ctx0" brushRef="#br0" timeOffset="7850.886">23724 2804 403 0,'0'0'36'0,"0"0"-36"0,0 0 0 0,7 10 0 15,0-7 270-15,0 6 47 0,1-2 10 0,2 12 1 16,1-4-176-16,-1-2-36 0,1 12-8 0,3 0 0 16,-3 3-25-16,-4 10-5 0,0 12-1 0,0-3 0 0,-7 22-39 0,-4-13-8 15,1 20-2-15,-8-1 0 0,-7 6 13 0,1 17 3 16,-8 5 0-16,-3 7 0 0,-4 3-16 0,-3-13-4 15,-11 32 0-15,-3-4 0 0,-4-2 10 0,-11 9 2 16,-6 3 0-16,-1 0 0 0,1-7-2 0,-1-15 0 16,-10 29 0-16,-11-11 0 0,0-18-20 0,-3 0-4 15,-7 26-1-15,-11-11 0 0,-18-5 11 0,4-1 3 16,0 1 0-16,-7-7 0 0,-10 3-15 0,-4-6-8 16,-8 0 10-16,-2 0-10 0,-5 0 8 0,-2-9-8 15,-5 3 0-15,1-4 0 0,0 1 0 0,-4-1 0 0,-4-8 0 0,-6 2 0 16,21-6 0-16,-4-9-8 0,-28 21 8 0,3-2-10 15,29-23-2-15,-36 29 0 0,1-3 0 0,6-4 0 16,1-3-2-16,31-18-1 0,-35 25 0 0,4-1 0 16,24-9 1-16,-4 1 0 0,5-11 0 0,-29 17 0 15,31-10 2-15,-24 16 0 16,36-22 0-16,-26 12 0 0,33-15 0 0,-5 6 1 0,-2-1 0 0,-19 11 0 16,19-4 11-16,20-19-10 0,-3 10 10 0,-14 3-10 15,14 6-6-15,14-15-2 0,-4-1 0 0,-10 14 0 16,22-14 18-16,2 1 0 0,-6-1 0 0,-8 13 0 15,15-9 0-15,14-13 0 0,-8 6 0 0,5-6 0 16,6-3 48-16,-3 4 12 0,17-11 4 0,-7 10 0 16,15-18-52-16,-4 8-12 0,10-8 0 0,-6-1 0 15,3-9 0-15,3 3 0 0,8-3 0 0,-4 9 0 16,7-3 0-16,3-3 0 0,1 0 0 0,0 4 0 0,3-14 28 16,3 7 2-16,-2 0 1 0,-1-6 0 0,0 6-31 0,7-10 0 15,-3 4 0-15,3-4 0 16,4 1-21-16,3-7-7 0,4 0-2 0,3-3 0 15,0 0 40-15,4-12 8 0,3 3 2 0,1-7 0 16,-1 0-108-16,4-9-20 0,3 0-5 0,1-9-693 16,-1-7-138-16</inkml:trace>
  <inkml:trace contextRef="#ctx0" brushRef="#br0" timeOffset="8153.03">12305 12265 518 0,'0'0'23'0,"-7"10"5"0,0-1-28 0,0-3 0 0,-4 4 0 0,1-1 0 15,-5 0 338-15,1 10 62 0,0 0 13 0,0 0 3 16,-4 6-270-16,4 0-54 0,-3 3-10 0,-1 1-2 16,4 5-11-16,0 1-1 15,-4 2-1-15,4 4 0 0,4-3-16 0,-1-1-3 0,0-2-1 16,8-1 0-16,-1-6-16 0,4-3-3 0,0 1-1 0,0-4 0 16,0-7-12-16,4 4-3 15,-1-3 0-15,4-4 0 0,-3 4-2 0,3-7-1 0,4 7 0 0,-4-3 0 16,0-4-1-16,3-3-8 0,-3 4 12 0,4-1-4 15,3-3-8-15,0-3 0 0,0 4 9 0,0-4-9 16,4-3 8-16,3-3-8 0,0-4 8 0,4-2-8 16,0-7 0-16,6-2 0 0,-2-4 0 0,6-10 0 15,4 4-21-15,7-16-3 0,0-3 0 0,10-6-828 16,0-7-167-16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7:42:58.0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24793 9079 2206 0,'0'0'48'0,"-7"0"11"0,0 0 1 0,0-6 3 0,7 6-51 0,0 0-12 0,0 0 0 0,0 0 0 15,0 0 0-15,0 0 0 0,0 0-12 0,7 6 12 16,0 0-8-16,4-2 8 0,3 5 0 0,4-3 0 15,3-3 0-15,0 7 0 0,0-1 0 0,4-2 0 16,-1 2 0-16,1 0 0 0,0-2 9 0,-1-4-9 16,-2 6 10-16,2-3-10 0,1-2 12 0,0-4-12 0,-4 6 9 0,-3-3-9 15,3 3 0-15,-4-6 9 0,1 7-9 0,-4-4 0 16,-3 3 0-16,-1-3 8 16,1-3-8-16,-4 9 0 0,-7-9-10 0,3 7 10 0,-3-7-24 0,0 9 2 15,-3-6 0-15,-4 7 0 0,0-4 1 16,-7 3 0-16,0 1 0 0,-1-1 0 15,-2 1-7-15,-8-4-2 0,0-6 0 0,-3 9 0 0,-4-9 65 0,4 7 13 16,4-4 2-16,-1-3 1 0,-7 0-31 0,11 0-5 16,0 0-2-16,3 0 0 0,8 0 26 0,-1 0 5 15,4 0 0-15,7 0 1 0,0 0-36 0,0 0-9 16,0 0 0-16,0 0 0 0,0 0 0 0,0 0 0 16,10 0-10-16,5 0 10 0,-1 0 0 0,7 0-9 15,0 6 9-15,4-6 0 0,3 0 0 0,0 0 0 16,0 0 0-16,1 0 0 0,-1-6 0 0,-3 6 0 15,-1 0 12-15,-3 0-4 0,1 0-8 0,-8 0 8 0,0 0-8 16,-4 0 8-16,1-3-8 0,-11 3 12 16,0 0-4-16,0 0 0 0,0 0 2 0,0 0 1 0,0 0 0 0,-4-7 0 15,1-2-11-15,-4 3 10 16,-4 6-10-16,1-10 10 0,-4 7-10 0,-4-3 0 0,-3 3 0 0,-4-4 8 16,-3 4-8-16,-4-3 10 0,-3 6-10 0,-4 0 10 15,0 0-10-15,-3 0 10 0,3 6-10 0,4-3 10 16,3-3 4-16,7 0 1 0,4 0 0 0,4 0 0 15,2 0 0-15,5 0 0 0,-1 0 0 0,4 0 0 16,4 0-15-16,3 0 0 0,0 0 0 0,0 0 0 16,0 0-10-16,0 0-2 0,10 7 0 0,4-4 0 15,0-3 4-15,4 0 0 0,3 0 0 0,0-3 0 16,4-4 8-16,0-2-8 0,-4 9 8 0,4-9-8 0,-4 2 8 16,0 7 0-16,-3-9 0 0,-1 9 0 0,1-3 0 0,-7-4-18 15,-4 4 3-15,0 3 1 0,-7 0 3 0,0 0 1 16,0 0 0-16,0 0 0 0,0 0 10 0,-4-6 0 15,-10 6 0-15,3 0 0 0,-6 0 0 0,-1 0 9 16,-7 0-1-16,1 6-8 0,-4-3 18 0,-1-3-3 16,-2 7-1-16,2-4 0 15,1-3 7-15,0 6 2 0,0-3 0 0,3-3 0 0,4 0-7 0,3 0 0 16,8 0-1-16,-1 0 0 0,4 0-15 0,7 0 0 16,0 0 0-16,0 0 0 0,0 0-14 0,11 0 1 15,6-3 0-15,4 3 0 0,1-6 1 0,-1 6 0 16,3 6 0-16,1-6 0 0,7-6 32 0,-4 6 8 15,-3 0 0-15,3 0 1 16,0 0-46-16,-3-3-10 0,-4 3-1 0,4 0-1 0,-4 0 29 0,-3 3 0 16,-4-3 0-16,0 0 0 0,-4 6 0 0,-3-3 0 0,-7-3 0 0,7 7 0 15,1-7 0-15,-8 0 0 0,0 0 0 0,-8 9 0 16,5 0-8-16,-8-2 8 0,1-4 0 0,-4 6-9 16,0-3 9-16,-4-2 0 0,0 2 0 0,-3-3 0 15,-4 3 11-15,1-6-3 0,-5 7 0 0,-2-4 0 16,3-3 10-16,3 0 2 0,-3 0 0 0,3 0 0 15,4 0-3-15,3-3 0 0,4 3 0 0,3 0 0 16,1 0-17-16,10 0 8 16,0 0-8-16,0 0 0 0,0 0 0 0,10-7-11 0,1 7 0 0,7-6 0 15,3 3 11-15,7 3-13 0,4-6 5 0,3 6 8 16,0-10-15-16,4 7 5 0,3-3 1 0,1 6 0 0,-1-10 9 16,-7 10 0-16,-3 0 0 0,3 0 0 15,-6 0 0-15,-1 0 0 0,-3 0 0 0,-1 7-777 16,-3-4-154-16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7:43:13.2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26236 5928 979 0,'0'0'43'0,"0"0"9"16,0 0-41-16,0 0-11 0,0 0 0 0,0 0 0 16,0 0 136-16,7 3 24 0,4-3 6 0,-4 0 1 0,3 6-79 0,1-3-16 15,0-3-4-15,-1 0 0 16,4 0-32-16,-3 7-6 0,3-7-2 0,0 0 0 0,4 3 6 0,-1 3 1 16,-3-6 0-16,8 6 0 0,-5-3-23 0,4 7-4 15,1-4 0-15,-5-3-8 0,1 3 12 0,-1-2-4 16,5 2 0-16,-1 3-8 0,4-2 15 0,-1-4-4 15,1-3-1-15,3 6 0 0,0-6 7 0,1 0 2 16,-1-6 0-16,0 6 0 0,0 0-5 0,0-10-1 16,1 4 0-16,-1 3 0 0,0-3-5 0,0-7 0 15,1-3-8-15,-5 7 12 0,-3-7 3 0,1-3 0 16,-1 1 0-16,0 2 0 0,0-3 5 16,0 0 2-16,0-6 0 0,-3 3 0 0,0-3-10 0,-1 0-1 15,-3 3-1-15,1-3 0 0,-1 0-10 0,-4 0 10 16,1 3-10-16,-1-3 10 0,-3 0-10 0,1 3 8 0,-5-10-8 0,1 11 8 15,-1-11-8-15,-3 4 10 16,0 0-10-16,0-7 10 0,0 7-10 0,-3-6 0 0,3 5 9 16,-4-5-9-16,1-1 8 0,3 1-8 0,-4 2 8 15,-3 1-8-15,3 0 13 0,1-1-1 0,-4 4-1 0,-4 0 0 16,4 0-1-16,0-4 0 0,-7 4 0 0,0 9 0 16,3-9-1-16,-3 3 0 0,-3 0 0 0,-1 6 0 15,0 0 11-15,1 4 1 0,-1 2 1 0,0-3 0 16,-3 1-22-16,0 2 0 0,0-3 0 0,0 7 0 15,0 0 0-15,-4-1 8 0,4-5-8 0,3 2 8 16,-3 7-8-16,0-4 12 0,3 4-4 0,-3 6 0 16,0 0-8-16,3 0 0 0,-3 6-8 0,-4 1 8 0,1 2 0 15,-1 4-8-15,0 2 8 0,0-5 0 0,-3-1 0 16,4 7 0-16,-1-4 0 0,4 7 0 0,0-3 0 0,-4 3 8 16,4-4-8-16,0 4 0 15,3 0 0-15,-3 0 0 0,3 6 0 0,-3 0-8 0,3 0 8 0,1 3-8 16,3-6 8-16,-4 13-8 15,4-4 8-15,0 0 0 0,-4 10 0 0,0-3 0 0,1-4 0 0,3 4 12 16,0-4-2-16,3 4-1 16,-3 3-9-16,3-4-12 0,1-2 2 0,-1 3 1 0,4-4 9 0,0 1 0 15,7-7 10-15,-4 6-10 0,4-6 8 0,4 7-8 16,-1-7 0-16,5 7 0 0,2-7 8 0,1 6-8 16,-1-5 0-16,4-1 9 0,1 3-9 0,-1-3 0 15,3-9 0-15,1 9 0 0,3-2 0 0,0-8 0 16,0 7 0-16,1-6 0 0,2-3 0 0,1-4 8 0,3 4-8 0,0-6 0 31,1-1-25-31,-5 0-11 0,1 1-1 0,3-10-759 0,-3 6-151 0</inkml:trace>
  <inkml:trace contextRef="#ctx0" brushRef="#br0" timeOffset="3817.983">25213 8741 1234 0,'0'0'55'0,"0"0"11"0,0 0-53 0,0 0-13 16,0 0 0-16,0 0 0 0,0 0 10 0,0 0-1 16,0 0 0-16,0 0 0 0,0 0 51 0,7 0 11 15,4 6 1-15,-4-3 1 0,3-3-21 0,4 6-4 16,-3-3 0-16,3 4-1 0,-3-4-15 0,6 3-4 15,1-3 0-15,0 3 0 0,6-2-5 0,-3 2-2 16,4 0 0-16,0-3 0 0,3-3-1 0,0 0-1 16,4-3 0-16,0-3 0 0,3-4-1 0,-3 4 0 15,3-3 0-15,0-1 0 0,-3 1-18 0,0-10-19 16,-4 3 4-16,4 4 1 0,-4-4 38 0,-3-3 8 16,-1 1 2-16,5-7 0 0,-5 6-15 0,-2-6-3 15,-5 0-1-15,-3 3 0 0,0-4-3 0,4 1 0 0,-7 3 0 16,-1-9 0-16,1 9 8 0,-1-9 2 15,1 3 0-15,-4-7 0 0,-3 7-22 0,-1-7-10 0,4-2 1 16,-7 2 0-16,0 1 27 0,-3 2 6 0,-1-8 0 16,-3 8 1-16,0-2 13 0,3-1 2 0,-3 10 1 0,0-3 0 15,0 3-11-15,-3 3-2 0,-1 0-1 0,1 0 0 16,-5 6-3-16,1-2 0 0,-3 2 0 0,-1-3 0 16,4 3-1-16,-4 7-1 0,-3-4 0 0,0-2 0 15,0 5-4-15,0 1-1 0,-4 0 0 0,0-1 0 16,1-6-6-16,-5 13-2 0,1-3 0 0,-4-3 0 15,-3 9-9-15,3 0 10 0,-3-7-10 0,0 14 10 0,-4-7-10 16,4 0 0-16,3 9 9 0,-3-3-9 0,3-3 0 0,4 7 0 16,-1-1 0-16,1 7 8 15,0-7-8-15,3 7 0 0,-3-3 0 0,0 5 0 0,3 4 0 0,0-3 0 16,-3 6 0-16,0 3-8 0,7-6 8 16,-4 13 0-16,8-4 0 0,-1 7 0 0,4-1 0 0,3-2 0 15,1 3 0-15,3 6-8 16,0-10 8-16,3 13-8 0,0-3 8 0,4 0-8 0,0-7 8 0,4 7-8 15,0 0 8-15,6 0-8 0,1 0 8 0,-1 0 0 16,1 0 8-16,3-6-8 0,0-1 0 0,7-2 0 16,-3-1 0-16,7-6 0 0,-1-3 0 0,4 4 0 15,-3-4 0-15,10-6 0 16,1-10-67-16,-5 0-17 0,8-2-4 0,4-4-1076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7:43:50.5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23319 15693 288 0,'0'0'25'0,"0"0"-25"0,0 0 0 0,0 0 0 16,0 0 115-16,0-4 17 0,0 4 4 0,0-6 1 0,0 6-9 0,0 0-1 16,-4-6-1-16,4 6 0 0,0 0-35 0,0 0-7 15,0 0-2-15,0 0 0 0,0 0-28 0,0 0-6 16,0 0 0-16,0 0-1 0,0 0-15 0,0 0-4 15,0 0 0-15,0 0 0 0,0 0-12 0,0 0-2 16,0 0-1-16,7 6 0 0,4-6 15 0,-4 0 2 16,0 0 1-16,3 0 0 0,5 0-31 0,-5 0 0 15,1 0-13-15,-1 0 4 0,4 0 9 0,1 0 8 16,-5 6-8-16,8-6 11 0,-4 4-11 0,3-4 0 16,-2 0 0-16,-1 0 8 0,0 6-8 0,0-3 0 0,0-3 0 0,4 6 0 15,-4-6 13-15,0 3 1 16,-4-3 0-16,5 0 0 0,-1 0 0 0,0-3 0 0,0 3 0 0,0-6 0 15,0 6 7-15,0-3 2 16,0-3 0-16,4 6 0 0,0-10-4 0,-1 10-1 0,-3-6 0 0,4 3 0 16,-7 3-18-16,3-6 10 0,0 6-10 0,0 0 8 15,0 0-8-15,0-4 0 0,0 4 0 0,4 0 0 16,-4 0 0-16,0 4 8 0,0-4-8 0,4 0 0 16,-4 6 0-16,0-6 0 0,0 0 0 0,0 3 0 15,0-3 0-15,1 6 8 0,-1-6-8 0,0 0 0 16,3 0 12-16,-2 0-4 0,-5 0 0 0,4 0 0 15,0 0 3-15,4 0 0 0,-4 0 0 0,0-6 0 16,0 3 1-16,4 3 0 0,-4-6 0 0,0 6 0 16,0 0-12-16,0 0 8 0,4 0-8 0,-4 0 8 0,0 0-8 15,0 0 0-15,4 0 0 0,-4 0 8 0,4 6-8 0,-4-6 0 16,0 0 0-16,4 0 8 0,-4 0-8 0,3 0 10 16,1 0-10-16,0-6 10 15,-1 6 1-15,1 0 0 0,3-4 0 0,-3-2 0 0,-1 6-1 0,1-3 0 16,-4-3 0-16,4 6 0 15,-4-3-2-15,0-4-8 0,0 7 12 0,0 0-4 0,0-3-8 0,-3 3 0 16,3-6 0-16,0 6 8 0,4 0-8 0,-4 0 0 16,4 0 9-16,3 0-9 0,-4 0 0 0,4 0 9 0,-6 0-9 0,2 0 0 15,1 0 11-15,0 0-11 16,3 6 10-16,-4-6-10 0,4 3 10 0,1-3-10 0,-5 0 10 0,1 7-10 16,3-7 12-16,-3 3-4 0,-1-3-8 0,1 6 12 15,0-6-3-15,-1 3-1 0,-3-3 0 0,4 0 0 16,-4 0 1-16,4 0 0 0,-4 0 0 15,0 0 0-15,0 0 2 0,4-3 0 0,3-3 0 0,0 6 0 16,-3-3-1-16,-1-4 0 0,5 4 0 0,-5-3 0 16,-3 3-10-16,4-4 10 0,-4 7-10 0,4-6 10 15,-4 6-10-15,0 0 0 0,0-3-12 0,0 6-1203 16</inkml:trace>
  <inkml:trace contextRef="#ctx0" brushRef="#br0" timeOffset="6503.758">27079 15711 529 0,'0'0'23'0,"0"0"5"0,0 0-28 0,0 0 0 0,0 0 0 0,0 0 0 15,0 0 52-15,0 0 4 0,0 0 0 0,0 0 1 16,0 0 8-16,0 0 2 0,0 0 0 0,0 0 0 16,0 0-6-16,-7-3-1 0,7 3 0 0,0 0 0 15,0 0-12-15,0 0-4 0,-3-6 0 0,3 6 0 16,3-9-15-16,-3 9-3 0,0 0-1 0,0 0 0 15,0 0-8-15,0 0-1 0,0 0-1 0,0 0 0 16,0 0 0-16,0 0 0 0,0 0 0 0,0 0 0 0,4 0 18 0,-4 0 4 16,0 0 1-16,3-10 0 0,4 10 2 0,0-6 0 15,-7 6 0-15,4-3 0 0,6-3-5 0,-6 6-1 16,0-10 0-16,3 10 0 0,-7 0-5 0,0 0-1 16,0 0 0-16,7-9 0 0,-7 9-11 0,0 0-2 15,10-3-1-15,-10 3 0 0,11 0-2 0,-11 0-1 16,0 0 0-16,10-7 0 0,1 7-1 0,-11 0 0 15,11 0 0-15,-1-3 0 0,1 3 0 0,-4-6 0 16,3 6 0-16,1 0 0 16,0 0 2-16,-1-3 1 0,-3-4 0 0,4 7 0 0,-1 0 4 0,1-6 1 15,-1 3 0-15,1 3 0 0,-4-6-6 0,4 6 0 16,-1 0-1-16,-3-3 0 0,0 3-3 0,4 0-8 0,0 0 12 16,-4-7-4-16,0 7-8 0,0 0 8 15,3 0-8-15,1 0 8 0,-1 0-8 0,1 0 10 0,0 0-10 0,-4 0 10 16,3 0-1-16,1 0 0 0,-1 0 0 0,1-3 0 15,7 3 6-15,-4-6 1 0,-4 6 0 0,4 0 0 16,-3 0-7-16,3 0-1 0,-3 0 0 0,-1 0 0 16,1 0-8-16,-4 0 12 0,7 0-12 0,-3 6 12 15,-1-6-12-15,1 0 0 0,-4 0 0 0,3 3 8 16,-2-3-8-16,2 0 0 0,1 0 0 0,-1 0 0 16,1 0 0-16,-1 0 8 0,-10 0-8 0,11 0 0 15,0 0 0-15,-1 0 8 0,4 0-8 0,-3 7 0 16,-1-7 8-16,1 0-8 0,0 0 0 0,-1 0 8 15,1 0-8-15,-11 0 10 0,10 3-10 0,1-3 10 16,0 0-10-16,-1 6 0 0,1-6 0 0,-1 0 8 0,1 0-8 16,3 3 10-16,-3-3-10 0,-1 6 10 15,4-6-1-15,-3 0 0 0,3 0 0 0,0 0 0 0,4 7 1 0,-1-7 0 16,1 3 0-16,0-3 0 16,-4 0-10-16,0 0 0 0,4 0 0 0,-4 0 0 0,0 0 0 0,0 6 0 15,0-6 0-15,0 3 0 0,4-3 11 0,-4 0-3 16,0 0-8-16,4 0 12 0,-4 7-12 0,3-7 9 15,1 3-9-15,-4-3 8 0,4 0-8 0,-1 6 0 16,-3-6 9-16,4 3-9 0,0-3 0 0,-4 0 8 16,3 0-8-16,1 0 0 0,0 0 0 0,-1 0 0 15,5 6 0-15,-5-6 8 0,1 0-8 0,3 0 0 16,0 0 0-16,0 0 8 0,1 0-8 0,-5 0 0 0,-3 0 0 16,4-6 0-16,3 6 0 0,0 0 0 0,-3 0 0 0,0 0 0 15,3 0 0-15,-4 0 0 0,1 0 0 0,0 0 0 16,-1 0 0-16,1 0 0 0,0 0 0 15,-4-3 0-15,7 3 0 0,-4 0 0 0,1-6 0 0,0 6 0 16,-1-3 0-16,1 3 0 16,0-7 0-16,3 4 0 0,-4-3 0 0,5 6 8 0,-1 0-8 0,0-3 0 15,0-4 8-15,-3 7-8 0,-1 0 10 0,1-6-10 16,3 6 0-16,0 0 0 0,-3 0 0 0,3 0 0 16,-3-3 0-16,3 3-8 0,0 0 8 0,-3 0 0 15,-1 0 0-15,1 0 0 0,0-6 0 0,-4 6 0 16,3 0 0-16,-2 0 0 0,-1 0 0 0,0 0 0 15,3 0 0-15,-2 0 0 0,-1 0 0 0,3 0 0 16,1 0 0-16,-4 0 0 0,4 0 0 0,-4 0 0 16,7 0 0-16,-3 0 0 0,-4 0 0 0,7 0 0 0,-4 0 0 15,1 6 0-15,0-6 0 0,-1 0 0 0,-2 0 52 0,-1 3 12 16,3-3 1-16,1 6 1 16,0-6-104-16,-4 0-21 0,0 0-4 15,0 0-1-15,4 0 52 0,-4 0 12 0,3 0 0 0,-3 0 0 0,4 0 0 16,-4 0 0-16,0 0 0 0,4 0 0 0,-4 0 0 0,0 0 0 15,0 0 0-15,4 0 0 0,-4-6 0 0,0 6 0 16,0 6 0-16,4-6 0 0,-4 0 0 0,0 0 0 16,4 0 0-16,-1 7 0 0,1-7 0 0,0 0 0 15,3-7 0-15,-4 7 0 0,5 0 0 0,-8 0 0 16,3 0 0-16,1 0 0 0,0 0 0 0,-1-6 0 16,4 6 0-16,-3 0 0 0,-4 0 0 0,4 0 0 0,-1 0 0 15,-2 6 0-15,-1-6 0 0,0 0 0 16,0 0 0-16,-4 0 0 0,5 0 0 0,-5 0 0 0,4 0 0 0,-3 0 0 15,3 0 0-15,-3 0 0 0,-1 7 0 0,4-4 0 16,0-3 0-16,0 0 0 0,-3 0 0 0,3 6 0 16,0-3 0-16,-3-3 0 0,3 0 0 0,0 7 0 15,-3-4 0-15,3 3 0 0,0-6 0 0,0 3 0 16,-3-3 0-16,6 0 0 0,1 6 0 0,-1-6 0 16,-6 4 0-16,0-4 0 0,-1 0 8 0,4 0-8 15,4 0 0-15,-4 0 0 0,0 0 0 0,4 0 0 16,-4-4 0-16,4 4 0 0,-1-6 0 0,1 6 0 15,0 0 0-15,-4 0 0 0,3-3 0 0,1 3 0 16,0 0 0-16,-1-6 0 0,-3 6 0 0,4 0 0 16,0 0 0-16,-4 0 0 0,3 0 0 0,-3 0 0 15,1 0 0-15,-1 0 0 0,0 0 0 0,0 0 0 16,4 0 0-16,-4 0 0 0,0 0-9 0,0 0 9 0,3 0 0 0,-2 0 0 16,2 0 0-16,-3 0 8 0,0 6-8 15,4-6 0-15,0 0 0 0,3 0 0 0,-7 0 0 0,4 0 0 16,-1 0 0-16,-3 0 0 0,8 3 0 0,-8-3 0 15,0 6 0-15,0-6 0 0,4 4 0 0,-8-4 0 16,1 0 0-16,-1 6 0 0,1-6 0 0,-1 3 0 16,1 3 0-16,-4-6 0 0,4 6 0 0,-4-2 0 15,3-4 0-15,1 6 0 0,-4-6 0 0,4 3 0 16,-1-3 0-16,1 0 0 0,-1 6 0 0,1-3 0 16,-1-3 0-16,-2 7 0 0,2-7 0 0,4 3 0 0,-3-3 0 15,-1 0 0-15,1 0 0 0,3 6 0 16,0-6 0-16,0 3 0 0,0 4 0 0,1-1 0 0,-1-3 0 15,0 3 0-15,3-3 0 0,-3 4 0 16,-3-4 0-16,3 3 0 0,0-3 0 0,0 7 0 0,4-10 0 0,-4 6 0 16,-3-6 0-16,3 3 0 15,-4-3 0-15,1 0 0 0,0 0 0 0,-1 0 0 0,-3-3-10 0,4 3 10 32,-8-6-51-32,4-4-3 0,-3 7-1 0</inkml:trace>
  <inkml:trace contextRef="#ctx0" brushRef="#br0" timeOffset="12552.33">17822 17439 172 0,'0'0'8'0,"0"0"1"0,0 0-9 0,0 0 0 16,0 0 0-16,0 0 0 0,0 0 194 0,0 0 37 15,-3 0 7-15,3 0 2 0,0 0-94 0,0 0-18 16,0 0-4-16,0 0-1 0,0 0-48 0,0 0-10 16,0 0-1-16,0 0-1 0,0 0-11 0,0 0-3 15,0 0 0-15,0 0 0 0,0 0-22 0,0 0-5 16,3-6-1-16,-3 6 0 0,0 0 1 0,0 0 0 16,11 0 0-16,-4 0 0 0,-7 0-8 0,11 0-2 0,-1 6 0 15,1-6 0-15,-4 0-1 0,3 0-1 16,-3 0 0-16,8 0 0 0,-1-6 8 0,0 6 2 0,3-3 0 15,1-3 0-15,0 6-20 0,-1-10-14 16,1 4 2-16,0 3 1 0,-1-4 11 0,1 7 8 0,0-3-8 0,-1-3 11 16,1 3-11-16,-1-3 0 15,1 6 0-15,0 0 8 0,-1-3-8 0,1 3 0 0,-4-7 0 0,0 7 0 16,4 0 0-16,-1 0 0 0,1-9 0 0,0 9 0 16,-1 0 0-16,5-6 0 0,-5 2 0 0,4 4 0 15,-3 0 0-15,0 0 0 0,3-6 0 0,0 6 8 16,-3 0-8-16,3 0 8 0,0 0-8 0,-3 0 8 15,-1 0 0-15,1 0-8 0,3 0 12 0,-3 6-4 16,-1-6 4-16,1 0 0 0,0 0 0 0,-1 4 0 16,1-4-3-16,0 6 0 0,-1-6 0 0,1 0 0 15,-1 0-9-15,1 0 8 0,-4 0-8 0,7 0 8 0,-7 6-8 16,8-6 0-16,-5 0 0 0,4 3 0 0,1-3 8 16,-1 0-8-16,-4 0 0 0,8 7 8 0,-4-4-8 15,0-3 0-15,1 0 0 0,2 0 0 0,-3 6 0 0,4-6 0 16,-4 0 0-16,4 0 0 15,-4-6 0-15,0 6 0 0,1 0 0 0,-1 0 0 0,0 0 0 0,0 0 0 16,-3 0 0-16,6 0 0 0,-2 0 0 0,-1 0 0 16,3 0 0-16,1 6 0 0,0-6 0 0,-1 3 0 15,-2-3 0-15,2 0 0 0,1 6 0 0,0-6 0 16,3 0 0-16,0 0 0 0,0 0 0 0,1 0 0 16,-5 0 0-16,5 0 0 0,-1-6 8 0,-4 6-8 15,1 0 8-15,0-3-8 0,0-3 0 0,-1 6 0 16,4-3 8-16,-3 3-8 0,0-7 0 0,0 7 8 0,-1 0-8 15,1 0 8-15,3 0-8 0,0 0 8 16,1 0-8-16,2 7 8 0,-2-4 3 0,-5-3 0 0,4 0 0 16,-3 0 0-16,3 6-11 0,-3-6 0 0,0 0 0 0,-1 3 0 15,5-3 8-15,-5 0-8 0,5-3 8 0,-5 3-8 16,5-6 0-16,-1 6 0 0,-4-3 0 0,5-4-11 16,-1 7 19-16,0-9 3 0,4 9 1 0,0-6 0 15,-1 2-12-15,1 4 0 0,-4 0 0 0,4 0 0 16,0-6 0-16,-4 6 8 0,0 0-8 0,4 6 0 15,-4-6 8-15,0 0-8 0,4 0 0 0,0 0 8 16,0 0-8-16,3 0 0 0,-7 0 0 0,7 0 8 16,1 0-22-16,-4 0-5 0,-1 0-1 0,1-6 0 15,0 6 20-15,-4-3 0 0,0-3 0 0,7 6 0 0,-6-3 26 16,2-4 9-16,1 4 1 0,0-3 1 16,-11 6-25-16,11-3-12 0,3-3 10 0,0 6-10 0,-10-4 8 0,3 4-8 15,8-6 0-15,-1 6 9 0,-3 0-9 0,-1 0 8 16,-2 0-8-16,-1 0 8 0,7 0-8 0,-3-6 10 15,-11 6-10-15,11 0 10 0,0-3-1 0,-1 3 0 16,1-7 0-16,-7 7 0 0,-4-3-1 0,7-3 0 16,4 3 0-16,-7 3 0 0,-4-6 0 0,0 6 0 15,11-3 0-15,-8-4 0 0,-2 7-8 0,-1 0 10 16,-4 0-10-16,4 0 10 0,1 0-10 0,-5 0 0 16,-3 0 0-16,4 0 0 0,0 0 0 0,-4 0 8 15,-4 0-8-15,-3 0 0 0,4 0 0 0,3 0 0 16,-3-3 0-16,-11 3 0 15,0 0-132-15,7-6-31 0,25 0-6 0,-32 6-2 0</inkml:trace>
  <inkml:trace contextRef="#ctx0" brushRef="#br0" timeOffset="14555.868">27742 17254 561 0,'0'0'24'0,"0"0"7"0,0 0-31 0,0 0 0 0,0 0 0 0,0 0 0 16,0-9 65-16,4-1 7 0,0 4 2 0,-4 6 0 15,0 0-41-15,0 0-8 0,3 0-1 0,-3 0-1 16,0 0-23-16,0 0 0 0,0 0 0 0,0 0 0 31,0 0-24-31,0 0-10 0,0 0-2 0,7-9 0 16,-7-1 2-16,0 1 0 0,0 0 0 0,0-1 0 0,0 4 34 0,-3-4 0 0,-1 1 0 0,4 0 0 15,-3 5 84-15,-1-2 18 0,-3-3 3 0,7 3 1 16,-4 2 21-16,1-2 4 0,-1 6 1 0,1-3 0 16,-4-3-31-16,3 6-5 0,1 0-2 0,-4 0 0 15,3-3-34-15,-3 3-8 0,4-7 0 0,-5 7-1 0,5 0-27 0,3 0-4 16,-4 0-2-16,1 0 0 0,-1 0-1 15,4 0 0-15,-3 0 0 0,3 0 0 0,0 0-7 0,0 0-2 16,0 0 0-16,0 0 0 16,0 0-8-16,0 0 8 0,0 0-8 0,0 0 8 0,0 0-8 0,10 7 0 15,-10-7 0-15,7 3 8 16,4 6 0-16,0-3-8 0,-4-2 12 0,3 2-4 0,1 3 1 0,-1-9 0 16,1 10 0-16,3-4 0 0,-3-3-9 0,3-3 0 15,0 6 0-15,0-3 8 0,0-3-8 0,0 7 0 16,0-7 0-16,4 3 0 0,-4-3 0 0,0 6 0 15,4-6 0-15,0 0 0 0,-4 0 0 0,7 0 0 16,0 6 0-16,-3-6 8 0,6 0-8 0,-3 0 0 0,1 0 0 16,-1 0 0-16,4-6 0 0,-1 6 0 0,1 0 0 15,0 0 0-15,3 0 0 0,-3 0 12 0,3 0-12 0,-4 0 12 16,5 0-12-16,-5 0 0 0,1 0 9 0,0 0-9 16,-1 0 0-16,1 0 8 0,0 0-8 0,0 0 0 15,3 0 8-15,-4 0-8 0,5 0 8 0,-1 0-8 16,0 0 0-16,-3-6 0 0,3 6 0 0,4 0 0 15,-8 0 0-15,5 0 0 0,2 0 0 0,-2 0 0 16,-1 0 0-16,0-3 0 0,-3 3 0 0,-1 0 8 16,1 0-8-16,3 0 0 0,-3-7 0 15,0 7 0-15,-1 0 0 0,5 0 0 0,-5-3 0 0,5 3 8 16,-1 0-8-16,-3 0 11 0,6 0-11 0,-2 3 12 16,-1-3-2-16,0 0 0 0,0 7 0 0,0-4 0 15,-3 3 7-15,3-6 2 0,-3 10 0 0,0-4 0 16,3-3-19-16,0 3 0 0,0-3 0 0,1 4 0 0,2-4-9 15,1 3 1-15,3-3 0 0,1-3 0 0,-1 0 8 16,0 0 0-16,8 0 0 0,-8 0 0 0,0 0 0 0,0 0 0 16,4 0 0-16,-4 0 0 0,1 0 0 0,3-3 8 15,-1-3-8-15,1 6 0 0,3 0 12 0,1 0-1 16,-4 0-1-16,3 0 0 0,0 0 6 0,1 0 0 16,-5-3 1-16,1 3 0 0,4 0-1 0,-5-7 0 15,1 7 0-15,4 0 0 0,2 0-1 0,1-3-1 16,0 3 0-16,3-6 0 0,-6 6-14 0,3 0 0 15,-4 0 8-15,0-3-8 0,1 3 0 0,-5-6 9 16,1 6-9-16,0 0 8 0,3 0-8 16,1 0 8-16,-4 0-8 0,3 6 8 0,0-6-8 0,1 0 0 0,-1 0 0 15,-3-6 0-15,0 6 0 0,3 0 0 16,-10 0 0-16,3 0 0 0,0-4 0 0,-3-2 0 0,3 6 0 0,0-6 8 16,1 6-8-16,3-3 10 15,-4 3-10-15,0 0 10 16,0 0-34-16,1 0-6 0,-1 0-2 0,-3 3-1148 0</inkml:trace>
  <inkml:trace contextRef="#ctx0" brushRef="#br0" timeOffset="17235.249">26931 13585 1652 0,'0'0'73'0,"0"0"15"0,0 0-70 0,0 0-18 15,0 0 0-15,0 0 0 0,0 0 72 0,7 3 10 16,-3 10 2-16,-1 0 1 0,1 12-68 0,3 3-17 15,-4 0 0-15,4 7 0 0,-7 2 0 0,0 4 0 16,4-13 0-16,-4 0 0 0,3 4 26 0,1-10 2 16,-4 3 0-16,3-6 0 0,-3-4-28 0,0-2 8 15,4-7-8-15,-4 4 0 0,4-1 12 0,-4-9-4 16,0 0 0-16,0 0 0 0,-4-16 24 0,0 4 5 16,4-13 1-16,0 0 0 0,0-4 1 0,0-5 0 15,0-4 0-15,4-6 0 0,0 7-24 0,-1-1-5 16,4 7-1-16,0-4 0 0,0 13-9 0,0-3 0 15,4 6 9-15,-1 1-9 0,-3 2 8 0,1 6-8 0,2 1 8 16,-3 9-8-16,4-6 0 0,-1 6 0 16,4 6 0-16,-3 3 0 0,-4 1-13 0,0 6 2 0,0-4 1 0,0 13 0 31,-3 3-14-31,-1-3-2 0,-3 10-1 0,0-1 0 16,4-5-7-16,-4-1-2 0,3-9 0 0,1-4 0 0,3 4 4 15,0-9 1-15,0-4 0 0,4-3 0 0,-4-6 7 0,0-3 2 0,3-7 0 0,4-3 0 16,1-2 22-16,2-7-11 0,-3-1 11 0,0 4-8 15,1-3 8-15,2 7 0 0,-3-1 0 0,0 3 0 16,-3 0 0-16,3 7 0 0,-3 0-10 0,-4 5 10 16,0-2-8-16,3 6 8 0,-3 0 0 0,-7 0 0 0,7 6-8 15,-3-2 8-15,0 5 0 0,-1 0 0 0,4 1 0 16,-7-1 9-16,0 4 1 0,4-1 0 0,-4 4 21 0,3-3 4 16,-3 2 1-16,4 1 0 0,-4-4-24 0,3 4-4 15,-3 0 0-15,4-4-8 16,3-2 24-16,-4-1-3 0,4-3 0 0,0-2 0 0,1 2-33 15,2-6-6-15,-3-6-2 0,0 2 0 0,4-5 20 0,-4-7 0 16,3 4 0-16,-6-10 0 0,-1 9 0 0,1-6 0 16,0 4 0-16,-1-1 9 0,-6 4-1 0,-1-4-8 15,4 6 12-15,-4 1-4 0,1 3 20 0,-1-4 4 16,4 7 1-16,0 3 0 0,0 0 12 0,0 0 3 16,0 0 0-16,0 0 0 0,0 0-28 0,0 10-4 15,-3-1-2-15,6 0 0 0,1 10-14 0,-1 0 0 16,5-3 8-16,-1 3-8 0,-4-1 0 0,4-2 0 15,7 3 0-15,0-3 0 0,-3-4 0 0,3-6 0 0,4 4 0 16,-1-1 0 0,-3-9-28-16,4 0-9 0,-4 0-2 0,0 0 0 15,0-9-54-15,1 3-11 0,-1-4-3 0,-7 1-529 0,3-1-107 0</inkml:trace>
  <inkml:trace contextRef="#ctx0" brushRef="#br0" timeOffset="17371.553">27788 13657 403 0,'0'0'36'0,"0"0"-36"0,0 0 0 0,7 0 0 16,0 7 237-16,0-4 41 0,-3 6 8 0,7-2 2 15,-1-4-128-15,1 6-24 0,-4 1-6 0,3 2-1 16,1 1-91-16,0-4-18 0,-1 10-4 0,1-10-1 16,3 7-15-16,0 0 0 0,0-7 0 0,0 0 0 0,0 1 0 15,4-4 0-15,0-3 0 0,-4-3-577 16,7 0-119-16</inkml:trace>
  <inkml:trace contextRef="#ctx0" brushRef="#br0" timeOffset="17537.166">28106 13601 806 0,'0'0'36'0,"0"-6"7"0,0-4-35 0,0 10-8 16,0-6 0-16,0 6 0 0,0 0 236 0,0 0 46 16,0 0 9-16,0 0 1 0,3 9-171 0,4 7-34 15,-3 3-7-15,-1 6-2 0,5 10-51 0,-5 2-11 16,1 7-1-16,-4 3-1 16,3-3-41-16,1 0-8 0,-4-6-1 0,3 5-902 0</inkml:trace>
  <inkml:trace contextRef="#ctx0" brushRef="#br0" timeOffset="18533.32">28473 13077 1760 0,'0'0'39'0,"0"0"8"0,0 0 1 0,0 10 1 0,3 5-39 0,-3 4-10 0,0 6 0 0,4 7 0 16,-1 2 49-16,1 10 8 0,-4 0 2 0,7 3 0 15,-4-3-23-15,1 6-5 0,-1-3-1 0,1-3 0 0,-4 3-9 0,7-6-1 16,-3-4-1-16,3 1 0 0,-4-3-19 16,4-10 0-16,0-6 8 0,0-4-8 15,-3-5-48-15,-1-1-14 0,-3-9-2 0,0 0-1 16,0 0-78-16,-3-16-15 0,-4-2-3 0,0-8-1 15,3-2 2-15,-3 3 0 0,0-6 0 0,0-4 0 0,-4 1 115 16,1-1 23-16,3-2 5 0,0-1 1 0,-4 4 168 0,8-1 35 16,-1 1 6-16,4-1 2 0,0 4-74 0,4-4-14 15,-1 1-3-15,8 5-1 0,-4-5-51 16,3 9-9-16,8 3-3 0,-4 0 0 0,4 3-11 0,-1 0-2 16,1 4-1-16,3 5 0 0,0 1-10 0,-3 6-1 15,0-4-1-15,-1 4 0 0,4-3-2 0,-6 6 0 16,2 0 0-16,-3 0 0 0,0 0 0 0,-3 0-1 15,0 6 0-15,3-3 0 0,-7-3-1 0,0 0 0 0,-7 0 0 16,3 7 0-16,-3-7 0 0,0 0 0 16,0 0 0-16,0 9 0 0,0 1-10 0,-3-1 0 0,-4 0 0 0,0 1-11 15,-4 5 11-15,1-2-8 0,-1 3 8 16,-3-7-8-16,0 10 8 0,3-10-8 0,-3 7 8 0,-4 3-8 16,1-4 8-16,-1-2 0 0,1-4 0 0,2 7 0 15,1-6 0-15,0 5 0 0,0-5 0 0,3-7 8 16,1 3 41-16,-1-3 9 0,1 3 2 0,3 1 0 15,7-7-6-15,-7 3-1 0,7-3 0 0,0 0 0 16,0 0-31-16,0 0-6 0,0 0-2 0,3 0 0 16,4 9-14-16,4-3 0 0,6-2-12 0,5 5 12 15,2-3 0-15,1 4 0 0,0-1 10 0,3 1-2 16,0-4-8-16,0 3-13 0,1 1 3 0,-1-1 1 0,0-6 9 16,-3 10 0-16,-4-10 0 0,0 6 0 0,0-2 0 15,-3 2 0-15,-1-6-9 0,-2 6 9 16,2-2-200-16,-3 2-35 0</inkml:trace>
  <inkml:trace contextRef="#ctx0" brushRef="#br0" timeOffset="18800.184">29182 12736 2163 0,'0'0'48'0,"-7"3"9"0,0-3 3 0,0 9 0 0,0 1-48 0,0 5-12 0,-1 1 0 0,-2 6 0 16,3 3 58-16,3 3 9 0,1 0 1 0,-1 13 1 16,1-3-41-16,3 6-9 0,0 3-2 0,3 3 0 15,4 3-17-15,0-6 0 0,0-3 8 0,4 0-8 16,3-6 0-16,4-4 0 0,-1-6 0 0,1-3 0 31,3-6-85-31,-3 0-21 0,-1-3-4 0,8-7-558 0,0-9-112 0</inkml:trace>
  <inkml:trace contextRef="#ctx0" brushRef="#br0" timeOffset="19074.673">29496 12986 691 0,'-4'4'61'0,"-3"2"-49"16,0-3-12-16,0 3 0 0,-4 4 233 0,1 8 44 15,-1-8 9-15,1 9 2 0,-1 6-156 0,1 0-30 16,3-6-6-16,-1 9-2 0,8-9-48 0,-3 3-10 15,6-4-1-15,1-5-1 0,3-4-34 0,0 7 0 16,4-10 0-16,-1-2 0 0,4 2 0 0,0-3-19 16,1-3 3-16,2 6 0 15,1-3-26-15,-4-3-5 0,0 7-1 0,4-4 0 0,-4 3 72 0,0 3 15 16,0 1 2-16,-3-4 1 16,3 3-16-16,-4 1-3 0,-3-1-1 0,0 1 0 0,1-1-22 0,-5 1 0 15,-3-1 0-15,0 0 0 0,-3 7 64 0,-5-7 8 16,5 1 1-16,-8 6 1 0,1 2-74 0,-1-8 0 15,1 5-9-15,-1-5-1 0,-3 2 10 0,-4 4 0 16,4-7 0-16,-3 1-1077 0</inkml:trace>
  <inkml:trace contextRef="#ctx0" brushRef="#br0" timeOffset="19233.418">29849 13425 576 0,'0'0'51'0,"-8"10"-41"0,1-1-10 0,0 1 0 16,-3-1 365-16,3 0 71 0,-7 7 15 0,3-6 2 16,0 5-376-16,1-2-77 0,-1-4-12 0,4 7-632 15,0-7-126-15</inkml:trace>
  <inkml:trace contextRef="#ctx0" brushRef="#br0" timeOffset="19572.744">30043 12996 1432 0,'0'0'64'0,"-7"-6"12"0,-1 2-60 0,1-2-16 16,-3 6 0-16,-1 0 0 0,4 6 120 0,-3-2 20 15,-1 2 5-15,-3 3 1 0,3 1-66 0,1 8-12 16,-1-2-4-16,4 3 0 0,0 9-44 0,4-3-8 16,-5 3-3-16,8 1 0 0,0-4-9 0,0 3-12 15,8-6 2-15,-1-3 1 0,3-7 9 0,1-2 0 16,-1-1 10-16,4-3-10 15,-3-6-20-15,3-6-11 0,0 3-1 0,4-13-1 16,-4 4-3-16,0-4 0 0,-3-3 0 0,3 0 0 0,-4-6 36 0,-3 10 0 0,0 2 0 16,1-3 0-16,-5 4 0 0,1-1 0 15,-1 4 0-15,-3 6 0 0,0-3 48 0,0 6 17 0,0 0 3 0,0 0 1 16,0 0-8-16,0 0-1 16,0 0-1-16,4 9 0 0,-4 7-23 0,3-1-5 0,4 4-1 0,-3 0 0 15,3 9-18-15,0-9-4 16,0 6-8-16,4-6 12 0,3 0-12 0,-4-4 0 0,8 1 0 0,-1-3 0 31,-2-7-116-31,6-3-16 0,-4 3-3 0,1-6-858 0</inkml:trace>
  <inkml:trace contextRef="#ctx0" brushRef="#br0" timeOffset="19705.404">30424 13347 921 0,'0'0'40'0,"-4"6"10"0,-3-3-40 0,3 4-10 16,1 2 0-16,-1 1 0 0,-3-4 316 0,0 6 60 15,4-2 13-15,-1 5 3 0,-3 4-305 0,0-3-61 16,4 3-12-16,-1 0-2 16,1-1-212-16,-1 1-41 0</inkml:trace>
  <inkml:trace contextRef="#ctx0" brushRef="#br0" timeOffset="20042.817">30663 12845 1324 0,'-7'0'118'0,"-3"0"-94"16,3 0-24-16,0 0 0 0,-4 0 212 0,-3 10 37 0,3-10 8 0,4 9 2 15,-3 1-172-15,3-1-35 0,-4 0-6 0,1 4-2 16,6-1-26-16,-3 4-6 0,3-3 0 0,4 2-1 16,0-5-11-16,4 5 0 0,0-5 0 0,3-1 0 15,0 1-8-15,0-4 8 0,0-3-10 0,3 6 10 16,1-9-9-16,-1 7 9 0,5-4-8 0,-5 3 8 15,4-3 0-15,0 7 0 0,-3-4 0 0,3-6-8 16,0 9 8-16,0-2 0 0,-3 2 0 0,-1-6 0 16,1 7 12-16,-7-4 5 0,3-3 1 0,-4 6 0 15,-3-2 9-15,4 2 1 0,-8 7 1 0,1-7 0 16,-4 4 5-16,3-4 1 0,-3 7 0 0,0-1 0 16,-4-2-35-16,1 3 0 0,-1 3 0 0,1-1 0 31,-4 7-30-31,3-6-10 0,-7 0-1 0,4-3-1 0,0-1-179 0,0-5-36 15</inkml:trace>
  <inkml:trace contextRef="#ctx0" brushRef="#br0" timeOffset="20201.722">30752 12472 921 0,'0'0'82'0,"0"0"-66"0,0 0-16 0,0 0 0 15,0 0 304-15,0 0 58 16,0 0 11-16,0 0 3 0,0 0-234 0,-4 10-46 15,1-4-10-15,3 10-2 16,-4-4-140-16,1 7-29 0,3 6-6 0,0-6-962 0</inkml:trace>
  <inkml:trace contextRef="#ctx0" brushRef="#br0" timeOffset="20478.396">30946 12560 2156 0,'0'9'96'0,"3"-9"19"0,-3 0-92 0,7 10-23 0,0-1 0 0,0 1 0 16,-3 5 134-16,6-5 22 0,1 8 5 0,0-2 1 15,3 3-74-15,0 0-14 0,-4 6-3 0,1 3-1 16,3-3-21-16,-3 3-4 0,-1 1-1 0,1 5 0 16,-1-9-12-16,-2 3-4 0,-5 7 0 0,1-7 0 0,-1 7-8 15,-6-1-3-15,-1 1 0 0,-3 2 0 0,0-2-9 16,0 2-8-16,0 1 12 0,-7-3-12 0,0-7 0 0,0 6 0 15,-1-9-15-15,-2 0 5 16,-4-3-73-16,-1-6-14 0,1 3-3 0,0-10-1 16,3 1-111-1,-3-1-23-15</inkml:trace>
  <inkml:trace contextRef="#ctx0" brushRef="#br0" timeOffset="21544.326">28099 12820 2131 0,'0'0'47'0,"0"0"9"0,0 0 3 0,0 0 1 0,0 0-48 0,0 0-12 0,0 0 0 0,7 6 0 15,0 4 67-15,3-1 11 0,1 1 2 0,0 9 1 16,3-1-36-16,0 7-7 0,3 4-2 0,5 2 0 16,-1 7-8-16,4-1-3 0,-1 17 0 0,4 5 0 15,-3-2-1-15,0 2-1 0,-4-2 0 0,4 12 0 16,-4-13-10-16,0 7-1 16,-7 6-1-16,4 3 0 0,-1-9-11 0,-2-1 10 0,-1-2-10 0,0-4 10 31,0-5-89-31,-4-4-17 0,5-4-4 0,-1 1-1036 0</inkml:trace>
  <inkml:trace contextRef="#ctx0" brushRef="#br0" timeOffset="22101.541">31069 11989 1555 0,'0'0'138'0,"0"10"-110"0,4 5-28 0,-1-5 0 0,1 9 160 0,3-1 28 15,-4 7 4-15,8 10 2 16,-1-1-81-16,5 4-16 0,-1 9-3 0,3 3-1 0,1 7-41 0,3 2-8 15,0 7-1-15,-3 3-1 0,3 3-22 0,4 0-5 16,-4-3-1-16,4-6 0 0,-1 0-14 0,-6-7 0 16,3 7 8-16,0-10-8 15,4-3-92-15,0-6-20 0,-8 3-5 0</inkml:trace>
  <inkml:trace contextRef="#ctx0" brushRef="#br0" timeOffset="22754.744">27827 13667 1728 0,'0'0'38'0,"0"0"8"0,0 0 2 0,0 0 0 0,0 0-39 0,0 0-9 0,0 0 0 0,0 0 0 16,0 0 76-16,7 0 12 0,4 6 4 0,-1-3 0 15,1 4-45-15,3-4-9 0,0 3-2 0,4-3 0 16,-1 3 7-16,5 4 1 0,-1 5 0 0,7-2 0 15,-3 3-23-15,3-4-4 0,0 10-1 0,0-3 0 16,-3 0-5-16,0 0-2 0,-4-1 0 0,-3-2 0 16,3 3-1-16,0 0-8 0,-3-4 12 0,-1 4-4 15,-3 0-8-15,0 0 0 0,0-10 0 0,1 7 0 0,-5 0 0 16,4-4-14-16,0-6 2 0,1 10-712 16,2-6-141-16</inkml:trace>
  <inkml:trace contextRef="#ctx0" brushRef="#br0" timeOffset="28136.69">2649 9026 2016 0,'0'0'89'0,"0"0"19"0,0 0-87 0,0 0-21 0,0 0 0 0,0 0 0 16,7-6 42-16,4 2 4 0,-7 4 1 0,6-6 0 15,4 6-37-15,7 6-10 0,4-6 0 0,10 4 0 16,1 2 56-16,6-6 6 0,4 9 2 0,10-9 0 16,-6 0-51-16,3 0-13 0,3 0 0 0,8 0 0 15,-8 0 24-15,7-3-1 0,5-3 0 0,-5-4 0 16,4 4-4-16,-7 3-1 0,-7-3 0 0,14-7 0 15,-14 4-4-15,3-7-1 0,4 7 0 0,0-7 0 16,-7 7-13-16,4-1 11 0,-12 1-11 0,-2-1 10 16,-1 1-10-16,-7 3 10 0,-6-4-10 0,-5 7 10 0,1-6-10 15,-4 3 0-15,-7 6 0 0,0-4 0 16,-7 8-145-16,-7-4-22 0,0 0-4 0</inkml:trace>
  <inkml:trace contextRef="#ctx0" brushRef="#br0" timeOffset="28368.73">2847 9233 1152 0,'-25'0'102'0,"15"0"-82"0,-1-10-20 0,0 1 0 0,8 0 81 0,-4-1 12 0,3-5 3 0,4 5 0 16,0-2 24-16,0-4 4 0,4 0 2 0,3 4 0 15,0-7-48-15,11 3-10 0,-1-3-1 0,15 1-1 16,3 2-38-16,4 0-8 15,7-3-2-15,7 10 0 0,3-10-29 0,4 10-5 0,11-1-2 16,6-5 0-16,1 5 29 0,-4 7 5 0,-3-9 2 0,6 8 0 16,1-5-29-16,-11 0-5 0,0-1-2 0,4 4 0 31,-8 3-86-31,-3-3-16 0</inkml:trace>
  <inkml:trace contextRef="#ctx0" brushRef="#br0" timeOffset="29535.336">4396 10054 1152 0,'0'0'51'0,"-11"7"10"0,4-1-49 0,3-3-12 16,-3 7 0-16,0-1 0 0,0 0 217 0,4 1 41 16,-4-4 8-16,0 13 2 0,7-3-152 0,-7-4-31 15,3 4-5-15,4 9-2 0,0-3-58 0,4 3-11 16,3 3-9-16,7 3 12 0,-4-2 13 0,-3 5 3 16,11-2 1-16,-4 8 0 0,0-2-18 0,0-4-11 15,4 10 12-15,0-6-12 0,-1-4 22 0,-10 4-2 16,11-3-1-16,-7-1 0 0,-4-6-4 0,0 7-1 15,3-7 0-15,-10 6 0 0,0-5-1 0,0-1 0 16,0 6 0-16,-7-5 0 0,4 5-3 0,-11 1-1 16,3-7 0-16,0 3 0 0,-3-9-9 0,-3 3 12 0,-1-6-12 15,-7-10 12 1,1 7-39-16,2-13-7 0,-2-3-2 0,-1-3 0 16,0-13-107-16,-6-2-21 0,2-11-5 0,-6-5-510 0,3-4-101 0</inkml:trace>
  <inkml:trace contextRef="#ctx0" brushRef="#br0" timeOffset="29625.331">3958 10635 806 0,'0'0'36'0,"0"0"7"0,0 0-35 0,11 0-8 0,-1 0 0 0,4 6 0 16,-3-6 110-16,3-6 20 0,4 2 4 0,6-2 1 15,-6 3-94-15,3-3-18 0,8-4-4 0,-1 1-1 16,-4-7-83-16,1 7-17 0,25-10-3 0,-12 0-1 0</inkml:trace>
  <inkml:trace contextRef="#ctx0" brushRef="#br0" timeOffset="29775.263">4710 10443 518 0,'10'3'46'0,"-6"-3"-37"16,6 10-9-16,-6-10 0 0,3 6 220 0,-7-6 41 16,7 3 9-16,-4 4 2 0,5 2-136 0,-1 0-26 15,-7-2-6-15,0 5 0 0,3-6-96 0,-3 10-18 16,0-3-4-16,-3-4-530 16,3 7-107-16</inkml:trace>
  <inkml:trace contextRef="#ctx0" brushRef="#br0" timeOffset="30210.149">4738 10277 748 0,'0'0'67'0,"0"0"-54"0,0 0-13 15,0 0 0-15,7 6 195 0,3-3 36 0,-2 13 7 0,2-6 2 16,1 8-119-16,-1 1-23 0,1 6-5 0,-8-6-1 16,4 12-56-16,8-2-11 0,-12-1-2 0,4 6-1 15,-3-5-8-15,6-4-2 0,-6-6 0 0,3-1 0 16,-4 1-12-16,1-9 9 0,-1-4-9 0,4 3 8 15,-7-9-8-15,8-3 12 0,2-3-12 0,-6-10 12 16,6 7 4-16,-10-10 0 0,4-6 1 0,3 3 0 16,0-3 14-16,0 6 2 0,-7 0 1 15,10 4 0-15,-6-1-10 0,3 3-1 0,-7 4-1 0,7-1 0 16,-7 4-7-16,7 3-2 0,4-3 0 0,-8 6 0 16,8 6-13-16,-1-3 0 0,1-3 0 0,-4 10 0 15,4-1 9-15,-4 0-9 0,0 7 8 0,0 3-8 16,3-3 0-16,1 2 8 0,-11 1-8 0,7-3 0 0,0 3 0 0,4-7-12 15,-11 4 0-15,7-7 1 16,3-2-20-16,-3-4-4 0,-7-3-1 0,4 0 0 16,3-10-6-16,0 7-2 0,0-6 0 0,4-7 0 15,-8 0 2-15,8 4 0 0,-1-4 0 0,-6 1 0 0,3 5 30 0,0 1 12 16,0 6-8-16,4 3 8 0,-8 0-14 0,8 3 2 16,-1 6 1-16,-6-3 0 0,3 13 11 0,-4-3 16 15,8-4-4-15,-11 7-1 0,4 6 13 0,3-9 4 16,-7 3 0-16,3-3 0 0,1-4-42 0,3-3-8 15,-4-2-2-15,-3-7 0 16,0 0-83-16,7-10-17 0</inkml:trace>
  <inkml:trace contextRef="#ctx0" brushRef="#br0" timeOffset="30338.515">5274 10277 1728 0,'-14'-19'76'0,"7"10"16"0,-4-7-73 16,-3 7-19-16,4-4 0 0,-5 4 0 0,1-7 156 0,4 7 28 15,-4-1 6-15,7 4 1 0,3-3-123 0,-3 6-24 0,7 3-4 0,0 0-2 31,0 0-65-31,0 0-13 0,11-7-2 0,-1 7-1 16,4-3-145-16,0-3-30 0,4 6-6 0,0-3-351 0,3-4-70 0</inkml:trace>
  <inkml:trace contextRef="#ctx0" brushRef="#br0" timeOffset="30772.069">5447 10045 1198 0,'18'-3'53'0,"-11"6"11"0,0-3-51 0,3 0-13 0,-3 9 0 0,4 4 0 0,-1 0 145 16,1 5 27-16,0 1 4 0,-1 13 2 0,4-11-67 0,-3 14-14 15,-1-1-2-15,-6 1-1 0,7-1-39 0,-8-2-8 16,4 9-2-16,0-7 0 0,-3-3-32 0,3-5-13 15,3 2 11-15,-3-9-11 0,1-4 0 0,2 1-16 16,-3-13 1-16,4 3 1 16,-4-6-154-1,0-6-32-15,-4 6-5 0,1-9-2 0,-1-1-65 0,-6 1-14 0,-1-7-2 0,1 13-1 16,-4-6 182-16,0-1 37 0,-4 4 7 0,1-3 2 0,-5-1 132 0,-2 4 26 16,-1 6 6-16,-3-10 1 0,-4 7 120 0,4-3 25 15,4 6 5-15,-5-3 1 0,8-3-81 0,-3 6-16 16,10-4-3-16,-4 4-1 0,11 0-88 0,0 0-18 15,0 0-3-15,0 0-1 0,11 0-44 0,3 4-12 16,0-4 0-16,7 6-1 0,4-3 4 0,-4-3 1 16,7 0 0-16,4 0 0 0,-4 0 8 0,4 0 0 15,-4 0 0-15,0 0 0 0,0-3 0 0,-3-3 0 0,0 2 8 16,-8-2-8-16,1-3-8 0,-4-1-7 0,0 4-1 0,-3-3 0 16,-1-1 41-16,-10 7 8 0,4-6 2 0,3-4 0 15,-14 4 5-15,3 6 0 0,-3-4 1 0,0-2 0 16,-3 9 18-16,-1-9 3 0,-3 9 1 0,3 0 0 15,-6 0-15-15,3 9-2 0,3-3-1 0,-3-3 0 16,0 13-17-16,3-7-3 0,1 10-1 16,3-3 0-16,0 3-16 0,3 6-8 0,4-3 0 0,0 12 8 15,7-9-8-15,4 4 0 0,-4-1 0 0,7 3 0 16,7-9 0-16,-10 3 0 0,10-6 0 0,-4-3 0 31,5-7-72-31,-1 7-8 0,0-7 0 0,4 1-1145 0</inkml:trace>
  <inkml:trace contextRef="#ctx0" brushRef="#br0" timeOffset="31709.034">2642 13441 1382 0,'0'0'61'0,"0"0"13"0,0 0-59 0,0 0-15 0,0 0 0 0,0 0 0 16,0 0 155-16,0 0 28 0,0 0 5 0,4 3 2 16,6 4-114-16,5-7-22 0,6 3-5 0,-7-3-1 15,7 6-48-15,4-6-12 0,3 0-2 0,7 0 0 16,0-6 43-16,11 6 9 0,-7-3 2 0,7-4 0 15,3 7-21-15,-3-3-4 0,4-3-1 0,3 3 0 0,-1-4-3 16,8 7-1-16,0-9 0 0,0 3 0 0,0 6 43 16,4-10 9-16,-4 10 2 0,10-3 0 0,-10 3-52 0,4-6-12 15,3 3 0-15,0-3 0 0,0 6 0 0,-7-10 0 16,0 10 0-16,3 0 0 0,-6-3 0 0,3 3 0 16,0-6 8-16,0 6-8 0,0-7 9 0,-11 4-9 15,4-3 8-15,0-3-8 0,-11 5 9 0,1-2-9 16,-8-3 10-16,0-7-10 0,0 7 8 0,-6-1-8 15,-5-2 0-15,1-4 9 16,-4 0-47-16,-3 4-10 0,-8-4-1 0,-3 7-1 16,-7-7-188-16,-10 7-38 0</inkml:trace>
  <inkml:trace contextRef="#ctx0" brushRef="#br0" timeOffset="32008.137">2649 13316 1728 0,'0'0'76'0,"0"0"16"0,0 0-73 0,11 3-19 0,3-3 0 0,4 0 0 16,-4 6 0-16,7-3 8 0,7 3-8 0,11-2 0 15,3 2 24-15,8-3-3 0,3 3 0 0,7-3 0 0,-4 4 14 0,4-7 2 16,4 9 1-16,13-9 0 0,1 10 10 15,3-10 1-15,0 6 1 0,4-3 0 16,-8 3-4-16,4-3-1 0,4-3 0 0,0 0 0 0,-4 10-11 16,-3-10-2-16,-1 0-1 0,8 6 0 15,-11-6-12-15,0 3-3 0,4 3 0 0,-1-6 0 0,-10 0-8 0,7 7-8 16,-10-4 12-16,6-3-12 0,-3-10 0 16,0 10-12-16,0-6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7:48:26.16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6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10-17T17:51:43.737"/>
    </inkml:context>
  </inkml:definitions>
  <inkml:trace contextRef="#ctx0" brushRef="#br0">18299 4645 1036 0,'0'0'92'0,"0"0"-73"15,0 0-19-15,0 0 0 0,0 0 178 0,0 0 32 16,3-3 6-16,1-3 2 15,3 3-131-15,0-4-27 0,0 1-4 0,7 3-2 0,0-3-34 0,0-4-8 16,4 1 0-16,-1 6-1 16,1-4-31-16,0-2-5 0,-4 9-2 0,3-9 0 0,1 9 73 0,0-7 14 15,-1 7 4-15,-3 0 0 0,1 0-52 0,-1 7-12 16,-4-7 0-16,1 9 0 0,-1 0 0 0,-2 1 0 16,-1 6 0-16,0-4 0 0,-4 13 33 0,1 0 4 15,-1-6 1-15,1 9 0 0,-4-3-23 0,0 4-5 16,3 5-1-16,1-6 0 0,-1-3-9 0,1 4 0 15,-4-4 0-15,3 3 8 0,4-3-8 0,-3 0 0 16,-4-3 0-16,3 0 8 0,1-3-8 0,0 0 0 16,-4-1 0-16,3 1 0 0,-3 0-10 0,4 3-4 15,-1-9-1-15,-3 5 0 16,0-8-154-16,0-4-31 0</inkml:trace>
  <inkml:trace contextRef="#ctx0" brushRef="#br0" timeOffset="297.639">18884 4529 691 0,'0'0'61'15,"0"0"-49"-15,0 10-12 0,0 5 0 16,0-5 239-16,0-1 45 0,0 0 8 0,-3 10 3 16,6-3-158-16,1 3-31 0,-1 0-6 0,4-4-2 15,-3 1-52-15,6-4-10 0,1 4-3 0,3-6 0 16,0 2-17-16,0-6-3 0,4 10-1 0,0-3 0 0,-1-4-2 15,4-3-1-15,-3 10 0 0,0-3 0 0,3-4-9 0,-3 0 10 16,-1 1-10-16,1 5 10 0,-4 1-10 16,-4-3 8-16,1 2-8 0,-4-5 8 0,0 9-8 0,0-10 10 15,-3 7-10-15,-4-7 10 16,-4 10 1-16,1-10 0 0,-4 10 0 0,0-3 0 0,-4-1-11 0,-3-2 8 16,0 3-8-16,-4-7 8 15,1 10-31-15,-5-10-6 0,-2 7-2 0,2-7 0 16,1 1-113-16,0-1-22 0,0-9-5 0,0-3-676 15</inkml:trace>
  <inkml:trace contextRef="#ctx0" brushRef="#br0" timeOffset="668.901">18891 4454 460 0,'0'0'20'0,"0"0"5"0,11-6-25 0,-1 6 0 0,-3-7 0 0,4 7 0 16,0 7 241-16,-1-7 43 0,1 6 9 0,-1-6 2 15,5 0-206-15,-5 0-41 0,4 0-8 0,4 0-1 16,-4 3-23-16,0-3-4 0,7-3 0 0,-3 3-1 16,0 0-11-16,-1 0 0 0,4-6 0 0,-3 6 8 15,3-7-8-15,-3 7 0 0,-8 7 0 0,4-1 0 16,1-3 0-16,-5 3 0 16,-3-3 0-16,0 13 0 0,-3-3 0 0,-1 2 0 0,-3 4-9 0,0-3 9 15,0-4 0-15,-3 4 14 0,6 3-2 0,-3-10-1 16,4 7 20-16,-4-7 4 0,0 1 1 0,3-1 0 15,4 1-6-15,-7-10-1 0,0 0 0 0,0 0 0 16,7-10-5-16,1 10-2 0,2 0 0 0,-3-9 0 0,4-1 2 16,-4 4 0-16,0-6 0 0,0-4 0 0,-4 6-6 0,1-2-1 15,3-4 0-15,-3 7 0 0,-4 3-7 0,3-7-2 16,-3 4 0-16,-3-4 0 0,-1 4-8 0,1 6 0 16,-1-4 0-16,-3 4 0 15,3-3-45-15,-3 6-5 0,-3 0-1 0,3 0 0 16,-4 0-56-16,4 0-11 0,-4 0-2 0</inkml:trace>
  <inkml:trace contextRef="#ctx0" brushRef="#br0" timeOffset="906.808">19660 4190 1548 0,'0'0'68'0,"0"0"15"0,-3 16-67 0,-1 0-16 15,-3-4 0-15,0 4 0 0,0 6 156 0,-3 3 27 0,-1 0 5 0,0 10 2 16,-6-4-87-16,-1 10-18 15,0-4-3-15,-3 14-1 0,0-4-37 0,0 0-7 0,-7 6-1 0,3 0-1 16,4 1-8-16,0-10-2 0,0 9 0 0,-4-3 0 16,4-3-17-16,3 0-8 0,-3-6 8 0,0 6-8 15,0-9 0-15,3 5 0 0,-3-2-9 0,3-3 9 16,0-4-33 0,4-5 0-16,0-1 0 0,4 3 0 0,-1-9-42 0,0-6-8 15,1-7-1-15,3 1-640 0,7-1-127 0</inkml:trace>
  <inkml:trace contextRef="#ctx0" brushRef="#br0" timeOffset="1136.345">19410 5047 288 0,'0'0'25'0,"3"9"-25"0,-3 0 0 0,0 7 0 0,4 3 223 0,-4 0 39 16,0-4 8-16,-4 10 2 0,4-3-116 0,0 3-22 16,0-6-5-16,4 0-1 0,-4-3-51 0,7 3-10 15,0-10-3-15,4 0 0 0,3-2-35 0,-4 2-7 16,4-6-2-16,4-3 0 0,-4-3-4 0,0-3-2 15,4-4 0-15,-4 7 0 0,4-6 20 0,-8-1 4 16,1-5 1-16,-4 5 0 0,-4 4 33 0,1-3 6 16,-4 9 2-16,0 0 0 0,0-10-15 0,0 10-2 15,-7 0-1-15,-4-3 0 0,-3-3-31 0,0 6-7 16,0 0 0-16,-4 0-1 0,-6 6-37 0,2-3-7 16,-2 13-2-16,3-7 0 15,-4 1-152-15,4 9-30 0,-4-4-7 0</inkml:trace>
  <inkml:trace contextRef="#ctx0" brushRef="#br0" timeOffset="3121.761">1277 4325 2188 0,'0'0'48'0,"-3"7"11"0,-8-1 1 0,4-3 1 0,-4 6-49 0,4-2-12 16,-10 5 0-16,3-2 0 0,-1 5 52 0,-6 4 8 16,7-3 2-16,0 3 0 0,-7-1-43 0,7-2-9 15,-7-3-2-15,6 2 0 0,5 4-8 0,-4-3 8 16,3-7-8-16,1 7 8 0,-1-4-8 0,7-2 0 16,1-1 0-16,3 1 0 0,-7-1 0 0,14-3 0 15,-4 1 0-15,1-4 0 0,3 6-10 0,7 1 10 16,-3-10-13-16,10 6 5 0,-3 3 8 0,3-9-10 0,0 0 10 15,4 3-10-15,-1-3 10 0,1 0 0 0,0 0 0 0,-1 0 0 16,1-3 0-16,3 3 0 0,1 0 0 0,-5 0 8 16,1-9-27-16,-7 3-5 0,3 6 0 0,0 0-1 31,4-10-130-31,-11 10-25 0,0-3-6 0</inkml:trace>
  <inkml:trace contextRef="#ctx0" brushRef="#br0" timeOffset="3315.434">1362 4441 921 0,'-14'0'40'0,"14"0"10"0,0 0-40 0,0 0-10 16,-11 13 0-16,11-10 0 15,-3 6 212-15,3 1 41 0,-8 6 8 0,5-4 2 0,-8 4-150 0,11 9-29 16,-7-6-7-16,4 9-1 0,3 0-39 0,-11 7-8 16,8-4-1-16,3 0-1 0,-7 4-17 15,3-1-10-15,4-5 12 0,0 5-12 0,4-6 0 0,-4-3 0 16,7 0 0-16,-7-6 0 15,14 0-48-15,-11-10-9 0,4 7-3 0,-3-13 0 16,6 7-172-16,1-10-34 0</inkml:trace>
  <inkml:trace contextRef="#ctx0" brushRef="#br0" timeOffset="3588.347">1626 4564 1288 0,'0'0'57'0,"0"0"12"0,0 0-55 15,0 0-14-15,0 0 0 0,0 0 0 0,0 0 87 0,0 6 14 0,0-3 3 0,-3 13 1 16,3-4-42-16,-7 13-9 0,3 4-2 0,-3-4 0 15,4 3-24-15,-1 13-6 0,-3-4-1 0,4 1 0 16,3-4-10-16,0-5-3 16,0-4 0-16,0-6 0 0,3-1 8 0,8-8 2 0,-8-1 0 0,4-3 0 15,4-6-8-15,-1 0-2 0,-3-9 0 0,11 0 0 16,-14-10 4-16,10 0 0 0,-4 3 0 0,1-12 0 16,-8-3 11-16,4 9 2 0,-3 3 1 0,-4-3 0 15,-4 0-14-15,4 0-2 0,-7 3-1 0,0 7 0 16,-3-4-9-16,-11 0-12 0,6 4 2 0,-6 6 1 15,7-4 25-15,-10 1 4 0,2 9 2 0,1-10 0 16,4 10-137-16,-5 0-27 16,8 0-6-16</inkml:trace>
  <inkml:trace contextRef="#ctx0" brushRef="#br0" timeOffset="3820.539">1923 4153 633 0,'-11'19'56'0,"11"-10"-44"15,0 0-12-15,0 7 0 16,-7 3 201-16,3 0 39 0,4 6 7 0,-3 0 1 0,-4-3-95 0,3 3-19 16,-3-6-4-16,7 0-1 0,0-4-59 0,7-5-12 15,-7-1-2-15,4 1-1 0,6-10-35 0,1 0-8 16,3-10 0-16,-3 1-1 0,-1-1-1 0,4-5 0 16,1-4 0-16,-1 6 0 0,-4-9-10 0,1 10 0 15,3-7 9-15,-3-3-9 16,-1 9-27-16,-6-2-9 0,3 5-3 0,-4 1 0 15,4-7-51-15,-7 7-10 0,0-1-3 0,4 1 0 16,3 0-41-16,-4-1-9 0,8-5-2 0</inkml:trace>
  <inkml:trace contextRef="#ctx0" brushRef="#br0" timeOffset="4022.767">2297 3930 345 0,'0'0'15'0,"0"0"4"0,0 0-19 0,0 6 0 0,0 4 0 0,0 2 0 16,-11 4 328-16,7 9 63 0,-13-3 12 0,3 13 2 15,-7 9-251-15,-4-7-50 0,0 16-11 0,-3-2-1 16,-4 2-27-16,4 3-5 0,-4-2 0 0,-7 15-1 15,1-3-11-15,-5 3-3 0,4-4 0 0,-10 14 0 16,3-7-22-16,7 6-5 0,-6 4-1 0,16-19 0 16,-2-4-17-16,-5 4 0 0,12 3 0 0,-1-13 0 15,0 0-30-15,11-9-3 16,-4-6-1-16,4 6 0 0,4-10-131 0,6-9-27 0,-3-6-4 16,4-3-691-16</inkml:trace>
  <inkml:trace contextRef="#ctx0" brushRef="#br0" timeOffset="4236.803">2081 5097 460 0,'-3'28'20'0,"-4"-19"5"16,3 10-25-16,4 0 0 0,-7 0 0 0,7 6 0 0,7-6 256 0,-3-10 45 15,3 7 10-15,-4-7 1 0,12-3-218 0,-5-12-44 0,1-3-9 0,10-1-1 31,-7 4-68-31,4-13-14 0,-1 0-2 0,-3 1-1 16,-10 2-31-16,3-3-5 0,4 10-2 0,-8-7 0 0,-3 7 98 0,0-10 19 0,-3 16 4 0,-8-4 1 16,0-2 3-16,1 9 1 0,-4-6 0 0,3 3 0 15,-10 3-31-15,3 0-12 0,-6 0 11 0</inkml:trace>
  <inkml:trace contextRef="#ctx0" brushRef="#br0" timeOffset="4721.149">1647 4539 1267 0,'0'0'28'0,"0"0"5"0,0 0 2 0,0 0 1 0,0 0-36 15,0 0 0-15,0 0 0 0,0 0 0 0,0 0 109 0,0 0 15 16,0-10 4-16,4 7 0 0,-4-3-17 0,0 6-3 15,0-10-1-15,0 10 0 0,7-6-44 0,-7-3-9 16,0 6-2-16,0 3 0 0,4-7-34 0,-4 7-7 16,0 0-2-16,0 0 0 0,0-9-9 0,0 9 0 0,0 0 9 15,0 0-9-15,-4-3 8 0,4 3-8 0,0 0 8 0,0 0-8 16,0-7 0-16,0 7 0 16,0 0 0-16,0 0 0 0,0-9 0 0,0 9 0 0,-7-3 0 0,7 3 0 15,0 0 10-15,0 0-2 16,0 0-8-16,0 0 12 0,0 0-1 0,0 0-1 0,0 0 0 0,0 0 0 15,-4 0 30-15,-3 0 5 0,4 3 2 0,-8 13 0 16,1 3-39-16,-1-1-8 0,4 17 0 0,-11-7 0 16,4 10-18-16,0 6 0 0,4-4 0 0,-12 7-1111 15</inkml:trace>
  <inkml:trace contextRef="#ctx0" brushRef="#br0" timeOffset="7175.25">18768 6467 921 0,'0'0'82'0,"0"0"-66"16,-4-3-16-16,1-3 0 0,-1-4 185 0,4 10 34 0,-3-3 6 0,3 3 2 16,0 0-111-16,0 0-21 0,0 0-5 0,0 0-1 15,0 0-48-15,3 10-9 0,1-1-3 0,3 7 0 16,-4-4-15-16,4 7-3 16,0 0-1-16,0 6 0 0,4-6-10 0,0 6 0 0,-4 0 0 0,3-6 0 15,1 9 0-15,-1-9 0 0,1 3 14 0,0-4-4 16,-1 1-10-16,1 0 0 0,-4-3 0 0,0-4 0 15,-4 4-11-15,4 3 3 0,-3-10 0 0,0 1 0 16,-4-1 0-16,-4 7 0 0,4-7 0 0,-7 1 0 16,0 5 8-16,-4-2 0 0,1-7 0 0,-4 10 0 0,0-7 0 15,-4 1 0-15,0-7-12 0,-3 6 4 16,0-9-5-16,3 0-1 0,-6 0 0 0,2-3 0 16,-2-3-19-16,3-4-4 0,-1-2-1 0,5-4 0 15,-1 0-38-15,8-2-7 0,2-1-1 0,5 3-444 16,3-6-88-16</inkml:trace>
  <inkml:trace contextRef="#ctx0" brushRef="#br0" timeOffset="7843.541">18831 6458 691 0,'11'-10'61'0,"-1"7"-49"15,1-3-12-15,3 3 0 0,0-4 80 0,4-2 12 16,-4 3 4-16,0 3 0 0,0 3 8 0,4 0 3 16,-4 0 0-16,4-7 0 0,-1 7-53 0,1 0-10 15,3 0-3-15,0-3 0 0,0-3-23 0,1 6-5 16,-5 0-1-16,4-3 0 0,-3 3-12 0,0-6 0 0,-4 6 8 0,3 0-8 15,-2 0 0-15,-5 0 0 0,1 0 8 0,-4 0-8 16,0 9 10-16,0-9-1 0,-7 0 0 0,0 9 0 16,0 1 24-16,0 2 5 0,-4 1 1 0,1 3 0 15,-4-4-1-15,0 4 0 0,3 3 0 0,-3-1 0 32,4-2-16-32,-4 3-3 0,-1 0-1 0,5-4 0 0,-1 4-10 0,1-3-8 0,3-4 12 0,0 4-12 15,3-6 0-15,1 5 0 0,-1-2 0 0,5-7 0 16,-1 3 0-16,3-9 0 0,1 10 0 0,-1-10 0 15,1 0-11-15,-1 0-2 0,1 0-1 0,0-3 0 16,-4-4 3-16,0 1 1 0,3 3 0 0,-3-3 0 16,0 3 10-16,-3-7 0 0,0 4 0 0,-1-3 0 0,4 9 0 15,-7 0 0-15,0 0 0 0,0 0 0 0,4-4 0 16,-4 4 0-16,0 0 0 0,0 0 0 0,0 0 0 0,0 0 0 16,7 4 0-16,-7-4 0 0,0 0 16 0,3 9-2 15,1 0 0-15,-4-9 0 0,0 0-14 0,3 10-10 16,4-4 2-16,-7-6 0 0,0 0 33 0,0 0 7 15,0 9 2-15,4 1 0 0,-1-1-20 0,-3 1-4 16,-3-1-1-16,3 7 0 0,-4-7-9 16,1 10 0-16,-1-3 0 0,-3 2 0 0,0 1-12 0,0 0-2 15,0 0 0-15,0 6 0 0,-4-6-2 0,1-4 0 16,-1 4 0-16,1 0 0 0,-1-3 16 0,4-1 0 16,-4-2 0-16,4-7-9 0,-3-3 9 0,3 4 8 15,0-4-8-15,-4-6 11 0,4-4 12 0,0 4 2 16,0-6 1-16,0-1 0 0,0-5 5 0,3-1 1 15,1-3 0-15,3 0 0 0,0 1-8 0,0-7 0 16,3-1-1-16,1 8 0 0,-1-11-10 0,4 4-1 0,0-3-1 0,4 3 0 16,0 3-3-16,-1-3-8 0,1 0 12 0,-1-3-4 15,1 9-8-15,0-6 0 0,3 0 9 0,-4 3-9 16,1 0 0-16,-1 3 8 0,1 0-8 0,-4 7 0 16,0-4 0-16,0 7 0 0,0-7 0 0,0 6 0 15,-3 1 0-15,-1 0 8 0,4 2-8 0,-3-2 0 16,-4 6 9-16,0 3-9 0,0 0 12 0,0 0-12 15,0 0 0-15,0 0 0 0,0-10 0 0,0 10 0 16,0 0-36-16,0 0-2 0,-7 0 0 0,7 0-652 16,-7-6-130-16</inkml:trace>
  <inkml:trace contextRef="#ctx0" brushRef="#br0" timeOffset="8146.968">19565 6163 979 0,'0'0'43'0,"0"0"9"0,0 0-41 0,0 0-11 16,0 0 0-16,-7 9 0 0,7-9 239 0,-11 7 45 15,1 2 10-15,3 0 2 0,0 1-188 0,-4-1-36 16,1 7-8-16,3 0-2 0,3-4-38 0,-3-2-8 16,3-1-2-16,1 0 0 0,6 1-14 0,1 2 0 15,-1-2 8-15,8-7-8 0,-7-3 0 0,6 0 0 16,4-3 0-16,0-4 0 0,0-2 0 0,1 0 0 0,2-7 11 15,-3 3-11-15,0 4 9 0,-3-7-9 0,0 7 0 16,-4-1 9-16,-4-5-9 0,4 5 12 16,-7 1-12-16,0 3 12 0,-3-4-4 0,-1 7-8 0,1-3 12 0,-4 3-4 15,-4-3-8-15,0 6 0 16,1-4 0-16,-4-2 0 0,0 6-20 0,3 0 0 0,0-3 0 0,4 3 0 31,0-6-34-31,7 6-6 0,0 0-2 0,7 0 0 0,0-10-197 0,8-5-39 16</inkml:trace>
  <inkml:trace contextRef="#ctx0" brushRef="#br0" timeOffset="8341.736">19844 5937 1303 0,'0'0'57'0,"0"0"13"0,3 10-56 0,-6 5-14 0,-1 4 0 0,1 0 0 0,-8 6 142 15,1-3 26-15,-1 12 4 0,-7 4 2 0,-3-3-78 0,0 8-15 16,-7 1-3-16,0 10-1 0,-4-1-37 0,4 0-8 16,-4 4-2-16,-3 5 0 15,3-8 14-15,0 8 2 0,-3-2 1 0,-1 3 0 0,5-10-31 16,-1 3-5-16,0-2-2 0,4-1 0 0,0-3-9 0,3-6 0 15,4-6 0-15,3-4 8 16,4-12-52-16,4 3-12 0,3-9-1 0,3-13-1 16,4-3-161-16,4 0-32 0,3-9-6 0</inkml:trace>
  <inkml:trace contextRef="#ctx0" brushRef="#br0" timeOffset="8567.697">19629 6868 1252 0,'-11'22'56'0,"4"-9"11"0,3-4-54 0,4 7-13 0,0 0 0 0,4-4 0 16,-1-2 100-16,5-1 18 0,2-3 3 0,4-3 1 15,0-6-67-15,0-3-14 0,4-3-2 0,0-1-1 16,-1-9-5-16,1 4-1 0,-4 2 0 0,0-6 0 16,0-3 4-16,-3 4 0 0,-1 5 0 0,-6-3 0 15,0 1 14-15,-4 5 3 0,0 1 1 0,-8 0 0 16,1 5 0-16,-7-2 0 0,0 0 0 0,-3 3 0 15,-8 3-37-15,-3 3-7 0,-1 3-2 0,1-6 0 16,-4 10-91 0,1 5-18-16</inkml:trace>
  <inkml:trace contextRef="#ctx0" brushRef="#br0" timeOffset="13026.245">30127 4680 345 0,'0'0'31'0,"0"0"-31"0,0 0 0 0,0 0 0 16,0 0 196-16,0 0 32 16,0 0 8-16,0 0 0 0,0 0-72 0,0 0-16 0,0 0-2 0,0 0-1 15,0 0-38-15,0 0-8 16,-7-7-2-16,7 7 0 0,0 0-36 0,0 0-7 0,0 0-2 0,0 0 0 15,0 0-32-15,0 0-6 0,0 0-2 0,0 0 0 16,0 0-12-16,0 0 0 0,0 0 8 0,-3 7-8 16,3 2 0-16,0 0 0 0,0-9 0 0,3 10 0 15,-3-1 0-15,4-2 0 0,-1-4 0 0,1 6 0 16,-4 7 0-16,3-7 0 0,-3 1 8 0,4-1-8 16,-4-3 0-16,0 4 11 0,3-1-11 0,-3-3 10 15,0 4 1-15,0-7 0 0,0-3 0 0,0 9 0 16,-3-2 1-16,3-7 0 0,0 3 0 0,0-3 0 15,0 0 5-15,0 0 2 0,3 6 0 0,-3-6 0 16,0 0-19-16,0 0 0 0,0 9 0 0,4 1 0 16,-4-10 0-16,3 9 0 0,1 1 0 0,-1-10 0 0,-3 0 0 15,4 15-9-15,0-15 1 0,-1 10 0 16,1-4 8-16,-1 3 0 0,1-5 0 0,3 5 0 0,-4 0 0 0,1 7 11 16,3-7-3-16,3 1 0 0,-3 9-8 15,0-10 0-15,4 0 0 0,0 7 0 0,-4 0 0 0,3-7-11 16,1 1 3-16,-1-1 0 0,1 0 8 0,-4-2 0 15,7-4 0-15,0-3 0 0,0 0 12 0,4-10 4 16,3 1 0-16,4-7 1 0,0-2 11 0,-1-8 1 16,5-2 1-16,-1 0 0 0,0-10-2 0,-3-2-1 15,3 2 0-15,-3 4 0 0,3-4-15 0,0-3-2 16,0 0-1-16,-3 1 0 0,3 5-1 0,-3 4-8 0,3-1 12 16,-3 4-4-1,-4 3-30-15,0 3-6 0,0-3-2 0,0 6-1175 0</inkml:trace>
  <inkml:trace contextRef="#ctx0" brushRef="#br0" timeOffset="13662.934">29806 6520 460 0,'0'0'41'0,"0"0"-33"0,0 0-8 0,-3 7 0 15,3-7 288-15,-4 15 55 0,1-2 11 0,6 3 2 16,-3-4-260-16,4 10-53 0,-1-3-11 0,4 0-1 15,-3 0-5-15,3-4-1 0,0-2 0 0,3 2 0 16,1 4-2-16,0-3-1 0,-1-4 0 0,1-2 0 16,3 2 3-16,4-8 1 0,-4 5 0 0,3-3 0 15,-3-6 8-15,4 0 2 0,0-6 0 0,3 6 0 0,0-9-8 0,0 5-2 16,4-8 0-16,0 2 0 16,-1-2-16-16,5-4-10 0,-1 4 12 0,0-4-12 0,-3 0 18 0,-1-2-3 15,5 2-1-15,-5 3 0 16,4-6-130-16,-6 4-27 0</inkml:trace>
  <inkml:trace contextRef="#ctx0" brushRef="#br0" timeOffset="14560.373">12809 4564 1843 0,'0'0'164'0,"0"9"-132"16,0 0-32-16,4 1 0 0,3-1 32 0,0 10 0 16,4-3 0-16,3 9 0 0,-4-6-23 0,4-1-9 0,-3 1 0 0,3 0 9 15,0 3-9-15,4-9 0 0,-4 2 0 0,0 4 8 16,0-9-25-16,0-1-6 0,4 0-1 15,-4 1-547-15,-3-4-109 0</inkml:trace>
  <inkml:trace contextRef="#ctx0" brushRef="#br0" timeOffset="14725.608">13085 4554 1951 0,'0'0'86'0,"0"0"18"0,0 0-83 0,0 0-21 0,-8 10 0 0,-2-1 0 15,-1 7 108-15,-3-4 18 0,-3 7 3 0,-5 16 1 16,1-10-53-16,0 9-10 0,-4 1-3 0,-3 2 0 16,0 7-48-16,0 0-16 0,-1 0 10 0,1 3-10 15,0-3-77-15,0-6-21 0,3 12-4 0</inkml:trace>
  <inkml:trace contextRef="#ctx0" brushRef="#br0" timeOffset="24681.853">26882 13300 957 0,'0'0'42'0,"0"0"10"0,3-6-42 0,1 3-10 0,-4-4 0 16,3-2 0-16,1 6 121 0,-4-3 23 15,0 6 4-15,3-10 0 0,1 7-45 0,-1-3-10 0,-3 6-1 0,0 0-1 16,4-7-47-16,6 4-8 0,-2-3-3 0,-1 6 0 15,-7 0-17-15,7 6-4 0,0-3-1 0,0 4 0 16,0-1-11-16,-4-3 0 0,1 7-12 0,-1-1 12 16,4 0 0-16,-7 1 0 0,0-1 0 0,-3 7 0 15,3-7 10-15,-4 1 10 0,1-1 1 0,-4 0 1 16,0 4-35-16,0-10-7 16,0 7-2-16,-4-1 0 0,0-3 22 0,1-6 18 0,-1 3-3 0,1-3-1 15,-1-3 18-15,1 3 3 0,-1 0 1 0,0-6 0 16,-3 3 20-16,4-3 4 0,-1-4 0 0,-3 1 1 15,7-7-17-15,-4 7-4 0,4-10-1 0,0 3 0 16,4-3-25-16,3 7-5 0,-4-4-1 0,4-3 0 16,4 4-8-16,-1-4 0 0,1 9 0 0,3-5 0 15,-4 5 0-15,4 1 0 0,0-1 0 0,4 7 0 0,0-3-10 16,-4 6 10-16,3 0 0 0,-3 0-9 0,4 6 9 0,-4-3 0 16,0 4 0-16,4 2 0 0,-4-6-21 15,-4 7-3-15,1-1 0 0,-1 7 0 0,1-7 33 0,-4 1 7 16,-4-1 0-16,1 7 1 0,-1-7-17 15,1 1 0-15,-4-1 0 0,0 0 0 0,0-2 0 0,-4 2 0 16,0-6 0-16,1 3 0 0,3 1 12 16,-7-7-12-16,-1 0 12 0,5 0-12 0,-1-7-12 0,1 7-10 15,-4-9-2-15,3 3 0 16,4 3 49-16,0-7 10 0,0 1 1 0,3 3 1 16,1-7-59-16,3 0-12 0,3 4-2 0,1 0-1 0,-1-1 47 0,8 1 10 15,-4-1 1-15,4 1 1 0,-1 3-35 0,1 3-7 16,-1-4-2-16,1 7 0 0,0 0 22 0,-1 0 0 15,1 0 0-15,-4 0 0 0,3 0 0 0,-10 0 15 0,7 7-3 16,-7-7 0-16,4 3-12 0,-1 3 0 16,-3 10 0-16,0-7 0 0,-3 0 10 0,-1 4-10 0,1-4 10 0,-4 7-10 15,-4-6 11-15,4-1-11 0,-3 0 12 0,-1 1-12 16,0-1 15-16,1-3-4 0,-1 4-1 0,1-4 0 16,-1-6 0-16,1 3 0 0,-1-3 0 0,0 0 0 15,1 0-10-15,3 0 0 0,0 0 0 0,0 0 0 16,7 0-111-16,0 0-27 15,0 0-6-15</inkml:trace>
  <inkml:trace contextRef="#ctx0" brushRef="#br0" timeOffset="25299.354">26846 13187 230 0,'0'0'20'0,"0"0"-20"0,0 0 0 0,0 0 0 15,0 0 222-15,4 6 40 0,-1 4 8 0,5-1 2 16,-5-3-161-16,1 4-32 0,-1-7-7 0,1 6 0 16,-1 4-49-16,1 0-10 0,-1-4-1 0,-3 0-1 15,4 1 5-15,-4-1 2 16,-4-3 0-16,4 4 0 0,-3-1 28 0,-4-3 6 0,3-2 0 0,-3 5 1 15,-4-9-5-15,4 6 0 0,-3-3-1 0,-1-3 0 16,1 7-4-16,3-7-1 0,-4 0 0 0,4 0 0 16,0-7-4-16,0 7-1 0,0-3 0 0,3-3 0 15,-3 3-12-15,4-3-2 0,-1-4-1 0,1 1 0 16,3-1-10-16,0 1-3 0,0 0 0 0,3-1 0 16,1-5-9-16,-1 5 0 0,1 1 0 0,-1-1 0 0,1 4 0 0,3-3-9 15,-4 5 9-15,4-2 0 0,0 3-10 0,1-3 10 16,-1 6-8-16,0 6 8 0,0-3 0 0,0 3-8 15,0 4 8-15,-4-7 0 0,4 13 0 0,-3-7-10 16,-4 7 10-16,3-4 0 0,-3 4 0 16,4-7 0-16,-4 7 0 0,0-7 0 0,0 4 0 0,0-4 0 15,0-2 0-15,-4 2 0 16,4-9 0-16,0 0 0 0,-3 6 0 0,3-6 0 0,0 0 0 0,-7 0 0 16,0-6 0-16,0 6 0 0,3-9-23 0,1-1-1 15,-1 10 0-15,1-6 0 16,-1-3-188-16,1-1-37 0</inkml:trace>
  <inkml:trace contextRef="#ctx0" brushRef="#br0" timeOffset="26416.737">26931 13256 115 0,'0'0'0'0,"4"10"10"0,3-4-10 0,-7 3 0 0,0-6 0 0,3 7 0 16,-3-1 197-16,4 4 38 0,-4-4 7 0,0 0 2 16,0 1-165-16,0-7-33 0,-4 6-6 0,4-2-2 15,0-7-5-15,-3 9-1 0,-4-9 0 0,3 10 0 16,4-10 31-16,-7 0 5 0,7 0 2 0,-4 6 0 15,-3-6 4-15,0 3 1 0,0-3 0 0,0-3 0 16,0-3-2-16,4 2 0 0,-8-2 0 0,4-3 0 16,4 2-4-16,-5 4-1 15,5-3 0-15,-1 3 0 0,1-7-28 0,3 4-7 0,-4-3-1 0,4-1 0 16,4 1-20-16,-4 0-12 0,3-1 12 0,1 1-12 16,-1 3 0-16,1-4 0 0,0 1 0 0,3 2 0 0,-4 4 0 15,4-3 0-15,-3 3 0 0,3-3 0 16,-7 6 0-16,7 0-9 0,-7 0 9 0,10 0 0 15,-3 0 0-15,4 0-10 0,-4 6 10 0,0-3 0 0,-7-3-10 0,4 6 10 16,-1 4-8-16,1-4 8 0,3 3-12 0,-7-9 2 16,0 10 1-16,3-1 0 0,-3 1 9 0,-3-1-8 15,3-6 8-15,-4 10-8 0,1-10 8 0,-1 6 0 16,1-3 0-16,3-6 0 0,-7 4 0 0,3 2 0 16,-3-3 0-16,-4 3 0 0,4-6 0 0,0 10-10 15,0-4 1-15,0-3 0 16,-3-3-198-16,3 10-39 0</inkml:trace>
  <inkml:trace contextRef="#ctx0" brushRef="#br0" timeOffset="31891.668">26878 12472 518 0,'0'0'46'16,"0"0"-37"-16,0 0-9 0,0 0 0 15,0 0 247-15,0 0 47 0,0 0 10 0,0 0 1 16,0 0-159-16,0 0-32 0,0 0-6 0,0 0-2 16,0 0-58-16,0 0-11 0,0 0-2 0,0 0-1 0,0 0-22 0,0 0-4 15,0 0 0-15,0 0-8 0,0 0 10 0,0 0-10 16,0 0 8-16,0 0-8 0,0 0 11 0,0 0-3 15,0 0-8-15,0 0 12 0,0 0 28 0,0 0 4 16,0 0 2-16,0 0 0 0,0 0-22 0,4 10-5 16,-4-1-1-16,0 7 0 0,0-7-5 0,3 0-1 15,-3 7 0-15,4 3 0 0,-4 0-12 0,3 0 8 16,-3-4-8-16,4 10 0 0,-4-3 0 0,0 3 0 16,3 4 0-16,-3-4 0 0,4 3 8 15,-4-3-8-15,3 0 0 0,-3-3 0 0,4 9 0 0,-4-12-21 16,0 0 3-16,0 6 1 0,0-12 17 0,0 2 0 15,0 4 0-15,0 0 0 0,0-3 0 0,0 2 0 16,-4 1 0-16,1-3 0 0,-1 0 20 0,1-7 7 16,3 0 1-16,0 1 1 0,0-10 5 0,-4 9 1 15,4-9 0-15,0 0 0 16,0 0-84-16,0 0-17 0,0 0-3 0,0 0-674 0,0-9-134 0</inkml:trace>
  <inkml:trace contextRef="#ctx0" brushRef="#br0" timeOffset="32183.759">26928 12525 864 0,'0'0'76'0,"0"-3"-60"0,-4-3-16 0,4 3 0 16,-4-3 188-16,1 6 34 0,3 0 7 0,0 0 2 0,0-3-75 0,-4-4-16 16,1-2-2-16,3 9-1 0,0 0-58 0,0 0-12 15,0 0-3-15,0 0 0 0,0 0 0 0,0 0 0 16,-7 0 0-16,7 0 0 15,0 0-64-15,0 0-22 0,0 0 0 0,-7 0 0 0,0 3 22 0,3 3 12 16,-3 4-2-16,0-1 0 16,0-3-2-16,0 7 0 0,-4-4 0 0,4 7 0 0,-3-7-8 0,-1 7 0 15,1-3 9-15,-1 2-9 0,4-5 0 0,-4-1 0 16,4 7 0-16,0-7 0 0,0 1-11 0,0-1-3 16,-3 0-1-16,3-9 0 15,-1 7-21-15,8-7-4 0,-7 0 0 0,7 0-1 16,0 0-36-16,0 0-7 0,-3-7-2 0,-1-2 0 15,4-7-130-15,0 4-27 0,4-4-5 0</inkml:trace>
  <inkml:trace contextRef="#ctx0" brushRef="#br0" timeOffset="32327.558">26808 12435 986 0,'7'-10'44'0,"-7"10"8"0,7 0-41 0,0 0-11 0,3 0 0 0,1 3 0 16,0-3 139-16,3 7 25 0,-4 2 6 0,4-3 1 16,0-3-58-16,1 7-11 0,-1-1-2 0,0 1-1 15,0-4 16-15,0 3 3 0,0 1 1 0,0-1 0 16,0-3-37-16,0-3-7 0,-10 7-2 0,3-4 0 15,4-3-58-15,-4 4-15 16,0-1 0-16,3-3 0 0,-10-3 0 0,7 0 0 0,-7 0 0 0,7 0-1175 16</inkml:trace>
  <inkml:trace contextRef="#ctx0" brushRef="#br0" timeOffset="36844.841">26575 12450 115 0,'0'0'10'0,"0"0"-10"0,0 0 0 0,0 0 0 15,0 0 104-15,0 0 20 16,0 0 3-16,0 0 1 0,0 0-16 0,0 0-2 16,0 0-1-16,0 0 0 0,0 0-13 0,0 0-2 0,-4-6-1 0,4 6 0 15,0-9-2-15,0 9-1 0,0 0 0 0,0 0 0 16,-7 0-5-16,7 0-1 0,0 0 0 0,0 0 0 16,0 0-25-16,0 0-6 0,0 0-1 0,0 0 0 15,0 0-20-15,0 0-4 0,0 0 0 0,0 0-1 16,0 0-10-16,0 0-1 0,11-7-1 0,-11 7 0 15,0 0 2-15,7 0 1 0,7 0 0 0,-3 0 0 16,-4 0 0-16,0 0 0 0,3 0 0 0,1 0 0 16,-1 0-5-16,1 0-1 0,0 0 0 0,3 0 0 15,0 0-12-15,0-3 9 0,0 3-9 0,0 0 8 16,0 0-8-16,0 0 0 0,0 0 9 0,1 0-9 0,-1 0 0 16,0 0 8-16,0 0-8 0,0 0 0 0,0 0 0 0,0-6 8 15,-3 6-8-15,3 0 0 16,-4 0 0-16,5 0 0 0,-1-3 0 0,0 3 8 0,3 0-21 0,-2-7-4 15,-1 7-1-15,3 0 0 0,-6 0 32 0,3-3 6 16,-3 3 2-16,6-6 0 0,1 6-35 0,0 0-7 16,-4 0-2-16,7-3 0 0,-4 3 37 0,1-6 7 15,0 6 2-15,3 0 0 0,-7 0-24 0,4 0 0 16,-4 0 0-16,0 0 0 0,0-4 0 0,4-2 0 16,-8 6 0-16,4 0 8 0,0-9-8 0,1 9 0 15,-5-6 0-15,4 2 0 0,-3-2 32 0,-1-3 6 16,4 6 1-16,1-7 0 0,-5 4-31 0,4-4-8 15,-3 1 0-15,-1 3 0 0,5-4 0 0,-5 1 0 16,1 0 0-16,-1-1 0 16,-6 1-24-16,6 3-7 0,-3-4-1 0,4 7 0 0,-4-6 32 0,4-1 0 0,-4-6 0 15,3 10 0-15,1-3 8 0,-4-1-8 0,-3 1 9 16,-1 0-9-16,-3-1 9 0,4 1-9 0,-4 2 8 0,-4-2-8 16,4 0 9-16,-3-1-9 15,3 1 10-15,-4-1-10 0,-3 1 10 0,0 0-10 0,0-1 10 0,0 1-10 16,-4-7 8-16,1 7-8 0,-1-1 0 0,0 1 9 15,4 0-9-15,0-7 0 0,-3 6 0 0,6 4 0 16,-6-3 0-16,3 6 10 0,0-7-10 0,-4 4 10 16,4-3-10-16,0-1 10 0,-4 1-10 0,4 2 10 15,-3 4-10-15,3-3 0 0,-4-3 0 0,-3 5 0 16,3-2 0-16,1-3 0 0,-4 9 9 0,3-10-1 16,0 4-8-16,-3 3 0 0,4-3 0 0,-4 3 0 0,-1-4 0 15,1-2 0-15,0 9 0 0,-3-10 8 0,3 7-8 16,-4-3 0-16,4 0 0 0,0 3 0 0,-4-4 0 0,0 4 0 15,1-3 0-15,3 3 0 0,0-3 0 0,-1-4 0 16,1 10 0-16,-3-9 0 0,-1 9 0 0,0-10-13 16,1 10 3-16,-1 0 1 0,0-6 21 0,4 6 4 15,-3 0 0-15,-1 0 1 0,4 0-9 0,-4 6-8 16,4-6 12-16,-3 4-12 16,-1 2 9-16,4 0-9 0,-4-3 0 0,1 7 9 0,-1-4-9 0,0-3 10 15,1 3-10-15,-1-3 10 0,-3 4-10 0,3-4 8 16,1 3-8-16,-1 3 8 0,0-9-8 0,1 10 0 15,3-4 0-15,-4-3 8 0,0 4-8 0,4-4 0 16,-4-3 0-16,1 6 0 0,-1 3 0 0,4-9 0 16,-4 10 0-16,4-10 0 0,0 9 8 0,0-3-8 15,0-2 0-15,0 5 8 0,3-3-8 0,1-3 0 0,-4 4 0 16,3 2 8-16,0-3-8 0,1-2 0 0,-1 5 0 0,-3-3 0 16,4 4 0-16,-1-7 8 0,4 3-8 0,-4 3 0 15,1-5 0-15,-1 2 0 0,1 3 8 0,3 1-8 16,0-4 0-16,-4-3 0 0,4 6 0 0,-4-2 0 15,4 2 0-15,-3 1 0 0,-1-1 0 0,4-3 0 16,0 4 0-16,3-7 0 0,-3 6 0 0,0 1 0 16,0 2 0-16,4-2 0 0,3 2 0 0,-4-3 0 15,1-2 0-15,-1 2 0 0,4 7 0 16,-3-7 0-16,3 1 0 0,0-1 0 0,-4 0 0 0,4 7 0 16,4-3 0-16,-1-4 0 0,1 1 0 0,3-1 8 15,-4 7-8-15,4-7 0 0,0 7 0 0,0-4 0 0,4 1 0 0,0-1 0 16,-1-2 0-16,1 5 0 15,-1-5 0-15,4 5 0 0,-3-2 0 0,3 3 0 0,0-7 0 0,0 1 0 16,0-1 0-16,1 7 0 0,-5-7 0 0,4-6 0 16,4 7 0-16,-4-4 0 0,4 3 0 0,-4-2 0 15,3-4 0-15,-2 6 0 0,2-9 8 0,-3 9-8 16,0-9 0-16,4 7 8 0,-4-7 3 0,0 3 0 16,4-3 0-16,-4 0 0 0,-3 0-11 0,-1 0 0 15,4 0 0-15,-3 6-11 0,-1-6 11 0,5 0 0 16,-5 0 0-16,4 0 0 0,-3 3 0 0,3-3 0 15,-7 7 0-15,4-7-12 16,-1 0-16-16,-3 6-3 0,4-6-1 0,-1-6 0 16,5 6-171-16,-1-7-34 0</inkml:trace>
  <inkml:trace contextRef="#ctx0" brushRef="#br0" timeOffset="42323.084">25488 13585 806 0,'7'35'36'0,"-3"-26"7"0,-4-9-35 0,0 0-8 15,7-6 0-15,-7 6 0 16,3-3 53-16,-3 3 9 0,7 0 2 0,4-6 0 0,0 6 0 0,-4-4 0 16,0-2 0-16,3 6 0 0,-3 0 0 0,0-3 0 15,0-3 0-15,1 6 0 0,2-7-16 0,1 7-2 16,-1 0-1-16,1 0 0 0,3 0-5 0,0 0 0 16,0 0-1-16,4 0 0 0,-4 7-7 0,0-7 0 15,4 0-1-15,-1 0 0 0,4 0-5 0,-3 0-1 16,3 0 0-16,0 0 0 0,1 0-4 0,-1 0-1 0,3-7 0 15,1 4 0-15,0 3-1 0,0-6-1 0,3 6 0 16,-4-3 0-16,1-3-9 0,0-4-1 0,3 7-8 16,0-3 12-16,-3-4-1 0,3 4-1 0,-3 3 0 15,-4-6 0-15,0 2 1 0,0-2 0 16,1 0 0-16,-5-1 0 0,-3 1-20 0,4-1-4 0,-7-5-1 0,3 5 0 16,-4-2 62-16,4-4 13 15,-3 0 3-15,0 7 0 0,-4-10-45 0,3 3-9 0,1 4-2 0,-1-4 0 16,-3-3-8-16,4 4-11 0,-4-4 3 0,0 6 0 15,4-2 22-15,-8 5 5 0,4 1 1 0,-3 3 0 16,-1-4-20-16,-3 10 10 0,4 0-10 0,-4-9 8 16,-4 6 2-16,4-4 0 0,0-2 0 0,-3 3 0 15,-1-4 10-15,-3 7 3 0,4-6 0 0,-1-1 0 16,-3 1 0-16,0-4 0 0,0 4 0 0,-4-4 0 16,1-2-7-16,-4 5 0 0,0-5-1 0,-1 5 0 0,1-2 0 15,-3-4 0-15,3 7 0 0,-8-1 0 0,1 4-7 0,4-3-8 16,-5 5 11-16,-2-2-11 0,-1-3 9 15,0 9-9-15,1-10 0 0,-1 10 9 0,-3 0-9 0,3-6 0 16,-3 6 0-16,0-3 8 0,-1 3-8 0,1 0 0 16,0 0 0-16,-4 0 8 0,0 0-8 0,4 0 8 15,-3 0-8-15,2 0 8 0,-2 0-8 0,-1 0 10 16,0 0-10-16,4 3 10 16,-4 3-10-16,4-6 10 0,0 10-10 0,3-4 10 0,0-3-10 0,4 7 0 15,0-1 0-15,0 7 8 0,0-7-8 0,-1 10 0 16,1-3 0-16,0 2 0 0,0 1 0 0,3 0 0 15,-3 3 0-15,7-3 0 0,0 0-9 0,3-1 9 16,-3 1 0-16,7 6 0 0,4-6-8 0,-1 9 8 0,4-9 0 16,0 6 0-16,4 0-13 0,3 4 4 0,0-1 1 15,3-3 0-15,-3 0 8 0,4 0-8 0,3 3 8 0,0 0-8 16,0-2 8-16,0-5 0 0,0 5 0 0,8-8 0 16,-5-2 0-16,4 3-8 0,-3-3 8 0,3-4 0 15,4-6 0-15,0 4 0 0,-1-1 0 0,5-3-8 16,-5-2 8-16,8 2-10 0,0-3 10 0,0-3-10 15,3 0-78 1,-3 0-16-16,3 0-4 0,7 0-662 0,-7 0-133 0</inkml:trace>
  <inkml:trace contextRef="#ctx0" brushRef="#br0" timeOffset="43342.7328">26229 14692 576 0,'-11'35'25'0,"8"-32"6"0,3-3-31 0,0 0 0 16,0 0 0-16,0 0 0 0,0 0 207 0,0 0 35 16,0 0 7-16,0 0 2 0,7 9-170 0,4-9-33 15,3 7-8-15,0-7 0 0,3 3-6 0,5-3-1 16,2-3 0-16,5 3 0 0,-1 3-2 0,7-3-1 0,0 6 0 15,4-6 0-15,-4 0-2 0,1 6-1 16,-1-3 0-16,0-3 0 0,4 7-1 0,0-4 0 0,-4-3 0 0,4 6 0 16,0-6 2-16,-4 0 0 0,7 0 0 0,1-6 0 15,-5 6-8-15,8-3 0 0,-3-4-1 0,6-2 0 16,-7-7-7-16,4 7 0 0,-7-10-1 0,3 7 0 16,-3-4-3-16,-7-3 0 0,0 0 0 0,-1-3 0 15,-2-6 3-15,-1 3 0 0,-3 3 0 0,-1-3 0 16,-3-3 4-16,1 3 1 0,-8-4 0 0,0 1 0 15,-7 3 1-15,0 0 1 0,0 0 0 0,-7 3 0 16,-4 6 7-16,1-2 2 0,-4-1 0 0,-4 0 0 16,-3-3-9-16,0 3-2 0,-4 0 0 0,1-6 0 15,-4 6-3-15,-4 1-1 0,4 2 0 0,-4 3 0 16,-3-2 0-16,0-4-1 0,-8 3 0 0,-2 4 0 16,-1-4 5-16,0 7 2 0,0-1 0 0,-3 1 0 15,-1 2-4-15,1-2-1 0,0 6 0 0,-1 3 0 16,8 0-3-16,-4 3-1 0,4-3 0 0,-4 6 0 15,0 4-9-15,4-1 0 0,-4 1 9 0,1 5-9 0,2-2 0 16,1-4 0-16,-4 7 0 0,4 3 0 0,0-1 0 0,-1-2 0 16,8 3 0-16,3 0 0 0,1 0 0 0,-1 3 0 15,4-4 0-15,-4 1 0 0,4 9 0 0,3-2 0 16,-3-8 0-16,4 11-8 0,-5-4 8 0,5 0 0 16,-1-3 0-16,4 3 0 0,3 3 0 0,1-3 0 15,-1 3 0-15,4-3-8 0,7 0 8 0,-3 1 0 16,3-5 0-16,0 5 0 0,7-1-9 0,3-3 9 15,1-7-10-15,-4 4 10 0,7-3-12 0,0-4 12 16,0 4-13-16,4-7 5 16,0 7-89-16,3-3-18 0,0-4-3 0,7 4-629 15,4-10-125-15</inkml:trace>
  <inkml:trace contextRef="#ctx0" brushRef="#br0" timeOffset="44874.85">27171 13701 748 0,'0'0'67'0,"0"0"-54"16,0 0-13-16,0 0 0 16,0 0 80-16,7-6 12 0,0 3 4 0,4 3 0 0,-1-6-12 0,4 6-1 15,-3-3-1-15,3 3 0 0,4 0-11 0,-4-7-3 16,3 7 0-16,1 7 0 0,3-4-14 0,-3 3-3 15,3-3-1-15,0-3 0 0,4 6-14 0,0-2-4 16,3 2 0-16,4 0 0 0,-1-3-4 0,8-3-2 16,3 0 0-16,1 0 0 0,3-3-5 0,-4-3-1 15,4-4 0-15,0 1 0 0,0-7 9 0,3 4 2 16,-3-4 0-16,3 0 0 0,-3-2-6 0,0-1-1 0,-4 0 0 16,4-6 0-16,-7 6 1 0,0 0 0 0,-4-6 0 0,-3 6 0 15,-8 1 6-15,1-8 1 0,-4 8 0 16,-3-7 0-16,-4 6-6 0,-3-6-1 0,-1 6 0 0,-3 0 0 15,-3-6-3-15,-4 6-1 0,0 0 0 0,-4 0 0 16,1 1-8-16,-1-4-1 0,-6 0-1 16,-1-3 0-16,0 0-11 0,-3 3 10 0,-3-3-10 0,-4-1 10 15,-4 1-2-15,0 7 0 16,-3-1 0-16,0 0 0 0,0 3 4 0,-1-3 0 0,-2 10 0 0,-1 0 0 16,0-1-4-16,-3 4-8 0,-1-3 12 0,5 5-4 15,-1-2 0-15,4 3 0 0,-4-3 0 0,0 3 0 16,-3-4-8-16,3 7 0 0,-3 0 0 0,-4 0 8 15,-3 0-8-15,3 10 0 0,4-10 0 0,-4 9 8 0,0-3-8 16,4 4-11-16,0-1 3 0,-4 1 0 0,7 5 8 16,-3-2 11-16,-4 6-3 0,0-4 0 0,0 4-8 15,4 0 0-15,-4 6 0 0,0-6 0 0,4 0 0 0,3 6-11 16,4 0 3-16,0-6 0 0,3 6 8 0,1-3 0 16,2 0 0-16,5 0-8 0,3 3 8 0,0 3 9 15,3-3-1-15,4 9-8 0,7-5 0 0,0-4 0 16,3 3 0-16,4 0-12 0,8-3 3 0,-1 4 1 15,3-1 0-15,8-3 0 0,-4 0 8 0,0 0 0 16,1-3 0-16,2-3 0 0,1 6 0 0,3-9-13 16,0-4 3-16,1-2 1 15,-1 5-28-15,0-5-6 0,0-1-1 0,4 0-751 16,-4-2-150-16</inkml:trace>
  <inkml:trace contextRef="#ctx0" brushRef="#br0" timeOffset="46955.348">26084 13758 1245 0,'-17'6'55'0,"10"4"12"0,0-10-54 0,-4 9-13 15,-3-9 0-15,0 9 0 0,0-9 110 0,-4 7 19 16,0-4 4-16,1 3 1 0,-1-6-30 0,-3 3-7 0,3-3-1 0,-3-3 0 15,0 3-22-15,0 0-5 0,0 0-1 0,0-6 0 16,-4 6-6-16,4 0-2 0,-4 0 0 0,0-3 0 16,1 3-15-16,-1 0-3 0,0 0-1 0,-3 3 0 15,0-3-12-15,0 0-2 0,-1 6-1 0,-2-3 0 16,2-3-5-16,-2 0-1 0,2 0 0 0,5 0 0 16,-1 6-12-16,4-6-8 0,0 0 8 0,-1 0-8 15,5 0 0-15,3 0 0 0,0-6 0 0,3 6 0 16,4 0 0-16,-4 0 0 0,8 0 0 0,3 0-8 15,0 0-35 1,0 0-6-16,0 0-2 0,0 0 0 0,3 10-134 0,4 2-27 16,4 1-6-16,3-4-747 0</inkml:trace>
  <inkml:trace contextRef="#ctx0" brushRef="#br0" timeOffset="47322.329">25739 13620 1458 0,'0'0'64'0,"0"0"14"0,0 0-62 0,-7 0-16 16,0 0 0-16,0 3 0 0,-8-3 124 0,5 9 21 16,-8-2 5-16,1 2 1 0,-1 0-71 0,0 1-15 15,1-1-2-15,-5 1-1 0,5 5-20 0,-4-5-4 16,3-1-1-16,-7-3 0 0,4 4-4 0,0-1-1 16,3-6 0-16,-3 7 0 0,0-10-1 0,3 6-1 15,1 4 0-15,-1-4 0 0,4-3-3 0,-4-3-1 16,4 6 0-16,0-3 0 0,0-3-1 0,3 7 0 0,1-7 0 0,-1 3 0 15,4-3-9-15,0 0-1 0,-3 6-1 0,6-6 0 16,4 0-4-16,0 0-1 0,-7 0 0 0,7 0 0 16,-7 3-9-16,7-3 0 15,0 0 0-15,0 0 8 0,0 0-8 0,0 0 0 0,0 6 0 0,3 4 0 16,5-1 0-16,-1 1-12 0,7-1 4 0,0 0 8 16,3 1-10-16,1 6 10 0,0-7 0 0,6 7-9 15,1-4 9-15,0-2 0 0,-1 2 0 0,5 1 0 16,-5-4 0-16,1 0 0 0,0 1-8 0,-1-1 8 15,-2-2-25-15,2 2 0 0,-2 0 0 0,-1 1 0 16,0-4-148 0,0-3-30-16</inkml:trace>
  <inkml:trace contextRef="#ctx0" brushRef="#br0" timeOffset="65206.096">9920 13827 1382 0,'0'0'61'0,"0"0"13"0,4-6-59 0,-1 2-15 0,-3 4 0 0,4-9 0 16,3 3 57-16,-4-4 9 0,4 7 2 0,4-3 0 15,-4 6-28-15,4 0-6 0,-1-3-1 0,1 3 0 16,-11 0-1-16,7 3 0 0,7-3 0 0,-4 6 0 16,-2-3-4-16,-1 4 0 0,0-4-1 0,3 6 0 15,-3-3-27-15,-3-2 0 16,-4-4 0-16,3 6 0 0,-3 3 22 0,0-9-1 0,0 0 0 0,0 10 0 16,0-10-21-16,0 0 0 0,-7 0 0 0,0 6 0 15,-3-6 0-15,3-6 11 0,0 6-11 0,-1-4 12 0,-6-2 12 16,7 3 2-16,-3-3 1 0,3-4 0 15,0 4 15-15,3 6 3 0,-3-9 1 0,4 6 0 0,3 3-27 0,0 0-6 16,0-7-1-16,3 4 0 0,4-3-12 0,0 3 0 16,-3-3 0-16,6 6 0 0,-3 0 0 0,0 0 0 15,4 0 0-15,0 6 0 0,-11-6 0 0,7 3 0 16,3 6 0-16,-3-2 0 0,0 2 0 0,0-6-8 16,0 13 8-16,0-7 0 0,-3 1-23 0,0-1 3 15,-8 0 0-15,4 1 0 0,0-4 11 0,0-6 9 16,-7 10-12-16,3-10 12 0,-6 9 0 0,6-9 0 15,-6 0 0-15,3 0 0 0,-4 0 36 0,4 0 8 16,-4-9 2-16,4 9 0 0,-3-10-38 0,3 4-8 16,3-4 0-16,1 10 0 0,-1-9 0 0,4 9 0 15,0-3 0-15,4-3 0 0,3 2 0 0,3-2 0 0,-3 3 0 0,4-3-10 16,0 6 10-16,3 0-8 16,0 0 8-16,-4 6-8 0,4-3 8 0,1-3 11 0,-5 10-3 15,1-10 0-15,-4 9-20 0,3-3-4 16,1 4 0-16,-8-7-1 0,-3-3 5 0,4 9 0 0,3-2 1 0,-7 2 0 15,0-9 11-15,0 9 0 0,0-9-9 0,0 10 9 16,0-10 0-16,0 6 0 0,-11-3 0 0,8-3 0 16,3 0 17-16,0 0-1 0,-11 0-1 0,1 0 0 15,-1-3 12-15,4-3 2 0,0 3 1 0,0-4 0 16,-4 4-14-16,4-3-2 0,7 6-1 0,0 0 0 16,-3-3 17-16,3 3 3 0,0 0 1 0,0 0 0 15,0-6-58-15,0 6-12 0,0 0-3 0,0 0 0 16,10-7 11-16,-2 7 3 0,-8 0 0 0,7 7 0 0,0-1 25 15,0-3 19-15,-7-3-3 0,3 9-1 0,-3 1-15 0,0-10 0 16,4 6-9-16,-4 3 9 0,-4-5 0 16,4-4-9-16,0 0 9 0,0 0 0 0,0 0 0 0,0 0 0 15,-3 6 12-15,3-6-4 16,-7 0 4-16,0 0 2 0,0-6 0 0,-1 2 0 0,1 4 3 0,7 0 1 16,-7-6 0-16,4 6 0 0,3 0-1 0,-7 0 0 15,0-3 0-15,7 3 0 0,-4 0-17 0,4 0 0 16,0 0 0-16,0 0 0 0,0 0-8 0,0 0-3 15,0 0 0-15,7 3 0 0,0-3 11 0,0 6-10 16,4-6 10-16,-4 4-10 16,4 2-66-16,-4-6-14 0,-7 0-2 0</inkml:trace>
  <inkml:trace contextRef="#ctx0" brushRef="#br0" timeOffset="71533.857">9631 10578 986 0,'0'0'44'0,"-4"10"8"0,-3-1-41 0,4-9-11 16,3 0 0-16,0 0 0 0,-4 9 112 0,4-9 20 16,-7 7 4-16,7-7 0 0,0 0-65 0,0 0-14 15,0 0-2-15,7 3-1 0,-3 6-31 0,6-3-7 16,-3-2 0-16,4 2-1 0,0-6-15 0,6 9 0 15,1-9 0-15,7 10 0 0,-4-10 31 0,7 6 3 16,0-3 1-16,7 6 0 0,-3-9-25 0,7 0-10 16,3 10 8-16,4-10-8 0,-7 0 10 0,7 0-10 15,0 0 12-15,3-3-12 0,-7-4 14 0,4-2-4 16,4 0-1-16,3-10 0 0,3 9 1 0,-7-5 0 16,-6-4 0-16,6 0 0 0,-3 3 3 0,0-6 1 0,-11-3 0 15,0 7 0-15,4-1-22 0,-4-3-5 16,-6 3-1-16,-1 0 0 0,-3-6 30 0,-1 6 7 0,8-6 1 0,-11 3 0 15,-3-3-13-15,0 0-3 0,6-3 0 0,-3 0 0 16,-7-1 20-16,1-2 3 0,-1 3 1 0,0 0 0 16,0-1-45-16,-7-2-9 0,0 3-2 0,0-7 0 15,7 7 24-15,-10 3 13 0,-8-3-1 0,1-7-1 16,3 7 22-16,-7 3 5 0,0-6 1 0,-8-1 0 16,-6 4-11-16,7-6-3 0,0 5 0 0,-7-5 0 15,-14 6 3-15,6-7 1 0,12 1 0 0,-1 5 0 0,-7-5-12 16,1 6-2-16,-8-1-1 0,7 1 0 15,8-3-3-15,-5 9-1 0,-9-3 0 0,6 6 0 0,4-6 2 16,0 9 0-16,-8-3 0 0,1 1 0 0,-3 2-4 0,2 7-8 16,-2-4 12-16,-1 4-4 0,-14-1-8 0,11-2-11 15,6 9 3-15,-2-4 0 16,-5-2 19-16,1 9 4 0,-4-3 1 0,1 3 0 0,-1 0-16 0,0 0 0 16,-7 0 0-16,4 3 0 0,-1-3 8 0,1 0-8 15,0 9 0-15,-4-9 0 0,7 7 15 0,0-4-3 16,4 3-1-16,0 10 0 0,3-7-11 0,0 4-17 15,0 2 4-15,4 1 1 0,0-4-6 0,-4 4-1 16,-3 3 0-16,0 0 0 0,-1 6 19 0,5 3 8 16,-5-3-8-16,1 3 12 0,0 1-12 0,3 5 0 15,4-6 0-15,-4 7 0 0,4-10 0 0,3 9-8 16,4-5 8-16,0 5 0 0,0-6-8 0,3 1 8 16,-3-1 0-16,3 3 0 0,4-3 0 0,0 7-8 0,0-7 8 15,3 0 0-15,4 7-9 0,0-7 9 0,4 3-13 0,-1 1 5 16,4-1 8-16,4-3-10 0,-1 7 10 0,1-7-10 15,3 7 10-15,3-7-10 0,1 0 10 16,3 0-10-16,-3 4 10 0,6-4 0 0,1-3 0 0,3-3-8 16,0 3 8-16,4-6 0 0,7 6 0 15,-1-6 0-15,1-4 30 0,7-2 2 0,3 3 0 0,4-7 0 32,0-3-50-32,0-3-10 0,0 4-1 0,0-4-1 0,0-3 30 0,-1 0 0 0,-2 0 0 0,3 0 0 15,-1-3-21-15,-2 3-8 16,3-7-2-16,-1 7-706 0,-2-9-142 0</inkml:trace>
  <inkml:trace contextRef="#ctx0" brushRef="#br0" timeOffset="74647.739">10054 13802 1036 0,'0'19'23'0,"0"-19"5"0,0 0 0 0,0 0 1 0,0 0-29 0,0 0 0 15,0 0 0-15,0 0 0 0,0 0 92 0,0 0 12 16,0 0 2-16,0 0 1 0,-3-4-33 0,3 4-6 16,0 0-2-16,0 0 0 0,-7-6-13 0,3 6-2 15,4 0-1-15,0 0 0 0,0 0-2 0,0 0-1 16,-7-3 0-16,3-3 0 0,4 6-2 0,-7 0 0 16,0 0 0-16,0-3 0 0,0 3-3 0,-3 0-1 15,3 0 0-15,-4 0 0 0,0 3-8 0,1-3-1 16,-1 0-1-16,-3 6 0 0,0-6-8 0,3 3-2 15,1-3 0-15,-1 0 0 0,1 6-8 0,-4-6-1 0,3 0-1 16,-3 0 0-16,0 0 3 0,-4 0 1 16,4-6 0-16,0 6 0 0,0-3-1 0,-4 3 0 0,4-6 0 15,-4 6 0-15,4-3-14 0,-3-4 0 0,3 7 0 0,-4-3 0 16,4-3 24-16,0 6 1 0,-7-3 1 0,3 3 0 16,4-6-14-16,-7 6-4 0,3 0 0 0,-3 0 0 15,3 0 2-15,-3 0 0 0,3 0 0 0,-6 0 0 16,3 0-10-16,-4 0 0 0,7 0 0 0,1 0 0 15,2 0 0-15,-2 0 0 0,3 0 0 0,-4 0 0 16,4 0 0-16,0 0 0 0,-4 0 8 0,4 0-8 16,0 0 0-16,0 0 0 0,0 0 0 0,0 0 0 15,3 0-14-15,0 0-2 0,1 0 0 0,-1 6 0 16,4-3-11-16,-3-3-2 0,3 0-1 16,7 0 0-16,-7 9-129 0,7-9-25 0,0 0-6 15</inkml:trace>
  <inkml:trace contextRef="#ctx0" brushRef="#br0" timeOffset="74972.531">9317 13532 1728 0,'0'0'38'0,"0"0"8"0,-4 9 2 0,-3 1 0 0,4-1-39 0,-4 7-9 0,-4-7 0 16,1 1 0-16,-1 5 53 0,-3-2 9 15,0-4 2-15,0 1 0 0,0-1-9 0,-1 4-2 0,-2-10 0 16,3 6 0-16,0-2-16 0,-1-4-3 0,1 3-1 0,4-3 0 16,-1 3-8-16,1-2-1 0,-1 2-1 0,0 0 0 15,1-3-1-15,3 7 0 0,0-4 0 0,-4 3 0 16,4-6-1-16,0 7 0 0,3-4 0 0,1 4 0 16,-4-1-4-16,7 0-1 0,-4-2 0 0,4-4 0 15,0 6-16-15,4-3 10 0,-1 4-10 0,4-1 8 16,4 1-8-16,0-4 0 0,3 3 0 0,0-6-11 15,0 7 11-15,0-1 0 0,11-2-9 0,-4 2 9 16,4 0 17-16,-4-2 8 0,4-4 2 0,-1 3 0 16,8-6-43-1,0 3-9-15,-4-3-2 0,7 0-741 0,0 0-149 0</inkml:trace>
  <inkml:trace contextRef="#ctx0" brushRef="#br0" timeOffset="92764.633">12481 10810 1058 0,'0'0'47'0,"0"0"9"0,7 10-44 0,4-1-12 16,3 0 0-16,4-2 0 15,3 2 22-15,0-6 2 0,11 3 1 0,0 4 0 0,-1-4 41 0,8-3 8 16,3 4 2-16,4-4 0 15,4-3 7-15,-1-3 1 0,0-4 1 0,11 7 0 0,-3-3-38 0,3-9-8 16,-4 2-2-16,8-2 0 0,-8-4-6 0,4-3-2 16,0 3 0-16,7-2 0 0,-3-7 1 0,3-4 0 15,0 1 0-15,-4 0 0 0,-6-3-7 0,6 2-2 16,-6-5 0-16,-1 6 0 0,1-7-2 0,-5 7-1 16,5 3 0-16,-8-3 0 0,-3-1-4 0,0 1-1 15,-11-3 0-15,1 3 0 0,-8-7 0 0,-4 7 0 16,-2-7 0-16,-5 7 0 0,-6-6 4 0,-1-1 1 15,-6 4 0-15,-4-10 0 0,-7 10 18 16,-7-10 3-16,-4 3 1 0,-7 1 0 0,-6-7-10 0,-8 0-2 0,-7 0 0 16,-3 0 0-16,-1-9 0 0,-3 9 0 15,4-3 0-15,3-3 0 0,0 6 14 0,0 6 2 0,-7 0 1 16,1-5 0-16,2 8-45 0,-3 1 0 16,0 2-10-16,-3 1 2 0,6 0 8 0,-2 5 11 0,-1-2-3 15,-7 3 0-15,3 0-17 0,-3 6-4 0,0 4-1 16,-3 2 0-16,-1-3 2 0,1 13 0 0,-1-3 0 0,-3 6 0 15,7 9-1-15,-3-2 0 0,3 2 0 0,0 4 0 16,10-7-10-16,1 9-1 0,3-2-1 0,-3 6 0 16,6 0 25-16,5 3 0 0,9-4 0 0,1 1 0 15,0 6 13-15,3-3 8 0,1 3 2 0,-1 4 0 16,0-4-23-16,1 3 0 0,-1 13 0 0,0 3 0 16,4 3 0-16,-4 6 0 0,4 0 0 0,0 4 0 15,7 2 0-15,3-2 0 0,4 2 0 0,0 4 0 16,4 0 0-16,6-7 0 0,8 4 0 0,-1-7 0 0,8 0 0 15,3-6 0-15,0-3 0 0,4-9 0 0,3 2 0 0,4 4 0 16,3-3 0-16,1-1 0 16,2-2 0-16,1-1 0 0,3 10 10 0,1-9-10 0,6-4 0 0,4 10 0 15,0-10-13-15,0 4 4 16,3-1 9-16,4 4 12 0,0-4-2 0,7-5-1 16,-3 2-161-16,-8-9-32 0</inkml:trace>
  <inkml:trace contextRef="#ctx0" brushRef="#br0" timeOffset="96790.255">12171 13827 1497 0,'-25'-6'32'0,"15"6"8"0,-5-4 0 0,5 4 4 0,-1-6-36 0,-3 3-8 0,4-3 0 0,-1 6 0 16,4-3 104-16,0-4 20 0,0 7 3 0,0 0 1 16,7 0-52-16,0 0-9 0,0 0-3 0,0 0 0 15,0 0-20-15,7 0-4 16,3 10 0-16,5-4-1 0,2 3-39 0,4 1 0 0,4-1-12 0,3 1 4 16,-3-1 8-16,3 0 0 0,0 1 0 0,11 6-8 15,-4-7 8-15,8 0 0 0,-1 7 0 0,11-7-8 16,4 7 8-16,2-3 0 0,-2-4 8 0,6 0-8 15,-3 7 15-15,4-6-2 0,-1-1 0 0,4 0 0 16,4-2-1-16,0-4 0 0,-1 3 0 0,-3-6 0 16,-3-6-2-16,3-4-1 0,-4 7 0 0,8-3 0 15,-4-10-9-15,0 4 0 0,0-7 0 0,3-6 0 16,-10 6 0-16,-3-6 0 0,-4 0 0 0,3-3 0 0,-6-7 13 16,-8 4 4-16,0-4 1 0,-3 1 0 0,-7-1-29 15,-4 7-5-15,-3-6-2 0,-4-1 0 0,-7 4 42 16,-3-4 9-16,-8 1 2 0,-6-4 0 0,-5-3-13 0,-6-3-2 15,-3 4-1-15,-4-10 0 0,-4 6-3 16,-32-41 0-16,15 19 0 0,21 47 0 16,-7-9-4-16,-1 3 0 0,-2-3-1 0,-5 3 0 15,-2-4-11-15,-5 4 12 0,-10 7-12 0,-3-11 12 0,3 10-12 0,-3 1 12 16,-4-7-12-16,-7 9 12 0,3-3-12 0,-3 7 0 16,-7-4 9-16,-7 6-9 0,3 4 0 0,1-3 8 15,-1 6-8-15,-3 3 0 16,0 0-23-16,0 3-9 0,-1 6-1 0,-2 1-1 0,13 5 50 0,4 4 11 15,-3 0 1-15,-1 12 1 0,8-3-29 0,-64 35 0 0,35-9-8 16,57-29 8-16,-4 6-25 0,3 3 1 0,1 10 1 16,0 3 0-16,0 7 23 0,-29 52 18 0,25-21-3 15,29-54-1-15,-1 13-14 0,8-3 8 0,-4 6-8 0,10 6 0 16,4 4 0-16,4 2 0 0,3-2 0 0,4-4 0 16,3 0 0-16,7-2 0 0,0-7 0 0,7-4-10 31,4 1-25-31,7-13-5 0,3 0 0 0,8-12-1116 0</inkml:trace>
  <inkml:trace contextRef="#ctx0" brushRef="#br0" timeOffset="102911.909">10185 13720 518 0,'-11'-15'23'0,"11"15"5"0,0 0-28 0,0 0 0 0,-7-4 0 0,4 4 0 15,-1 0 127-15,0 0 20 0,4 0 4 0,-3 0 1 16,-4-6-79-16,0 6-15 0,7 0-3 0,0 0-1 15,-7 0-24-15,3 0-5 0,4 0-1 0,0 0 0 16,0 0-36-16,0 0-8 0,-7 6-2 0,7-6 0 16,-3 0 69-16,-1 4 13 15,-3 2 4-15,7-6 0 0,-3 0-56 0,-4 9-8 0,3-9 0 0,4 0-10 16,-7 6 30-16,3-2 7 0,-3 2 1 0,4-3 0 16,-4 3 2-16,3-6 1 0,4 0 0 0,0 0 0 0,-10 3-17 0,3-3-3 15,7 0-1-15,0 0 0 0,0 0 46 16,-7 7 10-16,-1-4 2 0,1-3 0 0,0 0-28 0,0 0-4 15,0-3-2-15,-3 3 0 0,-1-7-9 0,4 7-1 16,-4 0-1-16,1 0 0 0,-1-3-8 0,-3 3-2 16,4 0 0-16,-1-6 0 0,0 6-1 0,1 0 0 15,-4 0 0-15,0 0 0 0,-4 0 4 0,-3 0 0 16,0 0 0-16,-1 0 0 0,1 6 1 0,0-6 1 16,-4 3 0-16,4 4 0 0,0-4-6 0,0 3 0 15,0-3-1-15,0 4 0 0,-1 2-11 0,5-3 0 16,-8-3 9-16,4 7-9 0,3-1 0 0,1-3 8 15,-4-2-8-15,3 2 0 0,0 3 0 0,8-9 0 0,-8 6 0 16,4-2 0-16,-4-4 11 0,8 6-3 16,-1-6 0-16,1 3 0 0,-5-3-8 0,5 6-11 15,-1-6 3-15,1 0 0 0,3 0 8 0,-4-6 0 16,-3 6 0-16,3 0 0 0,1 0 0 0,-4 0 11 0,3-3-3 16,-3 3 0-16,3 0-8 0,1-6 0 0,3 6 0 0,-4 0 0 15,1 0 0-15,2-4 8 0,1-2-8 0,0 6 0 16,0 0 0-16,4-3 0 0,3 3-9 0,-4 0 9 15,4 0 0-15,0 0 0 0,-7 0 0 0,7 0 0 16,0 0 0-16,-7-6 0 0,0 6 0 0,7 0 0 16,0 0 0-16,0 0 0 0,-7-6 0 0,0 2-10 15,3-2 10-15,-3 6 0 0,4-3 0 0,3 3 0 16,-7-6 0-16,7 6 0 0,0 0 0 0,0 0 0 16,-4 0 0-16,4 0 9 0,0 0-1 0,0 0-8 15,0 0 0-15,0 0 0 0,0 0-15 0,4 9 5 0,6-3 10 0,-3 4 12 16,4 5-2-16,-4-2-1 0,7 6-9 0,-3-3 0 15,-1 2 0-15,1 1 0 16,0-3 0-16,3 3 0 0,-4-4 0 0,1-2 0 0,-4 3 0 0,0-1 0 16,0-2 0-16,0-4 0 15,-3 1-21-15,-1 5 3 0,1-8 1 0,-4-7 0 16,0 0-19-16,0 0-4 0,0 0-1 0,0 0 0 16,0 0-43-16,-7-7-8 0,0-2-1 0,-4-7-1 15,0 4-6-15,1-7 0 0,-4 3-1 0,3-3 0 16,-3 1 15-16,3-8 3 0,1 11 1 0,-1-4 0 0,-3 3 56 0,7 4 11 15,-4-4 3-15,4 7 0 0,4-4 40 0,-4 1 8 16,3 2 1-16,4 7 1 0,0-3-1 0,0 6 0 0,0-10 0 16,4 7 0-16,-1-3 8 0,4-3 2 15,0-1 0-15,1 10 0 0,-1-6-8 0,3-4-2 0,1 7 0 16,-4-3 0-16,3-3-16 0,4-1-3 0,4 7-1 16,-4-9 0-16,4 2-17 0,0 1 0 0,3-1 0 0,0-9-824 15</inkml:trace>
  <inkml:trace contextRef="#ctx0" brushRef="#br0" timeOffset="109040.847">9648 10704 1267 0,'0'0'28'0,"0"0"5"0,0 0 2 0,0 0 1 0,0 0-36 0,0 0 0 15,0 0 0-15,0 0 0 16,0 0 96-16,0 0 12 0,0 0 2 0,0 0 1 0,0 0-58 0,0 0-11 15,0 0-2-15,8 0-1 0,-1 0-10 0,3 6-1 16,-3-3-1-16,4-3 0 0,-1 6-10 0,5-3-1 16,6 4-1-16,3 2 0 0,-2-6-15 0,6 3 9 15,-4-2-9-15,8 2 8 0,-4 0-8 0,8-3 0 16,-1 4 0-16,0-4 0 0,-7-3 0 0,8-3 0 16,-1-4 0-16,0 7-11 0,-3-3 20 0,3-3 4 15,8 0 1-15,-1-4 0 0,4 1-6 0,-7-1-8 16,-1 1 11-16,8-10-11 0,4 3 13 0,-8 4-4 15,-7-4-1-15,4-3 0 0,0 1 0 0,-4-7 0 16,-3-1 0-16,0 8 0 0,-11-11 0 0,7 4 0 16,4 0 0-16,-7 3 0 0,-15-3 6 0,8 0 1 15,10-3 0-15,-7-7 0 0,-7 7 1 0,4 0 1 16,-4-7 0-16,7 1 0 0,-3-4 0 0,-8 4 0 0,-6-4 0 16,-1-6 0-16,12 10 1 0,-12-4 0 15,-6 4 0-15,-1-1 0 0,-3 7-2 0,3 0 0 0,-3-7 0 0,-7 7 0 16,-7-3-16-16,4 2 0 0,6-5 0 0,-14 3 0 15,-7-4 38-15,4 1 1 0,7-1 0 0,-4-3 0 16,-3 4-23-16,-4 0-4 0,1-1 0 0,2 7-1 16,8 0-11-16,-7 2 10 0,-7-2-10 0,3 3 10 15,11 3-10-15,-7 0 0 0,-4 0 0 0,0 7 8 16,0-4 0-16,4 3-8 0,3 4 12 0,-3-4-4 16,-11 7-8-16,4 2 0 0,7-2-10 0,-4-1 10 15,0 10 0-15,-3 0 0 0,3-3 0 0,-3 3 0 0,0 3 0 16,0-3-9-16,-4 10 9 0,-4-4 0 0,5-3 0 0,2 4-8 15,-2 2 8-15,-1 0 0 0,3 1 0 0,1-4 0 16,3 7 0-16,1-4 0 0,-1 4 0 0,0-1 0 16,0 4 0-16,1-4-8 15,2 4 8-15,-2 3 0 0,-5-4 0 0,1 4-8 0,7 0 8 0,-4 9 0 16,0-3 0-16,1 10 0 0,2 3 0 0,1-4 0 16,4 4 0-16,-1 6-8 0,0-10 8 0,8 1 0 15,-5 2 0-15,8-2 0 0,0-7 0 0,0 6 0 16,3-5 0-16,1 5 0 0,3-6 0 0,0 7 0 15,-4 9 0-15,8-7 0 0,-1 7 0 0,4-3 0 16,0 0 0-16,7 3 0 0,0-4 0 0,4-2 0 16,-1 0 0-16,5-4 0 0,2 1 0 0,1-1 0 15,3-6 0-15,4 7 0 0,-1-7 9 0,8 0 4 16,-4-3 1-16,8 0 0 0,-1-3-14 0,4-6-16 0,3 0 3 16,4-4 1-16,-7-2-5 0,3-1-1 0,-3-3 0 0,7-6-1122 15</inkml:trace>
  <inkml:trace contextRef="#ctx0" brushRef="#br0" timeOffset="134037.662">6396 7276 691 0,'-11'10'61'0,"11"-10"-49"0,-3 9-12 0,-1-9 0 0,4 0 27 0,0 0 2 15,0 9 1-15,0 1 0 0,4 5 19 0,-1-5 4 16,1 6 1-16,3-4 0 0,0-3 10 0,4 1 3 16,-4-1 0-16,3 7 0 0,1 0-47 0,-1-4-8 15,4 4-3-15,1-7 0 0,-5 1 34 0,4-1 6 16,4-3 2-16,-4-3 0 0,7 7-31 0,-10-10-5 16,13 0-2-16,-6 0 0 0,7-3 6 0,-1-4 1 0,1 4 0 15,3-3 0-15,1-3-2 0,2-1 0 16,-6 1 0-16,3 3 0 0,4 6-18 0,-7-4 8 0,-1 4-8 0,5 4 0 15,-5-4 0-15,1 6 0 0,0 3 0 0,3-2 0 16,-3 2 13-16,-8-6-4 0,4 13-1 0,4-13 0 16,0 6 17-16,0-2 3 0,-1 2 1 0,4 0 0 15,1-9-12-15,6 7-2 0,0-4-1 0,0-3 0 16,-6 0-6-16,2-3 0 0,-6 3-8 0,10-7 12 16,-6 4-3-16,2-3-1 15,-6 3 0-15,3 3 0 0,-3-6-8 0,3 6 0 0,4 0 0 0,0 9 0 16,-4-9 0-16,4 9 0 0,-4-2 0 0,4-4 0 15,-4 6 0-15,-3-3 0 0,-1 4 0 0,1-7 8 16,0 10 11-16,3-10 1 0,-10 3 1 0,6-3 0 16,1-3-21-16,0 0 0 0,3-3 0 0,0-3 0 15,-3 3 14-15,3-4 5 0,4-2 1 0,-1 9 0 16,5-6-20-16,-8-4 0 0,4 10 8 0,-1-3-8 0,1-3 0 0,0 6 0 16,-7-3 0-16,6 3 0 0,-6 0 0 0,3 3 0 15,-6-3 0-15,6 0 0 0,0 0-19 0,-3 0-1 16,3 0 0-16,-3 0 0 0,3 0 36 0,0 0 6 15,0 0 2-15,0-3 0 0,4-4-24 0,-4 7 8 16,4-3-8-16,-4-3 0 0,4 6 0 0,-7-3 8 16,3-3-8-16,4 6 0 0,-4-7 0 0,0 7 8 15,4 0-8-15,-4 0 0 16,4-3-20-16,-4 3-8 0,0 0-1 0,1 0-1 0,6-6 46 16,-3 3 10-16,-1-4 2 0,1 4 0 0,0-6-28 0,3 0 8 15,0-4-8-15,1 0 0 16,-8-2-19-16,4 5-9 0,-1-8-1 0,1 8-1 0,4-6 53 0,-1 7 10 15,0 0 3-15,0 6 0 0,1-4-36 0,-1 7 0 16,0 0 0-16,0 0 0 0,-3 0 0 0,-4 7 0 0,4-4 0 16,-4 6 0-16,1-3 0 0,-5-3 0 15,1 4 0-15,7-4 0 0,-4-3 9 0,4 0-9 0,-8 0 0 0,8 0 9 16,7-3-9-16,-11-4 0 0,-7 7 0 0,8-3 0 16,-1-3 0-16,0 6 0 0,4-3 0 0,-8 3 0 15,-2-6 0-15,2 6 0 0,5 0 0 0,-1 6 0 16,-11-6 0-16,5 3 0 0,6-3 0 0,-3 0 0 15,-8 6 0-15,4-6 0 0,4 3 0 0,0-3 0 16,10 0 0-16,-10 0 0 0,-15-3 0 0,11-3 0 16,8 6 0-16,-5-3 0 0,-6-3 8 0,3 3-8 15,0-4 0-15,4 7 8 0,0 0-8 0,-4 0 0 16,-7 0 0-16,7 7 0 0,0-4 0 0,0 6 0 0,-3 0 0 16,-4 1 0-16,7-4 0 0,1 4 0 15,-1-1 0-15,-4 7 0 0,-3-7 0 0,4-6 0 0,7 3 14 0,-8-2 7 16,-2 2 2-16,-1-6 0 15,3 0-38-15,4 0-7 0,-6-6-2 0,-1 2 0 0,-4-2 24 0,11-3 0 16,4 6 0-16,0-4 0 0,-8-2-11 0,8 6 3 16,0-3 0-16,3-1 0 0,-3 4 8 0,-1 3-12 15,1 0 12-15,0 0-12 16,-4 0-11-16,4 0-2 0,-4 0-1 0,4 0 0 0,-8 0 42 0,8 0 8 16,-4 0 1-16,4 0 1 0,-4 0-26 0,4 0 0 15,-4 0 0-15,4 0 0 0,3 0 0 0,0 0 0 16,0 0 0-16,4 0 0 0,-4 0-12 0,0 0 12 15,1 0-12-15,-1 3 12 0,0 4-20 0,0-7 3 16,-3 0 1-16,0 9 0 0,-4-9 16 0,0 9 0 0,0-9 0 16,0 7 0-16,-3-4 0 0,0-3 0 0,-1 6 0 0,4-6 0 15,-6 3 9-15,2-3 6 0,-3 0 1 0,4 0 0 16,0 0-16-16,-1 0 0 16,1 0 0-16,-1 0 0 0,5 0 0 0,-8 0 0 0,3 0 0 0,-3 0-10 15,4 0-6-15,-4 0-2 0,4 6 0 16,0-6 0-16,-4 4-118 15,0 2-24-15,0-6-5 0</inkml:trace>
  <inkml:trace contextRef="#ctx0" brushRef="#br0" timeOffset="137138.9279">12834 7339 576 0,'0'0'51'0,"0"0"-41"16,0 0-10-16,-3-6 0 0,-1 2 97 0,4 4 18 16,0 0 3-16,-7-6 1 0,3 3-25 0,4 3-5 15,0 0-1-15,0 0 0 0,0 0-16 0,0 0-3 16,0 0-1-16,0 0 0 0,0 0-48 0,0 0-9 15,0 0-3-15,0 0 0 0,4 9-8 0,3 1 8 16,0-1-8-16,0 1 8 0,4 5-8 0,-1-5 0 16,1-1 0-16,-1 1 0 0,-2-1 0 0,2 0 0 15,4-9 0-15,0 7 0 0,-3-4 0 0,3 3 10 16,0-6-10-16,0 0 10 0,4-6 11 0,0 3 3 16,-1-4 0-16,1-2 0 0,-1 0-8 0,1 2 0 15,0-2-1-15,3 6 0 0,0-7-2 0,0 4 0 0,-3-3 0 16,7-1 0-16,-4 10-13 0,0-6-10 0,-3 3 2 0,3 3 0 15,-4 0 8-15,1 0 0 0,3-6 0 0,-3 6 0 16,-1 0 0-16,-2 0 11 0,-1 0-3 0,3 6 0 16,-3-6-8-16,0 0 0 0,1 0 0 0,-1 0 8 15,-4 0-8-15,1 0-11 0,-1 0 3 0,1-6 0 16,-4 6 8-16,0-4 0 0,0 4 0 0,0-6-533 16,4 6-105-16</inkml:trace>
  <inkml:trace contextRef="#ctx0" brushRef="#br0" timeOffset="142442.417">10841 6875 460 0,'-28'0'20'0,"24"0"5"16,4 0-25-16,0 0 0 0,0 0 0 0,-3 9 0 15,-4-9 120-15,7 0 18 0,0 0 4 0,0 0 1 0,-4 10-84 0,4-10-17 16,14 0-3-16,-7 6-1 15,-7-6-3-15,11 3-1 0,6-6 0 0,5 3 0 0,-1 0-4 16,-7 0-1-16,-7-6 0 0,11 6 0 0,10 0 4 0,-11 0 1 16,-17 0 0-16,15 6 0 0,6-12-19 0,-4 6-4 15,-6 0-1-15,-4 0 0 0,-7 0-10 0,7 0 0 16,4-4 0-16,-4 4 0 0,-7 0 24 0,10 4 2 16,-3-4 1-16,-7 0 0 15,0 0-43-15,0 0-9 0,0 0-2 16,0 0 0-16,0 0 45 0,0 0 9 0,-7 0 1 0,7 0 1 0,0 0-21 0,-7 0-8 15,-10 0 0-15,-1 0 9 0,4 0 3 0,3 0 1 16,1 0 0-16,-4 6 0 0,-11-3 23 0,7-3 4 16,18 0 0-16,-14 0 1 0,-7 0-7 0,7 0-2 15,7 0 0-15,0 0 0 0,-4 0-16 0,11 0-3 0,0 0-1 0,-7 6 0 16,-4-3-12-16,4-3 0 16,7 0 0-16,0 0 0 0,0 0-8 0,7 7 8 15,8-4-12-15,2 3 12 0,1-6 0 0,-1 3 0 16,-9-3 8-16,13 0-8 0,7 0 0 0,-3-3-21 0,-8-3 3 0,1 6-552 15,3 0-110-15</inkml:trace>
  <inkml:trace contextRef="#ctx0" brushRef="#br0" timeOffset="144319.8218">11021 6947 172 0,'-32'0'16'0,"21"6"-16"0,4-3 0 0,0 4 0 16,4-4 93-16,-4 3 16 0,-4-3 3 0,4 6 1 16,7-9-53-16,-3 0-12 0,-12 7-1 0,8-7-1 15,7 0-6-15,0 0 0 0,-10 0-1 0,-1 0 0 16,1 0 3-16,3-7 1 0,7 7 0 0,-7 0 0 16,-11-9-5-16,11 6-1 0,7 3 0 0,0 0 0 15,0 0 7-15,0 0 2 0,-4-6 0 0,4 6 0 16,7 0-30-16,0 0-5 0,-7 0-2 0,11 0 0 15,3 0-9-15,-3 6 0 0,-11-6 0 0,0 0 0 16,10 3 0-16,1-3 0 0,-1 9 0 0,-2-9 0 16,-8 0-26-16,10 7-1 0,8-7 0 0,-8 0 0 15,-10 0 49-15,0 0 10 0,14 0 1 0,-3 0 1 0,-11 0-23 16,0 0-11-16,0 0 10 0,0 0-10 0,11 0 13 0,-11 0-3 16,-4-7-1-16,4 7 0 0,0 0-1 0,0 0-8 15,-10 0 12-15,-1 0-4 16,4 0 0-16,0 0-8 0,-4 0 12 0,-3 0-4 0,-14 0 4 0,10 7 1 15,8-7 0-15,-1 0 0 16,-14 0 10-16,8 0 1 0,3 0 1 0,3-7 0 0,0 7 3 0,1 0 0 16,-4 0 0-16,7 0 0 0,7 0-10 0,0 0-2 15,-11-3 0-15,11 3 0 0,0 0-16 0,0 0 0 16,0 0 0-16,0 0 0 0,0 0 0 0,11-6-11 16,3 6 11-16,-7 0-10 0,-7 0 10 0,14 0-8 15,11 0 8-15,-8-3-8 0,-10 3 8 0,8 0 0 16,2 0 0-16,8 0-8 0,-4 0 8 0,0 0 0 15,-7 0 0-15,7 3 0 16,8-3-124-16,-8 0-22 0</inkml:trace>
  <inkml:trace contextRef="#ctx0" brushRef="#br0" timeOffset="146641.4839">11617 6931 460 0,'0'0'20'0,"0"0"5"0,0 0-25 0,0 0 0 16,0 0 0-16,0 0 0 0,0 0 164 0,0 0 27 16,0 0 5-16,0 0 2 0,0 0-122 0,0 0-24 15,11 6-4-15,-1-6-2 0,1 0-27 0,-1 0-6 16,1 0-1-16,3 7 0 0,4-7-12 0,-4 3 0 16,0-3 0-16,0 6 0 0,0-3 0 0,0-3 0 15,0 7 0-15,-3-4 0 0,-1-3 8 0,1 0-8 16,0 6 11-16,-4-6-11 0,3 3 0 0,-10-3 0 0,7-3 0 15,-7 3 0-15,0 0 0 0,7 0 0 16,-7 0 0-16,0 0 10 0,0 0-10 0,0 0 8 0,0 0-8 0,0 0 8 16,0 0-8-16,0 0 10 15,0 0-10-15,0 0 10 0,0 0-10 0,-7 0-14 0,-3 0 3 0,3 0 1 32,-7 3-17-32,3-3-3 0,0 0-1 0,-3 0 0 0,0 0 31 0,4 0 0 0,-8 0 0 0,7-3 0 15,-3-3 38-15,0 3 4 0,0-4 1 0,0-2 0 16,0 9 0-16,0-10 0 0,3 10 0 0,1-6 0 15,-1 6-14-15,4-3-2 0,3-3-1 0,4 6 0 16,0 0-2-16,0 0-1 0,-7 0 0 0,7 0 0 16,0 0-23-16,0 0 0 0,0 0 0 0,11-3 0 15,0 3-12-15,3-7-8 0,3 7 0 0,1 0-1 16,3 0 21-16,-3 0-11 0,3-3 11 0,0 3-8 16,0 0 0-16,-3-6 0 0,3 6 0 0,-3 0 0 0,-1 0 8 15,-3-3 14-15,1-3-3 0,-1 6-1 0,-4-4-10 0,1 4 0 16,-8 0 0-16,-3 0 0 0,0 0 0 0,0 0 8 15,0 0-8-15,0 0 8 0,0 0 1 0,0 0 0 16,0 0 0-16,-3 4 0 16,-4-4 3-16,-4 9 0 0,1-9 0 0,-1 6 0 0,-3-3-12 0,3 4 0 15,-3-7 0-15,0 3 0 0,0-3 0 0,0 0 0 16,0 0 0-16,0 0 0 0,-4 0 0 0,0-3 0 16,4 3 0-16,0-7 0 0,0 7 0 0,3-3 0 15,1 6 0-15,3-3 0 0,7 0 0 0,0 0 0 16,0 0 0-16,0 0 12 0,0 0-12 0,0 0 0 15,7 7-12-15,0-4 12 0,3-3-12 0,1 6 12 16,3-3-10-16,-3 3 10 0,3-6 0 0,0 0 0 16,0 0 0-16,4 0 0 0,-8 0 0 0,4 0 0 15,1 0 0-15,-1-6 0 0,0 3 0 0,-4 3 0 0,1-6 0 0,0 6 0 16,-1 0 0-16,-10 0 0 0,0 0 11 0,4-3-3 16,-4 3 0-16,0 0 0 0,0 0 0 0,0 0 0 15,0 0-8-15,0 0 0 0,0 0 0 16,-7 0 0-16,-4 0 8 0,0 0-8 0,-3 0 8 0,4 3-8 15,-4-3 0-15,-4 0 0 0,4 0 0 16,0 0 0-16,0-3 0 0,-4 3 0 0,4-7 0 0,3 7 0 16,-3-3 0-16,4-3 8 0,-1 6-8 0,0 0 0 15,4-3 9-15,4-3-9 0,3 6 12 0,0 0-12 16,0 0 0-16,0 0 0 0,0 0 0 0,0 0 0 16,0 0 0-16,7 9-9 0,3 0 9 0,5 1-12 0,-5-4 12 15,4-3 0-15,0 3-9 0,4-6 9 16,-4 7 0-16,0-4 0 0,0-3 0 0,4 0 0 0,-4 0 0 15,0-3 0-15,-3-4 0 0,3 7 0 0,-3 0 0 0,-1-6 0 16,-3 6 0-16,-7 0 0 0,7-3 0 0,-7 3 0 16,0 0 0-16,0 0 0 0,0 0 0 0,0 0 0 15,0 0 0-15,-3-6 0 0,-4 6 0 0,-4-3 0 16,4 3 0-16,-4 0-11 0,4 0 11 0,-7 0 0 16,0 0 0-16,0-7-8 0,0 7 8 0,0 0-12 15,0-3 12-15,-4-3-12 0,4 6 12 0,0-3 0 16,0-3 0-16,7 6-8 0,-4 0 8 15,4 0 14-15,0-4-3 0,7 4-1 0,0 0-10 0,0 0 0 16,0 0 0-16,0 0 0 0,7 4-9 0,4 2 9 16,-1-3-12-16,4 3 12 0,4-3 0 0,0 4 0 15,-4-4 0-15,3-3 0 0,1 6-12 0,3-6 2 16,-3 0 0-16,-1 3 0 0,-2-3 10 0,-1 0 14 0,3 0-3 16,-3 0-1-1,0 0-35-15,1 0-7 0</inkml:trace>
  <inkml:trace contextRef="#ctx0" brushRef="#br0" timeOffset="151669.668">9578 6919 403 0,'0'0'17'0,"0"0"5"0,0 0-22 0,0 0 0 15,0 0 0-15,0 3 0 0,0 6 124 0,0-9 20 16,3 6 4-16,5 4 0 0,-1-10-64 0,-7 0-12 16,3 9-4-16,8-9 0 0,-1 7-18 0,1-7-4 15,-1 0-1-15,1 0 0 0,3 0-9 0,0 0-3 16,4 3 0-16,-4-6 0 0,0 3-6 0,7-7-2 15,0 4 0-15,4-3 0 0,0-4 2 0,0 10 0 16,-1-9 0-16,8 3 0 0,-4-4-5 0,4 1-1 16,0-10 0-16,-1 10 0 0,-2-7-21 0,2-3 0 0,1 0 0 15,-4 4 0-15,-6-4 17 0,-1-6 3 16,3 6 0-16,1 0 0 0,0 0-8 0,-8 1 0 0,-2-1-1 16,6-6 0-16,3 9 13 0,-2-6 4 0,-12-3 0 0,1 6 0 15,3-6-8-15,-4 6-2 0,5-6 0 0,-8 0 0 16,-4 6-6-16,4-3-2 0,4-3 0 0,-4 0 0 15,-11 6 2-15,8-6 0 0,6 6 0 0,-3-6 0 16,1 3 5-16,-5-3 2 0,1 6 0 0,3 1 0 16,3-7-3-16,-3 9 0 0,-10-3 0 0,3 0 0 15,7 4-4-15,-4-4 0 0,-13 0-1 0,3 0 0 16,0 0 1-16,0 4 1 0,0-10 0 0,-4 6 0 16,-10 0 1-16,10 0 0 0,4-6 0 0,-3 6 0 0,-12 4-14 15,5-4 0-15,10 0 0 0,-4 3 0 16,-3-3 11-16,0 7-1 0,0-10 0 0,0 9 0 0,7-2-10 0,-8 2 0 15,-2-3 0-15,-4 7 0 16,7 0 0-16,-4 2 0 0,-3-2 8 0,0 6-8 0,-4-3 11 0,0 2-3 16,1 4-8-16,-5 0 12 0,-2 0-4 0,2 4-8 15,-2-4 11-15,2 0-11 0,1 9 9 0,0-9-9 16,-4 9 0-16,7 1 9 0,1-1-1 0,3-3 0 16,-1 13 0-16,-2-3 0 0,3-3-8 0,-1 8 0 15,8 1 0-15,-3-3 0 0,-5 6 0 0,5 4-14 16,-4-4 3-16,7 3 1 0,-11 3 18 0,7 1 4 15,1-1 1-15,-8 0 0 0,4 10-13 0,0-3 0 16,-4 6 0-16,7 3 0 0,1-7 0 0,2-2 0 16,5 9 0-16,6 3 0 0,1-6-13 0,3 3-6 0,3-3-1 15,4 0 0-15,8 0 20 0,-1-6 0 0,3-1-8 16,4 7 8-16,1-9 0 0,2 2 0 0,1 4 0 16,3-7 0-16,0-2 0 0,-3-7 0 0,0 0 0 15,0-6 0-15,3 0 8 0,0-1-8 0,-3-2 11 0,6-7-11 31,-2 7-16-31,2-13-11 0,1 7-1 0</inkml:trace>
  <inkml:trace contextRef="#ctx0" brushRef="#br0" timeOffset="165511.042">10054 12801 806 0,'4'-12'72'0,"-4"-4"-58"0,0-3-14 0,3-6 0 16,-3 0 192-16,0 6 36 0,7 1 8 0,0 2 0 15,-3 3-173-15,-1 7-35 0,4-3-8 0,1 9 0 16,-5 0 15-16,8 0 3 0,-8 9 1 0,4 0 0 15,4 1-23-15,-8 6-5 0,1 2-1 0,-1 1 0 16,1 0-1-16,-1 6 0 16,-3-9 0-16,-3 3 0 0,-1-1-9 0,1-2 12 0,-1-3-12 0,-3 2 12 15,-3 1 1-15,-1-7 1 0,4 1 0 0,-4-7 0 16,-3 3 42-16,0-3 8 0,4-3 1 0,-1-3 1 16,-3 3-1-16,3-6 0 0,-3 6 0 0,4-9 0 15,3 5-20-15,0-2-4 0,0-3-1 0,3 6 0 16,4 3-27-16,0 0-5 0,-4-13-8 0,4 13 11 15,8-3-11-15,-1-3 0 0,7-4 0 0,0 7-11 16,-4-3 11-16,8 6-8 0,0-3 8 0,-1 3-8 0,-3 0 8 16,1 0 0-16,2 3-9 0,1-3 9 0,-4 6-14 0,-4-3 2 15,1 3 0-15,-4-2 0 0,4 2 0 0,-4-3 1 16,-7-3 0-16,0 16 0 0,3-7 11 0,-6 1 0 16,-4-1 0-16,0 0 0 0,-4 7 28 0,0-7 5 15,4 1 1-15,-7-1 0 16,-3 1-34-16,3-4 0 0,-1 3 0 0,1-9 0 0,-3 0 22 0,3 0 10 15,-1-9 3-15,5 3 0 16,-1-4-14-16,1 1-2 0,3-1-1 0,3-2 0 0,4-4-18 0,4 7 0 16,-4-7 0-16,7-3 0 0,3 4-11 0,1-4 11 15,-1 6-12-15,1-2 12 0,0 5-9 0,3 1 9 16,3 3 0-16,-2-4-9 0,-5 10 9 0,1-3 0 16,3 3 0-16,0 3-8 0,-4-3 8 0,1 10 0 15,-7-4 0-15,6-3 0 0,1 6 0 0,-8 4 0 0,-3-1 0 16,0-2 0-16,4-1 26 0,-4 1 1 0,-7-1 0 15,3 4 0-15,-3-10-38 0,4 6-7 0,-8 1-2 0,0-4 0 16,4-3 20-16,0 3 0 0,-3-6 0 0,-1 0 0 16,1 0 0-16,-4-6 0 0,3 3 0 0,0-3 0 31,1 2-20-31,-4-5-9 0,3 0-3 0,4-4-784 0,0 4-156 0</inkml:trace>
  <inkml:trace contextRef="#ctx0" brushRef="#br0" timeOffset="166345.13">10636 11989 1432 0,'0'0'64'0,"0"0"12"15,0 0-60-15,0 0-16 0,7 10 0 0,-3-1 0 0,-8 0 95 0,1 7 16 16,-1 9 3-16,1 3 1 16,3 1-67-16,-4 5-14 0,-6 4-2 0,3-4-1 0,7 1 17 0,0 2 4 15,-11-2 1-15,4 3 0 0,0-7-33 0,3-9-8 16,1 3 0-16,-1 0-1 0,-6-12 10 0,6-4 3 16,8 4 0-16,-4-13 0 0,-7 3-24 0,7-3 9 15,0 0-9-15,3-16 0 16,1 3-15-16,-4-12-9 0,3 0-3 0,1-3 0 0,6-6 45 0,-3 5 9 15,-7 1 1-15,4-6 1 16,3 9-46-16,-3-4-10 0,-1 10-1 0,-6 1-1 0,-1 2 51 0,4 3 10 0,11 7 3 16,-4 0 0-16,-7 6-35 0,0 0 0 0,10 12 0 0,1 1 0 15,-8 6 8-15,4 6-8 0,7 0 0 0,-3-6 0 16,3 9 0-16,-3-9 0 0,3 3 0 0,4-3 0 16,3-10 0-16,-4 0 0 0,-6-5 0 0,10 2 0 15,4-12 0-15,-4 2 13 0,-7-5-1 16,0-7 0-16,0-3 12 0,0-6 3 0,4-3 0 0,-7-6 0 15,-11-1-9-15,3 4-2 0,11-4 0 0,-7 1 0 16,-7 6-16-16,0-7 8 0,4 7-8 0,3-3-1113 16</inkml:trace>
  <inkml:trace contextRef="#ctx0" brushRef="#br0" timeOffset="170419.563">9402 10597 518 0,'0'0'23'0,"0"0"5"0,3 9-28 0,-3-9 0 15,4 10 0-15,3-4 0 0,-7-3 103 0,0-3 15 16,0 0 3-16,10 6 1 0,-3-6-42 0,4 4-8 16,-1-4-1-16,1 0-1 0,0 6-10 0,-1-6-3 15,4 0 0-15,4 0 0 0,0 6-23 0,-4-3-5 16,3 7-1-16,5-4 0 0,-5 3-28 0,4-6 0 16,4 13 0-16,0-6-10 0,-4-1 37 0,7 0 7 15,0 7 2-15,4-7 0 0,-4 1-15 0,4-1-2 16,-4-2-1-16,8-4 0 0,-5 6 2 0,1-9 1 15,0 6 0-15,3-6 0 0,0 0 11 0,1-6 1 16,-8 6 1-16,7-9 0 0,7 6-12 0,-6-4-2 16,-1-2-1-16,0-1 0 0,-3 4 4 0,7-3 1 15,0-1 0-15,-1 1 0 0,-9 0-13 0,2-1-3 16,8-6 0-16,-3 7 0 0,-8-3 2 0,0-4 0 16,4 0 0-16,-1 4 0 0,1-7-1 0,-4-3 0 0,-6 0 0 15,6-9 0-15,7 2 7 0,-10 1 2 0,-15 0 0 16,8-13 0-16,3 3 2 0,0 4 0 0,-3-13 0 15,0-3 0-15,-4 3-8 0,-4 0-2 0,8-3 0 0,-15 2 0 16,-3 5-10-16,0-1 0 0,4 9 9 0,-8-2-9 16,-6-7 0-16,-4 9 8 0,-4-2-8 0,4-7 0 15,3 6 8-15,-6-3-8 0,-8-3 10 0,0 4-10 16,4-1 15-16,0-3-3 0,-11 6-1 0,1 4 0 16,2-1 1-16,1-2 1 0,0-1 0 0,-4 4 0 15,-7-1-13-15,4 1 8 0,0 5-8 16,3 4 0-16,-10 6 10 0,6 1-10 0,1-1 10 0,0 9-10 15,-7-5 0-15,-1 5 0 0,1 1 0 0,-18 3 0 16,7 2 0-16,0 4 0 0,-7 4-11 0,0 2 11 0,4 3-10 16,-1 10 10-16,4-3 0 0,0 3-9 15,4 6 9-15,0-6 0 0,-1-1 0 0,1 11-8 0,3-7 8 0,-3-1 0 16,3 5 0-16,-4 8-8 0,8-6 8 0,0 7 0 16,-4-1 0-16,4 4 0 0,3 6 0 0,3 0 0 15,1 0 8-15,0 3-8 0,3 6 10 0,-3 0-2 16,10 4-8-16,0-4 12 0,4-3-1 0,7 7-1 15,-7 2 0-15,10-2 0 0,4 2 3 0,4-5 1 16,3 2 0-16,3 16 0 0,11-9-14 0,4 6 8 16,7-6-8-16,3-1 0 0,4-8 28 0,0-7-1 15,3-4 0-15,7 1 0 0,0-9-27 0,4-1 0 16,0-5 0-16,4-1 0 0,-1-9 0 0,4 6-14 16,-4-6 2-16,4-4 0 0,-3 4 12 0,-1-10 0 15,0 1 0-15,8-4 0 0,-1-3-8 0,1-3-6 0,3-3-1 16,3-3 0-1,-10-4-140-15,0 1-28 0</inkml:trace>
  <inkml:trace contextRef="#ctx0" brushRef="#br0" timeOffset="171204.185">9218 10998 1036 0,'18'19'46'0,"-4"-3"10"0,3 3-45 0,12-1-11 0,-1 8 0 0,11-1 0 16,7-3 0-16,3 3 0 0,4-7 0 0,7 1 0 15,3-3 70-15,8-7 12 0,3-2 2 0,7-7 1 16,-3-7 4-16,3-2 1 0,0-7 0 0,14-12 0 16,-3 3-7-16,-4-13-2 0,-7 4 0 0,8-10 0 15,2-3-14-15,-6 3-3 16,-4-9-1-16,4-10 0 0,-11 0-50 0,-4-6-13 0,1-3 0 0,-4-3 0 15,-18 3 56-15,4-3 7 0,4 2 1 0,-4-8 0 16,-15 2-52-16,-6 7-12 0,-4 6 0 0,-3-2 0 0,-11 5 0 16,-7-6 0-16,-14 3 0 0,-3-12 0 15,-1 5 28-15,-14 1 2 0,-17 3 1 0,-4-3 0 0,0 0-22 0,-7 0-9 16,-3 0 8-16,-15-7-8 0,-3 17 8 0,0-1-8 16,11 10 8-16,-15 9-8 0,-3 6 0 0,0 4 0 15,0 5-14-15,-11 4 5 0,4 13 9 0,-4 2-8 16,0 4 8-16,-10 6-8 0,10 10 8 0,-3-1 0 15,3 10 0-15,-3 6 0 0,7 0 0 0,17 3 0 16,1 7 0-16,-4 2 0 0,7 7-8 0,-7 3 0 16,7 3 0-16,3-3 0 0,1 7-1 0,-12 18 0 15,5-3 0-15,6 12 0 0,19-8 9 0,2 8 0 16,4-3 0-16,11 4 0 0,3 6 0 0,11-19 12 16,4 6-2-16,6-3-1 0,4 7-9 0,0 2 0 15,11 7 0-15,10-7 0 0,7 7-13 0,8 9 1 16,9-6 1-16,12-3 0 15,-8-25-161-15,8 0-33 0,3-10-7 0,7-6-383 0,0-3-77 0</inkml:trace>
  <inkml:trace contextRef="#ctx0" brushRef="#br0" timeOffset="190338.965">11204 917 1209 0,'21'6'53'0,"-21"-6"12"0,0 0-52 0,0 0-13 15,0 0 0-15,7 0 0 0,8 0 210 0,-12 6 39 0,-3-6 8 0,0 0 2 16,7 3-147-16,-3 16-28 0,-8-9-7 0,4 5-1 16,4 14-8-16,-1-11-3 0,-3 17 0 0,-3-7 0 15,-1 13-65-15,4-13 0 0,4 10-18 0,-4-4 4 16,-11 7 14-16,8-10 0 0,6 4 0 0,-3-1 0 15,0-6 9-15,-3-2-9 0,-4 2 0 0,7-3 9 16,7 0-9-16,-7-12 0 0,-7 12 0 0,7-16 8 16,0 0-8-16,0 1 10 0,-8-1-10 0,8-9 10 15,0 0 21-15,0 0 4 0,-10-9 1 0,-1-7 0 16,1 4-21-16,3-4-4 0,7-6-1 0,0-3 0 0,-4 0 6 16,4-3 2-16,7-7 0 0,0 7 0 15,-3 0-36-15,3 3-7 0,0-4-2 16,0 4 0-16,4 0 43 0,-1 6 9 0,1 4 2 0,3-4 0 15,7 9-73-15,-3-2-14 0,-11-1-4 0,3 10 0 16,4 3 52-16,0 3 12 0,-3 4 0 0,-4 2 0 16,-3 10-59-16,3 0-9 0,7 6-1 0,-7 0-1 15,-11 3-10-15,4 10-1 0,7-4-1 0,0 7 0 16,-3-3 40-16,-4-4 8 0,-4-3 2 0,8 4 0 0,-1-10 32 0,1-6 0 16,-4 6 0-16,4-16 0 0,6 1-8 0,1-4 8 15,-11-6 0-15,0-13 0 0,7 1 0 0,-4-7 0 16,-3-6 0-16,0 0 0 0,-3-10 0 0,6 4 0 15,8-3 0-15,-4-1 0 0,-7 7 0 0,7 0-10 16,7 3 0-16,0-4 0 0,-3 7 10 0,3 4 8 16,0-1-8-16,4 3 11 0,3 4-11 0,-4 2 0 0,-2 4-12 15,2 6 12-15,-3 0 0 0,4 6 0 0,-4 4 0 16,0 2 0 0,-3 4-59-16,-1 3-4 0,1-4-1 0,0 4 0 0,-1 6 52 0,1-3 12 0,-4-6 0 0,3 3 0 15,-3-10 8-15,4 0 5 16,0-2 1-16,3-7 0 0,0-7-31 0,0 4-7 0,4-6 0 0,-4-10-1 31,3-3-23-31,-3 10-4 0,-3-14 0 0,0 1-1 0,-4 13 71 0,0-13 14 0,-4 6 4 0,-3 0 0 16,-3 3 11-16,-1-2 2 0,1 2 1 0,-4 7 0 15,-4-10 34-15,0 9 8 0,4 4 0 0,0 3 1 16,-3-3-13-16,3 6-2 0,-4 6-1 0,0-3 0 16,1 3-61-16,-1 13-16 0,4-3 0 0,-3-4 0 0,6 13 0 15,-3-6 0-15,0 6 0 0,0 4 0 0,7-11 0 16,-4 7 0-16,4 1 0 0,4-14 0 0,-1 4 0 0,5 3 0 15,2-13 0-15,1-3 0 0,-1 3 0 0,-3-6 0 16,7-6 0-16,-3-3 0 16,0-1-26-16,3-9-5 0,-7 4-1 0,3 2 0 15,1-6 5-15,-4 4 1 0,-3-4 0 0,-1 3 0 0,1 7 26 16,-4-7 0-16,0 7 0 0,0-1 0 0,0 1 0 0,0 9 9 16,0 0 0-16,0 0 0 0,0 0 8 0,0 0 2 15,7 6 0-15,3 4 0 0,-3-7-7 0,0 12 0 16,0-5-1-16,0 9 0 0,4-4 6 0,3 1 2 15,0 6 0-15,4-3 0 0,0 6-19 0,3 0 10 16,-4-6-10-16,5-1 8 0,-5 1-8 0,1 0 0 16,3-6 9-16,-3-4-9 15,-1 4-123-15,-3-13-29 0,0 0-5 0</inkml:trace>
  <inkml:trace contextRef="#ctx0" brushRef="#br0" timeOffset="190526.793">12252 1086 633 0,'0'0'28'0,"0"0"6"0,0 0-34 0,0 0 0 0,7 0 0 0,4 6 0 16,-8 1 288-16,8-4 50 0,-4 6 10 0,3 7 3 15,1-7-227-15,3 7-46 0,-7-4-9 0,7 7-1 16,-3 0-36-16,-1-3-8 0,1 3 0 0,3-4-1 0,-3 4-13 0,-1-10-2 16,4 7-8-16,0-6 12 31,1-1-154-31,-1-6-31 0</inkml:trace>
  <inkml:trace contextRef="#ctx0" brushRef="#br0" timeOffset="190668.446">12428 970 2127 0,'-10'6'94'0,"6"4"20"0,-3-1-91 0,4 1-23 16,-8 5 0-16,1 4 0 0,-1 9 115 0,-3-3 18 16,3 10 4-16,-3-7 1 0,0 7-67 0,-4 2-14 15,1 4-2-15,-1-3-1 0,-3-1-35 0,0 4-7 16,3-3-2-16,-3-10 0 15,0 9-157-15,3-11-31 0</inkml:trace>
  <inkml:trace contextRef="#ctx0" brushRef="#br0" timeOffset="192163.194">11356 1788 172 0,'-28'0'8'0,"24"0"1"31,4 0-9-31,0 0 0 0,-10 7 0 0,6-4 0 0,4-3 348 0,0 0 67 0,0 0 13 0,0 0 4 0,0 0-246 0,0 0-49 15,0 0-9-15,0 0-3 16,0 0-74-16,14 6-15 0,18-3-4 0,-4-3 0 0,-3 10-4 0,7-10-2 16,6 0 0-16,5 0 0 0,-1 0-26 0,0 0 0 15,-3 0 8-15,0 0-8 0,3 0 0 0,-3 0 12 16,-4 0-12-16,1 0 12 0,-5-10-12 0,1 10-16 16,-7-3 4-16,0-3 1 15,-4 6-62-15,0 0-13 0,-10-3-2 0,-4-4-562 16,0 7-112-16</inkml:trace>
  <inkml:trace contextRef="#ctx0" brushRef="#br0" timeOffset="192396.082">11451 1832 288 0,'-32'4'25'0,"8"-4"-25"16,10 0 0-16,0 6 0 0,-8 0 221 0,5-6 39 0,6 0 8 0,8 0 2 16,3 0-124-16,-7 0-25 15,-4 0-5-15,11 0 0 0,11 3-35 0,-8-3-6 0,-3 0-2 0,11 10 0 16,17-1-53-16,-3-9-12 0,-4 6-8 0,7 4 12 15,4-10 41-15,10 3 9 0,4-3 2 0,0 0 0 16,3 0-52-16,-3-3-12 0,0 3 0 0,7-7 0 16,-4 4 0-16,-3-3 0 0,3 6 0 0,-3-9 0 15,0 9 0-15,-7 0 0 0,3-10 0 0,-3 10 0 32,-7-3-65-32,-4 3-16 0,-3-6-3 0,-4 0-1 0</inkml:trace>
  <inkml:trace contextRef="#ctx0" brushRef="#br0" timeOffset="192596.692">11733 1914 748 0,'-21'9'33'0,"14"-9"7"0,-3 0-32 0,6 0-8 0,-3 0 0 0,-4 0 0 0,4 0 213 0,7 0 41 16,0 0 8-16,0 0 2 0,0 0-154 0,0 0-30 16,11 10-7-16,3-10-1 0,7 6-23 0,4-6-5 15,3 0 0-15,4 3-1 0,3-6-18 0,4 3-3 16,0 0-1-16,3 0 0 0,4-6-4 0,-4 6-1 15,4-10 0-15,0 7 0 0,-4-3-16 0,1-4 10 16,-4 10-10-16,-1-6 8 16,1-3-43-16,0-1-9 0,-4 1-1 0,0-4-597 15,1 4-119-15</inkml:trace>
  <inkml:trace contextRef="#ctx0" brushRef="#br0" timeOffset="193635.216">16235 1306 1267 0,'-14'-16'112'0,"3"3"-89"16,1 4-23-16,-5-7 0 0,8 1 136 0,-3-4 24 16,-4 9 4-16,3 1 0 0,1 0-57 0,-1-7-12 15,0 16-3-15,1-10 0 0,-1 10-46 0,1 0-10 16,3 0-1-16,0 10-1 0,-1-10-26 0,5 16-8 15,-1-13 0-15,1 19 0 0,-1 6 0 0,1-3-14 16,3 3 2-16,0 0 1 0,0 10-10 0,0-4-3 0,0 1 0 16,3-7 0-16,-3 0 0 0,7 7-1 0,-3-16 0 15,7 3 0 1,-1-10-4-16,1 4-1 0,-1-7 0 0,8-9 0 16,0-9-35-16,-1-7-7 0,4-9-2 0,-3-3 0 0,0 0 17 15,-1-7 3-15,1 7 1 0,-4-7 0 0,-3 7 21 16,-1-6 4-16,-6 6 0 0,3 2 1 0,-4 8 79 0,-3-1 16 0,-7 3 4 0,7 7 0 15,0-1 24-15,0 10 4 0,0 0 2 0,0 0 0 16,11 10-43-16,-4-1-9 0,-4 7-2 0,4-4 0 16,-3 10-14-16,3 0-3 0,0-3-1 0,4 16 0 0,-8-17-16 15,1 17-3-15,-4-7-1 0,3 7 0 0,-3-4-26 16,4-9-6-16,-1-3-1 0,4-4-669 16,4-5-135-16</inkml:trace>
  <inkml:trace contextRef="#ctx0" brushRef="#br0" timeOffset="194235.04">16584 1058 460 0,'7'-13'41'0,"-7"13"-33"16,4 13-8-16,-1-4 0 0,4-2 188 0,-3 5 35 15,-1 10 7-15,1-3 2 0,-1 0-116 0,4-1-22 16,-3 17-5-16,-1 3-1 0,-3-7-56 0,0 0-12 16,0-6-3-16,-3 10 0 0,-1-7-1 0,-3 7-1 0,7-17 0 15,-3 11 0-15,3-11 57 0,-4-5 11 0,4 0 2 0,0-4 1 16,0-9-39-16,0 0-8 0,0 0-2 0,0 0 0 15,-3-19-5-15,6 10-2 0,-6-10 0 0,3 3 0 16,3-9-21-16,1 6-9 0,-1-9 8 0,4 9-8 16,-3 4 0-16,7-14 0 0,-1 14 0 0,4-4 0 15,0 9-16-15,4-2-1 0,7-4-1 0,-1 7 0 32,1-7-44-32,3 7-9 0,1-1-1 0,-1 4-1 0,-4-3 7 15,1 9 2-15,-4-3 0 0,-3-4 0 0,3 4 64 0,-7-3 22 16,0 6 0-16,-3 0 0 0,-1 0 14 0,-2 0 4 0,-8 0 0 0,0 0 0 15,0 0 30-15,0 0 6 0,0 0 2 0,-8 6 0 16,-2 4-21-16,-4-7-4 0,0 6-1 0,-4 4 0 16,4-1-16-16,0 4-3 0,0-4-1 0,0 4 0 15,-1 3-24-15,1-3-8 0,4-4 0 0,3 4 0 16,3 3 0-16,4-10 0 0,0 0 0 0,4 4 0 0,3-10-9 0,3 6-3 16,-3-9 0-16,8 0 0 15,-1 0-38-15,0-9-8 0,0 6-2 0,0-10 0 16,-3 4-14-16,-4 0-3 0,0-4-1 0,0-3 0 0,0 10 54 15,-4 3 12-15,-3 3 1 0,0 0 1 0,0 0 48 0,0 0 10 16,0 0 1-16,0 0 1 0,0 0 2 0,0 9 0 16,4 1 0-16,-1 15 0 0,4-13-33 0,-3 10-7 15,3 7 0-15,0-4-1 0,0 6 2 16,4 4 1-16,-4 2 0 0,3 13 0 0,-3-12 4 0,4 6 1 16,0 0 0-16,-1 3 0 0,-3-3 9 0,0-4 3 15,0 1 0-15,0 3 0 0,-3 0-2 0,-1 0 0 16,-3 0 0-16,0 3 0 0,0-3-4 0,-3-10-1 15,-4 4 0-15,0 6 0 0,0-10-9 0,-4 1-3 0,-3-7 0 0,0-3 0 16,-4-6-12-16,1 0 0 16,-5-4 0-16,5-2 0 15,-4-7-48-15,0-6-8 0,-1-6-3 0,1-13-743 0,4-9-149 0</inkml:trace>
  <inkml:trace contextRef="#ctx0" brushRef="#br0" timeOffset="195005.317">17350 1280 1004 0,'3'26'44'0,"-3"-14"10"0,0 13-43 0,0 3-11 15,-3 7 0-15,-1-7 0 0,1 7 80 0,-4-1 15 16,3 4 2-16,0-7 1 0,1-3-17 0,3-9-3 16,0 0-1-16,0 0 0 0,3-10-40 0,1-3-8 15,-4-6-1-15,4-15-1 0,-1-4 7 0,4-3 2 16,-3-9 0-16,-1-4 0 0,1 7 12 0,-1-7 2 15,-3-2 1-15,4 9 0 0,-1-7 9 0,1 16 1 16,-1-6 1-16,4 0 0 0,0 13-37 0,4-4-7 16,3 3-2-16,0 4 0 0,-3-4-16 0,6 13 0 15,-2 0 8-15,-1 0-8 0,0 0-11 0,0 7-5 16,-4 2-2-16,1 0 0 16,-4 1-19-16,4 6-4 0,-8-7-1 0,1 7 0 15,-1-4 3-15,1 7 1 0,-4-3 0 0,0-7 0 0,0 10 24 0,0-10 5 16,0 1 1-16,-4-1 0 0,4-3 8 0,0-6 14 15,-3 10-3-15,3-10-1 0,0 0 26 0,0 0 6 16,0 0 1-16,0 0 0 0,3-10 5 0,1 4 0 0,3 6 1 16,0-9 0-16,-4 6-33 0,8-13-6 0,-4 6-2 0,0 1 0 15,4-7-8-15,-4 13 0 0,3-6 0 16,1 9 0-16,-4 0 0 0,4 3-16 0,-4 3 4 0,3 4 1 31,1 5-21-31,-4 4-5 0,0 0-1 0,0 0 0 0,0 6 15 0,-3 3 3 0,3 7 1 0,-4-10 0 16,1 3 19-16,3-16 0 0,0 10-8 0,0-3 8 15,3-6-10-15,1-4 2 0,0-3 0 0,-1-6 0 16,4-6-38 0,0-3-7-16,1-4-2 0,-1-12 0 0,-4 6 27 0,1-6 6 0,-4 0 1 0,0 6 0 15,-4 1 33-15,-3-8 8 0,-3 14 0 0,-1-13 1 16,-3 9 59-16,0 7 11 0,4-1 2 0,-4 1 1 0,0 9-28 16,3-10-6-16,4 10 0 0,-7 10-1 0,0-10-26 15,0 16-5-15,0-13 0 0,3 12-1 0,-6 1 8 0,6 3 1 16,1-7 1-16,3 4 0 15,0 3-57-15,0 0-12 0,0 6-3 0,3-6 0 16,4-1 56-16,0-5 11 0,4 0 3 0,0-4 0 16,-1 0-79-16,1-2-16 15,-1-7-4-15,4-7 0 0,-3-2 31 0,-4 0 5 0,4-1 2 0,-4-6 0 0,0 7 10 16,0-10 3-16,-4 10 0 0,1-7 0 16,-4 4 13-16,3 2 0 0,1 4-10 0,3-3 10 0,-7 9 0 0,0 0 0 15,3-4 0-15,8 4 0 0,-4 4 0 0,0-4 0 16,4 9 0-16,-4 7 0 0,7-7 32 0,-7 0 0 15,4 7 1-15,-1-3 0 0,1 2-8 0,-1 1-1 16,1-3-1-16,3 2 0 0,-3-2-23 0,-1 2 9 0,1-5-9 16,-1 9 0-16,1-13 8 0,-1 3-8 15,5-6 0-15,-5-3 0 16,4 0-27-16,-3 0-12 0,-1-3-2 0,1-6-674 0,0-7-134 0</inkml:trace>
  <inkml:trace contextRef="#ctx0" brushRef="#br0" timeOffset="195133.997">18246 1309 460 0,'3'-3'20'0,"-3"3"5"16,0 0-25-16,4 0 0 0,-4 0 0 0,10 0 0 16,1 0 232-16,-1 3 40 0,1 6 9 0,3-3 2 0,0 4-175 0,-3-1-34 15,3 7-7-15,0-4-2 0,4 4-50 0,-8 3-15 16,1 0 0-16,-1 3 8 16,1 0-80-16,0-13-16 0</inkml:trace>
  <inkml:trace contextRef="#ctx0" brushRef="#br0" timeOffset="195321.873">18538 1227 1904 0,'-21'-9'84'0,"11"15"18"0,-1-3-82 0,-3 7-20 16,0-4 0-16,0 3 0 0,-4 1 119 0,1 5 19 16,-5 4 4-16,-2 3 1 0,3-6-67 0,-4 9-14 15,0 3-2-15,0 0-1 0,1-3-43 0,3 4-16 16,-4 2 11-16,-3 7-11 0,3-10-10 0,-7 9-8 15,4-2-2-15,0-10-1137 0</inkml:trace>
  <inkml:trace contextRef="#ctx1" brushRef="#br0">16443 4617 0,'0'0'15,"0"0"1,-11-69 0,8 25-1,-4 6 1,0 4 0,233 106-1,-71-6 1,-279-126-1,18 13 1,39 13-16</inkml:trace>
  <inkml:trace contextRef="#ctx0" brushRef="#br0" timeOffset="203055.243">13127 2428 1152 0,'0'-12'102'0,"0"-1"-82"16,0-3-20-16,0 7 0 0,3 0 126 0,1 2 21 16,3-2 4-16,0 9 1 0,-3 0-66 0,-4 0-13 15,10 9-2-15,-3-2-1 0,4 8-29 0,-8-2-5 0,4 6-2 16,-3-4 0-16,-1 10-16 0,4 4-3 0,-3-1-1 0,0 3 0 16,-1 7-4-16,4-4-1 0,0-2 0 0,4 2 0 15,-4-6-9-15,3-12 0 0,8 3 0 0,-7-10 8 16,3 1-8-16,0-10 0 0,0-3 0 0,4-7 0 15,-1-6 0-15,1-2 12 0,-4-1-12 0,4-6 12 16,-4-3-12-16,0 2 0 0,0 1 0 16,-3-3 0-16,3 9-53 15,-4 1-7-15,1 2 0 0,-1-3-1 16,1 10-3-16,0-7 0 0,3 7 0 0,-4-1 0 0,-6 1-11 0,6-1-2 16,1 7-1-16,3-3 0 15,-7 0 30-15,4 2 7 0,-1 4 1 0,-3-6 0 0,-7 6 66 0,0 0 14 0,0 0 2 0,0 0 1 16,0 0 63-16,0 0 13 0,0 0 2 0,0 0 1 15,-7 6-27-15,-3-2-6 0,-1 2-1 0,1 3 0 0,-5 10-40 16,5-3-8-16,-4-4-1 0,3 13-1 0,1 1-20 0,3-8-4 16,-1 11-1-16,5-4 0 0,-1 3-13 0,1-9 0 15,3 6 0-15,3-10 0 0,1-2 0 0,3 3 0 16,0-7-8-16,0-3 8 16,4-3-25-16,-1-6-2 0,-3-3 0 0,7-10 0 15,1-2-10-15,2-11-3 0,1 4 0 0,-4-6 0 0,4 6 27 0,-1-3 5 16,-6 3 8-16,3 9-13 0,-4-3 13 0,1 3 0 15,0 7 0-15,-1 6 0 0,-3-7 0 0,4 10 15 16,-11 0-3-16,7 10-1 0,0-7 13 0,0 13 2 16,-7 2 1-16,4 1 0 0,-1 3-8 0,1 6-2 15,-1-6 0-15,-3 13 0 0,4-10 10 0,-1 3 1 16,1-9 1-16,-1 6 0 0,4 0-41 0,-3-12-8 16,3-7-1-16,0 3-1 15,0-9-16-15,-3 0-3 0,6-15-1 0,1 2 0 16,-1-21-111-16,1-1-23 0,3-12-4 0</inkml:trace>
  <inkml:trace contextRef="#ctx0" brushRef="#br0" timeOffset="203193.037">13959 2021 518 0,'0'-19'46'0,"0"3"-37"0,-3-6-9 0,-1 6 0 16,1 1 305-16,3-4 59 0,0 9 12 0,0 4 3 15,0 6-253-15,0 0-50 0,0 0-11 0,-4 16-1 16,1 9-32-16,3 0-5 0,0 3-2 0,0 10 0 16,0 12-15-16,0-9-10 0,0 9 12 0,0-12-12 15,3 6 11-15,-3 3-11 0,4-3 10 0,-1-1-10 16,-3-2 0-16,7-3 0 0,0-1 0 0,4 7 0 15,0-9-126-15,-1-7-31 0,1-3-7 0,-1-12-666 16</inkml:trace>
  <inkml:trace contextRef="#ctx0" brushRef="#br0" timeOffset="203735.908">14143 2557 460 0,'0'0'20'0,"0"0"5"16,0 0-25-16,7 0 0 0,0 0 0 0,-7 0 0 0,0 0 266 0,7 0 48 16,4 0 10-16,-4-10 1 15,0 7-191-15,-4-3-38 0,1-3-8 0,-1-7-2 0,4-3-54 0,-3 3-12 16,-1-2-1-16,1-1-1 0,3-6-18 0,-3 12-12 15,-1-6 1-15,4 4 1 0,-3 8 10 0,3-2 0 16,-7 9 0-16,0 0-8 0,0 0 8 0,0 0 8 16,0 9-8-16,-4 4 11 0,1-1 12 0,3 7 2 15,0-3 1-15,3 0 0 0,-3 2-11 0,0-5-3 16,4 12 0-16,-4-6 0 0,3 0-12 0,4-4 0 16,-3 4 8-16,6 0-8 0,-3-10 0 0,1 7 0 15,2-7 0-15,1 1 0 16,-1-10-26-16,1 0-2 0,-1 0 0 0,1 0 0 15,0-10-2-15,-1 10-1 0,-3-9 0 0,0 6 0 0,-3-3 19 0,-1-1 3 0,-3 4 1 0,4-3 0 16,-1 3 8-16,-3 3 16 0,0 0-4 0,0 0-1 16,0 0 17-16,0 0 3 0,0 0 1 0,0 0 0 15,0 0-4-15,0 0 0 0,7 3 0 0,-3 6 0 16,0-2-16-16,3-1-4 16,0-3-8-16,0 6 12 0,0-9-12 0,3 10 0 0,-3-10 0 0,4 0-10 31,-4-10-26-31,4 10-6 0,-1-9-1 0,4 0 0 0,-3-1 15 0,-4 1 2 0,4-7 1 0,-1 7 0 15,1-4 25-15,-1 1 0 0,-6 2 0 0,6 7 0 16,-3-3 10-16,0-4 1 0,-3 7 0 0,-4 3 0 0,7-6-11 16,-7 6 0-16,7 0 0 0,-7 0 8 0,0 0-8 0,0 0 12 15,7-3-12-15,4-3 12 0,-8 6-12 0,4-7 0 16,-3 4 0-16,-1-3 0 0,-3 6 8 0,0-3 0 16,0-7 0-16,-3 4 0 0,-1 6 38 0,-3-9 7 15,-3 6 2-15,-1-4 0 0,1 7 3 0,-5-3 1 16,5 3 0-16,-4 3 0 0,0-3 16 0,7 0 3 15,-4 10 1-15,0-1 0 0,4 7-41 0,0-7-8 16,4 10-2-16,-1 6 0 0,4-6-16 16,0 9-4-16,0 7-8 0,7 2 12 0,0-5-12 0,4-1 0 15,0 0 8-15,10-2-8 0,0-11-8 0,7 7-5 16,-3-6-1-16,10-3-1233 0</inkml:trace>
  <inkml:trace contextRef="#ctx0" brushRef="#br0" timeOffset="205105.313">11137 2441 1497 0,'-3'9'32'0,"3"7"8"0,3-7 0 0,1 10 4 0,-1 6-36 0,-3 3-8 15,-3 10 0-15,3 6 0 0,3-10 0 0,-3 4 0 16,-7 6 0-16,7-13 0 0,7 7 0 0,-3-19 0 16,-1 9 0-16,-6-9 0 0,-4-4 53 0,7-5 9 15,7-1 2-15,-7-9 0 0,0 0-52 0,0 0-12 16,7-12 0-16,0-4 0 0,-7 0 54 0,3-2 8 15,-3-8 2-15,4 4 0 0,7-3-52 0,-8 0-12 16,-3 3 0-16,4 0 0 0,6 4 54 0,4 8 8 16,-7-9 2-16,4 10 0 0,0 3-52 0,6 3-12 15,1 3 0-15,3 0 0 0,4 3 0 0,-1-3 0 16,5 6 0-16,-1 3 0 0,-14-2 0 0,11-4 0 16,10 6 0-16,-3-9 0 0,-1 0 0 0,1-9 0 15,-7-1 0-15,7 1 0 0,-4 3 0 0,-4-7 0 16,1-6 0-16,-7 4 0 0,-1-4 0 0,-2 3 0 15,-1-3 0-15,-7 4 0 0,0 2 0 0,-4-3 0 16,1 4 0-16,-8-1 0 0,1 1 34 0,-4 2 4 0,0-5 1 16,-4 5 0-16,-3 1-11 0,0 3-3 15,3 6 0-15,-3 0 0 0,0 6-25 0,0-6 0 0,0 9 0 0,0 10 0 16,0-3 0-16,0-4 0 0,6 13 0 0,1 1 0 16,-3-1 0-16,3 3 0 0,3 0 0 0,8 7 0 15,-1-10 0-15,4 3 0 0,0-9 0 0,4-1 0 16,7 1 0-16,-1-9 0 0,-3-4 0 0,4 3 0 15,3-9-14-15,0 0-8 0,-3-9-2 0,7 0 0 16,-4-1-4-16,0-9-2 16,-3-3 0-16,3 0 0 0,-7-3 17 0,4 7 3 0,-4-8 1 0,-4 1 0 15,-3 3 9-15,0 7 0 0,0-4 0 0,-3 10 0 0,-4-7 0 16,-4 6 8-16,1 1-8 0,-4 0 11 0,0 2 7 16,0 7 2-16,-4 0 0 0,1 7 0 0,-1 2-4 15,0 0-1-15,1 7 0 0,3-3 0 0,-4 9 5 0,4 0 2 16,-3-4 0-16,6 7 0 0,-3 4-11 0,3-4-3 15,1-6 0-15,3-1 0 0,3-2-8 0,-3-7 0 16,4 7 0-16,3-13 0 16,4-3-15-16,-4 0-5 0,3-9 0 0,4-1-1 15,0-8-16-15,1 2-3 0,-1-3-1 0,-4 0 0 0,-3 1 14 0,0 2 3 16,0-3 1-16,0 10 0 0,-7-1 23 0,4 4 0 16,-4 6 0-16,0 0 0 0,0 0 0 0,7 6 12 15,-3 4-12-15,-1 8 12 0,1 8 5 0,-1-8 2 16,1 11 0-16,-1-4 0 0,1 3-19 0,-1-9-19 15,4 3 4-15,-3-4 1 0,-1-5 14 0,4-4 0 16,4-2 0-16,0-1 0 0,3-12 0 0,0-1 0 0,0-5 0 0,4-4 0 31,-4-12-54-31,3 3-8 0,1-19-2 0,0 13 0 16,-4-4 0-16,0-6 0 0,-4 13 0 0,-3-9 0 0,1-1 52 0,-5 3 12 0,1-5 0 16,-4 8 0-16,-7-2 44 0,-1 6 11 0,5 2 2 0,-4 1 1 15,0 7 31-15,0 11 7 0,0-2 0 0,7 9 1 16,0 0-45-16,0 9-10 0,-4 7-2 0,4 12 0 15,4-3-24-15,-1 10-6 0,-3-7-1 16,4 10 0-16,3 6 7 0,0-1 2 0,3 11 0 0,1-1 0 16,0 0-6-16,3-6-2 0,0 7 0 0,4-4 0 15,-1-12-54-15,4-4-10 16,8 0-2-16</inkml:trace>
  <inkml:trace contextRef="#ctx0" brushRef="#br0" timeOffset="205897.231">17762 2246 1670 0,'0'0'148'0,"0"0"-118"16,0 0-30-16,0 0 0 0,4 13 97 0,-4-4 14 0,0 4 2 0,0 6 1 15,0 3-67-15,0 0-14 0,-4 3-2 0,4 3-1 16,-3-9 10-16,-1 6 1 16,1 3 1-16,-1 3 0 0,4-2-16 0,-3-4-3 0,3 3-1 0,0-3 0 15,0-3-22-15,0-3-13 0,0-7 1 0,3 1 1 16,1-4 11-16,-4-9 0 0,0 0 0 0,0 0 8 16,0 0 9-16,0 0 3 0,0 0 0 0,0-9 0 15,-4-1 1-15,4 1 1 0,-3 0 0 0,3-7 0 16,0 6-13-16,0-2-9 0,0-1 12 15,3 4-12-15,-3 6 0 0,4-7 0 0,-4 4 0 0,0 6 0 16,0 0-12-16,0 0-5 0,7-9-2 0,-7 9 0 16,7-3-16-16,0-4-3 0,-7 7-1 15,7 0 0-15,-7 0 15 0,11-3 4 0,-11 3 0 0,7-6 0 16,-7 6-4-16,0 0-1 0,0 0 0 0,7 0 0 0,-7 0 25 16,0 0-10-16,0 0 10 0,0 0 0 15,0 0-169-15,0 0-27 0</inkml:trace>
  <inkml:trace contextRef="#ctx0" brushRef="#br0" timeOffset="206734.516">17752 2190 230 0,'-7'-35'20'0,"7"23"-20"0,0-10 0 0,3 3 0 0,-3 0 237 0,4 4 43 15,-1 2 9-15,-3-3 2 16,4 7-159-16,-4 0-31 0,0 2-6 0,0 7-2 0,0 0-9 0,0 0-3 16,0 0 0-16,0 0 0 0,0 0-53 0,0 0-10 15,0 0-2-15,0 7-1 16,-4 2-75-16,4 0-16 0</inkml:trace>
  <inkml:trace contextRef="#ctx0" brushRef="#br0" timeOffset="207871.968">17978 2397 633 0,'-7'15'56'0,"3"4"-44"0,4 0-12 15,-4 6 0-15,1-6 236 0,-4 16 44 0,0-10 10 0,3-3 2 16,1-4-187-16,3 7-37 0,-4 1-7 0,1-1-1 16,-1-7-40-16,4 1-7 0,0-9-1 0,0 8-1 15,0-8 5-15,0-4 2 0,7-3 0 0,-7-3 0 16,0 0 27-16,7-9 6 0,0-10 1 0,-3 3 0 15,3-6 29-15,-4-3 7 0,-3 0 0 0,8-3 1 16,-1 3-35-16,0-3-7 0,0 9-2 0,0 0 0 16,0-6-23-16,0 9-5 0,7 4-1 0,-3-4 0 15,-1 4-16-15,1-4 8 0,3 10-8 0,0 2 0 16,-3-2 9-16,3 3-9 0,0 3 0 0,0 3 9 16,0 3-9-16,-3-2 0 0,-1 2 0 0,1 3 0 15,-1 10-18-15,1-9 1 0,-4-1 0 0,4 7 0 16,-4 2-14-16,0-2-2 0,3-3-1 0,1 2 0 15,-4 4-22-15,3-9-4 0,1-1 0 0,0-3-1 16,-1-3-36-16,4-3-7 0,0-9-2 16,4 6 0-16,-4-13 18 0,4 4 4 0,-8-4 1 0,4 0 0 15,4-3 14-15,-7 1 2 16,-4 2 1-16,0 3 0 0,0-2 98 0,-4 2 20 0,-10 1 4 0,7 2 1 0,0 7 55 0,-3-3 12 16,-4-4 1-16,0 10 1 15,-4 10-26-15,1-10-4 0,-1 6-2 0,-3 7 0 0,0-7-58 0,3 13-11 16,1-4-2-16,3 4-1 0,-4 0 16 0,4 0 3 15,0 0 1-15,0 6 0 0,7 0-42 0,-4-6 0 16,1 9 0-16,3-9 0 0,3-4 0 0,1-5 0 16,-1-1 0-16,8 1 0 0,-1-10-12 0,1-4 1 15,3-2 1-15,0-13 0 16,0-6-32-16,0-3-6 0,4 0-2 0,0-7 0 0,-1 7 22 0,1-13 5 16,3 4 1-16,-3-1 0 0,-4-3 6 0,-3 4 0 0,-1-1 1 0,-3-6 0 15,-3 0 15-15,-1 0 0 0,-6 10 0 0,3-4 10 16,0 10 17-16,0 0 3 0,-4 6 1 0,1 3 0 15,-1 0 2-15,1 16 1 0,-1-9 0 0,4 8 0 16,-7 4-6-16,7 0 0 0,0 0-1 0,-4 16 0 16,1-3-19-16,-1 12-8 0,1 0 0 0,-1 16 8 15,4-1-8-15,0 7 0 0,-3 4 0 0,-1-4 0 16,8 6 11-16,-4-6-3 16,0 3-8-16,3-3 12 0,1-6 0 0,-1 0-1 0,1-1 0 0,-1-2 0 15,5-10-11-15,-1-3 0 0,3-6-10 0,-3-3 10 16,0-7-57-16,4-6-6 0,-1-6-1 15,-2-6 0-15,2-7-38 0,-3-3-8 0,4-6-2 0,-4-3 0 16,0 9 22-16,-4-6 4 0,4 6 1 0,-3 4 0 16,3 5 75-16,-3 1 10 0,-1-1 12 0,1 1-2 0,3 0 29 0,0 9 5 15,-4 0 2-15,8-7 0 0,-4 7 7 0,0 0 2 16,7 0 0-16,-3 0 0 0,-4 0-18 0,3 0-3 16,4-3-1-16,-3-3 0 0,0 3-17 0,-1-3-4 15,-3-4-1-15,4 1 0 0,-4-1 1 0,0-5 0 16,0 5 0-16,-4 1 0 0,1-10 10 0,0 10 2 15,-4-1 1-15,0 1 0 0,0-7 3 0,-8 16 1 16,5-12 0-16,-4 5 0 0,0-2 12 0,0 9 3 16,0 0 0-16,0 0 0 0,-4 9-16 0,0 1-2 15,4-1-1-15,0 7 0 0,-3-4-17 0,6 4-8 16,-3 3 8-16,4 0-8 0,-1-4 0 0,4 4 0 0,0 0 0 16,4-3 0-16,-1 2 0 0,4 8 0 15,0-17 0-15,4 7 0 16,-1-4-37-16,1-6-3 0,3 4-1 0,0-10 0 15,0 0-8-15,4-6-2 0,0-4 0 0,-1 1 0 16,-3-4-45-16,4 1-8 0,-4-1-3 0,0-12 0 16,0 9 35-16,-3 4 8 0,-4-4 0 0,4-3 1 0,-4 10 47 0,0-7 16 0,-4-3-9 0,1 10 9 15,-1-7 24-15,4 7 11 0,0 0 1 0,-3-1 1 16,7 10 8-16,-4 0 2 0,3-9 0 0,1 9 0 16,3 9-27-16,-4-9-6 0,1 6-1 0,3 4 0 15,4-7 33-15,-4 13 6 0,0-1 2 0,0-2 0 16,4 2-40-16,-4 1-14 0,0-3 9 0,-3 6-9 15,3-4 0-15,0 1 8 0,-4-4-8 0,4 4 0 0,1-6 0 0,-1-1-12 16,-7-3 0-16,3-3 1 16,1-3-47-16,0 7-10 15,3-14-1-15,-4-2-1 0,-3 0-165 0,0-1-33 0,7-31-6 0,-7 13-2 16</inkml:trace>
  <inkml:trace contextRef="#ctx0" brushRef="#br0" timeOffset="208022.646">19427 2262 230 0,'-10'-16'10'0,"6"13"2"0,-3-6-12 0,4 2 0 15,-4-2 0-15,0 9 0 16,-4-9 456-16,4 6 88 0,-4 3 17 0,-3 3 4 0,0 6-358 0,0-9-72 15,0 16-15-15,-4-4-2 0,4 4-55 0,0 3-11 16,-7 0-3-16,3 15 0 0,-3-9-27 0,0 3-6 16,-4 7 0-16,1 9-1 0,-1-7-15 0,0 7 0 0,1 3 0 15,-1 7 0 1,0-4-129-16,4-13-29 0,3 7-6 0</inkml:trace>
  <inkml:trace contextRef="#ctx0" brushRef="#br0" timeOffset="209875.34">7673 5918 633 0,'0'0'28'0,"0"0"6"0,0 0-34 0,7 10 0 0,0-7 0 0,4 6 0 16,-4-2 222-16,10 2 38 0,-10 0 7 0,11 1 1 16,0-1-160-16,-1 1-32 0,1-1-6 0,7 4-2 15,-1-4-16-15,-3 0-4 0,4 1-1 0,0-7 0 16,0 3-7-16,-1-3 0 0,1-3-1 0,0-9 0 16,3 6 1-16,0-7 0 0,4 1 0 0,-4-7 0 15,-3-3-11-15,3-6-1 0,4-3-1 0,-1-6 0 16,-6-1-9-16,0-2-2 0,-4-1 0 0,4-3 0 15,-8 7-4-15,1 5-2 0,-7 1 0 0,3 3 0 16,-7-3-10-16,0 3 10 0,-4 3-10 0,-3-3 10 16,-3 6 0-16,-1 0 0 0,-6-3 0 0,-4 3 0 15,-1 1 6-15,-6-8 0 0,-3 8 1 0,2-1 0 16,-9-6-5-16,2 6-2 0,-6 0 0 0,0 0 0 0,3 0-10 16,0 4 0-16,1-1 0 0,2 7 8 0,5-1 26 0,3 10 5 15,-4 0 1-15,-3 0 0 0,3 10-27 0,0 5-5 16,-3 4 0-16,0 9-8 0,3 4 11 0,-3-1-11 15,10 1 10-15,-6-1-10 0,6 3 16 0,0-5-4 16,4 5 0-16,0 1 0 0,7-1-12 0,-7 4 0 16,14-4-9-16,0 13 9 0,3-3 0 0,8 0 0 15,-4 0 0-15,7-6 0 0,7-4 0 0,4 1 0 16,3-7 0-16,4 6 0 0,3-9-14 16,1-3 0-16,6-6 0 0</inkml:trace>
  <inkml:trace contextRef="#ctx0" brushRef="#br0" timeOffset="212236.596">6343 4128 1580 0,'-14'-10'70'0,"14"10"14"0,0 0-67 0,0 10-17 16,0 15 0-16,0 0 0 0,0 3 72 0,-4 7 12 16,4-4 1-16,0 10 1 0,-3-4-33 0,-1 17-6 15,4-4-2-15,0 0 0 0,0 3-20 0,0 10-4 16,0-3-1-16,0 2 0 0,0-2 3 0,0-4 0 16,-7 7 0-16,0 0 0 0,4 0 9 15,-4 9 3-15,7-10 0 0,-11 17 0 0,4-16-9 0,0 6-2 16,0-4 0-16,3-2 0 0,-6 0 4 0,3 0 1 15,3-1 0-15,1-2 0 0,3-4-10 0,-7-12-3 0,14-3 0 16,-7-10 0-16,0 4-16 0,0-10 10 16,0-6-10-16,0-4 8 0,3-2-8 0,-3-4-12 0,0-9 2 15,0 0 1 1,0 0-173-16,4-19-34 0</inkml:trace>
  <inkml:trace contextRef="#ctx0" brushRef="#br0" timeOffset="212989.392">6258 4253 1083 0,'0'0'48'0,"0"0"10"0,0 0-46 0,11 0-12 16,3 0 0-16,-3 0 0 0,-1 0 85 0,4 0 15 15,-3 0 4-15,3-3 0 0,4 3-28 0,-1-6-6 16,8 6-1-16,-7-3 0 0,3-4-22 0,0 7-5 16,4 0-1-16,3-3 0 0,-7-3-11 0,7 6-2 15,4-3-1-15,3 3 0 0,1-13-9 0,2 10-2 16,1 3 0-16,0-9 0 0,3 2-1 0,-3-2-1 15,0 0 0-15,7-1 0 0,-4 1-5 0,4-1-1 16,0 1 0-16,3 3 0 0,4-4-8 0,-4 10 12 0,-3-9-12 16,4 9 12-16,-1 0-1 0,1-3 0 0,-5-3 0 15,-2-1 0-15,-1 4 7 0,4 3 2 0,0 0 0 0,3 0 0 16,1-6 1-16,-5 6 1 0,1-3 0 16,0 3 0-16,-7-7 9 0,3 7 1 0,4-9 1 0,0 0 0 15,0 6-33-15,3-4 0 16,-3 1 0-16,-7-3 0 0,7 5 14 0,-7-2-1 0,6-3 0 0,-6 6 0 15,4-4-4-15,-1-2-1 0,0 6 0 0,15-10 0 16,-8 10-8-16,8 3 0 0,-8-9 0 0,0 9 8 16,-3-7-8-16,0 7 0 0,0 0 0 0,0 0 0 15,3 0 0-15,-7 7 0 0,4-7 0 0,4 0 8 16,-4 0-8-16,6 0 10 0,-6 0-10 0,7 0 10 16,-3 0-2-16,-1 0 0 0,-3 0 0 0,3 0 0 15,-3 0-8-15,0 0 12 0,3 0-12 0,4 0 12 0,-3 0-1 16,3 0 0-16,-8 0 0 0,5 0 0 0,-1 3-11 15,-3 3 0-15,0-6 9 0,0 0-9 0,0 0 9 0,3 3-9 16,0-3 12-16,-3 7-12 0,-3-7 15 16,-1 6-4-16,11-6-1 0,-7 0 0 0,-4 0-1 0,0 0 0 15,4-6 0-15,7-1 0 0,-3 4 2 16,-5 3 0-16,-2-6 0 0,6-4 0 0,4 10-11 0,-3-9 0 16,-8 6 0-16,0-3 0 0,4 2 0 15,-4-2 10-15,-6 0-10 0,-5 6 10 0,-2 0-10 0,2 0 0 16,5 0 9-16,-12 0-9 0,-6 0 0 0,3 0 0 15,7 0-12-15,1 6 4 16,-5 0-40-16,1-2-7 0,7-4-1 0,-4 9-1 16,4 0-41-16,-4-9-8 0,0 7-2 0,0 2 0 15,-3-9-135-15,0 10-27 0,-8-4-6 0</inkml:trace>
  <inkml:trace contextRef="#ctx0" brushRef="#br0" timeOffset="213291.669">11779 3968 288 0,'0'0'25'0,"-3"6"-25"0,-4-6 0 0,3 3 0 15,1 10 297-15,-4-13 55 0,3 3 10 0,4-3 2 16,-7 6-185-16,7 4-38 0,-4-7-7 0,4 6-2 16,4 10-80-16,-4-6-17 0,0-1-3 0,7 13-1 0,-3-9 10 0,3 6 3 15,0 3 0-15,0 3 0 0,-4 7-26 0,4-1-5 16,0 4-1-16,4 12 0 0,-4-12-4 0,-3 9-8 15,3-4 11-15,0 11-11 16,-4-4 8-16,1-3-8 0,-1 6 0 0,1 1 0 0,-1 8 20 0,-3-8-2 16,4 2-1-16,-1-3 0 0,4 1 1 0,-3 15 0 15,-1-7 0-15,1 4 0 0,0-6-3 0,-1-7-1 16,1 0 0-16,-1 1 0 0,-3-7-14 0,0-3 11 16,4 0-11-16,-4-7 10 0,0 7-10 0,0 0 0 15,-4-6 9-15,4 6-9 16,-3-1-92-16,-1-8-24 0,1-1-4 0</inkml:trace>
  <inkml:trace contextRef="#ctx0" brushRef="#br0" timeOffset="214136.298">5969 5947 1036 0,'0'0'92'0,"0"0"-73"15,0 0-19-15,0 0 0 0,0 0 133 0,0 0 23 16,4-7 5-16,6 7 1 0,1 0-66 0,-4 0-14 16,3 0-2-16,8 0-1 0,-11 0-27 0,11 0-6 0,-1 0-1 0,4 0 0 15,4 0-19-15,0 0-4 0,7 0-1 0,-4 0 0 16,4 7-9-16,-4-7-1 0,7 0-1 0,-3 0 0 16,3 3-2-16,4 3 0 0,-4-6 0 0,4 0 0 15,7 6 3-15,-7-3 0 0,3-3 0 0,7 10 0 16,1-10 3-16,-4 6 1 0,3-6 0 15,-3 3 0-15,0 3 2 0,0-6 1 0,-1 4 0 0,5-4 0 16,-1 0-4-16,1 6-1 0,3-6 0 0,-1 0 0 16,-2 0-2-16,3 0-1 0,-11 0 0 0,8 0 0 15,2 0-10-15,-9 0-11 0,3 0 3 0,-1 0 0 16,5 0 22-16,-1 0 5 0,1 0 1 0,-1 0 0 16,4 0-20-16,-11-6 10 0,4 6-10 0,0 0 8 15,0 0-25-15,0-4-6 0,3 4-1 0,4-6 0 16,-7 6 45-16,3-3 9 0,1 3 2 0,-1-6 0 15,-3 6-18-15,-4 0-3 0,4 0-1 0,0 0 0 16,3 0 10-16,-3 0 1 0,4 0 1 0,-1 0 0 16,0 0-22-16,1 0 0 0,-1 0 0 0,4 0-12 0,-7 0 12 0,3 0 0 15,4 0 0-15,0 0 0 0,-3 0 0 0,2 0 0 16,5 0 0-16,3 0 8 0,-7-3-8 0,3-4 0 16,1 7 0-16,3-3 0 0,-4-3 0 0,8 0 0 15,-1 3 0-15,8-4 8 0,-8 4 4 0,4-3 2 16,4 3 0-16,-4-4 0 0,-7-2-22 0,7 9-5 15,7-9-1-15,3 6 0 0,-6-4 32 0,3 1 6 16,-3 3 2-16,10-3 0 0,0 2-16 0,-3-2-10 0,-4-3 12 16,3 6-12-16,1-4 11 0,-4-2-11 0,0 0 10 0,-3 2-10 15,-1-2 9-15,4-1-9 0,-3 1 8 0,-1 6-8 16,1-3 0-16,-4-4-16 0,0 10 3 0,0 0-808 16,-4 0-162-16</inkml:trace>
  <inkml:trace contextRef="#ctx0" brushRef="#br0" timeOffset="-192437.6239">8759 12256 403 0,'0'0'36'0,"0"0"-36"0,0 0 0 0,0 0 0 16,0 0 160-16,0 0 26 0,0 0 5 0,0 0 1 16,0 0-79-16,0 0-15 0,0 0-3 0,0 0-1 15,0 0-26-15,0 0-6 0,0 0-1 0,0 0 0 16,0 0-18-16,0-6-4 16,-7 6-1-16,7 0 0 0,0-10-23 0,0 10-5 0,0 0-1 0,0 0 0 15,0 0 11-15,0 0 3 0,4-3 0 0,-4 3 0 16,0 0 1-16,0 0 1 0,0 0 0 0,0 0 0 15,7-6-7-15,-7 6-2 0,0 0 0 0,0 0 0 16,0 0-3-16,0 0-1 0,0 0 0 0,0 0 0 16,0 0 3-16,0 0 0 0,0 0 0 0,0 0 0 0,0 0 8 0,0 0 1 15,0 0 1-15,0 0 0 0,0 0 7 0,0 0 0 16,0 0 1-16,0 0 0 0,0 0-3 0,0 0-1 16,0 0 0-16,0 0 0 0,0 0-9 0,0 0-3 15,0 0 0-15,0 0 0 0,0 0-9 0,0 0-8 16,0 0 12-16,0 0-12 0,0 0 8 0,0 0-8 15,0 0 0-15,0 0 0 0,0 0 8 0,0 0-8 16,0 0 0-16,0 0 0 0,0 0 0 0,0 0 0 16,0 0 0-16,0 0 0 0,0 0 0 0,0 0 0 15,0 0 0-15,0 0 0 0,0 0 0 0,0 0 0 16,0 0 0-16,0 0 0 0,0 0 0 0,0 0 0 16,0 0 0-16,0 0 0 0,0 0 0 0,0 0 0 15,0 0 0-15,0 0 0 0,0 0 8 0,0 0-8 0,0 0 0 16,0 0 0-16,0 0 0 0,0 0 0 15,0 0 8-15,0 0-8 0,0 0 0 0,0 0 0 0,0 0 0 0,0 0 0 16,7 0 0-16,-7 0 0 0,0 0 0 0,0 0 0 16,7 6 0-16,-7-6 0 0,0 0 0 0,0 0 0 15,0 0 0-15,0 0 0 0,0 0 0 0,0 0 0 16,0 0 0-16,0 0 0 0,0 0 0 0,0 0 0 16,0 0 0-16,0 0 0 0,0 0 0 0,0 0 0 15,0 0 0-15,0 0 8 0,0 0-8 0,0 0 0 16,0 0 10-16,0 0-10 0,0 0 8 0,0 0-8 15,0 0 8-15,0 0-8 0,0 0 0 16,0 0 8-16,0 0-8 0,0 0 0 0,0 0 0 0,0 0 0 16,0 0 0-16,0 0 0 0,0 0 0 0,0 0 0 15,0 0 0-15,0 0 10 0,0-6-10 0,0 6 10 0,-3-3 13 16,3 3 2-16,0 0 1 0,-7-7 0 16,3 4-12-16,-7-3-2 0,4 6-1 0,0 0 0 0,0 0 3 0,0-6 1 15,-3 6 0-15,3 0 0 0,0 0-7 0,-4-4-8 16,0 4 11-16,4 0-11 0,-7 0 10 0,4 0-10 15,6 0 8-15,-7 0-8 0,1 0 0 0,-1 0 8 16,-3-6-8-16,0 6 0 0,0-3 8 0,-4-3-8 16,1 6 0-16,-4 0 8 0,-1-3 0 0,-2-4-8 15,-8 7 12-15,-3 0-4 0,-1 0 6 0,1 0 1 16,-4 7 0-16,0-4 0 0,-6-3-15 0,6 6 0 16,0-6 0-16,0 3 0 0,4 3 0 0,0 4 0 15,3-4 0-15,-7 4 0 0,7-7 0 0,1 6 0 0,-5-3 0 16,5-2 0-16,2 2 0 0,1 3-12 0,0-9 3 15,3 10 0-15,4-10 9 0,-4 6 14 16,4-6-3-16,0 0-1 0,3 0-10 0,4 3-17 16,0-3 4-16,7 0 1 0,-11-3 12 0,11 3 16 0,0 0-3 0,7 0-1 15,0 0-27-15,0 0-5 16,0 0-2-16,0 0 0 0,0 0 4 0,0 0 1 0,0 0 0 0,0 0 0 16,0 0-1-16,0 0 0 0,0 0 0 0,7-6 0 15,4 6 9-15,-4 0 9 0,-7 0-13 0,11 0 5 16,-11 0 8-16,7 0-8 0,3-4 8 0,-3 4-8 15,-7 0 8-15,0 0 0 0,7 0 8 0,4 0-8 16,-11 0 0-16,7 0-8 0,4 4 0 0,-4-4 0 16,3 6 8-16,-3-3 11 0,0 3-3 0,0 4 0 0,4-7-8 15,-4 12-11-15,4-5 3 0,-1 9 0 0,4-4 8 16,-3 4 8-16,3 0-8 0,-3 0 11 0,3-3-20 16,-4 2-4-16,1-2-1 0,3-3 0 15,-7-4-38-15,-3 4-8 0,-4-13-2 16,0 0 0-16,0 0-49 0,0 0-9 0,0 0-3 0,0 0 0 15,0-16-101-15,-7 6-21 0,-8-5-4 0</inkml:trace>
  <inkml:trace contextRef="#ctx0" brushRef="#br0" timeOffset="-192275.216">7581 12196 1389 0,'0'0'61'0,"0"0"14"0,0 0-60 0,0 0-15 16,0 0 0-16,0 0 0 0,7-3 97 0,-7 3 17 15,7-6 3-15,0 3 1 0,7-4-48 0,1-2-10 16,-1 6-1-16,3-3-1 0,-6-4-30 0,7 1-7 0,-1-1-1 0,1 1 0 15,3-7 6-15,-7 7 1 0,7-7 0 0,-3 4 0 16,-4 2-11-16,0-5-3 0,0-1 0 0,0 6 0 31,0-2-91-31,1 3-18 0</inkml:trace>
  <inkml:trace contextRef="#ctx0" brushRef="#br0" timeOffset="-170615.1509">9462 10954 921 0,'7'7'82'0,"0"5"-66"0,3 4-16 0,11 3 0 15,1 0 80-15,6 6 13 0,0 3 3 0,7-3 0 16,1 3-75-16,6-3-21 0,4 0 9 0,7-12-9 16,3 3 24-16,1-13 0 0,3-3 0 0,-1-3 0 15,-2-13 10-15,6-6 2 0,8-9 1 0,3-7 0 16,-7 0 50-16,4-6 9 0,3-6 3 0,-4-12 0 15,-6 8-56-15,-1-12-11 0,1-12-3 0,10-4 0 16,-4 4 11-16,-10-3 1 0,-7-7 1 16,0-13 0-16,-7 14-23 0,-7-1-5 0,-11 6-1 0,0-9 0 0,-3 13-3 15,-11-4-1-15,-7 4 0 0,-7-4 0 16,-10 10 39-16,-1 3 8 0,-3 3 2 0,-7-3 0 0,-11 7-6 16,-3-1-2-16,-4 0 0 0,-3 1 0 0,-1 8-10 15,-6 1-3-15,-8 9 0 0,-3 0 0 0,8 7-16 0,-12 2-3 16,-7 7-1-16,-6 3 0 0,-1 3-17 0,4 0 10 15,0 9-10-15,-4-2 8 0,4 5-8 0,0 1 0 16,0-1 0-16,0 10 0 0,4 4 0 0,6 2 0 16,1 3 0-16,-1 10 0 15,4-3-36-15,0 3 1 0,-3 6 0 0,-4 3 0 0,7 9 47 0,0 4 8 16,0 6 3-16,3 7 0 0,4-1-23 0,0 0 0 16,4 1 0-16,-4 2-12 0,0 4 12 0,11-7 0 15,3 10-9-15,4-1 9 0,7-5 0 0,6 2-11 16,5-5 11-16,3-1-8 0,7-6 8 0,0 6-10 0,10 1 10 15,1 5-10-15,-1 4 10 0,11-7-13 0,-3 7 5 0,6-3 8 16,1-7-10-16,3 0 10 0,0-6 0 0,4-3-9 16,-4 0 9-16,0 0 0 0,4-6 0 15,-7 6 0-15,-1-10 0 0,8 0 0 0,-11-2 0 0,4-7 0 16,0 0 0-16,-4-6 9 16,3 0-9-16,-3-1 0 0,0-8 9 0,1 6-9 0,-5-7 0 0,1 0 9 15,3-2-9-15,-4-4 0 0,-2 6 0 0,2-9-11 16,-3 6 11-16,0-6 9 0,-7 0-1 0,7 4-8 15,-7-4 10-15,0 0-10 0,7 6 8 0,-7-6-8 16,0 0 8-16,0 0-8 0,0 0 8 0,0 0-8 16,0 0 10-16,0 0-10 0,0 0 12 0,0 0-12 15,-3-10-13-15,-4 4-10 0,0 3-1 0,-4-3-1 16,1-4-131-16,-5 1-25 0,5 0-6 0</inkml:trace>
  <inkml:trace contextRef="#ctx0" brushRef="#br0" timeOffset="-165840.4579">9585 10936 576 0,'0'0'51'0,"4"9"-41"15,3 0-10-15,3-2 0 0,-3 5 127 0,7-2 23 16,0 5 5-16,4 1 1 0,3-3-83 0,7 2-16 15,1 4-3-15,6 0-1 0,0-3-1 0,4-1 0 16,7-2 0-16,3-4 0 0,4 1-8 0,0-10-1 16,4 0-1-16,6-4 0 0,1-11-9 0,6 2-1 15,1-9-1-15,6-6 0 0,1 3-7 0,-4-3 0 16,-3-7-1-16,6-9 0 0,1 7-7 0,-8-7-2 16,1-10 0-16,-4-2 0 0,-11-4 4 0,4 4 1 0,4-7 0 0,3-6 0 15,-21 13 1-15,3-7 0 0,0-6 0 16,1 0 0-16,-8 3 13 0,-7-3 3 0,-6 7 1 0,-1-1 0 15,-7 0-2-15,-7 0-1 0,-3-2 0 0,-8-4 0 16,-3 0-11-16,-7 3-3 0,0 3 0 0,-14 0 0 16,-4 4 4-16,-3-4 0 0,-4 7 0 0,-10-13 0 15,-4 12 16-15,0-6 3 0,8 4 1 16,-8 2 0-16,0 7-13 0,-4 3-3 0,-3 3 0 0,1-6 0 16,6 13-12-16,-7 2-2 0,-11-3-1 0,-3 4 0 15,14-1-13-15,-7 7 0 0,-7 3 0 0,0 3 0 16,4 6-12-16,-1 7 12 0,-3 0-12 0,-3 9 12 15,3 0-11-15,3 9 11 0,1 7-10 0,-1 3 10 16,4-1-8-16,0 7 8 0,0-3 0 0,4 4-9 0,3 8-7 16,0-6 0-16,7 7-1 0,-3-1 0 0,-1-6 25 15,1 7 4-15,0 3 2 0,-4 5 0 0,7 1-22 0,0-6-5 16,11 6-1-16,-8 0 0 0,12 0 14 0,-5 0 15 16,1-7-3-16,7 10-1 0,0-3-11 0,3 6 0 15,0 4 0-15,4 8 0 0,0-5 0 0,3 6-9 16,4-1 9-16,-4 7 0 0,4-6-11 0,4 9 11 15,3 10-10-15,3-1 10 0,4-2-8 0,4-7 8 16,-1 0 0-16,8 6-9 0,-1-6 9 0,5 7 0 16,2-7 0-16,1 0 0 0,3-12 0 0,4-7 0 15,-1-6 0-15,5 0-8 0,2-3 8 0,1 0 0 16,0-7 0-16,7 7 0 0,-1-3 0 0,1-10 0 16,4 4 0-16,-1-4 0 15,0-3-101-15,1-9-19 0,-8-3-3 0,7-4-924 0</inkml:trace>
  <inkml:trace contextRef="#ctx0" brushRef="#br0" timeOffset="-154585.6">917 7223 1530 0,'0'0'68'0,"0"0"13"0,0 0-65 15,0 0-16-15,4-6 0 0,3 6 0 0,3 0 48 0,1 0 5 16,3 0 2-16,-3 6 0 0,3-3 7 0,0 9 2 16,7-2 0-16,4-1 0 0,-1 1-52 0,1-7-12 15,7 6 0-15,0-2 0 0,-1 2 0 0,5-3 0 16,2-3 0-16,1 4 0 0,4-4 22 0,-5-3 2 16,1 0 0-16,4 0 0 0,2 0-24 15,-6 0 8-15,7 0-8 0,-4 0 0 0,4 6 8 0,0-3-8 16,0-3 8-16,3 0-8 15,-6 6 19-15,3-6-1 0,-1 0 0 0,1-6 0 0,-3-3 2 0,10-1 1 16,-11-8 0-16,11-1 0 0,0-6-6 0,3 6-2 16,-3 3 0-16,4-3 0 0,-5-6-13 0,1 13 9 15,-3-4-9-15,-1 7 8 0,-3 9-8 0,3 0 0 16,1 9 0-16,6 10 0 0,-6-3 0 0,3 9 0 0,3-3 12 16,-7 9-4-16,-3-3 24 0,7 0 4 0,-7 1 0 15,10 2 1-15,-6-9-14 0,10-6-3 0,-7-7-1 0,7-3 0 16,0-12-19-16,0 3 0 0,0-10-13 0,-4 1 5 15,4-4 8-15,4-9 0 0,3 6 0 0,-4 0 8 16,1 7-8-16,3-10 0 0,3 9 0 0,1-2 0 16,-4-4 0-16,10 9 0 0,-3-5 0 0,8 5 0 15,-8 10 0-15,10-9 0 0,-6 0 0 0,-11 2 0 16,7 4 0-16,7-3 0 0,-7-4 0 16,7 1 0-16,4 0 0 0,0-7 0 0,10 7 0 0,25-1 0 31,-14 1-24-31,-4-1-7 0,-7 1-1 0,-3 9 0 0,0 0-29 0,-4 6-7 15,-3 4 0-15</inkml:trace>
  <inkml:trace contextRef="#ctx0" brushRef="#br0" timeOffset="-132510.3239">21273 7386 1324 0,'-4'0'118'0,"4"0"-94"16,0 0-24-16,0 0 0 0,0 0 56 0,0 0 6 16,0 0 2-16,0 0 0 0,0 0-15 0,0 0-2 0,0 0-1 0,11 0 0 15,6 0 14-15,-3-3 4 16,4 3 0-16,3 0 0 0,0 0-32 0,4 3-7 16,-4-3-1-16,7 6 0 0,-3-3-5 0,3 10-2 15,1-10 0-15,-5 13 0 0,-6-7-6 0,3 0-2 16,7 1 0-16,-3-1 0 0,-7 1 3 0,3-1 1 0,0-3 0 0,7-3 0 15,-3 7 0-15,0-4 0 0,-4-3 0 0,7 4 0 16,0 2-5-16,-3 0-8 0,-4-2 11 0,4 2-11 16,-1 0 8-16,-2 1-8 0,-1-1 0 0,-4 1 0 15,1 5 0-15,3-2-22 0,0-7 3 0,-3 4 1 16,-4-4 32-16,7-3 6 0,7-3 2 0,-3-3 0 16,-11-3-22-16,11-4 9 0,3 1-9 0,4-7 0 15,0 4 16-15,-1-10-4 0,-2 9-1 0,2-3 0 16,5-2-3-16,-5 2 0 0,1 3 0 0,-4 4 0 15,-3 3-8-15,10-4 0 0,11 10 0 0,-3 7 0 16,-5-4 0-16,8 3 8 0,4 3-8 0,3 1 0 0,-4-7 18 16,0 3-2-16,4 4 0 0,-3-1 0 0,-1-3 4 0,0-3 1 15,1-3 0-15,6 7 0 16,-3-14-7-16,0 7-2 0,0-3 0 0,3-3 0 0,-10 6-12 0,4-9 11 16,-1 9-11-16,4-7 10 0,-7 4-10 15,3 3 0-15,1 3 9 0,-1 4-9 0,0-7 0 0,-3 6 8 16,0 3-8-16,4 1 0 0,-8-7 0 0,0 6 0 15,1 7 0-15,2-7 0 0,-2 1 0 0,3-1 0 16,-4-3 0-16,7-2 0 0,1 2 0 0,-4-3 0 16,-1-6 0-16,1-3 0 0,-3 2 0 0,-1-2 8 15,4-3-8-15,3-1 0 0,-3 1 0 0,0-1 0 16,3 4 0-16,1-3 8 0,-4-1-8 0,-4 7 0 16,-3 3 0-16,3 3 8 0,-7 4-8 0,4 2 0 15,-4 0 0-15,4 1 0 0,-4 9 15 0,1-4 1 16,-1-2 1-16,0 3 0 0,4 2-27 0,0-2-6 0,-4-6 0 0,4-1-1 15,0 7 17-15,-4-13 0 0,4 6 0 16,0-3 0-16,-1-6 0 0,5-6 0 0,3 3 0 0,0-6 0 16,-1 2 0-16,5-8 0 15,-1 5 0-15,1-9 0 0,-1 7 0 0,0-10 0 0,4 9 0 0,-3-2 0 16,-4 5 0-16,3-5 0 0,-3 5 0 0,3 7 0 16,-3-3 0-16,-4 6 0 0,4 0 0 0,-3 0 0 15,-5 0 0-15,1 0 0 0,-4 6 0 0,4-3 0 16,-7 3 0-16,3 4 0 0,1-1 0 0,-1-2 0 15,-3-4 0-15,-1 6 0 0,5-3 0 0,-1 4 0 16,4-1 0-16,-4 1 0 0,0 5 0 0,4-2 0 0,-4 3 0 16,1-7 0-16,-1 7 0 0,0-4 0 0,-3-2 0 15,3-1 0-15,0 0 0 0,8 4 0 0,-4-10 0 0,3 6 0 16,0-9 0-16,1 7 0 0,-5-4 0 0,5-3 0 16,-1 6 0-16,-3-6 0 0,0 0 0 0,3 0 0 15,4 0 0-15,0 0 0 0,-4 3 0 0,7-3 0 16,1 0 0-16,6 7 0 0,-3-4 0 15,0-3 0-15,-3 6 0 0,-1-6 0 0,7 0 0 0,1 0 0 16,-1-9 0-16,8 2 0 0,3 7 8 16,-4-9-8-16,1-1 0 0,-1 1 0 0,1 0 12 0,-4-7-4 15,3 3-8-15,1 4 12 0,-1-7-21 0,-6 7-5 16,-1 3-1-16,-3 3-1140 0</inkml:trace>
  <inkml:trace contextRef="#ctx0" brushRef="#br0" timeOffset="-113628.407">26797 13284 979 0,'0'0'87'0,"0"0"-70"0,0 0-17 0,0 0 0 16,0 0 126-16,0 0 22 0,0 0 4 0,0 0 0 15,0 0-77-15,0 0-16 0,0 0-3 0,7-3-1 16,0-3-7-16,-3 6 0 0,3-3-1 0,0 3 0 16,-7 0-21-16,7-6-4 0,-7 6-1 0,10 6 0 0,-10-6-12 15,4 3-9-15,-1 3 12 0,5 4-12 0,-5-1 15 0,1 0-4 16,-4 10-1-16,-4-3 0 0,4-7-10 0,-3 7 0 15,-1-3 0-15,0 2 0 0,-3-2 0 0,4-4 0 16,-4-3 0-16,0 4 0 0,3-4 0 16,-3-3 8-16,0-3 0 0,0-9 0 0,4 6 14 0,-5-10 2 15,-2 4 1-15,3-1 0 0,-4-8 5 0,8 5 1 16,-4-3 0-16,3-3 0 0,-3 4-13 0,7-4-2 16,0 10-1-16,0-7 0 0,4 7-15 0,3-1 0 15,0 1 0-15,0 2-10 0,3 7 10 0,1 0-10 16,0 7 10-16,3 2-10 0,0 1 10 0,0 8 0 15,-4-2 0-15,1 0-8 0,0 2 8 0,-1-5 0 16,-6 3 0-16,3 3 0 0,-4-1 0 0,1-8 0 0,-4 5 0 0,0-5 0 16,0-1 0-16,0-2 0 0,0-7 0 0,-4 3 8 15,4-3-8-15,0 0 0 0,-3 0 0 0,-4-10-671 16,3 1-140-16</inkml:trace>
  <inkml:trace contextRef="#ctx0" brushRef="#br0" timeOffset="-111279.126">27524 308 288 0,'0'0'25'0,"0"0"-25"16,0 0 0-16,0 0 0 0,0 0 121 0,0 0 19 16,0 0 4-16,7-9 1 0,-7 9-61 0,7 0-12 15,3 0-2-15,-3-9-1 16,-7 9 13-16,0 0 2 0,4 0 1 0,-4 0 0 0,0 0 4 0,0 0 1 16,11-10 0-16,-8 10 0 0,-3 0-17 0,0 0-3 15,0 0-1-15,0 0 0 0,0 0-10 0,0 0-3 16,0 0 0-16,0 0 0 0,0 0-33 0,0 0-7 15,0 0-2-15,0 0 0 0,0 0 40 0,-3 10 8 16,-1-1 2-16,-3 0 0 0,3-2-64 0,-3 2 0 16,4 0-14-16,-4 1 2 0,3-1 20 0,-3 1 3 15,0 5 1-15,0-2 0 0,0 3-12 0,-3 2 0 16,-1 1 0-16,0 6 0 0,-3 0 12 0,0-6 4 16,0 16 1-16,0-7 0 0,-4 6-27 0,1-9-6 15,-1 7 0-15,-3-7-1 0,3 9 33 0,-3-15 8 0,3 9 0 16,-3-2 1-16,4-8-40 0,2 1-8 0,5-3-1 15,-4 0-1-15,3-13 25 0,4 6 0 16,4-9 0-16,3 0 0 16,0 0-108-16,3-9-16 0,1-7-3 0,6 3-820 0</inkml:trace>
  <inkml:trace contextRef="#ctx0" brushRef="#br0" timeOffset="-110984.254">27499 274 518 0,'0'0'23'0,"0"0"5"0,0 0-28 0,7-3 0 0,0 3 0 0,0 0 0 0,0 0 259 0,0 0 46 15,4 3 10-15,-4 3 1 0,4 4-191 0,-1 8-38 16,4-2-8-16,-3-3-2 0,3 12-25 0,0 0-4 16,0 3-2-16,4-3 0 0,-1 3-18 0,-2 7-3 15,-1-7-1-15,3 7 0 0,1-7 16 0,-4 6 4 16,4 1 0-16,-1-13 0 0,-3 3-30 0,1 3-6 16,-1-3 0-16,0-6-8 15,-4 0-34-15,1-4-14 0,-4 4-2 0,0-9-622 16,-3-1-125-16</inkml:trace>
  <inkml:trace contextRef="#ctx0" brushRef="#br0" timeOffset="-110850.238">27065 917 864 0,'-14'6'38'0,"7"-6"8"0,-4 6-37 0,4-3-9 0,0 7 0 0,7-10 0 16,0 0 194-16,-3 0 37 0,3 0 7 0,0 0 2 15,7 9-136-15,3-3-28 0,8-6-4 0,3 0-2 16,4 4-14-16,7-4-2 0,6 0-1 0,5 0 0 16,-1-4-9-16,0 4-3 0,4 0 0 0,-3 0 0 15,2-6-17-15,-2 6-3 0,6-9-1 0,-3 9 0 16,0-10-7-16,-4 10-1 0,-3-9-1 0,0 3 0 16,-4-4-63-16,-7 1-12 0,1 6-2 0</inkml:trace>
  <inkml:trace contextRef="#ctx0" brushRef="#br0" timeOffset="-107922.606">27319 1020 892 0,'0'0'40'0,"0"0"8"0,0 0-39 16,0 0-9-16,0 0 0 0,0 0 0 0,0 0 96 0,0 0 16 16,4-6 4-16,-4 6 1 0,0 0-38 0,0 0-8 15,0 0-2-15,0 0 0 0,3-3-18 0,-3 3-4 16,0 0-1-16,0 0 0 0,-3 3-37 0,-4 6-9 15,0-2 0-15,3 2 0 0,-7 10 0 0,4-10 0 16,-3 1 0-16,-1 5-515 0,1 1-97 0</inkml:trace>
  <inkml:trace contextRef="#ctx0" brushRef="#br0" timeOffset="-107727.5">26956 1459 1465 0,'0'0'64'15,"0"16"15"-15,-4-7-63 0,1-6-16 0,-1 4 0 0,1 2 0 0,-1 1 61 0,1-1 10 16,-1 0 1-16,-3-2 1 0,7-7-58 0,-4 3-15 16,4-3 0-16</inkml:trace>
  <inkml:trace contextRef="#ctx0" brushRef="#br0" timeOffset="-107603.104">26744 1788 1011 0,'0'0'44'0,"-7"7"11"0,-4 2-44 0,1 4-11 16,-1-4 0-16,1 1-448 0</inkml:trace>
  <inkml:trace contextRef="#ctx0" brushRef="#br0" timeOffset="-107475.272">26448 2155 799 0,'-18'29'35'0,"11"-17"8"0,-4 1-35 0,4 2-8 0</inkml:trace>
  <inkml:trace contextRef="#ctx0" brushRef="#br0" timeOffset="-106979.208">27005 1290 633 0,'0'0'56'0,"-3"9"-44"0,-4 1-12 0,-4 5 0 16,0-5 143-16,1 9 26 0,-1-4 6 0,1 1 1 16,-4-4-81-16,-1 7-16 0,1 0-3 0,-3-3-496 15,-1 9-100-15</inkml:trace>
  <inkml:trace contextRef="#ctx0" brushRef="#br0" timeOffset="-106800.3419">26497 2005 1497 0,'-3'16'66'0,"-1"-7"14"0,-3 0-64 0,0 1-16 15,-4 5 0-15,1-5 0 0,-1 6 71 0,1-4 10 16,-1 7 3-16,0-3 0 0,1-1-49 0,-1-2-10 15,1 2-1-15,3 1-1 0,0-13-34 0,0 16-6 16,0-19-2-16,-1 9-527 0,5-2-106 0</inkml:trace>
  <inkml:trace contextRef="#ctx0" brushRef="#br0" timeOffset="-106239.3459">27390 1086 460 0,'0'0'20'0,"0"6"5"0,0 4-25 0,-4-1 0 0,4 7 0 0,0-4 0 16,-3 4 236-16,-1 3 41 0,1 0 9 0,-4 3 2 15,3 0-188-15,0-7-36 0,1 4-8 0,3 0-2 16,-4 0-45-16,4-4-9 0,-3 4 0 0,3-3 0 16,3-4-128-16,-3 1-24 0</inkml:trace>
  <inkml:trace contextRef="#ctx0" brushRef="#br0" timeOffset="-105953.519">27400 1672 806 0,'-7'16'36'0,"7"-13"7"0,-3 13-35 0,3-7-8 15,0 1 0-15,-4-1 0 0,4 10 207 0,0-10 39 16,-3 1 8-16,-1 5 2 0,4 1-140 0,-3 3-27 16,3-10-5-16,0 7-2 0,0-3-62 0,0-4-20 15,0 7 10-15,3-13-10 0,-3 12-12 0,4-5-8 16,-4-1-2-16,3 7 0 15,1-7-58-15,-1-5-11 0,4 8-2 0,-3-9-1 16,-4 7-36-16,0-10-7 0,7 9-2 0,-4-3 0 16,-3 4 13-16,0-1 2 0,0 1 1 0,0 8 0 15,0-2 58-15,-3 3 11 0,3 0 2 0,0-1 1 0,-4 1 88 0,1 3 18 16,3 0 3-16,-4-12 1 0,4 5-2 0,0-5 0 16,0-1 0-16,4 7-300 0,-4-16-60 0</inkml:trace>
  <inkml:trace contextRef="#ctx0" brushRef="#br0" timeOffset="-104765.2138">27436 1011 1371 0,'0'0'60'0,"0"0"14"0,0 0-59 0,0 0-15 0,0 0 0 0,0 0 0 0,0 0 112 0,-4 9 19 16,0-9 4-16,1 3 1 16,-4 4-60-16,3-4-12 0,4 9-3 0,0-9 0 0,-3 7-35 0,3 6-7 15,0-13-2-15,0 12 0 0,0-5-17 0,0 9 0 16,0-4 8-16,3 1-8 0,-3-4 0 0,0 7 0 16,4 0 0-16,-4-3 0 0,0 9 0 0,0-6 0 15,0-1 8-15,0 8-8 0,0-8 0 0,0 1 0 16,0 6 0-16,0-6 0 0,0 9 0 0,-4-9 0 15,8 6 0-15,-4 0-9 0,0-6 9 0,0 9 0 16,0-3 0-16,0 4 0 0,0-14-8 0,0 4 0 16,0 6 0-16,0-3 0 0,0 3-6 15,0 0-1-15,0-9 0 0,0-3 0 16,0 12-10-16,3-13-3 0,-3 4 0 0,4 3 0 0,-4-4 28 0,0 4 0 16,0 0 0-16,0-3 0 0,0-7 0 0,0 7 0 15,0 6 0-15,-4-3 0 0,4-4 0 0,-3 10 0 16,3-3 0-16,-4-6 0 0,1 9 0 0,-1-12 0 15,1 12 0-15,3 0 0 0,-4-6 27 0,-3-1 10 0,7 7 3 16,-3 1 0-16,-1 2-17 0,1-16-3 0,-1 4-1 16,4 3 0-1,0-4-75-15,-3-11-14 0,3 2-3 0</inkml:trace>
  <inkml:trace contextRef="#ctx0" brushRef="#br0" timeOffset="-104015.5319">27584 2359 518 0,'0'0'46'0,"-4"3"-37"16,-3-3-9-16,4 0 0 0,-4 0 250 0,-1-3 48 15,1 3 10-15,4-6 1 0,-8 6-144 0,1-3-29 0,-1-3-5 0,-3 2-2 16,3-2-44-16,1-3-9 0,-4-1-1 0,0 7-1 15,3-3-19-15,-3 0-4 0,3 6-1 0,-3-4 0 16,4 4-14-16,-4 0-4 0,-1 4 0 0,1-4 0 16,0 6-3-16,-3 3-1 0,-1 10 0 0,0-13 0 15,-3 4-3-15,0 2-1 0,0 1 0 0,0-1 0 16,-1 4-7-16,5-7-1 0,-1 1-1 0,4-1 0 16,7 1-3-16,-4 5 0 0,1-5 0 0,-1 2 0 15,4 4-12-15,0-7 0 0,0 10 0 0,4-3 0 16,-4 0-12-16,7 2 12 0,0 4-12 0,0 0 12 15,3-3-10-15,1 0 10 0,-4 0-8 0,3 6 8 16,8-6 0-16,-4 9-10 0,3-9 10 0,1 6 0 16,3 0 0-16,0-6 0 0,0 0 0 0,4-1 0 15,0 4-9-15,3 0 9 0,-4-6 0 0,5-7-9 0,-5 1 9 16,4-1 0-16,0 10-9 0,4-19 9 0,0 9 0 16,-4-9-11-16,0 7 11 0,4-7-8 0,-4-7 8 15,4 7-13-15,-1 0 5 0,-2-9 8 0,-1 0-9 16,0-1 9-16,0 1 0 0,0-7 0 0,0 3 0 0,-6-2 0 15,-1-4 0-15,0 0 0 0,0 0 12 16,-4-3 2-16,-2 0 1 0,2-3 0 0,-6 7-15 0,-1-11 0 16,1-2-9-16,-4 12 9 15,0-15 0-15,-7 5 0 0,3 4 0 0,-3-3 0 0,-4 0 16 0,-3 9-3 16,4-9-1-16,-4 3 0 0,0 0-12 0,-1 0-15 16,-2 6 3-16,3-3 1 0,0 0 50 0,-1 9 9 15,-2-2 3-15,3 5 0 0,0 1-37 0,0 3-14 16,-4-4 11-16,7 7-11 0,-3 3 0 0,4-6 8 15,-5 6-8-15,5 0 0 0,-1 0-12 0,1 0-4 16,-1 0-2-16,4 0 0 16,-3-10-40-16,2 10-8 0,1 0-2 0,-3 0-786 0,3-9-158 0</inkml:trace>
  <inkml:trace contextRef="#ctx0" brushRef="#br0" timeOffset="-102673.679">28247 2503 1728 0,'0'0'38'0,"0"-3"8"0,-7-3 2 0,3-3 0 0,-3-1-39 0,0 1-9 16,-3-1 0-16,-1-5 0 0,0 5 104 0,1-5 20 16,-4 11 3-16,3-5 1 0,-6-7-52 0,2 7-9 15,1 6-3-15,4-3 0 0,-4-1-51 0,0 4-13 16,3 3 0-16,-3 3 0 0,0-3 54 0,3 13 8 16,-3-4 2-16,3 4 0 0,1 2-64 0,-1-5-15 15,-3 18-1-15,4-9-1 0,-1 12 27 0,0-2 6 16,4-1 0-16,4 0 1 0,-1 3-17 0,4 1 0 15,0 2 0-15,0-6 0 0,7 7 0 0,0-10 0 16,4 3 0-16,7 0 0 16,-1-2-20-16,8 2-7 0,0-13-1 0,-1-5-1 0,5-1 46 0,-5-3 10 15,5-2 1-15,-5-8 1 0,4-2-29 0,-3-3 0 0,0-1 0 16,0 1 0 0,-4-7-45-16,-4 7-15 0,1-13-4 0,-7 6 0 0,-1-3 52 0,-3 4 12 0,-3-10 0 0,-1 6 0 15,-6 0 0-15,-1-6 0 0,1 6 0 0,-4-3 0 16,0 0 8-16,-8 0 4 0,1 0 0 0,0 0 1 15,0 7 15-15,-4-4 2 0,1 10 1 0,3-1 0 16,0 4-7-16,3-4 0 0,4 10-1 0,-4 0 0 16,1 0-23-16,3 10 0 0,0-4 0 0,0 4 0 15,-4 5 0-15,0 7 0 0,4-3 0 0,0 15 0 16,0-5 46-16,4 5 14 0,-1-6 4 0,4 7 0 16,4-16-52-16,3 15-12 0,0-15 0 0,3 6 0 0,5-6-12 15,-1 0-4-15,0-4-2 0,3 4 0 0,5-13 29 16,-1-2 5-16,-4 2 2 0,8-6 0 15,-4 0-219-15,4 0-44 0,-4-10-9 0,4 4-2 16</inkml:trace>
  <inkml:trace contextRef="#ctx0" brushRef="#br0" timeOffset="-102460.9938">28317 2403 864 0,'0'0'76'0,"0"0"-60"0,0 0-16 0,0 0 0 16,0 0 246-16,8 0 46 0,-1-6 10 0,3 6 2 15,1-10-192-15,-1 10-39 0,8-9-7 0,0 6-2 16,-4-3-21-16,3-1-5 0,1-2-1 0,3 6 0 16,-3 3-29-16,-1-6-8 0,-2 2 0 0,2-2 0 15,1 6-29 1,-4 0-7-16,0 0-2 0,4-9-627 0,-8-1-126 0</inkml:trace>
  <inkml:trace contextRef="#ctx0" brushRef="#br0" timeOffset="-102272.98">28614 2127 1882 0,'0'0'84'0,"-7"3"16"0,3 4-80 0,1 2-20 16,-8 0 0-16,4 7 0 0,0-3 122 0,0 2 20 15,3 4 4-15,-6 0 1 0,3 6-69 0,-4 0-14 16,4-6-2-16,-3 9-1 0,3-9-33 0,-1 6-8 15,-2 0 0-15,-1-6-1 0,4 0-19 0,-3 6 8 16,3-13-8-16,-4 4 0 16,4 3-86-16,-4-13-24 0,4 4-5 0,0-7-618 15,0-3-124-15</inkml:trace>
  <inkml:trace contextRef="#ctx0" brushRef="#br0" timeOffset="-102130.972">28385 2146 633 0,'0'0'28'0,"0"0"6"0,0 0-34 0,0 0 0 0,0 0 0 0,0 9 0 15,3 7 365-15,-3-7 67 16,7 1 12-16,0 6 4 0,0-4-303 0,7 7-60 0,-3-3-12 0,3 2-2 16,0 7-39-16,0-6-8 0,0 0-2 0,4-3 0 15,0-4-22-15,-1 1 0 0,4-4 0 0,1 4-760 16,-1-7-156-16</inkml:trace>
  <inkml:trace contextRef="#ctx0" brushRef="#br0" timeOffset="-101418.838">27534 983 1029 0,'14'0'45'0,"-14"0"11"0,7 3-45 0,1 6-11 15,-1-9 0-15,0 16 0 0,0-7 104 0,0-6 20 16,-4 7 3-16,4 5 1 0,4-5-37 0,-4 6-7 15,-7-4-2-15,4 10 0 0,-1-9-47 0,1 2-10 16,-1 1-1-16,4-4-567 16,-7 4-113-16</inkml:trace>
  <inkml:trace contextRef="#ctx0" brushRef="#br0" timeOffset="-101236.258">27855 1541 288 0,'0'0'25'0,"0"0"-25"0,4 9 0 0,3-3 0 16,-4 4 134-16,5-1 22 0,-5 1 4 0,4-4-450 16</inkml:trace>
  <inkml:trace contextRef="#ctx0" brushRef="#br0" timeOffset="-101116.137">27975 1732 288 0,'7'13'25'0,"-7"-4"-25"0,7-3 0 0,-3 4 0 15,-1-1 192-15,1 0 34 0,0 1 6 0,3-1 2 0,-4 7-114 0,4-7-22 16,-3-5-5-16,3 8-1 0,0-9-68 0,0 7-13 15,0-1-3-15,0-3-665 16</inkml:trace>
  <inkml:trace contextRef="#ctx0" brushRef="#br0" timeOffset="-100984.667">28208 2118 1112 0,'7'19'49'0,"-3"-10"11"0,-1 0-48 0,4 7-12 16,-3-7 0-16,3-5 0 0,-4 8 39 0,-3-12 5 15</inkml:trace>
  <inkml:trace contextRef="#ctx0" brushRef="#br0" timeOffset="-100824.4918">27753 807 921 0,'0'0'82'16,"0"0"-66"0,7 9-16-16,4 1 0 0,-4-10 115 0,3 15 19 0,1-11 4 0,-1 5 1 15,1-3-83-15,0 1-17 0,-1 5-3 0,1-3-1 0,-1-2-35 0,1 2-16 16,10 10 2-16,0 0 0 0</inkml:trace>
  <inkml:trace contextRef="#ctx0" brushRef="#br0" timeOffset="-100688.033">28317 1324 576 0,'18'7'51'0,"-11"-4"-41"15,4 3-10-15,-4-3 0 0,3 13 147 0,-3-7 27 16,4-6 6-16,0 10 0 0,-4-10-106 0,0 6-22 15,3 1-4-15,-3-1 0 16,4 1-84-16,0-4-17 0</inkml:trace>
  <inkml:trace contextRef="#ctx0" brushRef="#br0" timeOffset="-100423.356">29058 1948 115 0,'14'16'10'0,"-7"-13"-10"0,1 7 0 0,2 5 0 15,1-5 258-15,-1 2 50 0,4 4 9 0,-3 3 3 16,0-10-225-16,3 7-45 0,-4-7-9 0,4 10-1 16,0-3-24-16,-3-4-4 0,0 1 0 0,3-1-1 15,0 4-11-15,0-7 0 0,4 1 9 0,-4-1-9 16,0 1 0-16,-4-1 0 0,5 0 0 15,-5 1 0-15,1-4 0 0,-1-3 8 0,-6 4-8 0,3-1-648 16</inkml:trace>
  <inkml:trace contextRef="#ctx0" brushRef="#br0" timeOffset="-91055.0128">28448 431 1036 0,'0'-16'46'0,"4"7"10"0,-4-1-45 0,0 10-11 16,0 0 0-16,3 0 0 0,-3 0 86 0,7-6 15 15,-3 3 3-15,3-4 1 0,-7 7-17 0,0 0-4 16,7-3-1-16,0 3 0 0,0 3-19 0,-4 4-3 15,4-4-1-15,1 3 0 0,-5 4-41 0,1 8-9 16,-1-2-2-16,-3-3 0 0,0 12 30 0,-3 0 6 16,-1 3 0-16,1 0 1 0,-1-3-21 0,0 0-4 15,-3 4 0-15,0 5-1 0,4-9-19 0,-1-3-11 16,1-6 2-16,-4 0 0 0,7-4 9 0,-4-3 0 0,4-2 0 16,0-7 0-16,0 0 0 0,0 0 0 15,0 0 0-15,4-7 0 0,3-11 21 0,0-7 0 0,0 6 0 0,0-6 0 16,4 3 4-16,-4-13 1 0,0 10 0 0,0-9 0 15,0 12 1-15,0-7 0 0,0 8 0 0,0 2 0 16,0 0 0-16,0 3 0 0,-3 7 0 0,3 6 0 16,-4-4-18-16,-3 7-9 0,0 0 10 0,0 0-10 15,11 7-22-15,-4 2-10 16,3 0-3-16,-3 1 0 0,-3 9 35 0,3 6-8 0,-3-10 8 0,-4 7 0 16,0-3-40-16,3 6-4 0,-3 0 0 0,7-12-1 15,-7 3 5-15,4 2 2 0,-1-2 0 16,1-13 0-16,-4 7 26 0,0-4 12 0,0-6-12 0,0 0 12 0,0 0 9 15,0 0 10-15,0 0 1 0,0 0 1 0,0 0 32 0,0-6 7 16,-4-7 0-16,4-3 1 0,-3-2-14 0,3-7-3 16,0 6-1-16,3-6 0 15,1 3-19-15,-1 6-4 0,4-9-1 0,0 12 0 0,0-2-19 0,0-4 0 16,0 13 0-16,4-4 0 16,0 10 0-16,-1-3 0 0,1 3 0 0,-1 3-9 0,1 3 9 0,3 4-12 15,-3-1 12-15,-1 10-12 16,4 0-11-16,-3 6-2 0,-4 0-1 0,0-6 0 15,4 9-39-15,-4-9-8 0,3 6-2 0,-3-9-616 16,7-4-123-16</inkml:trace>
  <inkml:trace contextRef="#ctx0" brushRef="#br0" timeOffset="-90733.528">29139 487 864 0,'-7'-44'76'0,"7"35"-60"0,-3 9-16 0,-4-3 0 16,3-4 246-16,-6-2 46 0,3 9 10 0,-4-9 2 15,4-1-159-15,0 10-31 0,-4 0-6 0,4 0-2 16,-3 0-67-16,3 10-14 0,0-1-2 0,0 0-1 15,0 7-22-15,-1-3 0 0,1 12 0 0,4 0 0 16,-4 3 0-16,0-3 0 0,3 0 0 0,4 3 8 16,0-9-8-16,4 9 0 0,3-12 0 0,0-3-8 15,7 2-10-15,-3-5-2 0,6-10 0 0,-3 0 0 16,0-10-36-16,4 1-7 0,-4 0-1 0,0-1-1 16,-3-6-32-16,3-2-7 0,-7-1 0 0,0 3-1 0,-3 7 84 0,-1-10 21 15,-6 3 0-15,3 4 0 16,-4-4 94-16,1 7 23 0,-4-1 5 0,3 1 1 0,0 3-23 0,1 2-5 15,3 4-1-15,0 0 0 16,0 0-38-16,0 0-8 0,0 0-2 0,0 10 0 0,3-1-31 0,1 10-7 16,0-3 0-16,3 3-8 0,-4-1 12 0,4 7-12 15,0-12 12-15,4 12-12 0,-4 0-9 0,3-6-9 16,-3 0-2-16,4-4 0 16,0-2-45-16,3 3-10 0,0-7-1 0,0 0-663 15,0-2-132-15</inkml:trace>
  <inkml:trace contextRef="#ctx0" brushRef="#br0" timeOffset="-90549.662">29259 431 172 0,'0'0'16'0,"0"0"-16"0,0 0 0 0,4 9 0 16,7-6 297-16,-4 7 57 0,0-4 11 0,3 13 3 16,4-10-223-16,-3 10-44 0,3-3-9 0,-3 2-1 15,6 1-56-15,-3-3-11 0,0 3-3 0,1 0 0 16,-1-4-13-16,0 4-8 0,0-3 8 0,0-7-8 15,0 1-36-15,-3-1-12 0,-4 0-3 0,3 1-748 16</inkml:trace>
  <inkml:trace contextRef="#ctx0" brushRef="#br0" timeOffset="-90398.789">29542 449 2437 0,'0'0'53'0,"0"0"11"0,-7 0 3 0,0 4 2 0,-1-4-55 0,-2 6-14 16,-1 3 0-16,1 1 0 0,-1 5 88 0,-3-2 14 15,-4 12 3-15,1 0 1 0,-1-6-58 0,-3 15-12 16,-4-15-3-16,1 16 0 0,2-7-23 0,-2 6-10 16,3-8 8-16,-1 2-8 15,1 0-132-15,4 0-32 0,-19 16-7 0,8-16-1 0</inkml:trace>
  <inkml:trace contextRef="#ctx0" brushRef="#br0" timeOffset="-85309.827">28991 1045 921 0,'0'0'82'0,"0"0"-66"0,-3-6-16 0,3-3 0 16,0 9 183-16,-4-7 33 0,1 4 6 0,-1-6 2 15,1 3-64-15,-1-4-13 0,1-9-3 0,-1 13 0 16,4 6-76-16,0 0-16 0,0 0-4 0,-7 0 0 15,7 0-14-15,-7 0-3 0,7 0-1 0,-11 0 0 16,4 6-21-16,0 4-9 16,-3-1 8-16,-1 7-8 0,4 3 0 0,0-1 0 0,0 8 0 0,3-8 0 15,1 11-10-15,-1-11 10 0,1-2 0 0,3 9-9 16,3-3-15-16,1-6-2 16,3-7-1-16,0 7 0 0,4-13 27 0,-1 3 19 0,1-6-3 0,3-6-1 15,3-3-27-15,-2-1-6 0,2-2-1 0,-3-10 0 16,0 9 19-16,-3-3 0 0,-4-2 0 0,0 2 9 15,-3 7-29-15,-1-10-7 0,1 9-1 16,-4 4 0-16,0-3 45 0,0 9 9 0,0 0 2 0,0 0 0 0,0 0-28 16,0 0 0-16,0 0 0 0,-7 9 0 0,3 4 32 0,4-1 2 15,0 4 0-15,0-7 0 0,0 7-3 0,4-4-1 16,-1 7 0-16,4-3 0 0,0 0-30 0,4-4-18 16,-1 7 2-16,-2-10 1 0,6 7 24 0,0-7 5 15,3 1 1-15,1-1 0 0,-4-2-15 0,4-4 0 16,-1-3 0-16,-2 0-1175 0</inkml:trace>
  <inkml:trace contextRef="#ctx0" brushRef="#br0" timeOffset="-80741.931">30180 337 1177 0,'-10'-10'52'0,"10"10"11"0,-7-3-51 0,-1-6-12 0,1 9 0 16,-3 0 0-16,3-7 64 0,-4 7 9 15,4 7 3-15,-3-7 0 0,-5 9-10 0,5-6-2 0,-4 13 0 0,0 3 0 16,0 6-19-16,-1-6-4 0,-2 6-1 0,6 3 0 16,-3 6 13-16,7-5 3 0,-4 8 0 0,8 7 0 15,-1-9-35-15,1-1-6 0,6 4-2 0,1-10 0 16,3-3-1-16,0 0 0 0,4-6 0 0,3 0 0 16,0-4-12-16,3-5 9 0,1-7-9 0,3-3 8 15,4 0 1-15,0-9 0 0,3-1 0 0,0-9 0 16,4 1-9-16,0-8-16 0,-1-2 4 0,-6 3 1 15,-7-3 31-15,3 0 7 0,-4-1 1 0,-6 4 0 16,0 0-84 0,-4 0-16-16,-4-3-3 0,-3 3-1 0,0 6 76 0,-3-9 8 0,-4 12 4 0,-4-3 2 15,-3 1 28-15,0 8 6 0,-4 1 0 0,1-1 1 16,-1 4-10-16,0 6-3 0,1 0 0 0,-1 6 0 16,0-6-5-16,4 10-2 0,0-1 0 0,0 1 0 0,0 8-9 15,3-2-1-15,1 3-1 0,-1 0 0 16,4 6-4-16,0 3-1 0,7-3 0 0,0-6 0 0,4 9-5 0,-1-3-8 15,4 3 11-15,4-9-11 0,-1 6 0 0,4 0 0 16,4-6 0-16,0 0 0 0,3 0 8 0,0-3-8 16,4-1 0-16,-1-2 0 0,-2-4-13 0,2-3-10 15,1-2-1-15,0-4-717 16,-1 0-143-16</inkml:trace>
  <inkml:trace contextRef="#ctx0" brushRef="#br0" timeOffset="-80131.4118">30702 324 1382 0,'0'0'61'0,"0"3"13"0,-3 7-59 0,-1 5-15 0,1-5 0 0,-4 8 0 15,3-2 122-15,1 12 22 0,-4-9 4 0,3 16 0 16,0-10-70-16,1 3-14 0,3 10-4 0,-4-13 0 16,4 3-35-16,4 6-7 0,-1-15-2 0,5 6 0 15,-1 0-16-15,0-6 0 0,3 0 8 0,1 0-8 16,3-10-138-16,4 1-31 0</inkml:trace>
  <inkml:trace contextRef="#ctx0" brushRef="#br0" timeOffset="-79235.253">30378 299 1314 0,'0'0'58'0,"0"0"12"0,0 0-56 0,0 0-14 16,0 0 0-16,0 0 0 16,0 0 96-16,10 0 16 0,-3 0 3 0,4 0 1 0,0 0-60 0,-1 0-11 15,4 0-2-15,4 0-1 0,-4 0-23 0,0-9-5 16,0 9-1-16,4 0 0 0,-4 0-13 0,0-4-12 16,0-2 3-16,-3 6-840 0</inkml:trace>
  <inkml:trace contextRef="#ctx0" brushRef="#br0" timeOffset="-79047.682">30632 148 748 0,'0'0'67'0,"0"0"-54"0,0 0-13 0,-4 7 0 15,-3-4 205-15,0 9 39 0,0 1 7 0,0-4 1 16,-4 7-117-16,4-13-24 0,-3 13-5 0,-1 3-1 16,-3-4-49-16,3-2-11 0,1-1-1 0,-1 1-1 15,1 3-30-15,3-4-5 0,-4 4-8 0,0-7 11 16,8 1-11-16,-4-1-14 0,3-3 3 0,1-6 1 15,3 0-120 1,0 0-24-16,3-6-5 0,1-3-390 0,-4-10-79 0</inkml:trace>
  <inkml:trace contextRef="#ctx0" brushRef="#br0" timeOffset="-78909.003">30484 158 172 0,'-4'-3'16'15,"0"-7"-16"-15,4 4 0 0,-3-3 0 16,3 9 299-16,0 0 57 0,0 0 11 0,0 0 2 16,0 0-211-16,0 0-42 0,0 0-9 0,7 9-2 0,0 0-45 0,4 1-8 15,-4 6-3-15,3 2 0 0,1-2-29 0,3-3-7 16,0 12-1-16,4-10 0 0,-4-2-12 0,0 12 0 15,4-6 0-15,3-4-10 0</inkml:trace>
  <inkml:trace contextRef="#ctx0" brushRef="#br0" timeOffset="-78537.611">31037 380 633 0,'0'0'28'0,"0"0"6"0,-7-3-34 0,0 3 0 0,0 0 0 0,-3 0 0 15,-1 0 314-15,0 3 56 0,1 4 11 0,-4-7 3 16,7 3-272-16,-7 3-53 0,0 4-11 0,-1-1-3 16,1 0-5-16,0 1 0 0,7-4-1 0,-3 3 0 15,2 1-10-15,-2-1-1 0,10 1-1 0,0-10 0 16,-4 0-15-16,4 0-2 0,0 9-1 0,0-9 0 15,4 6-9-15,-1 4 0 0,-3-10 0 0,11 0 0 16,0 3 0-16,3 3 0 0,-4 4 0 0,1-1 0 16,3 0 0-16,0-2 0 0,-3-4 0 0,-1 6 0 15,1 1 0-15,-1 2 0 0,-6 1 0 0,3 2 0 16,0-5 0-16,-3-1 0 0,-1 10 0 0,-3-10 0 16,0 7 0-16,0-6 0 0,-3 5 0 0,-1-2 0 15,-3 2 0-15,0-2 8 0,0 0-8 0,-4-1 8 16,1 4-8-16,-4-4 0 0,0 4 9 0,-1 3-9 15,1-10-16-15,0-3-7 0,-3 7-1 0,2-7-694 16,1 1-138-16</inkml:trace>
  <inkml:trace contextRef="#ctx0" brushRef="#br0" timeOffset="-78347.382">31087 904 1800 0,'0'0'80'0,"0"0"16"0,0 0-77 0,-4 3-19 16,-3 13 0-16,0-7 0 0,0 1 69 0,0-1 11 16,-4 1 1-16,-3 5-664 0,4-5-133 0</inkml:trace>
  <inkml:trace contextRef="#ctx0" brushRef="#br0" timeOffset="-78008.3959">31376 566 288 0,'0'0'25'0,"-11"-7"-25"0,8 4 0 0,-8-6 0 16,1 2 450-16,-1 7 85 0,4-9 17 0,-7 9 3 15,3 9-371-15,-3-2-75 0,0 2-14 0,0 1-3 16,4-1-51-16,-5 19-9 0,1-9-3 0,0 6 0 16,7 0-21-16,-3-6-8 0,6 0 0 0,1 0 9 15,6-4-9-15,1 4 0 0,3-3 0 0,3-13 0 16,4 3-33-16,4-3 1 0,7-6 0 0,-1 3 0 15,1-9-48-15,-4 2-10 0,0-2-2 0,1 0 0 16,-5-7-4-16,-6 13-2 0,-1-3 0 0,-6 2 0 0,3-11 82 0,-4 15 16 16,-6-10 0-16,3 1 0 0,0 0 76 0,0-1 10 15,-7 1 2-15,0 2 0 0,3-2 14 0,1 0 3 16,-1-1 1-16,-3 10 0 0,7 0-41 0,0 0-8 16,0 0-1-16,0 0-1 0,0 0-25 0,0 0-5 15,0 10-1-15,4-1 0 0,-1 10-24 0,1 0 0 16,-1-4 0-16,4 10 0 0,0-6 0 0,4 0 0 15,-4 6 0-15,0-12 0 0,7 12 0 0,-3-10 0 16,3-2 8-16,0 3-8 0,4-7-15 0,-4 7-5 16,0-13 0-16,0 3-1 15,-3-6-204-15,3 0-41 0</inkml:trace>
  <inkml:trace contextRef="#ctx0" brushRef="#br0" timeOffset="-77824.2968">31630 343 1497 0,'0'0'133'0,"0"0"-106"0,0 0-27 0,0 0 0 16,11 0 180-16,-4 9 32 0,0-9 5 0,3 10 2 15,-3 5-107-15,4-2-20 0,-4 3-5 0,4 2-1 16,-1 1-26-16,1 6-6 0,-4 4-1 0,0 5 0 16,-4-6-6-16,1 7-2 0,-4-7 0 0,-4 13 0 15,1-7-13-15,-4 4-2 0,-4-1-1 0,1-8 0 16,-4 11-13-16,-4-2-2 0,-3 0-1 0,0 2 0 15,-4-2-96-15,0 6-19 0,1 3-4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7:55:02.9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30258 16975 1123 0,'-21'-6'24'0,"14"6"6"0,-1 6 1 0,-2-3 1 0,-1 4-32 0,1-4 0 15,-1-3 0-15,4 9 0 0,-3-3 104 0,-1-6 14 16,-3 10 3-16,3-4 1 0,1-3-48 0,-4 3-10 15,3-2-1-15,0-4-1 0,-3 6-8 0,4-6-2 16,-1 0 0-16,-3 0 0 0,0 0-11 0,3 0-2 16,1-6-1-16,-4 6 0 0,-1 0-7 0,5 0-2 15,-8 0 0-15,4 0 0 0,0 0-9 0,0 0-3 16,0 0 0-16,-4 6 0 0,4-3-4 0,0-3-1 16,-4 6 0-16,1-3 0 0,-4 4 1 0,3-4 0 0,0-3 0 0,1 6 0 15,-5-6 6-15,5 0 1 16,-1 6 0-16,1-6 0 0,2 0 0 0,1 0 1 0,0-6 0 0,-3 6 0 15,2 0-10-15,1 0-3 0,4-6 0 0,-4 6 0 16,0 0 3-16,3 0 0 0,-7 0 0 0,4 0 0 16,0 6-11-16,-4-6 10 0,1 0-10 0,3 6 10 15,-4-2-10-15,0-4 10 0,1 6-10 0,-1-3 10 16,0-3-10-16,-3 6 8 0,4-3-8 0,-1-3 8 16,4 7-8-16,-4-7-16 0,1 3 4 0,3-3 1 15,-4 0 23-15,0 6 4 0,-3-3 0 0,3-3 1 16,1 6-1-16,3-2-1 0,-4 2 0 0,0 3 0 15,-3 1-15-15,4 5-12 0,-1-5 3 0,0 9 0 16,-3-4 9-16,0 4 0 0,-4 0 8 0,4 0-8 16,-4-1 8-16,1 4-8 0,-1 0 10 0,4-3-10 0,0-3 0 15,-4 3 0-15,4-1 0 0,0-2 0 16,7-6 0-16,-1 5 0 0,1-2 0 0,-3 2 0 0,6-5 8 0,-3 9-8 16,0-4 0-16,0-2 9 15,0 9-9-15,0 0-11 0,3-3 3 0,-3 6 0 0,0 0 8 0,0 0 11 16,3 3-3-16,1 0 0 0,-5-3-8 0,5 1 0 15,-1-5 0-15,4 5-11 0,0-8 11 0,0 7 0 16,4-6 0-16,3 0 0 0,0-3 0 0,0 3-12 16,0-4 2-16,3-2 0 0,1 6 10 0,-1-4 0 15,4 4-9-15,-3 0 9 0,6-3 0 0,1 12-9 16,-1-9 9-16,1 6 0 0,0 0-8 0,3-6 8 16,0 9 0-16,0-3 0 0,4 3 0 0,-1-3 0 0,1-6 0 15,0 6 0-15,-1-6 0 0,4 0-8 0,-3 0 8 0,3-1 0 16,4-2 0-16,-4 0-8 0,4-4 8 15,-4 4 0-15,4-7-8 0,-1 1 8 0,1 5 0 0,0-5 0 16,-4-1-13-16,3 1 4 0,-2 5 1 0,-1-2 0 16,0 3 8-16,0-7 0 15,4 10 0-15,0-3 0 0,-1-4 0 0,-3 4 11 0,4-7-3 0,0 7 0 16,-1-4-8-16,1-2 0 0,0-4 0 0,0 3 0 16,-1 1 0-16,1-1-9 0,3-2 9 0,-7-4 0 15,4 3-12-15,0-3 4 0,-4 3 8 0,0-3-13 16,4 4 13-16,-1-7-12 0,-2 9 12 0,2-3-12 15,1-2 12-15,0 5 0 0,-1-3 0 0,1 4-9 16,3-7 9-16,1 3 0 0,2 3 0 0,-2-2 0 16,2-4 0-16,1 6 0 0,0-9 0 0,0 7-8 15,-4-7 8-15,3 0-12 0,1 0 12 0,-4-7-12 0,1 7 12 16,-1-3-13-16,4-3 5 0,-1 3 8 0,1-4-12 0,3 1 12 16,1 3-10-16,-1-3 10 0,0 6 0 0,4-3-9 15,0-4 9-15,0 4 0 0,-4-3 0 0,0 6-8 16,1-9 8-16,-5 9 0 0,5 0 0 15,-1 0 0-15,-3-4 0 0,-1-2 0 0,1 6 0 0,0-9 0 16,0 2 0-16,-1-2 8 0,5 0-8 16,-8-1 9-16,4 1-9 0,-1-10 10 0,-2 0-10 0,-5 0 10 15,1-3-10-15,0 4 10 0,-4-4-10 0,0 0 10 16,-3-6-10-16,3 9 10 0,-7-10-10 0,4 4 10 16,-8-3-10-16,4-3 10 0,0 3-2 0,-3-1-8 15,-1-5 12-15,1-1-4 0,-4 4-8 0,0-10 10 0,0-3-10 16,0-9 10-16,-3 6-10 0,-1-6 0 15,4-1 0-15,-3 7 0 0,-1-3 0 0,1 6 8 0,-4 7-8 0,0-1 0 16,0-3 0-16,-4 10 8 0,1 0-8 0,3-1 0 16,-4 1 8-16,-3 3-8 0,0 3 0 0,0 3 8 15,-3-10-8-15,-1 4 10 0,4 0-10 0,-7 3 10 16,0-4-10-16,0 1 10 0,0 3-10 0,-1-3 10 16,1 3-10-16,-3-3 0 0,3 3 0 0,3-1 0 15,-3 4 0-15,0-3 0 0,0 10 0 0,3-4 0 16,1 0 0-16,-1 3 0 0,-3 7 0 0,0-4 0 15,3-2 0-15,-3 5 0 0,0-5 0 0,0 5 0 16,-4 1 0-16,4-1 0 0,-4 1 0 0,4 0 0 16,0-1 0-16,-3-5 0 0,-5 5 0 0,-2-9 0 15,-1 10 0-15,0 0 8 0,1-7-8 0,-1 6 0 0,4-5 0 16,-4 5 0-16,4 7 8 0,-4-6-8 16,0 3 0-16,4 6 10 0,-3-4-10 0,-1-2 10 0,4 6-10 0,-4 6 0 15,-3-2 0-15,7-4 8 0,-4 6-8 16,7-3 0-16,-3 6 0 0,4-2 0 0,-8 2 0 0,4 0 0 15,3-2 0-15,-7 2 0 0,1 1 0 0,2-1 8 16,1 0-8-16,-3 1 0 0,2-1 0 0,-2 7 0 16,-1-4 8-16,0-2-8 0,1 5 0 0,-5 1 0 15,1-3 0-15,4 2 8 0,-1-5-8 0,0 5 0 16,0-2 9-16,4-4-9 0,0 7 0 0,3-6 0 16,4-1 0-16,0 0 0 0,-3 1 0 0,3-4-10 15,3-3 1-15,0 3 0 16,1 4-131-16,3-10-25 0,0 9-6 0,0-9-857 0</inkml:trace>
  <inkml:trace contextRef="#ctx0" brushRef="#br0" timeOffset="6747.545">29778 11864 115 0,'4'-10'10'0,"-4"10"-10"0,0 0 0 0,0 0 0 0,-4 0 154 0,-3-9 29 15,0 3 5-15,-4 3 2 0,1-4-47 0,-1-2-10 16,1 6-1-16,-5-7-1 0,1-2-22 0,0 2-4 16,4 7-1-16,-8-12 0 0,4 5-15 0,-4 1-3 15,8-7-1-15,-4 7 0 0,-1-1-22 0,5 7-5 16,-4-3-1-16,3 3 0 15,-3-4-24-15,3 7-5 0,-3 0 0 0,-3 10-1 0,-1-10-3 0,0 9 0 16,1 1 0-16,-4 5 0 16,3-5-12-16,-7 9-2 0,4-4-1 0,3 4 0 0,-3 0-9 0,4 0 0 15,-4 0 0-15,6 6 8 0,-2 0-8 0,6 3 0 16,1 0 0-16,-1 7 0 0,0-1 0 0,1 1 0 16,3 2-9-16,3-2 9 0,1 9 0 0,3-7-10 15,0 7 10-15,3 0-8 0,-3-6 8 0,4 2 0 16,3-2 0-16,-4 0 0 0,4-4 0 0,0 1 0 15,4-7 0-15,0 0 0 0,-1-3 0 0,4 3 0 0,4-2-9 16,3-8 9-16,0 1 0 0,0 0-11 0,1-3 11 16,2-7-8-16,1 1 8 0,0-1 0 0,-1-3-9 0,1-3 9 15,0-3-9-15,0-3 9 0,-1-6-12 0,1-1 12 16,0-5 0-16,6 5 0 0,-2-5 0 0,2-4 0 16,-6 0 0-16,3 0 0 0,-3-6 0 0,-4 0 0 15,4 3 10-15,-1-3-10 16,-2-3 10-16,-5 0-10 0,1-4 11 0,-4 4-11 0,0 0 12 0,-3-7-12 15,-1-2 18-15,1-4-3 16,-8-3-1-16,1 3 0 0,-8-9 13 0,4 6 2 0,-3-3 1 0,-4 3 0 16,-4 0 6-16,4 10 2 0,0-4 0 0,-3 10 0 15,3-3-9-15,-4 12-1 0,0 0-1 0,4 0 0 16,-3 10-27-16,3 2 0 0,-7-2 0 0,3 6 0 16,-3 3 0-16,0 0 0 0,0 0 0 0,0 3 0 15,3-3-56-15,-3 6-14 0,3-3-2 16,1-3-695-16,-1 0-138 0</inkml:trace>
  <inkml:trace contextRef="#ctx0" brushRef="#br0" timeOffset="7891.916">29503 11227 403 0,'0'0'17'0,"3"-12"5"0,4 2-22 0,-3-9 0 0,3 7 0 0,-3-10 0 16,3 9 99-16,0-2 15 0,0-4 3 0,-4 3 1 16,1 7-35-16,3-10-7 0,-4 3-2 0,4 4 0 15,-3-4-2-15,3 4 0 0,-4-4 0 0,5 0 0 16,-1 4-32-16,-4-4-8 15,1 7 0-15,-1-7-1 0,4 7-5 0,-3-1-1 0,-1 1 0 0,-3 6 0 16,7-4-13-16,-7-2-4 0,0 9 0 0,0 0 0 16,0 0 12-16,0 0 3 0,0 0 0 0,0 0 0 15,0 0 14-15,0 0 3 0,0 0 1 0,0 0 0 16,0 0 7-16,0 0 2 0,0 0 0 0,-3 9 0 16,3-9-18-16,-7 0-3 0,0 7-1 0,0-4 0 15,0 3-7-15,3-3-1 0,-7 7-1 0,4-1 0 16,0-3 5-16,0 4 2 0,-3 8 0 0,3-2 0 15,-7 3-26-15,3 6-14 0,-3-3 2 0,0 3 0 0,-4 3 12 0,0 4 13 16,1-1-2-16,-1 0-1 0,1-2-10 0,-5 5-9 16,1-6 9-16,0 0-13 0,-4 1 13 0,1 5 0 15,-1-6 12-15,4 7-12 0,3-4 13 0,-3-2-4 16,0-1-1-16,0 6 0 16,3-6-8-16,-3 1 10 0,3 5-10 0,1-6 10 0,-5 4-10 0,5-1 0 15,-1 0 0-15,4-2 8 16,-4 8-8-16,1-8 0 0,-1 5 0 0,0-3 8 0,1 1-8 0,-1 2 0 15,1-6 0-15,2 7 8 0,-2-7-8 0,-1 4 0 16,-3-11 0-16,3 11 0 0,1-4 0 0,-4 0 0 16,3 1 0-16,0 2 0 0,-3-3 12 0,3 0-4 15,-3-3 0-15,7 4 0 0,-7-4 7 0,3 0 1 16,4-3 0-16,0 3 0 0,-3 3-4 0,2-3 0 0,-2 3 0 16,-1-3 0-16,8 1-4 0,-5 2 0 0,-2-3-8 15,6-3 12-15,-3 3-4 0,4 3 0 0,-1-3-8 0,0-6 12 16,1 6-12-16,-1-6 8 0,-3 0-8 0,4 0 0 15,-1-1 12-15,-3-2-4 0,0 0-8 0,3-4 12 16,-3 4 0-16,0 0 0 0,0-4 0 0,0 4 0 16,0-7-1-16,-1 1-1 0,1 5 0 0,4-2 0 15,-1-4-10-15,1 1 10 0,-5-4-10 16,8 10 10-16,-3-7-10 0,-1 0 0 0,4 1 0 0,0-1 0 16,0-6 0-16,0 4 0 0,4 2 0 0,-5-9 0 15,8 0-20-15,-3 6 0 0,-1-3 0 0,4-3 0 31,0 0-39-31,0 0-7 0,-3-9-2 0,-1 0 0 0,4-1-65 0,0-5-14 0,4-4-2 16,-4 0-445-16,3 3-89 0</inkml:trace>
  <inkml:trace contextRef="#ctx0" brushRef="#br0" timeOffset="8190.636">28134 12758 633 0,'-3'-10'56'0,"-5"7"-44"16,5-6-12-16,-4-4 0 0,3 4 163 0,-3 5 30 16,4-2 7-16,-1 6 0 0,-3-3-46 0,7 3-10 15,0 0-1-15,-3 3-1 0,3-3-53 0,-4 10-10 16,-3 5-3-16,4 4 0 0,3 0-51 0,0 3-10 15,0 6-3-15,0 0 0 0,0 1 5 0,0 5 1 16,3-6 0-16,-3 7 0 0,4-1-18 0,-4 4 0 16,7-4 0-16,-4 4 0 0,-3-4 0 0,4 1 0 0,-1-1 8 15,1 1-8-15,-1-4 13 0,4-6-1 0,-3 4 0 16,-1-4 0-16,1-6 0 0,-1-1 0 0,-3-2 0 0,8 3 0 16,-5-10 23-16,4 1 4 0,0-4 1 0,0-3 0 15,4-3-16-15,3 0-4 16,0-9 0-16,7-1 0 0,4-2-6 0,0-10-2 0,-1 3 0 0,4-3 0 15,1-3-12-15,-1 0 0 16,-3 0 0-16,3-3 0 0,0 9 28 0,-3 0 4 0,-8 0 0 0,5 3 0 16,-1 1-32-16,-4 2 0 0,-3-3 0 0,1 7 0 31,-1-7-26-31,0 7-11 0,0 0-3 0,-3-4-741 0,3-3-149 0</inkml:trace>
  <inkml:trace contextRef="#ctx0" brushRef="#br0" timeOffset="14277.267">28413 13614 172 0,'0'0'16'0,"0"0"-16"0,0 0 0 0,0 0 0 16,0 0 72-16,0 0 11 15,-4-10 2-15,4 10 1 0,-7 0-23 0,7 0-5 0,-3-3-1 0,3 3 0 16,-4-6-14-16,4 6-3 0,-3-7-1 0,-1 4 0 16,4 3-3-16,0 0 0 0,-3-6 0 0,3 6 0 15,-8-3 5-15,5-3 1 0,-1 3 0 0,4 3 0 16,-3-7-2-16,-4 7 0 0,0-3 0 0,3-3 0 16,-3 3 4-16,4-4 1 0,-8 7 0 0,8-9 0 15,-8 9 4-15,4-6 1 0,0 6 0 0,-4-10 0 0,4 10-24 16,0-3-5-16,-3 3-1 0,-1-6 0 15,4 6 5-15,-4-3 1 0,1 3 0 0,-1 0 0 0,-6-6-3 16,6 6-1-16,-3 0 0 0,3 0 0 0,-3 0-3 0,0 0-1 16,0 0 0-16,0 0 0 0,0 0 2 0,0 0 1 15,-4 0 0-15,4 0 0 0,0 0-4 0,0 0-1 16,-4 0 0-16,4 0 0 0,3 0-3 16,-3 0-1-16,0 0 0 0,0 0 0 0,3 0 1 0,1 0 0 15,-4 0 0-15,3 0 0 0,-3 0-5 0,3 0-8 16,1 6 11-16,-1-6-11 0,1 3 0 0,-1 3 0 15,0-3 0-15,1 4 0 0,-1-4 8 0,-3 3 2 16,0 3 0-16,4 1 0 0,-5-1-10 0,5 1 0 16,-4-1 0-16,3 0 8 0,-3-2-8 0,7 8 0 15,-4-5 0-15,1 2 8 0,3-2-8 0,0 5 0 0,0 1 0 16,0-3 0-16,-4-4 0 0,4 7 0 0,0-1 0 16,0-2 0-16,-7 6 0 0,3-3 0 0,4 9 0 0,-4-7 0 15,1 11 0-15,-1-4 0 0,4 0 0 0,0 3 0 16,-3-3 0-16,3 3 0 0,0-9 0 0,-1 9 0 15,5-3 0-15,-1 1 0 0,1-5 0 0,3-2 0 16,0 6 0-16,3-6 0 0,1-3-9 0,3 3 9 16,0 0 0-16,0-4 0 0,0 1-8 0,4 3 8 15,-1-7 0-15,4 4 0 0,1 3-8 0,-1 0 8 16,0-1 0-16,0 7 0 0,4-6 0 0,-1-3 0 16,1 9-10-16,3-6 2 0,0 0 0 0,-3-1 0 15,3-2 8-15,0-3 11 0,0 2-3 0,0 1 0 16,1-3-8-16,-1-7 0 0,3 3 0 0,1-2 0 15,3-4 0-15,1-3 0 0,-1 0 0 0,4-3 0 0,-1-4 0 16,1-2 0-16,-4-1 0 0,8-5 0 16,-5 2 0-16,1-2 0 0,0-4 0 0,-4 0 0 0,0-3 0 15,0 3 0-15,-3-9 0 0,0 3 8 0,3 3-8 0,-7-3-14 16,0 0 3-16,1-3 1 0,-5 9 19 0,4-6 4 16,-6-4 1-16,2 4 0 0,-6 0-14 0,3-3 9 15,0 0-9-15,-3 0 8 0,-1-4-8 0,-3 4 12 16,0-7-12-16,-3-2 12 0,-8 9-2 0,4-13 0 15,-3 9 0-15,-1-2 0 0,1 0-10 0,-1-4 0 16,-6 3 0-16,2 1 0 0,1-1 0 0,0 7 0 16,-3 3 0-16,3 3 0 0,-4-3 8 0,1 6-8 15,3 0 8-15,-1 4-8 0,-2-1 9 0,3 4-9 16,0-4 10-16,0 6-10 0,-4 1 0 0,4 3 0 16,-4-4 0-16,4 10 0 0,0-9 0 0,0 6 0 0,-3-3 0 0,6 6 0 31,-3-10-21-31,0 10-4 0,0-9-1 0,0 9 0 15,3-7-22-15,1 4-4 0,-4 3 0 0,7 0-1 16,-4-6-35-16,1 3-8 0,-1 3 0 0</inkml:trace>
  <inkml:trace contextRef="#ctx0" brushRef="#br0" timeOffset="22349.044">8160 10249 1522 0,'0'0'68'0,"-4"6"13"0,4 4-65 0,0-1-16 16,0 3 0-16,0 4 0 0,0 9 79 0,0-6 12 16,0 9 2-16,4 16 1 0,-4-6-20 0,7 6-4 15,0 6-1-15,0-3 0 0,0 6-35 0,4 1-7 16,3-1-2-16,3 3 0 0,4 10-2 0,-10-19-1 16,3 10 0-16,4 2 0 0,-1 4 3 0,-2 9 1 15,-1-9 0-15,0 9 0 0,3 6 9 0,-6 29 1 16,3-7 1-16,-3-3 0 0,-1-6-9 0,4-3-1 15,-10-6-1-15,3 12 0 0,0-19-11 0,-3 3-3 16,3-5 0-16,0-1 0 0,-7-10-12 0,3-8 11 16,1-1-11-16,-1 0 10 0,4-15-10 0,-7 3 0 0,0-13 0 15,0 0 0 1,0-12-28-16,0 0-10 0,-3-13-2 0,3-3-725 0,-4-16-145 0</inkml:trace>
  <inkml:trace contextRef="#ctx0" brushRef="#br0" timeOffset="23181.6518">8382 10283 1267 0,'0'0'112'0,"0"0"-89"0,0 0-23 0,0 0 0 0,7 3 56 0,0 4 6 16,4-7 2-16,-4 0 0 0,3 9-12 0,4-9-3 15,1 0 0-15,-1 6 0 0,10-2 16 0,1-4 3 16,0 0 1-16,3 0 0 16,0 0-26-16,7 0-6 0,4-4-1 0,0 4 0 0,3-6-16 0,4 6-3 15,7 0-1-15,-7 0 0 0,3 0-16 0,4 0 10 16,0 0-10-16,4 0 8 0,-1 0-8 0,4-3 10 16,4-3-10-16,10 6 10 0,-11-7-2 0,4 4 0 15,0 3 0-15,7-6 0 0,0-3 12 0,1 6 3 16,2-4 0-16,4-2 0 0,-10 9-23 0,-1-3 0 15,12-4 0-15,-1 1 0 0,-4 3 16 0,-6 3 0 16,3 0-1-16,7-6 0 0,0 3 6 0,-7-4 2 16,-3 7 0-16,10 0 0 0,0-3-3 0,0-3 0 0,-7-3 0 15,7 5 0-15,-3-5-6 0,7-4-2 0,-1 4 0 16,12-3 0-16,-15-4-3 0,7 6-1 0,-3-5 0 0,10 2 0 16,-3 4 2-16,-4-1 0 0,-3-5 0 0,6 5 0 15,-3 1 0-15,1-7 0 0,2 7 0 16,5-1 0-16,-12 4-2 0,4 3 0 0,1 3 0 0,6-6 0 15,-10 6 0-15,-1 0-8 16,4 0 12-16,4 0-4 0,-11 0-8 0,7-3 12 0,4-4-12 0,7 7 12 16,-7 0-12-16,-4 0 12 0,7 0-12 0,4-3 12 15,0 3-12-15,-1 0 10 0,-2-6-10 0,6 6 10 16,-3 0-10-16,-4 6 0 0,0-3 9 0,8 7-9 16,-15-4 0-16,4-3 9 0,-1 3-9 0,12 4 0 0,-12-1 8 15,1 1-8-15,-4-1 0 0,15 0 0 0,-12-2 14 0,1 2-4 16,0 1-1-16,10-1 0 0,-7-3-9 0,4-3 0 15,-4 7 0-15,8-4 0 0,-15 3 0 0,0-2 0 16,4-4 9-16,10 3-9 0,-7-3 0 0,-3 7 9 16,3-4-9-16,0-3 0 0,-10 3 0 0,7 4 0 15,0-4 0-15,3-3 0 0,-14 7 0 0,0-1 0 16,0-3 0-16,7-3 0 0,-3 7 0 0,0-4 0 16,-4-6 0-16,4 9 0 15,-8-9 12-15,8 10-12 0,3-10 12 0,4 6-12 0,-8-3 8 0,5-3-8 16,-5 0 0-16,8 0 0 0,-4-3 0 0,-3 3 0 15,3-6 0-15,4 6 0 0,-11 0 0 0,4-3 8 16,-1-4-8-16,8 7 0 0,-7 0 0 0,-4-6 0 16,-4 3 0-16,5 3 0 0,-1-6 0 0,0 6 0 15,-4-3 0-15,5-4 0 0,-12 7 0 0,1 0 0 16,-4-3 0-16,10-3 0 0,1 6 0 0,0-9 0 0,-4 9 0 16,0-10 0-16,-11 10 0 0,4-9 0 0,0-1 0 0,4 4 0 15,-1-3-28 1,1 6-10-16,-1-4-2 0,-6-2 0 15,-4 9-30-15,0-10-6 0,0 10-2 0,0-6 0 0,-14 6-10 0,3 0-1 16,4 6-1-16,-4 1 0 0,-6-4-18 0,-1 6-4 16,-3 1-1-16,0-1-438 0,-4-3-87 0</inkml:trace>
  <inkml:trace contextRef="#ctx0" brushRef="#br0" timeOffset="23301.636">22363 10123 518 0,'10'0'46'0,"-10"0"-37"15,0 0-9-15,0 0 0 16,11 0 54-16,-11 0 9 0,0 0 1 0,0 0-256 16,0 0-52-16</inkml:trace>
  <inkml:trace contextRef="#ctx0" brushRef="#br0" timeOffset="23877.218">21682 10123 1796 0,'0'0'80'0,"-7"0"16"0,0 0-77 0,0-6-19 0,-4 3 0 0,7-3 0 15,4 6 0-15,0 0 0 0,-3-10 0 0,3 10 0 16,7-3 52-16,0-6 9 16,4 3 3-16,-1-4 0 0,4 1-14 0,7-1-2 0,8 4-1 0,-1 3 0 15,-7-3-3-15,11 2 0 0,3-2 0 0,0 6 0 16,-3 0-32-16,3 6-12 0,4-6 0 0,4 4 9 16,-1 2 3-16,0-3 0 0,1-3 0 0,2 6 0 15,8-3-12-15,-7 4 0 0,-7 2 0 0,0 1 0 16,3-1 0-16,-3-3 0 0,-4-3 0 0,1-3 0 0,-5 10 0 15,5-10 0-15,2 6 0 0,5-6 8 16,-5 3 9-16,-6 3 2 0,-4-6 0 0,1 7 0 0,-5-4-19 0,-2-3 0 16,2 9 0-16,1-9 0 0,-4 10 0 0,-3-1-11 15,-8-3 2-15,1-3 0 0,-1 4 21 0,1 2 4 16,-7 1 0-16,-4-1 1 0,3 0 33 16,-3 1 6-16,0-1 2 0,-3 7 0 0,3-7-27 0,0 10-6 15,0-3-1-15,-4 3 0 16,4-1 12-16,0 7 3 0,0 1 0 0,4 2 0 0,3 6-27 0,-4 4-4 15,4 6-8-15,0 3 11 0,0-3-11 0,0 9 0 16,0 0 9-16,1 7-9 16,-5 3 0-16,4-1 0 0,0 4 0 0,0 3 0 0,0 10 10 0,0-7-2 15,-3-6-8-15,3 3 12 0,-4 3 0 0,1-3 0 16,-1-3 0-16,-3 3 0 0,0-4-12 0,0-2 0 0,0-3 8 16,-7 2-8-1,0-5-95-15,0 2-21 0,-10-5-5 0,-1-1-1114 0</inkml:trace>
  <inkml:trace contextRef="#ctx0" brushRef="#br0" timeOffset="24825.57">8153 12820 1800 0,'0'0'40'0,"0"0"8"0,0 0 1 0,14 0 1 0,-14 0-40 0,3 10-10 0,4-10 0 0,4 6 0 15,7-6 53-15,3 3 9 0,-7 3 2 0,11-6 0 16,-1 0-11-16,5 7-1 0,-1-7-1 0,7 3 0 16,0 3-27-16,1-3-6 0,2 3-1 0,5-2 0 15,3 2-9-15,3-3-8 0,7 3 9 0,8-6-9 16,-1 3 15-16,4-3-3 0,4 7-1 0,10-7 0 0,-7 0-2 15,7 0 0-15,4-7 0 0,10 7 0 0,-7-3 3 0,11 3 1 16,-4-6 0-16,11 6 0 0,-7 0 2 16,0-3 0-16,7-3 0 0,7 6 0 0,-8-4-1 15,8-2 0-15,-10 6 0 0,17-3 0 0,-4-3-3 0,-3 3-1 16,-4-4 0-16,22 7 0 16,-8-9 5-16,4 9 1 0,-10-6 0 0,17-4 0 0,-14 10-8 0,14 0 0 15,-14-3-8-15,14 3 12 16,-14 0-1-16,14 0-1 0,-7 0 0 0,10 3 0 0,-10 3-2 0,0-2 0 15,4 2 0-15,-1 3 0 0,-10-2 4 0,18-4 0 16,-18 6 0-16,14-3 0 0,0-2-3 0,-35 2 0 16,10-3 0-16,7-3 0 0,4 0-1 0,4 6 0 15,6-6 0-15,4 0 0 0,4 0-8 0,35 0 12 16,-7 0-12-16,17-6 12 0,-28 6-4 0,1 0 0 16,-12 0 0-16,22 0 0 0,-21 0 0 0,-1 0 0 15,-6 6 0-15,17-6 0 0,-10 0 8 0,17-6 2 0,-24 6 0 0,24-3 0 16,-24-3-10-16,17-4-8 0,-21 1 9 0,21-1-9 15,-17 1 9-15,-1 3-9 0,4-7 8 0,18-3-8 16,-18 7 0-16,0 0 8 0,0-1-8 0,15 1 0 16,-22-1 0-16,0 4 0 0,-4 3 8 0,18-3-8 15,-21 6 0-15,15 0 0 0,-23 0 0 0,16 0 0 16,-16 6 0-16,16-3 0 0,-19-3 0 0,14-3 0 16,-6 6 14-16,-11-3-2 0,-4-3-1 0,18-3 0 15,-3 6-11-15,-11-3 12 0,-4-4-12 0,18 1 12 16,-7-3 0-16,0 5 1 0,0-2 0 0,-7-3 0 15,-18 6-1-15,14-7-1 0,1 4 0 0,6-3 0 16,-10-1 1-16,-7 4 0 0,-4-4 0 0,4 1 0 16,3 0-4-16,-7-1-8 0,-10 1 12 0,-8-7-4 0,1 7-8 15,-7-1 0-15,-8 1 0 0,-6 0 0 16,-8-7-133-16,-7 6-29 0,-10 1-6 0,-14 0 0 0</inkml:trace>
  <inkml:trace contextRef="#ctx0" brushRef="#br0" timeOffset="25628.618">12270 13372 1728 0,'0'0'76'0,"-4"0"16"0,-3-9-73 0,0 9-19 15,0-10 0-15,-4 4 0 0,1 3 86 0,-4-3 14 16,-4-4 2-16,-7 7 1 15,4-3-23-15,-7-4-5 0,3 10-1 0,1-6 0 0,-1 6-23 0,4 6-5 16,-4-6-1-16,0 0 0 0,4 7-9 0,0-4-1 16,0 6-1-16,0 1 0 0,3-1-34 0,-3 7 0 15,7 3 0-15,-4-1 0 0,0 7 9 0,1 1-9 16,-1 2 0-16,4 9 9 0,0-2-9 0,3-7 0 16,4 13 0-16,4-4-11 0,-1 11 11 0,4-5 0 0,7 8-9 15,0-14 9-15,4 7-8 0,7 0 8 16,-1-9-10-16,4-7 10 0,4-9-8 0,3-1 8 0,4-8 0 0,0-4-9 15,0-12 9-15,3 3 0 0,4-13 0 0,-1-3-8 16,1-9 8-16,-3-7-12 0,-5 1 12 0,1-10-12 16,-4 0 12-16,-3 7-10 0,-4-7 10 0,0 9-10 15,-7-3 28-15,0 10 6 0,-6 0 0 0,-1 3 1 16,-4 0-37-16,1 0-8 0,-8 3-2 0,1-3 0 16,-8 9 33-16,4-3 6 0,0 7 2 0,-4-4 0 15,-3 7-19-15,4 2 8 0,-1 4-8 0,0 3 0 16,-3 3 49-16,4-3 3 0,3 10 1 0,-4-1 0 15,1 7-33-15,2-7-6 0,-2 10-2 0,3 3 0 16,0 0-12-16,0 3 0 0,0 10 0 0,0 2 0 0,7 1 35 0,0 3 7 16,0-7 2-16,3-3 0 15,1 1-25-15,6-4-5 0,1 0-1 0,-1-3 0 0,1-6-5 0,3 0-8 16,4-3 11-16,-4-4-11 0,4 4-13 0,-1-7-10 16,4-2-1-16,0-4-1 15,4 3-215-15,0-6-44 0,28-16-8 0,-4 7-1 0</inkml:trace>
  <inkml:trace contextRef="#ctx0" brushRef="#br0" timeOffset="25831.22">12569 13435 1267 0,'-17'0'112'0,"10"0"-89"0,7 0-23 0,0 0 0 15,0 0 213-15,0 0 39 16,0 0 7-16,0 0 1 0,7-10-174 0,3 10-35 0,1-9-7 0,3 3-2 16,4 6-26-16,-1-10-6 0,5 7-1 0,2-3 0 15,1 3-9-15,-4-3-12 0,7 2 2 0,-6-2 1 32,2 3-139-32,-3-3-27 0,1-4-5 0,-5 4-2 0</inkml:trace>
  <inkml:trace contextRef="#ctx0" brushRef="#br0" timeOffset="26008.451">12936 13203 1897 0,'-10'25'84'0,"6"-16"17"0,-3 1-81 0,-3 9-20 15,-4-4 0-15,3 4 0 0,-7 6 120 0,4-3 19 16,-3 3 4-16,-1 0 1 0,4-3-88 0,-4 3-16 16,-3 0-4-16,0 0-1 0,3-3-35 0,1-6-12 15,-5 0 0-15,8-4 0 16,-3-2-64-16,3-4-12 0,3-3-2 0,0-3-1 15,4-9-123-15,-3-1-25 0,10 1-5 0</inkml:trace>
  <inkml:trace contextRef="#ctx0" brushRef="#br0" timeOffset="26160.601">12548 13284 806 0,'0'-9'72'0,"0"0"-58"15,-3-4-14-15,3 0 0 0,0 4 189 0,-4 0 35 16,4-1 8-16,0 1 0 0,4 6-98 0,-4-4-20 16,0 7-4-16,0 0-1 0,3-6-29 0,4 6-5 15,0 6-2-15,8-6 0 0,-1 7-35 0,0 2-7 16,0 0-2-16,7 4 0 0,-3 3-17 0,3 3-4 0,-4-1-8 15,1-2 12 1,3 3-108-16,0-4-21 0,-3-2-5 0</inkml:trace>
  <inkml:trace contextRef="#ctx0" brushRef="#br0" timeOffset="26349.594">13314 13203 1497 0,'-4'15'133'0,"1"-2"-106"16,-4 3-27-16,0 3 0 0,0-1 207 0,-4 7 36 16,0 4 7-16,-3-4 2 15,4 9-124-15,-1-6-25 0,4 10-5 0,-3-3-1 0,-1-1-59 0,4 4-12 16,0-4-2-16,3 4-1 0,4-4-23 0,0 1 0 16,7-7 0-16,0-9-12 15,0-3-159-15,4-7-32 0,3 0-6 0</inkml:trace>
  <inkml:trace contextRef="#ctx0" brushRef="#br0" timeOffset="26655.688">13674 13391 1152 0,'0'0'102'0,"-7"9"-82"16,0 1-20-16,-4 5 0 0,4 1 165 0,-4-3 29 15,-3 5 6-15,4-2 0 0,-1 9-62 0,0-6-13 16,4 0-2-16,-3-3-1 0,6-4-23 0,-3-3-5 15,7 4-1-15,0-10 0 0,0 7-74 0,7-4-19 16,0 3 0-16,4-6 0 0,-4-3-14 0,4 10-6 0,3-4-2 0,0-3 0 16,3 3 22-16,1 4 0 0,3-1 0 0,-3 1 0 15,3 5 0-15,0-5-9 0,-3 5 9 0,0 4 0 16,-1-6-11-16,-3 9 11 0,-3-10-10 0,-1 4 10 16,1-7 0-16,-7 7 0 0,3-3 0 0,-4 2 0 15,-3-12 0-15,0 13 0 0,0-6 0 0,-3-1 0 16,-4 7 9-16,-1-7-1 0,-2 0-8 0,-4 7 12 15,0-6-25-15,-4-1-6 0,-3 3-1 0,0-2 0 16,3-1-200-16,-3 4-41 0</inkml:trace>
  <inkml:trace contextRef="#ctx0" brushRef="#br0" timeOffset="26831.215">14213 13927 345 0,'0'0'31'0,"-3"6"-31"16,-1 4 0-16,1-1 0 0,-4 7 424 0,0-4 78 16,-7-2 16-16,3 6 3 0,0-1-322 0,1-2-65 15,-4-7-13-15,0 3-2 16,3 1-147-16,0-4-28 0,1-3-7 0,-1-3-1 16,11 0-209-16,0 0-43 0</inkml:trace>
  <inkml:trace contextRef="#ctx0" brushRef="#br0" timeOffset="27191.128">14580 13711 806 0,'4'-19'36'0,"-4"3"7"15,3 4-35-15,-3-4-8 0,0 10 0 0,-3-4 0 0,3 7 299 0,-4-3 57 0,4 6 12 0,-7 0 3 16,0 6-227-16,-3 4-46 0,3-1-9 0,-4 10-1 16,0 0-49-16,1 6-10 0,3 0-1 0,-4 3-1 15,1 10-10-15,-1-13-1 0,4 3-1 0,0-3 0 16,7-6-3-16,0 0-1 0,0-4 0 0,3-5 0 15,1-1-11-15,3-2 0 0,4-4 0 0,-4-3 0 16,3-10-17-16,1 1-3 0,3-1 0 0,0 1 0 16,0-7-7-16,0 7-1 0,-3-7-1 0,-1 7 0 15,-3-1 13-15,4 1 2 0,-7 0 1 0,3-1 0 0,-7 10 13 16,0 0 0-16,0 0 12 0,0 0-12 0,0 0 24 0,7 6-3 16,0-2 0-16,0 2 0 0,-7-6 11 15,7 9 3-15,0 1 0 0,0-1 0 0,0 1-3 0,0 5-1 16,0-2 0-16,7-4 0 0,-3 7-11 0,3 0-3 15,-3-4 0-15,6-3 0 0,-3 1-17 0,0-4 8 16,1 4-8-16,2-10 0 16,1 6-20-16,-1-12-12 0,-6-1-1 0,3 4-1 15,0-3-203-15,-3-7-41 0</inkml:trace>
  <inkml:trace contextRef="#ctx0" brushRef="#br0" timeOffset="27423.24">14926 13416 403 0,'0'0'36'0,"0"0"-36"0,0 0 0 0,0 0 0 16,0 0 324-16,0 0 57 16,0 0 12-16,7 3 3 0,-3 3-184 0,3 1-36 0,0 2-7 0,3 1-1 15,-3-1-60-15,4 0-12 0,0 1-3 0,3 9 0 16,0-1-28-16,0-2-5 0,-4 9-2 0,5-3 0 16,-5 0-20-16,4 0-4 0,-3 3-1 0,-1 0 0 15,-6-3-14-15,3 3-3 0,0 3-1 0,-7 4 0 16,0-4-4-16,0 0-1 0,-3 0 0 0,-5 7 0 15,1-7-10-15,-3 7 0 0,-1 2-10 0,1 7 10 16,-4 6-130-16,-1-12-20 0,-2 0-4 16</inkml:trace>
  <inkml:trace contextRef="#ctx0" brushRef="#br0" timeOffset="36833.016">9779 12043 518 0,'0'15'23'0,"0"-15"5"0,0 10-28 0,0-10 0 16,0 0 0-16,0 0 0 0,4 3 145 0,-4-3 24 16,0 0 5-16,10 0 1 0,-3 0-87 0,0 0-16 15,0-10-4-15,0 7-1 16,4-3-19-16,0-3-3 0,-4-1-1 0,7 1 0 0,0 2-24 0,3 7-6 15,-2-9-1-15,2 9 0 0,-3-3-13 0,0-3 0 16,4 6 8-16,-4-3-8 0,4-4 31 0,-4 7 3 16,4 0 1-16,-4 0 0 15,-4-3-79-15,1 3-16 0,3-6-4 0,-3 6 0 0,3 0 88 0,-4 0 16 16,-3-6 4-16,0 6 1 0,4-4-34 0,-4 4-11 16,-7 0 0-16,0 0 0 0,11 0 11 0,-4 4-11 15,-7-4 10-15,7 6-10 0,0 3 44 0,0-2 2 0,-4-4 1 0,-3-3 0 16,0 9-15-16,4 0-2 0,3-2-1 0,0-7 0 15,-7 0 23-15,0 0 4 0,7 0 0 0,4 0 1 16,3-7-40-16,-4-2-8 0,-3 0-1 16,4-1-8-16,7 1 15 0,-4-7-4 0,-4 7-1 0,1-1 0 15,3 1-10-15,4 0 0 0,-4-1 0 16,-4 1 8-16,-10 9-8 0,7 0-17 0,7 3 4 0,1 3 1 16,-15 4 12-16,7 5 13 0,0-2-2 0,7 2-1 15,0 4-10-15,-7-3 0 0,0-4 0 0,4 4 0 16,6 3 0-16,-3-10 0 0,-3 1 0 0,-1-10 8 15,5 6-8-15,-1-12-17 0,0 6 4 0,-4-10 1 0,5 1 12 16,-1-4 16-16,3-2-3 0,-3 5-1 0,0-5-12 16,4 5-16-16,0 1 3 0,-1-1 1 0,-2 4 12 15,-1 3 0-15,3-3 0 0,4 6 0 0,-3-3 0 0,-4 3 0 16,-3 3 0-16,3-3 0 0,7 6 0 0,-7-3 0 16,-14-3 0-16,7 6 0 0,7-6 12 0,-3 4 4 15,-4 2 2-15,-7-6 0 0,0 0-18 0,11-6 0 16,6 2 0-16,-3 4-9 0,-14 0 9 0,14-6-10 15,8 3 10-15,2 3-10 0,-6-6 10 0,0 6-8 16,-1 0 8-16,4 0-8 0,-3 0 8 0,0 6-10 16,-4-3 10-16,7 3-10 0,0 4 10 0,-3-1 0 15,-8 1 0-15,1-4 0 0,3-3 0 0,0 6 0 16,0-9 10-16,-3 7-10 0,-1-7 0 0,1 0 0 16,10-7 0-16,-3 4-10 0,-11-6 10 0,3 0 0 15,19-1 10-15,-5-6-10 0,1 10 8 0,0-3-8 16,-4-1 0-16,4 7 0 0,3-3 0 0,-4 3 0 0,-6 3 0 15,3 0 0-15,0 3 0 0,1 3 0 16,-8 4 0-16,3-1 0 0,-3 0 0 0,4 10-8 0,-4-9 8 16,0 5-10-16,0-5 19 0,1 5 4 0,-1-5 1 0,0-7 0 15,3 3-14-15,-2-3 0 0,2-6 8 0,1 3-8 16,-1-6-10-16,5-3-5 0,-1-1-1 0,0 4 0 16,-3-4 16-16,3 7 0 0,3-3 0 0,-2 3 0 15,2-3 0-15,-3 6 0 0,4 0 0 0,0 0 0 16,0 6 0-16,-1-3 0 0,-3 3 0 0,4-3 0 15,0 4 0-15,-4-4 0 0,0 3 0 0,0 0 0 16,0-2 34-16,-3-4 10 0,7 0 1 0,-4-4 1 0,0-2-36 16,4 6-10-16,3-9 0 0,-3 9 0 0,-1-7 0 15,5 4 8-15,-1-3-8 0,0 6 0 16,0 0 0-16,1 0 8 0,-1 0-8 0,0 9 0 0,-3-2 0 0,-1 2 0 16,-2 1 0-16,2 5 0 15,-6-2 0-15,3-4 0 0,0 7 0 0,-3 0 0 0,3-4 0 0,-3-3 8 16,3-2-8-16,0 2 0 0,4-9 0 0,-4 0 0 15,7 0 0-15,-3-9 0 0,-1 2 10 0,5-2-2 16,2 0-8-16,1-1 12 0,-4 1-12 0,8 3 11 16,-8 2-11-16,4-5 10 0,-4 9-10 0,4-6 0 15,-8 12 0-15,8-6 8 0,0 3-8 0,0 3 0 16,-1-2 0-16,1 8 0 16,-4-9-52-16,8 7-2 0</inkml:trace>
  <inkml:trace contextRef="#ctx0" brushRef="#br0" timeOffset="39907.664">28000 14523 518 0,'0'0'46'0,"0"0"-37"16,-4-6-9-16,1 3 0 0,-1 3 164 0,4 0 30 0,-7 0 6 0,7 0 2 15,0 0-61-15,0 0-12 0,-3-7-2 0,3 7-1 16,0 0-43-16,0 0-9 0,0 0-2 0,0 0 0 15,0 0-15-15,0 0-3 0,0 0-1 0,0 0 0 16,0 0-33-16,0 10-8 0,3 2 0 0,1 1-1 16,-4-7-3-16,3 7-8 0,4-4 12 0,1 4-4 15,-1-1-8-15,0-3-9 0,0 1 9 0,3-1-13 16,-3 7 13-16,4-7 0 0,-4 7 0 0,4-3 0 16,-1 2 0-16,1 4 8 0,-1-3 0 0,1-4-8 15,3 10 8-15,-3-3-8 0,-4 0 0 0,3 0 0 0,-3 6 0 16,0-6 0-16,4-1 0 0,-1 1 0 15,1-3 0-15,0 3 0 0,-1-4 0 0,4-2 0 0,-3 3 0 0,0-1 0 16,-1-2-15-16,1 3 5 16,3-7 10-16,-4 7 12 0,1-4-2 0,0 4-1 0,3-4-9 0,-4-2 0 15,1 5 0-15,-4-5 0 0,3-1 0 0,1 7-12 16,0-7 2-16,-4 7 1 0,0-7 9 0,0 4 0 16,0 3 0-16,0-1 0 0,0-2 0 0,0 6 0 15,0-4 0-15,0 4 0 0,4 0 0 0,-1-3 0 16,-3 3 0-16,4 6 0 0,0-7 0 0,-1 1 0 15,1-3 0-15,-1 3 0 0,1-4 0 0,-1 4 0 16,1-6 0-16,3 2 0 0,-3 4 0 0,-1-9 12 16,4 9-2-16,-3-4-1 0,0 1-9 0,-1-4 0 0,1 4 0 15,-1 0 0-15,-3-4 0 0,4 4 0 0,0-3 0 16,-1-4 0-16,1 7 0 0,-4-1 8 0,3 4-8 0,-3-3 0 16,4 3 0-16,0-7 0 0,-1 7 0 0,1 6 0 15,-1-6 0-15,-3 3-14 0,4 0 2 0,0-3 0 16,-4 3 20-16,3-1 5 0,-3-2 1 0,4 3 0 15,-8-9-5-15,4 6-1 0,4-4 0 0,-7 4 0 16,3-3-24-16,0-7-4 0,0 10-2 0,-4-3 0 16,4-4 22-16,0 4 0 0,-3-7 0 0,-1 10 0 15,4-9 26-15,-3-1 10 0,3 0 1 0,-3 7 1 16,-1-7-30-16,1 1-8 0,3-1 0 0,0 7 0 16,0-7-27-16,0 10-9 15,0-3-3-15,0 3 0 0,-4-1 63 0,8 1 13 0,-4 6 3 0,0 0 0 0,0-6-28 16,0 6-12-16,0-6 10 0,4 0-10 0,-4 0 21 15,0 0-1-15,0-4-1 0,0 1 0 0,0-3-19 0,-3 2-17 16,3-5 3-16,-4-1 1 0,1 0 21 0,3 1 4 16,0 5 0-16,0-2 1 0,-3-7-13 0,-1 10 0 15,4-3 0-15,-3 2 0 0,-1-2 0 0,1 2 0 16,-1 1 0-16,4-3 0 0,-3 2 0 0,-4 4 0 16,3-3 0-16,1-4 0 0,-1 4 0 0,1 3-13 15,-1-3 2-15,-3-4 1 0,4 4-10 0,-4-7-3 16,0 1 0-16,3 5 0 15,-3-12-109-15,0 7-21 0,0-4-5 0,0-6-428 16,0 0-86-16</inkml:trace>
  <inkml:trace contextRef="#ctx0" brushRef="#br0" timeOffset="40152.7668">29051 16887 1432 0,'7'16'64'0,"-3"-13"12"0,-1 7-60 0,4 5-16 0,0-5 0 0,1 5 0 15,-1-2 120-15,3 6 20 0,-3-4 5 0,4 4 1 16,-1-3-71-16,1-4-15 0,3 4-2 0,-3 3-1 16,3-3-40-16,0-7-8 0,0 0-1 0,0 1-8 15,-7-1 0-15,4 1 0 0,-1-1 0 0,1-3 0 16,0-3 14-16,-1-3-4 0,4 0-1 0,-3-3 0 16,-1-3-9-16,1-3 0 0,-4-4 9 0,0-3-9 15,-3-2 15-15,-1-7-2 0,1-1 0 16,-1 8 0-16,-3-11-2 0,4 4-1 0,-4 3 0 0,0-3 0 15,0 0-36-15,3 0-7 16,1 6-2-16,-4-3 0 0,3 0-169 0,-3 4-33 0</inkml:trace>
  <inkml:trace contextRef="#ctx0" brushRef="#br0" timeOffset="43091.558">14058 11826 172 0,'0'0'8'0,"0"0"1"0,0 0-9 0,0 0 0 0,0 0 0 0,7-6 0 0,0 3 211 0,-7 3 40 15,0 0 8-15,0 0 1 16,0 0-116-16,0 0-24 0,7 3-5 0,-3 3-1 0,-1-3-23 0,-3-3-5 16,7 10-1-16,-3-1 0 0,3 1-33 0,-3 5-6 15,-4 1-2-15,3-4 0 0,1 4-25 0,-4-6-6 16,3 8-1-16,1-8 0 0,-1 5-4 0,4-5-8 16,-3-1 11-16,3 1-11 0,0-4 10 0,0-3-10 15,4-3 8-15,-4 0-8 0,0 0 13 0,0 0-2 16,-4-9-1-16,8 6 0 0,-4-7 2 0,0 4 1 15,0-4 0-15,0 4 0 0,4-3-13 0,-1 6 9 16,1-4-9-16,-1 4 8 0,5-3-8 16,-5 6 0-16,4-3 0 0,-3 3 0 0,-1 3 0 0,4-3 0 15,1 6-9-15,-5-3 9 0,4 4 0 0,-3 2 0 16,-1-6 0-16,5 7 0 0,-5-4 0 0,4 3 0 0,-7 1 0 16,7-4 0-16,-3-3 0 0,0 3 0 15,-4-3 0-15,3-3 0 0,1 7 0 0,-1-7 0 0,1-7 0 0,0 7 0 16,-1-3 0-16,1 3 9 0,-1-6-9 15,1 3 8-15,-1 3-8 0,5-6 0 0,-5 6 0 16,1-3 8-16,-1 3-8 0,1-7 0 0,0 7 0 0,-1 0 0 16,1 0 0-16,-4 0 0 0,3 0 0 0,1 0 0 15,-4 0 0-15,0 7 0 0,0-7 0 0,4 3 0 16,-4-3 0-16,7 0 0 0,-7 0 0 0,7 0 0 16,-3 6 0-16,3-6 0 0,-4-6 0 0,4 6 0 15,-3 0 0-15,3 0 0 0,4 0 0 0,-1-3 0 16,-3-4 0-16,-3 7 0 0,3 0 0 0,0 0 8 15,0 0-8-15,-3 0 0 0,3 0 0 0,-3 0 0 16,3 0 0-16,-4 0 0 0,1 7 0 0,3-4 0 16,-3-3 0-16,-1 6 0 0,4-6 0 0,-3 3 0 0,-1 3 0 15,5-6 0-15,2 3 0 0,1-3 0 0,0 0 0 0,-1 0 0 16,-3 0 0-16,0 0 0 16,4 0 0-16,3 0 0 0,0 0 0 0,1 0 0 0,-1 0 0 0,0 0-11 15,4 0 3-15,-4 7 0 0,0-7 8 0,0 3-10 16,0 3 10-16,-3 0-10 0,3-2 10 0,-3 5 0 15,-1-3 0-15,1 4-8 0,0-7 8 0,-1 3 0 16,1-3 0-16,3 3 0 0,-3-6 0 0,3 4 9 16,0-8-1-16,0 4-8 0,0 0 13 0,-3-6-4 15,3 3-1-15,0 3 0 0,0-6-8 0,4 3 0 16,3-4 0-16,-3 4 8 0,0 3-8 0,-1 0 0 16,-2 0 0-16,-1 3 0 0,0-3 0 0,-3 7 0 0,6-4 0 15,-6 3 0-15,-4-3 0 0,4 3 0 0,-1-2 0 0,1 2 0 16,0 0 0-16,-1-3 0 0,4-3 0 0,1 0 8 15,-1 0 0-15,-4-3-8 0,-3-3 12 0,4-4-4 16,7 4-8-16,0-3 8 0,-4 6-8 16,3-7 8-16,1 4-8 0,0-3 0 0,-1 5 0 0,1-2 8 15,-4 6-8-15,0-6 0 16,-3 6 0-16,3 6 0 0,-3-6 0 0,0 6 0 0,-4-2 0 0,3 5 0 16,1-3 0-16,-4-3 0 0,-3 7 0 0,3-10 0 15,3 6 0-15,-2-3 0 0,-5-3 0 0,4 0 0 16,0-3 0-16,4 3 0 0,-4-6 0 0,4 3 0 15,-4-4 0-15,3 4 0 0,-2-3 0 0,-1 3 8 16,3-3-8-16,-3 6 0 0,1-4 0 0,2 4 0 16,-3 4 0-16,-3-4 0 0,3 0 0 0,0 9 0 15,-3-3 0-15,-1-3 0 0,1 7 0 0,-1-4 0 0,1 3 0 16,0-5 0-16,-1 2 0 0,-3 0 0 0,0-3 0 0,4-3 0 16,-1 0 0-16,1 0 0 0,0-3 0 0,-1-3 0 15,1-4 0-15,3 4 8 0,-4-3-8 0,5 6 0 16,-5-7 0-16,4 4 8 0,0 3-8 0,1-3 0 15,-1 2 0-15,0 4 0 0,3-6 0 0,-3 12 0 16,4-6 0-16,-4 4 0 0,4-4 0 0,-4 9 0 16,4-9 0-16,-8 9 0 15,1-9 0-15,-1 7 0 0,4-4 0 0,1-3 0 0,-8 0 0 0,3 0 0 16,1-3 0-16,6 3 0 0,-6-7 0 0,3 4 0 16,4-3 0-16,-4 6 0 0,4-9 0 0,-4 9 0 15,0-4 0-15,3-2 0 0,-2 6 0 0,-1 0 0 16,0 0 0-16,0 6 0 0,-4-2 0 0,1-4 0 0,0 0 0 15,-1 9 0-15,-3-9 0 0,0 6 0 16,4-3 0-16,-4-3 0 0,0 7 0 0,0-7 0 0,0 0 0 16,0 3 0-16,-7-3 0 0,11-3 0 0,-1 3 0 0,1 0 8 15,-1-7-8-15,1 7-16 0,0 0 4 0</inkml:trace>
  <inkml:trace contextRef="#ctx0" brushRef="#br0" timeOffset="48516.326">29679 16994 460 0,'0'0'41'0,"0"0"-33"0,0 0-8 0,-3 3 0 0,-1-3 86 0,1 6 15 16,-8-2 3-16,4 2 1 0,3 0-25 0,-3-3-6 16,0-3-1-16,0 6 0 0,4-2-29 0,-4-4-5 15,0 0-2-15,0 0 0 0,0 0-2 0,3 0-1 16,0 0 0-16,1 0 0 0,-4-4-17 0,3-2-3 16,-3 6-1-16,0 0 0 15,4-3 3-15,-4 3 1 0,0-6 0 0,0 6 0 0,0 6 8 0,-1-6 2 16,1 0 0-16,-7 0 0 0,4 0-9 0,-1 0-2 15,1 0 0-15,-5 0 0 0,8 0 7 0,-3 0 1 16,-4 0 0-16,0 0 0 0,3 0-8 0,0 0 0 16,1-6-1-16,-1 6 0 0,1 0 0 0,-1 0 0 0,0 0 0 15,-3 0 0-15,4 0-15 0,-4 0 0 16,3 0 8-16,1 6-8 0,-1-3 0 0,-3-3 0 0,0 6 8 16,0-2-8-16,-1-4 15 0,5 9 0 0,-4-3 0 15,0-3 0-15,0 7-6 0,-1 2-1 0,1-8 0 0,0 5 0 16,0 0 3-16,4 1 0 0,-5-1 0 0,5-3 0 15,-1-2 5-15,1 2 2 0,3 3 0 16,-4-3 0-16,4-2-18 0,0 2 0 0,0-3 8 0,3 3-8 16,-3-3 0-16,4 4 0 15,-4-4 0-15,0 3 0 0,0 4 0 0,0-10 0 0,-1 9 0 0,5-3 0 16,-8 4 0-16,4-7 0 0,0 6 0 0,0-3-9 16,-3 4 17-16,-1-1 3 0,0 1 1 0,1-4 0 15,-1 3-4-15,-3 1 0 0,4-1 0 0,-1 1 0 16,-3-1 2-16,7 0 0 0,-4 1 0 0,-3-1 0 15,7-3-2-15,-3 4-8 0,2-1 12 0,1 1-4 16,0-1-8-16,0 0 0 0,0-2 0 0,4 2 0 0,-4 1 0 16,7-4 0-16,-7 3 0 0,3-6 0 0,1 7 0 0,-5-1 0 15,5-3 0-15,-1 10 0 0,1-6 0 0,-1-1 0 16,-3 4 0-16,4-4 0 0,-1 7 0 0,1-7 0 16,-4 0 0-16,3 7 0 0,1-6 0 0,-1 5 0 15,1-2 0-15,-1-4 0 0,1 7 0 0,-1-7 0 16,4 1 0-16,-4 5 0 0,1-5 0 0,-1 2 0 15,4-2 0-15,-3 5 8 0,3 1-8 0,-4 3 0 16,4-10 0-16,-3 10 8 0,3-3-8 16,-4 3 0-16,1-4 0 0,3 4-11 0,-4-6 11 0,4 2 0 15,-3 4 8-15,3-3-8 0,0-4 0 0,3 4 8 16,-3-7-8-16,4 7 0 0,-1-7 0 0,1 1 0 0,-1-1 0 16,1-2 0-16,-1-4 0 0,4 3 0 15,-3 3 0-15,3 1 0 0,0-7 0 0,-3 6 0 0,3 1 0 16,0 5 0-16,0-5 0 0,-4-1 0 0,4 1 0 0,-3-4 0 15,3 10 0-15,0-4-8 0,-3-2 8 0,3-1-8 16,-4 7 8-16,1-7 0 0,-1 7 8 0,1-7-8 16,3 4 0-16,0-4 8 0,0 4-8 0,0-1 0 15,0-6 0-15,0 4 8 0,0-7-8 0,0 6 0 16,4-2 0-16,-1 2 0 0,-3 0 0 0,0 1 0 16,4-4 0-16,0 4 0 0,-4-1 0 0,0-6 0 15,7 10 0-15,-7-4 0 0,0 0 0 0,4 1 0 16,-1-1 0-16,1 1 8 0,-4-1-8 0,0 0 0 15,3 1 0-15,1-1-15 0,0 1 3 0,-4-4 0 16,3 3 12-16,1 1 0 0,3-1 0 0,-4-3 0 16,1 4 0-16,3-7 0 0,0 3 0 0,4-3 0 15,-4 4 15-15,0-4-1 0,4 3 0 0,-4 0 0 0,4-2-14 16,-1 5 0-16,-3-3 0 0,0-3 0 16,0 4 17-16,1-4 1 0,2 3 0 0,-3 3 0 0,4 1-18 0,0-1-16 15,-4 1 4-15,7-4 0 0,-3-3 12 0,-1 6 13 16,1 1-2-16,3-4-1 0,0 4-10 0,-3-4 0 15,-1-3 0-15,-2 6 0 0,2 1 0 0,1-4-11 16,-4-6 3-16,0 9 0 0,7 1 8 0,-7-4 11 16,4-3-3-16,-4 4 0 0,4 2-8 0,-1-6-9 15,1 3 9-15,3 4-13 0,-3-7 13 0,3 3 0 16,0 4 0-16,0-4 0 0,0-3 0 0,1 3 0 16,-1-3 12-16,0 4-12 0,0-4 0 0,4-3 0 0,-8 6 0 15,5-6 0-15,-1 9 0 0,0-9 0 0,0 10 0 16,0-10 10-16,0 9-10 0,-3-2 0 15,3-4 0-15,-3 6 8 0,0-3-8 0,-1 4 0 0,4-7 0 16,-3 3 0-16,0 4 0 0,3-4-17 16,-4-3 4-16,5 3 1 0,-5-3 12 0,1-3 0 0,3 7 0 0,-3-4 0 15,3-3 0-15,0 0 0 0,4-3 0 0,-1-4 0 16,1 7 0-16,3-3 0 0,-3-3 0 0,3-3 0 16,0 5 0-16,-3-2 0 0,0-3 0 0,0 3 0 15,-1 2 0-15,-3-2 16 0,4 6-3 0,-4-9-1 16,-3 6-36-1,3-4-7-15,4-2-1 0,-4 6-1 0,-3-4-116 16,-1-8-23-16</inkml:trace>
  <inkml:trace contextRef="#ctx0" brushRef="#br0" timeOffset="49717.214">29566 17022 759 0,'0'0'33'0,"0"0"8"0,0 0-33 0,0 0-8 0,0 0 0 0,0 0 0 0,0-3 79 0,0 3 13 16,0 0 4-16,0 0 0 0,-3-6-16 0,3 6-4 15,0 0 0-15,0 0 0 16,0 0-19-16,0 0-4 0,0 0-1 0,0 0 0 0,0 0-16 0,0 0-3 16,0 0-1-16,7 0 0 15,7-10 9-15,0 10 2 0,-3-6 0 0,-1-3 0 0,8-1-8 0,3 1-2 16,0-1 0-16,4 1 0 0,-7 0-10 0,6 2-3 15,4-2 0-15,1 6 0 0,-1-3-6 0,4-4-2 16,-8 7 0-16,5-3 0 0,-1-4-3 0,0 10-1 16,-3-6 0-16,-1 3 0 0,-2-3 5 0,2 3 1 15,-3-4 0-15,4 7 0 0,-4-3 13 0,0-3 2 16,4 6 1-16,-4-3 0 0,4 3-30 0,-4-7 0 16,-3 7 0-16,-1-3 0 0,1 3 12 0,3 0-3 15,0 0-1-15,1 0 0 0,-1 0-8 0,0 3 0 0,-3-3 0 16,3 0 0-16,-4 0 0 0,1 0 0 0,0 7 0 15,-4-4 0-15,0-3 10 0,0 6 0 0,0-3 0 16,-3-3 0-16,3 7-1 0,-4-4 0 0,1 6 0 0,0-3 0 16,-1-3-9-16,1 4 0 15,-1 2 0-15,1-3 0 0,-4-2 12 0,4 5-4 0,-1-3 0 0,1 4 0 16,-1-7-8-16,1 3 0 0,-1 3-10 0,5 1 10 16,-5-1 0-16,1 1 0 0,-1-1 0 0,4 7 0 15,1-7 23-15,-5 1 7 0,1 5 2 0,-1-5 0 16,1 5-20-16,3-2-3 0,-3 3-1 0,3-4 0 15,0-6-8-15,-4 13 8 0,1-9-8 0,0 5 8 16,-4-2-8-16,3 3 0 0,1-1 0 0,-4-2 0 16,3-4 8-16,-3 7 0 0,0 3 0 0,1-10 0 15,2 7-8-15,-3 3 0 0,0-10 0 0,-3 10 8 16,3-4-8-16,0 4 0 0,-4-3 0 0,4-4 0 0,-3 4 13 16,3 3 1-16,-3-3 0 0,3-4 0 0,-4 4-14 0,4 0 0 15,-3-4 0-15,3 4-10 0,-4-1 34 0,4-2 6 16,-3 6 2-16,3-3 0 0,-4-1-32 0,5-2 0 15,-1 6 0-15,-4-10 0 0,4 7 0 0,-3-1 0 16,-1-2 0-16,1 3 0 16,-1-1 0-16,1-2 0 0,-1 2 0 0,1-2 0 0,-4 3 0 0,3 2 0 15,-3-2 0-15,4-6 0 0,-4 5 0 0,3-2 0 16,-3 2 0-16,4-5 0 0,-8-1 0 0,8 10 0 16,-4-10 0-16,0 10 0 0,0-9 12 0,0 5-3 15,0-5-1-15,-4 9 0 0,4-4-8 0,-3 1 0 16,-1-3 0-16,1 5 0 0,-1-2 0 0,1 3 0 0,-1-3 0 15,1-4 0-15,-4 4 0 0,3-1 0 0,4-2 0 16,-7 3 0-16,4-7 0 0,-4 10 8 0,3-10-8 16,-3 7 8-16,3-7-8 0,-3 7 0 0,0-7 0 0,4 4 0 15,-4-4 0-15,0 1 0 0,0 2 0 0,-4-2 0 16,4 2 0-16,-4-2 0 0,1 5 0 0,3 1 0 16,-4-3 0-16,-3 5 0 0,3-2 0 0,1 3 0 15,-4-3 0-15,3 2 0 0,-3-2 0 0,4-3 0 16,-1 2 0-16,-3 4 0 0,3 0 0 0,1 0 0 15,3-4 0-15,-4 1 0 0,4-3 0 0,-7 2 0 16,0-2 12-16,3 3 0 0,-3-7 0 0,0 7 0 16,0-7-4-16,-4 0 0 0,4-2 0 0,0-4 0 15,0 6-8-15,0-9 0 0,0 7 0 0,3-4 0 16,0 3 0-16,4-6 0 0,0 3-12 0,7-3 12 16,-7 0-81-16,7 0-9 0,0 0-2 15,0 0-1065-15</inkml:trace>
  <inkml:trace contextRef="#ctx0" brushRef="#br0" timeOffset="56204.744">4918 12874 1670 0,'-11'0'148'0,"4"0"-118"15,7 0-30-15,0 0 0 0,0 0 41 0,-7 0 3 16,4-4 0-16,3 4 0 0,0 0-25 0,0 0-5 16,0 0-1-16,0-6 0 0,3-3 2 0,4 6 0 15,-7-4 0-15,4-2 0 0,-4 9-15 0,10 0 0 0,1-6 0 0,-11 6 0 16,0 0 0-16,0 0 0 15,3-10 0-15,1 10 0 0,6-3 0 0,-3-3 0 0,-7 6 0 0,11 0 0 16,-4 0 12-16,0-3 0 0,4-4 0 0,-4 7 0 16,3-9 8-16,1 9 2 0,-4-9 0 0,7 2 0 15,-3 4-3-15,-4-3-1 0,10 3 0 0,-6-7 0 16,-4 4-7-16,11 3-2 0,-4-3 0 0,-4 6 0 16,1-10-9-16,7 10 0 0,-4-9 0 0,3 9 8 15,-6-6-8-15,3 2 0 0,-3-2 0 0,6 3 8 16,-3-3-8-16,4-4 8 0,-4 10-8 0,0-9 8 15,0 6 10-15,4-3 2 0,0-1 0 16,-1 4 0-16,1-6-20 0,7-1-12 0,-1 4 1 0,5-3 1 16,-12-7 10-16,4 7 0 0,1-1 0 0,2 1 8 15,1 6-8-15,0-7 8 0,-1 4-8 0,-3-3 8 16,4-1-8-16,0 4 0 0,0 6 0 0,-4-3 8 16,3-4-8-16,1 4 0 0,-7-3 0 0,3 6 0 0,0 0 0 15,4-3 8-15,-1-3-8 0,-6 6 8 16,3-3-8-16,0-4 8 0,1 7-8 0,-1-6 8 0,0 3-8 0,0 3 9 15,4-6-9-15,3 6 10 0,-3 0-10 0,3-4 12 16,-10-2-12-16,6 6 12 0,1 0-12 0,0-3 0 16,-4 3 9-16,4 0-9 0,-1-6 9 0,-3 6-9 15,1 0 12-15,2 0-12 0,-6 6 12 0,7-6-4 16,-1 3 0-16,-3-3-8 0,4 0 11 0,-4 0-11 16,0 6 10-16,4-6-10 0,0 4 8 0,-4-4-8 15,7 0 0-15,0-4 0 0,1 4 8 0,-1-6-8 16,0 6 0-16,0 0 0 0,-3 0 8 0,3 0-8 15,-3-3 0-15,0 3 0 0,3-6 0 0,0 6 8 16,0-3-8-16,-3-4 0 0,0 7 19 0,3 0 1 16,-3 0 0-16,3 0 0 0,-3 7-20 0,-1-4-17 0,4-3 3 0,1 6 1 15,-1-6 13-15,0 3 0 16,0-3 0-16,1 0 10 0,-1 6-10 0,-4-2 0 0,1-8 9 0,0 4-9 16,3-6 8-16,-3 6-8 0,-1 0 10 0,5-3-10 15,-1-3 12-15,0-4-4 0,0 7-8 0,-3-3 12 16,10-3-4-16,-6 2 0 0,2 4-8 0,1-3 12 15,0-4-12-15,0 7 11 0,-1-3-11 0,-2-3 10 16,-1 5-10-16,-4-2 0 0,5 0 0 0,-1 3 8 16,-3-3-8-16,3 6 0 0,-3-10 9 0,-1 10-9 15,4-3 0-15,-6-3 8 0,-1 6-8 0,-4-3 0 16,8-4 0-16,-7 7 0 0,-1-3 0 0,1-3-763 16,-7 6-152-16</inkml:trace>
  <inkml:trace contextRef="#ctx0" brushRef="#br0" timeOffset="56964.644">5232 11839 2131 0,'-18'6'189'0,"4"-3"-151"0,14-3-30 0,0 0-8 0,0 0 0 0,0 0 0 16,0 0-8-16,7 10 8 15,0-4-21-15,4 3 1 0,3 1 0 0,0-1 0 0,7-3 11 0,4 4 9 16,-1-7-12-16,12 3 12 0,-1 4-8 0,0-4 8 15,8-3 0-15,2 3 0 0,-2-3-8 0,-1-3 8 16,4 7 0-16,0-4 0 0,-7-3-15 0,-1 0 4 16,5 0 1-16,-1-10 0 0,0 7 10 0,-6-6 0 15,3-7 0-15,-1 0-8 0,5-2 8 0,-1-11 0 16,0 1 0-16,-6-6 0 0,-1-10 19 0,0 0-1 16,4 0 0-16,-14-9 0 0,3 6 8 0,-3-4 2 15,3 4 0-15,-3-6 0 0,-11 0-8 0,0 6 0 16,0-7-1-16,-7 4 0 0,-4 3-2 0,-3-6 0 15,-3 9 0-15,-11 0 0 0,3 0 4 0,-6 7 1 16,-1-7 0-16,-7 9 0 0,-7-2-1 0,4-1 0 0,-18-3 0 16,8 10 0-16,-12-1 2 0,4 4 0 15,-3 9 0-15,7 1 0 0,-4-1-2 0,3 3 0 0,1 7 0 0,0 2 0 16,-4 4-5-16,-3 3-2 0,-1 0 0 16,-3 10 0-16,-3-1-14 0,3 10 0 0,0-3 0 0,4 6 0 15,-4 9 0-15,10-3 0 0,-10 7 0 0,11-1-10 16,-7-3 10-16,6 13-10 0,-3 0 10 0,4 10-10 15,0-1 10-15,10 0-10 0,4 10 10 0,3 0-10 16,-3-1 10-16,14 1 0 0,-7 6-9 0,10-3 9 16,8 3 0-16,3-6 0 0,0 9 0 0,10-10 0 15,4 1 0-15,0-3 0 0,11-4 0 0,7 4 0 16,3-4 0-16,4-2-9 0,0-1 9 0,10 0-764 16,0 0-148-16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7:58:03.2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28797 4053 1440 0,'-3'12'128'0,"3"7"-103"16,-4 3-25-16,4-3 0 0,4 3 25 0,-1 3 0 15,4 0 0-15,0 3 0 16,0-3 11-16,8 3 1 0,-5 1 1 0,8-4 0 0,-1-7 6 0,5 1 0 16,-1 0 1-16,3-3 0 0,5 3 7 15,6-13 2-15,4 3 0 0,7-9 0 0,3 0-32 0,0 0-6 16,8 0-2-16,-1 0 0 0,-3 0 3 0,7 0 1 15,-7-6 0-15,11 3 0 0,3-3 12 0,3-4 2 16,4 1 1-16,0-1 0 0,-3 4-21 0,6-3-12 16,1-1 12-16,3-9-12 0,4 1 18 0,-4-7-3 15,4-4-1-15,-8 1 0 0,1-6 2 0,-4-10 0 16,4 0 0-16,-1 0 0 0,-3-9 9 0,-3 6 3 16,-11-7 0-16,0 1 0 0,-7 0-16 0,-4 6-4 0,-7-4 0 15,-6 7 0-15,-5 7 4 0,-6-7 1 0,-7 9 0 0,-4-2 0 16,0 2 31-16,-10-9 5 0,-4-3 2 15,-7-6 0-15,-1 0-20 0,-6-1-4 0,-3-8-1 16,-4-1 0-16,-4-6-14 0,0 6-2 0,-3-3-1 0,-4-2 0 16,0 5-9-16,-3 0 0 15,0 7 0-15,-4 2 0 0,0 4-15 0,-3-3 2 0,-4 9 0 0,0-3 0 16,-3 12 2-16,3 1 1 0,-3-4 0 0,-4 4 0 16,-7-1 10-16,0 7 0 0,0 0-9 0,-4 9 9 15,1-6 0-15,-4 9 0 0,0 7 0 0,0-1 0 16,-7 1 10-16,3 9-10 0,-7 0 12 0,8 6-12 15,3-3 8-15,3 7-8 0,1 6 0 0,-1 2 0 16,4 7 0-16,0 1 0 0,0 5 8 0,4 3-8 16,3 7 0-16,0 0 0 0,0 9 0 0,4-3 0 15,-4 6 0-15,4-2 0 0,-1 2 0 0,1 3 0 0,-1-2 0 16,1 8 0-16,3-8 0 0,4 8 0 0,-1-8 0 16,5 8 0-16,2 1 0 0,8-3 0 0,0 2 0 0,7 4 0 15,3-3 0-15,4-10 0 0,3 10 0 0,4 0 0 16,4-4 0-16,3 4 0 0,7 0 0 15,0-7 0-15,11-2 0 0,3 5 0 0,7-2 0 0,4 2 0 16,3-6 0-16,4 1 0 16,7 2 0-16,0-3 0 0,-1 7 0 0,12-3 0 15,-4-4-62-15,10 10-6 0,4-4-2 0</inkml:trace>
  <inkml:trace contextRef="#ctx0" brushRef="#br0" timeOffset="3161.179">26208 7376 403 0,'-32'-9'17'0,"18"9"5"0,-7-3-22 0,-4-3 0 0,0 6 0 0,1-3 0 15,-4 3 298-15,-1 0 55 0,5 3 11 0,-5 3 3 16,5-3-235-16,3 6-48 0,-1 1-8 0,5 12-3 15,-1 0-29-15,8 3-7 16,-5 3-1-16,8 0 0 0,0 7-23 0,4 6-5 0,3-4 0 0,0 10-8 16,3-3 17-16,4-3-3 0,0 0-1 0,4 3 0 15,3-1-13-15,4 8-13 0,-1-14 2 0,5 1 1 16,2-4 10-16,12 4-8 0,-8-13 8 0,7 0-8 16,4-12 8-16,-4-1 0 0,4-12 10 0,3-6-10 15,-3-3 14-15,0-7-3 0,-4-6-1 0,4-9 0 16,-7-7-10-16,-1 0 0 0,-2-6 0 0,-1 1 0 15,-7 5 19-15,-3 3 5 0,-4 1 0 0,-4-1 1 16,-3 7 11-16,-3 3 3 0,-8-3 0 0,-3 0 0 16,-3-4-31-16,-4 4-8 0,-4 0 0 0,-3 0 0 0,0-7 39 15,-4 10 6-15,0-3 2 0,-3 9 0 0,3 0-9 16,4 4-2-16,-7 5 0 0,3 4 0 0,1 6-12 0,-1 6-4 16,0 4 0-16,1-1 0 15,-1 10-12-15,4-4-8 0,3 4 8 0,0 6-8 0,4-6 9 0,4 6-9 16,-4-3 12-16,7 3-12 0,-1-6 0 0,1 6 0 15,0 0 0-15,4-3 0 0,3 10 0 0,7-10 0 16,0 3 0-16,7 9 0 0,-3-6 0 0,6 1 0 16,8 2 0-16,0-9-9 0,6 3 9 0,5-6 0 15,-1 0-9-15,11-4 9 0,-4 1-21 0,1-7 0 16,-1-6 0-16,4 7 0 16,-4-10-15-16,0 6-4 0,-3-6 0 0,0 3 0 15,0 4-120-15,-4-4-25 0</inkml:trace>
  <inkml:trace contextRef="#ctx0" brushRef="#br0" timeOffset="4159.532">26882 8207 1440 0,'0'0'128'0,"0"0"-103"0,-7 0-25 0,7 0 0 15,-4-3 63-15,4 3 7 0,0 0 2 0,0 0 0 16,0 0-27-16,7-6-5 0,4 6 0 0,3 0-1 16,3-3-12-16,8 3-3 0,3 3 0 0,8-3 0 15,2 6-12-15,5-6-2 0,6 0-1 0,8 0 0 16,-4 10 4-16,-1-10 1 0,5 6 0 0,6-3 0 15,4-3 14-15,4 0 4 0,-4 0 0 0,0-3 0 16,-3-3-8-16,-1 6 0 0,-3 0-1 0,0-7 0 16,-4 4-10-16,1 3-1 0,-4 0-1 0,0 0 0 0,-7 0-11 15,-1 0 12-15,-6 0-12 0,-3 0 12 0,-8 0-12 16,-4 3 0-16,-2 4 9 0,-8-7-9 16,-4 0-96-16,-10 0-23 0,0 0-5 0</inkml:trace>
  <inkml:trace contextRef="#ctx0" brushRef="#br0" timeOffset="4394.461">26843 8214 806 0,'-32'9'36'0,"22"-9"7"0,-1 0-35 0,4 6-8 16,7-6 0-16,0 0 0 0,0 0 161 0,0 0 31 0,10 4 5 0,8-4 2 15,0 0-120-15,6-4-24 16,8-2-5-16,7 6-1 0,10-9 3 0,8 9 1 0,6-10 0 0,8 10 0 15,-1-6-27-15,1 3-6 16,0-3 0-16,6 6-1 0,-3-3-6 0,-3 3-1 0,-1 0 0 0,1 0 0 16,-11-7-12-16,0 7-16 0,0 0 3 0,0 0 1 15,-7 0 28-15,0 0 7 0,0 0 1 0,-4 0 0 16,-3 7-45-16,-7-7-9 16,-4 3-2-16,-7 3-844 0</inkml:trace>
  <inkml:trace contextRef="#ctx0" brushRef="#br0" timeOffset="5395.303">31732 7044 576 0,'-14'-6'25'0,"7"3"6"0,0-4-31 0,-3-2 0 0,-5 6 0 0,1-3 0 16,0-4 340-16,-7 4 63 0,0-4 12 0,-4 7 2 15,1-6-260-15,-5 3-52 0,-2 3-10 0,2-4-3 16,-2 7-40-16,6 0-8 0,0 7-1 0,0-4-1 16,8 3-22-16,-1 3-4 0,1 1 0 0,2-1-1 15,1 7-15-15,4 3 0 0,-4-1 0 0,3 11 0 16,4-4 0-16,0 9 0 0,-4 4-9 0,8 0 9 15,-4 5 0-15,3 1 0 0,4 0-8 0,0 0 8 16,4-6 0-16,3 6-9 0,3-10 9 0,5 4-8 16,2-4 8-16,4-5 0 0,4-4-9 0,3 0 9 0,0-6 0 15,4-1 0-15,-4-8 0 0,8-1 0 0,3 1 0 16,-4-10 0-16,0 0 0 0,-3-4 0 16,0-2 8-16,-4-3 0 0,4-7 0 0,-4 4 0 0,-4-4 0 15,1-3-8-15,0-6 12 0,-4-3-4 16,0-1-8-16,-3-5 8 0,-1-1-8 0,1 7 8 0,-4-6-8 0,0-1 10 15,-3-2-10-15,0-1 10 0,-4-6-10 0,-4 0 10 16,-3-9-10-16,-3 9 10 0,-1-9-10 0,-3 6 0 16,0 3 0-16,-4 0 0 0,1 0-24 0,-1 6 4 15,-3 4 0-15,0 6 0 16,-4 3-22-16,1 6-4 0,-1 3-1 0,-3 7 0 16,0 9-181-16,0 0-36 0</inkml:trace>
  <inkml:trace contextRef="#ctx0" brushRef="#br0" timeOffset="6094.7869">33408 6975 806 0,'4'-19'72'0,"-1"16"-58"0,-3-3-14 0,0-4 0 0,0 10 138 0,0 0 25 16,-3-6 5-16,3 6 0 0,-4-3-35 0,1-3-7 0,-5 6-2 0,-2-3 0 16,-1-4-42-16,-3 7-9 0,0 7-1 0,-7-7-1 15,3 0-27-15,-6 3-4 16,-1 3-2-16,-3-3 0 0,-1 3-14 0,8 4-4 0,7-1 0 0,4 1 0 15,-5-1-5-15,1 0-2 16,0 1 0-16,4 6 0 0,-4-1-13 0,3 4 0 0,0 0 0 0,4 9 0 16,4-3 0-16,3 3 0 0,0 4 0 0,0-1-10 15,-4 4 10-15,8 2 0 0,-1 4 0 0,1-3-8 16,-1-1 8-16,1 4 0 0,3-3 0 0,4-4 0 16,-4 4 0-16,3-13 0 0,-6-6-9 0,6 6 9 15,1-6-15-15,7-1 2 0,-1-2 0 0,8-3 0 16,0-7 1-16,10 3 1 0,0-2 0 0,0-7 0 15,-3-7 21-15,0 1 4 0,-4-3 1 0,0-1 0 16,-3 1 32-16,-4-1 6 0,4-8 2 16,-4 8 0-16,0-5 2 0,0 5 1 0,-3-9 0 0,0 10 0 15,-1-7-39-15,1 4-8 0,-4-4-2 0,-3 0 0 16,-1 4-9-16,-3-7 8 0,0-6-8 0,-7 9 8 16,0-12 4-16,0 9 0 0,-3-6 0 0,-4-3 0 15,0 3-4-15,0-3 0 0,-7 2 0 0,3 4 0 0,-7 1 17 0,1-1 3 16,-1 3 1-16,0 3 0 15,-3 0-48-15,0 4-9 0,-4 2-3 0,1 4 0 16,-5-3-158-16,-2 3-32 0,-5 6-7 0</inkml:trace>
  <inkml:trace contextRef="#ctx0" brushRef="#br0" timeOffset="6867.782">30748 7903 1591 0,'-10'-12'70'0,"2"5"15"0,-2-2-68 0,-1 0-17 15,-3 9 0-15,0-7 0 0,0 4 103 0,0 3 17 0,0 3 3 0,-4 4 1 16,-3 2-67-16,3 7-13 15,-3-4-2-15,0 10-1 0,0 0-22 0,3 6-5 0,1 4-1 0,2-4 0 16,-2 10-5-16,6-4-8 0,4 1 11 0,4 2-11 16,-1-2 0-16,8 2 0 0,3-2 0 0,0-1 0 15,3-5 0-15,8-1 0 0,-4 3 0 0,7-9 0 16,0 0 0-16,4-9 0 0,0-4 0 0,3 0 0 16,0-9 12-16,4 0-4 0,3-9 0 0,-3 0-8 15,-4-1 12-15,0-9-12 0,-3 1 12 0,0-8-12 16,-8 8 12-16,1-1-4 0,-4-6 0 0,-3 0-8 15,-1 6 16-15,-6-6-4 0,-4 6-1 0,-4-3 0 16,4 0 8-16,-10 0 1 0,3-3 1 0,-7 0 0 16,-4 6 4-16,-3-6 1 0,0-3 0 0,0 9 0 15,-4 3-6-15,4 4-2 0,3 5 0 0,0-2 0 16,4 6-18-16,0-3 0 0,4 6 0 0,-1 6 0 16,0 3 0-16,8 1 15 0,-4 2-3 0,0 4-1 0,3 3-11 15,1-4 0-15,3 4 0 0,3 10 0 16,-3-4 0-16,7 0 0 0,0-3 0 0,4 3 0 0,0 0 0 15,-1-3 0-15,4 3 0 0,4-6 0 0,-1-1 0 0,5 4-11 16,2-9 1-16,1-4 0 0,0-2-1 0,3-4 0 16,4-3 0-16,3 0-753 15,-3-3-150-15</inkml:trace>
  <inkml:trace contextRef="#ctx0" brushRef="#br0" timeOffset="7696.093">32988 7900 1036 0,'7'-9'92'0,"-7"9"-73"0,-7-7-19 0,0 7 0 16,-3-9 185-16,-1 9 34 0,-7-3 6 0,1 3 2 16,-4 0-83-16,-1 3-16 0,1-3-3 0,0 9-1 15,-4 1-66-15,4 6-14 0,-3-1-2 0,2 4-1 16,1 0-25-16,4 0-6 0,-5 6-1 0,8-3 0 15,4 9-9-15,-1-9 0 0,8 3 0 0,3 3 0 16,3-3-10-16,8 4 10 0,-1-4-13 16,4 3 5-16,1-9 8 0,2 6-10 0,-3 0 10 0,7-6-10 15,-3-4 1-15,3-2 0 0,0-4 0 0,-3 1 0 16,3-4-19-16,0-6-4 16,1-9-1-16,-1 2 0 0,3-2 2 15,-9 0 1-15,-5-4 0 0,-3-3 0 0,4-2 19 0,-4-1 11 0,3-3-12 0,-3 3 12 0,0-3 0 16,-3-9 0-16,0 2 0 0,-4-5 0 15,-8 6 31-15,5 9 0 0,-1-6 0 0,1 6 0 0,-4 3-5 0,3 4-1 16,-6-4 0-16,3 7 0 0,-4-1-7 0,-3 4-2 16,0 6 0-16,-4 6 0 0,4-3-8 0,0 13-8 15,0-7 9-15,0 10-9 0,3-3 13 0,4 9-3 16,0-3-1-16,4 0 0 0,3 0 0 0,3-3 0 16,1 6 0-16,3-6 0 0,3-4-9 0,4 4 10 15,4 0-10-15,3-3 10 16,4-1-59-16,-4-5-12 0,-3-7-3 0</inkml:trace>
  <inkml:trace contextRef="#ctx0" brushRef="#br0" timeOffset="9081.914">24366 7474 1292 0,'-7'-19'57'0,"7"13"12"0,-3-4-55 0,3-9-14 16,-7 7 0-16,0-10 0 0,-4 3 100 0,1 0 16 15,-5 0 4-15,1 4 1 0,0-4-1 0,-7 3-1 16,0 4 0-16,-4-4 0 0,4 7-38 0,-4-7-7 15,-3 3-2-15,-4 4 0 0,1 0-28 0,-1 2-7 16,-3-2-1-16,-1 9 0 0,5 0-9 0,-5 0-3 16,1 9 0-16,-4-2 0 0,7 2-15 0,-3 4-9 15,3 2 10-15,4 13-10 0,3-2 12 0,1 11-4 16,-1 4-8-16,0 6 12 0,4-3-12 0,0 9 0 16,3-6 0-16,4 7-10 0,4-1 10 0,3 0-8 0,3 0 8 0,11 7-8 15,4-4 8-15,3-5-12 0,4-4 12 0,6-3-12 16,4 3 12-16,4-13-10 15,7 1 10-15,3-7-10 0,-3-3 18 0,7-6 3 16,3-4 1-16,4-5 0 16,-3-7-61-16,-1-3-12 0,-3 0-3 0,0-9 0 0,-4-10 52 0,-3 0 12 15,0 0 0-15,0-12 0 0,-4 3 0 0,-7-7 0 0,-3-3 12 0,-1-9-12 16,-2 3 0-16,-5-6 0 0,-3 13 0 0,-3-7-12 16,0 9 52-16,-8-2 10 0,-3 8 2 0,0-5 1 15,-7-1-20-15,-4 7-4 0,1-6-1 0,-4-4 0 16,-7-6-6-16,-1 10-2 0,-2-4 0 0,-1-6 0 15,-3 10-8-15,3 5-3 0,-7 4 0 0,4 0 0 16,0 13-97-16,0-4-19 0,-4 13-4 16</inkml:trace>
  <inkml:trace contextRef="#ctx0" brushRef="#br0" timeOffset="9683.28">22398 7571 1497 0,'-14'0'133'0,"3"0"-106"0,-3-6-27 0,-7 6 0 16,-7-4 96-16,-1 4 13 0,8 0 3 0,-3 4 1 15,-8 2-33-15,4 3-6 0,3 1-2 0,0 9 0 16,8-1-52-16,-5 7-10 0,1 1-2 0,0 11-8 16,7-2 28-16,0 9 0 0,3 3-1 0,1 6 0 15,6 0-17-15,4-9-10 0,0 0 12 0,4 3-12 16,6-12-20-16,4-1-10 0,4 1-2 0,7-14-1 15,-8 5 33-15,12-11 0 0,6-5 0 16,0-1 0-16,-3-9 18 0,0 0 10 0,3-9 3 0,4-7 0 16,0-3-31-16,-8-6 0 0,-6-3 0 0,0 0 0 15,-1-7-11-15,-2 1 11 0,-12-4-10 0,-3 0 10 0,0-2 0 16,-3 2 0-16,-1 10 0 0,-6-7 0 16,-8 7 10-16,1-3-2 0,6 9 0 0,-14-3 0 0,-3 0 3 0,-3 3 0 15,2-3 0-15,1 9 0 0,-3-3 17 0,-1 10 3 16,0-1 1-16,4 4 0 0,14 6 0 0,-7 0 1 15,-11 6 0-15,7 4 0 0,8 5-19 0,-1-2-4 16,1 6-1-16,3 3 0 0,-4 0-1 0,8 9 0 16,6 0 0-16,1 10 0 0,-8 3-8 0,15-3 12 15,10 3-12-15,4-1 12 0,-4-8-12 0,7-1 0 16,4 1 0-16,10-4 0 0,4-6 0 0,-4 1 0 16,-3-8 0-16,10-2 0 0,4-3 0 0,-3-4 0 15,-11 0 0-15,3-9-11 0,4 7-6 0,0-7-2 16,-8-7 0-16,5 7 0 15,-12 0-128-15,1-3-25 0</inkml:trace>
  <inkml:trace contextRef="#ctx0" brushRef="#br0" timeOffset="12298.097">27160 3234 1382 0,'0'0'123'0,"0"0"-99"0,0 0-24 0,0 9 0 16,4 10 96-16,-1 0 15 0,1 6 2 0,-1 3 1 15,-3 4-48-15,-3-1-10 0,-1 10-1 0,-3-3-1 16,0-4-13-16,0 10-2 0,-3-6-1 0,-1-1 0 16,4-2-14-16,0-1-2 0,0 1-1 0,0-7 0 15,3-3-5-15,1-6 0 0,-1-4-1 0,4-2 0 16,-7-4 5-16,7-2 2 0,0-7 0 0,0 0 0 15,0 0 25-15,-3-7 5 0,-1-11 0 0,4 2 1 16,0 3-13-16,-3-12-4 0,3 0 0 0,3 6 0 16,1-15-17-16,-1 6-4 0,1 6-1 0,3-10 0 15,3 10-14-15,1 0 0 0,0 4 8 0,-1-1-8 16,8 3 0-16,-4 13 0 0,0-13-9 0,0 7 9 16,4 9-8-16,-4 0 8 0,4 0 0 0,-1 9-9 0,-3-2 9 15,0 2-12-15,-3 7 12 0,-4 3-12 0,0-7-4 16,0 13 0-16,-3-6-1 0,-4 6 0 0,0-6 5 0,0 0 2 15,-4 6 0-15,4-6 0 0,-3-1 10 0,3-11 0 16,0 2 0-16,0-9 0 0,0 0 0 0,0 0 0 16,0 0 0-16,0 0 0 0,7-9 0 0,-4-7 16 15,4 3-3-15,0-9 0 0,0 1 0 0,0-5 0 16,4 1 0-16,0-3 0 0,-1 9-13 0,1 1 0 16,-1-1 8-16,4 3-8 0,-3 7 0 0,3 2 0 15,-3-2-9-15,3 6 9 0,0 6-12 0,0-3 3 16,0 9 1-16,-3 7 0 0,-1 0-2 0,4 3 0 15,-3-1 0-15,0 1 0 0,-8 9-2 0,8-12 0 16,-1 3 0-16,4 0 0 0,-7-4-2 0,8-2-1 16,2-7 0-16,1-6 0 15,7 6-25-15,-4-12-4 0,3 6-2 0,1-9 0 16,-4-7 10-16,0 7 1 0,-3-4 1 0,0-3 0 0,-1 1 26 0,-3-4 8 0,-3 0 0 0,-4 3 0 16,0-2 10-16,-7 5 9 0,0-3 1 0,0 7 1 15,0-7 15-15,-3 4 4 0,-4 2 0 0,3 4 0 16,-3 6-12-16,7 0-1 0,-11 0-1 0,4 10 0 15,-3 8-15-15,-4-2-3 0,3 3-8 0,0 6 12 16,1-3-12-16,-1 3 0 0,4 0 0 0,0 3 0 16,4-3 0-16,3-6 0 0,0 9 0 0,3-12 0 15,4 0 0-15,0-4 0 0,4-2-8 0,-1-4 8 16,5-3 0-16,-5-3 0 0,4 0 0 0,0-9 0 16,1-1-14-16,-1 1 1 0,-4-10 0 0,1 10 0 15,-4-7 3-15,0 3 1 0,-4 1 0 0,1 2 0 16,-1-8 9-16,-3 8 9 0,0-2-1 0,0-1-8 0,-3 10 36 15,3-6 1-15,-4 2 0 0,4 7 0 16,0 0-5-16,0 0 0 0,0 0-1 0,0 0 0 0,0 0-19 0,0 16-4 16,0-13-8-16,4 13 12 0,-1 0-12 15,1-4 0-15,0 7 0 0,6-3 0 0,-3 2 0 0,4-2 0 16,-4 3 0-16,3-3 0 0,5-4-18 0,-1 4 3 16,-4-7 1-16,4-3 0 15,0-2-61-15,4-4-12 0,-4 6-2 0,4-12-1 16,-1 2-139-16,-6-8-28 0</inkml:trace>
  <inkml:trace contextRef="#ctx0" brushRef="#br0" timeOffset="12440.381">28071 3582 748 0,'0'0'33'0,"0"0"7"0,0 0-32 0,0 0-8 0,0 0 0 0,10 10 0 16,-3-4 137-16,4-3 26 0,-1 6 5 0,1-2 0 16,3 2-110-16,-3 0-22 0,-4 1-5 0,3-1-1 15,1 1-15-15,-1 5-3 0,5-2-1 0,-5-7 0 16,4 4-11-16,4-1 0 15,-4 0 0-15,4 1-450 0,-1-10-82 0</inkml:trace>
  <inkml:trace contextRef="#ctx0" brushRef="#br0" timeOffset="12568.479">28483 3394 1792 0,'0'0'80'0,"-7"0"16"0,0 0-77 16,-3 3-19-16,-1 10 0 0,-7-1 0 15,-3 7 108-15,-3 6 17 0,-5 10 4 0,-6 2 1 0,0 7-59 0,-8 16-12 16,1-4-3-16,-4 7 0 0,-3 9-36 0,3-3-8 15,4 3-2-15,-1 0-1114 16</inkml:trace>
  <inkml:trace contextRef="#ctx0" brushRef="#br0" timeOffset="26168.337">27139 8248 1389 0,'-28'0'61'0,"17"3"14"0,-3-3-60 0,4 0-15 15,-4 7 0-15,-1-4 0 0,1 3 78 0,4 0 13 16,-4-3 2-16,7 7 1 0,-4-4 12 0,4-3 2 16,3-3 1-16,4 0 0 15,0 0-72-15,0 0-14 0,0 0-3 0,8 10-1 0,6-10 24 0,0 0 5 16,3 6 0-16,8-6 1 0,7 0-30 0,7 0-7 15,6 0 0-15,5 0-1 0,-4 0-11 0,3 0 0 16,-3 0 9-16,7-6-9 0,-7 6 8 0,7 0-8 16,0-3 8-16,3 3-8 0,-10-7 0 0,0 7 0 15,-4 0 0-15,-3 0 0 0,-4 0 0 0,-7 0 0 16,1 0 0-16,-5-3 0 0,-6 3 0 0,0 0 0 16,-4 0 0-16,-4 0 0 15,-3 3-56-15,-7-3-7 0,0 0-1 0,0 0 0 16,-10 7-79-16,-8-4-16 0,-7-3-3 0,-6 0-1 0</inkml:trace>
  <inkml:trace contextRef="#ctx0" brushRef="#br0" timeOffset="26604.848">26931 8305 921 0,'-42'0'40'0,"24"6"10"0,-3-3-40 0,0 3-10 0,3-6 0 0,0 10 0 16,1-4 123-16,3-3 22 16,0 7 5-16,3-4 1 0,4-3-63 0,7-3-12 0,0 0-2 0,0 0-1 15,4 6-7-15,3-3-2 0,7 4 0 0,3 2 0 16,8-9-36-16,3 0-8 0,8 0-2 0,2 0 0 15,5-6 2-15,6 3 0 0,7-4 0 0,8 4 0 16,-4-6-6-16,0 3-1 0,-4 2 0 0,1-2 0 16,-4-3-1-16,0-1 0 0,0 4 0 0,-4 6 0 15,-10-9-3-15,0 9-1 0,-4-3 0 0,-3-4 0 0,-4 4 0 16,-3 3-8-16,-8-6 12 0,1 6-4 0,-8 0-17 16,-3-3-4-16,-7 3-1 0,0 0 0 15,0 0-37-15,-7 0-7 0,-10-7-2 0,-8 7 0 16,-7 7-46-16,-7-7-10 0,-3 3-1 0,-7-3-1 15,3 0 55-15,-3 0 11 0,-1 0 3 0,-6-10 0 16,3 7 118-16,0-3 24 0,0-3 5 0,0 2 1 16,7 4-28-16,4-3-6 0,3 3-1 0,7 3 0 0,8 0-20 0,6 0-5 15,0 0-1-15,8 3 0 0,3-3-26 0,7 0-12 16,0 0 10-16,7 6-10 16,3-3-28-16,11 7-12 0,4-4-3 0,7 0 0 0,0-3 54 0,10 4 10 15,7-4 3-15,1-3 0 0,3 0-13 0,0 0-3 0,3 0 0 16,4-3 0-16,-4-4 5 0,4 7 1 0,0-3 0 15,-3-3 0-15,-4 6-6 0,-7 0 0 0,-4 0-8 0,0 6 12 16,-6-3 0-16,-5-3-1 0,-6 0 0 0,-4 7 0 31,-3-4-208-31,-8 3-42 0,5 4-8 0,-15-10-1 0</inkml:trace>
  <inkml:trace contextRef="#ctx0" brushRef="#br0" timeOffset="26761.961">27189 8364 1728 0,'-7'0'38'0,"-4"3"8"15,-3 4 2-15,0 2 0 0,3 0-39 0,4 1-9 0,7-1 0 0,0 7 0 16,7-7 40-16,7 10 5 0,7-3 2 0,11-7 0 16,3 1-22-16,8-7-4 0,3 3-1 0,10-6 0 0,4-6 12 15,4-4 3-15,3 1 0 0,7 0 0 0,0-10-16 0,3 3-3 16,-6-3-1-16,7 0-645 16,6-6-129-16</inkml:trace>
  <inkml:trace contextRef="#ctx0" brushRef="#br0" timeOffset="29132.676">27305 8295 460 0,'0'0'41'0,"0"0"-33"16,0 0-8-16,0 0 0 0,4 0 104 0,-4 0 20 16,0 0 3-16,0 0 1 0,0 0-18 0,3-3-3 15,-3 3-1-15,7-6 0 0,-7 6-14 0,0 0-4 16,0 0 0-16,0 0 0 0,0 0-7 0,0 0-1 16,0 0-1-16,0 0 0 0,0 0-23 0,0 0-4 15,-10 0 0-15,2 6-1 0,1-3-11 0,-3 7-1 16,3-4-1-16,0-3 0 0,0-3 2 0,-4 6 1 15,1 4 0-15,-1-4 0 0,0-3-5 0,1 7 0 16,-4-10-1-16,3 9 0 0,-3-9-4 0,0 9-1 0,-4-2 0 16,4 2 0-16,0 0-2 0,0 1 0 15,-7 6 0-15,0-4 0 0,-1-2-28 0,1 11 0 0,-3 1 0 16,2 0 0-16,-2 0 0 0,-5-3 0 0,5 6 8 0,-1 3-8 16,0-2 8-16,-3 2-8 0,0-3 0 0,0 3 9 15,-1-3-9-15,-2 3 10 0,-1-3-10 0,4 10 10 16,0-7-2-16,3-3 0 0,-7-3 0 0,4 10 0 15,-4-10 2-15,4 3 0 0,-4 3 0 0,0-3 0 16,1 0 4-16,-1-3 1 0,-3 3 0 0,-1 0 0 16,-2 0-3-16,-1-3-1 0,0 3 0 0,-3 10 0 15,3-7-11-15,-4 0 10 0,5-3-10 0,-5 10 10 16,4-7-10-16,1 6 8 0,2-5-8 0,-2-1 8 16,-1 6-18-16,0-5-4 0,0 2-1 0,0-3 0 15,4 7 28-15,-4-7 6 0,0 0 1 0,1 0 0 16,-1 7-20-16,4-10 8 0,-1 9-8 0,1-5 0 15,3 8-12-15,-3-2-8 0,3 2-3 0,-3 7 0 0,0-9 38 0,-1-7 7 16,5 7 2-16,-1-1 0 0,0-6-24 0,4-3 0 16,0 0 0-16,7-3 0 0,-4-6-15 15,4 3-7-15,0-10-2 0,3 7 0 16,0-7-64-16,4 1-12 0,4-4-4 0,-1-3 0 0</inkml:trace>
  <inkml:trace contextRef="#ctx0" brushRef="#br0" timeOffset="29829.538">27552 8258 1314 0,'7'-16'58'0,"-7"16"12"15,0 0-56-15,0 0-14 0,0 0 0 0,0 0 0 0,4 9 90 0,-1-2 15 16,-3 2 3-16,4 0 1 0,6 1-46 0,-6 6-10 15,3-4-1-15,0 10-1 0,3 0-18 0,5 3-3 16,-5 3-1-16,4-3 0 0,0 10-12 0,4-7-2 16,-4-3-1-16,7 3 0 0,-3 1-5 0,3-1-1 0,-3 3 0 0,3-3 0 15,0 7-8-15,0-7 8 0,0 10-8 0,4 3 8 16,-4-4 4-16,0 10 1 0,1 3 0 16,2 4 0-16,4-7 2 0,-3-3 0 0,3 3 0 0,-3 3 0 15,3-3 9-15,1-3 3 0,-5 6 0 0,4-3 0 16,-3 6-8-16,7-6-2 0,0 3 0 0,-4-6 0 15,0 0-9-15,-3-6-8 0,-1 6 9 0,1-7-9 16,-4 1 9-16,0 3-9 0,-3-4 8 0,3 7-8 16,0 0 14-16,-3 3-2 15,0 3-1-15,3-2 0 0,-3-5-11 0,-1 4 0 0,1-3 0 0,3 0 0 16,-3-3 14-16,-1 0 1 0,-3-7 0 0,-3 7 0 16,3-3-4-16,0-1-1 0,0-2 0 0,0-7 0 15,-3-3-10-15,3 3 0 0,-7-9 0 0,4-3 8 16,-1 0-36-16,-6-4-7 15,3-3-1-15,-4 1-1 0,8-4-46 0,-7-6-9 0,-4 10-1 16,3-1-872-16</inkml:trace>
  <inkml:trace contextRef="#ctx0" brushRef="#br0" timeOffset="30681.788">28056 8377 345 0,'-14'6'15'0,"14"-6"4"0,-7 0-19 0,0 0 0 0,7 0 0 15,-3 0 0-15,-4 0 205 0,7 0 38 0,0 0 7 0,0 0 2 16,0 0-134-16,0 0-26 0,0 0-6 0,0 0-1 16,0 0-45-16,0 0-10 0,0 0-2 0,7 9 0 15,0 1 7-15,0-1 1 0,3 1 0 0,1 5 0 16,3 4-8-16,0 0-2 0,0 0 0 0,4 6 0 15,3-6-4-15,7 6-1 0,4 3 0 0,0-3 0 16,0-6-21-16,3 6 0 0,-3-6 0 0,3 0 0 16,0-1 0-16,-3 8 0 15,3-11 0-15,0 4 0 0,4 0 36 0,0-3 2 0,3 2 1 0,1 1 0 16,3 6-17-16,-1-3-3 0,-2 13-1 0,-1-7 0 16,4 6-2-16,-7 1 0 0,0-7 0 0,-1 7 0 15,1-7 0-15,4 6-1 0,2-5 0 0,1 2 0 16,-3-3-15-16,2 0 8 0,1 1-8 0,0-4 0 15,4 3 15-15,-5 6-3 0,-2 1-1 0,6-7 0 16,-3 7-2-16,7-7 0 0,-4 6 0 0,1-9 0 0,3 4 0 16,0-4 0-16,-4-3 0 0,-3 3 0 0,-4-6-9 15,4 6 12-15,-4 0-12 0,1-6 12 0,-5-1-2 0,-2 1 0 16,3 0 0-16,-4-3 0 0,-3 2 9 0,3 1 1 16,-7-3 1-16,-3 3 0 0,-4 0-4 0,0-1-1 15,0 4 0-15,0-3 0 16,-3 0-52-16,-4-3-10 0,0-4-2 15</inkml:trace>
  <inkml:trace contextRef="#ctx0" brushRef="#br0" timeOffset="32061.218">8777 10766 864 0,'0'0'76'0,"0"0"-60"16,-3 0-16-16,3 0 0 0,0 0 185 0,0 0 35 15,-7 0 6-15,7 0 2 0,0 0-98 0,0 0-19 0,-8 10-4 0,5-4-1 16,-1-3-27-16,4 6-6 15,0 1-1-15,0 6 0 0,-3-7-32 0,6 0-8 0,-3 1 0 0,7-1-1 16,1 7-15-16,2-7-2 0,4 7-1 0,-3-7 0 16,6 4-13-16,1-4 9 0,0 7-9 0,3-7 8 15,4 1-8-15,-1-1 0 0,-3 1 0 0,4 5 8 16,0-8-8-16,0 2 0 0,-1-6 9 0,1 7-9 16,0-4 0-16,-4-3 8 0,3 3-8 0,1 4 0 15,-4-10 0-15,1 9 0 0,2-3 0 0,-3-3 8 16,4 4-8-16,0-4 0 0,-1 3 0 0,5-3 0 15,-5-3 0-15,5 7 0 0,-1-7 0 16,0 3 8-16,0-3 19 0,0 6 4 0,1-6 1 0,-1 0 0 31,0 0-50-31,0 0-10 0,1 6-1 0,-1-3-1 0,0-3 48 0,0 0 10 0,-3 0 1 0,3 7 1 16,0-4-47-16,-3-3-10 0,0 6-1 16,-1-3-1-16,1-3 29 0,-4 6 0 0,1-2 0 0,-1 5 0 0,0-9 0 0,-4 6 0 15,5 4 0-15,-5-4 0 0,1-3 0 0,-4 6 0 16,4-2 0-16,-1 2 0 0,4-6 0 0,-6 4 0 15,-1-7 0-15,7 9 0 0,0-9 17 0,0 6 10 16,-3-3 1-16,-4 4 1 0,0-4-29 0,4 3 0 16,3-3 0-16,-7-3 0 15,-3 6-17-15,3-2-10 0,14 2-1 0,-3-3-1 0,-11 3 29 0,7-6 0 16,7 0 0-16,0 10 0 0,1-10 0 0,-5 6 0 16,4-3 0-16,1-3 0 0,6 0 0 0,-7 9 0 15,-3-9 0-15,3 7 0 0,11-4 17 0,-4-3 10 16,-7 6 1-16,8-3 1 15,-5-3-46-15,8 7-10 0,0-7-1 0,-4 3-1 0,-3 3 29 0,0-6 0 0,7 0 0 16,-4 0 0-16,-7 0 0 0,0 0 0 16,8 0 0-16,-1 0 0 0,4 0 17 0,-8 0 10 0,-6-6 1 0,7 6 1 15,10-3-29-15,-6 3-13 16,-8-7 1-16,3 4 0 0,5-3 12 0,-8 6 16 0,0-3-3 0,0 3-1 16,4-7-12-16,-7 7 0 0,3 0 0 0,0 7 0 15,1-4 0-15,6 3 0 0,0 4 0 0,-7-1 0 16</inkml:trace>
  <inkml:trace contextRef="#ctx0" brushRef="#br0" timeOffset="44478.132">12764 11186 1022 0,'0'0'45'0,"0"0"10"0,0 0-44 0,0 0-11 16,0 0 0-16,0 0 0 0,7 10 88 0,-4-4 15 15,1 4 3-15,-1-7 1 0,4 9-7 0,0-9-2 16,4 7 0-16,-4-4 0 0,3-3-23 0,1 3-5 16,0-2-1-16,-1 2 0 0,-3-3-22 0,4-3-5 15,-1 0-1-15,1 0 0 0,0 0-18 0,-1 0-4 16,1 0-1-16,3 0 0 0,-7 0-2 0,4 0-1 16,-1 0 0-16,1 0 0 0,3 0-15 0,-4 6 0 15,1-6 8-15,0 10-8 0,6-4 0 0,1-3-13 0,-1 6 2 16,5-2 1-16,2-4 10 0,1 6-8 0,0-9 8 15,-1 7-8-15,1-4 8 0,0 3 0 0,3-6 0 0,-3 0 0 16,-1 0 0-16,5 0 0 0,-5 0 0 0,1-6 0 16,0 6 0-16,3 0 8 0,-7-3-8 15,7 3 0-15,1 0 0 0,-5 3 0 0,-3-3 0 0,4 6 0 16,0 0 0-16,0-3 0 0,-1 7 0 16,1-1 0-16,0-3 0 0,-1 4 0 0,1-7 0 0,3 3 0 15,-3 4 0-15,0-10 0 16,-1 0 0-16,1 0 0 0,3-7 0 0,0 4 0 0,4-3 0 0,0-3 0 15,-4-1 0-15,4 7 0 0,-4-6 0 0,7 2 0 16,1-2 0-16,-5 9 0 0,5-6 0 0,-5 6 0 16,1 0 0-16,0 6 0 0,-7-6 0 0,3 9-8 15,-3 1 8-15,3-4 0 0,-4 3 0 0,5-5-8 16,-5 5 8-16,1 0 0 0,0 4 0 0,7-10 0 0,-4 7 8 16,4-10-8-16,3 0 8 0,0 0-8 0,0 0 11 15,1-10-3-15,-1 10 0 0,4-9 0 0,-4-1-8 0,4 4 10 16,-7 3-10-16,6-3 10 0,-2 6-10 0,2-4 0 15,-2 4 0-15,3 4 0 0,-4-4 0 0,4 9 0 16,-1-3 0-16,1 4 0 0,0 5 0 0,-4-2 0 16,-3-4-9-16,3 7 9 0,-3 0 0 0,0-4 0 15,0-2 0-15,3-1 0 0,0 0 0 0,0-2 0 16,1 2 11-16,2-3-11 0,5-2 0 0,-1-4 0 16,-3 0 0-16,3 0 0 0,4 6 0 0,-7-6 0 15,3 0 0-15,1 0 0 0,-1 0 0 0,0 0 0 16,1 3 0-16,6-3 0 0,-3 6 0 0,3-3 0 15,-3-3 0-15,7 7 0 0,-7-7 0 0,0 0 0 0,-4 0 0 16,7 0 0-16,4 0 0 0,0-7 0 16,7 4 0-16,0-6 0 0,0 3 14 0,-3-4-4 0,-1 10-1 15,4-9 0-15,-7 2-1 0,3 4-8 0,1-3 12 16,3 6-4-16,-4 0-8 0,8 0 0 0,-8 0 0 0,4 0 8 16,-10 6-8-16,6-3 0 0,-3 4 0 0,7 2 8 15,-4 1-8-15,1-1 0 0,3-3 9 0,3-3-9 16,-6 4 22-16,-1-7 0 0,1 0 0 0,6 0 0 15,-3 0 2-15,4 0 1 0,-1-7 0 0,4 4 0 16,0-3-4-16,-3 3-1 0,-1-3 0 0,4-4 0 16,-3 7 3-16,-1-3 0 0,-3 6 0 0,4-7 0 15,-4 7-23-15,0 0 0 0,-11 7 0 0,7-7-8 16,-6 6 16-16,-1-3 4 0,4 7 1 16,0-10 0-16,0 6 7 0,3-3 2 0,-6-3 0 0,6 0 0 0,-6 0-2 15,-1 0-1-15,0-3 0 0,1-3 0 16,3 2-7-16,-4-2 0 0,1-3-1 0,-1-1 0 0,-3 4-11 0,3-3 10 15,-7 9-10-15,4-3 10 16,-7-4-10-16,0 7-14 0,0 7 3 0,-15-4-1288 16</inkml:trace>
  <inkml:trace contextRef="#ctx0" brushRef="#br0" timeOffset="52390.748">30674 11365 806 0,'0'0'36'0,"-7"-3"7"0,-4-3-35 0,1-4-8 0,3 1 0 0,-4 3 0 16,1-4 209-16,-1 1 40 0,-3-4 8 0,0-2 2 15,-4-1-139-15,1 7-28 0,-5-10-6 0,1 9-1 0,0-5-21 0,-4 5-4 16,1 1 0-16,-1 6-1 0,0-4-34 15,1 4-6-15,-5-3-2 0,1 6 0 0,-4-3 7 0,4 3 2 16,0 0 0-16,0 0 0 0,-4 0-13 0,-3 0-2 16,3 0-1-16,0 3 0 0,-3-3 0 0,-4-3 0 15,-3 3 0-15,-4 0 0 0,4 0-2 0,-4 0-8 16,0 0 12-16,0 0-4 0,7 3 1 0,-3-3 0 16,3 0 0-16,0 0 0 0,4 0-9 0,0 9 10 15,-1-9-10-15,5 10 10 0,-1-4-10 0,0 4 0 16,4-1 9-16,-4 0-9 0,4 7 0 0,3-3 0 15,-3 2 0-15,3 1 0 16,-3-4 0-16,3 7 0 0,-3-3 0 0,3 3 0 0,4-4 0 0,-3-2 0 16,-8 3 0-16,7 3 0 0,-3-1 0 0,0-2 12 15,0 0-2-15,-4-4-1 0,0 7 4 0,0 3 1 0,1-9 0 16,2 5 0-16,1-2 1 0,3 3 0 16,-3 0 0-16,3 6 0 0,1 0-4 0,-1-3-1 0,4 9 0 0,0-3 0 15,0 1-10-15,3-4 0 0,-3 3 0 0,0 0 0 16,-1 7 8-16,1-1-8 0,0-6 8 0,-4 7-8 15,1-1 10-15,3 1-10 0,-4-7 12 0,7 10-12 16,1-4 12-16,-1 1-12 0,7-7 12 0,1 6-12 16,3 1 8-16,0-7-8 0,3 0 0 0,8 1 0 15,3 2 0-15,-4-3 0 0,8 0 0 0,-1 7 0 16,5-7 0-16,-1 7 0 0,0-1-9 0,3 4 9 16,-3-4 0-16,8 1 0 0,-5-4 0 0,4 4 0 15,-3-1 0-15,7-6 0 0,-4 7 0 0,7-10 0 16,-3 3 0-16,7-9 0 0,6 6 0 0,1-6 0 0,7 6 0 15,0-13 0-15,3 10-11 0,4-9 11 0,-3 6 0 16,3-4 0-16,3 4 0 0,0 0 0 16,4-3 0-16,0 2 0 0,4-2 0 0,3 3 0 0,-4 0 0 0,1 0-9 15,-8-10 9-15,4 7-8 16,4-7 8-16,-1 1 0 0,1-10 0 0,-1 6-8 0,1-12 8 0,-1 6-8 16,1-10 8-16,-1-6-8 0,1-2 8 0,-4-1 0 15,3-9 0-15,4-1 0 0,-7-2 0 0,0-7 0 16,-3 4 8-16,-4-1-8 0,0 4 9 0,-8-3-9 15,5-4 12-15,-8-3-12 0,0 3 11 0,-3 1-11 16,-3-4 10-16,-1-3-10 0,0 7 13 0,-7-7-3 16,1 0-1-16,-1-3 0 0,-11-3 2 0,-2 3 0 0,-5-13 0 15,1 3 0-15,-8-2 1 0,-3-4 1 16,-7 0 0-16,0 1 0 0,-3-1-5 0,-5 0 0 0,-2 1-8 16,3-1 12-16,-4 10-12 0,-3-4 8 0,3 7-8 0,-3 6 0 15,-4 6 12-15,-3 1-3 0,3 2-1 0,-3 1 0 16,4 6-8-16,-8 3-9 0,4-4 9 0,-4 10-13 15,0-6 13-15,-3 0-9 16,0 6 9-16,-4 1-8 0,-4 2 8 0,5 3-13 0,-5-2 5 0,-3 5 8 16,4 1 0-16,0 0 8 0,-1 2 2 0,1 7 0 31,0 0-46-31,-1 7-10 0,1-7-2 0,-4 9 0 16,4 0-109-16,-4 10-23 0</inkml:trace>
  <inkml:trace contextRef="#ctx0" brushRef="#br0" timeOffset="76844.753">28554 12980 460 0,'-7'6'41'15,"3"-2"-33"-15,1-4-8 0,-4 6 0 16,3-6 120-16,-3 3 23 0,0-3 4 0,4 6 1 0,-5-6-25 0,5 3-5 16,-4-3-1-16,7 0 0 0,0 0-10 0,0 0-3 15,-7 7 0-15,7-7 0 16,0 0-60-16,0 0-13 0,0 0-3 0,-4 0 0 0,4 0 8 0,-3 9 0 16,3-9 1-16,0 0 0 15,0 0-23-15,0 0-5 0,-4 0-1 0,4 0 0 0,0 0-8 0,0 0 0 16,-3 9 9-16,3-9-9 0,0 0 12 0,0 0-1 15,0 0-1-15,0 0 0 0,0 0-10 0,0 0 8 16,0 0-8-16,0 0 8 0,0 0 2 0,0 0 0 16,0 0 0-16,0 0 0 0,0 0 0 0,0 0 0 15,0 0 0-15,0 0 0 0,0 0 6 0,0 0 2 16,0 0 0-16,0 0 0 0,0 0-18 0,0 0 0 16,0 0 0-16,0 0 0 0,0 0 0 0,0 0 13 15,0 0-4-15,0 0-1 0,0 0-8 0,0 0 0 0,0 0 0 16,0 0 8-16,0 0-8 0,0 0 0 0,0 0-12 15,0 0 12-15,0 0 0 0,0 0 0 0,0 0 0 16,0 0 0-16,0 0 0 0,0 0 0 0,0 0-12 0,0 0 12 16,7 0-22-16,-7 0 3 0,0 0 1 15,0 0 0-15,0 0 5 0,0 0 1 0,0 0 0 0,0 0 0 16,0 0 12-16,0 0 10 0,0 0-2 0,0 0 0 16,0 0-8-16,0 0 0 0,0 0 0 0,0 0 8 15,0 0-8-15,0 0 0 0,0 0 0 0,0 0 0 16,3-9 0-16,-3 9-17 0,0 0 4 0,0 0 1 15,0 0 12-15,0 0 0 0,0 0 0 0,0 0 0 16,0 0 8-16,0 0-8 0,0 0 12 0,0 0-12 16,0 0 0-16,0 0 0 0,0 0 0 0,0 0-12 15,0 0 12-15,0 0 0 0,0 0 0 0,0 0 10 16,0 0-10-16,0 0 0 0,0 0 0 0,0 0 8 0,0 0-8 16,0 0 0-16,0 0-12 0,0 0 12 0,0 0 0 0,0 0 12 15,0 0 0-15,0 0 0 0,0 0 4 0,0 0 2 16,0 0 0-16,0 0 0 0,0 0-18 0,0 0 0 15,0 0 8-15,0 0-8 0,0 0 0 0,0 0 0 16,0 0 0-16,0 0 0 0,0 0 0 0,0 0 0 16,0 0 0-16,0 0 0 0,0 0 0 0,0 0 0 15,0 0 0-15,0 0 0 0,0 0 0 0,0 0 13 16,0 0-4-16,0 0-1 0,0 0 0 0,0 0-8 16,0 0 12-16,0 0-4 0,0 0 1 0,0 0 0 15,0 0 0-15,0 0 0 0,0 0-9 0,0 0 0 16,0 0 0-16,0 0 8 0,0 0-8 0,0 0 0 15,0 0 0-15,0 0-11 0,0 0-8 0,0 0-1 16,0 0-1-16,0 0 0 16,0 0-68-16,7 6-14 0,0-6-2 0,0 3-500 0,-7-3-100 0</inkml:trace>
  <inkml:trace contextRef="#ctx0" brushRef="#br0" timeOffset="78813.9399">28138 13284 1094 0,'-32'0'48'0,"21"0"11"0,1-3-47 0,-4-3-12 15,3 6 0-15,4-3 0 0,7 3 145 0,0 0 27 16,0 0 6-16,0 0 1 0,0 0-113 0,7 0-22 16,0 0-5-16,7 0-1 0,4 0-29 0,6 3-9 15,5 3 0-15,6-3 0 0,4 7 24 0,7-1-3 16,-1 4 0-16,8-4 0 0,4-6 4 0,3 3 1 15,3-6 0-15,8 4 0 0,6-8-6 0,1 4-2 16,0-6 0-16,-1 3 0 0,4-6-7 0,4 2-2 0,0-2 0 16,-1 3 0-16,-2 3-9 0,-5-4 0 0,4 4 0 15,-3-3 0-15,0 3 0 0,-1 3 15 16,-3-6-3-16,-10 6 0 0,-1 0-3 0,-6 0-1 0,-1-4 0 0,-10-2 0 16,-4 3-8-16,-3-3 0 0,-7 6 0 15,-7-7-11 1,-8 4-41-16,-3 3-9 0,-14 0-2 0,-10 0-551 0,-11-6-110 0</inkml:trace>
  <inkml:trace contextRef="#ctx0" brushRef="#br0" timeOffset="79075.727">29097 13156 172 0,'-85'-7'8'0,"47"7"1"0,-19-3-9 0,-3-3 0 0,-3 6 0 0,3-3 0 16,0 3 168-16,3-6 32 0,8 6 7 0,3 0 1 16,4 0-84-16,3 0-16 0,4 0-3 0,3 0-1 0,7-7-5 0,4 7-2 15,3-3 0-15,8 3 0 0,3 0-18 0,7 0-4 16,0 0-1-16,7 0 0 0,10-6-54 0,8 6-10 15,3-3-2-15,11 3-8 0,11 0 10 0,3 0-10 16,6 0 8-16,12 0-8 0,7 0 10 0,-1 3-10 16,1-3 12-16,7 0-12 0,-1 0 16 0,8 0-3 15,0 0-1-15,-1 0 0 0,-9 0 9 0,2 0 2 16,-3 0 0-16,-3-3 0 16,0 3-1-16,-8-6 0 0,-6 6 0 0,-1 0 0 0,-10-4-1 0,-4 4 0 15,-10-6 0-15,0 6 0 0,-4 0-12 0,-6 0-9 16,-12 0 12-16,1 0-12 0,-11 0 0 0,-7 0 0 0,0 0 0 15,-18 0-674 1,-14-3-132-16</inkml:trace>
  <inkml:trace contextRef="#ctx0" brushRef="#br0" timeOffset="79342.459">28600 13209 864 0,'-78'3'76'0,"39"-3"-60"0,-10 6-16 0,-4-6 0 16,-3 0 48-16,3 0 6 0,7 4 2 0,3-4 0 15,12 0 40-15,2 6 8 0,8-6 1 0,7 0 1 16,4 0-38-16,10 0-7 0,10 0-1 0,4-6-1 15,11 2-59-15,7-2 0 0,17 3 0 0,4-3-14 16,11-4 14-16,10 10 16 0,7-9-3 0,7 9-1 16,7-6 12-16,0-4 1 0,1 10 1 0,-1 0 0 15,7 0 5-15,-3 0 1 0,3 7 0 0,-6-4 0 16,-5 3 5-16,-2-6 2 0,-1 9 0 0,-7-9 0 16,0 7-17-16,-14-4-3 0,-3-3-1 0,-12 6 0 15,-2-3-1-15,-4-3 0 0,-11 0 0 0,-7 0 0 0,-7 0-1 16,-3 0 0-16,-11 0 0 0,-7 0 0 15,-3-9-16-15,-12-1 0 0,-6-5-11 0,-11 5 11 16,-13-9-244-16,-15 1-41 0</inkml:trace>
  <inkml:trace contextRef="#ctx0" brushRef="#br0" timeOffset="79978.868">29351 13021 518 0,'-46'0'46'0,"-10"-6"-37"15,-4 6-9-15,-7-7 0 0,0 4 148 0,-4 3 27 16,1-6 5-16,3 3 2 0,3-3-58 0,4 6-12 16,7-4-3-16,4-2 0 0,7 3-37 0,6-3-8 15,8 6-2-15,7-10 0 0,0 10-37 0,7-6-7 16,3 3-2-16,7 3 0 0,4 0-4 0,0 0-2 15,0 0 0-15,15 0 0 0,9 0-10 0,5 0-17 0,2 0 4 0,15 9 1 16,7-9 12-16,3 10 0 0,8-10-10 0,3 9 10 16,-3 1 0-16,3-4 0 15,7-3 0-15,3 6 0 0,1-2 0 0,-8-1 0 0,1-3 0 0,-8 3 0 16,-3-3 0-16,-7-3 0 16,-3 0 0-16,3 7 0 0,-11-7 12 0,-3 0-4 0,-4 0 0 0,-7 0 0 15,-3 0 6-15,-11 0 1 0,0 0 0 0,-14 0 0 16,0 0 7-16,0 0 2 0,-10-7 0 0,-8 7 0 15,-14-9-5-15,-3 0-1 0,-7 2 0 0,-8 4 0 32,-6-6-51-32,-11 3-11 0,-7 2-1 0,-4-2-1 0,-3 3 16 15,0-3 3-15,0 6 1 0,0-3 0 0,-1 3 26 0,5-7 0 0,3 7 0 0,10 0 0 16,8 0 30-16,13-6 5 0,5 3 1 0,9 3 0 16,8 0-13-16,7-6-3 0,7 6 0 0,7 0 0 15,0 0-45-15,0 0-10 0,14 0-1 0,11 0-1 16,7-3 14-16,10-4 3 0,7 7 1 0,4 0 0 0,7-3 19 0,7-3 0 15,0 3-8-15,7-4 8 0,4-2-8 0,3 6 8 16,4-3-12-16,-1-4 12 0,-6 4 0 16,0 6 0-16,3-3 12 0,-7-3-3 0,-4 6-1 0,-6-4-8 15,-4 4 12-15,-7 0-4 16,-11 0 5-16,-7 4 1 0,-3-4 0 0,-7 6 0 0,-4-3 1 0,-7-3 0 16,-7 0 0-16,-7 0 0 0,0 0 10 0,-7 6 3 15,-10-6 0-15,-8-6 0 0,-10 6-16 0,-4 0-4 16,-11-3 0-16,-3-3 0 0,-3 2-8 0,-4-2-14 15,4 3 3-15,3-3 1 0,0-4 10 0,7 4 0 16,7 3 0-16,0 3 0 0,11-6 11 0,7 6-3 16,3 0 0-16,4 0 0 0,7 0-8 0,7 0 8 15,0 0-8-15,11 0 8 0,3 6-17 0,7 3-4 0,7 1-1 16,0-4 0-16,8-3 14 0,6 3-12 0,4-2 12 0,7 2-12 16,0-6 52-16,3 0 12 0,1-6 1 0,-1 6 1 31,-3 0-85-31,-4-4-17 0,-3-2-3 0,0 6-1 0,0-9 52 0,0 9 16 0,-4-10 0 15,0 10 0-15,-3-9-7 0,0 9-1 16,-4-6 0-16,1 6 0 16,-1 0-131-16,-3 0-26 0,-4 0-6 0</inkml:trace>
  <inkml:trace contextRef="#ctx0" brushRef="#br0" timeOffset="100168.909">2582 8430 2124 0,'0'0'47'0,"0"0"9"0,0 0 3 0,0 0 0 0,-7-9-47 0,4 9-12 16,-8-3 0-16,1-4 0 0,-5 7 68 0,5 0 11 16,-11 0 2-16,3 0 1 0,-3 10-34 0,-4-1-6 15,-7-3-2-15,8 13 0 0,-4 6-20 0,3-6-4 16,-10 9 0-16,3 7-1 0,4-1-15 0,-8 4 9 15,5 6-9-15,-1 3 8 0,0 6-8 0,-7 7 0 16,4 2 0-16,-7 1 0 0,3-6 0 0,4-4 0 16,-1-9 0-16,1 0 0 0,7-10 0 0,-4 1 0 0,7-13 0 15,1 3 0-15,6-6 0 0,-3-4 0 16,-4 4 0-16,11-10 0 0,-4 1 0 0,4-1 0 0,0-2 0 16,4 2 0-16,6-3 0 0,-6-3 0 0,2-3 0 0,8 0 0 15,-3 10 0-15,-1-4 0 0,-3-3 0 0,7-3 0 16,0 10 0-16,-3-4 0 0,3 3 0 0,0 1 0 15,-7-4 0-15,7-3 0 0,0 7 0 0,-4-4 0 16,4-6 0-16,0 3 0 0,0-3 0 0,4 9 0 16,-4-9 0-16,0 7 8 0,7 2-8 0,-4-3 0 15,8-3 0-15,-8 7 0 0,5-4 0 0,6 3 0 16,-4-5 0-16,11 5 0 0,-7 7 0 0,4-7 0 16,3 7 0-16,0-4 0 0,4 4 0 0,0 3 0 15,3 0 0-15,4-4 0 0,3 4 0 0,0-3 8 0,-6 3 0 16,6-1-8-16,4 1 12 0,3 6-4 0,-7-6-8 15,4 0 10-15,0-3-10 0,7 9 10 0,-7-13-10 16,3 13 0-16,0-6 9 0,4 0-9 0,0 0 8 16,-7 3-8-16,3-3 8 0,-3-1-8 15,0 1 8-15,-4 0-8 0,-3 3 10 0,3 0-10 0,0-6 8 0,-6 2-8 16,2 1 0-16,-3 0 0 16,4-3 0-16,-4-1 0 0,-6-2 0 0,6 3 0 15,-7-7-67-15,4 0-19 0,-1 1-4 0</inkml:trace>
  <inkml:trace contextRef="#ctx0" brushRef="#br0" timeOffset="104056.197">3334 10255 806 0,'0'0'72'0,"0"0"-58"0,0-6-14 0,0-10 0 0,0 7 106 0,0-1 18 16,7-8 4-16,-7 5 1 0,0-9-61 0,3 3-13 15,4-9-3-15,8 3 0 0,-5 3-14 0,1-9-3 16,-8 2-1-16,8 4 0 16,-1 3 6-16,8-3 0 0,-4 0 1 0,4 6 0 0,-4-6-32 0,7 6-9 15,-7 1 0-15,7-1 0 0,-3-6 0 0,7 6 0 16,-4 0 0-16,4-6 0 0,-1 6 10 0,1 4 1 15,7-4 0-15,-4 0 0 0,4 3-11 0,3-3 0 16,0 1 0-16,4-1 0 0,0-6 0 0,7 6-16 16,-8 0 4-16,8-6 1 0,0 9 21 0,-3-6 4 15,-1-3 1-15,4 10 0 0,-7-4-7 0,6-6 0 16,5 6-8-16,-4 0 12 0,7 7 3 0,3-4 0 16,-7 0 0-16,1-3 0 0,-1 4-1 0,1 2 0 0,-1-3 0 15,4 4 0-15,-4-4-6 0,1 7 0 16,6 3-8-16,4-4 12 0,-7 1-12 15,3 6 8-15,-6-4-8 0,3-2 0 0,0 9 8 0,0-6-8 0,3 3 0 16,4 3 0-16,0 0 0 0,0 0 0 16,-7 0 0-16,7 3 0 0,-7-3 0 0,7 6 9 0,0-6-9 0,0 0 8 15,0 0 0-15,3 0 0 16,-3 6 0-16,11-6 0 0,-11 0 0 0,0-6 0 0,0 6 0 0,0 0 0 16,3 0 0-16,1 0 0 0,3 0 0 0,3 0 0 15,-6 0 0-15,-4 0 0 0,0 0 0 0,3 6 0 16,-3-3-8-16,0-3 8 0,0 10-8 0,3-4 8 15,-3-3-8-15,0 7 8 0,-3-4-8 0,6 3 8 16,-6-2-8-16,3-4 0 0,0 3 0 0,0-3 0 16,3-3 0-16,-3 6 0 0,-3-6 0 0,-1 0 8 15,-3 0-8-15,0 0 0 0,7 0 0 0,0 0 8 16,-11 0-8-16,4 0 0 0,4 3 0 0,-4 4 8 0,-1-4-8 16,-6 3 0-16,4-3 0 0,-8 4 0 0,0 2 0 0,1 0 0 15,-5 1 0-15,8-1 8 0,-7 1-8 16,0-1 0-16,0 4 0 0,0-1 0 0,-1-6 0 0,1 7 0 15,-4-4 0-15,1-2 0 16,-1 2 0-16,-3 0 0 0,0-2 0 0,-1-4 0 0,1 6 10 0,-4-3-10 16,0-2 12-16,1 2-12 0,-5-6 18 0,1 3-3 15,3 3-1-15,1 1 0 0,-5-4-14 0,1-3-8 16,0 6 8-16,-1-3-13 0,-3 3 23 0,1-2 5 16,-5-4 1-16,4 0 0 0,1 0-16 0,-1 0 0 15,0-4 8-15,-3-2-8 0,3 3-12 0,0-6-4 16,-3-4-2-16,6 4-639 0,-6-10-128 15</inkml:trace>
  <inkml:trace contextRef="#ctx0" brushRef="#br0" timeOffset="104383.883">9521 9167 1382 0,'0'0'123'16,"0"0"-99"-16,0 0-24 0,0 0 0 16,0 0 120-16,0 0 18 0,-3 3 4 0,3-3 1 0,0 0-77 15,0 0-15-15,0 0-3 0,3 10-1 16,5-4-22-16,2-6-4 0,4 3-1 0,0-3 0 0,0 0-5 0,4 0-2 16,0-3 0-16,3 3 0 15,-3 0-13-15,3-6 0 0,3 6 0 0,1 0 0 0,-4-4 0 0,4 4 0 16,-4-6 0-16,-7 6 0 0,0 6 22 0,-3-2-2 15,3-4 0-15,-3 6 0 0,-8 3 0 0,-3 1 0 16,-3 5 0-16,-1-2 0 0,-6 3 13 0,-1 2 3 16,-7 1 0-16,1 6 0 0,-8 3 12 0,0 7 4 15,-6 3 0-15,-1 6 0 16,-4-1-85-16,1-8-17 0,-7 9-3 0,7-7-699 16,-8-8-140-16</inkml:trace>
  <inkml:trace contextRef="#ctx0" brushRef="#br0" timeOffset="105080.578">9578 9277 806 0,'0'0'36'0,"0"0"7"0,7 6-35 0,4-3-8 0,6-3 0 0,1 0 0 15,3-3 104-15,4 3 20 0,10-6 3 0,7 6 1 0,4 0-16 0,7 0-2 16,0 0-1-16,7 0 0 0,0 0-44 0,3 0-9 16,8 0-1-16,0 0-1 0,-8 6-4 15,8-6-1-15,13 0 0 0,4 0 0 0,-10-6-5 16,7 6 0-16,3-3-1 0,14-4 0 0,-10-2-15 0,3 0-2 15,-10 2-1-15,17-12 0 0,8 1 0 0,-15 2 0 16,-3-3 0-16,3 0 0 16,-7 1 7-16,4-8 0 0,-1-2 1 0,1 0 0 0,-11-3 1 0,-7 2 0 15,0-5 0-15,1 3 0 0,-5-4-2 0,-3 1-1 16,-7-1 0-16,0 1 0 0,-11 5-23 0,-3-5-8 16,-7 3 0-16,-4-4 0 0,-10 1 16 0,-4-1-2 15,-7-3-1-15,-7 4 0 0,-7-4 3 0,-3-6 0 16,-8 7 0-16,-6-4 0 0,-4-3-6 0,-11 3-1 15,-7 1 0-15,-10-7 0 0,3 3-9 0,-4 0-16 0,-3 6 4 16,-3-6 1-16,0 0 11 0,-4 10 0 0,-7-1 0 16,-11 7 0-16,4 3 0 0,-4 6-8 15,-3-3 0-15,-4 0 0 0,4 10-2 0,-18-4 0 0,1 7 0 16,-12-1 0-16,19-5 10 0,-19 5-8 0,1 1 8 0,-11-1-8 16,11 10-2-16,3-6 0 0,0 3 0 0,-7 6 0 15,7 3 10-15,4 4 0 0,10 5 0 16,-3-2 0-16,3 3-16 0,-3 12-4 0,10 3 0 0,1 7-1 15,6-1 13-15,0 7 8 16,1 0-10-16,-4 3 10 0,7-3 0 0,3-3-9 0,0 0 9 0,4 3 0 16,4 0 0-16,6-4 0 0,1 7 0 0,3 0 11 15,4 4-1-15,6-8 0 0,5 1 0 0,-1-3 0 16,14 3-10-16,4-9 0 0,3 2 0 0,11-2 0 16,7-1 0-16,4 4 0 0,10 3 0 0,7 6 0 0,11 0-12 15,7 3 12-15,3 3-10 0,7 0 10 0,-3-6 0 16,11 4 0-16,3-7 0 0,14 3 0 15,0-4-170-15,7-5-28 0</inkml:trace>
  <inkml:trace contextRef="#ctx0" brushRef="#br0" timeOffset="105696.957">6756 11500 806 0,'7'-3'72'0,"7"3"-58"0,7 0-14 0,4 3 0 16,-4-3 116-16,7 9 20 0,0 7 4 0,1 0 0 16,2-4-40-16,1 10-9 0,3-3-2 0,1 3 0 15,-1-6-36-15,7 3-7 0,1-4-2 0,-1-5 0 16,11-7-24-16,-4-3-6 0,1-3-1 0,6-7 0 31,4-9-122-31,7-6-25 0,0 0-5 0</inkml:trace>
  <inkml:trace contextRef="#ctx0" brushRef="#br0" timeOffset="113212.658">6167 14275 1209 0,'0'0'108'0,"0"0"-87"0,0 0-21 0,0 0 0 15,0 0 134-15,0 0 22 0,0 0 5 0,0 0 1 16,0 0-69-16,0 0-13 0,0 0-4 0,0 0 0 15,0 0-52-15,7-3-12 0,0-3-1 0,3 6-1 16,1-3-10-16,-1-4 0 0,5 7 0 0,-5 0 8 16,4 0-8-16,0 0 0 0,4 0 0 0,0 0 8 15,3 0-8-15,0 7 0 0,-7-7 0 0,7 3 0 16,-3-3 0-16,0 6 0 0,6-3 9 0,-6-3-9 16,-1 0 0-16,8 0 0 0,0 0 0 0,0 0 0 15,-8 0 0-15,11-3 0 0,-10 3 0 0,14 0 0 16,-11-6 0-16,7 6 0 0,0 0 0 0,1 6 0 15,-5-6 0-15,5 0 0 0,-5 3 0 0,1-3 0 16,7 7 0-16,-8-7 0 0,-2 0 0 0,2 3 0 0,1 3 0 0,0-6 0 16,-4 9 0-16,4-9 0 15,-4 7 0-15,7-4 0 0,-3-3 0 0,-1 9 0 0,-3-3 0 0,4-2 0 16,0 2 0-16,3-3 0 0,4 3 0 0,-7-3 0 16,-1 4 0-16,-3-1 0 0,4-3 0 0,0 3 0 15,-1-3 0-15,5-3 0 0,-5 0 0 0,1 0 0 16,0 0 0-16,-1-3 0 0,1-3 0 0,3 6 0 15,-3-9 0-15,-4 2 0 0,11-2 0 0,-4 0 0 16,0 5 0-16,4-5 0 0,-4 3 0 0,1-4 0 16,-1 7 0-16,0-3 0 0,0 0 0 0,1 3 0 15,-5 3 0-15,8 0-8 0,-4 0 8 0,4 0-10 16,-4 3 10-16,0 3-10 0,4-6 10 0,0 0 0 0,-4 6 0 0,7-6-8 16,1 3 8-16,2-3 0 0,-2 0 0 0,-1-3-8 15,0 3 8-15,1-6 0 0,2 6 0 0,-6 0 0 16,3 0 0-16,1 0 0 15,-1 0 0-15,7 0 0 0,-10 0 0 0,7 0 0 0,3 0 0 0,-3 0 0 16,3 0 0-16,-3 0 0 16,3 0 0-16,1 0 0 0,-1 0 0 0,-3 0 0 0,3 0 0 0,4 0 0 15,-4-6 0-15,1 3 0 0,10-4 0 0,-7-2 0 16,6-1 0-16,-13 10 0 0,4-9 0 0,-1 9 0 16,0-9 0-16,1 9 0 0,2-7 0 0,1 4 0 15,4 3 0-15,10 0 0 0,-4 0 0 0,4 3 0 16,-3 4 0-16,-5 2 0 0,-2-3 0 0,3 4 0 15,3-7 0-15,-3 6 0 0,0-2 0 0,0-4 0 16,-7 3 0-16,3 0 0 0,4-3 0 0,-3-3 0 0,-5 0 0 0,1 0 0 16,7-9 0-16,0 9 0 0,-7-9 0 0,3 9 0 15,8-7 0-15,3 7 0 0,3 0 0 0,-6-3 0 16,-8-3 0-16,8 6 0 0,3 0 0 0,-4 0 0 16,-7-3 0-16,8 3 8 0,-1 3-8 0,1-3 0 15,-1 0 0-15,4 6 0 0,-7-6 0 16,7 0 8-16,-7 3-8 0,3-3 11 0,1 0-11 0,-1 0 12 15,-3 0-12-15,7 0 12 16,-7 0-12-16,0 7 0 0,-4-7 9 0,4 3-9 0,-3 3 0 0,6-6 0 16,-3 6 0-16,3-3 0 0,1 7 0 0,-4-1 0 15,3 1 0-15,1-1 0 0,-4 0 0 0,0 4 0 0,-1-4 0 16,5 1 0-16,-1-7 0 0,4 6 0 16,0-2 0-16,-3 2 0 0,-1-3 0 0,-3-3 8 0,4-3-8 0,-1 7 0 15,0-7 0-15,1 3 0 0,3-3 0 0,3 0 0 16,-3 0 0-16,0 6 8 0,-3-12-8 0,6 6 0 15,-6 0 0-15,3-3 0 0,3-4 0 0,4 7 0 16,4-9 0-16,-8 9 0 0,4-9 0 0,0 2 0 16,0-2 0-16,4-1 8 0,-1 1-8 0,5 0 0 15,-1-1 0-15,-7 4 0 0,0 3 0 0,3-3 0 16,-3 2 0-16,0 4 0 0,4-6 0 0,-1 6 0 16,-6 0 0-16,6 10 0 0,-6-4 0 0,-1 3 0 15,-3-6 0-15,4 13 0 0,-4-7 0 0,7 1 0 16,-4-1 0-16,-3 7 0 0,0-7 0 0,4 1 0 0,-8-1 0 15,4 1 0-15,-3-4 0 0,6-3 0 16,-3-3 0-16,0 6 0 0,0-6 0 0,0 0 0 16,-3 0 0-16,-1 0 0 0,0 0 0 0,4-6 0 0,0 6 0 15,0-3 0-15,0 3 0 0,4 0 0 0,-8 0 0 16,1-6 0-16,-1 6 0 0,1 0 0 0,3 0 0 0,-4-4 0 16,0 4 0-16,4-6 0 0,-3 6 0 0,3 0 0 15,-7-3 0-15,7 3 0 0,-4-6 11 0,1 6-3 16,-4-3 0-16,7-4 0 0,-1 4 3 0,5-3 0 15,-8 6 0-15,8-9 0 0,-8 2-11 0,4-2 12 16,0 6-12-16,0-7 12 0,4 1-12 0,-4-4 0 16,0 10 0-16,7-6 8 0,-7 3-8 0,0-4 0 15,0 1 0-15,0-1 8 0,0 7 0 0,0-3-8 0,0-3 12 16,0-1-4-16,-8 1 4 0,5 2 1 16,-4-2 0-16,3 0 0 0,-3-1-5 0,0 4 0 15,0-3-8-15,3-1 12 0,1 1-12 0,-4-1 0 16,-4-5 8-16,8 5-8 0,-11 1 0 0,3-1 0 0,-7 7 8 0,4-3-8 15,-4-3 0-15,1 2 0 16,-1 4 0-16,4-3 0 0,-4 3 0 0,1 3 0 0,-1 0 0 0,0 0 0 16,-6 0 0-16,2 3 0 0,-2-3 0 0,-1 6 0 15,0-6 0-15,4 0 0 0,-4 0 0 0,4 0 0 16,-4 0 0-16,4 0 0 0,-4 0 0 0,8 0 0 16,-4 0 8-16,-1 0-8 0,-2 3 0 0,-1 4 0 15,0-7 0-15,1 0 0 0,-5 9 0 0,5-9 0 16,-1 9 0-16,0-2 0 0,0-4 0 0,4 6 0 15,0-3 0-15,0 4 0 0,-4-4-8 0,0 4 8 16,4-7 11-16,-4 3 9 0,1-3 1 0,-1 3 1 0,-3-2-5 16,3 2-1-16,4 3 0 0,0-6 0 0,-11 4-8 15,7-7-8-15,11 6 12 0,0-3-12 0,-11-3 8 16,4 6-8-16,0-3 0 0,3-3 0 0,-3 7 9 0,0-7-9 16,-8 0 0-16,5 0 9 15,3 0 4-15,-4 0 1 0,-3-7 0 0,-1 7 0 0,5-3-2 0,-1-3-1 16,0 6 0-16,-3-3 0 15,-7-3-11-15,6-4 10 0,8 10-10 0,-7-6 10 16,3 6-38-16,-3 0-8 0,7 0-2 0,0 0-726 16,-1 6-144-16</inkml:trace>
  <inkml:trace contextRef="#ctx0" brushRef="#br0" timeOffset="124749.224">16447 888 1926 0,'0'-9'42'0,"0"9"9"0,0-9 1 15,0 9 3-15,0-10-44 0,0 10-11 0,0 0 0 0,0 0 0 0,0-6 92 16,0 6 17-16,0 0 3 0,0 0 1 0,0 0-48 0,0 0-9 16,0 0-3-16,0 13 0 0,0-1-22 15,3 4-5-15,-3 3-1 0,0 9 0 0,4-9-7 0,-1 15-2 16,1 4 0-16,-4 3 0 0,3-4-4 0,4 16 0 16,-3 1-1-16,3-1 0 15,0 0-11-15,0 1 8 0,0 2-8 0,0 10 8 0,0-10-8 0,0 4 8 16,0-10-8-16,4 0 8 15,-4-3-8-15,3-3 8 0,-3-3-8 0,1-3 8 0,-1-10-8 0,-4 6 12 16,4-5-12-16,-3-4 12 0,-1-6-12 0,-3-1-9 16,4-2 9-16,-4-7-13 15,0-9-171-15,0 0-33 0</inkml:trace>
  <inkml:trace contextRef="#ctx0" brushRef="#br0" timeOffset="125235.353">16489 845 1267 0,'-4'-10'56'0,"4"10"12"16,0-9-55-16,0 9-13 0,0 0 0 0,0 15 0 0,4-2 192 0,-4 3 35 15,0 2 7-15,3 8 2 0,1 11-144 0,3-2-29 16,-4 2-6-16,5 7-1 0,-1 0-23 0,0 0-5 16,3 3 0-16,1 19-1 0,-1-16-9 0,1 3-2 15,0 1 0-15,-1 8 0 0,1-8 1 0,-4-4 0 16,3-3 0-16,1 3 0 0,-4-12-5 0,-3-1-2 15,-1-2 0-15,4 3 0 0,-3-13-2 0,-1 3-8 16,1-6 12-16,-4-10-4 0,0 4-8 0,0-3 0 0,-4-13 0 16,4 0 0-1,-7 0-42-15,4-4-4 0,-1-11-1 0,1-7-1057 0</inkml:trace>
  <inkml:trace contextRef="#ctx0" brushRef="#br0" timeOffset="125685.376">16330 854 979 0,'-3'0'87'0,"3"0"-70"15,0 0-17-15,3-9 0 0,4-1 155 0,0 1 27 16,0-4 6-16,0 1 0 0,7 2-85 0,1 7-18 15,-1-6-3-15,3 2-1 16,4-2-37-16,1 0-8 0,-1-1-2 0,0 10 0 0,4 0-4 0,-4 0-1 16,0-6 0-16,0 6 0 0,0 6-1 0,-3 1-1 15,3-4 0-15,0-3 0 0,0 9-7 0,-3 0-2 16,0-2 0-16,-1 2 0 0,1-6-6 0,0 7 0 16,-4-4-1-16,-4 3 0 0,4 10-1 0,-3-13 0 15,-4 4 0-15,0-1 0 0,-3 10 9 0,-4-10 1 16,0 7 1-16,-4 3 0 0,1 0 9 0,-4-4 2 15,3 4 0-15,-7 0 0 0,1 6-5 0,3-6-1 16,0 0 0-16,0 0 0 0,0 3 19 0,-4 0 4 0,4-7 1 0,-4 1 0 16,4-4-36-16,-3 4-14 15,-1-3 11-15,1-4-11 0,3 4 24 0,-4-4-2 0,0-6 0 16,-3 13 0-16,4-13 12 0,-4 3 2 0,-4-3 1 0,4 10 0 16,-4-10-49-16,1 6-9 0,2-9-3 15,5 10 0-15,-1-4 24 0,1-3-11 0,3-3 11 0,7 0-8 31,0 0-105-31,0 0-21 0,0 0-4 0</inkml:trace>
  <inkml:trace contextRef="#ctx0" brushRef="#br0" timeOffset="126393.995">17293 816 1094 0,'0'0'97'0,"0"0"-77"15,0 0-20-15,0 0 0 0,0 0 216 0,0 0 40 16,0 0 8-16,0 0 2 0,0 0-163 0,0 0-33 0,11 10-6 0,-1-10-2 16,4 0-44-16,1 0-9 0,2 0-1 0,1 0-8 15,3-13 0-15,0 7 0 0,-3 6 0 0,-1-6 0 32,1 6-82-32,0-10-10 0,-4 7-3 0,0 3-525 0,-7 0-106 15</inkml:trace>
  <inkml:trace contextRef="#ctx0" brushRef="#br0" timeOffset="126653.534">17470 841 633 0,'0'0'56'0,"0"0"-44"0,-7 0-12 0,-1 4 0 16,1 5 164-16,0-3 32 0,0 13 5 0,0-10 2 16,4 1-31-16,-1-1-5 0,1 13-2 0,-4 0 0 15,3-3-81-15,4 6-16 0,4 10-3 0,-4-7-1 0,3 6-8 0,1 1-1 16,-1-7-1-16,1 7 0 0,3-1-15 16,-4-3-3-16,1-6-1 0,3 10 0 15,-4-10-5-15,4 3-1 0,-3-3 0 0,3 4 0 0,-3-11-8 0,3 1-1 16,-4 6-1-16,1-6 0 0,-1 0-6 0,1-3-1 15,-1-4 0-15,1 1 0 0,-1-4-3 0,1 4-1 16,-1-7 0-16,4 3 0 0,-7-6-8 0,4-3 10 16,-1 13-10-16,5-10 10 0,-5-3-10 0,8 6 0 15,-4-2 0-15,3 5 0 0,-3-9-9 16,0 6-4-16,4 4-1 0,0-10 0 16,-1 0-46-16,1 3-10 0,-1-3-2 0,4 0 0 15,-3-3-186-15,3-4-38 0</inkml:trace>
  <inkml:trace contextRef="#ctx0" brushRef="#br0" timeOffset="127181.112">17865 923 403 0,'0'-16'17'0,"0"16"5"0,0 0-22 0,0 0 0 15,0 0 0-15,0 0 0 16,0 0 275-16,0 0 50 0,0 0 11 0,-4 7 1 0,1-4-194 0,-1 12-39 15,1-5-8-15,-4 5-2 16,3-2-23-16,4 3-5 0,-7 3-1 0,3-1 0 0,1 7-19 0,-1 1-4 16,1-8-1-16,-1 1 0 0,4-3-7 0,0-4-2 15,0 4 0-15,0 3 0 0,0-10-32 0,4 1-9 16,-1-1-1-16,4-3 0 0,-3 4 59 0,3-1 12 16,4 1 3-16,-1-4 0 15,1 3-75-15,-1-6-14 0,1 4-3 0,-1-1-1 0,5-3 29 0,-5 6 0 16,4 1 0-16,4-10 0 0,0 6 0 0,-1-3 0 15,-3 4 0-15,0-4 0 0,1-3 0 0,-1 9 0 16,-4-9 0-16,4 6 0 0,-3 4 22 0,0-1 4 16,-1-9 1-16,-3 16 0 0,-3-7-42 0,3-6-8 15,-4 10-1-15,-3-10-1 0,0 16 25 0,0-13 12 16,-7 7 0-16,0-4-1 0,-3 7 13 0,-5 3 4 0,1-4 0 16,0 1 0-16,-3-3-11 0,-5 2-1 15,-2-2-1-15,3 2 0 0,3-5-15 0,-3-1 0 0,7-9 0 0,0 10 0 31,-4-10-169-31,7-10-27 0</inkml:trace>
  <inkml:trace contextRef="#ctx0" brushRef="#br0" timeOffset="127655.4428">18239 672 230 0,'0'0'10'0,"0"0"2"0,0 0-12 0,0 0 0 0,0 0 0 0,0 0 0 16,0 0 500-16,0 0 96 0,0 0 20 0,0 0 4 15,-4 10-418-15,-3-1-84 0,4 0-17 0,-5 10-3 16,1-9-54-16,0 12-12 0,-3-10-1 0,3 13-1 16,0-12-19-16,0 12-11 0,0-10 12 0,-4 4-12 15,0 0-147-15,1 0-36 0</inkml:trace>
  <inkml:trace contextRef="#ctx0" brushRef="#br0" timeOffset="128554.491">18486 434 288 0,'0'0'12'0,"0"0"4"15,0 0-16-15,0 0 0 0,0 0 0 0,0 0 0 16,0 0 398-16,7 6 77 0,-4 3 15 0,4 7 3 0,0 6-329 0,4-3-67 15,-1 15-13-15,1-5-2 16,7 11-18-16,-1-2-4 0,1 0-1 0,0 2 0 0,-4 7-14 0,3-3-2 16,-3 10-1-16,1 8 0 0,-1-8-5 0,-4 8-1 15,1-8 0-15,-1-1 0 0,1 0-13 0,0 1-3 16,-1-7-1-16,-3 12 0 0,0-15-10 0,0 3-1 16,0-3-8-16,-3 0 12 0,3-6-12 0,-4-7 0 15,1-3-12-15,-4-6 12 16,0-6-162-16,0-7-26 0,0-9-4 15</inkml:trace>
  <inkml:trace contextRef="#ctx0" brushRef="#br0" timeOffset="129465.85">19368 826 864 0,'0'0'38'0,"0"0"8"0,-8-10-37 0,5 7-9 0,-1-9 0 0,-3 9 0 16,-3-4 289-16,3 4 56 16,-4-6 11-16,1 9 3 0,2-7-209 0,-2 7-42 0,-1-9-8 0,4 9-1 15,-3 0-39-15,3 9-8 0,0-2-2 0,-4 2 0 16,7-6-28-16,-6 7-6 0,3-4 0 0,0 13-1 15,3-10-7-15,-3-3-8 0,4 4 11 0,-1-1-11 16,1 1 0-16,-1 8 0 0,4-11 0 0,0 2 0 0,0 1 0 0,4-1 0 16,-1 0 0-16,1 1 0 0,3 5 0 0,0-2 0 15,3 0 0-15,1-1 0 0,3 4 0 0,-3-7-9 16,-1 4 9-16,4-1 0 0,0 1 0 0,1-4 0 16,-1-2 0-16,0-4 0 15,-4 6-26-15,4-9 0 0,1 6 0 0,-1 4 0 0,-4-4 42 0,1-3 8 16,3 7 1-16,-3-4 1 15,-4-3-42-15,3 6-8 0,1 4-1 0,-4-10-1 0,-4 16 26 0,4-13 0 16,-3 7 0-16,-1 2 0 0,-3-5 23 0,-3 9 9 16,3-4 3-16,-7 1 0 0,3-7-14 0,1 4-2 15,-4 6-1-15,-4-4 0 0,1-5 4 0,-1 9 1 16,0-10 0-16,-3 0 0 0,0 4-7 0,0-4 0 16,0-6-1-16,0 7 0 0,-4-4-15 0,4-3 9 15,0 4-9-15,0-7 8 0,0 0-8 0,7 0-9 16,-4 0 9-16,4 0-13 15,0 0-94-15,7 0-18 0,0 0-4 0,0 0-672 0,0-10-135 0</inkml:trace>
  <inkml:trace contextRef="#ctx0" brushRef="#br0" timeOffset="129806.4468">19808 1306 230 0,'0'0'10'0,"0"0"2"0,0 0-12 0,0 0 0 16,0 12 0-16,0 1 0 0,0-1 536 0,0 4 105 16,0-4 21-16,-7 4 4 0,4 3-482 0,3 0-96 0,-7-4-19 0,0 14-4 15,0-11-39-15,0 8-8 0,0-1-2 0,-4-7 0 31,0 1-96-31,1-3-20 0,3-4-4 0</inkml:trace>
  <inkml:trace contextRef="#ctx0" brushRef="#br0" timeOffset="134059.176">20362 362 748 0,'0'0'33'0,"0"0"7"0,0 0-32 0,0 0-8 16,0 0 0-16,0 0 0 0,0 0 199 0,0 0 37 15,0 0 8-15,0 0 2 0,0 0-148 0,0 0-30 0,7 0-5 0,0 0-2 16,4 9-25-16,-4-9-6 16,0 6-1-16,4-6 0 0,-1 0-18 0,1 0-11 0,-4 0 12 0,4 0-12 15,-1-6 0-15,1 6 0 0,-1 0 0 0,1-9-12 16,-1 9 27-16,5 0 5 0,-8-10 2 0,7 10 0 15,-4 0-13-15,1 0-9 0,-1 0 12 0,-2 0-12 16,-1 0 36-16,-7 0 0 0,0 0 0 0,10 0 0 16,-3 0-36-16,4 10-22 0,-11-10 3 0,0 0 1 15,0 0 18-15,0 0 0 0,0 0 8 0,0 0-8 16,0 0 17-16,0 0-2 0,0 0-1 0,0 0 0 16,0 0 29-16,0 0 5 0,0 0 2 0,0 9 0 15,0-9-6-15,-4 6 0 0,1 4-1 0,-1-7 0 16,1 13-19-16,-1-7-3 0,4 10-1 0,-3 0 0 15,3 6-12-15,3 3-8 0,-3 13 8 0,4-13-8 0,-1 6 0 16,1-5 0-16,6 8 0 0,-3-2 0 16,0-10 0-16,1-6 0 0,2 15 0 0,1-9 0 0,-4-3 0 0,3-3 0 15,1 6 0-15,-4 0 8 0,4-6-8 0,-4 9 9 16,0-9-9-16,0 6 10 0,0 3 4 0,-4-6 1 16,1 0 0-16,-1-3 0 0,1 6 9 0,-4 0 3 15,3-6 0-15,-3 0 0 0,-3 0 11 0,-1-4 2 16,1 4 1-16,3-3 0 0,-4 3-6 0,1-10-2 15,-4 10 0-15,0-10 0 0,0 1-7 0,0-1-2 16,-4-3 0-16,4 4 0 0,-4-1-5 0,1 1-2 16,-4-4 0-16,-4 3 0 0,0-6-6 0,-3-3-2 15,-4 13 0-15,1-13 0 0,-4 3-9 0,-1 3 8 16,1-3-8-16,0-3 8 0,0 10-8 0,3-10-17 16,4 0 4-16,3 0 1 15,4 6-125-15,3-6-25 0,1 3-5 0</inkml:trace>
  <inkml:trace contextRef="#ctx0" brushRef="#br0" timeOffset="136371.533">20200 826 1152 0,'0'0'102'0,"0"0"-82"16,-7 0-20-16,0 0 0 0,0 0 206 0,0 0 37 16,0 0 7-16,-4-10 2 0,-3 10-174 0,0-3-34 15,3-3-8-15,1 0 0 0,-4 6 8 0,7 0 1 16,0-3 1-16,0 3 0 0,-1 0-19 0,1 0-4 16,0 3-1-16,4 3 0 0,-4 0-22 0,7 7 9 15,-4-4-9-15,4 10 0 0,0 6 0 0,0 0 0 16,4-6 0-16,-4 19-12 0,3-4 12 0,4-6 0 15,-3 7 9-15,-1-7-9 16,1-3 0-16,3 0 0 0,0-9 0 0,4-4 0 0,-4-2 0 0,3-10-8 16,1-10 8-16,-4-2-10 0,4-10-1 0,-1-6 0 15,-3 0 0-15,-3-13 0 0,3 13 11 0,-4-1 0 16,-3 10 0-16,0-6 0 0,0 10 0 0,0 2 9 16,0 4-1-16,-3 2-8 0,3 7 24 0,0 0-3 15,0 0 0-15,0 0 0 0,0 0-11 0,7 7-2 16,0-4-8-16,3 6 12 0,1 1-12 0,0 5 8 0,6 4-8 15,-3-3 0-15,4 3 0 0,0 0 0 16,3-1 0-16,0 4 0 0,-3 0 0 0,3-12 0 0,0 5 0 16,0-5-738-16,-3-10-153 0</inkml:trace>
  <inkml:trace contextRef="#ctx0" brushRef="#br0" timeOffset="138210.725">16235 854 115 0,'0'0'0'0,"0"0"10"0,-4 0-10 0,-3 0 0 0,0 0 0 0,0 0 0 15,0 0 184-15,0 0 34 0,0-3 7 0,0-3 2 16,0 6-130-16,3-4-25 0,1-2-6 0,-1 6-1 15,-3-9-1-15,7 9 0 0,0 0 0 0,0 0 0 16,0 0 9-16,0 0 2 0,0 0 0 0,0 0 0 16,0 0-47-16,0 0-8 0,0 0-3 0,7 15 0 15,0-5 19-15,0 6 4 0,0 5 1 0,4-2 0 16,0 6-19-16,-1 10-4 0,1 3-1 0,3-4 0 16,0 13-4-16,-3-6-1 0,-1 6 0 0,1-6 0 0,-4-1-4 15,0 11-8-15,3-14 11 0,-2 4-11 16,-1 0 12-16,-4-7-12 0,4 1 12 0,0-1-12 0,-3 1 16 0,3-4-3 15,-4-6-1-15,4 10 0 0,-3-17-1 0,-1 11-1 16,1-11 0-16,-1 4 0 0,1-9-2 0,0-7 0 16,-4-6 0-16,0 0 0 0,0 0 3 0,0-15 0 15,3-11 0-15,-3-2 0 16,0-9-34-16,-3-14-6 0,3 4-2 0,0-6 0 16,-8 6-14-16,5 3-3 0,-8 0-1 0,1-9 0 0,-1 6 36 15,-3-3 13-15,4 6-9 0,-1-3 9 0,-3 3 12 0,3 0 7 16,-3 10 1-16,4-1 1 0,-1 7 4 0,4 0 1 15,-4 2 0-15,4 8 0 0,0 2 2 0,0 3 0 16,4-2 0-16,-1 5 0 0,1 10-12 0,3 0-1 16,0 0-1-16,0 0 0 0,0 0 22 0,0 0 5 0,0 10 1 0,3 9 0 15,1 6-31-15,-1 9-11 16,4 4 0-16,4 3 9 0,3 6-9 0,0 0 0 0,0 3 0 0,0-13 0 16,0 1 0-16,8 3 0 0,-1 6 0 15,0-13 0-15,-4 10 0 0,5 0 0 0,-1 3 0 0,-7-3 0 16,4 0 0-16,-4 0 8 0,-4-6-8 0,1-1 8 15,-1-2-8-15,1 9 8 0,-4-10-8 0,0 4 8 16,0-19-8-16,-3 2 0 0,-1-8 9 0,1 3-9 16,-4-7 8-16,0 0-8 0,0-9 8 0,0 0-8 15,-7 0 0-15,3-6 8 0,-6-3-8 0,3-1 0 16,-8-8-37-16,5-7-12 0,-4-13-3 0,0-6 0 16,0-9-136-16,-1-4-28 0,1-2-6 0,0-4-1 15,-3 10 70-15,2-10 13 0,-2 16 4 0,-1-13 0 16,11 13 75-16,-3-6 15 0,2 6 3 0,1-3 1 15,0 6 85-15,4 6 17 0,-4-6 3 0,3 19 1 16,1-3-33-16,-1 9-7 0,1-6 0 0,-1 16-1 0,1-1 40 0,-1 4 8 16,1-3 1-16,3 9 1 15,0 0 7-15,0 0 2 0,0 15 0 0,0 4 0 0,0 6-36 0,0 13-7 16,7 6-2-16,-4 9 0 0,8 0 3 0,-4 7 0 16,0-10 0-16,3 16 0 0,1-16-4 0,3 16 0 15,-3-3 0-15,3 3 0 0,0 6-19 0,-4-19-4 16,5 0-1-16,-1 1 0 0,-4-11-4 0,1 1-8 15,-1-6 11-15,5-10-11 0,-5 7 10 0,-3-16-10 16,4 2 8-16,-4-8-8 16,0 3-20-16,0-13-10 0,-7-3-2 0</inkml:trace>
  <inkml:trace contextRef="#ctx0" brushRef="#br0" timeOffset="138559.867">16147 932 172 0,'14'-18'16'0,"-11"11"-16"0,8 7 0 0,-1-3 0 0,1-6 181 0,3 2 34 15,0-2 6-15,4 0 2 0,-4 6-94 0,4-4-18 16,3 1-4-16,-4 3-1 0,5-3-25 0,-1 2-5 15,3-2 0-15,5 6-1 0,-1-9-22 0,-3-1-4 16,-1 10-1-16,1-9 0 0,3 3-8 0,-3 3-1 16,0-4-1-16,-1 7 0 0,1-3-16 0,0 3-3 15,-4 0-1-15,0 3 0 0,0 4-8 0,-7-4-2 16,0 9 0-16,-3 1 0 0,-4 6 4 0,-3 6 0 16,-4 9 0-16,-4-6 0 0,-7 16-4 0,4-6 0 15,-3 6 0-15,-4 9 0 16,3-3-38-16,-3-3-8 0,-4 13-2 0</inkml:trace>
  <inkml:trace contextRef="#ctx0" brushRef="#br0" timeOffset="164706.006">2307 14372 1555 0,'-25'-18'68'0,"8"11"16"0,3-5-68 0,0 2-16 0,3-5 0 0,-3-4 0 15,0 0 32-15,-7-6 4 0,-1 0 0 0,8-3 0 16,0 3-48-16,-3 6-8 0,10-9-3 0,-4 9 0 31,0 3-3-31,1-3-1 0,6 10 0 0,4-1 0 0,-7 4 15 0,7 6 2 0,0 0 1 0,0 0 0 16,7 6 9-16,4 4 0 0,-8 6 10 0,8-7-10 16,3 3 38-16,0 4 2 0,4 0 0 0,-11-4 0 15,11 4 2-15,-4-7 1 0,10 1 0 0,-2-4 0 16,-5-3-15-16,8-3-4 0,7-3 0 0,-8-3 0 15,12-4-11-15,-1 4-2 0,0-3-1 0,-7-1 0 16,8 1-10-16,-1 0 0 0,0 2 0 0,0 4-11 16,1 3-6-16,-1 0-2 0,-7 10 0 0,8-1 0 15,-1 0 9-15,0 7 2 0,-7 3 0 0,8 0 0 0,6-4 8 16,-10 4 16-16,10 0-4 0,-7 0-1 0,4-3 32 0,0-1 6 16,3-2 2-16,-3-7 0 0,7-3-19 0,0 7-3 15,3-10-1-15,1 0 0 0,-5 0-18 0,5 0-10 16,-1-4 10-16,-3 4-10 15,3 0 0-15,-3-6-8 0,-7 6-1 0,7 0 0 0,-7 0-9 0,7 0-2 16,-4 0 0-16,11 10 0 16,-14-4 20-16,7 3 0 0,-4 7-8 0,4-4 8 0,0-2 23 0,-8 6 8 15,5-7 1-15,6 0 1 0,-7 7 4 0,4-3 1 16,0-7 0-16,4 3 0 0,6 1-20 0,-7-1-4 16,-3 0-1-16,-3-2 0 0,6-4-13 0,4-3 0 15,-11 0 8-15,11 0-8 0,-11-3-13 0,8 3-6 0,3 0-1 16,-4-7 0-1,1 7-5-15,-1 0-2 0,0 0 0 0,1 7 0 0,3-4 27 0,-4-3 0 0,4 6 0 16,7-3 0-16,0 7 28 0,0 2 5 0,0 1 1 0,0-4 0 16,0 7-2-16,0 0-1 0,0-4 0 0,0 4 0 15,7-4-19-15,-7-2-3 0,0 2-1 0,0-9 0 16,0 4-8-16,0-4 0 0,-8-3 0 0,5 6 0 16,-8-6-17-16,4 0-3 0,4 0 0 0,-1 3 0 15,4-3 11-15,-11 6 9 0,4-2-13 0,0 2 5 16,0-3 8-16,4 10 0 0,-8-1 0 0,4-2 8 15,7-1 2-15,0-3 1 0,-4-3 0 0,4 4 0 16,-3-4-11-16,6-3 8 0,-3 0-8 0,4-3 8 16,-4-4-8-16,0-5 0 0,3-4 0 0,1-3 8 15,-4-6-8-15,3-3-11 0,1 3 3 0,-1-3 0 0,1 3-9 16,3 6-2-16,0 0 0 0,0 3 0 16,0 4 11-16,-4 5 8 0,-3-2-12 0,7 9 12 0,0 9 0 0,4-2 0 15,-4 5 10-15,-4 4-2 0,4 0 9 0,-3-4 3 16,-4 4 0-16,3 3 0 0,-3-1 4 0,7-8 0 15,0-1 1-15,0-2 0 0,-7-7-25 0,4 0-17 16,-1 0 2-16,1-7 1 0,-1-2 24 0,4-1 5 16,4 1 1-16,-4 0 0 0,-3-1-26 0,3 1-5 15,0 3-1-15,0 6 0 0,-7 0 16 0,7 0 0 16,7 6 0-16,0 3-9 0,-7 1 9 0,0 5 0 16,0-2-9-16,3 3 9 0,12 2 0 15,-8 1 0-15,-11-3 0 0,8-7 0 0,6 1 0 0,1-1 0 16,-11-9 0-16,4 0 0 0,6 0 0 0,1-3 0 15,6-6 0-15,-6-4 0 0,0 4 13 0,3 5 4 0,-4-5 1 0,5 3 0 16,2 6-29-16,-3 0-5 16,0 6-2-16,4-3 0 0,-4 7 18 0,4-4 0 0,7 3 0 0,-4 1 0 15,0 5 0-15,0-2-8 0,7-4 8 0,1-2 0 16,-1-4 0-16,0-3 0 0,-3-3 0 0,7-4 0 16,0-2 0-16,6-4 0 0,-2-12 10 0,6 6-2 15,-3-9-8-15,3-3 0 0,8-7 0 0,-8 10 8 16,7-6-8-16,-3 5 0 0,0-2 0 0,0 9 0 15,3-3 0-15,-6 9 0 0,-1-3 0 0,1 10 0 16,-1 9-8-16,-3 0 8 0,-4 6-8 0,0-3 8 16,4 7-16-16,-3 6 3 0,-1-1 0 0,-3-2 0 0,-1 2 13 15,5-2 13-15,-1 3-2 0,-3-1-1 16,3-2-10-16,-3-4 0 0,7 7 0 0,-4-7 0 0,7 1 0 0,-3 5 0 16,-4-11 0-16,4 5 8 0,4 4-8 0,-4-4 0 15,3 0 0-15,-3 1 0 16,-4 2 0-16,4-5 0 0,10 2 0 0,-3 10 0 0,-3-10 0 0,-1 7 0 15,7 3-8-15,-3-10 8 16,0 7 0-16,-4-4 0 0,4-2-9 0,0 2 9 0,0-2 0 0,0-7 0 16,-4 6 0-16,4 1 0 0,0-4 0 0,-7 3 0 15,3-2 8-15,-3-4-8 0,0 3 0 0,0-3 11 16,-4-3-11-16,0 10 10 0,1-10-10 0,-1 0 0 16,0 6 0-16,-3-3 8 0,0-3-8 0,-4 0 0 15,-3 0 0-15,0 0 8 0,3 0 4 0,-3 0 1 16,-4 0 0-16,-4 0 0 0,-6-3-28 0,-4 3-5 0,4 3-2 15,-4-3 0 1,0 6-196-16,-25-3-39 0</inkml:trace>
  <inkml:trace contextRef="#ctx0" brushRef="#br0" timeOffset="179652.799">2117 12149 864 0,'-11'-25'76'0,"8"16"-60"0,-4-1-16 0,3 1 0 16,-3-1 104-16,3 1 19 0,1 3 3 0,-4 3 1 15,3-4-11-15,4 7-3 0,0 0 0 0,0 0 0 0,0 0 0 0,0 0 0 16,-7 7 0-16,4 2 0 16,-4 0-50-16,3 10-11 0,4 6-1 0,-3 4-1 15,-8 5-27-15,11 10-6 0,0 3-1 0,-7 3 0 0,3-3-2 0,4 13-1 16,-3 6 0-16,3 6 0 16,-7 0-13-16,3-3 0 0,-3 9 0 0,7-2 0 0,-3-4 15 15,3-3 0-15,-7 3 0 0,7 0 0 0,7-9 27 0,-7-1 6 16,0-8 0-16,0 5 1 15,0-12-61-15,0-3-12 0,3 3-2 0,-3-3-1 0,0 6 27 16,0-12 0-16,0 6 0 0,0-7 0 0,0 4 0 0,0-9-12 16,-3 2 2-16,3 7 0 15,-7-10-32-15,3 4-6 0,1-7-2 0,-4 3 0 16,3-9-13-16,-3-6-2 0,3 3-1 0,1-4 0 16,-8-5-72-16,4-7-14 0</inkml:trace>
  <inkml:trace contextRef="#ctx0" brushRef="#br0" timeOffset="181427.249">1602 12328 576 0,'0'0'25'0,"0"0"6"16,0 0-31-16,0 0 0 0,0 0 0 0,0 0 0 0,0 0 220 0,0 0 37 16,0 0 8-16,0 0 2 0,3 0-179 0,4 0-36 15,4-3-8-15,-1-4 0 0,4 7-31 0,4 0-5 16,3-6-8-16,4 6 11 0,10-3-11 0,11-3 0 16,-11 6 0-16,15-3 0 0,-11-4 0 0,6 4 0 15,1-3 0-15,-3 3 0 0,3-3 16 0,-1-4 7 16,12 4 1-16,-4 3 1 0,3-3-10 0,4 2-3 15,-7-2 0-15,14 3 0 16,-14-3 11-16,7-4 1 0,0 7 1 0,7-9 0 0,7 2-12 0,0 1-2 16,-3-1-1-16,3-2 0 0,-4-4 3 0,11 0 1 15,-3-2 0-15,7-1 0 0,-8 0-14 0,1 0 0 16,3 4-12-16,0-4 12 0,-7 3 0 0,11 4 0 16,-4-4 0-16,-3 0 0 0,-4 7 0 0,7-1 0 15,-10 1 0-15,10 6 0 0,-7-3 9 0,3-4-9 0,1 4 8 16,-4 3-8-16,-3 3 10 0,-1 0-10 0,-6-7 12 15,10 7-12-15,0 0 10 0,-4 0-10 16,1 0 8-16,0-3-8 0,-1-3 0 0,-6 3 8 0,10-3-8 16,3-4 0-16,-3 7 8 0,-3-3-8 0,-1-4 8 0,8 4-8 15,-7-3 9-15,-1 6-9 0,1-4 10 0,3-2-10 16,0 9 0-16,-7 0 0 0,0-3 0 0,4 3 0 16,-4 3 0-16,-7-3 0 15,-1 6 0-15,9-3 0 0,-5-3 0 0,4 10 0 0,0-10 0 0,-3 6 0 16,-8-6 0-16,4 3 0 0,3-3 0 0,5 0 0 15,-1-3 0-15,0 3 0 0,0-6 0 0,-4 3 0 16,1-4 0-16,-1-2 0 0,4-1 0 0,-3 1 0 16,3 3 0-16,-4-4 0 0,1 7 0 0,-1-3 0 15,-3 3 0-15,0-3 8 0,0 2-8 0,7-2 0 16,-7 3 0-16,4-3 0 0,-1 6 0 0,1 0 0 0,-4 0 0 16,-4 0 0-16,4 0 0 0,7 0 0 0,-4-6 0 0,5 2 0 15,-9 4 0-15,9-6 0 0,-5 6 0 16,-3-9 0-16,0 6 0 0,3-4 0 0,1 4 0 0,-1-3 0 15,1-4 0-15,-1 10 0 0,1-3 0 0,-4 3 0 16,-4 3 0-16,4-3 0 0,0 0 0 0,-3 7 0 16,-1-4 0-16,4 3 0 0,4-3 0 0,-4 4 0 15,-4-4 0-15,4-3 0 0,0 6 0 0,0-3 0 16,0-3 0-16,0 0 0 0,-4 0 0 0,1-3 0 16,-1 3 0-16,1-6 0 0,-11 6 0 0,7 0 0 15,6 0 0-15,-6-3 0 0,-10 3 0 0,6-7 0 16,8 7 0-16,3 0 0 0,0 7 0 0,-4-7 0 15,-7 3 0-15,4-3 0 0,0 6 0 0,0-3 0 16,-7-3 0-16,3 6 0 0,8-6 0 0,-1 4 0 0,1 2 0 16,-4-6 0-16,0 0 0 0,-1 0 0 0,1 0 0 15,0 0 0-15,4 0 0 0,-4 0 0 0,0 6 0 0,3-3 0 16,0-3 0-16,1 0 0 0,-4 6 0 0,3-2 0 16,-6-4 0-16,3 0 0 0,3 6 0 0,4-3 0 15,0 3 0-15,0-3 0 0,-4-3 0 0,8 7 0 16,-4-7 0-16,0 3 0 0,0-3 0 0,3 6 0 15,4-6 0-15,-3 0 9 0,-1 0-9 0,4 0 8 16,-3 0-8-16,-1 0 8 0,1-6-8 0,6 3 8 16,1 3-8-16,-1-7 0 0,5 4 9 0,2-3-9 15,-6 3 0-15,3-3 0 0,3-4 0 0,5 7 0 16,-5-3 0-16,11 0 8 0,-10 2-8 0,7-2 0 16,-8 6 12-16,11-3-1 0,-3 3-1 0,7 0 0 0,-11-6 4 15,7 6 1-15,-7-3 0 0,11-4 0 0,-7 4-7 0,3 3-8 16,-7-6 11-16,11 6-11 15,-11-3 11-15,11-4-11 0,-4 7 10 0,7 0-10 0,-7 0 15 0,8 0-3 16,-1 0-1-16,0 0 0 0,-7-3 9 0,7 6 1 16,-3-3 1-16,0 0 0 0,-4 7 1 0,7-4 0 15,1-3 0-15,-5 6 0 0,-2-3-8 0,2 7-2 16,-6-10 0-16,3 9 0 0,0-3-13 0,0 4 11 16,-6-1-11-16,-1 1 10 0,-4-4-10 0,1 3 0 0,3-6 0 15,0 4 8-15,4-7-8 0,0 3 0 16,-8 3 0-16,8-6 8 0,0 0-8 0,3-6 0 15,-4 3 0-15,1 3 0 0,0 0 0 0,-1-7 8 0,-2 4-8 0,-1-3 0 16,3 3 0-16,-3-3 0 0,-3 6 0 0,-4-4 0 16,0-2 8-16,0 3-8 0,4-3 0 0,-4-4 8 15,0 4-8-15,0 3 0 0,-3-3 0 0,-4-4 8 16,3 1-8-16,1-1 0 16,7 1 0-16,-4 0 8 0,-4-1-8 0,4 1 0 0,0-1 0 0,-3-5 0 15,3 5 0-15,0 1 0 16,-3-7 0-16,-1 7 0 0,-3-1 0 0,-3 7 8 0,-4-3-8 0,-4 0 0 15,4 3 0-15,-3 3 8 0,-1 0-8 0,0 0 0 16,1 0 0-16,-4 9 0 0,0-9 0 0,0 9 0 16,0-9 0-16,-1 7 0 0,-2-4 8 0,3-3-8 15,7 6 0-15,-4-3 0 0,-6-3 0 0,-5 7 0 16,-2-7 0-16,3 0 0 0,3 0 0 0,-3 0 8 16,-7 3-8-16,3-3 0 0,-3-3 0 0,3 3 0 0,8 3 0 15,-8-3-9-15,-7 0 9 0,4 9-13 0,3-9 1 0,-3 6 1 16,0 4 0-16,-7-1 0 0,3-3-8 0,4-2-1 15,-4 5-1-15,0-3 0 0,-3-3 7 0,7 4 2 16,3-7 0-16,-7 3 0 0,-3 3-11 0,0-6-1 16,0 6-1-16,-1-3 0 15,-2-3-14-15,-5 7-2 16,1-4-1-16,-4-3 0 0,0 6-6 0,-7-3 0 0,-3 4-1 0,0-4 0 0,-1-3 25 0,-3 0 4 16,-7 0 2-16,0 0 0 0,0 0 18 0,0 0 0 15,0 0 0-15,0 0 0 0,0 0 28 0,0 0 10 16,0 0 2-16,0 0 0 0,0 0-19 0,0 0-3 15,11-3-1-15,-4-4 0 0,4-2 0 0,-11 9 0 0,0 0 0 16,0 0 0-16,0 0-2 0,0 0-1 16,0 0 0-16,0 0 0 0,0 0-2 0,0 0 0 0,0 0 0 15,0 0 0-15,3 9 0 0,-3 1-1 16,4 5 0-16,-1 4 0 0,-3 0 9 16,4-3 1-16,-4 2 1 0,0 8 0 0,0-4 2 0,0 3 1 0,0 3 0 0,0 6 0 15,-4 1-6-15,-3 2-2 0,4 7 0 0,-5 0 0 16,5 6-7-16,-4-3-2 0,-4 7 0 0,1-1 0 15,-1 4-8-15,1-4 10 0,-8 10-10 0,4-4 10 16,0 4-10-16,3-7 0 0,8 7 9 0,-8 3-9 16,0-3 10-16,1-7-2 0,6 7-8 0,1-1 12 15,-4-2-12-15,3 3 11 0,1-7-11 0,3 7 10 16,3-10-10-16,-3 7 12 0,-7-7-12 0,7 4 12 0,4-4-12 16,-1 0 0-16,-10 0 0 0,7 7 0 0,0-3 0 15,4-4 0-15,-4 0 0 0,0 0 0 16,-4 1-28-16,1 2-7 0,6-6-1 15,1 4-745-15,-4-7-149 0</inkml:trace>
  <inkml:trace contextRef="#ctx0" brushRef="#br0" timeOffset="195071.685">1577 14780 1587 0,'-14'0'35'0,"-7"0"7"0,7 0 2 0,-8-6 0 0,1 6-35 0,4-10-9 0,-8 7 0 0,4-3 0 16,-4-3 0-16,0 2-12 0,1 7 2 0,-1-9 1 16,0 6 9-16,4-3 0 0,-4-4 0 0,4 7 0 15,-3-3 20-15,9 6 10 0,1-3 2 0,-3-4 0 16,10 7 22-16,-4 0 5 0,0 0 1 0,11 0 0 0,0 0-17 0,0 0-3 15,0 0-1-15,0 0 0 0,0 0-28 0,11 0-11 16,0 0 8-16,-4-6-8 0,3 3 0 0,11 3 8 16,-6-6-8-16,6 2 0 0,3-2 8 15,1-3-8-15,0 9 8 0,7-10-8 0,-4 10 0 0,3-3 0 16,-2-3 0-16,2 6 0 16,-2 0 0-16,6 6 0 0,0-3 0 0,1-3 0 0,2 7 0 0,1-4 0 15,7 3 0-15,0 3 0 0,3-5 0 0,-3 5 15 16,3-3-4-16,-3 1-1 0,-3-4 3 0,10 3 1 15,-4-3 0-15,0-3 0 0,-3 6 1 0,4-6 0 16,10 0 0-16,-11 0 0 0,0-6-5 0,1 6-1 0,-1-3 0 16,4-3 0-16,-4 6 6 0,1 0 1 0,-4-10 0 15,7 10 0-15,3 0-16 0,4-6 0 0,-11 6-12 16,8 0 12-16,-8 0 0 0,4 0 0 0,4 0 0 16,-4 0 0-16,3 0 0 0,4 0 0 0,0 0 0 0,3 0 0 15,-6 0 0-15,3-3 0 0,-4-3 0 0,-3 2 0 16,4-2 0-16,3 3 0 0,3-6 0 0,-3-1 9 15,7-5-9-15,-3 8 0 0,-4-5 0 0,0 2 8 16,0 1-8-16,0 0 0 16,-1 2 0-16,5 1 0 0,3 3 0 0,-7 3 0 0,3-6 0 0,-3 6 0 15,0 6 0-15,0-6 0 0,4 3 0 0,-1-3 0 16,4 6 0-16,0-6 0 0,4 7 10 0,-11-4-10 16,3-3 12-16,1 0-4 0,3 0 0 0,-3 0-8 15,6 0 8-15,1 0-8 0,-1-3 0 0,-3-4 0 16,0 7 10-16,4-6-10 0,-11 3 8 0,10 3-8 15,4-6 0-15,-3 6 0 0,-4 0 0 0,4-4 0 16,-4-2 0-16,0 6 0 0,3 0 0 0,1 0 0 0,3-3 8 0,-4-3-8 16,4 6 0-16,-3-3 8 0,3-4 4 0,-3 4 1 15,-1-3 0-15,8-3 0 0,-4 9-3 0,0-7-1 16,0-2 0-16,0 6 0 0,0-4 3 0,0 4 1 16,0-3 0-16,0 3 0 0,-3-3-13 0,3-1 0 15,0 4-12-15,0 3 12 0,-3 0 0 0,6 0 0 16,8 0 0-16,0 0 0 0,-11 10 0 0,3-10 0 15,8 9 0-15,-4-9 0 0,4 6 0 16,0-3 0-16,-8 4 8 0,4-4-8 0,0 3 0 0,1-3 0 16,-5 4 0-16,4-4 0 0,4 3 0 0,-4 3 0 15,-3-2 0-15,3-4 0 0,-3 6 0 0,6-3 0 0,-6 4 0 16,3-7 0-16,0 10 0 0,0-4 0 16,0-6 0-16,4 6 0 0,0 1 0 0,-1-4 0 0,-2 4 0 0,-1-1 0 15,0 0 0-15,3 1 0 0,8-1 0 16,0 1 0-16,-11-4 0 0,7-3 0 0,0 3 0 0,8 4 0 15,-1-10 11-15,0 6-11 0,0-6 12 0,-3-6-12 16,0 6 0-16,3 0 0 0,0-3 0 0,-6-4 0 16,2-2 0-16,-3 3 0 0,4 6 0 0,3-4 0 15,1-2 0-15,-1 6 0 0,-3-3 0 0,3 3 0 16,0 0 9-16,4-6-9 0,-4 6 0 0,8 0 9 16,-8-3-9-16,4-4 10 0,-1 7-10 0,1-3 10 15,3-3-10-15,-3 6 0 0,0-6 9 0,3 3-9 16,1 3 0-16,-1-7 8 0,4 7-8 0,-4 0 0 15,0 0 0-15,1 0 0 0,2 0 0 0,-2 0 0 16,-4 7 0-16,-1-7 8 0,5 9-8 0,-1-3 0 16,0-3 0-16,1 4 0 0,-1-4 0 0,4 3 8 0,3-6-8 15,-3 3 12-15,-4-3-4 0,-3 0 0 16,7 6-8-16,0-6 12 0,-1 0-4 0,-2 0 0 0,-4 0-8 0,6 0 0 16,8-6 0-16,-3 6 0 0,-8 0 0 0,0 6 0 15,1-6 0-15,-1 0 0 0,4 0 8 0,-4 4-8 16,-7-4 10-16,4 0-10 0,3 0 22 0,-3 0-2 15,0 0 0-15,0-4 0 0,-4-2-20 0,0 6 0 16,7-3 0-16,-6-3 8 0,-1 3 0 0,-3-4 1 16,-1-2 0-16,5 9 0 0,-8-6-1 0,0 3 0 15,-7 3 0-15,0 0 0 0,0 0-8 0,-3 0 8 0,3 0-8 16,4 0 8-16,-8 0-8 0,1 3 10 0,-4 3-10 16,-3-6 10-16,-1 0-10 0,1 6 0 0,-1-3 9 0,-3-3-9 15,-3 0 0-15,-4 0 9 0,-4 0-9 16,1 0 0-16,-8 0 8 0,-3-3-8 0,0-3 0 0,-7 6-836 31,-4-6-169-31</inkml:trace>
  <inkml:trace contextRef="#ctx0" brushRef="#br0" timeOffset="211859.756">24038 1127 403 0,'0'0'36'0,"0"0"-36"0,0 0 0 0,-3-6 0 16,-1-4 178-16,1-2 29 0,-1-1 5 0,-3 4 2 15,4-1-78-15,3-9-15 0,-4 10-3 0,4-7-1 16,0 4-21-16,4 6-4 0,-4-13 0 0,3 9-1 16,1 4-19-16,-1-3-4 0,1 5-1 0,-1 4 0 15,4-6-19-15,-7 6-4 16,7 6-1-16,4-2 0 0,0 5-20 0,-1 7-4 0,1 3-1 0,-1 9 0 16,1 6-4-16,3-2-1 0,-3 8 0 0,3 1 0 15,0-3-3-15,-4-1-1 0,4 4 0 0,1-3 0 16,-5-1 3-16,8-2 0 0,-4-1 0 0,0 1 0 15,0-7 3-15,4 7 1 0,-1-7 0 0,1 0 0 16,0-3-2-16,-1-6 0 0,-3 0 0 0,-3-4 0 16,3-5-1-16,-3-1 0 0,-1-9 0 0,4 0 0 0,-3 0 6 15,-4-12 1-15,4-10 0 0,-1-6 0 0,1-1 5 0,-4-15 2 16,3 1 0-16,-3-11 0 0,4 7-10 0,-4-6-1 16,-3-7-1-16,3 4 0 0,0-4-7 0,0 7 0 15,0 0-8-15,3 9 12 0,1 6-12 0,-4 0 8 16,0 4-8-16,0 6 0 0,0 0 0 0,-3 6 0 15,3 3 0-15,-4-6 0 16,1 12-8-16,-4-3-8 0,0 7-2 0,0 0-836 16,0-1-167-16</inkml:trace>
  <inkml:trace contextRef="#ctx0" brushRef="#br0" timeOffset="213076.763">17156 11723 864 0,'3'-19'76'0,"1"9"-60"0,-1-8-16 0,1-7 0 0,3-4 92 0,0-15 16 15,3 1 4-15,1-20 0 0,3-9-33 0,7-16-7 16,-3-12 0-16,14-35-1 0,-4-6-30 0,7-10-5 16,11-12-2-16,10-41 0 15,-6 16-17-15,10-6-3 0,0-13-1 0,24-50 0 0,-13 40 3 16,10 4 1-16,7-3 0 0,18-48 0 0,-21 48 19 0,10-7 3 15,4 7 1-15,35-57 0 0,-7 13 16 0,-18 56 3 16,11-6 1-16,25-54 0 0,-25 57-28 0,7 0-4 16,35-50-2-16,-10 16 0 0,-8 12-14 0,-24 50-2 15,32-37-1-15,-4 18 0 0,-10 13 1 0,-18 32 0 16,24-32 0-16,-6 22 0 0,-11 12 8 0,-18 32 2 16,18-29 0-16,-7 23 0 0,-17 18-20 0,-5 7 8 15,-6 3-8-15,-4 9 0 0,-7 13 10 0,-6 3-10 0,-8 3 8 16,7 6-8-16,0-6 0 0,-11 13-12 0,-6-4 0 15,-1 3 1 1,1 4-105-16,-8 3-20 0,-10 9-5 0,-4-3-754 0</inkml:trace>
  <inkml:trace contextRef="#ctx0" brushRef="#br0" timeOffset="213353.3838">22027 2930 932 0,'-17'0'41'0,"13"0"9"0,4 0-40 0,-3-10-10 0,3 4 0 0,0-3 0 16,-4-1 36-16,11-5 4 0,0 2 2 0,4-2 0 15,-4-11 38-15,7 4 8 0,7-3 2 0,4-3 0 16,7-6-23-16,3-1-5 0,7-2-1 0,15-14 0 16,6 4-25-16,1 0-6 0,-4-3-1 0,10-13 0 0,4 10-18 0,-3 6-11 15,-8-3 12-15,1 3-12 0,-4 3 14 16,-4 16-4-16,-6-7-1 0,-4 16 0 0,-8 4 11 16,-6 5 3-16,-4 7 0 0,-6 6 0 0,-8 16 11 15,-7 3 2-15,-7 16 1 0,-11-1 0 0,-3 17 11 0,-11 8 3 16,-10 7 0-16,-11 13 0 0,0 9 2 0,4-19 1 15,-18 16 0-15,0 3 0 0,11-3-32 0,-4 2-6 16,10-2-2-16,1-16-727 16,14-9-146-16</inkml:trace>
  <inkml:trace contextRef="#ctx0" brushRef="#br0" timeOffset="214397.373">26684 672 172 0,'-7'-34'8'0,"4"24"1"0,3 4-9 0,-4-3 0 15,4-1 0-15,-4 1 0 0,1-1 410 0,3 7 80 16,0 3 16-16,0 0 3 0,0 0-325 0,0 0-64 15,0 0-14-15,0 0-2 0,0 0-48 0,3 3-8 16,1 16-3-16,0-9 0 0,6 5-29 0,1 4-7 16,-4 9-1-16,3-3 0 0,4 4-8 0,-3 5 0 15,3 1 0-15,0 8 8 0,0-5-8 0,0 6 0 0,1 9 0 16,-1-6 0-16,-4-3 0 0,4-3 0 0,-3-3 0 0,3-1 0 16,0-2 0-16,-3-1 8 0,3-6-8 0,0 1 0 15,4-4 0-15,-4 0 0 0,-4-16 0 0,8-6 0 16,-4 4 15-16,0-7-3 0,0-10 0 0,0-5 0 15,-7-7 7-15,4-3 1 0,0-13 0 0,-1-6 0 16,1-6-4-16,-1-13 0 0,1 10 0 0,-4 0 0 16,4-1-3-16,-4 7-1 0,0 3 0 0,0 10 0 15,-4-1-12-15,4 7 9 0,-3-6-9 0,-1 5 8 16,-3 4-8-16,4 6 0 0,-4-9 0 0,3 13 0 31,-3-4-120-31,0 0-24 0,4 3-4 0</inkml:trace>
  <inkml:trace contextRef="#ctx0" brushRef="#br0" timeOffset="214735.28">27418 236 403 0,'0'0'36'0,"0"0"-36"0,0 0 0 0,0 0 0 16,0 0 310-16,0 0 55 0,0 0 11 0,0 0 3 15,0 0-192-15,3 10-39 16,1-10-7-16,-1 9-1 0,-3-3-44 0,4 7-8 0,-4-1-1 0,-4 1-1 16,4 6-30-16,-7 6-5 0,0 3-2 0,-3 3 0 15,-4 7-41-15,0 0-8 0,-4 6 0 0</inkml:trace>
  <inkml:trace contextRef="#ctx0" brushRef="#br0" timeOffset="-211179.492">25266 1092 1821 0,'0'0'80'0,"0"0"18"0,0 0-78 0,0 0-20 0,0 0 0 0,0 0 0 16,0 0 64-16,0 0 10 0,0 0 2 0,0 0 0 16,7 0-25-16,4-6-5 0,3-3-1 0,0 6 0 0,11-13-35 0,-1 6-10 15,4 1 0-15,4 3 0 16,11-7 10-16,-1 4-2 0,-3 3-8 0,-8-4 12 0,1 1-12 0,0 9 9 16,-4-10-9-16,0 4 8 0,1-3-8 0,-1 5 10 15,-7 4-10-15,7-6 10 0,-3-3-10 16,0-1-9-16,-4 1 9 0,0 3-13 15,-7-4-154-15,0 7-30 0,4-6-7 0,-11 2 0 0</inkml:trace>
  <inkml:trace contextRef="#ctx0" brushRef="#br0" timeOffset="-210948.9739">25308 1271 1440 0,'0'0'128'0,"0"0"-103"0,0 0-25 0,4 9 0 16,-4-9 54-16,0 0 6 0,7 10 0 0,3-10 1 16,1 6 32-16,10-3 7 0,4 4 0 0,3-7 1 15,0-7-16-15,8 4-3 0,2-3-1 0,1 6 0 16,7 0-31-16,-7-10-6 0,3 1-2 0,-3 6 0 16,0 3-13-16,0-13-2 0,-4 13-1 0,4-3 0 15,-4-6-26-15,0 9 0 0,-6-6 0 0,-5 6 0 16,1 0-142-16,-4 0-34 0</inkml:trace>
  <inkml:trace contextRef="#ctx0" brushRef="#br0" timeOffset="-207646.566">6149 17762 576 0,'-7'0'51'0,"3"7"-41"0,-6-4-10 0,3 3 0 16,3-3 232-16,-6-3 45 0,6 0 9 0,-7 6 2 16,8-3-122-16,-4-3-24 0,7 0-5 0,0 0-1 15,-4 0-37-15,4 0-8 0,0 0-2 0,0 0 0 16,-10-3-44-16,10 3-9 0,0 0-1 0,0 0-1 16,0 0-24-16,0 0-10 0,0 0 8 0,0 0-8 15,0 0 9-15,0 0-9 0,0 0 10 0,10 3-10 16,1 4 8-16,3-4-8 0,0-3 0 0,7 9 9 15,-3-2-9-15,7-7 0 0,3 3 0 0,4 3 0 0,-1-6 0 16,8 6 0-16,4-6 0 0,-1-6 0 16,7 6 0-16,8-6 0 0,6 3 0 0,4 3 0 0,4-7 0 0,-11 7 0 15,7-9 0-15,3 9 8 0,-6-10 6 0,3 7 1 16,0 3 0-16,7-6 0 0,-3 6-15 0,-1-9-12 16,-3 6 3-16,4-4 0 0,-4 1 9 0,0 3 11 15,3-3-3-15,-3 2 0 0,-7-2-8 0,0 6 0 16,0-9 0-16,-7 9 0 0,-3-3 0 0,-1-4 0 15,-3 7 0-15,3 0 0 0,-3-3 0 0,-7-3-17 16,-4 6 2-16,0-6-761 16,-10 3-153-16</inkml:trace>
  <inkml:trace contextRef="#ctx0" brushRef="#br0" timeOffset="-207295.446">5602 18010 2149 0,'0'0'95'0,"0"0"20"0,0 0-92 15,7-6-23-15,0-4 0 0,4-5 0 0,-1 5 0 0,12-2-10 16,-5-4 1-16,8 0 0 0,3 4 9 0,0-4 8 16,8 7-8-16,2-1 11 0,8 4-11 0,4 3 0 15,3 3 0-15,10 3 0 0,1 3 8 0,3 4 4 16,-4-1 0-16,11 0 0 0,-3 1 32 0,10-1 6 16,-3 1 2-16,10 2 0 0,-4-9-2 0,1 7 0 15,0-4 0-15,3-6 0 16,4 0-10-16,-4 0-1 0,4-6-1 0,3 6 0 0,-3 0-21 0,6 0-4 15,1-3-1-15,-4 3 0 16,1 3-30-16,-1-3-6 0,0 6-2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2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</a:t>
            </a:r>
            <a:r>
              <a:rPr lang="en-US" sz="12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sym typeface="Symbol" pitchFamily="18" charset="2"/>
              </a:rPr>
              <a:t>*</a:t>
            </a:r>
            <a:r>
              <a:rPr lang="en-US" sz="12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(s)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= expected utility starting in s and acting optimally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12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(thereafter) acting optimally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[Note:</a:t>
            </a:r>
            <a:r>
              <a:rPr lang="en-US" baseline="0" dirty="0"/>
              <a:t> this demo doesn’t show anything in action, just pops up V and Q values.]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55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steps through value iteration; snapshots of values shown on next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97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82563" y="793750"/>
            <a:ext cx="7043737" cy="3962400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If agent takes action North, then 80% of the time agent ends with going to the cell on the North (if there is no wall there)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10%, action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400" dirty="0">
              <a:latin typeface="Calibri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Small </a:t>
            </a:r>
            <a:r>
              <a:rPr lang="en-US" altLang="ja-JP" sz="2400" dirty="0">
                <a:latin typeface="Calibri" pitchFamily="34" charset="0"/>
              </a:rPr>
              <a:t>“living” 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Big rewards come at the end (good or bad)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400" dirty="0">
              <a:latin typeface="Calibri" pitchFamily="34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24957"/>
            <a:fld id="{552C0BAA-F2C0-47C6-A20B-733CA31DCFFD}" type="slidenum">
              <a:rPr lang="en-US"/>
              <a:pPr defTabSz="1024957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25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sz="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sz="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p>
                                <m:sSupPr>
                                  <m:ctrlPr>
                                    <a:rPr lang="en-US" sz="8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d>
                                <m:dPr>
                                  <m:ctrlP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3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80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8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sz="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p>
                                <m:sSupPr>
                                  <m:ctrlPr>
                                    <a:rPr lang="en-US" sz="8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d>
                                <m:dPr>
                                  <m:ctrlP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8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sz="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8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endParaRPr lang="en-US" sz="8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sz="3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3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sz="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1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3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sz="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sz="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p>
                                <m:sSupPr>
                                  <m:ctrlPr>
                                    <a:rPr lang="en-US" sz="12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sz="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𝑉 ̃</a:t>
                </a:r>
                <a:r>
                  <a:rPr lang="en-US" sz="8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en-US" sz="8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1 (𝑠)</a:t>
                </a:r>
                <a:r>
                  <a:rPr lang="en-US" sz="8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sz="80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∑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en-US" sz="80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𝑠^′</a:t>
                </a:r>
                <a:r>
                  <a:rPr lang="en-US" sz="80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)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▒𝑇(𝑠,</a:t>
                </a:r>
                <a:r>
                  <a:rPr lang="en-US" sz="8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𝜋^(𝑖+1) (𝑠),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𝑠^′ )[𝑅(𝑠,</a:t>
                </a:r>
                <a:r>
                  <a:rPr lang="en-US" sz="8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𝜋^(𝑖+1) (𝑠),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𝑠^′ )+𝛾𝑉</a:t>
                </a:r>
                <a:r>
                  <a:rPr lang="en-US" sz="80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^(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𝜋_𝑖 </a:t>
                </a:r>
                <a:r>
                  <a:rPr lang="en-US" sz="80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)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(𝑠^′ )] </a:t>
                </a:r>
                <a:endParaRPr lang="en-US" sz="300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8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sz="80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max┬</a:t>
                </a:r>
                <a:r>
                  <a:rPr lang="en-US" sz="8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𝑎⁡</a:t>
                </a:r>
                <a:r>
                  <a:rPr lang="en-US" sz="800" b="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∑_(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𝑠^′)▒𝑇(𝑠,</a:t>
                </a:r>
                <a:r>
                  <a:rPr lang="en-US" sz="8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𝑎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,𝑠^′ )[𝑅(𝑠,</a:t>
                </a:r>
                <a:r>
                  <a:rPr lang="en-US" sz="8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𝑎,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𝑠^′ )+𝛾𝑉^(𝜋_𝑖 ) (𝑠^′ )] </a:t>
                </a:r>
                <a:endParaRPr lang="en-US" sz="80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8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≥</a:t>
                </a:r>
                <a:r>
                  <a:rPr lang="en-US" sz="80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∑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en-US" sz="80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𝑠^′</a:t>
                </a:r>
                <a:r>
                  <a:rPr lang="en-US" sz="80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)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▒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𝑇(𝑠,</a:t>
                </a:r>
                <a:r>
                  <a:rPr lang="en-US" sz="8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𝜋^𝑖 (𝑠),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𝑠^′ )[𝑅(𝑠,</a:t>
                </a:r>
                <a:r>
                  <a:rPr lang="en-US" sz="8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𝜋^𝑖 (𝑠),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𝑠^′ )+𝛾𝑉</a:t>
                </a:r>
                <a:r>
                  <a:rPr lang="en-US" sz="80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^(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𝜋_𝑖 </a:t>
                </a:r>
                <a:r>
                  <a:rPr lang="en-US" sz="80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)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(𝑠^′ )] </a:t>
                </a:r>
                <a:endParaRPr lang="en-US" sz="80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1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𝑉</a:t>
                </a:r>
                <a:r>
                  <a:rPr lang="en-US" sz="80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^(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𝜋_𝑖 </a:t>
                </a:r>
                <a:r>
                  <a:rPr lang="en-US" sz="80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)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(𝑠)</a:t>
                </a:r>
                <a:endParaRPr lang="en-US" sz="80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endParaRPr lang="en-US" sz="80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3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𝑉 ̃</a:t>
                </a:r>
                <a:r>
                  <a:rPr lang="en-US" sz="3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_2 </a:t>
                </a:r>
                <a:r>
                  <a:rPr lang="en-US" sz="3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(𝑠)=</a:t>
                </a:r>
                <a:r>
                  <a:rPr lang="en-US" sz="80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∑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en-US" sz="80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𝑠^′</a:t>
                </a:r>
                <a:r>
                  <a:rPr lang="en-US" sz="80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)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▒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𝑇(𝑠,</a:t>
                </a:r>
                <a:r>
                  <a:rPr lang="en-US" sz="8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𝜋^(𝑖</a:t>
                </a:r>
                <a:r>
                  <a:rPr lang="en-US" sz="8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+1) (</a:t>
                </a:r>
                <a:r>
                  <a:rPr lang="en-US" sz="8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𝑠),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𝑠^′ )[𝑅(𝑠,</a:t>
                </a:r>
                <a:r>
                  <a:rPr lang="en-US" sz="8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𝜋^(𝑖</a:t>
                </a:r>
                <a:r>
                  <a:rPr lang="en-US" sz="8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+1) (</a:t>
                </a:r>
                <a:r>
                  <a:rPr lang="en-US" sz="8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𝑠),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𝑠^′ )+𝛾</a:t>
                </a:r>
                <a:r>
                  <a:rPr lang="en-US" sz="12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𝑉 ̃</a:t>
                </a:r>
                <a:r>
                  <a:rPr lang="en-US" sz="12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1 (𝑠</a:t>
                </a:r>
                <a:r>
                  <a:rPr lang="en-US" sz="12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′)</a:t>
                </a:r>
                <a:r>
                  <a:rPr lang="en-US" sz="800" b="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] </a:t>
                </a:r>
                <a:r>
                  <a:rPr lang="en-US" sz="30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≥</a:t>
                </a:r>
                <a:r>
                  <a:rPr lang="en-US" sz="80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∑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en-US" sz="80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𝑠^′</a:t>
                </a:r>
                <a:r>
                  <a:rPr lang="en-US" sz="80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)</a:t>
                </a:r>
                <a:r>
                  <a:rPr lang="en-US" sz="12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▒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𝑇(𝑠,</a:t>
                </a:r>
                <a:r>
                  <a:rPr lang="en-US" sz="8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𝜋^(𝑖+1) (𝑠),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𝑠^′ )[𝑅(𝑠,</a:t>
                </a:r>
                <a:r>
                  <a:rPr lang="en-US" sz="8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𝜋^(𝑖+1) (𝑠),</a:t>
                </a:r>
                <a:r>
                  <a:rPr lang="en-US" sz="8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𝑠^′ )+𝛾</a:t>
                </a:r>
                <a:r>
                  <a:rPr lang="en-US" sz="12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𝑉</a:t>
                </a:r>
                <a:r>
                  <a:rPr lang="en-US" sz="120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^(</a:t>
                </a:r>
                <a:r>
                  <a:rPr lang="en-US" sz="12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𝜋_𝑖 </a:t>
                </a:r>
                <a:r>
                  <a:rPr lang="en-US" sz="120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)</a:t>
                </a:r>
                <a:r>
                  <a:rPr lang="en-US" sz="12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sz="12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𝑠</a:t>
                </a:r>
                <a:r>
                  <a:rPr lang="en-US" sz="12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^′</a:t>
                </a:r>
                <a:r>
                  <a:rPr lang="en-US" sz="1200" b="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)</a:t>
                </a:r>
                <a:r>
                  <a:rPr lang="en-US" sz="12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] =</a:t>
                </a:r>
                <a:r>
                  <a:rPr lang="en-US" sz="8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𝑉 ̃</a:t>
                </a:r>
                <a:r>
                  <a:rPr lang="en-US" sz="8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en-US" sz="8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1 (𝑠)</a:t>
                </a:r>
                <a:r>
                  <a:rPr lang="en-US" sz="12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≥</a:t>
                </a:r>
                <a:r>
                  <a:rPr lang="en-US" sz="12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𝑉^(𝜋_𝑖 ) (𝑠)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912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803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367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1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1913" y="515938"/>
            <a:ext cx="4572000" cy="2573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just shows V and Q values, snapshots on next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833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10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587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74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92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43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10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28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0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8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8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11.xml"/><Relationship Id="rId7" Type="http://schemas.openxmlformats.org/officeDocument/2006/relationships/image" Target="../media/image3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2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35.png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14.xml"/><Relationship Id="rId7" Type="http://schemas.openxmlformats.org/officeDocument/2006/relationships/image" Target="../media/image3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7.png"/><Relationship Id="rId5" Type="http://schemas.openxmlformats.org/officeDocument/2006/relationships/customXml" Target="../ink/ink1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8.png"/><Relationship Id="rId5" Type="http://schemas.openxmlformats.org/officeDocument/2006/relationships/customXml" Target="../ink/ink1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customXml" Target="../ink/ink13.xml"/><Relationship Id="rId5" Type="http://schemas.openxmlformats.org/officeDocument/2006/relationships/image" Target="../media/image41.png"/><Relationship Id="rId4" Type="http://schemas.openxmlformats.org/officeDocument/2006/relationships/image" Target="../media/image3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441.png"/><Relationship Id="rId4" Type="http://schemas.openxmlformats.org/officeDocument/2006/relationships/customXml" Target="../ink/ink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1.png"/><Relationship Id="rId3" Type="http://schemas.openxmlformats.org/officeDocument/2006/relationships/image" Target="../media/image45.png"/><Relationship Id="rId7" Type="http://schemas.openxmlformats.org/officeDocument/2006/relationships/customXml" Target="../ink/ink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customXml" Target="../ink/ink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47.png"/><Relationship Id="rId7" Type="http://schemas.openxmlformats.org/officeDocument/2006/relationships/image" Target="../media/image4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410.png"/><Relationship Id="rId5" Type="http://schemas.openxmlformats.org/officeDocument/2006/relationships/image" Target="../media/image390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41.png"/><Relationship Id="rId5" Type="http://schemas.openxmlformats.org/officeDocument/2006/relationships/image" Target="../media/image440.png"/><Relationship Id="rId10" Type="http://schemas.openxmlformats.org/officeDocument/2006/relationships/image" Target="../media/image470.png"/><Relationship Id="rId4" Type="http://schemas.openxmlformats.org/officeDocument/2006/relationships/notesSlide" Target="../notesSlides/notesSlide9.xml"/><Relationship Id="rId9" Type="http://schemas.openxmlformats.org/officeDocument/2006/relationships/customXml" Target="../ink/ink1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1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8.png"/><Relationship Id="rId5" Type="http://schemas.openxmlformats.org/officeDocument/2006/relationships/image" Target="../media/image44.png"/><Relationship Id="rId4" Type="http://schemas.openxmlformats.org/officeDocument/2006/relationships/image" Target="../media/image460.png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1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48.png"/><Relationship Id="rId5" Type="http://schemas.openxmlformats.org/officeDocument/2006/relationships/image" Target="../media/image44.png"/><Relationship Id="rId4" Type="http://schemas.openxmlformats.org/officeDocument/2006/relationships/image" Target="../media/image50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52.png"/><Relationship Id="rId5" Type="http://schemas.openxmlformats.org/officeDocument/2006/relationships/customXml" Target="../ink/ink19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320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57.png"/><Relationship Id="rId4" Type="http://schemas.openxmlformats.org/officeDocument/2006/relationships/customXml" Target="../ink/ink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8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customXml" Target="../ink/ink22.xml"/><Relationship Id="rId5" Type="http://schemas.openxmlformats.org/officeDocument/2006/relationships/image" Target="../media/image33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customXml" Target="../ink/ink23.xml"/><Relationship Id="rId4" Type="http://schemas.openxmlformats.org/officeDocument/2006/relationships/image" Target="../media/image1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customXml" Target="../ink/ink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7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customXml" Target="../ink/ink25.xml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68.png"/><Relationship Id="rId5" Type="http://schemas.openxmlformats.org/officeDocument/2006/relationships/customXml" Target="../ink/ink26.xml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customXml" Target="../ink/ink27.xml"/><Relationship Id="rId5" Type="http://schemas.openxmlformats.org/officeDocument/2006/relationships/image" Target="../media/image510.png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41.png"/><Relationship Id="rId4" Type="http://schemas.openxmlformats.org/officeDocument/2006/relationships/image" Target="../media/image5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customXml" Target="../ink/ink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customXml" Target="../ink/ink4.xml"/><Relationship Id="rId2" Type="http://schemas.openxmlformats.org/officeDocument/2006/relationships/tags" Target="../tags/tag2.xml"/><Relationship Id="rId16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wmf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customXml" Target="../ink/ink2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30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660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8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6" Type="http://schemas.openxmlformats.org/officeDocument/2006/relationships/image" Target="../media/image780.png"/><Relationship Id="rId5" Type="http://schemas.openxmlformats.org/officeDocument/2006/relationships/image" Target="../media/image87.png"/><Relationship Id="rId4" Type="http://schemas.openxmlformats.org/officeDocument/2006/relationships/image" Target="../media/image70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customXml" Target="../ink/ink3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customXml" Target="../ink/ink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130.png"/><Relationship Id="rId4" Type="http://schemas.openxmlformats.org/officeDocument/2006/relationships/image" Target="../media/image68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customXml" Target="../ink/ink3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1.png"/><Relationship Id="rId7" Type="http://schemas.openxmlformats.org/officeDocument/2006/relationships/image" Target="../media/image20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customXml" Target="../ink/ink7.xml"/><Relationship Id="rId5" Type="http://schemas.openxmlformats.org/officeDocument/2006/relationships/image" Target="../media/image23.png"/><Relationship Id="rId10" Type="http://schemas.openxmlformats.org/officeDocument/2006/relationships/image" Target="../media/image230.png"/><Relationship Id="rId4" Type="http://schemas.openxmlformats.org/officeDocument/2006/relationships/image" Target="../media/image22.png"/><Relationship Id="rId9" Type="http://schemas.openxmlformats.org/officeDocument/2006/relationships/image" Target="../media/image2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1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P3: Optimization; Due today,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HW7 (online) 10/22 Tue,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Recitations canceled on: October 18 (Mid-Semester Break) and October 25 (Day for Community Engagement)</a:t>
            </a:r>
          </a:p>
          <a:p>
            <a:r>
              <a:rPr lang="en-US" dirty="0">
                <a:solidFill>
                  <a:schemeClr val="tx1"/>
                </a:solidFill>
              </a:rPr>
              <a:t>We will provide recitation worksheet (reference for midterm/final)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Piazza post for In-class Questions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68EE5191-AF25-4017-ADCF-623956C4D163}"/>
                  </a:ext>
                </a:extLst>
              </p14:cNvPr>
              <p14:cNvContentPartPr/>
              <p14:nvPr/>
            </p14:nvContentPartPr>
            <p14:xfrm>
              <a:off x="4241646" y="6079680"/>
              <a:ext cx="28800" cy="7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8EE5191-AF25-4017-ADCF-623956C4D1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33006" y="6071040"/>
                <a:ext cx="46440" cy="2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892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Optimal Policy from Values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998" y="1295950"/>
            <a:ext cx="6660802" cy="5232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689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Optimal Policy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7485575" cy="5178440"/>
          </a:xfrm>
        </p:spPr>
        <p:txBody>
          <a:bodyPr/>
          <a:lstStyle/>
          <a:p>
            <a:r>
              <a:rPr lang="en-US" sz="2800" dirty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/>
          </a:p>
          <a:p>
            <a:r>
              <a:rPr lang="en-US" sz="2800" dirty="0"/>
              <a:t>How should we act?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dirty="0"/>
              <a:t>We need to do a mini-</a:t>
            </a:r>
            <a:r>
              <a:rPr lang="en-US" sz="2800" dirty="0" err="1"/>
              <a:t>expectimax</a:t>
            </a:r>
            <a:r>
              <a:rPr lang="en-US" sz="2800" dirty="0"/>
              <a:t> (one step)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dirty="0"/>
              <a:t>Sometimes this is </a:t>
            </a:r>
            <a:r>
              <a:rPr lang="en-US" dirty="0"/>
              <a:t>called policy extraction, since </a:t>
            </a:r>
            <a:r>
              <a:rPr lang="en-US" sz="2800" dirty="0"/>
              <a:t>it gets the policy implied by the values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783381" y="3865348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8716571" y="999672"/>
            <a:ext cx="2973965" cy="229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36823" y="3893589"/>
            <a:ext cx="1195552" cy="334755"/>
          </a:xfrm>
          <a:prstGeom prst="rect">
            <a:avLst/>
          </a:prstGeom>
          <a:noFill/>
          <a:ln/>
          <a:effectLst/>
        </p:spPr>
      </p:pic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FC05AC7D-E2BA-4E41-8EC1-144DD29C5589}"/>
              </a:ext>
            </a:extLst>
          </p:cNvPr>
          <p:cNvGrpSpPr>
            <a:grpSpLocks/>
          </p:cNvGrpSpPr>
          <p:nvPr/>
        </p:nvGrpSpPr>
        <p:grpSpPr bwMode="auto">
          <a:xfrm>
            <a:off x="8673884" y="3298389"/>
            <a:ext cx="3277005" cy="3372193"/>
            <a:chOff x="2400" y="1401"/>
            <a:chExt cx="1202" cy="1255"/>
          </a:xfrm>
        </p:grpSpPr>
        <p:sp>
          <p:nvSpPr>
            <p:cNvPr id="9" name="AutoShape 5">
              <a:extLst>
                <a:ext uri="{FF2B5EF4-FFF2-40B4-BE49-F238E27FC236}">
                  <a16:creationId xmlns="" xmlns:a16="http://schemas.microsoft.com/office/drawing/2014/main" id="{CBFA3719-31C0-4FBF-8A2E-0EA643B6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11" name="Group 6">
              <a:extLst>
                <a:ext uri="{FF2B5EF4-FFF2-40B4-BE49-F238E27FC236}">
                  <a16:creationId xmlns="" xmlns:a16="http://schemas.microsoft.com/office/drawing/2014/main" id="{F6B36F7C-C2EA-432F-8089-7317C0090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25" name="Line 7">
                <a:extLst>
                  <a:ext uri="{FF2B5EF4-FFF2-40B4-BE49-F238E27FC236}">
                    <a16:creationId xmlns="" xmlns:a16="http://schemas.microsoft.com/office/drawing/2014/main" id="{D2DA78A5-1FA0-4544-8515-FDBECE6B7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26" name="Line 8">
                <a:extLst>
                  <a:ext uri="{FF2B5EF4-FFF2-40B4-BE49-F238E27FC236}">
                    <a16:creationId xmlns="" xmlns:a16="http://schemas.microsoft.com/office/drawing/2014/main" id="{AD9721AE-D48F-4236-AD5E-11D0C51E1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27" name="Line 9">
                <a:extLst>
                  <a:ext uri="{FF2B5EF4-FFF2-40B4-BE49-F238E27FC236}">
                    <a16:creationId xmlns="" xmlns:a16="http://schemas.microsoft.com/office/drawing/2014/main" id="{04A0A858-7186-49E4-A6C7-BD9006B06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28" name="Line 10">
                <a:extLst>
                  <a:ext uri="{FF2B5EF4-FFF2-40B4-BE49-F238E27FC236}">
                    <a16:creationId xmlns="" xmlns:a16="http://schemas.microsoft.com/office/drawing/2014/main" id="{A6443669-3C19-4088-93AF-9E385D804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="" xmlns:a16="http://schemas.microsoft.com/office/drawing/2014/main" id="{1EFD847C-D48D-468B-8647-1054D3FF7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21" name="Line 13">
                <a:extLst>
                  <a:ext uri="{FF2B5EF4-FFF2-40B4-BE49-F238E27FC236}">
                    <a16:creationId xmlns="" xmlns:a16="http://schemas.microsoft.com/office/drawing/2014/main" id="{256FD896-BEF3-41A5-B7AE-8C0C49912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22" name="Line 14">
                <a:extLst>
                  <a:ext uri="{FF2B5EF4-FFF2-40B4-BE49-F238E27FC236}">
                    <a16:creationId xmlns="" xmlns:a16="http://schemas.microsoft.com/office/drawing/2014/main" id="{AA66642E-D585-425C-94D3-093B0DC0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23" name="Line 15">
                <a:extLst>
                  <a:ext uri="{FF2B5EF4-FFF2-40B4-BE49-F238E27FC236}">
                    <a16:creationId xmlns="" xmlns:a16="http://schemas.microsoft.com/office/drawing/2014/main" id="{BD3CA2D1-4CCD-4641-B698-46FABA007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24" name="Line 16">
                <a:extLst>
                  <a:ext uri="{FF2B5EF4-FFF2-40B4-BE49-F238E27FC236}">
                    <a16:creationId xmlns="" xmlns:a16="http://schemas.microsoft.com/office/drawing/2014/main" id="{CD7478C1-4778-4A60-951F-08AED128C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14" name="Text Box 17">
              <a:extLst>
                <a:ext uri="{FF2B5EF4-FFF2-40B4-BE49-F238E27FC236}">
                  <a16:creationId xmlns="" xmlns:a16="http://schemas.microsoft.com/office/drawing/2014/main" id="{647EED69-5265-438E-B077-5AE15B65C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5" name="Text Box 18">
              <a:extLst>
                <a:ext uri="{FF2B5EF4-FFF2-40B4-BE49-F238E27FC236}">
                  <a16:creationId xmlns="" xmlns:a16="http://schemas.microsoft.com/office/drawing/2014/main" id="{527903AE-F2D1-4A0A-A7CB-1D11C1D8E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6" name="Text Box 19">
              <a:extLst>
                <a:ext uri="{FF2B5EF4-FFF2-40B4-BE49-F238E27FC236}">
                  <a16:creationId xmlns="" xmlns:a16="http://schemas.microsoft.com/office/drawing/2014/main" id="{A8E92757-BAF1-404E-BD3F-5926377CC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7" name="Text Box 20">
              <a:extLst>
                <a:ext uri="{FF2B5EF4-FFF2-40B4-BE49-F238E27FC236}">
                  <a16:creationId xmlns="" xmlns:a16="http://schemas.microsoft.com/office/drawing/2014/main" id="{1D4706BC-7B1E-4F00-91EC-3C1FB259F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18" name="AutoShape 21">
              <a:extLst>
                <a:ext uri="{FF2B5EF4-FFF2-40B4-BE49-F238E27FC236}">
                  <a16:creationId xmlns="" xmlns:a16="http://schemas.microsoft.com/office/drawing/2014/main" id="{9C82D267-B342-4989-AFF4-8E302FCF6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19" name="Text Box 22">
              <a:extLst>
                <a:ext uri="{FF2B5EF4-FFF2-40B4-BE49-F238E27FC236}">
                  <a16:creationId xmlns="" xmlns:a16="http://schemas.microsoft.com/office/drawing/2014/main" id="{879F352F-7A3D-4894-B218-6D5DD02DA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20" name="Oval 11">
              <a:extLst>
                <a:ext uri="{FF2B5EF4-FFF2-40B4-BE49-F238E27FC236}">
                  <a16:creationId xmlns="" xmlns:a16="http://schemas.microsoft.com/office/drawing/2014/main" id="{3131023A-4D30-4B71-82ED-FB113312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="" xmlns:a16="http://schemas.microsoft.com/office/drawing/2014/main" id="{64778881-7EFA-49DC-A57F-7A4BECBFDB9D}"/>
                  </a:ext>
                </a:extLst>
              </p14:cNvPr>
              <p14:cNvContentPartPr/>
              <p14:nvPr/>
            </p14:nvContentPartPr>
            <p14:xfrm>
              <a:off x="1760400" y="3590280"/>
              <a:ext cx="9508680" cy="3216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4778881-7EFA-49DC-A57F-7A4BECBFDB9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51040" y="3580920"/>
                <a:ext cx="9527400" cy="323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3458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Optimal Policy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168846" cy="2039539"/>
          </a:xfrm>
        </p:spPr>
        <p:txBody>
          <a:bodyPr/>
          <a:lstStyle/>
          <a:p>
            <a:r>
              <a:rPr lang="en-US" sz="2800" dirty="0"/>
              <a:t>Let’s imagine we have the optimal q-values:</a:t>
            </a:r>
          </a:p>
          <a:p>
            <a:endParaRPr lang="en-US" sz="28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800" dirty="0"/>
              <a:t>Completely trivial to decide!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Important lesson: actions are easier to select from q-values than values!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611054" y="3885209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25137" y="3872877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341394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Bellman Equations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5" y="1219677"/>
            <a:ext cx="8551863" cy="514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1850" y="2057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How to be optimal: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1: Take correct first action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2: Keep being optimal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5279409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leads to </a:t>
            </a:r>
            <a:r>
              <a:rPr lang="en-US" altLang="ja-JP" sz="2800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Bellman Equations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, which </a:t>
            </a:r>
            <a:r>
              <a:rPr lang="en-US" altLang="ja-JP" sz="2800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characterize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the </a:t>
            </a:r>
            <a:r>
              <a:rPr lang="en-US" altLang="ja-JP" sz="2800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relationship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amongst optimal utility values</a:t>
            </a:r>
          </a:p>
          <a:p>
            <a:endParaRPr lang="en-US" altLang="ja-JP" sz="28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altLang="ja-JP" sz="2800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Necessary and sufficient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conditions for optimality</a:t>
            </a:r>
          </a:p>
          <a:p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Solution is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altLang="ja-JP" sz="2800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unique</a:t>
            </a:r>
            <a:endParaRPr lang="en-US" sz="14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043904" y="2899460"/>
            <a:ext cx="3626182" cy="477549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043900" y="43561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050530" y="3508825"/>
            <a:ext cx="6547885" cy="699182"/>
          </a:xfrm>
          <a:prstGeom prst="rect">
            <a:avLst/>
          </a:prstGeom>
          <a:noFill/>
          <a:ln/>
          <a:effectLst/>
        </p:spPr>
      </p:pic>
      <p:grpSp>
        <p:nvGrpSpPr>
          <p:cNvPr id="26" name="Group 4">
            <a:extLst>
              <a:ext uri="{FF2B5EF4-FFF2-40B4-BE49-F238E27FC236}">
                <a16:creationId xmlns="" xmlns:a16="http://schemas.microsoft.com/office/drawing/2014/main" id="{FC05AC7D-E2BA-4E41-8EC1-144DD29C5589}"/>
              </a:ext>
            </a:extLst>
          </p:cNvPr>
          <p:cNvGrpSpPr>
            <a:grpSpLocks/>
          </p:cNvGrpSpPr>
          <p:nvPr/>
        </p:nvGrpSpPr>
        <p:grpSpPr bwMode="auto">
          <a:xfrm>
            <a:off x="8304936" y="776248"/>
            <a:ext cx="3735653" cy="3839526"/>
            <a:chOff x="2400" y="1401"/>
            <a:chExt cx="1202" cy="1255"/>
          </a:xfrm>
        </p:grpSpPr>
        <p:sp>
          <p:nvSpPr>
            <p:cNvPr id="49" name="AutoShape 5">
              <a:extLst>
                <a:ext uri="{FF2B5EF4-FFF2-40B4-BE49-F238E27FC236}">
                  <a16:creationId xmlns="" xmlns:a16="http://schemas.microsoft.com/office/drawing/2014/main" id="{CBFA3719-31C0-4FBF-8A2E-0EA643B6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50" name="Group 6">
              <a:extLst>
                <a:ext uri="{FF2B5EF4-FFF2-40B4-BE49-F238E27FC236}">
                  <a16:creationId xmlns="" xmlns:a16="http://schemas.microsoft.com/office/drawing/2014/main" id="{F6B36F7C-C2EA-432F-8089-7317C0090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63" name="Line 7">
                <a:extLst>
                  <a:ext uri="{FF2B5EF4-FFF2-40B4-BE49-F238E27FC236}">
                    <a16:creationId xmlns="" xmlns:a16="http://schemas.microsoft.com/office/drawing/2014/main" id="{D2DA78A5-1FA0-4544-8515-FDBECE6B7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4" name="Line 8">
                <a:extLst>
                  <a:ext uri="{FF2B5EF4-FFF2-40B4-BE49-F238E27FC236}">
                    <a16:creationId xmlns="" xmlns:a16="http://schemas.microsoft.com/office/drawing/2014/main" id="{AD9721AE-D48F-4236-AD5E-11D0C51E1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5" name="Line 9">
                <a:extLst>
                  <a:ext uri="{FF2B5EF4-FFF2-40B4-BE49-F238E27FC236}">
                    <a16:creationId xmlns="" xmlns:a16="http://schemas.microsoft.com/office/drawing/2014/main" id="{04A0A858-7186-49E4-A6C7-BD9006B06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6" name="Line 10">
                <a:extLst>
                  <a:ext uri="{FF2B5EF4-FFF2-40B4-BE49-F238E27FC236}">
                    <a16:creationId xmlns="" xmlns:a16="http://schemas.microsoft.com/office/drawing/2014/main" id="{A6443669-3C19-4088-93AF-9E385D804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1" name="Group 12">
              <a:extLst>
                <a:ext uri="{FF2B5EF4-FFF2-40B4-BE49-F238E27FC236}">
                  <a16:creationId xmlns="" xmlns:a16="http://schemas.microsoft.com/office/drawing/2014/main" id="{1EFD847C-D48D-468B-8647-1054D3FF7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59" name="Line 13">
                <a:extLst>
                  <a:ext uri="{FF2B5EF4-FFF2-40B4-BE49-F238E27FC236}">
                    <a16:creationId xmlns="" xmlns:a16="http://schemas.microsoft.com/office/drawing/2014/main" id="{256FD896-BEF3-41A5-B7AE-8C0C49912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0" name="Line 14">
                <a:extLst>
                  <a:ext uri="{FF2B5EF4-FFF2-40B4-BE49-F238E27FC236}">
                    <a16:creationId xmlns="" xmlns:a16="http://schemas.microsoft.com/office/drawing/2014/main" id="{AA66642E-D585-425C-94D3-093B0DC0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1" name="Line 15">
                <a:extLst>
                  <a:ext uri="{FF2B5EF4-FFF2-40B4-BE49-F238E27FC236}">
                    <a16:creationId xmlns="" xmlns:a16="http://schemas.microsoft.com/office/drawing/2014/main" id="{BD3CA2D1-4CCD-4641-B698-46FABA007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2" name="Line 16">
                <a:extLst>
                  <a:ext uri="{FF2B5EF4-FFF2-40B4-BE49-F238E27FC236}">
                    <a16:creationId xmlns="" xmlns:a16="http://schemas.microsoft.com/office/drawing/2014/main" id="{CD7478C1-4778-4A60-951F-08AED128C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2" name="Text Box 17">
              <a:extLst>
                <a:ext uri="{FF2B5EF4-FFF2-40B4-BE49-F238E27FC236}">
                  <a16:creationId xmlns="" xmlns:a16="http://schemas.microsoft.com/office/drawing/2014/main" id="{647EED69-5265-438E-B077-5AE15B65C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3" name="Text Box 18">
              <a:extLst>
                <a:ext uri="{FF2B5EF4-FFF2-40B4-BE49-F238E27FC236}">
                  <a16:creationId xmlns="" xmlns:a16="http://schemas.microsoft.com/office/drawing/2014/main" id="{527903AE-F2D1-4A0A-A7CB-1D11C1D8E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4" name="Text Box 19">
              <a:extLst>
                <a:ext uri="{FF2B5EF4-FFF2-40B4-BE49-F238E27FC236}">
                  <a16:creationId xmlns="" xmlns:a16="http://schemas.microsoft.com/office/drawing/2014/main" id="{A8E92757-BAF1-404E-BD3F-5926377CC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55" name="Text Box 20">
              <a:extLst>
                <a:ext uri="{FF2B5EF4-FFF2-40B4-BE49-F238E27FC236}">
                  <a16:creationId xmlns="" xmlns:a16="http://schemas.microsoft.com/office/drawing/2014/main" id="{1D4706BC-7B1E-4F00-91EC-3C1FB259F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56" name="AutoShape 21">
              <a:extLst>
                <a:ext uri="{FF2B5EF4-FFF2-40B4-BE49-F238E27FC236}">
                  <a16:creationId xmlns="" xmlns:a16="http://schemas.microsoft.com/office/drawing/2014/main" id="{9C82D267-B342-4989-AFF4-8E302FCF6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7" name="Text Box 22">
              <a:extLst>
                <a:ext uri="{FF2B5EF4-FFF2-40B4-BE49-F238E27FC236}">
                  <a16:creationId xmlns="" xmlns:a16="http://schemas.microsoft.com/office/drawing/2014/main" id="{879F352F-7A3D-4894-B218-6D5DD02DA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Oval 11">
              <a:extLst>
                <a:ext uri="{FF2B5EF4-FFF2-40B4-BE49-F238E27FC236}">
                  <a16:creationId xmlns="" xmlns:a16="http://schemas.microsoft.com/office/drawing/2014/main" id="{3131023A-4D30-4B71-82ED-FB113312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Bellman Equations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8369705" y="4761598"/>
            <a:ext cx="3873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>
                <a:solidFill>
                  <a:srgbClr val="0070C0"/>
                </a:solidFill>
                <a:ea typeface="ＭＳ Ｐゴシック" pitchFamily="34" charset="-128"/>
                <a:cs typeface="Calibri"/>
              </a:rPr>
              <a:t>Expectimax</a:t>
            </a:r>
            <a:r>
              <a:rPr lang="en-US" altLang="ja-JP" sz="2400" dirty="0">
                <a:solidFill>
                  <a:srgbClr val="0070C0"/>
                </a:solidFill>
                <a:ea typeface="ＭＳ Ｐゴシック" pitchFamily="34" charset="-128"/>
                <a:cs typeface="Calibri"/>
              </a:rPr>
              <a:t>-like computation</a:t>
            </a:r>
            <a:endParaRPr 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19F6A268-1EA6-4AE6-ADEA-CB748785D424}"/>
                  </a:ext>
                </a:extLst>
              </p14:cNvPr>
              <p14:cNvContentPartPr/>
              <p14:nvPr/>
            </p14:nvContentPartPr>
            <p14:xfrm>
              <a:off x="407520" y="84960"/>
              <a:ext cx="11723760" cy="6399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F6A268-1EA6-4AE6-ADEA-CB748785D42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8160" y="75600"/>
                <a:ext cx="11742480" cy="641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40559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5279409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leads to </a:t>
            </a:r>
            <a:r>
              <a:rPr lang="en-US" altLang="ja-JP" sz="2800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Bellman Equations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, which </a:t>
            </a:r>
            <a:r>
              <a:rPr lang="en-US" altLang="ja-JP" sz="2800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characterize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the </a:t>
            </a:r>
            <a:r>
              <a:rPr lang="en-US" altLang="ja-JP" sz="2800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relationship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amongst optimal utility values</a:t>
            </a:r>
          </a:p>
          <a:p>
            <a:endParaRPr lang="en-US" altLang="ja-JP" sz="28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altLang="ja-JP" sz="2800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Necessary and sufficient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conditions for optimality</a:t>
            </a:r>
          </a:p>
          <a:p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Solution is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altLang="ja-JP" sz="2800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unique</a:t>
            </a:r>
            <a:endParaRPr lang="en-US" sz="14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043904" y="2899460"/>
            <a:ext cx="3626182" cy="477549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043900" y="43561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050530" y="3508825"/>
            <a:ext cx="6547885" cy="699182"/>
          </a:xfrm>
          <a:prstGeom prst="rect">
            <a:avLst/>
          </a:prstGeom>
          <a:noFill/>
          <a:ln/>
          <a:effectLst/>
        </p:spPr>
      </p:pic>
      <p:grpSp>
        <p:nvGrpSpPr>
          <p:cNvPr id="26" name="Group 4">
            <a:extLst>
              <a:ext uri="{FF2B5EF4-FFF2-40B4-BE49-F238E27FC236}">
                <a16:creationId xmlns="" xmlns:a16="http://schemas.microsoft.com/office/drawing/2014/main" id="{FC05AC7D-E2BA-4E41-8EC1-144DD29C5589}"/>
              </a:ext>
            </a:extLst>
          </p:cNvPr>
          <p:cNvGrpSpPr>
            <a:grpSpLocks/>
          </p:cNvGrpSpPr>
          <p:nvPr/>
        </p:nvGrpSpPr>
        <p:grpSpPr bwMode="auto">
          <a:xfrm>
            <a:off x="8304936" y="776248"/>
            <a:ext cx="3735653" cy="3839526"/>
            <a:chOff x="2400" y="1401"/>
            <a:chExt cx="1202" cy="1255"/>
          </a:xfrm>
        </p:grpSpPr>
        <p:sp>
          <p:nvSpPr>
            <p:cNvPr id="49" name="AutoShape 5">
              <a:extLst>
                <a:ext uri="{FF2B5EF4-FFF2-40B4-BE49-F238E27FC236}">
                  <a16:creationId xmlns="" xmlns:a16="http://schemas.microsoft.com/office/drawing/2014/main" id="{CBFA3719-31C0-4FBF-8A2E-0EA643B6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50" name="Group 6">
              <a:extLst>
                <a:ext uri="{FF2B5EF4-FFF2-40B4-BE49-F238E27FC236}">
                  <a16:creationId xmlns="" xmlns:a16="http://schemas.microsoft.com/office/drawing/2014/main" id="{F6B36F7C-C2EA-432F-8089-7317C0090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63" name="Line 7">
                <a:extLst>
                  <a:ext uri="{FF2B5EF4-FFF2-40B4-BE49-F238E27FC236}">
                    <a16:creationId xmlns="" xmlns:a16="http://schemas.microsoft.com/office/drawing/2014/main" id="{D2DA78A5-1FA0-4544-8515-FDBECE6B7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4" name="Line 8">
                <a:extLst>
                  <a:ext uri="{FF2B5EF4-FFF2-40B4-BE49-F238E27FC236}">
                    <a16:creationId xmlns="" xmlns:a16="http://schemas.microsoft.com/office/drawing/2014/main" id="{AD9721AE-D48F-4236-AD5E-11D0C51E1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5" name="Line 9">
                <a:extLst>
                  <a:ext uri="{FF2B5EF4-FFF2-40B4-BE49-F238E27FC236}">
                    <a16:creationId xmlns="" xmlns:a16="http://schemas.microsoft.com/office/drawing/2014/main" id="{04A0A858-7186-49E4-A6C7-BD9006B06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6" name="Line 10">
                <a:extLst>
                  <a:ext uri="{FF2B5EF4-FFF2-40B4-BE49-F238E27FC236}">
                    <a16:creationId xmlns="" xmlns:a16="http://schemas.microsoft.com/office/drawing/2014/main" id="{A6443669-3C19-4088-93AF-9E385D804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1" name="Group 12">
              <a:extLst>
                <a:ext uri="{FF2B5EF4-FFF2-40B4-BE49-F238E27FC236}">
                  <a16:creationId xmlns="" xmlns:a16="http://schemas.microsoft.com/office/drawing/2014/main" id="{1EFD847C-D48D-468B-8647-1054D3FF7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59" name="Line 13">
                <a:extLst>
                  <a:ext uri="{FF2B5EF4-FFF2-40B4-BE49-F238E27FC236}">
                    <a16:creationId xmlns="" xmlns:a16="http://schemas.microsoft.com/office/drawing/2014/main" id="{256FD896-BEF3-41A5-B7AE-8C0C49912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0" name="Line 14">
                <a:extLst>
                  <a:ext uri="{FF2B5EF4-FFF2-40B4-BE49-F238E27FC236}">
                    <a16:creationId xmlns="" xmlns:a16="http://schemas.microsoft.com/office/drawing/2014/main" id="{AA66642E-D585-425C-94D3-093B0DC0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1" name="Line 15">
                <a:extLst>
                  <a:ext uri="{FF2B5EF4-FFF2-40B4-BE49-F238E27FC236}">
                    <a16:creationId xmlns="" xmlns:a16="http://schemas.microsoft.com/office/drawing/2014/main" id="{BD3CA2D1-4CCD-4641-B698-46FABA007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2" name="Line 16">
                <a:extLst>
                  <a:ext uri="{FF2B5EF4-FFF2-40B4-BE49-F238E27FC236}">
                    <a16:creationId xmlns="" xmlns:a16="http://schemas.microsoft.com/office/drawing/2014/main" id="{CD7478C1-4778-4A60-951F-08AED128C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2" name="Text Box 17">
              <a:extLst>
                <a:ext uri="{FF2B5EF4-FFF2-40B4-BE49-F238E27FC236}">
                  <a16:creationId xmlns="" xmlns:a16="http://schemas.microsoft.com/office/drawing/2014/main" id="{647EED69-5265-438E-B077-5AE15B65C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3" name="Text Box 18">
              <a:extLst>
                <a:ext uri="{FF2B5EF4-FFF2-40B4-BE49-F238E27FC236}">
                  <a16:creationId xmlns="" xmlns:a16="http://schemas.microsoft.com/office/drawing/2014/main" id="{527903AE-F2D1-4A0A-A7CB-1D11C1D8E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4" name="Text Box 19">
              <a:extLst>
                <a:ext uri="{FF2B5EF4-FFF2-40B4-BE49-F238E27FC236}">
                  <a16:creationId xmlns="" xmlns:a16="http://schemas.microsoft.com/office/drawing/2014/main" id="{A8E92757-BAF1-404E-BD3F-5926377CC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55" name="Text Box 20">
              <a:extLst>
                <a:ext uri="{FF2B5EF4-FFF2-40B4-BE49-F238E27FC236}">
                  <a16:creationId xmlns="" xmlns:a16="http://schemas.microsoft.com/office/drawing/2014/main" id="{1D4706BC-7B1E-4F00-91EC-3C1FB259F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56" name="AutoShape 21">
              <a:extLst>
                <a:ext uri="{FF2B5EF4-FFF2-40B4-BE49-F238E27FC236}">
                  <a16:creationId xmlns="" xmlns:a16="http://schemas.microsoft.com/office/drawing/2014/main" id="{9C82D267-B342-4989-AFF4-8E302FCF6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7" name="Text Box 22">
              <a:extLst>
                <a:ext uri="{FF2B5EF4-FFF2-40B4-BE49-F238E27FC236}">
                  <a16:creationId xmlns="" xmlns:a16="http://schemas.microsoft.com/office/drawing/2014/main" id="{879F352F-7A3D-4894-B218-6D5DD02DA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Oval 11">
              <a:extLst>
                <a:ext uri="{FF2B5EF4-FFF2-40B4-BE49-F238E27FC236}">
                  <a16:creationId xmlns="" xmlns:a16="http://schemas.microsoft.com/office/drawing/2014/main" id="{3131023A-4D30-4B71-82ED-FB113312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Bellman Equations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8304936" y="4670843"/>
            <a:ext cx="3873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>
                <a:solidFill>
                  <a:srgbClr val="0070C0"/>
                </a:solidFill>
                <a:ea typeface="ＭＳ Ｐゴシック" pitchFamily="34" charset="-128"/>
                <a:cs typeface="Calibri"/>
              </a:rPr>
              <a:t>Expectimax</a:t>
            </a:r>
            <a:r>
              <a:rPr lang="en-US" altLang="ja-JP" sz="2400" dirty="0">
                <a:solidFill>
                  <a:srgbClr val="0070C0"/>
                </a:solidFill>
                <a:ea typeface="ＭＳ Ｐゴシック" pitchFamily="34" charset="-128"/>
                <a:cs typeface="Calibri"/>
              </a:rPr>
              <a:t>-like computation with one-step </a:t>
            </a:r>
            <a:r>
              <a:rPr lang="en-US" altLang="ja-JP" sz="2400" dirty="0" err="1">
                <a:solidFill>
                  <a:srgbClr val="0070C0"/>
                </a:solidFill>
                <a:ea typeface="ＭＳ Ｐゴシック" pitchFamily="34" charset="-128"/>
                <a:cs typeface="Calibri"/>
              </a:rPr>
              <a:t>lookahead</a:t>
            </a:r>
            <a:r>
              <a:rPr lang="en-US" altLang="ja-JP" sz="2400" dirty="0">
                <a:solidFill>
                  <a:srgbClr val="0070C0"/>
                </a:solidFill>
                <a:ea typeface="ＭＳ Ｐゴシック" pitchFamily="34" charset="-128"/>
                <a:cs typeface="Calibri"/>
              </a:rPr>
              <a:t> and a “perfect” heuristic at leaf nodes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601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32EB5-AEBF-4BB7-AC6D-AAA6EBDB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Expectimax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9D74CE36-7AF9-4415-8EB8-6BF292B50D91}"/>
              </a:ext>
            </a:extLst>
          </p:cNvPr>
          <p:cNvGrpSpPr>
            <a:grpSpLocks/>
          </p:cNvGrpSpPr>
          <p:nvPr/>
        </p:nvGrpSpPr>
        <p:grpSpPr bwMode="auto">
          <a:xfrm>
            <a:off x="4839565" y="552092"/>
            <a:ext cx="2510141" cy="5765274"/>
            <a:chOff x="4085" y="960"/>
            <a:chExt cx="1345" cy="3071"/>
          </a:xfrm>
        </p:grpSpPr>
        <p:grpSp>
          <p:nvGrpSpPr>
            <p:cNvPr id="5" name="Group 5">
              <a:extLst>
                <a:ext uri="{FF2B5EF4-FFF2-40B4-BE49-F238E27FC236}">
                  <a16:creationId xmlns="" xmlns:a16="http://schemas.microsoft.com/office/drawing/2014/main" id="{3667C397-4FE7-4627-880C-E596D7B80A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44" name="AutoShape 6">
                <a:extLst>
                  <a:ext uri="{FF2B5EF4-FFF2-40B4-BE49-F238E27FC236}">
                    <a16:creationId xmlns="" xmlns:a16="http://schemas.microsoft.com/office/drawing/2014/main" id="{FFA93214-7E67-4692-BDDA-3F270CAE9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7">
                <a:extLst>
                  <a:ext uri="{FF2B5EF4-FFF2-40B4-BE49-F238E27FC236}">
                    <a16:creationId xmlns="" xmlns:a16="http://schemas.microsoft.com/office/drawing/2014/main" id="{781F720D-463C-4F5D-B54E-BBB04DF610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58" name="Line 8">
                  <a:extLst>
                    <a:ext uri="{FF2B5EF4-FFF2-40B4-BE49-F238E27FC236}">
                      <a16:creationId xmlns="" xmlns:a16="http://schemas.microsoft.com/office/drawing/2014/main" id="{5A67EB00-090C-4F90-A43C-C2FFEED989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9">
                  <a:extLst>
                    <a:ext uri="{FF2B5EF4-FFF2-40B4-BE49-F238E27FC236}">
                      <a16:creationId xmlns="" xmlns:a16="http://schemas.microsoft.com/office/drawing/2014/main" id="{E9962FBA-A4AD-4BEC-B423-63A23D903E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0">
                  <a:extLst>
                    <a:ext uri="{FF2B5EF4-FFF2-40B4-BE49-F238E27FC236}">
                      <a16:creationId xmlns="" xmlns:a16="http://schemas.microsoft.com/office/drawing/2014/main" id="{4A95E172-E7A9-4EE2-8F3D-81357F6813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1">
                  <a:extLst>
                    <a:ext uri="{FF2B5EF4-FFF2-40B4-BE49-F238E27FC236}">
                      <a16:creationId xmlns="" xmlns:a16="http://schemas.microsoft.com/office/drawing/2014/main" id="{54653F7F-140E-4A06-94C6-AAAFB3457F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6" name="Oval 12">
                <a:extLst>
                  <a:ext uri="{FF2B5EF4-FFF2-40B4-BE49-F238E27FC236}">
                    <a16:creationId xmlns="" xmlns:a16="http://schemas.microsoft.com/office/drawing/2014/main" id="{A07B0877-0386-488C-AC69-81F784301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13">
                <a:extLst>
                  <a:ext uri="{FF2B5EF4-FFF2-40B4-BE49-F238E27FC236}">
                    <a16:creationId xmlns="" xmlns:a16="http://schemas.microsoft.com/office/drawing/2014/main" id="{C1DE2609-9742-4F54-9920-871A63513C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54" name="Line 14">
                  <a:extLst>
                    <a:ext uri="{FF2B5EF4-FFF2-40B4-BE49-F238E27FC236}">
                      <a16:creationId xmlns="" xmlns:a16="http://schemas.microsoft.com/office/drawing/2014/main" id="{9CDEE947-56A5-4A3D-BC8C-8A189EE043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5">
                  <a:extLst>
                    <a:ext uri="{FF2B5EF4-FFF2-40B4-BE49-F238E27FC236}">
                      <a16:creationId xmlns="" xmlns:a16="http://schemas.microsoft.com/office/drawing/2014/main" id="{BC3E2622-0ABA-49EB-8121-41E9ADF2EE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6">
                  <a:extLst>
                    <a:ext uri="{FF2B5EF4-FFF2-40B4-BE49-F238E27FC236}">
                      <a16:creationId xmlns="" xmlns:a16="http://schemas.microsoft.com/office/drawing/2014/main" id="{3D33F75A-396D-4F66-B873-8CF4E300A3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17">
                  <a:extLst>
                    <a:ext uri="{FF2B5EF4-FFF2-40B4-BE49-F238E27FC236}">
                      <a16:creationId xmlns="" xmlns:a16="http://schemas.microsoft.com/office/drawing/2014/main" id="{BA7EBF27-4EA0-4849-8DC2-68A33AFA2F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" name="Text Box 18">
                <a:extLst>
                  <a:ext uri="{FF2B5EF4-FFF2-40B4-BE49-F238E27FC236}">
                    <a16:creationId xmlns="" xmlns:a16="http://schemas.microsoft.com/office/drawing/2014/main" id="{BE7CFD50-0F75-46B3-B322-9827B0914B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dirty="0"/>
              </a:p>
            </p:txBody>
          </p:sp>
          <p:sp>
            <p:nvSpPr>
              <p:cNvPr id="49" name="Text Box 19">
                <a:extLst>
                  <a:ext uri="{FF2B5EF4-FFF2-40B4-BE49-F238E27FC236}">
                    <a16:creationId xmlns="" xmlns:a16="http://schemas.microsoft.com/office/drawing/2014/main" id="{F33C68F1-70E2-4AF2-9791-20E1B71437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50" name="Text Box 20">
                <a:extLst>
                  <a:ext uri="{FF2B5EF4-FFF2-40B4-BE49-F238E27FC236}">
                    <a16:creationId xmlns="" xmlns:a16="http://schemas.microsoft.com/office/drawing/2014/main" id="{B32FCCF3-29BA-4E28-8FA2-3A6ED11536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51" name="Text Box 21">
                <a:extLst>
                  <a:ext uri="{FF2B5EF4-FFF2-40B4-BE49-F238E27FC236}">
                    <a16:creationId xmlns="" xmlns:a16="http://schemas.microsoft.com/office/drawing/2014/main" id="{D5845E78-EE87-48C9-AB62-AB050B7BF7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2" name="AutoShape 22">
                <a:extLst>
                  <a:ext uri="{FF2B5EF4-FFF2-40B4-BE49-F238E27FC236}">
                    <a16:creationId xmlns="" xmlns:a16="http://schemas.microsoft.com/office/drawing/2014/main" id="{5936D3BB-076F-4D21-9B6D-A0C1F0D2F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53" name="Text Box 23">
                <a:extLst>
                  <a:ext uri="{FF2B5EF4-FFF2-40B4-BE49-F238E27FC236}">
                    <a16:creationId xmlns="" xmlns:a16="http://schemas.microsoft.com/office/drawing/2014/main" id="{D7CE765F-2E85-489B-9481-61AB718DD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6" name="Group 24">
              <a:extLst>
                <a:ext uri="{FF2B5EF4-FFF2-40B4-BE49-F238E27FC236}">
                  <a16:creationId xmlns="" xmlns:a16="http://schemas.microsoft.com/office/drawing/2014/main" id="{F95CD2A7-4CEC-453F-AC98-731264094B8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26" name="AutoShape 25">
                <a:extLst>
                  <a:ext uri="{FF2B5EF4-FFF2-40B4-BE49-F238E27FC236}">
                    <a16:creationId xmlns="" xmlns:a16="http://schemas.microsoft.com/office/drawing/2014/main" id="{5E23B97E-5C02-4558-B2C0-ACBE52925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="" xmlns:a16="http://schemas.microsoft.com/office/drawing/2014/main" id="{493C3DF6-9523-4722-A002-3909CF988C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" name="Line 27">
                  <a:extLst>
                    <a:ext uri="{FF2B5EF4-FFF2-40B4-BE49-F238E27FC236}">
                      <a16:creationId xmlns="" xmlns:a16="http://schemas.microsoft.com/office/drawing/2014/main" id="{52012301-7CFB-4323-957B-69DC659357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8">
                  <a:extLst>
                    <a:ext uri="{FF2B5EF4-FFF2-40B4-BE49-F238E27FC236}">
                      <a16:creationId xmlns="" xmlns:a16="http://schemas.microsoft.com/office/drawing/2014/main" id="{0730FB3B-7B6F-4CA5-8F50-57A8451054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29">
                  <a:extLst>
                    <a:ext uri="{FF2B5EF4-FFF2-40B4-BE49-F238E27FC236}">
                      <a16:creationId xmlns="" xmlns:a16="http://schemas.microsoft.com/office/drawing/2014/main" id="{08EA9CF1-CD9E-4BD4-B4D0-FAB9D72F8D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30">
                  <a:extLst>
                    <a:ext uri="{FF2B5EF4-FFF2-40B4-BE49-F238E27FC236}">
                      <a16:creationId xmlns="" xmlns:a16="http://schemas.microsoft.com/office/drawing/2014/main" id="{6FE46109-0BE9-4D1C-8EA7-A3B0FB58BC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" name="Oval 31">
                <a:extLst>
                  <a:ext uri="{FF2B5EF4-FFF2-40B4-BE49-F238E27FC236}">
                    <a16:creationId xmlns="" xmlns:a16="http://schemas.microsoft.com/office/drawing/2014/main" id="{863994A7-22EB-4FCB-853D-776EB02E3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32">
                <a:extLst>
                  <a:ext uri="{FF2B5EF4-FFF2-40B4-BE49-F238E27FC236}">
                    <a16:creationId xmlns="" xmlns:a16="http://schemas.microsoft.com/office/drawing/2014/main" id="{661D3409-1E3A-4DD5-8695-08F798A0FF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6" name="Line 33">
                  <a:extLst>
                    <a:ext uri="{FF2B5EF4-FFF2-40B4-BE49-F238E27FC236}">
                      <a16:creationId xmlns="" xmlns:a16="http://schemas.microsoft.com/office/drawing/2014/main" id="{7E3315C8-257F-4FD0-AD38-9E34D08B2A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34">
                  <a:extLst>
                    <a:ext uri="{FF2B5EF4-FFF2-40B4-BE49-F238E27FC236}">
                      <a16:creationId xmlns="" xmlns:a16="http://schemas.microsoft.com/office/drawing/2014/main" id="{D1D70584-16A9-4324-AD47-266202F671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35">
                  <a:extLst>
                    <a:ext uri="{FF2B5EF4-FFF2-40B4-BE49-F238E27FC236}">
                      <a16:creationId xmlns="" xmlns:a16="http://schemas.microsoft.com/office/drawing/2014/main" id="{FBE855EA-3B33-4763-BDEC-C4722A9704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36">
                  <a:extLst>
                    <a:ext uri="{FF2B5EF4-FFF2-40B4-BE49-F238E27FC236}">
                      <a16:creationId xmlns="" xmlns:a16="http://schemas.microsoft.com/office/drawing/2014/main" id="{CA0E6B5C-888E-4540-B8E8-A866427430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" name="Text Box 37">
                <a:extLst>
                  <a:ext uri="{FF2B5EF4-FFF2-40B4-BE49-F238E27FC236}">
                    <a16:creationId xmlns="" xmlns:a16="http://schemas.microsoft.com/office/drawing/2014/main" id="{B1B529C9-A1C9-4DAB-884F-D2814C04D6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1" name="Text Box 38">
                <a:extLst>
                  <a:ext uri="{FF2B5EF4-FFF2-40B4-BE49-F238E27FC236}">
                    <a16:creationId xmlns="" xmlns:a16="http://schemas.microsoft.com/office/drawing/2014/main" id="{FF97311C-B8DC-48E2-9C25-D4654E85D7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2" name="Text Box 39">
                <a:extLst>
                  <a:ext uri="{FF2B5EF4-FFF2-40B4-BE49-F238E27FC236}">
                    <a16:creationId xmlns="" xmlns:a16="http://schemas.microsoft.com/office/drawing/2014/main" id="{E3488549-0442-4B25-865F-7D6965ED7A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3" name="Text Box 40">
                <a:extLst>
                  <a:ext uri="{FF2B5EF4-FFF2-40B4-BE49-F238E27FC236}">
                    <a16:creationId xmlns="" xmlns:a16="http://schemas.microsoft.com/office/drawing/2014/main" id="{05F6496C-7275-442D-A81A-FD6A2A34DD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4" name="AutoShape 41">
                <a:extLst>
                  <a:ext uri="{FF2B5EF4-FFF2-40B4-BE49-F238E27FC236}">
                    <a16:creationId xmlns="" xmlns:a16="http://schemas.microsoft.com/office/drawing/2014/main" id="{90D6F13E-EF17-4FEC-BC36-9077F48B5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5" name="Text Box 42">
                <a:extLst>
                  <a:ext uri="{FF2B5EF4-FFF2-40B4-BE49-F238E27FC236}">
                    <a16:creationId xmlns="" xmlns:a16="http://schemas.microsoft.com/office/drawing/2014/main" id="{0EFD07F9-04C2-43F5-BD84-4E5F23D362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7" name="Group 43">
              <a:extLst>
                <a:ext uri="{FF2B5EF4-FFF2-40B4-BE49-F238E27FC236}">
                  <a16:creationId xmlns="" xmlns:a16="http://schemas.microsoft.com/office/drawing/2014/main" id="{DF5F902C-3870-47B0-B511-A7E8AE2CA2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8" name="AutoShape 44">
                <a:extLst>
                  <a:ext uri="{FF2B5EF4-FFF2-40B4-BE49-F238E27FC236}">
                    <a16:creationId xmlns="" xmlns:a16="http://schemas.microsoft.com/office/drawing/2014/main" id="{C97C9217-F4A1-4BA6-A4ED-160369741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45">
                <a:extLst>
                  <a:ext uri="{FF2B5EF4-FFF2-40B4-BE49-F238E27FC236}">
                    <a16:creationId xmlns="" xmlns:a16="http://schemas.microsoft.com/office/drawing/2014/main" id="{97B10044-0FDB-4B08-AE33-671706D433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22" name="Line 46">
                  <a:extLst>
                    <a:ext uri="{FF2B5EF4-FFF2-40B4-BE49-F238E27FC236}">
                      <a16:creationId xmlns="" xmlns:a16="http://schemas.microsoft.com/office/drawing/2014/main" id="{D2DD59B2-AEB5-4FE5-A5C0-3AA2F94AE4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47">
                  <a:extLst>
                    <a:ext uri="{FF2B5EF4-FFF2-40B4-BE49-F238E27FC236}">
                      <a16:creationId xmlns="" xmlns:a16="http://schemas.microsoft.com/office/drawing/2014/main" id="{670D8CB6-6AC3-4EF7-A27B-AFF12A6F0C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48">
                  <a:extLst>
                    <a:ext uri="{FF2B5EF4-FFF2-40B4-BE49-F238E27FC236}">
                      <a16:creationId xmlns="" xmlns:a16="http://schemas.microsoft.com/office/drawing/2014/main" id="{7D0017D5-796C-4CFD-8FDA-942612128A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49">
                  <a:extLst>
                    <a:ext uri="{FF2B5EF4-FFF2-40B4-BE49-F238E27FC236}">
                      <a16:creationId xmlns="" xmlns:a16="http://schemas.microsoft.com/office/drawing/2014/main" id="{68D2944B-8BFD-4635-B925-4AE65986BA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" name="Oval 50">
                <a:extLst>
                  <a:ext uri="{FF2B5EF4-FFF2-40B4-BE49-F238E27FC236}">
                    <a16:creationId xmlns="" xmlns:a16="http://schemas.microsoft.com/office/drawing/2014/main" id="{3613C85C-A618-4CF4-86BE-7F36F68CF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51">
                <a:extLst>
                  <a:ext uri="{FF2B5EF4-FFF2-40B4-BE49-F238E27FC236}">
                    <a16:creationId xmlns="" xmlns:a16="http://schemas.microsoft.com/office/drawing/2014/main" id="{7946626B-EE72-4CFE-83FC-15608D5284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18" name="Line 52">
                  <a:extLst>
                    <a:ext uri="{FF2B5EF4-FFF2-40B4-BE49-F238E27FC236}">
                      <a16:creationId xmlns="" xmlns:a16="http://schemas.microsoft.com/office/drawing/2014/main" id="{8732BCC8-066E-4974-9E31-E4500A34A2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53">
                  <a:extLst>
                    <a:ext uri="{FF2B5EF4-FFF2-40B4-BE49-F238E27FC236}">
                      <a16:creationId xmlns="" xmlns:a16="http://schemas.microsoft.com/office/drawing/2014/main" id="{AF942DCD-5F18-40FE-83C8-356EEE8000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54">
                  <a:extLst>
                    <a:ext uri="{FF2B5EF4-FFF2-40B4-BE49-F238E27FC236}">
                      <a16:creationId xmlns="" xmlns:a16="http://schemas.microsoft.com/office/drawing/2014/main" id="{6756C984-959E-4BA8-8F63-81F2817833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55">
                  <a:extLst>
                    <a:ext uri="{FF2B5EF4-FFF2-40B4-BE49-F238E27FC236}">
                      <a16:creationId xmlns="" xmlns:a16="http://schemas.microsoft.com/office/drawing/2014/main" id="{84984F0B-B2C5-48F7-BB24-A0CA81EDD8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" name="Text Box 56">
                <a:extLst>
                  <a:ext uri="{FF2B5EF4-FFF2-40B4-BE49-F238E27FC236}">
                    <a16:creationId xmlns="" xmlns:a16="http://schemas.microsoft.com/office/drawing/2014/main" id="{C2C3D2A8-D2A4-44E8-A5C7-7EE890BB58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3" name="Text Box 57">
                <a:extLst>
                  <a:ext uri="{FF2B5EF4-FFF2-40B4-BE49-F238E27FC236}">
                    <a16:creationId xmlns="" xmlns:a16="http://schemas.microsoft.com/office/drawing/2014/main" id="{B74C64E7-7BE1-437F-83B7-E8167997F4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14" name="Text Box 58">
                <a:extLst>
                  <a:ext uri="{FF2B5EF4-FFF2-40B4-BE49-F238E27FC236}">
                    <a16:creationId xmlns="" xmlns:a16="http://schemas.microsoft.com/office/drawing/2014/main" id="{B6A87A79-63A0-4AE3-8236-F3DB7786FF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15" name="Text Box 59">
                <a:extLst>
                  <a:ext uri="{FF2B5EF4-FFF2-40B4-BE49-F238E27FC236}">
                    <a16:creationId xmlns="" xmlns:a16="http://schemas.microsoft.com/office/drawing/2014/main" id="{CE6366E6-F0EE-495E-9A0F-234F4FE312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6" name="AutoShape 60">
                <a:extLst>
                  <a:ext uri="{FF2B5EF4-FFF2-40B4-BE49-F238E27FC236}">
                    <a16:creationId xmlns="" xmlns:a16="http://schemas.microsoft.com/office/drawing/2014/main" id="{0F746DB3-598F-4AA7-9F2D-2E5A3973B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17" name="Text Box 61">
                <a:extLst>
                  <a:ext uri="{FF2B5EF4-FFF2-40B4-BE49-F238E27FC236}">
                    <a16:creationId xmlns="" xmlns:a16="http://schemas.microsoft.com/office/drawing/2014/main" id="{EC164697-185A-45A5-9AFF-63F3FE7AF4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="" xmlns:a16="http://schemas.microsoft.com/office/drawing/2014/main" id="{201F78AD-D3E8-441F-9C65-A5BA3E76C16A}"/>
                  </a:ext>
                </a:extLst>
              </p14:cNvPr>
              <p14:cNvContentPartPr/>
              <p14:nvPr/>
            </p14:nvContentPartPr>
            <p14:xfrm>
              <a:off x="4380120" y="581760"/>
              <a:ext cx="3574080" cy="5135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01F78AD-D3E8-441F-9C65-A5BA3E76C1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0760" y="572400"/>
                <a:ext cx="3592800" cy="515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9679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32EB5-AEBF-4BB7-AC6D-AAA6EBDB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MDP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9D74CE36-7AF9-4415-8EB8-6BF292B50D91}"/>
              </a:ext>
            </a:extLst>
          </p:cNvPr>
          <p:cNvGrpSpPr>
            <a:grpSpLocks/>
          </p:cNvGrpSpPr>
          <p:nvPr/>
        </p:nvGrpSpPr>
        <p:grpSpPr bwMode="auto">
          <a:xfrm>
            <a:off x="4839565" y="552092"/>
            <a:ext cx="2510141" cy="5765274"/>
            <a:chOff x="4085" y="960"/>
            <a:chExt cx="1345" cy="3071"/>
          </a:xfrm>
        </p:grpSpPr>
        <p:grpSp>
          <p:nvGrpSpPr>
            <p:cNvPr id="5" name="Group 5">
              <a:extLst>
                <a:ext uri="{FF2B5EF4-FFF2-40B4-BE49-F238E27FC236}">
                  <a16:creationId xmlns="" xmlns:a16="http://schemas.microsoft.com/office/drawing/2014/main" id="{3667C397-4FE7-4627-880C-E596D7B80A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44" name="AutoShape 6">
                <a:extLst>
                  <a:ext uri="{FF2B5EF4-FFF2-40B4-BE49-F238E27FC236}">
                    <a16:creationId xmlns="" xmlns:a16="http://schemas.microsoft.com/office/drawing/2014/main" id="{FFA93214-7E67-4692-BDDA-3F270CAE9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7">
                <a:extLst>
                  <a:ext uri="{FF2B5EF4-FFF2-40B4-BE49-F238E27FC236}">
                    <a16:creationId xmlns="" xmlns:a16="http://schemas.microsoft.com/office/drawing/2014/main" id="{781F720D-463C-4F5D-B54E-BBB04DF610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58" name="Line 8">
                  <a:extLst>
                    <a:ext uri="{FF2B5EF4-FFF2-40B4-BE49-F238E27FC236}">
                      <a16:creationId xmlns="" xmlns:a16="http://schemas.microsoft.com/office/drawing/2014/main" id="{5A67EB00-090C-4F90-A43C-C2FFEED989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9">
                  <a:extLst>
                    <a:ext uri="{FF2B5EF4-FFF2-40B4-BE49-F238E27FC236}">
                      <a16:creationId xmlns="" xmlns:a16="http://schemas.microsoft.com/office/drawing/2014/main" id="{E9962FBA-A4AD-4BEC-B423-63A23D903E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0">
                  <a:extLst>
                    <a:ext uri="{FF2B5EF4-FFF2-40B4-BE49-F238E27FC236}">
                      <a16:creationId xmlns="" xmlns:a16="http://schemas.microsoft.com/office/drawing/2014/main" id="{4A95E172-E7A9-4EE2-8F3D-81357F6813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1">
                  <a:extLst>
                    <a:ext uri="{FF2B5EF4-FFF2-40B4-BE49-F238E27FC236}">
                      <a16:creationId xmlns="" xmlns:a16="http://schemas.microsoft.com/office/drawing/2014/main" id="{54653F7F-140E-4A06-94C6-AAAFB3457F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6" name="Oval 12">
                <a:extLst>
                  <a:ext uri="{FF2B5EF4-FFF2-40B4-BE49-F238E27FC236}">
                    <a16:creationId xmlns="" xmlns:a16="http://schemas.microsoft.com/office/drawing/2014/main" id="{A07B0877-0386-488C-AC69-81F784301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13">
                <a:extLst>
                  <a:ext uri="{FF2B5EF4-FFF2-40B4-BE49-F238E27FC236}">
                    <a16:creationId xmlns="" xmlns:a16="http://schemas.microsoft.com/office/drawing/2014/main" id="{C1DE2609-9742-4F54-9920-871A63513C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54" name="Line 14">
                  <a:extLst>
                    <a:ext uri="{FF2B5EF4-FFF2-40B4-BE49-F238E27FC236}">
                      <a16:creationId xmlns="" xmlns:a16="http://schemas.microsoft.com/office/drawing/2014/main" id="{9CDEE947-56A5-4A3D-BC8C-8A189EE043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5">
                  <a:extLst>
                    <a:ext uri="{FF2B5EF4-FFF2-40B4-BE49-F238E27FC236}">
                      <a16:creationId xmlns="" xmlns:a16="http://schemas.microsoft.com/office/drawing/2014/main" id="{BC3E2622-0ABA-49EB-8121-41E9ADF2EE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6">
                  <a:extLst>
                    <a:ext uri="{FF2B5EF4-FFF2-40B4-BE49-F238E27FC236}">
                      <a16:creationId xmlns="" xmlns:a16="http://schemas.microsoft.com/office/drawing/2014/main" id="{3D33F75A-396D-4F66-B873-8CF4E300A3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17">
                  <a:extLst>
                    <a:ext uri="{FF2B5EF4-FFF2-40B4-BE49-F238E27FC236}">
                      <a16:creationId xmlns="" xmlns:a16="http://schemas.microsoft.com/office/drawing/2014/main" id="{BA7EBF27-4EA0-4849-8DC2-68A33AFA2F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" name="Text Box 18">
                <a:extLst>
                  <a:ext uri="{FF2B5EF4-FFF2-40B4-BE49-F238E27FC236}">
                    <a16:creationId xmlns="" xmlns:a16="http://schemas.microsoft.com/office/drawing/2014/main" id="{BE7CFD50-0F75-46B3-B322-9827B0914B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dirty="0"/>
              </a:p>
            </p:txBody>
          </p:sp>
          <p:sp>
            <p:nvSpPr>
              <p:cNvPr id="49" name="Text Box 19">
                <a:extLst>
                  <a:ext uri="{FF2B5EF4-FFF2-40B4-BE49-F238E27FC236}">
                    <a16:creationId xmlns="" xmlns:a16="http://schemas.microsoft.com/office/drawing/2014/main" id="{F33C68F1-70E2-4AF2-9791-20E1B71437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50" name="Text Box 20">
                <a:extLst>
                  <a:ext uri="{FF2B5EF4-FFF2-40B4-BE49-F238E27FC236}">
                    <a16:creationId xmlns="" xmlns:a16="http://schemas.microsoft.com/office/drawing/2014/main" id="{B32FCCF3-29BA-4E28-8FA2-3A6ED11536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51" name="Text Box 21">
                <a:extLst>
                  <a:ext uri="{FF2B5EF4-FFF2-40B4-BE49-F238E27FC236}">
                    <a16:creationId xmlns="" xmlns:a16="http://schemas.microsoft.com/office/drawing/2014/main" id="{D5845E78-EE87-48C9-AB62-AB050B7BF7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2" name="AutoShape 22">
                <a:extLst>
                  <a:ext uri="{FF2B5EF4-FFF2-40B4-BE49-F238E27FC236}">
                    <a16:creationId xmlns="" xmlns:a16="http://schemas.microsoft.com/office/drawing/2014/main" id="{5936D3BB-076F-4D21-9B6D-A0C1F0D2F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53" name="Text Box 23">
                <a:extLst>
                  <a:ext uri="{FF2B5EF4-FFF2-40B4-BE49-F238E27FC236}">
                    <a16:creationId xmlns="" xmlns:a16="http://schemas.microsoft.com/office/drawing/2014/main" id="{D7CE765F-2E85-489B-9481-61AB718DD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6" name="Group 24">
              <a:extLst>
                <a:ext uri="{FF2B5EF4-FFF2-40B4-BE49-F238E27FC236}">
                  <a16:creationId xmlns="" xmlns:a16="http://schemas.microsoft.com/office/drawing/2014/main" id="{F95CD2A7-4CEC-453F-AC98-731264094B8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26" name="AutoShape 25">
                <a:extLst>
                  <a:ext uri="{FF2B5EF4-FFF2-40B4-BE49-F238E27FC236}">
                    <a16:creationId xmlns="" xmlns:a16="http://schemas.microsoft.com/office/drawing/2014/main" id="{5E23B97E-5C02-4558-B2C0-ACBE52925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="" xmlns:a16="http://schemas.microsoft.com/office/drawing/2014/main" id="{493C3DF6-9523-4722-A002-3909CF988C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" name="Line 27">
                  <a:extLst>
                    <a:ext uri="{FF2B5EF4-FFF2-40B4-BE49-F238E27FC236}">
                      <a16:creationId xmlns="" xmlns:a16="http://schemas.microsoft.com/office/drawing/2014/main" id="{52012301-7CFB-4323-957B-69DC659357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8">
                  <a:extLst>
                    <a:ext uri="{FF2B5EF4-FFF2-40B4-BE49-F238E27FC236}">
                      <a16:creationId xmlns="" xmlns:a16="http://schemas.microsoft.com/office/drawing/2014/main" id="{0730FB3B-7B6F-4CA5-8F50-57A8451054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29">
                  <a:extLst>
                    <a:ext uri="{FF2B5EF4-FFF2-40B4-BE49-F238E27FC236}">
                      <a16:creationId xmlns="" xmlns:a16="http://schemas.microsoft.com/office/drawing/2014/main" id="{08EA9CF1-CD9E-4BD4-B4D0-FAB9D72F8D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30">
                  <a:extLst>
                    <a:ext uri="{FF2B5EF4-FFF2-40B4-BE49-F238E27FC236}">
                      <a16:creationId xmlns="" xmlns:a16="http://schemas.microsoft.com/office/drawing/2014/main" id="{6FE46109-0BE9-4D1C-8EA7-A3B0FB58BC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" name="Oval 31">
                <a:extLst>
                  <a:ext uri="{FF2B5EF4-FFF2-40B4-BE49-F238E27FC236}">
                    <a16:creationId xmlns="" xmlns:a16="http://schemas.microsoft.com/office/drawing/2014/main" id="{863994A7-22EB-4FCB-853D-776EB02E3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32">
                <a:extLst>
                  <a:ext uri="{FF2B5EF4-FFF2-40B4-BE49-F238E27FC236}">
                    <a16:creationId xmlns="" xmlns:a16="http://schemas.microsoft.com/office/drawing/2014/main" id="{661D3409-1E3A-4DD5-8695-08F798A0FF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6" name="Line 33">
                  <a:extLst>
                    <a:ext uri="{FF2B5EF4-FFF2-40B4-BE49-F238E27FC236}">
                      <a16:creationId xmlns="" xmlns:a16="http://schemas.microsoft.com/office/drawing/2014/main" id="{7E3315C8-257F-4FD0-AD38-9E34D08B2A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34">
                  <a:extLst>
                    <a:ext uri="{FF2B5EF4-FFF2-40B4-BE49-F238E27FC236}">
                      <a16:creationId xmlns="" xmlns:a16="http://schemas.microsoft.com/office/drawing/2014/main" id="{D1D70584-16A9-4324-AD47-266202F671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35">
                  <a:extLst>
                    <a:ext uri="{FF2B5EF4-FFF2-40B4-BE49-F238E27FC236}">
                      <a16:creationId xmlns="" xmlns:a16="http://schemas.microsoft.com/office/drawing/2014/main" id="{FBE855EA-3B33-4763-BDEC-C4722A9704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36">
                  <a:extLst>
                    <a:ext uri="{FF2B5EF4-FFF2-40B4-BE49-F238E27FC236}">
                      <a16:creationId xmlns="" xmlns:a16="http://schemas.microsoft.com/office/drawing/2014/main" id="{CA0E6B5C-888E-4540-B8E8-A866427430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" name="Text Box 37">
                <a:extLst>
                  <a:ext uri="{FF2B5EF4-FFF2-40B4-BE49-F238E27FC236}">
                    <a16:creationId xmlns="" xmlns:a16="http://schemas.microsoft.com/office/drawing/2014/main" id="{B1B529C9-A1C9-4DAB-884F-D2814C04D6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1" name="Text Box 38">
                <a:extLst>
                  <a:ext uri="{FF2B5EF4-FFF2-40B4-BE49-F238E27FC236}">
                    <a16:creationId xmlns="" xmlns:a16="http://schemas.microsoft.com/office/drawing/2014/main" id="{FF97311C-B8DC-48E2-9C25-D4654E85D7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2" name="Text Box 39">
                <a:extLst>
                  <a:ext uri="{FF2B5EF4-FFF2-40B4-BE49-F238E27FC236}">
                    <a16:creationId xmlns="" xmlns:a16="http://schemas.microsoft.com/office/drawing/2014/main" id="{E3488549-0442-4B25-865F-7D6965ED7A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3" name="Text Box 40">
                <a:extLst>
                  <a:ext uri="{FF2B5EF4-FFF2-40B4-BE49-F238E27FC236}">
                    <a16:creationId xmlns="" xmlns:a16="http://schemas.microsoft.com/office/drawing/2014/main" id="{05F6496C-7275-442D-A81A-FD6A2A34DD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4" name="AutoShape 41">
                <a:extLst>
                  <a:ext uri="{FF2B5EF4-FFF2-40B4-BE49-F238E27FC236}">
                    <a16:creationId xmlns="" xmlns:a16="http://schemas.microsoft.com/office/drawing/2014/main" id="{90D6F13E-EF17-4FEC-BC36-9077F48B5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5" name="Text Box 42">
                <a:extLst>
                  <a:ext uri="{FF2B5EF4-FFF2-40B4-BE49-F238E27FC236}">
                    <a16:creationId xmlns="" xmlns:a16="http://schemas.microsoft.com/office/drawing/2014/main" id="{0EFD07F9-04C2-43F5-BD84-4E5F23D362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7" name="Group 43">
              <a:extLst>
                <a:ext uri="{FF2B5EF4-FFF2-40B4-BE49-F238E27FC236}">
                  <a16:creationId xmlns="" xmlns:a16="http://schemas.microsoft.com/office/drawing/2014/main" id="{DF5F902C-3870-47B0-B511-A7E8AE2CA2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8" name="AutoShape 44">
                <a:extLst>
                  <a:ext uri="{FF2B5EF4-FFF2-40B4-BE49-F238E27FC236}">
                    <a16:creationId xmlns="" xmlns:a16="http://schemas.microsoft.com/office/drawing/2014/main" id="{C97C9217-F4A1-4BA6-A4ED-160369741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45">
                <a:extLst>
                  <a:ext uri="{FF2B5EF4-FFF2-40B4-BE49-F238E27FC236}">
                    <a16:creationId xmlns="" xmlns:a16="http://schemas.microsoft.com/office/drawing/2014/main" id="{97B10044-0FDB-4B08-AE33-671706D433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22" name="Line 46">
                  <a:extLst>
                    <a:ext uri="{FF2B5EF4-FFF2-40B4-BE49-F238E27FC236}">
                      <a16:creationId xmlns="" xmlns:a16="http://schemas.microsoft.com/office/drawing/2014/main" id="{D2DD59B2-AEB5-4FE5-A5C0-3AA2F94AE4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47">
                  <a:extLst>
                    <a:ext uri="{FF2B5EF4-FFF2-40B4-BE49-F238E27FC236}">
                      <a16:creationId xmlns="" xmlns:a16="http://schemas.microsoft.com/office/drawing/2014/main" id="{670D8CB6-6AC3-4EF7-A27B-AFF12A6F0C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48">
                  <a:extLst>
                    <a:ext uri="{FF2B5EF4-FFF2-40B4-BE49-F238E27FC236}">
                      <a16:creationId xmlns="" xmlns:a16="http://schemas.microsoft.com/office/drawing/2014/main" id="{7D0017D5-796C-4CFD-8FDA-942612128A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49">
                  <a:extLst>
                    <a:ext uri="{FF2B5EF4-FFF2-40B4-BE49-F238E27FC236}">
                      <a16:creationId xmlns="" xmlns:a16="http://schemas.microsoft.com/office/drawing/2014/main" id="{68D2944B-8BFD-4635-B925-4AE65986BA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" name="Oval 50">
                <a:extLst>
                  <a:ext uri="{FF2B5EF4-FFF2-40B4-BE49-F238E27FC236}">
                    <a16:creationId xmlns="" xmlns:a16="http://schemas.microsoft.com/office/drawing/2014/main" id="{3613C85C-A618-4CF4-86BE-7F36F68CF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51">
                <a:extLst>
                  <a:ext uri="{FF2B5EF4-FFF2-40B4-BE49-F238E27FC236}">
                    <a16:creationId xmlns="" xmlns:a16="http://schemas.microsoft.com/office/drawing/2014/main" id="{7946626B-EE72-4CFE-83FC-15608D5284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18" name="Line 52">
                  <a:extLst>
                    <a:ext uri="{FF2B5EF4-FFF2-40B4-BE49-F238E27FC236}">
                      <a16:creationId xmlns="" xmlns:a16="http://schemas.microsoft.com/office/drawing/2014/main" id="{8732BCC8-066E-4974-9E31-E4500A34A2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53">
                  <a:extLst>
                    <a:ext uri="{FF2B5EF4-FFF2-40B4-BE49-F238E27FC236}">
                      <a16:creationId xmlns="" xmlns:a16="http://schemas.microsoft.com/office/drawing/2014/main" id="{AF942DCD-5F18-40FE-83C8-356EEE8000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54">
                  <a:extLst>
                    <a:ext uri="{FF2B5EF4-FFF2-40B4-BE49-F238E27FC236}">
                      <a16:creationId xmlns="" xmlns:a16="http://schemas.microsoft.com/office/drawing/2014/main" id="{6756C984-959E-4BA8-8F63-81F2817833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55">
                  <a:extLst>
                    <a:ext uri="{FF2B5EF4-FFF2-40B4-BE49-F238E27FC236}">
                      <a16:creationId xmlns="" xmlns:a16="http://schemas.microsoft.com/office/drawing/2014/main" id="{84984F0B-B2C5-48F7-BB24-A0CA81EDD8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" name="Text Box 56">
                <a:extLst>
                  <a:ext uri="{FF2B5EF4-FFF2-40B4-BE49-F238E27FC236}">
                    <a16:creationId xmlns="" xmlns:a16="http://schemas.microsoft.com/office/drawing/2014/main" id="{C2C3D2A8-D2A4-44E8-A5C7-7EE890BB58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3" name="Text Box 57">
                <a:extLst>
                  <a:ext uri="{FF2B5EF4-FFF2-40B4-BE49-F238E27FC236}">
                    <a16:creationId xmlns="" xmlns:a16="http://schemas.microsoft.com/office/drawing/2014/main" id="{B74C64E7-7BE1-437F-83B7-E8167997F4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14" name="Text Box 58">
                <a:extLst>
                  <a:ext uri="{FF2B5EF4-FFF2-40B4-BE49-F238E27FC236}">
                    <a16:creationId xmlns="" xmlns:a16="http://schemas.microsoft.com/office/drawing/2014/main" id="{B6A87A79-63A0-4AE3-8236-F3DB7786FF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15" name="Text Box 59">
                <a:extLst>
                  <a:ext uri="{FF2B5EF4-FFF2-40B4-BE49-F238E27FC236}">
                    <a16:creationId xmlns="" xmlns:a16="http://schemas.microsoft.com/office/drawing/2014/main" id="{CE6366E6-F0EE-495E-9A0F-234F4FE312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7" name="Text Box 61">
                <a:extLst>
                  <a:ext uri="{FF2B5EF4-FFF2-40B4-BE49-F238E27FC236}">
                    <a16:creationId xmlns="" xmlns:a16="http://schemas.microsoft.com/office/drawing/2014/main" id="{EC164697-185A-45A5-9AFF-63F3FE7AF4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64" name="AutoShape 64">
            <a:extLst>
              <a:ext uri="{FF2B5EF4-FFF2-40B4-BE49-F238E27FC236}">
                <a16:creationId xmlns="" xmlns:a16="http://schemas.microsoft.com/office/drawing/2014/main" id="{430C20A8-C648-43D6-8C45-52BD18922E9D}"/>
              </a:ext>
            </a:extLst>
          </p:cNvPr>
          <p:cNvSpPr>
            <a:spLocks/>
          </p:cNvSpPr>
          <p:nvPr/>
        </p:nvSpPr>
        <p:spPr bwMode="auto">
          <a:xfrm>
            <a:off x="4307752" y="4964482"/>
            <a:ext cx="262823" cy="127827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7" name="Picture 66" descr="txp_fig">
            <a:extLst>
              <a:ext uri="{FF2B5EF4-FFF2-40B4-BE49-F238E27FC236}">
                <a16:creationId xmlns="" xmlns:a16="http://schemas.microsoft.com/office/drawing/2014/main" id="{6D826439-D650-4880-B152-02687B3246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612505" y="5390788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68" name="Picture 3" descr="C:\Users\Dan\Dropbox\Office\CS 188\Ketrina Art\MDPs\Discounting.png">
            <a:extLst>
              <a:ext uri="{FF2B5EF4-FFF2-40B4-BE49-F238E27FC236}">
                <a16:creationId xmlns="" xmlns:a16="http://schemas.microsoft.com/office/drawing/2014/main" id="{501D5855-D341-452B-8948-8FCDC85A2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73764" t="76543" r="1569"/>
          <a:stretch>
            <a:fillRect/>
          </a:stretch>
        </p:blipFill>
        <p:spPr bwMode="auto">
          <a:xfrm>
            <a:off x="2021752" y="5252152"/>
            <a:ext cx="1562540" cy="99060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B25AF0-83E5-4B7C-A1EC-28B5684EB94E}"/>
              </a:ext>
            </a:extLst>
          </p:cNvPr>
          <p:cNvSpPr/>
          <p:nvPr/>
        </p:nvSpPr>
        <p:spPr>
          <a:xfrm>
            <a:off x="5916483" y="5956946"/>
            <a:ext cx="322052" cy="302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0626" y="1224923"/>
            <a:ext cx="2545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Limited </a:t>
            </a:r>
            <a:r>
              <a:rPr lang="en-US" sz="2400" dirty="0" err="1">
                <a:solidFill>
                  <a:srgbClr val="0070C0"/>
                </a:solidFill>
              </a:rPr>
              <a:t>Lookahead</a:t>
            </a:r>
            <a:endParaRPr 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="" xmlns:a16="http://schemas.microsoft.com/office/drawing/2014/main" id="{FAEE0459-239E-4E30-B35F-F209EEAF27A3}"/>
                  </a:ext>
                </a:extLst>
              </p14:cNvPr>
              <p14:cNvContentPartPr/>
              <p14:nvPr/>
            </p14:nvContentPartPr>
            <p14:xfrm>
              <a:off x="3585240" y="1110240"/>
              <a:ext cx="2693880" cy="50238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AEE0459-239E-4E30-B35F-F209EEAF27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5880" y="1100880"/>
                <a:ext cx="2712600" cy="504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36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32EB5-AEBF-4BB7-AC6D-AAA6EBDB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MDP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="" xmlns:a16="http://schemas.microsoft.com/office/drawing/2014/main" id="{3667C397-4FE7-4627-880C-E596D7B80A63}"/>
              </a:ext>
            </a:extLst>
          </p:cNvPr>
          <p:cNvGrpSpPr>
            <a:grpSpLocks/>
          </p:cNvGrpSpPr>
          <p:nvPr/>
        </p:nvGrpSpPr>
        <p:grpSpPr bwMode="auto">
          <a:xfrm>
            <a:off x="4839565" y="552092"/>
            <a:ext cx="2409362" cy="2256548"/>
            <a:chOff x="2400" y="1401"/>
            <a:chExt cx="1392" cy="1296"/>
          </a:xfrm>
        </p:grpSpPr>
        <p:sp>
          <p:nvSpPr>
            <p:cNvPr id="44" name="AutoShape 6">
              <a:extLst>
                <a:ext uri="{FF2B5EF4-FFF2-40B4-BE49-F238E27FC236}">
                  <a16:creationId xmlns="" xmlns:a16="http://schemas.microsoft.com/office/drawing/2014/main" id="{FFA93214-7E67-4692-BDDA-3F270CAE9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45" name="Group 7">
              <a:extLst>
                <a:ext uri="{FF2B5EF4-FFF2-40B4-BE49-F238E27FC236}">
                  <a16:creationId xmlns="" xmlns:a16="http://schemas.microsoft.com/office/drawing/2014/main" id="{781F720D-463C-4F5D-B54E-BBB04DF610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58" name="Line 8">
                <a:extLst>
                  <a:ext uri="{FF2B5EF4-FFF2-40B4-BE49-F238E27FC236}">
                    <a16:creationId xmlns="" xmlns:a16="http://schemas.microsoft.com/office/drawing/2014/main" id="{5A67EB00-090C-4F90-A43C-C2FFEED989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9">
                <a:extLst>
                  <a:ext uri="{FF2B5EF4-FFF2-40B4-BE49-F238E27FC236}">
                    <a16:creationId xmlns="" xmlns:a16="http://schemas.microsoft.com/office/drawing/2014/main" id="{E9962FBA-A4AD-4BEC-B423-63A23D903E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0">
                <a:extLst>
                  <a:ext uri="{FF2B5EF4-FFF2-40B4-BE49-F238E27FC236}">
                    <a16:creationId xmlns="" xmlns:a16="http://schemas.microsoft.com/office/drawing/2014/main" id="{4A95E172-E7A9-4EE2-8F3D-81357F681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1">
                <a:extLst>
                  <a:ext uri="{FF2B5EF4-FFF2-40B4-BE49-F238E27FC236}">
                    <a16:creationId xmlns="" xmlns:a16="http://schemas.microsoft.com/office/drawing/2014/main" id="{54653F7F-140E-4A06-94C6-AAAFB3457F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" name="Oval 12">
              <a:extLst>
                <a:ext uri="{FF2B5EF4-FFF2-40B4-BE49-F238E27FC236}">
                  <a16:creationId xmlns="" xmlns:a16="http://schemas.microsoft.com/office/drawing/2014/main" id="{A07B0877-0386-488C-AC69-81F784301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" name="Group 13">
              <a:extLst>
                <a:ext uri="{FF2B5EF4-FFF2-40B4-BE49-F238E27FC236}">
                  <a16:creationId xmlns="" xmlns:a16="http://schemas.microsoft.com/office/drawing/2014/main" id="{C1DE2609-9742-4F54-9920-871A63513C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4" name="Line 14">
                <a:extLst>
                  <a:ext uri="{FF2B5EF4-FFF2-40B4-BE49-F238E27FC236}">
                    <a16:creationId xmlns="" xmlns:a16="http://schemas.microsoft.com/office/drawing/2014/main" id="{9CDEE947-56A5-4A3D-BC8C-8A189EE043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5">
                <a:extLst>
                  <a:ext uri="{FF2B5EF4-FFF2-40B4-BE49-F238E27FC236}">
                    <a16:creationId xmlns="" xmlns:a16="http://schemas.microsoft.com/office/drawing/2014/main" id="{BC3E2622-0ABA-49EB-8121-41E9ADF2E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16">
                <a:extLst>
                  <a:ext uri="{FF2B5EF4-FFF2-40B4-BE49-F238E27FC236}">
                    <a16:creationId xmlns="" xmlns:a16="http://schemas.microsoft.com/office/drawing/2014/main" id="{3D33F75A-396D-4F66-B873-8CF4E300A3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17">
                <a:extLst>
                  <a:ext uri="{FF2B5EF4-FFF2-40B4-BE49-F238E27FC236}">
                    <a16:creationId xmlns="" xmlns:a16="http://schemas.microsoft.com/office/drawing/2014/main" id="{BA7EBF27-4EA0-4849-8DC2-68A33AFA2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18">
              <a:extLst>
                <a:ext uri="{FF2B5EF4-FFF2-40B4-BE49-F238E27FC236}">
                  <a16:creationId xmlns="" xmlns:a16="http://schemas.microsoft.com/office/drawing/2014/main" id="{BE7CFD50-0F75-46B3-B322-9827B0914B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dirty="0"/>
            </a:p>
          </p:txBody>
        </p:sp>
        <p:sp>
          <p:nvSpPr>
            <p:cNvPr id="49" name="Text Box 19">
              <a:extLst>
                <a:ext uri="{FF2B5EF4-FFF2-40B4-BE49-F238E27FC236}">
                  <a16:creationId xmlns="" xmlns:a16="http://schemas.microsoft.com/office/drawing/2014/main" id="{F33C68F1-70E2-4AF2-9791-20E1B7143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50" name="Text Box 20">
              <a:extLst>
                <a:ext uri="{FF2B5EF4-FFF2-40B4-BE49-F238E27FC236}">
                  <a16:creationId xmlns="" xmlns:a16="http://schemas.microsoft.com/office/drawing/2014/main" id="{B32FCCF3-29BA-4E28-8FA2-3A6ED1153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51" name="Text Box 21">
              <a:extLst>
                <a:ext uri="{FF2B5EF4-FFF2-40B4-BE49-F238E27FC236}">
                  <a16:creationId xmlns="" xmlns:a16="http://schemas.microsoft.com/office/drawing/2014/main" id="{D5845E78-EE87-48C9-AB62-AB050B7BF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6" y="2261"/>
              <a:ext cx="50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52" name="AutoShape 22">
              <a:extLst>
                <a:ext uri="{FF2B5EF4-FFF2-40B4-BE49-F238E27FC236}">
                  <a16:creationId xmlns="" xmlns:a16="http://schemas.microsoft.com/office/drawing/2014/main" id="{5936D3BB-076F-4D21-9B6D-A0C1F0D2F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/>
            </a:p>
          </p:txBody>
        </p:sp>
        <p:sp>
          <p:nvSpPr>
            <p:cNvPr id="53" name="Text Box 23">
              <a:extLst>
                <a:ext uri="{FF2B5EF4-FFF2-40B4-BE49-F238E27FC236}">
                  <a16:creationId xmlns="" xmlns:a16="http://schemas.microsoft.com/office/drawing/2014/main" id="{D7CE765F-2E85-489B-9481-61AB718DD1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3" y="2448"/>
              <a:ext cx="23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endParaRPr lang="en-US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24">
            <a:extLst>
              <a:ext uri="{FF2B5EF4-FFF2-40B4-BE49-F238E27FC236}">
                <a16:creationId xmlns="" xmlns:a16="http://schemas.microsoft.com/office/drawing/2014/main" id="{F95CD2A7-4CEC-453F-AC98-731264094B8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919815" y="2307394"/>
            <a:ext cx="2429891" cy="2254671"/>
            <a:chOff x="2400" y="1401"/>
            <a:chExt cx="1392" cy="1296"/>
          </a:xfrm>
        </p:grpSpPr>
        <p:sp>
          <p:nvSpPr>
            <p:cNvPr id="26" name="AutoShape 25">
              <a:extLst>
                <a:ext uri="{FF2B5EF4-FFF2-40B4-BE49-F238E27FC236}">
                  <a16:creationId xmlns="" xmlns:a16="http://schemas.microsoft.com/office/drawing/2014/main" id="{5E23B97E-5C02-4558-B2C0-ACBE52925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493C3DF6-9523-4722-A002-3909CF988C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0" name="Line 27">
                <a:extLst>
                  <a:ext uri="{FF2B5EF4-FFF2-40B4-BE49-F238E27FC236}">
                    <a16:creationId xmlns="" xmlns:a16="http://schemas.microsoft.com/office/drawing/2014/main" id="{52012301-7CFB-4323-957B-69DC65935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8">
                <a:extLst>
                  <a:ext uri="{FF2B5EF4-FFF2-40B4-BE49-F238E27FC236}">
                    <a16:creationId xmlns="" xmlns:a16="http://schemas.microsoft.com/office/drawing/2014/main" id="{0730FB3B-7B6F-4CA5-8F50-57A8451054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9">
                <a:extLst>
                  <a:ext uri="{FF2B5EF4-FFF2-40B4-BE49-F238E27FC236}">
                    <a16:creationId xmlns="" xmlns:a16="http://schemas.microsoft.com/office/drawing/2014/main" id="{08EA9CF1-CD9E-4BD4-B4D0-FAB9D72F8D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30">
                <a:extLst>
                  <a:ext uri="{FF2B5EF4-FFF2-40B4-BE49-F238E27FC236}">
                    <a16:creationId xmlns="" xmlns:a16="http://schemas.microsoft.com/office/drawing/2014/main" id="{6FE46109-0BE9-4D1C-8EA7-A3B0FB58BC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Oval 31">
              <a:extLst>
                <a:ext uri="{FF2B5EF4-FFF2-40B4-BE49-F238E27FC236}">
                  <a16:creationId xmlns="" xmlns:a16="http://schemas.microsoft.com/office/drawing/2014/main" id="{863994A7-22EB-4FCB-853D-776EB02E3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32">
              <a:extLst>
                <a:ext uri="{FF2B5EF4-FFF2-40B4-BE49-F238E27FC236}">
                  <a16:creationId xmlns="" xmlns:a16="http://schemas.microsoft.com/office/drawing/2014/main" id="{661D3409-1E3A-4DD5-8695-08F798A0FF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6" name="Line 33">
                <a:extLst>
                  <a:ext uri="{FF2B5EF4-FFF2-40B4-BE49-F238E27FC236}">
                    <a16:creationId xmlns="" xmlns:a16="http://schemas.microsoft.com/office/drawing/2014/main" id="{7E3315C8-257F-4FD0-AD38-9E34D08B2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34">
                <a:extLst>
                  <a:ext uri="{FF2B5EF4-FFF2-40B4-BE49-F238E27FC236}">
                    <a16:creationId xmlns="" xmlns:a16="http://schemas.microsoft.com/office/drawing/2014/main" id="{D1D70584-16A9-4324-AD47-266202F67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5">
                <a:extLst>
                  <a:ext uri="{FF2B5EF4-FFF2-40B4-BE49-F238E27FC236}">
                    <a16:creationId xmlns="" xmlns:a16="http://schemas.microsoft.com/office/drawing/2014/main" id="{FBE855EA-3B33-4763-BDEC-C4722A9704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36">
                <a:extLst>
                  <a:ext uri="{FF2B5EF4-FFF2-40B4-BE49-F238E27FC236}">
                    <a16:creationId xmlns="" xmlns:a16="http://schemas.microsoft.com/office/drawing/2014/main" id="{CA0E6B5C-888E-4540-B8E8-A86642743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Text Box 37">
              <a:extLst>
                <a:ext uri="{FF2B5EF4-FFF2-40B4-BE49-F238E27FC236}">
                  <a16:creationId xmlns="" xmlns:a16="http://schemas.microsoft.com/office/drawing/2014/main" id="{B1B529C9-A1C9-4DAB-884F-D2814C04D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1" name="Text Box 38">
              <a:extLst>
                <a:ext uri="{FF2B5EF4-FFF2-40B4-BE49-F238E27FC236}">
                  <a16:creationId xmlns="" xmlns:a16="http://schemas.microsoft.com/office/drawing/2014/main" id="{FF97311C-B8DC-48E2-9C25-D4654E85D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32" name="Text Box 39">
              <a:extLst>
                <a:ext uri="{FF2B5EF4-FFF2-40B4-BE49-F238E27FC236}">
                  <a16:creationId xmlns="" xmlns:a16="http://schemas.microsoft.com/office/drawing/2014/main" id="{E3488549-0442-4B25-865F-7D6965ED7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33" name="Text Box 40">
              <a:extLst>
                <a:ext uri="{FF2B5EF4-FFF2-40B4-BE49-F238E27FC236}">
                  <a16:creationId xmlns="" xmlns:a16="http://schemas.microsoft.com/office/drawing/2014/main" id="{05F6496C-7275-442D-A81A-FD6A2A34D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6" y="2261"/>
              <a:ext cx="50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4" name="AutoShape 41">
              <a:extLst>
                <a:ext uri="{FF2B5EF4-FFF2-40B4-BE49-F238E27FC236}">
                  <a16:creationId xmlns="" xmlns:a16="http://schemas.microsoft.com/office/drawing/2014/main" id="{90D6F13E-EF17-4FEC-BC36-9077F48B5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/>
            </a:p>
          </p:txBody>
        </p:sp>
        <p:sp>
          <p:nvSpPr>
            <p:cNvPr id="35" name="Text Box 42">
              <a:extLst>
                <a:ext uri="{FF2B5EF4-FFF2-40B4-BE49-F238E27FC236}">
                  <a16:creationId xmlns="" xmlns:a16="http://schemas.microsoft.com/office/drawing/2014/main" id="{0EFD07F9-04C2-43F5-BD84-4E5F23D362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3" y="2448"/>
              <a:ext cx="23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endParaRPr lang="en-US">
                <a:solidFill>
                  <a:srgbClr val="CC0000"/>
                </a:solidFill>
              </a:endParaRPr>
            </a:p>
          </p:txBody>
        </p:sp>
      </p:grpSp>
      <p:grpSp>
        <p:nvGrpSpPr>
          <p:cNvPr id="7" name="Group 43">
            <a:extLst>
              <a:ext uri="{FF2B5EF4-FFF2-40B4-BE49-F238E27FC236}">
                <a16:creationId xmlns="" xmlns:a16="http://schemas.microsoft.com/office/drawing/2014/main" id="{DF5F902C-3870-47B0-B511-A7E8AE2CA267}"/>
              </a:ext>
            </a:extLst>
          </p:cNvPr>
          <p:cNvGrpSpPr>
            <a:grpSpLocks/>
          </p:cNvGrpSpPr>
          <p:nvPr/>
        </p:nvGrpSpPr>
        <p:grpSpPr bwMode="auto">
          <a:xfrm>
            <a:off x="4839565" y="4060818"/>
            <a:ext cx="2409362" cy="2256548"/>
            <a:chOff x="2400" y="1401"/>
            <a:chExt cx="1392" cy="1296"/>
          </a:xfrm>
        </p:grpSpPr>
        <p:sp>
          <p:nvSpPr>
            <p:cNvPr id="8" name="AutoShape 44">
              <a:extLst>
                <a:ext uri="{FF2B5EF4-FFF2-40B4-BE49-F238E27FC236}">
                  <a16:creationId xmlns="" xmlns:a16="http://schemas.microsoft.com/office/drawing/2014/main" id="{C97C9217-F4A1-4BA6-A4ED-160369741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" name="Group 45">
              <a:extLst>
                <a:ext uri="{FF2B5EF4-FFF2-40B4-BE49-F238E27FC236}">
                  <a16:creationId xmlns="" xmlns:a16="http://schemas.microsoft.com/office/drawing/2014/main" id="{97B10044-0FDB-4B08-AE33-671706D433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2" name="Line 46">
                <a:extLst>
                  <a:ext uri="{FF2B5EF4-FFF2-40B4-BE49-F238E27FC236}">
                    <a16:creationId xmlns="" xmlns:a16="http://schemas.microsoft.com/office/drawing/2014/main" id="{D2DD59B2-AEB5-4FE5-A5C0-3AA2F94AE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47">
                <a:extLst>
                  <a:ext uri="{FF2B5EF4-FFF2-40B4-BE49-F238E27FC236}">
                    <a16:creationId xmlns="" xmlns:a16="http://schemas.microsoft.com/office/drawing/2014/main" id="{670D8CB6-6AC3-4EF7-A27B-AFF12A6F0C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48">
                <a:extLst>
                  <a:ext uri="{FF2B5EF4-FFF2-40B4-BE49-F238E27FC236}">
                    <a16:creationId xmlns="" xmlns:a16="http://schemas.microsoft.com/office/drawing/2014/main" id="{7D0017D5-796C-4CFD-8FDA-942612128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49">
                <a:extLst>
                  <a:ext uri="{FF2B5EF4-FFF2-40B4-BE49-F238E27FC236}">
                    <a16:creationId xmlns="" xmlns:a16="http://schemas.microsoft.com/office/drawing/2014/main" id="{68D2944B-8BFD-4635-B925-4AE65986B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Oval 50">
              <a:extLst>
                <a:ext uri="{FF2B5EF4-FFF2-40B4-BE49-F238E27FC236}">
                  <a16:creationId xmlns="" xmlns:a16="http://schemas.microsoft.com/office/drawing/2014/main" id="{3613C85C-A618-4CF4-86BE-7F36F68CF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51">
              <a:extLst>
                <a:ext uri="{FF2B5EF4-FFF2-40B4-BE49-F238E27FC236}">
                  <a16:creationId xmlns="" xmlns:a16="http://schemas.microsoft.com/office/drawing/2014/main" id="{7946626B-EE72-4CFE-83FC-15608D5284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8" name="Line 52">
                <a:extLst>
                  <a:ext uri="{FF2B5EF4-FFF2-40B4-BE49-F238E27FC236}">
                    <a16:creationId xmlns="" xmlns:a16="http://schemas.microsoft.com/office/drawing/2014/main" id="{8732BCC8-066E-4974-9E31-E4500A34A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53">
                <a:extLst>
                  <a:ext uri="{FF2B5EF4-FFF2-40B4-BE49-F238E27FC236}">
                    <a16:creationId xmlns="" xmlns:a16="http://schemas.microsoft.com/office/drawing/2014/main" id="{AF942DCD-5F18-40FE-83C8-356EEE8000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54">
                <a:extLst>
                  <a:ext uri="{FF2B5EF4-FFF2-40B4-BE49-F238E27FC236}">
                    <a16:creationId xmlns="" xmlns:a16="http://schemas.microsoft.com/office/drawing/2014/main" id="{6756C984-959E-4BA8-8F63-81F2817833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55">
                <a:extLst>
                  <a:ext uri="{FF2B5EF4-FFF2-40B4-BE49-F238E27FC236}">
                    <a16:creationId xmlns="" xmlns:a16="http://schemas.microsoft.com/office/drawing/2014/main" id="{84984F0B-B2C5-48F7-BB24-A0CA81EDD8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56">
              <a:extLst>
                <a:ext uri="{FF2B5EF4-FFF2-40B4-BE49-F238E27FC236}">
                  <a16:creationId xmlns="" xmlns:a16="http://schemas.microsoft.com/office/drawing/2014/main" id="{C2C3D2A8-D2A4-44E8-A5C7-7EE890BB5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3" name="Text Box 57">
              <a:extLst>
                <a:ext uri="{FF2B5EF4-FFF2-40B4-BE49-F238E27FC236}">
                  <a16:creationId xmlns="" xmlns:a16="http://schemas.microsoft.com/office/drawing/2014/main" id="{B74C64E7-7BE1-437F-83B7-E8167997F4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14" name="Text Box 58">
              <a:extLst>
                <a:ext uri="{FF2B5EF4-FFF2-40B4-BE49-F238E27FC236}">
                  <a16:creationId xmlns="" xmlns:a16="http://schemas.microsoft.com/office/drawing/2014/main" id="{B6A87A79-63A0-4AE3-8236-F3DB7786FF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15" name="Text Box 59">
              <a:extLst>
                <a:ext uri="{FF2B5EF4-FFF2-40B4-BE49-F238E27FC236}">
                  <a16:creationId xmlns="" xmlns:a16="http://schemas.microsoft.com/office/drawing/2014/main" id="{CE6366E6-F0EE-495E-9A0F-234F4FE312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6" y="2261"/>
              <a:ext cx="50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7" name="Text Box 61">
              <a:extLst>
                <a:ext uri="{FF2B5EF4-FFF2-40B4-BE49-F238E27FC236}">
                  <a16:creationId xmlns="" xmlns:a16="http://schemas.microsoft.com/office/drawing/2014/main" id="{EC164697-185A-45A5-9AFF-63F3FE7AF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3" y="2448"/>
              <a:ext cx="23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endParaRPr lang="en-US">
                <a:solidFill>
                  <a:srgbClr val="CC0000"/>
                </a:solidFill>
              </a:endParaRPr>
            </a:p>
          </p:txBody>
        </p:sp>
      </p:grpSp>
      <p:sp>
        <p:nvSpPr>
          <p:cNvPr id="64" name="AutoShape 64">
            <a:extLst>
              <a:ext uri="{FF2B5EF4-FFF2-40B4-BE49-F238E27FC236}">
                <a16:creationId xmlns="" xmlns:a16="http://schemas.microsoft.com/office/drawing/2014/main" id="{430C20A8-C648-43D6-8C45-52BD18922E9D}"/>
              </a:ext>
            </a:extLst>
          </p:cNvPr>
          <p:cNvSpPr>
            <a:spLocks/>
          </p:cNvSpPr>
          <p:nvPr/>
        </p:nvSpPr>
        <p:spPr bwMode="auto">
          <a:xfrm>
            <a:off x="4307752" y="4964482"/>
            <a:ext cx="262823" cy="127827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7" name="Picture 66" descr="txp_fig">
            <a:extLst>
              <a:ext uri="{FF2B5EF4-FFF2-40B4-BE49-F238E27FC236}">
                <a16:creationId xmlns="" xmlns:a16="http://schemas.microsoft.com/office/drawing/2014/main" id="{6D826439-D650-4880-B152-02687B3246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612505" y="5390788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68" name="Picture 3" descr="C:\Users\Dan\Dropbox\Office\CS 188\Ketrina Art\MDPs\Discounting.png">
            <a:extLst>
              <a:ext uri="{FF2B5EF4-FFF2-40B4-BE49-F238E27FC236}">
                <a16:creationId xmlns="" xmlns:a16="http://schemas.microsoft.com/office/drawing/2014/main" id="{501D5855-D341-452B-8948-8FCDC85A2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73764" t="76543" r="1569"/>
          <a:stretch>
            <a:fillRect/>
          </a:stretch>
        </p:blipFill>
        <p:spPr bwMode="auto">
          <a:xfrm>
            <a:off x="2021752" y="5252152"/>
            <a:ext cx="1562540" cy="99060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B25AF0-83E5-4B7C-A1EC-28B5684EB94E}"/>
              </a:ext>
            </a:extLst>
          </p:cNvPr>
          <p:cNvSpPr/>
          <p:nvPr/>
        </p:nvSpPr>
        <p:spPr>
          <a:xfrm>
            <a:off x="5916483" y="5956946"/>
            <a:ext cx="322052" cy="302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40626" y="1224923"/>
            <a:ext cx="2545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Limited </a:t>
            </a:r>
            <a:r>
              <a:rPr lang="en-US" sz="2400" dirty="0" err="1">
                <a:solidFill>
                  <a:srgbClr val="0070C0"/>
                </a:solidFill>
              </a:rPr>
              <a:t>Lookahead</a:t>
            </a:r>
            <a:endParaRPr 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444DBAF7-2401-41DA-97FA-1B65965D3B35}"/>
                  </a:ext>
                </a:extLst>
              </p14:cNvPr>
              <p14:cNvContentPartPr/>
              <p14:nvPr/>
            </p14:nvContentPartPr>
            <p14:xfrm>
              <a:off x="4206240" y="2391480"/>
              <a:ext cx="2750040" cy="4077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4DBAF7-2401-41DA-97FA-1B65965D3B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96880" y="2382120"/>
                <a:ext cx="2768760" cy="409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43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600200"/>
            <a:ext cx="6067425" cy="420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C2196192-3879-4AFB-8D51-9D41F0619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1941" y="1335176"/>
            <a:ext cx="6428117" cy="4285410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Markov Decision Processes II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Fei Fang &amp;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80CFFF-60BF-4CA1-AE8E-47A045DE6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Value Iteration</a:t>
            </a:r>
          </a:p>
        </p:txBody>
      </p:sp>
      <p:sp>
        <p:nvSpPr>
          <p:cNvPr id="4" name="Text Box 28">
            <a:extLst>
              <a:ext uri="{FF2B5EF4-FFF2-40B4-BE49-F238E27FC236}">
                <a16:creationId xmlns="" xmlns:a16="http://schemas.microsoft.com/office/drawing/2014/main" id="{14BF5F60-3910-4717-ADE4-5E8AFB099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64119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[Demo: value iteration (L8D6)]</a:t>
            </a:r>
          </a:p>
        </p:txBody>
      </p:sp>
      <p:pic>
        <p:nvPicPr>
          <p:cNvPr id="5" name="Picture 4" descr="Screen Shot 2014-08-11 at 12.15.55 AM.png">
            <a:extLst>
              <a:ext uri="{FF2B5EF4-FFF2-40B4-BE49-F238E27FC236}">
                <a16:creationId xmlns="" xmlns:a16="http://schemas.microsoft.com/office/drawing/2014/main" id="{A13E21CB-2CE7-4926-ADC3-97EAD74D8E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5"/>
          <a:stretch/>
        </p:blipFill>
        <p:spPr>
          <a:xfrm>
            <a:off x="6486920" y="1515373"/>
            <a:ext cx="5161760" cy="4565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857BF3D-DF53-4CFF-AF89-1D459D45B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88" y="1515373"/>
            <a:ext cx="5093146" cy="451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68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71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447800"/>
                <a:ext cx="11277600" cy="480060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Start with V</a:t>
                </a:r>
                <a:r>
                  <a:rPr lang="en-US" sz="2400" baseline="-25000" dirty="0">
                    <a:ea typeface="ＭＳ Ｐゴシック" pitchFamily="34" charset="-128"/>
                  </a:rPr>
                  <a:t>0</a:t>
                </a:r>
                <a:r>
                  <a:rPr lang="en-US" sz="2400" dirty="0">
                    <a:ea typeface="ＭＳ Ｐゴシック" pitchFamily="34" charset="-128"/>
                  </a:rPr>
                  <a:t>(s) = 0: no time steps left means an expected reward sum of zero</a:t>
                </a:r>
              </a:p>
              <a:p>
                <a:pPr lvl="2">
                  <a:lnSpc>
                    <a:spcPct val="80000"/>
                  </a:lnSpc>
                </a:pPr>
                <a:endParaRPr lang="en-US" sz="1600" dirty="0">
                  <a:ea typeface="ＭＳ Ｐゴシック" pitchFamily="34" charset="-128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Given vector of </a:t>
                </a:r>
                <a:r>
                  <a:rPr lang="en-US" sz="2400" dirty="0" err="1">
                    <a:ea typeface="ＭＳ Ｐゴシック" pitchFamily="34" charset="-128"/>
                  </a:rPr>
                  <a:t>V</a:t>
                </a:r>
                <a:r>
                  <a:rPr lang="en-US" sz="2400" baseline="-25000" dirty="0" err="1">
                    <a:ea typeface="ＭＳ Ｐゴシック" pitchFamily="34" charset="-128"/>
                  </a:rPr>
                  <a:t>k</a:t>
                </a:r>
                <a:r>
                  <a:rPr lang="en-US" sz="2400" dirty="0">
                    <a:ea typeface="ＭＳ Ｐゴシック" pitchFamily="34" charset="-128"/>
                  </a:rPr>
                  <a:t>(s) values, apply </a:t>
                </a:r>
                <a:r>
                  <a:rPr lang="en-US" sz="2400" dirty="0">
                    <a:solidFill>
                      <a:srgbClr val="FF0000"/>
                    </a:solidFill>
                    <a:ea typeface="ＭＳ Ｐゴシック" pitchFamily="34" charset="-128"/>
                  </a:rPr>
                  <a:t>Bellman update </a:t>
                </a:r>
                <a:r>
                  <a:rPr lang="en-US" sz="2400" dirty="0">
                    <a:ea typeface="ＭＳ Ｐゴシック" pitchFamily="34" charset="-128"/>
                  </a:rPr>
                  <a:t>once (do one ply of </a:t>
                </a:r>
                <a:r>
                  <a:rPr lang="en-US" sz="2400" dirty="0" err="1">
                    <a:ea typeface="ＭＳ Ｐゴシック" pitchFamily="34" charset="-128"/>
                  </a:rPr>
                  <a:t>expectimax</a:t>
                </a:r>
                <a:r>
                  <a:rPr lang="en-US" sz="2400" dirty="0">
                    <a:ea typeface="ＭＳ Ｐゴシック" pitchFamily="34" charset="-128"/>
                  </a:rPr>
                  <a:t> with R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𝛾</m:t>
                    </m:r>
                  </m:oMath>
                </a14:m>
                <a:r>
                  <a:rPr lang="en-US" sz="2400" dirty="0">
                    <a:ea typeface="ＭＳ Ｐゴシック" pitchFamily="34" charset="-128"/>
                  </a:rPr>
                  <a:t> from </a:t>
                </a:r>
                <a:r>
                  <a:rPr lang="en-US" sz="2400" dirty="0">
                    <a:solidFill>
                      <a:srgbClr val="FF0000"/>
                    </a:solidFill>
                    <a:ea typeface="ＭＳ Ｐゴシック" pitchFamily="34" charset="-128"/>
                  </a:rPr>
                  <a:t>each</a:t>
                </a:r>
                <a:r>
                  <a:rPr lang="en-US" sz="2400" dirty="0">
                    <a:ea typeface="ＭＳ Ｐゴシック" pitchFamily="34" charset="-128"/>
                  </a:rPr>
                  <a:t> state):</a:t>
                </a:r>
              </a:p>
              <a:p>
                <a:pPr lvl="1">
                  <a:lnSpc>
                    <a:spcPct val="80000"/>
                  </a:lnSpc>
                </a:pPr>
                <a:endParaRPr lang="en-US" sz="2000" dirty="0"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endParaRPr lang="en-US" sz="2000" dirty="0"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endParaRPr lang="en-US" sz="2000" dirty="0"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endParaRPr lang="en-US" sz="2000" dirty="0">
                  <a:ea typeface="ＭＳ Ｐゴシック" pitchFamily="34" charset="-128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Repeat until convergence</a:t>
                </a:r>
              </a:p>
              <a:p>
                <a:pPr lvl="1">
                  <a:lnSpc>
                    <a:spcPct val="80000"/>
                  </a:lnSpc>
                </a:pPr>
                <a:endParaRPr lang="en-US" sz="2000" dirty="0"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endParaRPr lang="en-US" sz="20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1757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11277600" cy="4800600"/>
              </a:xfrm>
              <a:blipFill rotWithShape="0">
                <a:blip r:embed="rId4"/>
                <a:stretch>
                  <a:fillRect l="-811" t="-2414" r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169987" y="287451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149707" y="2581702"/>
            <a:ext cx="2286000" cy="2214564"/>
            <a:chOff x="2400" y="1401"/>
            <a:chExt cx="1440" cy="1395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sz="2400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530707" y="4791501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" y="4495800"/>
            <a:ext cx="3560590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C00000"/>
                </a:solidFill>
                <a:ea typeface="ＭＳ Ｐゴシック" pitchFamily="34" charset="-128"/>
              </a:rPr>
              <a:t>Will this process converge?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091899"/>
            <a:ext cx="688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ea typeface="ＭＳ Ｐゴシック" pitchFamily="34" charset="-128"/>
              </a:rPr>
              <a:t>Yes!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="" xmlns:a16="http://schemas.microsoft.com/office/drawing/2014/main" id="{089BBFA5-4F0F-4643-9165-53F5CDC6AA96}"/>
                  </a:ext>
                </a:extLst>
              </p14:cNvPr>
              <p14:cNvContentPartPr/>
              <p14:nvPr/>
            </p14:nvContentPartPr>
            <p14:xfrm>
              <a:off x="953640" y="135720"/>
              <a:ext cx="10338120" cy="648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9BBFA5-4F0F-4643-9165-53F5CDC6AA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4280" y="126360"/>
                <a:ext cx="10356840" cy="6507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900935"/>
              </a:xfrm>
            </p:spPr>
            <p:txBody>
              <a:bodyPr/>
              <a:lstStyle/>
              <a:p>
                <a:r>
                  <a:rPr lang="en-US" dirty="0"/>
                  <a:t>What is the </a:t>
                </a:r>
                <a:r>
                  <a:rPr lang="en-US" dirty="0">
                    <a:ea typeface="ＭＳ Ｐゴシック" pitchFamily="34" charset="-128"/>
                  </a:rPr>
                  <a:t>complexity of each iteration in Value Iteration?</a:t>
                </a:r>
              </a:p>
              <a:p>
                <a:r>
                  <a:rPr lang="en-US" dirty="0"/>
                  <a:t>S -- set of states; A -- set of actions</a:t>
                </a:r>
              </a:p>
              <a:p>
                <a:endParaRPr lang="en-US" dirty="0"/>
              </a:p>
              <a:p>
                <a:r>
                  <a:rPr lang="en-US" dirty="0"/>
                  <a:t>I: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III: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IV: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900935"/>
              </a:xfrm>
              <a:blipFill rotWithShape="0">
                <a:blip r:embed="rId3"/>
                <a:stretch>
                  <a:fillRect l="-1217" t="-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9220200" y="2286001"/>
            <a:ext cx="2286000" cy="2214564"/>
            <a:chOff x="2400" y="1401"/>
            <a:chExt cx="1440" cy="1395"/>
          </a:xfrm>
        </p:grpSpPr>
        <p:sp>
          <p:nvSpPr>
            <p:cNvPr id="6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6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sz="2400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6A2C01D0-2E5F-462E-8A04-2414FB06E125}"/>
                  </a:ext>
                </a:extLst>
              </p14:cNvPr>
              <p14:cNvContentPartPr/>
              <p14:nvPr/>
            </p14:nvContentPartPr>
            <p14:xfrm>
              <a:off x="205920" y="59040"/>
              <a:ext cx="11308320" cy="5105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A2C01D0-2E5F-462E-8A04-2414FB06E1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6560" y="49680"/>
                <a:ext cx="11327040" cy="512388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2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975546" y="5522273"/>
            <a:ext cx="7266933" cy="690930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64179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900935"/>
              </a:xfrm>
            </p:spPr>
            <p:txBody>
              <a:bodyPr/>
              <a:lstStyle/>
              <a:p>
                <a:r>
                  <a:rPr lang="en-US" dirty="0"/>
                  <a:t>What is the </a:t>
                </a:r>
                <a:r>
                  <a:rPr lang="en-US" dirty="0">
                    <a:ea typeface="ＭＳ Ｐゴシック" pitchFamily="34" charset="-128"/>
                  </a:rPr>
                  <a:t>complexity of each iteration in Value Iteration?</a:t>
                </a:r>
              </a:p>
              <a:p>
                <a:r>
                  <a:rPr lang="en-US" dirty="0"/>
                  <a:t>S -- set of states; A -- set of actions</a:t>
                </a:r>
              </a:p>
              <a:p>
                <a:endParaRPr lang="en-US" dirty="0"/>
              </a:p>
              <a:p>
                <a:r>
                  <a:rPr lang="en-US" dirty="0"/>
                  <a:t>I: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III: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IV: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900935"/>
              </a:xfrm>
              <a:blipFill rotWithShape="0">
                <a:blip r:embed="rId3"/>
                <a:stretch>
                  <a:fillRect l="-1217" t="-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9220200" y="2286001"/>
            <a:ext cx="2286000" cy="2214564"/>
            <a:chOff x="2400" y="1401"/>
            <a:chExt cx="1440" cy="1395"/>
          </a:xfrm>
        </p:grpSpPr>
        <p:sp>
          <p:nvSpPr>
            <p:cNvPr id="6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6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sz="2400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8530" y="3120119"/>
            <a:ext cx="2301922" cy="5374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975546" y="5522273"/>
            <a:ext cx="7266933" cy="690930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79849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9750" y="1065276"/>
                <a:ext cx="11238854" cy="56134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 smtClean="0">
                    <a:solidFill>
                      <a:srgbClr val="7030A0"/>
                    </a:solidFill>
                  </a:rPr>
                  <a:t>function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B050"/>
                    </a:solidFill>
                  </a:rPr>
                  <a:t>VALUE-ITERATION</a:t>
                </a:r>
                <a:r>
                  <a:rPr lang="en-US" sz="2400" dirty="0"/>
                  <a:t>(</a:t>
                </a:r>
                <a:r>
                  <a:rPr lang="en-US" sz="2400" dirty="0">
                    <a:solidFill>
                      <a:srgbClr val="0000FF"/>
                    </a:solidFill>
                  </a:rPr>
                  <a:t>MDP=(S,A,T,R,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𝑟𝑒𝑠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𝑜𝑙𝑑</m:t>
                    </m:r>
                  </m:oMath>
                </a14:m>
                <a:r>
                  <a:rPr lang="en-US" sz="2400" dirty="0"/>
                  <a:t>) </a:t>
                </a:r>
                <a:r>
                  <a:rPr lang="en-US" sz="2400" dirty="0">
                    <a:solidFill>
                      <a:srgbClr val="7030A0"/>
                    </a:solidFill>
                  </a:rPr>
                  <a:t>returns</a:t>
                </a:r>
                <a:r>
                  <a:rPr lang="en-US" sz="2400" dirty="0"/>
                  <a:t> a state value function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for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)←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 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repeat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00FF"/>
                    </a:solidFill>
                  </a:rPr>
                  <a:t>        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7030A0"/>
                    </a:solidFill>
                  </a:rPr>
                  <a:t>          for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00FF"/>
                    </a:solidFill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←−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00FF"/>
                    </a:solidFill>
                  </a:rPr>
                  <a:t>           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for</a:t>
                </a:r>
                <a:r>
                  <a:rPr lang="en-US" sz="2400" dirty="0">
                    <a:solidFill>
                      <a:srgbClr val="0000FF"/>
                    </a:solidFill>
                  </a:rPr>
                  <a:t> a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</a:t>
                </a:r>
                <a:r>
                  <a:rPr lang="en-US" sz="2400" dirty="0">
                    <a:solidFill>
                      <a:srgbClr val="0000FF"/>
                    </a:solidFill>
                  </a:rPr>
                  <a:t> A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0" dirty="0">
                    <a:solidFill>
                      <a:srgbClr val="0000FF"/>
                    </a:solidFill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7030A0"/>
                    </a:solidFill>
                  </a:rPr>
                  <a:t>                     for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s’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00FF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⁡{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,|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00FF"/>
                    </a:solidFill>
                  </a:rPr>
                  <a:t> 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until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𝑡𝑟𝑒𝑠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𝑜𝑙𝑑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00FF"/>
                    </a:solidFill>
                  </a:rPr>
                  <a:t> 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return</a:t>
                </a:r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750" y="1065276"/>
                <a:ext cx="11238854" cy="5613400"/>
              </a:xfrm>
              <a:blipFill rotWithShape="0">
                <a:blip r:embed="rId3"/>
                <a:stretch>
                  <a:fillRect l="-705" t="-1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026918" y="367131"/>
            <a:ext cx="7266933" cy="690930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94639" y="1614985"/>
                <a:ext cx="44946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Do we really need to store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639" y="1614985"/>
                <a:ext cx="449466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217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25168" y="3083710"/>
                <a:ext cx="46674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always hold?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168" y="3083710"/>
                <a:ext cx="4667496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958" t="-10526" r="-78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="" xmlns:a16="http://schemas.microsoft.com/office/drawing/2014/main" id="{7E59D4EF-909B-40E4-A727-4007676AB5EB}"/>
                  </a:ext>
                </a:extLst>
              </p14:cNvPr>
              <p14:cNvContentPartPr/>
              <p14:nvPr/>
            </p14:nvContentPartPr>
            <p14:xfrm>
              <a:off x="186840" y="149400"/>
              <a:ext cx="11439000" cy="5789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E59D4EF-909B-40E4-A727-4007676AB5E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7480" y="140040"/>
                <a:ext cx="11457720" cy="58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="" xmlns:a16="http://schemas.microsoft.com/office/drawing/2014/main" id="{1E55D369-A5AB-40DD-B0F3-10002C003A7A}"/>
                  </a:ext>
                </a:extLst>
              </p14:cNvPr>
              <p14:cNvContentPartPr/>
              <p14:nvPr/>
            </p14:nvContentPartPr>
            <p14:xfrm>
              <a:off x="2760840" y="3834000"/>
              <a:ext cx="6269400" cy="1702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55D369-A5AB-40DD-B0F3-10002C003A7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51480" y="3824640"/>
                <a:ext cx="6288120" cy="172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04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9750" y="1065276"/>
                <a:ext cx="11238854" cy="56134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 smtClean="0">
                    <a:solidFill>
                      <a:srgbClr val="7030A0"/>
                    </a:solidFill>
                  </a:rPr>
                  <a:t>function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B050"/>
                    </a:solidFill>
                  </a:rPr>
                  <a:t>VALUE-ITERATION</a:t>
                </a:r>
                <a:r>
                  <a:rPr lang="en-US" sz="2400" dirty="0"/>
                  <a:t>(</a:t>
                </a:r>
                <a:r>
                  <a:rPr lang="en-US" sz="2400" dirty="0">
                    <a:solidFill>
                      <a:srgbClr val="0000FF"/>
                    </a:solidFill>
                  </a:rPr>
                  <a:t>MDP=(S,A,T,R,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𝑟𝑒𝑠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𝑜𝑙𝑑</m:t>
                    </m:r>
                  </m:oMath>
                </a14:m>
                <a:r>
                  <a:rPr lang="en-US" sz="2400" dirty="0"/>
                  <a:t>) </a:t>
                </a:r>
                <a:r>
                  <a:rPr lang="en-US" sz="2400" dirty="0">
                    <a:solidFill>
                      <a:srgbClr val="7030A0"/>
                    </a:solidFill>
                  </a:rPr>
                  <a:t>returns</a:t>
                </a:r>
                <a:r>
                  <a:rPr lang="en-US" sz="2400" dirty="0"/>
                  <a:t> a state value function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for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)←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 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repeat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00FF"/>
                    </a:solidFill>
                  </a:rPr>
                  <a:t>        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7030A0"/>
                    </a:solidFill>
                  </a:rPr>
                  <a:t>          for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00FF"/>
                    </a:solidFill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←−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00FF"/>
                    </a:solidFill>
                  </a:rPr>
                  <a:t>           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for</a:t>
                </a:r>
                <a:r>
                  <a:rPr lang="en-US" sz="2400" dirty="0">
                    <a:solidFill>
                      <a:srgbClr val="0000FF"/>
                    </a:solidFill>
                  </a:rPr>
                  <a:t> a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</a:t>
                </a:r>
                <a:r>
                  <a:rPr lang="en-US" sz="2400" dirty="0">
                    <a:solidFill>
                      <a:srgbClr val="0000FF"/>
                    </a:solidFill>
                  </a:rPr>
                  <a:t> A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0" dirty="0">
                    <a:solidFill>
                      <a:srgbClr val="0000FF"/>
                    </a:solidFill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7030A0"/>
                    </a:solidFill>
                  </a:rPr>
                  <a:t>                     for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s’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00FF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⁡{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,|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00FF"/>
                    </a:solidFill>
                  </a:rPr>
                  <a:t> 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until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𝑟𝑒𝑠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𝑜𝑙𝑑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00FF"/>
                    </a:solidFill>
                  </a:rPr>
                  <a:t> 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return</a:t>
                </a:r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750" y="1065276"/>
                <a:ext cx="11238854" cy="5613400"/>
              </a:xfrm>
              <a:blipFill rotWithShape="0">
                <a:blip r:embed="rId3"/>
                <a:stretch>
                  <a:fillRect l="-705" t="-1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026918" y="367131"/>
            <a:ext cx="7266933" cy="690930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94639" y="1614985"/>
                <a:ext cx="44946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Do we really need to store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639" y="1614985"/>
                <a:ext cx="449466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217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25168" y="3083710"/>
                <a:ext cx="46674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always hold?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168" y="3083710"/>
                <a:ext cx="4667496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958" t="-10526" r="-143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25168" y="2556682"/>
                <a:ext cx="47779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No. 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𝑙𝑎𝑠𝑡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𝑐𝑢𝑟𝑟𝑒𝑛𝑡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168" y="2556682"/>
                <a:ext cx="4777911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91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90121" y="3552590"/>
                <a:ext cx="53110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No.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121" y="3552590"/>
                <a:ext cx="5311006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837" t="-5882" r="-149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8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411071" y="260692"/>
            <a:ext cx="11639901" cy="627812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Bellman Equation vs Value Iteration vs Bellman Update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71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447800"/>
                <a:ext cx="8473113" cy="480060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ea typeface="ＭＳ Ｐゴシック" pitchFamily="34" charset="-128"/>
                    <a:cs typeface="Calibri"/>
                  </a:rPr>
                  <a:t>Bellman equations </a:t>
                </a:r>
                <a:r>
                  <a:rPr lang="en-US" sz="2800" dirty="0">
                    <a:solidFill>
                      <a:srgbClr val="C00000"/>
                    </a:solidFill>
                    <a:latin typeface="Calibri"/>
                    <a:ea typeface="ＭＳ Ｐゴシック" pitchFamily="34" charset="-128"/>
                    <a:cs typeface="Calibri"/>
                  </a:rPr>
                  <a:t>characterize</a:t>
                </a:r>
                <a:r>
                  <a:rPr lang="en-US" sz="2800" dirty="0">
                    <a:latin typeface="Calibri"/>
                    <a:ea typeface="ＭＳ Ｐゴシック" pitchFamily="34" charset="-128"/>
                    <a:cs typeface="Calibri"/>
                  </a:rPr>
                  <a:t> the optimal values: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>
                  <a:latin typeface="Calibri"/>
                  <a:ea typeface="ＭＳ Ｐゴシック" pitchFamily="34" charset="-128"/>
                  <a:cs typeface="Calibri"/>
                </a:endParaRPr>
              </a:p>
              <a:p>
                <a:pPr>
                  <a:lnSpc>
                    <a:spcPct val="80000"/>
                  </a:lnSpc>
                </a:pPr>
                <a:endParaRPr lang="en-US" sz="2800" dirty="0">
                  <a:latin typeface="Calibri"/>
                  <a:ea typeface="ＭＳ Ｐゴシック" pitchFamily="34" charset="-128"/>
                  <a:cs typeface="Calibri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ea typeface="ＭＳ Ｐゴシック" pitchFamily="34" charset="-128"/>
                    <a:cs typeface="Calibri"/>
                  </a:rPr>
                  <a:t>Value iteration </a:t>
                </a:r>
                <a:r>
                  <a:rPr lang="en-US" sz="2800" dirty="0">
                    <a:solidFill>
                      <a:srgbClr val="C00000"/>
                    </a:solidFill>
                    <a:latin typeface="Calibri"/>
                    <a:ea typeface="ＭＳ Ｐゴシック" pitchFamily="34" charset="-128"/>
                    <a:cs typeface="Calibri"/>
                  </a:rPr>
                  <a:t>computes</a:t>
                </a:r>
                <a:r>
                  <a:rPr lang="en-US" sz="2800" dirty="0">
                    <a:latin typeface="Calibri"/>
                    <a:ea typeface="ＭＳ Ｐゴシック" pitchFamily="34" charset="-128"/>
                    <a:cs typeface="Calibri"/>
                  </a:rPr>
                  <a:t> them by applying Bellman update repeatedly</a:t>
                </a:r>
              </a:p>
              <a:p>
                <a:pPr lvl="1">
                  <a:lnSpc>
                    <a:spcPct val="80000"/>
                  </a:lnSpc>
                </a:pPr>
                <a:endParaRPr lang="en-US" sz="2400" dirty="0">
                  <a:latin typeface="Calibri"/>
                  <a:ea typeface="ＭＳ Ｐゴシック" pitchFamily="34" charset="-128"/>
                  <a:cs typeface="Calibri"/>
                </a:endParaRPr>
              </a:p>
              <a:p>
                <a:pPr lvl="1">
                  <a:lnSpc>
                    <a:spcPct val="80000"/>
                  </a:lnSpc>
                </a:pPr>
                <a:endParaRPr lang="en-US" sz="2400" dirty="0">
                  <a:latin typeface="Calibri"/>
                  <a:ea typeface="ＭＳ Ｐゴシック" pitchFamily="34" charset="-128"/>
                  <a:cs typeface="Calibri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ea typeface="ＭＳ Ｐゴシック" pitchFamily="34" charset="-128"/>
                    <a:cs typeface="Calibri"/>
                  </a:rPr>
                  <a:t>Value iteration is a method for solving Bellman Equation</a:t>
                </a:r>
              </a:p>
              <a:p>
                <a:pPr>
                  <a:lnSpc>
                    <a:spcPct val="8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ea typeface="ＭＳ Ｐゴシック" pitchFamily="34" charset="-128"/>
                    <a:cs typeface="Calibri"/>
                  </a:rPr>
                  <a:t> vectors are also interpretable as time-limited values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ea typeface="ＭＳ Ｐゴシック" pitchFamily="34" charset="-128"/>
                    <a:cs typeface="Calibri"/>
                  </a:rPr>
                  <a:t>Value iteration finds the fixed point of the function</a:t>
                </a:r>
              </a:p>
            </p:txBody>
          </p:sp>
        </mc:Choice>
        <mc:Fallback xmlns="">
          <p:sp>
            <p:nvSpPr>
              <p:cNvPr id="1757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447800"/>
                <a:ext cx="8473113" cy="4800600"/>
              </a:xfrm>
              <a:blipFill rotWithShape="0">
                <a:blip r:embed="rId5"/>
                <a:stretch>
                  <a:fillRect l="-1439" t="-2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48716" y="3693135"/>
            <a:ext cx="7266933" cy="690930"/>
          </a:xfrm>
          <a:prstGeom prst="rect">
            <a:avLst/>
          </a:prstGeom>
          <a:noFill/>
          <a:ln/>
          <a:effectLst/>
        </p:spPr>
      </p:pic>
      <p:sp>
        <p:nvSpPr>
          <p:cNvPr id="27" name="Isosceles Triangle 26"/>
          <p:cNvSpPr/>
          <p:nvPr/>
        </p:nvSpPr>
        <p:spPr>
          <a:xfrm>
            <a:off x="9601200" y="40386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978698" y="2037805"/>
            <a:ext cx="6950388" cy="690805"/>
          </a:xfrm>
          <a:prstGeom prst="rect">
            <a:avLst/>
          </a:prstGeom>
          <a:noFill/>
          <a:ln/>
          <a:effectLst/>
        </p:spPr>
      </p:pic>
      <p:grpSp>
        <p:nvGrpSpPr>
          <p:cNvPr id="30" name="Group 4">
            <a:extLst>
              <a:ext uri="{FF2B5EF4-FFF2-40B4-BE49-F238E27FC236}">
                <a16:creationId xmlns="" xmlns:a16="http://schemas.microsoft.com/office/drawing/2014/main" id="{A328A2F2-D296-4923-AF98-FFA8C66E5F92}"/>
              </a:ext>
            </a:extLst>
          </p:cNvPr>
          <p:cNvGrpSpPr>
            <a:grpSpLocks/>
          </p:cNvGrpSpPr>
          <p:nvPr/>
        </p:nvGrpSpPr>
        <p:grpSpPr bwMode="auto">
          <a:xfrm>
            <a:off x="8245631" y="681037"/>
            <a:ext cx="3735653" cy="3337787"/>
            <a:chOff x="2400" y="1401"/>
            <a:chExt cx="1202" cy="1091"/>
          </a:xfrm>
        </p:grpSpPr>
        <p:sp>
          <p:nvSpPr>
            <p:cNvPr id="31" name="AutoShape 5">
              <a:extLst>
                <a:ext uri="{FF2B5EF4-FFF2-40B4-BE49-F238E27FC236}">
                  <a16:creationId xmlns="" xmlns:a16="http://schemas.microsoft.com/office/drawing/2014/main" id="{4ACC81CC-3DD7-4480-AB87-4803BA65E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32" name="Group 6">
              <a:extLst>
                <a:ext uri="{FF2B5EF4-FFF2-40B4-BE49-F238E27FC236}">
                  <a16:creationId xmlns="" xmlns:a16="http://schemas.microsoft.com/office/drawing/2014/main" id="{F12DEF36-9FDE-4125-B915-8ED196BFA4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45" name="Line 7">
                <a:extLst>
                  <a:ext uri="{FF2B5EF4-FFF2-40B4-BE49-F238E27FC236}">
                    <a16:creationId xmlns="" xmlns:a16="http://schemas.microsoft.com/office/drawing/2014/main" id="{15B44502-8972-42C9-B243-187983E65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6" name="Line 8">
                <a:extLst>
                  <a:ext uri="{FF2B5EF4-FFF2-40B4-BE49-F238E27FC236}">
                    <a16:creationId xmlns="" xmlns:a16="http://schemas.microsoft.com/office/drawing/2014/main" id="{BCB5FA47-898E-4DBF-B9FB-07143B4CB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7" name="Line 9">
                <a:extLst>
                  <a:ext uri="{FF2B5EF4-FFF2-40B4-BE49-F238E27FC236}">
                    <a16:creationId xmlns="" xmlns:a16="http://schemas.microsoft.com/office/drawing/2014/main" id="{D3611393-86C1-4A53-8073-D660AA77A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8" name="Line 10">
                <a:extLst>
                  <a:ext uri="{FF2B5EF4-FFF2-40B4-BE49-F238E27FC236}">
                    <a16:creationId xmlns="" xmlns:a16="http://schemas.microsoft.com/office/drawing/2014/main" id="{5D4D5480-8803-471D-A20E-0EE15124E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33" name="Group 12">
              <a:extLst>
                <a:ext uri="{FF2B5EF4-FFF2-40B4-BE49-F238E27FC236}">
                  <a16:creationId xmlns="" xmlns:a16="http://schemas.microsoft.com/office/drawing/2014/main" id="{2C914747-7BA7-469C-B68E-F72F067405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41" name="Line 13">
                <a:extLst>
                  <a:ext uri="{FF2B5EF4-FFF2-40B4-BE49-F238E27FC236}">
                    <a16:creationId xmlns="" xmlns:a16="http://schemas.microsoft.com/office/drawing/2014/main" id="{5F820E01-0C44-4F57-86C5-A35F60FEF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2" name="Line 14">
                <a:extLst>
                  <a:ext uri="{FF2B5EF4-FFF2-40B4-BE49-F238E27FC236}">
                    <a16:creationId xmlns="" xmlns:a16="http://schemas.microsoft.com/office/drawing/2014/main" id="{DED5AF13-82E2-4F67-8BE9-BBB99B4F7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3" name="Line 15">
                <a:extLst>
                  <a:ext uri="{FF2B5EF4-FFF2-40B4-BE49-F238E27FC236}">
                    <a16:creationId xmlns="" xmlns:a16="http://schemas.microsoft.com/office/drawing/2014/main" id="{9D44036F-CE6C-4EF2-AF03-3081267EE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4" name="Line 16">
                <a:extLst>
                  <a:ext uri="{FF2B5EF4-FFF2-40B4-BE49-F238E27FC236}">
                    <a16:creationId xmlns="" xmlns:a16="http://schemas.microsoft.com/office/drawing/2014/main" id="{3222DBBD-3EF5-4F47-AB3F-D57A67822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34" name="Text Box 17">
              <a:extLst>
                <a:ext uri="{FF2B5EF4-FFF2-40B4-BE49-F238E27FC236}">
                  <a16:creationId xmlns="" xmlns:a16="http://schemas.microsoft.com/office/drawing/2014/main" id="{03B44C2D-0EAD-42D4-AAA9-5D4A9CB598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5" name="Text Box 18">
              <a:extLst>
                <a:ext uri="{FF2B5EF4-FFF2-40B4-BE49-F238E27FC236}">
                  <a16:creationId xmlns="" xmlns:a16="http://schemas.microsoft.com/office/drawing/2014/main" id="{BFDDAAFC-28F2-47D4-A9A7-F5877E1E2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6" name="Text Box 19">
              <a:extLst>
                <a:ext uri="{FF2B5EF4-FFF2-40B4-BE49-F238E27FC236}">
                  <a16:creationId xmlns="" xmlns:a16="http://schemas.microsoft.com/office/drawing/2014/main" id="{9119F0D1-F594-4422-8294-B71B9EDCD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7" name="Text Box 20">
              <a:extLst>
                <a:ext uri="{FF2B5EF4-FFF2-40B4-BE49-F238E27FC236}">
                  <a16:creationId xmlns="" xmlns:a16="http://schemas.microsoft.com/office/drawing/2014/main" id="{687BDA24-92CD-437E-826D-609599C41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40" name="Oval 11">
              <a:extLst>
                <a:ext uri="{FF2B5EF4-FFF2-40B4-BE49-F238E27FC236}">
                  <a16:creationId xmlns="" xmlns:a16="http://schemas.microsoft.com/office/drawing/2014/main" id="{89A2C663-C2A1-4AFF-B444-59CFF7A44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78698" y="5640860"/>
                <a:ext cx="6325065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ＭＳ Ｐゴシック" pitchFamily="34" charset="-128"/>
                          <a:cs typeface="Calibri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ＭＳ Ｐゴシック" pitchFamily="34" charset="-128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ＭＳ Ｐゴシック" pitchFamily="34" charset="-128"/>
                              <a:cs typeface="Calibri"/>
                            </a:rPr>
                            <m:t>𝑉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ＭＳ Ｐゴシック" pitchFamily="34" charset="-128"/>
                          <a:cs typeface="Calibri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ＭＳ Ｐゴシック" pitchFamily="34" charset="-128"/>
                              <a:cs typeface="Calibri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Calibri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Calibri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Calibri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Calibri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Calibri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Calibri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Calibri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  <a:cs typeface="Calibri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  <a:cs typeface="Calibri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  <a:cs typeface="Calibri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  <a:cs typeface="Calibri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ＭＳ Ｐゴシック" pitchFamily="34" charset="-128"/>
                                          <a:cs typeface="Calibri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ＭＳ Ｐゴシック" pitchFamily="34" charset="-128"/>
                                          <a:cs typeface="Calibri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ＭＳ Ｐゴシック" pitchFamily="34" charset="-128"/>
                                          <a:cs typeface="Calibri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Calibri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Calibri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  <a:cs typeface="Calibri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  <a:cs typeface="Calibri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  <a:cs typeface="Calibri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  <a:cs typeface="Calibri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ＭＳ Ｐゴシック" pitchFamily="34" charset="-128"/>
                                          <a:cs typeface="Calibri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ＭＳ Ｐゴシック" pitchFamily="34" charset="-128"/>
                                          <a:cs typeface="Calibri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ＭＳ Ｐゴシック" pitchFamily="34" charset="-128"/>
                                          <a:cs typeface="Calibri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Calibri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Calibri"/>
                                </a:rPr>
                                <m:t>𝛾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Calibri"/>
                                </a:rPr>
                                <m:t>𝑉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Calibri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  <a:cs typeface="Calibri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  <a:cs typeface="Calibri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  <a:cs typeface="Calibri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Calibri"/>
                                </a:rPr>
                                <m:t>)]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98" y="5640860"/>
                <a:ext cx="6325065" cy="98854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="" xmlns:a16="http://schemas.microsoft.com/office/drawing/2014/main" id="{0D9FAD3B-E080-4D06-87D5-40E2941E8F18}"/>
                  </a:ext>
                </a:extLst>
              </p14:cNvPr>
              <p14:cNvContentPartPr/>
              <p14:nvPr/>
            </p14:nvContentPartPr>
            <p14:xfrm>
              <a:off x="454680" y="2662200"/>
              <a:ext cx="9019800" cy="3668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9FAD3B-E080-4D06-87D5-40E2941E8F1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5320" y="2652840"/>
                <a:ext cx="9038520" cy="368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28150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Value Iteration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0"/>
                <a:ext cx="7149910" cy="5003799"/>
              </a:xfrm>
            </p:spPr>
            <p:txBody>
              <a:bodyPr/>
              <a:lstStyle/>
              <a:p>
                <a:r>
                  <a:rPr lang="en-US" sz="2400" dirty="0">
                    <a:latin typeface="Calibri"/>
                    <a:cs typeface="Calibri"/>
                  </a:rPr>
                  <a:t>How do we know the </a:t>
                </a:r>
                <a:r>
                  <a:rPr lang="en-US" sz="2400" dirty="0" err="1">
                    <a:latin typeface="Calibri"/>
                    <a:cs typeface="Calibri"/>
                  </a:rPr>
                  <a:t>V</a:t>
                </a:r>
                <a:r>
                  <a:rPr lang="en-US" sz="2400" baseline="-25000" dirty="0" err="1">
                    <a:latin typeface="Calibri"/>
                    <a:cs typeface="Calibri"/>
                  </a:rPr>
                  <a:t>k</a:t>
                </a:r>
                <a:r>
                  <a:rPr lang="en-US" sz="2400" dirty="0">
                    <a:latin typeface="Calibri"/>
                    <a:cs typeface="Calibri"/>
                  </a:rPr>
                  <a:t> vectors are going to converge?</a:t>
                </a:r>
              </a:p>
              <a:p>
                <a:pPr lvl="1"/>
                <a:endParaRPr lang="en-US" sz="1800" dirty="0">
                  <a:latin typeface="Calibri"/>
                  <a:cs typeface="Calibri"/>
                </a:endParaRPr>
              </a:p>
              <a:p>
                <a:r>
                  <a:rPr lang="en-US" sz="2400" dirty="0">
                    <a:latin typeface="Calibri"/>
                    <a:cs typeface="Calibri"/>
                  </a:rPr>
                  <a:t>Case 1: If the tree has maximum depth M, then V</a:t>
                </a:r>
                <a:r>
                  <a:rPr lang="en-US" sz="2400" baseline="-25000" dirty="0">
                    <a:latin typeface="Calibri"/>
                    <a:cs typeface="Calibri"/>
                  </a:rPr>
                  <a:t>M</a:t>
                </a:r>
                <a:r>
                  <a:rPr lang="en-US" sz="2400" dirty="0">
                    <a:latin typeface="Calibri"/>
                    <a:cs typeface="Calibri"/>
                  </a:rPr>
                  <a:t> holds the actual </a:t>
                </a:r>
                <a:r>
                  <a:rPr lang="en-US" sz="2400" dirty="0" err="1">
                    <a:latin typeface="Calibri"/>
                    <a:cs typeface="Calibri"/>
                  </a:rPr>
                  <a:t>untruncated</a:t>
                </a:r>
                <a:r>
                  <a:rPr lang="en-US" sz="2400" dirty="0">
                    <a:latin typeface="Calibri"/>
                    <a:cs typeface="Calibri"/>
                  </a:rPr>
                  <a:t> values</a:t>
                </a:r>
              </a:p>
              <a:p>
                <a:pPr lvl="1"/>
                <a:endParaRPr lang="en-US" sz="1800" dirty="0">
                  <a:latin typeface="Calibri"/>
                  <a:cs typeface="Calibri"/>
                </a:endParaRPr>
              </a:p>
              <a:p>
                <a:r>
                  <a:rPr lang="en-US" sz="2400" dirty="0">
                    <a:latin typeface="Calibri"/>
                    <a:cs typeface="Calibri"/>
                  </a:rPr>
                  <a:t>Case 2: If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alibri"/>
                      </a:rPr>
                      <m:t>𝛾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Calibri"/>
                      </a:rPr>
                      <m:t>&lt;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</m:oMath>
                </a14:m>
                <a:r>
                  <a:rPr lang="en-US" sz="2400" dirty="0">
                    <a:latin typeface="Calibri"/>
                    <a:cs typeface="Calibri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alibri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alibri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)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alibri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libri"/>
                          </a:rPr>
                          <m:t>𝑚𝑎𝑥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Calibri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/>
                      </a:rPr>
                      <m:t>∞</m:t>
                    </m:r>
                  </m:oMath>
                </a14:m>
                <a:endParaRPr lang="en-US" sz="2400" dirty="0">
                  <a:latin typeface="Calibri"/>
                  <a:cs typeface="Calibri"/>
                </a:endParaRPr>
              </a:p>
              <a:p>
                <a:pPr lvl="1"/>
                <a:r>
                  <a:rPr lang="en-US" sz="2000" dirty="0">
                    <a:latin typeface="Calibri"/>
                    <a:cs typeface="Calibri"/>
                  </a:rPr>
                  <a:t>Intuition: </a:t>
                </a:r>
                <a:r>
                  <a:rPr lang="en-US" sz="2000" dirty="0">
                    <a:cs typeface="Calibri"/>
                  </a:rPr>
                  <a:t>For any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>
                    <a:cs typeface="Calibri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+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cs typeface="Calibri"/>
                  </a:rPr>
                  <a:t> can be viewed as depth k+1 </a:t>
                </a:r>
                <a:r>
                  <a:rPr lang="en-US" sz="2000" dirty="0" err="1">
                    <a:cs typeface="Calibri"/>
                  </a:rPr>
                  <a:t>expectimax</a:t>
                </a:r>
                <a:r>
                  <a:rPr lang="en-US" sz="2000" dirty="0">
                    <a:cs typeface="Calibri"/>
                  </a:rPr>
                  <a:t> results (with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Calibri"/>
                      </a:rPr>
                      <m:t>𝑅</m:t>
                    </m:r>
                  </m:oMath>
                </a14:m>
                <a:r>
                  <a:rPr lang="en-US" sz="2000" dirty="0">
                    <a:cs typeface="Calibri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Calibri"/>
                      </a:rPr>
                      <m:t>𝛾</m:t>
                    </m:r>
                  </m:oMath>
                </a14:m>
                <a:r>
                  <a:rPr lang="en-US" sz="2000" dirty="0">
                    <a:cs typeface="Calibri"/>
                  </a:rPr>
                  <a:t>) in nearly identical search trees</a:t>
                </a:r>
              </a:p>
              <a:p>
                <a:pPr lvl="1"/>
                <a:r>
                  <a:rPr lang="en-US" sz="2000" dirty="0">
                    <a:cs typeface="Calibri"/>
                  </a:rPr>
                  <a:t>The difference is that on the bottom layer,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+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cs typeface="Calibri"/>
                  </a:rPr>
                  <a:t> has actual rewards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>
                    <a:cs typeface="Calibri"/>
                  </a:rPr>
                  <a:t> has zeros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𝑅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)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Calibri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𝑚𝑎𝑥</m:t>
                        </m:r>
                      </m:sub>
                    </m:sSub>
                  </m:oMath>
                </a14:m>
                <a:endParaRPr lang="en-US" sz="2000" dirty="0">
                  <a:latin typeface="Calibri"/>
                  <a:cs typeface="Calibri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𝑠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𝑠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0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𝑚𝑎𝑥</m:t>
                        </m:r>
                      </m:sub>
                    </m:sSub>
                  </m:oMath>
                </a14:m>
                <a:endParaRPr lang="en-US" sz="2000" dirty="0">
                  <a:latin typeface="Calibri"/>
                  <a:cs typeface="Calibri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/>
                      </a:rPr>
                      <m:t>|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+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𝑠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/>
                      </a:rPr>
                      <m:t>−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𝑠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/>
                      </a:rPr>
                      <m:t>|≤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𝛾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𝑚𝑎𝑥</m:t>
                        </m:r>
                      </m:sub>
                    </m:sSub>
                  </m:oMath>
                </a14:m>
                <a:endParaRPr lang="en-US" sz="2000" dirty="0">
                  <a:latin typeface="Calibri"/>
                  <a:cs typeface="Calibri"/>
                </a:endParaRPr>
              </a:p>
              <a:p>
                <a:pPr lvl="1"/>
                <a:r>
                  <a:rPr lang="en-US" sz="2000" dirty="0">
                    <a:cs typeface="Calibri"/>
                  </a:rPr>
                  <a:t>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𝑘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+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𝑠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/>
                      </a:rPr>
                      <m:t>0</m:t>
                    </m:r>
                  </m:oMath>
                </a14:m>
                <a:r>
                  <a:rPr lang="en-US" sz="2000" dirty="0">
                    <a:cs typeface="Calibri"/>
                  </a:rPr>
                  <a:t>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/>
                      </a:rPr>
                      <m:t>∞</m:t>
                    </m:r>
                  </m:oMath>
                </a14:m>
                <a:endParaRPr lang="en-US" sz="2000" dirty="0">
                  <a:cs typeface="Calibri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0"/>
                <a:ext cx="7149910" cy="5003799"/>
              </a:xfrm>
              <a:blipFill rotWithShape="0">
                <a:blip r:embed="rId4"/>
                <a:stretch>
                  <a:fillRect l="-1364" t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/>
          <p:cNvSpPr/>
          <p:nvPr/>
        </p:nvSpPr>
        <p:spPr>
          <a:xfrm>
            <a:off x="7426914" y="786880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556310" y="786880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885442" y="786880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10014839" y="786880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8119032" y="311128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0407527" y="310989"/>
            <a:ext cx="1134187" cy="389411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78207" y="4018819"/>
                <a:ext cx="42128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If we initialized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differently, what would happen?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207" y="4018819"/>
                <a:ext cx="4212877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2315" t="-5839" r="-3618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="" xmlns:a16="http://schemas.microsoft.com/office/drawing/2014/main" id="{C90234FB-7A5B-4920-BAB7-990AB2F252A2}"/>
                  </a:ext>
                </a:extLst>
              </p14:cNvPr>
              <p14:cNvContentPartPr/>
              <p14:nvPr/>
            </p14:nvContentPartPr>
            <p14:xfrm>
              <a:off x="396360" y="116640"/>
              <a:ext cx="10552680" cy="5838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90234FB-7A5B-4920-BAB7-990AB2F252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7000" y="107280"/>
                <a:ext cx="10571400" cy="585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753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Value Iteration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399" y="1397000"/>
                <a:ext cx="7271807" cy="5003799"/>
              </a:xfrm>
            </p:spPr>
            <p:txBody>
              <a:bodyPr/>
              <a:lstStyle/>
              <a:p>
                <a:r>
                  <a:rPr lang="en-US" sz="2400" dirty="0">
                    <a:latin typeface="Calibri"/>
                    <a:cs typeface="Calibri"/>
                  </a:rPr>
                  <a:t>How do we know the </a:t>
                </a:r>
                <a:r>
                  <a:rPr lang="en-US" sz="2400" dirty="0" err="1">
                    <a:latin typeface="Calibri"/>
                    <a:cs typeface="Calibri"/>
                  </a:rPr>
                  <a:t>V</a:t>
                </a:r>
                <a:r>
                  <a:rPr lang="en-US" sz="2400" baseline="-25000" dirty="0" err="1">
                    <a:latin typeface="Calibri"/>
                    <a:cs typeface="Calibri"/>
                  </a:rPr>
                  <a:t>k</a:t>
                </a:r>
                <a:r>
                  <a:rPr lang="en-US" sz="2400" dirty="0">
                    <a:latin typeface="Calibri"/>
                    <a:cs typeface="Calibri"/>
                  </a:rPr>
                  <a:t> vectors are going to converge?</a:t>
                </a:r>
              </a:p>
              <a:p>
                <a:pPr lvl="1"/>
                <a:endParaRPr lang="en-US" sz="1800" dirty="0">
                  <a:latin typeface="Calibri"/>
                  <a:cs typeface="Calibri"/>
                </a:endParaRPr>
              </a:p>
              <a:p>
                <a:r>
                  <a:rPr lang="en-US" sz="2400" dirty="0">
                    <a:latin typeface="Calibri"/>
                    <a:cs typeface="Calibri"/>
                  </a:rPr>
                  <a:t>Case 1: If the tree has maximum depth M, then V</a:t>
                </a:r>
                <a:r>
                  <a:rPr lang="en-US" sz="2400" baseline="-25000" dirty="0">
                    <a:latin typeface="Calibri"/>
                    <a:cs typeface="Calibri"/>
                  </a:rPr>
                  <a:t>M</a:t>
                </a:r>
                <a:r>
                  <a:rPr lang="en-US" sz="2400" dirty="0">
                    <a:latin typeface="Calibri"/>
                    <a:cs typeface="Calibri"/>
                  </a:rPr>
                  <a:t> holds the actual </a:t>
                </a:r>
                <a:r>
                  <a:rPr lang="en-US" sz="2400" dirty="0" err="1">
                    <a:latin typeface="Calibri"/>
                    <a:cs typeface="Calibri"/>
                  </a:rPr>
                  <a:t>untruncated</a:t>
                </a:r>
                <a:r>
                  <a:rPr lang="en-US" sz="2400" dirty="0">
                    <a:latin typeface="Calibri"/>
                    <a:cs typeface="Calibri"/>
                  </a:rPr>
                  <a:t> values</a:t>
                </a:r>
              </a:p>
              <a:p>
                <a:pPr lvl="1"/>
                <a:endParaRPr lang="en-US" sz="1800" dirty="0">
                  <a:latin typeface="Calibri"/>
                  <a:cs typeface="Calibri"/>
                </a:endParaRPr>
              </a:p>
              <a:p>
                <a:r>
                  <a:rPr lang="en-US" sz="2400" dirty="0">
                    <a:latin typeface="Calibri"/>
                    <a:cs typeface="Calibri"/>
                  </a:rPr>
                  <a:t>Case 2: If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alibri"/>
                      </a:rPr>
                      <m:t>𝛾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Calibri"/>
                      </a:rPr>
                      <m:t>&lt;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</m:oMath>
                </a14:m>
                <a:r>
                  <a:rPr lang="en-US" sz="2400" dirty="0">
                    <a:latin typeface="Calibri"/>
                    <a:cs typeface="Calibri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alibri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alibri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)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alibri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libri"/>
                          </a:rPr>
                          <m:t>𝑚𝑎𝑥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Calibri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/>
                      </a:rPr>
                      <m:t>∞</m:t>
                    </m:r>
                  </m:oMath>
                </a14:m>
                <a:endParaRPr lang="en-US" sz="2400" dirty="0">
                  <a:latin typeface="Calibri"/>
                  <a:cs typeface="Calibri"/>
                </a:endParaRPr>
              </a:p>
              <a:p>
                <a:pPr lvl="1"/>
                <a:r>
                  <a:rPr lang="en-US" sz="2000" dirty="0">
                    <a:latin typeface="Calibri"/>
                    <a:cs typeface="Calibri"/>
                  </a:rPr>
                  <a:t>Intuition: </a:t>
                </a:r>
                <a:r>
                  <a:rPr lang="en-US" sz="2000" dirty="0">
                    <a:cs typeface="Calibri"/>
                  </a:rPr>
                  <a:t>For any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>
                    <a:cs typeface="Calibri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+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cs typeface="Calibri"/>
                  </a:rPr>
                  <a:t> can be viewed as depth k+1 </a:t>
                </a:r>
                <a:r>
                  <a:rPr lang="en-US" sz="2000" dirty="0" err="1">
                    <a:cs typeface="Calibri"/>
                  </a:rPr>
                  <a:t>expectimax</a:t>
                </a:r>
                <a:r>
                  <a:rPr lang="en-US" sz="2000" dirty="0">
                    <a:cs typeface="Calibri"/>
                  </a:rPr>
                  <a:t> results (with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Calibri"/>
                      </a:rPr>
                      <m:t>𝑅</m:t>
                    </m:r>
                  </m:oMath>
                </a14:m>
                <a:r>
                  <a:rPr lang="en-US" sz="2000" dirty="0">
                    <a:cs typeface="Calibri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Calibri"/>
                      </a:rPr>
                      <m:t>𝛾</m:t>
                    </m:r>
                  </m:oMath>
                </a14:m>
                <a:r>
                  <a:rPr lang="en-US" sz="2000" dirty="0">
                    <a:cs typeface="Calibri"/>
                  </a:rPr>
                  <a:t>) in nearly identical search trees</a:t>
                </a:r>
              </a:p>
              <a:p>
                <a:pPr lvl="1"/>
                <a:r>
                  <a:rPr lang="en-US" sz="2000" dirty="0">
                    <a:cs typeface="Calibri"/>
                  </a:rPr>
                  <a:t>The difference is that on the bottom layer,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+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cs typeface="Calibri"/>
                  </a:rPr>
                  <a:t> has actual rewards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>
                    <a:cs typeface="Calibri"/>
                  </a:rPr>
                  <a:t> has zeros</a:t>
                </a:r>
              </a:p>
              <a:p>
                <a:pPr lvl="1"/>
                <a:r>
                  <a:rPr lang="en-US" sz="2000" dirty="0">
                    <a:cs typeface="Calibri"/>
                  </a:rPr>
                  <a:t>Each value at last layer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cs typeface="Calibri"/>
                  </a:rPr>
                  <a:t> tree is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000" dirty="0">
                    <a:cs typeface="Calibri"/>
                  </a:rPr>
                  <a:t> in magnitude</a:t>
                </a:r>
              </a:p>
              <a:p>
                <a:pPr lvl="1"/>
                <a:r>
                  <a:rPr lang="en-US" sz="2000" dirty="0">
                    <a:cs typeface="Calibri"/>
                  </a:rPr>
                  <a:t>But everything is discounted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𝛾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>
                    <a:cs typeface="Calibri"/>
                  </a:rPr>
                  <a:t> that far out</a:t>
                </a:r>
              </a:p>
              <a:p>
                <a:pPr lvl="1"/>
                <a:r>
                  <a:rPr lang="en-US" sz="2000" dirty="0">
                    <a:cs typeface="Calibri"/>
                  </a:rPr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>
                    <a:cs typeface="Calibri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+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cs typeface="Calibri"/>
                  </a:rPr>
                  <a:t>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𝛾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000" dirty="0">
                    <a:cs typeface="Calibri"/>
                  </a:rPr>
                  <a:t> different</a:t>
                </a:r>
              </a:p>
              <a:p>
                <a:pPr lvl="1"/>
                <a:r>
                  <a:rPr lang="en-US" sz="2000" dirty="0">
                    <a:cs typeface="Calibri"/>
                  </a:rPr>
                  <a:t>So as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Calibri"/>
                      </a:rPr>
                      <m:t>𝑘</m:t>
                    </m:r>
                  </m:oMath>
                </a14:m>
                <a:r>
                  <a:rPr lang="en-US" sz="2000" dirty="0">
                    <a:cs typeface="Calibri"/>
                  </a:rPr>
                  <a:t> increases, the values converge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399" y="1397000"/>
                <a:ext cx="7271807" cy="5003799"/>
              </a:xfrm>
              <a:blipFill rotWithShape="0">
                <a:blip r:embed="rId4"/>
                <a:stretch>
                  <a:fillRect l="-1341" t="-1705" r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/>
          <p:cNvSpPr/>
          <p:nvPr/>
        </p:nvSpPr>
        <p:spPr>
          <a:xfrm>
            <a:off x="7426914" y="786880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556310" y="786880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885442" y="786880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10014839" y="786880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8119032" y="311128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0407527" y="310989"/>
            <a:ext cx="1134187" cy="389411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78207" y="4018819"/>
                <a:ext cx="42128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If we initialized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differently, what would happen?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207" y="4018819"/>
                <a:ext cx="4212877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2315" t="-5839" r="-3618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67030" y="4849816"/>
                <a:ext cx="44534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Still converge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400" dirty="0"/>
                  <a:t> as long 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 but may be slower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030" y="4849816"/>
                <a:ext cx="4453450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2052" t="-5882" r="-1915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79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ways to solve Bellman Equation?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7508" y="2432462"/>
                <a:ext cx="10515600" cy="1061366"/>
              </a:xfrm>
            </p:spPr>
            <p:txBody>
              <a:bodyPr/>
              <a:lstStyle/>
              <a:p>
                <a:r>
                  <a:rPr lang="en-US" dirty="0"/>
                  <a:t>Treat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as variables</a:t>
                </a:r>
              </a:p>
              <a:p>
                <a:r>
                  <a:rPr lang="en-US" dirty="0"/>
                  <a:t>Solve Bellman Equation through Linear Programming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508" y="2432462"/>
                <a:ext cx="10515600" cy="1061366"/>
              </a:xfrm>
              <a:blipFill rotWithShape="0">
                <a:blip r:embed="rId3"/>
                <a:stretch>
                  <a:fillRect l="-1217" t="-9195" b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09476" y="1407994"/>
            <a:ext cx="6950388" cy="690805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="" xmlns:a16="http://schemas.microsoft.com/office/drawing/2014/main" id="{33E87995-3ECB-46F7-A6A6-F2434B437723}"/>
                  </a:ext>
                </a:extLst>
              </p14:cNvPr>
              <p14:cNvContentPartPr/>
              <p14:nvPr/>
            </p14:nvContentPartPr>
            <p14:xfrm>
              <a:off x="2829600" y="1086480"/>
              <a:ext cx="8961480" cy="4743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3E87995-3ECB-46F7-A6A6-F2434B4377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20240" y="1077120"/>
                <a:ext cx="8980200" cy="476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758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7"/>
            <a:ext cx="10515600" cy="50611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Write </a:t>
            </a:r>
            <a:r>
              <a:rPr lang="en-US" sz="3200" dirty="0">
                <a:solidFill>
                  <a:srgbClr val="0070C0"/>
                </a:solidFill>
              </a:rPr>
              <a:t>Bellman Equation</a:t>
            </a:r>
            <a:r>
              <a:rPr lang="en-US" sz="3200" dirty="0">
                <a:solidFill>
                  <a:schemeClr val="tx1"/>
                </a:solidFill>
              </a:rPr>
              <a:t> for state-value and Q-value for optimal policy and a given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Describe and implement </a:t>
            </a:r>
            <a:r>
              <a:rPr lang="en-US" sz="3200" dirty="0">
                <a:solidFill>
                  <a:srgbClr val="0070C0"/>
                </a:solidFill>
              </a:rPr>
              <a:t>value iteration algorithm</a:t>
            </a:r>
            <a:r>
              <a:rPr lang="en-US" sz="3200" dirty="0">
                <a:solidFill>
                  <a:schemeClr val="tx1"/>
                </a:solidFill>
              </a:rPr>
              <a:t> (through </a:t>
            </a:r>
            <a:r>
              <a:rPr lang="en-US" sz="3200" dirty="0">
                <a:solidFill>
                  <a:srgbClr val="0070C0"/>
                </a:solidFill>
              </a:rPr>
              <a:t>Bellman update</a:t>
            </a:r>
            <a:r>
              <a:rPr lang="en-US" sz="3200" dirty="0">
                <a:solidFill>
                  <a:schemeClr val="tx1"/>
                </a:solidFill>
              </a:rPr>
              <a:t>) for </a:t>
            </a:r>
            <a:r>
              <a:rPr lang="en-US" sz="3200" dirty="0">
                <a:solidFill>
                  <a:srgbClr val="0070C0"/>
                </a:solidFill>
              </a:rPr>
              <a:t>solving MDPs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Describe and implement </a:t>
            </a:r>
            <a:r>
              <a:rPr lang="en-US" sz="3200" dirty="0">
                <a:solidFill>
                  <a:srgbClr val="0070C0"/>
                </a:solidFill>
              </a:rPr>
              <a:t>policy iteration algorithm </a:t>
            </a:r>
            <a:r>
              <a:rPr lang="en-US" sz="3200" dirty="0">
                <a:solidFill>
                  <a:schemeClr val="tx1"/>
                </a:solidFill>
              </a:rPr>
              <a:t>(through </a:t>
            </a:r>
            <a:r>
              <a:rPr lang="en-US" sz="3200" dirty="0">
                <a:solidFill>
                  <a:srgbClr val="0070C0"/>
                </a:solidFill>
              </a:rPr>
              <a:t>policy evaluation </a:t>
            </a:r>
            <a:r>
              <a:rPr lang="en-US" sz="3200" dirty="0">
                <a:solidFill>
                  <a:schemeClr val="tx1"/>
                </a:solidFill>
              </a:rPr>
              <a:t>and </a:t>
            </a:r>
            <a:r>
              <a:rPr lang="en-US" sz="3200" dirty="0">
                <a:solidFill>
                  <a:srgbClr val="0070C0"/>
                </a:solidFill>
              </a:rPr>
              <a:t>policy improvement</a:t>
            </a:r>
            <a:r>
              <a:rPr lang="en-US" sz="3200" dirty="0">
                <a:solidFill>
                  <a:schemeClr val="tx1"/>
                </a:solidFill>
              </a:rPr>
              <a:t>) for </a:t>
            </a:r>
            <a:r>
              <a:rPr lang="en-US" sz="3200" dirty="0">
                <a:solidFill>
                  <a:srgbClr val="0070C0"/>
                </a:solidFill>
              </a:rPr>
              <a:t>solving MDPs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Understand </a:t>
            </a:r>
            <a:r>
              <a:rPr lang="en-US" sz="3200" dirty="0">
                <a:solidFill>
                  <a:srgbClr val="0070C0"/>
                </a:solidFill>
              </a:rPr>
              <a:t>convergence</a:t>
            </a:r>
            <a:r>
              <a:rPr lang="en-US" sz="3200" dirty="0">
                <a:solidFill>
                  <a:schemeClr val="tx1"/>
                </a:solidFill>
              </a:rPr>
              <a:t> for value iteration and policy iteration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Understand concept of </a:t>
            </a:r>
            <a:r>
              <a:rPr lang="en-US" sz="3200" dirty="0">
                <a:solidFill>
                  <a:srgbClr val="0070C0"/>
                </a:solidFill>
              </a:rPr>
              <a:t>exploration, exploitation, regret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1763FAD7-AFC5-4DF5-BF43-370405F753EB}"/>
                  </a:ext>
                </a:extLst>
              </p14:cNvPr>
              <p14:cNvContentPartPr/>
              <p14:nvPr/>
            </p14:nvContentPartPr>
            <p14:xfrm>
              <a:off x="4575960" y="2561760"/>
              <a:ext cx="4629240" cy="1105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763FAD7-AFC5-4DF5-BF43-370405F753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6600" y="2552400"/>
                <a:ext cx="4647960" cy="11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4956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ways to solve Bellman Equation?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7508" y="2432462"/>
                <a:ext cx="10515600" cy="1061366"/>
              </a:xfrm>
            </p:spPr>
            <p:txBody>
              <a:bodyPr/>
              <a:lstStyle/>
              <a:p>
                <a:r>
                  <a:rPr lang="en-US" dirty="0"/>
                  <a:t>Treat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as variables</a:t>
                </a:r>
              </a:p>
              <a:p>
                <a:r>
                  <a:rPr lang="en-US" dirty="0"/>
                  <a:t>Solve Bellman Equation through Linear Programming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508" y="2432462"/>
                <a:ext cx="10515600" cy="1061366"/>
              </a:xfrm>
              <a:blipFill rotWithShape="0">
                <a:blip r:embed="rId3"/>
                <a:stretch>
                  <a:fillRect l="-1217" t="-9195" b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09476" y="1407994"/>
            <a:ext cx="6950388" cy="690805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72771" y="3632579"/>
                <a:ext cx="6852773" cy="1265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)]</m:t>
                        </m:r>
                      </m:e>
                    </m:nary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771" y="3632579"/>
                <a:ext cx="6852773" cy="1265539"/>
              </a:xfrm>
              <a:prstGeom prst="rect">
                <a:avLst/>
              </a:prstGeom>
              <a:blipFill rotWithShape="0">
                <a:blip r:embed="rId5"/>
                <a:stretch>
                  <a:fillRect l="-2758" b="-74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62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 for Solving MDPs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219756"/>
            <a:ext cx="7608888" cy="5332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476848"/>
            <a:ext cx="5764212" cy="4851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Fixed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4779243"/>
            <a:ext cx="10134600" cy="178276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Expectimax trees max over all actions to compute the optimal values</a:t>
            </a:r>
          </a:p>
          <a:p>
            <a:pPr lvl="5"/>
            <a:endParaRPr lang="en-US" sz="900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If we fixed some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(s</a:t>
            </a:r>
            <a:r>
              <a:rPr lang="en-US" dirty="0">
                <a:latin typeface="Calibri"/>
                <a:cs typeface="Calibri"/>
              </a:rPr>
              <a:t>), then the tree would be simpler               – only one action per state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… though the tree’s value would depend on which policy we fixed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1597622"/>
            <a:ext cx="3048000" cy="2815896"/>
            <a:chOff x="2400" y="1401"/>
            <a:chExt cx="1392" cy="1286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latin typeface="Calibri"/>
                  <a:cs typeface="Calibri"/>
                </a:rPr>
                <a:t>s,a,s</a:t>
              </a:r>
              <a:r>
                <a:rPr lang="ja-JP" altLang="en-US" sz="280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239438" y="1597622"/>
            <a:ext cx="2590362" cy="2815896"/>
            <a:chOff x="2400" y="1401"/>
            <a:chExt cx="1183" cy="1286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13" y="2274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 dirty="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52600" y="994943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Do the optimal action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29400" y="994943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Do what </a:t>
            </a:r>
            <a:r>
              <a:rPr lang="en-US" sz="28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800" dirty="0">
                <a:latin typeface="Calibri"/>
                <a:cs typeface="Calibri"/>
              </a:rPr>
              <a:t> says to do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A052299F-6792-44B2-A7AA-D9EDBD90E1A2}"/>
                  </a:ext>
                </a:extLst>
              </p14:cNvPr>
              <p14:cNvContentPartPr/>
              <p14:nvPr/>
            </p14:nvContentPartPr>
            <p14:xfrm>
              <a:off x="8340120" y="1643040"/>
              <a:ext cx="1394640" cy="1728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052299F-6792-44B2-A7AA-D9EDBD90E1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30760" y="1633680"/>
                <a:ext cx="1413360" cy="174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Another basic operation: compute the utility of a state s under a fixed (generally non-optimal) policy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Define the utility of a state s, under a fixed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dirty="0">
                <a:latin typeface="Calibri"/>
                <a:cs typeface="Calibri"/>
              </a:rPr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V</a:t>
            </a:r>
            <a:r>
              <a:rPr lang="en-US" sz="2800" baseline="300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800" dirty="0">
                <a:latin typeface="Calibri"/>
                <a:cs typeface="Calibri"/>
              </a:rPr>
              <a:t>(s) = expected total discounted rewards starting in s and following </a:t>
            </a:r>
            <a:r>
              <a:rPr lang="en-US" sz="2800" dirty="0">
                <a:latin typeface="Calibri"/>
                <a:cs typeface="Calibri"/>
                <a:sym typeface="Symbol" pitchFamily="18" charset="2"/>
              </a:rPr>
              <a:t></a:t>
            </a:r>
            <a:endParaRPr lang="en-US" sz="2800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Recursive relation (one-step look-ahead / Bellman equation):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01321" y="5650851"/>
            <a:ext cx="9196851" cy="840018"/>
          </a:xfrm>
          <a:prstGeom prst="rect">
            <a:avLst/>
          </a:prstGeom>
          <a:noFill/>
          <a:ln/>
          <a:effectLst/>
        </p:spPr>
      </p:pic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9026634" y="1600200"/>
            <a:ext cx="2631965" cy="2837793"/>
            <a:chOff x="2381" y="1401"/>
            <a:chExt cx="1202" cy="1296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5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2381" y="2281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 dirty="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3042" y="245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="" xmlns:a16="http://schemas.microsoft.com/office/drawing/2014/main" id="{4DD0077A-FD7A-453E-BE3A-E74405773AA2}"/>
                  </a:ext>
                </a:extLst>
              </p14:cNvPr>
              <p14:cNvContentPartPr/>
              <p14:nvPr/>
            </p14:nvContentPartPr>
            <p14:xfrm>
              <a:off x="4437360" y="2066400"/>
              <a:ext cx="6859800" cy="4276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DD0077A-FD7A-453E-BE3A-E74405773A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28000" y="2057040"/>
                <a:ext cx="6878520" cy="4295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</a:t>
            </a:r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256151" y="4795592"/>
            <a:ext cx="9196851" cy="840018"/>
          </a:xfrm>
          <a:prstGeom prst="rect">
            <a:avLst/>
          </a:prstGeom>
          <a:noFill/>
          <a:ln/>
          <a:effectLst/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181511" y="2601302"/>
            <a:ext cx="9346132" cy="928920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="" xmlns:a16="http://schemas.microsoft.com/office/drawing/2014/main" id="{4605242F-AB8C-4AA1-8520-9272DB71890D}"/>
                  </a:ext>
                </a:extLst>
              </p14:cNvPr>
              <p14:cNvContentPartPr/>
              <p14:nvPr/>
            </p14:nvContentPartPr>
            <p14:xfrm>
              <a:off x="2899440" y="2485080"/>
              <a:ext cx="4834080" cy="2894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605242F-AB8C-4AA1-8520-9272DB71890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90080" y="2475720"/>
                <a:ext cx="4852800" cy="291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293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Quantities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 bwMode="auto">
              <a:xfrm>
                <a:off x="425653" y="1116476"/>
                <a:ext cx="7328259" cy="5730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/>
              <a:p>
                <a:pPr marL="342882" lvl="0" indent="-342882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/>
                </a:pPr>
                <a:r>
                  <a:rPr lang="en-US" sz="2800" kern="0" dirty="0">
                    <a:latin typeface="Calibri" pitchFamily="34" charset="0"/>
                  </a:rPr>
                  <a:t>A policy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kern="0" dirty="0">
                    <a:latin typeface="Calibri" pitchFamily="34" charset="0"/>
                  </a:rPr>
                  <a:t>: map of states to actions</a:t>
                </a:r>
              </a:p>
              <a:p>
                <a:pPr marL="342882" lvl="0" indent="-342882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/>
                </a:pPr>
                <a:r>
                  <a:rPr lang="en-US" sz="2800" kern="0" dirty="0">
                    <a:solidFill>
                      <a:schemeClr val="tx2"/>
                    </a:solidFill>
                    <a:latin typeface="Calibri" pitchFamily="34" charset="0"/>
                  </a:rPr>
                  <a:t>The optimal policy </a:t>
                </a:r>
                <a:r>
                  <a:rPr lang="en-US" sz="2800" kern="0" dirty="0">
                    <a:solidFill>
                      <a:schemeClr val="tx2"/>
                    </a:solidFill>
                    <a:latin typeface="Calibri" pitchFamily="34" charset="0"/>
                    <a:sym typeface="Symbol" pitchFamily="18" charset="2"/>
                  </a:rPr>
                  <a:t>*</a:t>
                </a:r>
                <a:r>
                  <a:rPr lang="en-US" sz="2800" kern="0" dirty="0">
                    <a:solidFill>
                      <a:schemeClr val="tx2"/>
                    </a:solidFill>
                    <a:latin typeface="Calibri" pitchFamily="34" charset="0"/>
                  </a:rPr>
                  <a:t>: </a:t>
                </a:r>
                <a:r>
                  <a:rPr lang="en-US" sz="2800" kern="0" dirty="0">
                    <a:solidFill>
                      <a:schemeClr val="tx2"/>
                    </a:solidFill>
                    <a:latin typeface="Calibri" pitchFamily="34" charset="0"/>
                    <a:sym typeface="Symbol" pitchFamily="18" charset="2"/>
                  </a:rPr>
                  <a:t>*</a:t>
                </a:r>
                <a:r>
                  <a:rPr lang="en-US" sz="2800" kern="0" dirty="0">
                    <a:solidFill>
                      <a:schemeClr val="tx2"/>
                    </a:solidFill>
                    <a:latin typeface="Calibri" pitchFamily="34" charset="0"/>
                  </a:rPr>
                  <a:t>(s) </a:t>
                </a:r>
                <a:r>
                  <a:rPr lang="en-US" sz="2800" kern="0" dirty="0">
                    <a:latin typeface="Calibri" pitchFamily="34" charset="0"/>
                  </a:rPr>
                  <a:t>= optimal action from state s</a:t>
                </a:r>
              </a:p>
              <a:p>
                <a:pPr marL="342882" marR="0" lvl="0" indent="-342882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342882" marR="0" lvl="0" indent="-342882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lang="en-US" sz="2800" kern="0" dirty="0">
                    <a:latin typeface="Calibri" pitchFamily="34" charset="0"/>
                  </a:rPr>
                  <a:t>Value function of a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ker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ker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ker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kern="0" dirty="0">
                    <a:latin typeface="Calibri" pitchFamily="34" charset="0"/>
                  </a:rPr>
                  <a:t>: expected utility starting in s and acting according to </a:t>
                </a:r>
                <a14:m>
                  <m:oMath xmlns:m="http://schemas.openxmlformats.org/officeDocument/2006/math">
                    <m:r>
                      <a:rPr lang="en-US" sz="2800" ker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800" kern="0" dirty="0">
                  <a:latin typeface="Calibri" pitchFamily="34" charset="0"/>
                </a:endParaRPr>
              </a:p>
              <a:p>
                <a:pPr marL="342882" lvl="0" indent="-342882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/>
                </a:pPr>
                <a:r>
                  <a:rPr lang="en-US" sz="2800" kern="0" dirty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</a:rPr>
                  <a:t>Optimal value function V</a:t>
                </a:r>
                <a:r>
                  <a:rPr lang="en-US" sz="2800" kern="0" dirty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sym typeface="Symbol" pitchFamily="18" charset="2"/>
                  </a:rPr>
                  <a:t>*:</a:t>
                </a:r>
                <a:r>
                  <a:rPr lang="en-US" sz="2800" kern="0" dirty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</a:rPr>
                  <a:t> V</a:t>
                </a:r>
                <a:r>
                  <a:rPr lang="en-US" sz="2800" kern="0" dirty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sym typeface="Symbol" pitchFamily="18" charset="2"/>
                  </a:rPr>
                  <a:t>*</a:t>
                </a:r>
                <a:r>
                  <a:rPr lang="en-US" sz="2800" kern="0" dirty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</a:rPr>
                  <a:t>(s)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ker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US" sz="2800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ker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800" b="0" i="0" kern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ker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</a:endParaRPr>
              </a:p>
              <a:p>
                <a:pPr marL="342882" marR="0" lvl="0" indent="-342882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342882" indent="-342882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/>
                </a:pPr>
                <a:r>
                  <a:rPr lang="en-US" sz="2800" kern="0" dirty="0">
                    <a:latin typeface="Calibri" pitchFamily="34" charset="0"/>
                  </a:rPr>
                  <a:t>Q function of a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ker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p>
                        <m:r>
                          <a:rPr lang="en-US" sz="2800" ker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ker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kern="0" dirty="0">
                    <a:latin typeface="Calibri" pitchFamily="34" charset="0"/>
                  </a:rPr>
                  <a:t>: expected utility starting out having taken action a from state s and (thereafter) acting according to </a:t>
                </a:r>
                <a14:m>
                  <m:oMath xmlns:m="http://schemas.openxmlformats.org/officeDocument/2006/math">
                    <m:r>
                      <a:rPr lang="en-US" sz="2800" ker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800" kern="0" dirty="0">
                  <a:latin typeface="Calibri" pitchFamily="34" charset="0"/>
                </a:endParaRPr>
              </a:p>
              <a:p>
                <a:pPr marL="342882" lvl="0" indent="-342882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Optimal Q </a:t>
                </a:r>
                <a:r>
                  <a:rPr lang="en-US" sz="2800" kern="0" dirty="0">
                    <a:solidFill>
                      <a:srgbClr val="008000"/>
                    </a:solidFill>
                    <a:latin typeface="Calibri" pitchFamily="34" charset="0"/>
                  </a:rPr>
                  <a:t>function Q</a:t>
                </a:r>
                <a:r>
                  <a:rPr lang="en-US" sz="2800" kern="0" dirty="0">
                    <a:solidFill>
                      <a:srgbClr val="008000"/>
                    </a:solidFill>
                    <a:latin typeface="Calibri" pitchFamily="34" charset="0"/>
                    <a:sym typeface="Symbol" pitchFamily="18" charset="2"/>
                  </a:rPr>
                  <a:t>*</a:t>
                </a:r>
                <a:r>
                  <a:rPr lang="en-US" sz="2800" kern="0" dirty="0">
                    <a:solidFill>
                      <a:srgbClr val="008000"/>
                    </a:solidFill>
                    <a:latin typeface="Calibri" pitchFamily="34" charset="0"/>
                  </a:rPr>
                  <a:t> : Q</a:t>
                </a:r>
                <a:r>
                  <a:rPr lang="en-US" sz="2800" kern="0" dirty="0">
                    <a:solidFill>
                      <a:srgbClr val="008000"/>
                    </a:solidFill>
                    <a:latin typeface="Calibri" pitchFamily="34" charset="0"/>
                    <a:sym typeface="Symbol" pitchFamily="18" charset="2"/>
                  </a:rPr>
                  <a:t>*</a:t>
                </a:r>
                <a:r>
                  <a:rPr lang="en-US" sz="2800" kern="0" dirty="0">
                    <a:solidFill>
                      <a:srgbClr val="008000"/>
                    </a:solidFill>
                    <a:latin typeface="Calibri" pitchFamily="34" charset="0"/>
                  </a:rPr>
                  <a:t>(</a:t>
                </a:r>
                <a:r>
                  <a:rPr lang="en-US" sz="2800" kern="0" dirty="0" err="1">
                    <a:solidFill>
                      <a:srgbClr val="008000"/>
                    </a:solidFill>
                    <a:latin typeface="Calibri" pitchFamily="34" charset="0"/>
                  </a:rPr>
                  <a:t>s,a</a:t>
                </a:r>
                <a:r>
                  <a:rPr lang="en-US" sz="2800" kern="0" dirty="0">
                    <a:solidFill>
                      <a:srgbClr val="008000"/>
                    </a:solidFill>
                    <a:latin typeface="Calibri" pitchFamily="34" charset="0"/>
                  </a:rPr>
                  <a:t>)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ker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p>
                        <m:sSup>
                          <m:sSupPr>
                            <m:ctrlPr>
                              <a:rPr lang="en-US" sz="2800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ker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800" b="0" i="0" kern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ker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653" y="1116476"/>
                <a:ext cx="7328259" cy="5730442"/>
              </a:xfrm>
              <a:prstGeom prst="rect">
                <a:avLst/>
              </a:prstGeom>
              <a:blipFill rotWithShape="0">
                <a:blip r:embed="rId3"/>
                <a:stretch>
                  <a:fillRect l="-1498" t="-2340" r="-66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9297832" y="1983004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9180357" y="4242017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sz="2000">
              <a:latin typeface="Calibri"/>
              <a:cs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8069107" y="2271929"/>
            <a:ext cx="1403350" cy="806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946994" y="2271929"/>
            <a:ext cx="525463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9472457" y="2271929"/>
            <a:ext cx="525462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829519" y="3078379"/>
            <a:ext cx="292100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8261194" y="3365717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951757" y="3365717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8510432" y="3365717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951757" y="3365717"/>
            <a:ext cx="423862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9239094" y="2513229"/>
            <a:ext cx="29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648669" y="1983004"/>
            <a:ext cx="29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9556594" y="4229317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Calibri"/>
                <a:cs typeface="Calibri"/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9121619" y="3078379"/>
            <a:ext cx="58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7953219" y="4518242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8829519" y="4518242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9354982" y="4518242"/>
            <a:ext cx="527050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10195639" y="3813818"/>
            <a:ext cx="16062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400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’) is a </a:t>
            </a:r>
            <a:b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en-US" sz="2400" i="1" dirty="0">
                <a:solidFill>
                  <a:srgbClr val="C00000"/>
                </a:solidFill>
                <a:latin typeface="Calibri"/>
                <a:cs typeface="Calibri"/>
              </a:rPr>
              <a:t>transition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8489794" y="3781642"/>
            <a:ext cx="819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10288432" y="1849654"/>
            <a:ext cx="1052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s is a 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state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10216276" y="2675154"/>
            <a:ext cx="17028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sz="2400" i="1" dirty="0">
                <a:solidFill>
                  <a:srgbClr val="008000"/>
                </a:solidFill>
                <a:latin typeface="Calibri"/>
                <a:cs typeface="Calibri"/>
              </a:rPr>
              <a:t>state-action pair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47918" y="6257279"/>
                <a:ext cx="44128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Solve MDP: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and/or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918" y="6257279"/>
                <a:ext cx="4412811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07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5">
                <a:extLst>
                  <a:ext uri="{FF2B5EF4-FFF2-40B4-BE49-F238E27FC236}">
                    <a16:creationId xmlns="" xmlns:a16="http://schemas.microsoft.com/office/drawing/2014/main" id="{CB018578-B96E-447D-AE3F-668CA7CE77CE}"/>
                  </a:ext>
                </a:extLst>
              </p14:cNvPr>
              <p14:cNvContentPartPr/>
              <p14:nvPr/>
            </p14:nvContentPartPr>
            <p14:xfrm>
              <a:off x="3553560" y="1919520"/>
              <a:ext cx="3383640" cy="4060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B018578-B96E-447D-AE3F-668CA7CE77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4200" y="1910160"/>
                <a:ext cx="3402360" cy="407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4750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27" y="1219200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023" y="1219200"/>
            <a:ext cx="4647754" cy="45624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Forward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Forward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="" xmlns:a16="http://schemas.microsoft.com/office/drawing/2014/main" id="{03269673-2A34-4A10-8C8D-902571550F7D}"/>
                  </a:ext>
                </a:extLst>
              </p14:cNvPr>
              <p14:cNvContentPartPr/>
              <p14:nvPr/>
            </p14:nvContentPartPr>
            <p14:xfrm>
              <a:off x="2762280" y="734040"/>
              <a:ext cx="7389360" cy="5448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269673-2A34-4A10-8C8D-902571550F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52920" y="724680"/>
                <a:ext cx="7408080" cy="546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286610" cy="20395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How do we calculate the V’s for a fixed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dirty="0">
                <a:latin typeface="Calibri"/>
                <a:cs typeface="Calibri"/>
              </a:rPr>
              <a:t>?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dirty="0">
                <a:latin typeface="Calibri"/>
                <a:cs typeface="Calibri"/>
              </a:rPr>
              <a:t>	(like value iteration)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8" y="1371600"/>
            <a:ext cx="2590362" cy="2815896"/>
            <a:chOff x="2400" y="1401"/>
            <a:chExt cx="1183" cy="1286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="" xmlns:a16="http://schemas.microsoft.com/office/drawing/2014/main" id="{7B8B5E76-4C1D-4883-82B1-7D56A94E0461}"/>
                  </a:ext>
                </a:extLst>
              </p14:cNvPr>
              <p14:cNvContentPartPr/>
              <p14:nvPr/>
            </p14:nvContentPartPr>
            <p14:xfrm>
              <a:off x="1227960" y="3683880"/>
              <a:ext cx="7328520" cy="815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B8B5E76-4C1D-4883-82B1-7D56A94E04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18600" y="3674520"/>
                <a:ext cx="7347240" cy="83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6CD579E-0965-4124-92A1-E29A8195F7AE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479E4F8-F281-4891-B278-63D84985E80E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="" xmlns:a16="http://schemas.microsoft.com/office/drawing/2014/main" id="{09A26876-43CA-496B-ABB8-02F6D82DBCE7}"/>
                  </a:ext>
                </a:extLst>
              </p14:cNvPr>
              <p14:cNvContentPartPr/>
              <p14:nvPr/>
            </p14:nvContentPartPr>
            <p14:xfrm>
              <a:off x="4714200" y="1693800"/>
              <a:ext cx="3518280" cy="775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A26876-43CA-496B-ABB8-02F6D82DBC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04840" y="1684440"/>
                <a:ext cx="3537000" cy="79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642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900935"/>
              </a:xfrm>
            </p:spPr>
            <p:txBody>
              <a:bodyPr/>
              <a:lstStyle/>
              <a:p>
                <a:r>
                  <a:rPr lang="en-US" dirty="0"/>
                  <a:t>What is the </a:t>
                </a:r>
                <a:r>
                  <a:rPr lang="en-US" dirty="0">
                    <a:ea typeface="ＭＳ Ｐゴシック" pitchFamily="34" charset="-128"/>
                  </a:rPr>
                  <a:t>complexity of each iteration in Policy Evaluation?</a:t>
                </a:r>
              </a:p>
              <a:p>
                <a:r>
                  <a:rPr lang="en-US" dirty="0"/>
                  <a:t>S -- set of states; A -- set of actions</a:t>
                </a:r>
              </a:p>
              <a:p>
                <a:endParaRPr lang="en-US" dirty="0"/>
              </a:p>
              <a:p>
                <a:r>
                  <a:rPr lang="en-US" dirty="0"/>
                  <a:t>I: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III: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IV: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900935"/>
              </a:xfrm>
              <a:blipFill rotWithShape="0">
                <a:blip r:embed="rId3"/>
                <a:stretch>
                  <a:fillRect l="-1217" t="-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9220200" y="2286001"/>
            <a:ext cx="2286000" cy="2214564"/>
            <a:chOff x="2400" y="1401"/>
            <a:chExt cx="1440" cy="1395"/>
          </a:xfrm>
        </p:grpSpPr>
        <p:sp>
          <p:nvSpPr>
            <p:cNvPr id="6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6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sz="2400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227337" y="5886858"/>
            <a:ext cx="7416560" cy="645897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1CDE433F-A030-4DDB-BC98-62B1E5469FCF}"/>
                  </a:ext>
                </a:extLst>
              </p14:cNvPr>
              <p14:cNvContentPartPr/>
              <p14:nvPr/>
            </p14:nvContentPartPr>
            <p14:xfrm>
              <a:off x="377280" y="123480"/>
              <a:ext cx="11464560" cy="5122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CDE433F-A030-4DDB-BC98-62B1E5469F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7920" y="114120"/>
                <a:ext cx="11483280" cy="514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12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900935"/>
              </a:xfrm>
            </p:spPr>
            <p:txBody>
              <a:bodyPr/>
              <a:lstStyle/>
              <a:p>
                <a:r>
                  <a:rPr lang="en-US" dirty="0"/>
                  <a:t>What is the </a:t>
                </a:r>
                <a:r>
                  <a:rPr lang="en-US" dirty="0">
                    <a:ea typeface="ＭＳ Ｐゴシック" pitchFamily="34" charset="-128"/>
                  </a:rPr>
                  <a:t>complexity of each iteration in Policy Evaluation?</a:t>
                </a:r>
              </a:p>
              <a:p>
                <a:r>
                  <a:rPr lang="en-US" dirty="0"/>
                  <a:t>S -- set of states; A -- set of actions</a:t>
                </a:r>
              </a:p>
              <a:p>
                <a:endParaRPr lang="en-US" dirty="0"/>
              </a:p>
              <a:p>
                <a:r>
                  <a:rPr lang="en-US" dirty="0"/>
                  <a:t>I: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III: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IV: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900935"/>
              </a:xfrm>
              <a:blipFill rotWithShape="0">
                <a:blip r:embed="rId3"/>
                <a:stretch>
                  <a:fillRect l="-1217" t="-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9220200" y="2286001"/>
            <a:ext cx="2286000" cy="2214564"/>
            <a:chOff x="2400" y="1401"/>
            <a:chExt cx="1440" cy="1395"/>
          </a:xfrm>
        </p:grpSpPr>
        <p:sp>
          <p:nvSpPr>
            <p:cNvPr id="6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6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sz="2400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227337" y="5886858"/>
            <a:ext cx="7416560" cy="645897"/>
          </a:xfrm>
          <a:prstGeom prst="rect">
            <a:avLst/>
          </a:prstGeom>
          <a:noFill/>
          <a:ln/>
          <a:effectLst/>
        </p:spPr>
      </p:pic>
      <p:sp>
        <p:nvSpPr>
          <p:cNvPr id="4" name="Rectangle 3"/>
          <p:cNvSpPr/>
          <p:nvPr/>
        </p:nvSpPr>
        <p:spPr>
          <a:xfrm>
            <a:off x="552099" y="4626591"/>
            <a:ext cx="1801505" cy="5868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Policy Evaluation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</a:rPr>
                  <a:t>Idea 2: Bellman Equation w.r.t. a given policy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𝜋</m:t>
                    </m:r>
                  </m:oMath>
                </a14:m>
                <a:r>
                  <a:rPr lang="en-US" dirty="0">
                    <a:cs typeface="Calibri"/>
                  </a:rPr>
                  <a:t> defines a linear system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800" dirty="0">
                    <a:cs typeface="Calibri"/>
                  </a:rPr>
                  <a:t>Solve with your favorite linear system solver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6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56068" y="2398135"/>
            <a:ext cx="9196851" cy="840018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815956" y="3756295"/>
                <a:ext cx="10515600" cy="106136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Treat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as variables</a:t>
                </a:r>
              </a:p>
              <a:p>
                <a:endParaRPr lang="en-US" dirty="0"/>
              </a:p>
              <a:p>
                <a:r>
                  <a:rPr lang="en-US" dirty="0"/>
                  <a:t>How many variables?</a:t>
                </a:r>
              </a:p>
              <a:p>
                <a:r>
                  <a:rPr lang="en-US" dirty="0"/>
                  <a:t>How many constraints?</a:t>
                </a:r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56" y="3756295"/>
                <a:ext cx="10515600" cy="1061366"/>
              </a:xfrm>
              <a:prstGeom prst="rect">
                <a:avLst/>
              </a:prstGeom>
              <a:blipFill rotWithShape="0">
                <a:blip r:embed="rId5"/>
                <a:stretch>
                  <a:fillRect l="-1217" t="-9195" b="-10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E60A0DC2-6015-4DE4-A346-79F5CAC96534}"/>
                  </a:ext>
                </a:extLst>
              </p14:cNvPr>
              <p14:cNvContentPartPr/>
              <p14:nvPr/>
            </p14:nvContentPartPr>
            <p14:xfrm>
              <a:off x="1008360" y="2227680"/>
              <a:ext cx="8570520" cy="2602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60A0DC2-6015-4DE4-A346-79F5CAC965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9000" y="2218320"/>
                <a:ext cx="8589240" cy="262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818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862" y="1448320"/>
            <a:ext cx="7018338" cy="4599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Problems with Value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>
                    <a:latin typeface="Calibri"/>
                    <a:cs typeface="Calibri"/>
                  </a:rPr>
                  <a:t>Value iteration repeats the Bellman updates:</a:t>
                </a:r>
              </a:p>
              <a:p>
                <a:endParaRPr lang="en-US" sz="2800" dirty="0">
                  <a:latin typeface="Calibri"/>
                  <a:cs typeface="Calibri"/>
                </a:endParaRPr>
              </a:p>
              <a:p>
                <a:endParaRPr lang="en-US" sz="2800" dirty="0">
                  <a:latin typeface="Calibri"/>
                  <a:cs typeface="Calibri"/>
                </a:endParaRPr>
              </a:p>
              <a:p>
                <a:endParaRPr lang="en-US" sz="2800" dirty="0">
                  <a:latin typeface="Calibri"/>
                  <a:cs typeface="Calibri"/>
                </a:endParaRPr>
              </a:p>
              <a:p>
                <a:r>
                  <a:rPr lang="en-US" sz="2800" dirty="0">
                    <a:latin typeface="Calibri"/>
                    <a:cs typeface="Calibri"/>
                  </a:rPr>
                  <a:t>Problem 1: It’s slow –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Calibri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/>
                      </a:rPr>
                      <m:t>|</m:t>
                    </m:r>
                  </m:oMath>
                </a14:m>
                <a:r>
                  <a:rPr lang="en-US" sz="2800" dirty="0">
                    <a:latin typeface="Calibri"/>
                    <a:cs typeface="Calibri"/>
                  </a:rPr>
                  <a:t>) per iteration</a:t>
                </a:r>
              </a:p>
              <a:p>
                <a:endParaRPr lang="en-US" sz="2800" dirty="0">
                  <a:latin typeface="Calibri"/>
                  <a:cs typeface="Calibri"/>
                </a:endParaRPr>
              </a:p>
              <a:p>
                <a:r>
                  <a:rPr lang="en-US" sz="2800" dirty="0">
                    <a:latin typeface="Calibri"/>
                    <a:cs typeface="Calibri"/>
                  </a:rPr>
                  <a:t>Problem 2: The “max” at each state rarely changes</a:t>
                </a:r>
              </a:p>
              <a:p>
                <a:endParaRPr lang="en-US" sz="2800" dirty="0">
                  <a:latin typeface="Calibri"/>
                  <a:cs typeface="Calibri"/>
                </a:endParaRPr>
              </a:p>
              <a:p>
                <a:r>
                  <a:rPr lang="en-US" sz="2800" dirty="0">
                    <a:latin typeface="Calibri"/>
                    <a:cs typeface="Calibri"/>
                  </a:rPr>
                  <a:t>Problem 3: The policy often converges long before the values</a:t>
                </a:r>
              </a:p>
              <a:p>
                <a:pPr lvl="1"/>
                <a:endParaRPr lang="en-US" sz="2400" dirty="0">
                  <a:latin typeface="Calibri"/>
                  <a:cs typeface="Calibri"/>
                </a:endParaRPr>
              </a:p>
              <a:p>
                <a:endParaRPr lang="en-US" sz="2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217" t="-5090" b="-132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67238" y="2080916"/>
            <a:ext cx="6629400" cy="630314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815896"/>
            <a:chOff x="2400" y="1401"/>
            <a:chExt cx="1392" cy="1286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520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latin typeface="Calibri"/>
                  <a:cs typeface="Calibri"/>
                </a:rPr>
                <a:t>s,a,s</a:t>
              </a:r>
              <a:r>
                <a:rPr lang="ja-JP" altLang="en-US" sz="280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9067800" y="64119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[Demo: value iteration (L9D2)]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598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041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611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016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47D7F3CB-37C6-4ECA-AA7F-F69679AB4659}"/>
                  </a:ext>
                </a:extLst>
              </p14:cNvPr>
              <p14:cNvContentPartPr/>
              <p14:nvPr/>
            </p14:nvContentPartPr>
            <p14:xfrm>
              <a:off x="5727600" y="2076480"/>
              <a:ext cx="409320" cy="632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D7F3CB-37C6-4ECA-AA7F-F69679AB46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8240" y="2067120"/>
                <a:ext cx="428040" cy="65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739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Grid World</a:t>
            </a:r>
          </a:p>
        </p:txBody>
      </p:sp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5521096"/>
            <a:ext cx="11521440" cy="111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Goal: maximize sum of (discounted) rewards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="" xmlns:a16="http://schemas.microsoft.com/office/drawing/2014/main" id="{27B4680F-A3E0-4B4F-9914-7D659BC7C2CF}"/>
              </a:ext>
            </a:extLst>
          </p:cNvPr>
          <p:cNvGrpSpPr>
            <a:grpSpLocks/>
          </p:cNvGrpSpPr>
          <p:nvPr/>
        </p:nvGrpSpPr>
        <p:grpSpPr bwMode="auto">
          <a:xfrm>
            <a:off x="10000105" y="367131"/>
            <a:ext cx="2135187" cy="4875213"/>
            <a:chOff x="4085" y="960"/>
            <a:chExt cx="1345" cy="3071"/>
          </a:xfrm>
        </p:grpSpPr>
        <p:grpSp>
          <p:nvGrpSpPr>
            <p:cNvPr id="15" name="Group 5">
              <a:extLst>
                <a:ext uri="{FF2B5EF4-FFF2-40B4-BE49-F238E27FC236}">
                  <a16:creationId xmlns="" xmlns:a16="http://schemas.microsoft.com/office/drawing/2014/main" id="{72169FB4-83D2-445E-AE95-1290C99B91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54" name="AutoShape 6">
                <a:extLst>
                  <a:ext uri="{FF2B5EF4-FFF2-40B4-BE49-F238E27FC236}">
                    <a16:creationId xmlns="" xmlns:a16="http://schemas.microsoft.com/office/drawing/2014/main" id="{4B4A349C-CC34-41FD-A51A-165ECDCD0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7">
                <a:extLst>
                  <a:ext uri="{FF2B5EF4-FFF2-40B4-BE49-F238E27FC236}">
                    <a16:creationId xmlns="" xmlns:a16="http://schemas.microsoft.com/office/drawing/2014/main" id="{982622FB-6AFF-4D0D-A849-45EEDAA3E3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68" name="Line 8">
                  <a:extLst>
                    <a:ext uri="{FF2B5EF4-FFF2-40B4-BE49-F238E27FC236}">
                      <a16:creationId xmlns="" xmlns:a16="http://schemas.microsoft.com/office/drawing/2014/main" id="{23CFC15E-4302-442B-B86F-48FE9A3382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9">
                  <a:extLst>
                    <a:ext uri="{FF2B5EF4-FFF2-40B4-BE49-F238E27FC236}">
                      <a16:creationId xmlns="" xmlns:a16="http://schemas.microsoft.com/office/drawing/2014/main" id="{F60EB263-9E25-4990-A708-4BE5C99785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0">
                  <a:extLst>
                    <a:ext uri="{FF2B5EF4-FFF2-40B4-BE49-F238E27FC236}">
                      <a16:creationId xmlns="" xmlns:a16="http://schemas.microsoft.com/office/drawing/2014/main" id="{1F8C7C70-B1B5-40F4-9F29-931AC83428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1">
                  <a:extLst>
                    <a:ext uri="{FF2B5EF4-FFF2-40B4-BE49-F238E27FC236}">
                      <a16:creationId xmlns="" xmlns:a16="http://schemas.microsoft.com/office/drawing/2014/main" id="{6DCA0297-F5D1-42BD-B04C-5CB0FEC59C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" name="Oval 12">
                <a:extLst>
                  <a:ext uri="{FF2B5EF4-FFF2-40B4-BE49-F238E27FC236}">
                    <a16:creationId xmlns="" xmlns:a16="http://schemas.microsoft.com/office/drawing/2014/main" id="{B43ADE6A-B137-4DFC-AAAB-9EA5C2771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7" name="Group 13">
                <a:extLst>
                  <a:ext uri="{FF2B5EF4-FFF2-40B4-BE49-F238E27FC236}">
                    <a16:creationId xmlns="" xmlns:a16="http://schemas.microsoft.com/office/drawing/2014/main" id="{BEB16DF4-3E40-4673-891A-77B70CC425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64" name="Line 14">
                  <a:extLst>
                    <a:ext uri="{FF2B5EF4-FFF2-40B4-BE49-F238E27FC236}">
                      <a16:creationId xmlns="" xmlns:a16="http://schemas.microsoft.com/office/drawing/2014/main" id="{D10A6D18-BEB5-4958-BF2F-DC2928D4BA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5">
                  <a:extLst>
                    <a:ext uri="{FF2B5EF4-FFF2-40B4-BE49-F238E27FC236}">
                      <a16:creationId xmlns="" xmlns:a16="http://schemas.microsoft.com/office/drawing/2014/main" id="{C7930CC8-5CBA-4801-84D2-C7B7E4877E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6">
                  <a:extLst>
                    <a:ext uri="{FF2B5EF4-FFF2-40B4-BE49-F238E27FC236}">
                      <a16:creationId xmlns="" xmlns:a16="http://schemas.microsoft.com/office/drawing/2014/main" id="{BF4F2E7B-B93E-4EDE-9387-AC8FD51EFC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17">
                  <a:extLst>
                    <a:ext uri="{FF2B5EF4-FFF2-40B4-BE49-F238E27FC236}">
                      <a16:creationId xmlns="" xmlns:a16="http://schemas.microsoft.com/office/drawing/2014/main" id="{664DB7C9-F313-47C2-9F63-5C6250545B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" name="Text Box 18">
                <a:extLst>
                  <a:ext uri="{FF2B5EF4-FFF2-40B4-BE49-F238E27FC236}">
                    <a16:creationId xmlns="" xmlns:a16="http://schemas.microsoft.com/office/drawing/2014/main" id="{7791C2EF-BE0C-40DA-8E3C-C2FF50DA50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9" name="Text Box 19">
                <a:extLst>
                  <a:ext uri="{FF2B5EF4-FFF2-40B4-BE49-F238E27FC236}">
                    <a16:creationId xmlns="" xmlns:a16="http://schemas.microsoft.com/office/drawing/2014/main" id="{E82A3A2B-4AB8-4E36-AD27-F0D84517E0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60" name="Text Box 20">
                <a:extLst>
                  <a:ext uri="{FF2B5EF4-FFF2-40B4-BE49-F238E27FC236}">
                    <a16:creationId xmlns="" xmlns:a16="http://schemas.microsoft.com/office/drawing/2014/main" id="{B64C19EF-ACB1-45D6-9BE4-6A273C5536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61" name="Text Box 21">
                <a:extLst>
                  <a:ext uri="{FF2B5EF4-FFF2-40B4-BE49-F238E27FC236}">
                    <a16:creationId xmlns="" xmlns:a16="http://schemas.microsoft.com/office/drawing/2014/main" id="{6B904E32-7ECA-4F0C-9799-863CFE1A84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2" name="AutoShape 22">
                <a:extLst>
                  <a:ext uri="{FF2B5EF4-FFF2-40B4-BE49-F238E27FC236}">
                    <a16:creationId xmlns="" xmlns:a16="http://schemas.microsoft.com/office/drawing/2014/main" id="{DDFDF877-DF00-4321-A90A-BAF0278AF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63" name="Text Box 23">
                <a:extLst>
                  <a:ext uri="{FF2B5EF4-FFF2-40B4-BE49-F238E27FC236}">
                    <a16:creationId xmlns="" xmlns:a16="http://schemas.microsoft.com/office/drawing/2014/main" id="{4EA5D80B-960A-4DE9-AF9E-352FBEA704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16" name="Group 24">
              <a:extLst>
                <a:ext uri="{FF2B5EF4-FFF2-40B4-BE49-F238E27FC236}">
                  <a16:creationId xmlns="" xmlns:a16="http://schemas.microsoft.com/office/drawing/2014/main" id="{56666883-B1E9-43A7-9FE9-73F70381D1C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36" name="AutoShape 25">
                <a:extLst>
                  <a:ext uri="{FF2B5EF4-FFF2-40B4-BE49-F238E27FC236}">
                    <a16:creationId xmlns="" xmlns:a16="http://schemas.microsoft.com/office/drawing/2014/main" id="{D3F60CD4-4E67-4A57-AF61-6BFBF433A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26">
                <a:extLst>
                  <a:ext uri="{FF2B5EF4-FFF2-40B4-BE49-F238E27FC236}">
                    <a16:creationId xmlns="" xmlns:a16="http://schemas.microsoft.com/office/drawing/2014/main" id="{DAB0E063-19DB-49C0-B018-BD15B6EA7E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50" name="Line 27">
                  <a:extLst>
                    <a:ext uri="{FF2B5EF4-FFF2-40B4-BE49-F238E27FC236}">
                      <a16:creationId xmlns="" xmlns:a16="http://schemas.microsoft.com/office/drawing/2014/main" id="{AEAB9CF1-701C-4CAB-BEC2-C466C8FDF3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8">
                  <a:extLst>
                    <a:ext uri="{FF2B5EF4-FFF2-40B4-BE49-F238E27FC236}">
                      <a16:creationId xmlns="" xmlns:a16="http://schemas.microsoft.com/office/drawing/2014/main" id="{66761053-A1F6-43B1-8B73-3E9E31AF2C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29">
                  <a:extLst>
                    <a:ext uri="{FF2B5EF4-FFF2-40B4-BE49-F238E27FC236}">
                      <a16:creationId xmlns="" xmlns:a16="http://schemas.microsoft.com/office/drawing/2014/main" id="{87B9AFE4-4F35-4D88-8BBF-7A782ED6CC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30">
                  <a:extLst>
                    <a:ext uri="{FF2B5EF4-FFF2-40B4-BE49-F238E27FC236}">
                      <a16:creationId xmlns="" xmlns:a16="http://schemas.microsoft.com/office/drawing/2014/main" id="{D51BE233-AC79-4F8C-BBA0-6BBF2CDA19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" name="Oval 31">
                <a:extLst>
                  <a:ext uri="{FF2B5EF4-FFF2-40B4-BE49-F238E27FC236}">
                    <a16:creationId xmlns="" xmlns:a16="http://schemas.microsoft.com/office/drawing/2014/main" id="{DBFDBD73-FE54-45E7-9999-1B4D19214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" name="Group 32">
                <a:extLst>
                  <a:ext uri="{FF2B5EF4-FFF2-40B4-BE49-F238E27FC236}">
                    <a16:creationId xmlns="" xmlns:a16="http://schemas.microsoft.com/office/drawing/2014/main" id="{AF3E3A4C-3190-456C-9464-604E506C03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46" name="Line 33">
                  <a:extLst>
                    <a:ext uri="{FF2B5EF4-FFF2-40B4-BE49-F238E27FC236}">
                      <a16:creationId xmlns="" xmlns:a16="http://schemas.microsoft.com/office/drawing/2014/main" id="{AB2E7554-9E36-431C-9A14-C3D98649CF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34">
                  <a:extLst>
                    <a:ext uri="{FF2B5EF4-FFF2-40B4-BE49-F238E27FC236}">
                      <a16:creationId xmlns="" xmlns:a16="http://schemas.microsoft.com/office/drawing/2014/main" id="{2B5D4274-C11D-419C-9B42-EC073AE37B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35">
                  <a:extLst>
                    <a:ext uri="{FF2B5EF4-FFF2-40B4-BE49-F238E27FC236}">
                      <a16:creationId xmlns="" xmlns:a16="http://schemas.microsoft.com/office/drawing/2014/main" id="{B425E2D2-3881-449F-B8AA-351DD21073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36">
                  <a:extLst>
                    <a:ext uri="{FF2B5EF4-FFF2-40B4-BE49-F238E27FC236}">
                      <a16:creationId xmlns="" xmlns:a16="http://schemas.microsoft.com/office/drawing/2014/main" id="{D0772251-C9E9-4B98-A070-40B45378FD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" name="Text Box 37">
                <a:extLst>
                  <a:ext uri="{FF2B5EF4-FFF2-40B4-BE49-F238E27FC236}">
                    <a16:creationId xmlns="" xmlns:a16="http://schemas.microsoft.com/office/drawing/2014/main" id="{DD5A85B4-A936-48E0-9780-EA62E47AD2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1" name="Text Box 38">
                <a:extLst>
                  <a:ext uri="{FF2B5EF4-FFF2-40B4-BE49-F238E27FC236}">
                    <a16:creationId xmlns="" xmlns:a16="http://schemas.microsoft.com/office/drawing/2014/main" id="{88098207-6D45-4D19-9B4A-6749F313C9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42" name="Text Box 39">
                <a:extLst>
                  <a:ext uri="{FF2B5EF4-FFF2-40B4-BE49-F238E27FC236}">
                    <a16:creationId xmlns="" xmlns:a16="http://schemas.microsoft.com/office/drawing/2014/main" id="{78DAE7AD-5506-4B10-9E72-F5B4714B3D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43" name="Text Box 40">
                <a:extLst>
                  <a:ext uri="{FF2B5EF4-FFF2-40B4-BE49-F238E27FC236}">
                    <a16:creationId xmlns="" xmlns:a16="http://schemas.microsoft.com/office/drawing/2014/main" id="{8366D779-7AF0-4DAC-98DA-EA085C643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4" name="AutoShape 41">
                <a:extLst>
                  <a:ext uri="{FF2B5EF4-FFF2-40B4-BE49-F238E27FC236}">
                    <a16:creationId xmlns="" xmlns:a16="http://schemas.microsoft.com/office/drawing/2014/main" id="{93747D5C-37D6-4122-93DF-34DB6281D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45" name="Text Box 42">
                <a:extLst>
                  <a:ext uri="{FF2B5EF4-FFF2-40B4-BE49-F238E27FC236}">
                    <a16:creationId xmlns="" xmlns:a16="http://schemas.microsoft.com/office/drawing/2014/main" id="{F3A48213-F9E1-4843-8314-AAAA29D92C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17" name="Group 43">
              <a:extLst>
                <a:ext uri="{FF2B5EF4-FFF2-40B4-BE49-F238E27FC236}">
                  <a16:creationId xmlns="" xmlns:a16="http://schemas.microsoft.com/office/drawing/2014/main" id="{42E25C1C-D2CC-42CD-8CEF-BDE0AAF9DC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18" name="AutoShape 44">
                <a:extLst>
                  <a:ext uri="{FF2B5EF4-FFF2-40B4-BE49-F238E27FC236}">
                    <a16:creationId xmlns="" xmlns:a16="http://schemas.microsoft.com/office/drawing/2014/main" id="{D09150A4-FE3C-488D-A225-E3B11560B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45">
                <a:extLst>
                  <a:ext uri="{FF2B5EF4-FFF2-40B4-BE49-F238E27FC236}">
                    <a16:creationId xmlns="" xmlns:a16="http://schemas.microsoft.com/office/drawing/2014/main" id="{0938AEA1-68A7-43E5-8ACF-C73233325F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2" name="Line 46">
                  <a:extLst>
                    <a:ext uri="{FF2B5EF4-FFF2-40B4-BE49-F238E27FC236}">
                      <a16:creationId xmlns="" xmlns:a16="http://schemas.microsoft.com/office/drawing/2014/main" id="{A5BCB255-44D2-4AD9-BE92-5E5EA5A104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47">
                  <a:extLst>
                    <a:ext uri="{FF2B5EF4-FFF2-40B4-BE49-F238E27FC236}">
                      <a16:creationId xmlns="" xmlns:a16="http://schemas.microsoft.com/office/drawing/2014/main" id="{C16EB3A6-2BD5-4218-B375-AC2C5C1B6E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48">
                  <a:extLst>
                    <a:ext uri="{FF2B5EF4-FFF2-40B4-BE49-F238E27FC236}">
                      <a16:creationId xmlns="" xmlns:a16="http://schemas.microsoft.com/office/drawing/2014/main" id="{1178C522-44DA-408A-8380-91BDA177A9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49">
                  <a:extLst>
                    <a:ext uri="{FF2B5EF4-FFF2-40B4-BE49-F238E27FC236}">
                      <a16:creationId xmlns="" xmlns:a16="http://schemas.microsoft.com/office/drawing/2014/main" id="{44F2065E-3D19-42BF-93E0-0D35257413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" name="Oval 50">
                <a:extLst>
                  <a:ext uri="{FF2B5EF4-FFF2-40B4-BE49-F238E27FC236}">
                    <a16:creationId xmlns="" xmlns:a16="http://schemas.microsoft.com/office/drawing/2014/main" id="{6CABD107-16AF-435B-B056-FF5B72517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" name="Group 51">
                <a:extLst>
                  <a:ext uri="{FF2B5EF4-FFF2-40B4-BE49-F238E27FC236}">
                    <a16:creationId xmlns="" xmlns:a16="http://schemas.microsoft.com/office/drawing/2014/main" id="{8D4DC34F-6307-4286-90ED-213CF8AA50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28" name="Line 52">
                  <a:extLst>
                    <a:ext uri="{FF2B5EF4-FFF2-40B4-BE49-F238E27FC236}">
                      <a16:creationId xmlns="" xmlns:a16="http://schemas.microsoft.com/office/drawing/2014/main" id="{9231810B-B309-43B7-A2FD-FA7B0085BD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53">
                  <a:extLst>
                    <a:ext uri="{FF2B5EF4-FFF2-40B4-BE49-F238E27FC236}">
                      <a16:creationId xmlns="" xmlns:a16="http://schemas.microsoft.com/office/drawing/2014/main" id="{E224D19D-31C5-446A-A23C-7F552F9AFF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54">
                  <a:extLst>
                    <a:ext uri="{FF2B5EF4-FFF2-40B4-BE49-F238E27FC236}">
                      <a16:creationId xmlns="" xmlns:a16="http://schemas.microsoft.com/office/drawing/2014/main" id="{EDD136A0-2D8E-42FB-B0A1-BD603A90C9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55">
                  <a:extLst>
                    <a:ext uri="{FF2B5EF4-FFF2-40B4-BE49-F238E27FC236}">
                      <a16:creationId xmlns="" xmlns:a16="http://schemas.microsoft.com/office/drawing/2014/main" id="{DF864C1B-E402-4E3A-B855-1F186CD569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" name="Text Box 56">
                <a:extLst>
                  <a:ext uri="{FF2B5EF4-FFF2-40B4-BE49-F238E27FC236}">
                    <a16:creationId xmlns="" xmlns:a16="http://schemas.microsoft.com/office/drawing/2014/main" id="{33863DC6-19F8-4D8F-9EDE-FA652FFD2B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3" name="Text Box 57">
                <a:extLst>
                  <a:ext uri="{FF2B5EF4-FFF2-40B4-BE49-F238E27FC236}">
                    <a16:creationId xmlns="" xmlns:a16="http://schemas.microsoft.com/office/drawing/2014/main" id="{E07A52A6-B187-4495-9F65-C19E75B215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24" name="Text Box 58">
                <a:extLst>
                  <a:ext uri="{FF2B5EF4-FFF2-40B4-BE49-F238E27FC236}">
                    <a16:creationId xmlns="" xmlns:a16="http://schemas.microsoft.com/office/drawing/2014/main" id="{E4D8D291-6420-433B-838C-7236E61B74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25" name="Text Box 59">
                <a:extLst>
                  <a:ext uri="{FF2B5EF4-FFF2-40B4-BE49-F238E27FC236}">
                    <a16:creationId xmlns="" xmlns:a16="http://schemas.microsoft.com/office/drawing/2014/main" id="{336BACCB-113F-4F1D-8568-1F32936016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6" name="AutoShape 60">
                <a:extLst>
                  <a:ext uri="{FF2B5EF4-FFF2-40B4-BE49-F238E27FC236}">
                    <a16:creationId xmlns="" xmlns:a16="http://schemas.microsoft.com/office/drawing/2014/main" id="{8CB909F6-F359-47D1-8458-A671B4000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27" name="Text Box 61">
                <a:extLst>
                  <a:ext uri="{FF2B5EF4-FFF2-40B4-BE49-F238E27FC236}">
                    <a16:creationId xmlns="" xmlns:a16="http://schemas.microsoft.com/office/drawing/2014/main" id="{F5D8E585-F5A0-44E8-A099-328F368C5F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72" name="AutoShape 62">
            <a:extLst>
              <a:ext uri="{FF2B5EF4-FFF2-40B4-BE49-F238E27FC236}">
                <a16:creationId xmlns="" xmlns:a16="http://schemas.microsoft.com/office/drawing/2014/main" id="{F8161C69-2A0B-44DD-9C13-10FBC13C5C55}"/>
              </a:ext>
            </a:extLst>
          </p:cNvPr>
          <p:cNvSpPr>
            <a:spLocks/>
          </p:cNvSpPr>
          <p:nvPr/>
        </p:nvSpPr>
        <p:spPr bwMode="auto">
          <a:xfrm>
            <a:off x="9468292" y="2500731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AutoShape 63">
            <a:extLst>
              <a:ext uri="{FF2B5EF4-FFF2-40B4-BE49-F238E27FC236}">
                <a16:creationId xmlns="" xmlns:a16="http://schemas.microsoft.com/office/drawing/2014/main" id="{030B563E-FF84-4AB3-84EC-95CCF0696869}"/>
              </a:ext>
            </a:extLst>
          </p:cNvPr>
          <p:cNvSpPr>
            <a:spLocks/>
          </p:cNvSpPr>
          <p:nvPr/>
        </p:nvSpPr>
        <p:spPr bwMode="auto">
          <a:xfrm>
            <a:off x="9468292" y="976731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AutoShape 64">
            <a:extLst>
              <a:ext uri="{FF2B5EF4-FFF2-40B4-BE49-F238E27FC236}">
                <a16:creationId xmlns="" xmlns:a16="http://schemas.microsoft.com/office/drawing/2014/main" id="{736ACF79-8A69-4FB9-99E4-62A5A68292F0}"/>
              </a:ext>
            </a:extLst>
          </p:cNvPr>
          <p:cNvSpPr>
            <a:spLocks/>
          </p:cNvSpPr>
          <p:nvPr/>
        </p:nvSpPr>
        <p:spPr bwMode="auto">
          <a:xfrm>
            <a:off x="9468292" y="4024731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5" name="Picture 74" descr="txp_fig">
            <a:extLst>
              <a:ext uri="{FF2B5EF4-FFF2-40B4-BE49-F238E27FC236}">
                <a16:creationId xmlns="" xmlns:a16="http://schemas.microsoft.com/office/drawing/2014/main" id="{E1984D3C-6CB3-4E37-9DD3-796173782F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858692" y="1308221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76" name="Picture 75" descr="txp_fig">
            <a:extLst>
              <a:ext uri="{FF2B5EF4-FFF2-40B4-BE49-F238E27FC236}">
                <a16:creationId xmlns="" xmlns:a16="http://schemas.microsoft.com/office/drawing/2014/main" id="{203306C4-3328-4244-BCD6-5DEFBB8A974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8833591" y="2852297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77" name="Picture 76" descr="txp_fig">
            <a:extLst>
              <a:ext uri="{FF2B5EF4-FFF2-40B4-BE49-F238E27FC236}">
                <a16:creationId xmlns="" xmlns:a16="http://schemas.microsoft.com/office/drawing/2014/main" id="{F3F2C9CA-B27F-4D00-976E-AF74FEA075C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8752264" y="4220591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78" name="Picture 3" descr="C:\Users\Dan\Dropbox\Office\CS 188\Ketrina Art\MDPs\Discounting.png">
            <a:extLst>
              <a:ext uri="{FF2B5EF4-FFF2-40B4-BE49-F238E27FC236}">
                <a16:creationId xmlns="" xmlns:a16="http://schemas.microsoft.com/office/drawing/2014/main" id="{51B5A231-A6CB-461A-BD67-EC776ACDA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73764" t="76543" r="1569"/>
          <a:stretch>
            <a:fillRect/>
          </a:stretch>
        </p:blipFill>
        <p:spPr bwMode="auto">
          <a:xfrm>
            <a:off x="7182292" y="4177131"/>
            <a:ext cx="1562540" cy="990600"/>
          </a:xfrm>
          <a:prstGeom prst="rect">
            <a:avLst/>
          </a:prstGeom>
          <a:noFill/>
        </p:spPr>
      </p:pic>
      <p:pic>
        <p:nvPicPr>
          <p:cNvPr id="79" name="Picture 3">
            <a:extLst>
              <a:ext uri="{FF2B5EF4-FFF2-40B4-BE49-F238E27FC236}">
                <a16:creationId xmlns="" xmlns:a16="http://schemas.microsoft.com/office/drawing/2014/main" id="{3BF375BD-9374-4532-A2C6-BDDD3A454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8492" y="671931"/>
            <a:ext cx="1761584" cy="1524000"/>
          </a:xfrm>
          <a:prstGeom prst="rect">
            <a:avLst/>
          </a:prstGeom>
          <a:noFill/>
        </p:spPr>
      </p:pic>
      <p:pic>
        <p:nvPicPr>
          <p:cNvPr id="80" name="Picture 3" descr="C:\Users\Dan\Dropbox\Office\CS 188\Ketrina Art\MDPs\Discounting.png">
            <a:extLst>
              <a:ext uri="{FF2B5EF4-FFF2-40B4-BE49-F238E27FC236}">
                <a16:creationId xmlns="" xmlns:a16="http://schemas.microsoft.com/office/drawing/2014/main" id="{943F9C0B-DEFF-4B8A-8510-F69B90E7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73764" t="38272" r="1569" b="35802"/>
          <a:stretch>
            <a:fillRect/>
          </a:stretch>
        </p:blipFill>
        <p:spPr bwMode="auto">
          <a:xfrm>
            <a:off x="7258492" y="2424531"/>
            <a:ext cx="1566128" cy="1097387"/>
          </a:xfrm>
          <a:prstGeom prst="rect">
            <a:avLst/>
          </a:prstGeom>
          <a:noFill/>
        </p:spPr>
      </p:pic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98521" y="1401696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0921" y="1403395"/>
            <a:ext cx="4439265" cy="3197001"/>
          </a:xfrm>
          <a:prstGeom prst="rect">
            <a:avLst/>
          </a:prstGeom>
          <a:noFill/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8586" y="3926645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587" y="3916296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5186" y="2925696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79208" y="3611496"/>
            <a:ext cx="815578" cy="7620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Ink 1">
                <a:extLst>
                  <a:ext uri="{FF2B5EF4-FFF2-40B4-BE49-F238E27FC236}">
                    <a16:creationId xmlns="" xmlns:a16="http://schemas.microsoft.com/office/drawing/2014/main" id="{95E698CD-4408-4820-8824-B548D0E2CB25}"/>
                  </a:ext>
                </a:extLst>
              </p14:cNvPr>
              <p14:cNvContentPartPr/>
              <p14:nvPr/>
            </p14:nvContentPartPr>
            <p14:xfrm>
              <a:off x="8867160" y="3266280"/>
              <a:ext cx="228960" cy="91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E698CD-4408-4820-8824-B548D0E2CB2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857800" y="3256920"/>
                <a:ext cx="247680" cy="11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250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499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127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994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73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779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D1215FD7-61C5-4AF3-9FF7-1A05A8ABD942}"/>
                  </a:ext>
                </a:extLst>
              </p14:cNvPr>
              <p14:cNvContentPartPr/>
              <p14:nvPr/>
            </p14:nvContentPartPr>
            <p14:xfrm>
              <a:off x="4630320" y="4923360"/>
              <a:ext cx="437400" cy="517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215FD7-61C5-4AF3-9FF7-1A05A8ABD9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20960" y="4914000"/>
                <a:ext cx="456120" cy="53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73825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223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502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671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Alternative approach for optimal values: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1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evaluation</a:t>
            </a:r>
            <a:r>
              <a:rPr lang="en-US" sz="2800" dirty="0"/>
              <a:t>: calculate utilities for some fixed policy (may not be optimal!) until convergence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2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improvement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/>
              <a:t>update policy using one-step look-ahead with resulting converged (but not optimal!) utilities as future values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Repeat</a:t>
            </a:r>
            <a:r>
              <a:rPr lang="en-US" sz="2800" dirty="0"/>
              <a:t> steps until policy converges</a:t>
            </a:r>
          </a:p>
          <a:p>
            <a:pPr lvl="1"/>
            <a:endParaRPr lang="en-US" sz="2400" dirty="0"/>
          </a:p>
          <a:p>
            <a:r>
              <a:rPr lang="en-US" sz="2800" dirty="0"/>
              <a:t>This is </a:t>
            </a:r>
            <a:r>
              <a:rPr lang="en-US" sz="2800" dirty="0">
                <a:solidFill>
                  <a:srgbClr val="CC0000"/>
                </a:solidFill>
              </a:rPr>
              <a:t>policy iteration</a:t>
            </a:r>
          </a:p>
          <a:p>
            <a:pPr lvl="1"/>
            <a:r>
              <a:rPr lang="en-US" sz="2800" dirty="0"/>
              <a:t>It’s still optimal!</a:t>
            </a:r>
          </a:p>
          <a:p>
            <a:pPr lvl="1"/>
            <a:r>
              <a:rPr lang="en-US" sz="2800" dirty="0"/>
              <a:t>Can converge (much) faster under some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Quantities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443036"/>
            <a:ext cx="11379200" cy="47291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States 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Actions A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Transitions P(</a:t>
            </a:r>
            <a:r>
              <a:rPr lang="en-US" dirty="0" err="1">
                <a:ea typeface="ＭＳ Ｐゴシック" pitchFamily="34" charset="-128"/>
              </a:rPr>
              <a:t>s’</a:t>
            </a:r>
            <a:r>
              <a:rPr lang="en-US" altLang="ja-JP" dirty="0" err="1">
                <a:ea typeface="ＭＳ Ｐゴシック" pitchFamily="34" charset="-128"/>
              </a:rPr>
              <a:t>|s,a</a:t>
            </a:r>
            <a:r>
              <a:rPr lang="en-US" altLang="ja-JP" dirty="0">
                <a:ea typeface="ＭＳ Ｐゴシック" pitchFamily="34" charset="-128"/>
              </a:rPr>
              <a:t>) (or T(</a:t>
            </a:r>
            <a:r>
              <a:rPr lang="en-US" altLang="ja-JP" dirty="0" err="1">
                <a:ea typeface="ＭＳ Ｐゴシック" pitchFamily="34" charset="-128"/>
              </a:rPr>
              <a:t>s,a,s</a:t>
            </a:r>
            <a:r>
              <a:rPr lang="en-US" altLang="ja-JP" dirty="0">
                <a:ea typeface="ＭＳ Ｐゴシック" pitchFamily="34" charset="-128"/>
              </a:rPr>
              <a:t>’))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Rewards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 (and discount </a:t>
            </a:r>
            <a:r>
              <a:rPr lang="en-US" altLang="ja-JP" dirty="0">
                <a:ea typeface="ＭＳ Ｐゴシック" pitchFamily="34" charset="-128"/>
                <a:sym typeface="Symbol" pitchFamily="18" charset="2"/>
              </a:rPr>
              <a:t>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Start state s</a:t>
            </a:r>
            <a:r>
              <a:rPr lang="en-US" baseline="-25000" dirty="0">
                <a:ea typeface="ＭＳ Ｐゴシック" pitchFamily="34" charset="-128"/>
              </a:rPr>
              <a:t>0</a:t>
            </a:r>
          </a:p>
          <a:p>
            <a:pPr lvl="1">
              <a:lnSpc>
                <a:spcPct val="80000"/>
              </a:lnSpc>
            </a:pPr>
            <a:endParaRPr lang="en-US" baseline="-25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MDP quantities: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Policy = map of states to actions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Utility = sum of (discounted) rewards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C00000"/>
                </a:solidFill>
                <a:ea typeface="ＭＳ Ｐゴシック" pitchFamily="34" charset="-128"/>
              </a:rPr>
              <a:t>(State) Value = expected utility starting from a state (max node)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C00000"/>
                </a:solidFill>
                <a:ea typeface="ＭＳ Ｐゴシック" pitchFamily="34" charset="-128"/>
              </a:rPr>
              <a:t>Q-Value = expected utility starting from a state-action pair, i.e., q-state (chance node)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8001000" y="1600200"/>
            <a:ext cx="3048000" cy="2754586"/>
            <a:chOff x="2400" y="1401"/>
            <a:chExt cx="1392" cy="1258"/>
          </a:xfrm>
        </p:grpSpPr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003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4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5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6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1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2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41999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0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1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2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3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994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1995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41996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 dirty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41997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998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="" xmlns:a16="http://schemas.microsoft.com/office/drawing/2014/main" id="{229BDF35-351C-4753-929B-84218D872C7F}"/>
                  </a:ext>
                </a:extLst>
              </p14:cNvPr>
              <p14:cNvContentPartPr/>
              <p14:nvPr/>
            </p14:nvContentPartPr>
            <p14:xfrm>
              <a:off x="8981280" y="1663200"/>
              <a:ext cx="853920" cy="1535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29BDF35-351C-4753-929B-84218D872C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71920" y="1653840"/>
                <a:ext cx="872640" cy="155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703733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Iteration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329350" cy="2039539"/>
          </a:xfrm>
        </p:spPr>
        <p:txBody>
          <a:bodyPr/>
          <a:lstStyle/>
          <a:p>
            <a:pPr lvl="3"/>
            <a:endParaRPr lang="en-US" sz="1400" dirty="0"/>
          </a:p>
          <a:p>
            <a:r>
              <a:rPr lang="en-US" dirty="0"/>
              <a:t>Policy Evaluation: For fixed current policy </a:t>
            </a:r>
            <a:r>
              <a:rPr lang="en-US" dirty="0">
                <a:sym typeface="Symbol" pitchFamily="18" charset="2"/>
              </a:rPr>
              <a:t>, find values w.r.t. the policy</a:t>
            </a:r>
          </a:p>
          <a:p>
            <a:pPr lvl="1"/>
            <a:r>
              <a:rPr lang="en-US" sz="2800" dirty="0">
                <a:sym typeface="Symbol" pitchFamily="18" charset="2"/>
              </a:rPr>
              <a:t>Iterate until values converge:</a:t>
            </a:r>
          </a:p>
          <a:p>
            <a:pPr lvl="1"/>
            <a:endParaRPr lang="en-US" sz="2800" dirty="0">
              <a:sym typeface="Symbol" pitchFamily="18" charset="2"/>
            </a:endParaRPr>
          </a:p>
          <a:p>
            <a:pPr lvl="1"/>
            <a:endParaRPr lang="en-US" sz="2800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r>
              <a:rPr lang="en-US" dirty="0"/>
              <a:t>Policy Improvement: For fixed values, get a better policy with </a:t>
            </a:r>
            <a:r>
              <a:rPr lang="en-US" sz="2800" dirty="0"/>
              <a:t>one-step look-ahead:</a:t>
            </a: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30087" y="2461996"/>
            <a:ext cx="7834776" cy="69072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030087" y="5151288"/>
            <a:ext cx="7215495" cy="641061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76502" y="6060321"/>
                <a:ext cx="87419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Similar to how you derive optimal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given optimal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02" y="6060321"/>
                <a:ext cx="8741945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11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="" xmlns:a16="http://schemas.microsoft.com/office/drawing/2014/main" id="{773F0AF9-646E-4BE4-A4DA-47CA8B45B14B}"/>
                  </a:ext>
                </a:extLst>
              </p14:cNvPr>
              <p14:cNvContentPartPr/>
              <p14:nvPr/>
            </p14:nvContentPartPr>
            <p14:xfrm>
              <a:off x="1831320" y="3159000"/>
              <a:ext cx="8215920" cy="2835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3F0AF9-646E-4BE4-A4DA-47CA8B45B14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21960" y="3149640"/>
                <a:ext cx="8234640" cy="2853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True/False: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688893" y="1948613"/>
            <a:ext cx="7215495" cy="64106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89328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True/False: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688893" y="1948613"/>
            <a:ext cx="7215495" cy="641061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74530" y="2977005"/>
                <a:ext cx="7643543" cy="326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If I take first step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and then follow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, we get an expected utility of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Which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What if I take two steps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530" y="2977005"/>
                <a:ext cx="7643543" cy="3269741"/>
              </a:xfrm>
              <a:prstGeom prst="rect">
                <a:avLst/>
              </a:prstGeom>
              <a:blipFill rotWithShape="0">
                <a:blip r:embed="rId6"/>
                <a:stretch>
                  <a:fillRect l="-2474" r="-2953" b="-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23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102743"/>
            <a:ext cx="11621938" cy="5257800"/>
          </a:xfrm>
        </p:spPr>
        <p:txBody>
          <a:bodyPr/>
          <a:lstStyle/>
          <a:p>
            <a:r>
              <a:rPr lang="en-US" dirty="0"/>
              <a:t>Both value iteration and policy iteration compute the same thing                     (all optimal values)</a:t>
            </a:r>
          </a:p>
          <a:p>
            <a:pPr lvl="3"/>
            <a:endParaRPr lang="en-US" sz="1400" dirty="0"/>
          </a:p>
          <a:p>
            <a:r>
              <a:rPr lang="en-US" dirty="0"/>
              <a:t>In value iteration:</a:t>
            </a:r>
          </a:p>
          <a:p>
            <a:pPr lvl="1"/>
            <a:r>
              <a:rPr lang="en-US" dirty="0"/>
              <a:t>Every iteration updates both the values and (implicitly) the policy</a:t>
            </a:r>
          </a:p>
          <a:p>
            <a:pPr lvl="1"/>
            <a:r>
              <a:rPr lang="en-US" dirty="0"/>
              <a:t>We don’t track the policy, but taking the max over actions implicitly </a:t>
            </a:r>
            <a:r>
              <a:rPr lang="en-US" dirty="0" err="1"/>
              <a:t>recomputes</a:t>
            </a:r>
            <a:r>
              <a:rPr lang="en-US" dirty="0"/>
              <a:t> it</a:t>
            </a:r>
          </a:p>
          <a:p>
            <a:pPr lvl="3"/>
            <a:endParaRPr lang="en-US" sz="1400" dirty="0"/>
          </a:p>
          <a:p>
            <a:r>
              <a:rPr lang="en-US" dirty="0"/>
              <a:t>In policy iteration:</a:t>
            </a:r>
          </a:p>
          <a:p>
            <a:pPr lvl="1"/>
            <a:r>
              <a:rPr lang="en-US" dirty="0"/>
              <a:t>We do several passes that update utilities with fixed policy (each pass is fast because we consider only one action, not all of them)</a:t>
            </a:r>
          </a:p>
          <a:p>
            <a:pPr lvl="1"/>
            <a:r>
              <a:rPr lang="en-US" dirty="0"/>
              <a:t>After the policy is evaluated, a new policy is chosen (slow like a value iteration pass)</a:t>
            </a:r>
          </a:p>
          <a:p>
            <a:pPr lvl="1"/>
            <a:r>
              <a:rPr lang="en-US" dirty="0"/>
              <a:t>The new policy will be better (or we’re done)</a:t>
            </a:r>
          </a:p>
          <a:p>
            <a:pPr lvl="4"/>
            <a:endParaRPr lang="en-US" sz="1400" dirty="0"/>
          </a:p>
          <a:p>
            <a:pPr>
              <a:spcBef>
                <a:spcPts val="1200"/>
              </a:spcBef>
            </a:pPr>
            <a:r>
              <a:rPr lang="en-US" dirty="0"/>
              <a:t>(Both are </a:t>
            </a:r>
            <a:r>
              <a:rPr lang="en-US" dirty="0">
                <a:solidFill>
                  <a:srgbClr val="C00000"/>
                </a:solidFill>
              </a:rPr>
              <a:t>dynamic programs </a:t>
            </a:r>
            <a:r>
              <a:rPr lang="en-US" dirty="0"/>
              <a:t>for solving MDPs)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MDP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1197078" cy="5069258"/>
          </a:xfrm>
        </p:spPr>
        <p:txBody>
          <a:bodyPr/>
          <a:lstStyle/>
          <a:p>
            <a:r>
              <a:rPr lang="en-US" sz="2800" dirty="0"/>
              <a:t>So you want to….</a:t>
            </a:r>
          </a:p>
          <a:p>
            <a:pPr lvl="1"/>
            <a:r>
              <a:rPr lang="en-US" sz="2800" dirty="0"/>
              <a:t>Turn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 into a </a:t>
            </a:r>
            <a:r>
              <a:rPr lang="en-US" sz="2800" dirty="0">
                <a:solidFill>
                  <a:srgbClr val="C00000"/>
                </a:solidFill>
              </a:rPr>
              <a:t>policy</a:t>
            </a:r>
            <a:r>
              <a:rPr lang="en-US" sz="2800" dirty="0"/>
              <a:t>: use one-step </a:t>
            </a:r>
            <a:r>
              <a:rPr lang="en-US" sz="2800" dirty="0" err="1"/>
              <a:t>lookahead</a:t>
            </a:r>
            <a:endParaRPr lang="en-US" sz="2800" dirty="0"/>
          </a:p>
          <a:p>
            <a:pPr lvl="1"/>
            <a:r>
              <a:rPr lang="en-US" sz="2800" dirty="0"/>
              <a:t>Compute optimal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: use </a:t>
            </a:r>
            <a:r>
              <a:rPr lang="en-US" sz="2800" dirty="0">
                <a:solidFill>
                  <a:schemeClr val="tx2"/>
                </a:solidFill>
              </a:rPr>
              <a:t>value iteration </a:t>
            </a:r>
            <a:r>
              <a:rPr lang="en-US" sz="2800" dirty="0"/>
              <a:t>or </a:t>
            </a:r>
            <a:r>
              <a:rPr lang="en-US" sz="2800" dirty="0">
                <a:solidFill>
                  <a:schemeClr val="tx2"/>
                </a:solidFill>
              </a:rPr>
              <a:t>policy iteration</a:t>
            </a:r>
          </a:p>
          <a:p>
            <a:pPr lvl="1"/>
            <a:r>
              <a:rPr lang="en-US" sz="2800" dirty="0"/>
              <a:t>Compute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 for a particular </a:t>
            </a:r>
            <a:r>
              <a:rPr lang="en-US" sz="2800" dirty="0">
                <a:solidFill>
                  <a:srgbClr val="C00000"/>
                </a:solidFill>
              </a:rPr>
              <a:t>policy</a:t>
            </a:r>
            <a:r>
              <a:rPr lang="en-US" sz="2800" dirty="0"/>
              <a:t>: use </a:t>
            </a:r>
            <a:r>
              <a:rPr lang="en-US" sz="2800" dirty="0">
                <a:solidFill>
                  <a:schemeClr val="tx2"/>
                </a:solidFill>
              </a:rPr>
              <a:t>policy evaluation</a:t>
            </a:r>
          </a:p>
          <a:p>
            <a:pPr lvl="1"/>
            <a:endParaRPr lang="en-US" sz="2400" dirty="0"/>
          </a:p>
          <a:p>
            <a:r>
              <a:rPr lang="en-US" sz="2800" dirty="0"/>
              <a:t>These all look the same!</a:t>
            </a:r>
          </a:p>
          <a:p>
            <a:pPr lvl="1"/>
            <a:r>
              <a:rPr lang="en-US" sz="2800" dirty="0"/>
              <a:t>They basically are – they are all variations of Bellman updates</a:t>
            </a:r>
          </a:p>
          <a:p>
            <a:pPr lvl="1"/>
            <a:r>
              <a:rPr lang="en-US" sz="2800" dirty="0"/>
              <a:t>They all use one-step lookahead expectimax fragments</a:t>
            </a:r>
          </a:p>
          <a:p>
            <a:pPr lvl="1"/>
            <a:r>
              <a:rPr lang="en-US" sz="2800" dirty="0"/>
              <a:t>They differ only in whether we plug in a fixed policy or max over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4D9A8CF-BBA6-469E-947E-DF15154F01EF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343BACD-98CE-4875-8D14-C391C366B44B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="" xmlns:a16="http://schemas.microsoft.com/office/drawing/2014/main" id="{B46F0003-F675-4462-9C71-D065816C1536}"/>
                  </a:ext>
                </a:extLst>
              </p14:cNvPr>
              <p14:cNvContentPartPr/>
              <p14:nvPr/>
            </p14:nvContentPartPr>
            <p14:xfrm>
              <a:off x="4621680" y="1929600"/>
              <a:ext cx="4409640" cy="3478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46F0003-F675-4462-9C71-D065816C15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12320" y="1920240"/>
                <a:ext cx="4428360" cy="349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81598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6CD579E-0965-4124-92A1-E29A8195F7AE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479E4F8-F281-4891-B278-63D84985E80E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5151830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6F63766-8B8C-473C-930F-74C833A2DEED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0082129-AAF6-4C60-8E9C-68821C9F6305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32681829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19869384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Bandits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3049893"/>
            <a:ext cx="2819400" cy="3501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MDP Optimal Quantities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199" y="1143000"/>
            <a:ext cx="694936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The optimal policy:</a:t>
            </a:r>
          </a:p>
          <a:p>
            <a:pPr marL="742913" lvl="1" indent="-285737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800" kern="0" dirty="0">
                <a:latin typeface="Calibri" pitchFamily="34" charset="0"/>
                <a:sym typeface="Symbol" pitchFamily="18" charset="2"/>
              </a:rPr>
              <a:t></a:t>
            </a:r>
            <a:r>
              <a:rPr lang="en-US" sz="2800" kern="0" baseline="30000" dirty="0">
                <a:latin typeface="Calibri" pitchFamily="34" charset="0"/>
                <a:sym typeface="Symbol" pitchFamily="18" charset="2"/>
              </a:rPr>
              <a:t>*</a:t>
            </a:r>
            <a:r>
              <a:rPr lang="en-US" sz="2800" kern="0" dirty="0">
                <a:latin typeface="Calibri" pitchFamily="34" charset="0"/>
              </a:rPr>
              <a:t>(s) = optimal action from state s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(true)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(or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(true) value (or 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(thereafter) acting optimally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values (L9D1)]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="" xmlns:a16="http://schemas.microsoft.com/office/drawing/2014/main" id="{C7F6D9E6-2CC1-4132-98A2-7CE1CFA3A5F3}"/>
              </a:ext>
            </a:extLst>
          </p:cNvPr>
          <p:cNvGrpSpPr>
            <a:grpSpLocks/>
          </p:cNvGrpSpPr>
          <p:nvPr/>
        </p:nvGrpSpPr>
        <p:grpSpPr bwMode="auto">
          <a:xfrm>
            <a:off x="7406570" y="681037"/>
            <a:ext cx="4326147" cy="3839526"/>
            <a:chOff x="2400" y="1401"/>
            <a:chExt cx="1392" cy="1255"/>
          </a:xfrm>
        </p:grpSpPr>
        <p:sp>
          <p:nvSpPr>
            <p:cNvPr id="28" name="AutoShape 5">
              <a:extLst>
                <a:ext uri="{FF2B5EF4-FFF2-40B4-BE49-F238E27FC236}">
                  <a16:creationId xmlns="" xmlns:a16="http://schemas.microsoft.com/office/drawing/2014/main" id="{6F9569BA-16A2-4A4E-95FE-BC01D9C34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29" name="Group 6">
              <a:extLst>
                <a:ext uri="{FF2B5EF4-FFF2-40B4-BE49-F238E27FC236}">
                  <a16:creationId xmlns="" xmlns:a16="http://schemas.microsoft.com/office/drawing/2014/main" id="{5E82F9F6-A8F7-41D3-8BBA-9038BF909F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>
                <a:extLst>
                  <a:ext uri="{FF2B5EF4-FFF2-40B4-BE49-F238E27FC236}">
                    <a16:creationId xmlns="" xmlns:a16="http://schemas.microsoft.com/office/drawing/2014/main" id="{BC58C926-B423-4428-B55C-DF49599D8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3" name="Line 8">
                <a:extLst>
                  <a:ext uri="{FF2B5EF4-FFF2-40B4-BE49-F238E27FC236}">
                    <a16:creationId xmlns="" xmlns:a16="http://schemas.microsoft.com/office/drawing/2014/main" id="{2CD710A8-6479-4E20-AF87-B3E62FCAB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="" xmlns:a16="http://schemas.microsoft.com/office/drawing/2014/main" id="{77436827-07FA-482E-8AC9-627BF401E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5" name="Line 10">
                <a:extLst>
                  <a:ext uri="{FF2B5EF4-FFF2-40B4-BE49-F238E27FC236}">
                    <a16:creationId xmlns="" xmlns:a16="http://schemas.microsoft.com/office/drawing/2014/main" id="{9437F7AB-7379-43E5-AC3D-1EED3CADF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="" xmlns:a16="http://schemas.microsoft.com/office/drawing/2014/main" id="{C9D0AD78-E6F3-4CE9-A9CC-DEEE754D7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38" name="Line 13">
                <a:extLst>
                  <a:ext uri="{FF2B5EF4-FFF2-40B4-BE49-F238E27FC236}">
                    <a16:creationId xmlns="" xmlns:a16="http://schemas.microsoft.com/office/drawing/2014/main" id="{1B9D5482-A766-4CDB-83C8-10214FA8D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39" name="Line 14">
                <a:extLst>
                  <a:ext uri="{FF2B5EF4-FFF2-40B4-BE49-F238E27FC236}">
                    <a16:creationId xmlns="" xmlns:a16="http://schemas.microsoft.com/office/drawing/2014/main" id="{F8EA5D42-472D-485E-9355-56CE2E738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0" name="Line 15">
                <a:extLst>
                  <a:ext uri="{FF2B5EF4-FFF2-40B4-BE49-F238E27FC236}">
                    <a16:creationId xmlns="" xmlns:a16="http://schemas.microsoft.com/office/drawing/2014/main" id="{45256E29-0207-486A-A0BC-7C8321BAE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1" name="Line 16">
                <a:extLst>
                  <a:ext uri="{FF2B5EF4-FFF2-40B4-BE49-F238E27FC236}">
                    <a16:creationId xmlns="" xmlns:a16="http://schemas.microsoft.com/office/drawing/2014/main" id="{F8817495-582E-4A5C-829D-5FEDD3DBB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31" name="Text Box 17">
              <a:extLst>
                <a:ext uri="{FF2B5EF4-FFF2-40B4-BE49-F238E27FC236}">
                  <a16:creationId xmlns="" xmlns:a16="http://schemas.microsoft.com/office/drawing/2014/main" id="{DC01B5CE-2679-4375-B9DF-AB4E356C1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2" name="Text Box 18">
              <a:extLst>
                <a:ext uri="{FF2B5EF4-FFF2-40B4-BE49-F238E27FC236}">
                  <a16:creationId xmlns="" xmlns:a16="http://schemas.microsoft.com/office/drawing/2014/main" id="{F185E963-C8DA-4CAB-82EB-D47BDA186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3" name="Text Box 19">
              <a:extLst>
                <a:ext uri="{FF2B5EF4-FFF2-40B4-BE49-F238E27FC236}">
                  <a16:creationId xmlns="" xmlns:a16="http://schemas.microsoft.com/office/drawing/2014/main" id="{6492F549-3AF9-4C8C-93CD-622127054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4" name="Text Box 20">
              <a:extLst>
                <a:ext uri="{FF2B5EF4-FFF2-40B4-BE49-F238E27FC236}">
                  <a16:creationId xmlns="" xmlns:a16="http://schemas.microsoft.com/office/drawing/2014/main" id="{26B45B7C-9AEC-47F1-9A61-89A338A55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35" name="AutoShape 21">
              <a:extLst>
                <a:ext uri="{FF2B5EF4-FFF2-40B4-BE49-F238E27FC236}">
                  <a16:creationId xmlns="" xmlns:a16="http://schemas.microsoft.com/office/drawing/2014/main" id="{52EB808A-3326-41F5-852F-E80534415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36" name="Text Box 22">
              <a:extLst>
                <a:ext uri="{FF2B5EF4-FFF2-40B4-BE49-F238E27FC236}">
                  <a16:creationId xmlns="" xmlns:a16="http://schemas.microsoft.com/office/drawing/2014/main" id="{BC051B17-1A38-4FD2-B5E6-9E4D5B1B0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Oval 11">
              <a:extLst>
                <a:ext uri="{FF2B5EF4-FFF2-40B4-BE49-F238E27FC236}">
                  <a16:creationId xmlns="" xmlns:a16="http://schemas.microsoft.com/office/drawing/2014/main" id="{A762802A-D648-46C1-8797-18BF28BD5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47918" y="6257279"/>
                <a:ext cx="44128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Solve MDP: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and/or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918" y="6257279"/>
                <a:ext cx="4412811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07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36368" y="5234447"/>
                <a:ext cx="53963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)&lt;+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368" y="5234447"/>
                <a:ext cx="5396349" cy="461665"/>
              </a:xfrm>
              <a:prstGeom prst="rect">
                <a:avLst/>
              </a:prstGeom>
              <a:blipFill>
                <a:blip r:embed="rId5"/>
                <a:stretch>
                  <a:fillRect l="-339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 descr="txp_fig">
            <a:extLst>
              <a:ext uri="{FF2B5EF4-FFF2-40B4-BE49-F238E27FC236}">
                <a16:creationId xmlns="" xmlns:a16="http://schemas.microsoft.com/office/drawing/2014/main" id="{9458FFFB-8C16-4976-A48C-348AFA6FAA0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437766" y="5645093"/>
            <a:ext cx="5222620" cy="714014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="" xmlns:a16="http://schemas.microsoft.com/office/drawing/2014/main" id="{E0543B87-BEA7-4E3A-8675-008448672E96}"/>
                  </a:ext>
                </a:extLst>
              </p14:cNvPr>
              <p14:cNvContentPartPr/>
              <p14:nvPr/>
            </p14:nvContentPartPr>
            <p14:xfrm>
              <a:off x="951120" y="3187080"/>
              <a:ext cx="10635480" cy="3091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0543B87-BEA7-4E3A-8675-008448672E9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1760" y="3177720"/>
                <a:ext cx="10654200" cy="311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21417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Double-Bandit MDP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11379200" cy="4729164"/>
          </a:xfrm>
        </p:spPr>
        <p:txBody>
          <a:bodyPr/>
          <a:lstStyle/>
          <a:p>
            <a:r>
              <a:rPr lang="en-US" dirty="0"/>
              <a:t>Actions: </a:t>
            </a:r>
            <a:r>
              <a:rPr lang="en-US" i="1" dirty="0">
                <a:solidFill>
                  <a:srgbClr val="3333FF"/>
                </a:solidFill>
              </a:rPr>
              <a:t>Blue</a:t>
            </a:r>
            <a:r>
              <a:rPr lang="en-US" i="1" dirty="0"/>
              <a:t>, </a:t>
            </a:r>
            <a:r>
              <a:rPr lang="en-US" i="1" dirty="0">
                <a:solidFill>
                  <a:srgbClr val="C00000"/>
                </a:solidFill>
              </a:rPr>
              <a:t>Red</a:t>
            </a:r>
          </a:p>
          <a:p>
            <a:r>
              <a:rPr lang="en-US" dirty="0"/>
              <a:t>States: </a:t>
            </a:r>
            <a:r>
              <a:rPr lang="en-US" dirty="0">
                <a:solidFill>
                  <a:srgbClr val="008000"/>
                </a:solidFill>
              </a:rPr>
              <a:t>Win</a:t>
            </a:r>
            <a:r>
              <a:rPr lang="en-US" dirty="0">
                <a:solidFill>
                  <a:schemeClr val="tx1"/>
                </a:solidFill>
              </a:rPr>
              <a:t>, Lose</a:t>
            </a:r>
          </a:p>
        </p:txBody>
      </p:sp>
      <p:sp>
        <p:nvSpPr>
          <p:cNvPr id="5" name="Oval 4"/>
          <p:cNvSpPr/>
          <p:nvPr/>
        </p:nvSpPr>
        <p:spPr>
          <a:xfrm>
            <a:off x="3276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8000"/>
                </a:solidFill>
                <a:latin typeface="Calibri" pitchFamily="34" charset="0"/>
              </a:rPr>
              <a:t>W</a:t>
            </a:r>
          </a:p>
        </p:txBody>
      </p:sp>
      <p:sp>
        <p:nvSpPr>
          <p:cNvPr id="6" name="Oval 5"/>
          <p:cNvSpPr/>
          <p:nvPr/>
        </p:nvSpPr>
        <p:spPr>
          <a:xfrm>
            <a:off x="8229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L</a:t>
            </a:r>
          </a:p>
        </p:txBody>
      </p:sp>
      <p:cxnSp>
        <p:nvCxnSpPr>
          <p:cNvPr id="8" name="Curved Connector 7"/>
          <p:cNvCxnSpPr>
            <a:stCxn id="5" idx="0"/>
            <a:endCxn id="6" idx="1"/>
          </p:cNvCxnSpPr>
          <p:nvPr/>
        </p:nvCxnSpPr>
        <p:spPr>
          <a:xfrm rot="16200000" flipH="1">
            <a:off x="5924549" y="971551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0"/>
            <a:endCxn id="5" idx="6"/>
          </p:cNvCxnSpPr>
          <p:nvPr/>
        </p:nvCxnSpPr>
        <p:spPr>
          <a:xfrm rot="16200000" flipH="1">
            <a:off x="3619500" y="3276601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4"/>
            <a:endCxn id="5" idx="5"/>
          </p:cNvCxnSpPr>
          <p:nvPr/>
        </p:nvCxnSpPr>
        <p:spPr>
          <a:xfrm rot="5400000" flipH="1">
            <a:off x="6167017" y="1556919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3"/>
          <p:cNvCxnSpPr>
            <a:stCxn id="6" idx="4"/>
            <a:endCxn id="6" idx="2"/>
          </p:cNvCxnSpPr>
          <p:nvPr/>
        </p:nvCxnSpPr>
        <p:spPr>
          <a:xfrm rot="5400000" flipH="1">
            <a:off x="8229600" y="3619501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6"/>
            <a:endCxn id="5" idx="4"/>
          </p:cNvCxnSpPr>
          <p:nvPr/>
        </p:nvCxnSpPr>
        <p:spPr>
          <a:xfrm flipH="1">
            <a:off x="3619500" y="3619501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3276600" y="3619501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600200" y="3829853"/>
            <a:ext cx="68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1.0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372600" y="3825540"/>
            <a:ext cx="114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1.0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282241" y="18621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0.25 	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00600" y="282660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0.75 </a:t>
            </a:r>
          </a:p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86400" y="4343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0.75 	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58000" y="33528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0.25 </a:t>
            </a:r>
          </a:p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256143" y="295124"/>
            <a:ext cx="2582173" cy="21529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Calibri" pitchFamily="34" charset="0"/>
              </a:rPr>
              <a:t>No discount</a:t>
            </a:r>
          </a:p>
          <a:p>
            <a:pPr algn="ctr"/>
            <a:endParaRPr lang="en-US" sz="5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400" i="1" dirty="0">
                <a:solidFill>
                  <a:schemeClr val="tx1"/>
                </a:solidFill>
                <a:latin typeface="Calibri" pitchFamily="34" charset="0"/>
              </a:rPr>
              <a:t>100 time steps</a:t>
            </a:r>
            <a:endParaRPr lang="en-US" sz="9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5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400" i="1" dirty="0">
                <a:solidFill>
                  <a:schemeClr val="tx1"/>
                </a:solidFill>
                <a:latin typeface="Calibri" pitchFamily="34" charset="0"/>
              </a:rPr>
              <a:t>Both states have the same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52426" y="5823464"/>
                <a:ext cx="106515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sz="2400" dirty="0"/>
                  <a:t>Actually a simple MDP where the current state does not impact transition or reward: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26" y="5823464"/>
                <a:ext cx="1065157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859" t="-5839" r="-515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="" xmlns:a16="http://schemas.microsoft.com/office/drawing/2014/main" id="{7FBA09A6-BBD0-403C-9250-47D3AA953990}"/>
                  </a:ext>
                </a:extLst>
              </p14:cNvPr>
              <p14:cNvContentPartPr/>
              <p14:nvPr/>
            </p14:nvContentPartPr>
            <p14:xfrm>
              <a:off x="763200" y="6477840"/>
              <a:ext cx="1443240" cy="228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FBA09A6-BBD0-403C-9250-47D3AA9539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3840" y="6468480"/>
                <a:ext cx="1461960" cy="24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Offline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r>
              <a:rPr lang="en-US" sz="3200" dirty="0">
                <a:latin typeface="Calibri"/>
                <a:cs typeface="Calibri"/>
              </a:rPr>
              <a:t>Solving MDPs is offline planning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You determine all quantities through computation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You need to know the details of the MDP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You do not actually play the game!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8826" y="4495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Play 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8826" y="542038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alibri"/>
                <a:cs typeface="Calibri"/>
              </a:rPr>
              <a:t>Play Blue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8626" y="366778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Value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231624" y="910028"/>
            <a:ext cx="2510287" cy="19446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Calibri"/>
                <a:cs typeface="Calibri"/>
              </a:rPr>
              <a:t>No discount</a:t>
            </a:r>
          </a:p>
          <a:p>
            <a:pPr algn="ctr"/>
            <a:endParaRPr lang="en-US" sz="5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400" i="1" dirty="0">
                <a:solidFill>
                  <a:schemeClr val="tx1"/>
                </a:solidFill>
                <a:latin typeface="Calibri"/>
                <a:cs typeface="Calibri"/>
              </a:rPr>
              <a:t>100 time steps</a:t>
            </a:r>
            <a:endParaRPr lang="en-US" sz="9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en-US" sz="5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400" i="1" dirty="0">
                <a:solidFill>
                  <a:schemeClr val="tx1"/>
                </a:solidFill>
                <a:latin typeface="Calibri"/>
                <a:cs typeface="Calibri"/>
              </a:rPr>
              <a:t>Both states have the same value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2426" y="450598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alibri"/>
                <a:cs typeface="Calibri"/>
              </a:rPr>
              <a:t>150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2426" y="542038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alibri"/>
                <a:cs typeface="Calibri"/>
              </a:rPr>
              <a:t>100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22652" y="3304073"/>
            <a:ext cx="6767587" cy="2796691"/>
            <a:chOff x="1485873" y="1815326"/>
            <a:chExt cx="8837671" cy="3652151"/>
          </a:xfrm>
        </p:grpSpPr>
        <p:sp>
          <p:nvSpPr>
            <p:cNvPr id="10" name="Oval 9"/>
            <p:cNvSpPr/>
            <p:nvPr/>
          </p:nvSpPr>
          <p:spPr>
            <a:xfrm>
              <a:off x="3276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W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229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alibri"/>
                  <a:cs typeface="Calibri"/>
                </a:rPr>
                <a:t>L</a:t>
              </a:r>
            </a:p>
          </p:txBody>
        </p:sp>
        <p:cxnSp>
          <p:nvCxnSpPr>
            <p:cNvPr id="12" name="Curved Connector 11"/>
            <p:cNvCxnSpPr>
              <a:stCxn id="10" idx="0"/>
              <a:endCxn id="11" idx="1"/>
            </p:cNvCxnSpPr>
            <p:nvPr/>
          </p:nvCxnSpPr>
          <p:spPr>
            <a:xfrm rot="16200000" flipH="1">
              <a:off x="5924549" y="971551"/>
              <a:ext cx="100433" cy="4710533"/>
            </a:xfrm>
            <a:prstGeom prst="curvedConnector3">
              <a:avLst>
                <a:gd name="adj1" fmla="val -822914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3"/>
            <p:cNvCxnSpPr>
              <a:stCxn id="10" idx="0"/>
              <a:endCxn id="10" idx="6"/>
            </p:cNvCxnSpPr>
            <p:nvPr/>
          </p:nvCxnSpPr>
          <p:spPr>
            <a:xfrm rot="16200000" flipH="1">
              <a:off x="3619500" y="3276601"/>
              <a:ext cx="342900" cy="342900"/>
            </a:xfrm>
            <a:prstGeom prst="curvedConnector4">
              <a:avLst>
                <a:gd name="adj1" fmla="val -87180"/>
                <a:gd name="adj2" fmla="val 338462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11" idx="4"/>
              <a:endCxn id="10" idx="5"/>
            </p:cNvCxnSpPr>
            <p:nvPr/>
          </p:nvCxnSpPr>
          <p:spPr>
            <a:xfrm rot="5400000" flipH="1">
              <a:off x="6167017" y="1556919"/>
              <a:ext cx="100433" cy="4710533"/>
            </a:xfrm>
            <a:prstGeom prst="curvedConnector3">
              <a:avLst>
                <a:gd name="adj1" fmla="val -927967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3"/>
            <p:cNvCxnSpPr>
              <a:stCxn id="11" idx="4"/>
              <a:endCxn id="11" idx="2"/>
            </p:cNvCxnSpPr>
            <p:nvPr/>
          </p:nvCxnSpPr>
          <p:spPr>
            <a:xfrm rot="5400000" flipH="1">
              <a:off x="8229600" y="3619501"/>
              <a:ext cx="342900" cy="342900"/>
            </a:xfrm>
            <a:prstGeom prst="curvedConnector4">
              <a:avLst>
                <a:gd name="adj1" fmla="val -84616"/>
                <a:gd name="adj2" fmla="val 325641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29"/>
            <p:cNvCxnSpPr>
              <a:stCxn id="11" idx="6"/>
              <a:endCxn id="10" idx="4"/>
            </p:cNvCxnSpPr>
            <p:nvPr/>
          </p:nvCxnSpPr>
          <p:spPr>
            <a:xfrm flipH="1">
              <a:off x="3619500" y="3619501"/>
              <a:ext cx="5295900" cy="342900"/>
            </a:xfrm>
            <a:prstGeom prst="curvedConnector4">
              <a:avLst>
                <a:gd name="adj1" fmla="val -7681"/>
                <a:gd name="adj2" fmla="val 589178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3"/>
            <p:cNvCxnSpPr>
              <a:stCxn id="10" idx="4"/>
              <a:endCxn id="10" idx="2"/>
            </p:cNvCxnSpPr>
            <p:nvPr/>
          </p:nvCxnSpPr>
          <p:spPr>
            <a:xfrm rot="5400000" flipH="1">
              <a:off x="3276600" y="3619501"/>
              <a:ext cx="342900" cy="342900"/>
            </a:xfrm>
            <a:prstGeom prst="curvedConnector4">
              <a:avLst>
                <a:gd name="adj1" fmla="val -376924"/>
                <a:gd name="adj2" fmla="val 415385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485873" y="3619501"/>
              <a:ext cx="995082" cy="1808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800" dirty="0">
                <a:latin typeface="Calibri"/>
                <a:cs typeface="Calibri"/>
              </a:endParaRPr>
            </a:p>
            <a:p>
              <a:r>
                <a:rPr lang="en-US" sz="2800" dirty="0">
                  <a:latin typeface="Calibri"/>
                  <a:cs typeface="Calibri"/>
                </a:rPr>
                <a:t>1.0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15911" y="3658836"/>
              <a:ext cx="1007633" cy="1808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800" dirty="0">
                <a:latin typeface="Calibri"/>
                <a:cs typeface="Calibri"/>
              </a:endParaRPr>
            </a:p>
            <a:p>
              <a:r>
                <a:rPr lang="en-US" sz="2800" dirty="0">
                  <a:latin typeface="Calibri"/>
                  <a:cs typeface="Calibri"/>
                </a:rPr>
                <a:t>1.0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3999" y="1815326"/>
              <a:ext cx="2133600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/>
                  <a:cs typeface="Calibri"/>
                </a:rPr>
                <a:t>0.25 	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62305" y="2726177"/>
              <a:ext cx="2133600" cy="124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/>
                  <a:cs typeface="Calibri"/>
                </a:rPr>
                <a:t>0.75 </a:t>
              </a:r>
            </a:p>
            <a:p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3136" y="4203525"/>
              <a:ext cx="2133600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/>
                  <a:cs typeface="Calibri"/>
                </a:rPr>
                <a:t>0.75 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64977" y="3053932"/>
              <a:ext cx="2133600" cy="124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/>
                  <a:cs typeface="Calibri"/>
                </a:rPr>
                <a:t>0.25 </a:t>
              </a:r>
            </a:p>
            <a:p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800" dirty="0">
                <a:latin typeface="Calibri"/>
                <a:cs typeface="Calibri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581626" y="3429000"/>
            <a:ext cx="4191000" cy="2895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="" xmlns:a16="http://schemas.microsoft.com/office/drawing/2014/main" id="{8F2E6066-9F00-4E89-8010-11F806DCF7AA}"/>
                  </a:ext>
                </a:extLst>
              </p14:cNvPr>
              <p14:cNvContentPartPr/>
              <p14:nvPr/>
            </p14:nvContentPartPr>
            <p14:xfrm>
              <a:off x="4334400" y="304200"/>
              <a:ext cx="5119920" cy="4391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F2E6066-9F00-4E89-8010-11F806DCF7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25040" y="294840"/>
                <a:ext cx="5138640" cy="4410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Rules changed!  Red’s win chance is different.</a:t>
            </a:r>
          </a:p>
        </p:txBody>
      </p:sp>
      <p:sp>
        <p:nvSpPr>
          <p:cNvPr id="4" name="Oval 3"/>
          <p:cNvSpPr/>
          <p:nvPr/>
        </p:nvSpPr>
        <p:spPr>
          <a:xfrm>
            <a:off x="3276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8000"/>
                </a:solidFill>
                <a:latin typeface="Calibri" pitchFamily="34" charset="0"/>
              </a:rPr>
              <a:t>W</a:t>
            </a:r>
          </a:p>
        </p:txBody>
      </p:sp>
      <p:sp>
        <p:nvSpPr>
          <p:cNvPr id="5" name="Oval 4"/>
          <p:cNvSpPr/>
          <p:nvPr/>
        </p:nvSpPr>
        <p:spPr>
          <a:xfrm>
            <a:off x="8229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L</a:t>
            </a:r>
          </a:p>
        </p:txBody>
      </p:sp>
      <p:cxnSp>
        <p:nvCxnSpPr>
          <p:cNvPr id="6" name="Curved Connector 5"/>
          <p:cNvCxnSpPr>
            <a:stCxn id="4" idx="0"/>
            <a:endCxn id="5" idx="1"/>
          </p:cNvCxnSpPr>
          <p:nvPr/>
        </p:nvCxnSpPr>
        <p:spPr>
          <a:xfrm rot="16200000" flipH="1">
            <a:off x="5924549" y="1219022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13"/>
          <p:cNvCxnSpPr>
            <a:stCxn id="4" idx="0"/>
            <a:endCxn id="4" idx="6"/>
          </p:cNvCxnSpPr>
          <p:nvPr/>
        </p:nvCxnSpPr>
        <p:spPr>
          <a:xfrm rot="16200000" flipH="1">
            <a:off x="3619500" y="3524072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" idx="4"/>
            <a:endCxn id="4" idx="5"/>
          </p:cNvCxnSpPr>
          <p:nvPr/>
        </p:nvCxnSpPr>
        <p:spPr>
          <a:xfrm rot="5400000" flipH="1">
            <a:off x="6167017" y="1804390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8229600" y="3866972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29"/>
          <p:cNvCxnSpPr>
            <a:stCxn id="5" idx="6"/>
            <a:endCxn id="4" idx="4"/>
          </p:cNvCxnSpPr>
          <p:nvPr/>
        </p:nvCxnSpPr>
        <p:spPr>
          <a:xfrm flipH="1">
            <a:off x="3619500" y="3866972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3"/>
          <p:cNvCxnSpPr>
            <a:stCxn id="4" idx="4"/>
            <a:endCxn id="4" idx="2"/>
          </p:cNvCxnSpPr>
          <p:nvPr/>
        </p:nvCxnSpPr>
        <p:spPr>
          <a:xfrm rot="5400000" flipH="1">
            <a:off x="3276600" y="3866972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0" y="4209871"/>
            <a:ext cx="68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1.0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53550" y="4066930"/>
            <a:ext cx="91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1.0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213294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??   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3074074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?? </a:t>
            </a:r>
          </a:p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8300" y="455437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??   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7050" y="3675156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?? </a:t>
            </a:r>
          </a:p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Just Happened?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11379200" cy="4729164"/>
          </a:xfrm>
        </p:spPr>
        <p:txBody>
          <a:bodyPr/>
          <a:lstStyle/>
          <a:p>
            <a:r>
              <a:rPr lang="en-US" sz="2800" dirty="0"/>
              <a:t>That wasn’t planning, it was learning!</a:t>
            </a:r>
          </a:p>
          <a:p>
            <a:pPr lvl="1"/>
            <a:r>
              <a:rPr lang="en-US" sz="2800" dirty="0"/>
              <a:t> Specifically, reinforcement learning</a:t>
            </a:r>
          </a:p>
          <a:p>
            <a:pPr lvl="1"/>
            <a:r>
              <a:rPr lang="en-US" sz="2800" dirty="0"/>
              <a:t> There was an MDP, but you couldn’t solve it with just computation</a:t>
            </a:r>
          </a:p>
          <a:p>
            <a:pPr lvl="1"/>
            <a:r>
              <a:rPr lang="en-US" sz="2800" dirty="0"/>
              <a:t> You needed to actually act to figure it out</a:t>
            </a:r>
          </a:p>
          <a:p>
            <a:pPr lvl="1"/>
            <a:endParaRPr lang="en-US" sz="2400" dirty="0"/>
          </a:p>
          <a:p>
            <a:r>
              <a:rPr lang="en-US" sz="2800" dirty="0"/>
              <a:t>Important ideas in reinforcement learning that came up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Exploration</a:t>
            </a:r>
            <a:r>
              <a:rPr lang="en-US" sz="2800" dirty="0"/>
              <a:t>: you have to try unknown actions to get information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Exploitation</a:t>
            </a:r>
            <a:r>
              <a:rPr lang="en-US" sz="2800" dirty="0"/>
              <a:t>: eventually, you have to use what you know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Regret</a:t>
            </a:r>
            <a:r>
              <a:rPr lang="en-US" sz="2800" dirty="0"/>
              <a:t>: even if you learn intelligently, you make mistakes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Sampling</a:t>
            </a:r>
            <a:r>
              <a:rPr lang="en-US" sz="2800" dirty="0"/>
              <a:t>: because of chance, you have to try things repeatedly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Difficulty</a:t>
            </a:r>
            <a:r>
              <a:rPr lang="en-US" sz="2800" dirty="0"/>
              <a:t>: learning can be much harder than solving a known MDP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5706" y="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Time: Reinforcement Learning!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8-11 at 12.15.55 AM.png">
            <a:extLst>
              <a:ext uri="{FF2B5EF4-FFF2-40B4-BE49-F238E27FC236}">
                <a16:creationId xmlns="" xmlns:a16="http://schemas.microsoft.com/office/drawing/2014/main" id="{BD1F096F-32B6-4BEA-B0E0-191C6F8907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13412"/>
          <a:stretch/>
        </p:blipFill>
        <p:spPr>
          <a:xfrm>
            <a:off x="376695" y="2742256"/>
            <a:ext cx="5315175" cy="4047590"/>
          </a:xfrm>
          <a:prstGeom prst="rect">
            <a:avLst/>
          </a:prstGeom>
        </p:spPr>
      </p:pic>
      <p:pic>
        <p:nvPicPr>
          <p:cNvPr id="9" name="Picture 8" descr="Screen Shot 2014-08-11 at 12.16.02 AM.png">
            <a:extLst>
              <a:ext uri="{FF2B5EF4-FFF2-40B4-BE49-F238E27FC236}">
                <a16:creationId xmlns="" xmlns:a16="http://schemas.microsoft.com/office/drawing/2014/main" id="{C51D7C0C-951A-4D83-A5DA-9145DD43CE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13755"/>
          <a:stretch/>
        </p:blipFill>
        <p:spPr>
          <a:xfrm>
            <a:off x="6465273" y="2742255"/>
            <a:ext cx="5315175" cy="4047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BC5BD3-2D71-4E37-9CF1-13B6EFE2B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984808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7B32AFA5-0F55-4B79-A137-1C47B0ADD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552099" y="2874557"/>
            <a:ext cx="4950712" cy="382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261B905F-EDDA-4466-802D-00CB9E8FB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6688042" y="2979985"/>
            <a:ext cx="4822103" cy="365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1265" y="994943"/>
                <a:ext cx="120507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Which ones are true about optimal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true 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true Q-Values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65" y="994943"/>
                <a:ext cx="1205073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75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72472" y="1498048"/>
                <a:ext cx="3702873" cy="640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solidFill>
                      <a:srgbClr val="0070C0"/>
                    </a:solidFill>
                  </a:rPr>
                  <a:t>B: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472" y="1498048"/>
                <a:ext cx="3702873" cy="640303"/>
              </a:xfrm>
              <a:prstGeom prst="rect">
                <a:avLst/>
              </a:prstGeom>
              <a:blipFill rotWithShape="0">
                <a:blip r:embed="rId8"/>
                <a:stretch>
                  <a:fillRect l="-2636" t="-6667" r="-494"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7710" y="1484063"/>
                <a:ext cx="4179862" cy="1200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10" y="1484063"/>
                <a:ext cx="4179862" cy="1200713"/>
              </a:xfrm>
              <a:prstGeom prst="rect">
                <a:avLst/>
              </a:prstGeom>
              <a:blipFill rotWithShape="0">
                <a:blip r:embed="rId9"/>
                <a:stretch>
                  <a:fillRect l="-2336" t="-3553" r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84133" y="2133072"/>
                <a:ext cx="3279552" cy="575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solidFill>
                      <a:srgbClr val="0070C0"/>
                    </a:solidFill>
                  </a:rPr>
                  <a:t>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133" y="2133072"/>
                <a:ext cx="3279552" cy="575542"/>
              </a:xfrm>
              <a:prstGeom prst="rect">
                <a:avLst/>
              </a:prstGeom>
              <a:blipFill rotWithShape="0">
                <a:blip r:embed="rId10"/>
                <a:stretch>
                  <a:fillRect l="-2788" t="-7447" r="-743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7A6283CC-233B-4F90-97D7-6555D0E6C174}"/>
                  </a:ext>
                </a:extLst>
              </p14:cNvPr>
              <p14:cNvContentPartPr/>
              <p14:nvPr/>
            </p14:nvContentPartPr>
            <p14:xfrm>
              <a:off x="330120" y="46800"/>
              <a:ext cx="11097720" cy="5288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6283CC-233B-4F90-97D7-6555D0E6C17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0760" y="37440"/>
                <a:ext cx="11116440" cy="530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0065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8-11 at 12.15.55 AM.png">
            <a:extLst>
              <a:ext uri="{FF2B5EF4-FFF2-40B4-BE49-F238E27FC236}">
                <a16:creationId xmlns="" xmlns:a16="http://schemas.microsoft.com/office/drawing/2014/main" id="{BD1F096F-32B6-4BEA-B0E0-191C6F8907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13412"/>
          <a:stretch/>
        </p:blipFill>
        <p:spPr>
          <a:xfrm>
            <a:off x="281796" y="2455653"/>
            <a:ext cx="5315175" cy="4047590"/>
          </a:xfrm>
          <a:prstGeom prst="rect">
            <a:avLst/>
          </a:prstGeom>
        </p:spPr>
      </p:pic>
      <p:pic>
        <p:nvPicPr>
          <p:cNvPr id="9" name="Picture 8" descr="Screen Shot 2014-08-11 at 12.16.02 AM.png">
            <a:extLst>
              <a:ext uri="{FF2B5EF4-FFF2-40B4-BE49-F238E27FC236}">
                <a16:creationId xmlns="" xmlns:a16="http://schemas.microsoft.com/office/drawing/2014/main" id="{C51D7C0C-951A-4D83-A5DA-9145DD43CE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13755"/>
          <a:stretch/>
        </p:blipFill>
        <p:spPr>
          <a:xfrm>
            <a:off x="6370374" y="2455652"/>
            <a:ext cx="5315175" cy="4047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BC5BD3-2D71-4E37-9CF1-13B6EFE2B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10863147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7B32AFA5-0F55-4B79-A137-1C47B0ADD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457200" y="2587954"/>
            <a:ext cx="4950712" cy="382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261B905F-EDDA-4466-802D-00CB9E8FB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6593143" y="2693382"/>
            <a:ext cx="4822103" cy="365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41859" y="994943"/>
                <a:ext cx="9548511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∗(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859" y="994943"/>
                <a:ext cx="9548511" cy="98854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87809" y="1874498"/>
                <a:ext cx="3454407" cy="640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809" y="1874498"/>
                <a:ext cx="3454407" cy="64030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37625" y="96788"/>
                <a:ext cx="74583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: Represent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is reachable through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 Not a standard notation.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625" y="96788"/>
                <a:ext cx="7458382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122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4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U([r_0,\ldots r_{\infty}]) = \sum_{t=0}^{\infty} \gamma^t r_t \leq R_{{\rm max}}/(1-\gamm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95"/>
  <p:tag name="PICTUREFILESIZE" val="4373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10897</TotalTime>
  <Words>2860</Words>
  <Application>Microsoft Office PowerPoint</Application>
  <PresentationFormat>Widescreen</PresentationFormat>
  <Paragraphs>770</Paragraphs>
  <Slides>76</Slides>
  <Notes>32</Notes>
  <HiddenSlides>8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5" baseType="lpstr">
      <vt:lpstr>Calibri Light</vt:lpstr>
      <vt:lpstr>ＭＳ Ｐゴシック</vt:lpstr>
      <vt:lpstr>Calibri</vt:lpstr>
      <vt:lpstr>Wingdings</vt:lpstr>
      <vt:lpstr>游ゴシック</vt:lpstr>
      <vt:lpstr>Arial</vt:lpstr>
      <vt:lpstr>Symbol</vt:lpstr>
      <vt:lpstr>Cambria Math</vt:lpstr>
      <vt:lpstr>Office Theme</vt:lpstr>
      <vt:lpstr>Announcements</vt:lpstr>
      <vt:lpstr>AI: Representation and Problem Solving </vt:lpstr>
      <vt:lpstr>Learning Objectives</vt:lpstr>
      <vt:lpstr>MDP Notation</vt:lpstr>
      <vt:lpstr>Example: Grid World</vt:lpstr>
      <vt:lpstr>MDP Quantities</vt:lpstr>
      <vt:lpstr>MDP Optimal Quantities</vt:lpstr>
      <vt:lpstr>Piazza Poll 1</vt:lpstr>
      <vt:lpstr>Piazza Poll 1</vt:lpstr>
      <vt:lpstr>Computing Optimal Policy from Values</vt:lpstr>
      <vt:lpstr>Computing Optimal Policy from Values</vt:lpstr>
      <vt:lpstr>Computing Optimal Policy from Q-Values</vt:lpstr>
      <vt:lpstr>The Bellman Equations</vt:lpstr>
      <vt:lpstr>The Bellman Equations</vt:lpstr>
      <vt:lpstr>The Bellman Equations</vt:lpstr>
      <vt:lpstr>Solving Expectimax</vt:lpstr>
      <vt:lpstr>Solving MDP</vt:lpstr>
      <vt:lpstr>Solving MDP</vt:lpstr>
      <vt:lpstr>Value Iteration</vt:lpstr>
      <vt:lpstr>Demo Value Iteration</vt:lpstr>
      <vt:lpstr>Value Iteration</vt:lpstr>
      <vt:lpstr>Piazza Poll 2</vt:lpstr>
      <vt:lpstr>Piazza Poll 2</vt:lpstr>
      <vt:lpstr>Value Iteration</vt:lpstr>
      <vt:lpstr>Value Iteration</vt:lpstr>
      <vt:lpstr>Bellman Equation vs Value Iteration vs Bellman Update</vt:lpstr>
      <vt:lpstr>Value Iteration Convergence</vt:lpstr>
      <vt:lpstr>Value Iteration Convergence</vt:lpstr>
      <vt:lpstr>Other ways to solve Bellman Equation?</vt:lpstr>
      <vt:lpstr>Other ways to solve Bellman Equation?</vt:lpstr>
      <vt:lpstr>Policy Iteration for Solving MDPs</vt:lpstr>
      <vt:lpstr>Policy Evaluation</vt:lpstr>
      <vt:lpstr>Fixed Policies</vt:lpstr>
      <vt:lpstr>Utilities for a Fixed Policy</vt:lpstr>
      <vt:lpstr>Compare</vt:lpstr>
      <vt:lpstr>MDP Quantities</vt:lpstr>
      <vt:lpstr>Example: Policy Evaluation</vt:lpstr>
      <vt:lpstr>Example: Policy Evaluation</vt:lpstr>
      <vt:lpstr>Policy Evaluation</vt:lpstr>
      <vt:lpstr>Piazza Poll 3</vt:lpstr>
      <vt:lpstr>Piazza Poll 3</vt:lpstr>
      <vt:lpstr>Policy Evaluation</vt:lpstr>
      <vt:lpstr>Policy Iteration</vt:lpstr>
      <vt:lpstr>Problems with Value Iteration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Policy Iteration</vt:lpstr>
      <vt:lpstr>Policy Iteration</vt:lpstr>
      <vt:lpstr>Piazza Poll 4</vt:lpstr>
      <vt:lpstr>Piazza Poll 4</vt:lpstr>
      <vt:lpstr>Comparison</vt:lpstr>
      <vt:lpstr>Summary: MDP Algorithms</vt:lpstr>
      <vt:lpstr>MDP Notation</vt:lpstr>
      <vt:lpstr>MDP Notation</vt:lpstr>
      <vt:lpstr>MDP Notation</vt:lpstr>
      <vt:lpstr>MDP Notation</vt:lpstr>
      <vt:lpstr>Double Bandits</vt:lpstr>
      <vt:lpstr>Double-Bandit MDP</vt:lpstr>
      <vt:lpstr>Offline Planning</vt:lpstr>
      <vt:lpstr>Let’s Play!</vt:lpstr>
      <vt:lpstr>Online Planning</vt:lpstr>
      <vt:lpstr>Let’s Play!</vt:lpstr>
      <vt:lpstr>What Just Happened?</vt:lpstr>
      <vt:lpstr>Next Time: Reinforcement Learning!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Markov Decision Process II</dc:title>
  <dc:creator>Pat Virtue;Fei Fang</dc:creator>
  <cp:lastModifiedBy>Fei Fang</cp:lastModifiedBy>
  <cp:revision>1035</cp:revision>
  <cp:lastPrinted>2018-11-27T13:42:27Z</cp:lastPrinted>
  <dcterms:created xsi:type="dcterms:W3CDTF">2018-10-11T11:39:27Z</dcterms:created>
  <dcterms:modified xsi:type="dcterms:W3CDTF">2019-10-31T01:44:23Z</dcterms:modified>
</cp:coreProperties>
</file>