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notesSlides/notesSlide5.xml" ContentType="application/vnd.openxmlformats-officedocument.presentationml.notesSlide+xml"/>
  <Override PartName="/ppt/ink/ink10.xml" ContentType="application/inkml+xml"/>
  <Override PartName="/ppt/notesSlides/notesSlide6.xml" ContentType="application/vnd.openxmlformats-officedocument.presentationml.notesSlide+xml"/>
  <Override PartName="/ppt/ink/ink11.xml" ContentType="application/inkml+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ink/ink12.xml" ContentType="application/inkml+xml"/>
  <Override PartName="/ppt/notesSlides/notesSlide9.xml" ContentType="application/vnd.openxmlformats-officedocument.presentationml.notesSlide+xml"/>
  <Override PartName="/ppt/ink/ink13.xml" ContentType="application/inkml+xml"/>
  <Override PartName="/ppt/ink/ink14.xml" ContentType="application/inkml+xml"/>
  <Override PartName="/ppt/notesSlides/notesSlide10.xml" ContentType="application/vnd.openxmlformats-officedocument.presentationml.notesSlide+xml"/>
  <Override PartName="/ppt/ink/ink1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6.xml" ContentType="application/inkml+xml"/>
  <Override PartName="/ppt/ink/ink17.xml" ContentType="application/inkml+xml"/>
  <Override PartName="/ppt/notesSlides/notesSlide13.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ink/ink21.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ink/ink22.xml" ContentType="application/inkml+xml"/>
  <Override PartName="/ppt/notesSlides/notesSlide15.xml" ContentType="application/vnd.openxmlformats-officedocument.presentationml.notesSlide+xml"/>
  <Override PartName="/ppt/ink/ink23.xml" ContentType="application/inkml+xml"/>
  <Override PartName="/ppt/notesSlides/notesSlide1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ink/ink24.xml" ContentType="application/inkml+xml"/>
  <Override PartName="/ppt/notesSlides/notesSlide17.xml" ContentType="application/vnd.openxmlformats-officedocument.presentationml.notesSlide+xml"/>
  <Override PartName="/ppt/ink/ink25.xml" ContentType="application/inkml+xml"/>
  <Override PartName="/ppt/notesSlides/notesSlide18.xml" ContentType="application/vnd.openxmlformats-officedocument.presentationml.notesSlide+xml"/>
  <Override PartName="/ppt/tags/tag15.xml" ContentType="application/vnd.openxmlformats-officedocument.presentationml.tags+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9.xml" ContentType="application/vnd.openxmlformats-officedocument.presentationml.notesSlide+xml"/>
  <Override PartName="/ppt/ink/ink31.xml" ContentType="application/inkml+xml"/>
  <Override PartName="/ppt/notesSlides/notesSlide20.xml" ContentType="application/vnd.openxmlformats-officedocument.presentationml.notesSlide+xml"/>
  <Override PartName="/ppt/ink/ink32.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3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3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sldIdLst>
    <p:sldId id="968" r:id="rId2"/>
    <p:sldId id="776" r:id="rId3"/>
    <p:sldId id="663" r:id="rId4"/>
    <p:sldId id="1030" r:id="rId5"/>
    <p:sldId id="829" r:id="rId6"/>
    <p:sldId id="970" r:id="rId7"/>
    <p:sldId id="839" r:id="rId8"/>
    <p:sldId id="973" r:id="rId9"/>
    <p:sldId id="981" r:id="rId10"/>
    <p:sldId id="842" r:id="rId11"/>
    <p:sldId id="972" r:id="rId12"/>
    <p:sldId id="971" r:id="rId13"/>
    <p:sldId id="852" r:id="rId14"/>
    <p:sldId id="860" r:id="rId15"/>
    <p:sldId id="820" r:id="rId16"/>
    <p:sldId id="929" r:id="rId17"/>
    <p:sldId id="859" r:id="rId18"/>
    <p:sldId id="945" r:id="rId19"/>
    <p:sldId id="984" r:id="rId20"/>
    <p:sldId id="985" r:id="rId21"/>
    <p:sldId id="823" r:id="rId22"/>
    <p:sldId id="825" r:id="rId23"/>
    <p:sldId id="979" r:id="rId24"/>
    <p:sldId id="980" r:id="rId25"/>
    <p:sldId id="975" r:id="rId26"/>
    <p:sldId id="826" r:id="rId27"/>
    <p:sldId id="931" r:id="rId28"/>
    <p:sldId id="894" r:id="rId29"/>
    <p:sldId id="896" r:id="rId30"/>
    <p:sldId id="830" r:id="rId31"/>
    <p:sldId id="897" r:id="rId32"/>
    <p:sldId id="898" r:id="rId33"/>
    <p:sldId id="899" r:id="rId34"/>
    <p:sldId id="864" r:id="rId35"/>
    <p:sldId id="974" r:id="rId36"/>
    <p:sldId id="982" r:id="rId37"/>
    <p:sldId id="862" r:id="rId38"/>
    <p:sldId id="1024" r:id="rId39"/>
    <p:sldId id="1025" r:id="rId40"/>
    <p:sldId id="987" r:id="rId41"/>
    <p:sldId id="932" r:id="rId42"/>
    <p:sldId id="983" r:id="rId43"/>
    <p:sldId id="1017" r:id="rId44"/>
    <p:sldId id="900" r:id="rId45"/>
    <p:sldId id="1016" r:id="rId46"/>
    <p:sldId id="1031" r:id="rId47"/>
    <p:sldId id="1027" r:id="rId48"/>
    <p:sldId id="1018" r:id="rId49"/>
    <p:sldId id="1012" r:id="rId50"/>
    <p:sldId id="1019" r:id="rId51"/>
    <p:sldId id="1013" r:id="rId52"/>
    <p:sldId id="1020" r:id="rId53"/>
    <p:sldId id="1014" r:id="rId54"/>
    <p:sldId id="1021" r:id="rId55"/>
    <p:sldId id="1015" r:id="rId56"/>
    <p:sldId id="1028" r:id="rId57"/>
    <p:sldId id="1029" r:id="rId58"/>
  </p:sldIdLst>
  <p:sldSz cx="12192000" cy="6858000"/>
  <p:notesSz cx="7315200" cy="9601200"/>
  <p:embeddedFontLst>
    <p:embeddedFont>
      <p:font typeface="Calibri Light" panose="020F0302020204030204" pitchFamily="34" charset="0"/>
      <p:regular r:id="rId60"/>
      <p:italic r:id="rId61"/>
    </p:embeddedFont>
    <p:embeddedFont>
      <p:font typeface="ＭＳ Ｐゴシック" panose="020B0600070205080204" pitchFamily="34" charset="-128"/>
      <p:regular r:id="rId62"/>
    </p:embeddedFont>
    <p:embeddedFont>
      <p:font typeface="Calibri" panose="020F0502020204030204" pitchFamily="34" charset="0"/>
      <p:regular r:id="rId63"/>
      <p:bold r:id="rId64"/>
      <p:italic r:id="rId65"/>
      <p:boldItalic r:id="rId66"/>
    </p:embeddedFont>
    <p:embeddedFont>
      <p:font typeface="游ゴシック" panose="020B0400000000000000" pitchFamily="34" charset="-128"/>
      <p:regular r:id="rId67"/>
      <p:bold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D410"/>
    <a:srgbClr val="104F9C"/>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9" autoAdjust="0"/>
    <p:restoredTop sz="73869" autoAdjust="0"/>
  </p:normalViewPr>
  <p:slideViewPr>
    <p:cSldViewPr snapToGrid="0">
      <p:cViewPr varScale="1">
        <p:scale>
          <a:sx n="120" d="100"/>
          <a:sy n="120" d="100"/>
        </p:scale>
        <p:origin x="198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36:25.400"/>
    </inkml:context>
    <inkml:brush xml:id="br0">
      <inkml:brushProperty name="width" value="0.05292" units="cm"/>
      <inkml:brushProperty name="height" value="0.05292" units="cm"/>
      <inkml:brushProperty name="color" value="#FF0000"/>
    </inkml:brush>
  </inkml:definitions>
  <inkml:trace contextRef="#ctx0" brushRef="#br0">4060 4526 288 0,'0'-6'25'0,"4"6"-25"16,0-10 0-16,3 10 0 0,-7-6 176 0,0 6 31 0,0 0 5 0,0 0 2 16,3-3-46-16,-3 3-10 0,0 0-2 0,0 0 0 15,-3-6-24-15,3 6-4 0,0 0-2 0,-11 0 0 0,0-3-34 0,8-4-8 16,-11 14 0-16,3-4-1 0,1 3-33 16,-4 3-6-16,-8 1-2 0,8 9 0 0,-10-4-31 0,2-5-11 15,-2 15 0-15,-8 3 9 16,7 0-9-16,-3-3 0 0,3 10 0 0,1-4 0 15,-1 4 0-15,-7-4 0 0,7 0-10 0,1 1 10 0,-1-4 0 0,4-3-9 32,3-3 9-32,-3-3 0 0,0 3 0 0,3-10 0 0,8 4 0 0,-8-7 0 15,4-6-20-15,3 4 0 0,-3-1 1 0</inkml:trace>
  <inkml:trace contextRef="#ctx0" brushRef="#br0" timeOffset="267.222">3739 4423 518 0,'0'0'46'16,"0"0"-37"-16,0 0-9 0,0 0 0 0,0 0 236 0,0 0 44 0,-3 6 10 0,-4 3 2 16,-4 7-136-16,4-4-28 0,-3 14-4 0,-1-8-2 15,-3 11-50-15,3-4-11 0,-10 3-1 0,7 0-1 16,4 7-28-16,-5-10-6 0,5 3-1 0,6 0 0 16,-3-6-15-16,7 0-9 0,0-6 10 0,0 9-10 15,7-13 0-15,-7 7 0 0,7-3 0 0,0 3 0 16,-3-4 0-16,7 4 0 15,-1-3 0-15,1-4 0 0,-1 4 9 0,-3-7-9 16,4 7 8-16,3-3-8 0,-3-7 16 0,6 3-1 0,-3-9-1 0,4 3 0 16,3-6 0-16,0 3 0 0,4-9 0 15,10-7 0-15,-6 4-6 0,6-10 0 0,7 0-8 0,-10-3-722 16,3 0-151-16</inkml:trace>
  <inkml:trace contextRef="#ctx0" brushRef="#br0" timeOffset="6263.972">2138 6110 1958 0,'0'0'43'0,"0"0"9"0,-7-10 1 0,3 7 3 0,-3-3-45 0,-3 3-11 0,6-4 0 0,-6 7 0 16,-1 0 53-16,4 0 9 0,-4 0 2 0,1 0 0 16,-1 0-20-16,1 10-4 0,6-1-1 0,-3 1 0 15,3-1-25-15,-6 7-5 0,6-1-1 0,-3 4 0 16,4 0-8-16,3 6 0 0,-7 3 0 0,3 7 0 16,4-13 0-16,0 9 0 0,0-3 0 15,0 1 0-15,0-4 0 0,0-7 0 0,4 1 0 0,3-3 0 0,-7-7 0 16,3 1 0-16,8-1 0 0,-1-9 0 15,-6 6-12-15,3-6 12 0,4-6-12 0,-4-3 12 0,3-1-12 16,8-5 12-16,-11-4-10 0,11 0 10 16,-11 0 0-16,3 0 0 0,-3-6 0 0,4 10 0 0,-8-4 24 0,8 0 4 15,-11 3 0-15,11-2 1 0,-8 5-41 0,-3-3-8 16,11 1-1-16,-11 5-1 0,3 1 32 0,4-4 6 16,-7-2 2-16,4 8 0 0,-4 7 4 0,0-3 1 15,0-3 0-15,0 6 0 0,0 0 5 0,0 0 2 16,0 0 0-16,0 0 0 0,0 0-12 0,0 0-2 15,-4 9-1-15,4-2 0 0,0 11-15 0,-7 1 0 16,7-3 0-16,-3 3 0 0,-4 6 20 0,7-6 2 16,0-10 0-16,0 10 0 0,-4-3-22 0,4-4 0 0,4 4 0 0,-4-1-8 15,7-2-14-15,-7-4-2 0,3 1-1 0,4 2 0 32,4-2-135-32,-8-1-26 0,8 4-6 0</inkml:trace>
  <inkml:trace contextRef="#ctx0" brushRef="#br0" timeOffset="6430.88">2480 6520 1094 0,'0'0'97'0,"0"0"-77"0,0 0-20 0,0 0 0 16,0 0 240-16,0 0 44 0,0 0 8 0,-3 7 3 16,-8-4-168-16,11 3-34 0,-4 3-6 0,-3 7-2 15,4-6-53-15,3-7-12 0,0 6-1 0,0 7-1 16,0-7-38-16,0-3-7 0,0-6-1 0,0 10-1067 15</inkml:trace>
  <inkml:trace contextRef="#ctx0" brushRef="#br0" timeOffset="7092.254">3796 6025 691 0,'0'0'61'0,"0"0"-49"0,-7-6-12 0,3 3 0 0,4-4 225 0,-10 1 43 16,6 3 8-16,-6-3 1 0,-1 2-120 0,0-2-24 15,1 3-5-15,-1-3 0 16,4 6-68-16,-3 0-12 0,3 9-4 0,3-3 0 0,-7-2-22 0,8 2-5 16,-8 10-1-16,4-4 0 0,0-3-2 0,7 10-1 15,-10-3 0-15,10 0 0 0,0 2-13 0,0-5 11 16,3 3-11-16,4 3 10 0,-7-4-10 0,4-5 0 16,6-7 0-16,1 9-11 0,-4-9 11 0,4 7-10 15,-1-13 10-15,1-4-10 0,-1 7-10 0,1-9-3 16,3 0 0-16,-3 2 0 0,-1-5 7 0,4-4 0 15,-3 7 1-15,-4-7 0 0,4 7-4 0,-4-4-1 16,-4 4 0-16,4-7 0 0,-3 7 45 0,-4 2 9 16,0-2 2-16,0-1 0 0,0 7 3 0,0 3 1 15,0-6 0-15,0 6 0 0,0 0-7 0,0 0-1 16,0 0 0-16,0 0 0 0,0 0-11 0,0 0-2 16,0 9-1-16,3 7 0 0,-3-6-1 0,7 8 0 15,-7 1 0-15,0 0 0 0,4-3-9 0,3 9-8 0,-7-13 12 0,0 10-12 16,3-3-10-16,8-6-9 15,-11 2-1-15,4-5-1 16,-4-1-15-16,7 1-2 0,-4-1-1 0,4 0-722 0,-7-9-145 0</inkml:trace>
  <inkml:trace contextRef="#ctx0" brushRef="#br0" timeOffset="7426.769">4078 6207 1357 0,'0'0'60'0,"0"0"12"0,0 0-57 0,7 0-15 16,-7 0 0-16,11 6 0 0,-8-6 132 0,8 3 23 16,-8-3 5-16,4 6 0 0,-7-6-69 0,8 4-15 15,-1 2-2-15,3 3-1 0,-6-2-61 0,3-4-12 16,-4 6 0-16,1 1 0 0,3-1 24 0,-7-3 10 16,3 4 2-16,4-1 0 0,-7 0-28 0,0 1-8 15,0-1 0-15,4 1 0 16,-4-4 0-16,0 3 0 0,0 1 0 0,-4-1-9 0,4-3 9 0,0 4 0 15,-7-7 0-15,4 6 0 0,3 7 0 0,0-7 0 16,0 1 10-16,0-4-10 0,0-3 26 0,0-3-1 16,3 7 0-16,4-4 0 0,0 3-9 0,1-6-1 15,6 3-1-15,0-6 0 0,3 3-14 0,-2-6-18 16,6 3 4-16,-7-4 1 0,3 4 13 0,5-3 0 16,-8 6 0-16,3-3 0 15,-3-4-54-15,1 7-8 0,-8 0-2 0,-7 0-614 0,0 0-123 0</inkml:trace>
  <inkml:trace contextRef="#ctx0" brushRef="#br0" timeOffset="8229.28">2554 6458 115 0,'7'-3'10'0,"-7"-4"-10"0,0-2 0 0,0-1 0 16,0 1 232-16,0 0 44 0,-7-7 8 0,7 7 3 15,-7 5-138-15,7-5-27 0,-7-7-6 0,7 10 0 16,0 6-24-16,-4-3-4 0,-3-3 0 0,7 6-1 16,0 0-26-16,0 0-5 0,-3-3 0 0,3 3-1 15,0 0-23-15,-4 3-4 0,-6 3 0 0,10-3-1 16,0-3-11-16,-7 13-1 0,3-1-1 0,4-2 0 15,0 5-14-15,0-5 8 0,0 8-8 0,0-8 0 16,0 9 0-16,-7-4-13 0,7 1 1 0,0-3 0 16,0 5 20-16,0-2 5 0,0-7 1 0,0 7 0 0,0-6-14 15,0-7 0-15,0-3 0 0,7 9 0 0,-7-9 0 0,0 0 9 16,0 0-9-16,0 0 8 0,0 0 8 0,0 0 0 16,0 0 1-16,4-3 0 15,3-3 12-15,-4-7 3 0,4-3 0 0,-3 1 0 0,-4-4-8 0,3 6-2 16,-3-12 0-16,0 10 0 0,0-4 14 0,0 0 2 15,7 3 1-15,-7-2 0 0,0 8-24 0,0 1-5 16,0-7-1-16,0 7 0 0,0 6-9 0,0 3-12 16,0 0 2-16,0 0 1 0,0-10 9 0,0 10 0 15,0 0 0-15,0 0 0 0,0 0 18 0,0 0 6 16,0 13 0-16,0-4 1 0,0 7-17 0,0 3-8 16,0-1 8-16,-7 7-8 0,4 4 9 0,3-7-9 15,-4 0 10-15,-6-4-10 0,10 7 12 0,-11-6-4 0,11-3-8 16,-7 0 12-16,4-4-4 0,-1-2-8 0,4-1 11 15,0 0-11-15,0-9 0 0,0 0-9 0,0 7-1 0,0-7-819 16,0 0-164-16</inkml:trace>
  <inkml:trace contextRef="#ctx0" brushRef="#br0" timeOffset="14774.653">2187 7787 1234 0,'0'0'27'0,"0"0"5"0,-10 0 2 0,10 0 2 0,0-3-36 0,0 3 0 16,-11-6 0-16,8 3 0 0,-5-4 65 0,5-2 7 15,-4 6 0-15,3-3 1 0,1-4 0 0,-8 4 0 16,4 3 0-16,4-3 0 0,-4-4-14 0,3 7-3 16,-6-6-1-16,6 2 0 0,-7-2 15 0,8 9 3 15,-8-9 1-15,1 9 0 0,-1-7-16 0,8 7-3 16,-8-3-1-16,0 3 0 0,-3 0-35 0,4 0-7 0,-1 3-2 15,-3 4 0-15,0-4 0 0,3 3 0 0,-6-6 0 0,3 9 0 16,-1 1 0-16,1-4 0 0,-7-3 0 0,7 7 0 16,0-1 19-16,-4-3 4 0,4 10 1 0,0-4 0 15,4 4-34-15,-5-6-9 16,-2 8-1-16,3 1 0 0,3 0 10 0,4 6 8 0,-4-6-8 0,-3 0 11 16,-3 6-11-16,6 3 8 0,4-12-8 0,-4 9 8 15,1-3 0-15,-4 3-8 0,7-6 12 0,3-1-4 16,-6 4-8-16,6-9-9 0,-3 3 9 0,4 2-13 15,-5-2 13-15,8 3 8 0,-3-7 0 0,3 10-8 16,3-9 0-16,-3 6 0 0,8 6 0 0,2 0 0 16,-6 0-10-16,6 3 10 0,1-3-10 0,3 7 10 15,-4-7 0-15,8 3 0 0,3 3 0 0,0-2 0 0,4-11 0 16,-7 7-14-16,3-6 4 0,4 0 1 0,6-3 9 0,-2-4 0 16,2-2 0-16,-2-1 0 0,2-3 0 0,5-6 0 15,-8 0-9-15,7-6 9 0,-3-3 0 0,-4-1 15 16,7 1-3-16,1-10 0 15,-8 0-33-15,4-6-7 0,-4 6-2 16,4-6 0-16,-8-3 21 0,1 9 9 0,0-9-8 0,-1 3 8 0,-2 0 0 0,-8-3 0 16,0 3 0-16,3-4 8 0,-2 4-8 15,-5-3 0-15,-6-6 0 0,6 5 0 0,-6-5 28 0,3 6 0 16,-7-7 1-16,0 1 0 0,-7-4-18 0,3 0-11 16,-6-2 12-16,-1 2-12 0,-3 0 48 0,0 4 2 15,-4-1 1-15,1 10 0 0,-5-3-19 0,1 3-4 16,4 6-1-16,-8 0 0 0,7 4-14 0,1 5-2 0,-5 7-1 15,8-3 0-15,-7 3 19 0,4 3 4 0,-5 3 1 0,1-3 0 32,4 6-78-32,-5-3-16 0,8 4-4 0,-7-4 0 0,-4 3 64 0,11 3 8 0,-7-9 4 0,0 10 1 31,-4-10-72-31,8 0-14 0,-5 6-3 0,-2-3-1 16,3 3-63-16,6-2-13 0,-6 2-3 0,7-3-865 0</inkml:trace>
  <inkml:trace contextRef="#ctx0" brushRef="#br0" timeOffset="16307.802">4720 7706 691 0,'0'0'61'0,"0"0"-49"15,0-3-12-15,0-4 0 0,-7 7 171 0,4-9 31 0,-4 9 6 0,-1-6 2 16,-2 3-54-16,3-4-12 0,-7 7-1 0,0-3-1 15,-4 3-43-15,4 0-9 0,-4 0-2 0,8 0 0 16,-12 0-30-16,8 3-6 0,-7-3-2 0,4 7 0 16,-1-4-21-16,4 3-4 0,-7 3-1 0,3 1 0 15,0-1-8-15,1 1-3 0,3-1 0 0,-8 7 0 16,1-1-4-16,4-2-1 0,-1 3 0 0,0-1 0 0,8 4-8 16,-4 0 0-16,-4 0 0 0,4 9 8 0,3-9-8 15,1 6 0-15,3 3 0 0,-4-3 0 0,11 0 0 16,-7 0 0-16,7 3 0 0,-3 1 0 0,6-1-8 0,4 6 8 15,-7-5-10-15,11 15 10 0,-4-10-8 0,10 4 8 16,-2-4 0-16,-1 4-9 0,0-7 9 0,3-3-13 16,8-3 5-16,0-3 8 15,-1-12-12-15,1 5 12 0,10-8-10 0,1-4 10 0,3-6-18 0,-1-7 2 16,5-5 1-16,-5-10 0 0,1 6 0 0,4-9 0 16,-8-7 0-16,0 7 0 0,0-7 15 0,4 10-11 15,-14-3 11-15,3-6-10 0,-7 5-6 0,0 4 0 16,-3-3-1-16,0 3 0 0,-1-3 17 0,1-7 0 15,-11 7 0-15,11-7 0 0,-11 7 0 0,0-6 0 16,-4 6 0-16,4-1 0 0,-7-2 8 0,-7 3 0 16,4 0-8-16,-11 2 12 0,3-2 20 0,-3 3 4 15,-4 0 1-15,4 6 0 0,-7 0 10 0,3 1 1 0,-3 2 1 16,0 7 0-16,-4-1-16 0,8 1-3 0,-8 9-1 0,7-3 0 16,-6 3-20-16,6 3-9 0,-7 3 8 0,4-3-8 31,0 7-28-31,-4-1-10 0,4 7-2 0,-3-1-1172 0</inkml:trace>
  <inkml:trace contextRef="#ctx0" brushRef="#br0" timeOffset="20498.486">3743 4608 345 0,'0'0'31'0,"0"0"-31"0,0 0 0 0,7 3 0 16,-7-3 86-16,11 0 11 0,-8 0 3 0,-3 0 0 15,0 0-10-15,7 0-2 0,0 0 0 0,4-3 0 16,-11 3-16-16,0 0-3 0,0 0-1 0,7-7 0 0,0 7 26 0,-7 0 5 16,0 0 1-16,0 0 0 0,0 0-27 15,0 0-5-15,0 0 0 0,0 0-1 0,-4-3-23 0,4 3-4 16,-3 3 0-16,-8-3-1 0,4 0-39 0,0 0-15 16,0 7 1-16,4-4 0 0,3-3 42 0,-11 0 8 15,4 6 1-15,7-6 1 0,0 0-29 0,-4 0-9 16,4 0 0-16,0 0 0 0,-3-6 0 0,-4 3 0 15,3-4 0-15,4-2 0 0,0-1 0 0,4-2-16 16,3-1 5-16,-7 4 1 16,0 0-14-16,3-10-4 0,1 9 0 0,3-5 0 0,-7 5 37 0,0 1 7 15,4-1 2-15,3 1 0 0,-7 6-18 0,0 3 0 16,0-13 0-16,0 10 0 0,0-3-16 0,0 6 0 16,0 0 0-16,0 0 0 0,0 0 57 0,0 0 11 15,-7-3 3-15,7 3 0 0,0 0-37 0,-4 0-7 16,-7 3-2-16,8 3 0 0,-8 4 3 0,4-1 0 15,0 0 0-15,-3 10 0 0,-1 0-12 0,-3 6 0 0,3 0 0 16,-3 3 8-16,4 1-8 0,-1-4 0 0,-3 3 0 0,3 3 0 16,-3 1 0-16,4 2 0 0,-8-6 0 0,4 7 8 15,3-7-8-15,-3 13 0 0,0-13 0 0,0 7 0 16,3-10 0-16,1-3 0 0,6-7 0 0,-3-5 0 16,4-1 0-16,3-9-16 0,0 0 4 0,0 0 1 15,10-9-22 1,-6-1-5-16,10-15-1 0,0-3 0 0,4 0 19 0,-4-7 3 0,7-9 1 0,-7 1 0 15,7 5 6-15,4-3 2 0,-7 3 0 0,-1 1 0 16,-3 2 8-16,0 7-8 0,1 3 8 0,-5 6-8 16,-3-6 8-16,7 13 0 0,-10-1 0 0,3 1 0 15,-4 2 0-15,-3 4 0 0,0 6 0 0,0 0-8 0,0 0 41 16,-3 6 9-16,3 4 2 0,-11 2 0 16,1 10-24-16,-1 0-4 0,-3 3 0 0,0 10-1 0,3 2-15 0,-3-2 9 15,-7 12-9-15,0-3 8 0,3-4-8 16,8-2 0-16,-1 0 0 0,-3-13 8 0,3 0-8 0,4-3 0 15,0-13 0-15,7 7 0 0,0-10-11 0,0-6 3 16,0 0 0-16,7-16 0 0,0 1-4 0,4-13-1 16,3-1 0-16,0-15 0 0,0 1 13 0,4-1-12 15,-4 6 12-15,7-6-12 0,-7 10 12 0,-3 5-12 16,3 1 12-16,-3 3-12 16,-8 6-15-16,4-6-2 0,0 16-1 0,0-7 0 0,-7 13 50 15,0 3 9-15,0 0 3 0,0 0 0 0,0 9-32 0,-10 1 8 16,6 9-8-16,-6-4 0 0,-1 1 0 0,0 3-18 15,-3 3 4-15,0 3 1 0,7 3 13 0,-7 3-12 16,0 1 12-16,-4 2-12 0,4-6-2 0,0 4 0 16,0-4 0-16,3 0 0 15,-3-3-42-15,4-6-8 0,3 0-1 0,3-3-739 0</inkml:trace>
  <inkml:trace contextRef="#ctx0" brushRef="#br0" timeOffset="20800.092">3485 5081 518 0,'0'0'46'0,"0"0"-37"0,0 0-9 0,0 0 0 0,0 0 138 0,0 0 26 15,0-9 4-15,4 2 2 0,3 4-63 0,-3-3-13 16,6-3-2-16,-6-1-1 0,3 1-39 0,3-1-7 16,-6 10-1-16,6-15-1 0,5 5-8 0,-5 1-2 15,4-1 0-15,7 1 0 0,-6 0 1 0,6-7 0 16,-4 7 0-16,8-10 0 0,-4 3-4 0,4-6-1 15,7-3 0-15,-8 0 0 0,12-3-9 0,-12 3-1 16,12-10-1-16,-8 7 0 0,7 0-10 0,0 9-8 16,1-9 12-16,-1 3-12 0,-7-1 10 15,4 1-10-15,-4-3 8 0,-3 9-8 0,-4-6 8 0,0 6-8 16,-3 1 8-16,-1 2-8 0,-2-3 8 0,-1 7-8 16,-7-1 8-16,7 1-8 0,-14 2 0 0,3 4 0 15,-3 6 0-15,0 0 0 16,0 0-52-16,-3 0-7 0,-11 0-1 0,3 9-803 0</inkml:trace>
  <inkml:trace contextRef="#ctx0" brushRef="#br0" timeOffset="21497.736">3665 4902 460 0,'-14'19'20'0,"4"-13"5"0,3-2-25 0,-4 2 0 0,4-3 0 0,0-3 0 16,-4 0 176-16,11 0 29 0,0 0 7 0,0 0 0 15,0 0-115-15,0-3-23 0,0 3-5 0,0-6-1 16,7-4-27-16,4-6-5 0,-7 13-2 0,6-12 0 16,1-4-6-16,-1 3 0 0,4 4-1 0,0-13 0 15,8 6-7-15,-5-6 0 0,8-4-1 0,3 4 0 16,-3-3 0-16,3 0 0 0,4-7 0 0,7 7 0 16,-4-6-2-16,0-1 0 0,1 7 0 0,2-7 0 15,-2 7-5-15,-1 3 0 0,-10 0-1 0,3-3 0 0,-7 9-1 0,0 0 0 16,-7 4 0-16,0-4 0 0,-7 9-10 0,0 4 0 15,1-3 0-15,-8 9 0 0,0 0 0 0,0 0 0 16,0 0 0-16,0 0 0 0,-8 6 26 0,1 3 10 16,-10 1 1-16,10-1 1 0,-11 1-38 0,4 5-18 15,0-5 2-15,0-1 0 0,-4 7 0 0,0-4 0 16,-3 7 0-16,7-6 0 16,-3-1-9-16,-1 7-2 0,-7 3 0 0,1-3 0 15,2 0-13-15,8 6-2 0,-10-3-1 0,-1 12 0 0,4-6 33 0,-4-3 10 16,11 4 0-16,-4-4 0 0,4-7-13 0,4-2 4 15,6-3 1-15,-3-4 0 0,3 7 8 0,1-10-13 16,3-3 5-16,0-3 8 0,0 0-16 0,7 0 4 16,4-3 0-16,6-6 1 0,1-4 11 0,3-6 0 15,-10 0 0-15,6 1 0 0,8-7 32 0,3 6 3 0,-3-6 0 0,7 3 0 16,-4-3 8-16,0 0 1 16,4 3 1-16,-4-3 0 0,-3-1-15 0,-1 14-3 0,-2-13-1 0,-1 9 0 15,-4-3-13-15,5 4-2 0,-12-4-1 0,1 6 0 16,3 4-10-16,0-7 12 0,-4 1-12 0,-6 5 12 15,3 1-4-15,-3-1-8 0,-4 10 12 0,0 0-4 16,0 0-8-16,-4 0 0 0,-7 0 0 0,1 7 8 16,-4 5-8-16,0-2 0 0,-4 5 0 0,4 1 0 15,0 3-11-15,-7 0 11 0,-1-1-8 0,5 11 8 16,-8-14 0-16,0 4 0 0,1 6 0 0,-8 3 0 16,11 1 0-16,3-14-8 0,-6 1 8 0,2-4 0 0,8 4 0 0,4-3-8 15,6-4 8-15,-3-3 0 0,7-6-15 0,0 0 3 16,0 0 0-16,11-6 0 0,3 6-4 0,7-9 0 15,-3-4 0-15,10-3 0 0,0-2 0 0,4-1-1 16,-4 3 0-16,4-3 0 16,-8 1-68-16,5-1-14 0,2 3-2 0,-2 0-643 15</inkml:trace>
  <inkml:trace contextRef="#ctx0" brushRef="#br0" timeOffset="22248.494">3549 4959 172 0,'0'0'8'0,"0"0"1"0,0 0-9 0,0 0 0 16,0 0 0-16,0 0 0 0,0 0 336 0,0 0 64 15,0 0 14-15,0 0 2 0,7 9-274 0,-7-3-55 16,4 4-11-16,6-1-3 0,1 1-44 0,-1-4-9 16,-3 3-1-16,4-9-1 0,3 3-8 0,4 4-2 15,-1-7 0-15,1 0 0 0,-4 0 8 0,7 0 2 16,4 0 0-16,0 0 0 0,-11-7-6 0,10 4-2 15,1 3 0-15,0-6 0 0,-4 3-2 0,0-3-8 16,-3 6 12-16,3 0-4 0,0-10-8 0,-7 10 12 16,0-3-12-16,0-3 12 0,1 6-12 0,-5 0 0 15,1 0-12-15,-4-3 12 0,-7 3-26 0,0 0 2 0,0 0 1 0,0 0 0 32,0 0-36-32,-7 0-7 0,-4 3-2 0,-3-3 0 15,0 0-72-15,-7 9-14 0,7-9-3 0,-8 10-1 16,5-10 66-16,-1 0 12 0,4 6 4 0,0-6 0 0,-7-6 106 0,3 6 22 0,-3-10 4 0,7 7 0 15,-7-3 22-15,7-4 4 0,-8 4 1 0,8 3 0 16,4 3-20-16,-1-6-4 0,-3 3-1 0,3-4 0 16,8 7-12-16,-8 0-2 0,1 0-1 0,6 0 0 15,-3 0 9-15,7 0 3 0,-3 0 0 0,3 0 0 16,0 0-6-16,0 0-1 0,-11 7 0 0,11-7 0 16,0 0-12-16,0 0-4 0,0 0 0 0,0 0 0 15,0 0-23-15,11 3-9 0,-8 3 0 0,11-3 9 0,4 3 8 16,-4 4 2-16,7-10 0 0,-3 9 0 0,7-9-33 0,-1 10-6 15,8-4-2-15,-4-3 0 0,4-3 22 0,3 6 0 16,1-6 0-16,-1 0 0 16,-3 0 0-16,3 0 0 0,-3 0 0 0,-4 0 0 0,-3 0-24 0,3-6 0 15,-14 6 0-15,3 6 0 0</inkml:trace>
  <inkml:trace contextRef="#ctx0" brushRef="#br0" timeOffset="25588.535">1563 8810 1263 0,'0'0'56'0,"0"0"12"0,0 0-55 0,0 0-13 15,0 0 0-15,0 0 0 0,0-7 131 0,0 7 23 16,0 0 5-16,0 0 1 0,0 0-55 0,0 0-10 16,0 0-3-16,0 0 0 0,0 0-40 0,0 0-9 15,0 10-2-15,0 5 0 0,0-5-25 0,0 9-6 16,3 6-1-16,4 3 0 0,-7 0-9 0,4 7 0 16,7-7 0-16,-11 13 8 0,3-4-8 0,4-9 0 15,-3 7 0-15,-1-7 0 0,4 4 0 0,4-4 0 16,-8-6 0-16,8 3 0 0,-1 0-9 0,1 3 9 15,-4 0 0-15,4-3 0 0,-1-9-8 0,-3-3 8 16,0 2 0-16,4-5 0 0,10-1-8 0,-10-9 8 0,-8-3 0 16,8-3 0-16,-1-4 14 0,1-5 10 0,3-4 1 0,0-6 1 15,-3 3-40-15,10-3-8 0,-7-10-2 0,4 7 0 16,-1-7 24-16,-3 1 0 0,-3 6 0 0,3-7 8 16,-3 7-8-16,-8-6 0 0,8 5 0 0,-1 1 0 15,-6 0 8-15,3 3-8 0,-3 0 8 0,6 0-8 16,-10 6-14-16,11 0-8 0,-8 0-2 0,4 10-662 15,-3-1-133-15</inkml:trace>
  <inkml:trace contextRef="#ctx0" brushRef="#br0" timeOffset="26421.999">2321 8838 230 0,'0'0'10'0,"0"0"2"0,0 0-12 0,0 0 0 0,0 0 0 0,-7 0 0 16,0 0 336-16,0 0 64 0,4 0 12 0,3 0 4 15,-7 0-266-15,3 3-53 0,4 3-10 0,-11-6-3 16,1 10-28-16,3-1-5 0,0 0-2 0,3 7 0 15,-3-3-18-15,4 2-4 0,-8 10-1 0,11-6 0 16,0 6-10-16,-3-3-1 0,3 3-1 0,0 4 0 16,0 2-14-16,3-3 0 0,-3 0 8 0,0 1-8 15,0-4 0-15,0 3 0 0,11-9 0 0,-8 6 0 16,-3-6-17-16,7-4-7 0,-3 1 0 0,6-4-660 16,4-5-131-16</inkml:trace>
  <inkml:trace contextRef="#ctx0" brushRef="#br0" timeOffset="26819.87">2734 8938 1728 0,'0'0'38'0,"0"0"8"0,-7 6 2 0,0-2 0 0,-4 2-39 0,8-3-9 16,-11 3 0-16,3 0 0 0,-3 4 102 0,3-1 18 15,-10 4 4-15,7-4 1 0,-7 7-55 0,7-7-11 16,0 1-3-16,3 5 0 0,-3-11-20 0,3 11-4 15,1-5 0-15,6-4-1 0,-6-3-13 0,-1 6-2 16,11-2-1-16,-7-4 0 0,7-3 11 0,0 6 2 0,0-6 1 16,0 3 0-1,0 4-45-15,7 2-8 0,-7 0-3 0,11-2 0 0,-1-4 27 0,-3 6-10 16,0-3 10-16,8-2 0 0,-5 2-8 0,1 3 8 0,3-2 0 0,0-4 0 16,0 3-11-16,4-3 11 15,-8 3-10-15,4-3 10 16,-3-3-28-16,3 7 1 0,-3-4 0 0,-8 3 0 0,8-3 39 0,-11-3 8 0,0 0 2 0,10 0 0 15,-10 0 16-15,0 7 3 0,4 2 1 0,-4 0 0 16,-4 1-57-16,-3-1-11 16,4 1-2-16,-1-1-1 0,-3 7 46 0,-3-7 10 0,6-3 1 0,-6 4 1 15,-1-1-29-15,7 1 0 0,-6-1 0 0,-4-3 0 16,7 4 0-16,-4-7 0 0,4 6 10 0,-4 1-2 0,1-10-19 16,6 6-3-16,-6-6-1 0,10 0 0 15,0 0-121-15,0 0-24 0,0-6-4 0,0-4-508 16,0 1-102-16</inkml:trace>
  <inkml:trace contextRef="#ctx0" brushRef="#br0" timeOffset="26983.575">2886 9167 1432 0,'0'0'64'0,"0"0"12"0,0 0-60 0,3 3-16 15,4 3 0-15,-7-2 0 0,11 2 134 0,-8 3 24 16,-3 1 5-16,4-1 1 0,3 0-70 0,-7 1-14 15,0 6-2-15,0 2-1 0,0 1-40 0,0-3-8 16,-7 3-1-16,7-4-1 0,0-2-27 0,0 3 8 16,0-1-8-16,0-2 0 15,0-7-108-15,7 3-26 0,-7-5-6 0,0-4-788 0</inkml:trace>
  <inkml:trace contextRef="#ctx0" brushRef="#br0" timeOffset="27270.406">3034 8831 2124 0,'0'0'47'0,"0"0"9"0,0 0 3 0,0 0 0 0,0 0-47 16,10 7-12-16,1-4 0 0,0 3 0 0,-1 0 68 0,4 4 11 16,-3-1 2-16,0 4 1 0,3-4-14 0,0 13-4 15,0-9 0-15,3 6 0 16,-2 6-51-16,-1-7-13 0,-4 7 0 0,4-6 0 0,-3 10 0 0,0-4 0 15,-1 0 0-15,1-3 0 0,-8 9 33 0,-3-9 4 16,4 9 1-16,-4-2 0 0,0 5-10 0,-4-12-1 16,4 9-1-16,0-9 0 0,-3 3-34 0,-8 4-8 15,1-4 0-15,3-6-1 16,-1-1-12-16,-2-2-3 0,-1 3 0 0,-3-10 0 16,4 1-106-16,-5-4-22 0,-2 3-4 0</inkml:trace>
  <inkml:trace contextRef="#ctx0" brushRef="#br0" timeOffset="27863.466">4720 8788 1036 0,'0'-4'92'0,"0"4"-73"16,0 0-19-16,0-6 0 0,-7 3 249 0,7 3 47 15,0 0 8-15,0 0 3 0,0 0-164 0,0 0-33 16,0 0-6-16,0 0-2 0,0 0-54 0,0 0-10 15,0 0-2-15,7 9-1 0,7 1-24 0,-10 9-11 16,6-1 10-16,-3 8-10 0,8 8 0 0,-5-6 0 16,-6 7 0-16,6 2 0 0,-6 4 0 0,6-3 0 15,-3 6 0-15,0-7-10 0,1-2 10 0,2 12-12 0,-3-13 12 16,4 1-12-16,-4-7 12 0,3-9 14 0,-3-3-3 0,4 2-1 16,0-8-19-16,-1-4-4 0,1-6-1 0,3 0 0 15,-4-6 14-15,1-7 0 0,-4-2 0 0,4-4 10 16,-4-6 6-16,7 0 0 0,-4 3 1 0,1-10 0 15,-4 4 6-15,4-6 1 0,-1 2 0 0,1-2 0 16,-8-1-5-16,8 1-1 0,-4-1 0 0,0 7 0 16,0 0-18-16,4 3 0 0,-11 6-8 15,14-6 8-15,-4 6-174 0,-3 0-29 16,-3 3-5-16</inkml:trace>
  <inkml:trace contextRef="#ctx0" brushRef="#br0" timeOffset="28074.189">5288 8678 1868 0,'0'0'83'0,"0"9"17"0,-3 1-80 0,3-1-20 15,-7 7 0-15,3-7 0 0,4 7 124 0,-7-4 22 16,0 7 4-16,3 6 1 0,1-6-76 0,-1 6-15 16,4 3-4-16,-7-3 0 0,7 4-34 0,0-1-7 15,0 3-2-15,0-3 0 0,0 7-13 0,0-7 0 16,7 0 0-16,-7 7 0 0,4-7-11 0,-1-3-8 15,8-6-1-15,-4 0-1 16,-3-10-125-16,3-2-25 0,7 2-5 0</inkml:trace>
  <inkml:trace contextRef="#ctx0" brushRef="#br0" timeOffset="28408.308">5567 8756 1612 0,'0'0'72'0,"0"0"14"15,-11 0-69-15,4 3-17 0,-3-3 0 0,-4 10 0 0,3-4 132 0,-3 3 24 0,3 1 4 0,-6 6 0 16,-1 2-75-16,-3 1-15 0,7 0-3 0,0 6-1 16,-4-6-4-16,4 0-1 0,3-10 0 0,8 1 0 15,-4 5-52-15,0-5-9 0,7-1 0 0,0 0 0 16,0 1 0-16,3-1 0 0,1-3 0 0,3 4 0 16,3-1 0-16,1-2-14 0,7-4 2 0,-4 6 0 15,7-3 4-15,0-2 8 0,-3 2-13 0,3 3 5 16,3 1-4-16,-2-1-1 0,-1-3 0 0,3 4 0 15,-6-7 4-15,0 6 1 0,6-2 0 0,-6 2 0 0,-7 0 8 0,3-2-8 16,0 2 8-16,-4 0-8 0,-2-5 8 0,2 5 0 16,-10 4 0-16,0-4 0 0,4 0 0 0,-4 1 0 15,-4-1 10-15,4 1-10 16,0-1 0-16,-10 0 0 0,-5 1 0 0,5-4 0 16,-8-3-50-16,4 3-13 0,0-2-2 0,0-4-638 15,-7 0-127-15</inkml:trace>
  <inkml:trace contextRef="#ctx0" brushRef="#br0" timeOffset="28739.738">5807 9001 748 0,'7'0'67'0,"0"0"-54"0,3 0-13 0,1 0 0 16,-4 0 191-16,7 0 35 0,-3 0 7 0,-1 9 2 15,4-9-93-15,-3 6-18 0,-4 4-4 0,11-1-1 16,-11 1-56-16,3-1-11 0,-3 1-3 0,4-1 0 15,-11 3-27-15,0-2-6 0,4-1 0 0,-4 1-1 16,-4-1-2-16,4 1 0 0,0-1 0 0,-7-3 0 16,3 4 16-16,-3-1 3 15,4-6 1-15,-4 7 0 0,3-4-33 0,1 3 0 0,-8-9 0 0,4 10 0 16,0-1 64-16,7-9 5 0,-11 6 2 0,11-6 0 16,0 0-27-16,0 0-6 0,0 0-1 0,0 0 0 15,0 0-24-15,0 0-5 0,0 0 0 0,0 0-8 16,0 0 17-16,11 3-3 0,0-3-1 0,3 0 0 15,-4 0-24-15,4 0-5 0,-3 0 0 0,7 0-1 0,-4 0 17 0,3 0 0 16,-6-3 0-16,3 3 0 16,0 0-44-16,0-6-1 0,4 6-1 0,-11 0 0 15,11-3-74-15,-11-3-16 0,3 3-2 0,1-4-1 0</inkml:trace>
  <inkml:trace contextRef="#ctx0" brushRef="#br0" timeOffset="29021.043">6071 8581 2116 0,'0'0'47'0,"0"0"9"0,0 0 3 0,7 6 0 0,4-3-47 0,-4 6-12 16,4-9 0-16,-1 10 0 0,1 2 76 0,3 1 12 0,0-4 4 0,4 10 0 15,-4-3-39-15,7 3-7 16,-7-4-2-16,4 4 0 0,-1 6-13 0,-3-3-3 0,1 3-1 0,-1 3 0 15,3 4-3-15,-13-10-1 0,3 12 0 0,0-5 0 16,0 5-4-16,-7 0-1 0,0-5 0 0,0 5 0 16,3 4-7-16,-6 6-2 0,-4-10 0 0,0 10 0 15,0-6-9-15,-7-4-17 0,0 1 4 0,3 2 1 16,-7-8-48 0,4 5-10-16,-3-6-2 0,-1-3-726 0,0 4-146 0</inkml:trace>
  <inkml:trace contextRef="#ctx0" brushRef="#br0" timeOffset="59004.789">8446 6016 1440 0,'0'0'128'0,"0"0"-103"0,0 0-25 0,0 0 0 15,0 0 54-15,0 0 6 0,0 0 0 0,0 0 1 16,3 3 16-16,4 3 3 0,4-3 1 0,-8 3 0 16,4-3-25-16,7 4-4 0,11 5-2 0,3-2 0 15,1 5-27-15,9-5-6 0,-6-1-1 0,10 1 0 16,8-1-16-16,-1-3 0 0,1 4 0 0,-1 5 0 16,0-5 0-16,1-1 0 0,6-6 0 0,-3 4 0 15,0-4 0-15,0-3 0 0,7 6 0 0,3-6 0 16,1 0 32-16,-1 6 4 15,1-6 0-15,3 0 0 0,-7 0-7 0,0-6-1 0,0 6 0 0,10 0 0 16,1 0-37-16,-22 0-8 0,-10 0-2 0,0 0 0 16,3 0 31-16,-3 0 5 0,0-6 2 0,-7 6 0 15,-8-3-67-15,-2-4-14 0,-15 7-2 16,-7 0-614-16,-4-9-122 0</inkml:trace>
  <inkml:trace contextRef="#ctx0" brushRef="#br0" timeOffset="59339.438">8047 6034 1728 0,'0'0'153'0,"0"0"-122"16,0 0-31-16,0 0 0 0,0 0 0 0,3 0-12 15,4 0 1-15,4 0 0 0,0 3 35 0,3-3 8 16,7 7 0-16,0-4 1 0,4-3 1 0,10 9 0 0,7-9 0 16,8 10 0-16,-4-4-8 0,3 0-2 15,4-3 0-15,3-3 0 0,4 7-24 0,0-4-20 0,0-3 3 0,4 0 1 16,-1 0 44-16,1 6 10 0,-1-6 2 0,1 0 0 16,-4 0-22-16,0-6-4 0,0 6-1 0,3-3 0 15,-6-4 3-15,3 4 0 0,-4-3 0 0,1 6 0 16,-8-9-16-16,0 9 0 0,-6-7 8 0,2 7-8 15,-6-9 8-15,-3 9 0 0,-1-3-8 0,-7-4 12 16,-7 7-33-16,0-3-7 16,-3 3-2-16,-4 0-935 0</inkml:trace>
  <inkml:trace contextRef="#ctx0" brushRef="#br0" timeOffset="59587.878">8590 6016 1324 0,'-35'3'118'0,"24"3"-94"16,-6-3-24-16,6 3 0 0,0 4-13 0,1-7-7 16,-1 6-2-16,4-2 0 0,4-7 97 0,3 0 19 15,0 9 4-15,3 0 1 0,4-2-32 0,7-4-7 16,1 6 0-16,16 1-1 0,15 5-15 0,0-5-4 16,-4-1 0-16,11 1 0 0,0-1-28 0,7 0-12 15,7-2 11-15,11 8-11 0,-8-2 0 0,8-4 0 16,-4-3 0-16,11-2-10 0,-8 2 10 0,1-6 0 15,-4 0 0-15,7 0 0 0,-7 0 49 0,-3-6 12 16,3 6 3-16,0-10-683 0,-3 7-136 16</inkml:trace>
  <inkml:trace contextRef="#ctx0" brushRef="#br0" timeOffset="64250.524">13360 11133 403 0,'0'0'17'0,"0"0"5"0,-7-3-22 0,3-3 0 0,4 6 0 0,0-10 0 16,-3 7 256-16,-1-3 48 0,1-3 8 0,-1 2 3 16,-3 4-210-16,3-6-41 0,-3 2-9 0,4-2-2 15,-4 0 15-15,3-1 4 0,-3 4 0 0,0-3 0 16,0-1-31-16,0 1-5 0,-4 6-2 0,4-4 0 15,-3-2-9-15,3 9-1 0,-4-6-1 0,1 6 0 16,-5 6-3-16,5-6-1 0,-1 9 0 0,1 1 0 16,-1 5-10-16,-3-2-1 0,3 9-8 0,1-3 12 0,-4 3-12 15,7 3 9-15,0 0-9 0,3 0 8 16,1-3-8-16,-1-3 0 0,1 6 0 0,3 0 0 16,0 0 0-16,0-3 0 0,7-3 0 0,0 6 0 0,-4-6 0 0,4-4 0 15,0 1 0-15,4-3 0 0,-1-7 0 16,1 3 0-16,0-6-9 0,3-3 9 0,0 0 0 0,3-9 0 15,-2 0-8-15,2-4 8 0,1-9-24 0,-4 3 0 16,0-9-1-16,0 9 0 0,-3-6 34 0,-1 0 7 16,-3-3 2-16,0 9 0 0,1-6-18 0,-5 6 0 15,-3 0 0-15,4 0 0 0,-4 1-16 0,0 2 0 16,0 0 0-16,0 4 0 0,-4 2 41 0,4 1 8 16,0 3 2-16,0-4 0 0,0 10-6 0,0 0-1 15,0 0 0-15,0 0 0 0,0 0-11 0,0 0-2 16,7 3-1-16,-3 13 0 0,3 0-14 0,0 3 0 15,0 6 8-15,0 3-8 0,0 0 8 0,0 7 0 16,0-7-8-16,0 6 12 0,0-6-12 0,0 7 11 0,0-7-11 16,0-3 10-16,0 4 22 0,0-11 4 0,0 4 0 0,-3-3 1 31,3-6-132-31,0-4-26 0,0-3-6 0,-7-6-922 0</inkml:trace>
  <inkml:trace contextRef="#ctx0" brushRef="#br0" timeOffset="64547">13518 10964 633 0,'0'0'28'0,"0"0"6"0,4 0-34 0,-4-3 0 0,0 3 0 0,0 0 0 16,0 0 271-16,7-7 47 0,-7 7 10 0,7 0 1 0,0 0-212 0,4 0-42 15,-4 10-9-15,0-1-2 0,-4 7-29 0,1 3-7 16,-1 0 0-16,4-4-1 0,-3 4-5 0,0 9-1 16,-1-3 0-16,1 0 0 0,-1-6 6 0,1 6 1 15,-1-6 0-15,4 0 0 0,0 0-12 0,-3-4-3 16,-1-11 0-16,-3 5 0 0,4-3-13 0,10-6 8 15,18 0-8-15,-22 0 0 0,-20-6 24 0,-1-3-2 16,4-1 0-16,4-9 0 0,-1 1 24 0,1-8 5 16,3 8 1-16,0-11 0 0,0 4-52 0,3 0-22 15,4-3 2-15,4 9 0 0,-1 0 20 0,1 4 0 16,-1-4-9-16,5 10 9 0,-1 2 0 0,3-2 0 16,-3-1-8-16,4 10 8 15,0-3-26-15,-1-3-2 0,-3 6 0 0,4 0 0 16,-4 6-97-16,4-3-20 0,-1-3-4 0</inkml:trace>
  <inkml:trace contextRef="#ctx0" brushRef="#br0" timeOffset="65065.778">14192 10998 806 0,'-14'10'36'0,"7"-4"7"0,7-6-35 0,-7 3-8 0,-4-6 0 0,1 3 0 16,3 0 246-16,0-6 47 0,0 6 10 0,-4 0 1 15,4 0-172-15,-4 0-36 0,1-3-6 0,-4 3-2 16,3 3-29-16,1-3-7 0,-1 0 0 0,4 0-1 16,-4 6-38-16,1-3-13 0,3 7 9 15,3 5-9-15,-3-5 23 0,4 8-1 0,-1 1 0 0,1 3 0 16,-1 6-22-16,4-6 0 0,-3 10 0 0,3-10 0 16,0 9 0-16,3-3 0 0,1 0 0 0,3-2 0 0,-4-8 0 0,8-8-10 15,3-1 10-15,0-9-10 16,4 0-6-16,-4-3 0 0,0-13-1 0,3 1 0 15,1-4-10-15,3-3-1 0,-3-9-1 0,0 2 0 0,-4-5 13 0,0 6 2 16,-4-7 1-16,-3 7 0 0,4 9-6 0,-7-6-1 16,-1 6 0-16,1 4 0 0,-1 5 57 0,-3 1 11 15,-3-1 3-15,-1 1 0 0,4 3 5 0,0 6 0 16,0 0 1-16,0 0 0 0,0 0-22 0,-3 12-5 16,3 1-1-16,0 6 0 0,3-1-21 0,1 14-8 15,3-4 0-15,3 10 0 0,1-4 0 0,-1 4-12 16,5 6 1-16,-1-4 0 0,0-2 23 0,3 0 4 15,-6 6 0-15,3 6 1 0,0-3-4 0,-3-3-1 16,-1 3 0-16,-3 3 0 0,0-3 2 0,-3-9 0 16,-4 5 0-16,0-2 0 0,0-3 2 0,-4-1 1 0,-3 4 0 15,0-3 0-15,-7 6-1 0,0-7 0 16,-7 7 0-16,0-6 0 0,-4 3-1 0,-3-13-1 0,-4 6 0 0,0-5 0 16,4-4-6-16,0-13-8 0,-7 4 11 15,-1 0-11-15,5-13 0 0,-8 3 0 0,-7-12 0 0,-3 3 0 31,-4-13-71-31,0 0-21 0,0-6-4 0,3-12-732 0,12 6-148 0</inkml:trace>
  <inkml:trace contextRef="#ctx0" brushRef="#br0" timeOffset="66063.845">14584 10854 1724 0,'0'0'38'0,"0"0"8"0,0 0 2 0,0 0 0 0,3 9-39 0,-3 1-9 16,4 6 0-16,-1 2 0 0,-3 1 54 0,0 0 9 16,-3 9 1-16,3 4 1 0,3-1-52 0,-3 3-13 0,-3-5 0 0,3 15 0 15,0-10 17-15,0-6 1 0,0-3 0 0,0 4 0 16,-4-14-29-16,8 4-5 0,-4-10-2 0,3 1 0 16,-3-4 54-16,0-6 12 0,0 0 1 0,0 0 1 15,0 0 12-15,-3-9 2 0,-1 2 1 0,4-11 0 16,0 2-21-16,0-6-5 0,0-9-1 0,0 2 0 15,7 1-21-15,0-6-4 0,-3 6-1 0,3-1 0 16,4 4-12-16,-1 0 0 0,1 6 0 16,-1 4 0-16,5 2 0 0,-5 4 0 0,1 2 0 0,3-2 0 15,0 6 0-15,-4 3 0 0,1 3 0 0,3 3 0 16,0-3 20-16,-3 13 7 0,-1-3 1 0,-2 12 1 16,2-6-60-16,-3 6-12 0,-3 0-2 15,-1 3-1-15,4 0 26 0,-3-3 6 0,-1 3 1 0,1-2 0 0,3-8 13 16,-4 1 0-16,1-3 0 0,-1-4-9 0,-3 4 9 0,4-10 0 15,0-3 0-15,-4-3 0 0,0 0 13 0,0 0 5 16,0 0 1-16,0 0 0 0,0-9 17 0,0 0 4 16,-4-7 1-16,4-6 0 0,0-3-32 0,0-3-9 15,0-7 0-15,4 1 0 0,-1-1 20 0,4 7 0 16,0 3 0-16,4 6 0 0,-4 0-32 0,3 4-6 16,1 5-2-16,0 1 0 0,-4 6 28 0,3-4 6 15,1 7 1-15,3 7 0 0,-4-4-15 0,1 6 0 16,3 1 0-16,-3 5-10 0,-1 10-1 0,4-6 0 15,-6 9 0-15,2 1 0 0,4 2-6 0,0-3-2 16,0 7 0-16,1-7 0 16,-1-3-21-16,3-3-4 0,1-6 0 0,3 2-1 15,-3-8-6-15,3-4-1 0,0-6 0 0,4-6 0 16,-1-4-12-16,1-2-4 0,-4-10 0 0,0 3 0 0,-3-9 47 0,-4 3 9 16,-3 3 1-16,-4-9 1 0,-4 2 35 0,-3 4 7 0,-3 6 2 0,-4-9 0 15,-4 13 49-15,1-4 9 0,-4 0 3 0,-1 10 0 16,5-1-21-16,-4 1-4 0,0 2-1 0,0-2 0 15,3 9-42-15,-3 0-9 0,7 0-2 0,-4 6 0 16,4-3-28-16,0 13-7 0,4-6-1 0,-1 8 0 16,0 1 33-16,1 0 7 0,-1 6 0 0,1 3 1 15,3-3-21-15,0 0 0 0,0-3 0 0,0 3 0 16,3-6 0-16,1-3 0 0,-1-7 0 0,8 1-8 16,-4-1-13-16,0-9-3 0,4 0 0 0,3-3 0 15,-7-3-16-15,4-13-3 0,-1 3-1 16,-3 4 0-16,4-4 26 0,-8-3 5 0,4 4 1 0,0 2 0 15,-3 4 12-15,-4-7 0 0,0 10 0 0,0-4 0 0,3 10 14 16,-3 0 6-16,0 0 0 0,0 0 1 16,0 0 5-16,0 0 1 0,0 0 0 0,0 0 0 0,4 7-7 0,3 2 0 15,0 0-1-15,0 10 0 16,4-3-5-16,-4 3-1 0,3-1 0 0,1 1 0 0,0-3-13 0,-1 3 8 16,1 0-8-16,-1-1 0 0,1-2 0 0,-1 3 0 15,1-3 0-15,0-7 0 16,-1 0-40-16,4-2-8 0,-3-4-2 0,-1-3 0 15,1-3-207-15,0-4-42 0</inkml:trace>
  <inkml:trace contextRef="#ctx0" brushRef="#br0" timeOffset="66231.383">15540 10973 1278 0,'0'0'56'0,"0"0"12"0,0 0-54 0,0 0-14 0,0 0 0 0,0 0 0 16,0 0 89-16,0 0 15 0,7-3 4 0,0-3 0 15,-7 6-28-15,11 6-6 0,3-3-1 0,0-3 0 16,0 10-37-16,4-4-8 0,-4 10-2 0,3-4 0 15,1 4-16-15,0 3-10 0,-1-1 12 0,-3-2-12 16,0 3 0-16,1 0 0 0,-1-4 0 0,0-2 0 31,3-7-95-31,-2 4-25 0,2-4-6 0,1-6-656 0</inkml:trace>
  <inkml:trace contextRef="#ctx0" brushRef="#br0" timeOffset="66424.523">15977 10854 1209 0,'0'0'108'0,"0"0"-87"0,-7 0-21 0,-3 3 0 0,-1-3 267 0,1 6 49 15,-1-6 9-15,0 4 3 0,-6 2-144 0,3 0-29 16,-4-3-6-16,-3 7-1 0,3-1-71 0,1 1-14 16,-5-1-3-16,-2 7-1 0,2 2-27 0,-2 8-6 15,-1 2-1-15,-3 6 0 0,7 1-15 0,0-1-10 16,-4-2 12-16,4 2-12 0,0-6 0 0,3 4 0 16,0-10 0-16,1 3 0 15,2-7-24-15,5 1-9 0,-1-9-2 0,1 5 0 16,-1 1-165-16,4-7-34 0</inkml:trace>
  <inkml:trace contextRef="#ctx0" brushRef="#br0" timeOffset="72309.541">14799 12096 975 0,'0'0'43'0,"0"0"9"0,0-6-41 0,-3-4-11 0,6 1 0 0,-6-1 0 16,3 7 127-16,-4-3 23 15,0-3 5-15,4-1 1 0,0 4-56 0,-3 3-12 0,-1-7-1 0,1 4-1 16,3 6-25-16,-4-3-5 0,1-3 0 0,3 6-1 15,0 0-10-15,-4-3-1 0,-3-4-1 0,0 4 0 16,0-3-11-16,0 6-1 0,0 0-1 0,-4 0 0 16,1-6-11-16,-1 6-3 0,1 0 0 0,-1 6 0 15,1-6-1-15,-1 0-1 0,0 6 0 0,1-3 0 16,-1 7-6-16,4-4-8 0,0 3 11 0,-4 1-11 16,8 5 0-16,-4-2 0 0,3 3 0 0,-3-4-9 15,4 4 9-15,-1 3 0 0,4-1 10 0,0-2-10 0,0 3 0 16,4 0 0-16,3 0 0 0,0-4-10 0,0 4 10 15,4-3 0-15,-4 3 0 0,7-10 0 0,-4 0 0 0,1 1 0 16,3-4 0-16,0-6-8 0,4 0-4 0,-1-6-1 16,1-4 0-16,0-2 0 15,-1-4-13-15,4-9-2 0,-3 6-1 0,0-9 0 16,-4 3 17-16,-4 0 3 0,5 3 1 0,-5-3 0 0,-3 6-4 0,0 3 0 16,0-2 0-16,-3 2 0 0,-1 3 23 0,1-2 4 15,-1 5 1-15,-3 1 0 0,0-1 0 0,0 1 1 16,0 3 0-16,0 6 0 0,0-10 7 0,0 7 0 15,0 3 1-15,0 0 0 0,0 0-1 0,0 0 0 16,0 0 0-16,0 0 0 0,0 0 3 0,0 0 0 16,4 10 0-16,-1-1 0 0,1 10-10 0,0-3-1 15,3 2-1-15,0 7 0 0,3 4-15 0,1-1 8 16,-4 6-8-16,3 4 0 0,1-10 8 0,0 4-8 16,-1-10 0-16,4 3 0 0,-3-7 0 0,-1 1 0 0,5-3 0 15,-1-7 0 1,-4 1-112-16,4-4-28 0,4-12-5 0,0-4-2 0</inkml:trace>
  <inkml:trace contextRef="#ctx0" brushRef="#br0" timeOffset="74724.829">16824 10562 806 0,'-7'-28'36'0,"3"19"7"0,1 3-35 0,-1 2-8 15,1-2 0-15,-1 3 0 0,1-3 208 0,3 6 39 16,-4-3 8-16,4 3 1 0,-7-7-136 0,7 7-28 16,0 0-6-16,0 0-1 0,-3-3-29 0,3 3-5 15,0 0-2-15,0 0 0 0,0 0-20 0,0 0-4 16,-7 3-1-16,7 4 0 0,0 5-16 0,3 4-8 16,1 3 8-16,-1 9-8 0,4-3 0 0,0 3 0 15,0 7 0-15,0-1 0 0,4 4 0 0,-4 6 0 16,4 0 0-16,3-1 0 0,-4 5 0 0,-3-8 0 15,4-2 0-15,0 9 0 0,-1-3 0 0,1 0 0 0,-1-10 0 16,1 1 0-16,-1-1 0 0,5-2 0 0,-1-7 0 0,-4 0 0 31,1-13-23-31,3-5-9 0,-7-4-3 0,7-6 0 0,0-7 55 0,-3-15 10 0,3 0 2 0,0-16 1 16,0-9-25-16,4-3-8 0,-1-1 0 0,1-2 0 16,-4 3 8-16,0 3-8 15,-3 2 0-15,-1 5 0 0,1 5 0 0,-4-3 10 0,0 4-10 0,0 8 8 16,-3-5-8-16,-1 6 0 0,1-7 0 0,3 10 8 15,-4-3-22-15,4 9-5 0,0-6-1 0,1 0 0 16,-1 12-200-16,0-2-41 16</inkml:trace>
  <inkml:trace contextRef="#ctx0" brushRef="#br0" timeOffset="74973.726">17540 10268 1267 0,'0'0'112'0,"-7"9"-89"15,4-3-23-15,-5 4 0 0,5 5 188 0,-4-2 34 16,0 6 6-16,3 6 2 0,-3 0-120 0,-3 3-24 16,3 10-5-16,0 6-1 0,3 6-41 0,1-3-9 15,-1 6-2-15,0 7 0 0,4-7-11 0,-3 4-2 16,3 2-1-16,3-12 0 0,1 0-5 0,0 3-1 15,3-3 0-15,0-3 0 0,3 0-8 0,1-6 0 0,-1-4 0 16,4 4 8 0,1-7-116-16,-1-9-24 0,3-12-5 0</inkml:trace>
  <inkml:trace contextRef="#ctx0" brushRef="#br0" timeOffset="75328.045">17914 10688 230 0,'-3'-10'20'16,"-5"7"-20"-16,1 3 0 0,0 3 0 0,0-3 404 0,-3 10 77 16,-1-4 15-16,1 4 4 0,-8-1-334 0,4 10-66 15,0-4-14-15,0 4-2 0,-4 0-58 0,4 0-11 16,3 6-3-16,-3-6 0 0,4 0-12 0,-1-4 0 16,7 1 8-16,1-3-8 15,-1-7 12-15,4 3-1 0,4-6 0 0,-1 4 0 0,5 2-11 0,-1-9 0 16,3 6 0-16,4-3 0 0,-3-3-16 0,3 0-4 15,4 0-2-15,-1 0 0 0,1 0 22 0,0 0 0 16,-4 7 0-16,0-4 0 0,0-3 0 0,0 6 0 16,4-3 0-16,-1-3 0 0,-3 7 0 0,-3-4 0 15,0 3 0-15,-1 0 0 0,1-3 0 0,-4 7 0 16,0-1 0-16,-4 1 0 0,1-1 8 0,-4 7-8 16,0-7 12-16,-4 7-4 0,1-7 0 0,-4 4-8 15,3 2 12-15,-3 1-4 0,0 3-8 0,-3-7 10 16,-1 4-10-16,-7 3 10 0,4-3-10 0,4-7 0 15,-5 0 0-15,1 1 0 16,0-10-113-16,-3 6-25 0,3-6-5 0</inkml:trace>
  <inkml:trace contextRef="#ctx0" brushRef="#br0" timeOffset="75531.329">18203 10308 460 0,'4'-15'20'16,"-4"15"5"-16,0 0-25 0,0 0 0 0,0 0 0 0,7 9 0 16,-7 1 389-16,3 5 73 0,1-5 14 0,0 2 4 15,-4 4-296-15,0 3-58 0,0 0-12 0,-4 6-2 16,0-7-76-16,4 8-16 0,-7 8-2 0,4-6-1 0,-4 0 12 16,0-2 3-16,0-1 0 0,0-7 0 15,3 1-192-15,1 0-39 0</inkml:trace>
  <inkml:trace contextRef="#ctx0" brushRef="#br0" timeOffset="75787.003">18440 10355 748 0,'0'0'33'0,"7"10"7"0,3-4-32 0,4 4-8 15,-3-1 0-15,3 4 0 0,0 2 251 0,4 1 48 0,0-4 9 0,3 14 3 16,0-1-187-16,-3-3-36 16,-1 9-8-16,-3-3-2 0,-3 0 0 0,3 1 0 0,-7 2 0 15,-3-3 0-15,-1 10-17 0,-3-4-3 0,-3 4-1 0,-8-4 0 16,0 10-30-16,-3-6-7 0,0 3 0 0,0-13-1 16,-4 6-35-16,-3 1-8 0,0-4 0 0,0 4-762 15,3-1-152-15</inkml:trace>
  <inkml:trace contextRef="#ctx0" brushRef="#br0" timeOffset="79364.98">9698 11462 172 0,'-4'7'16'0,"4"-7"-16"16,0 0 0-16,0 0 0 0,0 0 231 0,0 0 43 15,0-10 9-15,0 4 1 0,-3-3-160 0,-1 2-33 16,4 7-7-16,0-3 0 0,-3-6 35 0,-1 3 7 16,1-4 2-16,3 7 0 0,0-10-63 0,-4 10-12 15,4-3-2-15,0 6-1 0,0 0 8 0,-7-9 2 16,4 5 0-16,-4-2 0 0,7 6-34 0,0 0-6 15,-8 0-2-15,-2 0 0 0,3 0 9 0,-4 0 1 16,1 0 1-16,3 6 0 0,0-2-29 0,-4 2 0 16,4 3 0-16,-4 1 0 0,4-1 0 0,0 1 0 15,-3 5 0-15,3 4 0 0,7-3-9 0,-11 3 9 16,7-1 0-16,1 1-9 0,-1 6 9 0,4-12-8 16,0 12 8-16,0-6-8 0,4-1-8 0,-1 8-2 15,5-8 0-15,-1 7 0 0,-7-9 26 0,10 6 4 16,-3-6 2-16,4-7 0 0,3 1-29 0,-3-10-5 0,-1 0-2 15,4-4 0 1,0-5-27-16,-3-7-6 0,-1 1-1 0,5-4 0 0,-1-9 45 0,0 9 11 0,-7-6 0 0,3 0 0 16,-2 3 0-16,-1-3 0 0,0 9 0 0,-4-3 0 15,-3 0 0-15,4 10 0 0,-4-7 0 0,-4 7 0 16,4-4 8-16,-3 1 3 0,-1 9 1 0,4-4 0 16,0 4 20-16,0 3 4 0,0 0 0 0,0 0 1 15,0 0-11-15,0 0-2 16,0 0-1-16,0 0 0 0,7 3-23 0,-3 13-8 0,3 0 0 0,3 3 0 15,1-1 22-15,-4 7 5 0,0-3 1 0,0 10 0 16,4-4-20-16,-1 0 0 0,-3-9 8 0,4 6-8 0,-4-6 0 16,0 0 0-16,0-10 0 0,0 7 0 15,-3-7-129-15,3 1-23 0</inkml:trace>
  <inkml:trace contextRef="#ctx0" brushRef="#br0" timeOffset="79726.928">9426 10973 345 0,'4'-3'31'0,"-4"3"-31"0,0 0 0 0,0 0 0 16,0 0 324-16,0 0 60 0,0 0 11 0,0 0 2 16,0 0-197-16,0 0-40 0,0 0-8 0,0 0-2 15,-4 3-64-15,-3 7-13 0,4 5-2 0,-8 1-1 16,8-3-33-16,-5 12-6 0,1 0-2 0,-3 3 0 16,3 6-29-16,0-5 0 0,-7 5-11 0,0 1 11 15,3-4 0-15,0-6 16 0,1 10 0 0,3-7-1 16,-4-3-40-16,4 0-8 0,0-6-2 15,3-7 0-15,-3-5-50 0,4 2-11 0,-4-3-1 0,7-6-1 16,0 0-171-16,0 0-35 16</inkml:trace>
  <inkml:trace contextRef="#ctx0" brushRef="#br0" timeOffset="79864.761">9349 11096 633 0,'0'0'56'0,"0"0"-44"15,7 0-12-15,0-7 0 0,0 7 185 0,3 0 35 16,1 0 8-16,0 0 0 0,3 0-71 0,3 7-14 15,1 2-3-15,7 10-1 16,-11 0-67-16,3-4-14 0,1 4-2 0,0 6-1 0,-4-6-37 0,0-3-7 16,0-4-2-16,0 7 0 0,0-13 25 0,-3 10 5 15,3-4 1-15,-7-12-1053 0</inkml:trace>
  <inkml:trace contextRef="#ctx0" brushRef="#br0" timeOffset="80958.605">10795 11384 1497 0,'21'0'32'0,"-21"0"8"0,0 0 0 0,0 0 4 0,0 0-36 0,0 0-8 0,0 0 0 0,0 0 0 15,-10 0 89-15,10 0 16 0,3 0 3 0,-3 0 1 0,0 0-40 0,0 0-8 16,21 0-1-16,-3 0-1 16,0-3-23-16,-1 3-4 0,-3 0 0 0,11 0-1 0,7-6-13 0,-4 6-2 15,-3 0-1-15,-1 0 0 0,5 0-15 0,-1-4 11 16,0-2-11-16,-7 3 10 15,-3 3-30-15,-1-6-5 0,5 6-2 0,-8 0 0 0,-7 0 7 0,3 0 2 16,1 0 0-16,0 0-937 16</inkml:trace>
  <inkml:trace contextRef="#ctx0" brushRef="#br0" timeOffset="81221.4969">10816 11560 1036 0,'0'0'92'0,"0"0"-73"0,-10 9-19 0,-1-9 0 16,11 0 208-16,0 0 39 0,0 0 7 0,-4 0 2 15,-10 0-122-15,14 0-24 0,0 0-5 0,0 0-1 16,0 0-52-16,0 0-10 0,14 9-2 0,4-9-1 16,3 7-14-16,0-4-2 0,-3-3-1 0,3 0 0 15,11-10-10-15,-4 10-1 0,0 0-1 0,1-3 0 16,2-3-10-16,1 6 10 0,-7-6-10 0,10 3 10 15,-7 3-10-15,1 0 0 0,-1-7 0 0,-3 7-773 16,-8-3-152-16</inkml:trace>
  <inkml:trace contextRef="#ctx0" brushRef="#br0" timeOffset="86804.624">3891 9107 2754 0,'4'0'122'0,"10"7"25"0,-4-4-118 0,1-3-29 0,0 0 0 0,-1 0 0 16,-3 0 0-16,4 0 0 15,-4 0-13-15,7 0 4 0,-11 0 9 0,-3 0 0 0,0 0 0 0,0 0 0 16,0 0 0-16,8 0 0 0,-8 0 0 0,0 0 0 15,0 0 0-15,0 0 0 0,0 0 0 0,0 0 0 16,0 0 0-16,0 0 0 0,0 0 0 0,0 0 0 16,0 0 0-16,0 0 0 0,0 0 0 0,0 0 0 15,0 0 0-15,0 0 0 0,0 0 0 0,0 0 0 0,0 0 0 16,3 9 9-16,-3-2-9 0,0 2 0 0,-3-9 16 0,3 9-4 16,-11 1-1-16,11-4 0 0,-14 3 5 0,7-5 2 15,-7 5 0-15,3 4 0 0,-3-4-7 0,0 0-2 16,3 1 0-16,-10 2 0 0,7-2-9 0,-11 5 0 15,4-5 0-15,0 5 0 0,3-2 28 16,-6 3 3-16,2 2 1 0,1-2 0 0,4-6-24 0,-5 8-8 16,1-2 0-16,4-3 9 15,-1-4-9-15,0 7 0 0,4-1 0 0,-7-2 0 0,7 3 0 0,-4 2 0 16,4-2 0-16,0-3 0 16,0 2-28-16,-4-5-5 0,4 5-1 0,0-2 0 0,4-7 46 0,-5 4 8 15,8-1 3-15,0 0 0 16,0 1-49-16,4-4-10 0,3-6-1 0,-7 3-818 15,7-3-163-15</inkml:trace>
  <inkml:trace contextRef="#ctx0" brushRef="#br0" timeOffset="88432.798">3620 9010 1328 0,'0'0'59'0,"0"0"12"0,0 0-57 0,0 0-14 16,-4 0 0-16,-7 0 0 0,4 0 131 0,0 6 23 15,7-6 5-15,0 0 1 0,-10 0-56 0,3 0-10 16,7 0-2-16,0 0-1 0,0 0-35 0,-4 0-6 15,-6 4-2-15,10-4 0 0,0 0-16 0,0 0-3 16,-4 6-1-16,4-6 0 0,0 0-10 0,0 0-2 16,0 0-1-16,0 9 0 0,-7-9-3 0,7 0-1 0,0 0 0 0,-4 10 0 15,4-10 2-15,0 9 1 16,0-9 0-16,0 10 0 0,0-10-14 0,0 6 0 0,0-6 0 0,0 0 0 16,0 0 0-16,0 3 0 0,0-3 0 15,4 12 0-15,3-8 0 0,0 2 0 0,0-3 0 0,4 3 0 16,-8-3 0-16,8-3-8 0,-1 7 8 0,1-4 0 15,-4-3-8-15,4 6 8 0,-1-3 0 0,4-3 0 16,-3 0 0-16,-1 0 0 0,1 0 0 0,0 0 0 16,-8 0 0-16,4 0 0 0,-7 0 0 0,7 0 0 15,-7 0 0-15,0 0 0 0,11 0 0 0,-11 0 9 16,0 0-9-16,0 0 0 0,0 0 0 0,0 0 0 16,0 0 0-16,0 0-16 0,0 0 3 0,0 0 0 15,-4-9 13-15,-6 6 0 0,6-4-10 0,-3 4 10 16,-3-3 0-16,-1 6 0 0,4-3 0 0,-4-3 0 0,-3 6 0 15,-3-4 0-15,3 4 8 0,-1-6-8 16,1 6 16-16,4 0-3 0,-8 0 0 0,4 0 0 0,3 0-2 0,4 0-1 16,-3 0 0-16,-1 0 0 15,4 0-1-15,0 0 0 0,0 0 0 0,7 0 0 0,-4 0-9 0,4 0 12 16,0 0-12-16,0 0 12 0,0 0-12 0,0 0 0 16,0 0 0-16,0 0 8 0,11 0-8 0,3 6 0 15,-3-2 0-15,3-4 0 0,7 9-11 0,-3-9 11 16,3 6-8-16,4-3 8 0,-4 4 0 0,3-4 0 15,1 3 0-15,0-3 0 0,-1 4 0 0,8-4 0 16,-7 3 0-16,3 0 0 0,-3-3 0 0,0 4 0 16,-1-4 0-16,1-3 0 0,3 0 0 0,-3 0 0 15,0 0 0-15,-8 0 0 0,4 0-8 0,0-3 8 16,-3 3-8-16,0 0 8 0,-4-7-13 0,-4 7 2 0,-2 0 1 16,-1 0 0-16,-7 0-7 0,0 0-2 0,10-3 0 15,-10 3-762-15,0 0-153 0</inkml:trace>
  <inkml:trace contextRef="#ctx0" brushRef="#br0" timeOffset="90071.477">16020 5090 1479 0,'0'0'65'0,"0"0"15"0,0 0-64 0,0 0-16 16,0 0 0-16,0 0 0 0,0 0 128 0,0 0 24 0,0 0 4 0,0 0 0 15,0 0-93-15,0 0-19 0,10 7-4 0,1-4-1 16,6-3-23-16,-2 0-4 0,2-3 0 0,1 3-1 16,-1 0-3-16,8-7 0 0,0 7 0 0,3-6 0 15,0 3-8-15,-3 3 8 0,-4-6-8 0,-3 3 8 16,3 3-8-16,-3-7 10 0,-1 7-10 0,1 0 10 15,0 0-37-15,-4 0-7 0,0 0-2 0,-4 0-944 16</inkml:trace>
  <inkml:trace contextRef="#ctx0" brushRef="#br0" timeOffset="90294.647">16002 5266 403 0,'-18'13'17'0,"11"-7"5"0,-3-3-22 0,-1 6 0 15,4 1 0-15,0-4 0 0,0-6 348 0,3 0 66 16,4 0 13-16,0 0 2 0,0 0-269 0,0 0-53 16,0 0-11-16,11 3-3 0,3 4-60 0,0-7-12 15,7 0-2-15,1 6-1 0,2-3-7 0,1-3-2 16,3 0 0-16,4 0 0 0,0 0-9 0,3 0 12 16,-3 0-12-16,-1 0 12 0,5 0-12 0,-1 0 0 15,0 6 9-15,-3-6-9 16,0 3-99-16,-4-3-24 0</inkml:trace>
  <inkml:trace contextRef="#ctx0" brushRef="#br0" timeOffset="90851.059">16986 4717 1936 0,'0'0'86'0,"0"0"18"0,0 0-84 16,0 0-20-16,0 0 0 0,0 0 0 0,0 0 112 0,0 10 19 16,-3-10 3-16,-1 9 1 0,4 4-86 0,4-1-17 15,-1 13-3-15,4-6-1 0,0 9-20 0,4 7-8 0,-4 2 0 0,0 7 9 16,4-9-9-16,-4 2 0 0,0 7 9 15,3 0-9-15,-6 0 0 0,6 3 8 0,1 3-8 0,0-6 0 16,-4-6 0-16,0-10 0 16,3-3 0-16,1 0 0 0,-4-12 0 0,0-4 0 0,4-2 0 0,-4-1 0 15,3-12 8-15,-3-1 3 0,4-5 1 0,-4-4 0 16,7-12 24-16,-3-7 4 0,-1-9 2 0,1 7 0 16,3-1-2-16,-4-3-1 0,1 4 0 0,0-7 0 15,-1 9-39-15,-3 4 0 0,4 0-14 0,-4-7 4 16,0 13 10-16,0-3 0 0,0 3 8 0,0-10-8 15,4 7-8-15,-4 6-7 0,0-3-1 0,0 0 0 16,-4 0-201-16,-3 6-41 0</inkml:trace>
  <inkml:trace contextRef="#ctx0" brushRef="#br0" timeOffset="91050.245">17628 4466 1152 0,'0'0'102'0,"-3"7"-82"0,-1 2-20 0,1 4 0 0,-1-4 260 0,1 7 47 15,-4 3 9-15,3-4 3 0,-3 10-181 0,0 4-36 16,0-1-7-16,0 6-2 0,3 10-50 0,1-6-11 16,-4 6-1-16,7-7-1 0,-4 7-20 0,4 0-10 15,-3-6 10-15,3 6-10 0,3-4 0 0,1-8 8 16,-1 12-8-16,8-10 0 16,-1 1-26-16,8-7-8 0,-4-9-2 0,4-4-761 0,3-5-153 15</inkml:trace>
  <inkml:trace contextRef="#ctx0" brushRef="#br0" timeOffset="91386.459">18038 4695 1396 0,'-18'13'62'0,"11"-7"13"0,-4 4-60 0,-3 2-15 0,0-6 0 0,-4 10 0 16,4-3 123-16,0 2 21 0,0 1 5 0,0-3 1 15,-4 5-64-15,4 1-13 0,4-3-2 0,3 3-1 16,-4-10-10-16,7-3-1 0,1 4-1 0,-1-1 0 15,4-3-45-15,4-2-13 0,-1 5 0 0,5-3 8 16,-1-3-8-16,3 4-10 0,-3-4 10 0,11 3-13 16,-1-6 13-16,5 9-12 0,-1-9 12 0,4 10-12 0,-1-1 23 0,1 1 5 15,0-10 0-15,-4 9 1 16,0-3-27-16,4-3-6 0,-8 10 0 0,1-4-1 0,3 1 17 16,-7-1 0-16,-3-6 0 0,-1 7 0 0,1-1 0 0,-4 7 14 15,-3-7-2-15,-1 1-1 0,-3-1 9 0,0 7 3 16,-3-1 0-16,-5-2 0 0,1 3 4 0,-3 2 1 15,-1-2 0-15,1 3 0 0,-4-10-11 0,-1 10-1 16,1 0-1-16,-3-10 0 0,3 7-15 0,-4-6 0 16,0 5 0-16,4-2 0 15,4-13-57-15,3 9-15 0,-1-9-2 0,8 0-1022 0</inkml:trace>
  <inkml:trace contextRef="#ctx0" brushRef="#br0" timeOffset="91528.395">18457 5003 864 0,'0'0'38'0,"0"0"8"0,7 6-37 0,4 3-9 0,-7 1 0 0,6-1 0 16,-3 7 312-16,0-7 61 15,-3 1 12-15,3 2 3 0,-7 4-230 0,3 3-46 0,1-4-8 0,-1 4-3 16,-3-3-59-16,4-4-12 0,-4 4-2 0,0 3-1 31,0-10-83-31,3 1-16 0,1-1-3 0,-4-9-1058 0</inkml:trace>
  <inkml:trace contextRef="#ctx0" brushRef="#br0" timeOffset="91799.765">18644 4495 1209 0,'0'0'108'0,"0"0"-87"0,7 0-21 0,0 0 0 0,0 0 206 0,4 6 37 15,-4-3 7-15,4-3 2 0,-1 6-104 0,4 4-20 16,4 9-4-16,0-10 0 0,-1 7-43 0,1 2-8 15,0 8-1-15,3 2-1 16,0 0-12-16,0 3-3 0,0 1 0 0,-3-7 0 0,-4 9-16 0,0 4-3 16,-3-4-1-16,-1 10 0 0,-3-15-8 0,0 14-3 15,4 1 0-15,-7 3 0 0,-4 7-12 0,-4-1-2 16,0 10-1-16,1-10 0 0,-4-9-10 0,-4 0 0 16,1-7 0-16,-1 7-11 15,-3 0-86-15,3-9-18 0,-6-7-3 0,3 6-1211 0</inkml:trace>
  <inkml:trace contextRef="#ctx0" brushRef="#br0" timeOffset="92661.473">19678 10631 1800 0,'-11'4'80'0,"11"-4"16"0,-7 6-77 0,0 0-19 15,0-3 0-15,0-3 0 0,7 0 140 0,-7 7 24 16,0-4 4-16,7-3 2 0,0 0-90 0,0 0-19 16,0 0-3-16,7 6-1 0,0-3-46 0,7 6-11 0,0 1 0 15,8-4 0-15,-1-6 0 0,0 3-8 0,4 4 8 0,-1-7-10 16,1 0 10-16,0 0 0 0,-1 0 0 0,-2-7 0 31,2 4-39-31,-3 3-9 0,1 0-1 0,2-6-1 16,-3 3-114-16,-3-4-22 0</inkml:trace>
  <inkml:trace contextRef="#ctx0" brushRef="#br0" timeOffset="92895.265">19604 10829 288 0,'-18'16'12'0,"11"-7"4"15,-3-6-16-15,-1 3 0 0,0-2 0 0,8-4 0 0,3 0 404 0,0 0 79 16,-7 6 15-16,7-6 3 0,7 9-344 0,0-9-69 15,4 10-13-15,3-10-3 0,7 6-39 0,0-3-7 16,4 3-2-16,3-2 0 0,0-4-8 0,4 6-3 16,0-6 0-16,-1 3 0 0,1-3-25 0,0 0-4 15,0 0-2-15,-1 0 0 0,1 0 18 0,-4 0 0 16,-3 0 0-16,3 0-720 16,0-3-141-16</inkml:trace>
  <inkml:trace contextRef="#ctx0" brushRef="#br0" timeOffset="93751.818">21146 10616 403 0,'3'-10'17'0,"-6"7"5"0,-1-6-22 0,0-4 0 0,8 4 0 0,-4-1 0 15,0 1 308-15,-4 0 56 0,-3-1 12 0,4-5 3 16,-4 5-220-16,3 1-44 0,-6-1-9 0,3 1-2 15,-4-7-22-15,4 7-5 0,-4 6-1 0,1-4 0 16,-1-2-26-16,1 6-6 0,6 3 0 0,-3-6-1 16,-3 6-18-16,-1 6-3 0,4-6-1 0,0 3 0 15,0 3-21-15,0-3 0 0,-4 7 0 0,4 6 8 16,0-7-8-16,-4 16 0 0,4-6 0 0,0 9 0 16,0-3 0-16,4 10 0 0,-4-1 0 0,3-3 0 15,4 4-12-15,0-1-4 0,7 1-1 0,-3-7 0 16,-1 0-24-16,4-3-5 0,4-6-1 0,3 0 0 15,-3-9 29-15,3 5 6 0,0-15 0 0,3 0 1 16,5 0-39-16,-1-9-8 0,0-1-2 0,0-8 0 16,4-8-48-16,-4 1-11 0,-3-3-1 15,3 0-1-15,-4 3 88 0,-2-3 17 0,-5 3 4 0,1-4 1 0,-1 4 11 0,-3 6 16 16,-3 1-4-16,-1-1-1 0,1 3 93 0,-4 0 20 16,3 7 3-16,-3 0 1 15,0-1-52-15,0 10-9 0,0 0-3 0,0 0 0 0,0 0 0 0,0 0 0 16,4 16 0-16,0 3 0 0,-4 0-51 0,3 6-13 15,1 3 0-15,3 0 0 0,0-3 0 0,-4 10 0 16,1-7 0-16,-1 9 0 0,8-11 54 0,-4 8 8 16,-4-6 2-16,8 1 0 0,-4-4-64 0,0 3-28 15,4-3 3-15,-4 3 0 16,0-3-63-16,3-6-12 0,5 0-2 0,-5-3-1035 0</inkml:trace>
  <inkml:trace contextRef="#ctx0" brushRef="#br0" timeOffset="93923.154">21706 10882 1670 0,'7'0'148'15,"1"10"-118"-15,-12-1-30 0,8 1 0 16,3 5 210-16,0 4 36 0,-7 0 7 0,0 6 2 16,3 9-139-16,1 4-27 0,-1-3-5 0,-3 2-2 0,-3-2-50 0,3-1-11 15,10-6-1-15,-3 1-886 16,-10-11-177-16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54:22.266"/>
    </inkml:context>
    <inkml:brush xml:id="br0">
      <inkml:brushProperty name="width" value="0.05292" units="cm"/>
      <inkml:brushProperty name="height" value="0.05292" units="cm"/>
      <inkml:brushProperty name="color" value="#FF0000"/>
    </inkml:brush>
  </inkml:definitions>
  <inkml:trace contextRef="#ctx0" brushRef="#br0">22267 7270 1209 0,'-14'0'108'0,"4"0"-87"16,3 0-21-16,-4 0 0 0,0 6 209 0,-6-3 38 0,-4 10 7 0,-1-1 2 15,5 4-149-15,-1-3-30 0,-10 2-5 0,3 10-2 16,4-6-48-16,0 0-10 0,3 0-1 0,-3 0-1 16,-4 3-10-16,11-4 0 0,11-5 0 0,-1 3 0 15,-6-7 0-15,10 0 0 0,7 1 0 0,0-1 0 16,0-3 14-16,3 4 1 0,5-10 0 0,2 9 0 15,4-2-24-15,1-4-5 0,-1-3-1 0,0 6 0 16,7-3 15-16,-7-3 0 0,-7 0 0 0,0 6 0 16,1-6 8-16,2 0 4 0,1 4 0 0,-11-4 1 15,-7 0-13-15,0 0 0 0,7 6 8 0,-7-6-8 16,0 0 15-16,-4 3 0 0,4-3 0 0,-3 9 0 16,-1 4 17-16,-6-4 4 0,-4 1 1 0,0-1 0 15,3 1-37-15,-3-1 0 0,-11 7 0 0,4-4 0 16,7-2 0-16,-4-1 0 0,1 7 0 0,-1-7 0 0,0 0 0 0,4-9 0 15,4 7 0-15,3-7 0 16,-8 0-120-16,8-7-23 0,7 7-4 0,7-3-549 16,1-12-109-16</inkml:trace>
  <inkml:trace contextRef="#ctx0" brushRef="#br0" timeOffset="154.375">22447 7445 864 0,'0'0'76'0,"0"0"-60"15,0 10-16-15,4 6 0 0,3-4 220 0,0 4 40 16,-7-4 9-16,0 10 2 0,3-3-99 0,-3 0-19 16,-3 0-4-16,-4 0-1 0,3-4-74 0,1 10-15 0,3-6-3 0,-4 0-1 15,-3-3-37-15,4 2-7 0,6-5-2 0,-3-4 0 32,-3 7-106-32,3-10-22 0,3-3-4 0,8-3-909 0</inkml:trace>
  <inkml:trace contextRef="#ctx0" brushRef="#br0" timeOffset="329.7349">22641 7471 172 0,'0'0'8'0,"11"-7"1"0,3 7-9 0,-3 0 0 0,-11 0 0 0,0 0 0 16,10 0 430-16,-3 7 84 0,-7-7 17 0,0 12 3 16,7-3-334-16,-3 1-68 0,-4 6-12 0,0 2-4 0,-4 1-63 0,4 6-13 15,4 0-2-15,-4 4-1 0,-11-4-12 0,4-3-2 16,11 3-1-16,-4-6 0 15,0-1-86-15,0 7-18 0,0-9-3 0,3-6-1 0</inkml:trace>
  <inkml:trace contextRef="#ctx0" brushRef="#br0" timeOffset="900.464">24705 7063 1440 0,'0'0'64'0,"0"0"12"16,0 0-60-16,-7 0-16 0,-4-10 0 0,1 10 0 0,-1 0 220 0,-3 10 42 15,0-10 8-15,3 9 2 16,-3-2-157-16,-3 2-31 0,3 4-7 0,-4-4-1 15,0 7-50-15,1-7-10 0,-5 10-3 0,8-10 0 0,-3 7-13 0,6 0 9 16,-3-4-9-16,11-2 8 0,3-10-8 0,-4 9 0 16,8 7 0-16,-4-7 0 0,3 0 0 0,8 1 0 15,3-4 0-15,3 4 0 16,1-1 0-16,3 7 0 0,0-4-8 0,1-2 8 0,-1 5 0 0,0-5 0 16,0-1 0-16,-3 0 0 0,-1 7-24 0,-3-6-1 15,1 5 0-15,-1-2 0 0,-7-4 25 0,3 1 0 16,-3 5 0-16,0-5 0 0,4-1 0 0,-8 7 0 15,-3-7 0-15,-3 7 0 16,-1-4 24-16,-3-2 9 0,0-1 3 0,0 7 0 0,-3-7-25 0,-4 1-11 16,-1-1 10-16,1 1-10 0,0-1 10 0,-3-3-10 15,-1-3 10-15,4 4-10 16,0-7-68-16,0-7-20 0,-4 4-4 0,11-3-1067 16</inkml:trace>
  <inkml:trace contextRef="#ctx0" brushRef="#br0" timeOffset="2400.507">24888 7580 1720 0,'0'0'76'0,"0"0"16"0,0 0-73 0,0 0-19 0,0 0 0 0,8 10 0 15,-1-10 97-15,-4 9 16 0,-3-9 3 0,7 6 1 16,0-2-51-16,0 2-10 15,4-3-3-15,-1 3 0 0,-2-6-23 0,2 3-5 0,1 4-1 0,-1-1 0 0,-3-3-16 16,0-3-8-16,-7 0 0 0,11 9 8 0,-4-2-8 16,-7-7 10-16,0 3-10 0,0 6 10 0,0-9-2 0,-4 10-8 15,-3-4 12-15,-3 10-4 0,3-7 4 0,-4 0 0 16,-3 1 0-16,0-1 0 0,3 1 20 0,-3-4 4 16,0 3 0-16,0-6 1 0,0 7-29 0,0-4-8 15,3-3 0-15,1 4 0 0,-1-4 44 0,4 3 7 16,4-6 1-16,-1 0 1 0,0 6-33 0,4-6-8 15,0 0 0-15,0 0-1 0,0 0-11 0,11 3 0 16,3-3 0-16,0 0 0 0,0 7 0 0,0-4 0 16,4-3 0-16,0 6 0 0,3-3-12 0,0-3-4 15,0 0 0-15,0 6-1 16,4-2-102-16,-4-4-20 0,0 0-4 0,1 0-965 16</inkml:trace>
  <inkml:trace contextRef="#ctx0" brushRef="#br0" timeOffset="2564.955">25337 7565 460 0,'-11'9'20'0,"7"-3"5"0,-3 4-25 0,0-4 0 15,0 3 0-15,0 1 0 0,0-1 455 0,0 10 85 0,4-10 18 0,-1 10 3 16,0 0-392-16,1 6-78 0,-4 0-16 0,3 3-3 16,4-2-48-16,-3 2-10 0,3 0-2 0,0 6 0 15,3-5-102-15,4 5-21 0,8 29-4 16,-1-13-1-16</inkml:trace>
  <inkml:trace contextRef="#ctx0" brushRef="#br0" timeOffset="3472.514">29122 6865 1335 0,'0'-9'59'0,"3"3"13"0,-3 6-58 0,0-10-14 0,-3 10 0 0,3-9 0 16,-7 9 140-16,3-10 24 0,-3 10 6 0,0-6 1 16,-3 6-54-16,2-3-10 0,-2 3-3 0,-1 0 0 15,-3 0-38-15,4 0-8 0,-4 0-2 0,-1 9 0 16,1-9-19-16,-3 7-4 0,3 2-1 0,-4-6 0 16,0 4-12-16,1-4-4 0,-5 6 0 0,1 0 0 15,0 1-16-15,0 6 10 0,3-1-10 0,1-2 8 16,3-7-8-16,-1 3 0 0,5 7 0 0,6-6 0 15,-3-1 0-15,7 0-14 0,0 1 5 0,7-1 1 16,4 1 8-16,3-4 9 0,0 3-1 0,4 1-8 16,-1-7 0-16,1 3-14 0,0 3 1 0,-1-2 0 15,1-4 13-15,0 6 0 0,-4-2 0 0,0 2-9 0,-7-6 9 16,3 7 0-16,1-4 0 0,-7 3 0 16,-1 1 0-16,1-1 0 0,-4 0 0 0,0 1 0 0,-4-4 0 0,1 10 9 15,-1-4-9-15,-3-2 0 0,0-1 12 0,0 1-12 16,0 5 12-16,-4-5-12 0,4-1 9 0,0 0-9 15,-3-2 0-15,3-4 9 16,-4 3-42-16,0-6-9 0,4 0-2 0,-3 0-730 16,-1 0-146-16</inkml:trace>
  <inkml:trace contextRef="#ctx0" brushRef="#br0" timeOffset="3803.243">28988 7091 806 0,'0'0'72'0,"7"0"-58"16,3 6-14-16,-3-12 0 0,4 6 187 0,-4 0 34 0,4 0 7 0,-4 0 2 15,3 0-86-15,1 0-16 0,-4 0-4 0,0 10-1 16,4-10-78-16,-8 0-15 0,4 6-3 0,-3-3-1 16,-4-3-3-16,3 6-1 0,-3 4 0 0,0-1 0 15,0 0-22-15,-3 1 0 16,-1-4 0-16,-3 4 0 0,-3-1-17 0,6 7 1 0,0-7 1 0,-3 0 0 16,0 1 4-16,4-1 1 0,-1-3 0 0,4-6 0 15,0 10 10-15,0-10-10 0,0 0 10 0,4 3-10 16,3 3 10-16,-4-3-8 0,4 4 8 0,1-4-8 15,-1-3 8-15,3 6 0 0,-3-6 0 0,4 0 0 16,-4 3 0-16,3 4 0 0,-2 2 0 0,-1-3 8 16,-7-6-8-16,3 3 0 0,4 7 0 0,-3-1 0 15,-4-9 8-15,0 10 4 0,-4-1 1 0,1 4 0 16,-1-4 13-16,-3 0 2 0,0 1 1 0,-4-7 0 0,4 6-14 0,0 4-3 16,-3-10-1-16,3 6 0 15,0-2-35-15,0-4-6 0,7-3-2 0,0 0-964 16</inkml:trace>
  <inkml:trace contextRef="#ctx0" brushRef="#br0" timeOffset="3967.821">29266 7170 172 0,'0'0'16'0,"0"0"-16"16,0 9 0-16,0 0 0 0,0 1 369 0,4-1 71 16,-4 1 15-16,0-1 2 0,4 3-243 0,-1 1-49 15,-3 3-9-15,4-4-3 0,-1 10-89 0,1-9-17 16,-4 6-4-16,3-4-1 0,-3 4-42 0,7 0 0 15,-3-3 0-15</inkml:trace>
  <inkml:trace contextRef="#ctx0" brushRef="#br0" timeOffset="4442.668">31069 7144 2505 0,'0'0'55'0,"-3"0"11"0,-8-3 2 0,0 3 4 0,1-6-58 16,-4 6-14-16,-7 0 0 0,-1 6 0 0,5 4 34 0,-4-7 4 16,-1 6 1-16,1 7 0 0,-3 0-16 0,-1-4-3 15,0 4-1-15,1-1 0 0,-1-2-9 0,4 6-2 16,7-3 0-16,-1 2 0 0,5-2-8 0,3-7 0 16,0 4 0-16,3 0 0 0,4-4 0 0,4 0 0 15,-4 4-14-15,7-7 5 0,0 4 9 0,3-1 0 0,5 0 0 16,-1 1 0-16,0-4 0 0,3-3 0 15,5 7 0-15,-1-1 0 0,-7-3 0 0,7 4 0 0,-3-1 0 16,-1 7 0-16,1-7 0 0,-7 1 0 0,3-4 0 16,-7 6 0-1,3-5 0-15,-6 2 0 0,3 0 0 0,-7 1 0 0,3-1 0 0,-6 1 0 0,-8-1 0 0,4 1 0 16,-3-1 0-16,-4 7 0 0,-4-7 12 0,4 7-4 16,-4-4-8-16,4-2 0 0,-4 5 8 0,1-5-8 31,-1-1-25-31,0-3-10 0,1-2-1 0,3-4-1 0,-4 0-147 15,7 0-30-15,1 0-6 0,3-10 0 0</inkml:trace>
  <inkml:trace contextRef="#ctx0" brushRef="#br0" timeOffset="4831.353">31221 7367 2257 0,'0'0'49'0,"0"0"11"0,0 0 1 15,0 16 3-15,-4-7-51 0,1 1-13 0,-4 8 0 0,0-2 0 0,-4 3 72 0,4 0 11 16,-4 6 2-16,1 0 1 0,3-3-36 0,0-3-7 16,0 6-2-16,7-6 0 0,-4-4-25 0,8 4-6 15,-4-3-1-15,7-4 0 0,3-2-9 0,-3-4 0 16,8 3 0-16,-5-2 0 0,4-4 0 0,0-3 0 16,0 0 0-16,1-10 0 0,-1 10 0 0,0-9-11 15,-4 3 3-15,1 3 0 16,0-4-62-16,-4 4-12 0,0-3-2 0,-4-4-1 15,1 7-175-15,-4 3-34 0,0-6-7 0,-4-3-2 16,-3-1 117-16,4 4 23 0,-4-3 5 0,-4 5 1 0,4-5 206 0,0 3 42 0,-4-4 8 0,1 10 1 16,3-6 55-16,0 3 10 0,-4 3 3 0,4 3 0 15,0 3-52-15,0-6-9 0,0 10-3 0,0-1 0 16,0 7-33-16,0-7-7 0,0 10-2 0,-1-3 0 16,5-4-20-16,-4 13-4 0,0-6-1 0,0 6 0 15,0-6-25-15,3 6-12 0,-3-6 10 0,0 9-10 16,4-9 0-16,-1-3 0 0,0-1 0 0,1-2 0 15,6-4-173-15,1-2-41 16</inkml:trace>
  <inkml:trace contextRef="#ctx0" brushRef="#br0" timeOffset="5004.436">31521 7489 1036 0,'0'0'92'0,"0"0"-73"16,-4 10-19-16,1-1 0 0,-1 1 271 0,1 5 50 15,-4-2 11-15,3 2 1 0,0 4-172 0,-3 0-34 16,0 0-7-16,0 6-2 0,0 0-63 0,0-6-13 16,-3 9-2-16,-1-9-1 0,4 6-26 0,0-6-5 15,7-3 0-15,-4 2-1262 0</inkml:trace>
  <inkml:trace contextRef="#ctx0" brushRef="#br0" timeOffset="14142.029">22959 12613 1152 0,'0'0'51'0,"0"-6"10"0,-4 3-49 0,4 3-12 16,4-6 0-16,-4 6 0 0,0 0 241 0,0 0 46 15,0 0 9-15,0 0 1 0,0 0-136 0,0 0-27 16,0 0-6-16,0 0 0 16,0 0-44-16,0 0-9 0,-4 6-2 0,-3 3 0 0,4 7-36 0,-4-4-7 15,0 14-2-15,0-8 0 0,3 11-18 0,-7 11-10 16,1-2 10-16,-11 6-10 0,-8 0 0 0,8 3 0 15,7 6 0-15,-11 26 0 0,-3-17 0 0,7 1-8 16,7 0-1-16,3-10 0 16,-3-9-27-16,7-16-4 0,0-3-2 0,7-6 0 0,7-16 27 0,-3 3 6 15,-8 1 1-15,4-7 0 16,0-16-51-16,11-18-9 0,3-4-3 0,-4-15 0 16,-10-1 18-16,8 1 3 0,13 0 1 0,-4 6 0 15,-3-4 29-15,1 14 5 0,-1-4 2 0,7 10 0 0,0-1 13 0,-7 4 0 16,-10 3 9-16,6 6-9 0,1 0 44 0,-1 1 2 0,-6 2 1 15,-1 7 0-15,5-1 5 0,-5 7 0 0,-3 3 1 16,0 0 0-16,0 0-13 0,0 0-4 0,7 9 0 16,-3 4 0-16,-1 3-36 0,4 9 0 0,0-3 0 15,0 12 0-15,-3-6 0 0,3 7 0 16,-4-1 8-16,8 4-8 0,-4 3 0 0,4-10 0 0,-1 10 0 0,4-13 0 16,-3 0 0-16,3 4-8 0,4-10 8 0,-4-7 0 15,0-5 0-15,4-1 0 0,-1-9 0 0,4-3-8 16,1-13 8-16,-1 1 0 0,0-7 0 0,-4-10 0 15,1 4 10-15,-4-6 1 0,0-1 0 0,0 7 0 16,-3-7-2-16,0 7 0 0,-1 0 0 0,-6 0 0 16,3-4 11-16,-4 4 3 0,1 0 0 0,-1 3 0 15,1-3-9-15,-1 9-2 0,-3 0 0 0,0-3 0 16,7 9-64-16,-3-2-14 0,-4 5-2 0,4 1-1225 16</inkml:trace>
  <inkml:trace contextRef="#ctx0" brushRef="#br0" timeOffset="14316.213">23848 13347 1612 0,'-4'6'144'0,"-3"-3"-116"16,7 10-28-16,-3 0 0 0,-8-4 236 0,1 0 42 15,-1 7 8-15,0 3 2 0,1 6-194 0,-4-6-38 16,3 0-8-16,-3 6-860 0,3-7-172 0</inkml:trace>
  <inkml:trace contextRef="#ctx0" brushRef="#br0" timeOffset="14739.16">24500 12792 1670 0,'-3'-9'148'16,"-1"9"-118"-16,-3-7-30 0,4 4 0 15,-4-6 200-15,0 3 35 0,-4 6 6 0,1 0 2 16,2-4-144-16,-2 4-29 0,-1 4-6 0,1-4 0 0,-1 9-44 0,1-3-8 16,-1 4-1-16,0-1-1 15,-3 0-10-15,4 1 0 0,-4-1 0 0,3 7 0 16,-3 0 0-16,3-4 0 0,-3 7 0 0,4-3 0 0,-1-1 0 16,0-2 0-16,4 6 0 0,0-4 0 15,0-5 0-15,0 5 0 0,4-2 0 0,3-4 0 0,0 7 0 0,3-7-11 16,1 1 11-16,3-1-12 0,3 1 4 0,4-1 0 15,1-3 0-15,2 4 0 0,1-1 8 0,0-3-8 16,-1 4 8-16,1-7-8 0,3 3 8 0,-3 4 0 16,-1-4 0-16,4-3 0 0,-6 3 0 0,2-3 0 15,-6 7 0-15,3-1 0 0,-4 1 0 0,-3-4 11 16,-3 3-11-16,3 1 12 0,-3 5 7 0,-4-2 1 16,-4 3 1-16,1-1 0 0,-5 4-1 0,-2 0 0 15,-1 0 0-15,-6 0 0 0,-1-4-8 0,4 4-3 16,0-9 0-16,0 8 0 0,-4-8-9 0,0-1 0 15,1 4-12-15,-1-4 12 16,1 1-54-16,2-7-3 0,5 3-1 0,-1-3-774 0,4-3-154 0</inkml:trace>
  <inkml:trace contextRef="#ctx0" brushRef="#br0" timeOffset="14885.531">24998 13319 2188 0,'0'0'97'0,"0"9"20"0,-4 7-93 0,1-7-24 0,-4 1 0 0,0 9 0 16,-4-10 107-16,1 10 17 0,-1-4 3 0,-3 4 1 15,-7 0-103-15,-1 6-25 0,1-6 0 0,4 0-780 16,-1 6-160-16</inkml:trace>
  <inkml:trace contextRef="#ctx0" brushRef="#br0" timeOffset="15490.606">25622 12836 864 0,'-14'3'76'0,"14"-3"-60"0,0 0-16 0,0 0 0 15,0 0 275-15,-3 6 52 0,3-6 10 0,0 0 3 16,-4 7-199-16,4-4-39 0,-3 6-8 0,3 7-2 16,3-7-30-16,-3 16-6 0,-3-3-2 0,3 13 0 15,3-7-39-15,-3 6-15 0,0 10 11 0,0 0-11 16,0 0 0-16,4-6 8 0,-1 6-8 0,4-10 0 15,-3-6 0-15,3 1 0 0,3-14 0 0,1 4 0 16,0-9 0-16,-1-4 0 0,1-12 0 0,3 6 0 16,3-19 0-16,1 0 0 0,0-6-9 0,-4-13 9 15,3-3 0-15,1 4 8 0,0 2 1 0,-4-2 0 16,0 2-9-16,-3 1 0 0,-4-4 9 0,0 10-9 0,0 3 53 16,0 0 7-16,0 6 0 0,-4 6 1 15,1-2-49-15,-1 5-12 0,-3 4 0 0,0 6 0 0,0 0 0 16,0 0 8-16,0 0-8 0,0 0 9 0,7 9-9 0,-3 7 0 15,0 3 0-15,-1 0-11 0,4 6 11 0,-3 3 0 16,-1-3 0-16,1 3 0 16,-1 4-33-16,4-4-5 0,0 0-1 0,0-3 0 0,4-6 11 0,0 0 3 15,3-4 0-15,0-5 0 0,3-7 41 0,-2-3 8 16,2-9 1-16,1-1 1 0,-4-2-16 0,0-10-10 16,-3 0 12-16,3-3-12 0,-4 6 21 0,4-6-2 15,-7 0-1-15,1-4 0 0,2 4 7 0,-6 3 2 16,-4-3 0-16,-4 0 0 0,4-3-11 0,-7 3-1 15,4 3-1-15,-5-9 0 0,1 9-5 0,0-3-1 16,4 0 0-16,-1 6 0 0,1 3-25 0,-1 7-6 16,4-1-1-16,0 1-852 15,0 9-170-15</inkml:trace>
  <inkml:trace contextRef="#ctx0" brushRef="#br0" timeOffset="15638.651">26476 13309 1267 0,'4'29'56'0,"-4"-20"12"0,0 7-55 0,0-1-13 0,-8-2 0 0,1 12 0 16,0-6 259-16,-3 6 49 0,-1-6 9 0,1 9 3 15,-5-3-229-15,5-6-46 0,-1 9-9 0,1-6-1 16,-1-3-246-16,4-7-49 0</inkml:trace>
  <inkml:trace contextRef="#ctx0" brushRef="#br0" timeOffset="15913.281">26875 12720 1440 0,'0'0'128'15,"0"0"-103"-15,0 0-25 0,7 16 0 0,-7-4 220 0,0-2 38 16,-4 5 8-16,1 4 2 0,-1 6-146 0,1-6-29 16,-4 9-5-16,-4-3-2 0,7 3-46 0,-3 1-8 15,-3 5-3-15,6-6 0 0,1 4-11 0,-4-4-2 16,3 6-1-16,4-12 0 0,0 3-4 0,0 1-1 15,4-1 0-15,-1-3 0 0,1-4-10 0,3 4 0 16,3-3 0-16,4 0 0 0,1 0 0 0,2-4 0 16,4-5 0-16,1-1 0 0,-1-6 0 0,7 4 0 15,0 2-9-15,-3-9 9 0,-4 0 0 0,-3 0-8 0,3 0 8 0,0-9 0 16,-3 9-24-16,-1-10 1 0,-3 4 1 0,4 3 0 31,-4-7-89-31,0 1-17 0,-7 0-4 0,4-7-982 0</inkml:trace>
  <inkml:trace contextRef="#ctx0" brushRef="#br0" timeOffset="16118.12">26779 12798 979 0,'0'0'87'0,"0"0"-70"0,0 0-17 0,0 0 0 0,0 0 216 0,0 0 40 16,0 0 8-16,0 0 2 15,0 0-128-15,0 0-26 0,7 0-4 0,4 0-2 0,3 0-62 0,0-6-13 16,0 6-3-16,0 0 0 0,4-9-4 0,0 2-2 15,3-2 0-15,4 6 0 0,-4-7-35 0,0 4-7 16,-3-3-2-16,-1-1 0 0,-3 1 22 0,0 3 0 16,1 2 10-16,2-2-10 15,-3 6-199-15,0-3-46 0</inkml:trace>
  <inkml:trace contextRef="#ctx0" brushRef="#br0" timeOffset="16290.666">26815 13140 2124 0,'-4'16'94'0,"4"-16"19"0,0 0-90 0,0 0-23 16,0 0 0-16,0 0 0 0,0 0 121 0,7 0 20 0,0-7 4 0,4 4 1 15,3-3-117-15,4-3-29 0,-1 9 0 16,8-7 0-16,3 4 37 0,0-3 2 16,-3 6 0-16,3-3 0 15,4-3-63-15,3 6-12 0,-3-4-2 0,3-2-1163 0</inkml:trace>
  <inkml:trace contextRef="#ctx0" brushRef="#br0" timeOffset="71515.495">30050 12980 403 0,'0'0'36'16,"-4"-9"-36"-16,1 9 0 0,3-10 0 16,-4 1 298-16,1 9 53 0,-1-6 10 0,-3-4 3 15,0 7-186-15,0-6-37 0,-4 2-7 0,4 4-2 0,-3-3-54 0,-1 3-11 16,-3-3-3-16,0 6 0 0,0 0-13 0,0 0-3 15,-1 6-1-15,-2-3 0 0,3 6-35 0,0 1-12 16,-1-1 0-16,1 7 9 0,0 3-9 0,4 0-11 16,-4-1 3-16,3 7 0 0,4 4 24 0,0 2 4 15,0-3 2-15,7 0 0 0,3 1-22 0,1-7 0 16,-1-4 0-16,8 1 0 16,3-9-47-16,0-1-13 0,0-3-4 0,4-12 0 0,3 3 64 15,0-13 16-15,0 1 2 0,1-4 0 0,-5 0-10 0,4-6-8 16,-6 6 12-16,-1-6-12 0,-4 6 23 0,-3 0-3 15,0 4 0-15,-3 2 0 0,-4-3-3 0,0-2-1 16,-4 2 0-16,-3 3 0 0,-3-2-8 0,-4-4-8 16,-1 3 9-16,-2 7-9 15,-1-1-88-15,1 1-23 0,2 6-5 0,1-3-946 0</inkml:trace>
  <inkml:trace contextRef="#ctx0" brushRef="#br0" timeOffset="71642.995">30007 13397 1728 0,'0'0'76'0,"0"10"16"15,0-10-73-15,0 3-19 0,0 6 0 0,0-9 0 16,0 0 48-16,0 0 7 0,0 0 1 0,7 0-880 16</inkml:trace>
  <inkml:trace contextRef="#ctx0" brushRef="#br0" timeOffset="71854.989">30466 12657 2073 0,'0'0'92'0,"3"3"19"0,-3-3-89 0,4 7-22 16,-1 8 0-16,-3-2 0 0,-3 6 148 0,3-4 26 15,0 10 5-15,0 4 1 0,-4-1-78 0,1 0-15 16,-1 13-3-16,4-4-1 0,-7-2-43 0,4 3-9 15,-1 5-2-15,1-8 0 0,-4 9-20 0,3-7-9 0,-3-2 8 16,7-1-8 0,0 1-64-16,0-7-19 0,4-9-3 0,6 9-1222 0</inkml:trace>
  <inkml:trace contextRef="#ctx0" brushRef="#br0" timeOffset="82365.589">21449 14382 1382 0,'0'-10'123'0,"0"10"-99"15,-4 0-24-15,4 0 0 0,0 0 184 0,0 0 32 16,-3 0 7-16,3 0 1 0,0 0-81 0,-7 7-16 15,3-4-3-15,-3 6-1 0,4-2-49 0,3 2-10 16,-4 10-1-16,4-4-1 0,-7 4-31 0,7 6-7 16,0 4 0-16,0 5-1 0,0 1-11 0,-3 5-1 15,3 4-1-15,-4-9 0 0,1 9-10 0,-1-7 8 0,0 7-8 0,1 0 8 16,-1 0-8-16,4 0 0 16,-3 0 0-16,-4 3 8 0,3-10-8 0,-3-2 0 0,4-7 0 15,3-3 8 1,-4-6-32-16,4-10-6 0,0 1-2 0,0-10 0 15,0 0-138-15,0-10-28 0,0-12-6 0,4-9 0 0,3-7-82 16,-4 1-16-16,-3-7-3 0,0 0-1 0,-3-3 103 16,-1 3 21-16,-3-6 4 0,0 12 1 0,4-6 164 0,-4 10 33 0,3 3 6 0,-3-1 2 15,3-2 103-15,1 5 21 0,-1 1 4 0,4 3 0 16,-3 3-44-16,-1 0-8 0,8 0-3 0,-1-3 0 16,1 10-32-16,3-4-6 0,0 0-2 0,4 3 0 15,3-3-4-15,0 10-1 0,-4-10 0 0,5 10 0 0,2-1-20 16,-3 1-4-16,4 3 0 0,-4 3-1 15,7-4-31-15,0 7 0 0,-7-3 0 0,1 3 0 0,-1 3 37 0,3 4 15 16,1-4 2-16,-4 6 1 16,-7 1-31-16,4-1-7 0,3 7-1 0,-7-7 0 0,-4 0-2 0,1-2-1 15,-1 2 0-15,5 1 0 0,-1 5-3 0,-4-2-1 16,-6-4 0-16,-1 7 0 0,8-7 2 0,-4 7 0 16,-11-4 0-16,0-2 0 0,-3-1 0 0,0-2 0 15,4 2 0-15,-8 0 0 0,-3 1 1 0,0-4 1 16,3 3 0-16,0-5 0 0,-3 2 47 0,0 3 8 15,0-2 3-15,3 2 0 0,1-6-20 0,2 6-4 16,-2-2-1-16,6-4 0 0,1-3-18 0,3 9-4 16,-4-2-1-16,4-4 0 0,0 3-4 0,7-6-1 15,-4 6 0-15,1-3 0 0,3-3-3 0,3 10-1 16,1-1 0-16,3 1 0 0,4 5-14 0,-1-5 0 0,1-1 8 16,6 1-8-16,1 5 0 0,3-5 0 0,-3 8 0 15,3-8 0-15,4 6 0 0,-4-7 0 0,4 10 0 16,3-4 0-16,3-2 0 0,1 3 0 0,-11 2 0 0,11 1 0 15,0-3 0-15,-4 0 8 0,-3-4-8 16,0 4 0-16,-11-4-24 16,3-5-10-16,4 11-2 0,1-8-848 0,-12-1-168 0</inkml:trace>
  <inkml:trace contextRef="#ctx0" brushRef="#br0" timeOffset="82763.345">22052 14203 691 0,'14'6'61'0,"-14"-6"-49"0,0 0-12 0,-3 10 0 15,3-10 312-15,-7 9 59 0,7 10 12 0,-7 0 2 16,-4 6-193-16,4 9-40 0,3-5-7 0,4 8-1 15,-7-2-69-15,0-1-14 0,4 4-2 0,3-4-1 16,3 1-25-16,1 2-5 0,-4 7 0 0,3-15-1 16,4-4-18-16,1 3-9 0,-5-3 10 0,4 3-10 15,4-3-24-15,-1-6-10 0,1-3-2 16,3-4-1-16,-7 4-211 0,11-7-41 0</inkml:trace>
  <inkml:trace contextRef="#ctx0" brushRef="#br0" timeOffset="83182.598">22557 14391 1994 0,'-11'16'88'0,"11"-16"19"0,0 0-86 0,-3 9-21 16,-8 1 0-16,0-4 0 0,4-3 140 0,-3 7 24 15,-4-1 5-15,-4 7 1 0,0-7-86 0,1 7-18 16,3 3-3-16,-4-4-1 0,-7-2-24 0,4 2-5 15,14-2-1-15,0 3 0 0,-11 2-17 0,8-8-4 16,3-1-1-16,7-9 0 0,3 7-10 0,-3-7 0 16,-3 9 0-16,6 0 0 0,11 1-8 0,-3-10-1 15,-8 9 0-15,4-3 0 0,4-2 9 0,3 2-12 16,0 3 12-16,-3-2-12 0,-1-4 12 0,1 6 0 16,7 1-9-16,-4-4 9 0,-7-3 0 0,3 3 0 0,5-3 0 15,-1 4 0-15,0-4 0 0,-7 3 0 16,0 3 0-16,3 1 0 0,1-4 0 0,-4-3 0 0,-7-3 0 0,4 10 0 15,3-4 10-15,-4 3-10 16,-6 1 12-16,-1-1-12 0,1 10 13 0,-1-3-4 0,1-7-1 0,-8 10 0 16,-3-3 0-16,3-7 0 0,8 0 0 0,-8 1 0 15,-6 5-8-15,-1-5 12 0,4-7-12 0,-4 6 12 16,4-2-12-16,-4-4 0 0,1 3 0 0,3-6 0 16,3 6-38-1,-3-6-6-15,-4 0-2 0,8-6 0 0,10 6-245 0,0 0-49 16,-11-9-9-16,11 9-3 0</inkml:trace>
  <inkml:trace contextRef="#ctx0" brushRef="#br0" timeOffset="83493.599">22871 14909 518 0,'0'0'46'0,"0"0"-37"0,0 0-9 0,0 0 0 16,0 0 429-16,-4 6 84 0,-3 3 17 0,-4 1 3 15,-3-1-348-15,4-3-69 0,6 4-15 0,-3 2-2 16,-7-2-72-16,0 5-15 0,7 1-2 0,0-3-1 31,0 2-98-31,0 4-20 0,-7-3-4 0,7-4-1029 0</inkml:trace>
  <inkml:trace contextRef="#ctx0" brushRef="#br0" timeOffset="83866.995">23414 14441 633 0,'-4'-6'56'0,"4"6"-44"16,-3-3-12-16,-1-3 0 0,4 6 391 0,-10 0 76 15,-1-10 15-15,1 10 3 16,-5 10-299-16,5-4-60 0,-4 3-12 0,0 4-2 0,-4 3-68 0,0 2-14 16,4 1-2-16,0 3-1 0,4 0-27 0,-5 3 8 15,5 0-8-15,3-6 0 0,3 0 0 0,1 0 0 16,-1-4 0-16,4-2 0 0,4 3-8 0,3-7-1 15,0 1 0-15,7-1 0 16,0-9-37-16,0 0-7 0,0-9-2 0,4-1 0 16,0-2 13-16,-1-4 2 0,-3 0 1 0,0 4 0 0,1-4 18 0,-5 0 3 15,1 4 1-15,-1-4 0 0,-3-3 17 0,-3 10 16 16,-1-1-4-16,4 1 0 0,-3 0 24 0,-4-1 5 16,4 4 1-16,-4-3 0 0,3 2 10 0,-3 7 1 15,0-9 1-15,0 9 0 0,0 0-34 0,0 0-6 16,0 0-2-16,0 0 0 0,0 0 20 0,4 9 3 0,3-2 1 15,0 2 0-15,0 0-27 0,0 7-9 16,0-3 0-16,0 9 9 16,3-4-32-16,-2-5-6 0,2 3-2 0,4 2 0 15,0-2-197-15,0-3-39 0</inkml:trace>
  <inkml:trace contextRef="#ctx0" brushRef="#br0" timeOffset="84027.501">23813 14667 1152 0,'0'0'102'0,"0"0"-82"0,-4 6-20 0,-3 4 0 0,0-7 278 0,0 10 51 16,-4-1 11-16,4-2 1 0,-3-1-162 0,3 7-33 16,-4-1-6-16,4-2-2 0,0 3-110 0,0-7-28 15,-4 10 0-15,8-4 0 0,-4-2 0 0,3-4-19 16,-3 1 3-16,7 5 1 16,-3-5-99-16,-1-4-20 0,4-6-4 15</inkml:trace>
  <inkml:trace contextRef="#ctx0" brushRef="#br0" timeOffset="84457.395">24275 14495 633 0,'-11'9'56'0,"11"-9"-44"0,0 0-12 0,-7-6 0 16,0 6 383-16,0 0 74 0,-4-3 15 0,4 3 4 15,-3 0-296-15,3 0-58 0,-4 3-12 0,4-3-2 16,0 6-70-16,0-3-14 0,0 4-2 0,3-4-1 16,-3 3-21-16,4 3 0 0,-1 1 0 0,4-1 0 15,-3 1 0-15,3-4-12 0,3 3 4 0,1 1 0 16,3-1-4-16,0 0 0 0,0 1 0 0,3-4 0 15,1 4 1-15,0-7 0 0,3 9 0 0,-4-2 0 16,4-7 11-16,1 3-10 0,-1 3 10 0,3-5-10 16,-3 2 10-16,-3 3-13 0,3 1 5 0,-3-1 8 0,3 1 0 0,-4-1 0 15,-3 0 0-15,0-2 12 0,1-7-12 16,-5 9 10-16,-3 0-10 0,0 1 10 0,0-4-10 0,0 4-16 16,0-1 4-16,-3 0 1 0,-5 7 43 0,1-3 9 15,-7-4 2-15,-3 10 0 16,3-4-69-16,-4 1-14 0,0-3-2 0,1-4-1 15,-1 4-85-15,0-10-18 0,1 3-3 0,-1-6-879 0</inkml:trace>
  <inkml:trace contextRef="#ctx0" brushRef="#br0" timeOffset="84686.454">24680 14103 1843 0,'0'0'164'0,"0"0"-132"0,0 0-32 0,0 0 0 16,0 0 202-16,-3 9 34 0,3 1 6 0,-4 8 2 16,-3-8-138-16,0 5-27 0,0 4-6 0,0 6-1 15,-4-6-56-15,4 6-16 0,-3-3 0 0,3 0 8 16,0-3-204-16,0 3-42 0</inkml:trace>
  <inkml:trace contextRef="#ctx0" brushRef="#br0" timeOffset="85741.0159">24966 14150 1497 0,'7'15'133'0,"-7"-15"-106"16,7 0-27-16,0 10 0 0,0-4 146 0,4-3 24 16,-1 7 5-16,1-1 1 0,3 7-37 0,0-4-7 15,0 4-2-15,4 3 0 0,0 6-55 0,-1 3-11 16,1-3-3-16,-4 10 0 0,4-7-14 0,-8 0-3 16,4-3-1-16,-3 3 0 0,-4 1-12 0,0 2-3 0,0-3 0 15,-3 7 0-15,-4-7-12 0,0 0-2 16,-4 7-1-16,4-10 0 0,-7 3-13 0,0 0 0 0,-4 7-9 15,1-7 9 1,-4 6-46-16,-4-5-3 0,-3 5-1 0,-7 10 0 16,-4-6-142-16,4-4-29 0,3-6-6 0</inkml:trace>
  <inkml:trace contextRef="#ctx0" brushRef="#br0" timeOffset="86144.259">25996 14586 1497 0,'-21'-16'66'0,"14"13"14"0,0 3-64 0,0 3-16 15,0 3 0-15,3-6 0 0,-3 10 260 0,7-10 48 16,0 0 9-16,0 0 3 0,4 9-225 0,-4-9-45 0,10 9-9 0,-3-2-1 16,4-4-32-16,3 3-8 0,4-6 0 15,3-6 0 1,0 6-30-16,4-3-7 0,-1-4-2 0,1 7 0 16,-4-9-145-16,4 6-30 0,-7-3-6 0</inkml:trace>
  <inkml:trace contextRef="#ctx0" brushRef="#br0" timeOffset="86344.188">25897 14843 864 0,'-7'3'76'0,"0"6"-60"15,-3-9-16-15,3 7 0 0,3-4 326 0,-3 3 62 16,0 0 13-16,7-6 3 0,0 0-253 0,0 0-51 16,0 0-9-16,7 3-3 0,0 4-67 0,7-7-13 15,7 0-8-15,4 0 8 0,0-7-8 16,3 7 0-16,4-9 0 0,3 3 0 15,4 3-56-15,-4-4-13 0,4-2-3 0,3 0 0 16,-3-1-176-16,0 7-35 0,0-6-7 0,3-4-2 0</inkml:trace>
  <inkml:trace contextRef="#ctx0" brushRef="#br0" timeOffset="86613.069">26892 14611 748 0,'11'-16'33'0,"-11"16"7"0,0-3-32 0,0 3-8 15,0 0 0-15,0 0 0 0,-7-6 413 0,-4 3 81 0,-3 3 16 0,4 0 3 16,-5 3-326-16,1 3-66 15,0-3-13-15,0 6-2 0,-4 1-62 0,4 6-12 0,4 2-2 0,-4 7-1 16,0-6-21-16,10 0-8 0,-3 0 0 16,3 0 9-16,4 6-9 0,4 0 0 0,-1-6-12 0,5 0 12 15,-1-1-18-15,3 4 4 0,4-9 1 0,0-4 0 32,0-2-11-32,4-7-3 0,0-7 0 0,-1-2 0 0,1-10 7 0,0 0 2 0,-8-6 0 15,1 0 0-15,-1 6 18 0,1-3 0 0,-4 0-8 0,-3 10 8 16,-4-4 8-16,0-3 6 0,0 4 1 0,-4 5 0 15,1-2-1-15,-1-4 0 0,-7 7 0 0,4 2 0 16,0-2-14-16,-3-1 9 0,3 7-9 0,-4-3 8 16,4 6-96-1,-4 0-19-15,4 0-4 0,0 0-1098 0</inkml:trace>
  <inkml:trace contextRef="#ctx0" brushRef="#br0" timeOffset="86790.107">27294 14827 1555 0,'0'0'138'0,"0"10"-110"16,4-4-28-16,-4 3 0 0,0-6 248 0,-4 7 45 15,4-4 9-15,0-6 2 0,0 0-180 0,-3 9-36 16,-1 1-8-16,4-10 0 0,0 0-80 0,0 0-16 16,0 0-4-16,-3-10 0 15,3-8-240-15,3 2-49 0</inkml:trace>
  <inkml:trace contextRef="#ctx0" brushRef="#br0" timeOffset="87000.876">27496 14156 2102 0,'0'0'93'0,"0"0"19"0,0 0-89 16,0 0-23-16,0 3 0 0,0 7 0 0,0 5 132 0,0 4 21 0,0 6 5 0,3 10 1 15,-3 2-71-15,4-2-15 0,-4 2-2 0,3 7-1 16,-3 0-21-16,0 19-4 0,4-3-1 0,-4 2 0 15,0-5-23-15,0 2-5 0,0-12 0 0,3 7-1 16,1-17-15-16,-1-2-13 0,4-7 2 0,0-3-913 16,4 0-184-16</inkml:trace>
  <inkml:trace contextRef="#ctx0" brushRef="#br0" timeOffset="93767.802">29947 3733 1825 0,'-10'3'40'0,"10"-3"8"0,0 0 1 0,3 6 3 0,4 10-41 0,4-4-11 16,3 4 0-16,4 3 0 0,3 0 0 0,4 9 0 16,3-3 0-16,3 0 0 0,5-3 0 0,6 3 0 15,0 3 0-15,8-3 0 0,-1 4 19 0,4-4 5 16,0 3 0-16,-4-3 1 0,1 0 2 0,-1-3 0 15,4-6 0-15,0 2 0 0,3-2 8 0,1 0 1 16,3-7 1-16,3 1 0 0,-3 2-2 0,4-6-1 16,-4-2 0-16,3 2 0 0,4-3 2 0,-3-3 1 15,3 0 0-15,0 0 0 0,0-3-3 0,-7-3-1 0,0-4 0 0,0-9 0 16,0 7 19-16,0-20 3 16,0 4 1-16,0-6 0 0,0-4-24 0,-7-6-4 0,-4 0 0 0,0-9-1 15,-3-10-8-15,-7 1-2 0,0-4 0 0,-7-10 0 16,3 4-4-16,-7-9-1 0,-7-7 0 0,4 3 0 15,-4-9 4-15,-7-6 0 0,-3 3 0 0,-1 0 0 16,1-1-16-16,-4-2 0 0,4 12 0 0,-4-3 0 16,3 3 0-16,-3 1 0 0,-3 5 0 0,-1 1 0 15,-6 8 0-15,-1-5 0 0,-6 3 0 0,-1 0 0 16,-6 9 0-16,-8-3 0 0,-7-3 0 0,-3 6 0 16,0 3 0-16,-4-3 0 0,-7 3 0 0,-3 10-10 15,-8 3 10-15,-6 0 0 0,-4 6 0 0,-8 0 0 0,8 6 0 16,-10 4 0-16,-1 6 0 0,-3 3 0 0,-4 6 0 0,4 9 0 15,4 17 0-15,-1-4 8 0,4 6-8 16,3 7-8-16,-3 3 8 0,0 9-12 16,7-9 12-16,0 15 0 0,7-6 0 0,0 7-8 0,7-7 8 0,4 7 0 15,-4-1 0-15,4 10-8 16,3 0 8-16,0 3-10 0,7 16 10 0,-7-4-10 0,0 7 10 0,4 6 0 16,0 3 0-16,3 7 0 0,4 0 0 0,-1 15-10 15,1-9 10-15,7 6-10 0,-4 3 18 0,7 0 3 16,8 3 1-16,6 4 0 0,1-4-20 0,10-12-4 15,3 3-1-15,8-3 0 0,10 3 13 0,4-7 0 16,3 1 0-16,11-13 0 0,10 7 0 0,4-7 16 0,0-10-3 16,3 7-1-16,8-6-22 0,-1-10-5 0,1 1-1 15,-1-7 0 1,8-3-122-16,-4-7-25 0,0-2-5 0</inkml:trace>
  <inkml:trace contextRef="#ctx0" brushRef="#br0" timeOffset="94600.7119">31866 4582 2131 0,'-35'-56'94'0,"18"31"20"0,2 0-91 0,1-3-23 0,-3 3 0 0,-5-10 0 16,1 4 48-16,-7-4 4 0,-4 10 2 0,-3-3 0 15,-11 0-10-15,-3-4-3 16,-1 4 0-16,-6 9 0 0,-8-6-6 0,1 6-2 0,-4 7 0 0,0-4 0 16,-7 0-1-16,-4 4-1 0,1 3 0 0,-1 2 0 15,4 1-12-15,-4 3-3 0,-3 6 0 0,0-3 0 16,-4 6-6-16,1 10-2 0,3-4 0 0,3 14 0 15,0-1-8-15,4 3-9 0,4 9 9 0,-1-2-13 16,1 12 13-16,6 3-12 0,4-3 12 0,7 13-12 16,4-4 12-16,6 7 0 0,5 0-10 0,2 6 10 15,1 3-8-15,7 6 8 0,0 4-10 0,7-1 10 16,-1-2 0-16,5 8 0 0,6-2 0 0,1 12 0 16,2-9 0-16,5 0 0 0,3 3-8 0,3 0 8 15,8 6 0-15,3-6 0 0,4 3 0 0,3-3-9 16,4 0 9-16,6-3 14 0,5 3-3 0,6-7-1 0,7-8-10 15,8 5 0-15,3-2 0 0,7-7 0 16,7 0-11-16,0-10 11 0,0-8-8 0,11-1 8 0,3-12 0 0,4-10 0 16,6 4 0-16,1-16 0 15,4-4 0-15,-1-5 0 0,4-10 0 0,-4-4 0 0,-7-8 0 0,4 3 0 16,-4-13 0-16,4-4 0 0,3-8 0 0,-3-1 12 16,-7-12 0-16,0 4-1 0,3-11 15 0,-3-2 3 15,-8-4 1-15,1-6 0 0,-11-3-10 0,0-9-3 16,-7 6 0-16,-3-16 0 0,-8 7-2 0,-7-10-1 15,-3-10 0-15,-3-2 0 16,-12-4-4-16,-2 1-1 0,-8-4 0 0,-7 3 0 0,-4 1 2 0,-6 5 0 16,-8-2 0-16,-3 6 0 0,-7 6-3 0,-3 0-8 0,-5 3 12 15,-6 6-4-15,-3-6 18 0,-5 10 3 0,-3 6 1 0,-3 0 0 16,0 0-18-16,-8 6-4 0,-6 0-8 0,-8 3 12 16,-3 1-12-16,0 8 11 0,-3 1-11 15,-1 6 10-15,-3-6-10 0,-3 15-9 0,-5-6 9 0,1 10-13 16,0 9 13-16,0 3-11 0,3 6 11 0,-3 13-10 31,-7-4-114-31,-4 14-22 0,-3 15-5 0</inkml:trace>
  <inkml:trace contextRef="#ctx0" brushRef="#br0" timeOffset="129252.439">18817 16216 518 0,'0'0'46'0,"-10"-6"-37"0,3 6-9 0,-1-9 0 16,1 9 218-16,0-10 42 0,0 4 8 0,7 6 1 16,-3 0-119-16,3 0-24 0,0 0-5 0,0 0-1 15,0 0-48-15,0 0-9 0,3-9-3 0,4 5 0 16,4-2-45-16,3 6-15 0,4-3 8 0,3-3-8 15,0 6 0-15,7 0 0 0,0 0 8 0,4-3-8 16,0 3 0-16,3 0 0 0,4 0 8 0,-4 0-8 16,1 0 0-16,-5 0 10 0,-2 0-10 0,-1-7 8 0,0 7-8 15,0 0 0-15,-7-6 0 0,4 3 8 16,-7-3-8-16,3 2 0 0,-7-2 0 0,-3 3 0 0,-1-3 0 16,-3-4 0-16,-7 10 0 0,0 0 0 0,0 0 0 0,-3-3 0 15,-4-3 0-15,-4 6 0 0,-3 0 0 0,-4 0 0 16,-3 0 0-16,-7 0 0 0,0 6 11 0,-8-3-3 15,1-3-8-15,-4 7 12 0,1-7-12 0,-1 3-8 16,3-3 8-16,5 6-13 0,-1-6 13 0,4 0 13 16,3 0-2-16,4 0-1 0,3-6-10 0,8 6-14 15,-1 0 3-15,4 0 1 0,7 0 38 0,0 0 8 16,0 0 2-16,0 0 0 0,7 6-38 0,7-3 0 16,4 3-9-16,7-2 9 0,-1 2-9 0,4-3 9 15,4 3 0-15,3 4 0 0,1-10 0 0,-1 9 0 16,0-9 0-16,-3 6 0 0,0-6 0 0,0 0 0 15,-4 0 0-15,0 0 0 0,-7 0 0 0,0-6 0 16,1 6 0-16,-5 0 0 0,-6 0 0 0,-1 0 0 0,1 0 0 0,-11 0 0 16,0 0 10-16,0 0-10 0,0 0 10 0,-11 0-10 15,1 6 0-15,-4-6 0 0,-4 0 0 0,-3 0 0 16,0 0 9-16,-4-6-9 0,-7 6 8 0,0-3-8 16,-3-3 21-16,3-4-1 0,1 1 0 0,2 3 0 15,5-4 4-15,6 7 0 0,4-3 0 0,3 3 0 16,4-4-14-16,7 7-2 0,0 0-8 0,7 0 12 15,8-9-12-15,2 9-16 0,11 0 3 0,4 0 1 16,3 0 12-16,4 0-11 0,0 0 11 0,7 6-10 16,3-3 10-16,4 4-8 0,0-7 8 0,7 0-732 15,0-10-140-15</inkml:trace>
  <inkml:trace contextRef="#ctx0" brushRef="#br0" timeOffset="130325.228">21297 8794 806 0,'-14'-6'72'0,"7"6"-58"15,0 0-14-15,0 0 0 0,7 0 160 0,0 0 30 16,-4 6 6-16,1 3 0 0,3-9-116 0,-4 10-23 15,4-1-5-15,4 0 0 0,-4 7-21 0,7 3-4 16,7-3-1-16,0-4 0 0,0 10-2 0,11-9-1 16,3 6 0-16,4-4 0 0,7 1 14 0,3-4 3 15,7 4 1-15,15-7 0 0,3 10-33 0,-4-9-8 16,-6 9 0-16,6-4 0 0,4-5 12 0,-3-1 0 16,-1 0 0-16,4 1 0 0,1-1 4 0,-1 1 2 15,-4-4 0-15,1 0 0 0,-12-6 6 0,8-6 0 16,11-3 1-16,-8 2 0 0,-3-2 2 0,0-10 0 15,7 6 0-15,-3-8 0 0,-8 2-4 0,1 0-1 16,-4-9 0-16,-7 3 0 0,-4-4 2 0,-3 4 0 16,-4-3 0-16,-3 3 0 0,-4 0-8 0,-7 3-2 0,0-3 0 15,1 0 0-15,-8-3 14 0,0 2 2 0,-7 8 1 0,-4-11 0 16,1 1-6-16,-1-3-1 0,-3 3 0 0,0-1 0 16,-3 4-14-16,6-3-10 0,-3 0 12 0,0-7-12 15,0 10 0-15,4 3 0 0,-1-3 0 0,-3 0 0 16,0 6 0-16,0 4 0 0,0-4 0 0,0 6 0 15,-3-2 0-15,-1 5 0 0,-3 1 0 0,4-7 0 16,-8 7 11-16,1-7-11 0,-1 7 10 0,-3-4-10 16,-7-3 8-16,3 1-8 0,-3 2 0 0,0-2 9 0,0-4-9 15,-1 3 0-15,1-3 0 0,-3 7 0 16,-5-10 0-16,1 9 0 0,-7-6 0 0,3-3 0 0,0 4 0 16,-3 8 0-16,-7-2 0 0,3-4 0 0,-3 10 0 15,6-4-11-15,1 1 3 0,-7-1 0 16,3 7 8-16,0-6-12 0,0-4 12 0,1 4-12 0,-8 0 12 0,0-1 0 15,0 1 0-15,0-1-8 0,4 7 8 16,-4-9 0-16,0 9 8 0,0-4-8 0,7 7 0 0,-3 0 0 16,-4 0 0-16,0 0-8 0,4 7 8 0,-7 2 0 15,-1-3-9-15,1 4 9 0,-1-1 0 0,5 0 0 16,-1 4 0-16,0-7 0 0,0 4 0 0,4-1 0 16,-1 0 0-16,4 1 0 0,-3 6-9 0,0-1 9 15,3-2 0-15,0 6 0 0,4-4-10 0,0 10 10 16,-4-3-8-16,0 3 8 0,0 4 0 0,4-4-8 15,3 9 8-15,4-6 0 0,0 7 0 0,3-7-10 16,4 10 10-16,3-4 0 0,4 1 0 0,0 2 9 0,3-2 1 16,1 3 0-16,3 2-20 0,3-2-4 15,1 0-1-15,3 5 0 0,7-8 15 0,-4 3 0 0,8 2 0 0,3-2 0 16,0-4 0-16,7 10 0 0,0-9 0 16,8-4 0-16,-1 1 10 0,4-10 5 15,6 12 1-15,1-9 0 0,4 0-16 0,2-3-15 0,5-3 3 0,-1 3 1 16,-6-10 0-16,6-2 0 0,7-1 0 15,8-2 0-15,-4 2-144 0,0-9-29 16</inkml:trace>
  <inkml:trace contextRef="#ctx0" brushRef="#br0" timeOffset="148829.865">30381 4056 230 0,'0'18'10'0,"0"-18"2"0,4 7-12 0,3 2 0 0,0 1 0 16,3-1 0-16,1 0 119 0,0 7 21 0,3-3 4 0,0-4 0 15,0 7-61-15,4 2-13 0,-1-8-2 0,1-1-1 16,3 7 0-16,4 0 0 0,-4-4 0 0,7-2 0 16,4-4-10-16,0 3-1 0,6-2-1 0,1-4 0 15,4-3-24-15,-5 6-5 0,5-3-1 0,-1-3 0 16,-3 0 2-16,0-3 0 0,-1-3 0 0,-2-4 0 16,-1 4 5-16,0 3 0 0,1-3 1 15,-1-4 0-15,0 1-6 0,0-1-2 0,1 1 0 0,-5-7 0 16,8 4 1-16,0-4 0 0,0-3 0 0,3-6 0 15,-3 3 2-15,3-3 1 0,1-9 0 0,3-1 0 16,-4 7-3-16,7-7-1 0,-3-8 0 0,0 5 0 16,0 3-3-16,-7-8-1 0,6 5 0 0,-9 3 0 15,-4-2-5-15,-1-1 0 0,-6-3-1 0,0 4 0 16,-4-1 1-16,0-3 1 0,0-3 0 0,-3 4 0 16,-1-14-6-16,1 4-2 0,-4-3 0 0,7 9 0 15,-7-3-9-15,4-3 0 0,-4-4 0 0,0 14 8 0,0-10 0 16,-3 12-8-16,3-6 12 0,-7 0-4 0,-3 0 20 15,-1 10 3-15,-3-4 1 0,-3 10 0 0,-1-16-32 0,-3 9 8 16,-3 7-8-16,-5-6 0 0,1-1 14 0,0-2 0 16,-7 2 0-16,0 1 0 15,0-4-3-15,-4 10-1 0,0-16 0 0,1 9 0 0,-5-2-10 0,-2-1 10 16,-5 7-10-16,1-4 10 0,-4 7-10 16,4-6 0-16,-4 2 0 0,4 1 0 0,-4-1 0 0,0 7 0 15,8-9 0-15,-5 9 0 0,5-3 0 0,-1-1 0 16,-3-5 0-16,-4 6 0 0,0-7 0 0,-3 7 0 15,-4 0 0-15,7 3 0 0,0-10 0 0,0 16 0 16,4-6 0-16,3 6 0 0,1-6 0 0,-1 3-11 0,4 0 11 16,3 10-8-16,0-13 8 0,0 9 0 0,4 7 0 15,0-4 0-15,0 7 0 0,3-7 0 0,-3 4 0 0,4 3 0 16,-5-1 0-16,1 4 0 0,4 3 0 0,-5 0 0 16,1 0 0-16,-3 3-12 0,-1 10 12 0,-3-1-12 15,-4 14 12-15,-3-8-13 0,-1 11 5 0,-3 5 8 16,4 4-10-16,0 6 10 0,0-10 0 0,-1 13-9 15,-2 3 9-15,2-12 0 0,1 12 0 0,3-3 0 16,-3 0 0-16,7 7 0 0,0-1 0 16,-1 0 0-16,-2 7-8 0,2-4 0 0,1 4 0 0,0 2 0 15,3-5 8-15,1 6 0 0,-5-1 0 0,5 4 0 16,2 0 0-16,1 6 0 0,0-9 0 0,0 6 0 16,0-13 0-16,3 13-12 0,4-12 12 0,3 5-12 15,8-8 12-15,3-1 0 0,0 0-9 0,10-9 9 16,1 0-26-16,7 0-1 15,3-9 0-15,7-1 0 0,4-3-120 0,10 1-24 0,8-4-5 0,-1 0-695 16</inkml:trace>
  <inkml:trace contextRef="#ctx0" brushRef="#br0" timeOffset="169539.857">2180 10108 576 0,'0'0'51'0,"0"0"-41"15,0 0-10-15,-3-10 0 0,3 10 184 0,0 0 36 16,0-9 6-16,0 9 2 0,0 0-72 0,-7 0-13 0,3-9-3 0,4 9-1 16,0 0-47-16,0 0-10 15,0 0-2-15,0 0 0 0,0 0-15 0,0 0-3 0,0 0-1 0,0 9 0 16,-11 0-45-16,8 7-16 0,-4 3 9 0,3-3-9 16,4 2 35-16,-3 7 1 0,-4-3 1 0,3 10 0 15,-6-4-23-15,10 0-5 0,-7 10-1 16,3-4 0-16,1-5 2 0,-8 11 0 0,11-5 0 0,-7 2 0 15,7 1 3-15,-4-3 1 0,4-7 0 0,0 6 0 16,0-6-3-16,0-2-1 0,0 2 0 0,0-3 0 16,-3 0-10-16,3-6 12 0,0-7-12 0,0 4 12 15,0 0-27-15,0-4-5 0,0-6 0 0,0 4-1 16,0-10 21-16,0 0 0 0,-7 0 12 0,7 0-4 16,0 0-114-16,0 0-23 15,0 0-5-15,-4-10-920 0</inkml:trace>
  <inkml:trace contextRef="#ctx0" brushRef="#br0" timeOffset="170425.772">2067 10265 403 0,'0'0'36'0,"0"0"-36"0,0 0 0 0,0 0 0 16,0-7 209-16,0 7 35 16,4-9 8-16,3 6 0 0,-7 3-130 0,3-7-26 0,-3-2-6 0,4 9-1 15,-4 0-21-15,7-6-4 0,4-4 0 0,-8 10-1 16,-3 0-13-16,4-3-2 0,6-3-1 0,-3 6 0 16,4 0-7-16,-4-3 0 0,0 3-1 0,7 0 0 15,-3 0-1-15,-1 0 0 0,4 0 0 0,-3 0 0 16,3 0-6-16,0 0-2 15,-3-6 0-15,3 6 0 0,7 0-30 0,-7 0 8 0,7-4-8 0,0-2 0 16,-3 6 39-16,3-3 5 0,4-3 0 0,0-1 1 16,-1 4-28-16,1 3-5 0,-4-6-2 0,4 6 0 15,-4-3-2-15,4 3-8 0,-1-6 12 0,1 3-4 16,-4 3-8-16,4-7 10 0,0 7-10 0,-1 0 10 16,1-3-10-16,3-3 0 0,-7 6 0 0,1 0 0 15,2-3 0-15,1-4 0 0,0 7 0 0,3-9 0 16,4 3 0-16,-8 6 0 0,5-10 0 0,2 7 0 0,-9-3 20 15,2-3 12-15,1 5 3 0,3-2 0 0,-3-3-5 0,0 2-1 16,3-2 0-16,-4 6 0 0,1-3-29 0,0-4 0 16,0 10 0-16,-1-9 0 0,-3 9 0 0,4-3-21 15,0-4 3-15,-1 7 1 0,1 0 17 0,3 0 0 16,-3 0 0-16,3 0 0 0,-10-6 0 0,7 6 0 16,-1 0 0-16,29 0 0 0,-28 0 0 15,-7 0 0-15,6-3 0 0,1 3 17 0,3 0-2 16,-10-6-1-16,7 6 0 0,-1-3-22 0,8-4-5 15,-7 4-1-15,-1 3 0 0,1-6 14 0,0 6 0 16,7-3 0-16,-4-3 0 0,-4 6 0 0,8-4 0 16,-7 4 0-16,3-6 0 0,-7 6 8 0,4 0 5 15,0 0 1-15,6 0 0 0,-6 0-14 0,0 0 0 16,-1 0 0-16,-2 0 0 0,6 0 0 0,-3 0 0 0,-4 6 0 16,3-6 0-16,1 0-8 0,0 0-5 0,0 0-1 15,6 0 0-15,-6-6 14 0,0 6 0 0,-1 0 0 0,1 0 0 16,0-6 0-16,-1 3 0 0,1 3 0 0,0 0 0 15,0-7 0-15,-1 4 0 0,1-3 0 0,3 6 0 16,-10-3 0-16,6-3 0 0,1 2 0 0,0-2 0 16,-4 6 0-16,0 0 0 0,4 0 0 0,-4 0 0 15,-3 0 0-15,6 0 0 0,-2 0 0 0,-1 0 0 16,3 6 8-16,-6-6-8 0,7 0 0 0,-4 0 0 16,0 0 0-16,-7 0 0 0,7 0 0 0,-3 0 0 15,0 0 0-15,-1 0 0 0,-3 0 0 0,4 0 0 16,0 0 8-16,-1 0-8 0,-3-6 0 0,8 6 0 15,-8 0 10-15,0 0-2 0,0 0 0 0,4 0 0 0,-4 0-8 0,-4 0 0 16,4 0 0-16,-3 0 0 0,0 0 0 16,-4 0 0-16,3-3 0 0,-3 3 0 0,-7 0 0 0,0 0 0 15,0 0 0-15,0 0 0 0,0 0 0 0,0 0 0 16,0 0 0-16,0 0 8 16,0 0-28-16,0 0-7 0,0 0-1 0,0 0 0 15,0 0-121-15,0 0-25 0,-7 0-5 0,4 0-879 0</inkml:trace>
  <inkml:trace contextRef="#ctx0" brushRef="#br0" timeOffset="170892.028">5405 9935 460 0,'0'0'41'0,"0"0"-33"0,0 0-8 0,0 0 0 16,0-6 116-16,0 6 22 0,0 0 4 0,0 0 1 16,0 0-51-16,0 0-11 0,-7 0-1 0,7 0-1 15,0 0-19-15,0 0-4 0,0 0-1 0,0 0 0 0,0 0 9 0,0 0 3 16,0 0 0-16,0 0 0 0,-4 0 9 0,-3 0 1 15,7 0 1-15,0 0 0 0,0 0-16 16,0 0-3-16,-7 6-1 0,7-6 0 0,0 0 9 0,-4 10 1 16,1-1 1-16,-1 1 0 0,4-1-27 0,-7 7-6 15,4-4 0-15,3 10-1 0,-7 0-8 0,7 0-2 16,-4 0 0-16,1 3 0 0,3 3-9 0,0-3-1 16,-7 4-1-16,3-1 0 15,4 3-1-15,-7-3 0 0,7 1 0 0,-7-1 0 0,3 3-3 0,1-3-1 16,3 1 0-16,-4 5 0 0,4-6-9 0,0 7 12 15,0-1-12-15,0 1 12 0,0-4-12 0,0-6 12 16,0 3-12-16,0 4 12 0,0-4-12 0,0-3 8 16,0-3-8-16,-7 3 8 0,7 3-8 0,0-9 0 15,0 6 9-15,0-6-9 0,0-3-11 0,-3-4-6 16,3 4-2-16,0-7-814 0,-7 1-163 16</inkml:trace>
  <inkml:trace contextRef="#ctx0" brushRef="#br0" timeOffset="171725.8869">2060 10983 345 0,'0'0'31'0,"0"0"-31"0,0 0 0 0,0 0 0 16,0 0 224-16,0 0 40 0,0 0 7 0,0 0 1 15,0 0-96-15,0 0-19 0,-3 0-4 0,3 0-1 16,0 0-52-16,0 0-10 0,0 0-2 0,0 0-1 16,0 0-19-16,0 0-3 0,0 0-1 0,0 0 0 15,0 0-51-15,10 6-13 0,-6-6 0 0,6 9 0 16,1-9 0-16,3 10 0 0,-3-4 0 0,3-3 0 16,0 3 0-16,7-2 0 0,-7 5 0 0,7-3 0 15,4-6 54-15,-4 10 8 0,-3-10 2 0,3 9 0 16,7-9-52-16,4 0-12 0,-4 6 0 0,4-6 0 15,-4 0 0-15,7 0-12 0,1-6 3 0,-1 6 0 16,0 0 9-16,1 0 0 0,2 0 0 0,-2-3 0 0,-1-3 0 16,7 6 11-16,-10 0-3 0,10 0 0 0,-3 0-8 15,7 0 0-15,-7 0 0 0,7 0 0 0,-11 0 0 0,4 0 0 16,-4 0 0-16,4 0 0 0,3 0 0 0,-7 0 0 16,4 0 0-16,7 0 0 0,-11 0 12 0,8 0-2 15,-1 0-1-15,7 0 0 16,-10 0-9-16,7 0-12 0,-11 0 2 0,11-7 1 0,-7 4 9 0,0 3 0 15,3 0 0-15,-3-6 0 0,0 6 0 0,-4 0 0 16,4 0 0-16,3 0 0 0,-6 6 9 0,-1-6 4 16,4 0 1-16,-4 3 0 0,0-3-14 0,-7 7 0 15,8-7 0-15,-1 0 0 0,-3 0 0 0,-4 0-18 16,4 6 2-16,-1-3 1 0,-2-3 15 0,2 6 0 16,-2-3 0-16,9 4 0 0,-9-4 30 0,2-3 9 15,-2 6 1-15,2-3 1 0,-2 4-23 0,2-4-5 0,-6-3-1 16,3 6 0-16,0-6 0 0,1 6-1 0,2-6 0 0,1 3 0 15,-4-3-11-15,1 0 0 0,-1 0 0 0,4 0 0 32,3-3-50-32,0-3-12 0,0 0-2 0</inkml:trace>
  <inkml:trace contextRef="#ctx0" brushRef="#br0" timeOffset="178495.155">21086 15683 1422 0,'-15'-9'63'0,"8"9"13"0,4-6-61 0,-1 2-15 0,-3-2 0 0,0 3 0 16,4-6 122-16,-1 2 22 0,4 4 4 0,0 3 0 15,-3-6-38-15,-1-4-8 0,4 10-2 0,0 0 0 16,0 0-38-16,0 0-8 0,0 0-2 0,0 0 0 16,7 0-23-16,0-6-5 0,0 3 0 0,0 3-1 15,0 0-23-15,7 0 9 0,4 0-9 0,0 0 0 16,-1 0 0-16,5 0 0 0,-1 0 0 0,7 0 0 16,0 0 0-16,4-6 0 0,-4 6 0 0,4 0 0 15,0-3 0-15,-1-4 0 16,1 4 0-16,0-3 0 0,0 6 0 0,6-9 0 0,5 9 0 0,-11-4 0 15,-4-2 0-15,0 0 0 0,11 3 0 0,3 3 0 16,-7-6 0-16,1 2 0 0,-1-2 0 0,4 6 0 16,0 0 0-16,-4 0 0 0,-3 0 0 0,-1 6 0 15,12-2 0-15,-5 2 0 0,-6-3 0 0,4 3 0 0,-1 4 0 16,4-1 0-16,-4 0 0 0,4 1 0 0,-4-1 11 0,0-3-11 16,4 4 10-16,-4-1-10 0,-3-9 0 0,0 7 0 15,3-7 0-15,4 3-10 0,-4-3 18 0,0 0 4 16,1 6 1-16,3-6 0 0,3 0-13 0,0 3 9 15,-10 3-9-15,3 4 8 0,4-7-8 0,-4 9 0 16,1 1 0-16,-1 3 0 0,-3-7 0 0,3 10 0 16,0-3 0-16,8-4 0 0,-1 4 0 0,-3-7 0 15,-1 1 0-15,5-1 0 0,-4-3 0 0,6-6 8 16,-2-6 0-16,3 6 0 0,0-9-8 0,-4-7 12 16,4 7-12-16,7-4 12 0,-8-3-2 15,1 7 0-15,4 0 0 0,3-1 0 0,-4 4-18 0,0 3-4 0,1 3-1 16,-1 3 0-16,-3-3 13 0,0 9 0 15,0 4 0-15,3-1 0 0,-3 4 0 0,0-3 0 0,0 2 0 0,-7-5 0 16,-1-1 0-16,-2 7 0 16,2-7 0-16,1 1 0 0,0-4 0 0,0-3 0 0,0 6 0 0,14-9 0 15,-4 0-12-15,-3 0 0 0,0 0 0 0,0 0 0 16,3 0 24-16,-3 0 4 0,-7 0 2 0,-1 0 0 16,1 0-18-16,0 0 0 0,0 0 0 0,3 0 0 15,4 7 0-15,-4-7 0 0,1 0 0 0,3 0 0 16,-1 0-11-16,-2 0-5 0,-1-7-2 0,4 7 0 15,-4-9 51-15,4 6 11 0,0-3 1 0,3-4 1 16,-3 4-30-16,4-4-5 0,-1 1-2 0,4 0 0 16,0-1-9-16,-4 1 0 0,1 3 0 0,3 2 0 15,-4-2 0-15,4 3 0 0,0-6 0 0,3 2 8 0,-3 4 0 16,0-3-8-16,4 3 12 0,-1-3-4 0,-3-1-8 0,3 4 0 16,-3-3 0-16,7-4 0 0,0 7 36 0,4-6 4 15,3-1 2-15,3-2 0 16,-3 3-30-16,0-1-12 0,-3 1 11 0,3-1-11 0,-4-2 0 0,1-1 8 15,-1 4-8-15,-3 6 0 16,-3-7 0-16,-4 4 0 0,-7 3 0 0,-4-3 0 0,0 6 0 0,-10 0-18 16,0 0 2-16,3 9-880 15,-3-3-177-15</inkml:trace>
  <inkml:trace contextRef="#ctx0" brushRef="#br0" timeOffset="181697.155">28328 15006 691 0,'0'0'30'0,"0"0"7"0,0 0-29 0,0 0-8 16,0 0 0-16,0 0 0 0,0 0 291 0,0 0 57 0,0 0 11 0,0 0 2 15,0 0-212-15,0 0-42 16,0 0-9-16,0 0-2 0,0 0-29 0,0 0-7 16,0 0 0-16,0 0-1 0,0 0-26 0,-3 6-5 15,-1-3 0-15,-3 7-1 0,-4 5-3 0,-3-5-1 0,0 5 0 0,0-2 0 31,-4-4-51-31,-3 13-9 0,0-3-3 0,3-6-745 0,-3 2-150 0</inkml:trace>
  <inkml:trace contextRef="#ctx0" brushRef="#br0" timeOffset="183509.636">29485 14291 1587 0,'0'0'70'0,"0"0"15"0,0 0-68 0,0 0-17 0,-3-9 0 0,3 2 0 16,-4-2 140-16,4 6 24 0,-7-4 4 0,4-2 2 15,-5 9-36-15,1-9-7 0,-3-1-2 0,-1 4 0 16,-3 6-100-16,4 0-25 0,-5 6 0 0,1-6 0 16,0 3 0-16,0 10 0 0,0-1 0 0,-4-2 0 15,1-1 0-15,3-2 0 0,3 2 0 0,4 0 0 16,0 1 0-16,0 5 0 0,0-5 0 0,3-1 0 15,4-9 0-15,0 10 0 0,4-1 0 0,-1 0 0 16,1 1 0-16,-1-1 0 0,1-2 0 0,3 2 0 16,7 0 0-16,0 1-14 0,0-1 2 0,4 1 0 15,0-1 3-15,-1 0 1 0,1 7 0 0,0-7 0 0,-1 1-5 16,-3-1-1-16,0 7 0 0,0-7 0 0,-3 1 38 16,0-1 8-16,-1 1 2 0,-6-1 0 0,3 7-34 0,-4-7 0 15,1 0 0-15,-1 1 0 0,-3-1 0 0,-3 1 0 16,-4 5 0-16,3-5 0 0,-3 5 0 0,0-5 0 15,-3-1 0-15,-1 7 0 0,0-7 0 0,-3 1 0 16,-3 2 0-16,3-2 0 0,-4-4 0 0,0 3 0 16,-3 1 0-16,7-4 0 15,-4 4-35-15,4-7-13 0,-3-3-4 0,6-3-701 16,8-4-141-16</inkml:trace>
  <inkml:trace contextRef="#ctx0" brushRef="#br0" timeOffset="183689.408">29792 14673 518 0,'0'0'46'0,"0"10"-37"0,0-7-9 0,0 10 0 15,-3-1 325-15,-4-2 63 0,-1-1 13 0,1 0 3 16,-3-2-276-16,-1 2-54 0,-3 0-11 0,4 7-3 16,-1-6-17-16,-3-1-4 0,0 0-1 0,0 1 0 15,0-4-81-15,3-3-16 0,0-3-3 0,11 0-589 16,0 0-117-16</inkml:trace>
  <inkml:trace contextRef="#ctx0" brushRef="#br0" timeOffset="184045.067">30064 14451 633 0,'14'-16'56'0,"-11"7"-44"0,4-1-12 0,0 1 0 0,-3 0 244 0,0 2 46 16,-1-2 10-16,-3-1 1 0,0 1-97 0,0 0-20 15,-3 2-4-15,3 4-1 0,-8-6-79 0,5 9-16 16,-4-6-4-16,0 6 0 0,-4 6-64 0,1-3-16 15,-1 3 0-15,1 10 0 0,-1-4 23 0,0 4 4 16,-3 3 1-16,7 0 0 0,-3 6-40 0,3-6-8 16,-1 6-2-16,8-6 0 15,0-1-38-15,4 1-8 0,3-3-2 0,0 0 0 16,4-7 18-16,-1 0 3 0,1-6 1 0,3-3 0 16,-3 0-26-16,3 0-5 0,0-9-1 0,-4 6 0 0,4-13 64 0,-3 7 16 15,0-7 0-15,-1 7 0 0,-3-10 18 0,0 10 6 0,0-7 2 16,-3 6 0-16,-1 1 10 0,-3 0 1 0,0-1 1 15,0 1 0-15,0 3 21 0,0-4 4 0,0 7 1 0,0 3 0 16,0 0 0-16,0 0 0 0,0 0 0 0,0 0 0 16,0 0-49-16,4 3-15 0,0 7 8 0,-1-1-8 15,4 7 0-15,-3 2 0 0,-1 1 0 16,1 3 0-16,3-3 0 0,-4 0 0 0,4 0 0 0,0 6 0 31,-3-6-29-31,6-1 0 0,-2 1 0 0,2-3 0 0,-3 3-212 16,4-4-43-16</inkml:trace>
  <inkml:trace contextRef="#ctx0" brushRef="#br0" timeOffset="184186.313">30536 14827 460 0,'0'0'20'0,"0"0"5"16,0 0-25-16,0 0 0 0,-3 6 0 0,-4-2 0 0,-4 2 323 0,1-3 59 15,-1-3 12-15,-3 9 2 0,3-2-330 0,1 2-66 16,-4 0-14-16,-4 1-809 0</inkml:trace>
  <inkml:trace contextRef="#ctx0" brushRef="#br0" timeOffset="184555.287">30783 14253 1152 0,'0'0'102'0,"0"0"-82"0,0 0-20 0,0 0 0 16,0 0 248-16,0 0 44 15,0 0 10-15,-3 0 2 0,-4 0-164 0,0 0-32 0,0-6-6 0,-4 12-2 16,4-3-53-16,-4 7-11 0,1 6-3 0,-1-7 0 16,4 10-13-16,-3-4-4 0,3-5 0 0,0-1 0 15,3 7-16-15,1-4 0 0,3-5 0 0,0 2 0 16,0-6 0-16,7 4 0 0,-4-4 0 0,8 3 0 16,-4 0-12-16,3-3 3 0,1 4 1 0,3-4 0 15,4 3 8-15,-4-3-10 0,-4 7 10 0,4-4-10 16,-3-3 10-16,3 3 0 0,0 4 0 0,-3-10 0 15,-1 9 0-15,1 0 0 0,-4-2 0 0,-3 2 0 16,-4 1-19-16,3-1-1 0,1 0-1 0,-1 1 0 16,-10-4 21-16,7 3 0 0,4 1 0 0,-4-1 0 15,-4 1 0-15,1-1 0 0,-4 0 0 0,3 1 0 16,-7-1 0-16,4 7 0 0,-3-7 0 0,-1 1 0 16,1-1-69-16,-1 1-10 0,0-4-1 0,-3-3-1 15,4 3-211-15,3-6-41 0,-14-9-9 16,6-7-2-16</inkml:trace>
  <inkml:trace contextRef="#ctx0" brushRef="#br0" timeOffset="184739.055">31175 13764 1944 0,'0'0'86'0,"0"10"18"0,0-1-84 0,4 0-20 0,-4-2 0 0,-4 2 0 16,4 0 142-16,0 7 24 0,0-3 5 0,-4 5 1 15,4-2-73-15,-7 3-15 0,0-3-2 0,-3 2-1 16,-1 1-54-16,1-3-11 0,-1 6-3 0,0-6 0 31,1 9-125-31,-4-7-26 0,3 1-5 0</inkml:trace>
  <inkml:trace contextRef="#ctx0" brushRef="#br0" timeOffset="185216.425">30515 14880 172 0,'0'0'16'0,"0"0"-16"0,0 0 0 0,0 0 0 16,0 0 320-16,0 0 62 0,0 0 12 0,0 0 2 15,-3 0-237-15,3 0-48 0,-7-3-10 0,7 3-1 16,-7 0 22-16,0 3 5 0,0-3 1 0,-1 10 0 15,1-4-103-15,-3 4-25 0,-1-1 0 0,-3 7 0 16,4-4-24-16,-1-2-11 0,0-1-1 0</inkml:trace>
  <inkml:trace contextRef="#ctx0" brushRef="#br0" timeOffset="187004.345">28624 14335 460 0,'0'-19'41'0,"0"3"-33"0,0 1-8 0,0 5 0 16,-3-2 284-16,3-4 54 0,0 0 11 0,-4 4 3 15,4-4-129-15,-3 7-26 0,3-1-5 0,-4 1 0 16,1-1-102-16,3 10-20 0,0 0-4 0,0 0-1 16,-4-6-1-16,4 6 0 0,0 0 0 0,0 0 0 15,7 6-42-15,-3 13-9 0,-1 0-1 0,4 6-1 16,-3 3-11-16,3 7 0 0,-3 3 0 0,3 12-11 15,0-13 3-15,0 10 0 0,3-3 0 0,-3 0 0 0,4 0-4 16,-4-9-1-16,4-1 0 0,-4-6 0 0,-4 1 13 0,4-11-12 16,4 4 12-16,-1-9-12 0,-3 3 12 0,0-7-12 15,4 0 12-15,-4-9-12 0,4 0 12 0,-1 0 0 16,1-6 0-16,-1-3 0 0,1-10 0 0,3-6 0 16,-3 3 0-16,-1-6 0 0,1-7 18 0,-1 1-3 15,-2-1-1-15,2-3 0 0,-6 4-3 0,3-1-1 16,-4-8 0-16,1 5 0 0,-4 3-10 0,0-2 0 15,0 9 9-15,0-4-9 0,0 4-15 0,0 0-7 16,3 9-2-16,-3-6 0 16,0 9-129-16,0 4-27 0,0-4-4 0,-3 7-536 0,-1 2-108 15</inkml:trace>
  <inkml:trace contextRef="#ctx0" brushRef="#br0" timeOffset="187128.73">28639 14398 2224 0,'0'0'49'0,"0"0"11"0,0 0 1 0,0 0 1 0,0 0-50 0,7 9-12 0,-7-9 0 0,10 0 0 15,1 0 97-15,3 6 17 0,0-12 3 0,4 6 1 16,6-9-78-16,1 2-16 0,3-2-4 0,4-1 0 16,0 1-12-16,-1-7-8 0,1 4 10 0,0 2-10 15,-4-5-127-15,7 5-31 0,-3-8-6 0,-4 11-2 16</inkml:trace>
  <inkml:trace contextRef="#ctx0" brushRef="#br0" timeOffset="188861.543">31482 14372 1904 0,'-11'-3'84'0,"11"3"18"0,-3-6-82 0,3 6-20 15,0 0 0-15,0 0 0 0,0 0 114 0,0 0 18 0,0 0 4 0,-4 9 1 16,4 1-87-16,-3-1-18 0,-1 7-3 0,4 3-1 15,0 0-20-15,4-1-8 0,-8 7 0 0,4-6 0 16,4-3 0-16,3 3 0 0,-4-4 0 0,8-2 0 16,-4 3 0-16,7-7 0 0,-3 0-10 0,-1-9 10 15,4 0 0-15,0 0 0 0,4-3 0 0,-4-6-8 16,4 0 8-16,-4-4 0 0,0 0 0 0,0-2 0 16,-3 5 11-16,-1-8 1 0,-3 8 0 0,0-6 0 15,1 7 6-15,-5-10 2 0,1 10 0 0,-1 3 0 16,1 2-6-16,-4 4-1 0,0 0 0 0,0 0 0 15,0 0-13-15,0 0 0 0,0 0 0 0,7 4 0 0,-4 11 0 16,4-5 0-16,-3-1 0 0,3 0-10 0,-4 1 10 16,4 6 0-16,-3-7 0 0,3-3-8 15,-3-3 8-15,6 7 0 0,-3-10 0 0,4 0 0 0,-1 0-12 0,1-10 0 16,-4 7 0-16,4-12 0 16,3 5-11-16,0-6-2 0,0-2-1 15,-4-1 0-15,1 0 5 0,0-6 1 0,-1 6 0 0,1-6 0 0,-8-3 20 0,4 3 0 16,0-3 0-16,-3-1 0 0,3-2 0 0,-3 3 12 15,-4-1 0-15,7 4 0 0,0 7 18 0,-4-1 4 16,4 0 1-16,-3 3 0 0,3 7-25 0,-4-1-10 16,1 4 8-16,-4 6-8 0,0 0 0 0,10 6 0 15,1 4 0-15,-4-1 0 0,-3 10-12 0,-1 0 0 16,-3 6-1-16,0 3 0 0,0-3-9 0,-3 10-2 0,-1-7 0 16,1 7 0-16,3-1 8 0,-4-3 2 15,1 4 0-15,-1-4 0 0,0-3 14 0,1-6-9 0,-4 3 9 0,7-6-8 16,-4 3 8-16,4-9 0 0,-3 2 0 0,-1-11-8 15,4 5 8-15,0-9 0 0,0 0 8 0,0 0-8 16,0 0 32-16,0 0 3 16,4-9 0-16,3 5 0 0,0-5-7 0,4 3-2 0,-4-4 0 0,3 1 0 15,4 0-26-15,-3 2 8 0,-1 4-8 0,1-3 0 16,0 3 0-16,3-4 0 0,-4 7 0 0,4-3 0 16,-3-3 0-16,0 6-11 0,-1 0 11 0,1 0-12 15,-4 0-1-15,3-3-1 0,5 3 0 0,-8-6 0 16,3 6-2-16,-3 0-1 0,4 0 0 0,-1 0 0 15,4 0 0-15,-3 0 0 0,0 0 0 0,-1 0 0 0,4 0 17 16,0 0-8-16,-3 0 8 0,0-7 0 0,3 4-8 16,-4 3 8-16,4-6 0 0,-3 3 0 0,0 3-15 0,-1-6 4 15,-3 6 1-15,-7 0 0 0,0 0 33 0,4-4 6 16,-4 4 2-16,0 0 0 0,-4-9 2 0,1 3 1 16,-1-4 0-16,-3 7 0 0,4-3 9 0,-8 6 1 15,4-6 1-15,0 12 0 0,-4-6-21 16,4 6-5-16,-3-3-1 0,-1 7 0 0,4-1-18 0,0 1 0 15,0-1 8-15,-4-3-8 16,4 4 0-16,4-1-19 0,3 0 4 0,0-9 1 16,0 10-26-16,0-10-6 0,3 6-1 0,4-3 0 15,4-3-22-15,0 0-5 0,-1 0-1 0,4 0 0 16,0 0 14-16,4-3 2 0,0-3 1 0,-1 6 0 16,1 0 18-16,-4 0 3 0,-3 0 1 0,-1 6 0 15,4-3 5-15,-3 4 2 0,3 2 0 0,-3 7 0 16,-4-4-23-16,3 4-4 0,-3 0 0 0,4-4-1 0,-8 7 26 0,4-3 6 0,-3-1 1 0,-1-2 0 15,5-4 24-15,-1 1 0 0,0-1 0 0,-4 4 8 16,-3-13 8-16,0 0 1 0,0 0 1 0,0 0 0 16,0 0 22-16,0 0 4 0,0 0 0 0,0 0 1 15,0 0 16-15,0 0 3 0,7-7 1 0,-3-2 0 16,3 3-12-16,0-4-2 0,0 1-1 0,0 6 0 16,4-4-31-16,-4-2-7 0,3 9 0 0,4-9-1 15,-3 9-11-15,3-7 0 0,0 7 0 0,-3 0 0 16,3-9 0-16,3 9 0 0,-2-10 0 0,2 10 0 15,-3-9 0-15,0 6 0 0,1-3 0 0,-1 3 0 16,-4-4 0-16,1 1 0 0,-4-3 0 0,0 5 8 16,-4-2 11-16,1 3 1 0,-4-3 1 0,0 6 0 0,-4-10 18 15,-3 7 3-15,0-9 1 0,-3 9 0 16,-1-7-11-16,1 4-1 0,-5-4-1 0,1 10 0 0,4 0-5 0,-4 0-1 16,0 7 0-16,3 2 0 0,0 1-12 0,1-1-2 15,-1 7-1-15,1 2 0 0,-1 1-9 0,4 0 0 16,0 9 0-16,3-3 0 0,1 4 0 0,-1-4-9 15,4 3 9-15,4-3 0 16,-4-6-60-16,3 6-4 0,1-6-2 0</inkml:trace>
  <inkml:trace contextRef="#ctx0" brushRef="#br0" timeOffset="189463.463">29108 15702 1728 0,'-18'6'76'0,"18"-6"16"16,-3-6-73-16,-1 3-19 0,-3-3 0 0,0 6 0 0,0-10 208 0,-4 10 37 15,4-6 8-15,-3 6 2 0,-1 0-168 0,-3 0-34 16,0 6-6-16,0 0-2 0,0-2-25 0,-1 11-6 16,1-2-1-16,0-4 0 0,-3 7-3 0,3 0-1 15,-1-4 0-15,1 4 0 0,4 3-1 0,-1-10-8 16,1 7 12-16,2-7-4 0,5 1-8 0,-1-1 0 16,1 7 0-16,6-7 8 0,1 4-8 0,3-4 0 15,4 7-10-15,3-7 10 0,0 0-12 0,0-2 12 16,4-4-13-16,-1 6 5 0,1 4 8 0,-1-10-13 15,-2 6 5-15,2-2 8 0,-3-4 0 0,-3 6 0 0,0 1 12 16,-1-4-4-16,1 3-8 0,-4-2 0 0,-4-4 0 16,1 6 0-16,-1-3-15 0,1 4-5 0,-4-10 0 0,0 9-1 15,0-6 21-15,0 10 0 0,-7-1 0 0,0-2 8 16,-4-4 8-16,1-3 0 0,-1 7 1 0,-3-4 0 16,0-3-17-16,0 3 0 0,-4-6 0 0,0 0 0 15,-3 7 0-15,4-14 0 0,-5 7 0 0,5-9-9 16,3 3-23-1,3 2-4-15,4-5 0 0,0 0-1 0,7-7-203 16,7 0-41-16,7-12-8 0,7-6-2 0</inkml:trace>
  <inkml:trace contextRef="#ctx0" brushRef="#br0" timeOffset="190087.979">29319 15784 1472 0,'0'0'65'0,"0"0"14"16,0 0-63-16,0 0-16 0,0 0 0 0,0 0 0 0,0 0 111 0,4 6 19 15,-1-6 4-15,4 9 1 0,1-9-23 0,-1 7-5 16,7-4-1-16,0-3 0 0,3 6-67 0,5-6-14 16,-1 3-2-16,7-6-1 0,-3-3-22 0,-1 6 0 15,-2-10 0-15,2 10 0 0,1-9 34 0,-4 9 2 16,-3-6 1-16,3 6 0 15,-3-10-59-15,-1 10-12 0,1-3-2 0,-8-3-1 16,1 3-93-16,0-4-18 0,-4 7-4 0,-7 0-771 0</inkml:trace>
  <inkml:trace contextRef="#ctx0" brushRef="#br0" timeOffset="190292.182">29443 15900 1152 0,'-18'25'102'0,"11"-16"-82"0,-3-3-20 0,-1 4 0 16,0-1 212-16,1 1 39 0,3-4 7 0,3-3 2 15,4-3-112-15,-3 9-21 0,3-9-5 0,0 0-1 16,0 0-69-16,10 0-13 0,1-3-3 0,3-3-1 16,7 6-15-16,-3-9-2 0,3-1-1 0,0 4 0 0,0-4-9 0,4 1-8 15,-4 0 12-15,-3-1-12 16,-1 1-12-16,1 3-8 0,0 2-3 0,3-2 0 16,-7 3-81-16,4-3-17 0,-4 3-3 0,3 3-929 15</inkml:trace>
  <inkml:trace contextRef="#ctx0" brushRef="#br0" timeOffset="190491.039">29736 15561 2660 0,'0'0'59'0,"-4"6"12"0,-3-6 2 0,0 6 1 0,-4-2-59 0,1 2-15 15,3-3 0-15,-4 6 0 0,1 1 83 0,-1 5 13 16,0 1 4-16,1 3 0 0,-1 0-61 0,1 9-12 15,-4 0-3-15,7-3 0 0,-4 4-14 0,0 5-10 0,1 7 12 0,-1-10-12 16,1 13 0-16,-1-9 0 0,4 2 0 0,-7 13-12 31,3-12-114-31,1 0-22 0,3-4-5 0</inkml:trace>
  <inkml:trace contextRef="#ctx0" brushRef="#br0" timeOffset="191431.097">30533 15552 1267 0,'-7'0'112'0,"-4"0"-89"15,8 0-23-15,-8 0 0 0,1 0 272 0,-1 0 51 16,-7-4 9-16,4 4 3 0,4 0-190 0,-8 4-37 16,0-4-8-16,4 6-2 0,0 3-54 0,0-3-12 15,0 4-1-15,0-1-1 0,-4 4-14 0,4-7-4 16,7 3 0-16,-4 1 0 0,1-1-12 0,6 1 0 15,-3-1 0-15,4 1 0 0,-1-4 0 0,1 3 0 0,3-3 0 0,7 4 0 16,-4-7 0-16,4 6-10 16,0 1 10-16,4-1-12 0,3 7-6 0,-3-7-2 0,3 7 0 0,-4-3 0 15,8 2 20-15,-7-5 16 16,3-4-4-16,-4 3 0 0,4 4-12 0,1-7 0 0,-1 4 0 0,0 5 0 16,0-5 0-16,0 2 0 0,0-2 0 0,0-1 0 15,-3 7 0-15,-4-7 0 0,0 0 0 0,-4-2 0 16,-3 2 8-16,-3-6-8 0,3 4 11 0,-4 2-11 15,1 0 14-15,-1 1-4 0,-6-1-1 0,-4 1 0 16,3 5 6-16,-7-5 1 0,4-1 0 0,-7 1 0 16,3-1-7-16,1-3-1 0,-4 4 0 0,3-1 0 15,0-9-64-15,4 9-14 16,-3-9-2-16,6 0-1 0,0 0 73 0,4 0 19 0,0 0 1 0,4-9 1 16,-1 6-231-16,4-10-46 0,7 10-10 15</inkml:trace>
  <inkml:trace contextRef="#ctx0" brushRef="#br0" timeOffset="191731.132">30780 15639 691 0,'0'0'61'0,"0"0"-49"16,0 0-12-16,0 0 0 0,0 0 284 0,7 10 55 16,-7-10 10-16,0 9 3 0,-4-3-152 0,1 4-29 15,-1-7-7-15,1 9 0 0,-4-2-81 0,-4-1-16 16,8 4-3-16,-8-4-1 0,4 4-22 0,-4-1-4 0,1-2-1 0,3 9 0 15,0-10-9-15,0 7-3 0,0-7 0 0,0 7 0 16,-4-7-11-16,7 1-2 0,-3 5-1 0,4-5 0 16,-4 2-2-16,7-2-8 0,-4-4 12 0,4 3-4 15,0 7-8-15,0-13 0 0,4 6 0 0,3-2 0 16,0-4 0-16,0-3 0 0,4 6 0 0,-4-3 0 16,3-3-8-16,1 0 8 0,-1 0 0 0,1 0 0 15,0 0-13-15,-1-3 1 0,4 3 1 0,-3 0 0 31,3 0-26-31,-3-6-6 0,-1 6-1 0,4-3 0 0,-3 3-160 16,3-7-32-16,-4 4-6 0</inkml:trace>
  <inkml:trace contextRef="#ctx0" brushRef="#br0" timeOffset="191883.906">30857 15774 1382 0,'-7'0'123'0,"7"0"-99"0,0 0-24 0,0 0 0 0,-7 0 246 0,-3 10 44 16,3-10 9-16,3 6 1 0,-3 3-168 0,4 1-35 15,-4-1-6-15,3 0-2 0,-7 1-47 0,8 6-10 16,-4-1-1-16,3 4-1 0,4 0-30 0,-3 0 8 16,3-1-8-16,-4 8 0 15,4 2-20-15,4-9-6 0,-4 6-2 0,3-10 0 16,1 4-129-16,-1-3-27 0,1-4-4 0</inkml:trace>
  <inkml:trace contextRef="#ctx0" brushRef="#br0" timeOffset="192231.149">30999 15765 1713 0,'14'6'76'0,"-7"-3"16"0,0-3-74 0,0 0-18 0,0 0 0 0,0 0 0 16,4 0 134-16,-1 0 23 0,-3 0 5 0,0 10 1 16,0-10-87-16,0 6-16 0,0 3-4 0,-3 1-1 15,-1-4-36-15,1-3-7 0,3 3-2 0,-3-3 0 16,-1 7-10-16,-3-4 0 0,0 4 9 0,0-1-9 15,-3 0 0-15,-1 7 0 0,-7-3 0 0,4-4 0 16,4 7 0-16,-8-7 0 0,1 7-11 0,-1-7 11 16,4 7 0-16,-3-4 0 0,-5-2 0 0,5-1 0 15,-1 1 0-15,4-1 20 0,0-3-4 0,4 4 0 16,-4-4 16-16,7-3 4 0,0-3 0 0,0 0 0 16,0 0-6-16,0 0-1 0,0 0 0 0,0 0 0 15,7 6-20-15,0-6-9 0,3 0 8 0,1 0-8 16,3-6 0-16,0 6 0 0,0-3 0 0,0-3 0 15,4 6-28-15,-4-3-7 0,0-4-1 0,-3 7-1 16,-1 0-40-16,1 0-8 0,-1 0-2 0,1-6-658 16,-4 6-132-16</inkml:trace>
  <inkml:trace contextRef="#ctx0" brushRef="#br0" timeOffset="193165.4539">31754 15683 979 0,'0'0'87'0,"-4"-9"-70"0,4 3-17 0,0 2 0 15,-4-5 228-15,1 3 41 16,-1-4 9-16,-3 7 2 0,0-3-128 0,0-4-24 0,-3 10-6 0,-1 0-1 16,4 0-48-16,-4 0-9 0,1 10-3 0,-1-10 0 15,1 9-30-15,-4 1-7 0,7-1 0 0,-4 1-1 16,4 5-23-16,0 4 8 0,3-3-8 0,4 3 0 15,0-1 0-15,4 1 0 0,3-3-10 0,0 3 10 16,4-10-26-16,-4 7 2 0,3-7 0 0,4 1 0 31,0-4-28-31,1-3-6 0,-5-3-1 0,1 0 0 0,3-3-5 16,-4-3 0-16,-3 6-1 0,4-7 0 0,-7-2 33 0,3 6 8 0,-4-7 0 0,-3 4 1 16,7-3 23-16,-7-1 0 0,0 1 0 0,0-1 8 15,-3 1-8-15,-1 0 10 0,1-7-10 0,3 7 10 16,-4 2 2-16,4-2 0 0,-3-1 0 0,3 1 0 15,0 0 16-15,0 5 3 0,7-2 1 0,-4-3 0 16,4 3-23-16,0 6-9 0,0-4 8 0,4-2-8 0,-4 6 0 0,4 0 0 16,-1 0 0-16,1 0 0 0,-1 10 0 15,4-10 0-15,-3 6 0 0,0 3 0 0,-1 1-24 16,1-1 4-16,-4 7 0 0,3-7 0 16,-3 1-9-16,0 8-2 0,-7-8 0 0,4 5 0 15,-8-2 20-15,4 3 11 0,-3-7-12 0,-1 0 12 0,1 7 0 0,-1-6 0 16,1-1 0-16,-4-3 0 0,3-3 0 0,4-3 12 15,0 0-3-15,0 0-1 0,0 0 32 0,0 0 5 16,0 0 2-16,0 0 0 0,0 0 17 0,4-9 4 16,-1 0 1-16,1-7 0 0,3 3-6 0,0-5-2 15,4 2 0-15,3 0 0 0,-4-3-37 0,8 7-7 0,-1-4-1 16,-2 7-1-16,2-1-15 0,1 1 0 0,0-1-12 16,-1-2 12-1,4 3-156-15,-3 5-24 0,0-2-4 0</inkml:trace>
  <inkml:trace contextRef="#ctx0" brushRef="#br0" timeOffset="193517.7">32604 15363 2379 0,'-14'-3'105'0,"10"3"23"0,-6-6-103 0,-1 6-25 0,-3 0 0 0,-4 6 0 16,4-3 88-16,3 7 13 0,1-4 3 0,-1 3 0 0,-3 7-66 0,-3-3-13 15,2 5-2-15,5-2-1 0,-8 3-22 0,11 0 0 16,-3 6 0-16,6-9 8 0,1 2-8 0,6-5-13 16,1 9 3-16,3-10 1 0,0 4-3 0,7 0 0 15,0-4 0-15,-3 4 0 0,-1-3 12 0,1-4 0 16,3 3 0-16,0 1 0 0,-4-4 0 0,5 1 0 16,-1-4 0-16,0 4 0 0,0-1 0 0,-3 0 0 15,3 7-9-15,-4-13 9 0,1 7 0 0,-4-4 0 16,-7-6 0-16,7 9 0 0,0 1 0 0,-4-1 0 15,-3-9 0-15,0 6 8 0,0-6-8 0,0 13 0 16,0-7 9-16,0 4-9 0,-7-1 0 0,4 0 0 16,-4 1-10-16,0-1 10 15,0 1-153-15,-4-4-24 0,-3 3-5 0</inkml:trace>
  <inkml:trace contextRef="#ctx0" brushRef="#br0" timeOffset="194128.786">32604 15922 288 0,'0'0'25'0,"0"0"-25"0,0 0 0 0,0 0 0 15,7 0 161-15,-7 0 27 0,0 0 6 0,0 0 1 16,0 0 29-16,0 0 5 0,0 0 2 0,0 0 0 16,0 0-54-16,0 0-10 0,0 0-3 0,-7 3 0 15,3 6-48-15,-3 0-11 0,0-2-1 0,0 2-1 16,0-6-40-16,-4 10-8 0,4-4-2 0,-7-6 0 15,4 7-35-15,-1-1-7 0,4 1-2 0,0-4 0 16,-7 3-9-16,3 1 0 0,-3-10-10 0,0 9 10 16,-4-3-60-16,4-2-7 0,0 2-1 15,0-3 0-15,3-3-47 0,1 0-9 16,3 6-3-16,3-6-609 0,4 0-123 0</inkml:trace>
  <inkml:trace contextRef="#ctx0" brushRef="#br0" timeOffset="194462.552">32851 15668 576 0,'0'0'25'0,"0"0"6"0,0 0-31 0,0 0 0 0,0 0 0 0,0 0 0 16,0 0 400-16,0 0 75 0,0 0 14 0,0 0 3 16,0 0-315-16,0 6-63 0,-7 3-13 0,0 1-2 15,0-1-51-15,-1 0-11 0,1 1-1 0,0-1-1 16,0-2-18-16,-3 2-3 0,3 7-1 0,-4-7 0 15,0 0-13-15,4 1 11 0,0-1-11 0,-3 1 10 16,3 5-10-16,0-5 10 0,-4-7-10 0,8-3 10 16,-4 9 2-16,3-2 1 0,4-7 0 0,0 9 0 15,0-9-13-15,0 6 11 0,4-3-11 0,3 4 10 16,0-4-10-16,0 3 0 0,3-3 0 0,1-3 0 16,3 6 0-16,-3-2 0 0,3-4 0 0,0 6 0 15,3-6-12-15,-2 0 12 0,-1 0-12 0,0 0 12 31,0 0-52-31,0 0-4 0,-3 0 0 0,-1-6 0 0,4 6-165 16,0-4-34-16</inkml:trace>
  <inkml:trace contextRef="#ctx0" brushRef="#br0" timeOffset="194643.8839">32868 15799 748 0,'0'0'33'0,"-7"0"7"0,0 0-32 0,7 0-8 15,-7 0 0-15,0 7 0 0,7-7 361 0,-7 3 71 16,4 3 13-16,-5-3 3 0,8-3-275 0,-7 9-55 15,7 1-11-15,-3-4-3 0,-1 4-50 0,1-1-10 16,3 7-3-16,-4-4 0 0,1 4-28 0,3 3-5 16,0-1-8-16,0 1 11 0,0 3-19 0,0-3-4 15,0-6-1-15,0 2 0 16,0 4-91-16,3-3-19 0,1-4-3 0</inkml:trace>
  <inkml:trace contextRef="#ctx0" brushRef="#br0" timeOffset="195102.927">33002 15765 1713 0,'0'0'76'0,"0"0"16"0,0 0-74 0,0 0-18 0,0 0 0 0,11 6 0 16,-4-3 134-16,4-3 23 0,-4 0 5 0,3 10 1 15,1-10-67-15,-4 6-12 0,0 3-4 0,7-9 0 16,-7 10-47-16,4-4-9 0,-4-3-3 0,0 3 0 15,-4-3-21-15,1 4 8 0,-4-7-8 0,0 9 0 16,0-6-12-16,-4 4-8 0,1 2 0 0,-1 0-1 16,1 1-11-16,-4-1-1 0,-4-3-1 0,1 4 0 0,-1-1 34 0,0-2 0 15,4 2 0-15,-7-6 0 0,7 6 10 0,-3 1-1 16,6-4 0-16,-3-3 0 0,3 4 11 16,-3-7 3-16,7 0 0 0,0 0 0 0,0 0 17 0,0 0 3 15,0 0 1-15,4 9 0 16,-4-9-29-16,3 9-6 0,4-2-1 0,1 2 0 0,2-6-8 0,1 7 0 15,-1-4 0-15,4-3 0 0,1 10-8 0,-1-10 8 16,0 6 0-16,0 1 0 16,0-4 0-16,-3 3 12 0,-4-6-2 0,3 10 0 0,-3-10 9 0,-3 6 1 15,-1-2 1-15,-3 2 0 0,0-6 5 0,-3 7 1 16,-1-4 0-16,1 3 0 0,-8 1-3 0,1-1-1 16,-1 7 0-16,-3-13 0 0,0 6-23 0,0 4 0 15,-4-4 0-15,0-6 0 0,1 7 0 0,6-4 0 0,1-3 0 16,2 4 0-16,-6-7-9 0,7 0-7 0,-7 0 0 0,4 0-1 31,-1 0-127-31,0-7-24 0,4 4-6 0</inkml:trace>
  <inkml:trace contextRef="#ctx0" brushRef="#br0" timeOffset="-208502.8259">27644 13309 1497 0,'0'0'133'0,"0"0"-106"0,0 0-27 0,0 0 0 16,0 0 146-16,0 0 24 0,0 0 5 0,-4 7 1 0,-3-4-26 0,0 3-5 15,-4 3-1-15,1 1 0 0,-1 2-118 0,-3 4-26 16,0 3 0-16,-4 6 0 16,4-6-28-16,0 6-2 0,0 0 0 0,0-3-733 15,0-3-146-15</inkml:trace>
  <inkml:trace contextRef="#ctx0" brushRef="#br0" timeOffset="-207926.8299">27633 12889 691 0,'-10'10'61'0,"10"-10"-49"0,0 6-12 0,0-3 0 16,-4 6 168-16,4-2 30 0,0 2 6 0,4-6 2 15,3 7-68-15,0-4-14 0,0-3-2 0,0 3-1 16,7-6-41-16,0 0-9 0,4-6-2 0,-1 3 0 0,8-3-39 0,-4-4-8 15,-3 1-2-15,6-1 0 0,-6-2 6 0,0-4 1 16,-1 7 0-16,1-7 0 16,-7-3-43-16,-1 10-9 0,1-7-2 0,-4 7 0 15,-4-4 27-15,1 4 0 0,-1-4 0 0,-3 4 0 0,4 0 32 0,-8-1 12 16,1 1 3-16,-1-1 0 0,1 4-24 0,-4-3-5 16,-4 5-1-16,1-5 0 0,-1 3 20 0,0-4 4 15,-3 10 1-15,0-9 0 0,0 9-11 0,0 0-3 16,0 0 0-16,0 0 0 0,0 9-8 0,0-2-3 15,3 2 0-15,0 0 0 0,8 1-9 0,-4 9-8 16,3-4 9-16,4-2-9 0,-3 9 0 0,3-3 0 16,3 3 0-16,1-7 0 0,-4 10 0 0,3-6 0 15,4 0 0-15,0-3 0 0,0-4 0 0,4 4 0 16,-4 0-8-16,4-4 8 0,-1-2-12 0,1-1 0 16,-1 0 1-16,1-2 0 15,0 2-33-15,3-3-6 0,-7-3-2 0,3-3 0 16,4 7-131-16,-6-7-26 0,-1 3-6 0</inkml:trace>
  <inkml:trace contextRef="#ctx0" brushRef="#br0" timeOffset="-207527.5209">28004 12651 576 0,'0'0'51'0,"0"0"-41"0,0 0-10 0,0 0 0 15,7 6 309-15,0-3 60 0,-4 4 12 0,4 2 3 16,0 0-256-16,0-2-52 0,0 2-9 0,4 0-3 0,-4 1-17 0,0-1-4 16,4 1-1-16,-4-1 0 0,3-3-31 0,1 7-11 15,-1-7 0-15,1 4 9 0,-4-1-9 0,4 0 0 16,-4 1 0-16,0-1 8 0,0 1-8 0,-4-4-9 16,-3-3 9-16,4 10-13 15,3-10-22-15,-4 6-4 0,-3-9-1 16,-3 10 0-16,3-10-70 0,0 0-14 0,0 0-4 0,0 0 0 15,-4 6 79-15,4-6 15 0,0 0 3 0,-3 0 1 16,-4-6-3-16,3 2-1 0,-3-2 0 0,4 3 0 0,-1-3 78 0,1-4 16 16,-4-5 4-16,3 5 0 0,1 1 51 0,-1 6 10 15,1-4 3-15,-5 4 0 0,5 3-128 0,-4 3-15 16,0 4-8-16,0-4-1 0,-4 6 38 0,1 7 8 16,3 0 2-16,-1-4 0 0,-2 7 32 0,-1-3 8 15,4 2 0-15,-3-2 1 0,3 3-52 0,-4-3-13 0,4-4 0 0,-4 7 0 16,4-3 0-16,4-7 0 0,-4 0 0 0,3 1 0 31,4-10-79-31,0 0-18 0,0 0-4 0,0 0-872 0</inkml:trace>
  <inkml:trace contextRef="#ctx0" brushRef="#br0" timeOffset="-206988.096">28113 12685 518 0,'-18'0'23'0,"11"0"5"0,0 0-28 0,0-9 0 16,4 9 0-16,-1-9 0 0,0 9 300 0,1-10 56 0,-1 10 10 0,1-6 2 16,3 3-227-16,-4-4-45 15,4-2-10-15,-3 6-2 0,3 3-35 0,0-6-7 0,0 3-2 0,0 3 0 16,0-7 6-16,0 7 1 0,0 0 0 0,0 0 0 16,0 0 2-16,0 0 1 0,0 0 0 0,0 0 0 15,0 0-18-15,0 0-4 0,0 0-1 0,7 0 0 16,3 10-17-16,-2-1-10 0,-1 0 12 0,3 1-12 15,1 6 0-15,-1-1 0 0,-3 4 0 0,0 0 0 16,4 0 0-16,-4 0-12 0,0-1 3 0,4 7 1 16,-4-6-16-16,0-3-4 0,-4 3 0 15,4-4 0-15,0-2-16 0,4 3-4 0,-4-7-1 0,0 0 0 16,-3 1-172-16,3-4-35 0</inkml:trace>
  <inkml:trace contextRef="#ctx0" brushRef="#br0" timeOffset="-206737.25">28360 12579 1933 0,'0'0'85'0,"0"0"19"0,0-10-84 16,0 1-20-16,0 9 0 0,0 0 0 0,0 0 104 0,0 0 16 15,-7 0 3-15,-4 9 1 0,4-2-59 0,-7 2-11 16,0 10-2-16,-4 0-1 0,-3-4-23 0,7 7-5 0,0 3-1 0,-4 4 0 15,1-4-22-15,-1 3 8 0,-3-3-8 0,3 0 0 16,-3-3 0-16,3 3 0 0,1-6 0 0,-1 3 0 16,7-10 0-16,-3 7 0 0,4-9 0 0,-1-1 0 31,4-3-115-31,4 4-27 0,3-10-6 0,0 0 0 0</inkml:trace>
  <inkml:trace contextRef="#ctx0" brushRef="#br0" timeOffset="-206530.033">28392 12660 1728 0,'3'22'38'0,"-3"-19"8"0,4 7 2 0,-4-1 0 0,3 1-39 0,1 5-9 15,-4 1 0-15,0-3 0 0,0 5 104 0,0-2 20 16,-4 9 3-16,1-6 1 0,3 0-52 0,-4 0-9 16,1-4-3-16,-1 4 0 0,8-3-51 0,-4-4-13 15,0-2 0-15,3-4 0 16,-3-6-100-16,0 0-22 0,4 9-5 0,-4-9-1 0</inkml:trace>
  <inkml:trace contextRef="#ctx0" brushRef="#br0" timeOffset="-206400.549">28413 12409 2253 0,'0'0'49'0,"0"0"11"0,0 0 1 0,-4-3 3 0,4 3-51 0,0 0-13 15,0 0 0-15,0 0 0 0,0 0 40 0,0 0 4 16,0 0 2-16,0 0 0 0,0 0-46 0,0 0-15 0,0 0 0 0,11 3-693 15,-1-3-138-15</inkml:trace>
  <inkml:trace contextRef="#ctx0" brushRef="#br0" timeOffset="-206223.8549">28688 12400 1209 0,'-11'9'53'0,"11"-9"12"0,-7 10-52 0,4-4-13 0,-1 4 0 0,-3 5 0 15,0-2 252-15,0 2 48 0,0 4 10 0,0 0 2 16,-4 0-165-16,1 3-33 0,6 0-6 0,-6 3-2 15,6 3-106-15,-3-3 0 0,4 3-22 0,3-3 3 16,0 1 39-16,3-4 7 0,1-4 1 0,3-2 1 16,3 0-46-16,1-4-10 0,-1-2-1 0,5-4-1 15,2-6-79-15,-3 3-16 0,0-6-4 0,-3 3-921 16</inkml:trace>
  <inkml:trace contextRef="#ctx0" brushRef="#br0" timeOffset="-206009.613">28385 12739 1958 0,'0'0'43'0,"0"0"9"0,0 0 1 0,0 0 3 0,0 0-45 0,0 0-11 15,10 0 0-15,1-3 0 0,-1-4 53 0,4 7 9 16,4-6 2-16,0 3 0 0,3 3 0 0,4-6 0 16,-1 2 0-16,4-2 0 0,1 3-52 0,-1-3-12 15,-3 3 0-15,3-4 0 16,-4 7-79-16,5-3-18 0,20-12-4 0,-7 5-1 0</inkml:trace>
  <inkml:trace contextRef="#ctx0" brushRef="#br0" timeOffset="-203116.764">23798 16568 1994 0,'0'0'88'0,"0"0"19"0,-7 0-86 0,0 0-21 16,0-4 0-16,-3-2 0 0,-4 6 150 0,-1-3 26 15,1 3 4-15,-3-6 2 0,-1 6-94 0,0 0-20 16,1 6-3-16,-4-3-1 0,3-3-54 0,0 6-10 16,1-2 0-16,3 2 0 0,-1-3 0 0,1 3 0 15,0-3 0-15,4 7 0 0,-4-4 0 0,6 3 0 16,1 1 0-16,0-1 0 0,0 1-11 0,4-1 11 0,3-3-8 0,3 4 8 15,1-1-16-15,-1 1 3 16,8-1 0-16,-4 0 0 0,7 1-2 0,0-1 0 0,0 4 0 0,0-10 0 16,4 6 7-16,-4-2 8 0,4-4-13 15,-4-3 5-15,4 6 8 0,-4-3 0 0,3-3-9 0,-3 6 9 16,-3-6 0-16,0 0 0 0,-4 10 0 0,0-10 0 16,-7 0 0-16,7 6 0 0,-4-3 0 0,1 7 0 15,-4-10 8-15,0 9-8 0,-4 0 8 0,1 1-8 16,-4 5-15-16,0-5-8 0,-7 6-1 0,3-4-1 15,-3-3 50-15,0 7 11 0,-4-6 1 0,0 5 1 16,1-5-38-16,-1-1 0 0,1 0 0 0,-1 1-12 16,0-10-21-16,4 6-5 0,4-3-1 0,-1-3 0 15,0 0-176-15,4-9-35 0,7 9-7 16</inkml:trace>
  <inkml:trace contextRef="#ctx0" brushRef="#br0" timeOffset="-202805.73">23887 16621 864 0,'0'0'76'0,"0"0"-60"15,3 9-16-15,1-3 0 0,-4 4 217 0,0-1 41 16,-4-6 8-16,1 13 2 0,-4-6-139 0,-4 5-27 16,4-2-6-16,0 2 0 0,-4 1-53 0,1-3-11 0,-1 2-1 0,1 1-1 15,-5-3-13-15,5 2-2 0,-1-5-1 0,1 5 0 16,6-2-3-16,-6-4-1 0,2-2 0 0,5 2 0 15,-4-6 15-15,3 3 3 0,4-6 1 0,0 0 0 16,0 0 17-16,0 10 3 0,0-10 1 0,0 0 0 16,0 0-40-16,0 9-10 0,7-3 0 0,0-2 0 15,1 2 0-15,2-6-12 0,1 0 2 0,-1 0 1 16,-3 0 9-16,7-6 12 0,4 6-2 0,-4-4-1 16,4-2-9-16,-4 6-9 0,-3-9 9 0,3 9-13 15,0-7-10-15,0 4-1 0,-7 3-1 0,4-6 0 31,-1 6-155-31,-3 0-32 0,4 0-5 0</inkml:trace>
  <inkml:trace contextRef="#ctx0" brushRef="#br0" timeOffset="-202632.875">23897 16756 1846 0,'0'0'82'0,"0"0"17"0,0 0-79 0,-3 6-20 15,-1-3 0-15,1 3 0 0,3-6 122 0,0 10 21 16,0-1 4-16,0 7 1 0,0-4-86 0,0 4-17 15,0 0-3-15,0 3-1 0,7-1-29 0,-4 11-12 16,-3-11 11-16,7 4-11 0,-3 0 0 0,3-3 0 16,0-3-13-16,0 3 4 15,-4-10-125-15,5 0-25 0,-5 1-5 0</inkml:trace>
  <inkml:trace contextRef="#ctx0" brushRef="#br0" timeOffset="-202250.146">24091 16611 576 0,'0'0'51'0,"0"0"-41"0,0 0-10 0,0 0 0 16,0 0 296-16,11 0 56 0,-4 0 12 0,-7 0 3 15,7 0-194-15,0 0-38 0,0 0-8 0,0 10-2 16,0-4-61-16,0-3-12 0,0 7-2 0,0-4-1 16,0-3-25-16,-3 3-4 0,-1 10-2 0,1-7 0 15,-1 1-6-15,-3-1-2 0,0 1 0 0,0-1 0 16,0 0-10-16,0 1 10 0,-3-1-10 0,3-2 10 15,-4 2-10-15,-3-6 0 0,4 6 9 0,-4-2-9 16,0 2 0-16,0 1 9 0,0-1-9 0,0-3 0 16,-1-3 11-16,5 4-11 0,-4-4 10 0,3 3-10 0,-3 0 24 15,7-6 0-15,-3 3-1 0,3-3 0 0,0 0 6 0,-4 10 2 16,4-10 0-16,0 0 0 0,0 0 0 0,0 0 0 16,0 0 0-16,0 0 0 0,0 0-18 0,0 0-3 15,0 0-1-15,4 6 0 16,3-3-9-16,0-3 0 0,-7 0 0 0,10 0 0 0,1 0 0 0,0 7 0 15,-1-14 0-15,1 7 0 0,3 0 0 0,-3 0 0 16,-1 0 0-16,4 0 0 16,-3 0-33-16,-1 0 1 0,1 0 0 0,3 7 0 15,-7-4-160-15,7 3-32 0,-3-3-7 0</inkml:trace>
  <inkml:trace contextRef="#ctx0" brushRef="#br0" timeOffset="-202076.765">24543 16988 2142 0,'0'0'95'0,"0"0"19"0,-4 9-91 0,1 1-23 0,-1 2 0 0,1 1 0 16,-4-7 92-16,0 6 13 0,-4-2 3 0,0 6 1 16,-3-7-180-16,0 7-36 0</inkml:trace>
  <inkml:trace contextRef="#ctx0" brushRef="#br0" timeOffset="-201289.746">24786 16800 518 0,'0'0'46'0,"0"0"-37"16,0 0-9-16,7 6 0 0,-7-6 256 0,11 3 48 16,-4 3 11-16,3-6 1 0,-2 0-178 0,2 0-36 15,4-6-7-15,0 3-2 0,0-3-31 0,-3-4-6 16,3 1-2-16,0-1 0 15,-3 4-26-15,-1-3-4 0,1-1-2 0,-4 1 0 0,4-1 8 0,-4 1 2 16,-7 3 0-16,3-4 0 0,1 7 6 0,-4-6 2 16,3 3 0-16,-3 6 0 0,-7-10-9 0,7 10-2 15,-3 0 0-15,-4-9 0 0,0 2-19 0,3 4-10 16,-3-3 10-16,3 6-10 0,-6 0 57 0,-1 0 6 16,1 0 1-16,-1 6 0 0,1-6-52 0,-1 3-12 15,-3 4 0-15,3 2 0 0,1-3 12 0,-1-2-1 16,1 5 0-16,2 0 0 0,1-2-2 0,0 2 0 15,0 0 0-15,0 10 0 0,4-9-9 0,-1 5 12 16,4 1-12-16,0-3 12 0,0 5-12 0,0-2 0 0,4 3 0 16,3 0 0-16,0 6 0 0,-4-6 0 0,8-1 0 0,-4-2 0 15,4 3 0-15,-1 0 0 0,1-4 0 0,-1-5 0 16,4-1 0-16,1 1 0 0,-5-4 0 16,1 3 0-16,-1-6-26 0,4-3 2 0,-3 7 1 0,3-4 0 31,0-3-33-31,0 6-6 0,0-6-2 0,1 0-751 0,-5 6-150 0</inkml:trace>
  <inkml:trace contextRef="#ctx0" brushRef="#br0" timeOffset="-201000.945">25107 16699 864 0,'0'0'38'0,"0"0"8"0,0 0-37 0,0 0-9 16,0 0 0-16,0 0 0 0,0 0 294 0,0 0 57 16,0 0 11-16,7 0 2 0,0-6-236 0,4 6-48 15,-11 0-10-15,7 0-2 0,4 9-24 0,-1-9-4 16,1 10-2-16,-1-4 0 0,1 3-10 0,3 1-3 16,-3-1 0-16,3 1 0 0,-4 5 1 0,1-5 0 15,-1 9 0-15,-3-10 0 0,4 7-11 0,0-7-3 16,-4 10 0-16,3-3 0 0,-3-4 12 0,0-6 1 15,0 10 1-15,1-7 0 16,-5 1-72-16,4-1-14 0,-3-6-4 0,-4-3 0 16,0 0-102-16,0 0-21 0,0 0-4 0,0 0-1 15,7-3-8-15,0-3-3 0,0-3 0 0,-4-1 0 0</inkml:trace>
  <inkml:trace contextRef="#ctx0" brushRef="#br0" timeOffset="-200780.843">25428 16655 633 0,'0'0'56'0,"4"-6"-44"0,-8-3-12 0,4 5 0 16,0 4 251-16,0 0 48 0,0 0 9 0,0 0 3 15,-3-6-50-15,3 6-9 0,0 0-3 0,-7 0 0 16,-4 0-148-16,4 10-29 0,-4-4-7 0,4 3-1 16,-3 1-5-16,-1 5-2 0,-3-2 0 0,0 6 0 15,3-4-28-15,-3 4-5 0,0 0-2 0,0 6 0 0,3 0-10 0,-3-6-3 16,4 9 0-16,-4-9 0 0,3 6-9 0,-3 3 0 16,3-6 0-16,1 0 0 0,-4-6-12 0,3-3-7 15,4 2-1-15,-4 1-1 16,4-4-100-16,0-5-20 0,0 2-4 0,7-9-693 15,0 0-138-15</inkml:trace>
  <inkml:trace contextRef="#ctx0" brushRef="#br0" timeOffset="-200600.5939">25520 16790 1994 0,'0'0'88'0,"3"10"19"0,1-1-86 0,0 0-21 15,-1 1 0-15,1 5 0 0,-4-5 120 0,0 6 20 0,3-4 4 0,-3 4 1 16,0-1-79-16,0-2-16 0,4-4-3 0,-1 1-1 16,1 5-34-16,-4-8-12 0,0-7 0 0,0 0 9 31,0 0-44-31,0 0-9 0,0 0-1 0,0 0-1 16,3-7-206-16,1-8-42 0,-4-13-8 0,0-1-2 0</inkml:trace>
  <inkml:trace contextRef="#ctx0" brushRef="#br0" timeOffset="-200435.616">25467 16505 2023 0,'0'0'89'0,"0"-3"19"0,0 3-86 0,0 0-22 0,-3-7 0 0,3 7 0 16,0 0 116-16,0 0 18 0,-4-9 4 0,4 9 1 15,0 0-32-15,0 0-7 0,0 0 0 0,0 0-1 0,0 0-79 0,0 0-20 16,0 0 0-16,0 0 0 16,0 0-18-16,7 9-7 0,0-9-2 0,4 7 0 15,3-4-204-15,0-3-41 0</inkml:trace>
  <inkml:trace contextRef="#ctx0" brushRef="#br0" timeOffset="-200255.182">25792 16514 1267 0,'0'0'112'0,"0"10"-89"16,0-1-23-16,0-3 0 0,0 10 250 0,0-3 46 16,-4 2 8-16,4-2 3 0,-3 9-168 0,3 0-34 15,0-4-6-15,0 8-2 0,0-1-46 0,0 0-10 16,0-3-1-16,0 9-1 0,0-9-23 0,0 3-5 15,0 3-1-15,0-9 0 0,3 3-10 0,1-3 0 16,3-7 0-16,-4-5 0 16,1 2-35-16,3-3-9 0,0-6-1 0,0-6-1 15,3 0-158-15,-2-4-32 0,-5 1-7 0</inkml:trace>
  <inkml:trace contextRef="#ctx0" brushRef="#br0" timeOffset="-200052.305">25636 16712 403 0,'0'0'36'0,"0"0"-36"0,-3 0 0 0,-4 6 0 16,0-6 376-16,7 0 69 0,0 0 14 0,0 0 2 15,0 0-299-15,0 0-60 0,7 3-12 0,3 3-2 16,4-6-28-16,4 7-6 0,3-7-1 0,0 3 0 0,4-3-30 0,-4 0-7 16,0 0 0-16,4 0-1 0,-4 0-15 0,1 0 0 15,2-3 0-15,-3-4 0 16,1 1-176-16,-1 3-28 0</inkml:trace>
  <inkml:trace contextRef="#ctx0" brushRef="#br0" timeOffset="-199013.655">26148 16994 864 0,'0'0'76'0,"0"0"-60"0,0 0-16 0,0 0 0 16,0 0 288-16,0 0 56 0,0 0 10 0,0 3 2 15,3 7-181-15,-3 2-37 0,-3-3-7 0,-1 1-2 16,1 2-47-16,-1-2-10 15,-6 6-1-15,3 2-1 0,-4-8-38 0,4 5-7 0,-4 4-1 0,1-3-1 16,-4 3-34-16,3-4-6 0,1-2-2 0,-1 3 0 16,-3-4-186-16,0-6-38 15</inkml:trace>
  <inkml:trace contextRef="#ctx0" brushRef="#br0" timeOffset="-197153.759">26726 16568 345 0,'0'0'31'0,"0"0"-31"15,0 0 0-15,0 0 0 0,0 0 211 0,0 0 36 16,0 0 7-16,0 0 2 0,0 0-40 0,0 0-8 15,0 0-2-15,0 0 0 0,0 0-69 0,0 0-13 16,0 0-4-16,0 0 0 0,0 0-36 0,0 9-7 16,-3 7-1-16,-1-4-1 0,4 13-42 0,-3-6-8 15,-4 6-1-15,3 3-1 0,4-3-15 0,-3 13-8 16,-4-3 8-16,3 8-8 0,1-5 0 0,-1 3 8 16,4-13-8-16,0 7 0 0,4-7 0 0,-1-3 0 15,1-6 0-15,3-4 0 0,0-2 0 0,0-4 0 16,-4-2 0-16,8-7-12 15,-7 0-95-15,3-7-19 0,0-2-4 0,-4 0-620 0,1-7-124 0</inkml:trace>
  <inkml:trace contextRef="#ctx0" brushRef="#br0" timeOffset="-196749.2839">26518 16881 403 0,'-14'6'17'0,"14"-6"5"15,-7 0-22-15,0 3 0 0,4-6 0 0,-4 3 0 16,-1 0 350-16,1 0 66 0,4 0 12 0,3 0 4 15,0 0-245-15,0 0-49 0,0 0-10 0,0 0-1 0,0 0-49 0,0 0-10 16,0 0-1-16,0 0-1 0,7 0-66 0,11 0-25 16,-1 0 1-16,4 3 0 0,1 4 24 0,-1-7 0 15,3 6 0-15,5-3-8 0,-1-3 8 0,0 0 0 16,0 0 0-16,1 0-8 16,2 0-20-16,-3-9-3 0,-3 9-1 0,0-10 0 15,3 1-20-15,-7 0-4 0,4-1 0 0,-4-6-1 16,-3 7 17-16,-1 0 4 0,-2-1 1 0,-1 1 0 0,-7-1 23 0,0 1 4 15,-4 3 8-15,1-4-13 0,-8 4 23 0,4 3 5 16,0 3 1-16,-7-6 0 0,4 3 32 0,-4-4 6 16,-4 7 2-16,0-3 0 0,4 3 24 0,-3 0 4 15,-1-6 2-15,1 12 0 0,-1-3-69 0,4-3-17 16,-4 7 0-16,1 2 0 0,-1-6 31 0,1 13 2 16,3-7 1-16,-4 10 0 0,4-3-15 0,0 2-3 15,0 1-1-15,0 6 0 0,3 0-7 0,1-3-8 16,3 3 11-16,0 4-11 0,0-10 0 0,3 2 0 15,1-2 0-15,3-6 0 0,0 3 0 0,0-7 0 16,0 0 0-16,4-2 0 16,3-4-39-16,-4-6-5 0,4-4 0 0,4-2-1 15,-4-10-160-15,0 3-32 0,4-6-7 0,3-3-700 0</inkml:trace>
  <inkml:trace contextRef="#ctx0" brushRef="#br0" timeOffset="-196414.8519">27199 16709 748 0,'0'0'67'0,"0"0"-54"0,0 0-13 0,0 0 0 16,0 0 267-16,0 0 50 0,0 0 11 0,11 3 1 15,-4 3-157-15,0-3-31 0,-4 3-6 0,1 4-2 16,-1-1-65-16,1 7-14 0,0-4-2 0,-1 4-1 0,-3 3-33 0,0 0-6 16,4 6-2-16,-4-6 0 0,3-4-10 0,-3 4 0 15,0 0 0-15,0-3 0 0,0-1 0 0,4-2 0 16,-4-4 0-16,0-2 0 0,0-7-14 0,0 0 5 16,0 0 1-16,0 0 0 0,0 0 8 0,3-7 0 15,1-5 0-15,-1-4 0 0,1 0 11 0,-4 4 1 16,3-7 0-16,1-3 0 0,3 3 8 0,-4 0 1 15,4 4 1-15,-3 2 0 0,3-2-10 0,4 5-3 16,-4 1 0-16,0-1 0 16,0 1-9-16,0 3 0 0,0 3 0 0,-4 3 0 0,4 0 0 0,1 0 0 15,-1 3 0-15,0 3-11 16,-4 3-21-16,4 1-4 0,-3-1 0 0,-1 10-1 16,1-3-30-16,-4 2-5 0,3-2-2 0,1-3 0 15,-1 2 7-15,-3 1 2 0,4-3 0 0,-1-7 0 16,1 3 13-16,-4-9 2 0,0 0 1 0,0 0 0 0,0 0 32 0,0 0 6 15,0 0 2-15,0 0 0 16,0-9-43-16,3 3-8 0,-3-4-1 0</inkml:trace>
  <inkml:trace contextRef="#ctx0" brushRef="#br0" timeOffset="-195567.739">27524 16862 806 0,'0'0'72'0,"3"-3"-58"0,1-3-14 0,-1 3 0 0,-3-4 237 0,4-2 45 15,-1 9 9-15,-3 0 1 0,0 0-111 0,0 0-22 16,4-6-5-16,-4 6-1 0,0 0-69 0,7 0-15 16,-7 0-2-16,7 6-1 0,0 3-39 0,-3 7-8 15,-1-3-2-15,1 2 0 0,-1 4-17 0,1-3 0 16,-4 3 0-16,0-1 0 15,-4 1-30-15,4 0-3 0,0-3-1 0,0-1 0 0,0-5 11 0,0-1 3 16,0 1 0-16,0-10 0 0,0 0-4 0,0 0-1 16,0 0 0-16,0 0 0 0,0 0 44 0,0 0 9 15,4-10 1-15,3 1 1 0,0-7-4 0,0 7-1 16,-4-7 0-16,4 4 0 0,-3-4-5 0,3 6-2 16,-3 1 0-16,-1 0 0 0,4-1-18 0,-3 4 8 15,3 3-8-15,0-3 0 0,-7 6 0 0,7 6 0 16,0-3 0-16,0 3 0 0,0-3-10 0,-3 7-9 15,-1 5-1-15,1-5-1 16,-1-1-23-16,1 7-4 0,-4-7 0 0,3 7-1 16,1-7-6-16,-4 1-1 0,0-1 0 0,0 1 0 0,0-10 36 0,0 0 8 15,0 0 0-15,0 0 1 0,0 0 11 0,0 0 16 0,0 0-4 0,3-10-1 16,1 1 17-16,3-1 4 0,-4-5 1 16,4-1 0-16,0 4-3 0,1-4-1 0,-5-3 0 0,8 10 0 15,-4-1-15-15,0 1-3 0,3-1-1 0,1 4 0 16,-4-3-10-16,4 9 0 0,-1 0 0 0,-3 0 8 15,4 0-8-15,-4 6-17 0,0-3 4 0,0 7 1 16,0-1-25-16,0 0-5 16,-3-2-1-16,3 2 0 0,-4 0-2 0,4 1-1 0,-3-1 0 0,3-2 0 15,0-7 2-15,-4 3 1 0,-3-3 0 16,11-3 0-16,-4-4 28 0,0-2 6 0,-3-1 1 0,-1 1 0 0,1 0 8 0,-1-1 0 16,-3 1 8-16,0 3-8 15,0-4 72-15,-3 1 9 0,3 2 3 0,0 7 0 0,-4-3-25 0,4 3-5 16,-7 0-1-16,7 0 0 15,0 0-29-15,-3 0-5 0,-5 10-2 0,5-1 0 0,-1 7-17 0,-3-4 0 16,4-2-11-16,3 5 11 16,-4 4-22-16,4-3 2 0,0-3 1 0,-3 2 0 0,3 1 3 0,3-7 0 15,-3-6 0-15,4 7 0 0,-4-10-2 0,0 0 0 16,3 0 0-16,8-3 0 16,-4-4-10-16,0 4-1 0,0-6-1 0,4-7 0 0,-8 1 30 0,4 5 0 15,0-9 0-15,0 10 0 0,0-4 0 0,-3 1 0 16,0 2 0-16,-1 7 0 0,1-6 20 0,-4 9-4 15,0 0 0-15,0 0 0 0,0 0 10 0,0 0 2 16,0 0 0-16,0 0 0 0,0 0 6 0,0 0 2 16,0 0 0-16,0 0 0 0,3 12-12 0,1-2-1 0,-1 2-1 0,1 1 0 15,-1-4-22-15,4 7 9 0,-7-7-9 0,4 10 0 16,-1-9 0-16,1-1-22 0,-1 0 3 0,1-2 1 31,-4-7-165-31,0 0-33 0,0 0-6 0,0 0-2 0</inkml:trace>
  <inkml:trace contextRef="#ctx0" brushRef="#br0" timeOffset="-195405.192">28155 16916 2098 0,'-10'9'46'0,"10"-9"10"0,0 0 1 0,-4 9 3 0,1-2-48 0,3 2-12 0,-4 0 0 0,1 1 0 0,3-1 72 0,-4-2 13 15,0-4 3-15,4 6 0 0,0-3-88 0,0 4-13 16,0-10-5-16,0 0-1037 15</inkml:trace>
  <inkml:trace contextRef="#ctx0" brushRef="#br0" timeOffset="-194478.3029">28152 16743 864 0,'0'0'38'0,"0"0"8"0,0 0-37 0,0 0-9 15,0 0 0-15,0 0 0 0,0 0 245 0,0 0 47 16,7 0 10-16,-7 0 2 0,0 0-188 0,7 3-36 0,0 7-8 15,3-4-2 1,1 3-124-16,0 1-25 0,-1-1-5 0,-3 7 0 16,4-4 35-16,-4 10 7 0,0-9 2 0,-4 6 0 0,1-1 32 0,-4 8 8 0,0-11 0 0,4 4 0 15,-4-3 25-15,0-4 7 0,0 4 2 0,0-7 0 16,0 1 2-16,3-4 1 0,-3-6 0 16,0 0 0-16,0 0 3 0,0 0 1 0,0 0 0 0,0 0 0 15,0 0 7-15,0 0 0 0,4-16 1 0,-1 7 0 16,4-7-7-16,-3 4-2 0,-1-4 0 0,4 0 0 15,0 7-6-15,0 0-2 0,-3-4 0 0,3 7 0 16,-4-4-12-16,5 4-2 0,-5 6-1 0,-3 0 0 16,0 0-17-16,7 0 0 0,0 0 0 0,0 6 0 15,-3-3 0-15,3 10-14 0,-4-4 1 0,1 1 0 16,3 2-26-16,-4-2-5 0,1 2 0 0,0 1-1 16,-1-4-26-16,1 1-5 15,-1-4 0-15,4-3-1 0,-3 3 5 0,3-6 0 0,0 0 1 0,0 0 0 31,-7 0 28-31,7-6 6 0,0 3 1 0,0-3 0 0,-7 6 59 0,4-3 12 0,3-4 2 0,0 7 1 0,0 0-6 0,-7 0-2 16,0 0 0-16,7 0 0 16,0 7-42-16,0-4-8 0,-7-3-1 0,7 0-1 0,0 9 43 0,0-9 9 15,-7 0 2-15,4 6 0 0,-4-6-32 0,3 4 0 16,-3-4 0-16,0 0 0 0,0 0 0 0,7 0 0 16,-7 0 0-16,0 0 0 0,0 0 29 0,7-4 0 15,0-2 0-15,-3 3 0 0,-4-3 31 0,0 6 5 16,0-10 2-16,0 10 0 0,0 0-46 0,0 0-9 15,0 0-1-15,0 0-1 0,0 0-10 0,0 0-14 16,-7 10 3-16,3-1 1 0,1-3 10 0,-1 10 0 16,1-3 10-16,-1 2-10 0,1-5 0 0,3 5-15 15,0-2 2-15,0-4 0 0,0 7 13 0,0-7 10 0,0 7-2 16,3-7 0-16,1 1-20 0,-1-7-4 0,-3-3 0 0,11 6-1 31,-4-12-24-31,0 6-5 0,0-9-1 0,3-1 0 0,1 1 38 0,0-7 9 0,-4 4 0 16,0-7 0-16,3-3-20 0,1 3-3 0,-4-3 0 0,0-3 0 15,0 0 23-15,0-3 0 16,4-1 0-16,-4-2 0 0,0 3 0 0,-4 0 0 0,1 3 0 0,-1-1 0 16,4 8 0-16,-3-1 20 0,3 0-3 0,-3 10 0 15,-4-1 17-15,3 1 3 0,-3 3 1 0,0 6 0 16,0 0 19-16,0 0 4 0,0 0 1 0,0 0 0 16,0 0-22-16,4 9-4 0,-4 0 0 0,0 1-1 15,3 5-4-15,-3 1-1 0,0-3 0 0,0 12 0 0,0 0-30 16,0-3 0-16,0 9 0 0,0-3 0 0,4 1 31 15,-1-1 3-15,-6-3 1 0,3 0 0 16,7-6-76-16,0-4-15 0,-4-2-4 0,4-4 0 16,0-2 21-16,1-4 4 0,2 3 1 0,-3-12 0 0,0 6 10 15,0-10 1-15,0 1 1 0,0-10 0 0,0 0 22 0,0 1 0 16,1-8 0-16,-1-2 0 0,-4 0 0 0,1-3 0 16,-4 2 11-16,0 1-11 0,3-6 37 0,-3 6 2 15,0 2 0-15,-3 1 0 0,3 7 20 0,0-1 4 16,-4 3 1-16,4 7 0 0,-3 5-12 0,3 4-1 15,0 0-1-15,0 0 0 0,0 0-4 0,-4 10-1 16,1-1 0-16,3 10 0 0,-4 0-4 0,4 6-1 16,0 3 0-16,0 16 0 15,0 0-56-15,4 9-12 0,-1 1-3 0,1 8 0 0,3 1 18 0,0-6 3 16,-4 8 1-16,8-2 0 16,-4-6-111-16,3-14-23 0,5 4-4 0</inkml:trace>
  <inkml:trace contextRef="#ctx0" brushRef="#br0" timeOffset="-193633.143">29623 16818 2419 0,'0'0'53'0,"0"-3"11"0,0-3 3 0,-4 3 1 0,1-3-55 0,-4 2-13 16,0-2 0-16,0 6 0 0,-4-3 54 0,0-3 8 15,-3 12 2-15,0-3 0 0,-3-3 0 0,-1 10 0 16,0-4 0-16,1 3 0 0,-1 1-52 0,0 5-12 16,1-2 0-16,3-4 0 0,-1 10 0 0,1-10 0 15,0 7 0-15,4-6 0 0,-1-1 0 0,4 0 0 16,-4 1 0-16,8-4 0 0,3 3 0 0,-4-2 0 15,4-4 0-15,0-3 0 0,4 6 0 0,3-3 0 16,4 4 0-16,-1-4 0 0,1 6 0 0,3-3-15 16,3-6 3-16,-2 10 1 0,2-1 11 0,-3-3 0 15,4-2 0-15,-4 5 0 0,-3-3 0 0,3 4 0 16,-4-1 0-16,1 1 0 0,0-4 0 0,-8-3 14 16,4 13-2-16,-3-7 0 0,-1 0-12 0,1 1-10 0,-8 5 2 15,1-2 0-15,-1 6 8 0,-6-3 0 0,2 2 0 0,-2-2 8 16,-1 3-8-16,-3-3 0 0,0 2 0 0,0-5 8 15,-4 3-8-15,1-1 0 0,-4-2 0 0,3-4 0 16,0-3-11-16,1-2-6 0,-1-4-2 0,7-4 0 16,1-2-119-16,3-3-24 15,7-10-5-15,3 0-911 0</inkml:trace>
  <inkml:trace contextRef="#ctx0" brushRef="#br0" timeOffset="-192485.105">29722 16636 2188 0,'10'-6'48'0,"-3"3"11"0,0-3 1 0,4 6 1 0,-4-3-49 0,0 3-12 15,0 3 0-15,-3 3 0 0,3 3 156 0,-4 1 29 16,-3 2 6-16,0 14 1 0,0-8-154 0,0 14-30 16,0-1-8-16,-3 10 0 0,-1 6 0 0,1-3 0 15,3 3 0-15,0 3 0 0,0-6 0 0,0-6 0 16,0-1 0-16,3-2 0 0,4-10 0 0,0-6 12 16,-3-4-4-16,3-2 0 15,0-7-128-15,3-3-26 0,-10-3-5 0,4-9-1 16,3 6 41-16,-4-13 8 0,-3 3 2 0,-3-2 0 15,-4 5-55-15,0-5-12 0,0 2-1 0,-7-3-1 16,0 7 8-16,-4-7 2 0,-3 7 0 0,0-4 0 0,-4-2 179 0,4-1 36 16,-7 7 7-16,6-10 2 0,1 9 114 0,0 1 23 15,3 3 5-15,1-4 1 0,6 1-85 0,4 9-17 16,-3-10-3-16,6 10-1 0,4 0-70 0,0 0-15 16,0 0-2-16,4-9-1 0,-1 3-13 0,8 3 0 15,3-4 0-15,7 7 0 0,0-9 0 0,4 0 0 16,-1-1-8-16,8 1 8 0,0-7 0 0,0 7 0 0,-1-1 0 0,-2-2 0 15,2 2 0-15,-2-2 0 0,-8 2 8 0,4 7-8 16,-8-3 0-16,1-3 9 0,-4 9-9 0,0-10 8 16,-7 10 0-16,0 0-8 0,-7 0 12 0,0 0-4 15,0 0 29-15,0 0 6 0,0 0 1 0,0 0 0 16,-7 10 0-16,0-1 1 0,-4 7 0 0,1 2 0 16,-1 8-26-16,-3-5-6 0,0 14-1 0,0-4 0 15,3 1-12-15,-3-7 0 0,4 3-9 0,3-3 9 16,3 0-10-16,4-12 10 0,-3 2-10 0,3-5 10 15,0 5-37-15,0-11-2 0,7-4 0 0,0 0 0 16,0-4 23-16,3-2 5 0,1-3 1 0,3-7 0 0,0 7 10 0,0-4 11 16,-3-2-3-16,3-4 0 0,0 3 17 15,-3 3 3-15,-4-2 1 0,0-1 0 0,3 4 20 0,-3 2 4 16,-3-6 1-16,3 7 0 0,-4 3-2 0,1 3-1 16,-4 3 0-16,0 0 0 0,0 0-17 15,0 0-3-15,0 0-1 0,7 3 0 0,-3 3-10 0,-1 3-1 16,1 7-1-16,-1-3 0 0,4-4-18 0,0 7 10 15,-3 3-10-15,3-1 8 0,-4-2-8 0,4 3 0 16,0-3 0-16,1-4 0 16,2 4-32-16,1-10-3 0,-1-3 0 0,4-3 0 15,1 0-58-15,-1-9-12 0,3-1-3 0,1-5 0 16,-4-4 4-16,4 0 1 0,-1-6 0 0,4-3 0 0,-3 3 103 0,-4-4 15 0,-3 4 5 16,-4 7 2-16,-7-11 2 0,3 11 1 0,-3-8 0 15,4 8 0-15,-4-7 44 0,3 6 9 0,-3 3 2 0,0-3 0 16,0 0-12-16,0 10-1 0,0 0-1 0,0 2 0 15,0 7-23-15,0 0-5 0,0 0-1 0,0 0 0 16,-7 10-14-16,4-1-3 0,-1 7-1 0,1 3 0 16,-1-4-19-16,1 10 0 0,-1-3 0 0,4 10 0 15,-3-1 0-15,3 0 0 0,-4-2 0 0,4 5 0 16,0-12 0-16,0 3 0 0,4-6 0 0,-1 0 0 16,1-3-25-16,-4-7-6 15,3-3-1-15,-3-6 0 16,0 0-52-16,0 0-12 0,0 0-1 0,0 0-1 0,0 0 0 0,0 0 0 0,-3-6 0 0,-1-3 0 15,-3-1 37-15,0 4 7 16,0 3 2-16,-4-4 0 0,-3 4 52 0,7-3 0 0,-3 3 0 0,3-3 8 0,-7 2 46 16,-1-2 9-16,5-3 1 0,-4 3 1 15,0 2 10-15,-8-2 1 0,8-3 1 0,0 9 0 0,4-3-31 0,-1 3-6 16,11 0-2-16,0 0 0 0,0 0-30 0,0 0-8 16,0 0 0-16,0 0 0 0,11 3 0 0,3-3-8 15,0 9 8-15,7-9-12 0,4 0 12 0,-1 0 0 16,1 0-9-16,3-3 9 0,-3-3 0 0,-4 3-9 15,-3-4 9-15,-1-2 0 0,5-1-15 0,-1 1 4 16,4 0 1-16,-4-1 0 0,0 1-5 0,7-7-1 16,-3-3 0-16,-4 10 0 0,-3-7 16 0,-4 7 0 15,-4-1 0-15,-3 1-9 0,0 0 17 0,-3-1 4 16,-4 1 1-16,-4 3 0 0,-3-4 30 0,0 10 5 0,-7-9 2 16,0 9 0-16,0 0 4 0,-4 0 1 15,4 0 0-15,-7 9 0 0,3-3-23 0,-3 4-4 0,4 2 0 0,-1 4-1 16,0 3-27-16,4 0 0 15,0 6 0-15,3 0 0 0,4-3 0 0,4 9 0 0,-1-3 0 0,4 1 0 16,7-4 0-16,0 3 0 0,4-3 0 0,3 0 0 31,4-3-46-31,-1-6-5 0,1-1-1 0,7-2 0 16,-4 3-121-16,4-13-25 0,3-3-5 0,0 0-892 0</inkml:trace>
  <inkml:trace contextRef="#ctx0" brushRef="#br0" timeOffset="-191979.774">29686 16684 1958 0,'0'0'87'0,"0"0"17"15,0 0-83-15,0 0-21 0,-7-4 0 0,7 4 0 16,0 0 158-16,0 0 27 0,0 0 6 0,0 0 1 15,0 4-103-15,-3 5-20 0,-1 0-4 0,4 10-1 0,-3 6-51 0,3 0-13 16,-7 10 0-16,7 2 0 16,-4 7 10-16,4 3-1 0,0-3 0 0,-3 0 0 0,3 0-9 0,0 3-12 15,0-6 2-15,3-3 1 16,-3-10-44-16,7 3-9 0,0-9-2 0,0-3-1152 16</inkml:trace>
  <inkml:trace contextRef="#ctx0" brushRef="#br0" timeOffset="-190540.8799">22641 16555 576 0,'0'0'25'0,"4"-6"6"0,-1-4-31 0,1 4 0 0,-4 6 0 0,0 0 0 16,3-3 398-16,-3 3 74 0,0 0 14 0,0 0 3 15,0 0-305-15,0 3-62 0,-3 6-12 0,-1 7-2 16,-6 3-54-16,6 6-10 0,4 0-3 0,0 3 0 16,-7 1-16-16,4 5-3 0,3 4-1 0,0 6 0 15,0-1-8-15,-4 1-1 0,4 3-1 0,4 4 0 16,-1-8-11-16,-3-5 0 0,-3 6 0 0,6-6 8 15,4-13-8-15,-3 3 0 0,-8-9 0 0,4-4 0 16,0 4-42-16,4-12-7 16,-4-7-2-16,0 0 0 0,-7-7-66 0,3-2-14 0,11-16-2 15,-3-3-1-15,-8 2-1 0,4-11 0 0,4-1 0 0,-1-6 0 16,1 0 32-16,-8 0 7 0,1 1 0 0,-1-1 1 16,8 6 95-16,-8 4 13 0,-6-1 6 0,6 4 1 0,8-4 60 0,-1 1 12 15,-6 9 2-15,-1 3 1 0,4-3-27 0,4 0-6 16,6 6-1-16,1 0 0 0,-8 3-36 0,8-3-7 15,7 4-2-15,-1 5 0 0,-6-2 28 0,3 5 6 16,0-2 1-16,11 0 0 0,-1 2-32 0,-2 4-7 16,-5 3 0-16,1 0-1 0,3 3-1 0,-3 4 0 15,-15-7 0-15,4 9 0 0,7 0 1 16,-3-2 0-16,-8 2 0 0,-3 1 0 0,-3 2-24 0,3 4-5 16,0-7-1-16,-7 7 0 0,-4-4 35 0,1 4 8 15,-1 0 0-15,1-4 1 0,-5 4-17 0,5-7-8 16,-4 10 8-16,3-9-8 0,4 5 32 0,-7 4 2 15,-11-9 0-15,11 5 0 0,11-12 26 0,-4 4 4 16,-11 2 2-16,7 0 0 0,1 1-22 0,3-10-4 0,7 0 0 16,-4 9-1-16,-6-2-23 0,10-7-4 0,7 3 0 15,-4 6-1-15,-3-3 1 0,7 4 1 0,7-1 0 0,0 1 0 16,4 5-24-16,-4-5-5 0,0 5 0 0,8-2-1 16,6 3 17-16,-7 2 0 0,-3-2 0 0,3-3 0 15,0 2 0-15,0-2 0 0,-3-1 0 0,-1 1 0 16,1-4-36-1,-4-2-4-15,0-4-1 0,0-3 0 0,-3 0-187 0,3 0-38 0</inkml:trace>
  <inkml:trace contextRef="#ctx0" brushRef="#br0" timeOffset="-190308.5559">23322 16138 1267 0,'0'0'112'0,"-7"9"-89"15,-3 1-23-15,2 5 0 0,1-2 290 0,0 3 54 16,-3 9 10-16,-1 3 2 0,1 10-188 0,-5 2-37 16,5 7-8-16,-1-3-2 0,4 10-56 0,-3-1-11 15,6 0-2-15,-3 4-1 0,4-4-11 0,3 7-3 16,0 2 0-16,3 1 0 0,1-7-24 0,3-5-5 16,3 2 0-16,4-6-8 0,4-13 0 0,0 4-17 15,6-3 1-15,1-1 1 16,3-6-143-16,4-3-29 0,7-6-5 0</inkml:trace>
  <inkml:trace contextRef="#ctx0" brushRef="#br0" timeOffset="-189247.287">30798 16470 864 0,'0'0'76'0,"0"0"-60"0,0 0-16 0,0 0 0 16,0 0 257-16,0 0 49 0,0 0 10 0,0 0 1 15,0 0-162-15,7 7-33 0,3-7-6 0,4 0-2 16,-3 3-28-16,-1 3-6 0,-6 3 0 0,7 1-1 16,3 5-24-16,0-2-5 0,-4 3-1 0,4-1 0 15,1 4-49-15,-5-6 0 0,1 12 0 0,-1-6-12 16,-3 6 28-16,0 0 5 0,0-3 2 0,-3 3 0 16,-4 3-1-16,0-3 0 0,-4-6 0 0,1 6 0 0,-1 3-6 15,-6 0 0-15,-1 4-1 0,1-4 0 0,-4 7-7 16,-8-1-8-16,5-3 11 0,-4 4-11 0,3-1 9 15,0-5-9-15,1-4 0 0,-1 0 9 0,0-6-9 0,4-1 0 16,0 1-10-16,4-3 10 16,-1-4-77-16,0-2-10 0,1-4-1 0,3 4-773 15,0-4-155-15</inkml:trace>
  <inkml:trace contextRef="#ctx0" brushRef="#br0" timeOffset="-188390.91">31274 16881 1267 0,'0'0'112'0,"0"0"-89"16,0 0-23-16,0 0 0 0,0 0 146 0,0 0 25 15,0 0 5-15,0 0 0 0,0 0-48 0,0 0-11 16,0 0-1-16,7 6-1 0,0-3-46 0,0 4-9 16,4-7-1-16,-1 6-1 0,1-3-32 0,3-3-6 15,0 6-2-15,0-6 0 0,7 0 14 0,-3 0 2 16,3-6 1-16,-3 6 0 0,3 0-35 15,-4-3 0-15,1-3-12 0,0 6 3 0,-4-7 1 0,0 4 0 16,-3 3 0-16,-1 0 0 16,-10 0-116-16,7 0-24 0,-7 0-4 0,0 0-544 0,0 0-108 0</inkml:trace>
  <inkml:trace contextRef="#ctx0" brushRef="#br0" timeOffset="-188181.203">31129 17188 1674 0,'-7'13'74'0,"7"-13"15"0,0 0-71 0,-7 6-18 0,3-3 0 0,4-3 0 16,0 0 140-16,0 0 24 0,0 0 4 0,4 10 2 16,3-4-86-16,0-3-16 0,0-3-4 0,7 0-1 15,0 0-24-15,4 0-5 0,-4 0-1 0,7 0 0 16,0 0-8-16,1-3-1 0,2-3-1 0,-2 6 0 16,2 0-12-16,-3-3-3 0,-3 3 0 0,0 0 0 0,-1-7-17 0,1 7-4 15,-4-3-1-15,-3 3 0 16,6-6-126-16,-6 6-26 0,-1 0-5 0</inkml:trace>
  <inkml:trace contextRef="#ctx0" brushRef="#br0" timeOffset="-187155.241">31806 17336 1119 0,'0'0'49'0,"0"0"11"0,0 0-48 0,0 0-12 16,0 0 0-16,0 0 0 0,0 0 107 0,4-10 18 15,-4 7 4-15,0 3 1 0,4-6-18 0,-1-3-4 16,1-1-1-16,-1 4 0 0,-3 6-22 0,7-3-4 15,-7 3-1-15,4-7 0 0,3-2-15 0,-4 0-3 16,-3 9-1-16,7 0 0 0,0-10-21 0,0 10-5 16,0-9-1-16,1 9 0 0,2-10 9 0,-3 10 1 15,4-6 1-15,3-3 0 0,0 9-27 0,0-10-6 0,0 7 0 0,0-3-1 16,7-3-11-16,-3 5 12 0,0-2-12 16,-1 0 12-16,1 3-12 0,-4-4 0 0,4 4 0 0,-1-3 0 15,-2-3 0-15,-1 9 0 16,0-10 0-16,-4 10 0 15,1-3-56-15,0-3-3 0,-1 0-1 0,-3 2-1131 0</inkml:trace>
  <inkml:trace contextRef="#ctx0" brushRef="#br0" timeOffset="-186913.9339">32297 16790 345 0,'0'0'31'0,"0"0"-31"15,0 0 0-15,-4 6 0 0,-3-2 520 0,0 5 99 16,4 0 19-16,-1-2 4 0,1 2-419 0,-1 7-84 16,-3-4-17-16,3 4-3 0,4-4-52 0,-3 10-11 15,-1-3-1-15,1 0-1 0,3 6-25 0,0-3-5 16,-4 3 0-16,4 3-1 0,0 7-15 0,0-1-8 16,4 1 8-16,-4 3-8 0,0-1 0 0,0 7 0 15,0 0 0-15,0-6 8 0,0 2-8 0,0-2-16 16,0 0 4-16,0 2 0 15,3-5-73-15,-3-4-15 0,0-6-4 0,4 4-1276 16</inkml:trace>
  <inkml:trace contextRef="#ctx0" brushRef="#br0" timeOffset="-123226.652">4583 638 1785 0,'0'-10'159'0,"-4"4"-127"16,1 3-32-16,-1-3 0 0,-3 2 125 0,-4-2 19 16,1-3 4-16,-1-1 1 0,1 10-52 0,-4-3-10 0,3 3-3 0,0 3 0 15,4-3-61-15,-3 10-13 0,-11-1-2 0,6 1-8 16,1-1 0-16,-3 3 0 0,3 10 0 0,-1-6 0 16,1-3 25-16,4 2-1 0,-4 4-1 0,3-9 0 15,4-1-23-15,3 7 0 0,-6-7 0 0,6 7 0 16,4-7 0-16,0-6 9 0,0-3-9 15,0 10 0-15,4-4 0 0,6 0 0 0,-6-3 0 0,3 7 0 16,4-1 0-16,3-3 0 0,0-6-10 0,0 4 10 16,-3 2 0-16,3-3 0 0,3-3-9 0,1 6 9 15,0-6 0-15,-1 0 0 0,4 7 0 0,-6-4 0 16,-1 6-8-16,3-9 8 0,-3 9 0 0,-3-2 0 16,-4-4-19-16,4 6 3 0,-4 1 1 0,3 2 0 15,-10 1 35-15,0-4 8 0,0 1 0 0,-7 5 1 16,4-5 7-16,-4 9 0 0,0-4 1 0,-4-2 0 0,0-1 6 15,-3 1 1-15,4 6 0 0,-4-4 0 0,-4-5-12 0,0-1-3 16,1 7 0-16,-1-7 0 0,-3 1-29 0,0-4-12 16,-4-3 1-16,7-3 0 0,-6 6 29 0,2-3 6 15,1-3 0-15,4 0 1 16,-4 0-49-16,6 0-9 0,-6-3-3 16,7 3-890-16,-4-6-178 0</inkml:trace>
  <inkml:trace contextRef="#ctx0" brushRef="#br0" timeOffset="-120830.159">3231 503 1958 0,'-21'-6'43'0,"18"6"9"0,-8 0 1 0,4 0 3 0,4 0-45 0,-8 0-11 16,7-4 0-16,-6 4 0 0,10 0 122 0,0 0 22 15,0 0 5-15,0-6 1 0,3-3-90 0,4 9-19 16,1-10-3-16,9 1-1 16,-3 3-29-16,11-4-8 0,7 7 0 0,-1-6 0 0,12 2 0 0,-8-2 0 15,7-4 0-15,4 1 0 0,-7 9 0 0,-4-7 0 16,8 4 0-16,-8 6 0 16,-7-9-46-16,4-1-4 0,-4 10-1 0,-3 0 0 15,-4-3-169-15,0-3-33 0</inkml:trace>
  <inkml:trace contextRef="#ctx0" brushRef="#br0" timeOffset="-120638.687">3690 371 1612 0,'-21'-9'72'0,"17"18"14"0,-10-9-69 0,7 6-17 0,-3-3 0 0,-1 4 0 16,4-4 234-16,-4 9 43 0,-3 1 9 0,7-4 2 16,4 7-185-16,3-3-37 0,-11 12-7 0,4 3-2 15,7-3-40-15,-3 10-8 0,3 2-1 0,0 7-8 16,0-6 11-16,0 6-11 0,-4-1 10 0,4-2-10 0,0 0 0 0,0 0 0 15,-7 6 0-15,7-13 0 16,0 13-152-16,0-3-32 0</inkml:trace>
  <inkml:trace contextRef="#ctx0" brushRef="#br0" timeOffset="-117572.968">4819 970 1036 0,'0'0'92'16,"0"0"-73"-16,0 0-19 0,0 0 0 15,0 0 202-15,0 0 37 0,-4-3 7 0,4 3 2 16,-3-6-102-16,3 6-20 0,0 0-4 0,-7 0-1 16,7-4-53-16,0 4-10 0,0 0-2 0,0 0-1 0,0 0-25 15,0 0-5-15,0 0-1 0,0 0 0 0,0 0-24 16,3 0-9-16,4 4 0 0,8 2 0 0,-5-3 9 0,4 3 12 15,0 1-2-15,0-4-1 16,-3 6-9-16,3-9-14 0,-3 10 3 0,-1-4 1 0,1-6 10 0,-1 0 0 16,-6 9 0-16,-4-9-8 0,0 0-8 0,7 3-2 15,-7 7 0-15,4 2 0 16,-8-9-8-16,-3 7-2 0,3 6 0 0,-3-13 0 0,-3 6 18 0,3-3 10 16,-4 4-12-16,1-1 12 0,-4 1-8 0,-1-1 8 15,5 0 0-15,-1-2 0 0,-3-1 0 0,4-3 12 16,-1 3 0-16,4-3 0 0,0-3 12 0,7 0 3 15,0 0 0-15,0 0 0 0,0 0-12 0,0 0-3 16,0 0 0-16,0 0 0 0,0 0-12 0,0 0 0 16,0 0 0-16,0 0 0 0,3 10 0 0,8-10 0 15,0 0 0-15,-1 6-10 0,4-3 10 0,-3 4 0 0,3-4 0 16,0-3 0-16,7 6 0 0,-10-3 0 0,3-3 0 16,-4 6 0-16,1-6 0 0,-11 0 0 15,0 10 0-15,0-10 0 0,7 9 10 0,0 1-2 0,-7-10-8 0,0 6 12 16,0 6 12-16,-7 1 3 15,4-4 0-15,-1 4 0 0,-7-4 2 0,1 1 1 0,-1-1 0 0,1 7 0 16,-4-7-10-16,3 7-1 0,-3-7-1 0,3-6 0 16,-3 4-6-16,0-1-2 0,4-3 0 0,-5 3 0 15,5-3-10-15,-1-3 0 0,1 10 0 0,-1-10 8 16,8 0-8-16,-12 0-11 0,12 0 3 0,3 0 0 16,-7 0-40-16,7 0-8 0,-7 0-2 0,7 0 0 15,0 0-186-15,0 0-36 0</inkml:trace>
  <inkml:trace contextRef="#ctx0" brushRef="#br0" timeOffset="-117324.0119">5285 995 1209 0,'0'0'108'0,"-7"10"-87"16,7-4-21-16,0 6 0 0,7-2 213 0,-14 15 39 16,7-9 7-16,0 2 1 0,0 1-140 0,7 6-28 0,-14 0-5 0,7-3-2 15,0-3-41-15,0 3-8 0,0-3-1 0,0 6-1 16,0-13-22-16,0 4-12 0,0-3 12 0,7-4-12 31,-7-3-131-31,0 4-33 0</inkml:trace>
  <inkml:trace contextRef="#ctx0" brushRef="#br0" timeOffset="-116525.945">5814 1202 691 0,'0'0'61'0,"0"0"-49"0,0 0-12 16,0 0 0-16,0 0 352 0,0 0 67 0,0 0 13 0,0 0 4 15,0 6-225-15,-7 4-45 0,3-1-9 0,-3 1-1 16,0 5-84-16,-3-5-17 0,-1 5-3 0,0-2-1 15,-6 6-36-15,6 3-7 0,-14 0-8 0,8-7 11 32,-1 1-108-32,8-4-22 0,-5-2-4 0</inkml:trace>
  <inkml:trace contextRef="#ctx0" brushRef="#br0" timeOffset="-115674.172">6502 609 1958 0,'3'-15'43'0,"-3"5"9"0,0 10 1 0,0 0 3 15,-3-9-45-15,3 3-11 0,0 6 0 0,0 0 0 16,0 0 110-16,0 0 20 0,0 0 4 0,0 0 1 0,0 0-70 0,-4 12-13 15,-3 1-4-15,4 6 0 0,-4-4-31 0,3 13-6 16,-7-2-2-16,1 2 0 0,-4 0 7 0,0 13 0 16,0-7 1-16,3 7 0 0,-10 3-6 0,3 0-2 15,0 0 0-15,1 0 0 0,-4 0-1 0,7-7 0 16,-8-2 0-16,8-7 0 0,4-3-8 16,3-6 0-16,0-10 9 0,7 1-9 0,0-10 0 0,0 0-13 15,0 0 1-15,0-19 1 16,7-6-9-16,3-7-1 0,1-2-1 0,-1-10 0 0,5-6 11 0,-1 3 3 15,3 3 0-15,-3 6 0 0,0-6 8 0,1 10 0 16,2-4 0-16,-6 4 0 0,3 9 0 0,-3-4 0 16,-4 11 0-16,3-1 0 0,-3 3 0 0,0-3 0 15,4 13 0-15,-4-3 11 0,-4 9 9 0,-3 0 1 16,0 0 1-16,7 6 0 0,-7-3-22 0,8 13 0 16,-5 2 0-16,1 8 8 0,-1 2-8 0,-3 0 11 15,7 13-11-15,-7-4 12 0,0 7-12 0,4 0-11 0,-1-6 3 16,1-4 0-16,3 4 8 0,0-13 0 0,3 3 0 15,1-9 0-15,3-3 0 0,-3-7-10 0,6-9 10 0,1-9 0 16,3-7 0-16,7 4 0 0,-10-17 0 0,14 4 0 16,-11-9 15-16,4-1 6 0,-1 1 2 0,1-4 0 15,-7 0 9-15,-1-2 3 0,-3 2 0 0,4 0 0 16,0-2 1-16,-11 2 1 0,0 4 0 0,3-4 0 16,1 10-16-16,-7-1-3 15,3 4-1-15,0 10 0 0,0-10-17 0,0 12-16 0,-4 4 4 0,1-7 0 31,3 7-190-31,-4-1-38 0</inkml:trace>
  <inkml:trace contextRef="#ctx0" brushRef="#br0" timeOffset="-115066.152">7176 1083 2023 0,'0'0'89'0,"7"9"19"0,-7-2-86 16,0 2-22-16,0 4 0 0,0-4 0 0,0 0 120 0,-11 13 20 16,-3-3 4-16,7 0 1 0,-7 0-81 0,0 6-16 15,-8 0-3-15,-2 3-1 16,-1-6-200-16,-3 13-41 0</inkml:trace>
  <inkml:trace contextRef="#ctx0" brushRef="#br0" timeOffset="-114624.666">4230 145 1555 0,'-14'0'68'0,"3"3"16"16,1 4-68-16,-1-4-16 0,0 3 0 0,-6 13 0 0,-1-3 215 0,0 2 39 15,-3 1 8-15,0 16 2 0,-4 2-166 0,1-2-33 0,-1 9-6 0,4 9-2 16,3 4-37-16,4 2-7 0,-4-2-1 0,15 5-1 15,-4 1-11-15,3 0 0 16,1-4 0-16,3 10 0 0,0-3 0 0,7-13 0 0,3 10 0 0,12 0 0 31,-12-10-59-31,15-3-17 0,-7-3-3 0,10 7-689 0,0-10-137 0</inkml:trace>
  <inkml:trace contextRef="#ctx0" brushRef="#br0" timeOffset="-112113.514">8068 613 345 0,'0'0'31'0,"0"-4"-31"15,0 4 0-15,0 0 0 16,4-6 260-16,-1-3 47 0,-3 9 9 0,0 0 1 0,0 0-149 0,0 0-31 15,-7-10-5-15,0 7-2 0,7 3-2 0,0 0 0 16,0 0 0-16,-7-6 0 0,0 0-51 0,0 3-10 16,-4-4-3-16,4 7 0 15,-3 0-19-15,-1 7-4 0,0-4-1 0,1 3 0 16,-4 0-21-16,0 7-5 0,-4-13-1 0,0 15 0 0,4-11-13 0,-7 11 9 16,7-5-9-16,-7 8 8 0,3-2-8 0,1-13 0 0,-1 13 0 0,7 3 0 31,-3-10 8-31,4 1-8 0,3-4 12 0,3 3-4 0,-3-2-8 0,7 5-12 15,0-12 2-15,0 9 1 0,7 1 9 0,-3-1-12 16,3 1 12-16,7-4-12 0,-4 3 12 0,8 1-12 0,0-1 12 0,-1-3-12 16,1-6 12-16,-1 4 0 0,-2 5 0 0,2-3-8 15,-6 1 8-15,3-4-8 0,-11 6 8 0,-3-9-8 16,0 0 8-16,11 9 0 0,-4 1 0 0,-3-1 0 16,-4 1 0-16,0-4 0 0,-4 13 8 0,1-10-8 15,-4 7 12-15,-4 0-3 0,0-4 0 0,1 4 0 16,-1-4 7-16,-3 4 2 0,0-7 0 0,-4 10 0 0,4-9-2 15,-3-1-1-15,-1-3 0 0,0 4 0 0,-3-10-7 0,7 0 0 16,-11 6-8-16,8-6 12 0,-1-6-12 0,4 6 0 16,-4-3 0-16,4-4 0 15,4 1-113-15,-1 3-19 0,4-3-4 0</inkml:trace>
  <inkml:trace contextRef="#ctx0" brushRef="#br0" timeOffset="-111416.014">8153 835 1576 0,'0'0'70'0,"0"0"14"0,0 0-67 0,0 0-17 15,0 0 0-15,0 0 0 0,7 0 132 0,0-9 24 16,-7 9 4-16,7 0 0 0,-4 0-85 0,8 0-18 16,-4 0-3-16,4 0-1 0,-1 0-29 0,1 0-7 15,-4 0-1-15,0 9 0 0,-7-9-5 0,10 0-2 16,-2 0 0-16,-5 6 0 0,4-2 1 0,-7-4 0 15,0 0 0-15,4 9 0 0,-4 4 0 0,-4-1 0 16,-3-3 0-16,0 7 0 0,3-13-2 0,-3 13-8 16,-3 3 12-16,3-10-4 0,-4 1-8 0,1-1 0 15,-1 4 0-15,4-1 8 0,-4-12-8 0,1 10 0 16,3-4 0-16,0-3 0 0,0 3 28 0,7-6 1 0,0 0 0 16,0 0 0-16,-4 0-20 0,4 0-9 15,-3 3 8-15,3-3-8 0,0 0 9 0,0 0-9 0,0 0 10 16,10 0-10-16,1 0 0 0,-4 0-8 0,3 0-1 15,5 0 0-15,-5 0 9 0,1 7 8 0,3-4-8 0,-7-3 11 16,3 0-11-16,1 6 0 0,3-6 0 0,-3 9 0 16,-4 1 0-16,0-10 8 0,0 9-8 0,3 1 0 15,-10-1 10-15,0-3-10 0,-7 4 12 0,4-1-12 16,-1 7 22-16,1-7-2 0,-11 7-1 0,3-4 0 16,4-2-6-16,0 6-1 0,-7-4 0 0,3-6 0 15,-3 4 5-15,0-1 1 0,4 1 0 0,-1-10 0 16,-3 6-62-16,3-6-13 0,4-6-3 0,-3-4-757 15,6 7-152-15</inkml:trace>
  <inkml:trace contextRef="#ctx0" brushRef="#br0" timeOffset="-111118.596">8438 942 230 0,'0'0'20'0,"0"0"-20"15,11 0 0-15,0 9 0 0,-1-9 360 0,1 6 67 16,-1-2 13-16,-3 2 4 0,0-3-272 0,1 3-53 15,2 4-11-15,-6-1-3 0,3-9-57 0,0 10-12 16,-4-1-3-16,4 0 0 0,-7-9-17 0,0 7-4 16,0 2-1-16,0 0 0 0,0 1 0 0,-10 6 0 0,6-13 0 0,1 6 0 15,-8-3 12-15,4 1 2 0,0-4 1 16,-4 6 0-16,4 7 18 0,-3-7 4 0,-1-6 1 0,8 10 0 16,-4-13-8-16,3 3-1 0,-3 6-1 0,7-9 0 15,0 0-23-15,0 0-4 0,0 0 0 0,0 0-1 16,11 0-11-16,-4 10 0 0,3-10 0 0,4-10 0 15,0 10-8-15,4 0 8 0,0-3-10 0,3-3 10 32,0-3-58-32,0 2-6 0,-3 4 0 0,7-6-736 0,-8-7-146 0</inkml:trace>
  <inkml:trace contextRef="#ctx0" brushRef="#br0" timeOffset="-110884.7119">8731 443 1555 0,'0'0'138'0,"0"0"-110"0,0 0-28 0,0 0 0 0,4 10 133 0,6 5 22 15,4-5 4-15,1 5 1 0,-5-5-60 0,8 5-12 16,-1 7-3-16,1-3 0 0,3 3-32 0,0 6-6 16,1 1-2-16,-5 5 0 0,1-15-17 0,0 15-4 15,-1-15-1-15,-10 16 0 0,4-7 2 0,-1 6 1 16,-6-5 0-16,-1 8 0 0,-3-2 3 0,0-1 1 15,0 1 0-15,-7-1 0 0,0-2-15 0,-3-1-3 16,-1 0-1-16,-6 4 0 16,-5-7-31-16,1 7-5 0,0-17-2 0,0 7-823 15,3 1-165-15</inkml:trace>
  <inkml:trace contextRef="#ctx0" brushRef="#br0" timeOffset="-110326.193">9793 725 2523 0,'0'0'56'0,"0"0"11"0,0 0 2 0,0 0 2 0,0 0-57 0,0 0-14 16,0 0 0-16,0 0 0 0,4 4 43 0,6-4 5 0,4 6 2 0,4-3 0 15,-4-3-31-15,4 0-7 0,3 0 0 0,0 0-1 16,0 0-11-16,0-3 12 0,1-3-12 0,2 2 12 16,-3 4-12-16,1-6 0 0,-5-3 0 0,-3 9-11 15,-3-10-133-15,3 10-28 0,-7-9-4 16</inkml:trace>
  <inkml:trace contextRef="#ctx0" brushRef="#br0" timeOffset="-110125.005">9712 888 345 0,'-18'16'15'0,"11"-13"4"0,-3 4-19 0,-1-4 0 16,8-3 0-16,3 0 0 0,0 0 360 0,-7 6 69 16,7-6 14-16,0 0 2 0,0 0-292 0,0 0-58 15,7 9-12-15,3-9-3 0,1 0-80 0,6 0 0 16,5 0-17-16,6 0 2 0,-4 0 34 0,5 0 6 15,-1 0 2-15,0-3 0 0,7-3-27 0,1 6 0 16,-1-6 0-16,0-4 0 16,4 7-140-16,-4-6-23 0,1-7-5 0,-1 7-674 0</inkml:trace>
  <inkml:trace contextRef="#ctx0" brushRef="#br0" timeOffset="-109862.9">10467 725 1389 0,'14'4'61'0,"-10"-4"14"0,6-4-60 0,-10 4-15 0,0 0 0 0,0 0 0 15,0 0 180-15,-3 10 32 0,-11-1 8 0,3 1 0 16,0-1-109-16,1 7-23 0,-4-4-4 0,0 10 0 15,-11-9-32-15,7 12-7 0,11 3-1 0,-3-9 0 16,-5 0-24-16,8-4-4 0,7 10-2 0,7-12 0 16,-3 3-14-16,0-7-16 0,6 7 3 0,4-13 1 15,7 3 12-15,1-6 8 0,-8 0 0 0,7-6-8 16,7 3 0-16,-3-13 0 0,-11 7 0 0,3-7 0 16,-2 3 12-16,-1-2-4 0,-4-4 0 0,-3 3-8 15,-3 4 25-15,-1-4-1 0,4-3-1 0,-3 4 0 16,-11 5 0-16,3 1 0 0,4-10 0 0,-3 3 0 15,-4 4-7-15,0-4 0 0,-7 7-1 0,7-7 0 0,3 7-15 16,-3-1 11-16,-11 1-11 0,4-1 10 16,11 1-25-16,-4 9-5 0,-4 0 0 0,1 0-1265 15</inkml:trace>
  <inkml:trace contextRef="#ctx0" brushRef="#br0" timeOffset="-109679.591">10943 1174 864 0,'-28'16'76'0,"24"-16"-60"16,4 0-16-16,0 0 0 0,-3 3 325 0,-1 3 63 15,4-6 12-15,0 0 2 0,18 3-242 0,-11-6-49 16,-7 3-10-16,0-6-1 0,11-4-89 0,-1-9-11 16,-10-6-16-16,7 7-769 0,11-11-155 0</inkml:trace>
  <inkml:trace contextRef="#ctx0" brushRef="#br0" timeOffset="-109284.14">11416 628 1094 0,'10'-6'97'0,"-10"3"-77"0,-7-7-20 0,-3 4 0 15,-4-3 308-15,0 9 59 0,0-10 11 0,-4 7 2 16,-3-3-225-16,3 6-46 0,0 0-9 0,-3 0-1 16,0 6-53-16,3-3-10 0,1 7-3 0,3-1 0 15,0-3-20-15,-1-2-4 0,-2 11-1 0,10-5 0 16,3-1-8-16,1 7 0 0,-4-7 0 0,3-6 0 15,8 7 0-15,-1-4-14 0,1 3 5 0,-1 1 1 0,4 5-5 0,4-11-1 16,3 11 0-16,0 4 0 0,-3-10-9 0,3 7-1 16,7-3-1-16,-3 2 0 15,-1 4-14-15,-3-9-2 0,4 12-1 0,3-1 0 16,0-5 11-16,1-3 3 0,-15 2 0 0,10 4 0 0,4-9 7 0,-7 5 1 16,-10 4 1-16,0-3 0 15,13-4-5-15,-13 10-2 0,-8-9 0 0,-6 3 0 0,-8-4 14 16,4 4 2-16,10-7 1 0,-6 7 0 15,-11-7 23-15,6 7 5 0,1-7 1 0,0 4 0 0,-3 3 11 0,-1-13 2 16,0 3 1-16,1-3 0 0,6 3 34 0,-7-6 8 16,-3-6 0-16,0-3 1 0,11 6-17 0,-5-7-3 15,-6-9-1-15,4-3 0 0,3 4-21 0,6-11-5 16,8 11-1-16,-3-17 0 0,3 7-29 0,7 0 0 16,11 2 0-16,-1-8 0 0,-3 6 0 0,4-7-8 15,7 10 8-15,-1-3 0 0,1 0 0 0,0 3 0 16,-8 0 0-16,5 6 0 0,6-6 0 0,-7 3 0 15,-7 6 0-15,7-3 0 16,7 0-103-16,-6 4-20 0,-5-4-4 0</inkml:trace>
  <inkml:trace contextRef="#ctx0" brushRef="#br0" timeOffset="-107159.861">3616 2964 1094 0,'0'0'48'0,"0"4"11"15,0 5-47-15,-7-9-12 0,7 6 0 0,0-6 0 16,0 3 231-16,0-3 44 0,7 10 9 0,0-4 1 0,4 0-196 0,-1-3-39 16,4 4-8-16,7-4-2 0,1-3-23 15,2 0-5-15,1 0 0 0,0 0-1 0,3-10 0 0,4 7 0 16,-11-3 0-16,-3 0 0 0,3 3-21 0,0-4-4 15,4 7-1-15,-8-3 0 16,8-3-149-16,-4 6-29 0,0-9-7 0</inkml:trace>
  <inkml:trace contextRef="#ctx0" brushRef="#br0" timeOffset="-106943.14">3976 2986 633 0,'-21'0'56'0,"10"0"-44"15,11 0-12-15,-3 0 0 0,-8 0 264 0,4 7 52 16,7-7 9-16,-7 3 3 0,-4 9-137 0,1-9-27 15,6 7-6-15,-6-1-1 0,10 7-73 0,-11-4-16 0,11 1-2 0,-7 9-1 16,14-13-44-16,-7 16-9 0,-7 1-1 0,7 2-1 16,7 0-10-16,-7 6 0 0,0 1 0 0,0 3 0 15,0-4 0-15,0 4 0 0,0-4 0 0,0 4 0 16,-7-4 0-16,7-2 0 0,0-4 0 0,0-6 0 31,-4 3-204-31,8 0-44 0</inkml:trace>
  <inkml:trace contextRef="#ctx0" brushRef="#br0" timeOffset="-106417.954">4568 2817 1094 0,'0'0'48'0,"-3"6"11"15,-8-3-47-15,4-3-12 0,0 13 0 0,-3-4 0 16,3 4 277-16,0-4 54 0,-4 7 10 0,0 12 3 16,4-9-233-16,0 12-47 0,0 1-8 0,4 2-3 15,3 1-40-15,0 2-13 0,0 14 8 0,0-4-8 0,0-4 0 16,3 1 0-16,4-6 0 0,0-3 0 31,4-1-69-31,7-6-18 0,-4 0-3 0,3-12-946 0</inkml:trace>
  <inkml:trace contextRef="#ctx0" brushRef="#br0" timeOffset="-106061.739">4992 2968 403 0,'0'0'36'0,"0"0"-36"16,0 0 0-16,-4 9 0 0,-6-9 375 0,-1 0 68 15,-3 9 13-15,0 1 4 0,-7-4-289 0,3 10-58 16,0-4-11-16,4 4-2 0,0-4-48 0,0 4-10 16,4 3-2-16,-5-10 0 0,5 1-12 0,3 5-2 0,3-8-1 0,4 5 0 15,0-12-25-15,0 10 0 0,4-4 8 0,3-3-8 16,0 6 0-16,3-9 0 0,8 7 0 0,0 2 0 16,-1 1-8-16,1-1-1 0,3-9 0 0,-3 9 0 15,3 1 9-15,0-4-12 0,4 3 12 0,-4 1-12 16,-3 6 3-16,3-7 0 0,-7 0 0 0,0 1 0 15,-3-1 9-15,-1 10 0 0,1-19 0 0,-1 16 0 16,-10-7 0-16,0 1 0 0,0 8 8 0,-7-8-8 16,4-1 16-16,-11 7 0 15,7-7-1-15,-11 7 0 0,7-4-3 0,-10-2 0 0,7 2 0 0,0-2 0 16,-7-7-12-16,7 6 0 0,3-9 8 0,1 0-8 16,-5 0-107-1,5 0-24-15,3-9-5 0,7 0-576 0,0-1-115 0</inkml:trace>
  <inkml:trace contextRef="#ctx0" brushRef="#br0" timeOffset="-105712.518">5249 3153 345 0,'0'0'15'0,"7"3"4"0,11 3-19 0,-7-6 0 16,-4 3 0-16,3 6 0 0,1-2 344 0,-4-7 64 16,7 9 14-16,-10-9 2 0,3 6-270 0,-4-2-54 15,8 5-12-15,-11-9-1 0,3 9-18 0,4-2-3 16,-7 2-1-16,0 0 0 0,0-2-55 0,0-4-10 15,-7 6 0-15,4 1 0 0,3-4 9 0,-11 10 10 16,8-13 1-16,-8 6 1 0,4 1 3 0,0-1 1 16,3-3 0-16,-3-3 0 0,0 7 0 0,4-4 0 15,3-6 0-15,0 0 0 0,-7 0-25 0,7 0 0 0,0 0 0 0,0 0 0 16,0 0 0-16,0 0 13 16,7 10-1-16,-4-1-1 0,4 0-11 0,0-9 0 0,4 0 0 0,0 7-11 15,-4-4 11-15,7 3-13 0,-4-6 5 0,1 3 8 16,3 3 0-16,-3 1 0 0,-8-4 0 0,8-3 12 15,-1 6-12-15,-10-6 0 0,4 3-12 0,-4-3 12 16,0 10 0-16,0-1 12 0,0-3 0 0,-4 7 0 16,4-1-3-16,-10 1 0 0,3-4 0 0,0 1 0 15,-4-4-9-15,4 10 0 0,-4-7 0 0,4 4 8 16,-3-4-25-16,3 0-6 0,0-2-1 0,-4-4 0 16,4-3-132-16,7 0-26 0,0-10-6 15</inkml:trace>
  <inkml:trace contextRef="#ctx0" brushRef="#br0" timeOffset="-105514.373">5733 3165 1753 0,'0'0'77'0,"0"0"17"16,0 0-75-16,0 9-19 0,0 7 0 0,0 3 0 0,0-10 166 0,0 13 30 16,0 0 5-16,0-3 2 0,0 6-117 0,-4-6-23 15,4 6-5-15,4-6-1 0,-4 6-40 0,3-6-8 16,-3 0-1-16,4-4-8 15,-1-2-25-15,8 3-12 0,-11 2-3 0,7-11-740 16,0 2-148-16</inkml:trace>
  <inkml:trace contextRef="#ctx0" brushRef="#br0" timeOffset="-105359.4919">6082 3494 2246 0,'0'0'49'0,"0"7"11"0,7 2 1 0,-14-6 3 0,7 10-52 0,-4-4-12 0,4 4 0 0,-7-4 0 15,-3 0 92-15,-4 7 16 0,0 0 4 0,-1 3 0 16,-6-1-55-16,4 1-10 0,-1 0-3 0,-3 0 0 16,3 3-217-16,4-3-44 0</inkml:trace>
  <inkml:trace contextRef="#ctx0" brushRef="#br0" timeOffset="-104479.3419">6660 2867 1324 0,'0'0'118'0,"0"0"-94"0,0 0-24 0,-7 3 0 0,7 4 196 0,-7-4 36 15,4 3 6-15,3 10 2 0,-11-4-90 0,4 4-18 16,4 3-3-16,-1 9-1 0,-3 6-96 0,0 1-20 16,7 3-4-16,-4 2-8 15,4 1 0-15,-3 9 0 0,3-3-10 0,-4-3 10 0,4 0 0 0,4 0 0 16,-1-10 0-16,5-2 0 0,-5 2 0 0,4-15 12 16,0 6 0-16,4-9 0 0,-1-7-12 0,1-6-17 15,3 7 4-15,4-10 1 0,-4-10 21 0,3 1 5 16,1 0 1-16,0-10 0 0,-1 3-24 0,1-3-5 15,-4-9-1-15,4 3 0 0,-4-6 15 0,0-1 0 16,0-2 0-16,4-13 0 0,-8 12 25 0,-3-9 8 16,4 0 2-16,-4 7 0 0,0 2-5 0,-3 7-1 15,-1 0 0-15,1 0 0 0,-4-4-29 0,7 14 0 16,-7-1 0-16,3 3 0 0,1 3 0 0,-4 7 0 16,0-6 0-16,0 12 0 0,3-7 0 0,-3 7 0 15,0 0 0-15,0 0 0 0,4 10 0 0,-1-1 0 16,-3 10 0-16,0 6 0 0,0 0 0 0,-3 3 0 15,3 7 0-15,-4 3 0 0,4 2 0 0,0-2 0 0,4 0 0 16,-1-4 0-16,-3 4 0 0,4-16 0 16,3 0 0-16,0-4 0 0,0-2 0 0,4-6-8 0,-4-1-1 0,7 0 0 15,0-9 9-15,7 0 0 0,-3-12 0 0,3-4 0 16,-4-9 0-16,1-3 11 0,-7 3-1 0,-1-4 0 16,8-5-10-16,0 6 0 0,-11 0 0 0,3-7 0 15,-3 10 53-15,4-13 9 0,-11 4 2 0,3-1 0 16,-3 7 0-16,0 0 0 0,0-7 0 0,-3 7 0 15,3-6-52-15,0 5-12 0,0-5 0 0,-7 15 0 16,7-6 0-16,0 9 0 0,-4 4 0 0,-3-4 0 16,7 7-100-16,-3-1-22 0,-1 1-5 0,1 3-785 15,-4 6-158-15</inkml:trace>
  <inkml:trace contextRef="#ctx0" brushRef="#br0" timeOffset="-102230.64">7525 3394 1911 0,'0'0'84'0,"0"9"19"0,-4 1-83 0,1-1-20 0,-1 1 0 0,1-1 0 16,-1 7 133-16,-10-1 23 0,7-2 4 0,-4 12 0 16,1-9-81-16,-4-4-17 0,0 7-3 0,-1 6-1 15,5-6-42-15,-4-3-8 0,3-4-8 0,-6 4 12 16,9-7-198-16,-6-9-39 0</inkml:trace>
  <inkml:trace contextRef="#ctx0" brushRef="#br0" timeOffset="-101161.602">8347 2895 1209 0,'-11'-9'108'0,"11"9"-87"0,0 0-21 0,-3 0 0 16,-1-6 198-16,-3 6 35 0,4-3 7 0,-1-4 2 15,0 7-89-15,-6-3-17 0,-4 3-4 0,3 0-1 16,1 0-54-16,-1-6-10 0,-3 6-3 0,0 0 0 0,0 6-26 0,-4-6-6 16,0 3 0-16,1 7-1 15,-4-4-16-15,-1 0-3 0,12 7-1 0,-8-4 0 0,4 7-11 0,0-7 8 16,0 1-8-16,3 5 8 0,1-2-8 0,3-4 0 15,-4 1 0-15,0 5 0 0,8-5 0 0,-1-1 0 16,1 7 0-16,3-13 0 16,0 6 0-16,0 4-9 0,0-10 9 0,7 7-10 0,0-1 10 0,4-3-13 15,-1 4 5-15,1-1 8 0,3-3-11 0,4 4 11 16,6-7-8-16,-3 6 8 0,1-9-8 0,-1 10 8 16,0-4-8-16,0-6 8 0,-3 9-11 0,3-6 11 15,0 4-13-15,0 2 5 0,-3 1 8 0,-1-1-10 16,-9 0 10-16,2 1-10 0,1 5 10 0,-4-5 0 15,-4 6 0-15,1-7 0 0,-4 7 0 0,0-4 0 16,-4 7 0-16,1-3 0 0,-8 3 8 0,4-1-8 16,-7-2 10-16,3 0-10 0,-6-4 15 0,-1 4-3 15,0-7-1-15,1 4 0 0,3-1 4 0,0-2 1 0,0 2 0 16,-1-5 0-16,5 2 2 0,-8-6 1 0,1 3 0 0,2 1 0 16,5-7-10-16,-8 0-1 0,8 0-8 0,-1 0 12 15,-3 0-28-15,7 0-5 0,-7 0-2 16,7-7-865-16,-4 1-174 0</inkml:trace>
  <inkml:trace contextRef="#ctx0" brushRef="#br0" timeOffset="-98850.2179">8590 3325 748 0,'0'0'33'0,"0"0"7"0,0 0-32 0,0 0-8 15,0 0 0-15,0 0 0 0,0 0 300 0,0 0 57 16,0 0 12-16,7 0 3 0,0 0-224 0,4 0-45 16,-4-9-9-16,3 9-2 0,-2 0-53 0,2 0-11 15,4 9-3-15,0-9 0 0,-3 0-9 0,0 6-1 16,3-3-1-16,-7-3 0 15,3 10-6-15,-10-4-8 0,7 0 11 0,-3 4-11 0,-4-7 11 0,0 6-11 16,-4-2 10-16,4 2-10 0,-3-6 17 0,-1 10-2 16,-3-10-1-16,-3 6 0 0,-1 1-14 0,0-1 0 15,-3 0 0-15,0 1 0 0,-3-4 0 0,2 4 11 16,1-4-3-16,0 6-8 0,0-12 30 0,0 7-1 16,0 2 0-16,3-9 0 0,4 0 10 0,0 3 1 15,0-3 1-15,7 0 0 0,-7 6-13 0,7-6-4 0,0 0 0 0,0 0 0 16,0 0-10-16,0 0-2 0,0 0-1 15,0 0 0-15,0 0-11 0,0 0 0 0,7 0 0 16,4 0 0-16,-1 0-11 0,1 0 11 0,7 0-8 0,-1-6 8 31,1 3-37-31,3 3-3 0,0 0 0 0,4-6 0 16,0 3-112-16,-1-4-22 0,4 7-5 0,-3-9-1 0</inkml:trace>
  <inkml:trace contextRef="#ctx0" brushRef="#br0" timeOffset="-98668.4959">8999 3306 288 0,'0'0'25'15,"0"0"-25"-15,0 0 0 0,0 0 0 16,0 0 454-16,0 0 86 0,0 0 16 0,-3 10 4 0,-1-1-349 0,1 0-71 16,-4 7-13-16,3-6-3 15,1 8-72-15,-1-2-13 0,4 3-3 0,-7 0-1 0,0-1-24 0,7 4-11 16,-3 0 10-16,3-6-10 0,3 3-11 0,-3-10-8 16,4 7-1-16,-1-4-825 15,4-2-165-15</inkml:trace>
  <inkml:trace contextRef="#ctx0" brushRef="#br0" timeOffset="-98384.147">9229 3002 2419 0,'0'0'53'0,"0"0"11"0,0 0 3 0,7 9 1 0,0 1-55 0,3-1-13 0,-3 7 0 0,4-4 0 15,0 4 54-15,-4 3 8 0,3 0 2 0,1 6 0 16,3 0 4-16,0 0 0 0,-3-3 1 0,-4 3 0 16,3 3-59-16,-3 4-10 0,0-10 0 0,-3 3-10 15,-4 0 38-15,-4 3 8 0,1-9 2 0,-4 9 0 16,0-3-24-16,0 3-5 0,-7 4-1 0,-1-1 0 15,-6-6-43-15,4 10-9 0,-5-7-1 0,1 0-1 16,4-3-146-16,-4 3-28 0,-1-12-7 0</inkml:trace>
  <inkml:trace contextRef="#ctx0" brushRef="#br0" timeOffset="-98048.4919">10012 3287 1036 0,'-11'-9'46'0,"11"9"10"0,0 0-45 0,0 0-11 0,0 0 0 0,0 0 0 15,0 0 297-15,0 0 58 0,0 0 11 0,0 0 2 16,0 0-252-16,7 0-52 0,0 9-9 0,4-2-3 16,0-7-36-16,6 0-7 0,8 0-1 0,-4 0-8 15,0 0 9-15,0 0-9 0,8-13 0 0,-5 10 9 16,5 3 7-16,-5-6 0 0,1 3 1 0,0 3-794 15,3-7-159-15</inkml:trace>
  <inkml:trace contextRef="#ctx0" brushRef="#br0" timeOffset="-97837.038">9945 3460 2052 0,'-28'0'91'0,"17"0"18"0,4 6-87 0,-4-6-22 16,4 6 0-16,0-2 0 0,0-4 116 0,7 0 18 15,0 0 4-15,0 0 1 0,0 0-87 0,0 0-18 16,7 0-3-16,7 6-1 0,-7-6-30 0,11 0 8 16,0 0-8-16,3-6 0 0,4 6 0 0,-1 0 0 15,1-4 0-15,7-2 0 0,-1 6-10 0,1-6-5 16,0-4-1-16,3 1 0 16,4 6-190-16,-4-3-38 0</inkml:trace>
  <inkml:trace contextRef="#ctx0" brushRef="#br0" timeOffset="-97584.06">10784 3262 921 0,'18'0'82'0,"-18"0"-66"16,0 0-16-16,0 0 0 0,-11 0 296 0,1 7 56 0,3 2 12 0,-7-6 1 15,0 10-193-15,0-4-40 0,6 4-7 0,1-4-1 16,-7 10-67-16,7-3-13 0,0 2-2 0,4 1-1 16,-1 6-25-16,4-6-6 0,0 6-1 0,4-6 0 15,6 6-9-15,1-9 0 0,-1-4 0 0,-3 4 0 16,11-13 0-16,0-3 0 0,-4 0 0 0,0 0 0 15,-3-3-8-15,-1-3 8 0,11-4 0 0,-10 1 0 16,-11-1 0-16,10 1 0 0,5-7 0 0,-8-2 0 16,-11 2 10-16,4 3 0 0,4-2 0 0,-1 5 0 0,4-2-10 15,-7-4 0-15,-7 0 9 0,0 4-9 0,11-4 0 0,-11 0 0 16,-8-2 0-16,5 5 0 16,-1 4-100-1,1-4-25-15,-1 10-5 0,1-3-1 0</inkml:trace>
  <inkml:trace contextRef="#ctx0" brushRef="#br0" timeOffset="-97368.495">11151 3692 1267 0,'-7'0'112'0,"4"6"-89"16,3-6-23-16,0 0 0 0,0 0 107 0,0 0 17 15,0 0 3-15,10-6 1 16,4-4-154-16,1-2-30 0</inkml:trace>
  <inkml:trace contextRef="#ctx0" brushRef="#br0" timeOffset="-97001.648">11543 3093 172 0,'3'-19'16'0,"-6"16"-16"0,-11-3 0 0,7-1 0 0,7 7 447 0,-7-9 86 0,-11 6 18 0,0 3 3 16,-3 0-327-16,0 0-66 0,0 0-13 0,-4 3-2 15,-3 3-82-15,7 4-17 0,0-4-3 0,-1 3-1 16,1 4-24-16,0-4-5 0,11 1-1 0,3-4 0 15,-4 3-13-15,7-2 0 0,1-4 8 0,3-3-8 16,7 9 0-16,0-9 0 0,-3 7 0 0,10 2-10 16,3-9 10-16,1 9-13 0,0-6 5 0,-4 4 8 0,7 8 0 0,4-2 0 15,-4-4 0-15,0 7 0 16,-4 0-30-16,5-4 2 0,6 4 0 0,-7 3 0 16,-3 0-23-16,3-1-4 0,-4-2-1 0,5 3 0 15,-8-3 9-15,0 2 2 0,-4 1 0 0,1-3 0 0,0-4 27 0,-4 4 6 16,-7 0 0-16,-4-4 1 0,8 4 11 0,-8 0 8 15,-3-4-8-15,-3 4 11 0,-1-4 21 0,-3 4 5 16,3-6 1-16,-10 8 0 0,-14-2 22 0,7-13 5 16,13 10 1-16,-2-10 0 0,-8 3-12 0,7-6-2 15,1-6-1-15,6 3 0 0,1-13-8 0,-1 0-2 16,1-6 0-16,2-3 0 0,16 0-20 0,-5-3-4 16,-6 3-1-16,6-3 0 0,8-1-16 0,3-2 0 15,0 3 0-15,3 3 0 0,-9-3 0 0,9 6 0 16,8-10 0-16,-4 10 0 0,0 0 0 0,0 4 0 15,4-8 0-15,0 14 0 0,-4-4-14 0,0-3 0 16,-3 10 0-16,-1-7 0 16,5 7-162-16,-8 0-32 0,-4-1-6 0</inkml:trace>
  <inkml:trace contextRef="#ctx0" brushRef="#br0" timeOffset="-95211.054">13335 337 1364 0,'-11'6'60'0,"11"-6"13"16,-3-6-58-16,3 6-15 0,0 0 0 0,0 0 0 16,0 0 136-16,0 0 25 0,0 0 5 0,0 0 1 0,0 0-61 0,0 0-12 15,0 0-2-15,0 0-1 16,0 0-51-16,7 0-11 0,7 0-1 0,-3 6-1 0,3-6-7 0,3 0-2 15,1 0 0-15,7-6 0 16,-4 6-6-16,4 0-2 0,3 0 0 0,0 0 0 0,0 0 27 0,-3-4 6 16,0-2 1-16,-1 6 0 15,5 0-68-15,-5-3-12 0,-6 3-4 0,3 0 0 16,-3-6-6-16,-1 6-2 0,-6 0 0 0,3 0-665 16,-7 0-134-16</inkml:trace>
  <inkml:trace contextRef="#ctx0" brushRef="#br0" timeOffset="-95014.518">13578 299 172 0,'0'0'16'0,"0"0"-16"16,-10 0 0-16,3 9 0 0,0-9 348 0,0 7 68 15,0-7 12-15,0 9 4 0,0-6-220 0,-1 7-44 0,5 5-9 0,-4 4-2 16,3 0-97-16,1 6-20 0,-1 0-4 0,4-6-1 16,-3 15 13-16,3-5 4 0,-4 5 0 0,1 4 0 15,3-4-32-15,-4 1-7 0,1 2-1 0,-1-2 0 16,1 2 4-16,-4-8 1 0,3 5 0 0,0 1 0 15,-3-1-17-15,4-6 8 0,-1 1-8 0,1 5 0 16,-1-9-69-16,4 3-21 0,0-9-4 0,0 0-1021 16</inkml:trace>
  <inkml:trace contextRef="#ctx0" brushRef="#br0" timeOffset="-94593.586">14076 290 576 0,'0'0'51'0,"0"0"-41"0,0 0-10 0,-7 0 0 16,7 0 309-16,-7 0 60 0,-4 9 12 0,4-9 3 16,0 9-177-16,-4 1-35 0,4-1-8 0,-3 7 0 15,3 3-83-15,-4 9-16 0,4-3-3 0,-3 13-1 16,2 2-19-16,-2-2-4 0,-1 0-1 0,4 6 0 15,-3-1-13-15,6 1-2 0,-3-6-1 0,4 12 0 16,3-12-12-16,0-4-9 0,0 10 12 0,3-6-12 16,1-4 0-16,3 1 0 0,0-13 0 0,3 3-9 15,-3-6-149 1,7-4-30-16,4-8-5 0,-4-4-2 0</inkml:trace>
  <inkml:trace contextRef="#ctx0" brushRef="#br0" timeOffset="-93235.696">14788 478 1958 0,'0'0'43'0,"0"-10"9"0,-3 1 1 0,-1 3 3 0,4-4-45 0,0 7-11 0,-7-3 0 0,0 3 0 16,0-4 104-16,0-2 20 0,-3 9 3 0,-1-9 1 16,-3 5-33-16,-4-2-7 15,4 6 0-15,-3 0-1 0,-1 0-44 0,4 0-9 0,-4 6-2 0,0-2 0 16,4 5-16-16,0 0-3 0,0 7-1 0,0-7 0 16,0 1-12-16,0 9 0 0,3-10 8 0,1 7-8 15,3-1 0-15,-4-2 0 0,4 6 0 0,3-3 0 16,1-1 0-16,-1-2 0 0,4 2 0 0,4-2 0 15,-1 3 0-15,1 2 0 0,7-11-10 0,3 5 10 16,0-2 0-16,3 2-8 0,-2-9 8 0,6 7 0 16,0-1 0-16,0 1 0 0,-3-4 0 0,-1-3 0 15,4 10 0-15,-3-10-12 0,-4 6 4 0,0 0 0 0,0-2 8 0,-3 2 0 16,-4-6-9-16,0 7 9 0,-3 2 0 0,-4 1 0 16,-4-13 0-16,1 15 0 0,-4-5 0 0,-4-1 0 15,-3 1 10-15,3-1-10 0,1 7 12 0,-4-4-4 16,-1-2 0-16,-2 2-8 15,-1 1 0-15,1-4 0 0,-1-3 0 0,4-2 0 0,-4-4 8 0,1 6 0 16,-1-3 1-16,0-3 0 16,8 0-38-16,-1-3-8 0,4-3-2 0,0 2 0 15,3-2-201-15,4-3-40 0,4-10-8 0</inkml:trace>
  <inkml:trace contextRef="#ctx0" brushRef="#br0" timeOffset="-92679.969">14933 754 1688 0,'0'0'75'0,"0"0"15"0,0 0-72 0,0 0-18 0,0 0 0 0,0 0 0 15,0 0 157-15,0 0 28 0,0 0 6 0,0 0 1 16,0 0-89-16,0 0-18 0,0 0-3 0,0 0-1 16,0 0-40-16,0 0-8 0,0 0-1 0,0 0-1 15,0 0-20-15,0 0-11 0,0 0 12 0,0 0-12 16,0 0 0-16,0 0 0 0,0 0 0 0,0 0 0 15,0 0 8-15,0 0-8 0,0 0 0 0,0 0 0 16,0 0 11-16,0 0-2 0,0 0 0 0,7 0 0 0,0 9-1 0,0-9-8 16,0 0 12-16,0 0-4 0,0 0-8 0,0 0 0 15,1 0 9-15,-1 9-9 0,3-9 0 0,-3 0 0 16,-7 0 0-16,7 0 0 0,0 7 0 0,-7-7 8 16,0 0-8-16,4 3 0 0,-4-3 0 0,3 6 0 15,-3 4 0-15,0-7-12 0,0 3 12 0,0 3-13 16,-3 1 5-16,-1-1 8 0,-3-3-12 0,4-2 12 15,-8 5-12-15,4-3 12 0,0-6 0 0,-4 10 0 16,4-1 0-16,0-9 0 0,0 0 0 0,0 9 0 16,0-2 0-16,0-7 8 15,7 0 4-15,0 0 1 0,0 0 0 0,0 0 0 0,0 0-13 0,0 0 0 16,0 0 0-16,0 0 0 0,0 0 0 0,7 0 0 16,4 0 0-16,-1 0 0 0,4 0 0 0,-3 0 0 15,0 0 0-15,-1 0 0 0,4 0 0 0,-3 3 0 16,0 3 0-16,-1-3 0 0,1-3 0 0,-4 7 0 15,-7-7 0-15,7 3 0 0,-4 3 8 0,1 3-8 0,-4 1 0 16,0-1 0-16,0 1 0 0,-4-1 0 0,-3 4 0 0,4-1 0 16,-4-2 0-16,0-1 17 0,0 0-1 0,0 7-1 15,-1-7-15-15,1 10 9 0,-3-9-9 0,-1-1 8 16,1-3-8-16,3 4 0 0,-4-4 0 0,0-3 0 31,4-3-28-31,7 0-10 0,-7 0-2 0,7 0-1 0,0-9-171 0,4-1-33 16,3-5-7-16</inkml:trace>
  <inkml:trace contextRef="#ctx0" brushRef="#br0" timeOffset="-92498.9299">15240 719 806 0,'0'0'72'0,"0"0"-58"15,0 0-14-15,0 0 0 0,7 0 300 0,-7 0 56 16,4 6 12-16,3-2 3 0,-4 2-182 0,1 3-36 16,-1 1-7-16,-3-1-2 15,4 7-67-15,-1-4-13 0,-3 10-4 0,0 0 0 0,0-6-35 0,0 3-7 16,4 6-2-16,-8-6 0 0,4-1-16 0,0 7 8 15,0-6-8-15,0 0 0 16,4 0-112-16,-1-3-28 0,1-1-7 0</inkml:trace>
  <inkml:trace contextRef="#ctx0" brushRef="#br0" timeOffset="-92334.9179">15586 1077 576 0,'0'0'51'0,"0"0"-41"0,0 9-10 15,-4-3 0-15,1 4 436 0,-1 9 84 0,-3-4 18 0,4 1 3 16,-4-4-378-16,-4 4-76 0,4-3-15 0,-4 2-4 16,1 1-56-16,-1 3-12 0,4-10 0 0,-4 7-820 15,1-13-164-15</inkml:trace>
  <inkml:trace contextRef="#ctx0" brushRef="#br0" timeOffset="-91825.0959">16503 387 1267 0,'-11'-16'56'0,"11"16"12"0,0 0-55 0,0 0-13 16,-7-9 0-16,4 9 0 0,-8 9 317 0,4-9 61 15,4 6 12-15,-4-6 2 0,0 10-253 0,-4-7-51 16,0 13-11-16,1 2-1 0,-1-8-49 0,-3 9-10 15,0 15-1-15,3-9-1 0,1 10-15 0,-4-1 0 16,3 4 0-16,-7 6 0 16,1-10-25-16,3 4-8 0,-4-1-2 0,0-2 0 0,-3 9 35 0,4-7 0 15,-5-2 0-15,8-1 0 0,0-5 0 0,4-1 0 16,-1-9 0-16,4-4 0 16,3 4-24-16,1-12-4 0,-1-4 0 0,4-3-1 15,0 0-23-15,4-10-4 0,3-12 0 0,4-3-1 0,-1 0 36 0,4-9 7 16,4-4 2-16,3 3 0 0,-3-8 35 0,-1-1 7 0,-6-3 2 0,3-7 0 15,-3 1-32-15,3 9-13 16,3 0 1-16,1 7 0 0,0 8 44 0,-4-5 10 0,0 15 2 16,0-6 0-16,-3 6-24 0,3 10-4 0,-4-1 0 0,-3 4-1 15,4 6-15-15,-4 0 8 0,0 6-8 0,0 4 0 16,0-1 0-16,0 10 0 0,0 0 0 0,-3 6 0 16,3 3 0-16,-4-3 0 0,1 10-12 0,-1-7 12 15,4 6-12-15,-3-9 12 0,3-3-12 0,0-3 12 16,4-3 0-16,-1 3 0 0,1-10 0 0,3-9 0 15,4 0 0-15,-1-9 0 0,-3-1 0 0,4-5 0 16,0-7 26-16,3-3-1 16,-7-4 0-16,4 1 0 0,-4 3 18 0,0 0 3 0,-4-3 1 0,-3-7 0 15,-3 10-15-15,-1-3-2 0,1 3-1 0,3-3 0 16,-7 3-17-16,4 3-4 0,-4-7-8 0,0 7 12 0,3 4-12 16,1-1-10-16,-1 3 2 0,1 7 0 15,3-1-204-15,-4 1-40 0</inkml:trace>
  <inkml:trace contextRef="#ctx0" brushRef="#br0" timeOffset="-91579.0659">17018 1139 1555 0,'-4'13'138'0,"1"-1"-110"16,-4-2-28-16,0 9 0 0,-4-4 253 0,1 4 46 15,-4 0 9-15,3-3 1 0,-7-1-204 0,4-2-41 0,-3 6-8 0,-1-4-1 32,4-5-161-32,0-1-32 0</inkml:trace>
  <inkml:trace contextRef="#ctx0" brushRef="#br0" timeOffset="-89561.9369">18094 431 1094 0,'0'0'97'0,"0"0"-77"16,0-7-20-16,-4-2 0 0,4 0 256 0,-3-1 48 16,-1 4 10-16,1-4 2 0,-4 7-153 0,3-3-31 15,-6-3-5-15,-1-1-2 0,1 7-61 0,-5-3-13 16,5 6-3-16,-4-6 0 0,0 6-20 0,0 0-4 16,-4 6 0-16,4-6-1 0,0 9-15 0,-4 1-8 15,0-1 8-15,1 7-8 0,3-7 0 0,-4 10 0 16,4-10 0-16,3 7 0 0,1-3 0 0,3 2 0 15,0-5 0-15,0 5 0 0,-1-5 0 0,5-7-10 16,6 9 10-16,1 1-10 0,-4-4 10 0,7-2-13 16,0-4 5-16,0 6 8 0,4-2-11 0,3 2 11 15,0-3-8-15,4-3 8 0,-1 7 0 0,1-10 0 16,0 15 0-16,6-11 0 0,-3 2 0 0,1-3 0 16,-1 9 0-16,0 1-8 0,0-13 8 0,-3 9 0 0,-4 1 0 15,0-1 0-15,0-2 0 0,-3 2 0 0,-1-3 0 0,-3-3-8 16,-3 16 8-16,-1-13 0 0,1-2 0 0,-4 5 0 15,-4 4 0-15,1-1 8 0,-8-3-8 0,4 7 11 16,-3-13-3-16,-1 13-8 0,-3-7 12 0,-4 10-4 16,-3-9 6-16,3-1 1 0,-3 4 0 0,4-1 0 15,-5-3 4-15,5 1 1 0,-1-4 0 0,-3-3 0 16,3 7-8-16,-3-4-2 0,7-6 0 0,0 0 0 16,0 6-10-16,3-3 0 0,1-3 0 0,-1-3 8 31,1-3-40-31,6 0-9 0,4 6-2 0,0 0 0 0,-4-3-234 0,8-4-47 0</inkml:trace>
  <inkml:trace contextRef="#ctx0" brushRef="#br0" timeOffset="-88894.501">18253 816 1209 0,'0'0'108'0,"0"0"-87"16,0 0-21-16,0 0 0 0,7 0 177 0,0 0 31 16,0 0 7-16,3 0 1 0,-6 0-116 0,-4 0-22 15,7 0-5-15,0 0-1 0,4 0-36 0,-11 0-8 16,0 0-2-16,0 0 0 0,0 0-14 0,7 10-2 16,-7-10-1-16,0 0 0 0,3 0 3 0,-3 9 0 15,-3-3 0-15,3-2 0 0,-7 5 0 0,3-3 1 16,1 1 0-16,-4-4 0 0,3 6-4 0,-3 0-1 15,-4-2 0-15,4 2 0 0,-3 1 18 0,-1-7 3 16,1 9 1-16,-1 1 0 0,-3-4 14 0,0-3 4 16,3-2 0-16,1 5 0 0,-1-3-8 0,4 1 0 15,0-4-1-15,0-3 0 0,7 0-11 0,-4 9-3 16,1-9 0-16,3 0 0 0,0 0-10 0,0 0-3 16,0 0 0-16,0 0 0 0,0 0-12 0,7 0 0 15,0 0 0-15,4 10 0 0,3-10 0 0,0 0-8 0,0 0 8 16,0 0 0-16,0 0 0 0,4 0 0 0,-4 0 0 0,3-10 0 15,1 10-19-15,0 0 0 0,-4-9 0 0,4 9 0 32,-1 0-129-32,-3-3-25 0,0-4-6 0,4 1-957 0</inkml:trace>
  <inkml:trace contextRef="#ctx0" brushRef="#br0" timeOffset="-88671.322">18584 841 979 0,'0'0'87'0,"0"0"-70"0,0 0-17 0,0 0 0 0,0 0 312 0,0 0 58 15,0 0 12-15,0 0 2 0,0 0-209 0,-3 4-43 16,-1 5-8-16,1 7-1 0,-1-7-72 0,1 10-15 16,3-3-2-16,-4-1-1 0,4 7-18 0,0-12-4 15,0 5-1-15,0 4 0 0,0 6-10 0,0-6 0 16,4 0 0-16,-1-3 0 16,1-4-90-16,3 1-23 0,-4-10-5 0,-3-3-1080 15</inkml:trace>
  <inkml:trace contextRef="#ctx0" brushRef="#br0" timeOffset="-88422.4449">18877 274 1094 0,'0'0'97'0,"0"0"-77"0,0 0-20 0,0 0 0 15,0 0 318-15,7 0 60 0,0 6 12 0,4 4 2 16,-1-1-233-16,1 0-47 0,0 7-10 0,-1-3-2 15,1 2-42-15,-1 10-9 0,1 0-1 0,0 4-1 16,3-7-13-16,0 3-2 0,-4 3-1 0,1 6 0 16,-1-5-4-16,-2 5-1 0,-5-3 0 0,1 7 0 15,-8-10-10-15,4 1-1 0,0 14-1 0,-3-14 0 16,-8 11-5-16,0-11-1 0,1 5 0 0,-4 4 0 16,0-4-8-16,-8 10 0 0,1-6 9 0,-3-4-9 0,6 4-23 0,-7-7-9 0,1 1-1 0,-1-7-1 31,4 3-137-31,-1-6-27 0,1-10-6 0</inkml:trace>
  <inkml:trace contextRef="#ctx0" brushRef="#br0" timeOffset="-87371.126">19431 647 2188 0,'0'0'48'0,"0"0"11"0,0 0 1 0,0 0 1 0,0 0-49 0,0 0-12 15,0 0 0-15,0 0 0 0,0 0 54 0,0 0 8 16,0 0 2-16,11 0 0 0,-1 0-41 0,1 9-8 0,6-18-2 0,1 9 0 15,0 0-3-15,3 0-1 16,0-9 0-16,4 5 0 0,-1-2-1 0,1 0-8 0,-4 3 12 0,4-3-4 16,-7 2-20-16,-1-2-4 0,-3 6 0 0,-3 0-1 31,0 0-171-31,-8 0-33 0,-3 0-7 0</inkml:trace>
  <inkml:trace contextRef="#ctx0" brushRef="#br0" timeOffset="-87141.145">19322 860 1800 0,'-14'10'80'0,"6"-10"16"0,1 0-77 0,0 9-19 16,7-9 0-16,0 0 0 0,-7 0 118 0,7 0 20 15,0 0 4-15,0 0 1 0,0 0-93 0,0 0-18 16,7 0-4-16,7 0-1 0,4 0-27 0,-4 0 0 16,7 0 8-16,1 0-8 0,6-9 0 0,0 9 0 15,-3-3 0-15,6-4 8 0,5 7-8 0,3-6-16 16,-1-3 4-16,-2 5 1 15,-1-11-149-15,0 5-29 0,-3 1-7 0,3-7-666 0</inkml:trace>
  <inkml:trace contextRef="#ctx0" brushRef="#br0" timeOffset="-86907.9069">19950 719 518 0,'0'0'46'0,"0"0"-37"15,0 0-9-15,0 0 0 0,0 0 299 0,0 0 57 0,0 0 12 0,0 0 3 16,-7 6-173-16,-1-6-34 16,1 4-8-16,-3 5 0 0,-1-3-90 0,4 4-18 15,0 8-3-15,-3-8-1 0,3-1-21 0,3 7-5 16,0 3-1-16,4-4 0 0,0-2-17 0,4 3 0 0,3 2 0 0,0-11 0 15,0 2 0-15,4-6-11 0,3 4 11 0,0-4-10 16,0-13 10-16,4 7 0 0,3-6 0 0,0 2 0 16,-7-11 0-16,0 2 16 0,0 7-4 0,-7-1-1 15,0-9 31-15,-3 4 6 0,-4 5 2 0,4-2 0 16,-1-4-10-16,-3 4-3 0,-3-1 0 0,-1 4 0 16,0-1-20-16,-3 1-4 0,0-1-1 0,0 1 0 15,0 0-12-15,0 2 0 0,0 4 0 0,0 3 0 16,0 0-28-16,0 0-12 0,0 0-3 0,7 0-821 15,-4 3-165-15</inkml:trace>
  <inkml:trace contextRef="#ctx0" brushRef="#br0" timeOffset="-86696.623">20147 976 2080 0,'0'0'92'0,"0"0"20"0,0 0-90 0,0 0-22 16,0 0 0-16,11 0 0 0,-11 0 69 0,0 0 10 15,0 0 1-15,3 0 1 0,8-6-72 0,-4 3-9 16,0-7-12-16</inkml:trace>
  <inkml:trace contextRef="#ctx0" brushRef="#br0" timeOffset="-86518.39">20578 199 1497 0,'0'0'133'0,"0"0"-106"15,-4 9-27-15,-3-6 0 0,0 3 210 0,3 4 37 16,-3-1 7-16,4 10 2 0,-4-3-98 0,3 3-19 16,1 6-4-16,-1 3-1 0,1 6-75 0,-1 4-15 0,1-4-4 0,-1 14 0 15,4 2-17-15,-3-3-4 0,3-3-1 0,-4 9 0 16,0-6-8-16,1 3-2 0,-1-3 0 0,4-12 0 16,0 2-8-16,-3 7-11 0,3-12 3 0,0 5 0 15,-4-9 8-15,1 1 0 0,3-4 8 0,0 9-8 16,-4-18-28-16,4-4-9 0,-3 4-3 0,-1-6 0 15,1-10-203-15,3 0-41 0</inkml:trace>
  <inkml:trace contextRef="#ctx0" brushRef="#br0" timeOffset="-65127.166">7542 12250 633 0,'0'0'56'0,"0"0"-44"0,0 0-12 0,0 0 0 15,-7 6 176-15,0-6 32 0,7 0 8 0,-7 3 0 16,-3 3-120-16,6-6-24 0,4 0-4 0,0 0-2 0,-14 0-50 0,14 0-16 16,0 0 10-16,0 0-10 0,0 0 0 0,0 0 0 15,0 0 0-15,0 0 0 0,0 0 0 0,0 0 0 16,-4 0 0-16,4 0 0 0,0 0 11 0,0 0 3 16,0 0 1-16,0 0 0 0,0 0 34 0,0 0 7 15,0 0 2-15,0 0 0 16,0 0 2-16,0 0 1 0,-7 0 0 0,7 0 0 0,0 0-15 0,-7-6-3 15,4 3-1-15,3 3 0 0,0 0-14 0,-7 0-2 16,7 0-1-16,-4-6 0 0,1-4-13 0,3 10-2 16,0 0-1-16,-4 0 0 0,4 0-9 0,0-9 0 15,0 6 0-15,0 3 8 0,0-7-8 0,0 7 0 16,0 0 0-16,0 0 0 0,0 0 9 0,0 0 3 16,0 0 1-16,0 0 0 0,0 0 3 0,0 0 1 0,0 0 0 0,0 0 0 15,0 0 0-15,0 0 0 16,0 0 0-16,0 0 0 0,0-9-3 0,0 9-1 0,0 0 0 0,0 0 0 15,0 0-5-15,0 0 0 0,0 0-8 0,0 0 12 16,0 0-12-16,0 0 8 0,0 0-8 0,0 0 0 16,0 0 8-16,0 0-8 0,4-10 0 0,-4 10 9 15,0 0-9-15,0 0 0 0,0 0 0 0,7 0 0 16,-4-6 0-16,-3 6 12 0,0 0-12 0,0 0 12 16,0 0-22-16,4-3-4 0,-4 3-1 0,0 0 0 15,0 0 35-15,0 0 8 0,10 0 0 0,-3 3 1 16,-7-3-29-16,8 0 0 0,2 0 0 0,-3 6 0 15,-3-6 0-15,-4 0 0 0,10 4 0 0,-3-4 0 16,0 6 0-16,4-6 8 0,-4 0-8 0,0 0 0 16,-7 0 9-16,0 0-9 0,11 0 8 0,-1 0-8 15,-3 0 12-15,7 6-2 0,4-6-1 0,-11 3 0 0,4-3-9 16,-1 0 0-16,1 7 0 0,-1-4 0 0,5-3 0 16,-1 6 0-16,3-6 0 0,-3 3 8 0,4-3-8 0,3 0 0 15,-7 6 0-15,8-6 0 0,-5 4 0 0,1-4 0 16,3 0 0-16,-7 0 0 0,7-4 16 0,-10 4 2 15,6-6 0-15,1 6 0 0,-7 0-18 0,3-3 0 16,3 3 0-16,1 0 0 0,-4-6 0 0,0 6 0 16,0 0 0-16,4 0 0 0,-4 0 0 0,0 6 0 15,0-3 0-15,4-3 0 0,-4 6 0 0,4-2 0 16,-8-4 0-16,4 6 0 0,4-6 0 16,-4 9 0-16,4-9-8 0,-1 6 8 0,1-6 0 0,0 4 0 15,-4-4 0-15,0 0 0 0,4 0 0 0,-4 0 0 16,3 0 0-16,1 0 0 0,0 0 0 0,-4 0 0 15,-4 0 0-15,4 0 0 0,1 0 0 0,-1 6 0 16,-4-3-8-16,4 3 8 16,0-3-51-16,1 7-4 0,-5-4-1 0,4-3 0 15,0 3-138-15,1 4-28 0,-1-1-6 0</inkml:trace>
  <inkml:trace contextRef="#ctx0" brushRef="#br0" timeOffset="-64671.881">7638 12347 1036 0,'0'0'46'0,"0"0"10"0,-4-3-45 0,1-4-11 16,3 4 0-16,-4-3 0 0,4 3 156 0,0 3 28 15,0 0 7-15,0-7 1 0,0 7-60 0,0 0-12 16,0-6-3-16,0 6 0 0,0 0-47 0,0 0-10 16,0 0-1-16,4-3-1 0,-1 3-33 0,8-6-6 0,-11 6-2 0,17 6 0 15,1-6 11-15,3 0 1 16,0 3 1-16,8-3 0 0,2 6-9 0,1-6-1 0,3 0-1 0,1 0 0 15,-1 0 2-15,0-6 1 0,4 6 0 0,3-3 0 16,1 3-2-16,-1-6 0 0,4 3 0 0,-4-4 0 16,4 4-9-16,-4-3-3 0,8-3 0 0,-11 5 0 15,-1-2-8-15,5-3 0 0,-8 3 9 0,0 2-9 16,-3-2 0-16,0-3 9 0,-1 6-9 0,-2-4 0 16,-1-2 25-16,-7-1-1 0,0 4-1 0,-7 3 0 15,0-3-42 1,1 6-8-16,-5-3-1 0,-3-4-1 15,-7 7-40-15,0 0-8 0,-7 0-2 0,-3 0-696 0,-5 0-139 0</inkml:trace>
  <inkml:trace contextRef="#ctx0" brushRef="#br0" timeOffset="-64379.459">7362 12140 1555 0,'-21'0'68'0,"18"0"16"0,3 0-68 0,0 0-16 15,0-7 0-15,0 7 0 0,0 0 103 0,0 0 17 16,7 0 3-16,10 0 1 0,-2-3-51 0,6-3-9 16,7 6-3-16,4 0 0 0,3 6-11 0,0-3-2 15,8-3-1-15,-1 7 0 0,7-7-12 0,-3 3-3 16,4 3 0-16,3 0 0 0,3-2-5 0,-10-4-2 16,7 6 0-16,0-6 0 0,0 3-9 0,-1-6-3 15,1 3 0-15,4-6 0 0,-4 6-5 0,-4-10-8 16,-3 10 11-16,3-9-11 0,-13 2 11 0,6 4-11 15,0-3 10-15,-6-3-10 0,2 6 0 0,-6-4-8 0,-4-2-1 0,1 9 0 32,-1-10-35-32,-3 10-6 0,-8-6-2 0,-3 6-1073 0</inkml:trace>
  <inkml:trace contextRef="#ctx0" brushRef="#br0" timeOffset="-55896.07">13631 11481 1882 0,'0'10'84'0,"-3"-1"16"0,3 0-80 0,-4 7-20 16,1 9 0-16,3-6 0 0,0 9 97 0,0 7 15 15,0-7 4-15,0 6 0 0,0 4-67 0,-4 3-13 16,1-4-2-16,-1 17-1 0,4-10 11 0,0 0 3 16,-3 0 0-16,-1-1 0 0,4-5-32 0,-3 0-7 15,3-4 0-15,0-6-8 0,-4-3 0 0,4 1 0 16,4-14 0-16,-1 4 0 16,-3-7-48-16,0 1-3 0,-3-1-1 0,3-9 0 15,0 0-51-15,0 0-10 0,0-19-3 0,0-6 0 16,0 3-13-16,-4-9-3 0,1-7-1 0,-1 4 0 15,-3-4 13-15,0 4 2 0,0-4 1 0,0-3 0 0,0 10 81 0,3-4 16 0,1 1 3 0,-1 6 1 16,1-1 64-16,3 4 12 0,3-3 4 0,-3 3 0 16,0 0 0-16,4 6 0 0,-1-6 0 0,4 6 0 15,-3 0 37-15,3 4 8 0,0-4 2 0,3 6 0 16,-2-2-42-16,6-1-8 0,-4 7-1 0,8-4-1 16,0-3-24-16,3 10-5 0,-4-3-1 0,4 6 0 15,1-4-14-15,-5-2-3 0,8 9-1 0,-4-3 0 16,0-4-3-16,-3 7-8 0,0 0 12 0,-1 7-4 0,1-4 0 15,-8-3 0-15,5 6 0 0,-5 4 0 16,-3-7 1-16,0 6 0 0,-3 0 0 0,3 7 0 0,-7-6 11 16,0 5 1-16,0-2 1 0,-4 9 0 15,1-10-22-15,-4 7 0 0,0-3 0 0,-4 3-8 0,1-1 8 0,-5-2 0 16,1 3 10-16,4-3-10 16,-8-4 15-16,0-6-3 0,1 13-1 0,-4-9 0 0,3-4 32 0,-3-3 6 15,3 6 2-15,-3-9 0 0,3 7 5 0,1-7 0 16,-1 0 1-16,4 3 0 0,3-3-15 0,1 6-3 15,3-6-1-15,0 0 0 0,0 0-19 0,7 0-4 16,0 0-1-16,0 0 0 0,0 0-14 0,7 9 0 16,0 1 0-16,3-4 0 0,4-3 16 0,4 7 4 15,3-4 1-15,0 3 0 0,1 1-37 0,2-1-7 16,5 7-1-16,-1-4-1 0,-4-2 25 0,5 2 0 16,-5-2 0-16,1-1 0 0,-4 1 0 0,0-1 0 15,1-6 0-15,-1 3 0 0,0 4 0 0,14-1-10 0,-7-9 10 16,-21 7 0-1,4-7-102-15,0 0-14 0,-1 0-2 0,-3-7-702 0,4 4-141 0</inkml:trace>
  <inkml:trace contextRef="#ctx0" brushRef="#br0" timeOffset="-55658.434">14189 11259 1152 0,'-18'9'51'0,"18"-9"10"16,0 0-49-16,-3 0-12 0,-4 6 0 0,-1 4 0 15,1-1 316-15,4 7 61 0,-4 3 12 0,7-1 3 0,-4 1-255 0,1 6-50 16,3 4-11-16,0 5-1 0,0 4-34 0,3 6-6 16,-3-1-2-16,4 17 0 0,3-13-16 0,3 0-3 15,1-6-1-15,0-4 0 0,3-8-13 0,3-4 0 16,1 0 8-16,3-6-8 16,-3-4-76-16,7-2-17 0,-4-13-4 0,0 6-734 15,0-6-146-15</inkml:trace>
  <inkml:trace contextRef="#ctx0" brushRef="#br0" timeOffset="-55311.77">14633 11400 2253 0,'0'0'100'0,"-3"9"20"0,-4-3-96 0,3 4-24 0,-3-7 0 0,-4 6 0 16,1 7 93-16,3-7 14 0,-7 10 2 0,3-3 1 15,1-4-22-15,-1 4-5 0,0 3-1 0,1-3 0 16,-1-1-42-16,1-2-9 0,6 3-2 0,-3-4 0 16,0-6-16-16,3 4-3 0,4-1-1 0,4 1 0 15,0-4-9-15,3 3 0 0,-4-6-10 0,8 4 10 16,3 2-9-16,0-3 9 0,4 4-8 0,-4-7 8 16,7 6 0-16,-4 1 0 0,5-1 0 0,-1-3-8 15,-4 4 20-15,5-1 5 0,-5-3 1 0,1 4 0 16,-4-7-31-16,0 6-7 0,0-2 0 0,0-4-1 0,-3 3 21 0,7 3 0 15,-18-9 0-15,3 10 0 0,-3-10 0 0,0 6 0 16,-3 4 0-16,-4-1 8 0,3 0-8 0,-7 1 10 16,1 5-10-16,-4-5 10 0,3 2-10 0,1-2 0 15,-5 6 0-15,-2-7 0 0,-1 7 14 0,1-7-2 16,2 0-1-16,1 1 0 16,0-1-125-16,7 1-25 0,0-1-5 0,7-9 0 15,0 0-128-15,0 0-24 0</inkml:trace>
  <inkml:trace contextRef="#ctx0" brushRef="#br0" timeOffset="-55084.64">15074 11917 1267 0,'4'19'112'0,"-4"-10"-89"16,-4 1-23-16,1 5 0 0,-1-5 164 0,-3 9 29 16,0-1 6-16,0-2 1 0,-4 9-115 0,1-6-22 0,-1 0-5 0,-3 0-1 31,4-1-177-31,-1-8-35 0</inkml:trace>
  <inkml:trace contextRef="#ctx0" brushRef="#br0" timeOffset="-54782.678">15462 11453 1440 0,'0'0'128'0,"0"0"-103"0,-7-6-25 0,0 6 0 16,0-3 247-16,-7 3 44 0,3 0 9 0,-3 0 1 15,-3 0-149-15,3 3-31 0,-1 3-5 0,1 3-2 16,4 1-74-16,-4-1-14 0,0 7-3 0,3 3-1 0,0 6-22 0,1 3 0 16,3 0 0-16,3 7 0 0,1-1 0 0,3-6 0 15,7 1 0-15,3 2 0 0,1-9-12 0,3-3 4 16,4 3 0-16,-1-10 0 16,4-5-20-16,1-4-3 0,-1-3-1 0,3-3 0 15,-2-13 0-15,-1 3-1 0,0-9 0 0,-3-6 0 0,-1 3 13 0,-3-3 2 16,-3 0 1-16,0-1 0 0,-4-2 6 0,0 9 2 15,-4-3 0-15,4 6 0 0,-7 0 34 0,4 4 7 16,-8-1 2-16,4 4 0 0,0-4 11 0,0 6 3 16,-3 1 0-16,-1 3 0 0,4 3 0 0,0 3 0 15,0 0 0-15,0 0 0 0,0 0-26 0,0 0-5 16,0 0-1-16,0 9 0 0,0 10-16 0,0 0 0 16,7-4 0-16,-3 14 0 0,-1-4 0 0,4 0 0 15,0-3 0-15,0 3 0 0,4 0 0 0,-4-6 0 16,4-1 0-16,3-2 0 15,-4-3-35-15,1-7-4 0,0-3-1 0,3-3 0 16,0 0-172-16,-4-9-36 0,4-1-6 0</inkml:trace>
  <inkml:trace contextRef="#ctx0" brushRef="#br0" timeOffset="-54546.987">15716 10989 2044 0,'0'0'91'0,"0"0"18"15,0 0-87-15,4 9-22 0,6-2 0 0,-3-4 0 16,-3 6 136-16,3 1 22 0,0-1 5 0,7 7 1 0,0 2-65 0,0 1-13 16,1 3-2-16,-1 0-1 0,0 3-31 0,3 3-7 15,-3 1-1-15,4 15 0 0,-4-10-20 0,0 4-5 16,-7 2-1-16,0-2 0 0,-3 6-18 0,-4-6 10 16,-4 6-10-16,4-1 8 15,-7 1-89-15,0 3-19 0,-3-12-3 0,-4 9-1202 16</inkml:trace>
  <inkml:trace contextRef="#ctx0" brushRef="#br0" timeOffset="-40643.212">26377 17361 518 0,'0'0'23'0,"0"0"5"0,0 0-28 0,0 0 0 0,0 0 0 0,0 0 0 15,0 0 200-15,-3-10 36 0,3 10 6 0,-4-6 2 16,4-3-168-16,-3-1-32 0,3 1-8 0,0 0 0 16,0-1-28-16,0 10-8 0,0 0 0 0,0 0 0 15,3-6 15-15,-3 6-4 0,0 0-1 0,0 0 0 16,0 0 7-16,0 0 2 0,0 0 0 0,0 0 0 15,0 0 49-15,0 0 11 0,7-3 1 0,-7 3 1 16,7 0-1-16,-7 0 0 0,0 0 0 0,0 0 0 16,0 0-16-16,7-7-3 0,-7 7-1 0,4 0 0 15,-4 0-30-15,0 0-6 0,0 0-2 0,0 0 0 16,7-3-14-16,-7 3-8 0,7 3 8 0,0-3-8 16,-7 0 0-16,0 0 0 0,0 0 0 0,7 7 8 0,4-4-8 0,-4 3 0 15,-4-6 0-15,-3 0 0 0,11 0 11 0,-4 0 1 16,0 0 0-16,4 0 0 0,-4-6 12 0,0 3 4 15,3 3 0-15,1-7 0 0,-4 4-9 0,0-3-2 16,0 6 0-16,0-3 0 0,0 3-9 0,0-6-8 16,-7 6 9-16,11 0-9 0,-4 0 0 15,0 0 0-15,-7 0 0 0,10 0 0 0,1 0 0 0,0 0 0 16,-1 0 0-16,1 0 0 16,-1 0 9-16,1-3-9 0,-1 3 8 0,1-7-8 0,3 7 12 0,-3-3-2 15,-1 3-1-15,4-6 0 0,-3 6 0 0,0-6 0 16,3 2 0-16,-4-2 0 0,1 6-1 0,-1-3-8 15,1-3 12-15,3 6-4 0,-3-3-8 0,3 3 12 16,-4 0-12-16,1 0 12 0,0 0-12 0,-1 0 0 0,4 3 0 0,-3-3 8 16,-4 0-8-16,4 0 0 0,3 6 0 0,-4-3 0 15,4-3 0-15,0 0 0 0,-3 6 0 0,3-6 0 16,0 0 0-16,-3 0 0 0,3 0 0 0,0 0 0 16,0 0 19-16,0 4-2 0,-14-4 0 0,7 6 0 15,0-6-17-15,4 0 0 0,-4 6-11 0,4-3 11 16,-1-3 0-16,1 7 0 0,-1-4 0 0,1-3 9 15,0 6-9-15,3-3 0 0,-4 3 0 0,1-3 0 16,-1-3 0-16,1 0 0 0,0 7 8 0,3-4-8 16,0-3 0-16,0 6 0 0,0-6 9 0,-3 0-9 15,3 0 8-15,0 0-8 0,-4 0 8 0,5 0-8 16,-5 0 8-16,1 6-8 0,3-6 8 0,-4 0-8 16,1-6 0-16,0 6 9 0,-1 0-9 0,4 6 0 15,-3-6 8-15,-1 4-8 0,1-4 0 0,0 0 0 16,-1 6 8-16,4-3-8 0,4-3 0 0,-4 6 0 15,0-3 8-15,4-3-8 0,-4 7 0 0,4-4 0 0,-1-3 0 0,1 6 0 16,-1-6 8-16,5 0-8 0,-1 0 8 0,-4 0-8 16,1-6 9-16,3 6-9 0,-3 0 8 0,-1 0-8 15,1 0 0-15,0 0 0 0,-4-3 0 0,4 3 8 16,-4 0-8-16,3 0 0 0,-3 0 0 0,0 0 0 16,4 0 8-16,-4 0-8 0,4 0 0 0,0 0 0 15,-4 3 0-15,3-3 0 0,1 0 0 0,3 0 0 16,0 6 8-16,-3-6-8 0,0-6 0 0,-1 6 8 15,-3 0-8-15,4 0 0 0,-4 0 10 0,0 0-10 0,4 0 10 0,-1 0-10 16,-2 0 10-16,2 0-10 0,-3 0 10 0,0 0-10 16,0 0 8-16,1 0-8 0,-1 0 0 15,0 0 0-15,-4 9 0 0,5-9 8 0,-1 0-8 0,-4 0 0 16,1 6 0-16,3-6 0 16,-4 0 0-16,5 4 0 0,-5-4 0 0,4 6 11 0,0-6-11 0,4 0 10 15,-4-6 0-15,0 2 0 0,4 4 0 0,0-6 0 16,-1 6-2-16,1 0 0 0,-1-9 0 0,5 9 0 15,-1-3-8-15,-4 3 8 0,1-7-8 0,-4 4 8 16,4 3-8-16,-1-6 0 0,5 6 0 0,-5 0 0 16,-3 0 0-16,4 0 0 0,0 0 8 0,-1 0-8 15,1 0 0-15,0 6 0 0,-4-3 0 0,3-3 0 16,1-3 0-16,-4 3 0 0,4 3 0 0,-1-3 0 16,5 0 8-16,-5 0-8 0,1 0 8 0,3 0-8 0,4 7 0 15,-4-7 8-15,4-7-8 0,-1 14 0 0,1-7 0 0,0 3 0 16,-4-3 8-16,3 0-8 0,1 0 0 0,3 9 8 15,1-9-8-15,-1 6 8 0,0-6-8 0,0 10 0 16,4-4 0-16,-4-3-11 0,0-3 11 0,1 10 0 16,-1-10 0-16,4 9 0 0,-1-3 0 0,5-3 0 15,-5 4 0-15,5-4 0 0,-1 3 0 0,-3-6 0 16,-1 6 0-16,-2-2 0 0,2-4 0 0,-6 0 0 16,3 6 0-16,-3-3 0 15,-4-3 0-15,4 0 0 0,-7 0 0 0,-1 0 8 0,1 0-8 0,-4 0 0 16,0 6 0-16,-3-3 0 0,-1-3-25 0,1 0 0 15,-1 7 0-15,-10-7 0 16,0 0-82-16,0 0-16 0,0 0-3 0,0 0-738 16,-7-10-148-16</inkml:trace>
  <inkml:trace contextRef="#ctx0" brushRef="#br0" timeOffset="-39292.872">26557 17414 345 0,'0'0'31'0,"0"0"-31"0,0 0 0 16,0 0 0-16,0 0 367 0,0 0 67 0,0 0 14 0,0 0 2 16,0 0-340-16,0 0-68 0,0 0-14 0,0 0-2 15,0 0-14-15,7 0-2 0,0 0-1 0,4-6 0 16,-4 6 3-16,0 0 1 16,-7 0 0-16,11 0 0 0,-4 0 11 0,-7 0 1 0,10-3 1 0,1 3 0 15,-1-7 16-15,1 7 3 0,-1 0 1 0,-2 0 0 16,6-3-8-16,0-3-2 0,-4 6 0 0,4 0 0 15,4 0-7-15,0 0-1 0,-4 0-1 0,7 6 0 16,0-3-13-16,0 4-2 0,1-7-1 0,-1 9 0 16,0 1-11-16,4-1 10 0,-4-9-10 0,7 6 10 15,4 4 0-15,-8-7 0 0,5 3 0 0,-5-3 0 16,5-3-2-16,-1 6 0 0,0-6 0 0,0 0 0 16,4 4 0-16,-4-4 0 0,0 6 0 0,1-6 0 15,-1 0 6-15,-3 6 1 0,3-3 0 0,-4-3 0 16,5 0 13-16,-5 7 2 0,1-7 1 0,0 3 0 0,6-3-23 15,-2 0-8-15,-5 0 0 0,1 0 0 0,0 0 12 0,-1 0-3 16,5 6-1-16,-5-6 0 0,-2 0-8 0,-1 0 0 16,3 3 0-16,-2-3 0 0,-1 0 8 0,-4 0-8 15,5 6 12-15,-5-6-4 0,1 0-8 0,3 0 12 16,-3 4-12-16,3-4 12 0,0 0-3 0,0 0 0 16,0 0 0-16,0-4 0 0,4 4-9 0,-4-6 0 15,4 6 0-15,0 0 8 0,-4 6-8 0,-3-6 0 16,3 0 0-16,0 0 0 0,0 0 0 0,4 0 0 15,-4 0 0-15,0-6 0 0,4 6 0 0,-4 0 0 16,0 0 0-16,4 0 0 0,-4-3 12 0,4-3 0 0,-4 6 0 16,7 0 0-16,-3 0 4 0,3 0 0 0,0 0 1 15,0 0 0-15,4 0-17 0,-4 0 0 0,1 0 8 0,2-3-8 16,-6 3 0-16,3 0 0 0,4 0 0 0,-4 0 0 16,0 0 0-16,1 0 0 0,-1 0 0 0,-3-7 0 15,3 7 0-15,0 0 0 0,0 0 0 0,4-3 0 16,0-3 8-16,3 0-8 0,0 2 12 0,1-2-12 15,-8 3 10-15,4-3-10 0,-1 3 8 0,5-4-8 16,-1-2 8-16,-3 9-8 0,-1-9 8 0,-2 9-8 16,-1-10 0-16,0 10 8 0,0 0-8 0,0 0 0 15,4 0 0-15,0 0 0 0,3 0 0 0,-3 10 0 16,3-10 0-16,1 0 0 0,-1 6 0 0,0-3 0 16,0-3 8-16,1 0-8 0,-5 0 0 0,5 0 8 15,-5-3-8-15,1 3 8 0,0 3-8 0,3-3 8 16,-3 0 0-16,7 0 0 0,-4 0 0 0,0 0 0 15,-3 0 1-15,3 0 0 0,1 0 0 0,-5 0 0 0,-2 0-9 0,-1 0 10 16,0 0-10-16,-3 0 10 0,-1 0 8 0,-2 6 2 16,-1-3 0-16,-4-3 0 0,5 10-29 0,-5-10-6 15,1 6-1-15,-4-6 0 0,0 3 16 0,-3-3 0 16,-1 0 0-16,1 0 0 0,-11 0-13 0,0 0 0 16,0 0 0-16,0 0 0 15,-7-9-111-15,-4-10-21 0,-3-9-5 0,-4 9-1 0</inkml:trace>
  <inkml:trace contextRef="#ctx0" brushRef="#br0" timeOffset="-38870.1809">26716 17530 1324 0,'0'-6'118'0,"0"3"-94"0,0-3-24 0,0-4 0 0,0-2 82 0,3-4 12 16,1 0 2-16,3 4 1 0,-3-4-51 0,3 3-10 16,-4 1-3-16,4 9 0 0,4-7 8 0,-4 4 2 15,0-3 0-15,3 6 0 0,-3-4 0 0,4 7 0 16,3 0 0-16,-3 0 0 0,3 7-16 0,0-4-3 16,4-3-1-16,-1 6 0 0,1-3 2 0,3 6 1 15,4-2 0-15,-1 2 0 0,5-3-7 0,2-2-2 16,-2 5 0-16,6-9 0 0,4 6 19 0,0-6 4 15,-1 0 1-15,5 0 0 0,-1 0-10 0,0 0-3 16,1-6 0-16,-1 3 0 0,4 3 7 0,3-6 1 0,4 6 0 16,-3 0 0-16,-1-10-23 0,0 10-4 0,-3 0-1 0,4 0 0 15,-5-6-8-15,1 6 0 0,0-3 0 0,0 3 0 16,0 0 17-16,3-7-1 0,1 7-1 0,-1 0 0 16,4 0-6-16,-4-3-1 0,-3-3 0 0,-3 3 0 15,-1 3 8-15,4-6 2 0,-4 6 0 0,4 0 0 16,0 0-3-16,0-3-1 0,-4 3 0 0,4-7 0 15,0 7-2-15,-4 0 0 0,-3 0 0 0,3 0 0 16,-3 0-3-16,-4 7-1 0,1-4 0 0,6-3 0 16,-3 6 2-16,-4-3 0 0,4-3 0 0,0 0 0 15,6 0 2-15,-6 6 0 0,0-6 0 0,0 0 0 16,-4-6-1-16,4 3 0 0,-4-3 0 0,4 6 0 16,-4-10 0-16,4 10 0 0,0-3 0 0,0-3 0 15,0 6-11-15,-1-6 12 0,1 2-12 0,0-2 12 16,0 6-12-16,0-9 0 0,-4 9 0 0,-3 0 0 15,3-3 0-15,-3 3 0 0,-4 0 0 0,0 0 0 16,4 0 0-16,-4 3 0 0,0-3-9 0,0 6 9 0,-3-6 0 16,3 3 0-16,-3-3 0 0,-4 6 9 15,-3-6-65-15,-4 4-14 0,0 2-2 0,-7-6-1278 16</inkml:trace>
  <inkml:trace contextRef="#ctx0" brushRef="#br0" timeOffset="-30681.014">32999 4040 115 0,'0'0'10'0,"0"0"-10"0,0 0 0 0,0 0 0 16,0 0 164-16,0 0 32 0,0 0 5 0,0 0 2 15,0 0-84-15,0 0-17 0,0 0-3 0,0 0-1 0,0 0 3 0,0 0 1 16,0 0 0-16,0 0 0 0,0 0-3 0,0 13-1 16,0-13 0-16,0 3 0 0,3 6-3 0,1 0-1 15,-4-9 0-15,-4 0 0 16,1 16-42-16,-8-13-9 0,4 10-2 0,-7-1 0 0,-4 4-9 0,1 3-3 15,-4-3 0-15,-8 5 0 0,5-2-13 0,-4 6-4 16,-8 4 0-16,4-4 0 0,-3 9-12 0,-4-9 8 16,4 7-8-16,-4-7 0 0,4 9 8 0,-4-6-8 15,4 1 0-15,0-4 0 0,-1 9 0 0,1-6 0 16,7 1 0-16,0-4 0 0,-1 0 0 0,5-6 0 16,3-1 0-16,3 1-10 15,4-3-44-15,0-7-9 0,3 1-1 0,4-4-1 16,7-6-171-16,0 0-35 0,0 0-6 0</inkml:trace>
  <inkml:trace contextRef="#ctx0" brushRef="#br0" timeOffset="-30378.942">32459 4441 518 0,'11'-9'46'0,"3"-10"-37"0,0 0-9 0,4 1 0 15,-1-8 165-15,1 8 31 16,-4-1 7-16,0 3 1 0,-3 4-36 0,-1-1-6 0,-6 4-2 0,3-1 0 16,-4 7-40-16,-3 3-9 15,0 0-2-15,0 0 0 0,0 0-38 0,-3 9-8 0,-4 4-2 0,-4 3 0 16,-3 3-34-16,3 12-7 0,-3-3-2 0,-3 0 0 15,-1 7-18-15,4-1 0 0,0-2 0 0,-4 2 0 16,8-6 0-16,-4 7 0 0,3-7 0 0,4-3 0 16,0 0 0-16,0-6 0 0,3 0 0 0,4 0 0 15,-3-4 0-15,3-5 0 0,0-1 0 0,-4 1 0 16,4-1 10-16,0-9-10 0,0 0 8 0,0 6-8 0,0-6 20 0,0 0-2 16,0 0 0-16,0 0 0 0,4 0 13 0,-4 0 2 15,0 0 1-15,10 3 0 0,1-3-34 0,-4 0 0 16,4 0-12-16,3-3 3 0,-4 3 9 0,8-6 14 15,-1-3-3-15,5-1-1 16,2 1-10-16,1-1 0 0,7-5 0 0,-8 2 8 0,1-6-8 0,0 4 0 16,-4-1 0-16,-3 7 0 15,-4-4-102-15,3-3-22 0,-6 7-5 0</inkml:trace>
  <inkml:trace contextRef="#ctx0" brushRef="#br0" timeOffset="-19425.193">7676 12140 1173 0,'-14'0'52'0,"14"0"11"0,0 0-51 0,-7 0-12 0,7 0 0 0,0 0 0 16,0 0 118-16,-3 0 21 0,-4 0 4 0,7 0 1 16,0 0-26-16,0 0-5 0,-7 0-1 0,7 0 0 15,0 0-48-15,0 0-11 0,0 0-1 0,3 9-1 0,1-3-32 16,3 4-7-16,3-1 0 0,-3 1-1 16,0-1-11-16,4 0 8 0,-4 7-8 0,7-3 8 0,4-4-8 15,3 1 0-15,0-4 0 0,4 9 8 0,0-5-8 0,-1-1 10 16,4-6-10-16,-3 7 10 0,7-4 6 0,-7-3 0 15,3 3 1-15,4 1 0 0,3-4-17 0,-3-3 0 16,-1 0 0-16,8 0 0 0,-7 0 24 0,7 0 0 16,-4 0 1-16,4-3 0 0,-4-4-16 0,0 1-9 15,1-3 10-15,-1 6-10 0,0-4 9 0,0-2-9 16,1 0 8-16,3-7-8 0,-1 7 0 0,1-4 0 16,4-3 0-16,-5-3 0 0,1 4 0 0,3-4 0 15,-6 0 8-15,3-6-8 0,-8 6 0 0,-2 0 8 16,-1 4-8-16,-4-4 8 0,1-6 2 0,-7 6 0 15,-4 0 0-15,0-6 0 0,0-3 3 0,-3 0 1 16,-4 3 0-16,0-4 0 0,0 1-14 0,-7-3 0 16,3 3 0-16,-3-7 0 0,0-3 22 0,-3 10-2 15,3-6 0-15,-4-1 0 0,1 7-20 0,-1 0 9 16,-3-7-9-16,0 10 0 0,0-3 8 0,0 3-8 0,-4-3 0 16,1 3 0-16,-1-4 9 0,-3 4-9 0,0 3 0 15,0-3 9-15,-4-3-9 0,4 3 0 0,-7-10 9 0,0 7-9 16,-4-6 0-16,0 6 0 0,-3-7 0 0,-3 10 0 15,2-3 8-15,5 3-8 0,-8 3 8 0,4 3-8 16,-4-3 0-16,0 9 9 0,0-5-9 0,1 2 0 16,-5 0 9-16,5 4-9 0,-5-4 0 0,5 7 9 15,-5-1-9-15,1 4 0 0,0-4 0 0,3 1 8 16,4 0-8-16,0 6 8 0,-1-4-8 0,1-2 8 16,3 3 0-16,-3 2 0 0,3 4 0 0,1-6 0 0,-1 6 1 15,0 0 0-15,1 0 0 0,-1 0 0 0,-3 10-9 0,3-4 0 16,-3 3 0-16,0 1 8 0,-4 5-8 0,0-2 0 15,4 3 0-15,-4-1 8 16,11-2-8-16,-11 2 0 0,8 1 0 0,-1 3 0 0,4-6 0 0,3 5 0 16,-7 4 0-16,1-3 0 15,13 0 0-15,-10 6 0 0,3-3 0 0,1 9 0 0,-1-9 0 0,0 13 0 16,1-7 0-16,6-3 0 0,-6 3-9 0,-1 7 9 16,4-7 0-16,-4 6 0 0,0-8 0 0,8 2 0 15,-1 0 0-15,1-3 0 0,6 3 0 0,-3 7 0 16,0-7 0-16,7 7 0 0,4-1 0 0,-1 4 0 15,4-4 8-15,-7 1-8 0,11 2 0 0,-8-2 0 16,4-7 0-16,7 6 0 0,-6-5 0 0,9-4 0 16,-10 3 0-16,7-3 0 0,0 3 0 0,4-3 0 0,0 4 0 15,6-4 0-15,-9 0 0 0,6-3 0 0,7 3 8 0,0 3-8 16,0-3 0-16,1-6 8 0,2 0-8 0,5 0 0 16,2-4 8-16,1-5-8 0,-3-1 0 0,-1 1 9 15,4-10-9-15,-4 6 0 0,0-12 9 0,0 6-9 31,4-4-64-31,0-2-18 0,0-3-3 0</inkml:trace>
  <inkml:trace contextRef="#ctx0" brushRef="#br0" timeOffset="-10233.348">8731 12482 691 0,'0'0'30'0,"0"0"7"0,0 0-29 0,0 0-8 16,0 0 0-16,0 0 0 0,0 0 341 0,0 6 67 16,-7-3 14-16,0 3 2 0,7 4-244 0,-3 5-48 15,3-2-11-15,0 12-1 0,0-6-104 0,3 9-16 16,1 6-13-16,-1 1 2 0,4-1 11 0,-3 4 14 16,-1-10-3-16,1 13-1 0,-8-13-10 0,8 7 0 15,-4-7 0-15,7 0 0 0,-4-3 0 0,-3 0 0 16,4-6 0-16,-1 0 0 0,1 0 20 0,0 0 3 15,-4-10 0-15,0 4 0 16,0-4-63-16,0-9-12 0,0 0-2 0,0 0-1 16,0 0-23-16,0 0-5 0,-8-16-1 0,1 7 0 15,4-7-4-15,-1-3 0 0,-3-9-1 0,0 3 0 16,0-3 43-16,-3 3 9 0,-4-10 1 0,3 4 1 0,0-4 15 0,4 1 4 0,-7 0 0 16,11-4 0-16,-1 3 42 0,1 7 9 0,-1 0 1 0,8-3 1 15,-1 2-20-15,4 11-4 0,0-8-1 0,0 8 0 16,0-1 14-16,4 3 2 0,3-3 1 0,-3 10 0 15,-4-7 3-15,3 7 0 0,8-1 0 0,-4 7 0 16,7-3-19-16,-3 3-3 0,-1-3-1 0,5 6 0 16,-5 6-9-16,8-3 8 0,-7-3-8 0,3 6 8 15,-4 4-8-15,-2-7 8 0,2 6-8 0,-6-2 8 0,-1 2-8 16,1 0 0-16,-1 7 0 0,-6-7 0 0,0 1 16 16,-1-1-1-16,4 10-1 0,-7-10 0 0,0 1-1 15,0-1 0-15,0 4 0 0,-7-1 0 0,4-2 13 0,-5-1 2 16,1 1 1-16,0 5 0 0,-3-5 11 0,-1 5 3 15,-3-2 0-15,0 3 0 0,-4-7 9 0,1 7 3 16,-1-7 0-16,4 0 0 0,-4 1-7 0,-6-1 0 16,2 1-1-16,1-1 0 0,4-3-13 0,3-2-2 15,-1 2-1-15,5-3 0 0,-1 3-6 0,4-3-1 16,4 4 0-16,-4-1 0 0,3-3-24 0,1-3 0 16,3 9 0-16,0-2 0 0,7-4-11 0,0 3-7 15,3 3-2-15,-3-5 0 0,4 2 20 0,-1 3-10 16,5 1 10-16,2-1-8 0,-6-3 8 0,6 4 0 15,5-7 0-15,-1 6 0 0,3 4 0 0,1-4 0 16,-7 1 0-16,3-1-8 0,0-6 8 0,-3 7-8 16,3-4 8-16,0 3-8 15,-7-2-28-15,4-4-4 0,3 3-2 0,-3-3 0 16,-1-3-114-16,4-3-24 0,1-3-4 0,-5 6-898 0</inkml:trace>
  <inkml:trace contextRef="#ctx0" brushRef="#br0" timeOffset="-9992.09">9243 12353 633 0,'0'0'56'0,"-7"0"-44"0,0-6-12 0,0 6 0 0,3 0 300 0,-3 6 57 15,4-6 12-15,-5 3 3 0,1-3-179 0,-3 10-35 16,6-4-7-16,-3 13-2 0,4-10-69 0,-4 10-15 16,3 3-2-16,1 0-1 0,3 6-23 0,0-3-5 15,0 10-1-15,3-1 0 0,1 1-11 0,3-4-2 16,0 10-1-16,0-4 0 0,3-2-19 0,5 9 0 15,-5-7 0-15,8 1 0 0,-1-7-8 0,-3-2-9 16,-3-4-2-16,7-3 0 16,-8-7-171-16,8 4-34 0,-4-10-8 0</inkml:trace>
  <inkml:trace contextRef="#ctx0" brushRef="#br0" timeOffset="-9617.16">9712 12460 979 0,'0'0'87'0,"-11"3"-70"0,1-3-17 0,-4 0 0 16,3 0 296-16,-3 6 55 0,0-3 11 0,-4 3 2 15,8-2-200-15,-4 5-41 0,-1 4-8 0,5-1-2 16,-1-3-65-16,1 1-12 0,-1 6-4 0,8-7 0 16,-12 7-17-16,8-4-4 0,4-2-1 0,-1 5 0 15,1-5-10-15,3 5 0 0,0-5 9 0,3-1-9 16,1 1 8-16,3-1-8 0,0 7 10 0,4-7-10 15,-4-6 0-15,3 13-12 0,4-7 1 0,4 1 0 16,0-1 11-16,-1 1 0 0,1-1-9 0,-4-3 9 16,0 4 0-16,0-1 18 0,0 0-3 0,0-2-1 15,-6 2-14-15,2-6-15 0,1 7 3 0,-4-4 1 16,0 3 11-16,-7-2 0 0,0-7 0 0,0 3 0 0,0 6 11 16,0 1-3-16,-7-4 0 0,0 3 0 0,3 1 9 15,-6-1 2-15,-5 0 0 0,5 7 0 0,-4-6-30 0,3-1-5 16,-6 0-2-16,2 1 0 0,-6-1 52 0,4 1 10 15,-1-1 3-15,0 0 0 0,-3-2-47 0,0 2-8 16,3-3-3-16,4-3 0 16,0 4-81-16,4-4-16 0,3-3-3 0,7 0-1 15,0 0-138-15,0 0-28 0</inkml:trace>
  <inkml:trace contextRef="#ctx0" brushRef="#br0" timeOffset="-9270.8979">10037 12792 633 0,'0'0'56'0,"0"0"-44"0,0 0-12 0,0 9 0 15,0-9 332-15,-4 10 64 0,-3-1 12 0,0 1 4 16,3 5-204-16,-3-5-41 0,0-1-8 0,-3 7-2 16,-1-4-85-16,1 4-18 0,-1 0-3 0,0-4-1 15,-3 4-26-15,0 0-4 0,4-4-2 0,-1-2 0 16,0-1-3-16,1 0-1 0,-1 4 0 0,4-10 0 15,-3 6-14-15,-1 1 11 0,7-4-11 0,-3-3 10 16,-3 7-10-16,3-4 0 0,7-6 0 0,-4 3 0 16,1 3 0-16,-1 4 0 0,4-10 0 0,0 0 0 15,4 9 0-15,-1-3-9 0,-3-6 9 0,4 10 0 0,-4-10-11 16,7 3 11-16,3 3-10 0,5-3 10 0,-1-3-8 0,3 7 8 16,-3-7 0-16,4 0-9 0,3-7 9 0,0 4 0 15,-3-3-9-15,3 6 9 0,-3-9-16 0,3 5 2 16,0-2 0-16,0-3 0 15,-7 6-34-15,4-4-8 0,3 1 0 0,-7 3-765 16,0-3-153-16</inkml:trace>
  <inkml:trace contextRef="#ctx0" brushRef="#br0" timeOffset="-9029.169">10068 12927 1904 0,'0'0'84'0,"0"0"18"0,0 0-82 0,0 0-20 16,0 0 0-16,-3 9 0 0,3-9 143 0,-4 10 24 0,1-1 5 0,3 7 0 16,0-7-89-16,0 7-19 0,0-4-3 0,0 4-1 15,0 3-36-15,0 6-8 0,0-6-2 0,3 6 0 16,-3 0-14-16,0-3 0 0,7 3 0 0,-3-6 0 31,-1 0-33-31,1-1-10 0,-1-2-1 0,1 0-757 0,3-4-151 0</inkml:trace>
  <inkml:trace contextRef="#ctx0" brushRef="#br0" timeOffset="-8753.553">10227 12952 748 0,'25'0'67'0,"-18"0"-54"0,-7 0-13 0,7 0 0 0,3 0 238 16,-3 3 45-16,1 3 9 0,-8-6 1 0,0 0-123 0,7 0-25 15,7 10-5-15,-7-4 0 0,-7 3-88 0,3-5-16 16,8 5-4-16,-8-3-1 0,1 4-17 0,-4-1-3 15,0 0-1-15,7-2 0 0,0 2-10 0,-3-6 10 16,-11 7-10-16,7-4 10 0,3 3-20 0,-6 1-4 16,-8 5-1-16,4-5 0 0,-4-1 39 0,1 1 8 15,-1 8 2-15,1-8 0 0,-1 6-3 0,4-7-1 16,0 0 0-16,-4 1 0 0,1-4 13 0,3-3 2 16,7-3 1-16,0 0 0 0,0 0-22 0,0 0-5 15,0 0-1-15,10 0 0 0,4-3-18 0,0-3 0 16,-7 6 0-16,8-10 0 0,6 1 0 0,-4 3 0 15,-2-4 0-15,-1 7 0 16,-4-6-48-16,4 2-12 0,4-5-4 0,-7-1 0 16,-11 4-40-16,7 0-8 0,14-4-1 0,-7-3-603 15,-7 7-121-15</inkml:trace>
  <inkml:trace contextRef="#ctx0" brushRef="#br0" timeOffset="-8501.5759">10425 12557 1933 0,'10'0'85'0,"-3"0"19"0,4 0-84 0,-4 0-20 0,-7 0 0 0,0 0 0 16,14 3 112-16,-3 3 19 0,-4-3 3 0,3 7 1 15,4-1-57-15,4 1-11 0,-4 5-3 0,-3 1 0 16,-4-4 0-16,3 7 0 0,8 6 0 0,-7-6 0 0,-4 0 0 0,0 6 0 16,7 0 0-16,-4 10 0 0,-6-7-51 15,-1 10-13-15,-3-4 0 0,0-6 0 0,-7 7 0 0,0-1 0 16,-3 1 0-16,6-4 0 0,-3 4 0 0,0-1 0 15,-7 1 0-15,0-7 0 16,0 0-48-16,0-3-13 0,-1 0-3 0,-2-12 0 16,-1 2-102-16,4-5-21 0,14-10-4 0,0 0-1 0</inkml:trace>
  <inkml:trace contextRef="#ctx0" brushRef="#br0" timeOffset="-8231.523">11056 12820 2188 0,'14'6'97'0,"-10"-2"20"0,-4-4-93 0,0 0-24 0,0 0 0 0,10 0 0 16,1 6 56-16,-1-3 6 0,-6 3 2 0,10-6 0 15,4 0 0-15,-4 0 0 0,0 0 0 0,4 0 0 16,-1-6-64-16,4 3-28 0,1-3 3 0,-5 2 0 16,4-5 40-16,1 3 8 0,2-4 1 0,-3 1 1 15,-6 0-225-15,2 2-44 0,-3 4-10 0</inkml:trace>
  <inkml:trace contextRef="#ctx0" brushRef="#br0" timeOffset="-7716.657">11275 12914 1958 0,'-32'10'43'0,"25"-7"9"0,0-3 1 0,0 6 3 0,3-6-45 0,-3 3-11 16,-7-3 0-16,7 0 0 0,7 0 104 0,0 0 20 15,-10 7 3-15,-1-4 1 0,11-3-103 0,0 0-25 16,0 0 0-16,0 0 0 0,-4 0 0 0,4 0 0 16,4 6 0-16,-4-6 0 0,0 0 0 0,3 9 0 15,8-2 0-15,-4-4 0 0,-7-3 0 0,7 0 0 16,-7 0 0-16,7 0 0 0,11 0 0 0,-11-3 0 15,-7 3 0-15,0 0 0 0,11-7 0 0,-4 7 0 16,-7 0 0-16,0 0 0 0,0 0 0 0,0 0 0 16,0 0 0-16,0 0 0 0,0 0 0 0,0 0 0 0,0 0 0 0,0 0 0 15,0 0 0-15,0 0 0 0,0 0 0 0,0 0 0 16,0 0 33-16,0 0 2 0,0 0 0 0,0 0 0 16,10-6-17-16,-10 6-3 0,0 0-1 0,0 0 0 15,0 0-6-15,0 0-8 0,0 0 11 0,0 0-11 16,0 0 13-16,0 0-4 0,0 0-1 0,0 0 0 15,0 0-8-15,0 0 0 0,0 0 0 0,0 0 0 16,0 0 0-16,0 0-9 0,0 0 0 0,0 0 0 16,0 0 9-16,0 0 0 0,0 0 0 0,0 0 0 15,0 0 0-15,0 0 12 0,0 0-2 0,0 0-1 16,0 0-9-16,0 0 0 16,0 0 0-16,0 0 0 0,-7-3 53 0,7 3 9 0,0 0 2 0,0 0 0 15,-7 0-52-15,7 0-12 0,0 0 0 0,0 0 0 16,0 0 0-16,0 0 0 0,0 0 0 0,11 0 0 0,6 0 0 15,-6 0 0-15,-11 0 0 0,14 0 0 16,4 0 0-16,3 0 0 0,-14 0-9 0,3 0 9 0,5 0 0 16,2 0 0-16,1 0 0 0,-4 0 10 0,-14 0-10 0,10-6 0 15,15 6 0-15,-7 0 0 16,-8-10-203-16,1 10-42 0,14-9-9 0,-1-1-2 0</inkml:trace>
  <inkml:trace contextRef="#ctx0" brushRef="#br0" timeOffset="-6717.676">12016 12764 1861 0,'0'0'82'0,"0"0"18"0,0 0-80 0,0 0-20 0,-7 0 0 0,7 0 0 16,0 0 130-16,0 0 22 0,0 0 5 0,0 0 1 15,0 0-83-15,0 0-17 0,0 0-3 0,0 0-1 16,10 3-39-16,1-3-15 0,-1 6 11 0,4-3-11 16,8-3 0-16,-5 0 0 0,1 0 0 0,0 0 0 15,-1-3 0-15,1 3 0 0,3-6 0 0,-3 3 0 16,-1-3-32 0,1 2-12-16,-4-2-2 0,4-3-709 15,-4-1-141-15</inkml:trace>
  <inkml:trace contextRef="#ctx0" brushRef="#br0" timeOffset="-6453.593">12453 12472 1382 0,'0'0'61'0,"0"0"13"0,0 0-59 0,0 0-15 16,0 0 0-16,-3 6 0 0,-1-2 301 0,0 5 58 16,4 4 11-16,-3-1 2 0,3 4-240 0,0-4-49 15,0 10-10-15,3 0-1 0,-3 3-28 0,0 10-4 16,4-7-2-16,-4 10 0 0,4-4-18 0,-4-6-4 15,0 7-1-15,3 9 0 0,-6-10-15 0,6 1 9 16,1-7-9-16,-4 6 8 16,0-5-32-16,-4 5-6 0,4-6-2 0,0 1-892 15,4-4-180-15</inkml:trace>
  <inkml:trace contextRef="#ctx0" brushRef="#br0" timeOffset="-5928.771">13395 13247 1267 0,'0'0'112'0,"0"9"-89"0,0 1-23 0,-4-1 0 16,1 0 222-16,-1 1 40 0,1-1 8 0,-4 7 2 15,0-1-158-15,-4-2-31 0,1 12-7 0,-1 0 0 31,4-3-76-31,-7 10-30 0,3-11 2 0,-3 5-701 0,4-1-140 0</inkml:trace>
  <inkml:trace contextRef="#ctx0" brushRef="#br0" timeOffset="-5635.4569">13995 12667 1036 0,'0'0'46'0,"0"0"10"0,0 0-45 0,0 0-11 16,0 0 0-16,0 0 0 0,0 0 325 0,0 0 63 16,0 0 13-16,0 9 3 0,0 0-247 0,0 10-49 15,0-3-9-15,3 12-3 0,-3-3-52 0,0 3-10 16,4 1-2-16,-1 5-1 0,1 1-22 0,-1 2-9 16,1-2 8-16,-1-1-8 0,4 1 0 0,-3-4 0 15,-4 4 0-15,4-1 0 16,-1-6-40-16,-3-9-3 0,4 6-1 0,-4-9 0 15,0-7-125-15,3-6-26 0,-3-3-5 0,0 0-507 0,0-9-101 0</inkml:trace>
  <inkml:trace contextRef="#ctx0" brushRef="#br0" timeOffset="-5293.2469">13998 12845 748 0,'-7'-34'67'0,"4"21"-54"0,-4-2-13 0,0-4 0 16,-1-6 220-16,1 6 42 0,4 0 8 0,-1 0 2 16,4-3-108-16,0 13-22 0,7-10-4 0,-3 10-1 15,3-7-117-15,4 7-20 0,3-1-10 0,3 1 1 16,1-1 35-16,0 7 7 0,-4-3 2 0,7-3 0 15,4 9-27-15,-1-7-8 0,1 7 0 0,0 0 0 16,-1 0 0-16,-2 0 10 0,-1 7-10 0,-7-7 8 0,3 9-8 0,-6-9 10 16,0 9-10-16,-1 1 10 0,-3-4-10 0,-3 3 0 15,-1 1 0-15,-3-1 0 0,-3 7 0 0,-4-4 0 16,0 4-11-16,0 0 11 0,-4-4 0 0,-3 4 0 16,0 3 0-16,-4 0 0 0,1 0 18 0,-1-4 2 15,-7 4 1-15,8 0 0 0,-1-4 40 0,0-2 8 16,1 3 2-16,-1-7 0 0,4 1-8 0,0-4-2 15,0-3 0-15,3 3 0 0,1-3-19 0,10-3-4 16,7 7-1-16,-7-7 0 0,-11 0-21 0,0 0-4 0,11 0 0 0,0 0-1 16,0 0-11-16,7 9 0 15,1 0 0-15,6-2 0 0,0-4-9 0,3 6 9 16,1 1 0-16,3-4 0 0,4 3 0 0,0 1 0 16,-1-1 0-16,1-3 0 0,3 4 0 0,-3-7 0 15,0 6 0-15,-1-2 0 0,1 2-19 0,-4-3 3 16,4-3 1-16,-4 4 0 15,0-7-85-15,-3 3-18 0,3-3-3 0,-3-3-692 0,-1-4-139 0</inkml:trace>
  <inkml:trace contextRef="#ctx0" brushRef="#br0" timeOffset="-5005.856">14644 12391 2095 0,'0'0'92'0,"-4"9"20"0,1 0-89 0,-4 1-23 0,0-1 0 0,-4 7 0 15,4 3 140-15,0 0 23 0,0 6 5 0,-4 9 0 16,1 4-95-16,3 6-19 0,0 0-4 0,3 3-1 0,-3-3-8 0,4-1-1 16,3 1-1-16,3 10 0 0,4-7-27 0,-3-7-12 15,3-2 10-15,3-3-10 0,1-7 0 16,-1 0-13-16,5-6 1 0,-1-3 0 16,0-7-132-16,3 4-27 0,1-7-5 0,3-2-978 15</inkml:trace>
  <inkml:trace contextRef="#ctx0" brushRef="#br0" timeOffset="-4307.991">15152 12604 1152 0,'0'0'102'0,"-4"-6"-82"16,-3 2-20-16,0-2 0 0,0 6 272 0,0-3 51 16,0-3 9-16,-4 3 3 0,4 3-166 0,0 0-33 15,-3 0-6-15,-1 3-2 0,4-3-69 0,-3 9-15 16,-1-3-2-16,0 4-1 0,-3-1-21 0,4 7-5 15,3 3-1-15,-4 0 0 0,0-1-1 0,4 1 0 0,-3-3 0 16,3 3 0-16,0 0-5 0,0-4-8 0,3 4 11 0,-3-10-11 16,7 1 0-16,0-1 0 0,4 1 0 0,3-1 0 15,-4 4 0-15,8-10 0 0,-1 6-13 0,1 1 5 16,3-1 8-16,4 0 0 0,-1-2-9 0,1 2 9 16,0 0-10-16,-4-2 10 0,7-4-13 0,-4 3 5 15,-2-3-1-15,2 7 0 16,-3-4 0-16,-3 3 0 0,0-2 9 0,-1-4 0 0,-6 6 0 0,3 1-8 15,-4-1 8-15,-3-3 0 0,0 4 0 0,-3 5 8 16,-4-2-8-16,0-4 9 0,0 1-9 0,-4 5 10 16,-3 1-10-16,3-3 12 0,-3-4-12 0,4 7 12 15,-8-7-12-15,4 7 12 0,0-7-12 0,0-6 12 0,-4 7-12 16,4-4 0-16,-4-3 0 0,4 3 0 16,3-6-25-16,-3 0-11 0,7 0-1 0,0 0-1 15,7 0-198-15,0 0-40 0,0 0-8 0</inkml:trace>
  <inkml:trace contextRef="#ctx0" brushRef="#br0" timeOffset="-3925.815">15554 12936 1382 0,'0'0'61'0,"0"0"13"0,0 0-59 0,0 0-15 0,0 0 0 0,-4 10 0 16,-3-4 252-16,0 3 48 0,-3-2 10 0,3 2 2 16,0-6-212-16,0 7-43 0,-4-1-8 0,0 0-1 15,1-2-20-15,-1 2-3 0,4 0-1 0,-7 1 0 16,4-1-2-16,-5 1-1 0,1-4 0 0,0 10 0 15,-3-7 0-15,2 0 0 0,1 4 0 0,0-4 0 16,0 4-3-16,0-1-1 0,0-2 0 0,3 6 0 16,-3-7-9-16,7 0-8 0,4 1 12 0,-1-1-12 15,4-3-19-15,0 4-10 0,0-7-3 0,4 3 0 0,3 4 44 16,7-10 9-16,-4 6 2 0,4-3 0 0,4-3-37 0,3-3-7 16,0-3-2-16,4 6 0 0,0-10 23 0,-4 4 0 15,4-3 0-15,-1 5 0 16,-2-2-25-16,-1-3-1 0,0 6 0 0,0-4 0 15,-3-2-138-15,-1 3-27 0,-3 3-5 0</inkml:trace>
  <inkml:trace contextRef="#ctx0" brushRef="#br0" timeOffset="-3691.254">15586 13005 2246 0,'-18'10'100'0,"15"-10"20"0,3 0-96 0,0 0-24 16,-7 6 0-16,-1-3 0 0,8-3 115 0,-3 9 18 15,-4-2 4-15,7 5 1 0,-4-2-74 0,4 5-16 0,0 1-2 0,4 3-1 16,-4 6-45-16,0-3 0 0,7 3 0 0,-4 9-13 16,1-5 22-16,0-4 5 0,-1-3 1 0,1 3 0 31,3-6-43-31,-4-1-9 0,1-2-2 0,3 0 0 16,0-13-191-16,-4 6-38 0,-3-9-8 0,0 0-2 0</inkml:trace>
  <inkml:trace contextRef="#ctx0" brushRef="#br0" timeOffset="-3049.806">15734 12977 1670 0,'0'0'148'0,"0"0"-118"0,0 0-30 0,0 0 0 16,0 0 172-16,0 0 29 0,0 0 6 0,0 0 1 16,10 3-110-16,-2-3-22 0,-1 0-4 0,3 0 0 15,1 0-64-15,-1 0-8 0,-3 0-9 0,4 6 9 16,3-6 0-16,-7 0 0 0,4 0 0 0,-1 0 0 15,-3 0 21-15,0 4 12 16,-7-4 3-16,0 0 0 0,0 6-58 0,0-6-11 16,0 0-3-16,0 3 0 0,-3 6 36 0,-4 4 0 0,0-4 0 0,0 1 0 15,0-1 0-15,0 1 0 0,-7-1 0 0,3 0 0 16,7 1 0-16,-3-4 0 0,-3 3 0 0,3-5 0 16,0 2 28-16,7-6 12 0,0 0 2 0,0 0 1 0,0 0-18 0,0 0-3 15,0 0-1-15,0 0 0 0,7 3-21 16,0-3 0-16,10 0 0 0,-2 6 0 0,2-6-12 0,1 0-8 15,3 0 0-15,-3 0-1 0,3 0 21 0,-4 3 0 16,1-3 0-16,0 7 0 0,-4 2 0 0,-4-9 0 16,1 9 0-16,0 1 0 0,-4-1 0 0,-4 1 0 15,1-4 12-15,-4 13-4 0,0-10 4 0,-4 7 1 16,1-4 0-16,-4 4 0 0,-1 3-5 0,-2 0-8 16,-1-10 11-16,1 7-11 0,-4-1 0 0,3-2 0 15,-7-4-15-15,4-2 5 16,-3 2-44-16,-1-3-9 0,-3-2-1 0,3-8-1 15,1-2-219-15,2-10-43 0</inkml:trace>
  <inkml:trace contextRef="#ctx0" brushRef="#br0" timeOffset="-2774.822">16108 12325 1267 0,'0'0'112'0,"10"3"-89"0,5 6-23 0,-1-2 0 16,0-4 158-16,3 6 27 0,1 1 6 0,0-1 1 15,3 13 0-15,-4-3 0 0,-2 0 0 0,2-1 0 16,4 11-104-16,-6-4-20 0,2 3-4 0,1 13 0 16,-4-4 0-16,0 1 1 0,-3 6 0 0,-1 0 0 15,1-10-52-15,-4 10-13 0,-7-9 0 0,3 2 0 16,-3-2 30-16,-3-4 3 0,-1 4 1 0,-3-1 0 16,-3-6-23-16,-1 7-11 0,0-7 10 0,-6 6-10 0,-4-5-13 0,7 5-9 15,-1-9-2-15,5-6 0 16,-4 0-44-16,0-3-8 0,0-13-3 0,-1 3 0 15,5-6-141-15,-1-6-29 0,4-7-6 0,0-2-1 0</inkml:trace>
  <inkml:trace contextRef="#ctx0" brushRef="#br0" timeOffset="-2586.396">16510 12676 576 0,'14'0'51'0,"-14"0"-41"16,7 6-10-16,4-3 0 0,-1-3 309 0,1 0 60 15,3 0 12-15,0 0 3 0,0 0-188 0,0-3-36 16,0-3-8-16,8 6-2 0,-5-9-81 0,4 2-16 16,1 4-3-16,-1-3-1 0,3 3-30 0,-2-4-7 0,-8 4 0 0,3-3-1 15,1-3-23-15,0 6-5 0,-4-4-1 0,-4 1 0 32,1 3-81-32,0 3-16 0,-4-6-3 0,-7 6-595 0,0 0-119 0</inkml:trace>
  <inkml:trace contextRef="#ctx0" brushRef="#br0" timeOffset="-2360.634">16598 12908 1958 0,'0'0'43'0,"0"0"9"0,0 0 1 0,0 0 3 15,-3 9-45-15,3-9-11 0,0 0 0 0,0 0 0 16,7 0 81-16,0 10 15 0,0-4 2 0,0-3 1 16,3-3-52-16,1 10-11 0,0-10-1 0,3 0-1 0,3 0-15 0,1 0-3 15,0 0-1-15,3-3 0 0,0-4-15 0,4-2 9 16,-1 6-9-16,5-7 8 0,-5 1-25 0,1-4-6 15,0 1-1-15,-1-4 0 16,1 7-151-16,-4-10-30 0,0 3-7 0,1-3 0 0</inkml:trace>
  <inkml:trace contextRef="#ctx0" brushRef="#br0" timeOffset="-2094.549">17184 12381 1267 0,'0'0'112'0,"0"0"-89"15,0 0-23-15,0 0 0 0,0 0 264 0,0 0 49 16,0 10 10-16,0 8 1 0,10-2-166 0,-6 3-34 16,-8 0-6-16,4 6-2 0,-3 3-42 0,3 7-9 15,3 2-1-15,-3 7-1 0,-3 0-16 0,6 9-3 0,-3-6-1 0,0 7 0 16,0-1-21-16,0 0-4 0,0-3-1 0,0-3 0 16,4 7-17-16,-4-4 0 0,0-3 0 0,7-3 0 31,-3-6-148-31,-4-4-23 0,3 0-5 0</inkml:trace>
  <inkml:trace contextRef="#ctx0" brushRef="#br0" timeOffset="5748.823">20821 15495 230 0,'0'-16'20'0,"0"7"-20"0,-4 6 0 0,4-3 0 16,-3-4 192-16,-1 1 35 0,4 2 6 0,0 7 2 16,0 0-57-16,0 0-11 0,-3 0-3 0,3 0 0 15,0 0-42-15,0 0-9 0,0 0-1 0,0 0-1 16,0 0-47-16,0 0-10 0,0 0-2 0,0 0 0 16,7-9-36-16,3 9-8 0,1 0-8 0,0 0 11 15,3 0-28-15,3 0-6 0,1 6-1 0,3-3 0 16,-3-3 32-16,3 7 7 0,0-7 1 0,4 0 0 15,3 0-16-15,4 0 0 0,3 0 0 0,-3 0 0 16,-4 0 0-16,0-7 0 0,8-2-8 0,-1 6 8 16,0-6 0-16,0-1 0 0,-3-6 0 0,7 1 9 15,0 2-20-15,-4-2-4 0,0-1-1 0,4 6 0 0,7-2 36 16,0 3 8-16,-11-1 0 0,0 4 1 0,8 6-21 16,-1 0-8-16,0 6 0 0,-3-3 0 0,-7 7 0 15,3-4 0-15,8 3 0 0,-5 1 0 16,-6-1-19-16,0 7-9 0,0-4-3 0,6-2 0 0,5-1 53 15,-4-3 10-15,-4 4 3 0,4-1 0 0,3 1-23 0,-3-1-4 16,-7-3 0-16,3-3-8 0,0 4 9 0,0 2-9 16,-3-3 0-16,0-2 9 0,0 2-9 0,3-3 0 15,4 3 0-15,-4-6 8 0,-3 0-8 0,0 0 0 16,6-6 0-16,5 6 8 0,-8-3-8 0,0-3 0 16,0 2 0-16,1-2 8 0,-4-3-8 0,3 9 0 15,-3-7 0-15,-1 7 8 0,5 0-8 0,-1 0 0 16,-3 0 0-16,-1 0 0 0,5 0 11 0,-1 7 0 15,0-7 0-15,0 0 0 0,1 3-11 0,-5-3-14 0,1 0 3 0,4 0 1 16,-8-3 10-16,7 3 0 16,-3-7 0-16,3 4 0 0,0-3 0 0,1-3 0 0,-1-1 0 0,7 1 0 15,-3-1 0-15,3 1 14 0,1 0-2 0,-1-7 0 16,-3 13 0-16,3-3 0 0,-3-4 0 0,3 4 0 16,1 3-12-16,-5 3 9 0,5 0-9 0,3 3 8 15,-4 3-8-15,4-6 0 0,-7 6 9 0,3-2-9 16,-3-4 10-16,0 0-2 0,-4 6-8 0,4-6 12 15,-4 0 7-15,7-6 1 0,1 6 0 0,-1-4 0 16,-3-2 6-16,3-3 2 0,4 9 0 0,0-7 0 16,0 4-13-16,3 3-3 0,-3-6 0 0,-4 12 0 15,1-3-28-15,2-3-5 0,5 7-2 0,-1 2 0 0,1-3 39 16,-1 4 8-16,7-1 2 0,1 1 0 0,-4-7-26 0,3 6 8 16,1-3-8-16,-4 4 0 0,3-1 8 0,0-2-8 15,1-4 8-15,3 3-8 16,0-3 12-16,0-3-2 0,0 6-1 0,0-3 0 0,0 4-9 0,3-7 0 15,-3 9 9-15,7 1-9 16,0-4 0-16,0-3 0 0,-3 6 0 0,3-2 0 16,0 2-20-16,3 0-6 0,5-2-1 0,2-4-788 15,-3-3-157-15</inkml:trace>
  <inkml:trace contextRef="#ctx0" brushRef="#br0" timeOffset="9577.274">22384 17345 1209 0,'-18'0'53'0,"18"0"12"0,0 0-52 0,0 0-13 0,-10 0 0 0,10 0 0 16,0 0 60-16,0 0 8 0,0 0 3 0,0 0 0 0,0 0-46 0,0 0-9 16,0 0-1-16,3 0-1 15,-3 0 1-15,7-9 0 0,7 6 0 0,0-7 0 16,0 4 6-16,-3 3 2 0,7-3 0 0,-1-4 0 15,-6 10-3-15,3 0 0 0,0 0 0 0,4 0 0 0,-4 0 1 0,0 10 0 16,-7-10 0-16,7 9 0 0,0-3 3 0,-3-3 1 16,-4 4 0-16,0-4 0 0,4 3 7 0,-1-3 0 15,4 3 1-15,-3-6 0 0,-1 4 3 0,-3-4 0 16,11 0 0-16,-7-4 0 0,-4 4 4 16,7 0 0-16,3-6 1 0,-2 6 0 0,-1-3-17 0,3-3-3 15,8 3-1-15,0-4 0 16,-1 7-12-16,5-3-8 0,-5-3 8 0,1 6-8 0,0 0 0 0,-1 0 0 15,-2 0 0-15,2 0 0 0,1 0 0 0,-4 0 0 16,4 0 0-16,0 0 0 0,-1 0 0 0,1 0 8 16,3-9-8-16,0 9 0 0,1-10 0 0,-1 4 0 15,4-4 0-15,-1 7 8 0,5-6-8 0,-8 3 8 0,7-4-8 16,0 7 8-16,-3-3-8 0,0 0 0 0,-4 2 0 0,4 4 8 16,-4 0-8-16,4 4 0 0,-4-4 0 15,4 6 0-15,0 0 0 0,3-3 0 0,-7-3 0 0,0 10 8 16,-3-10-8-16,7 6 9 0,-4-3-9 0,0-3 10 15,4 0-10-15,-4 6 0 0,0-3 0 0,1-3 8 16,-1 0-8-16,0 0 0 0,4 0 0 0,0 0 0 16,-1 0 0-16,1 0 8 0,0 0-8 0,3 0 0 15,-3 0 12-15,3 0-2 0,0 0-1 0,1 0 0 16,-5 7-9-16,5-4 0 0,-5 3 0 0,1 4 0 16,-4-4 0-16,1 3 0 0,-1 1 8 0,-3-7-8 15,3 6 13-15,3-3-2 0,1 4-1 0,0-10 0 16,0 6-1-16,-1-3 0 0,1-3 0 0,0 0 0 15,3 0-1-15,1-3 0 0,-1-3 0 0,0 6 0 0,-3-10-8 16,0 10 10-16,3-6-10 0,-7 6 10 16,4-3-10-16,-4 3 0 0,4 3 0 0,0-3 8 0,-1 0-8 0,1 6 0 15,0-2 0-15,0 2 0 0,-4 3 0 0,0-9 0 16,0 10-9-16,0-4 9 0,1-3 0 0,-5 6 16 16,5-9-2-16,-5 10 0 0,5-4-5 0,-5-6-1 15,1 0 0-15,0 0 0 0,3 6-8 0,0-6 10 16,0-6-10-16,4 6 10 0,-4 0-10 0,0-6 12 15,1 3-12-15,-1-4 12 0,0 4-4 0,0 3-8 16,1-6 12-16,2 6-4 0,-6 0-8 0,3-3 0 16,0 6 0-16,1-3 0 0,-5 6 0 0,1-3 0 0,3-3 9 15,1 7-9-15,-1-7 0 0,0 3 9 0,0-6-9 16,0 3 0-16,8 0 12 0,-8 0-12 0,0-7 12 0,0-2-12 16,4 6 12-16,0-6-12 0,0 2 12 15,-1-2-12-15,1-1 12 0,-4 1-4 16,4 3 0-16,0 3-8 0,0-4 9 0,-1 4-9 0,5 3 0 0,-1-6 9 15,4 6-9-15,-8 0 0 0,5 0 0 0,-1 0 0 16,4 9 0-16,0-2 0 0,-4-4 0 0,4-3 0 16,-4 9 0-16,4-3 0 0,-4-2 0 0,0 2 0 15,1 0 0-15,2-3 0 0,5 7 0 0,-4-10 8 16,-1 0-8-16,5 0 8 0,-1 0-8 0,0 6 8 16,4-6-8-16,-3 0 8 0,-1 3-8 0,4 3 8 15,0-3-8-15,3-3 12 0,0 7-12 0,4-4 12 16,4 9 1-16,3-8 1 0,-4 5 0 0,1-3 0 15,-4 4-14-15,6-1-18 0,-2 0 4 0,3 1 1 0,0-1 13 16,0 7 0-16,3-7 0 0,-3 1 0 0,-3 5 0 0,-1-2 16 16,1 3-3-16,-1-4-1 0,1 4-12 0,3-7-16 15,-4 7 3-15,-3-3 1 0,3-4 12 0,1 3 0 16,-4 1 0-16,-4-4 0 0,4 1 0 0,0 6 0 16,3-7 0-16,-3-3-9 0,4 7 46 15,3-4 10-15,-4 1 1 0,1-4-935 16,-5 3-187-16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04:10.098"/>
    </inkml:context>
    <inkml:brush xml:id="br0">
      <inkml:brushProperty name="width" value="0.05292" units="cm"/>
      <inkml:brushProperty name="height" value="0.05292" units="cm"/>
      <inkml:brushProperty name="color" value="#FF0000"/>
    </inkml:brush>
  </inkml:definitions>
  <inkml:trace contextRef="#ctx0" brushRef="#br0">5729 9189 1324 0,'0'0'118'0,"-10"6"-94"0,-1 1-24 0,0-4 0 15,-3 12 161-15,0-2 28 16,-3 3 6-16,2 9 1 0,-2-3-88 0,-1 3-18 0,8 0-3 0,-5 3-1 16,5-3-31-16,3-6-7 0,7 6 0 0,-4-3-1 15,4-3-26-15,0 6-5 0,4-6 0 0,-1 3-1 16,8-10-15-16,-1 7 0 0,-2-10 8 0,9-2-8 15,-6-4-12-15,3-6-4 0,0-7-2 0,7-9-733 16,-3-12-146-16</inkml:trace>
  <inkml:trace contextRef="#ctx0" brushRef="#br0" timeOffset="598.671">6004 8650 288 0,'7'-10'25'0,"0"4"-25"15,-7-3 0-15,0 9 0 0,0 0 364 0,0 0 68 16,0 0 14-16,0 0 2 0,0 9-244 0,0 7-50 15,0 2-10-15,0 8-1 0,-10 2-63 0,3 6-13 16,0 4-3-16,0 15 0 0,-7-6 1 0,3 7 0 16,-3-1 0-16,7-9 0 0,0 0-65 0,-7 0 0 15,3-1-8-15,4-5-1 0,3-3 9 0,-3 2 0 16,4-12 10-16,-1 13-10 0,4-7 0 0,-3-9 0 16,3-3 0-16,0-3 0 0,-4-1 11 0,4-5-11 15,0-7 12-15,0-3-12 0,0 0 20 0,0 0-4 16,0 0 0-16,0-13 0 0,0-2-2 0,4-4-1 15,-1 9 0-15,4-8 0 0,4-7-13 0,-4 9 0 0,4-3 0 16,3 0 0-16,0 0 0 0,0 1 0 0,0-4 0 0,4 12-10 16,-8-2 10-16,4-4 0 0,-3 7 0 0,3 6 0 15,-10-4 0-15,3 1-10 0,3 6 10 0,4 6 0 16,-14-6-9-16,0 10 9 0,4-1 0 0,3 7-9 16,-7-4-2-16,3 10 0 0,-3 0 0 0,-3-3 0 15,3 6 1-15,0 3 0 0,0-3 0 0,0-6 0 16,7-9-33-16,0-1-6 15,-7-3-2-15,11 1 0 0,-4-14-55 0,10 1-11 16,-6-3-3-16,7-1 0 16,-8-9 52-16,4 4 9 0,4 2 3 0,-11-3 0 0,0-2 46 0,4 8 10 0,-11-5 0 0,3 11 0 15,-3 4 58-15,0 0 9 0,0 0 1 0,0 0 1 16,0 0-12-16,-3 4-2 0,3 5-1 0,-7 7 0 0,3-1-16 16,4-2-3-16,0 3-1 0,0 2 0 0,0 1-14 15,0-3-2-15,0 3-1 0,11-10 0 0,-8 1-9 0,4-1-8 16,7 0 9-16,-3-2-9 0,3-7 0 0,-3 0 8 15,-1-7-8-15,4 4 0 0,0-6 0 0,-3-1 8 16,0-5-8-16,-1-1 0 0,-3 3 9 0,4-2-9 16,-4-4 8-16,0 3-8 0,-7 4 11 0,7-4-3 15,-7 7-8-15,3-7 12 0,-6 7-12 0,3-1 11 16,0 1-11-16,-7-1 10 0,0 1-10 0,3 0 0 16,-3 2 0-16,7-2 0 15,-7 9-27-15,7 0-7 0,0 0-2 0,0 0 0 16,0 0-206-16,11 0-42 0,-4 6-8 0</inkml:trace>
  <inkml:trace contextRef="#ctx0" brushRef="#br0" timeOffset="857.014">6551 9264 633 0,'0'0'28'0,"0"0"6"0,0 0-34 0,0 0 0 15,0 0 0-15,0 0 0 0,0 0 344 0,0 0 61 0,0 0 13 0,7 10 2 16,-7-1-276-16,0 0-55 0,-10 1-11 0,6-1-2 16,1 1-13-16,3 5-3 0,-8-2 0 0,8-4 0 15,0 7-30-15,0-7-6 0,0 7-2 0,4-7 0 16,0 1-12-16,3-7-2 0,3 3-8 0,-3-6 12 15,0 0-29-15,4 0-7 0,-1-9 0 0,5 3-1 16,-1-4 40-16,0 1 8 0,-4-4 1 0,-3 1 1 16,4 2-25-16,-4 1 0 0,0-1 0 0,-3 1 0 0,-1 0 0 0,-3-1 0 15,4 4 0-15,-4 3 8 0,-4-3-8 0,4-4 0 16,0 7 0-16,-3-3 0 0,-1-4 0 0,-3 1-12 16,4 3 2-16,-1 3 1 15,8-4-28-15,6-2-6 0,-6 6-1 0,10-4 0 16,3 4-242-16,1-3-49 15</inkml:trace>
  <inkml:trace contextRef="#ctx0" brushRef="#br0" timeOffset="1392.513">6989 9161 460 0,'0'0'41'16,"0"0"-33"-16,0 0-8 0,0 0 0 0,0 0 338 0,0 0 66 15,-4 6 12-15,-3-3 4 0,7 7-206 0,-14-1-41 16,7 4-8-16,-4-4-1 0,1 0-80 0,-1 4-15 16,-3-4-3-16,3 1-1 0,4 2-29 0,0-9-5 15,7 7-2-15,0-10 0 0,0 0-20 0,0 0-9 16,0 0 8-16,4 9-8 0,-1-3 0 0,4-2 0 15,0 2 0-15,4 3-11 0,-4-2 11 0,11-4 0 0,-11 6 0 0,3 0-8 16,8 1 8-16,-11-1 0 0,0-2 0 0,4 8 0 16,-8-2 0-16,4 2 0 0,-3-5 0 0,-1 6 0 15,1-4 0-15,-8 4 0 0,4-4 0 0,-7 4 8 16,4 0-8-16,-4-4 0 0,0-2 8 0,0 5-8 16,-4-5 8-16,0-1-8 0,1 1 8 0,-1-1-8 15,1-3 0-15,-1-6 0 0,-3 3 0 0,3-6 8 16,1-3-29-16,-4-3-6 0,0-4-1 15,3-9 0-15,0 3-18 16,1-9-4-16,6 3-1 0,4 3 0 0,4-3-38 0,-1 0-8 0,8 0-2 0,3 3 0 31,-3-3-121-31,6 6-25 0,-3-6-5 0,8 6-1 0,-1 3 103 0,-4 4 20 0,1 2 4 0,7 1 0 0,-4 3 89 16,0-4 18-16,0 4 3 0,4 3 1 16,-4 3 177-16,0-6 36 0,4 2 8 0,-11-2 0 0,4 3-68 0,3-3-13 15,-7 3-3-15,4-4-1 0,-8-2-50 0,4 9-9 16,-3-9-3-16,-11 2 0 0,0 7 6 0,7-9 1 15,-4 6 0-15,-3 3 0 0,0-7 4 0,0 7 0 16,-3-9 1-16,-4 6 0 0,0-3-10 0,-4 6-3 16,1-4 0-16,3 4 0 0,-4 4-18 0,0-4-4 15,1 6-1-15,-1-3 0 0,1 6-18 0,3 1-4 16,-8-1-1-16,5 7 0 0,3 0-14 0,3-4 11 16,4 4-11-16,-7-7 10 15,4 10-35-15,3-3-7 0,10-4-2 0,1 4 0 0,-4-7 48 0,11 7 10 16,-4-3 1-16,7-7 1 15,4 10-114-15,-8-7-24 0,8 0-4 0,0 1-763 16,3-7-153-16</inkml:trace>
  <inkml:trace contextRef="#ctx0" brushRef="#br0" timeOffset="3192.434">4819 8135 1440 0,'-7'-3'128'0,"0"-6"-103"0,-4 3-25 0,-3 2 0 15,4-5 200-15,-5 3 34 0,5-1 7 0,-1 4 2 16,-3 3-169-16,4 3-34 0,-1 4-6 0,0 8-2 16,1-2-32-16,-1 6-16 0,4 3 2 0,0 0 0 15,4 3-5-15,3 3-1 0,0 3 0 0,0-2 0 16,3-11 20-16,4 7-10 0,-3-6 10 0,6-6-8 15,1-1 8-15,3-9-8 0,0 7 8 0,7-13-8 16,-7-4-8-16,8-8-2 0,2-4 0 0,-6-3 0 16,3 0 9-16,0 0 9 0,-3-3-13 0,0 0 5 15,-4 6 8-15,0-6-13 0,0 6 5 0,3 7 8 16,-13-4 16-16,3 0 10 0,-7 13 2 0,7-6 1 0,-7 9 4 16,0 0 1-16,0 0 0 0,0 0 0 0,0 0 3 15,7 12 1-15,-3-2 0 0,3 12 0 0,-4-10-18 0,-3 7-4 16,-3 3-1-16,3-3 0 0,0 0-15 0,7-1 0 15,10-2 0-15,-6-6 0 0,3-7-9 0,0 3-5 16,11-3-1-16,0-3 0 16,-1-3-15-16,8-3-3 0,-7-4-1 0,10 1 0 0,-7-10 20 0,4 0 4 15,-4 0 1-15,-3-6 0 0,0 7 9 0,-4-8 0 16,0 8 0-16,-10-1 8 0,3 0 6 0,-4-3 2 16,-3 9 0-16,-3-5 0 0,-4-4 21 0,-4 12 5 15,4-2 1-15,-7 5 0 0,0-2-3 0,-3 9 0 16,3 0 0-16,-4 0 0 0,0 9 0 0,1 1-1 15,-4-1 0-15,0 7 0 0,7 0-39 0,-8-4-15 16,5 7 1-16,-1 3 0 0,1-3 14 0,3 0 0 16,0-1 0-16,3-2 0 0,4-3-8 0,0-4 8 15,4-3 0-15,-4-6-9 16,0 0-20-16,7 0-4 0,10-6-1 0,-3-3 0 16,-3-1 2-16,7 1 0 0,-4-4 0 0,0 1 0 0,-4 2 21 0,1 1 11 0,0 0-10 0,3 9 10 15,-11-4 0-15,8 8 0 0,-4-4 0 0,7 9 0 16,-11 0 14-16,5 1 9 0,-1 12 1 0,0-3 1 15,3-1-25-15,-3 7 0 0,4-3 0 0,-4 10 0 16,-7-1 0-16,0 4 0 0,11-1 0 0,-8 4 0 16,-3 6 56-16,4-10 7 0,-4 4 1 0,0 6 0 15,-7-10-9-15,-1 4-2 0,5-4 0 0,-11 1 0 16,3 2-15-16,-6-2-3 0,-1 2-1 0,-3 7 0 0,0-9-18 16,3 3-4-16,-7-4-1 0,4-6 0 0,0-6-11 15,-4-3 8-15,8-10-8 0,-8 1 8 31,4-10-29-31,0 0-7 0,-4-16 0 0,4-3-1 0,3-9-27 0,-3-6-4 0,10-4-2 0,8-3 0 16,3 4-11-16,3-1-3 0,4-3 0 0,8-6 0 16,6 3-4-16,-4 0-2 0,8-3 0 0,7-3 0 15,-8 3-124-15,12 3-25 0,-1 0-5 0,7 0 0 16,1 7 145-16,3 9 30 0,3-7 5 0,-7 10 2 0,4-3 54 0,-4 12 20 16,-6-3-1-16,3 7 0 0,-11 2 69 0,4-2 15 15,-11 9 2-15,3-4 1 0,1 4-15 0,-11-3-3 16,4-3-1-16,-1 9 0 0,-6-10-23 0,0 10-4 15,-4-9 0-15,0 2-1 0,0 4-4 0,-7-3-1 16,0 6 0-16,0-9 0 0,-4 9 2 0,1-10 0 0,3 10 0 0,-7-9 0 16,0 9-14-16,-4 0-2 0,0 0-1 0,1 0 0 15,-1 0-12-15,8 0-3 0,-11 6 0 0,7-3 0 16,3 3-11-16,-3-2-2 0,3 5-1 0,-3-3 0 16,7-6-10-16,-3 10 0 0,3-1 0 0,0 1 0 15,3-1-9-15,4-3-1 0,4-3 0 16,-4-3 0-16,4 0-24 15,3 0-5-15,3-3-1 0,-2-3 0 16,-5-3-10-16,4 9-2 0,7-10-1 0,-10 7 0 0,0-3 22 0,3 6 5 0,0 0 1 0,0 0 0 16,7 0 13-16,-10 9 2 0,-4-3 1 0,3 4 0 15,-3-1-1-15,4 1 0 0,-8 5 0 0,8-2 0 16,-11 6 10-16,4-4 0 0,3 4 8 0,-7-3-8 16,0-4 0-16,0-2-16 0,-7 5 2 0,7-5 1 0,-4-4 23 15,4-6 5-15,0 0 1 0,0 0 0 0,0 0 12 0,0 0 4 16,0 0 0-16,0-6 0 0,0-13-4 0,4 10-1 15,-4-7 0-15,7-3 0 0,-4 0-13 0,4-6-2 16,0 6-1-16,4 1 0 0,-4 2-2 0,7-3 0 16,-3 0 0-16,-1 10 0 0,4-1-9 0,0 1 0 15,8 3 0-15,-12-4 0 0,4 10 0 0,-3 0 0 16,3 10 0-16,0-1 0 0,0-3 0 0,-3 7 0 16,-1-4 0-16,1 7 0 0,0 3-9 0,-4-3-1 15,0 2 0-15,3 8 0 0,-6-8-2 0,3 1 0 16,0-3 0-16,0-4 0 0,4-5-9 0,-1 2-3 15,4-3 0-15,-3-12 0 16,3 0-80-16,4-4-17 0,-1-2-3 0,8-7-1 16,-11-6-7-16,7 0-2 0,-3-3 0 0,3 3 0 0,0-10 94 0,-7 7 20 15,0-7 3-15,-3-2 1 0,0 8 129 0,-1 4 27 16,-6 0 4-16,-1 6 2 0,1 7-12 0,-1-1-2 0,1 4-1 0,-4 9 0 16,0 0-74-16,0 0-14 0,0 16-3 0,0-1-1 15,-7 4-8-15,7 0-2 0,-4 9 0 0,4-9 0 16,0 6-13-16,0 3-4 0,0-3 0 0,0 0 0 15,7-6-12-15,-3 10 0 0,3-11 8 0,-7 7-8 16,3-9 0-16,4-3 0 0,0 2-9 0,0-5 9 16,-3 5-118-16,3-11-18 0,0 5-3 0,-7-9-1 15,4 6-77-15,-4-6-16 0,0 0-3 0,0 0-1 16,7-9 91-16,-7 3 18 0,0-7 4 0,-4-3 1 16,1 1-1-16,-4 2-1 0,-4-3 0 0,-3-2 0 15,0-1 253-15,-4 3 50 0,4-3 10 0,-4 4 3 0,8 5 52 0,-1 1 10 16,4 6 3-16,0-4 0 0,0-2-124 0,0 9-25 15,7 0-5-15,0 0-1 16,0 0-41-16,0 0-8 0,14-6-1 0,4 6-1 0,6-3-38 0,1-4-12 16,3 4 0-16,4-3 0 15,3 3 0-15,1-4 0 0,-1-2 0 0,4 9-805 16,0-9-168-16</inkml:trace>
  <inkml:trace contextRef="#ctx0" brushRef="#br0" timeOffset="3760.505">8770 9176 1843 0,'0'0'164'0,"0"0"-132"15,-11-6-32-15,1 6 0 0,-8 0 186 0,4 0 30 16,4 0 7-16,-5 0 1 0,1 0-145 0,0 0-29 16,4 10-6-16,-1-1 0 0,0 7-28 0,1-1-6 15,-1 4-1-15,4 0 0 0,4 6-9 16,-1-6 0-16,4 9 0 0,0-9 0 0,0 0 0 0,7 6 0 15,0-10 0-15,-3-5 0 0,3 6 0 0,3-13-9 16,1 6 9-16,0-9-10 0,-1-3 1 0,4-3 0 16,0-10 0-16,4 3 0 0,3-2-2 0,-14-4 0 15,7 0 0-15,4 0 0 0,-4-6 11 0,0 10 0 0,-7-4 0 16,4 6 0-16,0-2 0 0,-4 5 12 16,-7 1-2-16,3-1-1 0,4 4 12 0,-7 6 3 0,0 0 0 0,0 0 0 15,0 0-5-15,0 0-1 0,0 0 0 0,7 9 0 16,-7 7 2-16,0-3 1 0,0 2 0 0,0 4 0 15,4-3-13-15,-1 3-8 0,-3 6 8 0,4-6-8 16,3-1-97 0,-4 1-24-16,4-3-5 0</inkml:trace>
  <inkml:trace contextRef="#ctx0" brushRef="#br0" timeOffset="4093.589">9208 9151 1958 0,'0'0'87'0,"-4"10"17"0,0-1-83 0,1 1-21 0,-1 5 0 0,-3 1 0 0,0-4 119 0,4 7 19 16,-4-3 4-16,3 9 1 16,-3-12-99-16,4 12-19 0,-1-7-4 0,1 1-1 0,-1-3-20 0,4 3 8 15,0-4-8-15,4-5 0 0,-4-1 0 0,0 1 0 16,3-4 0-16,-3-6 0 0,0 0 25 0,0 0 1 16,0 0 0-16,7-6 0 0,-3-4 18 0,3-5 3 15,-4 5 1-15,1-2 0 0,-1-10-25 0,1 3-5 16,3 0-1-16,0 0 0 0,0 0 38 0,4 1 7 15,3-4 2-15,3 3 0 0,-3 6-52 0,1-2-12 16,-1 5 0-16,-4 4 0 0,4 3 0 0,0-3 0 16,-3 6 0-16,0 6 0 0,3 3 0 0,-4 1 0 15,-6 5 0-15,3 7 0 16,0 0-48-16,0 0-13 0,-3 3-3 0,3 13 0 16,0-4 0-16,-4 1 0 0,4 3 0 0,0-10-1152 0</inkml:trace>
  <inkml:trace contextRef="#ctx0" brushRef="#br0" timeOffset="4859.469">10809 9349 2419 0,'0'0'53'0,"0"0"11"0,7-10 3 0,-10 1 1 0,-4 0-55 0,0 6-13 0,-1-10 0 0,-2 10 0 15,-8-3 105-15,4 2 19 0,0-2 3 0,3 6 1 0,-3 6-52 0,0-2-9 16,-3-4-3-16,2 9 0 0,12 7-51 0,-8-7-13 15,-10 7 0-15,7-4 0 0,11 13 0 0,-8-6 11 16,-3 6-11-16,3 4 10 0,8-11-10 0,-1 7 0 16,8 0-10-16,-1-6 10 15,1 0-57-15,3-3-6 0,11-7-1 0,-1 1 0 16,-3-7-10-16,4 3-2 0,3-12-1 0,4-4 0 16,3 1 21-16,-3-4 4 0,-4-5 0 0,7-4 1 15,7 3 41-15,-6-6 10 0,-15 6 0 0,3 0 0 0,1 0 0 0,-4 4 0 16,-3 2 0-16,-8-3 0 0,1 7 49 0,-1 0 12 15,11 2 3-15,-14 7 0 0,-3 0-52 0,3 0-12 16,14 0 0-16,-3 7 0 0,-11-7 0 0,3 15 0 16,8-2 0-16,3 6 0 0,0 3 54 0,0 0 8 15,-7-4 2-15,4 7 0 16,10-6-103-16,0 0-20 0,-10 3-4 0,10-9-1 0,0-4 52 0,4-9 12 16,-1 0 0-16,1-9 0 15,-4-1-105-15,4-2-19 0,10-10-3 0,-7 3-1 0,-14-9 103 0,8 9 25 16,6-9 0-16,0 2 0 0,-10 1 0 0,-1 7 17 0,-3-8-2 15,4 8-1-15,-4-1 24 0,-7 3 5 0,-10 7 1 0,-1-4 0 16,8-2 20-16,-8 8 5 0,-13 7 1 0,-1 0 0 16,4 0-5-16,3 10-1 0,-3 5 0 0,-4-5 0 15,1 9-51-15,-1-4-13 0,8 4 0 0,-1 0 0 16,-3 0 19-16,0 6 1 0,7 0 0 0,3 3 0 16,4-9-32-16,0 0-7 0,-3-4-1 0,6 1 0 15,11-13 20-15,-3 3 0 0,-11-6 0 0,14-9 0 16,11-7-33-16,-4 1-3 0,-4-7-1 15,-2-3 0-15,2 0 8 0,1 3 1 16,3-3 1-16,-3 6 0 0,-8 0 19 0,4 3 8 0,0 1-8 0,-3 5 8 0,-4 7 0 16,-7 3 0-16,7 0 0 0,0 3 0 15,4 7 0-15,-4 5 16 0,-4 10-3 0,1 4 0 0,7 5 8 0,-4 4 2 16,-4 6 0-16,4 3 0 0,0 3 1 0,4-3 1 16,-1 6 0-16,1 0 0 0,-4 1-14 0,4 5-3 15,-1-2-8-15,1 12 12 0,-4-13 46 0,-4 7 9 16,1-3 1-16,-4-4 1 0,0-3-33 0,-4 1-8 15,-3-1 0-15,-3 0-1 0,3-6-14 0,-4 3-2 16,-7-6-1-16,4 0 0 0,0-6-10 0,-7-10 10 16,-4-3-10-16,1 0 10 0,2-12-10 0,1 2 0 15,0-11 0-15,-4 2 0 16,-6-12-33-16,2-4-12 0,5-9-3 0,-1-15 0 16,-10-4 6-16,7-6 1 0,6-9 0 0,5-3 0 15,3-4-125-15,3 4-25 0,4-4-5 0,11-3-563 0,10 1-113 0</inkml:trace>
  <inkml:trace contextRef="#ctx0" brushRef="#br0" timeOffset="5566.699">11748 9553 806 0,'35'0'36'0,"-18"0"7"0,5 0-35 0,-5 0-8 0,1 0 0 0,3 0 0 15,0 6 309-15,-3-6 60 0,-1 0 12 0,1 0 3 16,-4-6-232-16,0 6-47 0,0-10-9 0,1 1-1 16,-1 3-48-16,-4-7-10 0,4-3-1 0,0-2-1 15,-3 2-11-15,0 3-1 0,-8-2-1 0,4-4 0 16,-3 3 1-16,-1 7 0 0,-10-10 0 0,4 10 0 15,-4-1 5-15,0 1 0 0,-4 2 1 0,-3-2 0 0,3 6-10 16,-3-3-3-16,4 6 0 0,-1 0 0 0,0 6-4 16,1-3 0-16,-4 3-1 0,3-3 0 0,1 7-11 0,-1-4 0 15,0 4 0-15,4 5 0 0,-3 4-9 0,6 0 9 16,1 0-12-16,-1 6 12 0,4-6-26 0,4-1 2 16,-1 7 0-16,4-12 0 15,0 3-37-15,4-7-7 0,7 1-2 0,-1-10 0 16,1-4-39-16,3-11-8 0,4-1-2 0,-1-3 0 15,1 0 2-15,0-6 0 0,-4 7 0 0,4-1 0 0,-1 0 77 0,-2 3 16 16,-5 7 4-16,4-1 0 0,-3 1 48 0,-4 9 11 16,-3 0 1-16,-1 0 1 0,1 9 33 0,-4 1 6 15,0 5 2-15,-4-2 0 0,1 3-10 0,0 3-3 16,-4-1 0-16,-4-2 0 0,4 3-8 0,-4 0-1 16,4-4-1-16,-3 4 0 0,3-3-34 0,-4-7-6 15,1 4-2-15,3 2 0 0,0-8-5 0,0-4 0 0,0-3-1 16,0 0 0-16,0 0-11 0,0 0 0 0,0 0 0 0,7 0 8 15,0-10 2-15,4-5 0 0,-1 2 0 0,4-2 0 16,-3-4-10-16,3 0 0 0,0-6 9 0,4 0-9 16,-1 3 0-16,1 3 0 0,3-6 0 0,0 15 0 15,-3-5 0-15,0 5 0 0,-4 1 0 0,3 9 0 16,-3-6 0-16,1 12 0 0,-1 0 0 0,-4 7 0 16,4-4 0-16,-3 7 8 0,-4 9-8 0,-3-3 0 15,3 3 0-15,0 3 9 0,-4-3-9 0,4 0 0 16,-3-6 0-16,-1 6 0 0,4-6 0 0,4-6 0 15,-4 2-26-15,4-5-2 16,3-4-1-16,0-12 0 0,0 6-147 0,4-19-30 0,-1 3-6 0,4-12 0 16,4-6 68-16,-4-1 13 15,4-3 3-15,0-5 1 0,-1-1-46 0,-3 0-10 0,1-3-1 0,-1 3-1 16,-7-3 173-16,0 3 34 0,0 0 7 0,-3 6 2 0,-4 4 219 0,0 9 44 16,3 6 9-16,-3 9 1 0,-7 4-100 0,0 6-21 15,0 0-4-15,0 0-1 0,-7 10-91 0,0 12-19 16,4 0-3-16,-4 3-1 0,-4 3-51 0,4-3-13 15,0 9 0-15,0-5 0 0,4 5 34 0,-1-6 4 16,0 7 1-16,1-1 0 0,3-5-39 0,0 5 0 16,7-6 0-16,-3-3 0 15,3-6-26-15,3-6-10 0,1 2-1 0,-1-5-1 16,1-10-100-16,-4 6-20 0,4-12-4 0,-1-4-1 16,-3 1-81-16,0 0-17 0</inkml:trace>
  <inkml:trace contextRef="#ctx0" brushRef="#br0" timeOffset="5728.282">12880 9277 864 0,'-25'-3'76'0,"15"3"-60"16,3 0-16-16,0 0 0 0,-4 0 288 0,4 0 56 0,7 0 10 0,0 0 2 16,0 0-189-16,0 0-39 0,0 0-7 0,10-7-1 15,1 7-90-15,10 0-18 0,-3 0-3 0,10-9-1 16,7 9-8-16,4-9 0 0,0 2 0 0,7 4 0 16,-4-6 0-16,-7-1 0 0,4 4 0 0,0-3 0 15,0-1 12-15,0 4 0 0,-1-3 0 0</inkml:trace>
  <inkml:trace contextRef="#ctx0" brushRef="#br0" timeOffset="24726.928">6234 13435 1728 0,'0'0'38'0,"0"0"8"0,0 0 2 0,0-3 0 0,3-4-39 0,-3-2-9 16,-3 0 0-16,3-1 0 0,0 4 132 0,0-3 25 15,-11-1 5-15,4 1 1 0,0-7-56 0,0 7-11 16,-4-1-3-16,1 1 0 0,3-1-30 0,-4-5-7 16,-3 5 0-16,3 7-1 0,1-3-37 0,-1-3-7 0,1 9-2 0,-1 0 0 15,4 0 8-15,0 6 2 16,-4-3 0-16,1 13 0 0,3 2-19 0,-4 1 0 0,1 0 0 0,-1 12-9 16,7 1-5-16,-6 2-1 0,3 1 0 0,0 2 0 15,-4 7 15-15,8 0 0 0,-1 0 9 0,4 3-9 16,0-12 0-16,0-1 0 0,4-6 0 0,-1-3 0 15,1-6 0-15,3-9 0 0,-4-1-11 0,11-9 11 16,-3-3-16-16,3-13 5 0,4-9 1 0,-4-12 0 16,7-7-2-16,-3-3-1 0,-1-7 0 0,8-5 0 15,0-4-21-15,-8 0-4 16,1-3-1-16,0-9 0 0,-1 12 39 0,-3 1 0 0,-3 8 0 0,-4-2 0 16,0 3 0-16,-3 9 0 0,3-10 0 0,-7 1 0 15,0 6 17-15,3-3 11 0,-3 3 3 0,4 3 0 16,-4 9-50-16,0 1-9 0,3 6-3 15,-3 9 0-15,0 0 51 0,0 10 9 0,0-1 3 0,0 4 0 16,0 6-9-16,0 0-2 0,-3 9 0 0,-4 17 0 0,7 11-9 0,-7 7-3 16,-4 9 0-16,0 10 0 0,4 0-9 0,-7 0 12 15,4 9-12-15,3 6 12 0,3 0-4 0,-7-2 0 16,8-7 0-16,3 0 0 0,0-13-8 0,0-9 8 16,0 3-8-16,3-12 8 0,8-4-8 0,-7-5-16 15,3-4 4-15,-4-6 1 16,4-4-200-16,0-5-40 0,0-7-8 0</inkml:trace>
  <inkml:trace contextRef="#ctx0" brushRef="#br0" timeOffset="25266.063">6329 13507 1530 0,'0'0'68'0,"0"0"13"0,0 0-65 0,0 0-16 0,0 0 0 0,0 0 0 15,7-9 99-15,0-1 16 0,4 1 3 0,-4-7 1 16,-4-3-45-16,11 7-9 0,-7-10-1 0,4 9-1 15,-4-12-11-15,4 6-1 0,-8 4-1 0,4-4 0 16,0 0-28-16,0 10-6 0,-3-7 0 0,3 7-1 16,-4 5-15-16,-3 4 0 0,0 0 0 0,0 0 0 15,0 0 0-15,11 4 0 0,-8 5 0 0,4 10 0 16,-7-4 0-16,8 10 0 0,-5-6 0 0,1 6 0 16,-1-3 0-16,4 10 0 0,-7-4 0 0,4-3 0 15,-1-3 12-15,1-3 0 0,10-4 0 0,-11 1 0 16,4-6-12-16,4-7-16 0,3-3 3 0,-3-3 1 0,3-7 12 15,-4-6 10-15,5 1-2 0,-1-7 0 0,-4-10-8 16,4 4 10-16,-7 0-10 0,4-6 10 0,-4-1 6 0,0-3 0 16,-7 10 1-16,4-6 0 0,-4-1 8 0,0 10 2 15,0 3 0-15,0 3 0 0,0 4 1 0,0-1 0 16,0 7 0-16,0 5 0 0,0-2-2 0,0 6 0 16,0 0 0-16,0 10 0 0,0 5-14 0,0 4-2 15,3 6-1-15,1 3 0 16,-1 7-9-16,8-1 0 0,-8-2 0 0,4 12 0 0,4-10 0 0,-4 10 15 15,4 0-4-15,-4 0-1 0,0 0 10 0,3 3 1 16,-3 0 1-16,0 6 0 0,0 0-4 0,4-2-1 16,-11-4 0-16,7-3 0 0,-3-1 0 0,-4-5 0 15,-4 3 0-15,1-4 0 0,-1 1-1 0,-3-3-1 16,0 2 0-16,-4-2 0 0,1-7-5 0,-11 3-1 0,6-9 0 16,-6 3 0-16,0 0-1 0,0-12-8 0,0 3 12 15,-4-1-4-15,0-5-8 0,-3-7-11 0,0-3 3 0,0 0 0 31,3-3-31-31,4-4-5 0,-4-5-2 0,1-4 0 16,6 1-116-16,0-4-23 0,4-9-5 0,4 9-954 0</inkml:trace>
  <inkml:trace contextRef="#ctx0" brushRef="#br0" timeOffset="26740.47">6911 13272 518 0,'0'0'46'0,"0"0"-37"0,0 0-9 0,0 0 0 15,7-6 188-15,-7 6 36 0,0 0 8 0,0 0 0 16,4 0-76-16,-4 0-16 0,7 0-4 0,-7 0 0 16,7 6-58-16,0 3-12 0,-7 4-2 0,3 2-1 15,1 1-39-15,-4-3-8 0,3 5-2 0,-3 8 0 16,0-8-14-16,0 7 9 0,0-6-9 0,0 6 8 16,-3-6-8-16,3 6 0 0,0-12 9 0,0 9-9 15,0-10 0-15,0-2 8 0,0-1-8 0,0-9 0 16,0 0 17-16,0 0-1 0,0 0 0 0,0 0 0 15,0 0 38-15,0 0 7 0,0 0 2 0,-4-9 0 16,1-1-7-16,3-9-2 0,0 4 0 0,0-7 0 0,-7-3-19 0,7 6-4 16,7-6-1-16,-7 6 0 15,7-6-18-15,-4 3-3 0,4 0-1 0,4 3 0 0,-4 0-8 16,0 4 0-16,4-4 0 0,-1 10 0 0,-3-4 0 0,4 7 0 16,3-1 0-16,-11 4 8 0,-3 3-23 0,11 10-5 15,0-4 0-15,-8 7-1 16,1-4-15-16,-4 7-4 0,3-4 0 0,1 10 0 15,-4-3-4-15,0-7 0 0,0 14-1 0,0-8 0 0,-4-2 29 0,4 3 5 16,-3-3 2-16,3-4 0 0,0-6 9 0,0 4 0 16,0-1 8-16,0-9-8 0,0 0 17 0,0 0-1 15,0 0 0-15,0 0 0 0,0-9 35 0,0-1 6 16,3-5 2-16,-3-4 0 0,0 0-47 0,4 3-12 16,-1-2 0-16,4-8 0 0,4 8 0 0,-11-1 0 15,3 0 0-15,4 3 0 0,1 7 19 0,-1 0 1 0,0 5 1 16,0-2 0-16,7 6-21 0,-4 10 0 15,-3-1 0-15,8 0-8 16,-8 7-25-16,0 3-5 0,3-4-1 0,-6 4 0 16,3 6-32-16,0-6-6 0,0 0-2 0,4 0 0 15,-1 0-36-15,4-10-7 0,-3 7-2 0,3-7 0 16,7-9-4-16,-3 0-2 0,-1-3 0 0,5-10 0 0,-1 1 28 16,-4-4 6-16,1-9 0 0,3 6 1 0,-7 1 95 0,0-8 26 0,0 4 2 0,-6 4 0 15,2-4 96-15,-10 3 20 0,0 0 4 0,0 3 1 16,-7 4 10-16,0-4 1 0,3 7 1 0,1-1 0 15,-1 1-54-15,-6 3-11 0,3 6-3 0,0 0 0 16,0 0-45-16,-4 6-10 0,4 3-2 0,0 1 0 0,3 5-26 16,-6 4-10-16,3 0 0 0,0 6 9 0,3-6-9 15,1 9 0-15,-1-3-12 0,-3 4 12 0,7-11-10 0,-3 7 10 16,3 4 0-16,3-14-9 16,-3 4 9-16,7-9-10 0,0-4 10 0,0-3-10 0,4-3-10 0,-1 0-3 15,1-9 0-15,3-1 0 16,-3-9 4-16,3 4 1 0,0-4 0 0,0-6 0 0,-3 6 18 0,3 0-10 15,-4-6 10-15,-3 6-8 0,0 0 37 0,1 4 8 16,-5 2 2-16,4-2 0 0,-7 5-31 0,0 1-8 16,0-1 0-16,4 4 0 0,-4 6 29 0,0 0 5 15,0 0 1-15,0 0 0 0,0 0-4 0,3 9-1 16,-6 4 0-16,6 0 0 0,1 5-18 0,-1-2-3 16,1 9-1-16,-4-3 0 0,3 0-8 0,1 0 0 15,-4-3 0-15,3 6 8 0,4 0-24 0,0-6-4 16,0 0-2-16,4-4 0 15,0-5-224-15,-1-1-45 0,4 0-9 0,4-15-1 0</inkml:trace>
  <inkml:trace contextRef="#ctx0" brushRef="#br0" timeOffset="28732.627">6925 13253 1022 0,'0'0'45'0,"0"0"10"0,0 0-44 0,4-6-11 0,-1-4 0 0,1 4 0 16,3 3 106-16,-4-3 19 0,1 2 4 0,-1-2 1 15,1-3-15-15,-1 9-3 0,1-3-1 0,-4 3 0 16,0 0 2-16,0 0 1 0,0 0 0 0,0 0 0 15,0 0-27-15,0 0-6 0,0 0-1 0,0 0 0 16,0 0 1-16,0 0 0 0,0 0 0 0,0 9 0 16,0 4-81-16,0-4 0 0,0 7-17 0,-4 9 2 15,4-6 15-15,0-1 0 0,0 7 0 0,0-3 0 0,0 4 0 0,0-1 0 16,0 0 0-16,0-3 0 0,0 3 0 0,0 3 0 16,0-9 0-16,-3 6 0 0,3 0 0 0,0-6 0 15,0 0 0-15,-4-4 0 0,4-2 0 0,0 2 0 16,-3-5 0-16,-1-1 0 0,4-9 10 0,0 0-10 15,0 0 8-15,0 0-8 0,0 0 12 0,0 0-2 16,-3-3-1-16,3-3 0 0,-7-4-9 0,7-5 0 16,0 5 0-16,0 1 0 15,0-4 0-15,0-2 0 0,0 5 10 0,7-5-10 0,-7 5 0 0,3-9 0 16,1 10 0-16,3-7-12 0,0 4 12 0,0-4 0 16,0 0 12-16,0 7-12 0,0-3 0 0,4-4 0 15,-11 6 0-15,3 1 0 0,4 3 0 0,0-4 0 16,-3 1 0-16,-1 6-12 0,-3-3 12 0,4-4 0 15,3 1 0-15,-4 9 0 0,-3 0 0 0,0 0 0 0,8-10 0 16,-1 10 0-16,-7 0 0 0,0 0 0 0,7 0 0 0,3 0 0 16,-3 0 0-16,4 10 0 0,-4-4 0 0,0 3 0 15,-4 1 0-15,5 2 15 0,-1-2-3 0,-7 5-1 16,3 4-11-16,1-3 0 0,-1 3 0 0,1 0 0 16,-1-4 0-16,-3-2 0 0,0 2 8 0,7 1-8 15,-7-3-15-15,0-4-5 0,4 7 0 0,3-7-1 16,-7 1-207-16,0-10-40 0</inkml:trace>
  <inkml:trace contextRef="#ctx0" brushRef="#br0" timeOffset="29482.593">7945 13140 2156 0,'7'25'48'0,"-7"-15"9"0,0-1 3 0,0 10 0 0,0 0-48 0,0 6-12 0,-4-6 0 0,4 9 0 16,0-3 9-16,0 3 0 0,0-3 0 0,0 0 0 15,-3-3 44-15,3 3 9 0,0-6 2 0,0-3 0 16,0 3-72-16,0-4-15 0,0-5-2 0,0-1-1 16,0-9 42-16,0 0 8 0,0 0 1 0,0 0 1 15,0 0-26-15,3-16-11 0,-3 4 1 0,4-4 0 0,-4-3 52 0,0-6 10 16,0 0 3-16,0 3 0 0,0-3 1 16,0 0 1-16,3-3 0 0,1 9 0 0,-4-6-33 0,7 6-8 15,0 0 0-15,0 4-1 0,0 5-3 0,-4-2-1 16,1 5 0-16,3-2 0 0,4 3-11 0,-4 6 0 15,-7 0-10-15,3 6 10 16,4 3 0-16,0 1 0 0,4-1 0 0,-8 10 0 0,4-3-18 0,-3 3-4 16,0-1-1-16,-4 7 0 15,0-6-12-15,-4 0-2 0,8-3-1 0,-4-1 0 0,0-2 38 0,3-4 0 16,1-2 0-16,-4-7 0 16,0 0-59-16,0 0-4 0,0 0-1 0,10-7 0 0,-3-2 52 0,4-4 12 15,-4-2 0-15,-7-1 0 0,10-3 0 0,-3 7 0 16,1-10 0-16,2 9 0 0,-3-2-10 0,4 2 1 15,-4 0 0-15,3 4 0 0,-3 6 9 0,-3-3 0 16,-4 6 0-16,11 0 0 0,-4 6 0 0,0 3 0 0,0 1 9 0,3 9-9 16,-3-4 20-16,0 4-4 0,0 0 0 0,-3 6 0 15,3-6-2-15,-3 0-1 0,-1-1 0 0,1-2 0 16,3 3-5-16,0-3-8 0,-7-4 11 0,7-3-11 31,-4 4-75-31,1-10-21 0,-4-3-5 0,0 0-1 0,0 0-144 16,10-3-29-16,-2-13-5 0</inkml:trace>
  <inkml:trace contextRef="#ctx0" brushRef="#br0" timeOffset="29616.723">8386 13316 576 0,'0'0'51'0,"0"0"-41"16,0 0-10-16,0 0 0 0,7 3 244 0,-7-3 48 0,3 9 8 0,1 1 3 15,3-1-93-15,-7 0-18 0,0 4-4 0,0 0-1 16,0-7-97-16,0-6-19 0,3 9-4 0,-3-9-1 0,7 3-52 0,-7-3-14 16,0 0 0-16,7 0 0 15,4-9-122-15,-4 0-30 0,0-1-5 0,0-9-512 16,4 4-103-16</inkml:trace>
  <inkml:trace contextRef="#ctx0" brushRef="#br0" timeOffset="29747.834">8442 13087 460 0,'-7'-19'20'0,"3"10"5"0,-10-7-25 0,4 3 0 16,-4-2 0-16,3-1 0 0,0-3 434 0,-3 10 82 15,4-7 16-15,10 7 3 0,-7 6-370 0,7-4-73 16,0 7-16-16,0 0-2 0,0 0-54 0,7-9-12 16,-7 9-8-16,3-3 12 15,4-4-35-15,7 7-6 0,1-3-2 0,-1 3 0 16,3-6-155-16,1 6-31 0,3 0-7 0,0 0-690 0</inkml:trace>
  <inkml:trace contextRef="#ctx0" brushRef="#br0" timeOffset="29883.931">8643 12943 288 0,'0'0'25'0,"4"3"-25"0,-4-3 0 16,3 15 0-16,1-5 334 0,-4-1 62 15,-4 1 12-15,1-1 2 0,-4 7-192 0,-1-1-38 0,1-2-8 0,0 12-2 16,0-6-76-16,-3 9-15 16,3 3-3-16,0 1-1 0,3-1-53 0,1-3-10 0,3 1-3 0,0-1 0 15,0-3-9-15,3 0 0 0,1-6 9 0,3 0-9 16,0-1 0-16,3-8-15 0,-3-4 3 0,7 3 0 15,1 1-111-15,9-10-21 0,-10 0-5 0</inkml:trace>
  <inkml:trace contextRef="#ctx0" brushRef="#br0" timeOffset="30717.132">9934 13131 921 0,'0'0'40'0,"0"0"10"16,0 0-40-16,-7 0-10 0,7 0 0 0,-7 6 0 0,-7-6 426 0,0 3 83 15,0-3 17-15,-4 9 3 0,1-9-361 0,-5 10-72 16,5-1-14-16,-4 1-3 0,-1-4-63 0,1 3-16 16,4 1 0-16,2 5 0 0,-2-2 14 0,3-4 0 15,0 7 0-15,3 0 0 0,4-7-14 0,0 4 0 16,3-4 0-16,1 4 0 0,6-4-12 0,1 0 12 15,-4 1-12-15,10-1 12 0,-2-6-11 0,6 4 11 16,-4 2-10-16,8-3 10 0,-4-2 0 0,7 5 0 16,0-3 0-16,4-3 0 15,-4 4-30-15,7-4 0 0,-3 3 0 0,0 3 0 0,-4-2 10 0,0-4 1 0,4 6 1 0,-8 1 0 16,-2-4 6-16,-1 3 2 0,-4-6 0 0,1 13 0 16,-11-6 10-16,3-1-8 0,-3 0 8 0,-3 7-8 15,-1-7-9-15,-6 7-2 0,-1-6 0 0,-3-1 0 16,0 0-1-16,0-6-1 0,-4 4 0 0,4 2 0 31,-4-9-15-31,4 0-4 0,4 0 0 0,-1-3 0 0,8-3-25 0,-1-1-6 0,1-2-1 0,6 0 0 31,-3-1-35-31,7-9-7 0,7 4-2 0,4-4 0 0,0 0 47 0,-1 3 9 0,4-2 1 0,1-1 1 16,2 0 46-16,-3 0 12 0,-3 4 0 0,0-4 0 16,3 3 52-16,-4 3 13 0,-6-2 3 0,3 5 0 0,0 1 30 15,-7 0 6-15,4-1 2 0,-4 4 0 0,-4-3-54 0,1 9-10 16,7-10-2-16,-11 10-1 0,0 0-25 0,0 0-5 15,10 10-1-15,1-1 0 0,-4 0-8 0,0 7 10 16,-4 0-10-16,4 2 10 0,4-5 19 0,0 9 4 16,-8-3 1-16,4-7 0 15,7 4-58-15,-7 3-12 0,0-10-3 0,4 1 0 0,-4-1 11 0,4-9 3 16,-1 0 0-16,-3 0 0 0,-7 0 37 0,11-9 8 16,3-1 2-16,-3-9 0 0,-11 4-35 0,3-4-7 15,11 0-2-15,-3-6 0 0,-1 6 46 0,-6-9 8 16,-4 3 3-16,7 6 0 0,7-6-9 0,-10 6-2 15,-11 0 0-15,-1 4 0 0,16 5 6 0,-5 1 1 16,-6 6 0-16,3 3 0 0,0 0-8 0,0 0-2 16,-4 12 0-16,0 4 0 0,-6 3-21 0,6 9 9 0,15-3-9 15,-8 10 0-15,1-7 0 0,3 0 0 16,0 7 0-16,7-1 0 0,0 4 0 0,0 2 0 0,-6-2 0 0,2 9 0 16,8 3 0-16,-8-3 0 0,-6 7 0 0,3-4 0 15,3-3 18-15,12 50-3 16,-12-31-1-16,-10-32 0 0,-3 1-14 0,3 2-15 0,0 7 3 0,-7 0 1 15,-4 0 11-15,4-6 16 0,3 3-4 0,-3-10-1 16,-10 3-11-16,3-8 0 0,-4-8 0 0,4 1 0 16,3-3 0-16,-6-7 0 0,-4 1 0 0,-4-1 0 15,4-9 0-15,-4-3 0 0,-7-10 0 0,4 1 0 16,-4-4-22-16,8-3-6 0,-5-6-2 0,5-3 0 16,-1 0-111-16,7 3-23 0,11-10-4 0</inkml:trace>
  <inkml:trace contextRef="#ctx0" brushRef="#br0" timeOffset="31117.646">11225 13149 1152 0,'-14'0'102'0,"4"-9"-82"16,-1 6-20-16,1-3 0 0,-5-4 296 0,1 10 56 16,0-6 10-16,0 6 2 0,-4 6-233 0,1-3-47 15,-4 4-10-15,7 8-2 0,6-2-52 0,-6 6-10 0,-7-4-2 0,0 10-8 16,10-6 0-16,1 0 0 0,3 0 0 0,-4 0 0 16,-3-10 0-16,11 7-11 0,10-7 11 0,0 1-10 15,-11-4-1-15,11-3 0 0,11 3 0 0,3-6 0 16,-3 3 11-16,-4-3-10 15,3 0 10-15,1 7-10 0,7-7 10 0,-4 0 0 0,-10 6 0 0,3-3 0 16,3 3 0-16,-6-2 0 16,-4 2 0-16,-4-3 0 0,1 6 0 0,3 1 0 0,-3-4 0 0,-8 10 0 15,-3-4 8-15,3-2-8 0,1 5 10 0,-4 1-10 16,-7-3 0-16,0 2 8 0,7-2-8 0,0-4 0 16,-1 7 0-16,-2-7-18 0,-8-2 4 0,8-4 1 15,10-3-32-15,-11 0-7 0,-7-3 0 0,4-4-1 16,14-5-138-16,-3-4-27 0</inkml:trace>
  <inkml:trace contextRef="#ctx0" brushRef="#br0" timeOffset="31262.786">11292 12861 864 0,'0'0'38'0,"0"0"8"0,11-6-37 0,-11 6-9 16,0 0 0-16,7 9 0 0,4 1 245 0,-4-1 47 16,-4 13 10-16,4 0 2 0,4 3-192 0,-4 9-39 15,-4-5-7-15,-3 15-2 0,-10-1-51 0,6 4-13 16,15 4 0-16,0-4 0 0,-8-3 22 0,8-1 2 15,-4-8 0-15,7-4 0 0,3-6-35 0,-6-6-6 16,-7-3-2-16,6-7-644 16,8-9-129-16</inkml:trace>
  <inkml:trace contextRef="#ctx0" brushRef="#br0" timeOffset="32018.303">11264 13212 1627 0,'-39'-9'72'0,"29"9"15"0,10 0-70 0,-7 0-17 0,-7 0 0 0,0 0 0 16,10 0 96-16,4 0 16 0,-7 0 4 0,0 6 0 15,7-6-70-15,0 0-14 0,3 3-2 0,1 7-1 16,-1-1-13-16,5-3-4 0,9-3 0 0,1 4 0 16,-1-7-12-16,1 0 0 0,7-7 0 0,7 4 0 15,3-6 0-15,-3-1 0 0,-11 1 0 0,10 0 0 16,5-7 12-16,-4 7 4 0,-4-7 0 0,-4 6 0 16,1-2-26-16,0-4-5 0,-8 7-1 0,1-1 0 15,-4 1 33-15,0 3 7 0,-3-4 0 0,-1 1 1 16,-6 3-11-16,0 3-2 0,-4-4-1 0,0-2 0 15,0 9 65-15,-8-3 12 0,1-4 4 0,-3 7 0 0,-4-3-40 0,0-3-7 16,0 6-1-16,-1 6-1 16,8-3 3-16,-7-3 1 0,-7 10 0 0,3-1 0 0,8 1-25 0,-1 5-5 15,1 4-1-15,-1 0 0 0,-7 6-16 0,11 3 0 16,4-3 0-16,-1 10 0 0,-3-7 0 0,7 0 0 16,11-3 0-16,3 0-9 15,-3-12-29-15,3 3-6 0,-4-1 0 0,11-5-1 16,1-10-119-16,-5 0-24 0,-3-6-5 0,4-4-1 15,0 1-44-15,3-7-9 0,-7-3-1 0,4-6-1 16,-4 6 117-16,3 1 24 0,-3-8 5 0,4 8 1 0,-7-1 102 0,3 3 8 16,-4 7 8-16,-3-4 2 0,4 4 134 0,-4 2 28 15,0-2 4-15,0 9 2 0,-3 0-24 0,-4 0-5 16,7 6-1-16,0 4 0 0,-4-1-73 0,-3 4-15 0,4 2-4 16,-4 1 0-16,0 3-19 0,0 0-4 15,0 0-1-15,0-1 0 0,0-2-12 0,0 3-4 16,0-4 0-16,0-2 0 0,3-4-32 0,-3-2-8 0,0 2 0 0,0-9-1 15,0 0 17-15,0 0 0 16,0 0 0-16,0 0 0 0,0 0 18 0,4-16 1 0,-1 7 0 0,1-4 0 16,-1-2 11-16,1-4 2 0,0 3 1 0,-1-2 0 15,4-1-18-15,0 0-4 0,0 3-1 0,0-3 0 16,0 10-10-16,4-7 0 0,-4 13 0 0,0-3 8 16,4 3-8-16,-4 3 0 0,-7 0 0 0,10 3 0 15,-3 3-22-15,0 4 0 0,-3-1 0 0,-1 7 0 16,1-4-3-16,-1 7-1 0,-3-3 0 0,4-1 0 15,-4-2 14-15,0 6 4 0,0-4 0 0,0-5 0 0,4-1 8 16,-1 1 0-16,1-4 0 0,-4-6 0 0,0 0 0 0,0 0 0 16,0 0 0-16,7-6 0 0,3-4 0 0,-3-2 16 15,0-4-3-15,-3 0 0 0,3-2 2 0,0 5 0 16,4-3 0-16,-1 1 0 0,1 2-15 0,-1-3 8 16,1 7-8-16,-1 3 0 0,1 3 9 0,0-4-9 15,-1 7 8-15,1 0-8 0,-1 0 8 0,1 7-8 16,3-4 0-16,-3 6 8 15,-1 7-8-15,-3-7 0 0,4 7 9 0,-1-4-9 16,-2 4-72-16,2 9-20 0,1-6-3 0</inkml:trace>
  <inkml:trace contextRef="#ctx0" brushRef="#br0" timeOffset="32151.73">12838 13551 1152 0,'10'19'102'0,"-6"-10"-82"0,-1-3-20 0,1 4 0 0,-4-1 242 0,3 7 44 0,-3-4 9 0,-3-2 1 15,3-1-182-15,-4 7-37 0,1-7-7 0,-1 1-2 32,-3-1-136-32,4 7-28 0,-4-10-6 0</inkml:trace>
  <inkml:trace contextRef="#ctx0" brushRef="#br0" timeOffset="32550.69">14806 13112 1936 0,'0'0'86'0,"-7"3"18"0,-4 3-84 0,-3 4-20 16,0-1 0-16,-3-3 0 0,-8 4 144 0,0-1 24 16,1-6 4-16,-1 7 2 0,-3-4-85 0,3 3-17 15,4 1-3-15,0-4-1 0,-1 3-31 0,1 1-6 16,7-7-2-16,0 6 0 0,3-2-21 0,1 2-8 15,6 1 0-15,-3-4 0 0,4 3 0 0,3-6 0 16,7 7-11-16,0-4 11 0,3 3-15 0,1 1 5 16,3-4 1-16,4 3 0 0,3-5 9 0,0 5-8 15,4 0 8-15,-1 4-8 0,5-4 8 0,-5 1 0 16,1-1 0-16,3 4 0 0,-3-7 0 0,-4 10 0 16,-7-7-9-16,4 4 9 0,-4-4 0 0,-7 0 0 0,0 7 0 15,-3-6 0-15,-8-1 0 0,1 7 0 0,-1-7 8 0,-6 10-8 16,-5-10 12-16,1 10-4 15,-3-10 0-15,-1 7 0 0,0 0-8 0,-3-4 0 0,0 4 0 0,0 0 0 32,0-7-39-32,0 1-3 0,3-7-1 0,0 3 0 0,-3-6-109 15,7-6-23-15,3 3-4 0,4-13-519 0,4 0-104 0</inkml:trace>
  <inkml:trace contextRef="#ctx0" brushRef="#br0" timeOffset="32918.311">15011 12899 1580 0,'0'0'70'0,"0"0"14"15,7 0-67-15,3 0-17 0,-3 9 0 0,0 0 0 0,-3 7 152 0,0 3 26 16,-1 6 6-16,1 3 0 0,-4 0-95 0,0 16-19 16,0 0-4-16,3 3-1 0,-3 7-24 0,0-4-5 15,0-3 0-15,4-3-1 0,-1 3-19 0,1-6-4 16,3-4-1-16,-4-9 0 0,4-3-11 0,0 1 0 16,-3-14 0-16,3 4 0 15,0-7-55-15,-3-9-3 0,-4 0-1 0,0 0 0 16,0 0-56-16,7-9-11 0,-4-1-2 0,1 1-1 15,-8-7 45-15,1-3 10 0,-4 4 2 0,-1 2 0 16,1-6 36-16,-3-3 7 0,-4 4 1 0,0-1 1 0,0-6 17 0,-1 6 10 16,-2 0-12-16,3 0 12 0,0 0 14 0,-1 4 10 15,1-4 1-15,0 10 1 0,4-1 7 0,-1 1 2 16,-3-1 0-16,3 4 0 0,4 6 23 0,0-3 5 16,0 3 1-16,7 0 0 0,-7 0-8 0,7 0-2 15,0 0 0-15,0 0 0 0,0 0-31 0,0 0-7 0,0 0 0 0,0 0-1 16,0 0-15-16,0 0 0 0,0 0 8 0,0 0-8 31,7-6-18-31,4 6-6 0,-4-7-2 0,-7 7 0 16,7 0-17-16,-7 0-3 0,10-3-1 0,-2 3 0 15,-8 0-22-15,0 0-5 0,7 0-1 0,-7 0-749 0</inkml:trace>
  <inkml:trace contextRef="#ctx0" brushRef="#br0" timeOffset="33618.304">15035 13504 345 0,'0'0'31'0,"0"0"-31"15,0 0 0-15,0 0 0 0,0 3 200 0,0-3 33 16,0 0 7-16,0 0 2 0,4 9-127 0,-4-9-26 0,0 0-5 0,0 0 0 15,0 0 2-15,7 10 1 16,0-10 0-16,-7 0 0 0,11 0 5 0,-4 0 0 0,3 0 1 0,1-3 0 16,-1-7-17-16,1 1-3 0,-4-7-1 0,4 7 0 15,3-7-7-15,0-3-1 0,4 0-1 0,-4-6 0 16,-4-3-51-16,4 3-12 0,-3-6 0 0,3-1 0 16,-3-5 0-16,-1 8 0 0,1-5 0 0,-1 9 0 15,1-3 10-15,-4 3-10 0,0-4 10 0,0 11-10 16,-3-8 21-16,-1 14-1 0,-3-4-1 0,0 7 0 15,0-7 19-15,0 13 4 0,0 3 1 0,0 0 0 16,0 0-7-16,0 0 0 0,-3 9-1 0,-4 10 0 0,7 0-24 0,-4 6-11 16,1 3 10-16,-1 10-10 0,4 6 9 0,-4 6-9 15,4-3 8-15,0 6-8 0,4-9 14 0,-4 3-2 16,4 4-1-16,-1 2 0 0,4-6 3 0,-3 6 1 16,-1 0 0-16,1 7 0 0,-1-13-2 0,1 6 0 15,-4-9 0-15,0 3 0 0,0-3 5 0,0-6 1 16,-7 6 0-16,0-3 0 15,-4-4 2-15,4 1 1 0,-4 3 0 0,-3-10 0 0,0 3-14 0,0-5-8 16,0 2 8-16,-4-9-8 0,1 3 0 0,-8-6 0 16,4-3 0-16,-4-7-8 0,0 7 8 0,1-7 0 15,-8-6 0-15,-3 3 0 0,-1-2 0 0,1-8 0 16,-4-2-9-16,1-3 9 16,2 6-27-16,1-13-1 0,10 0 0 0,-3 4 0 15,3-4-68-15,4-9-15 0,4 6-2 0,2-9-775 0,1 0-156 0</inkml:trace>
  <inkml:trace contextRef="#ctx0" brushRef="#br0" timeOffset="34287.322">15773 13071 576 0,'0'0'25'0,"0"0"6"0,0 0-31 0,0 0 0 0,0 0 0 0,0 0 0 16,-11-3 447-16,-3 3 83 16,3 3 17-16,-3 3 3 0,-3-6-369 0,-4 10-73 0,6-4-16 0,-2 3-2 15,3 1-71-15,0-1-19 0,-1 7 0 0,1-4 0 16,4 7 0-16,3-3 0 0,-4 3 0 0,8-4 0 16,-1-2 0-16,1 3 0 0,-1-7 0 0,4 7-10 15,0-7 10-15,4 4 0 0,-1-7-9 0,1 3 9 16,3-2 0-16,3 2-11 0,1-6 11 0,3 7-8 15,-4-4 8-15,5-3 0 0,-1 6 0 0,0-2 0 16,7 2 0-16,-3-9 16 0,-4 10-4 0,0-4-1 16,-4-3-20-16,1 6-4 0,0-9-1 0,-1 10 0 0,-3-4 14 15,0-3 0-15,-3 3 0 0,-1 4 0 0,-3-1 0 16,-3 1 0-16,-1-1 9 0,-3-3-9 0,-3 4 13 16,3 5-3-16,0-5-1 0,-4 2 0 0,-3-2-9 0,0-4 0 15,0 10 0-15,-4-7 0 16,4 1 0-16,-4-1 0 0,1-6-10 0,2 3 10 15,1-3-41-15,4-6-3 0,-1-3 0 0,1-3 0 16,3-1-38-16,7-9-8 0,3-9-2 0,1 0 0 16,3-3-108-16,7-4-21 0,0 4-5 0</inkml:trace>
  <inkml:trace contextRef="#ctx0" brushRef="#br0" timeOffset="34452.185">15924 12977 576 0,'22'-16'25'0,"-12"7"6"15,1 3-31-15,3 3 0 0,-4-4 0 0,1 4 0 0,0-3 281 0,-4 6 51 16,0 0 9-16,0 0 3 0,-4 9-184 0,1 1-37 0,3-1-7 0,-4 13-2 15,1-3-51-15,-4 6-11 0,3 3-1 0,1 7-1 16,0-4-19-16,-4 13-4 0,0 0-1 0,3-7 0 16,1 4-14-16,-1-3-4 0,1-4 0 0,3 1 0 15,-4-7-8-15,4-3 0 0,0-6 0 0,-3 0 8 32,-1-10-115-32,4 1-23 0,0-4-5 0,-7-6-534 0,0 0-107 0</inkml:trace>
  <inkml:trace contextRef="#ctx0" brushRef="#br0" timeOffset="35253.2229">16013 13231 1094 0,'-22'-13'97'0,"12"7"-77"0,-1-3-20 0,-6-1 0 16,-1-5 220-16,0 5 40 0,4 1 8 0,0-1 1 0,4 1-111 0,2 9-22 15,1-3-5-15,0-3-1 16,7 6-69-16,0 0-13 0,0 0-4 0,0 0 0 0,11 15-35 0,3-5-9 16,0 2 0-16,7-2 0 0,4 5 0 0,0-5 0 15,-1-1 0-15,5 1 0 0,-1-4-9 0,0-3 9 16,4-3 0-16,0 0 0 0,-4 0 0 0,0 0 0 15,0 0 0-15,-3-3 0 0,0-3-12 0,3-4 12 16,-3 10-12-16,-1-9 12 0,1 6-11 0,-7-4 11 16,-1-2-10-16,1 3 10 0,-4-4 0 0,-3 7 0 15,-1-3 0-15,-3-4 0 0,-3 7 0 0,-4-3 0 16,0-3 0-16,0 2 0 0,-4 4 24 0,-3-3-3 16,-3-3 0-16,-1 5 0 0,0-2 18 0,-3-3 3 15,0 9 1-15,0-3 0 0,-4-4-35 0,1 7-8 16,6 0 0-16,1 10 0 0,-1-10 32 0,0 9 5 15,1 7 1-15,3-4 0 0,0 4-30 0,3 9-8 16,-3-3 0-16,7 9 0 0,0-2 0 0,0-1 0 0,4-3 0 16,-1 3 0-1,1-9-27-15,3 3-9 0,0-9-3 0,-4 2 0 16,8-2-20-16,3-7-4 0,0-6-1 0,4 0 0 16,-1 0-13-16,1-6-3 0,3-4-1 0,0 1 0 15,-3-10-24-15,0 0-5 0,3 4-1 0,-7-4 0 0,4-6 38 16,-1 6 7-16,-6 0 2 0,3 3 0 0,-3 4 101 0,-4-4 21 0,0 4 4 0,0-4 1 15,-4 10 38-15,1 3 8 0,-4-4 2 0,0 7 0 16,0 0-24-16,0 0-5 0,0 0-1 0,7 10 0 16,0-4-64-16,-4 13-17 0,-3-4 0 0,4 4 0 15,-1 0 30-15,-3 6 0 0,0-3 0 0,0 3 0 16,4-6-43-16,0 3-9 0,-4-3-2 0,0 0 0 0,3-7 8 16,-3 4 0-16,7-7 1 0,-3 1 0 15,-4-10 15-15,0 0 0 0,7-3 0 0,0-4-9 0,0 4 9 0,0-6 0 16,0-7 0-16,0 7 0 15,0-7 0-15,4-3 16 0,-4-6-4 0,0 6-1 0,3-9 35 0,1 3 7 16,-1-3 2-16,1 9 0 0,0-6-37 0,-1 6-7 16,1 3-2-16,-4 7 0 0,3-1 5 0,-2 1 1 15,2 9 0-15,-3-3 0 0,-7 3-15 0,11 3 0 16,-4 6 0-16,0 1-10 0,-4-1-1 0,4 7 0 16,-7-7 0-16,4 10 0 15,-4 0-24-15,3-3-5 0,-3 3 0 0,0-1-1 0,-3-2 14 0,3 3 3 16,0-4 1-16,0-2 0 0,0-7 23 0,0 4 0 15,0-10 0-15,0 0 0 0,0 0 0 0,0 0 0 16,0 0 0-16,7-7 0 0,0 4 0 0,0-6 0 16,-3-7 0-16,3 4 0 0,0-10 28 0,3 9 9 0,-3-12 3 15,4 6 0-15,-4 4-19 0,0-4-3 0,4 3-1 0,3 7 0 16,-4-1-6-16,1 1-2 16,-4 6 0-16,4-4 0 0,-4 7 1 0,3 7 0 0,1-4 0 0,-4 6 0 15,3 1 0-15,-2-1 0 16,-1 7 0-16,3 3 0 0,-3-1-10 0,-3 4 0 0,3 0 0 0,3-6 0 31,-3 9-46-31,4-3-5 0,0 0-1 0,-1 0-1208 0</inkml:trace>
  <inkml:trace contextRef="#ctx0" brushRef="#br0" timeOffset="35520.818">18419 13184 864 0,'0'0'76'0,"0"0"-60"16,-8 0-16-16,1 0 0 0,-7 0 297 0,4 3 57 16,-4 3 11-16,-4-6 3 0,4 10-148 0,-4-1-30 15,1-3-6-15,2 7 0 0,1 3-89 0,0 3-18 16,0-1-3-16,0 7-1 16,0 0-81-16,3 4-17 0,4-1-3 0,4 6-1 0,-1 1 20 0,4-1 9 15,0-2-8-15,0-7 8 0,4 3-18 0,3-3 2 16,0-6 0-16,7-10 0 15,-3 7-153-15,3-16-31 0,3-6-5 0,1-4-2 16,0-8-91-16,-1-8-18 0,22-36-4 0,-7 5-332 0</inkml:trace>
  <inkml:trace contextRef="#ctx0" brushRef="#br0" timeOffset="36821.674">18637 12883 1382 0,'7'-53'61'0,"-7"31"13"0,4-10-59 0,-1 4-15 0,-3-6 0 0,0-4 0 16,4 13 218-16,-4-3 41 0,3 9 8 0,1 9 1 15,-4 1-148-15,0 3-29 0,0 6-7 0,0 0 0 16,0 0-17-16,-4 15-3 0,1 11-1 0,-1 5 0 15,1 3-51-15,-4 10-12 0,3-6 0 0,-3 15 0 16,4-3-48-16,-4-3-12 0,-4 4-2 0,4 5-1 16,-4-3 43-16,4 10 9 0,0-10 2 0,0 1 0 15,0-7 9-15,4-7-10 0,-4-2 10 0,3-10-10 16,1-3 10-16,3-6 0 0,-4-3 8 0,4-7-8 16,0-6 24-16,0-3 0 0,0 0 0 0,0 0 0 0,0 0 21 15,4-9 5-15,-1-10 1 0,1-6 0 16,3 3-17-16,-4-12-3 0,1-1-1 0,6 1 0 0,-3 2-10 0,4 1-3 15,3 3 0-15,-3 3 0 16,3 3-17-16,-4 6 8 0,4-3-8 0,-3 10 0 0,0 3 0 0,3 2 0 16,-4 4 0-16,-3 4 0 15,4 5-20-15,0 0-5 0,-1 13-1 0,1 0 0 16,-4 3-26-16,0 4-4 0,0 5-2 0,0-6 0 16,0 4-43-16,4-1-9 0,-4-6-2 0,3-6 0 15,1 0-11-15,-1-4-2 0,8 1-1 0,0-13 0 16,-4 4 12-16,7-7 2 0,-3-7 1 0,-1-2 0 0,1-1 111 0,-4 1 24 15,-3-7 4-15,3 7 1 0,-4-10 91 0,1 0 19 16,-8 4 3-16,1-4 1 0,-1 0-24 0,-6 0-5 16,-1 0-1-16,1-3 0 0,-1 10-40 0,-3 2-8 15,4 1-1-15,-1 3-1 0,-3-4-36 0,0 10-7 0,-4 7-2 16,4-4 0-16,-3 6-18 0,3 7 8 0,0-7-8 0,0 10 0 16,0 0 0-16,0 6 0 15,-1-6 0-15,5 6-12 0,-1 0 12 0,1-3-12 0,-4 3 12 0,7 0-12 31,0-3-20-31,0-6-4 0,0 3-1 0,3-4 0 0,4-2 37 0,0-7 0 0,1-3 0 0,2-3 0 32,1 0-59-32,3-3-4 0,-4-6-1 0,5-7 0 0,2 7 52 0,-3-10 12 0,4 3 0 0,-4-3 0 15,0 7 0-15,-3-4 12 0,-4 0-4 0,3 4-8 16,-3-4 52-16,0 13 3 0,-3-10 1 0,0 4 0 16,-4 9-56-16,0 0 0 0,0 0 0 0,0 0-12 15,0 0 32-15,0 0 7 0,10 6 1 0,-6 4 0 0,3-1-4 16,-4 1-1-16,4-1 0 0,0 0 0 0,0 7-23 0,-3 3 0 15,-1 0 0-15,4 6 0 16,4 0-37-16,-7-3-3 0,3 3 0 0,0 0 0 16,0-6-119-16,0-4-24 0,3-2-5 15,5-7 0-15,-5-3 36 0,8-3 7 0,-4-9 1 0,0 0 1 16,0-10 26-16,0 3 5 0,-3-3 0 0,6-6 1 16,-2 3 161-16,-1-3 32 0,-4 0 6 0,1-3 2 0,3 3 54 0,-7-3 12 15,0-1 1-15,0 4 1 0,0-3-16 0,0 3-3 16,-3 3-1-16,-1 0 0 0,1 9-67 0,-1 4-14 15,1 0-2-15,-4 2-1 0,0 7-42 0,0 0-12 16,0 0 0-16,0 0 8 0,0 16 31 0,3-3 6 16,1 5 2-16,-1 8 0 15,1-8-75-15,-1 7-16 0,-3-6-2 0,0 6-1 0,0 0 38 0,0-6 9 0,0 0 0 16,0 0 0-16,0-3 0 0,4-4 0 0,0-6 0 16,-1 4 0-1,-3-10-53-15,0 0-9 0,0 0-2 0,0 0 0 0,0 0 80 0,0 0 15 0,4-7 3 0,3 4 1 16,-4-6-5-16,-3 0-1 0,4-7 0 0,-1 6 0 15,1-5 28-15,-1 2 6 0,4-6 1 0,-3 4 0 16,6-1-52-16,-3-3-12 0,1 7 0 0,2-4 0 16,4 10 0-16,-3-4 0 0,3 7-9 0,0 3 9 15,-3 0-12-15,3 3 12 0,0 7-13 16,0 5 5-16,0 1-24 0,0 3-5 0,4 0-1 0,-4 0 0 31,0 6 0-31,0-7 0 0,0 11 0 0,0-11 0 0,0 4-14 0,1-9-2 0,-1 3-1 0,7-7 0 16,-7-6-11-16,4-3-2 0,-1-3-1 0,4-3 0 15,-3 3 41-15,3-13 9 0,0 7 2 0,-3-10 0 0,3 3 49 0,-7-3 9 16,-3 0 3-16,-1 4 0 0,-6-7 10 0,3-3 2 16,-7 6 1-16,0-6 0 0,0-3 6 0,-7 3 1 15,3-1 0-15,1 4 0 0,-4 4 0 0,-4 2 0 16,1 0 0-16,-4 7 0 0,3-1-52 0,0 10-12 16,-3 0 0-16,4 0 0 0,-4 10 54 0,3-1 8 15,0 1 2-15,4 5 0 16,-3 4-103-16,3 6-20 0,0 0-4 0,3-3-1 0,-3 10 52 0,0-10 12 15,7 3 0-15,-3 3 0 16,6-3-54-16,-3 3-8 0,4-9-2 0,3 6 0 16,-4-6 0-16,4-3 0 0,4 2 0 0,-1-2 0 0,1 3 52 0,3-7 12 15,-3 14 0-15,3-1 0 0,0 3 0 0,0 0 0 16,4 13 0-16,-4-3 0 0,-4-1 20 0,1 4 8 16,3-3 0-16,0 9 1 0,-7 3 5 0,0-3 1 0,4 6 0 0,-8 7 0 15,4-7-35-15,-3 3 0 16,-8-5 0-16,4-4 0 0,-3-3 0 0,-1 3 0 0,-10-7 0 0,4-2 0 15,-4-4 0-15,-4-5 0 0,0-1 0 0,-3-3 0 16,-7-6 46-16,3 0 2 0,4-4 1 0,-4 4 0 16,1-9-37-16,-5-4-12 0,1-3 8 0,0-6-8 15,0-3-12-15,0-4-7 0,-4-2-1 0,4-10 0 16,3 3-23-16,4-9-5 0,0 2 0 0,6-8-742 16,5 6-148-16</inkml:trace>
  <inkml:trace contextRef="#ctx0" brushRef="#br0" timeOffset="37088.776">20186 13548 1389 0,'25'-7'61'0,"-15"7"14"0,4 7-60 0,4-7-15 15,-4 3 0-15,0-3 0 16,-3-3 111-16,-1 3 19 0,1-7 4 0,3 7 1 0,-7-9-75 0,4 3-16 16,-1-7-2-16,4-2-1 15,-3 5 7-15,-4-9 0 0,4 4 1 0,-4-4 0 0,0 3-4 0,-4 4-1 16,4-4 0-16,-7-3 0 0,0 10-1 0,0-7-1 15,-3 3 0-15,-4-2 0 0,-4 5-8 0,4 1-2 16,-3 3 0-16,-5-4 0 0,1 7-8 0,0 3-3 16,-3 3 0-16,2 4 0 0,-2 2-7 0,3 0-2 15,0 10 0-15,3 0 0 0,0 3-12 0,1 0-10 0,-1 3 2 16,4 3 0-16,0 0-12 0,7 4-1 0,-3-4-1 0,6 0 0 31,4-3-48-31,4 4-10 0,-1-14-1 0,4-2-1 16,1-4-172-16,2-3-34 0,4-6-8 0</inkml:trace>
  <inkml:trace contextRef="#ctx0" brushRef="#br0" timeOffset="37359.604">20581 13397 172 0,'14'-15'8'0,"-7"15"1"0,-3-10-9 0,-4 10 0 0,0 0 0 0,0 0 0 15,0 0 412-15,-4-3 80 0,-3-3 16 0,0 12 3 16,-3-3-310-16,-1 3-61 16,4-2-13-16,-4 5-3 0,1 0-73 0,3 1-15 0,0-1-4 0,3 4 0 15,4-4-21-15,-3 1-11 0,3-1 10 0,3-6-10 16,4 6 0-16,0 4 0 0,4-10-11 0,-1 7 11 0,4-4 10 0,1 3 10 15,-5-6 1-15,4 7 1 16,4-4-38-16,-4 3-7 0,0-2-1 0,0-4-1 0,0 3 25 16,-3-3 19-16,0 7-3 0,-1-4-1 0,-3-3 12 0,0 6 2 15,-3-2 1-15,3 2 0 0,-7 1 16 0,0-1 3 16,-4 0 1-16,-3 1 0 0,-3 5-8 0,-4-5-2 16,-4 9 0-16,4-4 0 0,-4 4-21 0,1-3-5 15,-5 3-1-15,-6 0 0 0,3-4-13 0,-3-2-10 16,4 2 2-16,-5 1 0 15,-2-7-144-15,6-5-28 0,-3 5-5 0</inkml:trace>
  <inkml:trace contextRef="#ctx0" brushRef="#br0" timeOffset="38808.405">22140 13391 1785 0,'0'0'79'0,"-10"0"17"0,-4 0-77 0,7-3-19 0,7 3 0 0,-7 0 0 16,-8 0 204-16,5 0 38 16,3 0 7-16,-4 3 2 0,4 3-159 0,-3-3-31 0,-5 13-6 0,8 3-2 15,0 0-53-15,4 6 0 0,-8 3-11 0,1 13 2 16,10-4 9-16,0 7-12 0,-7 3 12 0,3-3-12 15,1 0 4-15,3 3 0 0,7-12 0 0,-4 2 0 16,-3-2 8-16,4-10 0 0,10-6 0 0,-4-4 0 0,-3-2 14 16,4-7 8-16,0-12 2 0,6 3 0 15,1-13-40-15,-4-3-8 0,-3-6-2 0,3-3 0 0,10-7 42 0,-10-2 8 16,-6 2 1-16,-5 1 1 0,4-4-26 0,0 13 0 16,-3-3 0-16,-8 3 0 0,1 6 0 0,-4 0 0 15,3 0 0-15,-3 4 0 0,-4 5 0 0,1 1 0 16,6-7 0-16,-3 7 0 0,0 6 0 0,0-7 0 15,0 4 0-15,0 6 0 0,7 0 0 0,0 0-17 16,0 0 2-16,0 0 1 16,7-3-41-16,0 3-8 0,-7 0-1 0,11-6-1 15,3 6-56-15,0-4-11 0,4-2-3 0,-8 3 0 16,-3-3 22-16,4 6 4 0,6 0 1 0,1 0 0 0,-11 0 86 0,7 0 22 16,11 0 0-16,-4 0 0 0,-3 6 58 0,-4-3 16 15,-4 7 3-15,8-4 1 0,3 3-5 0,-3-6-1 0,-8 13 0 16,5 0 0-16,2-4-38 0,-3 7-8 15,-3 6-2-15,-1 0 0 0,1-3-12 0,0 10-2 0,3-4-1 0,-7-3 0 16,0-3-9-16,3 3 0 0,5-6 9 0,-5-4-9 16,-6-5 8-16,-1-1-8 0,8 1 8 0,3-10-8 15,0 0 36-15,-3 0 2 0,-8-10 1 0,4-5 0 16,4 2-8-16,-1-6-2 0,-10-6 0 0,4 0 0 16,3-3 14-16,0 3 2 0,0-4 1 0,-7 4 0 15,4 7-36-15,-1-8-10 0,11 8 0 0,-7-1 0 16,-3 3 0-16,3 7 0 0,7-4 0 0,0 4 0 15,-3-1 0-15,3 4 0 0,0-3 0 16,4 2 0-16,3 4 0 0,0 3 0 0,-7-6 0 0,4 6-8 0,3-9 8 16,-4 6 0-16,-6-7 0 0,3 1 0 15,4-4 0-15,-8 4 0 0,1-1 0 0,-4-2 0 0,4-4 0 16,-8 7 0-16,1-7 0 0,-4 3 0 16,0-2 0-16,-4 5 0 0,1 1 0 0,-1-7 8 0,-3 7-8 0,-4 0 8 15,1-1-8-15,-4 1 8 0,3 9-8 0,-3-7 11 16,-4 4-11-16,4 6 12 0,11-3 0 0,-11 7 0 15,-1 2 0-15,1 7 0 0,7-4-12 0,0 7 0 16,0 6 0-16,0-6 0 0,-7 12 0 0,7-2 0 16,11-1-10-16,-4 6 10 0,-8-5-20 0,12-1 3 15,7-3 0-15,-1 3 0 16,1-3-94-16,-4-9-18 0,3-4-4 0,8-2-1 16,3-4 22-16,0-6 5 0,-3-6 1 0,0-4 0 15,6 1-22-15,-3-10-4 0,-3 0 0 0,3-6-1 0,0 0 93 0,-3 3 20 16,0-3 3-16,-1 0 1 0,-3 6 49 0,1 7 11 0,2-4 1 15,-3 0 1-15,-3 7 47 0,0 6 10 0,-1 3 1 16,1 0 1-16,-1 0-13 0,1 3-4 16,-4 6 0-16,0 7 0 0,-4 0-38 0,5 3-8 0,-5-1-2 0,1 1 0 15,-1 0-14-15,-3 6-3 16,4-6-1-16,-4 0 0 0,-4-4 16 0,8 1 3 0,-1-3 1 0,-3-4 0 31,0-9-61-31,0 9-12 0,0-9-2 0,0 0-1 0,0 0 53 0,0 0 10 0,0 0 3 0,4-9 0 16,-1 0 18-16,-3-1 4 0,0-6 1 0,4 7 0 15,3-10-23-15,-4 7-5 0,1-4-1 0,6 0 0 16,-2-2-17-16,6-1-9 0,0 0 10 0,7 3-10 0,0-3 0 16,4 1 0-16,-8-1 0 0,8-6 0 15,3 9-166-15,-3-3-26 0</inkml:trace>
  <inkml:trace contextRef="#ctx0" brushRef="#br0" timeOffset="39077.606">24814 12946 1152 0,'-17'-10'51'0,"10"10"10"0,0-3-49 0,3 3-12 16,-3-6 0-16,0 6 0 0,3-3 358 0,4 3 69 0,0 0 13 0,-7 9 4 15,4 1-318-15,3-1-63 0,0 10-13 0,0 9-2 16,0-3-48-16,0 3-8 0,3 7-3 0,1 9 0 16,-1 0 25-16,-3 3 5 0,4-3 1 0,0-1 0 15,-1 1-20-15,1 10 0 0,3-10 0 0,-4-7 0 16,4-9-68 0,4-3-12-16,-4-6-1 0,0-3-1 0,4-13-172 0,-1-3-34 0,1 0-8 0,-1-9 0 15</inkml:trace>
  <inkml:trace contextRef="#ctx0" brushRef="#br0" timeOffset="39373.394">24666 13363 1720 0,'-39'9'76'0,"22"-9"16"0,-8 0-73 0,0 0-19 0,-3 0 0 0,3 0 0 0,4 0 145 0,0-3 26 15,7-3 5-15,3 6 0 16,1 0-127-16,6-7-25 0,1 4-6 0,3 3-1 0,3-6-17 0,11 3 0 16,4-7 0-16,7 1 0 15,3 0 0-15,0-4 0 0,4 4 0 0,0-1 0 0,-4-2 0 0,7 2-11 16,-3-5 2-16,0 5 0 15,-1 4-37-15,5-7-7 0,-4 7-2 0,-1-3 0 16,-6-1 15-16,0 10 4 0,-4-6 0 0,-4 3 0 16,1 3 6-16,-4 3 2 0,0 3 0 0,0 4 0 0,1-1 80 0,-1 1 17 15,-7-1 3-15,0 7 1 0,3 3-14 0,-3-1-3 16,-7-2-1-16,4 3 0 0,-1 0-40 0,1-4-15 16,0 4 11-16,-1 0-11 0,-3-3 0 0,4-7 0 15,-1 7-8-15,1-7 8 16,-4-6-68-16,0-3-8 0,0 0 0 0,0 0-1 15,0 0-149-15,7-3-30 0,-4-6-5 0</inkml:trace>
  <inkml:trace contextRef="#ctx0" brushRef="#br0" timeOffset="39674.058">25150 13087 288 0,'-4'-38'25'0,"4"22"-25"15,-4-9 0-15,4 7 0 0,-7-1 296 0,7 0 53 0,0 3 11 0,0 4 3 16,4 5-175-16,-4-2-34 16,0 9-7-16,0 0-2 0,0 0-99 0,7 9-20 0,4 7-4 0,-4-3-1 15,0 9-12-15,3 0-9 0,-3 3 12 0,0 0-12 16,4 3 0-16,-4 0 0 0,-3-3 0 0,3 3-12 15,0-2-3-15,-4 2 0 0,4-3 0 0,-3 0 0 16,-1-3 15-16,1-3 0 0,-1 6 0 0,1-6 0 16,-1-10 0-16,1 0 0 0,-1 4 0 0,-3-10 0 15,0-3 41-15,0 0 8 0,0 0 2 0,0 0 0 0,0 0 34 16,0 0 7-16,0 0 2 0,8-9 0 0,-5-1-39 0,4 1-8 16,-3-1-2-16,3-5 0 0,0 5-33 0,0 1-12 15,-4 0 0-15,8 2 9 0,-4-2-9 0,4 6 0 16,-1 3 0-16,1-6 0 15,-1 6-44-15,1 6-5 0,-1 3-1 0,5-6 0 16,-1 13-7-16,-4-7-2 0,1 10 0 0,-1-9 0 16,-2 5-41-16,-1 1-9 0,0-3-2 0,-4 2 0 15,1-2-103-15,3-4-21 0,-4 7-4 0</inkml:trace>
  <inkml:trace contextRef="#ctx0" brushRef="#br0" timeOffset="39940.905">25562 13469 1029 0,'0'0'45'0,"7"0"11"0,4-6-45 0,0 6-11 16,-1 0 0-16,1 0 0 0,3 0 63 0,0-3 10 15,4 3 3-15,-1 0 0 0,4-6-52 0,1 6-9 0,-5 0-3 0,8-3 0 16,-8-4 13-16,5-2 3 16,-1 6 0-16,0-10 0 0,0 4 36 0,-7-1 8 0,4 1 2 0,0 0 0 15,-4-1-5-15,-4 1-1 0,1 2 0 0,-1-2 0 16,1 6 38-16,-4-7 7 0,-7 1 2 0,0 0 0 16,0-4-31-16,-3 10-7 0,-8-6-1 0,0-1 0 15,1 4-10-15,-4 3-2 0,3 3-1 0,-3 0 0 16,-4 3-27-16,4 3-4 0,-3 7-2 0,2 2 0 15,5 4-22-15,-4 0-8 0,-4 6 0 0,8 3 9 16,-1-3-9-16,4 4 0 0,0-4 0 0,7 3 0 16,3-3 0-16,1 3 0 0,-1-3-8 0,8 0 8 15,-4-3-66-15,4-3-9 0,3 3-1 0,-7-12-1171 16</inkml:trace>
  <inkml:trace contextRef="#ctx0" brushRef="#br0" timeOffset="40610.246">14379 14335 2073 0,'-7'37'92'0,"4"-27"19"0,3-10-89 0,0 0-22 16,0 0 0-16,0 0 0 0,0 0 81 0,0 0 12 16,0 0 3-16,7 0 0 0,7-3-46 0,3 3-9 15,8 0-1-15,3-7-1 0,4 7-12 0,3 0-3 16,11 0 0-16,7 0 0 0,7 0-8 0,4 0-3 15,-1 7 0-15,11-4 0 0,0-3-13 0,7 0-16 0,1 0 3 0,9 0 1 16,-2 0 39-16,2 0 8 0,1-3 1 0,10-4 1 16,-3-2-19-16,3 0-4 0,-3-1-1 0,7-5 0 15,-4-4 1-15,-3 6 0 0,-4-2 0 0,4-1 0 16,-18 6 1-16,-3-2 0 0,3-1 0 0,0 4 0 16,-14 0-24-16,-3-1-5 0,-11 7-1 0,-4-3 0 15,-7 6 15-15,-14 0 0 0,-3 0 9 0,-11 6-9 31,0-3-118-31,-10 3-30 0,-4-6-5 0,-7 4-980 0</inkml:trace>
  <inkml:trace contextRef="#ctx0" brushRef="#br0" timeOffset="40942.566">14351 14664 230 0,'0'0'10'0,"7"-6"2"0,-3 3-12 0,6-4 0 15,1 7 0-15,6-9 0 0,1 9 382 0,7 0 74 16,-1 0 14-16,15 0 3 0,4 0-322 0,6 0-65 16,7 0-13-16,8 6-2 0,-1-6 4 0,8 3 1 15,0-3 0-15,6 0 0 0,-3-3-27 0,7-3-5 16,4 6 0-16,3-9-1 0,-3 2-15 0,0 4-4 15,-1-3 0-15,11-4 0 0,-10 1-10 0,-4 0-2 16,-3-1-1-16,3 1 0 0,-10-1-2 0,-4 1 0 0,0 0 0 16,-4-1 0-16,-13-2-9 0,-1 2 12 15,-7 7-12-15,-6-3 12 0,-5-4-12 0,-10 10 0 0,-3-9-12 0,-4 9 12 32,-7 0-36-32,-7 0 1 0,0 0 0 0,-14 0-1164 0</inkml:trace>
  <inkml:trace contextRef="#ctx0" brushRef="#br0" timeOffset="41291.474">14467 14827 1324 0,'11'0'118'0,"0"-3"-94"15,-1-3-24-15,8 3 0 0,7-4 145 16,6 7 25-16,5-6 5 0,2 6 1 0,8-3-55 0,18-3-10 16,-1-4-3-16,8 7 0 15,-1-13-42-15,4 7-9 0,4-7-1 0,10 7-1 0,-7 0-19 0,4-4-3 16,0-3-1-16,6 1 0 0,1 5-32 0,-7 1 0 16,-1-1 0-16,8 1 0 0,-11 3 42 0,-3 3 11 15,3-7 3-15,4 4 0 0,-4-4-39 0,-7 10-7 16,-3-9-2-16,3 6 0 0,-4-3 7 0,-6-4 1 15,3 1 0-15,0 3 0 0,-7-4-26 0,-4 1-5 16,-6-1-1-16,-5 1 0 0,-2 0 16 0,-8 2 0 0,0-2 0 0,-7 6-1282 16</inkml:trace>
  <inkml:trace contextRef="#ctx0" brushRef="#br0" timeOffset="42325.657">14958 15395 633 0,'0'0'56'16,"0"0"-44"-16,0 0-12 0,0 0 0 16,-7 3 399-16,-4 3 77 0,4-3 16 0,0 7 4 0,-4-4-279 0,-13 13-55 31,6 6-11-31,11-13-3 0,-4 4-63 0,1 3-13 0,-4 9-2 0,0 3-1 0,0 1-26 0,-1 9-6 15,-2 6-1-15,3 15 0 0,0 1-18 0,3 0-4 16,-3-1-1-16,3 11 0 0,1-14-13 0,6 4 8 16,-3 6-8-16,4-3 0 0,-1-13 0 0,4 0 0 15,7-15 0-15,4 3 0 16,-1-19-24-16,4 3-4 0,4-6 0 0,3-4-1 16,0-5-136-16,1-4-27 0,2-3-6 0</inkml:trace>
  <inkml:trace contextRef="#ctx0" brushRef="#br0" timeOffset="43193.594">15102 16110 1807 0,'0'0'80'0,"0"0"16"0,0 0-76 0,0 0-20 0,-7 3 0 0,7-3 0 16,0 0 138-16,0 0 24 0,0 9 5 0,-3 1 1 16,3-10-89-16,0 0-18 0,7 6-3 0,0 3-1 15,0 1-38-15,7-10-8 0,0 0-2 0,0 0 0 16,4 0 5-16,-4-10 1 0,-3 1 0 0,3 3 0 15,3-7-24-15,-2-3-5 0,2 4-1 0,-6-4 0 0,3 1 23 0,-4 5 5 16,-2-9 1-16,-1 10 0 0,0-7-22 0,-4 7-5 16,1-1-1-16,-1 7 0 0,-3-3 14 0,0 6 16 15,0-9-3-15,-3 2-1 0,3 7-3 0,-7-3-1 16,-4-3 0-16,-3 6 0 0,3 6 5 0,-6-3 1 16,6 4 0-16,1-1 0 0,2-3 3 0,1 13 1 15,-3-7 0-15,-1 4 0 0,1-4-5 16,-1 7-1-16,1 3 0 0,-1-1 0 0,4 7-3 0,0-6-1 15,0 0 0-15,0 6 0 16,7 0-8-16,-4-6 0 0,4 6 0 0,0-6 0 0,0 6 0 0,4-3-9 16,-1-6 0-16,4 2 0 15,0-2-44-15,4-6-9 0,-4-1-2 0,4-9 0 16,-4 0-100-16,3 0-21 0,4-9-4 0,0-1-482 16,4-6-96-16</inkml:trace>
  <inkml:trace contextRef="#ctx0" brushRef="#br0" timeOffset="43525.832">15469 16012 1296 0,'0'0'57'0,"7"-6"12"0,0 6-55 0,0 0-14 0,1 0 0 0,-1 0 0 16,0 0 153-16,-4 10 28 0,4-4 6 0,-3 3 1 16,-1 10-84-16,1-3-16 0,-4 3-3 0,0 6-1 15,3-3-47-15,-3 3-9 0,0 3-3 0,0-3 0 16,0 3-17-16,0-3-8 0,0 4 8 0,0-4-8 16,-3 0 0-16,3-6 0 0,0-7 8 0,0 4-8 15,0-7 8-15,0-3 0 0,0-6 0 0,0 0 0 16,0 0 27-16,0 0 5 0,-4-9 0 15,4-7 1-15,0-2 1 0,-3 2 0 0,3-6 0 0,0 0 0 0,0 0-5 16,3-3-1-16,1 0 0 0,3 6 0 16,-4-6-18-16,4 3-4 0,1-3-1 0,-1 9 0 0,0-3-5 0,0 1 0 15,3 8-8-15,-3-5 12 16,4 5-12-16,-1 7-12 0,-2-3 3 0,-1 3 0 0,3-4 9 0,1 7 0 16,-4 10 0-16,0-4 0 0,0-3 0 0,0 7 0 15,0 5 0-15,0 4 0 0,-3 0 0 0,3 6 0 16,0-6 0-16,0 6 0 15,0 0-52-15,0-3-9 0,0 3-2 0,-4 3 0 16,5-3-176-16,-5-6-35 0</inkml:trace>
  <inkml:trace contextRef="#ctx0" brushRef="#br0" timeOffset="43993.977">15984 15987 345 0,'0'0'31'0,"0"0"-31"0,0 0 0 0,0 0 0 15,0 0 58-15,0 0 6 0,0 0 0 0,0 0 1 32,11 0-89-32,-4-3-19 0,-7 3-3 0,0 0-1 0,7-6 64 0,0 6 13 0,-7 0 2 0,11 0 1 15,-11 0 113-15,0 0 22 0,0 0 5 0,7 6 1 16,-7-6 6-16,0 0 0 0,0 0 1 0,7 3 0 15,-7-3-54-15,0 0-11 0,0 0-3 0,0 0 0 16,0 0-37-16,0 0-7 0,3 7-1 0,4-4-1 0,-3 6-15 0,-1-3-2 16,1-2-1-16,0 5 0 0,-1 4-5 0,1-1 0 15,-4 4-1-15,3 3 0 0,1-1-11 0,-1 1-1 16,1-3-1-16,-4 12 0 0,3-9-11 0,4 6-3 16,-7 3 0-16,4-3 0 0,-4 0-4 15,3-3 0-15,1 3-1 0,-1 1 0 0,4-8-3 0,0 1-8 16,-3-9 12-16,3-1-4 15,-3 0-8-15,3-2 0 0,-7-7 0 0,7-7 0 0,0 4 0 0,3-12 0 16,-3 2 0-16,4-12-11 0,-4 0 11 0,4-3 0 16,-4-1 8-16,0-2-8 0,0 9 0 0,0-6 0 15,0-3 0-15,-4 9 8 0,1 0 13 0,-1 3 3 16,1 0 1-16,3 0 0 16,0 4-45-16,0 2-10 0,-3-3-2 0,6 1 0 15,-6 5 0-15,3-2 0 0,-7 2 0 0,0 1 0 16,3-4-63-16,-3 10-13 0,0-3-2 0,0 6-1 15,11-3-131-15,0-4-26 0,-11 7-6 0,7 7-554 0</inkml:trace>
  <inkml:trace contextRef="#ctx0" brushRef="#br0" timeOffset="44116.278">16404 15987 460 0,'0'7'41'0,"7"2"-33"0,-3 0-8 0,3 1 0 15,-4 6 298-15,1-4 58 0,-1 4 11 0,1-4 2 16,3 10-146-16,-3-3-30 0,-4 0-5 0,3 6-2 16,1-6-95-16,-1 0-19 0,1 6-4 0,-4-6-1 15,3-1-43-15,1-8-9 0,-1 9-2 0,-3-10 0 16,4-3-38-16,-4-6-8 0,0 0-2 0,10 0 0 31,-6-6-192-31,3-3-38 0,0-10-8 0</inkml:trace>
  <inkml:trace contextRef="#ctx0" brushRef="#br0" timeOffset="44234.5">16492 15871 691 0,'-10'-18'61'0,"3"2"-49"16,0 3-12-16,0-2 0 0,-4 5 236 0,8-5 44 16,-5 5 8-16,8 1 3 0,-3-1-184 0,-1 7-37 15,1-3-7-15,3 6-2 0,0 0-61 0,0 0-21 16,0 0 0-16,0 0-547 15,7 0-108-15</inkml:trace>
  <inkml:trace contextRef="#ctx0" brushRef="#br0" timeOffset="45762.388">16662 15843 748 0,'0'0'33'0,"0"0"7"0,0 0-32 0,0 0-8 0,0 0 0 0,0 0 0 16,0 0 271-16,0 0 52 16,0 0 10-16,0 0 3 0,7 3-179 0,-4 4-35 0,1 2-7 0,-1 7-2 15,1-4-50-15,-1 4-11 0,4 3-1 0,-7 6-1 16,4-6-24-16,0 6-5 0,-1-3-1 0,1 3 0 16,-4 3-20-16,3-3 0 0,1-6 0 0,-4 6 0 15,3-6 0-15,-3-4 0 0,0-2 0 0,4-4 0 16,-1-2 0-16,-3-7 0 0,0 0 0 0,0 0-12 15,0 0 12-15,0 0 0 0,0 0 10 0,0 0-10 16,0 0 32-16,0-10 0 0,0 4 0 0,4-7 0 16,-4-2-44-16,3-1-9 0,1-3-2 0,-1 7 0 15,4-4 23-15,0-3 0 0,8 4 0 0,-1-4 0 0,0 0 47 16,0 3 13-16,-4 4 4 0,5-4 0 16,2-3-114-16,1 3-22 0,-4 7-5 0,4 0-1 15,-4-1 23-15,0 1 5 16,-4 3 1-16,1 6 0 0,-4 0 32 0,-7 0 6 0,7 0 2 0,-7 0 0 0,0 0 23 0,4 6 5 15,-1 3 1-15,-3 7 0 0,0-7 20 16,-3 4 4-16,3 3 0 0,-4 2 1 0,4-2-13 0,-3-3-4 16,3 9 0-16,0-10 0 0,3 7-13 0,1-3-3 15,3-7-1-15,-4 7 0 0,4-4-11 0,0-2 0 16,0-4 0-16,4-3-11 0,-4 3-11 0,0-6-2 16,4-6-1-16,-4 3 0 15,0-3-23-15,0-4-5 0,0-2-1 0,0 2 0 16,-4-5 10-16,-3 5 1 0,4 1 1 0,0-7 0 15,-1 7-2-15,1-7 0 0,-4 7 0 0,3-4 0 16,1-3-5-16,-1 4-2 0,1-4 0 0,-1 7 0 0,1-7 41 0,-4 7 10 0,3-7 0 0,4 7 0 16,-3-1 45-16,3 7 11 0,0-6 3 15,0 2 0-15,0 4-25 0,0-3-5 0,4 6-1 0,-1 0 0 16,1 0-1-16,-1 0-1 0,1 9 0 0,0-2 0 16,-1 2-14-16,1 4-2 0,-4-7-1 0,0 13 0 15,3-10-23-15,-2 10-5 0,-1-3-1 0,-4-1 0 31,1-2-6-31,-1 2-2 0,1-5 0 0,-4 9 0 0,0-10 12 0,0 7 3 0,3-7 0 0,-3 1 0 16,0-1 13-16,0-9 0 0,0 0 0 0,0 0 0 16,0 0 32-16,0 0 12 0,0 0 2 0,0 0 1 15,0 0 11-15,4-9 2 0,-1-1 1 0,1 4 0 16,-1-3-33-16,1-1-6 0,3 1-2 0,-4-1 0 16,5 1-11-16,-5 3-9 0,8-4 12 0,-1 7-12 0,1-3 0 15,-4 3 0-15,-7 3 0 0,10-7-12 0,-3 7-3 0,4 0 0 16,-11 0 0-16,7 7 0 15,4-4-32-15,-1 6-6 0,-3-3-2 0,0 4 0 16,-3-1 0-16,-1 1 0 0,-3-1 0 0,4 1 0 16,-4-1 11-16,4 0 3 0,-4 4 0 15,0-4 0-15,0 1 21 0,0-10 5 0,0 0 1 0,0 0 0 0,0 0 2 0,0 0 0 16,0 0 0-16,7-7 0 0,0 7 12 16,0-9-12-16,3 0 12 0,-3 2-12 0,4 4 12 0,-4-6 10 15,4 3-2-15,-1-4 0 0,4 7-8 0,-3-3 8 16,-1-4-8-16,1 1 8 0,3 3-8 0,0 2 8 15,-3-2-8-15,3 3 8 0,-4-3 2 0,1-4 0 16,0 7 0-16,3-3 0 0,-4-3 15 0,-3 2 3 0,4 4 1 16,0-6 0-16,-4-1 2 0,-4 4 0 15,1-6 0-15,-1-4 0 0,1 10 0 0,-1-4 0 0,-3 1 0 16,0-1 0-16,0 1-2 0,0 6 0 0,-3-3 0 0,-1-4 0 16,-3 4 1-16,4 6 0 0,-4-3 0 0,3-4 0 15,-7 7 1-15,4 0 0 0,0 0 0 0,0 10 0 16,4-4-31-16,-4 4-8 0,3-1-1 0,-3 10 0 15,4-4 9-15,-1 4 0 0,4 0 0 0,-3 0 0 16,3-3-21-16,0 2-6 0,0-2-1 16,3-3 0-16,1-7 3 0,3 3 0 0,-4-2 0 0,4-4 0 15,0-3-9-15,4 0-2 16,-1-3 0-16,1-4 0 0,-4-2 16 0,4-7 4 0,-1 7 0 0,1-4 0 0,3-2-7 16,-3 5-1-16,-1 4 0 0,1-4 0 15,3 1 48-15,-4 6 8 0,1-3 3 0,0 6 0 0,-4 0-23 0,3 6-4 16,1-3 0-16,-4 6-8 15,-4 1 18-15,4-4-3 0,-3 4-1 0,-1 5 0 0,1-2-4 0,0-4-1 16,-1 1 0-16,-3-4 0 0,4 3-9 0,-4-9 0 16,0 0 0-16,0 0 8 0,0 0-8 0,0 0 0 15,-4 10 9-15,4-10-9 0,0 0 23 0,0 0 0 16,-3-10 0-16,6-5 0 0,4 5-8 0,0-2-2 16,-7-4 0-16,7 0 0 0,-3 7 0 0,3-10 0 15,0 10 0-15,0-10 0 0,4 9 4 0,-4 1 1 16,0-7 0-16,3 13 0 0,-3-3-5 0,0-3-1 15,0 9 0-15,4 0 0 0,-4 6-26 0,4-3-6 16,-1 6 0-16,-3 1-1 0,4-1 35 0,-4 1 7 0,0 5 2 16,4 1 0-1,-4-7-45-15,3 4-9 0,-6-4-1 0,3 4-1 16,0-4-22-16,3 1-4 0,-6-7-1 0,6-3 0 16,-2 0-33-16,-1 0-7 0,3-10-2 0,1 1 0 15,-4 0-28-15,0-7-6 0,3-3 0 0,1 0-1 16,0-6 60-16,-1 6 12 0,1 1 2 0,-4-8 1 0,0 8 79 0,0-1 16 0,-4 0 3 0,5 0 1 15,-5 4 87-15,1-1 18 0,-4 3 3 0,0 4 1 16,0-1-7-16,0 4-2 0,0 0 0 0,0 6 0 16,0 0-69-16,0 0-13 0,0 0-3 0,3 16-1 15,-3-7-19-15,0 10-3 0,4 3-1 0,-1 0 0 16,1-3-19-16,-1 6-9 0,1 0 8 0,-1 0-8 16,1-3-20-16,3 3-10 0,-4 3-2 0,4-3 0 15,-3 0 32-15,3-6 8 0,-3-6 1 0,3 2 0 16,0-5-65-16,0-4-14 0,0-3-2 0,-7-3-1 15,10-3-19-15,-3-3-4 0,4-4-1 0,-4 1 0 16,0 3-39-16,-3-7-8 0,-1 4-2 0,-3 2-628 16</inkml:trace>
  <inkml:trace contextRef="#ctx0" brushRef="#br0" timeOffset="45964.189">18334 15881 1422 0,'-21'-3'63'0,"10"3"13"0,-3-7-61 0,0 7-15 16,-4-3 0-16,1-3 0 0,-1 6 198 0,4-3 37 15,0 3 7-15,3-6 2 0,4 6-109 0,0 0-22 16,7 0-4-16,0 0-1 0,0 0-55 0,0 0-11 15,0 0-2-15,0 0-1 0,11 0-27 0,-1 0-12 16,4-7 10-16,4 4-10 0,3-3 0 0,4-4 0 16,3 1 0-16,0 0 0 0,4-1 0 0,-4 4 0 15,8-3 0-15,-1 5 0 16,-3-2-119-16,3-3-23 0,0 6-5 0,0-4-605 0,-3-2-122 0</inkml:trace>
  <inkml:trace contextRef="#ctx0" brushRef="#br0" timeOffset="46496.7209">20045 15432 1728 0,'0'0'153'0,"-7"3"-122"0,0 4-31 0,3-4 0 0,-6 9 160 0,3-2 25 16,-4-1 6-16,0 4 1 0,1 2-103 0,-4 4-20 15,0 6-4-15,-1 0-1 16,1 4-18-16,0-4-4 0,-7 3-1 0,3 0 0 0,1 7-33 0,3-7-8 16,-7 0 0-16,3 7 0 0,-3-7 0 0,0 3 0 15,-1 1 0-15,1-7 0 0,-7 0-8 0,3-6 8 16,1-1 0-16,2 1 0 0,1-3 0 0,4-7 0 16,-5 1 0-16,5-1 8 0,-1-9 6 0,1 0 1 15,2 0 0-15,5 0 0 0,-1-9-4 0,1-1-1 16,3 1 0-16,3-7 0 0,4 4-10 0,4-4 0 15,-1-9 0-15,8 6-11 0,3-15 11 0,0 5 0 16,4 1 0-16,6 0 0 0,-3-3-9 0,8-7-7 16,2 10 0-16,5-7-1 0,-5 1 17 0,-2-1 0 15,-1 7 0-15,-3-6 0 0,-1 5 0 0,-3 1 0 16,-3 0 0-16,-4-4 0 0,0 11 0 0,-7-5 0 0,0 11 0 16,-3-4 0-16,-4 0 13 0,-4-6-3 15,1 13-1-15,-4-4 0 0,-7-3 9 0,0 3 2 0,0-2 0 0,-4 2 0 16,-3 6 3-16,3 1 1 15,0 0 0-15,4-1 0 0,-3 10-10 0,-1-3-2 0,4 3 0 0,0 3 0 16,0 7-12-16,0-1 11 0,0 7-11 0,3 12 10 16,0 0-10-16,4 13 0 0,4-3 0 0,-1 5 0 15,-3 4 0-15,4-3 0 0,3 7-9 0,-4 2 9 16,4-6 0-16,0 6-8 0,7 1 8 0,4-1 0 16,3 0 0-16,-4-6 17 0,8-6-1 0,0-3-1 15,-1-10-32-15,5-3-7 0,-5-6 0 0,8 0-1 16,0-10-114-16,-1-3-22 0,4-6-5 0,1 0-1 15,2-6-58-15,1-3-12 0</inkml:trace>
  <inkml:trace contextRef="#ctx0" brushRef="#br0" timeOffset="47321.454">20620 15630 1728 0,'0'0'153'0,"-4"-3"-122"0,-3-4-31 0,-3-2 0 16,-8 3 203-16,4-4 34 0,-4 7 7 0,1-3 2 16,-4 6-141-16,6 0-28 0,-2 0-5 0,3 6-2 15,0-3-42-15,3 13-9 0,0-7-2 0,1 10 0 16,6 6-17-16,-3-6-11 16,4 9 2-16,3 4 0 0,7-1-7 0,-4 1-2 0,1-1 0 0,3 0 0 15,0-9-26-15,3-3-4 0,1-3-2 16,-4-1 0-16,4-5 17 0,-1-7 3 0,4-6 1 0,1-7 0 15,-5-8-8-15,4-4-2 0,4-7 0 0,-4 1 0 16,-3-6 21-16,-1 9 4 0,1-4 1 0,-1 4 0 0,-3 3 33 0,0 3 8 16,-3-2 0-16,-1 11 1 0,1-2 19 0,0-4 3 15,-4 6 1-15,-4 4 0 0,4 6 9 0,0 0 3 16,0 0 0-16,0 0 0 0,0 0-52 0,0 0-12 16,0 16 0-16,0-7 0 0,-4 7 0 0,8-3 0 15,3 8 0-15,4 1 0 0,-4 4-16 0,3-1-7 16,1 3-1-16,6 0 0 15,-2-3-57-15,-1 0-12 0,3-6-3 0,1-6 0 16,7-4-130-16,-4-3-26 0,0-6-6 0,0-9-1 16,0 3 147-16,1-7 30 0,-1-3 6 0,0-2 0 0,-4-1 76 0,1-6 11 15,0 0 4-15,-1 6 1 0,-2 0 104 0,-5-6 20 16,-3 12 5-16,4-6 1 0,-8-2-12 0,-3 8-2 16,-3-3-1-16,-1-3 0 0,-3 4-15 0,0 5-4 15,-3 1 0-15,-5 0 0 0,5 9-40 0,-4-4-9 0,0 4-2 0,-1 4 0 16,1 5-33-16,0 0-8 0,0 1 0 15,0 5-1-15,0 4-19 0,3 0 0 0,4 6 0 0,0 3 0 16,4 7 0-16,-4-1-16 0,7 10 4 0,3 0 0 16,1-3-1-16,-1 9 0 0,1-3 0 0,6 7 0 15,1-1 5-15,0-3 8 0,-1-3-13 0,4 6 5 16,-3 1-14-16,3-7-2 0,0-3-1 0,0-1 0 16,-3 1-6-16,3-6-1 0,0 3 0 15,0-4 0-15,-7 1 14 0,7-3 2 0,-7-1 1 0,4-6 0 16,-8 7 15-16,-3-1 0 0,4-6 0 0,-4 1 0 15,-7-4 0-15,0 0 10 0,-4-6-2 0,-3 6 0 16,0-6 7-16,-4-7 1 0,-3 10 0 0,-4-9 0 0,1 2-16 0,-4-5 8 16,-4-1-8-16,-7 1 0 0,-3-1 0 15,3-3-8-15,4-3-1 0,3-3 0 16,-3 0-103-16,6-3-20 0,5-3-4 0,2-3 0 16,5-7-96-16,-1 3-20 0,8-12-3 0</inkml:trace>
  <inkml:trace contextRef="#ctx0" brushRef="#br0" timeOffset="48222.568">20881 16172 1522 0,'39'-31'33'0,"-18"22"7"0,4-10 2 0,10 9 2 0,-3-2-36 0,3-1-8 15,0 4 0-15,-3 0 0 0,0-1 99 0,-4 1 17 16,4-1 4-16,-1-5 1 0,-6 5-45 0,-4-2-10 0,0-4-2 0,1-3 0 16,-5 3 0-16,-3-2 0 0,-3-7 0 0,0 6 0 15,-1 0 0-15,-3 0 0 0,-7 0 0 0,4 4 0 16,-4-4 0-16,-4 3 0 0,-3 7 0 0,0-1 0 15,-7 1-51-15,3 0-13 0,-3 2 0 0,0 4 0 16,-7-3 54-16,7 12 8 0,0-6 2 0,0 10 0 16,-4-1-52-16,7 0-12 0,1 7 0 0,3 3 0 15,3 0-48 1,-3-1-13-16,4 8-3 0,6-8 0 0,1 7 43 0,-1-6 8 0,4 0 1 0,4-3 1 31,-1-7-33-31,5-6-8 0,6 4 0 0,-7-7-1 0,3 0 42 0,5-7 11 0,-1 4 0 0,4-6 0 16,-8 2-37-16,8-2-6 15,-4 0-1-15,0 9 0 0,4-3 28 0,-7 3 4 0,-1 3 2 0,4-3 0 16,4 9 10-16,-4 0-8 0,-14 1 8 0,4 6-8 0,10 2 8 0,-10-2 0 16,-8-3 0-16,1 2 0 0,-4 4 14 15,3 0-2-15,8-3 0 0,-11 2 0 0,-7-8 26 0,0-1 5 16,7 1 1-16,0-4 0 0,0-6-36 0,0 0-8 16,0 0 0-16,0 0 0 0,14-6 0 0,-11-4 0 15,-3 1 0-15,4-4 0 0,13-2 27 0,-10-4 3 16,-7-6 1-16,4 0 0 0,7 3-23 0,3-3-8 15,-4-4 0-15,1-5 9 0,-4 9-9 16,7-3 0-16,4 9 0 0,-4-6 0 0,-4 6 0 0,1 3 8 16,3 7-8-16,4-1 0 0,-8 10 0 15,4-3 0-15,-3 6 8 0,0-3-8 0,3 10 0 0,-4-1 0 16,-3 7 0-16,4-7 0 0,-1 10-17 0,1-3-3 16,-4-4 0-16,-3 4 0 0,3 0-3 0,0-4-1 15,3-2 0-15,-3-4 0 16,-7-6-25-16,11 0-6 0,0 0-1 0,3-10 0 15,-7-5-16-15,3-4-3 0,4 0-1 0,1-6 0 0,-1-3 43 0,-4 9 8 0,1-6 1 0,3 0 1 16,4 6 42-16,-8-6 8 0,-10 6 1 0,7 7 1 16,0-4 32-16,0 6 7 0,-10 4 0 0,3 3 1 15,0 3 15-15,0 0 2 0,0 0 1 0,-7 3 0 16,-4 13-37-16,8-7-7 0,13 10-2 0,-6-3 0 16,-8 3-33-16,1 6-8 0,10-6 0 0,3 9 0 15,1-3 0-15,-4-6 0 0,-7 6 0 0,11 0 0 16,10-3-18-16,-7-3-6 0,-7-4 0 0,0 4-1 15,4-3-12-15,-1-7-3 0,1-6 0 0,-11-3 0 16,0 0-50-16,0 0-10 16,10 0-3-16,-10 0 0 0,-7-3-25 0,4-3-4 0,3 6-2 0,0 0 0 31,-11 0 14-31,-3-3 2 0,0 3 1 0,3 0 0 0,11 0 19 0,-10 0 4 0,-11 3 1 0,3-3 0 16,4-3 132-16,-4 3 26 0,-10-7 6 0,3 4 1 0,-3-3 66 0,0-3 14 15,0-1 2-15,-4 1 1 0,-7-1-11 0,7 1-1 16,8-7-1-16,-8 7 0 0,-3 0-36 0,10-1-7 15,11 4-2-15,7 3 0 0,-4-4-54 0,8 4-11 16,3 3-3-16,0 0 0 0,14 0-29 0,0-6 0 16,0 6 0-16,7-3 0 0,4-3 0 0,3 6 0 15,-3-10 0-15,6 4 0 0,-2-3 8 0,6-1-8 16,0 1 0-16,0-4 9 0,-10-2 4 0,10 5 1 16,8-6 0-16,-4 7 0 0,-15 0-27 0,5-7-6 15,-1 7-1-15,0-1 0 16,-3 1-132-16,-4-1-28 0,-7-2-4 0,0-1-2 0</inkml:trace>
  <inkml:trace contextRef="#ctx0" brushRef="#br0" timeOffset="48478.434">22331 15200 1094 0,'10'3'97'0,"-10"-3"-77"0,0 0-20 0,0 0 0 15,4 7 355-15,-1 2 67 0,-3 1 14 0,8 8 2 16,-1-2-305-16,7 3-61 0,3 0-12 0,1 6-2 0,-4 0 9 0,4-3 1 15,6 3 1-15,1 3 0 16,-7 3-21-16,3 1-4 0,-3 2 0 0,6 4-1 0,-3 3-15 0,-6-4-2 16,-5 7-1-16,1 10 0 0,-1-1-10 0,-6 3-3 15,-8 4 0-15,1 3 0 0,-1-1-12 0,1 1 0 16,-8 6 0-16,1 3 0 16,-8-6-65-16,0 3-13 0,4-6-2 0,-7 9-883 15,-4-13-176-15</inkml:trace>
  <inkml:trace contextRef="#ctx0" brushRef="#br0" timeOffset="58681.636">6442 7364 806 0,'0'0'36'0,"0"0"7"0,0 0-35 0,0 0-8 0,0 0 0 0,0 0 0 15,3 3 199-15,1 6 37 0,3 1 8 0,3-4 2 16,-3 4-171-16,8 5-35 0,2-5-6 0,4 2-2 16,11-2 15-16,-4 5 2 0,8 1 1 0,13-4 0 15,0 4-8-15,4 0-2 0,0-4 0 0,7 7 0 16,0-3-19-16,4 0-4 0,-1-4-1 0,15-2 0 16,-4 5 20-16,4-12 3 0,-4 4 1 0,10-7 0 15,-3 0-12-15,4-10-3 0,0 1 0 0,10-7 0 16,-17-3-1-16,6-6-1 0,1-3 0 0,3-7 0 0,-3 7 0 15,-11 0 0-15,-4-6 0 0,1 5 0 0,-4-2-4 0,-7 9-1 16,-4-3 0-16,4 0 0 0,-3 6-8 0,-8-6-2 16,4 6 0-16,-7-9 0 15,-4 3 0-15,-3-3 0 0,-4 3 0 0,-3-4 0 0,-11-5 3 0,1 6 0 16,-8-7 0-16,0-3 0 0,0 4 1 16,-11-1 1-16,-3 7 0 0,-3-6 0 0,-4-4 3 0,-7 4 0 15,-7-4 0-15,-8 4 0 0,-2-10-1 0,-12 6 0 16,-6 0 0-16,-8-6 0 0,-3 4-15 0,0-4 0 15,-3 6 0-15,-11-6 0 0,-4 7 0 0,-3 8-12 16,-4 4 12-16,-10 0-10 0,7 6 10 0,-7 10 0 16,-8 0 0-16,-13 2 0 0,14 7 0 0,-4 0 0 15,-7 7 10-15,-10 11-10 0,13-2 0 0,8 6 0 0,-4 3 0 16,-3 13 0-16,13 3 0 0,12-4 0 16,-1 7 0-16,0 0 0 0,15 3 0 0,-1 3 0 0,4-3 0 15,4 16 0-15,3-4 0 0,7 4 0 0,7 0 0 0,0 3 0 16,18-4 0-16,3-2 0 0,15-3 0 15,-1 12 0-15,4-7 0 0,14 7 0 0,4-3 0 0,6 3 0 16,15-13 0-16,3-5 0 16,4-4 0-16,18-3 0 0,-8-7-8 0,22-12 8 0,-4-6 0 0,21 0 0 15,3-13 0-15,12-6-8 0,6-6 8 0,15-7-856 16,6-12-168-16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05:31.455"/>
    </inkml:context>
    <inkml:brush xml:id="br0">
      <inkml:brushProperty name="width" value="0.05292" units="cm"/>
      <inkml:brushProperty name="height" value="0.05292" units="cm"/>
      <inkml:brushProperty name="color" value="#FF0000"/>
    </inkml:brush>
  </inkml:definitions>
  <inkml:trace contextRef="#ctx0" brushRef="#br0">1266 5128 403 0,'0'0'17'0,"0"0"5"0,0 0-22 0,0 0 0 0,0 0 0 0,0 0 0 16,0 0 255-16,0 0 46 0,0 0 10 0,0 0 1 0,0 0-171 0,0 0-34 15,0 0-7-15,8 6-2 0,-1-6-39 0,3 10-8 16,-3-10-2-16,0 9 0 0,11-9-14 0,-4 6-3 16,-3-2-1-16,3 2 0 0,0-3-5 0,3-3-1 15,-2 6 0-15,2-6 0 0,1 3-8 0,7-3-1 16,-1-3-1-16,1-3 0 0,0 6-1 0,-1 0 0 16,8 0 0-16,-7 0 0 0,3-3 14 0,4-3 4 15,-4 6 0-15,7-4 0 0,-3-2-32 16,0 6 0-16,0-9 0 0,3 3 0 0,-7 2 0 0,4 4 11 15,3-6-3-15,-7 3-8 0,4-3 12 0,-4 6-4 16,4-10 0-16,-4 7-8 0,4-3 12 0,-4 6-12 16,4-3 12-16,3-4-12 0,-7 7 12 0,4-6-12 15,3 3 12-15,-3 3-12 0,0 0 0 0,-4 0 0 16,0-6 0-16,-3 6 0 0,3 0 12 0,-3 0-12 16,0 0 12-16,-1 0-12 0,1 0 0 0,3-3 0 15,-10 3 0-15,3 0 0 0,4 0 0 0,-4 3 0 0,-3-3 0 16,6 0 0-16,-3 6 0 0,11-6 0 0,-7 0 0 15,0 9 0-15,3-9 0 0,-3 0 0 0,6 7 0 0,-2-7 0 16,2 0 0-16,-6 3 0 0,3-3 0 0,4 9 0 16,-7-9 0-16,3 0 0 0,4 0 0 0,-4 0 0 15,4 10 8-15,3-10-8 0,-7 0 0 0,7 0 0 16,1 0 8-16,-1 0-8 0,0 0 0 0,4-10 0 16,-4 10 8-16,1 10-8 0,-5-20 9 0,8 20-9 15,-11-10 9-15,4 0-9 0,3 0 8 0,-6 0-8 16,2 0 0-16,-2 0 0 0,2 0 8 0,5 0-8 15,-8 6 0-15,14-6 0 0,-10 3 0 0,3-3 8 16,7-3-8-16,-6 3 0 0,3 0 0 0,-4 0 0 16,-7 3 8-16,7-3-8 0,-3 0 8 0,7 0-8 0,-4 0 0 0,0 0 0 15,1 0 8-15,3 0-8 0,-4 0 0 16,0 0 10-16,4 0-10 0,3 0 10 0,-10-3-10 0,0 3 10 16,3 0-10-16,0 0 10 0,1-6-2 0,-8 6-8 15,7 0 12-15,0-10-4 0,1 10 1 0,-1 0 0 16,0-3 0-16,4-3 0 0,7 6-9 0,-7-3 0 15,-1-4 0-15,5 1 0 0,-4 3 0 0,-4-3 0 16,4 3 0-16,3-4 0 0,-7-2 0 0,4 6 0 16,7-3 0-16,-4 2 8 0,1-2-8 0,-5-3 12 15,5-1-12-15,-1 10 12 0,-3-6-4 0,0-3 0 16,0-1 0-16,-1 7 0 0,1-3-8 0,-4 3 0 16,1-4 0-16,6 1 0 0,-10 3 10 0,3 3-10 15,0-6 12-15,8-4-12 0,-8 10 0 0,-3 0 0 16,3-3 0-16,7 3 0 0,-6 0 0 0,-8-6 0 0,4 3 0 15,3 3 0-15,-3-6 0 0,3 6 0 16,0 0 9-16,0 0-9 0,-3-4 9 0,3 4-9 0,1-6 8 0,-1 6-8 16,7 0 8-16,-6 0-8 0,-5 6 0 0,5-2 8 15,-5-4-8-15,5 0-16 0,-1 6 4 0,0-3 1 16,-3-3 20-16,3 6 4 0,1-3 1 0,2-3 0 16,-2 7 3-16,-1-4 1 0,4 3 0 0,-1-6 0 15,-2 9-29-15,-4-9-5 0,3 7-2 0,-7-4 0 16,4-3-42-16,-4 0-8 0,-3 0-1 15,6-3-1143-15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08:58.394"/>
    </inkml:context>
    <inkml:brush xml:id="br0">
      <inkml:brushProperty name="width" value="0.05292" units="cm"/>
      <inkml:brushProperty name="height" value="0.05292" units="cm"/>
      <inkml:brushProperty name="color" value="#FF0000"/>
    </inkml:brush>
  </inkml:definitions>
  <inkml:trace contextRef="#ctx0" brushRef="#br0">1711 11713 1346 0,'0'0'60'0,"0"0"12"0,-4 0-58 0,4 0-14 15,0 0 0-15,0 0 0 0,-10 7 157 0,10-7 29 16,0 0 6-16,0 0 0 0,0 0-69 0,0 0-15 16,0 0-2-16,0 0-1 0,0 0-84 0,0 0-21 15,0 0 0-15,10 3 0 0,5-3 32 0,-5 6 1 16,1-3 1-16,3-3 0 0,0 6-34 16,7-6 0-16,-3 10 0 0,10-10 0 0,-10 6 0 0,13-3 0 15,-6 7 0-15,0-10 0 0,-1 6 31 0,1-3-1 16,0-3 0-16,0 0 0 15,-4 0-48-15,3-3-10 0,-2 3-1 0,-8-6-1 0,7 6 48 0,-7-4 10 16,0-2 1-16,0 6 1 16,4-9-75-16,-11 9-15 0,0 0-4 0,-7 0 0 15,0 0-7-15,0 0-1 0,0 0-1 0,0 0 0 16,-7-10-59-16,3 10-12 0,4 0-3 0,-10 0 0 16,-1-6 31-16,-3 6 5 0,0 0 2 0,3 0 0 0,-10 0 161 0,7 0 33 15,-7 0 7-15,3 0 0 0,-3 0 32 0,7 0 7 0,-11 6 1 16,8-6 0-16,3 4-58 0,-1-4-11 0,1 6-3 0,-7-6 0 15,11 6-14-15,-5-6-3 0,5 3-1 0,-4-3 0 16,3 0-5-16,1 0-1 0,6 0 0 0,-6 6 0 16,6-2-4-16,-7-4 0 0,11 0-1 0,0 0 0 15,0 0-9-15,0 0-2 0,0 0 0 0,0 0 0 16,15 6-20-16,-5-3 0 0,1 3 0 0,3-3 0 16,7-3-15-16,-3 0-4 0,3 0-1 0,3 0 0 15,1 0 20-15,-4 0 0 0,4-3 0 0,0-3 0 16,-1 6 0-16,1 0 0 0,-4-3 0 0,-3-3 0 15,3 6 0-15,-7-4 0 0,7-2 0 0,-10 6 0 0,3 0 0 16,-3 0 0-16,-11 0 0 0,10 0 0 16,1 0-35-16,-11 0-3 0,0 0-1 0,0 0 0 15,0 0-6-15,0 0-2 0,-11 0 0 0,1 0 0 16,-1 0 4-16,-10 0 1 0,7-3 0 0,0-3 0 0,-8 6 67 0,-2-6 14 16,-1 2 2-16,0 4 1 0,1 0-2 0,-1 0 0 15,0 0 0-15,4 0 0 0,0 0-24 0,3 0-6 16,-3 4-1-16,0 2 0 0,3-6-9 0,1 6 0 15,-1-3 9-15,8-3-9 0,-5 10 16 0,5-10 0 16,-4 0-1-16,3 6 0 0,1-3 3 0,6-3 1 16,4 0 0-16,0 0 0 0,-11 0-19 0,11 0 0 15,0 0 0-15,11 6 0 0,-4-3 0 0,11-3 8 16,-4 0-8-16,11 7 0 0,-1-7 0 0,8-7 0 16,-7 7 0-16,-1 0 0 0,1-3 0 0,0-3 0 0,-1 3 0 15,1-3 0-15,-4 6 0 0,-7-4 0 16,8-2 0-16,-8 6 0 0,-4-3 0 0,4 3 0 0,-10-6 0 0,6 6 0 15,-10 0-19-15,0 0-1 0,0 0 0 0,0 0 0 32,0 0-4-32,0 0-2 0,0 0 0 0,0 0 0 15,-10 0-2-15,3 0 0 0,-4 0 0 0,-6 0 0 0,-1-6 28 0,4 2 0 0,-7 4 0 0,-4-6 0 16,0 6 9-16,-6-3 7 0,2-3 2 0,-6 3 0 16,0-4 10-16,3 4 3 0,7-3 0 0,1 6 0 15,-1-3-5-15,11-4-1 0,0 7 0 0,3 0 0 16,4 0-25-16,7 0 0 0,0 0 0 0,0 0 0 15,18 10-16-15,-11-1 5 0,10-2 1 0,-2-4 0 16,9-3 10-16,-3 6-10 0,4-12 10 0,3 6-10 0,4-3 10 16,-7-4 0-16,3-2 0 0,4-1-767 15,-4 1-151-15</inkml:trace>
  <inkml:trace contextRef="#ctx0" brushRef="#br0" timeOffset="22878.091">11010 13861 1465 0,'7'3'32'0,"-7"-3"6"0,-10 0 2 0,10 0 2 0,0 0-34 0,0 0-8 0,-7 0 0 0,7 0 0 16,0 0 76-16,0 0 12 0,-4-9 4 0,1 0 0 15,-1 5-58-15,4 4-11 0,0-6-3 0,0 6 0 16,-7-9-11-16,7 9-9 0,7-6 12 0,0 2-12 15,-7 4 10-15,7-6-10 0,0 6 8 0,11 0-8 16,7-3 0-16,-8 6 0 0,-17-3 0 0,11 0 0 16,10 0 17-16,-3 6-1 0,-4-6-1 0,0 0 0 0,0 0-6 0,0-6-1 15,0 6 0-15,0-3 0 0,-7-3-8 16,0-4 12-16,11 1-12 0,-7 0 12 0,-8-7 2 0,1 3 1 16,3-2 0-16,-4 2 0 0,4-9 7 0,-3 3 2 15,-8-9 0-15,8 9 0 0,-1-6-5 0,1-3-1 16,-11 0 0-16,7 3 0 0,0 0-18 0,0-1 0 15,-4 8-13-15,4-1 5 0,-10 0 8 0,6 3 0 16,4 4 0-16,-7-4 0 0,-3 0 11 0,-1 7 4 16,11-4 1-16,0-2 0 0,-4 5-26 0,-6 1-5 15,-1 0-1-15,4-1 0 0,0 4 45 0,-7-3 9 16,0 5 2-16,-4-2 0 0,11 6-13 0,-7 0-3 16,-11 0 0-16,8 0 0 0,3 6 24 0,3-2 5 15,-3 5 1-15,-4 0 0 0,1 7-30 0,-1-7-5 16,15 7-2-16,-12 6 0 0,-9-6-5 0,13 3 0 0,8-1-1 15,-1-2 0-15,1 9-3 0,-1-6 0 0,4-7 0 16,0 4 0-16,7 3-8 0,-3-10 0 0,-15 7 9 0,4-7-9 16,7 1 0-16,0-1 0 0,-11-2 0 0,4-4 0 31,0 6-102-31,7-9-25 0,11 6-5 0,-11-6-959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11:18.284"/>
    </inkml:context>
    <inkml:brush xml:id="br0">
      <inkml:brushProperty name="width" value="0.05292" units="cm"/>
      <inkml:brushProperty name="height" value="0.05292" units="cm"/>
      <inkml:brushProperty name="color" value="#FF0000"/>
    </inkml:brush>
    <inkml:context xml:id="ctx1">
      <inkml:inkSource xml:id="inkSrc11">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10-15T18:12:30.020"/>
    </inkml:context>
  </inkml:definitions>
  <inkml:trace contextRef="#ctx0" brushRef="#br0">14489 10403 1036 0,'0'0'92'0,"-11"-4"-73"0,0 4-19 0,-3-6 0 0,4 6 106 0,-4-3 18 16,0-3 3-16,3 3 1 0,0-4-31 0,4 4-5 15,0-3-2-15,7 6 0 0,0 0-37 0,0 0-7 16,0 0-2-16,0 0 0 0,0 0-12 0,0 0-4 15,0 0 0-15,7 0 0 0,4 0-9 0,-1 0-3 16,1 9 0-16,0-2 0 0,3-4 13 0,0 6 3 16,-4 7 0-16,1-7 0 0,0 7-10 0,3-4-2 15,0 4 0-15,0 3 0 0,4 0-12 0,-1-4-8 16,4 4 10-16,1 0-10 0,2 0 12 0,1-3-3 16,7-7-1-16,3 7 0 0,0-4-8 0,4-2 0 15,0-4 0-15,0 3 0 0,7-9 0 0,-4 0 0 16,0 0 0-16,4 0 0 0,0-3 0 0,3-3 0 15,4-4 0-15,0 4 8 0,4 3-8 0,-1-3 0 16,0-4 9-16,-3 10-9 0,7-9 0 0,0 6 0 0,-3-3 0 0,3-1 0 16,0 4 0-16,-4-6 0 15,8-1 0-15,-8-5 0 0,-3 2 13 0,3-9-1 0,-3 3-1 16,-3-6 0-16,-1 3 2 0,-3-12 1 0,-7 6 0 0,3-13 0 16,-3 3 1-16,-4 1 0 0,-7-14 0 0,1 7 0 15,-1 7-4-15,-7-7-1 0,-7 6 0 0,0-6 0 16,-3 10 0-16,-4-1 0 0,-4 7 0 0,-3-6 0 15,-7 12 6-15,0-3 2 0,0-4 0 0,-10-5 0 16,-5-1-1-16,-2 1 0 0,-11-4 0 0,-1 1 0 16,-6-4-4-16,0 3-1 0,-11-6 0 0,-4 1 0 15,4-1-4-15,0 6-8 0,0 0 11 0,-7-2-11 16,4 2 12-16,3 3-12 0,0 7 12 0,0-6-12 16,4 6 9-16,3 2-9 0,7 8 0 0,7 2 9 0,1 3-9 15,-5-2 0-15,-2 5 0 0,-5 1 8 0,1-1-8 16,0 4 0-16,-1-3 0 0,-17 9 0 15,4 0 0-15,3 0 8 0,0 9-8 0,0-3 0 0,4 13 11 0,-1-3-3 16,-6-3-8-16,-4 12 12 0,7-7-4 16,4 8-8-16,-1-1 11 0,8-3-11 0,3 3 0 0,4 0 0 15,3 3 0-15,4 6 0 0,0-5 0 0,3-1 0 16,0 6 0-16,4 10 0 0,0-6 0 0,-4 6 0 16,4 0 0-16,-4 3 0 0,4-3 0 0,0 0 0 15,-4-1 0-15,1 8 0 0,6-4 0 0,0 0 0 16,4 6 0-16,0 7 0 0,4-4 0 0,3-3 0 0,3-2 8 15,8-4-8-15,3 3 0 0,7-10 0 16,7 4 0-16,4 7 0 0,10-4 0 0,-3-3 0 16,6-7 0-16,8 7 0 0,0-9 0 0,11-1 0 0,3-6-12 0,10-3-844 15,15-6-168-15</inkml:trace>
  <inkml:trace contextRef="#ctx0" brushRef="#br0" timeOffset="35451.351">30300 7543 1396 0,'-10'-16'62'0,"6"7"13"0,-3 2-60 0,3 4-15 0,1 3 0 0,-1-6 0 15,-3 3 103-15,7 3 17 16,0 0 4-16,0 0 1 0,0 0-40 0,0 0-8 0,0 0-1 0,-3 9-1 16,3 1-23-16,-7 8-5 0,3 1-1 0,-3 6 0 15,0 4-20-15,-4 11-4 0,1-2-1 0,-4 9 0 16,-4 6 3-16,1 7 1 0,2-4 0 0,-2-2 0 16,-1 5-14-16,4-6-3 0,0-5-8 0,0-5 12 15,3 1-12-15,4 0 11 0,0-16-11 0,7 7 10 16,-3-10-38-16,6-6-7 0,1-7-1 0,-1-2-1 15,-3-10-228-15,11-3-46 0,13-26-9 0,1-11-1 0</inkml:trace>
  <inkml:trace contextRef="#ctx0" brushRef="#br0" timeOffset="35991.492">30438 7725 403 0,'0'0'17'0,"-7"9"5"0,3-3-22 0,-3 13 0 15,0-3 0-15,-4 3 0 0,1-1 236 0,-1 11 44 16,1-4 8-16,-1 3 1 15,-3 6-168-15,7-5-33 0,3 2-8 0,1-3 0 0,6-9-29 0,4 6-6 16,-3-12-1-16,10-4 0 0,0 0-24 0,4-2-6 16,3-14-1-16,0 4 0 0,0-3 12 0,0-7 3 0,1-2 0 0,-5-4 0 15,1 0 0-15,-4-6 1 16,0 6 0-16,-3-6 0 0,-1 6 15 0,-6 4 4 0,3-4 0 16,-4 0 0-16,1 3-11 0,-8-2-1 0,4 8-1 0,-3-9 0 15,-4 10-10-15,0-7-1 0,-4 7-1 0,1-1 0 16,-1-2-10-16,-3-1-1 0,0 10-1 0,0-3 0 15,0-3-11-15,-1 9 0 0,1-4 0 0,4 4 0 32,3-6-28-32,7 6-4 0,0 0 0 0,0 0-1 0,0 0-46 15,7 6-9-15,3-6-1 0,8-6-1 0,3 6-54 16,4-3-12-16,0-3-1 0,-1 3-1 0,4-4 15 0,1-2 3 16,2 9 1-16,-2-6 0 0,-5 3 48 0,5 3 10 0,-5 0 1 0,1 3 1 15,-4 3 55-15,0-6 10 0,-3 9 2 0,0 1 1 16,-4 5 43-16,0-2 8 0,-4 3 1 0,1 2 1 15,-4 1 62-15,0-3 12 0,-7 9 2 0,-3-3 1 16,3-6-16-16,-4 2-3 0,1 1-1 0,3 6 0 0,-4-6-25 16,0-3-5-16,4-4-1 0,0 4 0 0,4 0-21 15,0-7-5-15,-1 1-1 0,4-7 0 0,4 3-9 0,6-6-3 16,12 6 0-16,-8-12 0 0,-14-10-6 0,7 4-2 16,0-7 0-16,0-3 0 0,0 0-7 0,0-3-2 15,-3 6 0-15,-1 0 0 0,-2-6 0 0,-1 10-1 16,-4-4 0-16,-3 6 0 0,-3-2-1 0,-1-1 0 15,-3-3 0-15,0 3 0 0,-4 7-19 0,-3-4-4 16,-3-2-1-16,-1 5 0 16,0 1-31-16,1 0-7 0,-1 2 0 0,4 7-1 15,3-3-37-15,1 3-7 0,3 0-2 0,7 0 0 16,0 0-120-16,0 0-24 0</inkml:trace>
  <inkml:trace contextRef="#ctx0" brushRef="#br0" timeOffset="36217.307">31235 7668 345 0,'14'3'15'0,"-14"-3"4"0,7 10-19 0,-3-1 0 15,-4 7 0-15,3 3 0 0,-3-4 164 0,0 13 28 0,-3-2 7 0,-1 2 1 16,1 0-96-16,-1 6-18 0,1-5-4 0,-1 5-1 16,0-9-5-16,8-6 0 0,0-3-1 0,3-4 0 15,3-2-10-15,8-10-1 0,-1 0-1 0,8-3 0 16,10-4-18-16,-10-12-3 0,-4 1-1 0,0-1 0 16,1 0 25-16,-1-6 5 0,-4 6 1 0,-6-6 0 15,0 0-20-15,-4 6-4 0,-4 7-1 0,-3-4 0 16,-3-3-21-16,-4 0-4 0,-4-3-1 0,-3 4 0 15,-7-1-21-15,0 0 0 0,-1 0 0 0,1 3 8 16,-3 7-53-16,2 0-11 0,-2 2-1 0</inkml:trace>
  <inkml:trace contextRef="#ctx0" brushRef="#br0" timeOffset="37051.157">30198 11848 1076 0,'-18'6'48'0,"15"-2"9"0,-4 2-45 0,0-6-12 0,-1 9 0 0,1-9 0 16,-3 6 133-16,3-2 25 0,3-4 5 0,4 0 1 15,-7 0-52-15,7 0-11 0,0 0-1 0,0 0-1 16,-3 6-58-16,3-6-11 0,0 0-2 0,0 0-1 0,14 3-1 0,0-3 0 16,4 0 0-16,-1-3 0 0,8 3-5 0,0 0-1 15,-4 0 0-15,3 0 0 0,1 0-20 0,3 0 8 16,1 0-8-16,2 0 0 0,1 0 0 0,0 0-10 16,0 3 1-16,-4-3 0 15,0 6-65-15,0-6-13 0,-3 3-2 0,0-3-527 16,-8 0-104-16</inkml:trace>
  <inkml:trace contextRef="#ctx0" brushRef="#br0" timeOffset="37283.368">30780 11685 57 0,'0'0'0'0,"-7"-6"0"0,3 3 0 0,4 3 0 16,-7-7 360-16,4 4 66 0,-4-3 14 0,0 3 2 15,7 3-237-15,0 0-47 0,-4-6-10 0,-3 6-1 16,7 0-60-16,0 0-12 0,-7 0-3 0,3 9 0 15,-3-3-48-15,4 4-9 0,-1 5-3 0,1-2 0 16,-1 6-12-16,1 6 0 0,-1-6 0 0,4 6 0 16,-3 3 0-16,3 0 0 0,0 7 0 0,-4-10 0 15,4 3-16-15,-3 6 0 0,3-5 0 0,-4 5 0 32,4-6-51-32,-3-3-9 0,-1 4-3 0,4-11 0 0,0 4-112 15,0-9-22-15,4-4-5 0,-4-9-1 0</inkml:trace>
  <inkml:trace contextRef="#ctx0" brushRef="#br0" timeOffset="37952.784">30822 11892 172 0,'0'0'16'0,"0"0"-16"0,7-9 0 0,-3 9 0 0,-1-10 197 0,-3 10 37 16,0-3 7-16,0 3 2 15,0 0-123-15,0 0-24 0,0 0-4 0,0 0-2 0,0 3-40 0,0 13-8 16,4-7-2-16,-1 1 0 0,-3 9-23 0,4-4-5 16,-1-2 0-16,4 2-1 0,1 1-11 0,-1-3 8 15,3-4-8-15,4-3 8 0,0-3 14 0,1 4 2 16,2-7 1-16,1 0 0 0,-1-7 10 0,1 4 1 15,-4-3 1-15,-3-3 0 0,3-1 15 0,-4-5 2 16,-2 2 1-16,-1 4 0 0,-4-1-15 0,1-5-2 16,-4 5-1-16,-4 1 0 0,4-1-14 0,-7-5-3 15,4 5-1-15,-1 1 0 0,-3-1-9 0,0 1-2 16,-7-7 0-16,7 7 0 0,-4-1-8 0,1-5 0 16,-5 5 9-16,5 1-9 0,-1 0 0 0,4 9 0 15,4-10 0-15,3 10 0 16,0 0-24-16,0 0-10 0,0 0-2 0,0 0 0 15,0 0-35-15,7 10-7 0,3-4-2 0,4-3 0 16,-3-3-20-16,0 6-5 0,3-3-1 0,0-3 0 16,0 7 39-16,0-7 8 0,0 0 2 0,-3 0 0 0,3 3 39 0,-4-3 8 0,1 6 2 0,0-6 0 15,-1 0 32-15,-3 9 6 0,0-9 2 0,0 7 0 16,-3-4 4-16,-1 3 0 0,1 4 1 0,-1-1 0 16,-3 0-9-16,4 1-3 0,-4-1 0 0,4 7 0 15,-4 3-5-15,0-4-2 0,0-2 0 0,0 6 0 16,3-4-18-16,1 1 0 0,3-3 8 0,0-7-8 15,3 3 0-15,4-6 0 0,-3 4 0 0,7-7 0 16,-4 0 12-16,3 0 4 0,1-7 2 0,-4 4 0 16,-3-3 35-16,-1-3 7 0,4-1 2 0,-3-5 0 0,0 5 1 15,-4 1 0-15,0-4 0 0,0-2 0 0,0 5-22 16,-4-6-4-16,-3 7-1 0,4-4 0 0,-4 4-15 16,0-3-3-16,-7 2-1 0,3 7 0 0,1-3-5 0,3 6 0 15,-11-3-1-15,11 3 0 16,0 0-2-16,0 0 0 0,-3 3 0 0,-1 6 0 0,1 7-9 0,-1-7-12 15,0 10 2-15,8-3 1 0,-4 3 1 0,4-4 0 16,3 4 0-16,3 0 0 0,4 0 8 0,0-4-10 16,1-5 10-16,2-1-10 0,1 1 10 0,-1-4 0 15,1-3 0-15,0-3 0 0,-4 0 0 0,3 0-8 16,-6-9 8-16,0 5-8 0,-1-11 28 0,-3 8 7 16,0-11 1-16,-3 8 0 0,-1-9 6 0,1 4 2 15,-4 2 0-15,0-6 0 0,0 4-28 0,-4-4-8 0,-6-6 0 16,3 0 0-16,-4 6 14 0,-6-9-4 0,-1 3-1 0,0-4-762 15,1 1-153-15</inkml:trace>
  <inkml:trace contextRef="#ctx0" brushRef="#br0" timeOffset="68226.485">27697 16959 403 0,'-11'-3'36'0,"0"-3"-36"0,-3-3 0 0,-3 2 0 16,3-2 174-16,-8 6 28 0,1-3 6 0,0 2 0 16,0-2-90-16,3 6-18 0,1 0-4 0,3 0-1 15,-1 0 31-15,5 0 6 0,-4 0 2 0,3 0 0 16,4 0-25-16,0 0-5 0,7 0 0 0,0 0-1 15,-7 0-30-15,7 0-5 0,0 0-2 0,0 0 0 16,0 0-41-16,0 0-8 0,7-3-1 0,4-3-1 0,3 6-15 16,7-7 0-16,4 4 8 0,6 3-8 0,5 0 0 15,2 0-8-15,8 0 8 0,4 3-13 0,-1 4 13 0,-3-7 0 16,3 0 0-16,1 0 0 0,3 0 0 0,0 0 0 16,3-10 0-16,-3 10 10 0,3-6-10 0,-3-3 0 15,-3 9 0-15,-1-10 0 0,-7 1 0 16,1 6 0-16,-8-4 0 0,4-2 8 0,-7 0-16 0,-1-1-4 15,-3 4-1-15,-3-3 0 16,-4-1-118-16,-7 10-23 0,-3-9-5 0,-4 9-515 16,-7 0-103-16</inkml:trace>
  <inkml:trace contextRef="#ctx0" brushRef="#br0" timeOffset="68558.877">27933 16611 1209 0,'-7'10'108'0,"-4"-4"-87"0,4-12-21 0,-3 6 0 16,-1 9 201-16,1-9 36 0,-5 10 7 0,1-1 2 15,0 0-176-15,0 7-35 0,-4 0-7 0,1-4-2 16,-4 4 15-16,-1 3 3 0,5-3 1 0,-8 2 0 16,0 1-21-16,1 0-5 0,3 0-1 0,-4 6 0 15,0-6-18-15,0-4 0 0,1 4 0 0,-4 0 0 16,3 0 57-16,0 3 5 0,0-10 1 0,1 7 0 15,6-3-50-15,-3-1-13 0,3-5 0 0,1 2 0 16,6-2 42-16,1-4 3 0,-1 4 1 0,4-1 0 16,3 0-30-16,4-2-5 0,4-4-2 0,3 6 0 0,4-3 0 0,3-2 0 15,3 2 0-15,8 3 0 0,-4 1-21 16,7-1-4-16,1-3 0 0,2-3-1 0,5 7 27 0,-1-4 6 16,4-6 0-16,3 10 1 15,-3-10-65-15,0 0-14 0,-1 6-2 0,1-6-751 16,-7-6-149-16</inkml:trace>
  <inkml:trace contextRef="#ctx0" brushRef="#br0" timeOffset="68975.9329">24758 16122 1958 0,'0'0'43'0,"-11"0"9"0,-3 6 1 0,-3-2 3 0,-1 2-45 0,0-6-11 15,-3 0 0-15,4 3 0 0,-1-3 104 0,4 0 20 16,0 0 3-16,7 0 1 0,0 0-52 0,7 0-9 16,0 0-3-16,0 0 0 0,0 0 0 0,7 6 0 15,0 1 0-15,10-4 0 16,4-3-102-16,8 9-21 0,-1-3-4 0,11-2-1 0,3 2 52 0,0-3 12 15,4 3 0-15,7-6 0 0,0 3 0 0,0 4 0 16,-4-7 0-16,1 0 0 0,-4 0-11 0,-4-7 1 16,4 4 0-16,0-3-769 15,-7 3-153-15</inkml:trace>
  <inkml:trace contextRef="#ctx0" brushRef="#br0" timeOffset="69275.285">24994 15799 1728 0,'-28'0'76'0,"21"0"16"0,0 10-73 0,-7-4-19 0,-7 3 0 0,-4 1 0 15,0-1 99-15,1 10 16 0,-1-3 3 0,0 6 1 16,1-7-37-16,2 4-7 0,-2 0-2 0,-5 6 0 16,5-9-58-16,-1-4-15 0,0 4 0 0,1 3 0 15,6-4 50-15,-3-2 7 0,7-7 2 0,3 10 0 16,1-4-43-16,6-5-16 0,1 2 11 0,6 0-11 15,4 1 0-15,4 6 0 0,6-4 0 0,-3 4 0 16,8-7 0-16,-1 10 0 0,3-3-12 0,1-4 12 16,0 7 0-16,3 3 0 0,0-9 10 0,4 2-2 0,0 4-8 15,0-10 0-15,-4 7 0 0,4-6 0 16,-1-1 0-16,1 0 0 0,-4-9 0 0,0 0 0 0,1 0 0 16,-5-6 0-16,-2 3 0 0,-1-3-784 15,-4-4-158-15</inkml:trace>
  <inkml:trace contextRef="#ctx1" brushRef="#br0">28088 14592 0,'0'0'15</inkml:trace>
  <inkml:trace contextRef="#ctx1" brushRef="#br0" timeOffset="146.869">27644 15498 0,'0'0'16,"-50"79"0</inkml:trace>
  <inkml:trace contextRef="#ctx0" brushRef="#br0" timeOffset="72416.131">22225 15122 1980 0,'-7'19'88'0,"18"-10"17"0,6 7-84 0,-3 3-21 15,-7 9 0-15,7 13 0 0,4-4 74 0,-4 17 10 16,-7-4 3-16,-3 6 0 0,-1-3-28 0,4 10-6 15,0-3-1-15,0 6 0 0,-10-4-21 0,3-8-5 16,11 5-1-16,-8-12 0 0,-3-3-12 0,0-6-2 16,4-10-1-16,-1 3 0 0,4-12-10 0,-7 0 0 15,-7-10 9-15,4 1-9 0,10-10-12 0,-7 0-6 16,-18-13-2-16,4-12 0 16,7-9-63-16,-4-10-13 0,1-13-2 0,-8-12-1 15,-3 7 39-15,10-1 8 0,11 0 2 0,-10-6 0 0,-8 7 30 0,4 8 7 0,10 1 1 16,1 6 0-16,-4 3 73 0,3 6 15 0,-3 4 4 0,4 9 0 15,3 6-11-15,-7 0-1 0,-4 10-1 0,4-1 0 16,7 4-19-16,-7 6-4 0,-7 0-1 0,0 9 0 16,-4-2-4-16,4 12-1 0,-4 9 0 0,-6 3 0 15,-5 0-38-15,5 10 0 0,3-3 0 0,-8 6 0 16,-6 0-28-16,3-7-6 0,4 1-2 16,3-4 0-16,8-9 8 0,-1-6 0 0,1-9 1 0,9-4 0 15,8-6-127-15,0-16-26 16,0-9-4-16,8-3-2 0,6-16 72 0,7-3 14 0,-4-6 4 15,5-7 0 1,-1 7 28-16,3 6 7 0,1 9 1 0,3-3 0 0,-6 10 60 0,2 0 0 0,8 12 16 0,-4 0-3 0,-7 3 70 0,8 7 13 16,6 0 4-16,7 5 0 15,-3-2-8-15,-4 12 0 0,1-2-1 0,-1 2 0 0,4 3-25 0,-4 1-5 16,-14-1-1-16,4 0 0 0,-1 1-35 0,1-1-7 16,-7-2-2-16,-4-4-697 15,-3-6-140-15</inkml:trace>
  <inkml:trace contextRef="#ctx0" brushRef="#br0" timeOffset="72806.779">22253 12212 2059 0,'7'-10'91'0,"-7"10"19"0,0 0-88 0,0 0-22 15,0 0 0-15,0 0 0 0,11 0 74 0,-8 10 10 16,-6 9 3-16,3 6 0 0,10 3-45 0,-2 6-9 16,-8 14-1-16,0 5-1 0,0 10-12 0,3 6-3 15,1 3 0-15,-4 15 0 0,-7-8-4 0,3 2-2 16,15 1 0-16,-11 9 0 0,-7-10-10 0,3-2 12 16,8-10-12-16,-1-13 12 0,1-6-12 0,-1-12-11 15,-3-10 3-15,4-3 0 16,-1-9-57-16,1-13-11 0,-4-3-3 0,3-16 0 15,4-5-126-15,-3-14-26 0,-15-18-5 0</inkml:trace>
  <inkml:trace contextRef="#ctx0" brushRef="#br0" timeOffset="72941.856">22158 12309 2109 0,'0'0'46'0,"-4"-6"10"0,-6 3 1 0,6-7 3 0,4 4-48 0,0 6-12 0,-10 0 0 0,3 0 0 16,0 0 47-16,-4 6 6 15,0 4 2-15,-3-1 0 0,0 10-35 0,0 9-6 0,4-3-2 0,-5 10 0 31,-6-1-45-31,4-2-10 0,6 2-1 0,-3 1-1 16,3-1-118-16,-3-6-23 0,0-3-5 0,11-12-1 0</inkml:trace>
  <inkml:trace contextRef="#ctx0" brushRef="#br0" timeOffset="73077.345">22246 12196 1465 0,'0'0'32'0,"21"0"6"0,15 6 2 0,2-2 2 15,1 2-34-15,-3 3-8 0,-1 1 0 0,0-1 0 0,0 1 92 0,-3 5 16 16,-11 1 3-16,7-4 1 0,1-2-72 0,-1-4-15 15,-10 3-2-15,-1 1-1 16,4-10-66-16,-3 0-14 0,3 0-2 0,0-16-1 0</inkml:trace>
  <inkml:trace contextRef="#ctx0" brushRef="#br0" timeOffset="76198.519">21661 10657 1324 0,'17'3'59'0,"-17"-3"12"0,0 0-57 0,0 0-14 15,0 0 0-15,7 0 0 0,4 6 168 0,-1-6 30 16,-10 0 6-16,11 0 2 0,14 0-138 0,-1 3-28 15,1-3-6-15,7 0-1 0,7 0-14 0,3 6-3 0,4-6-1 0,0-6 0 16,-7 6-23-16,6-3-5 16,12-3-1-16,-4-4 0 0,-7 1 36 0,-1 3 7 15,5-4 2-15,-4 1 0 0,-4-4-31 0,-7-2 0 16,-3 5-11-16,-4-6 11 16,1 7-78-16,-8-4-8 0,-11-2-2 0,1-1 0 15,-1 4-44-15,-6-4-10 0,-11 7-2 0,-4-7 0 16,-3 6 56-16,0 1 12 0,0 0 1 0,0-1 1 0,-7 1 131 0,3-1 27 0,0 1 4 0,1 0 2 15,-8-1 50-15,7 4 9 0,8-4 3 0,3 4 0 16,7 6-40-16,0 0-8 0,-4-3-2 0,1-3 0 16,-8 6-46-16,11 0-10 0,11 0-2 0,3 0 0 15,0 0-32-15,0 6-12 0,4-3 0 0,3 3 9 16,4 4-1-16,-1-1-8 0,-3 1 12 0,1-1-4 0,6 1 8 16,-7 2 2-16,-3-3 0 0,-4 1 0 0,3 2 8 15,-6 4 2-15,-4 0 0 0,-3-4 0 0,-8 7-6 0,1 3-1 16,-1-3 0-16,-3 3 0 0,-7 3-13 15,-4 0-8-15,1 3 8 0,-1 0-8 16,-3-2-160-16,-4 8-36 0</inkml:trace>
  <inkml:trace contextRef="#ctx0" brushRef="#br0" timeOffset="76629.605">24426 10393 1800 0,'-17'6'80'16,"17"-6"16"-16,0 0-77 0,0 0-19 0,-4 0 0 0,4 0 0 0,0 0 80 0,0 0 12 16,7-6 2-16,7 3 1 15,11-3-60-15,0 3-12 0,6-4-3 0,8 7 0 0,-3-3-4 0,6-3 0 16,0 6-1-16,4-10 0 0,3 10-2 0,1-6 0 15,-1 3 0-15,4-3 0 0,-3 3 13 0,-1-4 2 16,-3 4 1-16,-4-3 0 16,-7-3-46-16,1-1-10 0,-5 1-1 0,1-1-1 15,-4 4-24-15,-3-3-5 0,-4-1-1 0,-7 1 0 16,-3-1-64-16,-4 4-13 0,0 3-2 16,-7-3-402-16,-3-4-80 0</inkml:trace>
  <inkml:trace contextRef="#ctx0" brushRef="#br0" timeOffset="76859.045">25086 10133 921 0,'-35'-10'40'0,"21"1"10"0,0 3-40 0,-1 3-10 15,-2-4 0-15,3 4 0 0,3-3 237 0,4 6 46 16,7 0 9-16,0 0 1 0,0 0-193 0,0 0-40 16,0 0-7-16,4 9-1 0,-1 1-37 0,8-4-7 15,3 3-8-15,3 1 11 0,1-1-11 0,3 1 8 0,4-4-8 16,0 3 8-16,-4-6-8 0,3 4 0 16,1-1 0-16,-4-3 0 0,-3 3 35 0,3-2 14 0,0 2 3 0,-3-3 1 15,-4 6-33-15,0 1-8 0,-3-1 0 0,-4 7-1 16,-4 0 42-16,-3 2 9 0,-7 1 2 15,0 9 0 1,-3-3-80-16,-4 10-15 0,-4 3-3 0,-3-4-1 0,0 10 0 16,-8 0 0-16,-2 3 0 0,-5-3-692 0,1 3-138 0</inkml:trace>
  <inkml:trace contextRef="#ctx0" brushRef="#br0" timeOffset="93181.601">27979 12892 403 0,'0'0'36'0,"0"0"-36"15,0 0 0-15,0 0 0 0,0 0 112 0,0 0 15 16,0 0 3-16,7 7 1 0,-7-7-69 0,0 0-14 15,0 0-2-15,3 9-1 0,-3-3 14 0,0-6 2 16,-3 3 1-16,3 7 0 0,0-10-14 0,0 0-2 16,-4 6-1-16,4-6 0 0,0 0 31 0,0 0 7 15,0 0 1-15,0 0 0 0,0 0-1 0,0 0 0 16,0 0 0-16,0-9 0 0,0 2-24 0,0-2-5 16,4 0-1-16,-4 2 0 0,3 4-26 0,-3 3-6 15,0-6-1-15,0 6 0 0,4-9-7 0,-4 9-1 16,0 0-1-16,7 0 0 0,-7 0-11 0,0 0 8 15,7 0-8-15,0 0 8 0,4 6 12 0,-8-3 1 16,-3-3 1-16,7 6 0 0,-3 4-31 0,-4-10-7 16,3 6 0-16,1-3-1 0,-1 6 27 0,-3-9 6 0,0 0 0 15,0 0 1-15,0 0-17 0,0 0 0 0,0 0 0 0,0 0 0 16,0 0 0-16,0 0 0 0,0 0 0 0,0 0 0 16,0 0 0-16,0 0-9 0,0 0 1 0,0 0 0 15,0 0 8-15,0 0 11 0,0 0-3 0,0 0 0 16,4-9-8-16,-4 9 0 0,0 0 0 0,0 0 0 15,7 0 0-15,0 0 0 0,-7 0 0 0,7 0 0 16,4 6 0-16,-8-3 0 0,-3-3 0 0,7 7 0 16,0-4 0-16,-3 3 0 0,-4-6 0 0,3 3 0 15,-3-3 0-15,4 10 0 0,-4-10 0 0,0 0 0 16,0 0 0-16,0 0 0 0,0 0 0 0,0 0 0 16,0 0 0-16,0 0 10 0,0 0-10 0,0 0 10 15,0 0-10-15,0 0 0 0,0 0 9 0,0 0-9 0,0 0 0 16,0 0-8-16,-4-3 0 0,4 3 0 0,-7 3 8 15,7-3 0-15,-7 0 0 0,0 0 0 0,7 0 0 0,0 0 0 16,0 0 0-16,0 0 0 0,0 0 0 0,0 0 0 16,0 0 0-16,0 0 0 0,0 0 0 0,0 0 0 15,0 0 0-15,0 0 0 0,0 0 0 0,0 0 0 16,0 0 0-16,0 0 0 0,4-10 0 0,-4 10 0 16,3-3 0-16,-3 3 0 0,0 0 20 0,0 0 5 15,0 0 2-15,0 0 0 16,0 0-43-16,0 0-9 0,0 0-2 0,0 0 0 0,0 0 27 15,0 0 0-15,0 0 0 0,0 0 0 0,0 0 0 0,0 0 0 16,0 0 0-16,0 0 0 0,0 0 16 0,0 0 9 16,0 0 2-16,0 0 0 15,0 0-43-15,0 0-9 0,0 0-2 0,0 0 0 0,0 0 53 0,0 0 10 0,0 0 3 0,0 0 0 16,0 0-11-16,0 0-3 0,0 0 0 0,0 0 0 16,0 0-25-16,0 0 0 0,0 0 0 0,-3-6 0 15,-1 3 56-15,1-4 7 0,-4 7 1 0,0-3 0 16,-1 3-52-16,-2 0-12 0,-1 0 0 0,1 0 0 15,-1 3 0-15,1-3 0 0,-5 0 0 0,1 0 0 16,0 0 0-16,0 7 0 0,0-7 0 0,-4 0 0 16,1 3 0-16,-4-3 0 0,-4 0 0 0,0 0 0 15,-3 0 54-15,-4-3 8 0,-3 3 2 0,0 0 0 16,-1-7-52-16,-2 7-12 0,-1 0 0 0,-4-3 0 0,5 3 0 16,-1 0 0-16,0 0 0 0,-3 0 0 15,3 3 0-15,-3-3 0 0,-1 7 0 0,-3 2 0 0,4-6 0 16,3 13 0-16,-7-7 0 0,4 7 0 15,7-3 0-15,-4 2 0 0,0-5 0 0,4 8 0 0,0 1 18 0,3-3 1 16,0-7 0-16,0 10 0 16,4-9-19-16,0 5 0 0,-4-5 0 0,7 5-9 0,1-5 9 0,3-7 0 15,3 6 0-15,-3 1 0 0,3-4 0 0,0-3 0 16,4 3 0-16,0 4 0 0,0-10-14 0,0 9-1 16,3-3 0-16,4 4 0 0,-3-7 15 0,6 3 0 15,1-3 0-15,-1 4 0 16,4-7-107-16,0 9-18 0,0-9-4 0,7 6-1 15,0-2-95-15,4 2-19 0</inkml:trace>
  <inkml:trace contextRef="#ctx0" brushRef="#br0" timeOffset="93977.811">27146 12692 748 0,'0'0'67'0,"4"0"-54"0,-4 0-13 0,-4 0 0 15,4-7 221-15,0 7 42 0,-7 0 8 0,7 0 1 16,-3 0-123-16,-4 0-25 0,0 0-4 0,0 0-2 15,-1 0-52-15,1 0-10 0,-3 7-3 0,-4 2 0 16,3 0-26-16,-7 1-6 0,1-1-1 0,-4 1 0 16,3 5 16-16,0-2 4 0,-3 3 0 0,0-1 0 15,0-2-8-15,0 2 0 0,-4-2-1 0,0 3 0 16,1-1-3-16,-5-5-1 0,-2-1 0 0,2 7 0 16,1-4-10-16,0 4-1 15,3-3-1-15,-3-4 0 0,0 7-15 0,3-7 0 0,0 1 8 0,1 5-8 0,6-5 28 16,-3-1 2-16,3-3 1 0,1-3 0 15,3 7-31-15,3-4 0 0,4-3 0 0,0 7-10 0,0-10 10 16,0 6 12-16,3-6-2 0,1 9-1 16,-1-9-9-16,4 0 0 0,0 0 0 0,0 0 0 0,7 10-11 0,0-1 11 15,-7-9-8-15,11 10 8 0,3-1 0 0,0-3 0 16,4 4 0-16,-1 5 0 0,-2-5 0 0,6-1-10 16,0 1 1-16,4-1 0 0,-4-6 9 0,3 3 0 15,1 4 0-15,3-1 0 0,-3-3 0 0,3 4 0 16,-3-7 0-16,-4 3 0 0,0-3 0 0,4 4 0 15,-4-7 0-15,4 6 0 0,0-3 0 0,-4-3 0 16,0 10 10-16,0-10-10 0,0 6 0 0,-3-3 0 16,-1-3 0-16,1 9 0 15,-4 1-144-15,0-4-26 0,7 13-5 0,-3-4-1 0</inkml:trace>
  <inkml:trace contextRef="#ctx0" brushRef="#br0" timeOffset="102594.421">26409 13059 1000 0,'0'0'44'0,"0"0"10"0,0 0-43 0,0 0-11 16,0 0 0-16,0 0 0 0,-7 3 96 0,7-3 16 16,-7 0 4-16,7 0 1 0,0 0-25 0,0 0-6 15,0 0-1-15,-4 6 0 0,4-6 19 0,0 0 3 16,0 0 1-16,0 0 0 0,0 0-44 0,0 0-9 15,0 0-2-15,0 0 0 0,0 0-22 0,0 0-5 16,0 0-1-16,0 0 0 0,0 0-14 0,0 0-3 16,4-6-8-16,-4 6 12 0,7 0-12 0,0 0 0 15,0-3 0-15,4 3 0 0,-4 0 0 0,0 0 0 16,-7 0 0-16,10 3 0 0,1-3 0 0,-4 6 0 16,4-6 0-16,-4 0 0 0,3 3 0 0,-3 3 0 15,0-6 0-15,4 0 0 0,-4 0 9 0,0-6 3 16,4 3 0-16,3 3 0 0,-4-6 4 0,4 6 0 15,-3-10 1-15,7 10 0 0,-1-9-5 0,1 9-2 0,-1-3 0 16,8-4 0-16,-4 7-10 0,1 0 0 16,2-3 9-16,-3-3-9 0,4 6 0 0,0 0 0 0,-4 0 0 15,4 6 0-15,-1-3 0 0,1-3 0 0,3 7 0 0,0-4 0 16,-3-3 0-16,0 6 0 0,0-6 0 0,6 3 8 16,1-3-8-16,0-3 0 0,0 3 0 0,3-6 0 15,-3 3 0-15,3-4 0 0,-3-2 0 0,-1 0 0 16,1-1 0-16,0 4 0 0,-7-3 0 0,3-1 0 15,0 1-18-15,0-1 2 0,-3 1 0 0,0 3 0 16,-4-4-132-16,-4 7-25 0,1-6-6 16</inkml:trace>
  <inkml:trace contextRef="#ctx0" brushRef="#br0" timeOffset="103059.641">27026 12648 1094 0,'0'0'97'0,"0"0"-77"0,0 0-20 0,-7 3 0 15,-3-3 188-15,3 0 33 16,-4 0 7-16,0 6 2 0,1-6-106 0,-1 10-20 15,-3-1-5-15,0 7-1 0,-4-4-46 0,4 4-10 0,-7 3-2 16,0 0 0-16,3-1-8 0,-6-2-3 0,2 3 0 16,-2 0 0-16,-4 3-5 0,-1-4 0 0,-2-5-1 0,2 9 0 15,1-10-7-15,3 7 0 0,-6-9-1 0,2 5 0 16,1-5 6-16,4 5 2 0,-1-5 0 0,4-1 0 16,3-6-4-16,0 10-1 15,1-10 0-15,3 6 0 0,3-2-2 0,1-4-1 0,-1 6 0 0,0-2 0 16,4-4-3-16,0 3-1 0,7-6 0 0,-3 9 0 15,3 1-11-15,3-1 0 0,4 7 0 0,4-4 8 16,-1 1-8-16,12-4 0 0,-5 1 0 0,11-1-11 16,4 4 11-16,0-7-8 0,3 3 8 0,1 1-8 15,2-4 8-15,1-3 0 0,0 7 0 0,3-1 0 16,-3-3 0-16,-4-3 0 0,1 4 0 0,-1 2 0 0,0 1 0 16,0-4 8-16,1 3-8 0,-4 1 0 0,-4-1 0 15,-4 0 0-15,8 1 0 0,-4 5-8 0,-3-5-8 0,0-1-2 16,-1 1 0-16,1-1-825 15,-4 7-165-15</inkml:trace>
  <inkml:trace contextRef="#ctx0" brushRef="#br0" timeOffset="104201.219">25407 12924 1036 0,'-3'-7'92'0,"-1"-2"-73"0,0 0-19 0,1 2 0 15,-4-2 229-15,-4 6 43 0,1-3 8 0,-1 6 1 16,1-4-133-16,-1 4-28 0,-3 0-4 0,3 0-2 16,1 4-61-16,3 2-12 0,-4-3-2 0,4 3-1 15,0 4-27-15,10 5-11 0,8-2 8 0,-11 6-8 16,-7-4 0-16,0 4 0 0,0 0 0 0,3 6 0 15,1 0-8-15,3-3 8 0,0 9 0 0,3-2 0 16,1-1 0-16,-1-9 0 0,8 6-9 0,-4-10 9 16,7-5 0-16,0-7 0 0,0 3 0 0,4-12 0 15,0 3 0-15,-1-7 0 0,4-5 0 0,1-4 0 16,-8 0 0-16,0-6 8 0,-4 6-8 0,1 0 12 16,-4 4 4-16,-3-4 1 0,-1 3 0 0,-3 4 0 15,0 2 6-15,0-5 1 0,-3 5 0 0,-1 4 0 16,-3-3-12-16,0-1-3 0,-4 1 0 0,-3-1 0 0,0 4-9 0,0 3 0 15,0-3 0-15,3 6-11 16,1-3-134-16,-1 3-27 0,1 3-6 0</inkml:trace>
  <inkml:trace contextRef="#ctx0" brushRef="#br0" timeOffset="104350.084">25612 13344 1555 0,'0'0'138'0,"3"9"-110"15,1-6-28-15,-4-3 0 0,3 13 154 0,-3-13 26 16,0 0 4-16,0 0 2 0,0 0-114 0,0 0-22 16,7 0-5-16,0-6-1 15,-3-4-129-15,3-5-27 0,0-4-4 0,0-6-825 0</inkml:trace>
  <inkml:trace contextRef="#ctx0" brushRef="#br0" timeOffset="104799.765">25908 12692 1267 0,'-11'-25'56'0,"4"18"12"0,0 4-55 0,-3-6-13 0,-1 2 0 0,1-2 0 16,-1 0 276-16,0 9 53 0,1-3 11 0,3-4 1 15,-4 7-221-15,1 7-44 0,-1-4-8 0,0 6-3 16,-3-3-38-16,4 4-8 0,-1-1-2 0,4 1 0 16,0-1-17-16,4 7 8 0,-5-7-8 0,5 4 0 0,3-7 24 15,0 13-3-15,7-10 0 0,-3 7 0 16,3-7-40-16,3 1-8 0,1-1-1 0,3 0-1 0,3 1 9 0,-2-1 3 15,6 1 0-15,3 5 0 16,-2 1-12-16,2-3-3 0,-3 5 0 0,8-2 0 16,-1 3-8-16,-7 0-1 15,-3-4-1-15,-1 4 0 0,1 0 4 0,-4-3 1 0,-3 2 0 0,-1 1 0 0,-6 0 19 16,-1 3 4-16,1-3 1 0,-4 0 0 16,-7-1 13-16,3 1 0 0,1-3 0 0,-1 3 0 0,-6-10 15 0,3 7-4 15,0-7-1-15,-1 1 0 0,-2-1 29 0,-1-3 5 16,-3-2 2-16,4-4 0 0,-4 0 14 0,3-4 4 15,0-5 0-15,-3-7 0 0,4 1-10 0,-4-7-2 16,-1-10 0-16,5 4 0 0,3 0-17 0,0-7-4 16,7 10-1-16,3-12 0 0,1 8-1 0,3-5 0 15,3 6 0-15,5-4 0 16,-1 4-47-16,-4 0-10 0,4 0-1 0,0 3-1 16,4 0-3-16,-4 6-1 0,0-6 0 0,-3 12 0 0,-1-3 34 0,-2-2 14 0,2 2-1 0,1 6-874 15,-1 1-175-15</inkml:trace>
  <inkml:trace contextRef="#ctx0" brushRef="#br0" timeOffset="106236.135">27996 11381 1209 0,'0'0'108'0,"0"0"-87"15,0 0-21-15,0 0 0 0,0 0 171 0,0 0 29 16,0 0 7-16,0 0 1 0,0 0-106 0,0 0-21 16,0 0-4-16,0 0-1 0,0 0-76 0,0 0 0 15,0 0-13-15,0 0-642 16,0 0-128-16</inkml:trace>
  <inkml:trace contextRef="#ctx0" brushRef="#br0" timeOffset="106377.654">27996 11723 1209 0,'0'0'108'0,"0"0"-87"0,-3 9-21 0,3-9 0 16,-4 10 99-16,1 2 15 0,-1-9 3 0,4-3 1 15,0 0-74-15,0 0-14 0,0 0-3 0,0 0-779 16</inkml:trace>
  <inkml:trace contextRef="#ctx0" brushRef="#br0" timeOffset="106457.765">27986 11911 1472 0,'0'0'65'0,"-4"12"14"16,4-12-63-16,0 10-16 0,0-1 0 0,0 1-433 16,0-10-90-16</inkml:trace>
  <inkml:trace contextRef="#ctx0" brushRef="#br0" timeOffset="106615.019">27979 12409 2037 0,'0'10'44'0,"0"-4"10"0,0-6 2 0,0 10 2 16,0-1-46-16,-4-3-12 0,4-6 0 0,0 0 0 0,0 0 0 0,4 10 0 15,-4-10 0-15,0 3 0 16,0 6-186-16,3 1-39 0,1 5-8 0,-4-15-2 0</inkml:trace>
  <inkml:trace contextRef="#ctx0" brushRef="#br0" timeOffset="106918.4169">27968 11328 691 0,'0'0'61'0,"0"0"-49"0,-3 3-12 0,-1 3 0 0,1-6 320 0,3 0 60 16,-4 9 13-16,1-9 3 0,-4 10-199 0,3-4-39 15,-3-3-8-15,0 7-2 0,0-1-111 0,3-3-22 16,-3 4-5-16,0-1-1 16,0 1-9-16,0-1 0 0,-3 0 0 0,-1 7 8 0,4 0-24 0,-4-4-6 15,1-2-1-15,-1 5 0 16,-3 4-125-16,3-9-26 0,4 5-5 0,0-12-799 15</inkml:trace>
  <inkml:trace contextRef="#ctx0" brushRef="#br0" timeOffset="107105.989">28078 11447 230 0,'0'0'20'0,"0"0"-20"0,10 6 0 0,1 3 0 16,-1-2 444-16,1-4 84 0,0 6 16 0,3 1 4 15,-7-1-364-15,0-3-72 0,0 4-16 0,0 5-2 16,3-2-57-16,-3-4-11 0,1-2-2 0,-1 2-1 16,0-9-23-16,3 6 0 15,-3-3 0-15,4-3-781 0,-4-9-149 0</inkml:trace>
  <inkml:trace contextRef="#ctx0" brushRef="#br0" timeOffset="107390.895">28254 11014 1382 0,'0'0'123'0,"-4"0"-99"15,-3-6-24-15,4 12 0 0,3-6 199 0,-7 3 34 16,-4 7 7-16,4 5 2 0,4 1-150 0,-1-4-31 16,1 7-5-16,3-3-2 0,7 3-35 0,0-4-7 15,3-2-2-15,4 3 0 0,1-7-10 0,2-3 0 16,1-3 0-16,3-3 0 15,0-3-15-15,-3-3-1 0,3-10-1 0,-3 7 0 0,-1 0 33 0,-3-4 8 16,-3-3 0-16,-4 7 1 0,0 0-16 0,-3 2-9 16,-1-2 10-16,-3-1-10 0,-3 7 9 0,3 3-9 15,-8-6 8-15,1 6-8 16,-3-3-36-16,-1 3-12 0,1-6-2 0,-1 6-1 16,1 0-117-16,-1-7-24 0,0 4-5 0,1 3-1 0</inkml:trace>
  <inkml:trace contextRef="#ctx0" brushRef="#br0" timeOffset="107500.935">28483 11215 1728 0,'4'12'38'0,"-1"-9"8"0,-3 7 2 0,0-10 0 0,4 0-39 0,-4 0-9 0,0 0 0 0,0 0 0 16,0 0 53-16,0 0 9 0,3-3 2 0,4-13 0 16</inkml:trace>
  <inkml:trace contextRef="#ctx0" brushRef="#br0" timeOffset="107669.209">28716 10829 2235 0,'0'0'49'0,"0"0"11"0,0 0 1 0,0 0 2 0,-3 6-51 0,3 4-12 16,0 2 0-16,0-2 0 16,0 5 95-16,0 1 16 0,-4-3 3 0,4 2 1 0,0 4-41 0,0 0-8 15,4-3-2-15,-4 2 0 0,7-8-51 0,-4 5-13 16,-3-2 0-16</inkml:trace>
  <inkml:trace contextRef="#ctx0" brushRef="#br0" timeOffset="108383.921">28049 13472 1324 0,'0'0'118'0,"0"0"-94"0,0 0-24 0,0 0 0 0,0 0 196 0,0 0 36 0,0 0 6 0,0 0 2 0,0 0-83 0,0 0-16 16,0 0-3-16,0 7-1 15,0 2-65-15,0 1-14 0,0-1-2 0,0-3-1 16,0 4-67-16,0-7-14 0,0-3-2 0,4 9-1 16,-4-3-147-16,3 4-30 0,1-1-6 0</inkml:trace>
  <inkml:trace contextRef="#ctx0" brushRef="#br0" timeOffset="108537.684">27982 13980 1627 0,'0'26'72'0,"0"-17"15"0,0-9-70 0,0 0-17 15,0 9 0-15,0-2 0 0,0-7 128 0,0 0 23 16,0 0 4-16,0 3 1 0,0 6-104 0,0-9-20 16,0 6-4-16,4 4 0 15,-1-1-44-15,-3 1-9 0,4-1-2 0,-4 0 0 16,7-2-154-16,-7 5-31 0,4 4-7 0</inkml:trace>
  <inkml:trace contextRef="#ctx0" brushRef="#br0" timeOffset="108647.965">28007 14542 518 0,'0'15'46'0,"0"-5"-37"0,0-1-9 0,0 7 0 16,0-4 156-16,0-2 28 0,0-1 7 0,0 7-614 15</inkml:trace>
  <inkml:trace contextRef="#ctx0" brushRef="#br0" timeOffset="108923.701">27848 14890 1209 0,'0'9'108'16,"0"-2"-87"-16,0-7-21 0,4 3 0 0,-4 6 171 0,3-3 29 16,-3-6 7-16,4 10 1 0,-4-10-89 0,3 9-18 15,1-3-3-15,-1-2-1 0,-3-4-72 0,4 6-14 16,3-3-3-16,-3 6-8 0,-4-2 0 0,3 2 0 16,1 0 0-16,-1 1 0 0,-3-4 0 0,0-6 0 15,0 10 0-15,0-10 0 16,0 9-25-16,0-9-12 0,0 0-3 0,0 0 0 15,0 3-121-15,0-3-25 0,4 6-5 0</inkml:trace>
  <inkml:trace contextRef="#ctx0" brushRef="#br0" timeOffset="109126.358">27940 15163 576 0,'0'0'25'0,"0"0"6"0,0 0-31 0,0 0 0 0,4 9 0 0,-4-9 0 15,3 3 248-15,-3-3 44 0,0 0 9 0,0 0 2 16,0 0-184-16,7 6-37 0,-7-6-7 0,7 4-2 15,-7-4-52-15,0 0-10 0,0 0-3 0,0 0 0 16,0 0 23-16,0 0 4 0,0 0 1 0,7 9 0 16,-7-9-36-16,0 0 0 0,0 0 0 0,0 0 0 15,7 0-22-15,-7 0-11 0,0 0-3 16,0 0 0-16,0 0-36 0,0 0-7 0,0 0-1 0,7 0-710 16</inkml:trace>
  <inkml:trace contextRef="#ctx0" brushRef="#br0" timeOffset="109221.779">28021 15282 230 0,'0'0'0'0,"0"0"9"0</inkml:trace>
  <inkml:trace contextRef="#ctx0" brushRef="#br0" timeOffset="109418.033">27884 15059 576 0,'0'0'25'0,"0"0"6"0,0 0-31 0,0 0 0 0,0 0 0 0,0 0 0 15,0 0 266-15,0 0 47 16,0 0 10-16,0 0 1 0,0 0-207 0,7 6-41 0,0-2-9 0,0 5-2 16,-4-3-5-16,8-3-2 15,-4 4 0-15,3 2 0 0,1-3-34 0,0-3-6 0,-1-3-2 0,1 0 0 16,3-3 17-16,0-3 3 0,0-10 1 0,4 7 0 16,-1-10-13-16,5-6-2 0,2 3-1 0,-3-12 0 15,-3 5-33-15,0-5-8 0,3-1 0 0,-3 7-1051 16</inkml:trace>
  <inkml:trace contextRef="#ctx0" brushRef="#br0" timeOffset="109781.209">28430 14808 518 0,'-10'10'23'0,"10"-10"5"0,-4 6-28 0,-3 3 0 16,4 4 0-16,-1 3 0 0,1-1 259 0,-1-2 46 15,4 6 10-15,0 3 1 0,0 0-208 0,4-4-41 16,3-2-9-16,0 3-2 0,3-10-36 0,1 1-8 15,-1-4-2-15,5-6 0 0,-1 0-1 0,-4-6 0 0,4-4 0 16,1-2 0-16,-5-4-1 0,4-3 0 16,-7 4 0-16,0-4 0 0,-3 0-8 0,-1 3 0 0,-3 7 0 0,0-4 0 15,0 1 31-15,0 2 4 0,-3 1 1 0,-4 6 0 16,0-3-12-16,0 6-3 0,0-10 0 0,0 10 0 16,-4 0-21-16,4 0 8 0,0 0-8 0,7 0-640 15,0 0-130 1</inkml:trace>
  <inkml:trace contextRef="#ctx0" brushRef="#br0" timeOffset="109929.167">28677 15050 1209 0,'0'15'53'0,"0"-15"12"0,0 0-52 0,0 0-13 0,7 10 0 0,-7-10 0 16,0 0 228-16,4 3 42 0,-4-3 9 0,0 0 1 0,7 9-212 15,-7-9-42-15,0 0-9 0,7-9-684 16,0 0-137-16</inkml:trace>
  <inkml:trace contextRef="#ctx0" brushRef="#br0" timeOffset="110064.281">28988 14639 1324 0,'0'9'118'0,"0"1"-94"16,0-1-24-16,0 7 0 0,0 3 243 0,0 0 44 15,0-1 9-15,3 7 1 0,-3-6-167 0,0 13-34 16,4-10-6-16,-1 3-2 0,-3-7-70 0,4-2-18 0,-4-3 0 0,0-4-1203 31</inkml:trace>
  <inkml:trace contextRef="#ctx0" brushRef="#br0" timeOffset="124513.756">31313 11042 874 0,'45'-15'39'0,"-16"5"8"0,6-9-38 0,7 1-9 15,4-1 0-15,0-6 0 0,-4-4 116 0,8 4 20 16,3-3 5-16,-15-6 1 0,-16-1-6 0,-5-3-2 0,1 4 0 0,-4-1 0 16,-3 4-18-16,-4-3-4 15,-4-1-1-15,1-3 0 0,-4-2-31 0,0 2-7 0,-7-9-1 0,0-3 0 16,-4-3-16-16,0-4-4 0,-3-6-1 0,-3 1 0 15,-1-1-32-15,-3-3-7 0,-4 3 0 0,-3 7-1 16,0-4-2-16,-8 4 0 0,-2 3 0 0,-5-1 0 16,1 10 0-16,-7 1 0 0,-4 5 0 0,-7 3 0 15,0 7-9-15,-7 3 0 0,-4 16 9 0,-3-1-9 16,0 17-9-16,0 5-7 0,-4 4 0 0,1 12-1 16,3 0 5-16,-1 16 0 0,1 0 1 0,0 9 0 15,4 10 2-15,3 0 0 0,3 9 0 16,11 0 0-16,4 13 9 0,3-4-12 0,11 1 12 0,10-1-12 15,0 7-5-15,15-6-2 0,6-1 0 0,4 4 0 16,11-10 19-16,3-3 0 0,4-3 0 0,10-6 0 16,4 0 0-16,6-10 0 0,5-6 0 0,6 3 9 15,-3-12-9-15,10-4 0 0,-3-6 0 0,7-9-11 16,0 3-17-16,4-12-3 0,3-7-1 16,3 3 0-16,8-3-187 0,0 3-37 0,-1-6-8 15</inkml:trace>
  <inkml:trace contextRef="#ctx0" brushRef="#br0" timeOffset="125161.058">30339 14507 1382 0,'7'0'123'0,"0"-9"-99"0,4 9-24 0,6-10 0 16,4 10 0-16,4-3 0 0,7-3 0 0,0 3 0 16,10-3 25-16,0-1 0 0,1 4 0 0,6 3 0 15,4 0-1-15,0 0-1 0,3 0 0 0,1-6 0 0,-8 6 21 16,4-3 4-16,-4-7 0 0,4-5 1 0,-3-4 35 16,3 0 8-16,3-9 0 0,1-3 1 0,2 2-9 0,1-5-3 15,-3-10 0-15,-8 6 0 0,-6 1-5 0,-8-4-2 16,-3 3 0-16,-4-6 0 15,-7 7-14-15,-3-7-2 0,-4 0-1 0,-4 0 0 0,-3-3-5 0,-7-6-2 16,4-7 0-16,-8 7 0 16,-3-10-20-16,-3-3-4 0,-1-3-1 0,-6-3 0 0,-5 0-13 0,-2 0-4 15,-5 3 0-15,-2 3 0 0,-5-3-8 0,-2 13 10 16,-5-4-10-16,1 13 10 0,3-3-10 0,-3 12 8 16,0 1-8-16,3 5 8 0,-4 4-8 0,1 9 10 15,-4 3-10-15,0 7 10 0,-3 9-10 0,-4 9-12 0,4 1 2 16,-4 12 1-16,0 0 9 0,-4 12 9 0,8 4-1 15,0 6-8-15,-1 9 8 0,4 7-8 0,-3 6 0 16,7 6 0 0,3 6-21-16,7 4-8 0,7 5-2 0,4 4 0 0,11-3 31 0,6 3 0 0,8-13 0 0,10 4 0 15,10-10 0-15,5 0-20 0,6-12 2 0,4-7 1 16,3 0-2-16,7-9 0 0,8-9 0 0,3-4 0 31,0-9-21-31,0-9-4 0,3-4 0 0,-3 1-1 16,0-10-15-16,0 6-2 0,0-6-1 0,-3-6-725 0,6 2-144 0</inkml:trace>
  <inkml:trace contextRef="#ctx0" brushRef="#br0" timeOffset="142875.646">31200 15363 2016 0,'0'0'89'0,"-7"0"19"16,0 0-87-16,3-3-21 0,-7 3 0 0,11 0 0 0,0 0 108 0,0 0 16 16,-7-6 4-16,7 6 1 0,0 0-53 0,0 0-10 15,11 9-2-15,0 1-1 0,-4-1-39 0,0 4-7 16,-4-1-1-16,4 7-1 0,-3 6-15 0,-4 3 9 15,-11 4-9-15,4-1 8 16,7 13-8-16,-3 6 12 0,3 7-12 0,0 5 12 0,3 7-12 0,1-3 12 16,-4 3-12-16,0 3 12 0,0-3-4 0,0-3 0 15,-4-3 0-15,4-4 0 0,-3-12-8 0,3-3 0 16,3-6 0-16,-3-4 8 16,-3-15-27-16,3-3-5 0,0 0-2 0,0-13 0 15,0-3-78-15,0 0-16 0,-7-10-4 0,0 1 0 16,-1-10 33-16,-2 0 7 0,-1-6 0 0,-3 6 1 0,4-6 62 0,-1 7 12 15,0-1 9-15,4 3-12 0,0-3 49 0,4 10 10 16,-4-1 1-16,3 1 1 0,1 0-29 0,3 2-7 16,-4-2-1-16,4 3 0 0,-3 6 28 0,3 0 6 0,21-3 1 0,-11 6 0 15,-10-3-6-15,0 9-1 0,14 7 0 0,-10-1 0 16,-4 4-6-16,4 9-2 0,-1-2 0 0,4 2 0 16,0 0-3-16,0 6-1 15,0-5 0-15,4 5 0 0,-1 1-11 0,1-1-2 0,-4-6-1 0,4 1 0 16,-1 2-14-16,-3-9 8 0,4 3-8 0,-1 0 0 15,1-12 8-15,0-4-8 0,-1-3 0 0,-3-3 9 16,4-6-9-16,3-3 0 0,-3-13 9 0,3-6-9 16,0-3 11-16,0-10-3 0,0-12 0 0,4 3 0 15,-1-6 0-15,8-1 0 0,0 1 0 0,3-3 0 16,0 2-117 0,4 1-24-16,-4-6-5 0</inkml:trace>
  <inkml:trace contextRef="#ctx0" brushRef="#br0" timeOffset="173140.235">27996 7850 633 0,'4'6'56'0,"-4"4"-44"0,0-1-12 0,0-3 0 16,0 4 184-16,0-10 34 0,0 0 7 0,0 0 2 16,0 0-157-16,0 0-31 0,0 0-7 0</inkml:trace>
  <inkml:trace contextRef="#ctx0" brushRef="#br0" timeOffset="190057.032">27591 10202 864 0,'-21'-16'76'0,"10"7"-60"16,4 2-16-16,0-2 0 0,0 6 259 0,0-3 49 15,3 3 9-15,1 3 3 16,3 0-170-16,-4-7-34 0,-3 7-6 0,7 0-2 0,0 0-19 0,0 0-4 0,0 0-1 0,0 0 0 15,0 0-57-15,11 0-12 0,-1 7-3 0,11 2 0 16,4-6-12-16,3 3 0 16,8 4 0-16,6-1 0 0,-3 1 0 0,7-1-10 0,-4-3 10 0,4-3-12 15,-4 7-7-15,-3-10-1 16,3 6-1-16,4-6 0 0,-3 0 33 0,-5 0 8 0,5 0 0 0,-5-6 1 16,1 6-21-16,4-3 8 0,-5-4-8 0,-6 4 0 15,0-3 0-15,-11 3-10 0,0-3 1 0,-3 2 0 16,-4-2-107-16,-3-3-20 15,-1-1-5-15,-6 4-574 0,-4-3-114 0</inkml:trace>
  <inkml:trace contextRef="#ctx0" brushRef="#br0" timeOffset="190342.712">28282 9964 1422 0,'0'0'63'0,"-7"0"13"0,0 0-61 0,0 0-15 16,0 0 0-16,0 0 0 0,7 0 128 0,0 0 24 15,0 0 4-15,0 0 0 0,0 0-60 0,0 0-13 16,0 0-3-16,0 0 0 0,11 9-47 0,3 0-9 15,0-9-3-15,7 10 0 0,0-4-10 0,0 3-3 16,4-2 0-16,0-4 0 16,3 6 5-16,0 1 1 0,0-1 0 0,8-3 0 0,-5-3 2 0,1 4 1 15,-4 2 0-15,4 1 0 0,-4-4 2 0,0-3 0 16,-3 3 0-16,0-3 0 0,-4 7 9 0,-3-4 3 16,-4-3 0-16,-4 3 0 0,1 4 13 0,-4-1 2 15,-3 1 1-15,-4-1 0 0,-4 0 6 0,-7 7 2 16,-3 3 0-16,-10 0 0 15,-5 12-28-15,-6 0-6 0,-4 10-1 0,-7 6 0 0,-3 3-8 0,-7 7-1 16,-8 6-1-16,-10 15 0 16,0-12-217-16,-4 12-43 0</inkml:trace>
  <inkml:trace contextRef="#ctx0" brushRef="#br0" timeOffset="200987.287">28402 12419 748 0,'-17'-3'67'0,"9"-4"-54"0,1 4-13 0,0-3 0 15,-3-3 56-15,3 9 8 0,0-10 1 0,0 10 1 0,0 0 55 0,-1 0 11 16,5 6 3-16,3-6 0 0,-4 10-31 0,4-1-5 16,-3 4-2-16,6 9 0 0,4 0-36 0,4 3-7 15,0 3-2-15,6 7 0 0,4 2-10 0,1 13-2 16,-1-6-1-16,0 3 0 0,4 0-9 0,-1-3-2 15,5 0 0-15,-1 0 0 0,0 0-28 0,4 0 0 16,-4-7-11-16,0-2 11 0,-3 3-13 0,-4-20 5 16,0 4 8-16,0-3-13 15,1-6-144-15,-1 2-29 0</inkml:trace>
  <inkml:trace contextRef="#ctx0" brushRef="#br0" timeOffset="201205.375">28991 12409 1670 0,'0'0'148'0,"-7"0"-118"0,-3 7-30 0,-4 2 0 16,-1 1 140-16,-2-1 23 0,-4 7 4 0,-8-4 1 15,-2 13-68-15,-5 3-14 0,-2 7-2 0,-1 3-1 16,-4 5-27-16,1 1-4 0,-4 0-2 0,0 10 0 16,4-7-11-16,-4 6-3 0,4-3 0 0,-8-3 0 15,12 3-24-15,2-9-12 0,1 3 10 0,3-10-10 16,1 1-12-16,-1-1-9 0,7-5-2 0,4-10 0 15,0-1-191-15,0-2-38 16,3 9-8-16</inkml:trace>
  <inkml:trace contextRef="#ctx0" brushRef="#br0" timeOffset="207937.127">11285 12551 885 0,'-14'-16'39'0,"11"13"9"0,10-4-39 0,-7-2-9 0,0 0 0 0,-4-1 0 16,-6 1 100-16,10-1 19 0,7 1 3 0,-4 0 1 16,-6-1-10-16,3 4-1 0,7-3-1 0,-7 9 0 15,0 0-59-15,0 0-12 0,10-7-3 0,-3 7 0 16,-7 0 30-16,0 0 5 0,0 0 2 0,0 0 0 16,7 13-10-16,-3-4-3 0,-4 4 0 0,0 2 0 15,4-2-13-15,-1 12-4 0,-6 0 0 0,-1 3 0 0,0 1-14 16,1 11-3-16,3-2-1 0,-7 0 0 0,0-4-7 15,7 7-2-15,0-4 0 0,0 1 0 0,-7 3-7 16,7 0-2-16,0-7 0 0,0 10 0 0,0 0-8 0,0 3-16 16,-4 6 4-16,4-3 1 0,0-2 27 0,0-5 6 15,-10 4 1-15,6 7 0 0,1-10-37 0,-1 0-7 16,-3-1-2-16,0 1 0 0,3-6 35 0,1-4 8 16,-4-8 0-16,0-4 1 0,-4 3-21 0,8-10-15 15,-1-5 3-15,1-1 0 16,-8-6-37-16,4-3-7 0,7 0-2 0,-7-9-1076 0</inkml:trace>
  <inkml:trace contextRef="#ctx0" brushRef="#br0" timeOffset="208540.876">11317 12347 864 0,'-21'0'76'0,"21"0"-60"0,0 0-16 0,0 0 0 16,0 0 97-16,0 0 17 0,0 0 3 0,7 0 1 15,7-3-9-15,-7 3-1 0,-7 0-1 0,11-7 0 16,3 7-46-16,-4 0-9 0,-2 0-1 0,6 0-1 16,10 0-17-16,-3 7-3 0,-13-7-1 0,6 3 0 0,7-3 9 0,4 0 2 15,-4 0 0-15,3 0 0 0,-2 0-13 0,6 6-3 16,0-6 0-16,0 0 0 0,0 3 1 0,1-3 0 15,-1 0 0-15,0 10 0 0,0-10-5 0,1 6 0 16,-5-6-1-16,8 9 0 0,0-9-4 16,-4 0-1-16,4 6 0 0,-1-2 0 0,1-4-2 0,3 0 0 15,-3 0 0-15,4 0 0 16,-1-4-12-16,-3 4 0 0,-1-6-12 0,5 6 12 0,-5 0 0 0,1 0 17 16,-4 6-1-16,8-2-1 0,-5-4-15 0,5 9 0 15,-5-9 8-15,5 9-8 0,-5 1 0 0,5-4 0 16,-1 4 0-16,0-1 0 0,0-3 8 0,1-3-8 15,-4 7 0-15,3-4 0 0,0-6-10 0,0 3-8 16,-3-3-2-16,3-3 0 0,4 3 36 0,-4-6 6 0,1 6 2 16,-1-3 0-16,4-4 12 0,-4 4 4 0,4 3 0 15,0-6 0 1,-4 6-56-16,0 0-12 0,-3 0-1 0,3 0-1 0,1 0 30 0,-1 0 0 0,0 0 0 16,0 6 0-16,-3-3 20 0,7-3 8 0,0 0 0 0,0 0 1 15,-1 0-29-15,1 0 0 0,-4-3 0 0,4-3 0 16,-3 3-14-16,-1-3-9 0,0 6-1 0,0-10-1 15,1 4 40-15,-1 3 8 0,-3-4 1 0,3 7 1 16,0 0-37-16,4 0-8 0,-7 0-2 0,3 0 0 16,-3 7 22-16,0-7-9 0,-4 3 9 0,-4 3 0 15,1-3-38-15,-4 4-1 16,1-7 0-16,-1 6 0 16,-4-3-19-16,4-3-4 0,-3 0-1 0,3-3 0 0,-3-3-37 0,3-1-7 0,0 4-1 15,0-3-1-15,-3-4-33 0,3 7-6 16</inkml:trace>
  <inkml:trace contextRef="#ctx0" brushRef="#br0" timeOffset="208855.032">14937 12397 460 0,'-7'22'20'0,"7"-16"5"16,0-6-25-16,0 10 0 0,0-10 0 0,0 9 0 0,0 0 248 0,0-2 45 0,0-4 9 0,0 6 2 15,0 1-171-15,0-1-33 0,0 4-8 0,3-1 0 16,1 4-36-16,-4-4-8 0,3 13 0 0,4 4-1 16,-3 2-18-16,3 0-3 0,-4 10-1 0,4-3 0 15,-3-4 10-15,-1 10 1 0,1-6 1 0,-1 6 0 16,-3 3-9-16,-3 3-3 0,-1-3 0 0,1 6 0 15,-1 0-13-15,-6 1-2 0,-1-4-1 0,1-3-715 16,-4-3-143-16</inkml:trace>
  <inkml:trace contextRef="#ctx0" brushRef="#br0" timeOffset="209558.028">11190 13560 1537 0,'0'0'68'0,"0"0"14"0,0 0-66 0,0 0-16 0,0 0 0 0,0 0 0 16,0 0 82-16,0 0 13 0,0 0 2 0,0 0 1 15,11 7-33-15,-11-7-6 0,0 0-2 0,0 0 0 16,10 0-36-16,-3 3-7 0,0-3-2 0,4 6 0 16,0-3-12-16,3-3 0 0,3 0 0 0,-3 6 0 15,1-6 0-15,6 3 0 0,10-3-8 0,-2 7 8 16,-1-7 0-16,0 0 0 0,14 0 0 0,1 6 0 15,-1-6 0-15,-3 3 0 0,7-3 0 0,-4 0 9 16,0 0-9-16,1 6 10 0,3-6-10 0,3 4 10 0,0-4-2 16,4 0 0-16,0 0 0 0,7 0 0 0,-7 0 0 0,-3 0 0 15,2 6 0-15,5-6 0 0,3 3-8 0,0-3 0 16,-7 0 9-16,3 6-9 0,1-3 11 0,3 4-3 16,-7-4 0-16,7 3 0 0,-4-6 3 0,4 9 0 15,-4 1 0-15,4-1 0 0,-3 1 4 0,-1-1 1 16,4-3 0-16,0 4 0 0,-7-1 1 0,0 1 1 15,7-4 0-15,-4-3 0 0,-3 3-2 0,4-3 0 16,3-3 0-16,0 0 0 0,-4 0-3 16,4 0-1-16,-7-3 0 0,4-3 0 0,-1 3 20 0,4-3 4 15,0-4 1-15,3 1 0 0,-3 3-37 0,0-4-20 16,-3 7 3-16,3-6 0 0,-11 2 17 0,4-2 0 0,0 6 8 16,0-4-8-16,-4-2 10 0,-3 9-10 15,4-6 10-15,-5 6-10 0,-2 0 10 0,-4 0-10 0,-4-3 10 0,0-4-10 31,0 7-117-31,-6 0-30 0,24-9-5 0,-18 0-2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15:26.588"/>
    </inkml:context>
    <inkml:brush xml:id="br0">
      <inkml:brushProperty name="width" value="0.05292" units="cm"/>
      <inkml:brushProperty name="height" value="0.05292" units="cm"/>
      <inkml:brushProperty name="color" value="#FF0000"/>
    </inkml:brush>
  </inkml:definitions>
  <inkml:trace contextRef="#ctx0" brushRef="#br0">1916 7703 1267 0,'0'0'112'0,"0"0"-89"15,0 0-23-15,0 0 0 0,0 0 0 0,0 0 0 0,0 0 0 0,0 0 0 16,0 0 0-16,0 0 0 0,0 0 0 0,0 0-372 15,0 0-78-15</inkml:trace>
  <inkml:trace contextRef="#ctx0" brushRef="#br0" timeOffset="2791.812">21809 8408 230 0,'0'0'20'0,"7"0"-20"0,3 0 0 0,-3-6 0 16,0 6 132-16,8 6 23 0,-1-6 4 0,3 3 1 16,-3 4-128-16,4-4-32 0,7 6 0 0,-1 1 0 15,1 5 29-15,0-5 0 0,0-1 0 0,6 7 0 16,12-7 5-16,-12 0 1 0,-2 1 0 0,2-1 0 16,8 1 23-16,0-10 5 0,3 0 1 0,1 0 0 0,-5 0 0 0,1-3 0 15,4-7 0-15,-1-6 0 0,-7 7-32 0,8-10-5 16,2 0-2-16,-2-6 0 0,-12 0-4 0,5 3-1 15,3-3 0-15,-1 0 0 0,-6-3 14 0,-4 3 2 16,-3-10 1-16,-4 4 0 0,-3-3-5 0,-4-10 0 16,0 0-1-16,-3 0 0 0,-4-3-13 0,-4-3-2 15,-3-4-1-15,-3 7 0 16,-11 0-6-16,3-3-1 0,-7 6 0 0,-3-3 0 0,-7-3 0 0,-4 12 0 16,4-6 0-16,-4 10 0 0,4 3-8 0,0-1 8 15,0 4-8-15,3 9 8 0,0 0-8 0,1 4 8 16,-8 5-8-16,4 4 8 0,-1 3 9 0,1 3 2 15,-11 3 0-15,0 3 0 0,4 4-9 0,-4 5-2 0,4-2 0 16,0 3 0-16,-4 2-8 0,0 7 0 0,-3-6 0 0,-4 6 0 16,0-3 0-16,0 3 0 15,8 4 0-15,-1 5 8 0,-4-9-8 0,5 10 0 0,-1-7 0 0,3 10 0 16,12-4 0-16,-8 10 0 0,0 3 0 0,8 3 0 16,6-6 0-16,4-6 0 0,-7 6 0 0,0 3 8 15,6-13-8-15,1 10 12 0,11-6-12 0,-1 2 12 16,1 4-12-16,10-3 0 0,3 12 0 0,-3-2 0 15,-7-4-9-15,11-4 9 0,14-5-12 0,-4-3 12 16,0-1-164-16,0-6-27 16</inkml:trace>
  <inkml:trace contextRef="#ctx0" brushRef="#br0" timeOffset="3425.785">21671 9973 518 0,'-21'6'46'0,"17"-3"-37"16,-3 4-9-16,11-4 0 0,3 3 85 0,0 3 15 0,-3 1 4 0,6-1 0 16,8-3-29-16,-1 4-6 0,-2-7-1 0,6 6 0 15,3-2 0-15,8-7 0 0,3 6 0 0,4-12 0 16,-3 6-10-16,2-7-2 0,12-2-1 0,-8 0 0 15,0-1-21-15,4-9-4 0,11 4-1 0,-1-4 0 16,-6 0-5-16,2 0 0 0,-2-6-1 0,3-3 0 16,-4 3 4-16,-3-3 1 0,-7-7 0 0,3 1 0 15,-3-4-3-15,0 4 0 0,-8-10 0 0,-2 0 0 16,-8 6-4-16,0-6-1 0,0 7 0 0,-3 2 0 16,-8 1 2-16,1 2 0 0,-4 1 0 0,-3 0 0 15,-4-1-6-15,-7-2 0 0,-8 5-1 0,1-5 0 0,-7 6-1 16,-4-10 0-16,-10 0 0 0,-4-2 0 0,4 5-6 0,-4-2 0 15,-7 8-8-15,1-5 12 0,-5 9-3 0,-3 6-1 16,0 0 0-16,-3 3 0 0,-4 13 12 0,7-3 3 16,7 6 0-16,-3 9 0 15,-1 1-1-15,1 6 0 0,0 12 0 0,-4 6 0 0,3 4-12 0,1 6-2 16,0 6-8-16,3 3 12 0,7-6-12 0,-3 4 0 16,3-4 0-16,3 15 0 0,5-8-10 0,2 8 2 15,1 1 0-15,7 0 0 0,7-10 8 0,7-6 0 16,0 3 0-16,7 4 8 0,7-11-8 0,3-5 0 15,12 6 0-15,-1 3-8 0,-4-3 8 0,12-10 0 16,13 4 0-16,4-3 0 16,3-7-141-16,4-3-27 0</inkml:trace>
  <inkml:trace contextRef="#ctx0" brushRef="#br0" timeOffset="10559.384">1767 7609 172 0,'-10'-4'8'0,"10"4"1"0,0 0-9 0,0 0 0 15,0-6 0-15,0-3 0 0,0 9 73 0,0 0 13 16,0 0 2-16,0 0 1 0,-7 0-49 0,7 0-11 16,7-3-1-16,3 3-1 0,-10 0 44 0,0 0 9 15,11-7 1-15,-7 7 1 0,10 0 1 0,-4 7 0 16,1-4 0-16,-1-3 0 0,1 0-23 0,-4 0-5 15,0 0-1-15,7 6 0 0,-14-6-30 0,0 0-5 16,0 0-2-16,11 3 0 0,-1-3-1 0,1 6 0 0,3-2 0 16,-3-4 0-16,-4 9-7 0,3-9-1 0,1 6-8 0,3-6 12 15,4 10 14-15,-4-10 2 0,-4 6 1 0,4-3 0 16,-3-3 7-16,3 9 0 0,-3-9 1 16,-1 0 0-16,4 7-17 0,-3-4-4 0,3-3-1 15,-3 0 0-15,-1 6-7 0,4-6 0 0,-3 3-8 0,0-3 12 16,-4 0-12-16,10 7 0 0,-6-7 8 0,-4 3-8 15,3-3 0-15,1 0 9 0,3 0-9 16,4 6 8-16,-11-6-8 0,10 0 0 0,-9 0 0 0,9 0 0 16,1 0 0-16,3 0 0 15,-7-6 0-15,7 6 0 0,-7 0 0 0,0-3 0 0,4 3 0 0,-4 0 0 16,7 0 0-16,-6 0 0 0,-1-7 0 0,0 7 0 16,7 0 0-16,-11 0 0 0,5 0 0 0,-1 0 8 15,-4 0-8-15,4 0 0 0,-3 0 0 0,0 0 0 16,3-3 0-16,-4 3 0 0,1 0 0 0,3-6 0 0,-3 6 0 15,3 0 0-15,-4 0 0 0,4 0 0 0,4 0 0 0,-4 0 0 16,0 0 0-16,7 6 8 0,-7-6-8 0,1 3 0 16,2-3 0-16,-3 7 0 0,4-4 0 0,3 3 0 15,-7-6 0-15,7 9 0 0,-6-9 0 16,6 0 0-16,-7 7 0 0,7-4 8 0,-7-3-8 0,7 0 0 16,-7 0 0-16,-3 6 0 0,7-6 0 0,-1 0 0 15,-3-6 0-15,0 6 0 0,1 0 0 0,2 0 0 16,-3 0 0-16,-3 0 0 0,3 0 0 0,0 0 0 15,4 6 0-15,-4-6 0 0,0 3 0 0,7-3 0 16,-7 0 0-16,7 6 0 0,-3-2 0 0,3-4 0 16,0 9 0-16,4-3 0 0,0-6 0 0,-1 10 0 15,-6-10 0-15,10 9 0 0,-10-3 0 0,3-3 0 16,0 4 0-16,-7-4 0 0,4-3 0 0,3 0 0 0,0 6 0 16,-6-6 0-16,-1 0 0 0,3 0 0 0,1 0 0 0,-4 0 0 15,4 0 0-15,-1 0 0 0,1 0 0 0,-4 0 0 16,7 3 0-16,-3-3 0 0,3 0 0 0,4 0 0 15,-1 7 0-15,1-4 0 16,0-3 0-16,-1 6 0 0,-2 0 0 0,-1-3 0 0,4 4 0 0,-8-4 8 16,1-3-8-16,6 6 0 15,-6-6 0-15,0 3 0 0,6-3 0 0,-6 0 0 0,3 0 0 0,0 0 0 16,-3 0 0-16,3 0 0 0,0 0 0 0,4 0 0 16,-11 0 0-16,7 0 0 0,-3-3 0 0,7 3 0 15,-4 0 0-15,4 0 0 0,-4 0 0 0,-4 0 8 16,5 0-8-16,-1-6 0 0,3 6 0 0,1 0 0 15,-4 0 0-15,7 0 0 0,-6-3 0 0,2-4 0 16,1 7 0-16,-4 0 0 0,4-3 0 0,0-3 0 0,-8 6 0 16,8 0 0-16,3 0 0 0,-3-6 0 15,0 6 0-15,-1-3 0 0,-6 3 0 0,10 0 0 0,0-7 0 0,4 7 0 16,-14-3 0-16,3-3 0 16,0 3 0-16,7-4 0 0,-3 7 0 0,7-3 0 15,-8-3 0-15,1 6 0 0,0 0 0 0,-1 0 0 0,1 0 0 0,0 0 0 16,-4 0 0-16,4 0 0 0,-4 0 0 0,4-3 0 15,-1 3 0-15,1 0 0 0,3-6 0 0,-3 6 0 16,7 0 0-16,-8 0 0 0,12 0 0 0,-12 0 8 16,5 0-8-16,-1 0 8 0,0 0-8 0,0 0 0 15,-3 0 0-15,3 0 0 0,-3 0 0 0,0 0 0 0,-1 0 9 16,1 0-9-16,0 0 0 0,-1 0 0 0,1 0 0 0,7 0 0 16,-8 0 0-16,1 0 0 0,3 0 0 15,4 0 0-15,-11 0 0 0,7 0 0 0,1 0 0 0,-1 0 0 16,0 0 0-16,4 0 0 0,-7-7 0 15,3 7 0-15,-3-3 0 0,6 3 0 0,-6 0 0 0,3 0 0 16,-7 0 0-16,4 0 0 16,3-6 0-16,0 6 0 0,-3 0 0 0,0 0 8 15,3 0-8-15,4 0 0 0,-4-3 0 0,4 3 0 16,3 0 0-16,-7 0 0 0,4-6 0 0,-4 6 0 16,4 0 8-16,-4 0-8 0,4 0 0 0,-7 0 0 0,3 0 0 0,4 6 0 15,-8-6 0-15,5 3 0 0,-5-3 0 0,1 0 0 16,3 0-8-16,-3 0 0 0,3 0 0 0,4 0 0 15,-7 0 8-15,3 0 14 0,4 0-3 0,-4 0-1 0,4 0-10 16,3 0-14-16,-11 0 3 0,8 0 1 0,-4 0 10 0,4 0 0 16,0 0 0-16,3 0 0 15,-3 0 0-15,0 6 11 0,-1-6-3 0,1 3 0 0,0 4-8 0,0-7 0 16,3 6 0-16,0-3 0 0,-6-3 8 0,2 6-8 16,-3-3 12-16,4-3-4 0,-4 0-8 0,1 7 0 15,-1-7 0-15,0 0-11 0,4 3 11 16,-4-3 0-16,4 0 0 0,-4 6 8 0,4-6-8 0,-4 3 0 15,4-3 0-15,3 0 0 0,0 7-8 16,1-7-4-16,-5 3 0 0,5-3 0 16,-5 6 20-16,-2-6 3 0,2 6 1 0,-2-3 0 0,2-3 6 0,-9 7 2 15,2-4 0-15,4 3 0 0,1-3-20 0,-1-3 0 0,0 6 0 16,4-2 0-16,-4-4 0 0,-7 0 0 16,4 6 8-16,3-6-8 0,0 3 0 0,-3-3 0 0,7 0 0 0,0 0 0 15,-4 6-17-15,14-6-1 16,-10 0 0-16,0 3 0 0,-1-3 36 0,1 7 7 0,-4-7 2 0,4 0 0 15,-4 0-27-15,4 0 0 0,0 0 0 0,0 0 0 16,-1-7 0-16,5 4-11 0,-5 3 3 0,5-6 0 16,-8-3 8-16,4 5 0 0,-1-2 0 0,5 3 0 15,-8-3 0-15,4 3 0 0,-4-4 0 0,4 7 0 16,3-3 0-16,0-3 0 0,0 6 0 0,1 0 0 16,-1-6 0-16,4 3 0 0,-4 3 0 0,0-7 0 15,1 7 0-15,-1 0 0 0,0 0 0 0,-3-3 0 16,0 3 0-16,-8-6 0 0,5 3 0 0,-1-4 0 15,-4-2 0-15,1 9 0 0,0-9 0 0,3-1 0 0,0 4 0 16,1-3 0-16,-5 5 0 0,4-2 0 16,4-3-16-16,-7-1-2 0,0 1 0 0,-1 3 0 15,8 3-38-15,-4-4-8 0,-7 7-2 0,4-3-738 16</inkml:trace>
  <inkml:trace contextRef="#ctx0" brushRef="#br0" timeOffset="-201181.8889">1623 11212 1958 0,'0'0'43'0,"0"0"9"0,0 0 1 0,0 0 3 0,0 0-45 0,0 0-11 15,0 0 0-15,0 0 0 0,3 9 28 0,4-9 3 16,0 9 1-16,11-9 0 0,-4 7-20 0,0-4-3 16,7-3-1-16,4 0 0 0,10 6-8 0,-6-3 8 15,13 3-8-15,-3-2 8 0,0 5-8 0,42 13 0 16,-21-10 0-16,-32-2 8 0,4-4-8 0,-4-3 0 16,14 4 0-16,8-4 0 0,13-3 21 0,-3 0-1 15,-3-10 0-15,-8 7 0 0,-3-13 12 0,-4 7 3 16,0-10 0-16,8 0 0 0,-11-6-7 0,3 0-2 0,0-6 0 15,1-4 0-15,-8-5-10 0,-7 8-3 0,-3-8 0 0,-4 2 0 16,-7 3-1-16,-3 1-1 0,-1-4 0 0,-10 4 0 16,-7-4 3-16,-7 4 1 0,-7-10 0 0,-7 0 0 15,3 6 8-15,-10 1 1 0,3-4 1 0,0 9 0 16,-3 1-11-16,0 3-2 0,-1 0-1 0,1 3 0 16,0 0-11-16,3 6 8 0,4 0-8 0,-11 3 8 15,-3 7-8-15,3-1 10 0,4 7-10 0,-1-3 10 16,1 12-2-16,0-3 0 0,0 7 0 0,3-4 0 15,0 10-8-15,-7-4 0 0,8 7 0 0,-5-3 0 16,-3 3 0-16,4 6 0 0,-14-6 0 0,3 9 0 16,7-3 0-16,-7 0 0 0,7-3 0 0,4 0 0 31,0-3-18-31,-25 18-9 0,14-12-1 0,32-15-1 0,0-1 55 0,3 1 11 0,1 5 3 0,-4-2 0 0,3 2-32 0,-3 1-8 16,7-3 0-16,3 5 0 15,-6 8 0-15,6-1 0 0,-6-3 0 0,10 9 0 0,-7-3 0 0,7 10 0 16,0 6 0-16,7 0-8 0,-4-7 8 0,4 7 0 15,-3 0 0-15,-4-6 0 0,-11-4 0 0,8 1 0 16,6-7 0-16,8-3 0 16,-8 0-32-16,18-3-4 0,11-6 0 0,3-1-1 15,-6-2-110-15,2-4-21 0,-2-2-5 0</inkml:trace>
  <inkml:trace contextRef="#ctx0" brushRef="#br0" timeOffset="-199213.927">318 10613 1267 0,'0'0'56'0,"0"0"12"0,0 0-55 0,0 0-13 16,0 0 0-16,0 0 0 0,0 0 50 0,10-7 7 15,1-2 2-15,3 6 0 0,0-10-25 0,7 10-5 16,-7-6-1-16,7-1 0 0,-7 1-1 0,8-1-1 15,-8 1 0-15,7-3 0 0,-7 8-9 0,7-2-1 16,-7 3-1-16,0-3 0 16,-3 6 29-16,3 0 5 0,-3 6 2 0,-1-3 0 0,1 3-31 0,-8 4-5 15,1 9-2-15,3 6 0 0,-4 0 31 0,-3 3 5 16,0 0 2-16,-3 10 0 0,3-4-31 0,-7 1-7 16,3 2-1-16,1-2 0 0,-4 3-12 0,3-4 9 15,-6 7-9-15,6-3 8 0,-3-4-8 0,4 4 0 16,-4-1 0-16,3-2 0 0,4-7 0 0,-4-3 0 15,-3 0 0-15,7-6 0 16,0 0-128-16,-3-4-19 0,3-2-3 0</inkml:trace>
  <inkml:trace contextRef="#ctx0" brushRef="#br0" timeOffset="-198946.078">857 10773 1011 0,'0'21'44'0,"0"-11"11"0,-3 6-44 0,-4 9-11 0,3-7 0 0,-3 11 0 16,4 5 64-16,-1 1 10 0,-3 2 2 0,7 1 1 16,7-4-41-16,-3-5-8 0,6 2-1 0,4-12-1 15,-3-7-26-15,3 1 0 0,7-10 0 0,-7-3 0 16,7-16-17-16,-6 4 1 0,9-13 0 0,-10 0 0 16,4 3 16-16,-4-13-8 0,-3 10 8 0,-4-3 0 15,3 3 25-15,1-3 12 0,-11 3 3 0,7 6 0 16,-7-6 30-16,0 12 6 0,-7-3 2 0,3-2 0 0,-6 8 13 15,-1-6 2-15,-3 7 1 0,-7 6 0 0,7-3-49 16,-7 3-9-16,7 3-3 0,-8 0 0 0,5 3-41 0,-4-3-9 16,-1 6-2-16,8-3 0 15,0-3-160-15,4 0-32 0,-1 0-6 0</inkml:trace>
  <inkml:trace contextRef="#ctx0" brushRef="#br0" timeOffset="-198676.274">1097 10365 1551 0,'-10'9'68'0,"6"1"16"0,4-4-68 0,-7 3-16 0,3 1 0 0,-6 9 0 16,-1-4 123-16,1 4 21 0,3 0 4 0,-11 9 0 15,11-3-88-15,-4-6-19 16,1 0-3-16,-1-3-1 0,8 2-27 0,-4-8-10 0,7-1 0 0,0-3 9 16,0-6-9-16,0 0 0 0,0 0 0 0,10 0 0 15,1 0 0-15,-1-6 0 0,1 3 0 0,-4-3 0 16,0-4-12-16,7 1 1 0,-10 6 1 0,6-10 0 15,1 10 10-15,-1-6 12 0,1 2-2 0,-7-2-1 16,6 0-18-16,1-1-4 0,3-5-1 0,-4 5 0 16,1-2-4-16,0-4-1 0,3-3 0 0,0 3 0 15,-4 4-10-15,1-4-3 16,3 1 0-16,-3 2 0 0,3-6-24 0,-4-3-6 16,1 3-1-16</inkml:trace>
  <inkml:trace contextRef="#ctx0" brushRef="#br0" timeOffset="-198407.5609">1492 10139 1029 0,'0'13'45'0,"0"-4"11"0,-10 0-45 0,6 13-11 16,-6 0 0-16,3 3 0 0,-8 10 108 0,1-1 19 15,4 4 4-15,-11 9 1 0,3 3-22 0,-3 7-4 16,-4 5-1-16,4 1 0 0,-4 6-23 0,8-6-5 15,-15 6-1-15,7 3 0 0,-7-6-53 0,8-3-11 16,6 6-3-16,-7-7 0 0,4-5 15 0,0-4 2 16,7-3 1-16,0-12 0 0,0-4-38 0,3 1-7 15,0-16-2-15,8 6 0 16,-4-13-143-16,3-2-29 0,4-1-5 0,0-9-2 16,0 0-27-16,11-9-6 0</inkml:trace>
  <inkml:trace contextRef="#ctx0" brushRef="#br0" timeOffset="-198228.862">1263 11027 230 0,'0'0'20'0,"0"0"-20"0,-7 9 0 0,7 7 0 16,0 2 230-16,-4 8 42 0,-3 2 8 0,4 6 1 16,3 1-124-16,-4-1-25 0,-3-2-4 0,4 2-2 15,3 1-43-15,0-7-9 0,10-9-2 0,-3-1 0 16,11-2-46-16,-4-6-10 0,7-1-1 0,-3-3-1 16,3-6-14-16,0-6 0 0,-7 3-12 0,7-7 12 15,-6-5-15-15,-5-1 4 0,-6 7 1 0,6-1 0 16,1 1 10-16,-11-1 0 0,0 1 8 0,0 9-8 15,0-9 0-15,0 9 0 0,-11-7 0 0,-10 7 0 16,7 7-123-16,0-4-22 0</inkml:trace>
  <inkml:trace contextRef="#ctx0" brushRef="#br0" timeOffset="-197669.8789">325 12337 633 0,'0'0'56'0,"3"-9"-44"15,1-1-12-15,6 1 0 0,1 3 258 0,-1-7 50 0,4 4 9 0,1-1 3 16,-5 4-212-16,1-3-41 16,3 9-9-16,-4-6-2 0,1 6-38 0,-7 6-8 0,3-6-2 0,-7 0 0 15,10 9-8-15,-6-3 12 0,-4 4-12 0,0-1 12 16,0 4-12-16,0-4 0 0,0 7 0 0,-4-7 0 15,-6 10 0-15,3-3 0 0,-8 3 0 0,1 9 0 16,0-6 0-16,-7 0 0 0,-4 3 0 0,1 0 0 16,-1-3 0-16,0 3 0 0,1-6 0 0,2 0 0 15,1-4-20-15,7 4 0 0,0-10 0 0,3-2 0 16,1-4 32-16,-1-3 6 0,8 0 2 0,3 0 0 16,3-10-40-16,4 1-8 15,0-10-2-15,11 4 0 0,-4-4-8 0,11 0-2 16,0 0 0-16,10 3 0 0,-3-5 0 15,-4-1 0-15,7 0 0 0,-7-3 0 0,1 9 20 0,-5-3 4 0,1 0 1 0,-7 4 0 0,3 2-6 16,0 4-2-16,-7 2 0 0,7-2 0 16,-14 9 31-16,11 0 7 0,-11 0 1 0,11 6 0 0,-15-3 7 0,8 7 1 15,-1-1 1-15,-6 1 0 0,3 5 13 16,-4 4 2-16,8-3 1 0,3-4 0 0,-3 4-17 0,-1-7-4 16,4 7-1-16,7-13 0 0,-3 7-19 0,3-10 0 15,4 0 0-15,-4 0 0 0,-3-10-12 0,3 1 1 16,-10-10 0-16,10 3 0 0,-14-3 1 0,10 1 0 15,-13-1 0-15,7 3 0 0,-11-3 10 0,0-6 0 16,0 13 0-16,0-7 0 0,-4 3 14 0,-3 1-2 16,-7 2 0-16,3-3 0 0,-3 7 3 0,0-1 0 15,-7 1 0-15,-4 0 0 0,4-1-15 0,-7 1-10 16,-4-1 2-16,11 4 0 16,-4-3-40-16,8 2-8 0,-1 7-2 0</inkml:trace>
  <inkml:trace contextRef="#ctx0" brushRef="#br0" timeOffset="-197440.9799">953 11883 1479 0,'0'0'65'0,"0"9"15"0,0 0-64 0,0 7-16 0,0-6 0 0,0 5 0 16,0-2 109-16,0 2 19 0,0 1 4 0,0-3 1 16,0-4-87-16,3 0-18 0,4-2-3 0,-7-7-1 15,4 0-35-15,6 0-7 0,1-7-2 0,3 4 0 16,-4-6-8-16,1-7-3 0,0-3 0 0,-4 4 0 15,0-4-5-15,3-6 0 0,-6 12-1 0,6-6 0 16,-10 4 37-16,4-4 18 0,3 3-2 0,-7 7 0 0,0-4-8 16,-7-2-8-16,7 8 12 0,-4-2-12 0,-6 0-11 0,10 9-9 15,-11-10-1-15</inkml:trace>
  <inkml:trace contextRef="#ctx0" brushRef="#br0" timeOffset="-197210.973">1418 11641 1814 0,'-17'38'80'0,"13"-13"17"0,-7-6-77 15,-3 15-20-15,0 1 0 0,-7 9 0 0,0-7 122 0,3 17 21 16,-6-1 4-16,-8 16 1 0,4-3-43 0,-4-4-8 0,4 7-1 0,-4 3-1 16,-3-3-41-16,6 4-8 0,-2 2-2 15,2 3 0-15,-6-6-29 0,10 1-7 0,-10-5 0 0,3-5-8 16,8-6 0-16,6-7-22 0,-10-6 3 0,10-7 1 31,8-12-52-31,6-6-10 0,-3-3-3 0,3-13 0 16,4-3-138-16,0-3-28 0,4-13-6 0</inkml:trace>
  <inkml:trace contextRef="#ctx0" brushRef="#br0" timeOffset="-196976.622">1182 12598 1472 0,'10'22'32'0,"-6"-10"8"0,-4 4 0 0,0 3 1 0,-4-1-33 15,4 11-8 1,0-4 0-16,4-6 0 0,3 6 95 0,-7-7 17 0,11-2 3 0,-4-3 1 0,10-7-70 0,-3 3-14 16,-3-9-2-16,7 0-1 15,3-6-21-15,0 3-8 0,-7-13 0 0,-3 7 0 0,3-10 0 0,0 10-10 16,-7-7 0-16,3-3 0 0,-6 10 10 0,-4-10 0 16,4 13 0-16,-4-7-8 0,-4-3 46 0,-7 7 10 15,8 0 1-15,-8 2 1 0,4 4-19 0,0-3-4 16,-10 3-1-16,2-4 0 0,1 4-26 0,0-3 0 15,-7 3 0-15,7-3-664 16,-4 6-127-16</inkml:trace>
  <inkml:trace contextRef="#ctx0" brushRef="#br0" timeOffset="-196525.345">1651 12836 691 0,'11'16'30'0,"-1"-13"7"0,11 6-29 0,-7-9-8 0,11 6 0 0,0-6 0 15,0 0 281-15,3-6 55 0,4-3 12 0,3-1 1 16,0-5-225-16,0 2-46 0,1-12-9 0,-1 0-1 16,-3 3-27-16,-1-9-5 0,5-1 0 0,-1-9-1 15,-7 7 1-15,4-4 0 0,-7 1 0 0,-1-7 0 16,1 9 0-16,-4-2 0 0,-3-7 0 0,3 0 0 16,0 6-19-16,-7-2-3 0,0 2-1 0,0 3 0 15,-3-2-13-15,0 12 11 0,-1-4-11 0,1 4 10 16,-11 7-10-16,3-1 0 0,-6 3 9 0,3-3-9 15,-11 10 13-15,4-10-1 0,-7 10-1 0,0-7 0 16,0-3-3-16,-11 10 0 0,0-7 0 0,-6 3 0 16,6-2-22-16,-10-1-5 0,-1 4-1 0,1-4 0 0,-4 3 56 15,4 1 10-15,0 2 2 0,0 10 1 0,-1-3-22 0,8 6-5 16,-7 4-1-16,10 2 0 0,-7 7-21 0,4-4 9 16,3 7-9-16,-6 12 0 0,6-9 0 0,0 13 0 15,1-1 0-15,-1 4 0 0,0 6 0 0,11 0-12 16,-4 3 12-16,4 3-12 15,4-3 12-15,-1-3 0 0,11 6 0 0,0-3 0 0,0-3 0 0,7 3 0 16,7-3 9-16,7 9-9 0,-6-9 0 0,9 0 0 16,8-6 0-16,0-4-10 0,3 1 10 0,7-10 0 15,1-6 0-15,10-1-8 0,-11-5 8 0,11 0 0 16,-4-4 0-16,11-6 0 16,0-6-200-16,-10-3-45 0</inkml:trace>
  <inkml:trace contextRef="#ctx0" brushRef="#br0" timeOffset="-191893.5259">3545 11328 1728 0,'-21'3'153'0,"18"-3"-122"0,-8-3-31 0,1 3 0 0,6 0 45 0,-7-7 3 16,4 7 1-16,0 0 0 16,7 0 35-16,0 0 8 0,-10 0 0 0,10 0 1 0,0 0-35 0,0 0-7 15,0 0-2-15,0 0 0 0,0 0-33 0,14 0-8 16,7 0 0-16,-3 0-8 0,6 0 0 0,8 7 0 16,3-4 0-16,1 9 0 0,-1-2 0 0,0-1 0 15,15 4 0-15,-1-4-9 0,-3 0 9 0,3 7 0 16,11 0 0-16,0-4 0 0,-7-2 0 0,4 2 0 15,3-9 10-15,3 7-10 0,-3-1 0 0,7-2 0 16,-3-4-8-16,3-3 8 0,-7 6 17 0,-4-6 11 16,-3 0 1-16,7 0 1 0,-11-6 3 0,-3 6 1 15,-7-3 0-15,0 3 0 0,-4 0-43 0,0-7-9 16,-3 7-2-16,-4 0 0 0,-7 0 20 0,4 0 0 16,-11 0 11-16,0 0-11 0,0 0 18 0,-6 0-3 0,-8 0-1 0,0 0-793 31,0 0-158-31</inkml:trace>
  <inkml:trace contextRef="#ctx0" brushRef="#br0" timeOffset="-191293.194">3545 12541 1152 0,'-14'0'51'0,"14"0"10"0,0 0-49 0,0-6-12 0,0 6 0 0,0 0 0 16,0 0 133-16,0 0 24 0,0 0 5 0,0 0 1 15,0 0-63-15,0 0-12 0,0 0-2 0,0 0-1 16,0 0-21-16,0 0-5 0,0 0-1 0,0 0 0 16,4 6-22-16,6-6-4 0,1 0 0 0,3 3-1 15,0 4-15-15,11-7-2 0,0 0-1 0,6 0 0 16,5-7-13-16,-1 4 0 0,7-3 8 16,11 3-8-16,-3-4 12 0,2-2 0 0,5 0 0 0,3 6 0 15,0-10-1-15,-7 10-1 0,7-7 0 0,0 1 0 16,0 3-2-16,0-4 0 0,-4 7 0 0,4-3 0 15,-3-3-8-15,-5 9 8 0,5-10-8 0,-8 4 8 16,1 6-8-16,-1-3 10 0,-3-4-10 0,7 4 10 0,-7-3-10 16,3 3 10-16,4-3-10 0,-11 2 10 15,1-2-10-15,-5 6 0 0,1-6-10 0,4 6-752 16,-8 0-150-16</inkml:trace>
  <inkml:trace contextRef="#ctx0" brushRef="#br0" timeOffset="-189424.475">22832 13033 230 0,'-53'54'10'0,"32"-29"2"0,-4 9-12 0,0-2 0 0,-3 8 0 0,3-11 0 16,4 5 197-16,4-6 37 16,6-9 7-16,4 0 2 0,0-10-120 0,7-9-24 0,0 0-5 0,10-3-1 15,8-12-48-15,7-7-9 0,10-10-3 0,7-5 0 16,15-7-24-16,3-3-9 0,0-7 0 0,7 1 9 16,0-6 43-16,10-4 8 0,5 0 1 0,6-3 1 15,4-9 8-15,3 3 2 0,4 6 0 0,6-12 0 16,8-4-22-16,0 4-4 0,4-10-1 0,-1 6 0 15,7 1-17-15,-6 2-3 0,-4-2-1 0,0-1 0 16,0 4 1-16,-11 3 0 0,0 6 0 0,-7-3 0 16,-10 12-1-16,-7 4-1 0,-1 2 0 0,-10 1 0 15,0 9-7-15,-10 6-2 0,-4 4 0 0,-11-1 0 16,0 10-14-16,-6 3-12 0,-8 4 3 0,-7-4-1104 16</inkml:trace>
  <inkml:trace contextRef="#ctx0" brushRef="#br0" timeOffset="-189158.0509">25262 11230 2390 0,'0'0'52'0,"0"0"12"0,7-9 1 0,8 0 3 0,6-1-55 0,7-6-13 16,11-9 0-16,3 7 0 0,0-11 0 0,4 11-12 15,0-8 3-15,0 1 0 0,-4 7 9 0,-3-1-13 0,4 0 5 0,-8 3 8 16,0 4-18-16,-3-4 4 0,0 0 1 15,-4 7 0-15,-4 0 13 0,-2-1 0 0,-5 1-10 0,-3 6 10 16,-10-4 0-16,-4 7 0 0,0 0 0 0,0 0 0 16,-11 10 22-16,-3 5 6 0,0-2 0 0,-7 12 1 15,-7 3-1-15,-4 4 0 0,-7 5 0 0,-7 1 0 16,-7 15-15-16,-7 0-3 0,-3 1-1 0,-4-1 0 31,3 10-133-31,1-4-26 0,-4 4-6 0</inkml:trace>
  <inkml:trace contextRef="#ctx0" brushRef="#br0" timeOffset="-188647.09">23167 12773 1209 0,'0'-15'53'0,"0"5"12"0,0 1-52 0,3-1-13 16,1 1 0-16,-4 3 0 0,0-4 118 0,-4 7 21 0,4-6 4 0,0 2 1 15,-3 4-34-15,3 3-6 0,-7 0-2 16,0 3 0-16,0 4-38 0,-4 2-7 0,1 4-1 0,-8 2-1 16,0 10-16-16,-3-3-3 0,-4 13-1 0,4-1 0 15,0 1-35-15,-7-1 0 0,-4-2-12 0,7 2 3 16,8 1 18-16,-4-7 4 0,-4 0 1 0,7-3 0 15,1 0 2-15,10-9 0 0,0-4 0 0,-4 7 0 16,0-9-16-16,4 5 0 0,7 1 8 0,0-3-8 16,0-4 11-16,-7 7-1 0,4-1 0 0,6-2 0 15,15-4-2-15,0 1 0 0,-1-1 0 0,8 4 0 16,3-10-8-16,0 6 10 0,4-3-10 0,3-6 10 16,1-6-10-16,6 3 0 0,0-6 0 0,11-7 8 15,4-3-37-15,6-6-8 0,8-9-2 16</inkml:trace>
  <inkml:trace contextRef="#ctx0" brushRef="#br0" timeOffset="-184022.294">20380 16201 1515 0,'0'0'33'0,"0"0"7"0,-7 9 2 0,7-9 1 0,0 0-35 0,0 0-8 15,0 0 0-15,0 0 0 0,0 0 52 0,3 6 8 16,1-3 1-16,7 4 1 0,-1-4-52 0,8 3-10 16,-1-6 0-16,8 0 0 0,0-6 38 0,7 3 13 15,-1-4 2-15,5 4 1 0,2-6-26 0,5-7-4 16,-1 7-2-16,4-10 0 0,-4-6 14 0,1 0 2 16,-5-3 1-16,8-10 0 0,-3-6-1 0,2-6 0 15,-2-13 0-15,6 7 0 0,-6-4 1 0,-1 4 0 16,-7-4 0-16,-3-3 0 0,-4 7-31 0,-7-4-8 15,-3 4 0-15,-4 3 0 0,-10 2 24 0,3 4 4 16,-7 10 1-16,-7-7 0 0,-8 3 8 0,-6 3 2 0,-3-5 0 16,-5-1 0-16,-6 6-5 0,-7-6-1 0,-1-3 0 15,-6 3 0-15,0 0-18 0,-4 10-4 0,0-1-1 0,-11 4 0 16,1 6 2-16,3 6 0 0,3 3 0 0,1 7 0 16,3 3-1-16,0 6 0 0,4 12 0 0,-8 1 0 15,8 12-11-15,-1 9 0 0,-2 4 0 0,2 15 8 16,8-6-8-16,0 4 0 0,3 2 0 0,0 0 0 15,7 0 0-15,7 4 0 0,1 2-9 0,3 7 9 16,3-3 0-16,7 0 0 0,1-1-8 0,3-2 8 16,3 3 0-16,4-1 0 0,4 7 0 0,3 4 0 15,7-11 0-15,0 1 0 0,7-10 0 0,4 1 0 16,0-17 0-16,3 7 0 0,7-9 0 0,0-7-10 16,4 0 10-16,3-9 0 0,-3 3 0 0,7-10 0 15,-4-2-132-15,4-4-20 0,0-3-5 16</inkml:trace>
  <inkml:trace contextRef="#ctx0" brushRef="#br0" timeOffset="-183233.1">21975 17925 1900 0,'-36'16'84'0,"22"-10"18"0,7 4-82 0,0-7-20 15,7-3 0-15,0 9 0 0,0 1 0 0,4-4 0 16,6 3 0-16,-3 7-12 0,0-7 12 0,4 4 11 16,10-4-3-16,0 7 0 0,0-7 16 0,4 1 2 15,10-4 1-15,4-3 0 0,3 4 9 0,4-14 3 16,0-2 0-16,4-1 0 0,2-8-1 0,1-7 0 15,-7-10 0-15,7-3 0 0,-3 1 2 0,-1-13 0 0,0 3 0 16,-3-13 0-16,-11 4-9 0,4-13-2 0,0 3 0 0,-4-13 0 16,-6 17-5-16,-8-1-2 15,0 10 0-15,-3-10 0 0,-8 10 0 0,-6-1 0 0,-4 1 0 0,-11-4 0 16,1-2 0-16,-12 6 0 0,-2-1 0 0,-5 7 0 16,1-3-3-16,-4 3-1 0,-10 9 0 0,-4-6 0 15,0 4-2-15,1 2 0 0,-5 4 0 0,-6-1 0 16,-8 7 0-16,4 6 0 0,7 0 0 0,-7 9 0 15,-3 7-28-15,3 6-7 0,3 6-1 0,1 7 0 16,-4 3 42-16,4 12 8 0,-4 0 2 0,3 13 0 16,4-3-32-16,4-1 0 0,-4 13 0 0,4 4 0 15,6 2 0-15,1 4 0 0,10 2 0 0,0 1-10 16,8 0 10-16,3 0-8 0,3-1 8 0,7 17-8 16,4-4 8-16,4 10-10 0,6-4 10 0,8 1-10 0,3-1 10 15,4-2-10-15,-1 2 10 0,8-3-10 16,3-5-11-16,4-11-3 0,0-8 0 0,17-7 0 15,7-7-187-15,1-11-37 0</inkml:trace>
  <inkml:trace contextRef="#ctx0" brushRef="#br0" timeOffset="-182403.113">29743 10268 1972 0,'0'0'88'0,"0"0"17"0,0 0-84 0,7 9-21 15,3-9 0-15,4 9 0 0,8 4 9 0,-1-4-9 0,3 1 12 0,8-1-12 16,0 1 8-16,7-7-8 15,0 3 0-15,6 3 0 0,5-9 38 0,6 0 1 0,1-6 0 16,10 3 0-16,-4-13 10 0,8 7 3 16,-8-10 0-16,8-6 0 0,-4 3-12 0,-4-9-3 0,1-1 0 15,-1-2 0-15,-3-7-1 0,-3 4-1 0,-11-1 0 0,0-6 0 16,-8 10 7-16,-2-10 2 0,-5 6 0 0,-2 0 0 16,-5-2-20-16,-6 2-4 0,0 0-1 0,-4-2 0 15,-4-4-19-15,-3 6 10 0,0-6-10 0,-7 0 8 16,0 0 20-16,-7-3 4 0,-3 3 1 0,-8-3 0 15,0 3-21-15,-3-6-4 0,-3-3 0 16,-1 0-8-16,-3 2 0 0,-1 1 0 0,-2-3 0 0,-1 0 0 16,4 9 10-16,0-3-10 0,-1 12 8 0,-2 1-8 15,2 6 0-15,-2-1 0 0,6 11 0 0,-3-4 0 16,-4 12 0-16,4 1 0 0,-4-1 0 0,0 10 0 16,-3 0-9-16,-7 7 9 0,-1-4 0 0,1 12 0 0,-4-5 0 15,4 15 0-15,-4-6 0 0,4 6 0 16,-1-3-11-16,4 12 11 0,-3 1-10 0,7-1 10 0,-4 4-9 0,4 6 9 15,3-7-8-15,0 7 8 0,4 0 0 16,0 3-10-16,3 3 10 0,4-3 0 0,-4 4-9 16,0-4 9-16,4 6 0 0,4-6-9 0,-4 6 9 0,6 1 14 15,-2-4-3-15,-1-3-1 0,8-3-10 0,-5 0-11 16,8-7 3-16,4 4 0 0,-1-3-4 0,8-1-1 16,3-2 0-16,7-1 0 15,0 4-201-15,11-13-40 0</inkml:trace>
  <inkml:trace contextRef="#ctx0" brushRef="#br0" timeOffset="-181331.5039">31076 11820 1155 0,'-7'16'51'0,"7"-13"11"0,0 6-50 0,4-3-12 16,-1 4 0-16,8-1 0 0,-1 1 70 0,4-1 11 16,4 0 3-16,7-2 0 0,3 2-14 0,7 1-2 15,4-4-1-15,3-3 0 0,4-3-1 0,7 0 0 16,0 0 0-16,-3 0 0 0,6 0-8 0,-7-9-2 16,1-7 0-16,-1 6 0 0,4-2-3 0,0-7-1 15,0-6 0-15,-4 0 0 0,-3 0-6 0,-4-3-2 16,-3-1 0-16,-3 1 0 0,-5-3-13 0,-2 3-3 15,-1-7-1-15,-7 7 0 0,0 0-7 0,0-1-2 16,-7-2 0-16,-3 3 0 0,3 0 2 0,-7-7 1 16,0 1 0-16,0 2 0 0,-7-9 2 0,4 7 0 15,-4-13 0-15,-4 3 0 0,1 0-11 0,-4 0-3 16,0-3 0-16,0 3 0 0,-1 0-9 0,-2 10 10 0,-4-4-10 0,3 1 10 16,-3 2 4-16,4 7 1 0,-8 3 0 15,4 0 0-15,-7 6 6 0,-1 0 2 0,-2 3 0 0,-8 4 0 16,4-4-7-16,-8 7 0 0,1 9-1 0,-7 0 0 15,0 0-7-15,3 6 0 0,-4 4-8 0,1 2 12 16,0-3-12-16,-4 7 8 0,0 3-8 0,-7 0 0 16,0 6 0-16,4 3 0 0,3-3 0 0,-3 13 0 15,3 3 0-15,0 6 0 0,0 0 0 0,4 6 0 16,6 0-9-16,-2 10 9 0,2-10 0 0,1 7-9 16,3-4 9-16,4 7 0 0,3-3-9 0,8-4 9 15,6-3 0-15,4 7-9 0,7-7 9 0,7 1 0 16,7-7-9-16,0 3 9 0,7-9 0 0,8 2-9 15,2 1 9-15,1 0 0 0,3-9 0 0,8 2-8 16,3-2-96-16,3-7-18 0,4 3-4 0,3-2-1088 16</inkml:trace>
  <inkml:trace contextRef="#ctx0" brushRef="#br0" timeOffset="-177280.73">31831 10613 748 0,'0'0'67'0,"0"0"-54"0,0 0-13 0,0 0 0 16,0 0 189-16,0 0 35 0,0 0 8 0,0 0 0 16,0 0-121-16,0 0-25 0,0 0-5 0,0 0-1 15,4 9-53-15,-4 0-11 0,0-9-3 0,3 10 0 16,1-1 1-16,-1 1 0 0,-3-1 0 0,4 0 0 0,-4 1 6 0,3 6 2 16,-3 2 0-16,4 1 0 0,-8 6-6 15,4 0-2-15,-3 4 0 0,3-1 0 0,-4 6-5 0,1 4-1 16,3 3 0-16,-4-4 0 0,-3 7-8 0,0 0 0 15,0 0 9-15,4-6-9 0,-5-1 17 0,5 4-1 16,-4-10 0-16,3 1 0 0,1-4 1 0,-1-3 0 16,4-3 0-16,-3 0 0 0,3-9-6 0,0 2-2 15,0-5 0-15,0-1 0 0,0-9-1 0,0 0-8 16,0 0 12-16,0 0-4 0,0 0 8 0,0 0 2 16,0 0 0-16,0 0 0 0,-7-9-6 0,3-7 0 15,4 3-1-15,-3-9 0 0,-1 4 5 0,4-4 2 16,-3-3 0-16,3-4 0 0,0-2-18 0,0 0 0 15,0-1-13-15,0 4 5 0,3-6 8 0,1 5 9 16,-1 4-1-16,1-3-8 0,3 3 0 0,0-3 0 0,0 0 0 16,3 2 0-16,-2 8 0 0,-1-7 0 0,-4 6 0 0,4-6 0 15,0 6 15-15,0 0 2 0,0 0 1 0,-3 3 0 16,-1 7 10-16,-3-3 1 0,4 2 1 0,-4 4 0 16,3 0 1-16,-3 6 0 0,0 0 0 0,0 0 0 15,0 0-7-15,0 0 0 0,0 0-1 0,-3 6 0 16,-1 10-23-16,4-4 0 0,0 7 0 0,0 6 0 15,0 3 0-15,0 4 0 0,0-1 0 0,4 3 0 16,-1 7 0-16,-3 0 0 0,7 0-11 0,-7 3 11 16,4-7-11-16,0 7 11 0,-4-6-12 15,3-4 12-15,1 10-20 0,-1-9 2 0,-3-4 1 0,4 4 0 16,-1-1-7-16,1-6 0 0,-4 0-1 0,0 4 0 16,0-13 0-16,0-1 0 0,0-2 0 0,-4-3 0 15,4-4 2-15,0-3 1 0,0-6 0 0,0 0 0 16,0 0 2-16,0 0 0 0,-7-6 0 0,0-3 0 0,4-1 4 15,-1-9 0-15,-3 1 1 0,3-7 0 0,-3-4 15 16,0 1 0-16,0-6 0 0,4-1-9 0,-8 1 23 0,4-4 5 16,4 3 1-16,-1 1 0 0,1 3-5 0,-1-1-1 15,4 4 0-15,0 0 0 0,0 3-4 0,0-3-1 16,0 9 0-16,0 0 0 0,0-3 6 0,0 13 1 16,-4-4 0-16,4 7 0 0,0-4-1 0,0 7 0 15,0 3 0-15,0 0 0 0,0 0-6 0,0 0-1 16,0 10 0-16,0 2 0 0,0 7-8 0,0 3 0 15,0 0 0-15,0 3 0 0,0 3 0 0,0 7 0 16,0-1 0-16,4-6 0 0,0 10-12 16,-4-4 12-16,0-5-10 0,3 5 10 0,4-9-19 0,-3 4 3 0,-4-1 0 15,3 3 0-15,-3-3-6 0,4-3-1 16,-4-3 0-16,0-6 0 16,0 3-30-16,0-3-7 0,0-4 0 0,-4-6-637 15,4 4-127-15</inkml:trace>
  <inkml:trace contextRef="#ctx0" brushRef="#br0" timeOffset="-176746.035">31651 11111 576 0,'0'0'25'0,"0"0"6"0,0 0-31 0,0 0 0 16,0 0 0-16,0 0 0 0,0 0 263 0,0 0 46 16,-3-6 10-16,3 6 1 0,-4-6-168 0,4 6-35 15,0 0-6-15,0 0-2 0,0 0-41 0,0 0-8 16,0 0-1-16,0 0-1 16,0 0-28-16,0 0-6 0,0 0 0 0,0 0-1 0,0 0-13 0,0 0-2 15,0 15-8-15,7-5 12 0,-7-1-4 0,4 7 0 16,3-7-8-16,-4 10 12 0,1 0 1 0,-4 0 0 15,3 6 0-15,1-6 0 0,-1 6-13 0,5-7 0 16,-5 1 0-16,1 6 0 0,3 0 8 0,-4-6-8 0,4 6 0 16,-3-3 0-16,-4 0 0 0,7 0 8 0,-4-3-8 15,1 3 0-15,-1 0 0 0,1-6 0 0,-1 2 0 0,4-2 0 16,-3-3 0-16,0 2 0 0,-1-5 8 0,1-1-8 16,-1 1 0-16,-3-1 0 0,7-3 8 0,-7-6-8 15,0 0 0-15,4 3 0 0,-4-3 0 0,0 0 0 16,0 0 0-16,0 0 0 0,0 0 0 0,0 0 0 15,0 0 10-15,0 0-10 0,0 0 10 0,7 0-10 16,-4-9 13-16,-3 9-3 0,4-3-1 0,-1-3 0 16,1-4 2-16,-1 10 0 0,-3-9 0 0,4 2 0 15,-1 4 9-15,1-3 1 0,-4-3 1 0,0 9 0 16,4-3-22-16,-4-4-10 0,0 7 1 0,3-9 0 16,-3 9 9-16,4-3 14 0,-4 3-3 0,3-7-1 15,-3 4-59-15,0-3-12 16,0-3-3-16,0 2-703 0,4-2-141 0</inkml:trace>
  <inkml:trace contextRef="#ctx0" brushRef="#br0" timeOffset="-176249.365">31588 11070 633 0,'0'0'56'0,"0"0"-44"0,0 0-12 0,0 0 0 15,0 0 192-15,0 0 37 0,0 0 7 0,0 0 2 16,0 0-85-16,3 10-17 0,-3-1-3 0,4 1-1 16,-4 5-53-16,7 1-11 0,-7-3-3 0,3 12 0 15,4-7-22-15,0 1-5 0,1 6-1 0,-1 4 0 16,3-4-22-16,-3 3-5 16,4-3-1-16,-4 3 0 0,0 0-9 0,4 7 0 0,-4-10 0 0,-4 3 8 15,1 7-8-15,3-7 10 0,0-3-10 16,-4 0 10-16,1-3-10 0,-4 3 8 0,3-6-8 0,1-3 8 15,-4 2-8-15,0 1 10 0,3-3-10 0,-3-7 10 16,0 1 5-16,0-1 1 0,0-9 0 0,0 0 0 16,0 0 17-16,0 0 4 0,0 0 1 0,0 0 0 15,0 0-10-15,0 0-1 0,0 0-1 0,0 0 0 16,4-9-26-16,-1-1 0 0,-3 4 8 0,7-3-8 16,-3-1 0-16,0 1 0 0,3-1 0 0,0 1 0 15,0 0 0-15,3-1 0 0,1-5 0 0,-1 5 0 16,1-9 0-16,3 4 0 0,0 2 0 0,0-6 8 0,0-3-8 15,4 4 0-15,0-1 0 0,-1-6 0 0,5 6 0 16,-5-6 0-16,4 3 0 0,-3-3 0 0,0 6 0 16,-1 0 8-16,-6-6-8 0,3 9 0 0,0 4 0 0,-3-4 8 15,-1-3-8-15,-3 13 0 16,0-3 0-16,0-1 0 0,-3 7 0 0,-1-3 0 0,-3 6 0 0,0-10 0 16,0 10 0-16,0 0 0 0,0 0 0 0,0 0 0 15,4-3-12-15,-4 3 12 16,0 0-48-16,0-6-1 0,0 0-1 0,0 6-724 15,0 0-145-15</inkml:trace>
  <inkml:trace contextRef="#ctx0" brushRef="#br0" timeOffset="-172480.8359">21809 17308 172 0,'-25'0'16'0,"18"0"-16"0,7 0 0 0,0 0 0 0,0 0 268 0,0 0 50 15,-4-10 10-15,4 10 3 0,8-6-235 0,-8 6-48 16,-8-10-8-16,5 10-3 0,10-9 73 0,-7 9 14 16,0 0 4-16,0 0 0 0,0 0-103 0,0 0-25 15,0 0 0-15,0 0 0 0,-11-3 56 0,8 3 7 16,3 0 1-16,0 0 0 15,-11-6-52-15,8 6-12 0,3 0 0 0,0 0 0 0,0 0 31 0,0 0 3 16,-7 0 1-16,7 0 0 0,10 0-26 0,-10 0-9 16,0 0 0-16,0 0 9 0,7 0-9 0,-7 0 0 15,0 0 0-15,-10-10 0 0,3 10 0 0,7 0 0 16,0 0 0-16,0 0 0 0,-14-3 0 0,7-3 0 16,7 6 0-16,0 0 0 0,0 0 0 0,-4 0 0 15,0 0 0-15,4 0 0 0,8-6 0 0,-8 6 0 16,0 0 0-16,0 0 0 0,0 0 0 0,0 0 0 15,0 0 0-15,0 0 0 0,-4-4 0 0,4 4 0 16,0 0 0-16,0 0 0 0,-4 0 0 0,4 0 8 0,0 0-8 16,0 0 8-16,-10-6 0 0,6-3-8 0,11 6 12 0,-3-4-4 15,-4 7 8-15,0 0 2 0,0 0 0 0,0 0 0 16,14 0-2-16,-7-3-1 0,-7 3 0 0,0 0 0 16,0 0 1-16,0 0 0 0,0 0 0 0,0 0 0 15,-10 0-8-15,10 0-8 16,0 0 11-16,0 0-11 0,-11-6 12 0,7 6-4 0,4 0 0 0,0 0-8 15,0 0 17-15,0 0-3 0,0 0-1 0,0 0 0 16,7 0 2-16,-7 0 0 0,-7 0 0 0,7 0 0 16,11 0-5-16,-11 0-1 0,-7-3 0 0,7 3 0 15,7 0-23-15,-7 0-5 0,0 0-1 0,0 0 0 16,-11 0 44-16,11 0 9 0,0 0 2 0,0 0 0 16,-10 0-22-16,10 0-4 0,0 0-1 0,0 0 0 15,0 0-8-15,0 0 8 0,0 0-8 0,0 0 8 0,10 0-8 0,-10 0 0 16,0 0 9-16,0 0-9 0,11 0 9 0,-11 0-9 15,0 0 12-15,0 0-12 0,0 0 12 0,0 0-12 16,0 0 12-16,0 0-12 0,-11 0 8 0,11 0-8 16,0 0 0-16,0 0 0 0,0 0 0 0,0 0 0 15,0 0 0-15,0 0 0 0,4 3 0 0,-4-3 8 16,0 0-8-16,0 0 0 0,18 0 9 0,-11 0-9 16,-7 0 0-16,0 0 9 0,10 0-9 0,-3 6 0 15,0-6 9-15,-7 0-9 0,0 0 0 0,0 0 0 16,11 0 0-16,0 3 8 0,-11-3-8 0,0 0 0 15,10 0 0-15,4 0 8 0,-3 7-8 0,-1-7 0 16,1 0 0-16,3 3 0 0,4-3 0 0,-1 0 0 16,-10 0 0-16,8 0 0 0,2 0 0 0,-3 0 0 0,-3 6 0 15,-1-6 0-15,1 0 8 0,3 3-8 16,0-3 8-16,-3 0-8 0,-1 0 0 0,1 0 9 0,3 0-9 16,0 0 0-16,-3 0 9 0,3 6-9 0,7-6 0 0,-3 0 9 15,-1 0-9-15,1 4 0 0,3 2 0 0,4-6 8 16,7 6-8-16,-8-3 0 0,-6-3 0 0,3 10 0 15,11-4-17-15,-7-3-6 0,-1 3-1 0,-3-3 0 16,1 4 41-16,-1 2 8 0,3-9 2 0,-2 10 0 16,-5-4-27-16,1-3 0 0,3-3 8 0,-3 6-8 15,-4-3 0-15,0-3 0 0,4 0 0 0,-4 7 8 16,3-7-8-16,-3 0 10 0,-14 0-10 0,11-7 10 16,7 7-1-16,-11 0 0 0,-7 0 0 0,0 0 0 15,0 0-9-15,0 0 0 0,0 0 0 0,0 0 0 16,-7-3-39-16,7 3-6 0,0 0-2 0,-7-6-824 15,-11 3-165-15</inkml:trace>
  <inkml:trace contextRef="#ctx0" brushRef="#br0" timeOffset="-171949.757">21809 17239 806 0,'-21'0'36'0,"14"0"7"0,7 0-35 0,0 0-8 0,-8 0 0 0,-2-4 0 16,-4 4 223-16,7 0 42 0,7 0 9 0,-11-6 2 0,-3 6-137 15,7 0-27-15,7 0-6 0,0 0-1 0,0 0-42 16,0 0-9-16,0 0-2 0,0 0 0 0,0 0-9 0,0 0-3 15,-7-9 0-15,7 9 0 0,10 0-8 0,-2 0-3 16,-8 0 0-16,0 0 0 0,0 0-21 0,7 6-8 16,7-3 0-16,-7 3 9 0,-7-6-9 0,10 4 0 15,12 8 0-15,-5-2 0 0,-6-1 0 0,3 3 0 16,3-2 9-16,-2 2-9 0,-5 1 0 0,4-4 9 16,0 7-9-16,4-7 0 0,-4 1 11 0,0 6-11 15,-3-7 10-15,-4 0-10 0,3-6 13 0,-2 4-3 16,-8-7-1-16,0 0 0 0,0 0-21 0,0 0-4 15,3 9 0-15,-3-9-1 16,0 0-25-16,0 0-5 0,0 0-1 0,0 0 0 16,0 0-32-16,0 0-8 0,0 0 0 0,0 0-1 15,0 0-51-15,0 0-9 0,0 0-3 0,0-9-648 0</inkml:trace>
  <inkml:trace contextRef="#ctx0" brushRef="#br0" timeOffset="-171658.727">21742 17166 1692 0,'7'0'37'0,"-7"0"8"0,-7 0 2 0,7 0 0 0,0 0-38 0,0 0-9 0,0 0 0 0,0 0 0 15,-14 0 94-15,14 0 17 0,7 7 3 0,-7-7 1 16,-4 0-23-16,4 0-4 0,0 0 0 0,7 0-1 16,0-7-70-16,-7 7-17 0,0 0 0 0,11 0 0 15,10-3 46-15,-7-3 6 0,-3 3 0 0,3-3 1 16,0-4-33-16,7 7-8 0,-3-3 0 0,-1-4-1 0,5 4-11 0,-5-3 0 15,1 6 0-15,-1-4 0 16,-6-2 0-16,3 0 0 0,7-1 0 0,-3 4 0 0,-4-4 0 0,4 7 0 16,-1-6 0-16,1 3 0 0,3-4 53 0,-7 7 9 15,-7-3 2-15,7-4 0 0,8 10-64 0,-12-6-24 16,-10 6 0-16,0 0 1 16,7 0-44-16,-3 0-9 0,-4 0-1 0,0 0-1088 15</inkml:trace>
  <inkml:trace contextRef="#ctx0" brushRef="#br0" timeOffset="-156413.4859">28522 6313 979 0,'0'0'87'0,"0"0"-70"16,-3 0-17-16,3 0 0 0,-4-9 164 0,-3 9 28 16,-4-6 7-16,4 3 1 0,0 3-92 0,0 0-17 15,0 0-4-15,0 0-1 0,0 0-42 0,0 0-8 16,0 0-1-16,0 3-1 0,0 3-14 0,0 3-4 15,3 1 0-15,1 6 0 0,-1-7-16 0,-3 7 0 16,7 2 0-16,0-5 0 0,-3 3 0 0,3-1-14 16,3-2 2-16,-3 3 1 0,4-7 11 0,-1 0 0 0,4 1 0 15,0-1-8-15,0-3 8 0,4 4 0 0,0-7 0 0,-1 3 0 16,1-3 8-16,3 4 4 0,-4-7 1 0,1 3 0 16,0 3-24-16,3-6-5 0,-4 6 0 0,4-3-1 15,-7 4 17-15,0-4 0 0,1 6 0 0,2-2 0 16,-6-4 0-16,3 3 0 0,-7 3 0 0,3 7 0 15,-3-7 18-15,-3 4-2 0,-4-4-1 0,3 7 0 16,-3 0-15-16,0-4 0 16,-4-2 0-16,1 5 0 0,-1 1 26 0,1-7 6 0,-1 1 0 0,-3-7 1 15,3 6-21-15,-3-9-4 0,4 0 0 0,-4-3-8 16,-1-3-25-16,1 3-12 0,4-3-3 0,-4-4 0 16,3 1-88-16,4-1-19 15,0-5-3-15</inkml:trace>
  <inkml:trace contextRef="#ctx0" brushRef="#br0" timeOffset="-156125.135">28670 6480 518 0,'28'-7'46'0,"-13"7"-37"15,-1-6-9-15,3-3 0 0,8-1 117 0,-4 1 22 16,0-4 4-16,1-2 1 0,-1-1-13 0,-4 3-3 16,1-2 0-16,-4-4 0 0,-3 3-44 0,3 4-8 15,-7-4-3-15,0 0 0 0,-4-2-17 0,1 8-4 16,-8 1-1-16,1-1 0 0,-1 1 17 0,-3-1 4 0,-3 4 1 0,-1 3 0 15,-3-3-12-15,-4-4-2 0,1 10-1 0,-4 0 0 16,-4 0-18-16,7 0-4 0,1 0-1 0,-1 10 0 16,4-1-22-16,3 1-4 15,1 5-1-15,-4 4 0 0,3 0-8 0,4 6 0 0,3 3 0 16,1 4 0-16,3-1-8 0,0 0 8 16,-4-2-10-16,8-1 10 0,3 0 17 0,-4-3 10 0,1 0 1 0,7-3 1 31,-1-6-76-31,4-1-15 0,-3-2-3 0,3-4-1 15,4-2-152-15,-4-7-30 0,3 0-7 0</inkml:trace>
  <inkml:trace contextRef="#ctx0" brushRef="#br0" timeOffset="-155854.218">28998 6257 1252 0,'0'0'56'0,"0"0"11"0,0 0-54 16,0 0-13-16,0 0 0 0,0 0 0 0,7 3 108 16,0 3 20-16,-3-2 3 0,3 5 1 0,-3 7-40 0,-1 2-8 15,1-2-2-15,-1 3 0 0,1 0-42 0,-1 6-9 16,-3-6-2-16,7-1 0 0,-3 1-17 0,-1 0-3 15,-3 3-1-15,4-9 0 0,-4-4 1 0,3 7 0 16,-3-7 0-16,0 0 0 0,0-9-9 0,0 0 0 16,0 0 0-16,0 0 0 0,0 0 20 0,0 0 4 15,7-9 2-15,4-7 0 0,-7 4 10 0,6-13 3 16,-3 0 0-16,4-4 0 0,-1 4-31 0,4-6-8 16,-6-3 0-16,6-1 0 0,-4 10 27 0,4-3 4 15,-3 9 1-15,-1 0 0 0,1 0-32 0,-4 4 0 16,4-1 0-16,3 7 0 15,-4-1-106-15,5 1-27 0,-5-1-6 0</inkml:trace>
  <inkml:trace contextRef="#ctx0" brushRef="#br0" timeOffset="-154580.037">27404 6339 1267 0,'-11'3'56'0,"11"-3"12"0,-7 9-55 0,4-3-13 15,-4-6 0-15,-4 7 0 0,4-4 140 0,0 6 24 16,0-9 6-16,-4 16 1 0,4-4-91 0,0 4-19 16,-3 3-3-16,6 6-1 0,0 3-36 0,-3-3-7 15,4 3-2-15,-1-2 0 0,4 2-12 0,4-3 0 16,-1-3 8-16,8 9-8 0,0-9 0 0,-1 3 0 0,4-9 0 16,4-4 0-16,0-5-8 0,-1 2 8 0,1-9-12 0,3 0 12 31,-3-6-29-31,3 3 1 0,0-7 0 0,0-5 0 15,-3-7-6-15,3 0-1 0,-3 3 0 0,3-9 0 0,-7 3 5 0,0 6 1 16,-7-6 0-16,0 6 0 0,4 0 21 0,-8-6 8 0,-3 6 0 0,0 7-9 16,0-4 19-16,-3 7 4 0,-8-7 1 0,1 6 0 15,-5 1 33-15,5 0 6 0,-1 2 2 0,1 4 0 16,-1-3-21-16,0 6-4 0,1 9-1 0,-1-2 0 16,-3-4-18-16,4 12-4 0,3 1-8 0,-4 3 12 15,4-10-12-15,-4 10 0 0,8-3 0 0,-4 3 0 16,3-1 0-16,1-2 0 0,3-6-8 0,3-1 8 15,1 7 0-15,-1-7-8 0,-3-9 8 0,7 3 0 0,4-3-11 16,3-3 11-16,0-3-10 0,4-10 10 0,-4 7-12 0,4-4 12 16,3-3-13-16,3-2 5 0,-2-1 8 0,2 3 0 15,-3-3 0-15,1 10 0 16,-1 3-31-16,0 3-4 0,-3-4-1 0,-1 7 0 0,-3 0 55 0,0 0 10 16,-3 7 3-16,3-4 0 15,-7 6-52-15,4 4-9 0,-8-1-3 0,4 4 0 0,-7-7 53 0,4 1 11 16,-4 8 1-16,3-8 1 15,-3 6-26-15,0-4-8 0,-3 1 0 0,-1-1 0 0,4-2 12 0,-3-1-12 16,-1-3 12-16,1-3-12 0,3-3 24 0,0 0-3 16,0 0 0-16,0 0 0 0,0 0-21 0,-4-3 0 15,1-12 0-15,3 5 8 0,3-9 29 0,1 4 7 16,3-4 0-16,0 0 1 0,0 3-34 0,0-2-11 16,4-1 0-16,-4 9 0 0,3-5 20 0,1 5-2 15,-1-2-1-15,1 5 0 0,0-2-29 0,3 9-5 0,-4 0-2 16,1 6 0-16,3-3 31 0,0 13 5 0,-3-3 2 15,-1 2 0-15,1 4-19 0,-1 6 0 0,1 0 0 0,-4-3 0 16,0 3 0-16,4 0-9 0,-4-3 1 0,0 4 0 31,3 2-116-31,1-3-24 0,17 28-4 0,-3-25-757 0</inkml:trace>
  <inkml:trace contextRef="#ctx0" brushRef="#br0" timeOffset="-153170.99">29496 6116 1494 0,'0'0'32'0,"0"0"8"0,7 9 0 0,-4 1 3 0,4 5-35 0,0 4-8 0,1 0 0 0,-5 9 0 16,4-3 0-16,-3 13 0 0,-1-4 0 0,1 1 0 16,-1-1 56-16,1-5 7 0,-1 5 1 0,1-6 0 15,-1-9-52-15,4 0-12 0,-3 6 0 0,3-16 0 16,-4 1-14-16,5-1-6 0,-8-9 0 0,7-3-1 15,0-3 33-15,3-7 8 0,1-9 0 0,-1 0 1 16,1-12 18-16,0-1 3 0,-1-2 1 0,1-7 0 0,-1 9-28 16,-3 1-6-16,0 6-1 0,4 9 0 15,-4-6-8-15,0 12 0 0,0-2 9 0,0 5-9 0,0 1 0 16,0-1 0-16,0 4 0 0,0 6 0 0,1 0-18 0,2 0 2 16,-3 6 0-16,7-2 0 15,-3 5-41-15,3-3-8 0,-3-3-2 0,3 7 0 16,0-4-48-16,0 3-9 0,-4-2-3 0,5-4 0 15,-5-3 16-15,1 6 3 0,-4-6 1 0,0 0 0 0,-7 0 95 0,0 0 12 16,0 0 15-16,0 0-3 0,0 0 148 0,0 0 31 16,-11 0 5-16,1 3 2 0,-4-3-62 0,3 6-12 15,0-2-2-15,1 5-1 0,-4 7-56 0,0-1-11 0,3 4-2 16,0 0-1-16,1 9-31 0,3-3-7 0,3 4-1 16,-3-4 0-16,7 3-12 0,-3-3 0 15,3-6 8-15,0 0-8 0,3-4 0 0,4-5 0 0,4-1 0 0,-4 0 0 16,3 1 0-16,5-10-10 15,2 0 10-15,-3-10-8 0,4 1 8 0,-4 0-8 0,4-10 8 0,-4 0-8 16,-4-6 8-16,1 6 0 16,0-6 0-16,-4 6-8 0,0 0 8 0,-4 4 0 0,1-4 8 0,-1 10-8 15,-3-1 20-15,4 4-1 0,-4 6 0 0,0 0 0 16,0 0-2-16,0 0 0 0,3 9 0 0,4 1 0 16,0 5-8-16,-3 4-1 0,7 0-8 0,-4-3 12 15,0 9-12-15,3-6 9 0,1-1-9 0,-1 1 8 16,-3-3-8-16,8-4 0 0,-5-5 0 0,8 2-11 15,-4-9-37-15,4 0-7 0,-1-9-1 16,4-7-1-16,-3 3-38 0,3-12-7 0,-3-3-2 0,-1-6 0 16,-2-1 57-16,-5 1 11 0,1-4 3 0,-4 10 0 15,-4-7 33-15,1 1 14 0,-4 6-1 0,-4-7 0 0,-6 7 58 0,3 3 11 16,0-3 2-16,0 12 1 0,0-3-7 0,3 10-2 16,0-7 0-16,1 13 0 0,3 3-40 0,0 0-8 15,0 0-1-15,0 0-1 0,3 9-18 16,-3 10-8-16,8 0 0 0,-5-3 8 0,-3 12-8 0,4-9 0 15,-1 6 0-15,4 3 0 0,-3 6 0 0,3-5 0 16,0 2 0-16,0 0 8 0,3 4-8 0,-3-10 0 16,1-6-10-16,2 0 10 15,1-1-70-15,-4-11-8 0,0 2-2 0,0 0 0 16,-7-9-171-16,0 0-34 0</inkml:trace>
  <inkml:trace contextRef="#ctx0" brushRef="#br0" timeOffset="-152966.692">30173 6445 633 0,'-18'3'56'0,"1"-6"-44"0,-4-3-12 0,3 6 0 16,0 0 207-16,4-3 39 0,0-4 8 0,7 7 2 15,0-3-179-15,4-3-35 0,3 6-7 0,0 0-2 16,0-9-22-16,7 2-11 0,3 4 10 0,-3-6-10 16,7-7 0-16,4 7 0 0,0-1 0 0,3-5 0 15,0 2 0-15,4-3 0 0,-1 7 0 0,5-7 0 16,-5 7 0-16,1-4 0 0,3 7 0 0,0-3 0 16,-3-1 0-16,0 10-8 0,-4 0 8 0,4 0-10 15,-4 0-6-15,0 0-2 0,-7 10 0 0,4-4 0 16,-4 3 18-16,0 4 0 0,-3-4-8 0,-4 7 8 15,3 0 0-15,1-4 0 0,-4-2 0 0,0 5 0 16,0-5-14-16,-4-1 1 0,8 1 0 0,-7-1-452 16,-4-9-91-16</inkml:trace>
  <inkml:trace contextRef="#ctx0" brushRef="#br0" timeOffset="-152527.785">30586 6163 1371 0,'-11'-28'60'0,"8"12"14"0,-8-3-59 0,4 0-15 15,0 1 0-15,0 2 0 0,-4-3 135 0,4 7 24 16,4-4 5-16,-1 6 0 0,4 1-96 0,-3 3-19 15,6 3-4-15,-3 3-1 0,0 0-29 0,0 0-7 16,11 3 0-16,-1 3-8 0,1 7 0 0,3 2 0 16,-3 1 0-16,-1 3 0 15,4 0-23-15,-3 9-11 0,0-3-2 0,-1 3-1 16,4 0-15-16,-3 7-4 0,3-10 0 0,-3 3 0 16,-1-9 18-16,1 6 3 0,6-6 1 0,-3 0 0 15,-3-13 4-15,3 3 1 0,0-2 0 0,-3-7 0 16,7-7-1-16,-8 1 0 0,-3-3 0 0,4-1 0 0,-1-2 30 0,1-10 0 0,-1 3 11 0,5 6-3 15,-5-2 15-15,1-4 3 16,3 3 1-16,-4 7 0 0,-2-4 5 0,2 1 0 0,1 2 1 0,-1 7 0 16,1-3-4-16,-1-3-1 0,1-1 0 0,-4 10 0 15,4-9 5-15,-1 6 1 0,-3-4 0 0,0-2 0 16,0 3-2-16,0 2 0 0,-3-5 0 0,0 3 0 16,-1-4 6-16,1 7 1 0,-1-9 0 0,-6 9 0 15,-1-4 9-15,1-2 1 0,-1 6 1 0,-3-7 0 16,-4 4 0-16,1-3 0 0,-1 6 0 0,1-4 0 15,-5 7-14-15,5-6-4 0,-4 12 0 0,3 1 0 16,4-4-21-16,-3 6-11 0,-5 10 10 0,1-3-10 16,7 2 0-16,0 7 0 0,-3-6 0 0,6 10 0 0,1-4 0 15,-1 9 0-15,4-12 0 0,4 9-10 0,-1-9 10 0,1 3 0 16,6 1-9-16,1-1 9 0,3-3 0 16,4-4-9-16,-1 7 9 0,4-6 0 15,1 0-175-15,2-3-28 0</inkml:trace>
  <inkml:trace contextRef="#ctx0" brushRef="#br0" timeOffset="-139075.785">31718 11052 518 0,'0'0'46'0,"0"0"-37"16,0 0-9-16,0 0 0 0,4 0 212 0,-1-10 41 15,-3 10 8-15,4-6 2 0,-1-3-133 0,1-1-26 16,-1 1-6-16,1-1-1 0,-1 7-34 0,-3-3-7 0,4-3-2 0,-4 9 0 15,0 0-12-15,4-7-2 0,-4 7-1 16,0 0 0-16,0 0-7 0,0 0 0 0,0 0-1 16,0 0 0-16,0 0-7 0,0 0-2 0,7 0 0 0,-7 0 0 15,0 0-2-15,0 0 0 0,7-3 0 0,-7 3 0 16,7-6 0-16,-7 6-1 0,7 0 0 0,-7 0 0 16,0 0-7-16,7-10-2 0,0 10 0 0,-4-9 0 15,-3 9-2-15,7 0 0 0,-3-9 0 16,-4 9 0-16,0 0-8 0,0 0 10 0,4 0-10 0,-4 0 10 15,0 0 2-15,0 0 0 0,0 0 0 0,0 0 0 16,0 0 8-16,0 0 3 0,0 0 0 0,0 0 0 16,0 0-7-16,0 0-2 0,0 0 0 0,0 0 0 15,0 0-14-15,7 9 0 0,-7 0 0 0,3 1 0 16,1 6 8-16,-1 2-8 0,-3 1 0 0,4 6 9 16,-1 0-9-16,1-3 0 0,-4 10 0 0,0-4-11 15,0 0 11-15,-4 0 0 0,4-3 0 0,-3 4 0 0,3 2 0 0,-4-9 0 16,4 3 8-16,0 3-8 0,-3-3 0 0,-1 4 8 15,1-4-8-15,-1 0 0 0,1-3 0 0,-1 3 9 16,0-6-9-16,1 6 0 0,-1-7 9 0,1-2-9 16,-1-3 0-16,1 2 9 0,-1-5-9 0,4-1 0 15,-3 1 0-15,-4-4 8 0,3-3-8 16,1 6 0-16,3-9 0 0,0 0 0 0,-7 0 0 0,7 0 0 16,0 0 0-16,0 0 0 0,-7-3-12 15,3-3 3-15,4 6 0 0,-4-9 0 0,-3 5-11 0,4-5-1 16,-1-7-1-16,1 10 0 0,-1-13 7 0,1 7 2 15,-1-4 0-15,-3-3 0 0,4 0 13 0,-1-6 0 16,1 7 0-16,-4-1 0 0,3-6 0 0,1 0 0 16,-5 6 0-16,5 0 0 0,-4 0 15 0,3 3-1 0,1-2 0 15,-1 2 0-15,-3 3 0 0,4-2 0 0,-1 5 0 0,1 4 0 16,-1-3 1-16,1 5 0 0,-1-2 0 0,4 6 0 16,0-3 2-16,0 3 1 0,-3-6 0 0,3 6 0 15,0 0-6-15,0 0-2 0,0 0 0 0,0 9 0 16,3 1-10-16,1 5 0 0,-1 4 0 0,1-3 0 15,-1 3-10-15,4 6 10 0,0-7 0 0,0 1-9 16,0 6 9-16,0-3 0 0,1-6 0 0,-1 9 0 16,0-12 0-16,-4 5 0 0,4-2 0 0,-3 3 0 15,3-3 0-15,-4-1 0 0,4-2 0 0,-3-4 0 16,-1 1 0-16,4-1 0 0,-3-3 0 0,0-6 8 16,-4 0-8-16,7 3 0 0,3-6 0 0,1 3 0 15,-4-6 0-15,3-3 0 0,1-1 0 0,3-9 0 16,0 1 0-16,0 2 0 0,4-3 0 0,0-6 0 0,-1 6 0 15,-3 0 0-15,0-6 0 0,1 7 0 16,-1-1-14-16,0 3-1 0,0 3 0 0,0-2-827 16,0-4-166-16</inkml:trace>
  <inkml:trace contextRef="#ctx0" brushRef="#br0" timeOffset="-134672.068">21830 17229 345 0,'14'6'31'0,"-14"-6"-31"0,0 0 0 0,0 0 0 16,0 0 108-16,0 0 16 0,-11 0 4 0,4-6 0 16,7 6-52-16,0 0-9 0,-3-3-3 0,-4-3 0 15,-7-4-7-15,10 7-1 0,8-3-1 0,-4-3 0 0,-7 5-37 0,3-2-7 16,4 6-2-16,0 0 0 0,0 0 44 16,0 0 9-16,0 0 2 0,0 0 0 0,11-6-23 0,-11 6-4 15,0 0-1-15,0 0 0 0,0 0-6 0,0 0-2 16,0 0 0-16,0 0 0 0,0 0 12 0,0 0 3 15,0 0 0-15,0 0 0 0,0 0-22 0,0 0-4 16,0 0-1-16,0 0 0 16,0 0-16-16,3 6 0 0,4 4 0 0,0-1 0 0,7 0 0 0,-3 1 0 15,-4 5 0-15,4-5 0 0,3 6 0 0,0-4 0 16,-7-3 0-16,0 7 0 0,4 3 12 0,-4-3-12 16,0-4 12-16,0 4-12 0,-7 0 12 0,3-4-12 15,8-3 12-15,-8 7-12 0,-3-6 8 0,0-4-8 16,4 3 0-16,-4-9 0 0,0 0 0 0,0 0-9 0,0 0-1 15,0 0 0-15,7 0 10 0,-7 0 11 16,0 0-3-16,0 0 0 16,0 0-49-16,0 0-11 0,0-6-1 0,0-3-1 15,0 5-30-15,0-2-5 0,-4-3-2 0,1 2 0 16,-8-2-28-16,4 0-5 0,11 6-2 0,-8-7-233 0,1-2-46 0</inkml:trace>
  <inkml:trace contextRef="#ctx0" brushRef="#br0" timeOffset="-134414.1809">21858 17182 856 0,'0'0'38'15,"-10"-6"8"-15,-5 3-37 0,12 3-9 0,3 0 0 0,0 0 0 16,-11 0 96-16,4-7 16 0,7 7 4 0,0 0 1 16,0 0-30-16,0 0-7 0,0 0 0 0,0 0-1 15,7 0-31-15,0-3-7 0,-7 3-1 0,4-9 0 0,-1 3-27 0,4-4-5 16,-3 1-8-16,3-1 11 16,0 4 25-16,4-3 6 0,3-1 1 0,-4 1 0 0,-6 0-30 0,7-1-5 15,6 1-8-15,-3 2 11 0,0-2-11 0,0 0 0 16,1-1 0-16,6 1 8 0,-4-1-8 0,1 4 0 15,0-3 0-15,-1 6 0 0,8-4 0 0,-7-2 0 16,-8-1 9-16,4 1-9 0,4 3 0 0,-4-4 8 16,-3 7-8-16,-4-3 0 0,-7 6 9 0,7-3-9 15,0-3 12-15,-7 6-587 16,-4 0-117-16</inkml:trace>
  <inkml:trace contextRef="#ctx0" brushRef="#br0" timeOffset="-103902.147">3665 11177 230 0,'0'0'10'0,"-7"0"2"0,0 0-12 0,7 0 0 0,0 0 0 0,0 0 0 16,0 0 316-16,0 0 60 0,0 0 12 0,0 0 2 16,0 0-292-16,0 0-58 0,14 6-12 0,-3-3-3 15,3 4 13-15,0 2 2 0,7 1 1 0,4-1 0 16,0 7-17-16,10-4-3 0,-7 4-1 0,8 3 0 15,6-4-8-15,0-2-3 0,4 3 0 0,0 2 0 0,0-8-9 0,3-1 8 16,1 1-8-16,-1-1 8 0,7-9 0 16,-3-3 0-16,14-3 0 0,-7-4 0 15,0 1 0-15,0-1 0 0,-7-8 0 0,4 2 0 0,3-3 0 0,-11 0 0 16,4 0 0-16,0-6 0 16,-4 0-8-16,-3-3 12 0,-4 0-12 0,1 0 12 0,-8-4-12 0,-3 4 0 15,-8 0 0-15,5 0 8 0,-12-4 0 0,-3 1 0 16,4-4 0-16,-14 1 0 0,3-1 4 0,-7 1 1 15,0-4 0-15,-11 1 0 0,-10-4 11 0,0-6 1 16,-8 3 1-16,-9-3 0 0,2-3 17 0,-13 6 3 16,3-3 1-16,-3 9 0 0,-8-3-15 0,4 10-2 15,-3 0-1-15,-4 2 0 0,-4 4-1 0,5-3 0 16,-1 9 0-16,-7 1 0 0,3 2 0 0,4 6-1 0,-7 1 0 16,4 9 0-16,-8 9-11 0,7 1-3 0,-3 9 0 15,4-1 0-15,3 8-13 0,0 2 0 0,0 3 8 0,4 0-8 16,6 10 0-16,4-3 0 0,4 0 0 15,-4 15 0-15,7 0 8 0,8 7-8 0,2-4 0 0,1 4 9 16,10-7-9-16,4 0 0 0,7 1 0 16,7 2 0-16,7 4 0 0,11 2 0 0,7-5 0 0,6 6 0 15,5-4-8-15,3-6 8 16,-1 1 0-16,8 2 0 0,0-2-8 0,0-1 8 0,7-3-10 0,14-3 10 31,-4-9-40-31,8-4-1 0,-1-6-1 0,-10-12-1154 0</inkml:trace>
  <inkml:trace contextRef="#ctx0" brushRef="#br0" timeOffset="-97118.938">7662 10873 1497 0,'0'0'133'0,"0"0"-106"16,0 0-27-16,0 0 0 0,0 0 68 0,0 0 8 16,0 0 1-16,0 0 1 0,4 9-8 0,17 1-2 15,14-4 0-15,-10 3 0 0,-18-5-28 0,4 5-5 16,6-3-2-16,-6 10 0 0,7-4-8 0,-4-2-1 15,3 6-1-15,1-7 0 0,-4 10-23 0,4-10-12 16,-4 7 2-16,7-7 0 0,-10 1 49 16,3-1 9-16,0-9 3 0,0 0 0 0,-4 0-31 0,5-3-5 15,-5-13-2-15,4 1 0 0,-3-4 35 0,3-9 8 16,-3-1 0-16,3-11 1 0,0-4-40 0,0-10-8 16,3-2-1-16,1-13-8 0,0 3 30 0,-4 3-1 15,4 4 0-15,-1-4 0 0,1 7-29 0,6 2-18 16,-6-5 2-16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21:40.778"/>
    </inkml:context>
    <inkml:brush xml:id="br0">
      <inkml:brushProperty name="width" value="0.05292" units="cm"/>
      <inkml:brushProperty name="height" value="0.05292" units="cm"/>
      <inkml:brushProperty name="color" value="#FF0000"/>
    </inkml:brush>
  </inkml:definitions>
  <inkml:trace contextRef="#ctx0" brushRef="#br0">16863 15426 403 0,'0'0'36'0,"0"0"-36"16,0 0 0-16,0 0 0 0,0 0 96 0,0 0 13 15,0 0 3-15,7 9 0 0,3-9 1 0,1 7 1 16,-4 2 0-16,4 1 0 0,3-1-30 0,3 0-5 16,5 1-2-16,2 5 0 0,4-5-25 0,1 6-4 15,6-4-2-15,4 4 0 0,3 3-23 0,4-1-5 0,0-2-1 0,10 3 0 16,1-3-5-16,3-7 0 0,0 4-1 16,3-7 0-16,-3-6 3 0,-3 3 1 0,3-6 0 0,3-3 0 15,1-4 9-15,-1-9 3 16,-3 0 0-16,0-6 0 0,-7-3-2 0,-4 0 0 0,-3-7 0 0,-3-8 0 15,-8-1 8-15,0 0 2 16,-7-3 0-16,-3 3 0 0,-7 0 5 0,-4 0 0 0,-4 6 1 0,-3-6 0 16,-7-3-9-16,-3-3-1 0,-4-3-1 0,0-3 0 15,-4-4-15-15,-6 4-3 0,-8-4-1 0,-3 3 0 16,-4-2 5-16,-7-7 0 0,-3 6 1 0,-1-12 0 16,1 10 7-16,3 5 2 0,0 7 0 0,4 3 0 15,3 6-5-15,1 10-1 0,2-1 0 0,1 4 0 16,0 9-20-16,3 1 0 0,1 2 0 0,-1 7 8 15,4-1 1-15,-4 10 1 0,-3-6 0 0,0 6 0 16,3 6-2-16,-7-3-8 0,-3 4 12 0,0 8-4 0,-1-5-8 16,1 2 10-16,-7 4-10 0,3 9 10 0,0-6-10 0,0 9 0 15,4 0 0-15,0 16 8 0,3 0-8 0,0 0 0 16,4 9 0-16,3 1 0 0,1-1 0 16,-1 3 0-16,4 13 0 0,0 3-11 0,3 1 11 0,4-4 0 15,0-13-9-15,7 7 9 0,3-1 0 0,4-8 0 16,4-4 0-16,3 6 0 0,0-2 0 15,3-1 0-15,8 0 0 0,0-3 0 0,-1-3-10 0,4-9 10 16,1 6 0-16,6-3-9 0,-3-10 9 0,6 4 0 16,-2-7 0-16,6 3-8 0,4-9 8 0,-4-3 0 15,0 3-9-15,11-3 9 16,0-7-130-16,0 1-22 0,3-10-4 0</inkml:trace>
  <inkml:trace contextRef="#ctx0" brushRef="#br0" timeOffset="14408.405">25150 7803 403 0,'0'0'36'0,"0"0"-36"15,7 0 0-15,7 9 0 16,-4-2 118-16,8-4 17 0,3 3 3 0,7-3 1 0,-3 3-70 0,10-6-13 15,8 0-4-15,6-6 0 0,4-3 13 0,3-1 3 16,4-8 0-16,7 2 0 0,-3-3-13 0,3-6-3 16,3 3 0-16,5-12 0 0,-12 8 4 0,4-8 0 15,-3-4 0-15,-1 1 0 0,-3-4-13 0,0-6-3 16,-4 3 0-16,1-9 0 0,-8 6 0 0,1-7-1 16,-4-5 0-16,-1 2 0 0,-6 4-9 0,-4-7-2 15,-3 7 0-15,-4-3 0 0,-6-4 5 0,-5 13 1 16,-6-6 0-16,-1-1 0 0,-6 1 10 0,-4 6 1 15,-7-6 1-15,-7-7 0 0,0 4-20 0,-11-4-4 16,-3 13-1-16,-4-3 0 0,-3-3-5 0,-4 9-2 16,-7 3 0-16,-7 0 0 0,0 4-14 0,-7 2 0 15,0 1 0-15,-7 5 0 0,0 11-11 0,0 11 2 16,-7-2 0-16,0 15 0 0,7-3 9 0,0 7 0 0,0 5-9 16,-7 4 9-16,3 6 0 0,1 0 15 15,3 4-3-15,0 5 0 0,10 1-12 0,1 5-12 0,-1 1 3 0,1 6 0 16,7 6 9-16,-1 1 0 0,-3 5-9 0,0 7 9 15,7-3 0-15,8 0 0 0,-1-1 0 0,7 10 0 16,11 4 0-16,3-10 0 0,4 6-10 0,4 0 10 16,6-9 0-16,8 6 0 0,-1-13 0 0,4 10 0 15,11-16 0-15,-1-6 0 0,8 0 8 0,7-3-8 16,3-4 0-16,0 1 0 0,4-4 0 0,7 1 0 16,0-7 0-16,21 16 0 0,0-6 8 0,4-4-743 15,6 1-149-15</inkml:trace>
  <inkml:trace contextRef="#ctx0" brushRef="#br0" timeOffset="18631.284">10245 11346 806 0,'0'0'17'0,"0"0"4"0,0 0 1 0,10 0 2 0,-3-3-24 0,7-3 0 0,1 6 0 0,-1 0 0 16,-7 0 23-16,10 0 0 0,8 0 0 0,-4 0 0 16,0 0 5-16,1 0 2 0,6 6 0 0,4-12 0 15,3 6 10-15,-3 0 1 16,-11-6 1-16,7 6 0 0,0-3-7 0,0-4-2 0,-6 7 0 0,-1-9 0 16,3 6 18-16,1-4 3 0,-4-2 1 0,-3 0 0 15,-4-1-19-15,4 4-3 0,10-7-1 0,-3-2 0 16,-4-4-6-16,3 3-2 0,5-3 0 0,2-6 0 15,-6 7-3-15,0-11-1 0,-4 11 0 0,4-8 0 16,3-2 1-16,-3 9 0 0,-11-6 0 0,-4 0 0 16,8-3 5-16,-8-6 1 0,1 2 0 0,-4-9 0 15,0 4-11-15,-3-7-3 0,3-3 0 0,-4-6 0 16,-3-1-13-16,0 1 0 0,0 0 0 0,-7-1 0 0,0 1 0 16,-3 3 0-16,-1-7 0 0,0 4 0 0,4 0 0 15,-7-7 0-15,-10 10 0 0,2-3 0 0,5 3 44 0,-4 6 5 16,-8-3 2-16,-2-4 0 0,2 4-31 0,-2 0-5 15,-5-6-2-15,-6-7 0 0,-4 7-13 16,4 0 0-16,3 6 0 0,-3-3 0 0,-4 3 12 0,0 3 0 16,0 6 0-16,0 4 0 0,7-1-12 0,-6 7 0 15,2 9 8-15,-6 3-8 0,7 1-8 0,-4 12-5 16,3 3-1-16,-3 0 0 0,4 9 14 0,-4 10 0 16,-7-4 0-16,4 4 0 0,3 0 32 0,4 0 10 15,-1 6 2-15,5 3 0 0,6-3-33 0,0 10-11 16,0-1 0-16,1 4 9 0,2 0-9 0,5 2 0 15,-4-2 0-15,-1 9 0 0,5-6 0 0,-1-4 0 16,0 7 0-16,1 3 0 0,-1-3 0 0,4 6 0 16,-4 4 0-16,7 8 0 0,1-5 0 0,-1 6 0 0,7-4 0 15,-3-2 0-15,4 2 0 0,3-2 0 0,-4 5 0 0,4 10 0 16,4-3 0-16,3-3 0 0,0 0 0 0,7-3 0 16,0-7 0-16,3-2 0 0,4 5 0 0,4 4 0 15,7-7 0-15,-1 7 0 0,1-10 0 0,7 1 0 16,-4-1 0-16,4-6 0 0,0-3 0 0,3 0 0 15,-3 0 11-15,3-7 6 0,4 4 2 0,-1-3 0 16,1-1-31-16,0-2-5 0,3-7-2 0,1 3 0 16,-8-9 19-16,0 0 0 0,1-9 0 0,-1 3 9 15,-3-7-9-15,-1-6 0 0,-2 3 0 0,9-2 0 16,1-4-79-16,-4-4-17 16,-6 4-4-16</inkml:trace>
  <inkml:trace contextRef="#ctx0" brushRef="#br0" timeOffset="23044.931">16976 8233 345 0,'0'0'31'0,"0"0"-31"15,0 0 0-15,7 6 0 0,0-3 112 0,7 6 16 0,-4-2 3 0,8-4 1 16,0 3-69-16,-1 3-14 16,5-2-2-16,2-4-1 0,1 3-9 0,3-3-1 0,0-3-1 0,8 0 0 15,-1 0-3-15,0 0 0 0,1-3 0 0,6-3 0 16,-3 6 5-16,3-10 1 0,4 1 0 15,-4 0 0-15,1-1-1 0,-5-5 0 0,1-4 0 16,3-6 0-16,-3-4-4 0,-3 4-1 16,2-12 0-16,1-7 0 0,0 0 1 0,0-9 0 0,0 6 0 0,-4-13 0 15,-3 13 3-15,-4-6 0 0,-7 9 0 16,0-10 0-16,-3 7 0 0,-8-3 1 0,-3-3 0 0,-3 6 0 16,-8 3 3-16,1 0 1 0,-8 0 0 0,-6 7 0 15,-1-7 1-15,-3 9 0 0,-11-9 0 0,-3 7 0 16,3-1-21-16,-7-3-4 0,0 4-1 0,-3-1 0 15,0 3 1-15,-4 1 0 0,0 6 0 0,-7-7 0 16,-3 10-7-16,3 6-2 0,-4 7 0 0,4-4 0 16,1 7-8-16,2 9 8 0,1 0-8 0,-1 0 8 15,8 9-8-15,0-3 0 0,-1 7 9 0,1-4-9 0,3 7 0 16,0 3 8-16,1 0-8 0,-1-1 0 0,7 8 0 16,4-1 0-16,0 0 0 0,-4 3 0 0,7-6 0 0,0 9-8 15,1-3 8-15,-1 1 0 0,4-1 0 0,0 6-8 16,3-2 8-16,0-1 0 0,4 4 0 0,-3 9 0 15,-1-7 0-15,8 13 0 16,-1-6 0-16,4-3 0 0,3 3 0 0,1 0 0 0,6-3 0 0,4-4-8 16,0 7 8-16,1 0 0 0,6-6 0 0,0 6 0 15,3 3 0-15,5 3 0 0,-1-6-10 0,7-7 10 16,4-2-12-16,3-7 12 0,4 0 0 0,3-9 0 16,0 3 8-16,8-9-8 0,-4-4 0 0,3-3-16 15,4-12 1-15,-11-3-1056 0</inkml:trace>
  <inkml:trace contextRef="#ctx0" brushRef="#br0" timeOffset="37360.2679">688 8088 1036 0,'-14'-6'46'0,"7"6"10"0,3 0-45 0,-6 0-11 16,10 0 0-16,0 0 0 0,-11 0 156 0,11 0 28 15,0 0 7-15,0 0 1 0,0 0-103 0,0 0-20 16,0 0-4-16,0 0-1 0,0 0-38 0,0 0-8 15,0 0-2-15,11 0 0 0,-1 0-16 0,1 0 0 0,-8-3 0 16,8 3 0-16,3-6 0 0,-3 6 0 0,3 0 0 0,7-4 0 16,4-2 0-16,-1-3 0 0,-3 9 0 0,4-10 0 15,0 10 0-15,0-9 0 16,-1 9 0-16,1 0 0 0,0 0 0 0,-1 0 0 0,-3 0 0 0,8 0 0 16,2 9 0-16,-2-9 0 15,2 7 0-15,-2-4 0 0,2 6 0 0,5-9 0 0,-8 6 0 0,14-2 0 16,-6 2 0-16,-5-3 0 0,5 3 0 0,6-6 0 15,-14 3 0-15,7 4 0 0,1 2 0 0,-1 1 0 16,4-10 0-16,-4 6 0 0,0-3 0 0,4 6 0 16,3-9 0-16,-3 10 0 0,0-4 0 0,3 3 0 15,-3-2-9-15,0-4-6 0,3 3-1 0,-3 4 0 16,-4-7 28-16,4 6 4 0,4-9 2 0,-5 6 0 16,-2-3-18-16,2 4 0 0,8-7 0 0,0 0 0 15,-7 0 0-15,7 0 0 0,-7 0 0 0,6 0 0 16,-6 0 0-16,0 0 0 0,-4 0 0 0,8 0 0 0,-1 0 0 0,0 0 0 15,4 6 8-15,-3-3-8 0,2-3 0 0,1 10 0 16,-7-10 0-16,7 0 0 0,-7 9-12 0,7-9-7 16,-8 6-1-16,8-3 0 0,-7 4 32 0,3-7 7 15,8 3 1-15,-1 3 0 0,-3-6-20 0,-4 6 0 16,4-6 0-16,0 3 0 16,0-3 0-16,-4-3 0 0,4-3 8 0,0 6-8 0,0 0 0 0,3-6 0 15,-10 3 8-15,10 3-8 0,-6-7 0 0,6 7 0 16,-6 0 0-16,2 0 0 0,-2 0 0 0,-4-3 0 15,-4-3 8-15,11 6-8 0,-8-3 0 0,1 3 0 16,4 0 0-16,6 0 0 0,-10 0 0 0,7 0 0 16,-8 0 0-16,8 0 0 0,-10 0 0 0,2 0 0 15,1 0 0-15,4 0 0 0,-5-6 0 0,1 6 0 0,4 0 0 16,-5-4 0-16,8 4 0 0,-7-6 0 0,7 6 0 0,-7-3 0 16,-1 3 0-16,5-6 0 0,-4 6 8 15,-1-10-8 1,5 4-19-16,-8 6-7 0,7-9-2 0,1 9 0 0,3-3 47 0,-11-4 9 0,14 7 1 0,-6-3 1 15,-1 3-30-15,0 0 0 0,1-6 0 0,-5 12 0 16,1-6 0-16,-4 3 0 0,8-3 0 0,-8 7 0 16,7-7-18-1,1 3-10-15,-4-3-1 0,6 0-1 0,-9 0 30 0,6 0 0 0,0 0 0 16,1 0 0-16,-1-3 16 0,-3-4 10 0,0 4 2 0,3-3 0 16,-3 3-28-16,0-4 8 0,3-2-8 0,0 3 0 15,11 3 0-15,-11-4 0 0,1 7 0 0,3-3 0 16,3-3 0-16,-10 6 8 0,0 0-8 0,3-3 0 15,0 3 0-15,1 0 8 0,-1 0-8 0,4 0 0 0,0 0 0 16,0 0 0-16,3-6 0 0,0 6 0 0,1 0 0 0,-8 0 8 16,7-4-8-16,-3-2 0 0,4 6 10 0,-1-9-10 15,-3 9 12-15,3-7-12 0,4 4 10 0,-3 3-10 16,-1-6 8-16,4 6-8 0,-7 0 8 0,0-3-8 16,3 3 8-16,0-6-8 0,1 6 11 0,3 6-3 15,0-3-8-15,3-3 12 0,1 6-4 0,-1-6-8 16,-3 0 11-16,3 3-11 0,4 4 13 0,0-7-4 15,0 0-1-15,0 6 0 0,4-6 0 0,-1 0-8 16,-3 0 12-16,4 0-4 0,-4 3-8 0,0-3 8 16,0 0-8-16,7-3 8 0,0 3-8 15,0-6 0-15,-4 6 0 0,4 0 8 0,-3 0-8 0,3 0 8 0,0 0-8 0,0 0 8 16,7 0-8-16,-4 6 0 16,1-6 0-16,0 3-11 0,6-3 11 0,1 6 0 0,-4-2 8 0,0-4-8 15,0 0 8-15,4 6-8 0,-4-6 10 0,-4 3-10 16,-6-3 8-16,6 0-8 0,8 6 0 0,-7-6 0 15,-1-6 9-15,-3 6-9 0,0 0 8 0,-10-3-8 16,3-3 8-16,0 6-8 0,0-4 0 0,-1-2 8 16,5 6-8-16,3 0 0 0,0 0 0 0</inkml:trace>
  <inkml:trace contextRef="#ctx0" brushRef="#br0" timeOffset="41347.464">2575 14093 1497 0,'0'0'32'0,"0"0"8"0,0 0 0 0,0 0 4 0,0 0-36 0,0 0-8 0,0 0 0 0,0 0 0 15,0 0 53-15,0 0 9 0,0 0 2 0,0 0 0 16,7-6-52-16,0 3-12 0,0-3 0 0,8 3 0 16,-5-4 53-16,11-2 8 0,-7 9 2 0,11-10 0 15,0 4-50-15,-4 3-13 0,7-3 0 0,4 3 0 16,-4-4 56-16,11 7 7 0,3-3 1 0,-3-3 0 15,7 6-64-15,0 0-8 0,-7 0-4 0,10 0-1 16,-10 6 21-16,7-3 5 0,3-3 1 0,8 7 0 16,-8-4-5-16,7-3-1 0,-6 6 0 0,-1-6 0 15,-3 3-8-15,-4-3 0 0,1 0 9 0,-1-3-9 16,0 3 0-16,-6 0-15 0,-1 0 3 0,0-6 0 16,-10 6 27-16,0-3 5 0,3 3 2 0,-4 0 0 15,-2 3-14-15,-1-3-8 0,-4 0 10 0,-6 6-10 16,0-3-16-16,-1-3-8 0,-10 0-3 0,0 0 0 15,-7 10-9-15,4 2-1 0,-11-9-1 0,-4 7 0 16,0-10-42-16,-6 0-8 0,-8 0-1 0,4 0-733 16</inkml:trace>
  <inkml:trace contextRef="#ctx0" brushRef="#br0" timeOffset="42015.522">2501 13827 1152 0,'-14'0'102'0,"-7"0"-82"0,0 0-20 15,3 0 0-15,-3 6 74 0,0-6 10 0,3 0 3 0,8 0 0 16,-1-6 13-16,0 6 4 0,8 0 0 0,-8 0 0 16,11 0-44-16,0 0-9 15,0 0-2-15,0 0 0 0,14 0-49 0,1 0-16 0,9 0 0 0,4 6 0 16,-3-6 16-16,3 3 0 0,8-3 0 0,-1 10 0 16,0-10 0-16,11 9 0 0,-7-3 0 0,10-3 0 15,1-3 23-15,6 7 7 0,-3-4 2 0,7-3 0 16,0 0-18-16,-4 0-3 0,4 0-1 0,0 0 0 15,0 0 1-15,-3-3 0 0,3-4 0 0,0 7 0 16,-7-3-1-16,3-3 0 0,-7 3 0 0,4-3 0 16,-7 6-10-16,0-10 0 0,0 10 0 0,-7 0 0 15,0-3 12-15,-4-3-2 0,-3 6-1 0,3 0 0 16,-7 0-1-16,-3 0-8 0,-4 0 12 0,-7 0-4 16,0 0-8-16,-7 0 8 0,-7 0-8 0,0 0 8 15,0 0-18-15,-7 9-4 0,-7-3-1 0,0-2 0 31,-11-4-22-31,-7 0-5 0,4 0-1 0,-7 0 0 0,0-4 14 0,-11-2 2 16,0 6 1-16,-3-9 0 0,-4 9 13 0,3-6 2 0,-10 2 1 0,0 4 0 16,14 0-2-16,-3 0-1 0,0 4 0 0,-8 2 0 0,11-6 13 0,1 9-12 15,-5-3 12-15,1-2-12 0,-1 5 12 0,1-3 0 16,3-3 12-16,7 7-12 0,-7-10 24 0,1 6-3 16,9-3 0-16,-2 4 0 0,9-1 12 0,-6-3 3 15,0 3 0-15,10-3 0 0,0 4-5 0,-3-4-1 16,3 3 0-16,8-3 0 0,6-3-5 0,-3 6-1 15,4-6 0-15,-1 4 0 0,0 2-8 0,11-6-1 16,0 0-1-16,0 0 0 0,11 0-14 0,3 9-8 0,7-2 8 16,7-4-13-16,4 6 5 0,3-3 8 0,11-3-13 15,4 4 5-15,3-4 8 0,7-3 0 0,7 0 0 0,7 0-8 16,-4 0 8-16,4 0 0 0,-3 0 0 0,7-3 0 16,-1-4 0-16,-3 4 0 0,0-3 0 0,-3 3 0 15,-8-3-15-15,4 3-7 0,-7-4-2 16,0 7 0-16,-10-3 46 0,-1-3 9 0,0 6 1 0,1-6 1 15,-8 2-21-15,-3 4-4 0,-4-6 0 0,1 6-8 16,-12-3 12-16,4 3-4 0,-6 0 0 0,-1-6-8 16,-7 6 14-16,0 0-4 0,-3 0-1 0,-11 0 0 15,0 0-1-15,0 0-8 0,0 0 12 0,-4-10-4 16,-14 1-160-16,1 0-33 16</inkml:trace>
  <inkml:trace contextRef="#ctx0" brushRef="#br0" timeOffset="42420.841">2621 13996 518 0,'0'0'23'0,"0"0"5"0,4-6-28 0,6-4 0 16,1 7 0-16,-1-3 0 0,1 6 120 0,3-3 20 0,-3-3 3 0,6 6 1 16,5 0-33-16,2-3-7 0,1 3 0 0,10 0-1 15,4 0-41-15,3 3-8 0,1-3-2 0,-1 0 0 16,7 6-12-16,-10-6-2 0,7 3-1 0,3-3 0 15,-3 6-1-15,0-3-1 0,-4-3 0 0,4 0 0 16,0 0-11-16,-7 0-3 0,3-3 0 0,-10 3 0 16,3-6-4-16,-3 6-1 0,-4-3 0 0,4-3 0 15,-11 3-4-15,4-4-2 0,0 7 0 0,-8-9 0 16,1 9-22-16,0-6-5 0,-1 2-1 0,-3 4 0 16,-3-6 40-16,-4 3 8 0,0-3 2 0,4 6 0 15,-11 0-32-15,0 0-21 0,0 0 3 0,0-10 1 16,-11 1-152-16,0 0-31 0</inkml:trace>
  <inkml:trace contextRef="#ctx0" brushRef="#br0" timeOffset="42758.084">2515 13864 748 0,'0'0'67'0,"-3"7"-54"0,-8-4-13 0,11 3 0 0,0-6 128 0,0 0 24 16,0 0 4-16,0 0 0 0,0 0-62 0,0 0-13 0,0 0-2 0,4 3-1 16,13 4-36-16,-3-1-7 0,-3-3-2 0,7 3 0 15,3-3-5-15,4-3-2 0,-1 0 0 0,8 0 0 16,7 0-10-16,0 0-3 0,6 0 0 0,5-3 0 16,6-3 1-16,-6-3 0 0,3-1 0 0,7 4 0 15,-7 3-4-15,-1-4-1 0,5 4 0 0,3-3 0 16,-7 3 1-16,3-3 0 15,-3 6 0-15,4-4 0 0,-8-2 6 0,-3 6 2 0,0-3 0 0,3-3 0 16,-14 6 2-16,11 0 0 0,-7 0 0 0,0 0 0 16,7-6-9-16,-11 6-2 0,0-4 0 0,4 4 0 15,-7 0-9-15,-4 0 8 0,4 0-8 0,-8 4 8 16,1 2-90 0,-7-6-18-16,3 6-4 0</inkml:trace>
  <inkml:trace contextRef="#ctx0" brushRef="#br0" timeOffset="46363.689">13540 16288 633 0,'-18'10'56'0,"11"-7"-44"0,0 6-12 0,0-2 0 16,0 2 106-16,-4-3 19 0,4-3 4 0,0-3 1 16,0 0 13-16,3 7 2 0,1-7 1 0,-8 3 0 15,4-3-38-15,7 0-8 0,0 0-2 16,0 0 0-16,0 0-39 0,0 0-8 0,0 0-2 0,0 0 0 15,0 0-31-15,0 0-6 0,0 0-2 0,11 9 0 16,-1-2-10-16,5-4 0 0,2 3 0 0,8-3 0 16,-4 3 0-16,7 1 0 0,8-4 0 0,2 6 0 15,5-9-12-15,-1 6 0 0,0-2-1 0,4-4 0 16,-3 6 13-16,2-3 16 0,-2-3-3 0,3 0-1 16,-4 6-12-16,4-6 0 0,0 0 0 0,3 3 0 15,-3-3 0-15,-4 7 0 0,-3-7 0 0,0 6 0 0,-4-3 0 0,-3-3 0 16,-4 0 8-16,0 9-8 0,1-9 0 0,-8 7 0 15,-4-4 8-15,-2 3-8 0,-1-3-8 0,-7-3-5 16,3 7-1-16,-6-7 0 16,-4 0-23-16,0 0-5 0,0 0-1 0,-11 9 0 15,-6 0-145-15,-5-2-30 0</inkml:trace>
  <inkml:trace contextRef="#ctx0" brushRef="#br0" timeOffset="46676.468">13349 16486 1216 0,'0'0'54'0,"0"0"11"0,0 0-52 0,0 0-13 0,0 0 0 0,0 0 0 16,0 0 56-16,11-6 9 0,-4 3 2 0,3 3 0 16,8 0-9-16,-4 0-2 0,7 0 0 0,4 3 0 15,0 3-15-15,13-6-3 0,5 0-1 0,3 3 0 16,7 3-8-16,-4-6-1 0,4 0-1 0,3 0 0 15,-6 0-7-15,3 0 0 0,0 0-1 0,7 0 0 16,-4-6-4-16,0 3-1 0,1 3 0 0,-1-6 0 16,-3 6-5-16,-3-3-1 0,-1-4 0 0,-14 7 0 15,1-3-8-15,2 3 8 0,-6-6-8 0,3 6 8 16,-6-3-8-16,2-4 12 0,-2 4-12 0,6-3 12 16,-10 6-12-16,-1-3 0 0,-3-3 0 0,-6 6-11 15,-5 0-20-15,-10 0-4 16,0 0-1-16,0 0 0 0,-7 0-36 0,-7 0-8 0,-4 0-2 15</inkml:trace>
  <inkml:trace contextRef="#ctx0" brushRef="#br0" timeOffset="46985.584">13497 16480 1263 0,'0'0'56'0,"0"0"12"0,0 0-55 0,0 0-13 16,0 0 0-16,0 0 0 0,11 0 32 0,-4 6 4 16,4-6 1-16,3 0 0 0,3 0 2 0,4 0 0 0,8 0 0 0,-1 3 0 15,18-3-4-15,0 0-1 0,3 0 0 0,4-3 0 16,-4 3-14-16,4 0-4 16,4-9 0-16,3 2 0 0,0 7-1 0,0-9-1 0,3 6 0 0,1-4 0 15,-8-2-4-15,-14 0-1 16,4 9 0-16,-3-10 0 0,2 4-9 0,-6 3 12 0,4-7-12 0,-5 4 12 15,-2 3-12-15,6-3 10 0,-7 3-10 0,-3-4 10 16,-7 7-32 0,-1 0-6-16,-6 0-2 0,-4 7-497 0,-7-4-99 0</inkml:trace>
  <inkml:trace contextRef="#ctx0" brushRef="#br0" timeOffset="47283.2939">13628 16451 806 0,'0'0'72'0,"0"0"-58"16,0 0-14-16,0 0 0 0,7-9 40 0,3 0 6 15,5 2 1-15,2 4 0 0,1-3 2 0,3 6 1 16,7-3 0-16,0-3 0 0,8 6-3 0,3-4-1 15,3 4 0-15,4 0 0 0,3 0-3 0,1 4-1 16,2-4 0-16,8 0 0 0,0 0 14 0,0 0 2 16,-3-4 1-16,3 4 0 0,-7-6-38 0,0 3-7 0,3-3-2 15,4-4 0-15,-4 1 24 0,-3 3 4 0,0-4 0 0,-3 1 1 16,-4-1-28-16,-8 1-5 0,1 0-8 0,-4-1 11 16,1 1-11-16,-1-7 0 0,-3 7 0 0,-1-1-844 15</inkml:trace>
  <inkml:trace contextRef="#ctx0" brushRef="#br0" timeOffset="50414.6599">17484 1280 1634 0,'0'0'72'0,"0"0"16"0,0 0-71 0,0 0-17 16,0 0 0-16,0 0 0 0,3 10 90 0,-3 6 14 15,4-7 4-15,-4 10 0 0,3 6-46 0,1 0-9 0,-4 3-1 0,0 7-1 16,3 18-51-16,1-6 0 0,-4 6 0 15,0-15 0-15,3-4 32 0,-3 10 12 0,0-6 2 0,0 3 1 16,0-4-29-16,4 1-6 0,-4-4 0 0,0 10-1 16,0-6-11-16,3-10 8 0,-3 7-8 15,0-16 8-15,-3 6-18 0,-1-7-4 0,1-8-1 0,-1-1 0 32,1-2-43-32,-4-7-9 0,0-7-1 0,-4-5-1 0,8-13-39 15,-8 0-8-15,-3-7-2 0,3-2 0 0,-3-10-138 0,7 0-28 16,0 0-6-16,0-9-1 0,-4 6 185 15,8-7 37-15,3 1 7 0,-4 6 2 0,1-3 82 0,3 15 17 0,3-2 3 0,1 2 1 16,-1 1 42-16,-3 5 9 0,4 4 2 0,-1 7 0 16,5-4 17-16,2 0 4 0,-3 9 1 0,7-3 0 15,0 4-18-15,1-1-3 0,2 10-1 0,1-6 0 0,-1 3-44 16,5-4-8-16,-1 10-3 0,0 0 0 0,0 0-25 16,0 0-4-16,0 10-2 0,1-10 0 0,-1 6 0 0,-4 3 0 15,1-6 0-15,0 10 0 0,-4-4 2 0,0 4 1 16,-4-7 0-16,1 7 0 0,-4 2 3 0,-3-5 0 15,-1 9 0-15,-3-10 0 0,-3 0 0 0,3 7 0 16,-4-7 0-16,1 1 0 0,-4 6-7 0,-1-4-1 16,-2 1 0-16,-1-1 0 0,1 4 8 0,-8-7 0 15,4 1 1-15,0-1 0 0,-4-3 40 0,1-2 8 16,2 5 2-16,-2 7 0 0,-1-13-5 0,1-3-1 16,-1 0 0-16,4 9 0 0,0-3-17 0,3 1-4 15,1-4-1-15,2-3 0 0,1 9-20 0,4-9-4 16,-1 10-1-16,4-4 0 0,0-3-14 0,0 6 0 15,0 4 0-15,7 0 0 0,-3-4 0 0,10 10 0 0,-3 6 0 16,6 0 0-16,-3-13 0 0,8 10 0 16,-1 0 0-16,3 3 0 0,-2 4 0 0,2-4 0 0,5-6 0 0,-1 9 0 15,0-6 0-15,0 0 0 0,0-3 0 0,4 6 0 16,-4 3 0-16,1-3 0 0,2 0 0 0,-2 0 0 16,2-3 0-16,-6-6 0 0,0-4 0 0,-1 4 0 15,-2-7-72 1,-5 7-16-16,1-16-4 0,-4 9-1067 0</inkml:trace>
  <inkml:trace contextRef="#ctx0" brushRef="#br0" timeOffset="50925.345">18493 970 1209 0,'0'0'108'0,"0"0"-87"0,-4 6-21 0,4-6 0 15,-7 7 229-15,0-4 42 0,-4 6 8 0,1 1 1 16,3 5-152-16,0 4-32 0,0 16-5 0,0-7-2 16,-4 16-47-16,4 0-10 0,0 3-1 0,3 6-1 15,1-9-30-15,3 6 0 0,0-9 0 0,3 18 0 0,1-12 32 0,3 7 0 16,-4-1 0-16,5-9 0 16,2 6-24-16,4 0-8 0,0 0 0 0,4-6 0 0,0-6 0 15,3-4-20-15,-7-5 4 0,7-1 0 16,4-6-224-16,-4 0-44 0</inkml:trace>
  <inkml:trace contextRef="#ctx0" brushRef="#br0" timeOffset="51510.614">18987 1331 172 0,'0'0'16'0,"0"-7"-16"15,0 1 0-15,-4 6 0 0,-3-3 364 0,0-3 71 0,0 3 13 0,3-4 4 16,-6 4-246-16,-1 3-49 0,1 0-9 0,-1 0-3 16,0 0-94-16,4 3-19 0,-3 4-4 0,-1-4-1 15,4 3 12-15,0-3 2 0,-4 3 1 0,4 10 0 16,0-3-26-16,0-7-6 0,4 6-1 0,-1 1 0 15,1-10-1-15,3-3 0 0,-4 6 0 0,1 7 0 16,3-7-8-16,0-6 8 0,0 0-8 0,0 0 8 16,0 10-8-16,0-10 0 0,0 0 0 0,0 0 0 15,0 0 0-15,0 0 0 0,0 0 0 0,0 0 0 16,0 0 17-16,0 0-1 0,0 0-1 0,0 0 0 16,0 0-15-16,0 3 8 0,0-3-8 0,0 9 0 0,0-3 8 0,0-6-8 15,0 0 0-15,3 10 0 0,-3-1-10 0,4 1-8 16,-4-10-2-16,3 9 0 15,4 0 20-15,0 4 0 0,0-10 0 0,0 7 0 0,4-1 8 0,0-9 6 16,-1 16 1-16,4-13 0 0,0 6-24 16,1-3-5-16,6 4-1 0,-4-1 0 0,-3 1 15 0,4-4 16 15,-4 3-3-15,4-6-1 0,-4 10-12 0,0-10 0 16,-3 7 8-16,3-1-8 0,-7 0-8 0,0 1-5 16,0-1-1-16,-4-3 0 0,-3 10 30 0,0-3 5 15,0 2 2-15,-3-5 0 0,-4-1 14 0,0 10 3 16,-4-3 1-16,-3-7 0 15,4 0-53-15,-5 1-12 0,1 9-1 0,0-13-1 0,0 3 26 0,-4-5 0 16,-3 2 0-16,0 0 11 0,0-3 8 0,-4 3 1 0,4-2 1 16,-4 5 0-16,1-9-36 0,6 0-7 0,0 0-2 15,4 0 0 1,4-9-90-16,3 9-18 0,7 0-4 0,0 0-610 0,0 0-122 0</inkml:trace>
  <inkml:trace contextRef="#ctx0" brushRef="#br0" timeOffset="51658.438">19346 1876 748 0,'0'0'67'0,"0"13"-54"0,0-4-13 0,-3 7 0 0,-1-7 232 0,-3 10 43 16,0-9 9-16,-3 5 1 16,-1 4-183-16,-3 0-37 0,0-3-7 0,3-1-618 15,-3-12-124-15</inkml:trace>
  <inkml:trace contextRef="#ctx0" brushRef="#br0" timeOffset="52053.964">19816 1378 1094 0,'0'0'97'0,"0"0"-77"15,-8-7-20-15,-2 7 0 0,-1 0 283 0,1 7 53 16,-4-7 10-16,3 6 2 0,-3 3-204 0,0 4-42 15,-4-7-8-15,4 7-2 0,0 2-53 0,0 4-11 16,-4 6-3-16,8-9 0 0,3 6-17 0,0 6-8 0,3-3 0 16,0 3 8-16,8-2-8 0,0-1 0 15,-1-7 0-15,4 17 0 0,4-23-12 0,3 4 12 16,0 3-12-16,4-10 12 16,-4-2-30-16,3-4 2 0,1-3 0 0,-4-3 0 0,0-4 18 0,0-2 10 0,4 0-10 0,-8-4 10 15,5-3 0-15,-5 1 0 0,-3-4 0 0,0 0 10 16,-3 0-24-16,3 0-5 0,-7-3-1 0,3 10 0 15,1-13 20-15,-4 9 0 0,0-3 0 0,-4 1 0 16,4 5 13-16,0-3 3 0,0 7 1 0,0-7 0 16,-3 7 2-16,6 9 0 0,-3 0 0 0,0 0 0 15,0 0-19-15,0 0 0 0,7 0 0 0,1 9 0 16,-1 7 0-16,0 3 0 0,-4 0 0 0,4 9 0 16,0-3 0-16,4 9 0 0,-8-9 0 0,8 4 0 0,-8-4 0 15,5-3 0-15,2-4 0 0,-3-2 0 16,4 3-149-16,-1-13-24 15,1 4-5-15</inkml:trace>
  <inkml:trace contextRef="#ctx0" brushRef="#br0" timeOffset="52256.912">20355 1716 403 0,'0'10'36'0,"0"-10"-36"16,-3 9 0-16,-4 1 0 0,3-1 386 0,-3-3 70 0,0 4 15 0,0 2 2 16,-4-6-310-16,4 10-63 0,-3-3-12 0,-1 2-2 15,-3-5-73-15,4-1-13 0,-1 1 0 0,0-1-717 16,4-3-139-16</inkml:trace>
  <inkml:trace contextRef="#ctx0" brushRef="#br0" timeOffset="52614.17">20828 1387 806 0,'0'0'36'0,"-4"-3"7"16,-3 3-35-16,0-13-8 0,0 13 0 0,-3 0 0 0,-1 0 354 16,1 0 69-16,-1 0 13 0,-3 13 4 0,-4-10-300 15,4 16-60-15,-4-10-12 0,8 1-3 0,-4 5-34 0,3 4-7 16,1-3-2-16,3-7 0 0,0-6-22 15,7 13 9-15,-4-6-9 0,8-1 0 0,-4-9 0 0,10 6 0 16,4-3 0-16,0 4 0 0,4-4-10 0,0-3 10 16,6 6-10-16,1-6 10 0,-4 3 0 0,0-3 0 15,4 6 0-15,0 1 0 0,-4-4 0 0,0 6 0 16,4 7 0-16,-4-7 0 0,-3 1 0 16,-1-1 0-16,1 10 0 0,-1-10 0 0,-2 1-13 0,-1-1 3 15,-4 7 1-15,-3 9 0 0,0-16 19 0,-3 7 4 16,-4 6 1-16,-4-6 0 0,1-4-24 0,-1 4-5 15,-3 3-1-15,-3-10 0 0,-1 1 15 0,-3 5 0 16,3-5 0-16,-3-1 0 16,-3-3-54-16,-1 4-8 0,-3-7-2 0,3-3 0 15,1-3-153-15,6-4-31 0,0-2-7 0,1 0-1 0</inkml:trace>
  <inkml:trace contextRef="#ctx0" brushRef="#br0" timeOffset="52791.586">21195 907 1958 0,'10'-3'43'0,"-10"3"9"0,0 0 1 0,0 0 3 15,0 10-45-15,0-1-11 0,-3 10 0 0,-4-4 0 16,3-2 104-16,-3 12 20 0,4 0 3 0,-1-6 1 0,-6 16-52 0,3-17-9 16,-4 17-3-16,0-10 0 0,4-3-64 0,-3 3 0 15,-4-6-8-15,3 6-1161 16</inkml:trace>
  <inkml:trace contextRef="#ctx0" brushRef="#br0" timeOffset="53142.333">21516 1023 2588 0,'0'0'57'0,"0"0"12"0,3 7 3 0,5-4 0 0,-1 3-58 0,0 0-14 0,3 7 0 0,1-4 0 16,-8 1 68-16,11 5 10 0,4 4 2 0,0 6 1 15,-4-9-65-15,3 6-16 0,1 6 0 0,3-3 0 16,0 3 55-16,-6-3 7 0,-12 4 2 0,11 2 0 15,4-3-52-15,-8 0-12 16,-13 10 0-16,3-13 0 0,3 3 0 0,-3 7 0 0,-3-7 0 0,-4 13 0 16,-7-13 0-16,3 7 0 0,4-10 0 0,-4 12 0 15,-3-12-216 1,0 4-44-16,-14-1-8 0,7-9-1 0</inkml:trace>
  <inkml:trace contextRef="#ctx0" brushRef="#br0" timeOffset="54154.772">22183 1243 748 0,'0'0'67'0,"0"0"-54"16,-4 0-13-16,-3 0 0 0,0 0 169 0,7 0 31 15,0 0 7-15,0 0 1 0,-11 0-33 0,11 0-7 16,0 0 0-16,0 0-1 0,8 0-114 0,-1 3-22 15,7 3-5-15,0-3-1 0,7-3 19 0,-3 7 4 16,-4-1 1-16,7-6 0 0,7 3-28 0,4-3-5 16,-7 0-2-16,-1 0 0 0,1 0-6 0,0-3-8 15,-4 3 11-15,0-13-11 0,-7 10 0 0,0-3-11 16,7 3 0-16,-3-3 0 16,-11-4-129-16,4 7-25 0,-1-3-6 0</inkml:trace>
  <inkml:trace contextRef="#ctx0" brushRef="#br0" timeOffset="54331.456">22250 1396 1472 0,'0'0'65'0,"0"0"14"0,0 0-63 0,0 0-16 0,-11 0 0 0,11 0 0 16,7 10 128-16,-7-10 24 0,0 0 4 0,0 0 0 16,7 0-88-16,0 0-19 0,0 6-3 0,4-6-1 15,0 0-29-15,6-6-5 0,11 6-2 0,-3 0 0 16,-7-10-9-16,6 10 8 0,5-3-8 0,-1-3 8 15,0 3-19-15,-3-10-4 0,3 10-1 0,0-3 0 16,4 3-103-16,0-3-21 0,-4-13-4 0</inkml:trace>
  <inkml:trace contextRef="#ctx0" brushRef="#br0" timeOffset="54543.909">23170 845 1958 0,'0'0'87'0,"0"0"17"0,0 0-83 0,0 0-21 16,0 15 0-16,0 4 0 0,0-10 123 0,0 10 20 16,0 6 4-16,0 4 1 0,-3-4-63 0,3 12-12 15,0 7-2-15,-4-3-1 0,4 3-27 0,0-3-6 16,0 3-1-16,-3-1 0 0,3 1-18 0,0 0-4 16,0-6-1-16,0-4 0 0,0 4-13 0,0-3 0 15,0 2 8-15,0 4-8 16,3-13-83-16,-3 0-19 0,0-3-4 0,4 4-1088 0</inkml:trace>
  <inkml:trace contextRef="#ctx0" brushRef="#br0" timeOffset="54813.369">24208 1180 2199 0,'0'0'97'0,"0"0"21"0,0 0-94 0,0 10-24 16,0 2 0-16,0 1 0 0,-4-1 91 0,4 13 13 15,0-9 4-15,0 6 0 0,-3-3-64 0,3 12-13 16,0-3-3-16,0-9 0 0,0 0-20 0,0 0-8 16,0-4 0-16,0-5 9 15,3-1-125-15,-3-9-24 0,0 0-6 0,0 0-907 0</inkml:trace>
  <inkml:trace contextRef="#ctx0" brushRef="#br0" timeOffset="54923.282">24176 970 1692 0,'-7'-19'75'0,"0"10"15"0,3-10-72 0,-3 10-18 16,4-1 0-16,3 1 0 0,0-7 105 0,0 7 18 16,0-1 3-16,3 10 1 0,4-6-94 0,0-3-18 0,4 9-4 0,-1 0-1 31,5 6-118-31,2-6-23 0,1 3-5 0,7-3 0 0</inkml:trace>
  <inkml:trace contextRef="#ctx0" brushRef="#br0" timeOffset="55205.901">24836 700 864 0,'0'0'76'0,"-4"0"-60"0,-3 10-16 0,-4-1 0 16,1 1 293-16,-1-1 56 0,1-3 11 0,-1 13 3 15,0-3-195-15,1-4-40 0,-1 4-7 0,4 12-1 16,-3-3-34-16,3 10-6 0,0-7-2 0,3 10 0 15,1-4-56-15,3 4-11 0,0 12-3 0,0-6 0 16,7 3 2-16,-4-13 0 0,4 13 0 0,0-3 0 16,0-9-10-16,0 15 0 0,0-12 0 0,0-4 0 0,-3 4 8 15,3 6-8-15,-3-10 0 0,-1-3 8 0,1 10-8 0,-1-13 8 16,-6 10-8-16,-1 6 8 0,1-16-8 0,-5 7 8 16,1-10-8-16,-3 3 8 0,-4-12-26 0,0 2-6 15,-4-8 0-15,0 9-1 16,-3-19-53-16,0 0-10 0,-4 0-3 0,1-13 0 15,-8-9-29-15,4 0-7 0,-4-6-1 0,-3-16 0 16,3-6-13-16,4 3-3 0,-1-13-1 16,5 7-648-16</inkml:trace>
  <inkml:trace contextRef="#ctx0" brushRef="#br0" timeOffset="55321.782">24278 1218 864 0,'4'-3'76'0,"-1"-10"-60"16,1 10-16-16,3-6 0 0,3 2 144 0,1-2 25 16,7 9 6-16,3-10 1 0,-4 7-68 0,5-3-12 15,6 6-4-15,0-3 0 0,7 3-41 0,1 0-9 0,-1 0-2 0,4 0 0 16,-4-6-24-16,7-1-4 15,1 7-2-15,6-3 0 16,0-3-65-16,4 3-13 0,4-3-2 0</inkml:trace>
  <inkml:trace contextRef="#ctx0" brushRef="#br0" timeOffset="55715.537">26074 986 1987 0,'-7'-10'88'0,"0"10"18"15,-4 0-85-15,-7-6-21 0,1 3 0 0,-4-3 0 16,0 2 152-16,-4-2 25 0,4-3 6 0,-4-1 1 0,4 10-104 0,0-3-20 16,3 3-4-16,-3 3 0 0,3 7-38 0,-3-1-7 15,3 10-2-15,-3 6 0 0,4 3-9 0,2-3 0 16,1 10 0-16,7 3 0 0,0-7-9 16,4-3 9-16,6-6-12 0,1 3 12 0,3 0-12 0,3-6 12 15,1-10-12-15,3 7 12 16,4-6-19-16,-4-10 3 0,3 0 1 0,1 0 0 15,3-16-16-15,-3 6-3 0,3-2-1 0,0-13 0 16,4 0 4-16,-7 0 1 0,-1 6 0 0,-3-3 0 0,0-3 48 0,1 0 10 16,-5 9 1-16,1 4 1 0,-8-4-43 0,4 3-9 15,0 1-2-15,-3 2 0 0,-4 10 46 0,0 0 9 16,3-3 1-16,-3 3 1 0,0 0-33 0,4 3 0 16,-1 13-15-16,1-7 5 0,3 10 36 0,-3-3 7 15,-4 3 2-15,3 15 0 0,1-15-19 0,3 9-3 16,-4-3-1-16,4 10 0 0,-3-10-12 0,3-3 8 15,3-3-8-15,-2 6 0 0,-1-6 0 0,3-1 0 0,1-5 0 16,-1-4 0 0,-3 4-98-16,4-13-22 0,3 0-5 0,-3 0-1005 0</inkml:trace>
  <inkml:trace contextRef="#ctx0" brushRef="#br0" timeOffset="55937.69">26275 1130 1785 0,'0'0'159'0,"0"0"-127"0,0 0-32 0,7-3 0 0,-4 3 44 0,5 0 4 15,-1 0 0-15,3 0 0 0,1-6 12 0,3 6 4 16,0 0 0-16,7-10 0 0,0 10-8 0,0-3 0 16,4-3-1-16,0-4 0 0,3 10-45 0,-7-6-10 15,-3 6 0-15,0-3 0 0,-1-3-16 0,4 3-2 16,-3-4-1-16,0 7 0 15,-4-9-189-15,-4 9-37 0</inkml:trace>
  <inkml:trace contextRef="#ctx0" brushRef="#br0" timeOffset="56121.179">26398 1255 2116 0,'0'0'47'0,"0"0"9"0,0 0 3 0,0 0 0 0,0 0-47 0,0 0-12 0,0 0 0 16,0 0 0-16,0 0 59 0,0 0 9 0,7 0 3 0,0 0 0 15,1 0-35-15,2 0-6 16,4 0-2-16,7 0 0 0,-3 0 17 0,3 0 3 0,0 0 1 0,4-3 0 16,-4 3-58-16,4 0-12 0,-4 0-3 0,4 3 0 15,-1-3 2-15,5 0 0 0,-5 0 0 0,5 0-1095 16</inkml:trace>
  <inkml:trace contextRef="#ctx0" brushRef="#br0" timeOffset="56977.24">27457 1045 1267 0,'-18'-12'112'0,"7"9"-89"15,4-4-23-15,0 4 0 0,-3-6 241 0,-1-7 44 16,-3 16 9-16,0 0 2 0,0-9-164 0,0 9-32 16,0 0-6-16,0 9-2 0,-1-9-49 0,1 10-11 15,4-4-1-15,-4 3-1 0,3 1-22 0,4-1-8 16,3 0 0-16,1 10 9 0,3-9-9 0,0-1 0 15,7 4-10-15,4-4 10 0,3 4-12 0,0-7 12 16,3 3-13-16,5-6 5 0,-1 4 8 0,0-1-13 16,0-3 5-16,4 6 8 0,-1-9 0 0,-2 10 0 0,-5-10 0 15,1 6 0-15,-4 4-22 0,0-7 3 0,0 3 1 0,-3 3 0 16,-4-2 18-16,-4-4 0 0,1 6 0 0,-4 1 0 16,0 5 0-16,-4-12 0 0,-3 10 0 0,-3-1 0 15,-1-2 15-15,-3 9 6 0,0-4 2 0,0-5 0 16,-4 9-32-16,-3-10-7 0,3 0 0 0,-3 7-1 15,-3-7-21 1,-1 7-4-16,0-6-1 0,4-7 0 0,-4-3-133 16,4-3-28-16,0-7-4 0</inkml:trace>
  <inkml:trace contextRef="#ctx0" brushRef="#br0" timeOffset="57164.114">27587 503 1447 0,'14'-10'64'0,"-14"10"13"0,4 10-61 0,3-1-16 15,-4 10 0-15,1 6 0 0,3-6 100 0,-3 15 16 16,-8-5 4-16,4 8 1 0,0-2-46 0,0 9-10 16,-3 3-1-16,-1-3-1 0,0 6-20 0,4-3-4 15,-3 6-1-15,-1 0 0 0,1-2-17 0,-1-4-3 16,4-3-1-16,-3-7 0 0,-1 4-9 0,4-13-8 16,4 0 9-16,-4-9-9 15,3 6-30-15,1-9-12 0,-1-13-2 0,-3-3-618 16,7 0-123-16</inkml:trace>
  <inkml:trace contextRef="#ctx0" brushRef="#br0" timeOffset="57740.913">27806 1005 633 0,'0'0'28'0,"-4"9"6"0,4 0-34 0,-3 1 0 0,-1-4 0 0,-3 3 0 16,4 10 233-16,-4-9 40 0,3 5 8 0,1 14 2 16,-1-14-169-16,1 4-34 0,3 0-6 0,3 6-2 15,1-6-47-15,-1 0-9 0,4-4-3 0,0 1 0 16,0-7 20-16,4-6 4 0,0 7 1 0,3-10 0 15,-4 0-26-15,1 0-4 0,-1-13-8 0,5 4 11 16,-5-7-11-16,1 7-14 0,-1-10 3 0,-3-3 1 16,0 3-24-16,0 0-5 0,-3 7-1 0,-4-4 0 15,3 1-14-15,-3-4-3 0,-3 9-1 0,3-5 0 16,-4 5-12-16,4 1-2 0,-3-10-1 0,-1 13 0 16,4 3 21-16,4-4 4 0,-4 4 0 0,0 3 1 15,0 0-13-15,0 0-4 0,7 0 0 0,4 0 0 0,-11 0 50 16,7 0 14-16,-7 0 0 0,10 3 0 0,-3 4 72 15,4 2 21-15,-8 0 5 0,4 10 1 0,0-12-19 0,1 5-4 16,-1 10-1-16,-4-3 0 0,-3 6-19 0,4-13-4 16,-1 14-1-16,1-8 0 15,-1 1-21-15,1 6-4 0,3-9-1 0,-4-7 0 0,4 4-25 0,-3-7 0 16,-4-6 0-16,10 0 0 0,1-6 34 0,0 6 2 16,3-10 0-16,-4-2 0 0,4-10-18 0,-3 0-3 15,0 0-1-15,-4 0 0 0,0-3-1 0,0 6 0 16,-4-6 0-16,4 6 0 0,-3 4 26 0,-1 12 5 15,1-13 0-15,-1 6 1 0,-3 7-15 0,0 3-3 16,0 0-1-16,0 0 0 0,0 0-18 0,0 13-8 16,0 3 8-16,4-4-8 0,0 10 9 0,3-3-9 15,-7 6 10-15,3-13-10 0,4 14 0 0,0-14 0 16,0 4 0-16,4-7 0 0,3 7 0 0,0-7 0 0,-3-9 0 16,3 3 0-16,3-3 8 0,-2-3-8 0,2-6 0 0,-6 3 9 15,3-7 0-15,-4-3 0 0,1 1 0 0,0 2 0 16,-4-3 11-16,0 4 1 0,0-4 1 0,-4 1 0 15,-3-14-6-15,0 11-2 0,0 2 0 0,-3-3 0 16,3 3-5-16,-4 4-1 0,1-4 0 0,3 7 0 16,-4-1-19-16,4 4-4 0,0 6-1 0,0 0 0 31,0 0-223-31,0 0-45 0</inkml:trace>
  <inkml:trace contextRef="#ctx0" brushRef="#br0" timeOffset="57897.632">29048 1450 2052 0,'0'19'91'0,"3"-13"18"0,1 6-87 0,-4 1-22 15,-4 0 0-15,1 12 0 0,-1-13 83 0,-3 10 12 16,0-3 2-16,-3 6 1 0,-1-3-71 0,-3-6-15 16,3 2-2-16,-6-2-728 15,2 3-146-15</inkml:trace>
  <inkml:trace contextRef="#ctx0" brushRef="#br0" timeOffset="58310.166">29884 666 345 0,'0'0'31'0,"-7"-3"-31"0,7 3 0 0,0 0 0 16,0 0 425-16,0 0 79 0,0 0 16 0,-4 9 4 16,4 4-388-16,0 12-78 0,0-10-15 0,0 14-3 15,4 5-30-15,-1 4-10 0,1 6 0 0,3 9 9 0,0 0-9 16,0 4 0-16,0 2 0 0,4-5 8 0,-1-10-8 0,4 3 0 15,-3-13 0-15,3 4 0 0,0-13 0 0,0 0 0 16,-3 0 0-16,6-13 0 16,1-2 0-16,-4-10 12 0,4 0-12 0,-1-10 12 0,-2 1 13 0,2-7 3 15,4-12 1-15,-3-6 0 16,3 5 1-16,0-8 0 0,1-13 0 0,-1 9 0 0,-4-9-7 0,1 6-2 16,-4-3 0-16,0 6 0 0,-7 3-5 0,0 10 0 15,-3 3-1-15,-1-3 0 0,1 3-15 0,-4 0 0 16,0 12 0-16,-4-3 0 15,-3-2-156-15,-3 8-24 0,-1-5-4 0</inkml:trace>
  <inkml:trace contextRef="#ctx0" brushRef="#br0" timeOffset="58495.77">29806 1092 864 0,'-7'19'76'0,"7"-9"-60"0,0-10-16 0,-3 6 0 15,-1 3 294-15,4-6 56 0,4 4 11 0,3-1 3 16,-4-3-296-16,8 3-58 0,3-3-10 0,7-3 0 15,-3 0 12-15,3 0 9 0,4-3 2 0,3-3 0 16,0 3-12-16,4-10-3 0,-4 10 0 0,4-6 0 16,-1 3-29-1,8-7-7-15,0 4 0 0,0-4-627 0,-4 4-125 0</inkml:trace>
  <inkml:trace contextRef="#ctx0" brushRef="#br0" timeOffset="58814.483">30826 957 2052 0,'0'0'91'0,"0"0"18"0,-7 4-87 0,-4-4-22 16,1 6 0-16,-1-3 0 0,-7 3 122 0,4 4 20 16,-3-1 4-16,-1 1 1 0,0-4-72 0,-3 3-15 15,0-6-2-15,3 7-1 0,1 5-38 0,3-5-8 16,-1 6-2-16,1-4 0 0,4 1-9 0,3-4 0 16,0 4 0-16,0-4 0 0,3 0 0 0,4 4-9 15,4-10 9-15,-1 6-10 0,4 1 1 0,0-1 0 16,4-2 0-16,-1-4 0 0,4 6 9 0,1-9-13 15,-1 6 5-15,0 4 8 0,0-10-28 0,4 9 3 16,-8-9 0-16,4 10 0 0,0-4 34 0,0-3 7 0,-3 3 2 16,0 4 0-16,-1-4-18 0,-3-3 10 0,0 6-10 15,-7 1 8-15,0-1-8 0,0 1 0 16,0-1 0-16,-3 4 0 0,-8-1 12 0,4 4-2 0,0-4-1 0,-3 4 0 16,-1-7-1-16,0 7 0 0,-3-3 0 15,0-4 0-15,4 7-8 0,-5-7 0 0,1 7 0 0,0-13 0 31,0 3-127-31,0-3-17 0,-4 4-4 0,4-1-588 0,4-6-116 0</inkml:trace>
  <inkml:trace contextRef="#ctx0" brushRef="#br0" timeOffset="59010.045">31030 1475 1094 0,'-3'9'97'0,"-1"-6"-77"0,1-3-20 0,-1 7 0 0,-3-1 303 0,0-3 57 15,-3 3 11-15,-5-2 2 0,5 5-213 0,-4 7-42 16,-7-13-9-16,6 6-1 16,1-3-62-16,0 4-12 0,0 9-2 0,0-13-1 15,0 6-61-15,0 1-12 0,-4-4-2 0,4 4-800 16,3-7-159-16</inkml:trace>
  <inkml:trace contextRef="#ctx0" brushRef="#br0" timeOffset="59325.272">31341 923 2008 0,'-11'-6'89'0,"4"6"19"0,0 0-87 0,-3 0-21 0,-1 6 0 0,-3-6 0 15,0 9 100-15,0 1 16 0,-1 5 4 0,-2-11 0 16,3 11-60-16,-4 4-11 0,0 0-2 0,4 0-1 16,4-4-29-16,-1 11-5 0,1-14-2 0,6 10 0 15,1-3-10-15,6-10 0 0,1 7 0 0,3-13 0 16,0 6-11-16,7 1 3 0,0-4 0 0,4 4 0 15,-1-7 8-15,4-3-10 0,1 0 10 0,-1 6-10 16,0-3 10-16,0 3 0 0,-3 4 0 16,-1-4 0-16,1-3 0 0,-4 7 0 0,-3-4 0 0,-1 3 0 15,-3-6 0-15,-3 10 0 0,-1-10 0 0,1 16 0 16,-8-13 8-16,-3 4-8 0,4 2 10 0,-1-6-10 16,-3 10 0-16,0-3 0 0,-3-4-8 0,-1 0 8 15,-3 4 0-15,3-4 0 0,-3 4 0 0,0-7 0 16,3 4-24-16,1-7 3 0,-4 6 0 0,3-9 0 15,1 0-150 1,-1-3-29-16,4-3-7 0</inkml:trace>
  <inkml:trace contextRef="#ctx0" brushRef="#br0" timeOffset="59489.53">31708 613 403 0,'0'0'17'0,"0"0"5"0,3 6-22 0,-3-6 0 15,4 9 0-15,-4 1 0 0,-4-1 482 0,4 7 92 16,-3-4 18-16,-1 10 4 0,-3 0-411 0,0-3-82 0,-4 6-17 0,1 0-3 16,-4 0-47-16,-4 7-10 0,0 2-2 0,1 4 0 31,-1-4-76-31,1-2-16 0</inkml:trace>
  <inkml:trace contextRef="#ctx0" brushRef="#br0" timeOffset="60720.39">17590 3482 1209 0,'-15'3'53'0,"15"-3"12"0,0 0-52 0,0 0-13 15,0 0 0-15,0 0 0 0,4 9 104 0,3-9 19 0,7 10 3 0,-3-4 1 16,3-3-95-16,3 3-18 0,5 1-4 0,2-7-509 16,1-7-101-16</inkml:trace>
  <inkml:trace contextRef="#ctx0" brushRef="#br0" timeOffset="60841.553">18852 3341 288 0,'36'9'12'0,"-22"-3"4"15,7-2-16-15,4 2 0 0,3-3 0 0,4-3 0 0,-1 9 168 16,1-9 30-16,0 0 6 0</inkml:trace>
  <inkml:trace contextRef="#ctx0" brushRef="#br0" timeOffset="60983.454">20355 3447 288 0,'36'13'12'0,"-22"-13"4"16,7 0-141-16</inkml:trace>
  <inkml:trace contextRef="#ctx0" brushRef="#br0" timeOffset="61114.825">21632 3366 1036 0,'25'3'92'0,"0"-3"-73"0,-8 0-19 0,8 0 0 16,-4 0 82-16,7 0 13 0,1-9 2 0,-5 9 1 16,-2-10-77-16,6 4-21 0</inkml:trace>
  <inkml:trace contextRef="#ctx0" brushRef="#br0" timeOffset="61823.958">23333 2880 1555 0,'0'0'138'0,"0"0"-110"0,7 0-28 0,0 0 0 16,-4 0 56-16,4 0 7 0,4 6 1 0,0 0 0 0,3-3-13 0,0 4-3 16,11 5 0-16,-4-6 0 0,0 4-6 0,0-1-2 15,0 1 0-15,-7-1 0 0,0 1-27 0,1-1-5 16,-1 7-8-16,-4-1 11 0,1-2 5 0,-1 3 2 16,1-4 0-16,-4 13 0 15,0-6-18-15,0-3-11 0,-3 2 2 0,-4 1 0 0,0-3 9 0,0 3 12 16,-4 0-2-16,1-1-1 0,-8-2-9 0,4 3 0 15,-7 0 0-15,0 3 0 0,0-10 53 0,-4 7 9 16,-3 0 2-16,0-3 0 0,-1-7 51 0,1 0 10 16,4 1 3-16,-1-4 0 0,0-3-80 0,8 10-16 15,-1-13-4-15,4 0 0 0,0 3 7 0,7-3 1 16,21 9 0-16,4-3 0 0,-7-2-36 0,-1 2 0 16,4-6 0-16,-3 3 0 15,7-3-44-15,-4 0-16 0,4 0-4 0,3 6 0 0,0-3 103 0,-7-3 20 16,-7-9 4-16,8 9 1 15,6-3-103-15,0-3-20 0,0 2-4 0,11-2-1 16,-4 6-147-16,8-3-29 0</inkml:trace>
  <inkml:trace contextRef="#ctx0" brushRef="#br0" timeOffset="62494.2199">26448 3030 1555 0,'-25'7'68'0,"14"-7"16"0,1 0-68 0,-1 3-16 15,1 3 0-15,-1-6 0 0,4 0 114 0,7 0 19 16,0 0 4-16,0 0 1 0,0 0-110 0,4 3-28 16,-4-3 0-16,10 9 0 0,4-2 0 0,0-1 0 15,8-3-14-15,2-6-590 16,1-10-119-16</inkml:trace>
  <inkml:trace contextRef="#ctx0" brushRef="#br0" timeOffset="62649.746">27026 2996 691 0,'0'0'61'0,"7"6"-49"0,4 0-12 0,0-3 0 16,-4 4 182-16,0-4 34 0,0 6 6 0,3-9 2 15,-3 0-147-15,7 7-29 0,1-7-5 0,2 3-2 16,4-3-41-16,-3 0 0 0,3 0 0 0,0-3-484 16,4-4-97-16</inkml:trace>
  <inkml:trace contextRef="#ctx0" brushRef="#br0" timeOffset="63201.323">27884 2601 921 0,'0'0'82'0,"-7"0"-66"0,-1 0-16 0,1 6 0 15,-3-6 248-15,-1 3 47 0,1 3 9 0,-1 7 1 16,-3 3-182-16,10 2-37 0,8 17-7 0,-8-7-2 15,-13 7-21-15,6-7-5 0,4 16-1 0,4 0 0 16,-1-1-14-16,8-5-4 0,-1 6 0 0,1 3 0 16,3 6-12-16,0 7-4 0,3-13 0 0,-3 6 0 15,0-3-4-15,1 7 0 0,-1 2-1 0,0-5 0 16,0-7-11-16,-4 0 12 0,1 3-12 0,-1-12 12 16,-3 2-12-16,0-2 10 0,-3-10-10 0,-1 1 10 0,-3-4-10 15,0 0 0-15,-3-6 9 0,-5-4-9 16,1-2-18-16,0-7-8 0,-3-3-2 0,-5-6 0 15,1-3-163-15,-3-4-33 0,2-8-6 0</inkml:trace>
  <inkml:trace contextRef="#ctx0" brushRef="#br0" timeOffset="63567.13">27446 3196 633 0,'4'-6'56'0,"6"3"-44"16,1-3-12-16,3-1 0 0,0 4 143 0,4-6 26 15,3 9 6-15,4-16 1 0,-4 16-60 0,7-12-11 16,4 2-2-16,3-2-1 0,0 2-55 0,-3 1-11 0,3 9-3 0,-3-13 0 15,-4 4-16-15,0 3-3 0,1-4-1 0,-5 1 0 16,1 3-5-16,-4-4-8 0,0 10 11 0,-3-9-11 16,-4-1 39-16,0 7 1 0,-7-3 0 0,4 6 0 15,-11 0 7-15,0 0 1 16,0 0 1-16,0 0 0 0,0 0 2 0,0 9 0 0,0 1 0 0,-4 9 0 16,4-1-19-16,-7-2-4 0,4 9-1 0,-1 0 0 15,4-3-27-15,-3 3 0 0,3-6 0 0,0 0 0 16,0 0 12-16,3-7 0 0,1 1 0 0,3-4 0 15,0-9-12-15,3 0 0 0,-2 0-12 0,6 0 12 16,-4-12-12-16,1-4 12 0,-1 7-12 0,1-7 12 16,-4 3 0-16,4-2 0 0,-8 5 0 0,4 1 0 15,-3-7 8-15,-4 7 8 0,0-1 3 0,-4 1 0 16,4 3 1-16,0-4 1 0,0 10 0 0,0 0 0 16,0 0 18-16,0 0 3 0,0 0 1 0,0 0 0 15,0 10-35-15,4 2-8 0,3 1 0 0,-4 3 0 16,-3-7-19-16,4 3-5 0,3 4-2 15,7-10 0-15,0-2-138 16,7-4-27-16,4-10-5 0</inkml:trace>
  <inkml:trace contextRef="#ctx0" brushRef="#br0" timeOffset="63836.12">28533 3011 748 0,'0'0'67'0,"-7"0"-54"16,0 10-13-16,0-1 0 0,-1-9 216 0,-2 10 40 16,-4-4 8-16,0 6 1 0,0 1-102 0,-4 0-21 15,4 5-4-15,-4-2-1 0,4 0-53 0,0-4-10 16,0 4-2-16,3-4-1 0,4-5-27 0,7 2-6 0,0 1-1 0,0-10 0 15,4 9-27-15,3-9-10 0,7 0 0 0,-4 0 9 16,8 0-9-16,-4 0 0 0,4-9 0 0,-1 9 0 16,-2 0 0-16,2 0 0 0,-3 0 0 0,0 9 0 15,1-9 0-15,-1 0 0 0,-4 9 0 0,1 1 0 16,-1-4 0-16,-6 3 0 0,3 10 0 0,-3-9 0 16,-4-1 0-16,0 7 0 0,0 3 0 0,-4-10 0 15,-3 7 0-15,0-7 0 0,3 10 0 0,-3-10 8 16,0 1-8-16,0-4-11 0,0-3 3 0,0 10 0 31,7-13-57-31,0 0-11 0,-7-7-3 0,4-2 0 16,-1 0-165-16,4-7-32 0</inkml:trace>
  <inkml:trace contextRef="#ctx0" brushRef="#br0" timeOffset="63995.329">28825 2861 691 0,'0'0'61'0,"4"6"-49"0,-4-6-12 0,7 3 0 0,-3 13 220 0,-1 3 40 16,-6 6 9-16,3-6 2 0,0 9-111 0,-4-3-23 15,1 3-4-15,-1 7-1 0,-3-1-60 0,3 4-12 16,4-1-2-16,0-2-1 0,4-10-33 0,3 3-6 16,-3-3-2-16,6-6 0 0,1 0-16 0,3-10 0 15,0-2-11-15,4-4 11 16,-4-3-138-16,0 0-21 0,-4-10-4 0</inkml:trace>
  <inkml:trace contextRef="#ctx0" brushRef="#br0" timeOffset="64184.345">28744 3165 403 0,'-28'-3'17'0,"14"-3"5"0,-7 3-22 0,0-4 0 0,0 7 0 0,3-9 0 16,4 9 339-16,0-10 63 0,3 10 13 0,4 0 2 16,3-9-251-16,4 9-50 0,0 0-11 0,0 0-1 15,4-6-39-15,7-4-7 0,6 1-2 0,1-4 0 16,3-2-44-16,4 5-12 0,6 1 0 0,1-7 0 16,4 7 0-16,2-1-14 0,-6 1 2 0,3 3 0 15,1-4 0-15,-5 7 0 0,1-3 0 0,-4 6-1061 16</inkml:trace>
  <inkml:trace contextRef="#ctx0" brushRef="#br0" timeOffset="64333.715">29778 3146 1587 0,'0'0'70'0,"0"0"15"0,0 0-68 0,0 0-17 15,0 0 0-15,11 0 0 16,-4 0-20-16,3-9-8 0,1 9-2 0,-1-3-422 16,1-7-85-16</inkml:trace>
  <inkml:trace contextRef="#ctx0" brushRef="#br0" timeOffset="64487.6">30434 3058 633 0,'14'0'56'0,"4"0"-44"16,3-3-12-16,-3-3 0 0,3 3 41 0,0 3 7 0,4 0 0 0,-4-6 1 16,0-4-39-16</inkml:trace>
  <inkml:trace contextRef="#ctx0" brushRef="#br0" timeOffset="64630.732">31524 2949 403 0,'28'9'36'0,"-13"-3"-36"0,-1-2 0 0,3 5 0 15,1-9 190-15,7 6 31 0,-4-6 7 0,4 3 0 16,-1-3-161-16,4 0-33 0,1 0-6 0,-1 0-408 16,4-3-80-16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23:19.447"/>
    </inkml:context>
    <inkml:brush xml:id="br0">
      <inkml:brushProperty name="width" value="0.05292" units="cm"/>
      <inkml:brushProperty name="height" value="0.05292" units="cm"/>
      <inkml:brushProperty name="color" value="#FF0000"/>
    </inkml:brush>
  </inkml:definitions>
  <inkml:trace contextRef="#ctx0" brushRef="#br0">22133 7079 403 0,'-7'0'36'0,"0"0"-36"16,7 0 0-16,0 0 0 0,0 0 128 0,0 0 20 15,0 0 3-15,0 0 1 0,0 0-56 0,0 0-12 0,0 0-1 0,11 3-1 16,-1-3-43-16,4 0-9 0,-3 6-2 0,3-3 0 16,0-3 4-16,4 0 1 0,3 0 0 0,0-3 0 15,-7-3-17-15,8-4-4 0,9-2-1 0,-3-10 0 16,-3-6 18-16,0-7 4 0,3-3 1 0,0-15 0 15,-3 9 10-15,-4-9 1 0,-3 0 1 0,3-1 0 16,-7 1-8-16,-3 0-2 0,-8-1 0 0,-3 1 0 16,0 6 5-16,-3 3 1 0,-4 7 0 0,-7-4 0 15,-4 3 2-15,-3 4 0 0,-4 5 0 0,-3 1 0 16,-11 3 6-16,0-3 2 0,0 9 0 0,1 0 0 16,-8 4-52-16,3 5-14 0,-2 1-1 0,2 2 0 15,4 7 25-15,-3 7 5 0,-4-4 1 0,0 13 0 16,0 2-16-16,4 11 11 0,0-4-11 0,-1 12 10 15,8 7-10-15,3 0 0 0,1 9 0 0,-1 1 0 16,7-10 0-16,8 3 0 0,6 3-11 0,7-3 11 16,1-6-9-16,6-1 9 0,5 1-10 0,6 3 10 0,0-6-11 15,0 6 11-15,4-7-12 0,3-2 12 0,3-7-9 0,1-3 9 16,0 0 0-16,-1-6-9 0,5-7 9 0,-5-2-12 16,-2-4 12-16,-1 4-12 0,0-10 0 0,0-4 0 15,4-2 0-15,-4-10 0 0,-7 7 3 0,4-10 0 16,-1 0 0-16,-3-6 0 0,-3-3 9 0,0 3 0 15,-1 6 0-15,1-9-8 0,-1 9 8 0,-6 0 0 16,-8-3 0-16,4 10 0 0,4-4-20 0,-8-3-1 16,-3 4-1-16,0 5 0 0,-3-8 22 0,-1-1 0 15,-3 9 0-15,-7-5 0 0,0 5 0 0,-1-2 0 16,-2-1 0-16,-1 4 0 0,-3 6 25 0,3-4 10 16,7 7 1-16,-3 0 1 0,4 7-37 0,-1 2-20 0,4 0 3 15,7 10 0 1,7 6-58-16,3 4-11 0,-3-1-2 0</inkml:trace>
  <inkml:trace contextRef="#ctx0" brushRef="#br0" timeOffset="51411.147">7955 8948 1324 0,'-10'0'59'0,"10"0"12"0,-7 0-57 0,3 6-14 16,-3-3 0-16,0 9 0 0,-7 1 61 0,0 3 10 15,-4 2 1-15,0 11 1 0,-6 15-25 0,-1 0-4 16,0 9-2-16,-6 3 0 0,6 7-27 0,0 15-6 16,0-5-1-16,4 5 0 0,0-6-8 0,3 0 10 15,-3-9-10-15,4 9 10 0,-1-12-21 0,0-4-4 16,4-12-1-16,0 0-503 15,0-10-101-15</inkml:trace>
  <inkml:trace contextRef="#ctx0" brushRef="#br0" timeOffset="51578.644">7387 9697 1234 0,'0'0'27'0,"0"0"5"0,0 0 2 0,11 0 2 0,-4 0-36 0,3 6 0 0,-3-3 0 0,4 4 0 16,3 2 85-16,-10 7 11 0,3-4 1 0,3 4 1 15,-3-7-47-15,7 10-10 0,11 0-1 0,3-3-1 16,-10 2 20-16,-4-2 4 0,0 3 1 0,0-3 0 15,4-4 0-15,-11 4 0 0,-7-4 0 0,4-2 0 16,3 2-52-16,7-8-12 0,0 5 0 0,7-9 0 16,7-9-48-16,-7 5-13 0,8-11-3 0,-1-1 0 15,7-3-90 1,4-9-18-16,0-7-4 0</inkml:trace>
  <inkml:trace contextRef="#ctx0" brushRef="#br0" timeOffset="52065.608">12901 8653 2120 0,'-7'-13'47'0,"4"-2"9"0,-1 5 3 0,-3 4 0 16,0 6-47-16,7 0-12 0,0 0 0 0,0 0 0 15,0 6 0-15,7 4 8 0,0 15-8 0,4 3 8 16,10 9-8-16,0 7 0 0,7 16 0 0,7 6 0 16,-3 3 0-16,3 3 0 0,1 0 0 0,3 10 8 15,-4-13-8-15,-3 0 12 0,-1-13-12 0,-2-3 12 16,-5-15-2-16,1-13 0 0,0-6 0 0,-1-13 0 0,-3-12-1 0,1-4 0 15,-1-18 0-15,0-9 0 16,-3-14 3-16,-1-11 0 0,-3-10 0 0,-3 12 0 0,0-3-3 0,-1-9 0 16,1 0 0-16,-4 6 0 15,3-3-69-15,-6 6-13 0</inkml:trace>
  <inkml:trace contextRef="#ctx0" brushRef="#br0" timeOffset="53377.976">12979 8330 57 0,'0'-16'0'0,"-4"-3"0"16,4 0 0-16,0 1 0 0,0 2 130 0,4-3 21 16,-4 0 4-16,3 4 1 0,-3 2-72 0,4 4-15 15,-1-7-2-15,1 7-1 0,-1-1 22 0,1 4 4 16,-4-3 0-16,0 9 1 0,3-4-1 0,-3 4 0 15,0 0 0-15,0 0 0 0,0 0-37 0,7 4-8 16,1 11-2-16,-1 4 0 0,3 9-26 0,-3 7-6 16,4-1-1-16,-1 13 0 0,1 13 24 0,3 3 4 15,0 2 0-15,4 4 1 0,-1 4-6 0,5-4-2 0,-1 3 0 16,0 0 0-16,-3 0-5 0,3-3-2 16,0-13 0-16,0 7 0 0,-3-10-18 0,3-9-8 0,-3 3 8 0,3-3-939 15</inkml:trace>
  <inkml:trace contextRef="#ctx0" brushRef="#br0" timeOffset="64387.564">13871 5178 864 0,'0'0'76'0,"0"0"-60"16,0 0-16-16,0 3 0 0,4 4 106 0,3-4 18 16,3 3 4-16,8 3 1 0,3 1-117 0,7-1-23 15,4 7-5-15,7-7 0 0,0 10 41 0,10-9 9 16,8-1 2-16,3 0 0 0,0-2-8 0,3-7-2 15,-3-7 0-15,11-2 0 0,-4-10 11 0,0 0 3 16,3-6 0-16,8 0 0 0,-11 3 4 0,0-6 2 16,0-13 0-16,3 4 0 0,-3-7-10 0,1-10-1 0,-1 1-1 15,3-19 0-15,-6 9 0 0,-8-9 0 0,0-6 0 16,1-10 0-16,-8-3 5 0,1 3 1 0,-11 7 0 0,3-1 0 16,-10 1-30-16,-4 9-10 0,-11-7 0 0,-2 1 9 15,-5 6 14-15,-10 6 2 0,-7-3 1 0,-3 6 0 16,-8-6 7-16,-7 6 2 0,-7 1 0 0,-6-10 0 15,-1 6-35-15,-4 0 0 0,-9 3 0 0,-8 10 0 16,-4 6 21-16,-3 0-2 0,-3-3-1 0,-8 6 0 16,7 6-9-16,-3 13-1 0,-7-3-8 0,-7 12 12 15,3 13-12-15,4 3 11 0,0 3-11 0,-7 13 10 16,7 12-10-16,-4 3 0 0,-3 7 0 0,0 9 0 16,10 6-10-16,7 1 10 0,-3 8 0 0,-7 10-9 15,14-12-12-15,0 6-3 0,4 0 0 0,-4 9 0 16,10-3 24-16,8 13 0 0,3-10 0 0,0 7 0 0,7 2 0 15,4 7 0-15,0 9 0 0,3 7 0 16,7-10 0-16,4 4 0 0,7 21 0 0,0 3 0 0,3-2 0 0,8-4 0 16,-4 16 0-16,10-4 0 0,1-15 0 15,6-6 0-15,8-3 0 0,3 9 0 0,0-28 0 0,8-1 0 16,6-14 0-16,4-1 12 0,3-19-12 0,7 0-9 16,4-9 9-16,14-6-13 0,-3-4 13 0,3 1 0 15,0-7 0-15,7 0-9 0,-4-9 9 0,12-3 0 16,2-1 0-16,12-5 0 15,-8-10-118-15,11-16-22 0,-4 4-4 0</inkml:trace>
  <inkml:trace contextRef="#ctx0" brushRef="#br0" timeOffset="-150310.578">4830 10669 115 0,'0'0'0'0,"3"-3"10"0,4-3-10 0,-7 6 0 16,0-3 0-16,0-4 0 0,4-2 258 0,-4 3 50 16,-4 2 9-16,4-2 3 0,0 6-128 0,0-3-24 15,0-3-6-15,-7 3-1 0,7 3-55 0,-3-7-11 16,-8 7-3-16,4-3 0 0,0-3-16 0,0 6-3 16,-4 0-1-16,4 0 0 0,-10 6-18 0,2-6-4 15,1 3-1-15,0-3 0 0,-11 7-17 0,4-7-3 16,-3 3-1-16,-1 3 0 0,-7-3-7 0,4-3-1 15,-4 6-1-15,4 4 0 0,-7-1-10 0,-1 1-1 16,1 5-8-16,0-2 12 0,0 3 7 0,-1 2 1 16,1-2 0-16,0 3 0 0,-1 6-20 0,5-3 0 0,-12 3-8 15,5 3 8-15,-12-3 0 0,15 4 0 0,0 2 11 0,-4 0-3 16,-3 4-8-16,6-7 0 0,1 6 0 0,3-5 0 16,-3-4 9-16,0 3 7 0,3-3 2 0,-3 3 0 15,-1-6-7-15,1-3-2 0,3-6 0 0,-3 2 0 16,3 4-9-16,4-10 8 0,3 1-8 0,1-1 8 15,-8 1-31-15,7 2-6 16,4-9-2-16,3 7 0 0,-3-1 31 0,0 1 0 0,7-10 0 0,3 9 0 16,1-9-136-16,6 0-22 0,-6 0-4 15,10 0-955-15</inkml:trace>
  <inkml:trace contextRef="#ctx0" brushRef="#br0" timeOffset="-149910.259">3895 10704 1324 0,'0'0'59'0,"0"0"12"0,0 0-57 0,-11 6-14 15,-3 3 0-15,3 1 0 0,-3-1 239 0,0 0 45 16,-7 7 8-16,0-3 3 0,-4 5-179 0,0 8-35 16,-3-8-7-16,-4 7-2 0,-3-6-27 0,0 6-5 15,0-6-2-15,-8 9 0 0,8-9-10 0,-11 6-1 16,7 0-1-16,-3-3 0 0,7 3-26 0,7 1 0 15,-8-1 8-15,1-3-8 0,10-4 26 0,-6 7 3 16,6-6 1-16,0 3 0 0,0-3-19 0,1 0-11 16,3 0 12-16,3-1-12 0,-7-2 10 0,8-3-10 0,3 2 8 15,-1 4-8-15,5-3 0 0,-1-7 8 0,8 7-8 16,-4-3 0-16,7-4 0 0,7 0 0 0,-4-2 0 16,8 2 0-16,10 0-10 0,-7 1 10 15,7-4-13-15,4 4 5 0,3-7 8 0,4 3 0 0,-7-3 0 0,10 3 0 31,0-6-30-31,0 3-1 0,4 4 0 0,-3-7 0 0,-1 0 52 0,4 6 11 0,-1-6 1 0,5 3 1 16,-8-3-26-16,0 0-8 0,-3 0 0 0,3 0 0 16,-3 0 0-16,-7 0 0 0,-1 0 0 0,8 0-12 15,-7-3-144-15,3 3-28 16,-3 0-5-16</inkml:trace>
  <inkml:trace contextRef="#ctx0" brushRef="#br0" timeOffset="-147701.9509">16849 10409 1263 0,'0'0'56'0,"0"0"12"0,0 0-55 0,0 0-13 15,0 0 0-15,-4 0 0 0,1 0 157 0,-4-6 29 16,0 2 6-16,-1 4 0 0,1 0-64 0,0-6-14 16,-3 6-2-16,-1 0-1 0,1 0-24 0,-1 0-5 15,-7 0-1-15,4 6 0 0,-3-6-35 0,3 0-7 16,-8 4-2-16,1 2 0 0,0-6-3 0,-7 6-1 16,0-3 0-16,-4-3 0 0,0 10-6 0,-7-10-2 15,-3 6 0-15,0 3 0 16,-1-6-10-16,1 13-3 0,-4-6 0 0,0 5 0 0,0-2-3 0,-3 2-1 15,0 4 0-15,-4 0 0 0,-4 0 0 0,1 3 0 16,-4 0 0-16,3-3 0 0,4 6 1 0,-3-7 0 16,3 1 0-16,-7 6 0 0,4-6-9 0,-1 6 12 15,-3 0-12-15,0-3 12 0,0 3-12 0,7 0 8 16,4-6-8-16,-4 10 8 0,4-11-8 0,3 7 0 16,-4-6 0-16,5 3 0 0,-1 0 0 0,3-3 0 0,5 6 0 0,2-6 0 15,1 0 0-15,3-4 0 0,4 4 0 16,7 0 0-16,0-13-9 0,3 4-1 0,4-1 0 0,0 0 0 31,7-2-76-31,3-4-15 0,4-3-3 0,0 0-1 16,0 0-101-16,11 0-20 0,10-3-4 0</inkml:trace>
  <inkml:trace contextRef="#ctx0" brushRef="#br0" timeOffset="-147373.566">15272 10647 921 0,'0'0'82'0,"0"0"-66"0,0 0-16 0,0 0 0 0,-7 3 263 0,0 4 49 16,0-4 9-16,0 6 3 16,-8 0-186-16,-2 1-37 0,-8 6-7 0,4 2-2 0,-4-2-5 0,1 3-2 15,-5 6 0-15,1-3 0 0,-4 3-43 0,1 0-9 16,-1-6-1-16,-7 6-1 0,0-3-8 0,0 3-2 16,-3 0 0-16,3 0 0 0,0 3-21 0,4-9-10 15,3 9 1-15,8-2 0 0,-1-8 28 0,7 1 5 16,1 0 2-16,3-3 0 0,3-1-26 0,4-5 0 15,0 2 8-15,3-2-8 16,1 2-20-16,6-9-5 0,1 7-2 0,7-1 0 0,-4 1 40 0,10-4 8 16,-3-3 2-16,11 3 0 0,-4-3-23 0,7 4 0 15,4-7 0-15,3 0 0 0,4 0 0 0,0 0 0 16,-4-10 0-16,4 10 0 0,0-6-8 0,-4-3 8 16,1 5-8-16,2-2 8 15,-2-3-129-15,-1-1-21 0,-3 7-4 0</inkml:trace>
  <inkml:trace contextRef="#ctx0" brushRef="#br0" timeOffset="-144038.1">4519 10076 230 0,'0'0'10'0,"0"0"2"0,0 0-12 0,0 0 0 16,0 0 0-16,0 0 0 0,0 0 317 0,0 0 61 15,0 0 12-15,11 10 2 0,6-7-257 0,4 6-52 16,1 7-11-16,6 0-1 0,4-4-11 0,3 4-3 16,0-4 0-16,15 10 0 0,-1-9-26 0,7 6-6 15,8 3-1-15,-4-3 0 0,3-1-24 0,4 1 0 16,0-9 0-16,4 5 0 0,7-5 37 0,-4-7 3 15,7 3 0-15,11-3 0 0,-11 3-13 0,3-12-3 16,1 3 0-16,10-6 0 0,-3-7 8 0,-7-3 2 0,-1-6 0 16,5 3 0-16,-15-9-4 0,3-1-1 0,-6-8 0 15,3-4 0-15,-11 3-10 0,-3 0-3 0,-3-3 0 16,-15-3 0-16,-3 3 6 0,0 0 1 16,-15-3 0-16,-2-3 0 0,-1 3-7 0,-11-6 0 0,-3 3-1 0,-3 0 0 15,-8-1-3-15,-6-2 0 0,-4 0 0 0,-11-4 0 16,-7-2-3-16,-3 2-1 0,-11-5 0 0,-3-7 0 15,-4 12 1-15,-4-6 0 0,-3 13 0 0,-3-3 0 16,-8 0-9-16,1 9 12 0,-4 0-12 0,-11 13 12 16,4-1-12-16,-4 13 0 0,-3 7 9 0,-7 6-9 15,0 2 0-15,-4 8 0 0,3 5-12 0,1 10 4 16,0-4 8-16,0 14-13 0,-4-4 5 0,4 12 8 16,3-2-9-16,7-1 9 0,4 4 0 0,4 6 0 15,-1 0 0-15,14 3 0 0,12 3 0 0,6-3 0 0,-4 3-11 16,-6-9-1-16,-1 3-1 0,8 0 0 0,7 0 26 0,6 0 6 15,5 9 1-15,6 10 0 0,4-10-20 0,14 3 0 16,-4 4 0-16,11 3 0 0,11-10 0 16,-4 10 0-16,10-1 0 0,8 7 0 0,3-12 0 0,8 6 0 15,9-10-10-15,15-3 10 16,0-3-109-16,15-9-18 0,6-4-3 0</inkml:trace>
  <inkml:trace contextRef="#ctx0" brushRef="#br0" timeOffset="-143161.5559">15194 10393 1728 0,'0'0'76'0,"0"0"16"0,0 0-73 0,0 0-19 0,0 0 0 0,0 0 0 16,0 0 96-16,11 0 15 0,-1 0 3 0,8 0 1 16,7 0-91-16,6 6-24 0,1 4 8 0,10-1-8 15,4 10 0-15,0 0 0 0,4 6-8 0,10 9 8 16,0 1 0-16,3-4 0 16,4 10 0-16,7-6 0 0,-3-7 0 0,6-3 0 0,8-6 0 0,7-1 0 15,-4 1 27-15,4-12 1 16,3-14 1-16,14-2 0 0,-3-7 14 0,14-3 2 0,-11-6 1 0,8-3 0 15,-8-6 0-15,-3 2 0 0,0-9 0 0,3 4 0 16,-14 2-9-16,-3-9-1 0,-7 7-1 0,3-10 0 16,-10 3-19-16,-4-6-4 0,-7 3-1 0,-7-7 0 15,-11 1 2-15,-3 9 1 0,-7-9 0 0,-7 6 0 16,-4-3 10-16,-11 3 1 0,-3-4 1 0,-10-5 0 16,-4 3 5-16,-11-7 1 0,-3-3 0 0,-10 1 0 15,-5-1-7-15,-6 0-1 0,-7-3 0 0,-8-3 0 16,-3-3 0-16,-3 0-1 0,-4 3 0 0,0 3 0 0,4 7-23 15,-8 5 0-15,1 1 0 0,-4 9 0 0,0 7 0 16,0-1 0-16,0 3 0 0,-8 7 0 0,8 3-11 16,-10 6 11-16,3 4-13 0,-7 5 5 0,7 1-1 0,3 9 0 15,-3 9 0-15,10 1 0 16,11 8 9-16,4 4-10 0,-11 0 10 0,-3 7-10 0,-4 2 10 0,3 7-8 16,1-1 8-16,3 13-8 0,10-3 8 0,-6 7-12 15,-1-1 12-15,-6 16-12 0,-1-13 12 0,15 4 0 16,7 3-9-16,6 3 9 0,8 6-8 0,3 6 8 15,4 0-10-15,0 4 10 0,7 0 0 0,0-1 0 16,0 16 0-16,3 1 0 0,4-8 0 0,4-2 0 16,3-6 0-16,3 6 0 0,8-7 0 0,3-12 0 0,7-6-8 15,11 0 8 1,-1-4-64-16,15-12-11 0,4-9-1 0</inkml:trace>
  <inkml:trace contextRef="#ctx0" brushRef="#br0" timeOffset="-122403.35">18792 1513 921 0,'0'-26'40'0,"0"17"10"0,-3 0-40 0,-1-1-10 16,1-2 0-16,-1-1 0 15,4 4 181-15,-3 6 35 0,-1-7 6 0,8 4 2 0,10 6-95 0,-3 0-18 16,-4 6-4-16,3-3-1 0,-3 4-67 0,-3-4-14 15,3 6-2-15,0 7-1 0,3 9-22 0,-2 3 0 16,2 7 0-16,-3 2 0 0,4 7 0 0,-1 0 0 16,1 9 0-16,-1 1 0 0,-2-7 20 0,2-3 0 15,-3 6 0-15,7 3 0 0,-3-12-12 0,-4 9-8 16,-7-3 8-16,0-3-8 0,3-6 8 0,5-4-8 16,-1-6 10-16,7 7-10 0,0-20 12 0,0 1-4 15,4-3-8-15,-4-4 12 0,3-9 4 0,4 0 1 16,-3-9 0-16,3-10 0 0,0 0-5 0,-3-22 0 15,3 1-1-15,-3-20 0 0,0 7-11 0,-1-10 0 16,1 0 0-16,-4-6 0 0,0 3 53 0,-3 4 9 16,-4-7 2-16,-4-3 0 15,1 9-73-15,-1 10-15 0,-3-1-2 0,4 10-1 0,-8 0 27 0,4 13 0 0,4 0 0 16,-1 2 0 0,-3 1-81-16,4 3-21 0,3 6-4 0,-4 4-926 0</inkml:trace>
  <inkml:trace contextRef="#ctx0" brushRef="#br0" timeOffset="-122184.9169">19558 1199 518 0,'4'9'46'0,"10"1"-37"16,7 9-9-16,-4-4 0 0,-9-5 338 0,-1 5 66 15,0 4 12-15,-14-6 4 0,-15 12-256 0,5 0-52 16,3 0-9-16,3 6-3 0,0 4-53 0,4 9-11 15,4 0-3-15,3 3 0 0,0-3-22 16,0-1-11-16,3-5 10 0,1-3-10 0,7 2 0 0,-4-2-10 16,3-10 0-16,4 3 0 15,0-9-209-15,4-4-41 0</inkml:trace>
  <inkml:trace contextRef="#ctx0" brushRef="#br0" timeOffset="-121849.141">19953 1538 806 0,'0'0'36'0,"-7"3"7"0,0 6-35 0,-4 7-8 0,4-7 0 0,-3 16 0 15,3-9 255-15,3-3 49 0,8 12 9 0,-1-13 3 16,-3 10-199-16,0 0-39 0,4-6-8 0,-11 3-2 16,-4-10-54-16,8 7-14 0,13-7 0 0,-3-6 0 15,-7-3 23-15,11 6 1 0,10 4 1 0,7-4 0 16,-3-3-40-16,3-3-8 0,0 10-1 0,8-10-1 15,-1 0 34-15,0 6 7 0,0-6 2 0,-3 9 0 16,0-9-29-16,-7 4-5 0,-1 2-2 0,-6 3 0 16,-11 1 30-16,-3-1 7 0,6 0 1 0,-3 1 0 15,0 5-11-15,0-5-1 0,-3 9-8 0,3-4 12 16,-7 1 4-16,7-3 1 0,7 5 0 0,-10 1 0 16,-18 3 3-16,3 6 1 0,-3-9 0 0,0 6 0 15,3-3-8-15,-7 3-1 0,4 0-1 0,-7-6 0 16,4 0-27-16,-5-3-4 0,1-13-2 0,0 6 0 15,3-9-156-15,4 0-31 0</inkml:trace>
  <inkml:trace contextRef="#ctx0" brushRef="#br0" timeOffset="-121619.543">20507 1315 1094 0,'53'3'48'0,"-39"-3"11"15,0 6-47-15,-7 4-12 0,-7-1 0 0,7 7 0 0,-3-7 246 0,6 10 47 16,-3 0 10-16,8 9 1 0,-5 7-141 0,1-1-29 16,-1 4-6-16,1 6 0 0,-1-4-52 0,-3-2-9 15,1 0-3-15,-5-4 0 0,1 4 0 0,-4-4 0 16,-7 1 0-16,3-7 0 0,-7 6-51 0,4-5-13 16,-3 2 0-16,-4-3 0 15,0 1-151-15,-1-1-33 0,8-9-6 0,-3-4-2 0</inkml:trace>
  <inkml:trace contextRef="#ctx0" brushRef="#br0" timeOffset="-121298.24">21819 1556 403 0,'18'-6'17'0,"-18"6"5"0,0 0-22 0,11 0 0 15,13 6 0-15,-3 1 0 0,-14-4 248 0,4-3 44 16,7 0 10-16,3 0 2 0,4 0-208 0,6 0-40 16,-6 0-9-16,7-10-2 0,7 10-25 0,-8-6-6 15,-10-3-1-15,4 6 0 16,3-13-38-16,-3 16-8 0,-4-13-2 0</inkml:trace>
  <inkml:trace contextRef="#ctx0" brushRef="#br0" timeOffset="-121099.826">21946 1726 1602 0,'0'0'71'0,"-10"6"14"0,-4-3-68 0,7 7-17 0,7-10 0 0,0 0 0 15,-11 0 115-15,11 0 19 0,21 9 4 0,-10-3 1 16,-11-6-92-16,0 0-19 0,10 3-3 0,8 4-1 16,3-7-15-16,4 0-9 0,0 0 10 0,3 0-10 15,7 0 0-15,0 0 0 0,1 0 0 0,-5 0-10 16,-2 0-1-16,6 0 0 0,11-10 0 0,-4 4-951 15</inkml:trace>
  <inkml:trace contextRef="#ctx0" brushRef="#br0" timeOffset="-120235.642">23326 1092 1472 0,'-4'-15'65'0,"8"15"14"15,-1-3-63-15,-3 3-16 0,7 3 0 0,7 6 0 0,15 4 77 0,-12-4 13 16,-10 4 2-16,4-7 1 0,7-3-36 0,3 3-7 16,7-6-2-16,11 0 0 0,-4 0 8 0,7-9 2 15,1 3 0-15,-1-4 0 0,0 1-58 0,1-7-11 16,3 7-2-16,-1 6-1 0,-6-13 14 0,-4 6 8 16,1 1 0-16,-5 3-8 15,-6-4-20-15,-4 7-10 0,-7-3-2 0,1 3-589 16,-1-3-118-16</inkml:trace>
  <inkml:trace contextRef="#ctx0" brushRef="#br0" timeOffset="-119882.653">23608 1074 1897 0,'-7'0'41'0,"-4"-7"9"0,1 7 2 0,-1 0 2 0,1 0-43 0,-1 0-11 0,4 7 0 0,7-7 0 15,10 0 59-15,1 3 9 16,-4 6 3-16,-7 4 0 0,-3-4-48 0,3 4-10 0,3-4-1 0,4 0-1 15,4 7-11-15,-1 3 0 0,8-3 0 0,0-4 8 16,-4 4-8-16,7-7 8 0,-3 7-8 0,-1-4 8 16,4 1-20-16,-3-1-5 0,0-2-1 0,-1 6 0 31,-3-7-26-31,-7 0-6 0,4 1-1 0,-7-1 0 0,3 7 13 16,-4-7 2-16,-3 7 1 0,0-4 0 0,-3 4 26 0,-4 6 9 0,-8 3 0 0,1 0-9 15,-7-6 19-15,3 9 4 0,-3 4 1 0,4-4 0 16,3-9 29-16,-1 0 5 0,-2 6 2 15,3-7 0-15,3 1 11 0,-3-3 2 0,7-7 1 0,-4 7 0 16,4-13-12-16,4 7-2 0,-1-1-1 0,4-9 0 16,0 0-34-16,7 0-8 0,4 0 0 0,-1 0-8 0,5 0 0 0,-1 0 0 15,7 0 0-15,0-9 0 16,4-1-17-16,-1 10-4 0,5-3-1 0,-5-10 0 0,1 13 31 0,-4-3 7 16,4-3 0-16,0 3 1 15,-1 3-129-15,1 0-27 0,-4 0-5 0</inkml:trace>
  <inkml:trace contextRef="#ctx0" brushRef="#br0" timeOffset="-119534.256">23767 2227 1036 0,'-18'16'92'0,"14"-13"-73"0,-3 4-19 15,7-1 0-15,-7-3 208 0,4 6 39 0,-1 1 7 0,4-4 2 16,11 3-103-16,-11-5-20 0,-7 2-4 0,3 0-1 15,4-6-102-15,4 3-26 0,-1 7 0 0,8-1 0 16,0-9 0-16,3 6 0 16,0 4-14-16,0-10 5 0,0 3 9 0,0-3 0 0,7 0 0 0,-3 6 0 15,3-6 0-15,0 3 0 0,-7-3 0 0,4 7 0 16,-7-7 0-16,3 0 0 0,-4 9 0 0,1-3 0 16,-1-3 20-16,-3 7-1 0,-7-10 0 0,0 9 0 15,4 1 29-15,-8-4 5 0,-3 10 2 0,0-4 0 16,0-2-18-16,-3-1-3 0,-8 7-1 0,0-1 0 15,1-2-19-15,-1 3-4 0,1-7-1 0,-5 7 0 16,-2-4-9-16,-1 4-17 0,4-13 4 0,0 3 1 16,-1-3-45-16,8-3-9 0,0 0-2 0,4-3-712 15,3-3-144-15</inkml:trace>
  <inkml:trace contextRef="#ctx0" brushRef="#br0" timeOffset="-119425.207">24186 1986 576 0,'8'-19'25'0,"-8"19"6"16,0 0-31-16,0 0 0 0,3 10 0 0,1-1 0 0,-4 0 364 0,0 1 68 16,0 6 12-16,-4 2 4 0,-3-2-331 0,0 3-65 15,0 9-14-15,0-9-2 16,-4 6-124-16,-3 0-24 0,4 0-4 0</inkml:trace>
  <inkml:trace contextRef="#ctx0" brushRef="#br0" timeOffset="-119117.052">25093 860 1555 0,'-3'-6'138'16,"3"6"-110"-16,0 0-28 0,-4 6 0 15,1 4 209-15,-5-1 37 0,5 0 7 0,3 7 2 16,-4 9-165-16,1 3-33 0,3 10-6 0,3 0-2 16,4 12-9-16,-3 3-1 0,0 1-1 0,3-1 0 15,-4-6-28-15,4 6-10 0,0 0 0 0,0-9 9 0,0 3-9 16,0 4 0-16,0-4 0 0,4-13 8 16,-4 4-37-16,0-4-8 0,0 1-2 0,4-1 0 15,-8-12-197-15,4-6-40 0</inkml:trace>
  <inkml:trace contextRef="#ctx0" brushRef="#br0" timeOffset="-118846.041">25008 879 1497 0,'-28'-19'66'0,"21"13"14"0,7-3-64 0,11 5-16 15,13 4 0-15,-9-6 0 0,-8-3 107 0,-4 9 17 16,8-10 4-16,6 1 1 0,-3 3-69 0,11-4-13 0,3 10-3 0,1-3-1 15,-1 3-19-15,4 3-3 0,-4-3-1 0,4 7 0 16,-1-4-20-16,-2 9 0 0,2-9 0 0,-3 7 0 16,1 5 56-16,-8-5 6 0,0-1 2 0,-3 10 0 15,-4-3-8-15,-4-7 0 0,-6 4-1 0,-1 12 0 16,-6-10 1-16,-4 4 0 0,-4 10 0 0,-6-1 0 16,-5-3-32-16,-2 0-5 0,-1 0-2 0,0-6 0 15,1 6-17-15,-1-3 0 0,-3-6 0 0,0 2 0 16,-1 1 0-16,-6-3-9 0,0-4 1 0,-8 4 0 15,5-7-127-15,6 7-25 16,7-6-4-16</inkml:trace>
  <inkml:trace contextRef="#ctx0" brushRef="#br0" timeOffset="-118313.433">26070 663 2030 0,'-7'3'180'0,"0"3"-144"15,-3 7-28-15,3-1-8 16,-1 1 112-16,1 6 20 0,-3 15 5 0,-1-6 1 0,1 7-67 0,-1 9-14 16,1 3-2-16,2 3-1 0,1 3-25 0,0 1-5 15,4 2 0-15,-1 4-1 0,4-13-13 0,4-4-2 16,3 1-8-16,3 3 12 0,1-6-12 0,0-6-8 15,3-4 8-15,0-9-13 16,3 0-154-16,1-6-30 0,3-7-7 0</inkml:trace>
  <inkml:trace contextRef="#ctx0" brushRef="#br0" timeOffset="-118000.245">26420 1058 2095 0,'0'0'92'0,"-4"0"20"0,-3 0-89 0,7 0-23 16,0 9 0-16,-4 1 0 0,-13-1 108 0,-1 7 16 0,1 3 4 0,-1-4 1 16,0 4-83-16,1 0-17 0,-5 0-3 0,8 3-1 15,-3 0 13-15,6-7 2 16,1-5 1-16,2-1 0 0,5 0-33 0,3 1-8 0,0-1 0 0,7-2 0 16,0-4-8-16,7-3-1 0,0 6 0 0,0-3 0 31,4-3-18-31,3 0-3 0,0 6-1 0,1 1 0 0,2-4 31 0,-3 3 0 0,8-3 0 0,-1 7 0 15,0-1-10-15,-7 0 10 0,-3 4-10 0,-1-10 10 16,-6 16 0-16,0-3-9 0,-1-7 9 0,-6 7 0 16,-1-4 0-16,-3 4 0 0,-7-4 0 0,4 4 0 15,-1 3 10-15,-3 0 1 0,-3 3 0 0,-5 0 0 16,1-7-11-16,-3 1 0 0,3-3-12 0,-8 2 12 16,1-2-59-16,4-4-4 0,-5-3-1 0,5 1-1049 15</inkml:trace>
  <inkml:trace contextRef="#ctx0" brushRef="#br0" timeOffset="-117366.128">26790 754 460 0,'18'-3'20'0,"-11"3"5"0,3 0-25 0,-6 3 0 15,3-3 0-15,-7 0 0 0,-11 0 462 0,1 0 87 0,-1 0 18 0,4 0 3 16,0 0-386-16,0 9-78 0,0-9-15 0,0 9-3 16,3 1-63-16,-3-1-12 0,-3 13-2 0,3 0-1 31,-4-3-84-31,4 6-17 0,0 0-3 0,0 3-698 0,0 7-139 0</inkml:trace>
  <inkml:trace contextRef="#ctx0" brushRef="#br0" timeOffset="-117105.344">26871 1500 2091 0,'-3'-13'92'0,"3"13"20"0,14 0-89 0,-14 0-23 16,-7 0 0-16,7 0 0 0,10 7 112 0,-10-7 19 16,-14 9 3-16,0 10 1 0,0-13-78 0,3 7-15 15,1 12-3-15,-1 0-1 0,-3 0-38 0,3-3 0 16,-6 3 0-16,6-6 0 15,-3 6-111-15,4 0-26 0,-5-12-6 0</inkml:trace>
  <inkml:trace contextRef="#ctx0" brushRef="#br0" timeOffset="-116077.301">26970 1005 806 0,'18'-63'36'15,"-8"44"7"-15,-3-6-35 0,4-3-8 0,-4-1 0 0,0 4 0 0,0 0 156 0,-4 6 28 16,1-9 7-16,14 19 1 16,13-1-52-16,-13 10-9 0,-4 0-3 0,-10-6 0 0,-15 6 0 0,0 0 0 15,1 0 0-15,3 6 0 0,-4-2-102 0,1 11-26 16,3 4 0-16,0 9 0 0,-8 7 32 0,5-1 2 16,-1 10 0-16,1 9 0 0,-4 1-26 0,3 2-8 15,4-2 0-15,-4-1 0 0,1 0 0 0,-1 0 0 16,1 1 8-16,-1-1-8 0,0 0 18 0,4 7 0 15,-3-10 0-15,-1 0 0 0,4-12-7 0,0 3-2 16,0-4 0-16,4-12 0 0,-1-6-9 0,0-6 0 16,4 2 0-16,-3-5 0 0,3-10 0 0,0 0 0 15,3-16 0-15,-3-3 0 0,8-12 0 0,-1-13-12 16,3-6 2-16,1-13 1 0,3 1-6 0,3-1-1 0,-2-3 0 16,2-12 0-1,1-1-18-15,0 4-4 0,-4 0-1 0,-4 9 0 0,1 6 39 0,-4 4 0 16,-4 2 0-16,4 1 0 0,-3 3 0 0,-4 9 0 0,0 0 0 0,0 4 0 15,0 2 44-15,0 10 16 16,-4-3 3-16,4 9 1 0,0 10-52 0,0-1-12 0,-3 4 0 0,3 6 0 16,0 0 0-16,-4 16 0 0,1 12 0 0,-1 0 0 15,-3 7 0-15,4 9 0 0,-4 3 0 0,3 6 0 16,-6 0 0-16,3 10 0 0,-1 15 0 0,-2 1 0 16,-1-4 0-16,1 0 0 0,-1 1 0 0,1-4 0 15,-1 6 0-15,0 4 0 0,1-10 0 0,3 6 0 16,0-15 0-16,3 0 0 0,-3-13 0 0,7 3 0 0,0-15 0 15,0-4 0-15,0-6 0 0,0-3 0 16,7-12-218-16,0-4-43 0,-7-9-9 0,14-18-2 16</inkml:trace>
  <inkml:trace contextRef="#ctx0" brushRef="#br0" timeOffset="-115709.53">27446 1290 460 0,'-14'0'41'0,"7"0"-33"16,0-10-8-16,0 1 0 0,-7 6 386 0,3-10 75 0,-3 10 15 16,14 3 4-16,0 0-286 0,-7 0-57 0,-18 3-11 0,1-3-2 15,6 13-76-15,0-4-14 16,1 4-3-16,-1 3-1 0,4 2-30 0,3 11 0 16,1-11 0-16,-1 17 0 0,8-7 0 0,-4 7 0 0,7-4 0 0,3 7 0 15,1-10-9-15,3 0 9 0,0-3 0 0,0-6-9 16,7 0 9-16,0-4-12 0,0-8 12 0,0-4-12 15,4-6-3-15,0-10-1 0,-1 1 0 0,1-13 0 16,-1-1 16-16,-2-2-11 0,-1 0 11 0,0 3-10 16,-4-3 10-16,-3 9 0 0,0-6 0 0,-3 9 0 15,0 4 0-15,-1-4 9 0,1-3-1 0,-1 16-8 16,-3-10 8-16,0 10-8 0,0 3 0 0,0 0 0 16,0 0 34-16,0 0 0 0,4 10 0 0,-1 5 0 15,1-2-22-15,-1 6-12 0,1 6 12 0,-1 9-12 16,1-5 9-16,-1 8-9 0,1-2 0 0,-4-1 9 0,3 4-17 15,1-4-4-15,3-6-1 0,0 7 0 16,0-16-183-16,0 6-36 0,0-6-7 0</inkml:trace>
  <inkml:trace contextRef="#ctx0" brushRef="#br0" timeOffset="-115525.28">27891 1556 2649 0,'0'10'58'0,"-4"-1"12"0,1 1 2 0,-1-1 4 0,-3 0-61 0,-4 4-15 16,4 0 0-16,-3 2 0 0,-8 4 54 0,0 0 8 15,1 6 2-15,-1 0 0 16,1-3-103-16,-1-3-20 0,0 3-4 0,4 0-1 16,0-7-148-16,3 1-29 0,-6 6-7 0,17-22 0 0</inkml:trace>
  <inkml:trace contextRef="#ctx0" brushRef="#br0" timeOffset="-115216.056">28113 1271 2412 0,'0'0'53'0,"0"-3"11"0,0 3 3 0,0 0 0 0,7 3-54 0,-7-3-13 0,-11 6 0 0,-3 7 0 16,-3-4 56-16,2 7 8 0,1 0 1 0,4 6 1 15,-1-7-2-15,1 4 0 0,6 0 0 0,1-3 0 16,-1-4-51-16,8-6-13 0,-1 13 0 0,4-3 0 0,4-13 0 0,3 3 0 15,3 4 0-15,1-4 0 0,3-3 0 16,0 7 0-16,1-1 0 0,-5-9 0 16,8 6-48-16,-4 4-13 0,0-10-3 15,-3 9 0-15,0 0 52 0,-4 1 12 0,-4 9 0 0,1-13 0 0,-4 6 24 0,0 1 8 16,-4 0 2-16,1 5 0 16,-8-2-14-16,1 3-4 0,-4 6 0 0,-4 0 0 0,1-3 0 0,-4-3-1 15,-4-4 0-15,0 14 0 16,1-10-15-16,-4-4 0 0,3 4 0 0,-3-3 0 15,-4-4-56-15,0-6-5 0,4 4-1 0,-4-10-752 16,8-3-150-16</inkml:trace>
  <inkml:trace contextRef="#ctx0" brushRef="#br0" timeOffset="-114948.119">28409 772 2188 0,'50'10'48'0,"-40"-4"11"0,-10-6 1 0,4 3 1 0,3 7-49 0,7 2-12 0,-4 1 0 0,1 2 0 16,0-2 105-16,3 12 19 0,0-6 3 0,7 6 1 15,-7 9-52-15,0-5-9 0,0 15-3 0,0 0 0 16,-3-7 0-16,0 4 0 0,-8 0 0 0,-3 3 0 16,0-10 0-16,-3 13 0 15,-4-6 0-15,-4 6 0 0,0-3-51 0,-3 6-13 0,0-9 0 0,-3 9 0 16,-1-3 0-16,0-13 0 0,-3 10 0 0,0-6 0 15,0-4-100-15,-4 1-22 0,-3-7-5 16,10 7-785-16,11-10-158 0</inkml:trace>
  <inkml:trace contextRef="#ctx0" brushRef="#br0" timeOffset="-114523.593">29178 1271 2671 0,'0'0'59'0,"0"0"12"0,0 0 2 0,0 0 2 0,0 0-60 0,0 0-15 16,0 0 0-16,0 0 0 0,-3 6 49 0,3-6 7 16,0 0 2-16,0 0 0 0,0 0-46 0,0 0-12 15,0 0 0-15,0 0 0 16,0 0-49-16,0 0-12 0,0 0-3 0,0 0-751 16,0 0-150-16</inkml:trace>
  <inkml:trace contextRef="#ctx0" brushRef="#br0" timeOffset="-114086.56">29563 870 1728 0,'32'-16'76'0,"-29"7"16"0,-14-1-73 0,1-9-19 0,6 10 0 0,4 3 0 16,14 6 124-16,-10-10 20 0,-15 10 5 0,11 0 1 15,0 0-65-15,-3 7-13 0,3 8-2 0,0 7-1 16,3-3-25-16,1 15-6 0,-1 1-1 0,5 12 0 15,-5 6-51-15,4 1-10 16,4 5-3-16,-4-5 0 0,3 2 43 0,-3-3 9 0,0 1 2 0,4-11 0 16,0 8-41-16,-1-11-8 0,1-5-2 0,6-1 0 0,1-5 24 15,0-14 0-15,-1-12 0 0,1 4 0 0,0-14-12 0,-1-11 12 16,4-4-10-16,1-3 10 0,-5-13 0 0,1-3 20 16,0-3-4-16,-4 0 0 0,0-3 8 0,-4-6 2 15,-3 0 0-15,0-4 0 0,0-2 5 0,-3 15 1 16,-4-3 0-16,4-3 0 0,3 12-16 0,-4 10-2 15,1-7-1-15,3 16 0 16,-4-6-69-16,15 7-15 0,3 8-2 0,0 1-1122 0</inkml:trace>
  <inkml:trace contextRef="#ctx0" brushRef="#br0" timeOffset="-113878.702">30230 763 2246 0,'38'28'49'0,"-27"-18"11"0,-8 5 1 0,-10-5 3 0,-7 5-52 0,-3-2-12 0,3 12 0 0,3 0 0 16,0 13 89-16,1-4 15 0,3 13 4 0,0 4 0 15,0-4-61-15,0 6-12 0,3-3-3 0,1 3 0 16,-1 4-20-16,0-4-12 0,1 7 12 0,3-4-12 16,0-9 31-16,3 3-1 0,5-12 0 0,-1-10 0 15,3-3-222 1,11-6-45-16,11-10-9 0</inkml:trace>
  <inkml:trace contextRef="#ctx0" brushRef="#br0" timeOffset="-113560.894">30589 1111 1209 0,'11'16'108'0,"0"-7"-87"16,-8 1-21-16,-6-4 0 0,-1-3 208 0,-3 6 36 16,-4 1 8-16,1 6 2 0,-1-4-134 0,1 1-26 15,3-1-6-15,-4 4 0 0,4-4-40 0,-11 4-7 16,-10-7-1-16,3 7-1 0,11-3-17 0,-7 2-3 15,11 4-1-15,-1-3 0 0,7-7-18 0,8 1 0 16,-1-1 0-16,5-3 0 0,2-3 0 0,1 7 0 16,3-4-13-16,3-3 5 0,-2 4 8 0,2-4 0 15,-3 3-9-15,4-3 9 0,-4 3 0 0,-3 4 0 16,-4-4 0-16,3-3 0 0,1 7 0 0,-1-4 0 16,-3 3 0-16,-3 7 0 0,3-13 0 0,-3 16 10 0,-4-3-10 15,0-4 10-15,-4 10-2 0,1-3 0 0,-1 0 0 16,-3 0 0-16,0 6-8 0,-4-7 12 0,-3 11-12 0,4-11 12 15,-8 4-20-15,4-3-4 0,0-6-1 16,7 2 0 0,10-5-145-16,1-1-29 0,-4-9-5 0</inkml:trace>
  <inkml:trace contextRef="#ctx0" brushRef="#br0" timeOffset="-113394.093">30826 729 2138 0,'35'9'95'0,"-35"-9"19"0,-11 0-91 16,11 0-23-16,7 6 0 0,-7-6 0 0,-14 10 132 0,-3-1 23 15,3 7 4-15,3-4 1 0,-3 10-126 0,0 0-25 16,0-3-9-16,3 6 0 16,1 3-110-16,6 7-29 0,11-16-5 0,0 6-921 15</inkml:trace>
  <inkml:trace contextRef="#ctx0" brushRef="#br0" timeOffset="-113143.156">31087 801 633 0,'-7'6'56'0,"-4"-6"-44"0,4 6-12 0,7-6 0 15,0 13 408-15,0-4 80 0,4 1 16 0,3 5 4 16,0 4-305-16,0-3-61 0,-4 6-12 0,4 3-2 15,-3-6-50-15,3 3-10 16,-4 6-1-16,1 0-1 0,-4 0-20 0,0 4-4 0,-4-1-1 0,1 0 0 16,-4 1-17-16,-7 18-4 0,-7-16-1 0,-1 7 0 15,1 0-10-15,0-7-1 0,-11 4-8 0,8 6 12 32,-5-6-74-32,5-1-15 0,-4 4-3 0,6-3-1 15,5-10-153-15,-1 3-30 0</inkml:trace>
  <inkml:trace contextRef="#ctx0" brushRef="#br0" timeOffset="-108173.244">9835 5197 1094 0,'0'0'97'0,"0"0"-77"0,0 0-20 0,0 0 0 15,0 0 113-15,0 0 19 0,0 9 4 0,8 10 1 16,13-9-45-16,-4 9-10 0,1 6-2 0,-7 9 0 16,-8-6-42-16,1 7-9 0,6 2-1 0,-6 7-1 15,-1-3-14-15,-3-3-2 0,4-1-1 0,-11 4 0 16,-11-9 6-16,0 2 2 0,11-6 0 0,11 4 0 15,21-10-3-15,-4-7-1 0,-11 4 0 0,-3-10 0 16,4-2-6-16,-11-7 0 0,-18-7-8 0,1-2 12 16,6-10 16-16,4-6 2 0,4-9 1 0,3-4 0 0,-4-6-13 15,8-3-2-15,-1-3-1 0,-3 3 0 0,0-6-15 16,0-1 8-16,4 10-8 0,-4-3 0 0,0 7 11 0,0 11-11 16,-4 1 12-16,4 3-12 0,0 6 16 0,0 0-3 15,0 10-1-15,0 3 0 16,-3 6-4-16,3 0-8 0,0 0 11 0,-4 9-11 0,0 7 0 0,1 12 0 15,-1 0 0-15,1 13 0 0,3-3 0 0,-4 6 0 16,-6-1 0-16,6 4 0 0,1-3 9 0,-1-3-9 16,1-10 0-16,-1 4 9 0,1-7-9 0,3-3 10 15,0-6-10-15,0-9 10 0,0-1 1 0,0-9 0 16,0 0 0-16,0 0 0 0,-4-3-3 0,1-13 0 16,6-3 0-16,-3-6 0 0,0-3 0 0,-3-10-8 15,3-6 12-15,-4 1-4 0,1-1-8 0,-1 0 0 16,0 0 0-16,1 6 8 0,3 13-8 0,0 3 0 15,-4 0 9-15,4 13-9 0,-3-1 31 0,3 10 1 0,0 0 1 0,-4 10 0 16,4 12-17-16,0 6-3 0,0 10-1 0,0 6 0 16,0-1-24-16,7 11-4 0,4-7-2 0,3 15-775 15,0 1-155-15</inkml:trace>
  <inkml:trace contextRef="#ctx0" brushRef="#br0" timeOffset="-105513.9139">18165 4965 1728 0,'0'0'76'0,"0"0"16"0,0 0-73 0,0 0-19 16,0 0 0-16,10 0 0 0,11 0 41 0,-7 0 5 15,-7 0 1-15,4 3 0 0,17 3-16 0,-10 4-3 16,-18-10-1-16,10 6 0 0,5-3-4 0,9 7-1 15,12 5 0-15,-12-5 0 0,-17 5-6 0,14-2-2 16,15 3 0-16,-15-7 0 0,-25 7-14 0,1-7 11 16,-1 4-11-16,1-4 10 15,3 7 0-15,0-7 0 0,-4 10 0 0,1-3 0 0,-1-4-2 0,-3 10 0 16,-3-3 0-16,-1 0 0 0,-3 0 8 0,-4-1 0 16,1 8 1-16,-1-8 0 0,0 1 20 0,1-3 4 15,3 0 1-15,-4-4 0 0,4-3 34 0,7 1 8 16,10-1 0-16,-6 4 1 0,-15-10-33 0,4 6-8 15,7-9 0-15,0 10-1 0,7-10-35 0,0 0-8 16,0 0 0-16,0 0 0 0,7 0 0 0,4 9-14 16,3-9 5-16,3 6 1 0,1-6 8 0,7 4-10 0,-1-4 10 0,8 6-10 15,0-6 10-15,3-6 0 0,0 6 0 16,4-4 0-16,0 4 0 0,-4 0-13 0,1 0 5 16,-1 0 8-1,-3-6-188-15,-4 6-29 0</inkml:trace>
  <inkml:trace contextRef="#ctx0" brushRef="#br0" timeOffset="-95921.176">22849 1952 1036 0,'4'12'92'0,"-1"-9"-73"16,-3 16-19-16,-3-3 0 0,-1-7 172 0,-6 10 30 16,-11 6 6-16,3 0 2 0,4 13-81 0,-4-4-16 15,-6 10-3-15,-8 6-1 0,-3 4-38 0,-1 8-8 0,5-2-2 0,6-7 0 16,-10 4-22-16,-4 5-5 0,3-2-1 15,-2 9 0-15,-5-13-10 0,1 7-3 0,0 9 0 16,-15 16 0-16,15-6-12 0,0-4-8 16,-4-12 10-16,3 3-10 15,8-16-37-15,0-6-14 0,-4-3-2 0,0-9-1 16,7-7-117-16,8-6-23 0,3-19-5 0</inkml:trace>
  <inkml:trace contextRef="#ctx0" brushRef="#br0" timeOffset="-95666.667">22715 2350 1634 0,'0'0'36'0,"14"12"7"0,8 4 1 0,6 3 3 0,7 6-38 0,4 3-9 16,0 0 0-16,3 13 0 0,4-3 98 0,-4-4 18 16,15 4 3-16,3 3 1 0,7-1-69 0,0 4-14 15,0-9-2-15,-7 2-1 0,0-2 37 0,21-4 7 16,0 1 2-16,14-1 0 0,-10-3-45 0,0-3-9 15,-4-3-2-15,3 3 0 0,1-6-10 0,-4 0-2 16,-7-10-1-16,4 7 0 16,-8-7 0-16,-3 1 0 0,-10-1 0 0,3-9 0 15,-4 7-35-15,1-7-6 0,-8-7-2 0,11 7-1110 16</inkml:trace>
  <inkml:trace contextRef="#ctx0" brushRef="#br0" timeOffset="-95142.2119">21883 4369 1036 0,'0'0'92'0,"0"0"-73"16,0 0-19-16,0 0 0 0,0 0 117 0,10 10 20 0,19-1 4 0,-5-3 1 15,-10 1-49-15,4-4-9 0,7-3-3 16,-1 0 0-16,1-3-37 0,7-4-7 16,0 1-1-16,10 3-1 0,7-3-17 0,-3-4-3 0,-7 1-1 0,0-1 0 15,3-2-24-15,-17-1-5 16,-7 4-1-16,-4 0 0 0,0-4 16 0,7-3 0 0,0 10 0 0,-3-3-586 16,-8 5-110-16</inkml:trace>
  <inkml:trace contextRef="#ctx0" brushRef="#br0" timeOffset="-94852.9489">22236 3965 1497 0,'-32'0'32'0,"32"3"8"0,0-3 0 0,7 9 4 0,-7 7-36 0,0 3-8 16,3 0 0-16,1 3 0 0,7-1 102 0,-4 11 18 15,-11 5 4-15,8 1 1 0,6 6-46 0,-3-6-10 16,-7 6-1-16,0 9-1 0,4-3-53 0,-4-6-14 16,0-3 0-16,-4 3 0 0,-3-13 8 0,7 0-8 15,11 1 8-15,-8-1-8 16,-6-6-20-16,3-6-8 0,3 0-3 0,8-4-919 0</inkml:trace>
  <inkml:trace contextRef="#ctx0" brushRef="#br0" timeOffset="-94017.9409">19124 3501 1515 0,'0'0'67'0,"0"9"14"0,4 0-65 0,-4 1-16 16,3 9 0-16,1-1 0 0,-1 8 92 0,4 8 14 15,-3 1 3-15,13 12 1 0,8 6-37 0,-7 0-7 16,-18-6-2-16,3 7 0 0,-3-1-33 0,4 0-7 15,-4 7-2-15,7-4 0 0,-4 4-12 0,1-7-2 16,3 4-8-16,0-14 12 0,0 1-12 0,0 0 0 16,0-16 8-16,0 10-8 0,0-3 0 0,0-17 0 15,-3 7 0-15,3-6 0 16,0-9-34-16,-3 5-10 0,-4-8-1 0,0-7-1 16,0 0-64-16,-4-13-13 0,-3-6-2 0,3-3-677 0</inkml:trace>
  <inkml:trace contextRef="#ctx0" brushRef="#br0" timeOffset="-93646.519">19117 3883 576 0,'0'-15'51'0,"4"-4"-41"0,3 0-10 0,3-6 0 16,1 0 109-16,-1 6 20 16,4 0 4-16,1-6 1 0,-1 6-4 0,0 3-1 0,3 7 0 0,1-3 0 15,0 2-57-15,3 1-12 0,-3 2-3 0,3 1 0 16,0 3 6-16,4 3 1 0,-1 3 0 0,4 10 0 16,-3-10-36-16,-4 6-6 0,-3 1-2 0,3 8 0 15,-3-2-4-15,-4 0-2 0,0-4 0 0,-3 7 0 16,-1 3-2-16,-3-3 0 0,-7-6 0 0,4 8 0 0,-4 1 6 15,-4-6 1-15,-6 0 0 0,3-4 0 0,0-2-5 16,-4 9-1-16,0-10 0 0,-3 7 0 0,0 2 9 0,0-11 2 16,-4 2 0-16,1 7 0 0,-4-13 19 0,3 6 4 15,-3-2 1-15,3-4 0 0,1 3 4 0,-5-3 2 16,5-3 0-16,3 6 0 0,-1-2-10 0,5-4-3 16,3 6 0-16,7-6 0 0,0 0-23 0,0 0-5 15,0 0-1-15,0 0 0 0,-4 3-12 16,8 10-13-16,3-1 2 0,3-3 1 0,-2 7-1 0,6 0 0 15,7-4 0-15,0 7 0 0,0 0 11 0,4 3 0 16,3-3-9-16,0-7 9 0,1 10 0 0,-1-9 0 16,0 2 0-16,4-2 0 15,-4 0-23-15,4-4-6 0,-8 4-2 0,1-13 0 16,0 9-116-16,-1-3-23 0,-2-6-5 0,-5 0-845 0</inkml:trace>
  <inkml:trace contextRef="#ctx0" brushRef="#br0" timeOffset="-93413.6419">19840 3350 2314 0,'-17'0'51'0,"13"6"10"0,-3-2 3 0,3-4 1 16,-3 9-52-16,0 0-13 0,-3 7 0 0,-1 3 0 16,1 0 72-16,-1 9 11 0,-3 6 2 0,7-2 1 15,0-1-38-15,0 13-8 0,0 6-2 0,3-3 0 0,1 0-4 0,6 3-1 16,1-3 0-16,13 16 0 0,8-3-45 0,-4-7-10 15,-14-6-2-15,4-3 0 16,3-6-12-16,4 5-4 16,-1-11 0-16,8-4 0 0,-4 0-19 0,0-9-4 0,4-3-1 0,3-7 0 15,0 7-199-15,-3-16-40 0</inkml:trace>
  <inkml:trace contextRef="#ctx0" brushRef="#br0" timeOffset="-93080.794">20211 3642 2037 0,'-14'3'90'0,"6"3"19"0,-6-3-87 0,7 4-22 15,-7 5 0-15,0-3 0 0,4 7 88 0,-5 3 14 16,-2 0 2-16,-1 3 1 0,0-3-52 0,1 9-10 0,-1-9-3 0,4 6 0 16,4 0-21-16,10-13-5 0,7 7-1 0,-4-9 0 15,-13-1-13-15,-1-3 0 0,11-6 0 0,3 10 0 16,5-1 0-16,2 0-8 0,4-9 8 0,0 7-13 15,0 2 13-15,4-9 0 0,3 16-10 0,0-13 10 16,4 6 0-16,-4 1 0 0,0-1-9 0,1 7 9 16,-5-7 0-16,1 10 0 0,-8-10 0 0,5 7 0 15,-5 3 0-15,-3-3 0 0,-3 2 8 0,-1 1-8 16,-3 0 0-16,0 6 11 0,-3-9-11 0,-4 6 10 16,0-3-2-16,0-4 0 0,0 4 0 0,-4 6 0 15,-3-9-8-15,10-4 10 0,8 7-10 0,-11-9 10 16,-18 5-10-16,-3-5 0 0,3-1 0 0,0 1 8 15,4-1-184-15,4-3-38 0,6-3-7 0,0-3-734 16</inkml:trace>
  <inkml:trace contextRef="#ctx0" brushRef="#br0" timeOffset="-92946.64">20398 4423 1602 0,'-7'15'71'0,"3"-5"14"0,1-1-68 0,-5 0-17 15,5 7 0-15,-8-3 0 0,4 2 64 0,-3-5 10 16,3 9 2-16,-4-10-596 16,0 0-120-16</inkml:trace>
  <inkml:trace contextRef="#ctx0" brushRef="#br0" timeOffset="-92558.703">20662 3858 1152 0,'39'0'102'0,"-28"-9"-82"0,-11 2-20 0,0 7 0 16,-7 0 228-16,-11-12 40 0,-7 6 9 0,1 2 2 16,6-2-114-16,0 6-22 0,4 10-5 0,-4-1-1 15,4 0-109-15,-3 7-28 0,3 0 0 0,0 3 0 16,3 9 17-16,0 0-1 0,4-3-1 0,0 3 0 16,7 1-15-16,7-4 0 0,-3-7 0 0,6-2-10 15,5 3-6-15,-1-10-2 0,7-2 0 0,3-7 0 31,-2-7-10-31,-1 7-1 0,0-9-1 0,0 0 0 0,4-1 14 0,-4-6 4 0,-3-2 0 0,-1 2 0 16,-3-3 12-16,-3 7 0 0,0-4 0 0,-1-3 0 16,-6 3 8-16,-1 7-8 0,1-10 9 0,-1 10-9 0,-3-7 30 15,-3 7 0-15,-4-4 0 0,3 4 0 0,1-4 6 0,-1 10 2 16,-3 3 0-16,7 0 0 0,0 0-18 0,0 0-4 16,0 0-1-16,-3 0 0 0,3 16-15 0,3-4 0 15,1 7 0-15,3 0 0 0,-4 6-10 0,4 0 10 16,0 0-8-16,0 3 8 0,4 1 0 0,-4 5-10 15,4-6 10-15,-1 7 0 16,1-7-108-16,-1 0-14 0,4-3-3 0,-3-6-976 0</inkml:trace>
  <inkml:trace contextRef="#ctx0" brushRef="#br0" timeOffset="-92401.0919">21071 4307 2142 0,'0'0'95'0,"-7"6"19"0,4 3-91 0,-4-9-23 16,0 10 0-16,-4-4 0 0,1 3 66 0,-1 1 9 0,0-1 1 0,4 4 1 16,-7-4-38-16,4 4-8 0,-1-1-2 0,0-2 0 15,1 5-29-15,-1-12-21 0,1 10 3 0,-1-4 1 16,8-6-111-16,-4 4-21 16,0-7-5-16,7 0-786 0</inkml:trace>
  <inkml:trace contextRef="#ctx0" brushRef="#br0" timeOffset="-92078.289">21322 3799 1094 0,'7'0'97'0,"-7"0"-77"15,-4-4-20-15,4 4 0 0,0 0 216 0,0 0 40 16,-7 4 8-16,0 2 2 0,-3 3-147 0,-4 1-30 16,-4-1-5-16,0 10-2 0,-3 3-46 0,4-10-8 15,2 7-3-15,1 6 0 0,0-6-17 0,4-3-8 16,6-7 0-16,1 7 8 0,6-7-8 0,1-6 0 15,-4-3-10-15,17 7 10 0,1-4-13 0,3 3 3 16,-3-6 1-16,-1 3 0 0,8-3 9 0,-4 0-10 16,-3 6 10-16,3-2-10 0,-3-4 10 0,-1 6 0 15,1-3 0-15,-4 3 0 0,-3 1 0 0,-1 2 0 16,4-6 0-16,-3 6 0 0,-8 7 0 0,1-13 0 16,-1 13 10-16,-3 0-10 0,0-4 19 0,-3 7-3 15,-4-3 0-15,0 9 0 0,3-6 3 0,-6-1 0 16,-1 1 0-16,-3 0 0 0,0 3-11 0,0-9-8 0,-4 2 9 15,1 4-9 1,-1-10-29-16,-3 1-12 0,3-4-3 0,-3-3-682 0,0-3-137 0</inkml:trace>
  <inkml:trace contextRef="#ctx0" brushRef="#br0" timeOffset="-91902.481">21544 3278 1868 0,'0'0'83'0,"0"0"17"0,0 0-80 0,7 9-20 16,-7-2 0-16,4 2 0 0,3 4 75 0,0 2 11 16,-7 4 2-16,0 0 1 0,3 6-35 0,-3 0-7 15,0 3-2-15,-3 7 0 0,-4-7-37 0,3 7-8 16,4-7 0-16,0 0 0 16,-3 0-189-16,3 4-38 0</inkml:trace>
  <inkml:trace contextRef="#ctx0" brushRef="#br0" timeOffset="-91667.115">21738 3617 1152 0,'14'12'51'0,"-3"1"10"0,7-4-49 0,-8 1-12 0,-6-1 0 0,6 3 0 16,4 4 291-16,0 3 55 0,-7 6 11 0,-3-6 3 16,7 6-200-16,-1 9-39 15,-3-2-8-15,-3 2-1 0,-11 4-40 0,3-4-7 0,4 1-1 16,-3 3-1-16,-15 12-26 0,7-6-5 15,1 3 0-15,-1 6-1 0,-6-6-19 0,-1 3-3 0,-7-12-1 0,8 3 0 32,6-4-50-32,-7-2-10 0,-13-4-3 0,2 10-865 0,1-13-172 0</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29:29.884"/>
    </inkml:context>
    <inkml:brush xml:id="br0">
      <inkml:brushProperty name="width" value="0.05292" units="cm"/>
      <inkml:brushProperty name="height" value="0.05292" units="cm"/>
      <inkml:brushProperty name="color" value="#FF0000"/>
    </inkml:brush>
  </inkml:definitions>
  <inkml:trace contextRef="#ctx0" brushRef="#br0">15879 6903 460 0,'0'0'41'0,"0"0"-33"16,0 0-8-16,0 0 0 0,0 0 120 0,0 0 23 16,0 0 4-16,0 0 1 0,0 0-58 0,-4 6-11 15,-3-3-3-15,7-3 0 0,0 0-32 0,-4 7-6 16,-3-4-2-16,7-3 0 0,0 0 0 0,-3 0-1 16,-1 9 0-16,1-3 0 0,3-6-3 0,-4 10-1 15,1-4 0-15,-4-3 0 0,0 7-2 0,0-4 0 16,0-3 0-16,-1 6 0 0,1-2-11 0,0 2-2 15,-3 1-1-15,6-4 0 0,1-3-7 0,-4 6-8 16,-4-2 11-16,4 2-11 0,0-6 16 0,0 3-4 16,-4 10-1-16,4-6 0 0,-3 2-11 0,-1-2 12 15,1 5-12-15,-1 1 12 0,-3-4-12 0,3 4 12 16,-3 3-12-16,4 0 12 0,-1-4-12 0,0 4 8 16,-3 0-8-16,0 0 8 0,0 3-8 0,0 0 10 0,3-3-10 15,-3 6 10-15,0 0-10 0,0 0 8 16,0-3-8-16,3 3 8 0,-3 3-8 0,0-3 8 15,0 0-8-15,3-3 8 0,-3 3 0 0,0 0 0 0,0-3 0 0,-4 3 0 16,4 1-8-16,0-8 8 0,-3 7-8 0,2-3 8 16,1 3-8-16,-3 1-17 0,3 2 4 0,-1 0 1 15,-2-3 12-15,-1 3 0 0,1 4 0 0,-1-1 0 16,0-6 0-16,1 3 0 0,-1-3 0 0,-3 10 0 16,3-7 0-16,1 0 0 0,-5-3 0 0,5 10 0 15,-1-7 0-15,0-3 0 0,-3 3 0 0,0 7 0 16,4-7 0-16,-5 7 0 0,1-1 0 0,0-2 0 15,3 8 21-15,1-12 7 0,-4 7 2 0,-1-7 0 16,5 0-22-16,-4 7-8 0,3-10 0 0,0 3 0 0,-3 0 9 16,4-2-9-16,-1 2 8 0,-3-3-8 0,3 9 8 15,0-5-8-15,1-1 8 0,3 3-8 16,0 1 0-16,-1-1 8 0,1 0-8 0,4 4 0 0,-1-10 0 0,1 3 0 16,-1 0 8-16,0 7-8 0,1-10 0 15,-4 3 0-15,0 0 0 0,0-3 0 0,-1 0 8 0,-2-6-8 16,3 9 8-16,-4-2-8 0,0-1 0 0,1-3 8 15,-4 3-8-15,3 3 0 0,-3-3 8 0,3 0-8 16,-3-3 0-16,0 3 8 0,3-6-8 0,4 6 0 16,-7 0 0-16,3-6 8 0,4 0-8 0,0 0 8 15,-4-4-8-15,1 4 8 0,3 0-8 0,3 0 10 16,0-4-10-16,1 1 10 0,-4-3-10 0,7 2 0 16,0-5 0-16,-4-1 0 0,4 0 0 0,0 1 0 15,0-1 0-15,0 1 0 0,3-4 0 0,-3-6 0 0,0 9 0 0,7-9 0 16,0 0-13-16,-3 0-2 0,-4 10 0 15,7-10 0 1,0 0-26-16,0 0-6 0,-7 0-1 0,7 0 0 16,-7-10-51-16,3 4-10 0,4-3-3 0</inkml:trace>
  <inkml:trace contextRef="#ctx0" brushRef="#br0" timeOffset="266.46">13942 9553 576 0,'0'0'51'0,"0"0"-41"0,-4 9-10 0,1 1 0 15,-1-1 194-15,1 0 37 0,-4 7 7 0,3 3 2 16,1-3-128-16,-1 2-24 0,1 1-6 0,-5 0-1 0,5 6-25 16,-1 0-4-16,-3-6-2 0,0 9 0 0,4-3-30 0,-1 0-5 15,1-3-2-15,-1 3 0 0,-3 4 34 0,7-11 6 16,-3 8 2-16,3-1 0 0,0-7-26 0,0 1-5 16,0 0 0-16,0-10-1 0,0 7-7 0,3-6 0 15,1-1-1-15,3 0 0 0,0-2-7 0,0-4-8 16,3-3 11-16,1 0-11 0,3 0 8 0,0-3-8 15,0-4 0-15,4-2 0 0,3-10 0 0,4 3 10 16,0-2-10-16,3-4 8 0,-4 0-8 16,5 0 0-16,2-3 0 0,5 0-692 15,-5 6-136-15</inkml:trace>
  <inkml:trace contextRef="#ctx0" brushRef="#br0" timeOffset="3276.259">17240 10384 1684 0,'-10'-22'75'0,"6"6"15"0,-3 0-72 0,0-2-18 15,0-1 0-15,0-6 0 0,-4 6 44 0,1 0 6 16,-1 0 1-16,-3 0 0 0,0 4 0 0,0-1 0 15,0 4 0-15,0-4 0 0,0 6-8 0,3 10-2 16,-3-6 0-16,0 12 0 0,0 4-41 0,-1-1 0 16,1 7 0-16,0 3 0 0,4 9 0 0,-19 25 0 15,12-9 0-15,13-16 0 0,-3-3 19 0,0 10 5 0,4-7 0 0,3 10 1 16,0-4-40-16,7-5-8 0,0 2-1 0,0-9-1 16,7 3 34-16,0-16 7 0,4 1 2 0,-1-1 0 15,1-9-18-15,0-9-14 0,3-1 2 0,3-8 1 16,-2-8 1-16,-5-2 0 0,4 3 0 0,-6-3 0 15,-1 3 10-15,-4 3 0 0,1 3 0 0,-1 3 0 16,-3 1 0-16,-3 5 0 0,0 1 0 0,3 6 0 16,-7 3 0-16,0 0 0 0,7 3 0 0,0 6 0 15,3 1 16-15,-3 5 0 0,0 10-1 0,4 7 0 16,-4 2 3-16,0 10 1 0,7 0 0 0,-3 9 0 16,-1-6 5-16,-3 4 0 0,4-4 1 0,-4 12 0 15,0-5 11-15,0 2 1 0,0 7 1 0,0-4 0 0,-3-5-7 16,3-7-2-16,-4-3 0 0,4-7 0 15,0-2-21-15,1-7-8 0,-1-9 0 0,0 6 9 0,0-10-9 16,0-2 0-16,0-4 0 0,0-2 0 16,-7-7-28-16,0 0-7 0,3-7-1 0,4-5-1 15,-3-13-175-15,0-3-36 0</inkml:trace>
  <inkml:trace contextRef="#ctx0" brushRef="#br0" timeOffset="3444.247">17410 10355 1324 0,'0'0'118'0,"7"0"-94"0,-7 0-24 0,10 7 0 15,-3-4 120-15,7-3 20 0,-3 0 4 0,3 0 1 16,0 6-93-16,4-6-18 0,-1-6-4 0,1 6-1 16,3 0-21-16,-3 0-8 0,7-10 0 15,-4 10 0 1,0-9-45-16,4 3-15 0,-8-4-4 0,8 1-477 0,-4-10-96 0</inkml:trace>
  <inkml:trace contextRef="#ctx0" brushRef="#br0" timeOffset="3746.232">17921 10183 691 0,'0'0'61'16,"-7"3"-49"-16,4 7-12 0,-8-4 0 16,4 3 286-16,-7-6 54 0,3 13 12 0,-3-7 1 15,0 7-201-15,3-3-40 0,-3 2-8 0,4 4-1 0,-1-3-57 0,1-4-11 16,6-2-3-16,-3 5 0 0,3-5-24 0,4-4-8 15,0-6 0-15,4 10 0 0,-1-7 0 0,5 3 0 16,2-3 0-16,4-3-9 0,0 0-2 0,4 0 0 16,-4 0 0-16,4 0 0 0,3-3 11 0,0 3 0 15,4 0 0-15,-4 0-8 16,4 0 8-16,-8 3 0 0,4-3 0 0,-3 0-8 0,0 6 8 0,-4-6 14 16,0 10-3-16,-3-4-1 0,-4-3-2 0,0 7 0 15,0-1 0-15,-4 0 0 0,-3 7 17 0,0 3 3 16,-7-3 1-16,0 2 0 0,0 1-7 0,-4 0-2 15,1 0 0-15,-4 6 0 0,0-6-11 0,0-4-9 16,-8 1 12-16,5-3-12 16,-4-4-22-16,3-3-11 0,4-3-3 0,3-3 0 15,1-3-148-15,-1-3-29 0,8-6-7 0</inkml:trace>
  <inkml:trace contextRef="#ctx0" brushRef="#br0" timeOffset="3977.044">18256 9920 1094 0,'0'0'97'0,"0"9"-77"0,4 0-20 0,-4 7 0 16,0 9 221-16,-4-6 41 0,1 15 8 0,-1-5 2 15,1 8-132-15,-1 4-25 0,-3-3-6 0,4 9-1 16,-1-6-48-16,1 2-11 16,3-2-1-16,0 3-1 0,0-9-35 0,3-1-12 0,4 1 9 0,0-7-9 15,0-9 0-15,0-1 0 0,0-8 0 0,4-1 0 16,-4-2-55-16,0-7-3 0,-7 0-1 15,11-10 0-15,-8 1-106 0,4-7-22 0,-3-3-4 16</inkml:trace>
  <inkml:trace contextRef="#ctx0" brushRef="#br0" timeOffset="4607.4469">18122 10340 921 0,'-14'-3'82'16,"-4"-4"-66"-16,-3 7-16 0,4-3 0 0,-1-3 208 0,4 6 37 16,-4 0 8-16,8 0 2 0,3-3-152 0,7 3-31 15,0 0-5-15,0 0-2 0,0 0-26 0,0 0-6 16,0 0-1-16,10-6 0 15,1 6-46-15,3-10-10 0,7 10-1 0,0-9-1 0,4 9 42 0,0 0 8 16,-1-7 1-16,1 4 1 16,0 3-42-16,-1 0-8 0,1 0-1 0,0-6-1 0,3 6 26 0,-3 0 0 15,-1-3 0-15,5 3 0 0,-5-6 0 0,1 3 0 16,-7-4 0-16,3 4 8 0,0-3-8 0,-7-4 0 16,0 4 0-16,-3 3 8 0,-8-3 0 0,-3 6 1 15,0 0 0-15,0 0 0 0,0 0 30 0,0 0 5 0,-3 0 2 16,-8 0 0-16,4 6-7 0,-3 3-2 15,-1 1 0-15,0-1 0 0,1 10-25 0,-1-3-12 0,4 3 10 0,0-1-10 16,4 1 0-16,-1 6 0 0,4-6 0 0,4 6 0 16,-1-6 0-16,1 0 0 0,3-3 0 0,0-7 0 15,0 7 0-15,0-13-12 0,3 6 12 0,1-9-10 16,0 0-5-16,3 0-1 0,-4-9 0 0,1-1 0 16,-1 1-4-16,1 0-2 0,-4-7 0 0,0 3 0 15,-3-2 13-15,3 2 9 0,-7-3-12 0,3 1 12 16,1 5 0-16,-4-9 0 0,-4 10 0 0,1 0 0 15,-1-1 20-15,1 1 5 0,3 3 1 0,0 6 0 16,0 0-6-16,0 0 0 0,0 0-1 0,0 0 0 0,3 9-11 16,4-3-8-16,-3 7 9 0,3 2-9 15,0 1 12-15,4-3-4 0,-4 6-8 0,3 6 12 0,1-7-12 0,-1-2 0 16,-3 9 8-16,7-6-8 16,-3-6-15-16,0 2-5 0,3-5-2 0,-4-10 0 15,4 6-5-15,-3-12-1 0,0 6 0 0,-1-10 0 16,1-5-26-16,-4 2-6 0,0-12 0 0,3 6-1 15,-6-6 7-15,3 3 2 0,-7-9 0 0,4 2 0 16,-4 4 0-16,-4-3 1 0,1 3 0 0,-1 6 0 0,-3-9 71 0,0 9 13 16,3 0 3-16,-3-3 1 0,4 13-8 0,-1-3-1 15,1 5-1-15,3 7 0 0,0 0 29 0,0 0 7 16,0 0 1-16,0 10 0 0,0-1-52 0,3 7-12 16,-3 3 0-16,4-1 0 0,-1 7 32 0,1 1 3 15,3-5 1-15,-4 5 0 0,4 2-16 0,1 3-2 0,-5-9-1 16,4 3 0-16,0 3-6 0,0-9-2 0,0 3 0 0,0-9 0 31,-3-4-57-31,3 1-11 0,0-10-2 0,-7 0-1 16,7-4-153-16,0-5-30 0,-3-7-7 0,-1-2 0 0</inkml:trace>
  <inkml:trace contextRef="#ctx0" brushRef="#br0" timeOffset="4939.327">18778 10337 864 0,'-17'-7'76'0,"6"7"-60"0,1-3-16 0,-8-3 0 16,0-3 169-16,1 9 31 0,-1-4 7 0,4-2 1 15,0 6-80-15,7 0-16 0,-4-3-4 0,11 3 0 16,0 0-80-16,0 0-16 0,0 0-3 0,11 3-1 15,3-3-8-15,3 6-14 0,1-2 3 0,3 2 1 16,0-3 10-16,1-3 0 0,2 0 0 0,5 6-8 16,-5-3 8-16,4-3 0 0,-3 0 0 0,3 0-8 0,-6 0 8 0,2 0 0 15,1 0 0-15,-4 0-8 0,0-3 8 0,0 3 0 16,-3-6 0-16,-4 3 0 0,4-3 8 0,-8 2-8 16,-3-2 8-16,1-3-8 0,-5 2 35 0,1-2 2 15,-8 6 1-15,1-6 0 0,-5 2 14 0,1-2 4 16,-3-1 0-16,-4 4 0 0,3 3-3 0,-7-3 0 15,4-4 0-15,0 10 0 0,0 0-5 0,-3 0 0 16,6 0-1-16,-3 7 0 0,3-4-18 0,1 6-3 16,-1 4-1-16,4-1 0 0,3 4-17 0,1 3-8 15,-1 0 8-15,4-1-8 0,7 1 8 0,-3 3-8 16,7-3 8-16,-1 0-8 0,4 0 0 0,0-4 0 16,4-2-14-16,0 3 5 15,3-1-20-15,-4-5-4 0,8-1-1 0,-4 0-770 16,1-5-155-16</inkml:trace>
  <inkml:trace contextRef="#ctx0" brushRef="#br0" timeOffset="19741.516">15498 14191 709 0,'0'0'31'0,"0"0"7"0,0 0-30 0,0 0-8 16,0 0 0-16,0 0 0 0,0 0 76 0,0 0 15 15,-8 0 2-15,8 0 1 0,0 0-16 0,-3 0-3 16,-4 0-1-16,0 0 0 16,0 0-14-16,7 0-4 0,0 0 0 0,-4 3 0 0,-3-3-7 0,0 9-1 15,4-3-1-15,-1-2 0 0,-3 2-12 0,4-3-3 16,-5 3 0-16,1 10 0 0,4-7-5 0,-4 1-2 15,0 2 0-15,0-2 0 0,0 5-1 0,3 1-1 16,-6-3 0-16,-1 2 0 0,0 4 2 0,1 0 1 16,-1-3 0-16,1 9 0 0,-1-7 4 0,-3 1 1 0,3 0 0 15,1 0 0-15,-4 0-5 0,3 6-1 0,0-10 0 16,4 4 0-16,0 0-5 0,-3 0-2 0,-4-3 0 0,3-1 0 16,4-2-2-16,-4 2 0 0,-3-5 0 0,4 6 0 15,-4-4-2-15,3-2-1 0,-3-1 0 0,3 7 0 16,-3-1-1-16,0-2 0 0,0 3 0 0,3 2 0 15,-3-2-3-15,4 3-1 0,-4-7 0 0,0 13 0 16,-1-6-26-16,5 0-6 0,-1 3 0 16,1-3-1-16,-1 0 43 0,1-1 9 0,-1 1 1 0,4-3 1 15,-4 3-21-15,4 0-8 0,-3-1 0 0,3-2 0 16,0 0 0-16,-4-4 0 0,4-2 0 0,0-1 0 16,-4 7 0-16,4-7 0 0,0 1 0 0,4-1 0 15,-4 0 0-15,0-2 0 0,-1 2 8 0,1-3-8 16,4-2 0-16,-1 5 0 0,1-3 0 0,-1-3 0 15,4-3-16-15,-7 7 1 0,0-4 0 0,7-3 0 16,0 0-26-16,0 0-6 0,0 0-1 0,0 0 0 16,0 0-39-16,0 0-8 0,11-10-1 0,-4 1-830 15</inkml:trace>
  <inkml:trace contextRef="#ctx0" brushRef="#br0" timeOffset="20116.584">15434 14093 1011 0,'0'0'44'0,"0"0"11"0,0 0-44 0,0 0-11 0,0 3 0 0,0 7 0 16,0-1 88-16,4 7 15 0,-1 0 3 0,1-4 1 15,3 4-27-15,-4 9-6 0,4-6-1 0,4 9 0 16,-4-3-25-16,3 0-6 0,5 3-1 0,-1-6 0 16,0 10-14-16,0-4-3 0,0 0-1 0,4 0 0 15,3 7-14-15,0-1-9 0,4 1 12 0,-1 2-12 16,1-2 17-16,-4 9-3 0,4 0-1 0,-4 3 0 16,4-6 9-16,-8-1 2 0,5-5 0 0,-1 6 0 15,-4-13-2-15,-2 0 0 0,-1 7 0 0,0-7 0 16,0 0-6-16,-4-3 0 0,1-6-1 0,-7 6 0 0,3-6-15 15,-4-4 9-15,1-2-9 0,-4-4 8 0,-4-2-8 16,1 2-11-16,-4 1 3 0,0-10 0 16,-4 6-162-16,-3-12-32 0</inkml:trace>
  <inkml:trace contextRef="#ctx0" brushRef="#br0" timeOffset="20537.466">14697 15163 921 0,'-14'12'40'0,"7"-2"10"0,3-4-40 0,4-6-10 0,-3 3 0 0,-1-3 0 15,4 0 176-15,0 0 34 0,0 0 6 0,0 0 2 16,0 0-123-16,0 0-25 0,0 0-5 0,4 9-1 15,6-9-40-15,4 7-8 0,-3-4-1 0,6 3-1 16,8-6 2-16,0 0 0 0,0 6 0 0,6-2 0 16,-3-4 0-16,4 0 0 0,4 6 0 15,-1-3 0-15,4 3 7 0,-1-3 1 0,5 4 1 0,3-4 0 16,-4-3-1-16,7 0 0 0,1 0 0 0,3 6 0 16,-4-6-3-16,-3 0-1 0,-4 0 0 0,4 0 0 15,0 3-2-15,0-3-1 0,-7 6 0 0,6-6 0 16,-2 0-5-16,-1 7-2 0,0-7 0 0,-3 3 0 15,0-3 0-15,-4 0 0 0,-6 6 0 0,2-3 0 0,-6-3-2 16,0 0-8-16,-8 0 12 0,5 0-4 0,-8 0 0 16,-4 0-8-16,4 0 12 0,-3 0-4 0,-1-3-8 0,1-3 0 15,-7 6 0-15,3-3 0 16,0-10-166-16,0 10-35 0</inkml:trace>
  <inkml:trace contextRef="#ctx0" brushRef="#br0" timeOffset="23753">14041 11161 230 0,'0'0'10'0,"-4"-9"2"0,1 0-12 0,-1-1 0 0,-3-2 0 0,3-4 0 16,-3 7 108-16,4-1 20 0,-1 1 3 0,1 2 1 15,-1-2-40-15,1 0-7 0,-1 2-1 0,4 7-1 16,0 0-8-16,0-3-2 0,0 3 0 0,0 0 0 16,0 0 9-16,0 0 2 0,-3-6 0 0,3 6 0 15,0 0-32-15,0 0-7 0,0 0-1 0,0 0 0 16,0 0 4-16,0 0 1 0,0 0 0 0,0 0 0 0,0 0-29 0,0 0-5 16,0 0-2-16,0 0 0 0,0 0-5 0,0 0-8 15,-4 16 11-15,4-7-11 0,4 0 15 0,-4 1-4 16,3 6-1-16,1-1 0 0,-1-2-19 0,4 6-4 15,-3-4-1-15,-1 4 0 0,4 0 34 0,0 0 6 16,1 3 2-16,-1-4 0 0,0-5-20 0,0 3-8 16,0 2 8-16,0 1-8 0,3-3 0 0,-3 3 8 15,0 0-8-15,1-4 0 0,-1 4 0 0,-4 0 0 16,4 0 0-16,4 3 0 0,-4-3 0 0,3-1 0 16,1 1 0-16,0 6 0 0,-1-6 0 0,4 9 0 15,-3-3 0-15,-1 4 0 0,5-11 0 0,-5 7 0 16,1 4 0-16,3-4 0 0,-4-6 0 0,1-1 8 15,3 7-8-15,-3-6 0 0,-1 0 0 0,1 6 0 16,-1-6 0-16,1 0 0 0,0 6 0 0,-1-6 0 0,-3 0 0 16,4 6 0-16,-4-7 0 0,0 4 8 15,4-3-8-15,-1 3 0 0,1 3 0 0,-4-6 0 0,3 6 0 16,1 0 0-16,-4-3 0 0,4 3 0 0,-4 0 0 0,0-6 0 16,0 9 0-16,3-9 8 0,1 3-8 0,-1 0 0 15,-2-6 0-15,2 9 8 0,1-6-8 0,-1-7 0 16,-3 10 0-16,4-3 8 0,-4-6-8 0,4 9 0 15,-4-4 0-15,3-5 0 0,1 12 0 0,-1 0 0 16,4-6 0-16,1 6 8 0,-5-3-8 0,4 0 0 16,4 0 0-16,-4 3 0 0,0-6 0 0,4 9 0 15,-4-3 0-15,4 3 8 0,-4-3-8 0,3 0 0 16,-3-3 11-16,-3 3-3 0,3-6-8 0,0 6 12 16,-3 0-12-16,3-3 9 0,-4 0-9 0,1 0 8 0,0-6-8 15,-1 3 0-15,-3 0 0 0,4-1 8 0,-1 7-8 16,1-6 0-16,0-3 0 0,-1 9 0 15,1-6 0-15,-1 0 0 0,1 6 0 0,3-3 8 0,-7 3-8 0,4 0 12 16,3-6-12-16,-4 9 12 0,1-3 8 0,3 0 1 16,-3-3 1-16,-1 3 0 0,4-6-4 0,-3 6-1 15,0-6 0-15,3 0 0 0,-4-1-17 0,1 4 8 16,-8-3-8-16,4-6 0 0,-3 2 8 0,6 4-8 16,-2-3 0-16,2-3 0 0,1 2 8 0,-4 1-8 15,3-4 0-15,1 4 0 0,-4 3 0 0,4-10 0 16,-4 10 0-16,3-3 0 0,-3-7 0 0,0 7 0 15,0-4 10-15,0 4-10 0,-3-6 9 0,3-1-9 16,-7 0 10-16,4 1-10 0,-1-4-12 0,-3-6-8 16,0 0-1-16,-11 0-1 15,1-6-163-15,-4-4-33 0,-4-8-6 0</inkml:trace>
  <inkml:trace contextRef="#ctx0" brushRef="#br0" timeOffset="24082.962">15145 13748 770 0,'0'0'34'0,"0"0"7"0,0 0-33 0,0 0-8 0,0 0 0 0,0 0 0 15,0 0 96-15,0 0 16 0,0 0 4 0,-7 0 1 16,0 0-42-16,7 0-9 0,0 0-2 0,0 0 0 16,0 0 8-16,0 0 0 0,0 0 1 0,0 0 0 15,0 0 1-15,7 16 0 0,3-6 0 0,-3-1 0 16,4 10-18-16,0-10-3 0,-1 7-1 0,1 3 0 16,-4-10-19-16,3 7-4 0,-3-7-1 0,7 10 0 15,-3-10-13-15,3 7-3 0,0-7-1 0,-3 1 0 0,-1 9-11 0,5-10 8 16,-1 0-8-16,0 7 8 0,0-6-8 15,-4-1 0-15,-2 0 0 0,2 1 0 0,1-1 0 0,-4-3 12 16,0 4-12-16,0-10 12 0,-4 9 12 0,-3-9 2 16,0 0 1-16,0 0 0 0,4 0-3 0,3 7 0 15,-7-7 0-15,0 0 0 0,0 0-12 0,0 0-4 16,0 0 0-16,4-7 0 0,3-2 1 0,-7-1 0 16,3-5 0-16,1 5 0 15,-4-8-9-15,0-1 12 0,-4-6-12 0,4-4 12 0,0 4-12 0,0-3 0 16,0 0 0-16,4-3 8 0,-4 2-8 0,3 1-9 15,1 9 9-15,-1-6-769 16,-3 6-147-16</inkml:trace>
  <inkml:trace contextRef="#ctx0" brushRef="#br0" timeOffset="33989.183">21696 13168 810 0,'0'0'36'0,"3"0"7"0,4 0-35 0,-7 0-8 15,0 0 0-15,0 0 0 0,7 0 92 0,-7 0 17 16,0 0 3-16,0 0 1 0,8 0-35 0,-8 0-7 16,0 0-2-16,-11 0 0 0,11 0-25 0,0 0-4 15,0 0-2-15,0 0 0 0,-11 0-18 0,11 0-3 16,0 0-1-16,0 0 0 0,0 0-7 0,0 0-1 15,0 0-8-15,0 0 12 0,7 0 8 0,-7 0 0 16,0 0 1-16,0 0 0 0,7 10 11 0,-7-10 1 16,0 0 1-16,0 0 0 0,8 0-1 0,-8 0 0 15,0 0 0-15,0 0 0 0,0 0-9 0,0 0-1 16,0 0-1-16,0 0 0 0,0 0-6 0,0 0-2 16,7 6 0-16,0-6 0 0,0 0-14 0,0 0 11 0,-7 0-11 15,14 3 10-15,7-3-10 0,-7 0 12 0,-7 0-12 0,0 0 12 16,7 0-12-16,-7 0 12 15,0 0-12-15,4 6 12 0,0-6-12 0,-1 0 12 0,1 0-12 0,-4 0 12 16,-7 0-12-16,7 0 10 0,7 0-10 0,-3 0 10 16,-1-6 2-16,1 6 0 0,-1-3 0 0,1 3 0 15,3 0-4-15,-3-6-8 0,-4 6 12 0,3 0-4 16,8-3 0-16,-7 3-8 0,-4-7 12 0,3 7-4 16,4 0-8-16,-3 0 12 0,-4 0-12 0,-7 0 12 15,10-3-12-15,1 3 0 0,3 0 0 0,-3 0 0 16,-11 0 0-16,10 0 8 0,4 0-8 0,-3 0 0 15,-11 0 8-15,14 0-8 0,4 0 8 0,-1 0-8 16,-2 0 11-16,-5-6-3 0,1 6-8 0,6 0 12 16,5 0-12-16,-5 0 11 0,-6 0-11 0,3-3 10 15,7 3-2-15,-3 0-8 0,-4-7 12 0,0 7-4 0,4 0-8 16,-4 0 12-16,3 0-12 0,-3 0 12 0,0 0-12 0,1 0 0 16,-1 0 9-16,3 0-9 0,-3 0 0 0,1 0 9 15,-1-3-9-15,7 3 0 0,0-6 10 0,-7 6-10 16,0 0 8-16,0 0-8 0,8 0 9 0,-5-3-9 15,-3 3 10-15,0-6-10 0,4 6 8 0,0 0-8 16,-8 0 0-16,-3 0 9 0,-7 0-9 0,14 0 10 16,4 0-10-16,3 0 10 0,-7 0-10 0,4 0 0 15,3 0 0-15,-3 0 8 0,-1 0-8 0,1 0 10 16,0 0-10-16,-1 0 10 0,1 0-10 0,0 0 0 16,-1 0 9-16,-3 0-9 0,0 0 8 0,1 0-8 15,2 0 10-15,-3 0-10 0,0 0 9 0,4 0-9 0,-4 0 8 16,0 0-8-16,0 0 8 0,1 0-8 15,2 0 0-15,1 0 8 0,-1 0-8 0,1 0 0 0,-4 0 9 0,0 0-9 16,4 0 0-16,0 0 8 0,-1 0-8 0,4 0 0 16,-3 0 11-16,3-7-3 0,0 7 0 0,4 0 0 15,-4-3 0-15,0 3 0 0,1 0 0 0,-1 0 0 16,-4-6-17-16,1 6-4 0,0 0-1 0,-1 0 0 16,1 0 30-16,0 0 5 0,-1 6 2 0,1-6 0 15,-1 0-37-15,-2 0-7 0,-1 0-2 0,0 0 0 16,0 0 23-16,0 0 0 0,-3 0 0 0,3 0 0 15,-4 3 47-15,1-3 13 0,-4 0 4 0,4 0 0 16,-1 0-72-16,-3 0-15 16,-7 0-2-16,0 0-1 0,7 0 26 0,4-3 0 0,-11 3 0 0,10 0 0 15,-3 0 0-15,4 0 9 0,-11 0-9 0,7-6 0 0,4 6 8 16,-4 0-8-16,0 0 0 0,-7 0 0 16,0 0 0-16,7-3 0 0,0 3 0 0,0 0 0 0,-7 0 0 0,7 0-11 15,-7 0 11-15,0 0-13 16,7 0-5-16,-7 0-1 0,0 0 0 0,7-6 0 0,0 6 4 0,-7 0 1 15,0 0 0-15,0 0 0 0,0 0 14 0,0 0 0 16,0 0 0-16,0 0 0 0,0 0 0 0,0 0 0 16,0 0 0-16,0 0 0 0,0 0 0 0,0 0 0 15,0 0 0-15,0 0 0 0,0 0 0 0,0 0 0 16,0 0 0-16,0 0 0 0,0 0 12 0,0 0 0 16,0 0-1-16,0 0 0 0,0 0 2 0,0 0 1 15,0 0 0-15,0 0 0 0,0 0-6 0,0 0-8 16,0 0 11-16,0 0-11 0,0 0 8 0,4 0-8 15,-4 0 0-15,0 0 0 0,0 0 0 0,3-4 0 0,-3 4 0 16,7-6 0-16,-7 6 0 0,0 0 0 0,7-3 0 0,-7 3 0 16,7-6 0-16,-7 6 0 0,0 0 0 0,7 0 0 15,-7 0 0-15,0 0 0 0,4 0 0 0,-4 0 0 16,0 0 0-16,7 0 0 0,-7 0 0 0,0 0 0 16,0 0 0-16,4-3 0 15,3 3 0-15,-7 0 0 0,7-7 0 0,-7 7 0 0,3 0 0 0,-3 0 0 16,7 0 0-16,-7 0 0 0,7 0 0 0,0-6 0 15,0 6 0-15,-7 0 0 0,0 0 0 0,7-3 0 16,1 3 0-16,-8 0 0 0,7 0 0 0,0 0 0 16,0 0 0-16,-7 0 0 0,7 3 0 0,0-3 0 15,0 0 0-15,0 0 0 0,0 0 0 0,0 0 0 0,0 0 0 16,4 0 0-16,-4 0 0 0,3-3 0 0,1 3 0 16,-1 0 0-16,1 0 0 0,0-6 0 0,-1 6 0 0,1-3 0 15,3-4 0-15,0 7 0 16,-3 0-29-16,3-3-7 0,-4 3 0 0,4-6-1 15,-3 6 59-15,3 0 12 0,0 0 2 0,0 0 1 16,0 0-59-16,1 0-12 0,-1 0-2 0,3 0-1 0,-3 0 59 0,1 6 12 16,2-6 2-16,1 3 1 0,-1-3-29 0,1 0-8 15,3 0 0-15,-3 7 0 0,3-7 23 0,-3 0 3 16,-1 0 1-16,1 0 0 16,0 0-43-16,-1-7-9 0,1 7-2 0,0 0 0 0,3 0 27 0,-4 0 0 15,1 0 0-15,0 0 0 0,-1 0 0 0,1 0 0 16,3 0 0-16,0 0 0 0,-3 7 0 0,3-4 0 0,-7-3 0 15,4 6 0-15,3-6 0 0,0 3 0 16,0 3 0-16,0-6 0 0,4 10 0 0,-4-10 0 0,-3 6 0 16,3-3 0-16,-3-3 0 0,3 6 0 0,0-2 0 0,-3-4 0 15,3 6 0-15,-3-3 0 0,-1-3 0 0,4 0 0 16,-3 6 0-16,3-6 0 0,0 0 0 0,4 3 0 16,0 4 0-16,-1-1 0 0,-2-3 0 0,6-3 8 15,0 6-8-15,0-3 0 0,0 4 0 0,4-4 0 16,0 3 0-16,0-3 0 0,-4 4 0 0,4-4 8 15,-4 3-8-15,0-3 0 0,0 3 8 0,1 1-8 16,-1-4 0-16,0-3 9 0,-3 6-9 0,3-3 0 16,0-3 10-16,-3 0-10 0,0-3 8 0,3 3-8 15,-4-6 10-15,5 6-10 0,-5-3 12 0,1-4-12 0,3 7 11 16,-3-6-11-16,0 3 10 0,-1 3-10 0,-2 0 8 16,2-6-8-16,1 6 0 0,-4 0 0 15,4 0 0-15,-4 0 0 0,-3-3 0 0,6 3 0 0,-3-7 0 0,1 7 0 16,-1 0 0-16,0 0 0 0,-3 0 0 15,-1 0 0-15,1 0 0 0,-1 0 0 16,1 0-19-16,0-3-9 0,-4-3-3 0,0 3-1221 16</inkml:trace>
  <inkml:trace contextRef="#ctx0" brushRef="#br0" timeOffset="48805.136">21636 14335 763 0,'0'0'33'0,"0"0"8"0,-11 0-33 0,11 0-8 0,0 0 0 0,0 0 0 15,-10 0 111-15,10 0 20 16,0 0 4-16,0 0 1 0,0 0-55 0,0 0-10 0,0 0-3 0,0 0 0 16,0 0-8-16,0 0-1 0,0 0-1 15,0 0 0-15,10 0-26 0,-10 0-4 0,0 0-2 0,0 0 0 16,0 0-2-16,0 0-1 0,11 3 0 0,-1-3 0 15,-10 0-2-15,8 0 0 0,9 0 0 0,-10 0 0 16,-7 0-21-16,0 0 0 0,11 0 0 0,10 0 0 16,0 6 0-16,-3-6 0 0,-8 0 0 0,4 0 0 15,-3 0 0-15,3 0 0 0,4 0 0 0,-4 0 0 16,-4 0 39-16,1 0 3 0,7-6 1 0,-1 6 0 16,-6 0-20-16,3-3-4 0,0 3-1 0,4 0 0 15,-4 0-5-15,0 0-1 0,-3 0 0 0,3 0 0 16,3 0-4-16,1 0 0 0,-7 0-8 0,3 3 12 15,0-3-22-15,0 6-5 0,0-6-1 0,0 3 0 16,-14-3 32-16,14 7 7 0,7-1 1 0,-6-3 0 0,-5-3-39 16,1 6-7-16,6-3-2 0,-3-3 0 15,1 0 50-15,2 7 10 0,-6-7 1 0,6 0 1 0,8 0-25 16,-7 0-5-16,-4 0 0 0,0 0-8 0,4 0 13 16,3 0-4-16,-7 0-1 0,4 0 0 0,-4-7-8 0,0 7 0 15,7 0 9-15,-7 0-9 0,-3 0 0 0,3 7 8 16,3-7-8-16,1 3 0 0,0-3 0 0,-1 6 0 15,1-3 0-15,3-3 0 0,0 7 8 0,0-4-8 16,-6 3 10-16,6-6-10 0,7 6 0 0,-3-3 8 16,-15-3-8-16,11 7 0 0,4-7 0 0,-4 3 8 15,0-3-8-15,1 0 0 0,-1 0 8 0,0 0-8 16,4 0 0-16,-1 0 0 0,-3 0 0 0,1 0 8 16,-1 0-8-16,3 6 0 0,-2-6 8 0,2 0-8 15,-3 3 11-15,1-3-11 0,-1 6 0 0,0-6-12 0,4 0 0 0,-1 4 0 16,1-4 28-16,0 0 7 15,-4 6 1-15,4-6 0 0,-1 0-12 0,-3 0-1 0,4 0-1 0,-4 0 0 16,4 0-2-16,-4 0 0 16,0 0 0-16,1-6 0 0,-1 12-8 0,-4-6 10 0,1-6-10 0,3 6 10 15,-3 0-10-15,-1 0 0 0,1 0 9 0,-4 0-9 16,4 0 8-16,-1 0-8 0,-2 0 10 0,6 0-10 16,0 6-107-1,-7-3-27-15</inkml:trace>
  <inkml:trace contextRef="#ctx0" brushRef="#br0" timeOffset="50975.654">14104 11027 745 0,'0'0'32'0,"0"0"8"0,0 0-32 0,-7 0-8 0,3-4 0 0,4 4 0 15,0 0 72-15,0 0 12 0,0 0 2 0,-7 0 1 16,4-6-31-16,3 6-5 0,0 0-2 0,0 0 0 15,-4-3-14-15,4 3-3 16,0 0-1-16,0 0 0 0,0 0 7 0,0 0 2 0,-7 0 0 0,7 0 0 16,0 0 0-16,0 0 0 0,-7 0 0 0,7 0 0 15,0 0-6-15,0 0-1 0,-3 9 0 0,-1-5 0 0,1 5-11 16,-1-3-2-16,1 4-1 0,3 5 0 16,0-2 0-16,-4-4 0 0,4 1 0 0,0 5 0 0,0-5-3 0,0-1-1 15,4 10 0-15,-1-3 0 0,4 2-1 0,-3 1 0 16,3-3 0-16,0 9 0 0,0-3-5 0,0 3-1 15,0 0 0-15,4 3 0 0,-1 1 0 0,-3 2 0 16,0 0 0-16,4 4 0 0,-4-7-8 0,4 7 12 16,-1-1-12-16,-3-6 12 0,4 0-4 0,-1 4 0 15,1-10 0-15,-4 3 0 0,4 3-8 0,-1-6 8 16,-3 0-8-16,0-6 8 0,4 2-8 0,-4 1 12 16,0-3-12-16,4 3 12 0,-1 0-12 0,1-1 0 15,-1-2 0-15,1 9 0 0,-1-6 0 0,1 0 8 16,3 9-8-16,-3-9 0 0,-1 6 0 0,1 0 8 15,-1-6-8-15,1 6 0 0,0-6 0 0,-1 9 8 16,1-9-8-16,-1 6 0 0,1-6 0 0,0 6 0 16,-1 0 0-16,1-3 0 0,-4 3 0 0,3-6 8 0,1 6-8 15,0 0 0-15,3-3 0 0,0 3 0 16,-4 0 0-16,4 3 0 0,1 0 0 0,-1 4 0 0,-4-4 0 16,4 0 0-16,0 7 0 0,1-7 8 0,-5 10-8 0,4-4 0 15,-3-6 0-15,6 7 0 0,-6-7 0 0,3 3 0 16,-3-2 0-16,3-4 0 0,0 3 0 0,-3 0 0 15,3-9 0-15,-4 12 0 0,1-9 0 0,-1 10 0 16,1-10 8-16,0 3-8 0,-1 3 8 0,-3-3-8 16,4 3 0-16,-4-9 8 0,3 6-8 0,-2 0 0 15,-1-6 8-15,0 9-8 0,0-9 8 0,0 6-8 16,0 0 8-16,0-6-8 0,0 6 0 0,0-3 8 0,0 3 5 16,4-6 1-16,-1 6 0 0,-3 3 0 0,4-9-14 15,-1 12 0-15,1-9 0 0,0 13-10 16,-1-10 10-16,1 0 0 0,-1-3 0 0,4 3 0 0,-7 0 10 15,4-3-2-15,3 3-8 0,0-6 12 16,-3 6-12-16,-1-6 0 0,1 6 0 0,-4-6 0 0,7 0 0 0,-3-1 0 16,-1-2 8-16,4 3-8 0,-3-3 0 0,0-4 0 15,-1 4 8-15,4 3-8 0,-3-4 0 0,3-2 0 16,-3 3 8-16,-1-7-8 0,-3 7 0 0,4-4 0 16,-1-2 0-16,-6 5 0 0,3-5 8 0,-3-4-8 15,-1 3 0-15,-3-9 0 0,0 0 0 0,0 0 0 16,0 0 0-16,0 0 0 15,0 0-43-15,-7 0-5 0,-7-6 0 0,3-3-1 16,-3-1-120-16,-3-9-24 0,2 1-5 0</inkml:trace>
  <inkml:trace contextRef="#ctx0" brushRef="#br0" timeOffset="51327.819">14908 13821 345 0,'0'0'31'16,"0"0"-31"-16,0 0 0 0,0 0 0 15,4 6 136-15,-4-6 22 0,0 0 4 0,3 6 1 16,5-3-79-16,-1-3-15 0,0 6-3 0,3-2-1 16,1-4-17-16,-1 6-4 0,1-3-1 0,3 6 0 0,-3 1-12 0,6-1-3 15,1 7 0-15,3-7 0 0,4 10 10 0,-1-3 2 16,-2 3 0-16,2-4 0 0,5-2-6 0,-1 9-1 15,-4-10 0-15,5 4 0 0,2-7-9 0,-6 1-3 16,0-1 0-16,0 1 0 0,-4-4-5 0,-4-3 0 16,1-3-1-16,0 0 0 0,-4-3 3 0,0-3 1 15,0 3 0-15,0-7 0 0,-3-2-9 0,-1 2-2 16,1-2 0-16,3-4 0 0,-7-9 1 0,0 6 0 16,0 0 0-16,0-6 0 0,-3-3 9 0,-1 9 2 15,-3-6 0-15,0 6 0 0,0-6-20 0,0 3 0 16,-3-3-11-16,-1 0 11 0,1 6-21 0,-4-6 2 15,3 6 1-15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31:03.268"/>
    </inkml:context>
    <inkml:brush xml:id="br0">
      <inkml:brushProperty name="width" value="0.05292" units="cm"/>
      <inkml:brushProperty name="height" value="0.05292" units="cm"/>
      <inkml:brushProperty name="color" value="#FF0000"/>
    </inkml:brush>
  </inkml:definitions>
  <inkml:trace contextRef="#ctx0" brushRef="#br0">13956 8606 2026 0,'-21'9'180'0,"-7"10"-144"0,-8-3-28 0,-3 2-8 0,-6 1 8 0,2 9 0 0,-6-2 0 0,3-1 0 16,-14 3-8-16,0 0 0 16,4-3 0-16,-1-6 0 0,4 6 0 0,-3-6 0 0,3 0 0 0,0-4 0 15,0-2 0-15,4 3 0 16,3-7 8-16,0 7-8 0,4-7 0 0,-4 0 0 0,7 10 0 16,-3-3 0-16,-4-3 0 0,3 2 0 0,5 4 0 15,-5 6 0-15,4-6 0 0,1 6 8 0,-5-3-8 0,8 3 0 16,7-6 8-16,-4 6-8 0,0-6 8 0,4 0-8 15,3 6 0-15,1-7 8 0,-1-2-8 0,0 3 0 16,1 0 0-16,-1 0 0 0,-7-4 0 0,7 4 0 16,-3 0 0-16,4-3 8 0,-1 2-8 0,0-2 0 15,0-3 0-15,4 2 0 0,4-5 0 0,3 5 0 16,-1-2 0-16,8-4 0 0,-3 7 0 0,3-7-8 16,3 7 8-16,-3-6 0 0,7-1 0 0,-3 0-8 15,6 1 8-15,-3-1-8 0,0-3 8 0,7 7-8 16,4-4 8-16,-1 1-12 0,1 5 12 0,7 1-12 15,3-3 12-15,0 9 0 0,7-4 0 0,-3 1 8 16,3 6-8-16,4-3-16 0,-4 13 4 0,4-7 0 0,3 3 12 16,-3 1-8-16,3-1 8 0,0-3-8 15,4 7 8-15,0-7 0 0,3 0 0 0,1-3-8 0,-1 4 8 16,0-4 0-16,1 0 0 0,-5-3 0 0,1-4 0 0,0 8 0 16,-4-8 0-16,1 7 0 0,-1-6 0 0,-3 0 0 15,3 6 0-15,-3 3 0 0,-1-2 0 0,1-8 0 16,-4 7 0-16,4 0 0 0,0-3 0 0,-4-3 0 15,4 6 0-15,-4 0 0 0,0-6 0 0,4 0 0 16,-4 0 0-16,-3-3 0 0,0 2 0 0,3-2 11 16,-3-3-3-16,3 9 0 0,0-10-8 0,0 7-11 15,4-3 3-15,-4-1 0 0,4-2 8 0,-4 2 0 16,4 4 0-16,0-3 0 0,-4-3 0 0,4 2 0 0,-8 4 0 16,5-10 0-16,-5 1 0 0,-3 6 0 0,4-7 0 15,-7 0 0-15,-1 1 0 0,1-1 0 0,-4 1 0 0,4-4 0 16,-4-3 0-16,0 3 8 15,0-3-8-15,0 4 11 0,-3-7-11 0,3 6-17 0,-3-6 4 0,-4 3 1 16,3-3 12-16,-3 0 0 0,0 0 0 0,0 0 0 16,-7 0 0-16,0 0 0 0,0 0 0 0,7 6 0 15,0-6 0-15,-7 0 0 0,0 0 0 0,0 0 0 16,0 0 8-16,0 0-8 0,0 0 12 0,0 0-12 16,0 0 13-16,-10-6-4 0,3 6-1 0,-4-3 0 15,-3-3-8-15,4-4 12 0,-5 10-12 0,1-6 12 16,-3-3-12-16,-1 5 0 0,4-2 0 0,-7 3 0 15,3-3 0-15,-7 6 0 0,1-10 0 0,-1 10 8 16,0-3-8-16,-3-3 0 0,0 6 0 0,-4 0 0 0,0 0 0 16,1 0 0-16,-5 0 0 0,5 0 8 0,2 0-8 15,-2 0 0-15,2 6 0 0,-2-3 0 0,-1 4 0 0,0 2 0 16,0 0 0-16,-3 1 0 0,-4 2 0 16,4 4 0-16,-4 3 0 0,4-3 8 0,-7 2-8 0,3-2 0 15,-3 6 0-15,3-6 0 16,-4 2 0-16,5 8 0 0,-5-8 0 0,1 1 8 0,0 0-8 0,-1 3 0 15,-6-3 0-15,3-7 0 0,-3 10 0 0,-4-3 0 16,3 0 0-16,1 0 0 0,0 0 0 0,3-1 0 16,-4 7 0-16,1 1 0 0,-8 2 0 0,5 0 0 15,-1-3 0-15,0 10 0 0,0-7 0 0,0 6 0 16,0 4 0-16,0-4 8 0,0 1-8 0,0 2 0 16,-3-2 0-16,3-7 8 0,7 7-8 0,-3-1 0 0,-8-6 0 15,4 1 8-15,4-4-8 0,7 3 0 0,-1-3 0 0,1 0 0 16,0-3 0-16,-1-3 0 0,8-3 8 0,0 2-8 15,-8 1 0-15,4-3 0 0,11 3 0 0,0-4 8 16,3-2-8-16,1 3 0 0,-5-1 9 0,8-2-9 16,14 2 0-16,-7-5 0 0,-11 9 0 0,8-10-8 15,3 7 8-15,3-7 0 0,-3 7 0 0,0-7 0 16,0 4 0-16,3-4 0 0,4 4 0 0,-3-4-8 16,-1 1 8-16,0-1 0 0,8 0-9 15,-1 1 9-15,-3-7 0 0,4 3 0 0,3-6 0 0,-4 10 0 16,4-10 0-16,0 0 0 0,-7 0 0 0,0 9 0 15,7-9 0-15,0 0-11 0,-7 0 11 0,0 0-8 16,7 0 8-16,-4 6 0 0,-6-6 0 0,3 3 0 16,-7-3 0-16,7 0 0 0,7 0 0 0,-7 0 0 0,-8 7 0 15,5-7 0-15,3 3 0 0,-4-3 0 0,1 0 0 16,-1 0 0-16,-3 6 0 0,3-6 0 0,8 3 0 0,-8-3 0 16,-6 7 0-16,6-7 0 0,0 0 0 0,1 6 0 15,-4-3 0-15,0-3 0 0,-8 0 0 0,8 0 0 16,4 6 0-16,-8-3 0 0,-3-3 0 0,7 10 0 15,7-10 0-15,-4 6 0 0,-3-3 0 0,4 3 0 16,6-2 0-16,4-4 0 0,-7 6 0 0,3 3 0 16,-3-9 0-16,7 0 0 0,0 0 0 0,0 0 0 15,-7 7 0-15,7-7 0 0,0 0 0 0,0 0 0 16,0 0 0-16,0 0 0 0,0 0 0 16,0 0-8-16,0 0 8 0,0 0-8 0,-7 3 8 0,7-3-8 15,7 9 8-15,-3 0-8 0,-1 1 8 0,1-4-8 16,6 4 8-16,5 5-8 0,2-5 8 0,-6 2 0 0,-4-2 0 0,3 5-8 15,12 4 8-15,-5-3 8 16,-10-7-8-16,0 10 11 0,7-10-11 0,-3 10-11 0,3-9 3 0,-3 5 0 16,-4 1 8-16,0-3 0 0,3 2 0 0,-2-5 0 15,-5 8 0-15,1-8 0 0,3 9 0 0,3-10 0 16,-6 7 8-16,-1 3-8 0,-3-4 8 0,4 4-8 16,3 0 8-16,-4 0-8 0,-6 6 8 0,-1 0-8 15,8-6 0-15,-1 9 8 0,-3-3-8 0,-3 0 0 16,3-3 0-16,0 3 8 0,0 3-8 0,0-3 0 15,-7 4 0-15,3-4 0 0,8 3 0 0,-4-3 0 16,-7 0 0-16,3-3 8 0,4 0-8 0,0 0 0 16,0-3 0-16,-3-4 0 0,-4 4 0 0,3 0 0 0,8-3 0 15,-8 3 8-15,-6-1-8 0,2-2 0 0,5 9 0 0,-1-3 0 16,-3 0 0-16,-3 0 0 0,-1-3 0 0,4 6 0 16,7 0 0-16,-7 3 0 15,-4-9 0-15,8 6 8 0,6-6-8 0,-3 6 0 0,0-6 0 0,0-10 0 16,0 7 0-16,4-7 0 15,3 1-15-15,-7-10-1 0,0 0 0 0,0 0 0 16,11-7-57-16,-11 7-12 0,-7-9-3 0,3 0 0 16,-7-10-3-16,8-6-1 0,-4-3 0 0,-4-7 0 15,-6 7-18-15,3-10-4 0,3-3-1 0,0-2 0 16,-6 5 51-16,3-9 9 0,7 3 3 0,-4 0 0 0,-3-3 39 0,0-3 13 16,0 6 0-16,0 0-10 0,3 6 10 0,0 1 12 15,1-4-2-15,3 13-1 0,0 3 43 0,0 3 9 0,0 6 2 0,3 0 0 16,-3 7 9-16,3 0 1 0,4 5 1 0,0 4 0 15,0 0 6-15,0 0 0 0,0 0 1 0,4 13 0 16,3 3-43-16,4 9-9 0,3 3-1 0,7 0-1 16,4 7-14-16,-1 2-2 0,1 7-1 0,7 0 0 15,10 9-10-15,-7-6 0 0,-3 7 0 0,0-1 0 16,3 0 0-16,0 7 0 16,1-13 0-16,-5 6 0 0,-6-9 17 0,0 3 2 0,7-3 0 0,-8 0 0 15,-6 0-19-15,3-10 0 0,4 4 0 0,-4 3 0 16,0-4 0-16,-3-8-19 0,-8 5 4 0,4-6 1 15,8 1 14-15,-8 2 0 0,-14-3 0 0,7-3 0 16,7-3 0-16,-7 3 10 0,-4-6-10 0,-3 0 8 16,4-3 2-16,0 2 0 0,-1-8 0 0,-3-1 0 15,-7-2-38-15,7-7-8 16,0 0-2-16</inkml:trace>
  <inkml:trace contextRef="#ctx0" brushRef="#br0" timeOffset="5252.885">18740 8483 1152 0,'0'0'102'0,"-7"7"-82"16,7-7-20-16,-4 9 0 0,4-9 71 0,-4 0 9 15,1 9 3-15,3-9 0 0,0 10-38 0,0-4-7 16,0-3-2-16,0-3 0 0,0 0-16 0,3 10-4 16,5-10-1-16,-1 9 0 0,3-9-15 0,1 0 0 15,-1 6 0-15,1-6 0 0,3-6 0 0,4 6 0 16,-1 0 0-16,8-3 0 16,-4 3 0-16,4-6 0 0,-4 6 0 0,7 0 0 0,0 0 0 0,1 6 0 15,2-3 0-15,1 3 0 0,3 4 0 0,1-4 0 16,-5-3 0-16,5 7 0 0,-4-4 0 0,-1-3 0 15,1 3 0-15,3-3 0 0,4-3 0 0,0 7 0 16,-4 2 0-16,4-9 0 0,3 10 12 0,1-10-3 16,3 9-1-16,-1 0 0 0,-6 1-8 0,4-1 0 15,-1-3-12-15,4 4 12 0,-4 9 0 0,0-10 0 16,4 7 0-16,4-1 0 0,-1 4 0 0,4-6 0 16,-4 2 0-16,1 4 0 0,-4-3 0 0,-1 3 0 0,-2 0 0 0,6-1 0 15,-7 1 0-15,4-3 0 0,-3 3 0 0,3 0 0 16,-1-4 0-16,-2-5 0 0,3 5 0 0,-4-5 0 15,-3-1 0-15,0 0 0 0,-4 1 0 0,4-1 0 16,-8 1 0-16,5-1 0 0,-1 1 0 0,0-4 0 16,-3 3 0-16,3 1 0 0,4-1 0 0,0 0 0 15,-4 1 0-15,4-1 0 16,-4-2 0-16,-3 2 0 0,3 0 0 0,-3-2 0 0,-4 2 0 0,4-6 0 16,-4 3 0-16,0-2 0 0,-3 5 0 0,0-3 0 15,3 1 0-15,0-4 0 0,0 6 0 0,-6 0 0 16,-8-2 0-16,7-4 0 0,7 6 0 0,-3-2 0 15,-8 2 0-15,5 0 15 0,2 1-4 0,1-4-1 0,0 3-10 16,-8-5 0-16,1 2 9 0,3 3-9 0,0 1 8 16,-7-1-8-16,1-3 8 0,-1-3-8 0,3 7 23 0,-6-10 0 15,3 6 0-15,-7-3 0 0,-7-3-23 0,7 0-12 16,4 7 2-16,-11-7 0 0,0 0 22 0,0 0 4 16,0 0 0-16,0 0 1 0,0 0-1 0,0 0-1 15,0 0 0-15,0 0 0 0,7 0 33 0,-7 0 6 16,0 0 2-16,0 0 0 0,0 0-24 0,0 0-5 15,-7 9-1-15,0 0 0 0,-4-2-14 0,8 2-4 16,3-9 0-16,-4 9 0 0,-7-5 7 0,4 5 1 16,7-3 0-16,0 4 0 0,-7-1-16 0,4 1 0 15,-1-1 0-15,4 0 0 0,0-9 0 0,-3 7 0 16,-1 2 0-16,4 0 0 0,4 1 0 0,-4-1-13 16,-7 1 2-16,7 5 1 0,-4-5 10 0,4 9 0 0,-7-4 0 0,4-2-8 15,-1 9 16-15,-3-3 3 0,7-1 1 16,-7 7 0-16,-4-6-12 0,1 6-17 0,6-3 4 0,-3-3 1 15,-3 6 12-15,3-6 16 0,-1 6-3 0,1 0-1 16,0-6-12-16,0 0-13 0,-3 0 2 0,3-1 1 16,7 8 10-16,-11-8 0 0,-10-2 0 0,0 3 8 15,10-4-8-15,-3-2 8 0,-4 3-8 0,-6 3 8 16,-12-1-8-16,8-2 11 0,4 0-11 0,-5-4 12 16,-2 7-12-16,2-3 10 0,1 3-10 0,0-10 10 15,0 10-10-15,-4-4 0 0,0 1 0 0,0-3 8 16,1 2-8-16,-1 4 0 0,0 0 0 0,-3 0 0 15,0-4 0-15,3 4 0 0,0 0 0 0,-3 6 0 16,3-6 0-16,4 0 0 0,-4 6 0 0,7 0 0 0,-3-6 0 16,0 0 0-16,0 6 0 0,3-6 0 0,-3 6 0 0,0-7 0 15,-1 1 0-15,1 0 0 16,3 0 0-16,-3-3 0 0,0-1 0 0,0-2 8 0,7 2-8 0,-4-5 0 16,4 6 0-16,-4-4 0 0,0-3 0 15,4 7 0-15,0-6 0 0,0 5 0 0,0-5 0 0,3 2 0 16,-3 4 0-16,0 3 0 0,3-4 0 0,-3-2 0 15,3 3 0-15,-3 2 0 0,3 1 0 0,-3-3 0 16,4 3 0-16,-1-10 0 0,0 7 0 0,4-7 0 16,-3 7 0-16,3-4 0 0,-4-2 0 0,4-1 0 15,0-2 0-15,3 2 0 0,-3-3 0 0,3 4 0 16,1-7 0-16,-1 6 0 0,1-9 0 0,-1 10 0 0,4-10 0 16,-4 9 0-16,4-3 0 0,0-3 0 0,0 4 0 15,0 2 0-15,0-3 0 0,0-3 0 0,-3 7-9 0,2-1 9 16,1-9 0-16,0 10 0 0,0-4-8 0,0 3 8 15,-3-2 0-15,6-4 0 0,4-3 0 16,-7 6 0-16,0-3 0 0,0-3 0 0,7 0 0 0,-7 10 0 16,3-10 0-16,4 0 0 15,-3 9 0-15,3-9 0 0,0 0 0 0,0 0 0 0,-4 6 0 0,4-6 0 16,-3 3-13-16,3 4 4 0,0 2 1 0,0-9 0 16,-4 6 8-16,4-3 0 0,4 7 0 0,-4-1 0 15,0-2 0-15,3 2 0 0,-3 0 0 0,4-2 0 16,3 2 0-16,0 0 0 0,0 1 0 0,4-1 0 15,-1 1 0-15,8 5-13 0,-4-2 1 0,4-4 1 16,3 7 11-16,-4 3-8 0,5-3 8 0,-1-4-8 16,3 10 8-16,1-3 0 0,3-7 0 0,-3 13-8 0,3-6 8 0,-3 0 0 15,3-3 0-15,0 3 0 0,-3-1 11 0,3-2 4 16,-3 3 1-16,7-3 0 0,-8-4-28 0,5 4-4 16,2-7-2-16,-2 7 0 0,2-4 18 0,1-2 0 15,-4 5 0-15,8-5 0 0,-1-1 0 0,0 7 0 16,0-7-8-16,-3 7 8 0,0-3 0 0,3-4 0 15,-7 7 0-15,8-1 0 0,-8-2 0 0,4 3 0 16,7-4 0-16,-1 4 0 16,-2 0 0-16,2-4 0 0,1-3 0 0,0 7 0 0,-4-6 0 0,4-1 0 15,0 7 0-15,-4-13 0 0,-3 6 0 0,3-3 0 16,0 4 0-16,4-1 0 0,-3-2 0 0,2 2 0 16,-6-6-8-16,10 6 8 0,8-2 0 0,-4 2 0 15,-4 1 0-15,0-1 0 0,4 7 0 0,0-7 0 0,-4 0 0 16,1 10 0-16,-4-3 0 0,3-3 0 0,4 8 0 0,0-8 0 15,-8 6 0-15,8-4 0 0,4 4 0 16,-1 0 0-16,0-3 0 0,-6-1 0 0,3-2 0 0,0 3 0 16,-1-4 0-16,1 4 0 0,-7-7 0 0,3 10 0 15,8-9 0-15,-1 5 0 0,1-5 0 0,-5 8 0 16,1-8 0-16,-3 6 0 0,-1-1 0 0,0-2 0 16,4 6 0-16,-7-4 0 0,3 1 0 0,1-4 0 15,-5-2 0-15,1 6 0 0,4-7 0 0,-8 0 0 16,0-2 0-16,-3-4 0 0,-4 6 0 0,0-3 0 15,1-2 0-15,-5-4 0 0,-3 6 0 0,4-6 0 16,-7 0 0-16,3 9 0 0,-3-9 0 0,-1 7 0 16,-3-4 0-16,4 3 0 0,0-3 8 0,3-3-8 15,-7 6 0-15,0-2 0 0,-3 2 0 0,-1-3 0 0,1-3 0 0,-1 6 0 16,-3-6 0-16,-7 0 0 16,7 3 0-16,-7-3 0 0,0 0 8 0,0 0-8 0,0 0 0 0,0 0 0 15,0 0 8-15,0 0-8 0,0 0 0 0,0 0 9 16,0 0-9-16,0 0 8 0,0 0-8 0,0 0 0 15,0 0 9-15,0 0-9 0,0 0 0 0,0 0 8 16,0 0-8-16,-3 7 0 0,-4-1 0 0,0-3 8 16,3 3-8-16,-3-3 0 0,4 7 0 0,-4-10 0 15,0 6 0-15,-1-3 0 0,8-3 0 0,-7 6 0 16,7-6 0-16,-7 4 0 0,4 2 0 0,-4-6 0 0,3 9 0 16,-3-9 0-16,0 10 0 0,0-10 0 0,0 9 0 15,3-9 0-15,1 10 8 0,-1-4-8 0,1-3 8 16,-1 6-8-16,1-2 0 0,3 2 0 0,-4 0 0 15,4-2-12-15,0 2 12 0,-3-6 0 0,-1 7 0 16,4-4 0-16,0 3 0 0,0 1 0 16,0-1 0-16,-3-3 0 0,-1-2 0 0,4 5 0 0,0-3-8 0,0-6 8 15,-3 3 0-15,3-3 8 16,-4 13 0-16,4-10 0 0,0 6-8 0,-3 1-12 0,-1-4 4 16,1-3 0-16,-1 7 8 0,1-10 8 0,-1 6-8 0,0 3 11 15,1 1-11-15,-4-4 0 0,3-3 0 0,-3 7-11 16,4-1 11-16,-4-3 0 0,3 4 0 0,-3-1 0 15,0 0 0-15,0 1 0 0,0-1 0 0,0 1 0 16,3 5 0-16,-6-5 0 0,3 5 0 0,0-5 0 16,-4-1 0-16,4 1 0 0,0-1 0 0,0 7 0 15,-4-7 0-15,1 4 0 0,3-4 0 0,-7 7 0 0,3-7 0 16,-3 7 8-16,0-4-8 0,3 4 0 0,-3-6 0 0,0 8 0 16,0-2 0-16,0 3 0 0,-4-3 0 0,4 2 0 15,0 1 0-15,0 6 0 0,-4-6 0 0,4 9 0 16,0-3 0-16,-4 4 0 0,4-4 8 0,0 0-8 15,0 3 8-15,0-3-8 0,0-3 0 16,0 3 0-16,0 0 0 0,3-3-8 0,-3 3 8 0,0-6 0 16,3 6 0-16,-3 0 0 0,3-3 0 0,1-6 0 15,-1 9 0-15,1-3 0 0,-4-6 0 0,7 9 0 16,-4-7 0-16,0 11 0 0,1-11 0 0,-1 14 0 16,4-10 0-16,0 9-8 0,0-3 8 0,0 1 0 15,0-1 0-15,0 3-8 0,3 1 8 0,1-7 0 16,-4 3 0-16,0-3 0 0,3 3 0 0,1-9 0 0,-1 6 0 15,-3-6-8-15,0-3 8 0,0 2-13 0,7 1 5 0,-4-3 8 32,-3 0-29-32,4-4 1 0,3 4 1 0,-4-4-609 0,4 4-121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9T04:22:18.672"/>
    </inkml:context>
    <inkml:brush xml:id="br0">
      <inkml:brushProperty name="width" value="0.05" units="cm"/>
      <inkml:brushProperty name="height" value="0.05" units="cm"/>
    </inkml:brush>
  </inkml:definitions>
  <inkml:trace contextRef="#ctx0" brushRef="#br0">24640 4951 2240,'-16'0'832,"32"0"-672</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31:39.565"/>
    </inkml:context>
    <inkml:brush xml:id="br0">
      <inkml:brushProperty name="width" value="0.05292" units="cm"/>
      <inkml:brushProperty name="height" value="0.05292" units="cm"/>
      <inkml:brushProperty name="color" value="#FF0000"/>
    </inkml:brush>
  </inkml:definitions>
  <inkml:trace contextRef="#ctx0" brushRef="#br0">16598 5216 1666 0,'0'0'74'0,"-10"6"15"16,3-3-71-16,0 7-18 0,7-10 0 0,0 0 0 0,0 0 74 0,-4 6 11 15,4 3 3-15,4 10 0 16,3 0-57-16,0 6-11 0,3 3-3 0,4 1 0 0,4 5 1 0,0 1 0 16,3 2 0-16,0 7 0 0,4-3-4 0,-1-4-1 15,-3 11 0-15,1-5 0 0,-1 1 5 0,0-6 1 16,-3-4 0-16,3-8 0 0,-4 2 3 0,1-19 1 15,0 1 0-15,3-4 0 0,0-12 0 0,7-13 0 16,-3-16 0-16,3-2 0 0,4-17 8 0,3-8 1 16,0-11 1-16,8-8 0 0,-1-7-18 0,-3 10-4 15,0-4-1-15,3 10 0 0,-3 9-10 0,0 10 0 0,-4 0 0 16,0-1 8-16,-7 17-8 0,4 2 0 0,0 1 0 0,3 9-1132 16</inkml:trace>
  <inkml:trace contextRef="#ctx0" brushRef="#br0" timeOffset="4244.715">16693 7314 1036 0,'-3'15'92'0,"3"-15"-73"0,0 0-19 0,0 0-304 15,7-6-64-15</inkml:trace>
  <inkml:trace contextRef="#ctx0" brushRef="#br0" timeOffset="4958.869">16066 7392 1324 0,'0'0'118'0,"0"0"-94"0,0 0-24 0,0 0 0 31,10 0-69-31,1 10-19 0,-1-4-3 0,4-3-1 0,4 6 72 0,3-2 20 0,4-4 0 0,0 6-8 16,-1-9 8-16,1 6 0 0,7-2 0 0,3 2 0 15,-7-6 0-15,4 3 14 0,0-3-3 0,-4-3-1 16,-3 3 22-16,-1 0 4 0,-3 0 0 0,1 0 1 15,-5-6-12-15,-3 6-2 0,-3 0-1 0,0-4 0 16,-4 4-6-16,-7 0-2 0,0 0 0 0,0 0 0 16,0 0 29-16,0 0 5 0,0 0 2 0,-7 4 0 15,-4-4 15-15,-3 0 3 0,-4 0 1 0,1 6 0 16,-8-6-4-16,0 0-1 0,-7 0 0 0,4-6 0 16,4 6 4-16,-8 0 0 0,0-4 0 0,0-2 0 15,4 6-55-15,3-3-13 0,-3-3 0 0,7 6 0 16,7-3 0-16,3 3 0 0,1 0 0 0,3 0 0 0,-4 0 0 15,11 0 0-15,0 0 0 0,0 0 0 0,0 0 0 16,0 0 0-16,0 0 0 0,11 3 0 0,-1 3 0 0,8-3 0 16,-4 3 0-16,7 4 0 0,4-7 0 0,-4 3 0 15,0 4 0-15,4-10 0 0,3 9 10 0,-3-9-1 16,-1 9 0-16,5-9 0 0,-5 7-9 0,22-4-12 16,-18 3 2-16,-17-6 1 0,0 0 17 15,-4 0 3-15,3 0 1 0,-3 0 0 0,-7 0-12 0,0 0 8 16,0 0-8-16,0 0 8 0,0 0 6 0,0 0 1 15,-7 0 0-15,-3 0 0 0,-1-6-5 0,-3 6-1 16,-7-10 0-16,3 7 0 0,-3-6-9 0,-4 0 0 16,1-4 0-16,-1 4-686 15,0-1-144-15</inkml:trace>
  <inkml:trace contextRef="#ctx0" brushRef="#br0" timeOffset="32901.062">9133 10481 1497 0,'15'9'32'0,"6"10"8"0,7-3 0 0,11 9 4 0,7-3-36 0,7 0-8 15,3 0 0-15,11 3 0 0,0-6 20 0,4-1 3 16,6-2 0-16,15 0 0 0,-4-7 13 0,0-6 2 16,0-3 1-16,8-9 0 0,-5 0 5 0,8-10 0 15,0-9 1-15,7-7 0 0,-14-9 3 0,3 10 0 16,7-10 0-16,4 0 0 0,-21-3-18 0,3 3-3 16,0 0-1-16,11 0 0 0,-11-3 1 0,0-6 0 0,-14 9 0 0,0-9 0 15,-14 5 1-15,0-2 1 0,-7-3 0 16,0 0 0-16,-11 6-8 0,-3-7-1 0,-11-8-1 0,4-1 0 15,-7 0 10-15,-7 4 3 0,-11-4 0 0,-7 0 0 16,-4 0-10-16,-14 1-2 0,-10-13 0 0,-11-10 0 16,-6 13-6-16,-12-4-2 0,-10-2 0 0,-14-10 0 15,3 10 0-15,-6 6 0 0,-8-4 0 0,-14-2 0 16,14 9-12-16,-6 13 0 0,-12-4 0 0,-10 4 0 16,14 12 0-16,-3 9-16 0,-11 1 3 15,-14 15 1-15,14 10-6 0,0-1-1 0,0 10 0 0,-10 16 0 16,13 3 31-16,4-1 5 0,1 11 2 0,-19 15 0 15,22-4-67-15,6 7-12 16,-6 10-4-16,-4 12 0 0,11-10 52 0,7 4 12 0,6 3 0 0,-2 12 0 16,10-6 13-16,10 7 6 0,4 2 1 0,3 1 0 0,12-1-20 15,9 1 0-15,4 12 0 0,11 6 0 0,14-9-12 0,3 7-7 16,11 8-1-16,11 10 0 0,3-9 28 0,11 6 6 16,3-10 1-16,11 19 0 0,7-15-15 0,-7 0 0 15,10-10 0-15,7 3 0 0,-6-21-14 0,6-4 1 16,8-12 0-16,6 6 0 15,4-16-15-15,7-6-2 0,-3-6-1 0</inkml:trace>
  <inkml:trace contextRef="#ctx0" brushRef="#br0" timeOffset="38184.182">15332 10258 576 0,'-7'10'51'16,"3"5"-41"-16,4 1-10 0,4-3 0 15,6 5 218-15,4 7 42 0,4 1 8 0,7 2 1 0,6 6-217 0,5 4-44 16,3-4-8-16,10 10 0 0,7-6 0 0,8 6 8 15,10-7-8-15,11 14 12 0,-4-14 0 0,0 7-1 16,11-6 0-16,10 6 0 0,-7-10 7 0,7-6 2 16,1 1 0-16,17-4 0 15,-7-6 12-15,17-10 2 0,-10 0 1 0,14-2 0 0,-10-17-5 0,13 4-1 16,-3-7 0-16,4-2 0 16,-1-4 0-16,-3-6 0 0,-3-3 0 0,0-1 0 0,3-11 3 0,-4 2 0 15,-6 0 0-15,-4-12 0 0,-4-6 0 0,-10-4 0 16,-4-3 0-16,-7 1 0 0,-10-4-1 0,-7-3 0 15,-4-3 0-15,-7-7 0 0,-4-2 1 0,-6-1 0 16,-11 1 0-16,-8-7 0 0,-6 0 8 0,-14 0 1 16,-8-3 1-16,-13-6 0 0,-4 6 1 0,-11 3 0 0,-7-2 0 15,-10-8 0-15,-11 11-12 0,-3 5-3 16,-4 0 0-16,-14 1 0 0,-7 3-13 0,-11-1-3 0,-10 7-1 0,-4 0 0 16,-10 9-11-16,-8 10 0 0,-10 9 0 15,0 6 0-15,0 4-16 0,-3-1 4 0,6 17 0 0,-17 5 1 16,18-3 1-16,-22 10 0 0,15 6 0 0,-19 6 0 15,12 4 10-15,3-1-12 0,-4 10 12 0,-17 6-12 16,21 3 12-16,3 7-12 0,4 9 12 0,-10 12-12 16,20 4 12-16,1-4-12 0,-4-3 12 0,-3 16-12 15,24-12 12-15,4 12 0 0,3 9-9 0,-3 7 9 16,21-7-8-16,-1 4 8 0,12-4-10 0,6 13 10 16,15-3-11-16,10 9 11 0,11-6-12 0,0 16 12 15,10-1-12-15,11 1 12 0,8 0-12 0,2 12 12 16,8-13-8-16,3 1 8 0,4 0 0 0,13 9 0 15,1-25-9-15,7 6 9 0,7 0 0 0,0-15-9 0,3 2-2 16,11-12 0-16,7-6 0 0,8-6 0 16,6-4-177-16,-18-21-36 0</inkml:trace>
  <inkml:trace contextRef="#ctx0" brushRef="#br0" timeOffset="102949.188">19720 8044 1904 0,'-14'16'42'0,"11"-13"9"0,-1 7 1 0,1-1 1 0,3 0-42 0,3 7-11 0,1 3 0 0,6 0 0 16,1 12 51-16,-1-3 8 0,5 1 1 0,-1-1 1 16,3 6-6-16,1 1-2 0,0 2 0 0,6-2 0 15,-3-7-9-15,8 7-1 0,2-7-1 0,5-3 0 16,-5 0 7-16,8-6 2 0,4-10 0 0,2 1 0 15,1-4-51-15,0-12 0 0,0-7 0 0,7-12-12 16,-4-10 26-16,4-2 6 0,4-13 0 0,6-13 1 16,1-3-8-16,-1-19-1 0,1 1-1 15,3-20 0-15,-4 4-79 0,-17 22-16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34:13.036"/>
    </inkml:context>
    <inkml:brush xml:id="br0">
      <inkml:brushProperty name="width" value="0.05292" units="cm"/>
      <inkml:brushProperty name="height" value="0.05292" units="cm"/>
      <inkml:brushProperty name="color" value="#FF0000"/>
    </inkml:brush>
  </inkml:definitions>
  <inkml:trace contextRef="#ctx0" brushRef="#br0">17604 13676 1497 0,'0'0'133'0,"-7"0"-106"0,0-9-27 0,-1 9 0 16,-2-10 108-16,-1 4 16 0,1 3 3 0,-1-3 1 16,-3 3-62-16,0-4-12 0,0 4-2 0,-4-3-1 15,1 6 21-15,-1-3 4 0,0 3 0 0,-3 0 1 16,0 3-30-16,-4 3-7 0,1-3 0 0,-5 7-1 15,1-1-12-15,-4 7-3 0,1 3 0 0,-1-4 0 16,-3 4-24-16,-1 0 0 0,1 0 0 0,3 3 0 0,-3-10 0 16,7 7 8-16,0-3-8 0,6-7 0 0,-2 7 0 15,6-7 8-15,4-6-8 0,3 7 0 0,-3-4 0 16,7 4 0-16,0-4 0 0,4-3 0 0,3 3-10 0,0-6 10 16,0 3 0-16,7 7-9 0,0-4-1 0,3 3 0 15,1-5 0-15,3 8 0 0,4-9 2 0,6 7 0 16,-6-1 0-16,7 0 0 0,-1 1 8 0,1-1-10 15,0 4 10-15,-1-4-10 0,1-6 10 0,0 7 0 16,-1-1 0-16,1-3-8 0,0 4 8 0,0-4 0 16,-4-3 0-16,3 7 0 0,1-4 0 0,-4-3 0 15,-3 3 0-15,3-3 0 16,-3 4-128-16,-1-7-21 0,1 3-4 0,0 3-823 16</inkml:trace>
  <inkml:trace contextRef="#ctx0" brushRef="#br0" timeOffset="769.78">17939 13363 1821 0,'0'0'80'0,"0"0"18"0,0 0-78 0,-4 9-20 15,1 1 0-15,-1 5 0 0,4 4 39 0,0 0 4 16,-3 9 1-16,3 7 0 0,-4-1-2 0,4 10 0 16,0 3 0-16,-3 3 0 0,3-3 7 0,3 0 2 15,4-3 0-15,0 0 0 0,-3-3-11 0,-1-10-3 16,4 4 0-16,0-1 0 0,0-9-22 0,1-3-5 16,-5-6-1-16,1 3 0 0,3-10 3 0,0 0 1 0,-7-9 0 15,0 0 0-15,0 0 6 0,0 0 1 0,0 0 0 16,-4-9 0-16,-3-3-4 0,4-14-1 0,-1-2 0 0,-3-13 0 15,3-6-24-15,-3-3-5 0,4-6-1 0,3 3 0 16,0-1-1-16,0 10 0 0,-4 0 0 0,4 0 0 16,0 13 16-16,0 0 0 0,-3 3 0 0,-1 9 0 15,4 0 0-15,0 3 15 0,-3 7-3 0,-1-1-1 16,4 4 5-16,0 6 2 0,0 0 0 0,-7 6 0 16,4 4-9-16,-4-1-1 0,3 10-8 0,1 3 12 15,3 0-12-15,0 3-10 0,-8 3 2 0,8 7 0 16,-3 2 8-16,3 7 0 0,0-3 0 0,3 0-8 15,-3 0 8-15,0-4 0 0,0-9 0 0,0 7 0 16,4-7 0-16,0-3 0 0,-1 0 0 0,1-12 0 16,-1 3 0-16,1-7 0 0,-1 0 0 0,-3-9 8 15,0 0-8-15,0 0 0 0,0 0 0 0,4-9 0 0,-4-10 0 0,0-6 0 16,0-3 0-16,0-7-8 0,0-9-3 0,-4-3 0 16,-3-3 0-16,4 3 0 0,-1 3 11 0,-3 0 0 15,0 13 0-15,3-3-8 0,1 2 22 0,-1 10 5 16,4-3 1-16,0 9 0 0,-3 7-5 0,-1 0-1 15,4-1 0-15,0 10 0 0,0 0-2 0,0 0 0 16,0 0 0-16,0 0 0 0,0 16-4 0,7 3-8 16,-7 0 11-16,4 9-11 0,3 6 0 0,-7 1 0 15,0 18 0-15,3 0 0 0,5 4 0 0,-5 2 0 16,-3-2 0-16,0 2 0 0,4 4 0 0,-4-10 0 16,7 1 0-16,-4 2 0 15,8-6-112-15,-1-6-19 0</inkml:trace>
  <inkml:trace contextRef="#ctx0" brushRef="#br0" timeOffset="10916.114">26920 13560 1324 0,'-7'19'118'0,"7"-19"-94"0,0 0-24 0,0 0 0 0,-3 0 122 0,-4 6 20 15,7-6 4-15,-7 0 1 0,-4 3-13 0,4-3-2 16,-3 7-1-16,-1 2 0 0,0-3-45 0,1-2-9 16,-4 5-1-16,-4 0-1 0,4 1-39 15,-7 5-8-15,0-5-2 0,-1-1 0 0,1 1-13 0,-3 5-2 16,-1-5-1-16,-3 9 0 0,-1-4-10 0,1 4 8 15,0-3-8-15,-7 6 8 0,-1-7-8 0,5 4 0 16,2-3 0-16,1-4 0 0,11 4 0 0,-5 0 8 16,1-7-8-16,0 1 0 0,3 2 34 0,4-6 2 15,0 4 0-15,-3-1 0 0,3 1-36 0,-4-4-20 16,4-3 2-16,0 6 1 0,0-2 17 0,-1-4 17 0,1 3-3 16,4-3-1-16,-1 4-2 0,8-1-1 0,-4-3 0 15,7-3 0-15,0 0-10 0,0 0 0 0,0 0 0 0,0 6 8 16,7 4-8-16,3-7-14 0,4 6 3 0,4-3 1 15,0 10 1-15,6-6 0 0,1 2 0 0,3-3 0 16,-3 7 9-16,7 3-8 0,-1-3 8 0,5-4-8 16,-5 4 18-16,5 9 4 0,-5-6 1 0,5 0 0 15,-5 6-24-15,5-6-5 0,-8-1-1 0,4 1 0 16,-1-3 15-16,-6 3 0 0,0-4 0 0,0-2 0 16,-4-4 0-16,0 1 0 0,-3-4 8 0,-1 3-8 15,-3 1 0-15,0-4-12 0,-3-3 1 0,0 3 1 16,-4-2-129-16,-7-4-25 0,0 0-6 15</inkml:trace>
  <inkml:trace contextRef="#ctx0" brushRef="#br0" timeOffset="11446.8659">27196 13667 1634 0,'0'0'72'0,"0"0"16"0,0 0-71 0,0 0-17 0,0 0 0 0,0 0 0 16,0 0 74-16,0 0 11 0,0 0 3 0,0 0 0 16,3 9-31-16,4 1-5 0,0 5-2 0,4 1 0 15,-1 6-34-15,5 3-8 0,-5 3 0 0,1-3-8 16,3 13 8-16,-4 6-8 0,1 0 0 0,-4 3 0 16,4-6 12-16,-4-4-12 0,0 7 12 0,0 0-12 15,-4-6 8-15,1-1-8 0,-1-2 0 0,1-1 0 16,-1-5 0-16,1-4 0 0,0 3 0 0,-4-12 0 15,3 2 12-15,-3-2-2 0,0-7 0 0,0 1 0 16,0-10 14-16,0 0 4 0,0 0 0 0,0 0 0 16,0 0 26-16,0-16 6 0,0-3 0 0,0-6 1 0,0-6-13 15,4-4-4-15,-1-8 0 0,4 5 0 0,0-3-27 0,4 3-5 16,-1 4-2-16,4 6 0 16,-3-7-10-16,3 10 0 0,4-3 0 0,-1 3-11 0,-2 6 11 0,2 0 0 15,1 0 0-15,3 4 0 16,0 2 0-16,-3-2-10 0,7 5 10 0,-1-6-13 0,-3 7-3 0,4 0 0 15,0-1 0-15,-1 1 0 16,5-1-132-16,-5 4-26 0,1 3-6 0,0-6-815 0</inkml:trace>
  <inkml:trace contextRef="#ctx0" brushRef="#br0" timeOffset="11813">28483 13792 1994 0,'-14'7'88'0,"7"-4"19"0,0-3-86 0,0 9-21 0,-7-3 0 0,0 4 0 15,-4 5 80-15,1-2 11 0,-8-4 2 0,4 7 1 16,-4 0-40-16,0-4-8 0,1 4-2 0,-1-3 0 16,4 2-24-16,0 1-4 0,-1-4-2 0,1 4 0 15,0-6 0-15,3-1 0 0,1 0 0 0,3 1 0 16,0-4 22-16,3-3 4 0,0 3 0 0,1-6 1 15,-1 10-13-15,4-4-4 0,0-3 0 0,0 4 0 16,0-4-5-16,7-3-2 0,-7 0 0 0,7 0 0 16,-4 6-17-16,4-6 0 0,4 9 8 0,3-6-8 0,-3 7 0 15,10-4-11-15,0 10 2 0,7-7 0 0,7 1 9 0,0 2-12 16,-3-6 12-16,7 13-12 0,0-9 12 16,3 5 0-16,0-2-9 0,0 3 9 0,1-1 0 0,-8-2 0 15,4-4 0-15,-4 7 0 0,0 0 0 0,-3-4 0 16,-1-2 0-16,-2-1 0 15,-5 7-37-15,4-7-13 0,1 0-2 0,-1 1-758 16,0-4-151-16</inkml:trace>
  <inkml:trace contextRef="#ctx0" brushRef="#br0" timeOffset="12047.006">28900 13686 1497 0,'0'0'133'0,"0"0"-106"16,0 0-27-16,0 0 0 0,0 0 138 0,0 0 22 0,0 9 5 0,3 1 1 16,1 2-67-16,-4 1-14 0,3 12-2 0,1 3-1 15,-1 0-28-15,4 7-6 0,-3-1 0 0,-1 13-1 16,4-3-8-16,-3 0-2 0,3 0 0 0,0 9 0 16,0-6-12-16,0-3-2 0,0 0-1 0,0 0 0 15,-3-6-10-15,3-4-3 0,0-6 0 0,-4 4 0 16,4-10-9-16,-3 3-17 0,3-7 4 0,-3-2-1222 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34:44.434"/>
    </inkml:context>
    <inkml:brush xml:id="br0">
      <inkml:brushProperty name="width" value="0.05292" units="cm"/>
      <inkml:brushProperty name="height" value="0.05292" units="cm"/>
      <inkml:brushProperty name="color" value="#FF0000"/>
    </inkml:brush>
  </inkml:definitions>
  <inkml:trace contextRef="#ctx0" brushRef="#br0">25770 8552 230 0,'0'0'10'0,"0"0"2"0,0 0-12 0,0 0 0 16,0 0 0-16,0 0 0 0,0 0 125 0,0 0 23 15,0 0 4-15,0 0 0 0,-3 0-70 0,3 0-14 16,-7-6-4-16,7 6 0 0,0 0 1 0,-4-3 0 0,1-3 0 0,3 6 0 15,-7-3-7-15,0-4-2 16,0 7 0-16,0-3 0 0,3-3-6 0,-3 6-2 0,0-3 0 16,7 3 0-16,-4-7-3 0,-3 7-1 0,0-3 0 0,0-3 0 15,0 6-8-15,-3-6-3 0,3 6 0 0,-4-3 0 16,4 3-5-16,-4 0 0 0,4 0-1 0,-3-7 0 16,-1 7-7-16,1 0-2 0,-5 0 0 0,5-3 0 15,-4 3-2-15,3-6 0 0,-3 6 0 16,0 0 0-16,3 0-2 0,1 0-1 0,-11 6 0 0,6-6 0 15,-2 0-5-15,-1 0 0 16,4 3-8-16,-4-3 12 0,1 7-1 0,-1-7-1 0,1 3 0 0,-1 3 0 16,0-6-10-16,4 6 12 0,0-3-12 0,-4-3 12 15,4 7-4-15,-3-4 0 0,3-3 0 0,-4 0 0 16,4 0 3-16,-4 0 0 0,-3 6 0 0,3-3 0 16,1-3-1-16,-1 7 0 0,-7-4 0 0,4-3 0 0,0 6 1 15,0-3 0-15,0 3 0 0,0-6 0 0,-4 10-11 0,4-1 12 16,-4-9-12-16,0 10 12 0,4-10-12 0,0 9 0 15,0-3 9-15,0-3-9 0,-1 4 0 0,1-4 8 16,0 3-8-16,0-6 0 0,0 6 0 0,0-2 9 16,-1-4-9-16,-2 9 0 0,3-9 8 0,-4 6-8 15,4-3 0-15,-4 4 0 0,0-4 10 0,1 6-10 16,6-3 8-16,-7 4-8 0,-3-4 0 0,3-3-14 16,4 7 2-16,0-1 0 0,-4 0 21 0,4 1 5 15,0-4 1-15,0 4 0 0,0-1-15 0,0 0 0 16,-1 1 8-16,1-4-8 0,0-3 0 0,0 3 0 15,0 4 0-15,-4-4 0 0,4-3 8 0,-4 7-8 0,0-4 0 16,1-3 0-16,-4 6 10 0,6-2-10 16,-2 2 10-16,2-3-10 0,-2-2 12 0,-4 5-4 0,3-3-8 15,-3-3 12-15,3 7-4 0,0-10 0 16,4 6-8-16,-4-3 12 0,4-3-4 0,-3 6-8 0,-5-6 11 0,5 4-11 16,-1 2 11-16,-3 0-11 0,-1-3 10 0,1-3-10 15,0 0 10-15,0 7-10 0,3-7 10 0,-3 3-10 16,0-3 8-16,3 6-8 0,-3-6 0 0,3 3 0 15,-3 3 0-15,3-2 0 0,0 2 0 0,1-3 0 16,-1 3 0-16,0-6 0 0,-3 10 0 0,0-10 0 16,3 0 0-16,-3 9 0 0,-4-9 0 0,-3 9 0 15,0-2 0-15,3-4 0 0,7 6 0 0,-6-3 0 16,-5 4 0-16,8-1 0 0,0 1 0 0,7-1 0 0,-4 1 0 16,0 5 0-16,1-5 0 0,-1-1 0 0,7 7 0 15,-3-7 0-15,-7 1 0 0,3 5-10 16,7-2 10-16,-3-4 0 0,-7 7 0 0,-7 3-8 0,3-4 8 0,7-2 0 15,11 3 0-15,-10 2 0 16,-5 1 0-16,8-3 0 0,7-7 0 0,-4 10 0 0,1-3 0 0,-1-4-8 16,-3-2 8-16,7 5 0 0,3 1 0 0,-3-3 0 15,-3 2 0-15,2 4 0 0,1-9 0 0,4 8-8 16,-8-2 8-16,8 0 0 0,-1-4 0 0,0 4 0 16,1 0 0-16,-4-4-8 0,0 7 8 0,-1-3 0 15,5 2 0-15,-4 1 0 0,-4 0 0 0,4 3 0 16,0-3 0-16,3-7-8 0,1 10 8 0,-4-3 0 15,-4-6 0-15,7 2 0 0,8 4 0 0,-4-9 0 16,-7 5 0-16,0 4-8 0,7-3 8 0,-1-4 0 16,1 7 0-16,-3 3 0 0,-4 0 0 0,3-6-8 15,8 9 8-15,-4-3 0 0,-8 0 0 0,5 0-8 16,10-4 8-16,-4 8 0 0,-3-8 0 0,-3 1 0 0,6 3 0 16,1-3 0-16,-1-7 0 0,1 4 0 0,-4 3 0 15,-1 0 0-15,8-4 0 0,-3 4 0 0,-8-3 0 0,4 3 0 16,0-4 0-16,4 4 0 15,-4-6 0-15,0 9 0 0,-4-3 0 0,4-1 0 0,0 1 0 0,0 6-8 16,-4-6 30-16,4 0 6 0,7 6 2 0,-7-6 0 16,4 6-48-1,-1-3-10-15,1 0-1 0,-1-3-1 0,4-1 30 0,0 1 0 0,-3-3 0 0,-1-4 0 16,4 4 18-16,-4 3 10 0,1-10 1 0,-1 10 1 16,1-3-48-16,-1 3-10 0,1-1-1 15,-4-2-1-15,0 0 30 0,3-4 0 0,1 7 0 0,3-3 0 16,-7 0 18-16,3-4 10 0,1 7 1 0,-1-3 1 15,4 2-48-15,-4 1-10 0,1-3-1 0,-1 9-1 0,1-6 30 16,3 0 0-16,-4-1 0 0,1 1 0 0,-1 3 0 0,1-3 0 16,3-6 0-16,-4 5 0 0,1-2 0 0,3 3 0 15,-4-10 0-15,4 7 0 0,-3-7 0 0,-1 10 0 16,4-9 0-16,-3 5 0 0,3-5 0 0,0 5 0 16,-4-2 0-16,4-4 0 0,-3 7 0 0,3-7 0 15,-4 7 0-15,1-3 0 16,3-4 0-16,0 7 0 0,-4-7 0 0,0 1 0 0,4 5 0 0,-3-12 0 15,3 7 0-15,-4 5 0 0,1-5 0 0,3-4 0 16,0 4 0-16,0-7 0 0,-4 6 0 0,4 0 0 16,0-2 0-16,0 2 0 0,0 1 0 0,0-1 0 15,-3 0 0-15,3 1 0 0,3 5 0 0,-3-5 0 16,-3 6 0-16,3-4 0 0,0-3 0 0,0 7 0 0,0 0 0 16,0-4 0-16,-4 4 0 0,4 0 0 0,0-4 0 0,0 4 0 15,0-3 0-15,-3 2 0 0,3 1 0 0,0-4 0 16,0-2 0-16,0 5 0 0,-4-5 0 0,8 6 0 15,-1-4 0-15,-3 4-9 0,4-7 9 0,-4 7 0 16,3-7 0-16,1 1 0 0,-4 5 0 0,3-2 0 16,1-4 0-16,-4 1-8 0,3-1 8 0,1 7 0 15,-4-7 0-15,4 7 0 0,-4-4 0 0,3 4 0 16,-3 0 0-16,0-4 0 0,4 4 0 0,-1-3 0 16,-3 2 0-16,4 4 0 0,-1-3 0 15,1-1 0-15,-1 4 0 0,-3-6 0 0,4 2 0 0,-1 4 0 0,1-3 22 16,3-3 10-16,-7 2 1 0,3-5 1 15,1 5-54-15,-1-5-12 0,1-1-1 16,-1 0-1-16,-3 1 54 0,4-1 12 0,0 1 1 0,-1-1 1 16,-3 1-53-16,4-1-10 0,3 3-3 0,-4-2 0 0,1-1 32 15,-1 1 0-15,-3-7 0 0,4 6 0 0,3-2 0 0,0 2 0 16,-7 0 0-16,7 1 0 0,0-4 0 0,-3 3 0 16,-1-5 0-16,1 5 0 0,-4-3 0 0,7 4 0 15,0-1 0-15,-7-9 0 0,-4 6 0 0,11 4 0 16,0-7 0-16,0 6 0 0,-3-2 0 0,3 2 0 15,0 0 0-15,0 1 0 0,4-4 0 0,-1 3 0 16,-6 1 0-16,6-1 0 0,4 1 0 0,1-1 0 16,-8 0 0-16,0 1 0 0,7-1 0 0,-7 4 0 0,0-4 0 15,-4 1 0-15,1-1 0 0,3-6 0 0,7 13 0 16,0-7 0-16,-10 1 0 0,3-1 0 0,7-3 8 0,0 4-8 16,-3-1 0-16,3 1 0 0,-4-1 0 15,8 0-12-15,-4 1 12 0,0-1 0 16,-7 1 0-16,4-4 0 0,6 3 0 0,-2 1 0 0,-8-1 0 0,3-3 0 15,1-2 0-15,-1 5 0 16,4-3 0-16,-3-3 0 0,-7 4 0 0,3 2 0 0,7-9 0 0,0 9 0 16,-14-9 0-16,7 7 0 0,7-4 0 0,-3 6 0 15,6-2 28-15,-6-4 1 0,-1 3 1 0,4-3 0 16,8 3-48-16,-8 1-10 0,-4-4-1 16,1 3-1-16,7-3 30 0,-1-3 0 0,-10 6 0 0,4-2 0 15,-4-4 0-15,7 6 0 0,4-6 0 0,-4 3 0 16,-14-3 0-16,10 0 0 0,8 6 0 0,0-6 0 0,-1 3 0 15,1-3 0-15,0 7 0 0,-1-7 0 0,4 6 0 0,-7-3 0 16,-3-3 0-16,7 0 0 0,-1 6 0 0,-3-3 0 16,1-3 8-16,-1 0-8 0,0 7 0 0,0-4 0 15,0-3 0-15,0 6 0 0,-3-3 0 0,-1-3 0 16,4 10 0-16,0-10 0 0,-6 6 0 0,6-6 0 16,3 3 0-16,4 3 0 15,1-6-101-15,-1 7-24 0</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35:11.099"/>
    </inkml:context>
    <inkml:brush xml:id="br0">
      <inkml:brushProperty name="width" value="0.05292" units="cm"/>
      <inkml:brushProperty name="height" value="0.05292" units="cm"/>
      <inkml:brushProperty name="color" value="#FF0000"/>
    </inkml:brush>
  </inkml:definitions>
  <inkml:trace contextRef="#ctx0" brushRef="#br0">18157 983 1537 0,'0'0'68'0,"0"0"14"0,0 0-66 0,-3 3-16 0,-1 16 0 0,1-4 0 16,-1-12 107-16,4 13 17 0,-3 12 4 0,3-3 1 15,0 10-42-15,0-1-9 0,0-2-2 0,0 12 0 16,-4-4-28-16,1 1-7 0,-1 0-1 0,1 6 0 16,-1-6 20-16,1-1 3 0,-4 4 1 0,3-3 0 15,1 3-52-15,-1-13-12 0,4 4 0 16,0-1 0-16,4-15 0 0,-4 16 0 0,3-17-9 0,4 11-774 15,-3-10-154-15</inkml:trace>
  <inkml:trace contextRef="#ctx0" brushRef="#br0" timeOffset="526.513">19332 1823 2188 0,'-24'13'48'0,"13"-7"11"0,-3 0 1 0,-4-3 1 0,1 7-49 0,-5-1-12 0,-2 7 0 0,-1-4 0 0,-3-6 39 0,-4 13 5 15,0-3 0-15,-3 3 1 0,7 0-25 0,-4-4-6 16,0 4-1-16,1 0 0 16,2 0-108-16,1 0-21 0,3 3-5 0,4-4-1 0</inkml:trace>
  <inkml:trace contextRef="#ctx0" brushRef="#br0" timeOffset="901.999">20228 1152 1321 0,'14'-13'58'0,"-7"13"13"0,4 7-57 0,0 2-14 0,-1 10 0 0,1-3 0 16,-1 2 128-16,1 11 22 0,0-4 5 0,-1 3 1 16,1 6-63-16,-4 10-12 0,0-6-2 0,0-4-1 15,-4 13-32-15,4-3-6 0,-7 0-2 0,4 0 0 16,3-6-20-16,-7 6-4 0,0-13-1 0,0 7 0 15,0-20-5-15,0 11 0 0,-3-10-8 0,-1 2 12 16,0-8-4-16,1 3 0 0,-4-13-8 0,3 6 12 16,-3-3-4-16,7-6-8 0,-7-6 11 0,4 3-11 15,-1-6 26-15,1-7-2 0,3-6 0 0,3-3 0 16,1-10 2-16,6 1 0 0,-3-4 0 0,7-12 0 16,1 13-10-16,-1-1-3 0,3-3 0 0,1 4 0 15,3 2-2-15,0 4-1 0,-3 6 0 0,7-1 0 16,-4 1-10-16,0 13 0 0,4-4 9 0,-4 4-9 0,0-1 0 15,0 4 0-15,4 6 0 0,0-4 0 0,-4 4-9 0,0 3-7 16,4 0 0-16,-1 0-1 16,-3 0-201-16,4 10-40 0</inkml:trace>
  <inkml:trace contextRef="#ctx0" brushRef="#br0" timeOffset="1066.095">21347 1948 1782 0,'-7'38'79'0,"3"-22"16"0,-7-4-76 0,1 4-19 16,-8 9 0-16,1 3 0 0,-1-3 94 0,-3-3 15 15,-4 13 3-15,-7-10 1 0,4 3-53 0,0-3-10 0,0-6-2 0,-1 6-1 32,5-6-122-32,-1 0-24 0,4-10-5 0</inkml:trace>
  <inkml:trace contextRef="#ctx0" brushRef="#br0" timeOffset="1470.166">22708 951 1440 0,'-10'-9'128'0,"6"9"-103"0,4 0-25 0,7 15 0 0,7 4 128 0,-7 0 21 16,-7 6 4-16,7 3 1 16,4 7-73-16,-4 3-14 0,-10-4-3 0,6 10-1 0,11 3-38 0,-7-3-7 15,-7 0-2-15,0 9 0 0,-3-6-6 0,3 3-2 16,7-3 0-16,-7-3 0 0,-7 0-8 0,7 0 0 16,10-6 9-16,-6-4-9 0,-8 1 0 0,-3-7 8 15,4 0-8-15,3-3 0 0,3-6 0 0,-3-3 0 16,-7-4 0-16,4-6 0 0,3-6 12 0,0 0-3 15,-7 0 0-15,0-6 0 0,7-3 13 0,0-10 2 16,-4 0 1-16,1-9 0 0,-1-7-1 0,11 1 0 16,4-10 0-16,-4 0 0 0,-4-3-24 0,4 3 0 15,14 7 0-15,4-1 0 0,-4-3 0 0,0 7 0 16,4 2 0-16,3-2 0 0,-3 6 0 0,-4 3 0 16,0-4 0-16,1 4 0 0,-1 0-17 0,0 6 1 15,-3 1 0-15,3-8-723 16,0 8-144-16</inkml:trace>
  <inkml:trace contextRef="#ctx0" brushRef="#br0" timeOffset="1771.142">23537 870 1497 0,'0'0'66'0,"11"0"14"0,0 0-64 0,-1 0-16 0,-3 0 0 0,4 9 0 16,-1-9 128-16,-3 0 23 0,-7 0 4 0,7 9 1 15,0-2-89-15,1 2-18 0,-1-6-3 0,-4 7-1 16,1 2-25-16,-4 1-6 0,0 2-1 0,-4 4 0 0,1 0-5 15,-1 6 0-15,-3-12-8 0,0 12 12 0,-4-6-4 16,1 3-8-16,-1 0 11 0,-3-7-11 0,4 1 9 0,2 6-9 16,1-6 0-16,0-7 9 0,0-6-9 0,0 3 8 15,4 4-8-15,-4-1 8 0,7-9 4 0,0 0 0 16,0 0 0-16,0 0 0 0,0 0-3 0,0 0 0 16,0 0 0-16,0 0 0 15,7 10-9-15,0-4 0 0,3-6 0 0,1 3 0 0,0 3 0 0,-1-6-11 16,4 3 11-16,-3 10-12 15,3-13-29-15,0 3-7 0,0 6 0 0,4 1-1 16,-1 6-146-16</inkml:trace>
  <inkml:trace contextRef="#ctx0" brushRef="#br0" timeOffset="1867.9">24141 1823 1706 0,'-7'34'76'0,"-1"-15"15"0,1 3-73 0,-3 13-18 0,-1-4 0 0,-3 7 0 16,-3-10 102-16,-1 6 17 0,-3 4 3 0,0-3 1 15,-1 8-83-15,1-14-16 0,-3-1-3 0</inkml:trace>
  <inkml:trace contextRef="#ctx0" brushRef="#br0" timeOffset="2303.452">25753 779 1555 0,'0'0'138'0,"0"3"-110"15,3 6-28-15,1 1 0 0,-4 5 88 0,3 10 13 16,1-6 3-16,-1 16 0 0,1-1-48 0,-1 7-10 15,1 9-2-15,-4 4 0 0,0-1-30 0,0 0-6 16,0 10-8-16,0-7 11 0,-4 4-11 0,1-7 0 16,-1 4 0-16,4-4 8 0,0 0-8 0,-3 1 0 15,3-11 0-15,0 1-11 0,-4-6 11 0,4-10-8 16,-3-3 8-16,-1 0-8 0,4-9 8 0,-3-3 0 0,3-4 8 16,0-9-8-16,0 0 16 0,0 0 0 15,3-9-1-15,1-1 0 0,-1-9 31 0,4-9 6 0,-3-6 2 16,3-4 0-16,4-3-14 0,-1 4-4 15,8-14 0-15,-1 14 0 0,1-1-24 16,3-3-12-16,0 13 10 0,1-6-10 0,-1 5 0 0,0 1 0 0,0 3 0 16,-3 6 0-16,-1 1 0 0,1 2 0 0,3-3 0 15,0 3 0 1,-3 7-122-16,3 0-24 0,0-10-5 0</inkml:trace>
  <inkml:trace contextRef="#ctx0" brushRef="#br0" timeOffset="2672.125">26497 725 691 0,'0'0'61'0,"0"0"-49"0,0 0-12 0,7 0 0 0,7-6 239 0,-7 6 45 15,-7 0 8-15,0 0 3 0,11 0-154 0,-4 0-30 16,-7 0-7-16,7 6 0 0,4-2-55 0,-4-4-10 16,3 9-3-16,1-3 0 0,-8 4-21 0,4 8-5 15,-3-11-1-15,0 5 0 16,-4 4-23-16,0 3-5 0,-8-4-1 0,5-2 0 15,-1 3-21-15,-3 2-5 0,-3-2-1 0,3-3 0 0,0 2 20 0,-4-5 4 16,4 9 1-16,0-10 0 0,0 4 22 0,3-1 0 16,1-2 0-16,3-4 0 0,0-6 15 0,0 0 1 15,0 9 0-15,3-6 0 0,-3 7 3 0,4-4 1 16,-4-6 0-16,10 9 0 0,-2 1-3 0,-1-1 0 16,0-2 0-16,3-4 0 0,1 6 2 0,-4-3 0 15,0 4 0-15,4-1 0 0,-4 1 9 0,0-4 1 16,-4 3 1-16,4 7 0 0,-3-7 10 0,-4 4 1 15,-4 3 1-15,-3-4 0 0,0 10-2 0,-3-3-1 16,-5 0 0-16,1-1 0 0,0 8-23 0,-3-8-4 0,-1 1 0 0,-3 9-1 16,0-6-11-16,-1-3-16 0,1 0 4 0,0 0 1 31,0 6-169-31,0-13-35 0</inkml:trace>
  <inkml:trace contextRef="#ctx0" brushRef="#br0" timeOffset="2885.927">27069 2093 1670 0,'0'0'74'0,"-7"9"15"16,-4 7-71-16,4-13-18 0,7-3 0 0,-11 16 0 15,1 2 196-15,-4-2 35 0,-4 3 7 0,0 0 2 0,1-1-187 0,-1 1-37 16,4-3-7-16,0 9-764 16,3-16-153-16</inkml:trace>
  <inkml:trace contextRef="#ctx0" brushRef="#br0" timeOffset="3061.353">27947 1487 172 0,'11'0'16'0,"-1"7"-16"0,1-1 0 0,-1-3 0 16,5 3 328-16,-1-2 62 0,3 5 13 0,-3-3 2 15,0-3-278-15,8 4-56 0,-8-4-11 0,3 3-3 16,1-6-57-16,0 0 0 0,3-6 0 0</inkml:trace>
  <inkml:trace contextRef="#ctx0" brushRef="#br0" timeOffset="3204.181">28833 1629 1288 0,'21'9'57'0,"-11"-9"12"0,1 6-55 0,3-3-14 16,0-3 0-16,4 0 0 0,-1 7 98 0,-3-7 17 15,4 0 3-15,0-7 1 0,3-2-72 0,-3 9-15 16,3-9-2-16,0-1-1 16,-3 1-115-16,3-1-23 0,7 1-5 0,0 3-581 15</inkml:trace>
  <inkml:trace contextRef="#ctx0" brushRef="#br0" timeOffset="3309.733">29707 1440 1216 0,'36'7'54'0,"-15"-4"11"0,0-3-52 0,0 6-13 16,4-3 0-16,7-3 0 0,-4 0 131 0,7 0 23 15,-3 0 5-15,3 0 1 0,0 10-76 0,4-20-16 16,-3 10-2-16,2 0-636 16,5-3-127-16</inkml:trace>
  <inkml:trace contextRef="#ctx0" brushRef="#br0" timeOffset="15387.901">11098 4689 230 0,'-10'-16'20'0,"6"13"-20"16,4 3 0-16,0 10 0 0,-3-4 184 0,3-6 32 15,0 0 6-15,7 3 2 0,0 3-128 0,0-3-26 16,-4-3-5-16,12 7-1 0,-1-7 0 0,-4 3 0 15,-3-3 0-15,4 0 0 0,3 0 0 0,0 6 0 16,-3-6 0-16,6 0 0 0,1 3-45 0,0-3-10 16,-1 0-1-16,-3 10-8 0,-3-10 22 0,7 0-2 15,10 6-1-15,0-3 0 0,-3-3 12 0,3 0 2 16,0 0 1-16,4 0 0 0,0-3 3 0,-1-3 1 16,5 6 0-16,-5-3 0 0,1-4-12 0,3 7-2 15,-3-3-1-15,0-3 0 0,-4 3-6 0,0-4-1 16,8 7 0-16,-5-3 0 0,5-3-5 0,-5 3-2 15,5 3 0-15,-1 0 0 0,7 0-1 0,1 0-8 0,-8 3 12 16,4-3-4-16,-4 0 3 0,0 0 0 0,1 6 0 0,-1-3 0 16,0-3 0-16,0 0 0 0,-3 0 0 0,0 0 0 15,0 0 1-15,-1 0 1 0,1-3 0 0,0 3 0 16,-4-6 1-16,0 6 0 0,4-3 0 0,-7-3 0 16,3 6 0-16,-3-7 0 0,-4 7 0 0,4-3 0 15,-4 3-5-15,0-6-1 16,0 3 0-16,0 3 0 0,-3-6-8 0,0 6 0 0,-1 0 9 0,1 0-9 15,-1 0 28-15,1 0 0 0,0 0 1 0,-1 0 0 16,-2 6-73 0,6-3-16-16,0 3-2 0,-4-3-1053 0</inkml:trace>
  <inkml:trace contextRef="#ctx0" brushRef="#br0" timeOffset="-192172.4509">462 9176 1951 0,'0'0'86'0,"0"0"18"0,0 0-83 0,0 0-21 0,0 0 0 0,0 0 0 16,0 0 57-16,0 0 7 0,0 0 2 0,0 0 0 16,0 0-22-16,11 0-4 0,-8-6 0 0,15 6-1 15,-4-3-11-15,-3-3-3 0,6 6 0 0,4-10 0 32,-6 10-42-32,2 0-9 0,1-3-2 0,3-3 0 0,-7 6 28 0,-3 6 0 0,-1-3 0 0,4-3 8 15,-10 7 0-15,3-4 1 0,4 12 0 0,-8-5 0 16,-3 6 6-16,0-4 1 0,-3 7 0 0,3 6 0 15,0-6-8-15,-8 0 0 0,-2 6-8 0,3 0 12 16,-4 3-12-16,4 0 0 0,4 7 8 0,-1 2-8 0,-3-2 0 0,4 9 0 16,-5-7 8-16,5 4-8 0,3-6 9 0,0-7-1 15,0 0 0-15,0-3 0 0,0-3-8 0,0 0 0 16,0-3 0-16,3-7 8 16,-3-2-30-16,11-4-6 0,0 3-2 15</inkml:trace>
  <inkml:trace contextRef="#ctx0" brushRef="#br0" timeOffset="-191852.676">843 9220 1587 0,'0'0'70'0,"0"0"15"0,0 0-68 16,0 10-17-16,4-7 0 0,6 6 0 0,-10 7 137 0,4-7 24 0,3 7 5 0,-4-3 1 15,4-4-83-15,-3 7-16 0,3-1-3 0,-3-2-1 16,6-4-21-16,1 7-5 0,-4-7-1 0,3 1 0 15,8-1-28-15,-11 1-9 0,4-4 0 0,3 3 0 16,-4-2 0-16,1-4 0 0,-1 6 0 0,1-3 0 16,0-2 8-16,-4 5-8 0,0 0 0 0,-4 1 0 15,-3 5 23-15,7 1 1 0,-14 3 0 0,7 0 0 32,-3-4-44-32,3 4-8 0,-7 0-1 0,3 0-1 0,-6 0 2 0,6-4 0 15,-7 4 0-15,1-9 0 0,-1 5-32 0,1-5-5 0,-4-1-2 16,0 0 0-1,-1-2-50-15,-2-7-11 0,-1-7-1 0,4 4-1 0,-7-12 9 0,-4-1 1 0,11 3 1 16,-4-12 0-16,4 0 19 0,4 6 3 16</inkml:trace>
  <inkml:trace contextRef="#ctx0" brushRef="#br0" timeOffset="-191514.719">882 9258 518 0,'0'0'46'0,"11"-9"-37"16,-1 2-9-16,4-2 0 0,-3-1 220 0,-1 1 41 15,5 0 9-15,-5-1 2 0,4 1-136 0,-3 3-26 16,3-4-6-16,7 1 0 0,-7-1-37 0,-3 7-7 15,3-3-2-15,0-3 0 0,7 2-33 0,-7 7-6 16,7-3-2-16,-6 3 0 0,6 3-17 0,-4-3 8 16,1 0-8-16,-7 7 0 0,3 2 0 0,-4-3 0 15,4 4-15-15,-3-1 5 0,-8-6-2 0,8 7 0 16,-7-1 0-16,6-3 0 0,-3 4 12 0,0-4 0 16,0-3 0-16,4 3 0 0,0-3 0 0,-8-3 0 15,8 7 0-15,-1-7 0 0,-3 0 0 0,11 0 0 16,-8-7 0-16,-6 7 0 0,7-3 0 0,3-3 0 0,-11-3 0 15,4 9 0-15,4-10 16 0,-11 4-2 16,0 6 0-16,3-3 0 0,4-3 41 0,-7 6 8 0,0-4 1 0,0-2 1 16,0-3-4-16,0 6-1 0,0-4 0 15,-7-2 0-15,7 9-27 0,-3-9-5 0,3 2-2 0,-11 4 0 16,4-3-13-16,4-4-2 0,-11 7-1 0,3-3 0 16,0-3-10-16,1 9 12 0,-4-4-12 0,3-2 12 15,-3 6-29-15,11 6-6 0,-8-2-1 0,11-4 0 16,0 0-210-16,0 0-42 15</inkml:trace>
  <inkml:trace contextRef="#ctx0" brushRef="#br0" timeOffset="-191317.01">1672 8831 1890 0,'14'10'84'0,"-14"-10"16"0,-3 12-80 0,-4 1-20 16,3 6 0-16,4 0 0 0,-10 6 173 0,-1 3 31 15,0 3 5-15,4 7 2 0,-10 0-132 0,3 2-27 16,0-2-4-16,-8 6-2 0,8 3-13 0,-7-3-2 15,7 6-1-15,-7-3 0 0,3 6-13 0,-3 1-2 16,0-1-1-16,7-6 0 0,-11 3-14 0,4-6 0 16,3-6 0-16,-3 6 0 15,7-7-30-15,-7-9-9 0,7 7-1 0,0-10-1 16,3 0-151-16,4-6-29 0,3-10-7 0</inkml:trace>
  <inkml:trace contextRef="#ctx0" brushRef="#br0" timeOffset="-191064.211">1552 9650 806 0,'0'9'72'0,"4"1"-58"0,3 5-14 0,-7-2 0 16,0 6 184-16,3 6 33 0,4-6 7 0,-3 6 2 15,-4-6-96-15,3-1-19 0,8-2-4 0,0-7-1 16,-1 1-47-16,1-1-10 0,-1-9-1 0,-3 0-1 16,4 0-34-16,0-9-13 0,-1 6 11 0,1-7-11 15,-8-5 26-15,8 5-1 0,-11 1 0 0,10-7 0 16,-10 7 22-16,0-7 4 0,0 7 1 0,0-4 0 15,-10 4 11-15,-1-1 2 0,8-2 1 0,-8 9 0 16,-3-7-36-16,-7 4-7 0,7 3-2 0,-11 3 0 16,4-6-47-16,-4 12-10 0,-7-3-1 15,8 13-763-15,-4-1-153 0</inkml:trace>
  <inkml:trace contextRef="#ctx0" brushRef="#br0" timeOffset="-190793.214">512 10481 2509 0,'0'0'55'0,"0"0"11"0,0 0 2 0,0 9 4 0,-4 1-58 0,4 5-14 0,0 1 0 0,0 3 0 16,-4 3 67-16,4 9 10 0,0-3 3 0,-7 7 0 15,7-4-55-15,0 10-10 0,0-3-3 0,0-1 0 16,0 4-12-16,-3-6 0 0,3-4 0 0,0 3 0 31,0-8-96-31,3-8-16 0,-3 1-4 0</inkml:trace>
  <inkml:trace contextRef="#ctx0" brushRef="#br0" timeOffset="-190520.66">582 10481 1728 0,'0'0'38'0,"11"0"8"0,-8-9 2 0,8 9 0 0,3-10-39 16,4 10-9-16,-8 0 0 0,4-6 0 0,-3 6 97 0,3 0 18 15,0 0 3-15,0 6 1 0,7-6-88 0,-10 3-18 16,10 4-3-16,-7-1-1 0,-3-3 28 0,3 6 6 15,0-2 1-15,-3 2 0 16,-1-6-36-16,4 7-8 0,-3 5 0 0,3 1 0 0,-3-4 9 0,-8 7 0 16,4 6 0-16,4-6 0 0,-8 13-1 0,1-11-8 15,-4 14 12-15,7-7-4 0,-7 7-8 0,0-7 8 16,0 6-8-16,3-5 8 0,-3 5-8 0,7-6 0 16,-7 4 0-16,4-4 0 15,-4 6-25-15,0-12-1 0,7 3 0 0,-3 1 0 16,-4-11-163-16,0-2-33 0</inkml:trace>
  <inkml:trace contextRef="#ctx0" brushRef="#br0" timeOffset="-190245.468">1132 10544 1357 0,'15'-4'60'0,"-15"4"12"0,0 0-57 0,0 0-15 0,0 0 0 0,0 0 0 15,0 0 136-15,0 0 25 0,10 4 5 0,-6 2 1 16,3 3-31-16,3 4-7 0,-10-4-1 0,4 7 0 15,6 0-102-15,-6-4-26 0,3-2 0 0,4 2 0 16,-8-9 0-16,8 7 0 0,3-10 0 0,-4 0 0 16,1-10 32-16,3 1 2 0,0-1 0 0,-3-5 0 15,3-4-54-15,-4 3-12 0,1-3-1 16,0 1-1-16,-8-1 34 0,4 3 0 0,-7 4 0 0,0-4 0 0,4 0 44 16,-4 7 16-16,-4-1 4 0,-6 1 0 0,3 0-64 0,3 5-23 15,-10-2 1-15,3-3 0 0,1 3 35 0,-4 2 7 16,3 4 2-16,-3 0 0 15,3-6-69-15,1 6-13 0,6 0-4 0,4 0-682 16,0 0-137-16</inkml:trace>
  <inkml:trace contextRef="#ctx0" brushRef="#br0" timeOffset="-190042.746">1538 10221 230 0,'0'0'20'0,"0"0"-20"0,0 9 0 0,4 0 0 15,-4 1 343-15,0 9 64 16,0-4 13-16,-4 4 2 0,-3 6-190 0,4-3-37 0,-8 10-8 0,0-4-2 15,1 9-102-15,-4 7-21 16,3 10-4-16,-3-4-1 0,-7-3-7 0,7 6-2 0,-7 0 0 0,3 10 0 16,-3-10-12-16,-4 10-4 0,0 0 0 0,1 6 0 15,-1-13-16-15,4 4-4 0,0-13-1 0,3 6 0 16,7-15-23-16,-3 3-5 0,-7-13-1 0,11 0 0 31,-1-9-141-31,7-10-28 0,1 7-5 0</inkml:trace>
  <inkml:trace contextRef="#ctx0" brushRef="#br0" timeOffset="-189772.719">1563 10892 864 0,'0'15'76'0,"0"-2"-60"16,0 3-16-16,3 2 0 0,-6 8 240 0,3-8 44 16,3 7 10-16,4-3 2 0,-3 3-158 0,-4-6-31 15,11-3-7-15,-1-7 0 0,4 1-61 0,-3-4-12 16,-1-3-3-16,4-6 0 0,1-3-15 0,6-7-9 15,-7-2 10-15,-4-1-10 16,1-3 12-16,3 0-4 0,-3 4-8 0,-4-4 12 0,0 6 18 0,-7 1 3 16,3 2 1-16,4 1 0 0,-14 6 26 0,7 3 6 15,0 0 1-15,-3 0 0 0,-8 0-21 0,-3 3-4 16,4 3-1-16,-5 4 0 0,-6-1-41 0,-3 10-12 16,-1-4-1-16,0 4 0 0,1 0 13 0,-8 6 0 15,4 0 0-15,-4-3-1283 0</inkml:trace>
  <inkml:trace contextRef="#ctx0" brushRef="#br0" timeOffset="-185104.269">11307 4698 1497 0,'0'0'32'0,"7"10"8"0,0-1 0 0,0 1 4 0,-11 5-36 0,11 4-8 0,4-9 0 0,-1 5 0 16,-3-5 88-16,4-4 15 0,3-3 3 0,7 3 1 15,8-12-45-15,-8 3-9 0,0-3-1 0,4-4-1 16,10-5-4-16,-3-4-1 0,-1-6 0 0,-2-4 0 16,-1 1-14-16,0-9-4 0,0 2 0 0,0-6 0 15,-3 4-8-15,-4-1-1 0,-3-6-1 0,3-6 0 16,0 3-10-16,-7 3-8 0,1 0 9 0,-5-3-9 15,1-3 0-15,-1 3 8 0,-3-6-8 16,0 6 0-16,-3-4 0 0,3 8 0 0,-7-11 0 0,0 7 0 16,3 3 16-16,-3 0 3 0,-3 0 1 0,3 4 0 15,-7-1-20-15,3 3 0 0,-3 4 0 0,0 6 0 0,-7-1 9 16,4 4-1-16,-5 0-8 0,1 6 12 16,0 4 1-16,0 5 0 0,0-8 0 0,-4 14 0 0,1-2-1 0,-4 6 0 15,3 0 0-15,0 0 0 0,4 10 16 0,-7-4 4 16,-4 6 0-16,1-2 0 0,2-1-32 0,5 13-16 15,-11-9 1-15,3 12 1 0,4-6 14 0,0 15 0 16,6-9 0-16,-6 6-9 0,-7 4-6 0,3 9-1 16,11-7 0-16,-3 7 0 0,-5 7 16 0,1-4 15 15,4 3-3-15,3 0-1 0,3 0-11 0,-3 3 0 16,-4 1 0-16,4 2 0 0,11-3 0 0,-4 1 0 16,-4-4 0-16,7-3 0 0,4 0 11 0,4-6-3 15,3-7-8-15,-3-2 12 0,-1 2-12 0,8-6 0 16,6-3 0-16,-6 1 0 0,-1-8 0 0,8-8 0 0,7-1 0 15,-1 1 0 1,-2-10-156-16,-1 0-33 0,42-22-7 0,-13 6-2 0</inkml:trace>
  <inkml:trace contextRef="#ctx0" brushRef="#br0" timeOffset="-183105.425">11666 7248 921 0,'0'0'82'0,"0"0"-66"0,0 0-16 0,0 0 0 0,7-6 124 0,4 6 22 16,-4 0 4-16,4 0 1 0,3 0-63 0,0 6-13 15,0-3-3-15,7 3 0 0,0-3-56 0,0 4-16 16,1-4 0-16,2 6 0 0,1-2 44 0,0 2 4 16,-4 7 1-16,0-4 0 0,-3-2-22 0,-1 5-5 15,-3 1-1-15,4-4 0 0,-4 4 7 0,0 0 2 16,-3-4 0-16,-4 7 0 0,0-3-2 0,-3 3-1 16,-4-4 0-16,-4-2 0 0,4 9-11 0,-7-10-3 15,0 7 0-15,-4-3 0 0,1 0-13 0,-4-4-16 16,3 7 3-16,-3-3 1 0,-4-1 52 0,4-2 12 15,-3 3 1-15,-1-7 1 0,0 7 16 0,1-7 3 16,-1 0 1-16,4-5 0 0,-4 5-30 0,4-9-5 16,4 6-2-16,-1-3 0 0,0 4-9 0,4-7-1 15,7 0-1-15,0 0 0 0,0 0-16 0,0 0-10 0,0 0 12 0,0 0-12 16,0 0 0-16,7 9 0 0,4-9 0 0,7 9 0 16,-4-9 0-16,7 0 0 0,0 7 0 15,4-7-9-15,-4 0 9 0,4 0-10 0,-1 0 10 16,1 0-10-16,3 0 10 0,-7-7 0 15,4 7 0-15,-4-3 8 0,4 3-20 0,-7-6-3 0,-1 6-1 0,1-3 0 32,-4 3-164-32,-3-6-34 0</inkml:trace>
  <inkml:trace contextRef="#ctx0" brushRef="#br0" timeOffset="-181506.248">12672 7546 1400 0,'0'0'62'0,"0"0"13"0,0 0-60 0,0 0-15 15,0 0 0-15,10 0 0 0,1 6 87 0,0-3 14 0,-1-3 3 0,4 6 1 16,4-6-57-16,0 0-12 0,3 0-3 0,0 4 0 16,0-4-23-16,4 6-10 0,-1-12 8 0,5 2-8 15,-1 4 9-15,-3 0-9 0,3-6 10 0,4-3-10 16,-4 6 8-16,3-4-8 0,-2-2 0 0,2 6 0 16,-6-3 0-16,0-4-15 0,-4 10 2 0,0-6 0 15,-3 6-145-15,-4-3-29 0,7-4-5 16,-7 14-2-16</inkml:trace>
  <inkml:trace contextRef="#ctx0" brushRef="#br0" timeOffset="-181282.548">12979 7242 921 0,'0'0'82'0,"-4"0"-66"0,-3-10-16 0,4 10 0 0,-8 0 190 0,7-6 34 15,1 3 8-15,3 3 0 0,0 0-92 0,0 0-20 16,0 0-3-16,0 0-1 0,0 9-60 0,3 1-12 15,1-1-2-15,3 10-1 0,0-3-13 0,0 2-2 16,0 1-1-16,0 6 0 0,-3 3 9 0,3 4 2 16,0-4 0-16,0 0 0 0,0 7-5 0,0 2-1 15,-3 1 0-15,-1 3 0 0,1-7-14 0,-1-5-2 16,4-1-1-16,-3 0 0 0,-1 6-13 0,4-8 0 16,-3 2 0-16,3-3 0 0,-4 0 0 0,1-6-18 15,3 0 2-15,-3-1-776 0,-1-2-155 0</inkml:trace>
  <inkml:trace contextRef="#ctx0" brushRef="#br0" timeOffset="-179424.4589">12069 4529 115 0,'0'0'10'0,"0"0"-10"15,0 0 0-15,0 0 0 0,0 0 185 0,0 0 35 16,0 0 8-16,0 0 0 0,3 10-97 0,-3-10-20 16,0 0-4-16,0 0-1 0,4 9-34 0,-4-9-8 15,7 6 0-15,0-3-1 0,0-3-19 0,0 7-3 16,3-7-1-16,-3 0 0 0,4 0-18 0,0 6-4 16,3-3-1-16,0-3 0 0,0-3-8 0,0 3-1 15,4-6-8-15,-1 6 12 0,1 0 4 0,0-7 1 16,-1 4 0-16,1-3 0 0,0-3 5 0,3-4 1 15,0-3 0-15,0-2 0 0,-3-1-11 0,3 0-1 0,0-6-1 16,0-3 0-16,-3-4 19 0,-1-5 4 16,1-7 1-16,-4 0 0 0,0 6-18 0,0-12-3 0,4 12-1 0,-4-6 0 15,-3 1-12-15,-1 5 11 0,-3-6-11 0,0 0 10 16,-3 0 2-16,0 3 0 0,-4 1 0 0,-4 2 0 16,0-6 21-16,1 7 5 0,-4 2 1 0,-4 10 0 15,1-3 4-15,-1 0 1 0,-3 2 0 0,0 1 0 16,-4 7-3-16,1-8 0 0,3 8 0 0,-1-1 0 15,-2 9-29-15,-1-5-12 0,0 5 11 0,4-2-11 16,-3 6 37-16,3-4 2 0,-4 4 0 0,4 6 0 16,0-3-23-16,-4 3-5 0,4 3-1 0,-4-3 0 15,1 6 1-15,3-6 0 0,0 10 0 0,-4-1 0 0,0 0-1 16,1 1 0-16,-1-1 0 0,-3 7 0 0,3 3-10 0,-7-1 0 16,4 8 9-16,4 8-9 0,-1-9 0 0,0 3 0 15,4 1 0-15,4 5 0 16,3 4 0-16,0-4-8 0,-4 10 8 0,7-6 0 0,-3 6 0 0,4-7-10 15,-1 7 10-15,4 0 0 0,-3 0-8 0,3-6 8 16,3 5 0-16,-3-8 0 0,0 9 0 0,4 0-8 16,-1-7 8-16,1 1 0 0,-4 3 0 0,3-4 0 15,1-8 0-15,0 15 0 0,3-13 0 0,0 0 0 16,-4-6 0-16,4 4 0 16,0-14-62-16,4 4-12 0,-4 0-2 0,0-3-1126 0</inkml:trace>
  <inkml:trace contextRef="#ctx0" brushRef="#br0" timeOffset="-177597.168">13945 7069 633 0,'0'0'56'0,"0"0"-44"0,0 0-12 16,0 0 0-16,0 0 194 0,0 0 37 15,4 3 7-15,-1 7 2 0,1-4-141 0,3 3-28 0,-4 4-6 0,5 12-1 16,2-6 6-16,-3 6 1 0,4 0 0 0,-4 3 0 16,0 10-63-16,0 3-8 0,4-4-9 0,-4 7 9 15,0 0 18-15,-4-6 11 0,4-4 3 0,0 10 0 16,0-9-23-16,-3-4-9 0,-4-6 8 0,3 3-8 15,1-3 8-15,-4 0-8 0,0-12 8 0,3 3-8 16,-3 2 12-16,4-8-4 0,-8-4 0 0,4-3 0 16,0-3 32-16,0 0 5 0,0 0 2 0,-3-3 0 15,-1-13 2-15,1 4 1 0,3-10 0 0,0 3 0 16,3-9-22-16,1 3-5 0,-1-3-1 0,4-1 0 16,1-5-14-16,-1-1-8 0,3 1 10 0,4 6-10 15,4-7 0-15,0 7 0 0,3 0 0 0,0 3 0 0,4-4 22 16,-4 11-2-16,0-1 0 0,0-3 0 15,4 12-32-15,-8-2-6 0,1-4-2 0,0 1 0 0,-1 5 8 0,1 1 2 16,-4-1 0-16,0 1 0 16,4 0-179-16,-4-1-36 0,18-6-7 0,-18 13-2 15</inkml:trace>
  <inkml:trace contextRef="#ctx0" brushRef="#br0" timeOffset="-177433.608">14781 7605 1843 0,'0'0'164'0,"0"0"-132"0,0 0-32 0,0 0 0 16,0 0 100-16,0 0 12 0,-7-6 4 0,0 6 0 15,0-9-92-15,4 6-24 0,-4-10 8 0</inkml:trace>
  <inkml:trace contextRef="#ctx0" brushRef="#br0" timeOffset="-176937.558">15501 6894 1753 0,'4'0'77'0,"-1"0"17"0,-3-4-75 0,4-2-19 16,-4 6 0-16,0 0 0 0,0 0 83 0,0 0 13 15,-7 19 2-15,3-3 1 0,-3-4-43 0,0 10-8 16,-4-3-1-16,1 0-1 0,-4 9-24 0,0-9-5 16,-1 6-1-16,-2-6 0 0,-1 0-5 0,1 6-2 0,-1-7 0 0,-3 1 0 15,3 3 0-15,0-3 0 16,1 0 0-16,-1 0 0 0,4-1 17 0,-4-2 3 0,4 3 1 0,0-3 0 16,7-4-2-16,0-2 0 0,0-1 0 0,4-3 0 15,-1 4-14-15,4-1-3 0,0-9-1 0,7 6 0 16,0-3-10-16,0 4 0 0,4-4 0 0,-1 3 0 15,8-6-9-15,3 0 9 0,0 0 0 0,4 0 0 16,0 0-8-16,3-6 8 0,-3 6 0 0,-1-3 0 16,1-4 0-16,0 4-8 0,-1-3 8 0,-2 6 0 15,-1-3-48-15,0-3-5 0,-3-4-2 16,3 4-686-16,-4 3-138 0</inkml:trace>
  <inkml:trace contextRef="#ctx0" brushRef="#br0" timeOffset="-176758.9289">15501 7126 1987 0,'-11'-10'88'0,"11"10"18"15,0 0-85-15,0 0-21 0,-7-6 0 0,7 6 0 0,-7 6 49 0,4 0 6 16,-1 4 1-16,1 2 0 0,3-2-2 0,0 6 0 16,3 12 0-16,-3-3 0 0,4 9-37 0,-4 4-7 15,3 0-2-15,-3 12 0 0,4-6-8 0,-1-7 0 16,1 7 0-16,-1-6 0 15,-3 6-82-15,4-10-22 0,3 4-4 0</inkml:trace>
  <inkml:trace contextRef="#ctx0" brushRef="#br0" timeOffset="-175696.588">14157 8731 1267 0,'-14'6'112'0,"7"-2"-89"0,0 11-23 0,0-2 0 15,-4 2 92-15,4 4 13 0,0 6 3 0,0 0 1 16,0-3-34-16,0 3-7 0,3 4-2 0,4-10 0 16,0 6-28-16,7-10-6 0,-3-2 0 0,3-4-1 15,0-3-7-15,0 4-2 0,-7-10 0 0,11-10 0 16,3 4-6-16,-4-3 0 0,4-10-1 0,-3 10 0 15,-4-10 1-15,0 3 0 0,-3-3 0 0,-4 4 0 0,-4 5-1 16,1-2 0-16,-1-4 0 0,1 7 0 0,-1-1-5 0,-3 4-1 16,0 3 0-16,0-4 0 15,-4 7-31-15,4 0-6 0,0 0-2 0,7 0-630 16,-3 7-125-16</inkml:trace>
  <inkml:trace contextRef="#ctx0" brushRef="#br0" timeOffset="-175595.578">14397 9180 806 0,'0'0'36'0,"0"0"7"0,10 0-35 0,-10 0-8 16,0 0 0-16,8-13 0 0</inkml:trace>
  <inkml:trace contextRef="#ctx0" brushRef="#br0" timeOffset="-175315.604">14584 8668 1929 0,'0'16'42'0,"0"-3"9"0,3-4 1 0,-3 7 4 0,0 3-45 0,4-1-11 0,-1-2 0 0,4 3 0 16,1 0 64-16,2-4 10 0,1-2 2 0,3 3 1 15,-4-1-65-15,5-5-12 0,-1 2 0 0,3-6-10 16,1 10 37-16,0-6 7 0,-4-7 2 0,3 6 0 16,-3 1-26-16,1-4-10 0,-5 3 8 0,1 1-8 15,-4-4 9-15,0 3-9 0,0 1 10 0,-4 2-10 16,-3-2 12-16,-3 5-3 0,-1 4-1 0,-3 0 0 15,0-3-8-15,0 2 10 0,-3 1-10 0,-5-3 10 16,5 0-28-16,-8-4-6 0,1-2 0 0,-1 5-1 16,4-5-59-16,-4-4-12 0,1-3-3 15,-1-3-828-15</inkml:trace>
  <inkml:trace contextRef="#ctx0" brushRef="#br0" timeOffset="-175186.12">14711 8615 1594 0,'0'0'71'0,"14"0"14"0,-3 0-68 0,6 0-17 16,-3 0 0-16,0 0 0 0,1 0 81 0,-1 0 13 16,0 0 2-16,0 0 1 0,0 0-74 0,0 0-15 0,-3 0-8 0,3 0-575 15,3 0-119-15</inkml:trace>
  <inkml:trace contextRef="#ctx0" brushRef="#br0" timeOffset="-175099.3409">15198 8910 1036 0,'7'19'92'0,"-4"-13"-73"0,-3-3-19 0,4 7 0 16,6-4 52-16,-6-3 6 0,-4-3 2 0</inkml:trace>
  <inkml:trace contextRef="#ctx0" brushRef="#br0" timeOffset="-174768.785">15459 8562 1209 0,'0'0'108'0,"0"15"-87"0,0-5-21 0,0 2 0 0,0 10 160 0,0-3 28 16,3 3 6-16,-3 3 1 0,0 3-80 0,0-2-16 16,7 2-3-16,0 3-1 0,-3-3-47 0,6-3-10 15,1 4-2-15,3-7 0 0,0 3-22 0,4-6-5 16,-4-4-1-16,7-5 0 0,-3-1-8 0,7-9 0 16,-4 0 0-16,0 0 0 0,0-9-8 0,-3-1-4 15,-1-5-1-15,-3-4 0 16,1 0-9-16,-5 3-2 0,4-6 0 0,-3 3 0 15,-4-3-13-15,-4 10-3 0,-3-4-1 0,0-3 0 16,-3 10 10-16,-1 0 3 0,-6-7 0 0,-1 7 0 0,-3-1 56 0,-4 1 12 16,1 2 3-16,-4 7 0 0,3 0 11 0,4 0 2 15,0 7 1-15,0 2 0 0,0 1-29 0,3 5-7 16,4-2-1-16,0 2 0 0,0 4-20 0,0 0-15 16,7 6 3-16,-4 10 0 0,4-1 12 0,-3 4 0 15,3-1 0-15,0 4 0 0,3-3 17 0,-3-1 7 16,-3 4 0-16,3 0-1124 0</inkml:trace>
  <inkml:trace contextRef="#ctx0" brushRef="#br0" timeOffset="-174018.025">14898 10437 1900 0,'0'0'84'0,"0"0"18"16,0 0-82-16,7 6-20 0,0-3 0 0,4 7 0 16,3-10 24-16,-4 6 0 0,4-3 0 0,0 4 0 0,1-1-8 0,-5-3-2 15,8 3 0-15,-4-3 0 0,0 4-6 0,0-4-8 16,-3 6 11-16,3-3-11 0,-4-2 10 0,1 8-10 16,-4-3 8-16,-3 1-8 0,3 2 0 0,-4-2 0 15,-3 6 0-15,-3 2 0 16,-1-2 8-16,1-3-8 0,-8 2 8 0,4 4-8 0,-4-10 19 0,1 7-2 15,-4 3 0-15,3-10 0 0,-7 10 35 0,4-3 6 16,-3-7 2-16,3 10 0 0,-4-3 20 0,4-7 4 16,0 1 0-16,0 5 1 0,7-5-25 0,-4-7-4 15,4 3-2-15,7-6 0 0,-4 3-35 0,4-3-7 16,0 0-2-16,4 6 0 0,3-2-10 0,7-4 0 16,0 6-10-16,7-6 10 0,0 0-11 0,4 0 11 15,3 6-12-15,4-6 12 16,3 0-105-16,-3-6-15 0,3 6-2 0,-6 0-1027 0</inkml:trace>
  <inkml:trace contextRef="#ctx0" brushRef="#br0" timeOffset="-173626.3289">16626 7028 1612 0,'0'0'72'0,"4"-3"14"0,7 3-69 0,-1 0-17 16,4 0 0-16,4 3 0 0,3-3 29 0,7 7 3 16,4-7 0-16,3 0 0 0,8 0 15 0,-1 0 3 15,0 0 1-15,1-7 0 0,-1 7-31 0,-3-3-5 16,-4-3-2-16,0 6 0 15,-6-9-33-15,2 5-8 0,-2-2 0 0,-12 0-814 0</inkml:trace>
  <inkml:trace contextRef="#ctx0" brushRef="#br0" timeOffset="-173453.443">17163 6812 1854 0,'-18'-6'82'0,"11"6"17"0,-4-3-79 0,4 3-20 0,0 0 0 0,0 0 0 16,0 3 129-16,0-3 23 0,0 9 4 0,0 4 0 15,7-1-124-15,-4 7-32 0,1 12 0 0,3 1 0 16,-4 2 34-16,4 1 1 0,0 12 0 0,0-3 0 16,0 0-35-16,4 0 0 0,-4 3 0 0,3 3 0 15,-3-3-112 1,4-3-30-16</inkml:trace>
  <inkml:trace contextRef="#ctx0" brushRef="#br0" timeOffset="-172178.3799">18115 6580 986 0,'0'0'44'0,"0"0"8"0,0 0-41 0,0 0-11 0,0 0 0 0,0 0 0 15,0 0 104-15,0 0 20 0,7 3 3 0,0 10 1 16,0-4-48-16,0 0-10 0,4 4-2 0,0-4 0 16,-4 7-16-16,0 3-4 15,3-3-1-15,-3 2 0 0,0 1-10 0,4 6-1 0,-8-6-1 0,5 9 0 16,-5-3-9-16,1 1-2 0,-1 2 0 0,1 0 0 15,-1-9-4-15,-3 6 0 0,0 3-1 0,0-3 0 16,4 0 3-16,-4-6 1 0,3 6 0 0,-3-6 0 16,0 0 5-16,0 0 2 0,4-4 0 0,-4-2 0 15,0-7 3-15,0 4 1 0,0-1 0 0,3-3 0 16,-3-6 4-16,0 0 1 0,0 0 0 0,0 0 0 16,0 0 1-16,4-15 0 0,-4-1 0 0,0-3 0 15,3-9-52-15,1 0-11 0,3-7-1 0,0 1-1 0,0-4 49 16,0-3 11-16,4 4 1 0,3-1 1 0,-4 3-29 0,4 7-8 15,1 3 0-15,2 0 0 0,-3 6 0 0,4 0 0 16,-4 4-11-16,4 2 11 0,-1 7-9 0,5-3 9 16,-5-1-8-16,4 1 8 0,0 2-11 0,1 7 11 15,-5-3-13-15,1-3 5 16,0 6-26-16,-4-3-5 0,3 3-1 0,-3-6-743 16,1 6-149-16</inkml:trace>
  <inkml:trace contextRef="#ctx0" brushRef="#br0" timeOffset="-170914.313">18803 6257 230 0,'0'0'20'0,"0"0"-20"15,0 0 0-15,0 0 0 16,0 0 292-16,7-6 53 0,4 6 11 0,-1 0 3 0,4 0-255 0,1 0-52 15,-5 0-9-15,8 0-3 16,-4 0-18-16,3 0-4 0,-2 6-1 0,-5-3 0 0,4 3 24 16,-7-2 5-16,0 2 1 0,0-3 0 0,-7 6-11 0,4-2-3 15,0 2 0-15,-1 0 0 0,1 1-5 0,-4-1-2 16,3 1 0-16,-6-1 0 0,-1 4 10 0,-3-4 1 16,0 4 1-16,-4-4 0 0,1 0 9 0,-1 1 1 15,1 2 1-15,-1 1 0 0,-3-7 0 0,3 4 0 16,1-7 0-16,-4 6 0 0,3-3-5 0,0 4 0 15,4-10-1-15,0 9 0 0,-3-9-14 0,6 6-2 16,4-6-1-16,0 0 0 0,0 0-26 0,0 0 8 16,0 0-8-16,0 0 0 0,4 4 0 0,6-4 0 15,1 0 0-15,3 0 0 0,0 0-20 0,7 0 4 16,-3 0 1-16,3 0 0 16,4 0-138-16,0 0-28 0,-1-4-6 0</inkml:trace>
  <inkml:trace contextRef="#ctx0" brushRef="#br0" timeOffset="-170052.5509">19512 6840 2016 0,'0'0'89'0,"0"0"19"15,0 0-87-15,0 0-21 0,0 0 0 0,0 0 0 0,0 0 57 0,0 0 7 0,0 0 2 0,0 0 0 16,0 0-39-16,0 0-8 0,0 0-2 0,0 0 0 16,-3-3-81-16,-1-6-17 0,1 2-3 0</inkml:trace>
  <inkml:trace contextRef="#ctx0" brushRef="#br0" timeOffset="-169580.947">20144 6511 403 0,'-4'0'36'0,"-3"-3"-36"15,-4 3 0-15,-3-6 0 0,-3 2 389 0,-1-2 71 16,0-3 15-16,-3 9 2 0,0-10-325 0,0 10-64 15,0-9-14-15,0 9-2 0,3 0-39 0,4 0-7 16,-4 0-2-16,8 0 0 0,-1 3-24 0,0 3 0 16,1-6 0-16,3 10 0 0,0-1 0 0,3 1-16 15,4-1 4-15,0 0 1 0,4-2-1 0,-1 8 0 16,8-2 0-16,-1 3 0 0,-2-4 0 0,6 4-1 16,3-7 0-16,1 10 0 15,3-3-22-15,4-7-4 0,-1 10-1 0,1-3 0 0,3 2 40 0,-6 1 8 16,-1 0 2-16,3 12 0 0,-2-2-18 0,-5-1-4 0,1 0-1 15,-4 3 0-15,-3-2-3 0,-1-4-1 0,1 3 0 16,-4 0 0-16,-4-3 9 0,-3-3 8 0,0 3-12 0,0 0 12 16,-7-6 0-16,4 0 0 0,-4 0 0 15,0-3 0-15,0-1 0 0,-4-2 12 0,-3-4-3 0,0 7-1 16,-4-7 21-16,0 1 4 0,-3-1 1 0,0-9 0 16,3 6 10-16,1-6 3 0,-1 0 0 0,1-6 0 15,2 3 13-15,8-7 2 0,0-5 1 0,7-1 0 16,0-3-63-16,7-6-10 0,0 13-3 0,11-23-1 15,3-18 14-15,4-10-11 0,3 7 11 0,7-4-10 16,-3 7 10-16,0 9 0 0,-4-3 0 0,0 3 0 16,-3 10-12-16,0-1 2 0,-4 7 1 0,0 0 0 15,-3 2-137-15,-4 1-27 0</inkml:trace>
  <inkml:trace contextRef="#ctx0" brushRef="#br0" timeOffset="-168864.018">18979 8446 921 0,'0'0'82'0,"0"0"-66"15,-10 0-16-15,3 0 0 0,0 0 232 0,0-6 44 16,-4 2 8-16,1 4 1 0,-1 0-137 0,-3 0-28 16,3 0-6-16,1 0-1 0,-4 0-69 0,7 4-13 15,-1 2-3-15,5 3-1 0,-4-3-27 0,3 7-11 16,1 3 1-16,3 2 0 0,0 1 10 0,3 0 0 0,1 6 0 15,-1-6 0-15,4 0 0 0,4 6-10 0,0-6 10 0,-1-4 0 16,1 1-8-16,3-6 8 0,0-1 0 0,-3-6 0 16,3 3 0-16,0-3 0 0,-7-6 0 0,3-3 0 15,-2 3 0-15,-1-3 0 0,3-4 0 0,-6 1 9 16,3-1 2-16,-4 1 0 16,-3-7 0-16,0 7 0 0,0 0-3 0,-3-1-8 0,-1 1 12 0,-3 2-4 15,0-2-8-15,0 0-16 0,-4 5 4 0,4-2 1 16,-3 3-34-1,3-3-7-15,-4 6-2 0,1 0-637 0,-1 6-127 0</inkml:trace>
  <inkml:trace contextRef="#ctx0" brushRef="#br0" timeOffset="-168763.185">19248 8885 864 0,'0'0'76'0,"0"6"-60"15,0-6-16-15,3 9 0 0,-3-9 91 0,0 0 15 16,0 0 3-16,0 0-603 15</inkml:trace>
  <inkml:trace contextRef="#ctx0" brushRef="#br0" timeOffset="-168498.9539">19445 8286 748 0,'0'0'33'0,"0"16"7"0,0-7-32 0,4 0-8 16,-4 7 0-16,3-3 0 0,-3 5 220 0,7-2 41 15,0 9 9-15,0-3 2 0,0 3-162 0,4-6-32 0,3 6-6 0,0-6-2 16,0 9-45-16,4-12-9 0,0 3-1 0,3-1-1 16,-4-2-14-16,5 0 9 0,-5-4-9 0,1 4 8 15,-1-3-8-15,-2 2 12 0,-5 1-12 0,1-4 12 16,-1-2 4-16,-6 6 2 0,-1-7 0 0,-3 7 0 16,-3-4 1-16,-1 4 0 0,-3-7 0 0,-3 10 0 15,-4-3-11-15,-1-7-8 0,-2 10 12 0,-4-3-12 16,-4-4-36-1,0-2-13-15,4 2-3 0,0-9-1 0,-4-3-127 0,1-3-26 16,-1-9-5-16</inkml:trace>
  <inkml:trace contextRef="#ctx0" brushRef="#br0" timeOffset="-168377.258">19445 8258 1422 0,'14'-7'63'0,"-7"7"13"0,4-3-61 15,-1 3-15-15,1-6 0 0,0 6 0 0,3 0 59 0,3 0 9 16,-3-3 1-16,4 3 1 15,0-6-112-15,-1 6-22 0</inkml:trace>
  <inkml:trace contextRef="#ctx0" brushRef="#br0" timeOffset="-168096.418">20031 7884 1094 0,'0'0'97'0,"0"0"-77"16,0 0-20-16,10 0 0 0,-3 7 150 0,-7-7 26 0,0 0 6 0,7 3 1 15,0 3-82-15,-7-6-16 0,0 0-3 0,4 10-1 16,3-1-47-16,-3 0-10 0,-4 1-1 0,0-1-1 16,-4 1-12-16,4-1-2 15,-3 0-8-15,-1 7 12 0,0 0-3 0,-3-4-1 0,0-2 0 0,0 5 0 16,-3 1-8-16,-1-3 0 16,1-4 9-16,-1 7-9 0,4-7 65 0,-4 7 9 0,4-7 2 0,0-6 0 15,0 7-33-15,4 2-7 0,3-12 0 0,0 0-1 16,0 0-20-16,0 3-4 0,3 7-1 0,-3-10 0 15,0 0-10-15,11 6 0 0,3-6 0 0,0 3 0 16,4-3-17-16,-4 0 1 0,7 0 0 0,0 0 0 16,0 0-204-16,0 0-40 0</inkml:trace>
  <inkml:trace contextRef="#ctx0" brushRef="#br0" timeOffset="-167253.3499">20264 8678 921 0,'0'0'82'0,"0"0"-66"0,0 0-16 0,0 0 0 0,0 0 304 0,0 0 58 16,-4 0 11-16,4 0 3 0,0 0-260 0,0 0-51 15,0 0-10-15,-7 0-3 0,7 0-40 0,0 0-12 16,0 0 0-16,0 0 0 15,0 0-140 1,4-10-33-16</inkml:trace>
  <inkml:trace contextRef="#ctx0" brushRef="#br0" timeOffset="-166859.227">20743 8204 748 0,'0'0'67'0,"-7"0"-54"15,0-6-13-15,0 6 0 0,-3-9 323 0,-5 6 61 16,1-4 13-16,0 4 3 0,0 3-238 0,-3-6-47 15,-1 6-10-15,0-3-1 0,-3-4-64 0,0 14-12 0,3-7-2 0,1 3-1 16,-1 3-15-16,4-3-10 0,3 7 12 0,1-1-12 16,-1 0 0-16,4 7 0 0,4-6-12 0,3 8 3 15,0-2-5-15,3 3-1 0,4-3 0 0,4 2 0 16,3 7-2-16,3-3-1 0,1 3 0 0,3 1 0 31,0 2-17-31,1-3-3 0,-5 3-1 0,4 0 0 16,4-3-6-16,-4 4-2 0,-3-4 0 0,0 9 0 15,-4-12 5-15,-4 10 1 0,-3-4 0 0,0 0 0 0,-3-9 21 0,-1 6 5 0,-3 3 1 16,0-9 0-16,-3 6 14 0,-4-6 0 0,0 6 0 0,-4-6 10 16,4 0 13-16,-3-4 2 0,-5 4 1 0,1-10 0 15,4 1 14-15,-1-4 2 0,1-3 1 0,-1-6 0 16,-3-3 14-16,7-4 3 0,0-8 1 0,-4-7 0 16,1-4-39-16,6-5-8 0,4-10-2 0,4 6 0 0,3-9-12 15,3 3 0-15,1-6 0 0,3 3 0 16,4 3 0-16,-1 0-12 0,1 0 12 0,-1 13-10 0,1 0 10 15,0 9-13-15,-8-3 5 0,4 9 8 16,-3 3-108-16,0 4-15 0,-4-4-2 0,0 10-856 16</inkml:trace>
  <inkml:trace contextRef="#ctx0" brushRef="#br0" timeOffset="-166360.0529">19897 9998 1555 0,'0'0'138'15,"0"0"-110"-15,7 9-28 0,0-2 0 16,3-4 88-16,-3 6 13 0,4-3 3 0,0 7 0 16,-1-7-52-16,1 10-9 0,-1-3-3 0,1 2 0 0,-4-2-24 0,0-4-4 15,0 7-2-15,0-7 0 0,0 7-10 0,-3-7 12 16,-1 1-12-16,-3 5 12 0,-3-2-3 0,-1-4 0 15,4 1 0-15,-7 5 0 0,4-5-1 0,-4 6-8 16,0-4 12-16,-4 4-4 0,-3 3 17 0,0-1 3 16,0-2 1-16,-4 3 0 15,4-3 13-15,-4 2 2 0,1 1 1 0,-1-3 0 0,4-4 10 0,3-2 1 16,1 6 1-16,-1-7 0 0,4 0-18 0,3-2-4 16,4-7-1-16,-3 9 0 0,3-9-25 0,3 3-9 15,5 7 0-15,2-4 9 0,1 3-9 0,3 1 0 16,7-4-10-16,0-3 10 15,4 6-34-15,0-9-1 0,3 10 0 0,4-4 0 16,-4-6-53-16,3 3-10 0,-2 4-2 0,-8-7-977 0</inkml:trace>
  <inkml:trace contextRef="#ctx0" brushRef="#br0" timeOffset="-165576.475">22341 6483 1357 0,'0'0'60'0,"0"0"12"0,0 0-57 0,0 0-15 15,11 6 0-15,0-3 0 0,-1 3 36 0,4 4 4 16,4-7 0-16,0 3 1 0,-1 4-13 0,4-7-2 16,8 3-1-16,-1 3 0 0,7 1-11 0,-3-4-2 0,-7-3-1 0,3-3 0 15,4 0-27-15,-8 0-6 0,1 0-1 0</inkml:trace>
  <inkml:trace contextRef="#ctx0" brushRef="#br0" timeOffset="-165361.703">22338 6947 1209 0,'-49'19'108'0,"34"-13"-87"0,5-3-21 0,-4-3 0 15,-4 6 120-15,7-3 20 0,11-3 4 0,0 0 1 16,0 0-54-16,0 0-11 0,0 0-3 0,8 7 0 16,2-4-65-16,4 3-12 0,7-6 0 0,4-6 0 15,10 3-12-15,4 3 12 0,-4-7-12 0,8 4 12 16,-1-3-10-16,0 3 10 0,8-3-8 0,-1-4 8 15,-3 1-34-15,3 6-2 0,4-4 0 0,4-2-522 16,-4 0-105-16</inkml:trace>
  <inkml:trace contextRef="#ctx0" brushRef="#br0" timeOffset="-165045.31">23626 6376 1152 0,'-11'-12'102'0,"11"12"-82"15,-7-7-20-15,3 7 0 0,-3-6 184 0,-3 6 32 16,3-3 6-16,-4 6 2 0,-3 3-82 0,3 4-16 15,-6-1-3-15,3 7-1 0,-8 3-93 0,5 9-18 16,-1 6-11-16,1 1 12 0,-5 2-12 0,1 7 0 16,4 10 0-16,6-10 0 0,-3-1 0 0,0 5 0 15,0 2 0-15,7-3 0 0,0-3 0 0,7 0 0 0,3-7 0 0,4 7 0 16,4-9 20-16,3-7 1 16,7 0 1-16,0-12 0 0,4-7-35 0,3 1-7 15,4-1-2-15,-4-12 0 0,-3-3 22 0,3-4 0 0,-3-9 0 0,-1 4 0 16,-6-4 0-16,0 0 0 0,-4-6 0 0,-4 0 0 15,-6 6 0-15,3-6 0 0,-4 6 0 0,-3 7 0 16,-3-4 23-16,-4-3 9 0,3 10 1 0,-6-7 1 16,-1 3-3-16,-6-2-1 0,-5 8 0 0,-2-2 0 15,-8 6-30-15,-7-3 0 0,-3 6 0 0,-4 0 0 16,-3 9 0-16,-4 0 0 0,3 7 0 0,-6 3 0 16,6 6-96-16,-3 3-26 15,4 0-5-15</inkml:trace>
  <inkml:trace contextRef="#ctx0" brushRef="#br0" timeOffset="-161334.683">17639 2262 691 0,'-14'9'30'0,"7"-9"7"0,3 10-29 0,4-10-8 0,0 0 0 0,0 0 0 16,0 0 243-16,0 0 47 0,7 6 10 0,0 3 1 16,7-9-231-16,1 4-46 0,2-4-10 0,4 6-2 15,1-12 24-15,6 6 5 16,-4-4 1-16,8-2 0 0,0 3-8 0,0-13-2 0,-1-2 0 0,5 2 0 16,3-3-4-16,-1-15 0 15,1 5-1-15,3-8 0 0,-3-1-2 0,4-3 0 0,-5-3 0 0,5-3 0 16,-8-12-9-16,4 6-1 0,-4-10-1 0,0 0 0 15,-3 0 1-15,-4 7 0 0,-3 3 0 0,0-7 0 16,-4 7-3-16,-3 6-1 0,-4 0 0 0,-4-4 0 16,1 14 10-16,-4-13 3 0,0 9 0 0,-4-9 0 15,1 6-15-15,-4 0-9 0,-4 0 12 0,1 3-12 16,-8 0 12-16,1-2-4 0,-4-1 0 0,-8 6-8 16,1 0 16-16,-3-12-3 0,2 13-1 0,-6-7 0 15,4 6 12-15,-8-6 3 0,4 19 0 0,-8-9 0 16,5 12 1-16,-1-3 1 0,-3 6 0 0,-4 3 0 0,0-3-1 15,0 10 0-15,-7-1 0 0,4 4 0 0,0 6-11 0,-1 10-2 16,1-4-1-16,10 3 0 0,-3 10-14 0,3-3-15 16,-3-7 3-16,3 19 1 0,-3-3 3 0,0 13 0 15,-4-3 0-15,-4 18 0 0,5-6 8 0,6 13-8 16,0 2 8-16,14-8-8 16,1 2-1-16,3 7 0 0,0 6 0 0,-1 3 0 0,5-3 9 0,3-3 0 15,-4 12 0-15,1 22-8 0,3-12 8 0,3 0 0 16,-3-6 0-16,7-4-8 0,-3-15 20 0,3 3 4 15,3-7 0-15,1 4 1 0,3-7-27 0,3-2-6 16,1-4 0-16,-1-3-1 0,1-13 17 0,3 1-10 16,-3-7 10-16,6-3-8 15,1 0-81-15,3-3-16 0,0-6-3 0</inkml:trace>
  <inkml:trace contextRef="#ctx0" brushRef="#br0" timeOffset="-160358.316">18055 2469 345 0,'-7'16'15'0,"7"-16"4"0,0 0-19 0,0 0 0 0,0 0 0 0,0 0 0 15,0 9 308-15,-3 0 57 0,6 1 12 0,1 6 3 16,-1-1-255-16,1 7-50 0,3 6-11 0,3 7-1 15,1 9-17-15,3 0-3 0,0 3-1 0,4 3 0 16,-1-3-20-16,5-6-4 0,-1-1-1 0,3 4 0 16,1 0-7-16,0-9-2 0,10 2 0 0,-3-2 0 15,0 2-8-15,6-2 12 0,8-10-12 0,4 3 12 16,-4-9-12-16,3-3 12 0,0 3-12 0,-3-4 12 16,0-2-3-16,-4-7 0 0,-3 4 0 0,4-1 0 15,-5-9-9-15,1 9 8 0,-7-9-8 0,-4 0 8 16,-3-9-38-16,-1 9-8 15,-2-9-2-15,-8-1-608 0,-4 4-121 0</inkml:trace>
  <inkml:trace contextRef="#ctx0" brushRef="#br0" timeOffset="-160114.6209">18909 3093 748 0,'0'0'33'0,"0"0"7"0,0 0-32 0,0 0-8 16,0 0 0-16,0 0 0 0,0 0 168 0,0 0 32 15,0 0 7-15,0 0 1 0,7 0-107 0,0 6-21 16,4-3-4-16,3 4 0 0,0-4-39 0,7 3-7 15,-3-6-2-15,6 9 0 0,5-9-5 0,2 10-2 16,-2-1 0-16,-1-9 0 0,3 10 1 0,-6-4 0 0,0 3 0 0,0-6 0 16,-8 10-8-16,1-4-2 15,-4 4 0-15,0-7 0 0,-7 7 25 0,0-7 5 16,-3 10 1-16,-4-4 0 0,0 4 17 0,-7 3 4 16,0 0 1-16,-4-1 0 0,-3-2-12 0,-4 12-2 0,1-9-1 15,-8 6 0-15,-3-6-27 0,-1 6-6 16,-6-6-1-16,-4 6 0 15,4-6-36-15,3 6-7 0,-3-3-1 0,0 0-1 16,3-10-191-16,4 4-37 0</inkml:trace>
  <inkml:trace contextRef="#ctx0" brushRef="#br0" timeOffset="-159367.4909">19865 3181 1785 0,'0'15'79'0,"0"-15"17"0,3-6-77 0,1 3-19 0,-4 3 0 0,0 0 0 0,4 0 42 0,6 3 5 16,-3 7 1-16,0 5 0 15,4 4-23-15,3 9-4 0,-4-3-1 0,5 4 0 0,-5 5-32 0,4 4-6 16,-3-4-2-16,-1 4 0 0,-2 3 47 16,-1-4 9-16,0 7 1 0,0 0 1 0,-4-6-26 15,4 2-4-15,-3-2-8 0,-1 0 11 0,1-10-11 0,-1 6 0 16,1-2 0-16,-4-10 8 0,0 3 3 0,0-6 0 16,0-1 0-16,-4-2 0 0,4 0 25 0,-3-7 6 15,-1-6 1-15,4 7 0 0,0-10 16 0,0 0 3 16,0 0 1-16,0 0 0 0,-7-10-4 0,4 1-1 15,3-10 0-15,0-6 0 0,3 6-26 0,1-15-4 16,3-1-2-16,3-2 0 0,5 2-26 0,2-3 0 16,4 1 0-16,4 2 0 0,3 7 0 0,0 3 0 15,1 0 0-15,-1 0 0 0,0 6 0 0,-3 7-9 16,0-4 9-16,3 6 0 0,-7 1-9 0,0-7 9 16,0 7 0-16,0 6-9 0,1-3 9 0,-5 2 0 15,1-2 0-15,0 6-8 16,-4-6-19-16,-4 6-3 0,1 0-1 0,-1 0 0 15,4 0-151-15,-6 0-30 0,-8 0-7 0</inkml:trace>
  <inkml:trace contextRef="#ctx0" brushRef="#br0" timeOffset="-158665.188">20757 3021 576 0,'0'0'25'0,"0"0"6"0,0 0-31 0,0 0 0 0,-3 0 0 0,-1 9 0 0,1-2 191 0,-1 2 32 15,1-9 6-15,-4 9 2 16,3 1-147-16,-3-1-28 0,4 10-7 0,-1-3-1 16,1-1-31-16,-1 7-6 0,8-6-2 0,-4 9 0 0,3-3-9 15,4-6 0-15,0 2 0 0,4 1 8 0,-1-3 6 0,1 0 1 16,0-7 0-16,3 0 0 0,0-5 11 0,0 5 2 16,0-9 1-16,0 0 0 0,0-9 23 0,0-1 5 15,-3-2 1-15,3-4 0 0,-3 0 6 0,-1-6 0 16,-3 0 1-16,0 4 0 0,0-8-7 0,-3 14-2 15,-1-13 0-15,1 6 0 0,-4 3 6 0,0-2 1 16,0 5 0-16,0 0 0 0,-4 1-41 16,-3 3-8-16,0 2-2 0,-3-5 0 0,-1 2-12 0,1 4 0 15,-5 0 8-15,1 3-8 16,0-4-60-16,-3 14-14 0,-1-4-3 0,0-3-676 0,1 12-135 16</inkml:trace>
  <inkml:trace contextRef="#ctx0" brushRef="#br0" timeOffset="-157528.392">20038 3940 705 0,'0'0'31'0,"0"0"7"0,0 0-30 0,0 0-8 15,0 0 0-15,0 0 0 0,0 0 100 0,0 0 18 16,0 0 4-16,0 0 1 0,0 0-45 0,-4 9-9 16,1 0-1-16,-1-2-1 15,4-7-37-15,0 9-7 0,0 7-2 0,0-7 0 0,0 4-21 0,0-4 0 16,0 10 0-16,4-3 0 0,-4 9 0 0,7 0 0 15,-4-3 0-15,1 6 0 0,-1 6 17 0,-3-2-1 16,0-1 0-16,0 1 0 0,0-4 16 0,0 0 4 16,0-3 0-16,0-3 0 0,0 3-4 0,0 0 0 15,4-9 0-15,-4 3 0 0,0-7-9 0,0 4-3 16,0-7 0-16,0 1 0 0,0-4-8 0,0-6-1 16,0 0-1-16,0 0 0 0,0 0-20 0,0 0-4 15,0 0-1-15,0 0-532 16,-4-16-106-16</inkml:trace>
  <inkml:trace contextRef="#ctx0" brushRef="#br0" timeOffset="-154144.463">10982 12852 518 0,'25'0'46'0,"-25"0"-37"0,-11 0-9 0,11 0 0 16,0 0 245-16,0 0 47 0,0 0 10 0,0 0 2 15,-7 3-162-15,7-3-32 0,0 0-6 0,0 0-2 16,0 0-34-16,7 0-8 0,11 0 0 0,3 0-1 0,4-3-16 0,-4-4-3 15,0 1-1-15,11 3 0 16,3-3-14-16,0-4-2 0,-3 7-1 0,3-6 0 0,1-7-22 0,2 7 8 16,-2-1-8-16,-1 1 0 0,-7-7 12 0,7 7-1 15,4-1-1-15,-4-5 0 0,-3 5-10 0,-4 1 0 16,1-1 9-16,-1 1-9 0,-3 0 0 0,-4 2-16 16,-4-2 2-16,5 6 1 15,-8-4-34-15,-4 4-6 0,-3-3-2 0,-3 6-629 16,-4 0-125-16</inkml:trace>
  <inkml:trace contextRef="#ctx0" brushRef="#br0" timeOffset="-153636.44">10922 12667 1497 0,'7'9'66'0,"-7"-9"14"0,-14 6-64 0,7 4-16 0,7-7 0 0,0 6 0 15,-4 7 106-15,1-7 18 0,-1 1 3 0,11-1 1 16,4 1-52-16,0-1-9 0,-15 7-3 0,11-7 0 16,14 0-45-16,-7 1-10 0,-3-1-1 0,0 1-8 15,10-4 0-15,0-3 0 0,7 3-10 0,-7 4 10 16,-3-1 0-16,3 1 0 0,7-1 0 0,-7-3 0 16,-3 4 8-16,3 5 10 0,4-5 2 0,0 2 0 15,-4-2-20-15,-4 5 10 0,-2-5-10 0,2-1 8 16,11 7-8-16,-13-7 10 0,-12 7-10 0,8-4 10 15,3-2 20-15,-7 6 4 0,-11-7 1 0,-3 10 0 16,4-10-35-16,-1 10-17 0,4-10 1 0,-7 7 1 0,-11 3 29 16,4-3 6-16,7-4 0 0,-7 10 1 0,-3-3 4 0,-5-7 1 15,8 10 0-15,0-3 0 0,0 0 3 0,-4-3 1 16,-3 2 0-16,4-5 0 16,6 3-8-16,-3 3-2 0,-4-4 0 0,8-2 0 0,3-4 0 0,0 7 0 15,-8 0 0-15,8-4 0 0,0-6-2 0,4 4-1 16,3-10 0-16,-4 9 0 0,1 1-17 0,3-10 0 15,10 6 8-15,4-3-8 0,1 6 0 0,2-2 0 16,4-4-8-16,11-3 8 0,7 0 0 0,0 0 13 16,0 0-1-16,3 0 0 0,11 0-12 0,-7 0-8 15,0 0 8-15,-1-3-13 0,1-4 13 0,0 7 12 16,-7-3-3-16,3-3 0 0,1 3-9 0,-8-3 8 16,0-4-8-16,0 10 8 0,1-3-8 0,-8-3 0 15,-3 6 9-15,-4 0-9 16,0-7-31-16,0 7-10 0,-3 0-3 0,-4 0-792 0,-4 0-160 0</inkml:trace>
  <inkml:trace contextRef="#ctx0" brushRef="#br0" timeOffset="-152170.519">11310 13783 518 0,'11'-3'46'0,"-11"3"-37"16,-4-6-9-16,4 6 0 15,7-10 200-15,0 4 37 0,-3-4 8 0,-4 10 2 0,0 0-94 0,0 0-18 16,7-3-4-16,-7 3-1 0,-7-6-34 0,7 6-8 16,0 0 0-16,0 0-1 0,-4 9-19 0,1 1-3 15,6 6-1-15,8-1 0 0,3 4 1 0,-7 0 0 16,-11 6 0-16,12-3 0 0,6 3-41 0,-7 0-9 15,-11 3-2-15,4-3 0 0,7 4-13 0,0-4 8 16,0-7-8-16,4 11 0 0,-1-11 0 0,-6 1 8 16,3 6-8-16,-7-6 0 15,-7-3-19-15,7-7-6 0,11 7-2 0,-8-7 0 16,-6-5-125-16,3-4-24 0,7 0-6 0,0-10-798 0</inkml:trace>
  <inkml:trace contextRef="#ctx0" brushRef="#br0" timeOffset="-151871.6589">11652 13905 806 0,'-3'3'72'0,"3"-3"-58"16,0 0-14-16,0 0 0 0,0 0 216 0,-7 0 41 0,0 7 8 0,7-7 2 15,0 0-129-15,-7 3-26 0,-8 3-4 0,5-3-2 16,3-3-33-16,7 0-6 0,-7 6-2 0,-7-2 0 16,-8 2 0-16,8 0 0 0,4-3 0 0,-8-3 0 15,-7 7-13-15,8-4-2 0,13-3-1 0,-6 0 0 16,-4 6-20-16,3-6-4 0,4 0-1 0,7 0 0 15,0 0-24-15,-4 3 0 0,-6-3 0 0,6 0 0 16,4 0 39-16,0 0 2 0,-3 6 1 0,3-6 0 16,0 0-32-16,0 0-10 0,0 0 0 0,0 0 0 0,0 0 0 0,7 3 0 15,14 7 0-15,-7-4 0 0,-3-6-10 0,6 10 10 16,12-1-10-16,-1-3 10 0,-4-3 0 0,5 4 0 16,-5-4-8-16,1 6 8 0,0-9-15 0,-4 6 0 15,0-2 0-15,-3 2 0 16,-1-6-54-16,1 6-11 0,-7-3-3 0,3-3-741 15,0 0-148-15</inkml:trace>
  <inkml:trace contextRef="#ctx0" brushRef="#br0" timeOffset="-150981.8829">12400 12651 1958 0,'0'0'87'0,"0"0"17"0,0 0-83 0,0 0-21 0,-3 0 0 0,3 0 0 15,0 0 158-15,0 0 27 0,0 0 6 0,0 0 1 16,0 0-104-16,0 0-20 0,0 0-4 0,0 0 0 16,0 0-51-16,0 0-13 0,7 6 0 0,0 4 0 15,0 8 23-15,0 1-1 0,3 0 0 0,5 6 0 16,-1 3-22-16,0 7 0 0,0-10 0 0,-4 13 0 15,5-4 0-15,-5 1 0 0,1-7 0 0,-1 6 0 16,-3 4 0-16,0-4 0 0,4 4 0 0,-7-4-8 16,-1-5 8-16,-3 5 0 0,4-9 0 0,3 4 0 15,-4-11 0-15,-3 7 0 0,0-9 0 0,0-3 0 16,0-4-14-16,0 0-4 0,-3-2-1 16,3-7 0-16,0 0 35 0,0 0 6 0,-7 0 2 0,0 0 0 15,-1-10-39-15,-2 4-7 0,3-13-2 0,0 0 0 16,0 4 71-16,7-13 13 0,-4-1 4 0,4 1 0 15,0-3-74-15,4 2-14 0,3-5-4 0,3 6 0 16,1 3 28-16,3-4-8 0,0 1 8 0,4 3 0 0,3 6 0 0,-3-6-10 16,-1 3 10-16,4-3 0 0,1 0-10 0,-5 0 10 15,1 3-8-15,3-3 8 0,0 6-12 0,-3 0 4 16,3-6 0-16,-3 10 0 0,-1-4-2 0,4 6 0 16,-6-2 0-16,2-1 0 0,-3 6-1 0,0 1 0 15,1 0 0-15,-5 6 0 0,1-4-5 0,-1 7-2 16,-3-6 0-16,0 3 0 15,-3 3-20-15,-4 0-4 0,0 0-1 0,0 0-763 0,0 0-153 0</inkml:trace>
  <inkml:trace contextRef="#ctx0" brushRef="#br0" timeOffset="-150234.903">13025 11955 518 0,'0'0'46'0,"0"0"-37"0,0 0-9 0,0 0 0 0,0 0 271 0,0 0 52 16,0 0 10-16,0 0 3 0,-4 6-167 0,1 3-33 15,-1 1-6-15,0-1-2 0,4 7-54 0,4-4-11 16,-4 10-3-16,4 0 0 0,-1 3-44 0,1 4-16 16,3-1 9-16,0 6-9 0,3 1 10 0,-6-1-10 15,3-5 12-15,-4 5-12 0,-3-6 8 0,4 1-8 16,-1-4 0-16,4 3 0 0,-3-6 0 0,0-3 0 15,-1-7 0-15,4 4-9 16,0-7-133-16,0 1-26 0,-3-1-6 0</inkml:trace>
  <inkml:trace contextRef="#ctx0" brushRef="#br0" timeOffset="-149933.1859">13399 12105 748 0,'0'0'67'0,"0"0"-54"0,0 0-13 0,0 0 0 16,0 0 224-16,-4 10 43 15,-3-4 8-15,0-3 1 0,0 6-120 0,0-2-24 0,0 2-4 0,-4 1-2 16,-3-1-34-16,3 0-8 0,1 1 0 0,-4-4-1 16,-4 3-15-16,4 1-2 0,0 6-1 0,0-7 0 15,0 0-15-15,0 1-3 0,-1-1-1 0,12 1 0 16,13-1-14-16,-10-3-4 0,-21-3 0 0,4 7 0 16,6-4-10-16,4-3-2 0,0 3-1 0,0 1 0 15,3-4-2-15,1 6 0 0,3-9 0 0,0 0 0 0,-4 7-13 0,4-4 11 16,0-3-11-16,4 9 10 0,3-3-10 0,0-2 0 15,4 5 0-15,-1-3-11 0,4 0 11 0,4-2 0 16,-4 5-9-16,7 0 9 0,-3-2 0 0,-1-4 0 16,1 3 0-16,0 4 0 0,-4-4-16 0,0-3 4 15,0-3 0-15,0 0 1 16,-3 6-104-16,3-6-21 0,0 0-4 0,-3 0-678 16,-1 0-136-16</inkml:trace>
  <inkml:trace contextRef="#ctx0" brushRef="#br0" timeOffset="-149652.019">13737 12754 2419 0,'0'0'53'0,"7"4"11"0,14-4 3 0,-6 6 1 16,-8-6-55-16,-7 0-13 0,-15 3 0 0,5-3 0 16,3 0 54-16,7 0 8 0,-7 0 2 0,7 0 0 0,-4 0-34 0,4 0-6 15,-7 0-2-15,7 0-1222 16</inkml:trace>
  <inkml:trace contextRef="#ctx0" brushRef="#br0" timeOffset="-145614.627">14446 12328 1094 0,'0'0'97'0,"0"0"-77"16,-3-3-20-16,-4-4 0 0,7 7 238 0,0 0 44 16,0 0 9-16,0 0 1 0,0 0-149 0,0 0-31 15,-7 7-5-15,0 2-2 0,3 4-56 0,1 6-11 16,-1 2-2-16,4 8-1 0,0-1-22 0,0 6-4 15,4 4-1-15,-1 6 0 16,-3 0-8-16,4 9 12 0,6-6-12 0,-3 3 12 0,4-3 0 0,-4-3 1 16,0 3 0-16,-4 7 0 0,8-10-3 0,-7-1-1 15,-1 1 0-15,4 0 0 0,-3 0-9 0,-1-9 8 16,1-4-8-16,-1 4 8 0,1-17-8 0,-1 7 0 16,1-6 0-16,-4 0-11 0,0-10-5 0,3 4 0 15,-3-10-1-15,0-3 0 0,0 0-6 0,0 0-1 16,0 0 0-16,-3-3 0 15,3-13-28-15,-4 1-7 0,1-7-1 0,-1-10-684 0,1-5-138 16</inkml:trace>
  <inkml:trace contextRef="#ctx0" brushRef="#br0" timeOffset="-144957.039">14432 12425 403 0,'-10'-6'17'0,"10"6"5"0,-4-3-22 0,1-7 0 0,-1 4 0 0,4-3 0 16,0 9 352-16,0 0 65 0,-4-10 14 0,4 4 2 15,0 6-256-15,0 0-51 0,4-9-10 0,0-1-3 16,-1 7-29-16,1-3-5 0,3-4-2 0,0 7 0 16,0-3-59-16,3-4-18 0,-6 10 8 0,6-6-8 15,-3 3 16-15,1 3 0 0,-1 0-1 0,0-6 0 0,3 6-6 0,-3 0-1 16,0-3 0-16,-7 3 0 16,7 3-8-16,4-3 0 0,0-3 0 0,-4 3 8 15,3 0-28-15,1 0-7 0,-1 0-1 0,4 0 0 16,1 0 46-16,-5 0 9 0,1 3 1 0,-1-3 1 0,1 0-21 0,0 6-8 15,-4-6 0-15,3 9 0 0,1-9 8 0,-4 10-8 16,-4-4 0-16,1 4 9 0,-4-10-9 0,7 3 0 16,-7-3-10-16,3 9 10 0,-3 1 0 0,0-10 0 15,0 0-8-15,0 0 8 0,4 6 0 0,-4-6 0 16,0 0 0-16,0 0 0 0,0 0 0 0,0 0 10 16,0 0-10-16,0 0 12 0,0 0 0 0,0 0 0 15,0 0 0-15,0 0 0 0,0 0-3 0,-7 0 0 16,0 3 0-16,0 3 0 0,0 0-9 15,0-2 0-15,0-4 0 0,-4 9 0 0,0 0 0 0,4 1-12 16,0-4 0-16,-3 4 1 0,-1-1 0 0,4 0 0 16,0 1 0-16,0-1 0 0,0 1 11 0,0-4-12 15,-4 3 12-15,1 1-12 16,3-1-13-16,-4 0-3 0,1 1-1 0,-1-1 0 0,4 7 29 0,-4-7 0 0,-3 1 0 16,4-1 0-16,-8 1 20 0,7-4 9 0,1 3 3 0,-1-2 0 15,1-4-24-15,-1 3-8 0,0-3 0 0,4-3 9 16,7 0 0-16,-7 6 0 0,0-6 0 0,7 0 0 15,0 0-1-15,0 0 0 0,0 0 0 0,0 0 0 16,0 0-8-16,0 0 0 0,0 0 0 0,0 0 0 16,0 0 0-16,0 0 8 0,7 3-8 0,0 4 0 15,4-4 0-15,0 3 0 0,3-3 8 0,0 4-8 16,3 2 0-16,-2 0 0 0,6-2 0 0,-4 2 0 16,5 4 0-16,-1-7 8 0,0 10-8 0,4-4 0 15,-4 4 0-15,3-7 0 0,-2 10 0 0,-1-3 0 0,3-4 8 16,-2-2-8-16,-8 5 8 0,3-5-8 0,1-1 0 15,-4 7 0-15,0-13 0 0,-3 13 0 16,-1-7-20-16,1-3-5 0,-4 4-2 0,0-7 0 16,0 6-93-16,-3-2-18 0,-1 2-4 0</inkml:trace>
  <inkml:trace contextRef="#ctx0" brushRef="#br0" timeOffset="-143985.9289">15057 12783 748 0,'0'0'67'0,"0"0"-54"16,0 0-13-16,0 0 0 0,0 0 220 0,0 0 42 15,0 0 8-15,3 9 2 0,4-3-120 0,-3 4-23 0,-4 2-5 16,3 4 0-16,4 0-65 0,-3 2-13 0,-1 1-2 0,1 6-1 16,-1-3-24-16,4 3-5 0,-3 4-1 15,3-4 0-15,-3 0 0 0,-1-3 0 16,1 3 0-16,-1 0 0 15,4-6-61-15,-3-1-13 0,-1 1-3 0,1-3 0 16,-1-7-30-16,4 1-6 0,-3-1-2 0,-4-9-486 0,0 0-96 0</inkml:trace>
  <inkml:trace contextRef="#ctx0" brushRef="#br0" timeOffset="-143727.216">15300 12783 633 0,'0'0'28'0,"0"0"6"0,0 0-34 0,0 0 0 16,-7 6 0-16,-4-3 0 0,4 6 283 0,0-2 49 15,-3-4 11-15,3 6 1 0,-4 1-206 0,4-4-42 16,-4 3-8-16,1 1-1 0,-1-1-24 0,-10 10-5 16,7-3-1-16,7-10 0 0,0-3 12 0,3 6 3 15,-6-2 0-15,6-4 0 0,1 3-44 0,-1-3-8 16,-3 7-1-16,7-10-1 0,0 0 22 0,0 6 5 16,0-6 1-16,0 3 0 0,0-3-46 0,4 13 0 15,-1-10-10-15,8 6 2 0,-4-3 8 0,7-2 0 16,0 5 0-16,4-3 0 0,-4-3 0 0,3 10-8 15,-3-10 8-15,8 6 0 0,-5-2-12 0,4-4 2 16,-3 6 1-16,0-2 0 16,3-4-145-16,-3 3-29 0</inkml:trace>
  <inkml:trace contextRef="#ctx0" brushRef="#br0" timeOffset="-138906.441">13324 16442 979 0,'0'0'43'0,"0"0"9"0,0 0-41 0,0 0-11 0,0 0 0 0,-7-3 0 16,7 3 155-16,-3 0 29 0,-4-6 5 0,7 6 2 16,0 0-91-16,0 0-17 0,-4 0-4 0,4 0-1 15,0 0-30-15,0 0-7 0,0 0-1 0,0 0 0 16,0 0-21-16,0 0-5 0,0 0-1 0,0 0 0 16,0 0-13-16,0 0 0 0,0 0 0 0,0 0 0 15,0 0 0-15,0 0 0 0,0 0 0 0,4 0 0 0,6-10 0 0,-3 10 0 16,4 0 0-16,0-6 0 0,-1 6 0 0,4 0 0 15,0-3 0-15,1 3 0 0,-1 0 0 0,0 0 0 16,10 0 0-16,1 0 0 0,3 0 0 0,1 3 0 16,-5-3 0-16,4 0 0 0,4 0 0 0,-4 0 0 15,4 6 0-15,0-6 0 0,3-6 0 0,-3 6 0 16,0 0 0-16,3 0 0 0,-7-3 0 0,8-3 0 16,-5 2 0-16,8-2 0 0,-4-3 0 0,1-1 0 15,-1 1 0-15,0 0 0 0,4 2 0 0,0-2 0 16,0-1 0-16,3 1 0 0,-3 6 0 15,0-3 0-15,-4-4 0 0,0 10 0 0,0-6 8 0,1 6-8 16,-1 0 0-16,7 0 0 0,-6 0 11 0,6-3-11 16,-3 3 12-16,-1-6-12 0,5 6 15 0,-4-4-4 0,-1-2-1 15,1-3 0-15,-3 6 2 0,-1-4 1 16,0-2 0-16,4 3 0 0,-4-4-5 0,4 7 0 0,-4-6-8 0,4 2 12 16,3-2-4-16,1 6-8 0,-4-3 11 0,3-1-11 15,-3 4 12-15,-4-3-4 0,0 6 0 0,0 0-8 16,-3 0 12-16,0 0-4 0,0 0 0 0,-1 0-8 15,-2 0 19-15,-1 0-3 0,0 0-1 0,-3 0 0 16,0 0-3-16,-1 0 0 0,-3 0 0 0,-3 0 0 16,3 0-4-16,-3 0 0 0,-4 0-8 0,0-3 12 15,-3 3-12-15,-1 0 11 0,-3-6-11 0,4 6 10 16,-4 0-10-16,0 0 0 0,0-4 0 0,0 4 0 16,-7 0-42-16,7 0-4 0,4 0-1 15,3 0 0-15,-4 4-151 16,1 2-30-16</inkml:trace>
  <inkml:trace contextRef="#ctx0" brushRef="#br0" timeOffset="-134244.6509">20493 13924 1209 0,'0'0'108'0,"-7"-6"-87"15,3 3-21-15,-3-4 0 0,4-2 222 0,-4 9 40 16,-4-9 8-16,0 9 2 0,1-10-141 0,-4 4-28 16,-4 6-6-16,4-10-1 0,-4 10-52 0,1-3-12 15,-1 3-1-15,-3-6-1 0,3 6-18 0,-3 6-3 16,4-6-1-16,-1 3 0 0,0-3-8 0,1 10 0 16,2-4 0-16,1 4 0 0,0-1 0 0,0 0-9 15,0-2 9-15,3 2-13 0,1 0 13 0,3 7-12 16,-4-3 12-16,8-4-12 0,-1 0 12 0,4 7-11 15,4-6 11-15,-1-1-10 0,8 0 18 0,-1 1 3 16,5-1 1-16,2-3 0 16,1 4-33-16,6-1-7 0,5 1 0 0,-5-1-1 0,1-3 19 0,3 4 10 0,-3-7-10 15,3 6 10-15,-3 4-16 0,0-4 2 16,-1 1 1-16,-3 2 0 0,-3-2-3 0,0 5-1 0,-1 4 0 16,-2-3 0-1,-5 3-16-15,1-1-3 0,-4 1-1 0,0 6 0 0,0-6 19 0,-7 0 4 0,0 6 1 0,0-6 0 16,-7-3 13-16,0 2 0 0,0-2 0 0,-4-3 0 15,-3-4 0-15,0 7 0 0,0-7 12 0,-4 0-12 16,4-2 42-16,-7-7 2 0,3 0 0 0,-3 0 0 16,0-7-4-16,0-2-1 0,0 0 0 0,-1-1 0 15,5-5-11-15,3-4-3 0,0 0 0 0,3 3 0 16,7-3-25-16,-3-6 0 0,7 7 0 0,4-11 0 16,3 11 0-16,0-8 0 0,7 1 0 0,0 7 0 0,4-1 0 15,-1 0 0-15,-2 3 0 0,6-3 0 16,0 10-30-16,-3-10-8 0,6 10-2 0,-3-1 0 15,-3 1-148-15,3 0-31 0,0-7-5 16</inkml:trace>
  <inkml:trace contextRef="#ctx0" brushRef="#br0" timeOffset="-134070.0839">20892 13980 460 0,'3'19'41'0,"-3"-19"-33"15,7 7-8-15,4-1 0 0,-4-3 263 0,3-3 50 16,-3 6 11-16,4-3 1 0,3-3-175 0,-3 0-35 15,3 0-7-15,0 0-2 0,-4 0-47 0,8-3-10 16,0-3-1-16,-1 6-1 0,1-3-26 0,0-3-5 0,-1-1 0 0,1 4-1 16,-4-3-15-16,4 3 0 0,-1-4 0 0,1-2 0 31,-4 6-161-31,0-3-29 0</inkml:trace>
  <inkml:trace contextRef="#ctx0" brushRef="#br0" timeOffset="-133882.146">21019 13676 1987 0,'-15'10'88'0,"15"-10"18"16,0 0-85-16,-3 6-21 0,-4-3 0 0,3 7 0 15,1 5 100-15,-1 1 15 0,4 6 3 0,0 0 1 16,0 0-63-16,4 9-13 0,-1 0-3 0,1 4 0 0,3 9-13 0,-4-7-3 16,4 7-1-16,4 10 0 15,-4-1-11-15,0 0-3 0,0 1 0 0,0-1 0 0,4-9-9 16,-1 0 0-16,1-10 0 0,3-2-797 15,0-1-152-15</inkml:trace>
  <inkml:trace contextRef="#ctx0" brushRef="#br0" timeOffset="-133175.5839">21749 13648 1882 0,'0'0'84'0,"0"0"16"0,10 0-80 0,-10 0-20 16,0 0 0-16,0 0 0 0,11 0 72 0,0 0 11 16,-11 0 1-16,0 0 1 0,10 0-17 0,4 0-3 15,0 0-1-15,-3 3 0 0,-1 3-51 0,8-6-13 16,3 10 0-16,-3-10 0 0,-4 9 0 0,0 1 0 15,4-1 0-15,-4-3 0 0,0 10 0 0,0-3 0 16,-7 2 0-16,0-2 0 0,4 9 0 0,-1-3 0 16,-10-1 0-16,0 1 0 0,0 6 15 0,-3-6 0 15,-1 0 0-15,-3 6 0 0,-3 3-29 0,-1-3-6 16,1-6 0-16,-5 9-1 0,-6-9 13 0,7-3 8 0,4 3-10 0,-5-1 10 16,-2-8 12-16,3 6 9 0,3-7 2 15,4 0 0-15,0 1 20 0,0-4 4 16,-4-3 1-16,11-3 0 0,0 0-12 0,0 0-3 0,0 0 0 0,0 0 0 15,7 0-33-15,4 6 0 16,0-6 0-16,-1 0 0 0,-3 0 0 0,7 0 0 0,11 0-8 0,-7 0 8 16,-4 0 0-16,7 0 0 0,4-6 0 0,-1 6 0 15,-2 0-36 1,-1-3-2-16,-4-3 0 0,8-4 0 0,3 1-145 0,0 0-29 16,-6-1-5-16</inkml:trace>
  <inkml:trace contextRef="#ctx0" brushRef="#br0" timeOffset="-132997.316">22338 13883 806 0,'14'7'72'0,"-3"-7"-58"16,-11 0-14-16,7 0 0 0,10 0 225 0,-3 0 43 15,-3 0 8-15,3-7 1 0,0 4-161 0,0-3-32 16,4 6-6-16,0-10-2 0,-8 7-42 0,4-3-9 16,7-3-1-16,1 5-1 0,-5-2-12 0,1-3-3 15,0 3 0-15,-1 2 0 0,4-2-8 0,-3-3 0 16,-4 6-12-16,0-4 12 15,14-2-150-15,-10 9-22 0</inkml:trace>
  <inkml:trace contextRef="#ctx0" brushRef="#br0" timeOffset="-132827.573">22525 13551 2188 0,'0'0'48'0,"0"0"11"0,-7 0 1 0,7 0 1 0,0 0-49 0,0 0-12 0,0 0 0 0,-7 9 0 16,0 7 105-16,3-4 19 0,4 4 3 0,0 12 1 15,-3-3-97-15,6 13-19 0,4 6-4 0,0 0-8 16,0 0 0-16,0 3 0 0,0-3-10 0,4 9 10 16,3-9 0-16,-3 0 0 0,-8 0 0 0,8 0 0 15,3-7-181-15,-3-2-29 0,3 21-6 16,-7-24 0-16</inkml:trace>
  <inkml:trace contextRef="#ctx0" brushRef="#br0" timeOffset="-131772.293">23456 13664 1728 0,'0'0'38'0,"-7"0"8"0,0 0 2 0,4-7 0 0,-8 7-39 0,4-6-9 16,0 3 0-16,0-3 0 16,0 6 110-16,-4-10 20 0,1 10 4 0,-1-3 1 0,0 3-73 0,-3 0-14 15,0 0-4-15,4 3 0 0,-1-3-24 0,0 10-6 16,1-4-1-16,3 13 0 0,0-3-4 0,7 2-1 16,0 11 0-16,7-1 0 0,-4 6-8 0,1-5 0 15,3 5-10-15,4-6 10 0,-1 4-9 0,1-4 9 16,3-9-8-16,0 6 8 0,4-6 0 0,-1-1 0 15,-6-8 0-15,3-1 0 0,4-9 0 0,-1 6 0 16,-3-12 0-16,0 3-8 0,0-13 8 0,-3-2 0 16,0 2 10-16,-4-3-10 0,0 0 14 0,0-6-3 15,-4 6-1-15,-3 1 0 0,0-1 7 0,0 0 2 16,0 3 0-16,-3-3 0 0,-1 10-5 0,-3-7-1 16,-3 7 0-16,3 0 0 0,-4-1-3 0,0 4-1 15,-3-4 0-15,4 10 0 16,-1 0-49-16,1 0-11 0,3 7-1 0,-1 2-691 0,5 1-137 0</inkml:trace>
  <inkml:trace contextRef="#ctx0" brushRef="#br0" timeOffset="-131623.079">23657 14106 1497 0,'0'0'66'0,"7"6"14"0,-3 4-64 0,3-1-16 0,-7-9 0 0,7 6 0 15,-7-6 53-15,7 3 7 0,-7-3 2 0,7 0-543 16,-3-9-109-16</inkml:trace>
  <inkml:trace contextRef="#ctx0" brushRef="#br0" timeOffset="-131354.513">23816 13469 2030 0,'4'10'44'0,"-1"-1"10"0,-3 1 2 0,4 5 1 0,3-2-45 0,-4 2-12 16,1 1 0-16,-1 3 0 0,4 0 68 0,4 0 11 15,-1-1 2-15,5 7 1 0,2 4-54 0,1-10-10 16,3 6-2-16,0-7-1 0,4-2-15 0,-4 0 0 16,0-4 0-16,7 4 0 0,-10-13 9 0,3 7-9 15,0-4 8-15,-3 3-8 0,-4 1 0 0,0-1 8 16,0-3-8-16,-3 4 0 0,0-1 0 0,-4 1 0 16,-4 8 0-16,-3-2 0 0,4-7 0 0,-4 17 0 0,-4-8 0 15,-3 1 0-15,0 0-16 0,-4 6-1 16,1-6-1-16,-4 0 0 15,-4-1-20-15,0-2-4 0,-6 3-1 0,3-10 0 16,-4 7-33-16,-3-13-6 0,3 3-2 0,-3-6 0 16,0-6-50-16,3-6-10 0</inkml:trace>
  <inkml:trace contextRef="#ctx0" brushRef="#br0" timeOffset="-131215.378">23851 13469 1515 0,'0'0'67'0,"7"0"14"16,7-6-65-16,4-3-16 0,0 6 0 0,3-7 0 0,-3 1 102 0,3 2 17 15,3-2 3-15,1 3 1 0,-4-4-39 0,4 7-8 16,-4-3-2-16,4-3 0 0,-4 5-74 0,0-2 0 16,0-3-9-16,4 2-644 15,0-2-129-15</inkml:trace>
  <inkml:trace contextRef="#ctx0" brushRef="#br0" timeOffset="-130916.502">25065 13382 691 0,'-7'6'61'0,"7"-6"-49"0,0 0-12 0,0 0 0 16,0 0 284-16,0 0 55 16,0 0 10-16,0 0 3 0,10 9-282 0,1-6-56 0,7-3-14 0,-1 7 0 15,4-7 40-15,1 0 6 0,2-7 1 0,-3 7 0 16,4-3-35-16,0-3-12 0,0 3 9 0,6-3-9 31,-6-4-21-31,3 7-10 0,-7-3-1 0,4-4-583 0,-7 4-116 0</inkml:trace>
  <inkml:trace contextRef="#ctx0" brushRef="#br0" timeOffset="-130711.522">25178 13667 288 0,'-14'16'25'16,"10"-13"-25"-16,-3 3 0 0,4-3 0 0,3-3 303 0,-4 6 55 16,4-6 11-16,0 0 3 0,0 0-224 0,4 4-45 15,-1 2-9-15,4 0-2 0,4-3-64 0,6 3-12 16,-3-2-4-16,8-4 0 0,-1 6-12 0,3-6-16 15,5-6 3-15,6 6 1 0,-7 0 22 0,7-4 5 16,1-2 1-16,-1-3-903 0</inkml:trace>
  <inkml:trace contextRef="#ctx0" brushRef="#br0" timeOffset="-130528.272">26091 13084 748 0,'-21'0'67'0,"18"0"-54"0,-4 0-13 0,0 0 0 16,0 3 356-16,0-3 69 0,-1 9 14 0,1-3 2 16,0 7-275-16,0 3-55 0,0 9-11 0,0 3-3 15,0 10-86-15,4-4-11 0,-1 4-16 0,1 6 4 16,-1 0 61-16,1-7 12 0,6 7 3 0,-3 6 0 16,0-3-81-16,0-3-16 0,7 0-3 0,-7 3-1 15,4-6-95 1,-1-13-18-16,8 0-4 0,-1-9-912 0</inkml:trace>
  <inkml:trace contextRef="#ctx0" brushRef="#br0" timeOffset="-130275.266">26250 13353 1562 0,'0'0'69'0,"0"0"15"0,0 0-68 0,-7 0-16 16,0 3 0-16,0 10 0 0,4-4 78 0,3 4 12 16,-4 6 2-16,4 3 1 0,4 0-51 0,-1-4-10 15,4 8-3-15,0-1 0 0,7-7 1 0,-3 1 0 16,3 0 0-16,4-10 0 0,-1-2-1 0,1-7 0 15,0 0 0-15,-1-7 0 0,-3 4-4 0,4-12-1 16,0 5 0-16,-1-9 0 0,-6-6 8 0,-1 7 0 16,-3-1 1-16,4-6 0 0,-4 6 25 0,0 0 5 15,-7 0 1-15,7 0 0 0,-10-3-40 0,-1 10-7 16,-3-7-1-16,0 3-1 0,-4 1-3 0,4-4-1 16,-3 10 0-16,-1-1 0 15,-3 1-30-15,0-1-5 0,7 10-2 0,-4 0 0 16,1 0-170-16,-1 10-33 0</inkml:trace>
  <inkml:trace contextRef="#ctx0" brushRef="#br0" timeOffset="-130129.973">26674 13764 1951 0,'21'16'86'0,"-11"-7"18"0,1 1-83 0,3 2-21 0,0-6 0 0,-3 4 0 16,-1-1 100-16,-3 1 15 0,0-10 3 0,0 6 1 15,-7-6-87-15,0 0-16 0,4-6-4 0,3 2-1 16,-3-11-60-16,-1-1-12 0,1-12-3 0,3 3-614 15,-4-3-123-15</inkml:trace>
  <inkml:trace contextRef="#ctx0" brushRef="#br0" timeOffset="-129861.522">27019 13043 1479 0,'0'19'65'0,"0"-13"15"0,0 3-64 0,0 10-16 15,4 0 0-15,-1 6 0 0,1 0 109 0,-1 3 19 16,8 7 4-16,-4-7 1 0,-3 7-55 0,3-7-11 15,3 0-3-15,1-3 0 0,3 0 0 0,4-12 0 16,-1 9 0-16,1-10 0 0,3 4-51 0,0-4-13 16,0 4 0-16,0-6 0 0,1-1 0 0,-5 0 0 15,1 1 0-15,-4 5 0 0,0-5 0 0,0-1 0 16,-3 7 0-16,-1-4 0 0,-6 4 0 0,3 3 0 16,-3 0 0-16,-4 6 0 0,-4 3 0 0,0-3 0 15,-3 3 0-15,-3-2 0 16,3 2-48-16,-4-3-13 0,-3 0-3 0,0-3 0 15,-4-6-66-15,1 2-14 0,-4 1-2 0,-4-9-680 0</inkml:trace>
  <inkml:trace contextRef="#ctx0" brushRef="#br0" timeOffset="-129695.472">26959 13071 806 0,'7'-3'72'0,"4"-3"-58"0,3 6-14 0,4-10 0 15,-4 10 296-15,3-3 56 0,5-3 11 0,-1 3 2 16,0-4-226-16,4 4-46 0,3-3-9 0,-3 6-1 16,3-3-23-16,-4-3-4 0,1-1 0 0,0 4-1 15,0-3-88-15,-1 3-18 0,1-7-3 0,7 1-1054 16</inkml:trace>
  <inkml:trace contextRef="#ctx0" brushRef="#br0" timeOffset="-123816.14">25862 14300 1670 0,'-7'7'148'0,"7"-7"-118"0,0 0-30 0,0 0 0 16,0 0 45-16,0 0 3 0,0 0 1 0,0 0 0 15,0 0-16-15,0 0-3 0,0 0-1 0,11 3 0 16,-1 3-18-16,4-3-11 0,8 7 12 0,-1-10-12 15,0 6 12-15,7 3-12 0,0-9 12 0,4 10-12 16,-4-10 12-16,11 6-12 0,0-6 12 0,3 0-12 16,1 0 13-16,2-6-4 0,5-1-1 0,3 4 0 15,-4-6 5-15,8-1 1 0,-5-5 0 0,8 5 0 16,-7-8 10-16,0 8 1 0,0-6 1 0,0 7 0 0,0-7-26 16,-4 4 0-16,-3 2 0 0,4 1 0 15,-1 0 0-15,-3 2 0 0,0-2 0 0,0 3 0 0,-8 2 16 0,-2-2-1 16,-1 3-1-16,-3-3 0 0,-4 6-22 15,0-3-5-15,-3-4-1 0,-4 4 0 0,0-3 33 0,-3 6 6 16,-4-3 2-16,-3-3 0 16,-1 6-49-16,-10 0-10 0,0 0-1 0,0 0-624 15,0 0-125-15</inkml:trace>
  <inkml:trace contextRef="#ctx0" brushRef="#br0" timeOffset="-123464.276">25901 14799 1497 0,'0'0'66'0,"0"0"14"0,0 0-64 0,0 0-16 0,0 0 0 0,0 0 0 15,0 0 15-15,3-6-1 0,1-4 0 0,7 7 0 16,-1-6 29-16,8 2 5 0,-1-2 2 0,5 0 0 15,2 2-50-15,8-2-24 0,3 6 3 0,8-3 0 16,6 2 21-16,0-2 16 0,-3 3-2 0,11-3-1 16,-8-4 15-16,8 4 4 0,-1 3 0 0,8-7 0 15,-4 4 8-15,-1-3 1 0,1-1 1 0,0 1 0 16,0 0 2-16,-3-1 1 0,3 1 0 0,3-7 0 0,-3 4-18 16,0-4-4-16,-3 0-1 0,-1 7 0 0,-6-1-22 15,-1 1 0-15,-3 0 0 0,3-1-12 0,-3 4 29 0,-4 3 6 16,1-4 1-16,-1-2 0 0,-7 0-39 15,-3 2-7-15,-4 4-2 0,1-3 0 0,-8-3 36 0,0 9 6 16,-7-4 2-16,4-2 0 16,-8 6-186-16,-3-3-37 0,-7 3-7 0</inkml:trace>
  <inkml:trace contextRef="#ctx0" brushRef="#br0" timeOffset="-123095.527">25876 14837 921 0,'0'0'40'0,"0"0"10"0,0 0-40 0,0 0-10 0,0 0 0 0,0 0 0 15,0 0 87-15,0 0 15 0,4-4 3 0,3-5 1 16,0-7-24-16,7 7-5 0,7 0-1 0,7-7 0 15,1 6-21-15,6-8-5 0,4 2-1 0,10 7 0 16,4-10-15-16,3 9-3 0,1-5-1 0,6-4 0 16,1 0-1-16,3 0 0 0,3 0 0 0,1-6 0 15,-7 6 3-15,3-6 0 0,0 7 0 0,3-1 0 16,-3-6 0-16,4 0 1 0,-8 3 0 0,4-10 0 0,-7 13-2 16,-3-9-1-16,-4 3 0 0,3 3 0 15,-3-3-10-15,-4 0-1 0,1 6-1 0,-4 0 0 0,-1 4-7 16,-6-4-2-16,0 3 0 0,-4 7 0 0,-3-1-9 15,-4 1 10-15,-7 6-10 0,1-3 10 0,-5-4-10 16,-3 10 0-16,-3-6 0 0,0 3 0 16,-8-4-114-16,-3 7-22 0,0 0-4 0,-3-3-794 15</inkml:trace>
  <inkml:trace contextRef="#ctx0" brushRef="#br0" timeOffset="-122733.722">26024 14576 1324 0,'0'0'118'0,"0"0"-94"0,0 0-24 0,0 0 0 16,0 0-8-16,0 0-7 0,7-6-1 0,1 3 0 15,2-3 64-15,4-4 13 0,4 7 3 0,3-3 0 16,0-4-34-16,7 1-6 0,1 3-2 0,6 3 0 15,4-4-6-15,3 4 0 0,4-3-1 0,7 3 0 16,-4-4 9-16,8-2 3 0,3 0 0 0,3 2 0 16,-3-2-13-16,0 6-2 0,-7-3-1 0,3-4 0 15,1 1-11-15,-8-1-16 0,1 1 4 0,3 0 1 16,-4-7 60-16,-3 6 12 0,-4 1 3 0,-3-10 0 16,0 10-52-16,-4-7-12 0,-3 7 0 0,0-10 0 15,-8 10 0-15,-3-1 0 0,4-6 0 0,-4 7 0 0,-3 0 34 16,-4-1 4-16,-3 1 1 0,-4 3 0 15,-4-4-62-15,-3 10-12 0,0 0-2 0,-7 0-562 16,-3-3-112-16</inkml:trace>
  <inkml:trace contextRef="#ctx0" brushRef="#br0" timeOffset="-122422.747">26024 14623 1152 0,'0'0'51'0,"0"0"10"0,0 0-49 0,7 0-12 0,8 0 0 0,2-3 0 15,8-3 0-15,3 3 0 0,7-4 0 0,4-2 0 16,4 9 37-16,-1-9 2 0,7 6 0 0,8-10 0 16,-4 4 9-16,3 5 3 0,4-5 0 0,0-7 0 15,-4 7 2-15,1 0 1 0,-4-7 0 0,0 6 0 16,0 1-5-16,-4 0-1 0,-3-7 0 0,3 7 0 15,-6-4-13-15,3 4-3 0,-4-7-1 0,0 7 0 16,-7-7-31-16,4 13 0 0,-7-13 0 0,-4 7 0 16,0-1 0-16,-3 1 0 0,-4 3 0 0,0-4 0 15,1 1 57-15,-5 6 6 0,-3-7 1 0,1 4 0 32,-1-3-72-32,-7 2-15 0,0-2-2 0,0-1-1 0,-7 7-30 0,0-6-5 15,0-4-2-15,-7 4-805 0</inkml:trace>
  <inkml:trace contextRef="#ctx0" brushRef="#br0" timeOffset="-120026.08">23220 7618 1324 0,'-18'6'118'0,"-3"-6"-94"16,0 10-24-16,0-1 0 0,0-9-24 0,3 9-8 0,0-9-3 0,8 7 0 16,-1-7 100-16,4 3 20 0,7-3 4 0,0 0 1 15,0 0-49-15,0 0-9 0,0 0-3 0,11 0 0 16,-1-3-29-16,8 3-8 0,3-7-1 0,7 7 0 15,4 0 9-15,3 0 0 0,1 0 0 0,6 7 0 16,-3-7 0-16,3 3 0 0,-3-3 0 0,3 0-8 16,-7 0 8-16,1 0 0 0,-1 0 8 0,-3 0-8 0,-4 0 12 15,-3-3-3-15,-1-4 0 0,1 7 0 0,-4-3-9 0,-3-3 0 16,-1 6 9-16,1 0-9 0,-7-3 0 0,-1-3-15 16,-10 6 3-16,0 0 0 15,0 0-44 1,0 0-8-16,0 0-1 0,-10 0-370 0,-4 0-73 0</inkml:trace>
  <inkml:trace contextRef="#ctx0" brushRef="#br0" timeOffset="-119830.082">23188 7715 752 0,'-14'0'33'0,"14"0"7"0,-7 0-32 0,7 0-8 16,0 0 0-16,0 0 0 0,0 0 46 0,0 0 7 16,0 0 2-16,0 0 0 0,14 0-36 0,0 0-7 0,7 6-2 0,0-6 0 15,4-6 22-15,7 6 4 0,7-9 0 0,3 9 1 16,0-10-13-16,4 1-4 0,-7 0 0 0,7 2 0 15,-7-2-10-15,3-1-2 0,-3 1-8 0,3-7 12 16,-3 7 0-16,0 0 0 0,0-4 0 0,-1-3-564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41:46.560"/>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10-15T18:41:47.627"/>
    </inkml:context>
  </inkml:definitions>
  <inkml:trace contextRef="#ctx0" brushRef="#br0">26815 16056 1728 0,'0'0'76'0,"0"0"16"0,-4-6-73 0,4 6-19 0,0 0 0 0,0 0 0 16,0 0 0-16,0 0 0 0,11 0 0 0,-4 6 0 16,7-2 52-16,0 5 8 0,4 7 0 0,3-7 1 15,3 7-29-15,5-4-5 0,2-2-2 0,1 5 0 16,0 4-10-16,3-3-3 0,1-7 0 0,2 10 0 15,-2-10-1-15,2 1-1 0,-2-1 0 0,-1 1 0 16,0-4-1-16,1 3 0 0,-1-9 0 0,0 10 0 16,-3-10-1-16,3 0 0 0,0 0 0 0,1 0 0 15,-5 6-8-15,1-3 8 0,-7-3-8 0,0 6 8 16,-4-2 0-16,-4 5 0 0,-3-3 0 0,-3 4 0 16,-4-1 20-16,-3 0 4 0,3 7 1 0,-7 3 0 15,-7-3 15-15,3 2 4 0,-6 1 0 0,-1 0 0 16,-10 6-9-16,0-3-2 0,-4 3 0 0,-3 0 0 15,-1 4-12-15,-2-1-2 0,-5 6-1 0,1 1 0 0,0 2-13 16,3 7-2-16,-7 6-1 0,1 7 0 16,-5 2-10-16,1-2 0 0,-4 6 0 0,4-4 0 0,6-2 0 0,1-4 0 15,3 0 0-15,1 7 0 16,6-13 0-16,0-10 0 0,8-2 9 0,-5-1-9 0,8-8 0 0,-3-8 0 16,3-8 0-16,-1-1-838 15,1-3-160-15</inkml:trace>
  <inkml:trace contextRef="#ctx1" brushRef="#br0">28483 15301 0,'0'0'15,"0"0"-15,0 0 16</inkml:trace>
  <inkml:trace contextRef="#ctx0" brushRef="#br0" timeOffset="1585.835">20616 15122 921 0,'0'0'82'0,"0"-3"-66"16,0-4-16-16,7-8 0 0,4 5 192 0,0-2 34 16,3-4 7-16,3-3 2 0,4-6-151 0,4 3-29 15,0-9-7-15,3 0 0 0,4-4 7 0,0-6 1 16,-4 4 1-16,4-1 0 0,-4 4-35 0,-4-1-7 15,1 7-2-15,3 3 0 0,-6-3 22 0,-1 9 4 16,0 0 1-16,-3 3 0 0,-4 1-28 0,-4 2-12 16,-3-3 10-16,0 7-10 15,0-7-32-15,-3 7-13 0,-4 6-3 0,-4-7-620 16,-3 1-124-16</inkml:trace>
  <inkml:trace contextRef="#ctx0" brushRef="#br0" timeOffset="1816.562">20803 14338 1234 0,'0'0'55'0,"0"0"11"0,0 0-53 0,0 0-13 0,7 0 0 0,4-3 0 16,0 3 77-16,3-6 13 16,0 6 2-16,3-4 1 0,1-2-5 0,0 3 0 0,-1-3-1 0,4 3 0 15,1-4-13-15,-1-2-2 0,0 0-1 0,4 2 0 16,-4-2-11-16,0 6-1 0,4-4-1 0,-8 4 0 16,1-3-9-16,0 6-1 0,-8 6-1 0,4-3 0 15,-7 7-8-15,0 6-2 0,-3 2 0 0,-1 11 0 16,-3 5-24-16,-3 1-5 0,-8 2 0 0,-3 7-8 15,0 0 10-15,-3 9-10 0,-1 10 8 0,-3 9-8 16,3-9-55-16,4 0-16 0,0-10-3 16,3-9-678-16,8-7-135 0</inkml:trace>
  <inkml:trace contextRef="#ctx0" brushRef="#br0" timeOffset="2221.996">21650 13864 1958 0,'-14'7'87'0,"10"-4"17"0,-3-3-83 0,7 0-21 16,0 0 0-16,4 6 0 0,-11 4 77 0,10 8 11 15,11-2 3-15,-3 3 0 0,0 0-34 0,-4 9-6 16,0 3-2-16,7 1 0 0,3 8-29 0,-2 4-5 15,-8 3-2-15,0 7 0 0,3-10-13 0,1 3 11 0,-1-4-11 0,1-8 10 16,-4-1-10-16,4 1 8 0,-1-7-8 16,-6-3 8-16,-8-3-8 0,4-3 0 0,11-3 9 0,-8-7-9 15,-6 0 12-15,3-9-1 0,0 0-1 0,0 0 0 16,0 0 19-16,0-12 4 0,-4-4 1 0,4-9 0 16,11-3-11-16,-8 0-3 0,-10-13 0 15,11 0 0-15,6-3-8 0,1 0-3 0,-4 1 0 0,4-1 0 16,-4 9-9-16,10 7 0 0,1 0 0 0,0-4 0 15,-8 13 0-15,4-2 0 0,7-5 0 0,-3 8 0 16,0 2-10-16,-1-3 10 0,-2 3-13 0,6 4 5 16,0-4-49-16,0 7-10 15,0-1-1-15,7 4-716 0,8-3-142 0</inkml:trace>
  <inkml:trace contextRef="#ctx0" brushRef="#br0" timeOffset="2449.938">22451 14087 1382 0,'7'-3'123'0,"0"3"-99"0,-7 0-24 0,7-6 0 15,0 6 133-15,4-10 22 16,-1 10 4-16,1-9 1 0,-4 3-72 0,7 2-13 0,7-5-3 0,-3 0-1 15,-4-1-31-15,3-5-5 16,12 5-2-16,-5 1 0 0,-6-7-21 0,0 7-4 0,-4-1 0 0,3 1-8 31,8-1-28-31,-7 4-13 0,-11-3-3 0,0 6-960 0</inkml:trace>
  <inkml:trace contextRef="#ctx0" brushRef="#br0" timeOffset="2642.239">22560 14347 1684 0,'-14'7'75'0,"14"-7"15"16,0 0-72-16,0 0-18 0,0 0 0 0,0 0 0 16,0 0 71-16,7 6 10 0,4-6 3 0,-1 0 0 15,4 0-25-15,4-6-5 0,7-1-1 0,3-2 0 0,-3 0-1 0,-1-1 0 16,1 1 0-16,3-10 0 0,8 3-20 0,-5 4-4 16,-3-7 0-16,4-3-1 15,4 3-27-15,-5 0 0 0,-3 0 0 0,1 1 0 16,-5-7-120-16,5 6-22 0,-5 0-5 0</inkml:trace>
  <inkml:trace contextRef="#ctx0" brushRef="#br0" timeOffset="2849.602">23259 13488 2358 0,'0'0'52'0,"0"0"10"0,0 0 2 0,0 10 3 0,-4-1-54 0,4 10-13 0,-3-4 0 0,3 14 0 16,0 2 73-16,0 10 12 0,0 3 3 0,0 6 0 15,0-3-34-15,3 3-6 0,1-3-2 0,-1 6 0 16,4-6-28-16,4-3-6 0,-4 10 0 0,3-10-1 16,1 9-11-16,0-9 0 0,-1 3 0 0,1-6-852 15,-4-4-172-15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42:12.575"/>
    </inkml:context>
    <inkml:brush xml:id="br0">
      <inkml:brushProperty name="width" value="0.05292" units="cm"/>
      <inkml:brushProperty name="height" value="0.05292" units="cm"/>
      <inkml:brushProperty name="color" value="#FF0000"/>
    </inkml:brush>
  </inkml:definitions>
  <inkml:trace contextRef="#ctx0" brushRef="#br0">21054 11669 2131 0,'-25'16'94'0,"18"-7"20"0,0 1-91 0,3 6-23 0,-3-4 0 0,4 4 0 16,3 3-34-16,3-1-11 0,-3 7-3 0,7 4 0 15,4-4 36-15,3 3 12 0,4-3-9 0,6-6 9 16,8 6 0-16,0-6 0 0,3 0 0 0,8 6 8 0,-1-6-8 0,4-1-10 16,3-2 10-16,4 3-13 0,-4-10 13 0,8 1 13 15,17-1-2-15,0-3-1 0,-3-3-2 0,3-6-8 16,3-3 12-16,12-6-4 15,-5-4-8-15,-3-3 12 0,0 0-12 0,8-6 12 0,-8-3-2 0,-7-7 0 16,-4-8 0-16,-3-1 0 16,-3-10 3-16,-1-2 1 0,-6-13 0 0,-1 6 0 0,-10 0 4 0,-3 1 1 15,-5-7 0-15,-2 6 0 0,-8 0 17 0,-7 1 4 16,-3 5 1-16,-4-2 0 0,-4 5-10 0,-6 7-3 16,-8 3 0-16,-3-9 0 0,-3 6 13 0,-4-3 3 15,-11-4 0-15,-7-2 0 0,-3-4-15 0,-7 7-2 16,-1-3-1-16,-10-4 0 0,-7 13-9 0,4 3-1 15,7-3-1-15,-8-3 0 0,-6 12-4 0,-1 4-1 16,1-1 0-16,-4 4 0 0,0 6-10 0,-1 9 8 0,-2-3-8 16,-4 13 8-16,10 6-8 0,-3 6 0 0,-7 4-12 15,-3 9 12-15,6-1 0 0,1 8 0 0,2-1 0 16,-2 3 0-16,3 0-11 0,7-3 11 0,0 0-8 0,0 3 8 16,7 10 0-16,4-3 0 0,3 9 0 0,0 3 0 15,11 3 0-15,3-3 0 0,0 6 0 0,4 7 0 16,3-13 0-16,4 12 0 0,0-2 0 0,7 15 0 15,3 0 0-15,8-3 0 0,-4 3 0 16,7 10 0-16,3-10 0 0,1 6 0 0,6 10 0 0,1 3 0 16,-1-13 0-16,5-6 0 0,2 0 0 0,1 7 0 15,-1-13-25-15,5-4 0 0,2 1 0 0,5-3 0 16,2-7 47-16,1-6 10 0,7-6 1 0,7-4 1 16,3 1-34-16,4-3 0 0,3-7 0 0,12-3-815 15,16-6-169-15</inkml:trace>
  <inkml:trace contextRef="#ctx0" brushRef="#br0" timeOffset="13466.048">16651 1396 806 0,'0'0'72'0,"0"0"-58"15,0 0-14-15,0 0 0 0,0 0 164 0,0 0 29 16,0 0 7-16,0 0 0 0,0 0-93 0,0 0-19 16,0 0-4-16,0 0-1 0,0 0-41 0,0 0-8 15,0 0-2-15,0 0 0 0,0 0-12 0,0 0-4 16,0 0 0-16,0 0 0 0,11 10 12 0,-4-10 1 15,3 6 1-15,1 4 0 0,0-7-18 0,-1 12-3 0,1 4-1 0,-1 9 0 16,-3-2-8-16,4 11 0 16,-1-2 0-16,1-1 0 0,-4 4 8 0,0-4-8 0,-3 7 8 0,3-13-8 15,0 0 10-15,-4 1-10 0,1-10 12 0,-1 6-12 16,-3-10 12-16,4-2-12 0,-1-4 12 0,-3-3-12 16,0-6 20-16,0 0-2 0,0 0-1 0,0 0 0 15,0 0 26-15,-7-6 5 0,4-6 0 0,-1-13 1 16,-3 6-16-16,4-6-3 0,3-10-1 0,0 7 0 15,3-10-18-15,4-6-11 0,0 10 12 0,4-4-12 16,3 4 0-16,0 6 0 0,0-7 0 0,4 16 0 0,0-9 0 16,-1 6 0-16,1 3 0 0,3 0 0 0,0 1 0 0,0 2 0 15,-3-3 0-15,3 7-9 0,0-1-3 16,1 1-1-16,-1-4 0 0,0 6 0 16,4 1-128-16,-4 6-26 0,3-3-5 0</inkml:trace>
  <inkml:trace contextRef="#ctx0" brushRef="#br0" timeOffset="13894.069">17434 1014 288 0,'0'0'12'0,"-7"0"4"16,0 6-16-16,4 7 0 0,-1-1 0 0,-3 10 0 16,0-3 432-16,3 6 84 0,4 3 17 0,-3 7 3 0,-1-1-368 0,-3 20-75 15,4-7-14-15,-1 15-3 16,4-8-34-16,0 8-6 0,4-2-2 0,-1-4 0 0,4-2-25 0,0-4-9 16,1-12 0-16,2-1 9 0,4-2-9 0,4-10-14 15,0-6 3-15,3-1 1 16,0-8-157-16,4-1-31 0,-1-9-6 0,1-9-740 15</inkml:trace>
  <inkml:trace contextRef="#ctx0" brushRef="#br0" timeOffset="14495.414">17971 1371 633 0,'-8'-3'56'0,"5"-6"-44"0,-1 3-12 0,1-7 0 0,-1 7 266 0,-3-4 51 15,0 4 11-15,-3-3 1 0,3 9-145 0,7 0-30 0,-7 0-6 0,-1 0 0 16,-2 6-54-16,-1-3-10 0,1 3-3 0,-1 4 0 15,1-1-27-15,-1 7-6 16,0-7 0-16,1 7-1 0,-4-7-24 0,7 4-5 0,0-4-1 0,0 1 0 16,-1-1-17-16,5 7 0 0,-4 3 8 15,3-4-8-15,4 1 0 0,0-3 0 0,0 12 0 0,0-7 0 16,7 11 0-16,-3-11 0 0,-1 4-9 0,5 0 9 16,-1-3 0-16,0 3-10 0,0-3 10 0,3-7 0 15,-6 4 0-15,3 3 0 0,0-10 0 0,4 1 0 16,-4-4 0-16,0-3-13 0,0-3 4 0,3 0 1 15,-3 0-11-15,0-9-1 0,-3 6-1 0,3-13 0 16,4 7 8-16,-4-4 1 0,-4-3 1 0,4 1 0 16,4-4 11-16,-4 3 0 0,0 4 0 0,0-4 0 15,0 7 0-15,0-1 0 0,-3-6 0 0,3 13 0 16,-4-6 0-16,-3 3 0 0,4 6 0 0,-4 0 0 0,3-10 0 16,-3 10-12-16,4-3 12 0,-4 3-12 15,0 0 3-15,0 0 0 0,0 0 0 0,0 0 0 0,0 0 1 0,0 0 0 16,0 0 0-16,0 0 0 15,10 3 8-15,-6 7 0 0,-1-1 0 0,4 0 0 0,-3 4 13 0,-1-10 5 16,1 7 1-16,0-1 0 0,-4 7 25 0,3-13 4 16,1 6 2-16,-1-3 0 0,-3 4-50 0,4-4 0 15,-4-6-16-15,3 13 4 0,1-7 12 0,3-3 12 16,-4 3-3-16,1-3 0 0,3 4-9 0,0-1 12 16,0-3-12-16,-3 7 12 0,3-1-12 0,0-9 0 15,0 9 0-15,0-2 0 0,0 2 0 0,0-6 0 16,-4 3 0-16,4 4 0 0,-3-1 0 0,-4 1 0 15,3-1 0-15,-3 1 8 0,-3 2 1 0,-4 1 0 0,0 2 0 16,0-2 0-16,-4 2-1 0,-6-5 0 0,-1 9 0 16,-3-4 0-16,0 4-8 0,-4 0-14 0,-7-3 3 15,7-4 1-15,1 1-2 0,3-1-1 0,-4-2 0 0,4-4 0 32,0-6-41-32,-1 0-8 0,1-6-2 0,4-4 0 0,-5 1-51 15,8-7-10-15,-3 7-3 0</inkml:trace>
  <inkml:trace contextRef="#ctx0" brushRef="#br0" timeOffset="15025.584">17903 1469 1267 0,'4'-19'112'0,"-4"19"-89"0,-4-10-23 0,1 4 0 0,-4 3 160 0,7-3 27 16,3-4 5-16,-3 10 2 0,0 0-93 0,0 0-18 15,0 0-4-15,0 0-1 0,0 0-36 0,4 10-7 16,-4-1-2-16,7 7 0 0,0 3-22 0,-3-1-11 16,-4 8 10-16,3 8-10 0,1-6 0 0,-1 7 0 15,-3-7 0-15,0 6 0 0,0-5 0 0,-3 2 17 16,3-9-3-16,-4 6-1 0,-3-3-13 0,4 0-13 16,3-9 2-16,-4-7 1 0,0 4 44 0,1-4 9 15,3-9 1-15,0 0 1 0,0 0 39 0,-7-9 7 16,3 0 1-16,-3-1 1 0,4-9-73 0,-4-6-20 15,3-3 8-15,-3-16-8 0,0 0 0 0,4-3 0 16,-1 3 0-16,1-6 0 0,-1 3 14 0,0 13 6 16,8-1 2-16,-4 7 0 0,0 0-22 0,4 9 0 0,3-6 0 15,-4 9 8-15,8 7-25 0,-4 6-5 0,0 3-1 16,0 0 0-16,7 3 23 0,-3 6 0 0,-1 13 0 0,1 0 0 31,-4 0-58-31,3 0-4 0,-6 12-1 0,-4 10 0 0,3 0 51 0,-6 3 12 0,-1-3 0 0,-3 9 0 16,-3-6 16-16,-1-6 5 0,1-3 2 0,2 0 0 15,-2-13 2-15,-1 0 1 0,8-7 0 0,-4-8 0 16,3-1-4-16,4-9-1 0,0 0 0 0,0 0 0 16,-7 0 8-16,4-12 2 0,-4-1 0 0,0-9 0 15,-4-3-19-15,0-3-4 0,1-7-8 0,-1-8 12 16,1 8-4-16,-1-3 0 0,7 4-8 0,1-1 12 0,3 17-12 16,0-11 0-16,0 14 0 0,7 5 0 0,-3 1 0 15,6 9-12-15,1-9 12 0,-1 18-10 16,4-3-27-16,1 7-6 0,-1 9-1 0,0 6 0 15,3 0-118-15,5 7-24 0,-1-7-5 0,3 9-547 16,-2-2-110-16</inkml:trace>
  <inkml:trace contextRef="#ctx0" brushRef="#br0" timeOffset="15364.539">18655 1262 1324 0,'-7'0'118'0,"0"-7"-94"15,-4 7-24-15,-3-3 0 0,-4 3 220 0,1 0 39 0,-1-6 8 0,-3 12 1 16,3-6-138-16,-3 3-28 0,0 10-6 0,3-4 0 16,-3 4-74-16,4 3-14 0,-1-4-8 15,0 10 8-15,8-3-8 0,-4-7 0 0,7 4 0 0,-4 3 0 16,7-3 0-16,1-7 0 0,3 0 0 0,3 7 0 16,1-3 0-16,3-4 0 0,4 0 0 15,3 4 0-15,3-10 0 0,1 7 0 0,0-1 0 0,6 7 0 16,5-7-16-16,-1 0-5 0,-4 1-1 15,1-1 0-15,0 7-16 0,0-4-3 16,-8 1-1-16,1 0 0 0,-1 2 55 0,-2 4 11 0,-5-3 3 0,-3-4 0 16,0 13-16-16,-7-9-3 0,4-3-8 0,-8 12 12 15,-3-13 5-15,0 13 1 0,-3 0 0 0,-1-6 0 16,-3 0-6-16,0 0-2 0,-4-4 0 0,4 4 0 16,-4-3-10-16,1-3-17 0,-8 2 4 0,7-5 1 15,1-1-122-15,3 7-24 0,0-16-5 0,3 3-828 16</inkml:trace>
  <inkml:trace contextRef="#ctx0" brushRef="#br0" timeOffset="15524.048">18944 1773 1728 0,'-7'15'76'0,"7"-5"16"0,-7-1-73 0,4 7-19 15,-5-3 0-15,-2 2 0 0,-1 4 106 0,-3 0 18 16,-3 6 3-16,2 0 1 0,-2-12-105 0,-1 8-23 15,1-8 0-15</inkml:trace>
  <inkml:trace contextRef="#ctx0" brushRef="#br0" timeOffset="16067.606">19343 1384 864 0,'0'0'76'0,"0"0"-60"0,-7 0-16 0,3-6 0 0,-3-1 296 0,-3 4 57 15,3 3 11-15,-8-9 3 0,1 9-186 0,0 0-37 16,-3-6-7-16,-1 6-1 0,0 6-70 0,1-6-14 16,-1 9-2-16,0-6-1 0,4 10-31 0,0-10-6 15,4 16-2-15,-1-10 0 0,4 10-10 0,3 3-11 16,4 6 3-16,0 1 0 0,4-1-2 0,-1 6 0 15,8 1 0-15,0-7 0 0,-1-3 10 0,1-6-8 16,3 0 8-16,0-4-8 16,0-12-19-16,0 10-3 0,0-13-1 0,0 0 0 15,1-13 3-15,-5 4 1 0,4-10 0 0,-3 0 0 0,-1-6 18 0,-3-3 9 0,1 3-10 16,-5-3 10-16,4 3 0 0,-3 6 0 16,-4-3 0-16,0 0 0 0,0 3 20 0,0 0 1 0,0 4 0 0,0 12 0 15,-4-7 8-15,4 4 2 16,0-4 0-16,0 10 0 0,0 0-19 0,0 0-3 0,0 0-1 0,0 0 0 15,7 10-8-15,-3 6 0 0,-1 2 0 0,4 1 0 16,-3 6 0-16,3-6 0 0,-4 16 0 0,4-7 0 16,-3 6-25-16,0-5-7 15,3-1-2-15,0 3 0 0,3-3-127 0,-3-12-26 16</inkml:trace>
  <inkml:trace contextRef="#ctx0" brushRef="#br0" timeOffset="16227.127">19805 1716 1983 0,'0'0'88'0,"-4"3"18"0,-3 10-85 0,0-4-21 15,0 4 0-15,0-4 0 0,-3 1 101 0,-4 5 16 16,-4 1 3-16,0 3 1 0,4-6-83 0,-4-1-17 16,1 1-3-16,-1 2-745 15,-3-5-149-15</inkml:trace>
  <inkml:trace contextRef="#ctx0" brushRef="#br0" timeOffset="16804.725">20045 1296 576 0,'0'0'51'0,"0"0"-41"15,0 0-10-15,0 0 0 16,0 0 252-16,0 0 48 0,0 0 9 0,0 0 3 0,10-6-160 0,1 6-32 16,-4 6-7-16,-7-6-1 0,0 0-18 0,7 3-4 15,0 4-1-15,-3-4 0 0,-1 6 0 0,1 7 0 16,-4-7 0-16,0 7 0 0,-7-4-19 0,3 1-4 16,-3-4-1-16,0 4 0 0,4 3-22 0,-5-7-5 15,1 0-1-15,0 10 0 0,-3-9-29 0,3-1-8 16,3 0 0-16,1 4 0 0,3-13 0 0,0 0 0 15,-4 3 0-15,4 7 0 0,7-1 0 0,-3 7 0 16,3-13 0-16,3 12-8 0,-3-5 8 0,4-1 0 16,3 7 0-16,7-4 8 0,0 1-19 0,-3-10-3 15,3 7-1-15,4-1 0 0,-4 7 3 0,0-13 1 0,0-3 0 16,-3 9 0-16,3-3 1 0,-7-6 0 0,0 10 0 16,-3-1 0-1,0 1-14-15,-4-4-4 0,-4-3 0 0,4 6 0 0,-7-2 42 0,0 2 8 0,-3 1 2 0,-1 5 0 16,-3-2-24-16,-3 2-13 15,-1 1 1-15,4 3 1 0,-7-6 0 0,0 2 0 0,0-5 0 0,-4-1 0 32,4 7-34-32,-4-13-7 0,1-3-2 0,-1 0 0 0,4-10-118 15,0 1-24-15,-4-10-5 0</inkml:trace>
  <inkml:trace contextRef="#ctx0" brushRef="#br0" timeOffset="16969.302">20391 951 1965 0,'3'-34'87'0,"1"31"18"0,-4 3-84 0,0 0-21 16,7-7 0-16,-7 7 0 0,3 10 133 0,1 5 23 16,-1-5 4-16,1-1 0 0,-4 1-69 0,0 12-15 15,0 6-2-15,-4 0-1 0,4 0-46 0,-3-3-10 16,-4 10-1-16,3-7-1 16,1-3-162-16,-1 3-32 0</inkml:trace>
  <inkml:trace contextRef="#ctx0" brushRef="#br0" timeOffset="17264.081">20652 772 2131 0,'0'0'94'0,"0"0"20"0,7 0-91 0,3 7-23 0,-3 2 0 0,7 1 0 15,1-1 123-15,2 10 20 0,-3-4 4 0,4-2 1 16,7 21-61-16,-4-5-12 0,0 5-3 0,-7-9 0 16,4 10-26-16,-1 2-6 0,1-2 0 0,0 3-1 15,-1-7-15-15,-3 7-4 0,-7-4 0 0,11 13 0 16,-11-9-7-16,0 6-1 0,-3-4-1 0,-1 1 0 16,1 9-11-16,-4-6 8 0,-7 3-8 0,3 7 8 15,-6-11-78-15,-1 4-16 16,-3 4-3-16,0-4-1 0,0-13-150 0,-4 4-29 0</inkml:trace>
  <inkml:trace contextRef="#ctx0" brushRef="#br0" timeOffset="17527.267">21569 1371 1785 0,'0'0'79'0,"0"0"17"0,-4 0-77 0,4 0-19 0,0 0 0 0,0 0 0 16,0 0 156-16,11 13 28 0,10-13 6 0,0 3 1 16,0-3-122-16,1 0-24 0,2 0-5 0,4 0 0 15,8 0-26-15,-12 0-5 16,-2-3-1-16,2 3 0 0,5-6-8 0,-8-1 0 0,-4 4 0 0,1-6 0 31,-4 3-131-31,0-4-28 0,0 1-5 0</inkml:trace>
  <inkml:trace contextRef="#ctx0" brushRef="#br0" timeOffset="17699.48">21611 1616 1382 0,'-10'0'123'0,"6"3"-99"16,4-3-24-16,0 0 0 0,-3 6 172 0,3-6 30 15,0 0 6-15,10 4 0 0,1 5-132 0,3-9-28 16,-7 0-4-16,11 0-2 0,10 0-25 0,0 0-5 16,-7 0 0-16,4 0-1 0,3 0-11 0,4-9-12 15,3 5 2-15,-7-2 1 16,4 3-195-16,0-10-40 0</inkml:trace>
  <inkml:trace contextRef="#ctx0" brushRef="#br0" timeOffset="17997.261">22461 1406 748 0,'0'0'33'0,"0"0"7"0,0 0-32 0,0 0-8 0,0 0 0 0,7 0 0 15,-7 0 318-15,0 0 62 0,7 0 12 0,4 0 2 16,3 0-238-16,-3 0-48 0,-4 0-10 0,3 0-2 16,8 0-51-16,0 0-10 0,-8 0-3 0,1 0 0 15,6 6-22-15,1-6-10 0,3-6 8 0,-3 6-8 16,-7 0 0-16,6 0-16 16,11-10 3-16,1 7 0 0,-12-3-135 15,4 3-28-15,8-10-4 0,2 10-793 0</inkml:trace>
  <inkml:trace contextRef="#ctx0" brushRef="#br0" timeOffset="18296.548">23139 1208 1267 0,'0'0'112'0,"-11"7"-89"16,1-4-23-16,-5-3 0 0,5 6 257 0,-4-3 47 16,0 7 10-16,0-4 2 0,-1 3-184 0,5-6-37 15,-4 10-7-15,0-1-2 0,3 4-50 0,0-3-11 16,4 9-1-16,4 0-1 0,-4-7-23 0,7 4 0 15,3 0 0-15,8 0 0 0,-1-10 0 0,8 7 0 16,0 3-12-16,-1-13 4 0,5 3-1 0,2-9 0 16,4 0 0-16,-3-9 0 0,3 3 9 0,1-7-8 15,-5-3 8-15,1 1-8 0,-4 2 8 0,0-6 9 16,-3-3-1-16,0 10-8 0,-4-7 39 0,-4 3 1 16,-3 1 0-16,-3 2 0 0,-1-3 0 0,-3 7 0 15,0-7 0-15,0 7 0 0,-3 0-18 0,-4-4-3 0,0-3-1 16,-4 10 0-16,4-3-9 0,0 6-1 15,-3-7-8-15,-1 4 12 16,0 6-64-16,1 0-14 0,-1 0-2 0,4 6-1 16,-3 4-188-16,2-1-38 0,-9 10-7 0,3 9-2 0</inkml:trace>
  <inkml:trace contextRef="#ctx0" brushRef="#br0" timeOffset="18441.976">23583 1594 691 0,'0'0'61'0,"0"0"-49"0,0 0-12 0,7 6 0 0,0-3 248 0,-7-3 46 16,7 0 10-16,-7 0 1 0,0 0-194 0,7-3-39 16,-3-3-8-16,3-3-2 0,0-10-62 0,0 3-13 15,-3-3-3-15,3-3-864 16</inkml:trace>
  <inkml:trace contextRef="#ctx0" brushRef="#br0" timeOffset="18628.6">23823 932 403 0,'-3'-15'36'0,"6"15"-36"15,-3 0 0-15,0 0 0 0,0 0 392 0,0 0 72 16,0 0 15-16,0 0 2 0,0 0-271 0,0 6-54 16,4 3-12-16,3 10-1 0,-4 0-55 0,1 6-10 15,-1 10-2-15,1 2-1 0,-1-2-18 0,1 9-3 16,3 0-1-16,3-7 0 0,1 7-28 0,0-6-5 16,-1 12-2-16,4-3 0 0,0-6-10 0,1-1-8 15,-1 11 12-15,0-14-12 0,0 7 0 0,0-9-16 16,0-7 2-16,-3-3-925 0,-1 0-185 0</inkml:trace>
  <inkml:trace contextRef="#ctx0" brushRef="#br0" timeOffset="19915.807">17759 1798 2188 0,'0'0'48'0,"0"0"11"0,0 0 1 0,0 0 1 0,0 0-49 0,7 6-12 31,3-6 0-31,1 3 0 0,3-3 16 0,4 0 0 0,-4 10 0 0,4-4 0 0,-1 3-16 0,8 7 0 15,0-3 0-15,-1 5-10 0,-3 1 10 0,1-3 0 16,-8 9 0-16,0 0-8 0,0 3-2 0,-7-6 0 16,-3 13 0-16,3-16 0 0,-4 6 21 0,1 0 4 15,-1-13 1-15,-3-5 0 0,0-7-3 0,0 0 0 16,0 0 0-16,0 0 0 0,-3 0 18 0,-1-16 3 16,1-3 1-16,-1-3 0 0,-3-9 7 0,-4-13 2 15,1 6 0-15,-4-6 0 0,3-3-31 0,-3 3-5 0,3-6-8 0,8 3 11 16,-1 13-11-16,1-10 0 0,3 16 0 0,3 2 8 15,1 8-8-15,-1-4 10 0,5 9-10 0,-1 4 10 16,3 6-10-16,1 3 0 16,-1 3 0-16,4 6 0 0,1 7-23 0,-1 9 3 0,0 0 1 15,0-3 0-15,-4 12 7 0,1 1 2 16,0-7 0-16,-4 10 0 0,0-4 10 0,-4 7 0 0,1-13 0 0,-4 0 0 16,3 7 0-16,-3-16 0 0,-3 0 10 0,3-4-10 15,3-5 13-15,-3-10-3 0,0 0-1 0,0 0 0 16,0 0 19-16,-7-10 3 0,-3 4 1 0,3-16 0 15,-4-3-12-15,-3-3-1 0,0-7-1 0,-4-5 0 16,1-1-18-16,-1 0 8 0,-3-12-8 0,-4-4 0 16,4 7 8-16,3 3-8 0,4 3 0 0,4 10 0 15,2-1 0-15,5 7 0 0,3 6 8 0,-4 0-8 16,8 3 0-16,-4 10 0 0,3 6 0 0,8-4 0 0,3 17-19 16,0-1 3-16,-3 7 0 0,7-4 0 15,-1 13-12-15,-3 1-3 0,4 2 0 16,0 9 0-16,-4 14 23 0,-4-14 8 0,4 13 0 0,-3-3-9 0,-4 0 9 0,-3 4 0 15,-1 2 0-15,1-6 0 0,-4-3 0 0,0 0 9 16,-4 0-9-16,1-16 0 0,3 6 20 0,0-15-2 16,0 0-1-16,0-3 0 0,0-16-17 15,0 0 0-15,-11 3 0 0,4-6 0 0,-4-7 56 0,-3-5 7 16,-3-10 1-16,-1-4 1 0,-3 1-43 0,0-6-9 16,-1-10-1-16,1-3-1 0,0-3-11 0,7-4 0 15,0 4 0-15,3-3 0 0,1 3 0 0,6 12-17 16,1-3 4-16,3 13 1 0,0 6 12 0,7 0 8 0,-4 3 0 15,4 10-8-15,-3-1 0 0,3 4 0 0,0 6-12 0,-7 0 3 16,7 13-7-16,0-1 0 0,4 7-1 0,-1 6 0 16,-3 10 6-16,0 2 2 0,-3 4 0 0,3 6 0 15,-4-3 9-15,-3 3 0 0,-3-3 0 0,3 6 0 16,-4-9 0-16,1 3 0 0,-4 0 8 0,0-7-8 16,3 4 19-16,4-13-1 0,-3-3 0 0,-1-3 0 15,4-9-6-15,-3-1-2 0,3-12 0 0,0 0 0 16,-7 0 3-16,-1-9 1 0,5 0 0 0,-4-10 0 15,0-9-89-15,-4-7-17 16,-24-72-4-16,7 7-1 0</inkml:trace>
  <inkml:trace contextRef="#ctx0" brushRef="#br0" timeOffset="31307.568">19191 3174 864 0,'0'0'38'0,"-7"-9"8"0,0 6-37 0,0-3-9 0,0-4 0 0,-4 1 0 16,1 9 282-16,-1-10 54 0,1 10 12 0,-8 0 1 16,-3 0-213-16,0 0-42 0,6 0-9 0,-2 0-1 15,-1 7-45-15,4-4-9 0,-4 6-2 0,4 7 0 16,0-4-20-16,4 4-8 0,-4 3 0 0,3-3 9 0,0 2 19 0,1 1 3 16,3 0 1-16,3-3 0 15,-3 3-58-15,7-1-11 0,4-8-3 0,-1 6 0 0,4 2 13 0,4-11 3 16,-1 2 0-16,8 10 0 0,0-10 24 0,3 1 11 15,0-1-1-15,4 0 0 0,3 1-10 0,-3-4 0 16,3 4 0-16,-3-4-11 16,3-3 11-16,-4 6 0 0,-2-9 0 0,-1 7 0 0,-4-4 0 0,1 3 0 15,-4-6 0-15,-3 0 0 0,3 9 0 0,-7-2 0 16,4-4 8-16,-8 6-8 0,1-2 14 0,-4 2-2 16,-4 0 0-16,4 4 0 0,-3 3 16 0,-5 2 4 15,1-2 0-15,-3 0 0 0,-1-4-2 0,1 7 0 16,-4-3 0-16,-1 3 0 0,-2-10-13 0,-4 7-2 15,-1-7-1-15,-2 7 0 0,3-13-14 0,-4 6 9 16,4-9-9-16,3 0 8 16,-3 0-46-16,7 0-10 0,3-9-1 0,4 9-1 15,0-3-195-15,4-13-39 0</inkml:trace>
  <inkml:trace contextRef="#ctx0" brushRef="#br0" timeOffset="32588.623">19166 3466 748 0,'-17'-6'33'0,"10"6"7"0,-4-10-32 0,-3 1-8 0,3 0 0 0,-3-10 0 15,0 3 269-15,0 4 52 0,4-4 11 0,-1-3 1 16,0 10-202-16,8-7-41 0,-4 7-8 0,3-1-2 16,4 10-43-16,0 0-9 0,0 0-1 0,0 0-1 15,14 19-26-15,0-10-16 0,4 17 3 0,0-1 0 0,-1 3 13 16,-2 9-11-16,-1-2 11 0,0 9-10 0,-4 0-2 0,-3 0 0 15,0 0 0-15,0-1 0 0,1-5 1 0,-5-3 0 16,1-13 0-16,-1 3 0 0,4-7 3 0,-7-2 0 16,4-13 0-16,-4-3 0 0,0 0 8 0,0-9 0 15,-4-10 0-15,4-15 0 0,0-4 13 0,0-6 5 16,0-3 1-16,-3-6 0 0,-1-1 12 0,-3 1 2 16,0 3 1-16,3 3 0 0,-3 3 40 0,4 9 8 15,-1 4 2-15,4 6 0 0,-3 0-72 0,3 12-12 16,0 1 0-16,3 2-9 0,-3 10 9 15,4 10 0-15,6 2 0 0,-2 10 0 16,-1-3-26-16,0 16-3 0,0-7-1 0,-4 13 0 16,4-4-8-16,-3 7-2 0,-4 0 0 0,0-6 0 0,0 6 22 0,0 6 4 15,-4-10 1-15,1 4 0 0,-4-9 13 0,3-1 15 16,4-9-3-16,-3-3-1 0,-1-6 27 0,1-13 6 0,-1 10 0 16,4-13 1-16,0 0-5 0,-3-16-2 0,-5-12 0 15,1-3 0-15,0-10-23 0,0-3-5 0,-3-6-1 0,-4-4 0 16,-4 1-19-16,-3 6-4 0,0-13-1 0,-1 4 0 15,5-4 47-15,-1 7 8 0,4 6 3 0,4 9 0 16,2 4-27-16,1 9-4 0,4 6-2 0,3 3 0 16,0 7-10-16,3 0-12 0,1 9 2 0,-4 0 1 15,11 0-30-15,3 9-5 0,-4 10-2 16,8-4 0-16,-4 11-104 0,4-5-21 16,-1 5-4-16,4 2-823 0</inkml:trace>
  <inkml:trace contextRef="#ctx0" brushRef="#br0" timeOffset="32917.528">19784 2842 691 0,'0'0'30'0,"0"0"7"0,0 0-29 0,7 10-8 16,3-1 0-16,-3 0 0 0,-3 7 283 0,0 12 55 16,3-3 11-16,3 4 3 0,-3 5-225 0,0 10-45 15,-3-6-9-15,3 5-1 0,-4 4-21 0,1-3-4 16,-1 0-1-16,1-9 0 0,0-1-1 0,-1 1 0 15,1-7 0-15,-4 0 0 0,0-9-13 0,3-3-2 16,-3-7-1-16,0 1 0 0,0-1 1 0,0-9 0 16,0 0 0-16,0 0 0 0,0 0 2 0,0-13 1 15,0-9 0-15,-3 4 0 0,3-4-9 0,-4-3-3 16,1-10 0-16,3 10 0 0,3-19-7 0,1 16-2 0,-1-7 0 0,8 4 0 16,-1 0-12-16,1 2 0 0,3 4 0 0,0 7-10 15,0-1 1-15,7 3 0 0,1 4 0 0,-1-4 0 31,0 6-47-31,4 7-8 0,3-3-3 0,0 0 0 16,4-4-152-16,-1 10-30 0,1-3-7 0</inkml:trace>
  <inkml:trace contextRef="#ctx0" brushRef="#br0" timeOffset="33079.348">20683 2826 1951 0,'0'0'86'0,"0"0"18"15,0 0-83-15,-7 0-21 0,0 0 0 0,0 0 0 0,4 7 148 16,-4 2 26-16,-4-3 5 0,4 7 1 0,0 3-108 0,-4 9-20 15,4 3-5-15,0 0-1 0,0 10-28 0,4-4-6 16,-1 16 0-16,4-3-1 0,4 7-11 0,-4-1 0 16,7 0 0-16,0-6 0 0,3-3 0 0,8 10-12 15,7-4 2-15,-1-13-1228 16</inkml:trace>
  <inkml:trace contextRef="#ctx0" brushRef="#br0" timeOffset="34237.94">21195 2880 1868 0,'-18'6'83'0,"18"-6"17"0,-3 0-80 0,-4-6-20 16,-7 6 0-16,-1 0 0 0,1 0 108 0,-3 0 19 0,3 0 3 0,-4 6 1 15,4 0-87-15,-4-3-18 0,1 7-3 0,2-1-1 16,1 1 14-16,0-1 4 0,0 7 0 0,4-7 0 15,-5 1-27-15,8 5-5 0,0-5 0 0,0-1-8 16,4 0 0-16,3 1 0 0,0-1 0 0,3 7 0 16,1-7 0-16,3 1-12 0,0 5 3 0,3-2 1 15,1-4 0-15,3 7 0 0,7-7 0 0,1 10 0 16,-1-12 8-16,7 2-13 0,-3-6 5 0,3 6 8 16,-3-9-9-16,-1 7 9 0,-3-1 0 0,4-3 0 15,-4-3 0-15,-3 6 0 0,-4-2 0 0,4-4 0 16,-8 9 0-16,1-9 0 0,-4 6 0 0,0 4 0 15,-4-7 14-15,1 9 3 0,-8-2 1 0,1 2 0 0,-4 4 25 16,0 0 5-16,-4-4 0 0,-3 7 1 16,0-10-12-16,-4 7-2 0,1 3-1 0,-4-3 0 0,-1-4-16 0,-2 4-3 15,-5 3-1-15,5-10 0 0,-1 0-14 16,0 1-12-16,1 2 3 0,3-8 0 0,6 5 9 0,1 0 0 16,4-9 0-16,-1 0 0 15,8 0-167-15,3 0-31 0,0 0-6 0,0 0-870 16</inkml:trace>
  <inkml:trace contextRef="#ctx0" brushRef="#br0" timeOffset="34820.002">21421 3153 1479 0,'0'0'65'0,"0"0"15"16,0 0-64-16,0 0-16 0,0 0 0 0,0 0 0 0,0 0 104 0,14 0 17 15,0-7 4-15,-4 7 1 0,1 7-54 0,0-7-10 16,-1 0-2-16,4 3-1 0,0-3-38 0,-6 6-7 16,-8-6-2-16,14 0 0 0,-4 0 4 0,1 0 0 15,-11 0 0-15,0 0 0 0,0 0 0 0,0 0 1 16,0 0 0-16,3 9 0 0,-6-6 22 0,-1 4 4 16,1 2 1-16,-1 1 0 0,-6-1-6 0,3-9-1 15,0 9 0-15,3-2 0 0,0-4-18 0,-3 3-4 16,-3 3-1-16,3-2 0 0,0-4 29 0,0-3 5 15,0 9 2-15,0-9 0 0,7 0-30 0,-8 7-5 16,5-7-2-16,3 0 0 0,0 0-13 0,0 0 0 16,0 0 0-16,0 0 0 0,-7 3 0 0,7-3 0 15,0 0 0-15,0 0 0 0,0 0-9 0,0 0 9 16,0 0 0-16,0 0-9 0,0 0 9 0,0 0-10 16,0 0 10-16,0 0-10 0,0 0-10 0,0 0-3 15,0 0 0-15,3-10 0 16,4 10-17-16,-7 0-3 0,0 0-1 0,0 0 0 15,0-9-30-15,8-1-6 0,-5 1-2 0,-3 9 0 16,0-6-32-16,0 6-6 0,4-3-2 0,-1-4 0 16,-3 7-13-16,0-9-2 0,0 9-1 0,0 0 0 15,4-9 0-15,-4 9 0 0,-4-10 0 0,4 1 0 16,4 2 31-16,-4 4 7 0,-7-6 0 0</inkml:trace>
  <inkml:trace contextRef="#ctx0" brushRef="#br0" timeOffset="35185.502">21431 3084 230 0,'11'0'10'0,"-11"0"2"16,0 0-12-16,0 0 0 15,0 0 0-15,0 0 0 0,3-4 224 0,-3 4 43 0,0 0 8 0,0 0 1 0,0 0-100 0,0 0-21 16,0 0-4-16,0 0-1 16,0 0-41-16,0 0-8 0,0 0-1 0,0 13-1 0,-7-7-43 0,7 7-9 15,-3-1-2-15,3 1 0 0,-4 6-15 0,1-1-3 16,3-2-1-16,-4 9 0 0,1-6-13 0,-1 0-2 16,1 6-1-16,-1-9 0 0,1 2-2 0,-1-5-8 15,1 3 12-15,-1-7-4 0,4 1 11 0,-4-1 1 16,1 0 1-16,-1 1 0 0,1-4 7 0,3-6 2 15,0 0 0-15,0 0 0 0,-4 3-4 0,4-3-1 16,0 0 0-16,0 0 0 0,0 0-11 0,0 0-2 16,7 6-1-16,4 1 0 0,0-7-11 0,-1 0 0 15,1 0 0-15,6 0 0 0,5-7-10 0,-5 1 10 16,-3 3 0-16,4 3-9 0,3-9 9 0,0 2 0 16,-3-2 8-16,0 0-8 15,-11 5-17-15,10-8-8 0,4 2-2 0,-6 1 0 0,-15 9 27 0,7-13 0 16,3 7 12-16,1-3-4 15,-8 6-50-15,1-13-10 0,-8 16-1 0,8-9-1 16,3 2-42-16,-4-2-9 0,-13 6-2 0,6-4 0 16,4 7-119-16,-7-3-24 0,-7-3-5 0,0 0-1 0</inkml:trace>
  <inkml:trace contextRef="#ctx0" brushRef="#br0" timeOffset="35387.301">21537 3215 288 0,'25'-6'12'0,"-22"6"4"0,-3 0-16 0,0 0 0 0,0 0 0 0,0 0 0 16,-3-9 315-16,3 9 60 0,-7-4 12 0,7 4 2 15,7-6-179-15,-7 6-36 0,-11-3-7 0,11 3-2 16,0 0-67-16,0 0-14 0,0 0-2 0,0 0-1 15,0 0-49-15,0 0-9 0,0 0-3 0,0 0 0 16,0 0 10-16,0 0 2 0,4 3 0 0,3 16 0 0,-4-10 0 16,1 7 0-16,3 3 0 0,0 6 0 0,7 0-32 0,-3-3 0 15,-8 3 0-15,8 3 0 16,6-12-18-16,-6 12-10 0,-7-3-1 0,3-6-1 16,0 9-4-1,0-12-1-15,3 3 0 0,-10-3 0 0,-10-4-118 0,10-6-24 0,10-3-5 0,-3-3-1 0</inkml:trace>
  <inkml:trace contextRef="#ctx0" brushRef="#br0" timeOffset="35701.166">21770 3162 1807 0,'-21'0'40'0,"21"0"8"0,0 0 1 0,0 0 2 0,0 0-41 0,10 0-10 16,1 0 0-16,3 0 0 0,0 0 87 0,-3 0 15 0,3 0 3 15,0 0 1-15,7 0-34 0,-7 0-6 0,-7 3-2 0,4 6 0 16,3-2-17-16,0-1-4 0,-7-3-1 0,0 7 0 15,0-1-17-15,0 0-3 0,0-2-1 0,-7 2 0 16,0 0-4-16,0 1-1 0,4-1 0 0,-1 1 0 16,-6-4-24-16,-1 3-6 0,4 1-1 0,-3-1 0 15,3 1 15-15,-4-1 0 0,-6-9 0 0,3 9 0 16,7-9 40-16,-7 10 10 0,-4-4 2 0,4 4 1 16,0-1-33-16,7-9-8 0,0 0 0 0,-7 0-1 15,0 9 16-15,7-9 3 0,0 0 1 0,0 0 0 16,-7 0-31-16,7 0 0 0,0 0 0 0,10 7 0 15,-3-4 0-15,4-3 0 0,-4 6-12 0,7-6 12 16,4 0-28 0,-4 0 2-16,-4 0 0 0,5 0 0 0,6 0-46 0,-4 0-10 0,-2 0-2 15,2 0 0-15,-3 0-140 0,4 0-29 0,3 0-6 0,-7 0-623 16</inkml:trace>
  <inkml:trace contextRef="#ctx0" brushRef="#br0" timeOffset="35791.25">22264 3378 403 0,'21'0'36'0,"-21"0"-36"0,0 0 0 0,0 0 0 0,11 10 296 0,-8-4 53 16,-6-3 11-16,-4 10 1 0,10-1-179 0,-3 4-36 15,-7-4-7-15,0 14-2 0,-7-8-89 0,10 1-17 16,1 6-4-16,-4 3-1031 0</inkml:trace>
  <inkml:trace contextRef="#ctx0" brushRef="#br0" timeOffset="36384.972">22969 2968 1209 0,'-10'9'53'0,"10"-9"12"0,0 0-52 0,0 0-13 15,0 0 0-15,0 0 0 0,0 0 195 0,10 9 36 16,1-9 7-16,3 10 2 0,-3-10-152 0,6 0-31 15,1-10-5-15,0 7-2 16,3-3-24-16,0-7-5 0,-3-2-1 0,-1 5 0 0,-3-5-4 0,0 5 0 16,-3-9-1-16,0 10 0 0,-8-7-3 0,1 7-1 15,-1-10 0-15,-3 10 0 0,-3-7 22 0,-1 7 5 16,-3-10 1-16,0 9 0 0,-4-5-19 0,1 5-3 16,-1 1-1-16,-3-10 0 0,0 10-6 0,0-1-2 15,-4 1 0-15,4 3 0 0,0-4-8 0,0 10 0 16,-4 0 0-16,8 6 0 0,-1 4 0 0,4-7 0 15,-4 13 0-15,4 2 0 0,7-2 36 0,-3 3 3 16,-1 0 0-16,4 6 0 0,0-6-31 0,4 9-8 0,3-3 0 0,4 3 0 31,-1 0-30-31,1-2-7 0,-1-1-2 0,8 0 0 0,-4-3 39 0,0-4 0 0,0-2 0 16,4 3 0-16,0-10 0 0,-1 1 0 0,1-4 0 0,-1-6 0 16,1-6-110-1,3-4-14-15,-7 1-4 0,8-4 0 0,-8-9-88 16,3 10-19-16</inkml:trace>
  <inkml:trace contextRef="#ctx0" brushRef="#br0" timeOffset="36527.551">23357 2798 1587 0,'-3'-19'35'0,"3"16"7"0,0-3 2 0,0 0 0 0,0 3-35 0,3-7-9 0,12 10 0 0,-8 0 0 0,-7 0 84 15,0 0 16-15,0 0 2 0,10 0 1 16,1 10-7-16,-1-7 0 0,4 3-1 0,1 3 0 0,2 10-50 0,1-13-9 16,-1 4-3-16,1 2 0 0,0 4-33 0,-1 3 0 15,-2-10 0-15,-1 7 0 0,0 0 0 0,0-4 0 16,-4 4 0-16,5-7 0 15,-5 1-44-15,-3-4-16 0,4-3-4 0,-4-3 0 16,-7 0-180-16,7-3-36 0</inkml:trace>
  <inkml:trace contextRef="#ctx0" brushRef="#br0" timeOffset="36692.166">23650 2601 864 0,'0'0'76'0,"0"0"-60"16,-7 0-16-16,7 0 0 0,0 0 295 0,-3 0 56 15,-8 9 11-15,4-9 2 0,3 9-200 0,-3 7-40 16,0-3-8-16,0 9-1 0,0-4-79 0,0 4-15 15,0 0-3-15,0 7-1 0,0-11 10 0,4 11 1 16,-5-4 1-16,5 9 0 16,-1-9-46-16,-3 3-10 0,0-6-1 0,0 13-1 15,4-16-74-15,-1 6-14 0,1-6-3 0,3-1-937 0</inkml:trace>
  <inkml:trace contextRef="#ctx0" brushRef="#br0" timeOffset="36835.2919">23855 2770 1612 0,'0'0'36'0,"3"9"7"0,4 1 1 0,0 5 1 0,4-5-36 0,0 2-9 0,-4 4 0 0,0 3 0 16,0 0 79-16,-4-4 13 0,4 4 4 0,-3-3 0 0,-4-4-40 0,3 4-8 15,-3-6-2-15,4-1 0 16,-4-9-172-16,0 0-34 0,0 0-8 0,0-9 0 16</inkml:trace>
  <inkml:trace contextRef="#ctx0" brushRef="#br0" timeOffset="36948.472">23848 2557 921 0,'-14'-25'82'0,"7"22"-66"0,0-7-16 0,-4-6 0 0,0 7 246 0,1 0 46 16,3-1 8-16,0 1 3 0,3 3-203 0,4 2-41 16,7-2-8-16,0 6-2 0,-7 0-38 0,7 0-11 15,4 0 0-15,7 6 0 16,-4-2-201-16,3 2-45 0,1-6-9 0</inkml:trace>
  <inkml:trace contextRef="#ctx0" brushRef="#br0" timeOffset="37119.704">24201 2334 1666 0,'0'0'74'0,"0"0"15"0,0 0-71 0,0 0-18 0,0 0 0 0,7 10 0 16,-4-1 159-16,1 7 28 0,-1 2 5 0,1-2 2 16,-4 3-98-16,7 9-19 0,-4 0-4 0,4 7-1 15,0-10-38-15,0 13-8 0,-3-4-2 0,3 4 0 16,-3 2-32-16,3-5-8 0,3-7 0 0,-3-3-1 16,4-3 4-16,-1-6 1 0,1-4 0 0,7-5 0 31,-4-7-204-31,3 0-41 0,-2-10-8 0,-1 1-627 0</inkml:trace>
  <inkml:trace contextRef="#ctx0" brushRef="#br0" timeOffset="37314.61">24134 2532 172 0,'-11'6'16'0,"-3"0"-16"0,-4-3 0 0,1 4 0 16,2-4 361-16,-2 6 70 0,3-3 13 0,3 4 4 0,1-7-264 0,2-3-52 15,5 9-10-15,3-9-2 0,0 7-66 0,3 2-13 16,5-9-2-16,2 9-1 0,1-9-38 0,6 0 0 15,-3 0 0-15,8 0 0 0,-1 0 0 0,0-9 0 16,4 9 0-16,3-9 0 16,0 2-21-16,4-2-9 0,3 6-2 0,0-7 0 15,1 4-161-15,-1 6-33 0,0-9-6 0</inkml:trace>
  <inkml:trace contextRef="#ctx0" brushRef="#br0" timeOffset="37433.7699">24881 2698 576 0,'11'25'25'0,"0"-13"6"0,-4 4-31 0,0-3 0 15,-7 12 0-15,3 0 0 0,1-6 344 0,-4 0 62 16,0 9 13-16,-4-3 2 0,-3 0-293 0,4-6-58 0,-4 9-12 0,0-9-2 31,-1 6-176-31,-2-6-34 0</inkml:trace>
  <inkml:trace contextRef="#ctx0" brushRef="#br0" timeOffset="37772.6969">25527 2102 2350 0,'0'0'52'0,"0"0"10"0,0 0 2 0,0 0 3 0,0 0-54 16,4 16-13-16,-4-4 0 0,7 13 0 0,-4 0 69 0,1 4 11 15,3 5 3-15,0 4 0 0,0-4-67 0,0 4-16 16,0 6 0-16,4-10 0 0,-4 13 0 0,0-3 0 16,3 0-8-16,1-9 8 0,-1-1 0 0,4-6 0 15,-3 1 0-15,3-11 0 16,0-2-53-16,0-7-5 0,1-9-1 0,-1 0 0 15,0-9-55-15,-4 0-11 0,1-7-3 0,-1-3-512 0,-6-3-102 0</inkml:trace>
  <inkml:trace contextRef="#ctx0" brushRef="#br0" timeOffset="38239.1599">25495 2478 1407 0,'-39'-9'62'0,"22"9"14"0,-4 0-61 0,-1 0-15 0,5 0 0 0,-1-3 0 16,4 3 105-16,0 0 19 0,0 0 3 0,7 0 1 15,7 0-83-15,0 0-16 16,0 0-3-16,0 0-1 0,0 0 18 0,0 0 3 0,0 0 1 0,10 0 0 15,5 3-33-15,6-3-6 0,-4-3-8 0,8 3 11 16,0-6-11-16,3-4 0 0,0 10 0 0,4-9 8 16,0 6 1-16,3-4 0 0,-3-2 0 0,-1 3 0 15,1 2-9-15,-4-5 0 0,1 3 0 0,-1-7 0 16,-7 4 0-16,4 3-11 0,-1-4 1 0,-2 4 0 16,-1 3-36-16,-4-7-7 0,-3 4-2 0,4 6 0 15,0-9 44-15,-4 9 11 0,-4 0 0 0,1 0 0 0,3 0 0 16,-3 0 0-16,-11 0 0 0,0 0 0 0,0 0 27 15,0 0 7-15,0 0 2 0,0 0 0 0,0 0-7 0,0 0-1 16,0 0 0-16,0 0 0 0,0 0 29 16,0 0 6-16,0 0 1 0,0 0 0 0,0 0-14 0,-4-10-2 15,4 1-1-15,-3 3 0 0,-1-7-35 16,4 7-12-16,-7-13 0 0,0 10 9 0,4-7-9 0,-5 6 10 16,1 1-10-16,-3-10 10 15,-1 10-1-15,1-1 0 0,-1-5 0 0,4 5 0 0,0 1-9 0,-4 0 0 16,8 2 0-16,-4 7 0 0,0 0 0 0,3 0 0 15,-3 7 0-15,0 2 0 0,4 10 0 0,-1-4 0 16,-3 1 0-16,3 6 0 0,4-3 0 0,0 6 0 16,0 9-11-16,0-8 11 0,4 2-9 0,-4 0 9 15,4 6-10-15,3-15 10 0,-4 16-9 0,8-16 9 0,-4 9-8 16,3-12 8-16,1 2-20 0,-1 1 2 16,8-13 0-16,-4 4 0 15,0-7-147-15,-3-3-30 0,3 0-5 0</inkml:trace>
  <inkml:trace contextRef="#ctx0" brushRef="#br0" timeOffset="38605.1199">26254 2165 921 0,'0'0'82'15,"0"0"-66"-15,3 6-16 0,-3 3 0 16,4 7 217-16,-4-6 40 0,0 2 8 0,3 7 2 0,-3-3-155 0,0 2-30 16,0 1-6-16,0-3-2 0,4 12-45 0,-4-9-9 15,0 6-1-15,0 0-1 0,0-6-18 16,3 0 8-16,1-4-8 0,-4-2 0 0,3-4 0 0,1-2-17 15,-1 2 1-15,-3-9 1 16,0 0-14-16,8-3-3 0,-1-10-1 0,0 4 0 0,-4-10 33 0,4 0 9 16,0 0 1-16,-3-9 0 0,3-3 34 0,-4 12 6 15,1-9 2-15,-1 9 0 0,1-9-10 0,-4 6-2 16,7 3 0-16,-3 0 0 0,-4 4-32 0,7 2-8 16,-4 7 0-16,1-4 0 0,3 1 14 0,-4 9 1 15,4 0 0-15,-7 0 0 16,7 6-36-16,0-3-7 0,0 13-2 0,1-3 0 15,-1-1-18-15,-4 1-3 0,1 5-1 0,-1-2 0 0,-3 0 23 0,4 6 4 16,-4-7 1-16,0-5 0 0,0 6 24 0,0-4-8 16,3-2 8-16,1-1 0 0,-4-9 0 0,0 0 0 15,0 0 0-15,0 0 11 0,0 0-11 0,7-9 0 16,-4-1 0-16,1-2-624 0,3-4-123 16</inkml:trace>
  <inkml:trace contextRef="#ctx0" brushRef="#br0" timeOffset="39274.412">26367 2180 403 0,'-11'-9'17'0,"8"3"5"0,-5-4-22 0,5 1 0 0,-1 6 0 0,1-3 0 16,-1-1 275-16,4 7 50 0,-7-3 11 0,7 3 1 16,0 0-245-16,0 0-48 0,0 0-11 0,7 10-1 0,-3 5-32 0,-1 4 0 15,4-6 0-15,-3 12-10 16,7 0-4-16,-4-6-1 0,0 9 0 0,-4-3 0 15,1 3 2-15,3-9 0 0,-4 6 0 0,1 3 0 0,-1-6 13 0,1 0 0 16,-4-3 12-16,0-3-12 0,0 2 28 16,0-2-2-16,0-3 0 0,-4-7 0 0,4 3 56 0,0-9 11 15,0 0 3-15,0 0 0 0,0 0-27 0,0 0-5 16,0 0 0-16,0 0-1 0,-7-3-38 0,0-3-7 16,4-3-2-16,-1-7 0 0,4-3-16 0,0 3 0 15,4-6-8-15,-1-3 8 16,4 6-60-16,0-6-7 0,0 7-1 0,4-1 0 15,3-6-128-15,-3 6-27 0,-1 0-5 16</inkml:trace>
  <inkml:trace contextRef="#ctx0" brushRef="#br0" timeOffset="39837.85">26561 2127 172 0,'0'0'8'0,"0"0"1"0,0 0-9 0,0 0 0 0,-7 3 0 0,0 4 0 15,7-7 394-15,0 9 77 16,0 0 15-16,0 7 3 0,-8-7-336 0,12 7-67 0,0-3-14 0,-1 2-2 15,-3-2-41-15,0 3-8 0,0 2-1 0,4-2-1 16,-4-3-11-16,0 2-8 0,0-5 12 0,0-1-12 16,3 1 0-16,1-4 0 0,-4-6 0 0,0 0 0 15,0 0 0-15,0 0 0 0,0 0-9 0,0 0 9 16,-4-10 0-16,4 4 0 0,0-3 12 0,0-4-4 16,0 1 16-16,4-1 3 0,-1-3 1 0,1 7 0 15,-1 0-6-15,1-1-1 0,3 1 0 0,0 2 0 16,0-2-21-16,0 9 8 0,0 0-8 0,4 0 0 15,-1 0 0-15,4 0 0 0,-3 0-12 0,-1 9 4 16,1-2-32-16,-4-4-5 16,4 6-2-16,-1 4 0 0,-3-10 9 0,0 6 2 0,-3 7 0 0,3-7 0 15,-7-5 25-15,4 8 11 0,-4-2-8 0,3 2 8 16,-3-12 0-16,0 0 0 0,0 0 0 0,0 0 8 0,0 0 4 0,0 0 0 16,0 0 1-16,7-9 0 15,0-1 0-15,-3-5 0 0,3 2 0 0,0-3 0 0,3-2-13 0,1 2 0 16,-4-3 8-16,4 0-8 0,-1 4 0 0,1 5 0 15,-1 1 0-15,4-1 0 0,-3 1-24 0,0 9 0 16,-4 0-1-16,3 0 0 16,-3 6-21-16,0-3-4 0,0 13-1 0,0-3 0 0,-3 2 41 0,3 4 10 15,-3-3 0-15,-1-4 0 0,1 4 31 0,-1 3 8 16,1-4 1-16,3-5 1 0,-7-4-29 0,7 4-12 16,0-7 11-16,-7-3-11 15,0 0-31-15,7-3-12 0,4-13-2 0,-4 6-1 16,3-5-166-16,-3-13-32 0,0 9-8 0,0-6 0 15,-3 0 123-15,3 12 25 0,-4-12 4 0,1 6 2 0,-4 3 66 0,0 7 12 0,0-10 4 0,0 16 0 16,0-9 120-16,0 12 24 0,0 0 4 0,0 0 2 16,0 0-30-16,0 0-7 0,0 0-1 0,0 0 0 15,0 0-36-15,7 12-8 0,-7-12-2 0,4 3 0 16,-4-3-22-16,7 10-4 16,-7-10 0-16,3 0-779 0</inkml:trace>
  <inkml:trace contextRef="#ctx0" brushRef="#br0" timeOffset="40662.036">27026 1870 576 0,'0'0'51'0,"-3"-9"-41"15,-4-1-10-15,0 7 0 0,7-9 258 0,-4 8 50 16,1-5 9-16,3 9 3 0,3-6-206 0,-3 6-41 16,0 0-8-16,7 0-1 0,0 0-51 0,0 0-13 15,0 0 0-15,7 6 0 16,1 3-46-16,2 1-14 0,-3-1-4 0,8 10 0 15,-5-3-51-15,1-4-10 0,3 10-3 0,-7 0 0 16,4 3 0-16,-4 0 0 0,0 4 0 0,-3-1 0 0,3 3 103 0,0-3 25 16,-4 1 0-16,-3-1 0 0,0-9 97 15,0 6 25-15,-3 0 5 0,3-6 1 0,-3-1 0 0,-1-2 0 16,-3-7 0-16,4 1 0 0,-1-1-52 0,-3-2-9 16,0-7-3-16,0 0 0 0,0 0 0 0,0 0 0 15,0 0 0-15,0 0 0 0,4-10 0 0,-1-2 0 16,1 8 0-16,-1-5 0 0,1-7-51 0,3 7-13 0,-4-7 0 15,8 7 0-15,-7-1 0 0,3 1 0 0,0 0 0 16,3 6 0-16,-3-4 0 0,4 7 0 0,-1-3 0 0,5 6 0 16,-5-3 0-16,4 7 0 0,-3-4 0 0,3 12 0 31,0-5-48-31,0-1-13 0,0 1-3 0,0-1 0 0,0 10 52 0,1-13 12 0,-5 3 0 0,4-9 0 16,-3 4-54-16,-1-4-8 15,1-4-2-15,-4 4 0 0,4-9 52 0,-1-7 12 0,-3 7 0 0,0-7 0 16,-3 4 0-16,-1-4 0 0,-3-3 0 0,0 4 0 15,-3 2 48-15,-1-6 13 0,1 4 3 0,-4 5 0 16,3 1 0-16,-3 2 0 0,0-2 0 16,0 9 0-16,7 0-8 0,0 0 0 0,-7 0-1 0,-4 16 0 0,1-7-38 15,3 1-7-15,3 8-2 0,1 1 0 16,-4 3-8-16,3-9 0 0,1 5 0 0,3 1 0 16,0-3-18-16,3 3-9 0,1-10-1 0,3 1-1 15,3-4 7-15,1 3 2 0,-4-2 0 0,4-4 0 16,3-3-5-16,-4-3-1 0,1-4 0 0,3-2 0 0,-3 3 14 0,-1 2 4 15,-6-2 0-15,3 3 0 0,-7 3 8 0,7-6 0 16,0 6 0-16,-7 0 0 0,0 0 0 0,7 6 0 16,0-6 0-16,0 9 0 0,0-5 0 0,-3 8 0 15,3-2 0-15,0 2 0 0,-4-6 13 0,4 4 5 16,0-1 1-16,0 1 0 0,0-4-19 0,0-3 0 16,-3 3 0-16,3-3 0 15,0-6-20-15,0-3-7 0,4-10-1 0,-1 7-1 16,-3-10-5-16,0-3-1 0,4-3 0 0,-4-9 0 0,0-1 19 0,4-3 4 0,-4-5 1 15,0-1 0-15,0 6 11 0,-4-12 0 0,-3 3 0 16,4-7-8-16,-8 1 16 0,4 0 4 0,-7-4 1 16,0 4 0-16,0 9 31 0,4 3 5 0,-4 4 2 0,3 12 0 15,1 6 21-15,-1 6 4 0,1 4 0 0,3-4 1 16,0 13-54-16,0 0-11 16,0 16-3-16,0 9 0 0,0 3-9 0,0 10-12 0,3 6 2 0,1 0 1 15,-1 0 9-15,1 3 0 0,-4 12 0 0,3-2 0 16,1 6 8-16,-4 6 3 0,3-7 1 0,4 1 0 15,4-10-12-15,3-9-17 0,4-6 4 0,3-13 1 16,4 3-208-16,3-18-40 0,7-4-9 16,4-12-638-16</inkml:trace>
  <inkml:trace contextRef="#ctx0" brushRef="#br0" timeOffset="40941.548">28649 1848 806 0,'-10'9'72'0,"-1"4"-58"16,-3-7-14-16,0 4 0 0,0-1 295 0,-1 0 56 15,1 1 11-15,4-1 2 0,-4 7-215 0,3-7-43 16,1 1-9-16,2-1-1 0,1 1-36 0,4-1-6 16,3 7-2-16,0-7 0 15,3 1-68-15,1-1-15 0,3 0-2 0,4 1-1 16,-1-4 3-16,4-3 1 0,4 3 0 0,0-2 0 0,3-4 30 0,-4 12 15 16,8-12-2-16,-4 3 0 0,-7 7-13 0,4-1 0 15,0 0 0-15,-1 1 0 0,-3 6 0 0,-3-7 9 16,0 10-9-16,-4 0 8 0,0-4-8 0,-4 4 0 15,-6 0 0-15,3-3 0 0,0 2-13 0,-7 7-5 16,3-9-1-16,-7 6 0 16,1-6-23-16,3-4-5 0,0 4-1 0,-4 3 0 15,1-13-137-15,-1 3-28 0,0-9-6 0</inkml:trace>
  <inkml:trace contextRef="#ctx0" brushRef="#br0" timeOffset="41509.028">28780 1754 403 0,'7'-9'36'0,"-7"9"-36"0,7-4 0 0,-7 4 0 15,7 4 222-15,-7-4 38 0,7 9 7 0,-4 0 1 16,1 1-117-16,-1 12-24 0,1 0-5 0,3 9-1 0,-7-9-25 0,4 3-4 16,-4 3-2-16,7 1 0 0,-4 5-55 0,1-6-11 15,3 13-3-15,-4-13 0 0,4 7-13 0,0-16-8 16,0 9 8-16,4-13-8 16,0-5-22-16,-4-1-9 0,3-9-1 0,-3 0-1 15,0-3-57-15,-3-13-11 0,3 7-3 0,-7-10 0 16,3-3-64-16,-6 10-12 0,-4-4-4 0,0-3 0 15,-7 10 20-15,0-1 4 0,-11 1 1 0,4-7 0 0,-4 13 127 0,-7-3 32 16,4-3 0-16,-4 2 0 0,4 4 129 0,0 3 32 16,3 0 7-16,4 0 0 0,7 0-46 0,0 0-10 15,7 0-1-15,7 0-1 0,0 0-50 0,0 0-11 16,10-6-1-16,8 3-1 0,3-7-47 0,0 4-12 16,4-3 0-16,0-1-1 0,3 7 13 0,0-9 0 15,0 8 0-15,1-5 0 0,-1 9 21 0,0-6 7 16,-3-4 2-16,-4 7 0 0,4-3-30 0,-4 6 0 15,-4-10 0-15,1 10 0 0,-4-6 0 0,0 6 0 0,-3 0 0 0,3 0 0 16,-7 0 0-16,0 0 0 0,0 6 0 0,-7-6 0 16,7 0 47-16,-7 10 3 15,0-1 1-15,0 7 0 0,0-7-26 0,0 1-5 0,-3-1 0 0,-1 10-1 16,1-13-19-16,-1 7 0 16,0-4-11-16,4 7 11 0,-3-7 0 0,-1 7 0 0,4-13 0 0,4 7 0 15,-4-10-25-15,0 0 1 0,0 0 1 0,7-4 0 16,4 4-14-1,3-6-3-15,-4-3-1 0,1-4 0 0,-1-2 33 0,1-1 8 0,0 6 0 0,-1 1 0 16,-3-10 0-16,-3 4 0 0,3 5 0 0,-4 1 0 16,1-1 57-16,-1 1 14 0,-3 6 2 0,0 3 1 15,0 0-12-15,0 0-2 0,0 0-1 0,7 3 0 0,1 6-21 16,-1 1-4-16,-4-4-1 0,1 7 0 0,-1-1-19 0,4 1-4 16,0 5-1-16,0 1 0 0,4-3-9 0,0 3-16 15,-1-4 4-15,1-11 1 16,6 8-139-16,-3-12-28 0,4-6-6 15,0-4-661-15</inkml:trace>
  <inkml:trace contextRef="#ctx0" brushRef="#br0" timeOffset="42010.329">29524 1716 172 0,'0'0'8'0,"-4"-9"1"0,1-7-9 0,-1 7 0 16,-3-1 0-16,0 4 0 0,4-3 388 0,3 9 76 16,0 0 16-16,0 0 2 0,-7 9-324 0,3 4-65 15,1-1-13-15,3 7-2 0,0 3-55 0,0 0-11 16,7 3-3-16,-4 3 0 0,1 1-9 0,3 5-12 15,-4-6 2-15,4 7 1 0,0-1 9 0,1 1 0 0,-1-7 0 16,0 0 0-16,3-6 0 0,-3 0 0 0,4-6 0 16,-4-4 0-16,0-5 0 0,0 2 0 0,0-9 0 0,-7 0 0 31,0 0-53-31,0 0-9 0,4-9-2 0,-4 2 0 0,-4-2 52 0,-3-4 12 0,0 7 0 0,0-6 0 16,-4 2 0-16,-3-2 0 0,0 2 0 0,0 1 0 15,-4-1 0-15,1-2 0 0,-4-1 0 0,-1 4 0 16,1 6 0-16,4-4 0 0,-5-2 0 0,8 9 0 15,4 0 48-15,3-9 13 0,7 9 3 0,0 0 0 16,0 0-64-16,7 0-13 0,3 0-3 0,4 0 0 31,4 0-25-31,3 9-6 0,0-9-1 0,1 0 0 0,2 0 39 0,4-9 9 0,-3 9 0 0,3-4 0 0,1-2 0 16,-5 3 0-16,5-9 0 0,-1 8 0 16,-7-5 20-16,4-7 7 0,-1 7 1 0,-3-7 0 0,-3 7 0 0,0-4 1 15,-4-2 0-15,-7 2 0 0,0 1-17 16,-4-1-4-16,1 7-8 0,-8-13 12 0,4 9 54 0,-7 1 10 15,-3 0 3-15,-1 2 0 0,-3-2-26 0,0 9-5 16,-4 0 0-16,4 0-1 0,-3 0-14 0,3 9-2 16,-1 1-1-16,1-1 0 15,4 7-46-15,3 3-10 0,0 0-2 0,0 6 0 0,7 0 28 0,0 0 0 16,0 3 0-16,7-3 0 0,-4-3 0 0,8 6 0 16,3-3 0-16,3 0 0 15,5-6-48-15,-1 0-5 0,4-10-1 0,-1 1 0 16,4-10-135-16,1 0-27 0,-5-3-6 0,5-13-646 0</inkml:trace>
  <inkml:trace contextRef="#ctx0" brushRef="#br0" timeOffset="42255.183">30230 1425 748 0,'0'-10'33'0,"0"10"7"0,0 0-32 0,0 0-8 0,0 0 0 0,0 0 0 15,0 0 360-15,0 0 69 0,7 0 15 0,0 0 2 16,0 7-287-16,3-7-58 0,-3 3-11 0,4 6-2 15,3 7-38-15,-7 3-7 0,4-1-2 0,-1 17 0 16,1-7-14-16,-4 7-3 0,-4-4-1 0,1 7 0 16,-4-10-6-16,0 6-1 0,-4-5 0 0,4-1 0 15,-3 6-6-15,-4-5-2 0,0-4 0 0,-4 3 0 16,1 3-30-16,-4-3-6 16,-1 1-2-16,1-1 0 0,0 6 10 0,0-5 3 0,-4 5 0 0,1-15 0 15,3 6-190-15,-4 0-37 0,4-12-8 0</inkml:trace>
  <inkml:trace contextRef="#ctx0" brushRef="#br0" timeOffset="42456.78">30551 1788 921 0,'0'0'82'0,"0"0"-66"0,14 7-16 0,-7-4 0 16,-14-3 323-16,0 6 61 0,7-6 12 0,0 0 2 15,0 0-267-15,7 3-54 0,3-3-10 0,4 0-3 16,0 0-44-16,4-3-10 0,3-3-2 0,4 6 0 16,0-10 1-16,-1 10 0 0,1-6 0 0,-7 3 0 31,-4-3-49-31,3 3-9 0,1-7-3 0,0 4-701 0,-4-3-141 0</inkml:trace>
  <inkml:trace contextRef="#ctx0" brushRef="#br0" timeOffset="42639.486">30611 2036 806 0,'0'0'72'0,"0"0"-58"0,0 0-14 0,0 0 0 0,0 0 208 0,7 3 40 16,0-3 7-16,7 0 1 0,0 0-156 0,0-3-32 16,0-3-7-16,7 6-1 0,0-9-34 0,4 9-7 15,3-7-2-15,-3 4 0 0,0-3-17 0,-1 6 0 16,8-3 8-16,-4-7-603 15,1 4-121-15</inkml:trace>
  <inkml:trace contextRef="#ctx0" brushRef="#br0" timeOffset="42805.5199">31260 1889 1645 0,'0'0'72'0,"0"0"16"0,0 0-70 0,7 0-18 0,0-3 0 0,0 3 0 15,7-7 75-15,-3 4 11 0,-1-3 2 0,4 6 1 16,-3-9-61-16,6 9-13 0,5-10-3 0,-1 10 0 31,-7-3-140-31,0-9-28 0,0 8-5 0</inkml:trace>
  <inkml:trace contextRef="#ctx0" brushRef="#br0" timeOffset="43054.045">31478 1556 1267 0,'0'0'56'0,"0"0"12"15,0 0-55-15,0 0-13 0,0 0 0 0,0 0 0 0,-3 10 278 0,3-10 53 16,0 0 10-16,3 9 3 0,1 7-221 0,-1-4-44 16,1 4-9-16,3 9-2 0,0 3-31 0,0 7-6 15,-3-1-2-15,3-2 0 0,0 12-5 0,0-10-2 16,0 13 0-16,-4-3 0 0,1 0-7 0,3 0-2 15,-3-6 0-15,3 2 0 0,-4-2-13 16,1 0 0-16,-1-4 0 0,1 1 0 16,-1-7-124-16,4-9-24 0,-3 6-4 0</inkml:trace>
  <inkml:trace contextRef="#ctx0" brushRef="#br0" timeOffset="60900.433">3207 7731 2023 0,'0'0'89'0,"3"9"19"0,1-6-86 0,3 10-22 16,7-1 0-16,0-2 0 0,7 6 14 0,0 2-2 15,4 1 0-15,3 0 0 0,8 3 2 0,-5-3 0 16,8-7 0-16,-4 4 0 0,4-7-4 0,0 1-1 16,3-10 0-16,4-10 0 0,4 1-9 0,-8-7 0 15,0-3 0-15,-3 1 0 16,-4-11-76-16,1 1-10 0,-1-3-2 0,0-7-1 15,-10 1-18-15,0-4-3 0,-4-3-1 0,-4 0 0 16,-2 6 43-16,2 1 9 0,-13 2 2 0,3 1 0 0,-7 6 89 0,0 2 19 16,0 8 3-16,-11-1 1 0,1 3 101 0,-5 7 20 0,-2-1 4 15,-1 10 0-15,1 0-29 0,-1 0-7 16,4 10 0-16,-7 5-1 0,7 11-75 0,3 2-14 0,-3 9-3 0,-4 7-1 16,1 0-32-16,6 3-6 0,-3 13-2 0,7 3 0 15,-4-1-10-15,8 7 0 0,-1 3 9 0,4 0-9 16,0-6 0-16,4 3 0 0,-1-12-12 0,8 2 4 31,-4-5-179-31,7-7-35 0,-10-3-7 0</inkml:trace>
  <inkml:trace contextRef="#ctx0" brushRef="#br0" timeOffset="61056.976">4523 8233 2073 0,'0'0'184'0,"0"9"-147"0,7 0-29 0,-7 7-8 0,0 9 55 0,0-3 9 15,-7 9 3-15,0 7 0 16,0 0-82-16,3 12-16 0,-7-3-3 0,1-13-960 16</inkml:trace>
  <inkml:trace contextRef="#ctx0" brushRef="#br0" timeOffset="61457.28">5062 7329 1209 0,'7'0'108'0,"4"4"-87"16,7 2-21-16,3-6 0 0,-11 3 247 0,8 10 45 0,0-10 8 0,-4 12 3 15,-4-2-195-15,1 3-38 0,-4-1-8 0,0 4-2 16,4-6-60-16,-8 9 0 0,1-4 0 0,-4 1-10 31,0 0-66-31,0 0-14 0,-7-4-2 0,7 4-1 16,-7 0-8-16,3-3-2 0,-3-4 0 0,3 4 0 0,-3 0 65 0,4-4 13 0,3 4 2 15,0-7 1-15,-4 10 40 0,8-9 8 0,-4-1 2 0,7 7 0 16,-4-7 20-16,8 0 5 16,-7 1 1-16,10-1 0 0,-4-2-27 0,4 2-6 0,4-3-1 0,-4-3 0 15,7 7-8-15,-3-1-1 0,3-9-1 0,4 10 0 16,-4-1 10-16,-3-3 1 0,6 4 1 0,-3 8 0 16,-6-2-22-16,2-3 0 0,-3 9 0 0,0 0 0 15,-6 3 56-15,-1 3 6 0,0-3 2 0,-14 13 0 16,0-4 22-16,-4 1 5 0,-3 9 1 0,-4-7 0 15,1 7-47-15,-5 3-9 0,-2-3-1 0,-1 6-1 16,-7-6-18-16,4-3-4 0,-7 0-1 0,-4-4 0 16,4-2-35-16,-1-1-6 0,1-12-2 0,0 3 0 15,10-9-84-15,0-4-18 0,8-2-3 0,10-4-968 16</inkml:trace>
  <inkml:trace contextRef="#ctx0" brushRef="#br0" timeOffset="61633.64">6068 8634 3056 0,'0'0'68'0,"-4"6"13"0,1 4 3 0,-4 2 1 0,-4 4-68 0,-3 9-17 0,-11-3 0 0,1 9-902 15,-5-3-184-15</inkml:trace>
  <inkml:trace contextRef="#ctx0" brushRef="#br0" timeOffset="69219.749">6886 7721 1940 0,'0'0'86'0,"0"0"18"0,0 0-84 0,0 0-20 0,7 0 0 0,4 0 0 16,3-6 57-16,-3 6 7 0,6-3 2 0,-3-3 0 16,4 6-14-16,-4-10-4 0,4 4 0 0,3 3 0 15,-3 3-23-15,3-6-5 0,0 3 0 0,0 3-1 16,-3 0 36-16,3 0 7 0,-7 3 2 0,4 3 0 15,-8-6-76-15,4 9-14 16,-10-2-3-16,3 2-1 0,-4 0 48 0,1 4 10 0,-8-4 1 0,1 7 1 16,3 3-75-16,-11 0-15 0,-3 3-4 0,4-4 0 15,3 1 52-15,-4 6 12 0,4-6 0 0,-4 0 0 0,-6 0 15 16,3-4 5-16,-1-2 2 0,1 3 0 0,0-7 28 16,-3 0 6-16,-1 1 0 0,4-1 1 0,-4 1-1 0,1 2-1 15,-1-2 0-15,4 2 0 0,0-2-20 0,0-1-4 16,3-3-1-16,-3 4 0 0,3-1-2 0,8 1-1 15,-1-4 0-15,1-3 0 16,3 6-27-16,3-9 0 0,4 10 0 0,0-4 0 0,11-6 0 0,0 6 0 16,3-3 0-16,7-3 0 0,0 0 0 0,8 0 0 15,2 0 0-15,5 0 0 0,-1 0 0 0,4-3 0 16,-7-3 0-16,7 0 8 16,-11-4-86-16,7 7-18 0,0-6-3 0,-17 3-1183 0</inkml:trace>
  <inkml:trace contextRef="#ctx0" brushRef="#br0" timeOffset="100744.9169">3736 10362 230 0,'0'9'20'0,"0"-9"-20"16,0 0 0-16,0 0 0 0,0 0 293 0,0 0 55 16,0 0 10-16,0 0 2 0,0 0-247 0,0 0-49 0,0 0-11 0,14-6-1 15,-3 6-21-15,-1 0-4 16,-3-3-1-16,11 3 0 0,-4-7-10 0,7 7-3 0,-7 0 0 15,0 0 0-15,1-6-2 0,6 6-1 0,0 0 0 0,-4-3 0 16,5 3-10-16,-8-6 12 0,7 6-12 0,-7-3 12 16,7-4-12-16,-10 4 0 0,6-3 0 0,5-3 0 31,-8-1-72-31,7 1-9 0,-7-1-3 0,7 4 0 16,-10-6-57-16,3 2-12 0,0 1-3 0,-3-7 0 0,3 10 28 15,-4-4 4-15,1 7 2 0,-1-3 0 0,-6-3 99 0,-1-1 23 0,5 10 0 0,-8 0 0 16,0 0 76-16,0 0 16 0,0 0 2 0,0 0 1 15,0 0 25-15,0 0 6 0,-8 0 1 0,8 0 0 16,0 0-27-16,-7 6-4 0,-3-2-2 0,3 5 0 16,0 0-28-16,0 1-6 0,3-4 0 0,-3 10-1 0,4-4-22 15,3 4-4-15,3-4-1 0,4 10 0 16,-7-3-32-16,11-6 0 0,-8 9 0 0,11-10 0 0,-3 4-11 0,3-7 11 16,4 1-12-16,-4-1 12 0,0 1-24 0,7-10 1 15,-10 0 1-15,13-10 0 0,-6 1 22 0,0-1 12 16,-4 1-2-16,-4-7 0 0,-3-3-10 0,4 1 12 15,0 2-12-15,-4-3 12 0,-7 0 18 0,-7 10 4 16,3-7 1-16,4 4 0 0,-11-4 4 0,4 10 1 16,4-7 0-16,-1 4 0 0,-6-1-16 0,-1 4-4 15,1-3 0-15,-1-1 0 0,0 4-20 0,4 3 0 16,-3-3 0-16,-4 3 0 16,14-4-33-16,0 7-11 0,0 0-3 0,0 0-623 0,0 0-125 15</inkml:trace>
  <inkml:trace contextRef="#ctx0" brushRef="#br0" timeOffset="100856.17">4734 10409 518 0,'0'0'23'0,"0"0"5"0,0 0-28 0,0 0 0 0,0 0 0 0,0 0 0 16,0 0 221-16,0 0 39 0,0 0 8 0,0 0-768 16</inkml:trace>
  <inkml:trace contextRef="#ctx0" brushRef="#br0" timeOffset="101019.427">4868 9857 1267 0,'0'0'112'0,"0"0"-89"15,4 9-23-15,-4 1 0 0,3 5 158 0,-3 1 27 16,0-3 6-16,0 5 1 0,0 8-103 0,4 2-20 16,-1-3-4-16,5 3-1 0,-8-3-20 0,10 3-5 15,-6-3-1-15,6 1 0 16,1-8-156-16,-8 1-31 0,11-3-7 0</inkml:trace>
  <inkml:trace contextRef="#ctx0" brushRef="#br0" timeOffset="101134.344">5316 10409 979 0,'4'9'87'0,"-1"7"-70"0,-3-4-17 0,0 4 0 15,0 3 93-15,-3 6 15 0,-1-6 4 16,1 9-660-16</inkml:trace>
  <inkml:trace contextRef="#ctx0" brushRef="#br0" timeOffset="101386.801">5687 10205 1152 0,'0'0'102'0,"0"0"-82"0,0 0-20 0,7 0 0 0,0 0 144 0,3-3 24 15,1-3 4-15,-4 2 2 0,4-2-70 0,3-3-15 16,3-1-2-16,1 4-1 16,-4-6-55-16,4 2-11 0,-1-6-3 0,5 7 0 0,-1 3-30 0,0-7-7 15,4 4 0-15,-1-7-1 16,-6 7-69-16,7-1-14 0,-11 1-2 0,7-1-444 15,4 1-89-15</inkml:trace>
  <inkml:trace contextRef="#ctx0" brushRef="#br0" timeOffset="101645.7659">6251 9891 1479 0,'0'0'65'0,"0"0"15"0,0 0-64 0,-7 0-16 16,0 7 0-16,-3-4 0 0,6 3 156 0,-10-3 29 16,-4 3 6-16,8 4 1 0,3-7-79 0,-4 13-15 15,0-7-3-15,8 10-1 0,-4 0-44 0,3 3-9 0,4-4-1 0,4 4-1 16,3 4-47-16,-7-8-10 0,14 1-2 0,-3 3 0 15,3-9 9-15,0-4 2 0,7 0 0 0,-10-2 0 16,6-7-3-16,-3-7-1 0,4-2 0 0,-7 0 0 16,6-4-1-16,-6-3 0 0,-4-9 0 0,0 7 0 15,0-1 5-15,-4 3 1 16,5-3 0-16,-8 0 0 0,-8 4 30 0,5 2 6 0,3-2 2 0,-7 5 0 16,0 1-9-16,0-1-1 0,3 4-1 0,-6-3 0 15,3 5-19-15,0-2-11 0,-4 6 2 0,0 0-755 16,4 0-150-16</inkml:trace>
  <inkml:trace contextRef="#ctx0" brushRef="#br0" timeOffset="101762.428">6565 10214 1036 0,'11'7'92'0,"-4"-4"-73"0,3 3-19 0,-6-6 0 0,3 3 126 0,7 3 22 15,-14-6 4-15,4 7 0 0,-4-7-102 0,7 3-21 16,7-3-4-16,-11 0-754 15</inkml:trace>
  <inkml:trace contextRef="#ctx0" brushRef="#br0" timeOffset="101941.923">6876 9600 1267 0,'0'0'112'0,"0"12"-89"15,7-9-23-15,-7 13 0 0,3-3 158 0,1 2 27 16,-1 10 6-16,4 4 1 0,-3 5-81 0,-1 1-16 15,1-4-3-15,3 13-1 0,-7 0-44 0,7 0-9 0,-3 0-2 0,-1-1 0 16,8-5-28-16,-8 0-8 0,4-4 0 0,0 1-1072 16</inkml:trace>
  <inkml:trace contextRef="#ctx0" brushRef="#br0" timeOffset="102323.662">7662 10381 2188 0,'-14'12'97'0,"7"-6"20"0,0 4-93 0,0 9-24 0,0-1 0 0,-4 1 0 15,-3 6 0-15,4-6 9 16,-4 6-9-16,0-6-972 0</inkml:trace>
  <inkml:trace contextRef="#ctx0" brushRef="#br0" timeOffset="102592.84">8001 9891 2098 0,'0'0'46'0,"0"0"10"0,0 0 1 0,0 0 3 0,0 0-48 0,7 0-12 15,4 0 0-15,-1-6 0 0,-3 3 22 0,7 3 2 16,4-6 1-16,0 3 0 0,3-4-25 0,-7 4 0 16,7-3 0-16,4-4 0 15,0 1-29-15,-4 0-8 0,0 2-2 0,4-2-585 16,-4 6-116-16</inkml:trace>
  <inkml:trace contextRef="#ctx0" brushRef="#br0" timeOffset="102864.678">8456 9590 1958 0,'-18'7'87'0,"11"-7"17"0,-3 3-83 0,-4 3-21 0,3 3 0 0,-3 1 0 15,-4-1 107-15,8 1 17 0,-4 12 3 0,3-10 1 16,-3 7-103-16,10 0-25 0,-3 6 0 0,7 0 0 16,0-6 0-16,7 6 0 0,1-6 0 0,2-1 0 15,8 1 0-15,-8-9 0 0,8-1 0 0,0-3 0 16,-1 4 0-16,4-10 0 0,-3-10 0 0,0 1 0 15,-1 0 0-15,-3-7 0 0,1-9 0 0,-5 6 0 16,-3-3 0-16,0-3-11 0,7 9 1 0,-14-3 0 16,0 1 67-16,4-1 14 0,-4 3 2 0,0 7 1 15,0-7-59-15,-4 7-15 0,4-4 0 0,-10 4 0 16,3-1-12-16,0-2-6 0,-4 9-1 0,4-4 0 16,0 4-21-16,-4 3-4 0,11 0 0 0,-10 3-694 15,6 4-138-15</inkml:trace>
  <inkml:trace contextRef="#ctx0" brushRef="#br0" timeOffset="103005.2359">8897 10017 1958 0,'14'15'43'0,"-14"-11"9"0,7 2 1 0,4-3 3 0,-4 3-45 0,0 4-11 16,0-4 0-16,-3-3 0 0,-4-3 36 0,3 10 4 15,-3-10 2-15,7 6 0 16,-7-6-170-16,0 0-33 0,0 0-7 0</inkml:trace>
  <inkml:trace contextRef="#ctx0" brushRef="#br0" timeOffset="103207.795">9204 9358 2188 0,'0'0'48'0,"0"0"11"0,0 0 1 0,4 7 1 0,-1 2-49 0,1 10-12 0,-1-4 0 0,1 14 0 16,-4-1 98-16,3 6 17 0,1 1 3 0,-1 12 1 15,-3-6-88-15,4-4-18 0,-1 7-3 0,4 3-1 16,0-12-9-16,0 9 0 0,4-10 0 0,0 4 0 16,3-10-101-16,0 7-23 0,-4-10-4 0,5 0-579 15,-1-3-116-15</inkml:trace>
  <inkml:trace contextRef="#ctx0" brushRef="#br0" timeOffset="103336.698">9631 10214 1767 0,'0'0'78'0,"-4"10"17"0,1 5-76 0,-1-5-19 16,1 9 0-16,-4-4 0 0,-4 10 41 0,1-3 5 15,-5 3 1-15,1 4-880 0</inkml:trace>
  <inkml:trace contextRef="#ctx0" brushRef="#br0" timeOffset="105981.078">10368 9731 748 0,'0'0'67'0,"0"0"-54"16,0 0-13-16,0 0 0 0,11 7 182 0,-11-7 34 0,0 0 6 0,0 0 2 15,7 0-85-15,-7 0-17 16,0 0-3-16,0 0-1 0,-7-7-29 0,7 7-5 0,0 0-2 0,0 0 0 16,-7 0 18-16,7 0 3 0,10-3 1 0,-10 3 0 15,-7-6-75-15,7 6-14 0,0 0-3 0,0 0-1 16,7 0 15-16,-7 0 3 0,0 0 1 0,0 0 0 16,14 0-14-16,-3 0-4 0,-11 0 0 0,0 0 0 15,14 0-12-15,0-6 8 0,-7 6-8 0,-7 0 0 16,0 0 12-16,14 0-3 0,0-3-1 0,1 3 0 15,-5 0-8-15,1-7-16 0,13 7 4 0,-6-3 1 16,-4 3 11-16,0-6 0 0,0 6 0 16,8 0 0-16,-1-3 0 0,-4-3-8 0,-6 6 8 0,3-4-8 31,4-2-16-31,-4 3-4 0,-4-3 0 0,-3 6 0 0,4-3-45 0,3-4-10 0,-3 1-1 0,-1 3-672 16,-10 3-135-16</inkml:trace>
  <inkml:trace contextRef="#ctx0" brushRef="#br0" timeOffset="106300.565">10986 9205 1324 0,'10'-3'118'0,"-3"3"-94"0,-7 0-24 0,0 0 0 16,0 0 94-16,0 0 14 0,7-7 4 0,-7 7 0 15,-3 0 27-15,3 0 5 0,7 0 2 0,0 10 0 16,-11-1-75-16,8 0-15 0,-1 7-4 0,11 3 0 16,1 0-24-16,-1 0-6 0,-7 6-1 0,3 3 0 15,8-3 6-15,0 9 1 0,-11-5 0 0,3-1 0 16,4 6-4-16,-3-5-1 0,-4-4 0 0,-4 3 0 16,-3-3-13-16,4-6-2 0,3 6-8 0,0-6 12 15,-7-4-12-15,0-2 9 0,11 3-9 0,-8-7 8 16,4 7-8-16,-7-7 0 0,0 1 0 0,4-1-11 15,6-6-11-15,-10 3-2 0,0-6-1 0,0 10 0 16,0-10-24-16,0 0-5 0,0 0-1 0,0 0 0 16,0 0-113-16,0 0-24 0,0 0-4 0,0 0-690 15</inkml:trace>
  <inkml:trace contextRef="#ctx0" brushRef="#br0" timeOffset="119550.097">31792 8383 1497 0,'-10'-9'66'0,"10"9"14"0,-7-7-64 0,0 7-16 0,7 0 0 0,0 0 0 16,0 0-9-16,0 0-6 0,0 0-1 0</inkml:trace>
  <inkml:trace contextRef="#ctx0" brushRef="#br0" timeOffset="131511.606">30300 9249 1450 0,'0'0'32'0,"-3"3"6"0,-1 3 2 0,-3 3 1 0,0 1-33 0,0-4-8 15,3 3 0-15,1 1 0 0,-1-1 37 0,1 1 6 16,6-1 1-16,4 7 0 0,-3-4-26 0,10 4-5 16,0 0-1-16,14-4 0 0,1 4-12 0,6 3 0 15,0 0 8-15,4-10-8 0,3 7 9 0,1-7-1 16,6 0 0-16,-3-2 0 0,7-4 0 0,0-3-8 16,-4 0 12-16,4-3-4 0,0-13 0 15,0 7-8-15,-4-7 12 0,-3 3-4 0,0-5 6 0,-4-4 1 16,1 3 0-16,-8-6 0 0,0 6 26 0,0-3 6 15,-6-3 1-15,2 0 0 0,-2-10 27 0,-5 7 5 0,-3-6 2 16,1 2 0-16,-5 1-13 0,-3-1-2 16,-3-2-1-16,0-7 0 0,-4 4-14 0,-7-7-4 0,0-3 0 0,-4-4 0 15,-3-2-20-15,-4-3-5 0,1-7-1 0,-4 0 0 16,3-9-14-16,-3 3-8 0,0-3 8 0,0-6-8 16,3 6 0-16,1-1 0 0,-1-5 0 0,4 6 0 15,-7 0 0-15,3 9 0 0,-3 0 0 0,4 1 0 16,-4 8 0-16,-1 1 0 0,-2 6 0 0,-1 3-8 15,0 0 8-15,1 10 0 0,-8 5 0 0,4 4 0 16,-7 0 0-16,0 6 0 0,-4 10 8 0,-3 0-8 16,-4 6 8-16,-4 6-8 0,-2 3 10 0,-1 6-10 15,-4 4 8-15,1 12-8 0,-1 1 0 0,1 11 0 16,0 4 0-16,-1 3-12 0,1 7 1 0,-4-1 0 16,7 3 11-16,4 13-10 0,-1-6 10 0,5 9-10 15,-1 7 10-15,0-1 0 0,4 4 0 0,0-1 0 16,3 7 0-16,0 3-10 0,0-3 10 0,4-7 0 0,-4 1-11 15,4-1 11-15,3-2-10 0,4-1 10 16,7-3 0-16,4-6 0 0,2-6 0 0,12-3 0 0,7-10 0 0,3 0 0 16,7-3 0-16,0-3 0 0,7-10 0 0,4 1 10 15,3-7-10-15,4-3 8 0,3-3-8 0,1 3 0 16,-1-9 0-16,4-4-11 0,0 4 11 0,-4-7 0 16,0 1-9-16,1-4 9 0,-8-3 0 0,0 4 0 15,-3-4 8-15,-4-3-8 0,4 0 0 0,-4 0-20 16,4 0 3-16,0-3 1 0,-8-4 16 0,5 7 0 15,2-3-8-15,-6-3 8 0,3-4 0 0,1 1 0 16,-5 0-8-16,1-1 8 0,-4-5-8 0,4 5 8 16,-4-2-12-16,-3-4 12 0,3 6-21 0,-4-8 2 0,-2-4 1 15,-1 3 0 1,0 0-23-16,-7-9-5 0,0 9-1 0,0-12 0 16,0 2-37-16,0 1-8 0,0 0-2 0,0-6 0 15,0-10-17-15,0 0-3 0,4 0-1 0,-1-3 0 16,-2-7 25-16,2 1 5 0,8-47 1 0,-1 21 0 0</inkml:trace>
  <inkml:trace contextRef="#ctx0" brushRef="#br0" timeOffset="132743.533">30526 9713 864 0,'-4'18'76'0,"4"-18"-60"0,0 0-16 0,4 10 0 15,-1-4 127-15,1 4 22 0,7-7 5 0,3 3 1 16,0-6-92-16,0 3-19 0,7-6-3 0,4 3-1 16,3-6-28-16,4-7-12 0,3-3 8 0,7-2-8 15,1-7 16-15,-1-4-1 0,0-5-1 0,1 6 0 16,2-7 3-16,-6 1 1 0,0-4 0 0,-4 4 0 0,-3-4 7 15,0 0 2-15,-4 4 0 0,4-10 0 16,0 9-3-16,-1-9-1 0,-6 1 0 0,0 5 0 0,-1-6-5 16,-2-3-1-16,-5-3 0 0,1 3 0 0,3-7-4 0,-3 1-1 15,-1 0 0-15,-3-10 0 0,4 4 4 0,0-4 0 16,-4 0 0-16,0 0 0 0,4-2 13 0,-4 2 3 16,-4 0 1-16,4 0 0 0,-7-6 16 15,4 7 3-15,-4-1 1 0,0 3 0 0,-3 4-5 0,-1 3 0 16,-3 6-1-16,-3 3 0 0,-4-6-19 0,-4 12-4 15,-3 3-1-15,-4 1 0 0,4-4-2 0,-11 4 0 16,1 6 0-16,-4 2 0 0,-1 5-4 0,-2-1-1 16,-5 12 0-16,1 1 0 0,-4-1-8 0,0 10-8 15,-3 0 9-15,3 7-9 0,-3-4 0 0,-4 12 0 16,-7-5 0-16,4 9 0 0,-4 6 0 0,0-6 0 0,4 15 0 0,-1-6-10 16,1 1 10-16,-1 5 0 0,1 4-9 15,3 2 9-15,0-2 0 0,0 6 0 0,-3 3-9 0,3 3 9 16,4 3 0-16,-4 4-8 0,4 2 8 0,-1-2 0 15,4 6 0-15,-3 6 0 0,7 3 0 0,0 0 0 16,-1 0 0-16,8 0 0 0,0 3 0 0,7 1 0 16,3-4-8-16,4 0-2 0,7 6 0 0,3-6 0 15,8 1 10-15,3-1 16 0,4-3-4 0,6-7-1 16,1 7-11-16,3-12 0 0,4-4 0 16,6 0 0-16,-2-9-16 15,6 0-8-15,4-6-1 0,7-4-1 16,3-5-89-16,0-4-17 0,8 3-4 0,-1-12-894 0</inkml:trace>
  <inkml:trace contextRef="#ctx0" brushRef="#br0" timeOffset="142517.47">21601 12463 2192 0,'0'0'48'0,"0"0"11"0,0 0 1 0,0 0 1 0,-7 0-49 0,7 0-12 16,0 0 0-16,0 0 0 0,0 0 53 0,0 0 8 15,10 0 2-15,-3 0 0 0,4 6-19 0,3-6-3 16,0 3-1-16,7-3 0 16,7 0-20-16,4 0-5 0,-7 6-1 0,3-2 0 0,4-4-14 0,3 0 11 15,0 0-11-15,1 0 10 0,-8 0-10 0,7-4 0 16,4-2 9-16,0 3-9 0,-11-3 8 0,7 3-8 16,1-4 10-16,2-2-10 0,-2 6 8 0,-5-3-8 15,-6 6 0-15,3-7 9 0,8 4-24 0,-12 3-5 16,-10 0 0-16,0 0-1 15,4 0-174-15,-7 3-34 0,-1-3-7 0</inkml:trace>
  <inkml:trace contextRef="#ctx0" brushRef="#br0" timeOffset="142798.709">22313 12256 1382 0,'-7'0'123'0,"7"0"-99"0,0 0-24 0,0 0 0 16,-7 3 174-16,7-3 30 0,0 0 5 0,11 6 2 15,-11-6-107-15,7 6-22 0,0-2-4 0,7 2-1 16,7-3-28-16,0-3-5 0,-7 6-2 0,4-3 0 16,3-3-24-16,4 7-5 0,-8-4-1 0,1 3 0 15,-4-3-3-15,4 3-1 0,3-6 0 0,-7 10 0 16,-3-10 8-16,3 9 0 0,0-9 1 0,0 10 0 16,-10-10 10-16,3 9 1 0,3-9 1 0,-3 10 0 15,-7-10 7-15,0 0 2 0,0 6 0 0,0 3 0 16,0 1-7-16,-3 5-2 0,-8-2 0 0,-3-4 0 0,3 7-13 15,-6 3-4-15,-4-4 0 0,-8 4 0 0,-2 0-24 0,2-3-6 16,-2 3-1-16,-5-1 0 16,-6 7-171-16,7-6-34 0</inkml:trace>
  <inkml:trace contextRef="#ctx0" brushRef="#br0" timeOffset="143462.998">21950 15087 2188 0,'0'0'48'0,"0"0"11"0,-14 7 1 0,0-7 1 0,7 0-49 16,0 0-12-16,-4 0 0 0,4 0 0 0,-4 0 88 0,11 0 14 0,0 0 3 0,0 0 1 15,0 0-68-15,0 0-14 0,18 0-2 0,0-7-1 16,-1 7-21-16,1-3 0 0,3-3 0 0,4 3 8 16,-1-3-8-16,1-4 0 0,-7 7 0 0,6-3 0 15,5-4 0-15,-1 4 0 0,-3 3 0 0,-4-3 0 32,3 3-135-32,1-4-28 0,7-2-5 0</inkml:trace>
  <inkml:trace contextRef="#ctx0" brushRef="#br0" timeOffset="143770.177">22588 14780 633 0,'0'0'28'0,"0"0"6"0,-10 3-34 0,3-3 0 15,0 10 0-15,0-4 0 0,-4-3 404 0,0 13 73 16,1-7 15-16,3 7 4 0,3-4-344 0,-3 10-68 16,0-3-13-16,4 3-3 0,6 3-50 0,1-6-10 15,-4 12-8-15,3-2 12 0,4-4-12 0,0-3 0 16,7 3 0-16,-3-7 0 0,0 1-12 0,3-3 12 15,7-7-12-15,-3 1 12 0,-4-1 0 0,0-9 0 16,7 0 0-16,0-3 0 0,-3-6 0 0,3 2 8 16,-3-8-8-16,-4 2 8 0,-7-3-8 0,0-2-9 15,7 2 9-15,-7-3-13 0,-7 0 35 0,-4 4 7 16,1 2 2-16,-4-3 0 0,-4 1-17 0,1 5-3 0,-1-8-1 16,0 8 0-16,-10-2 2 0,4-1 1 0,10 4 0 15,-7 6 0-15,-1-4-28 0,-2 4-5 0,10-3-2 16,0 6 0-1,7 0-172-15,-7 9-34 0</inkml:trace>
  <inkml:trace contextRef="#ctx0" brushRef="#br0" timeOffset="143939.555">23103 15150 1555 0,'0'0'138'0,"4"13"-110"0,-1-4-28 0,5 0 0 0,-5 1 171 0,1-7 29 15,-1 6 5-15,-3-9 2 0,4 7-139 0,-4-7-28 16,0 0-6-16,0 0-1 16,0 0-85-16,0 0-16 0,7-7-4 0,3-2-931 15</inkml:trace>
  <inkml:trace contextRef="#ctx0" brushRef="#br0" timeOffset="144115.411">23280 14413 1958 0,'0'13'87'0,"0"-4"17"0,0 1-83 0,3-1-21 16,-3 7 0-16,0 2 0 0,4 1 158 0,-1 6 27 16,1 4 6-16,3 11 1 0,-3-2-103 0,-1 15-20 15,4 1-4-15,-3 2-1 0,3-3-36 0,0 1-7 0,0-4-1 0,0-3-1 16,7-6-19-16,-3-4 0 16,-1-2 0-16,1-7-868 0,-1 0-180 0</inkml:trace>
  <inkml:trace contextRef="#ctx0" brushRef="#br0" timeOffset="144906.3869">24525 10007 1897 0,'0'0'41'0,"0"0"9"0,4 0 2 0,-4 0 2 0,7 10-43 0,3-1-11 16,4-3 0-16,1 7 0 0,2 9 52 0,1 0 8 16,-1 3 1-16,5 3 1 0,-5-3-34 0,4 10-8 15,1-7 0-15,2 7-1 0,-3-7-19 0,1 6 0 16,-1-6 0-16,0 7 0 0,-3-7 34 0,3 0 3 15,-4-2 1-15,1-8 0 0,-4 1-38 0,-3 3-15 0,3-9 1 0,-4 2-1006 16</inkml:trace>
  <inkml:trace contextRef="#ctx0" brushRef="#br0" timeOffset="145137.6">24948 10032 1728 0,'0'0'76'0,"0"0"16"16,-3 4-73-16,-4 5-19 0,-7-3 0 0,0 4 0 15,-4-1 138-15,4 7 24 0,-7-4 5 0,3 7 1 16,-7 6-90-16,-3 0-18 0,3 4-3 0,-3-1-1 0,4 3-27 0,-5-9-5 16,5 3-2-16,-1 3 0 0,0-3-13 0,1 4-9 15,2-4 12-15,5-6-12 0,-1-1 0 0,4-2 0 16,3-6 0-16,4-1 0 16,4-3-17-16,3-6-11 0,0 0-1 0,7-15-1 15,3-1-57-15,5-12-11 0,2-1-2 0,8-5-1 16,0-1-134-16,-1-9-26 0</inkml:trace>
  <inkml:trace contextRef="#ctx0" brushRef="#br0" timeOffset="145269.592">24821 9945 288 0,'4'-16'12'0,"-4"16"4"0,0 0-16 0,0 0 0 16,4-3 0-16,-4 3 0 0,0 0 339 0,0 0 65 15,-4 3 12-15,-3 13 4 0,-4-7-234 0,-3 10-46 16,-3 6-10-16,-1 9-2 0,-3-5-66 0,0 5-14 16,-4 1-2-16,-3 2-1 0,3-2-9 0,-3-4-3 15,0 4 0-15,3-1 0 0,0-6-14 0,8-3-3 0,-1-6-1 0,4-3 0 16,0-7-23-16,3-5-5 0,4 2-1 0,4-6-746 15,3 0-150-15</inkml:trace>
  <inkml:trace contextRef="#ctx0" brushRef="#br0" timeOffset="146337.183">25957 10312 1612 0,'-17'9'72'0,"10"-9"14"0,3 0-69 0,-3 0-17 0,4-3 0 0,-1-3 0 16,1 6 113-16,3 0 19 0,0 0 4 0,0 0 1 0,0 0-63 0,0 0-13 16,10-4-2-16,1-2-1 0,-1 6-35 0,4 0-7 15,8 0-2-15,2 0 0 0,4 0-4 0,1 0-1 16,6 0 0-16,0 0 0 0,4 0 0 0,-4 0 0 15,8-3 0-15,-5-3 0 0,1 6-1 0,4-7-8 16,-1 4 12-16,0-3-4 0,-3-3 0 0,0 6-8 16,3-4 12-16,-3-2-4 0,-4 6-8 0,-3-4-9 15,0-2 9-15,0 3-13 16,-8-4-114-16,1 1-22 0,-4 6-5 0</inkml:trace>
  <inkml:trace contextRef="#ctx0" brushRef="#br0" timeOffset="146605.744">26688 10045 1684 0,'-14'-3'75'0,"6"-3"15"0,1 6-72 0,4-4-18 0,-4-2 0 0,7 6 0 16,0 0 104-16,-4-3 18 15,1-3 3-15,3 6 1 0,0 0-58 0,0 0-11 0,0 0-2 0,0 0-1 16,14 6-39-16,0-3-15 0,4 3 11 0,-1-2-11 16,4 5 8-16,-3 0-8 0,3 4 0 0,0-4 0 15,1-5 9-15,-1 5-9 0,0-3 8 0,0-3-8 16,0 7 15-16,0-10-3 0,-3 6 0 0,-4 3 0 15,-3-2 13-15,3-4 3 0,-7 6 0 0,-4 1 0 16,1-1 7-16,-4 7 1 0,-7-1 1 0,0 4 0 16,-7 0 10-16,0 0 1 15,-4 9 1-15,-7-3 0 0,4 0-41 0,-7-3-8 0,0 3 0 0,-4 4 0 16,4-4-134-16,-4 0-21 0,-3-6-4 0</inkml:trace>
  <inkml:trace contextRef="#ctx0" brushRef="#br0" timeOffset="148492.601">25266 15075 1209 0,'0'0'108'0,"0"0"-87"0,0 0-21 0,0 0 0 15,0 0 164-15,0 0 29 0,0 0 6 0,0 0 1 16,0 0-102-16,11 3-20 0,-1 3-4 0,4-3-1 16,4-3-43-16,3 0-9 0,7 0-1 0,-3 0-1 15,3 0-19-15,0 0 10 0,4 0-10 0,0-3 8 16,0-3-8-16,-4 3 0 0,4-3 0 0,-4-4 0 16,0 10-26-16,-3-9-10 0,-1 6-3 0,1-4 0 15,0-2-133-15,-4 3-28 0,0 3-4 16,-3-4-540-16</inkml:trace>
  <inkml:trace contextRef="#ctx0" brushRef="#br0" timeOffset="148758.808">25915 14909 1148 0,'0'0'51'0,"0"0"10"0,0 0-49 0,0 0-12 16,-7 0 0-16,0-3 0 15,-4 3 171-15,1 0 31 0,-1 0 6 0,1 3 2 0,-1 3-105 0,0-3-21 16,4 3-4-16,-3 10 0 0,6-3-15 0,-3 5-2 16,4-2-1-16,-1 9 0 0,1-6-50 0,6 9-12 15,-3-9 0-15,7 12 0 0,0-9 0 0,0 3 0 16,7-6 0-16,-3 0 0 0,3-3 0 0,4-7 0 15,-1 1 0-15,5-1 0 0,-1-9-9 0,0-3 9 16,-3-7-13-16,3-5 5 0,0 5 8 0,-3-5 0 0,-4-4 0 16,-4 3 0-16,-3-3 12 0,4 0 0 0,-8 1 1 15,4 2 0-15,-7 3 39 0,0-2 7 16,0 5 1-16,-3-5 1 0,-1 5-61 0,-3 1 0 0,4-1 0 16,-4 1-10-16,-4 3 10 0,1 3 9 0,-1-4-1 15,4 4-8 1,0-3-44-16,0 6-16 0,0 6-4 0,0-3-682 15,7-3-137-15</inkml:trace>
  <inkml:trace contextRef="#ctx0" brushRef="#br0" timeOffset="148915.998">26307 15298 1324 0,'0'0'118'15,"0"0"-94"-15,0 0-24 0,0 0 0 16,0 0 196-16,0 0 36 0,0 3 6 0,0-3 2 0,0 0-141 0,0 0-28 15,0 0-6-15,0 0-1 16,0 0-204-16,3-3-42 0,1-13-8 0,3-3-2 0</inkml:trace>
  <inkml:trace contextRef="#ctx0" brushRef="#br0" timeOffset="149103.403">26536 14673 1382 0,'0'0'123'0,"0"4"-99"16,0 2-24-16,-4 3 0 0,1 1 208 0,3 5 36 15,-4 4 7-15,4 0 1 0,-3 9-99 0,-1 4-20 16,4-1-4-16,-3 3-1 0,3 4-55 0,-4 12-11 16,8-3-2-16,-4-3-1 0,-4 6-26 0,4-3-5 15,0 0 0-15,0 7-1 0,4-10-11 0,-4-4-3 16,3-2 0-16,4-3 0 16,0-14-186-16,0 11-38 0</inkml:trace>
  <inkml:trace contextRef="#ctx0" brushRef="#br0" timeOffset="151297.976">27940 10149 345 0,'-7'-7'31'15,"3"4"-31"-15,-3-3 0 0,4-4 0 16,-4 10 363-16,0-6 66 0,3 3 14 0,-3 3 2 16,7 0-262-16,0 0-53 0,-3-6-10 0,3 6-3 15,0 0-49-15,0 0-11 0,0 0-1 0,0 9-1 16,0 7-42-16,0 0-13 0,3-4 8 0,8 10-8 0,-1 0 0 0,1-3 0 16,3 6 0-16,0 3 0 15,0-3 16-15,4 3 4 0,0 4 0 0,3-1 0 0,0-6-20 0,4 3 0 16,-1 4 0-16,1-4 0 0,0-3-8 15,-4-3-6-15,0-3-1 0,0 6 0 0,4-9 1 0,-4-4 0 16,0-2 0-16,0-4 0 16,0 3-202-16,-3-12-40 0</inkml:trace>
  <inkml:trace contextRef="#ctx0" brushRef="#br0" timeOffset="151459.995">28236 10224 576 0,'-28'-13'51'0,"18"7"-41"16,-5 6-10-16,1-3 0 0,0-3 301 0,-3 6 59 0,-1 0 11 0,4 0 2 15,0 0-239-15,0 0-48 0,-1 6-10 0,5-3-1 16,3 3-9-16,-4-3-2 0,4 7 0 0,0-4 0 16,4-6-51-16,-1 9-13 0,4-9 0 0,0 0 0 31,0 7-20-31,0-7-8 0,0 3 0 0,0-3-1 16,7 9-217-16,0-2-43 0,-7-7-9 0,14 0-2 0</inkml:trace>
  <inkml:trace contextRef="#ctx0" brushRef="#br0" timeOffset="151680.91">27944 10152 1515 0,'-11'-10'67'0,"4"10"14"0,0-3-65 16,-4-3-16-16,1 6 0 0,3-10 0 15,-7 10 143-15,3-9 25 0,0 3 4 0,-3 6 2 0,4-10-78 16,3 10-15-16,-4 0-3 0,7 0-1 0,4 0-5 0,0 0-2 16,0 0 0-16,0 0 0 0,0 10-52 0,8-1-10 15,-1 7-8-15,7 3 9 0,0-1-9 0,3 8-16 16,1-1 4-16,3 3 1 0,0-3 11 0,1 0 0 15,2-3 0-15,-3 6 0 0,4-3 0 0,-4 4 0 16,4-4 0-16,0 0 0 16,-8-6-62-16,5-1-7 0,-5 1-2 15,8-9-670-15,-4 2-135 0</inkml:trace>
  <inkml:trace contextRef="#ctx0" brushRef="#br0" timeOffset="152095.257">28402 10142 2142 0,'-17'7'95'0,"6"-4"19"0,-3 6-91 0,-4 0-23 0,-3 7 0 0,-7 3 0 16,0 0 112-16,-8 6 17 0,1 0 4 0,0 3 1 15,-1 7-50-15,-2 2-11 0,2-8-1 0,-2 11-1 16,2-2-71-16,5 0 0 0,-5 2 0 0,1-2-15 16,7-10 15-16,0-3 10 0,3 0-2 0,4-6 0 15,3 0-8-15,4-10 0 0,3 1 9 0,4-1-9 16,0-9-62-16,7 0-17 0,0 0-3 0,11-9-1 15,6-10 29-15,5-6 6 16,2-6 0-16,5-4 1 0,2-9-71 0,1 10-14 0,3-10-4 0,1 6 0 16,-5 0 40-16,5 4 8 0,-1-7 2 0,-3 13 0 15,-8-7 60-15,1 7 12 0,0 0 2 0,-4 3 1 16,0-3 58-16,0 12 11 0,-7-3 2 0,-3 0 1 16,0 10 38-16,-4 0 7 0,-4-1 2 0,1 4 0 0,-4 6-4 15,0 0 0-15,-7 0 0 0,-4 6 0 16,0-3-36-16,-3 13-8 0,0-7-2 0,-3 10 0 0,-8 6-26 15,-3 4-6-15,-1-4-1 0,-2 3 0 0,-1 6-12 0,-3 1-2 16,3-4-1-16,-3 4 0 0,3-1-10 0,0 1 12 16,0-7-12-16,4 0 12 0,3-6-12 0,1-3 0 15,6 3 0-15,-3-6 0 16,3 2-79-16,1-2-21 0,6-7-4 0</inkml:trace>
  <inkml:trace contextRef="#ctx0" brushRef="#br0" timeOffset="156027.164">30261 10330 1875 0,'0'0'83'0,"0"0"17"0,0 0-80 0,0 0-20 16,0 0 0-16,0 0 0 0,0 0 99 0,0 0 15 15,7 0 3-15,0 0 1 0,8 10-74 0,2-1-16 16,8 16-2-16,7 0-1 0,-1 4-14 0,5 5-3 0,2 4-8 16,1 2 12-16,0-2-12 0,-4 6 0 15,4-6 8-15,-4-1-8 0,4 4 0 0,0-3 0 16,0-4 8-16,-4-6-8 0,0 7 16 0,-3-10 0 0,-7 3 0 0,7-9 0 31,-4 0-164-31,-4-10-33 0,1 7-7 0,-4-10 0 0</inkml:trace>
  <inkml:trace contextRef="#ctx0" brushRef="#br0" timeOffset="156197.472">31027 10519 806 0,'-18'-10'36'0,"8"1"7"15,-1 6-35-15,0-4-8 0,-6-2 0 0,3 9 0 16,-4-9 360-16,0 9 69 0,1 0 15 0,-4 6 2 15,-4-3-282-15,0 6-56 0,-3 7-11 0,-4-3-2 16,0 8-47-16,4 1-10 0,-7 4-2 0,0-1 0 0,-1 3-20 0,-2-3-5 16,-1 3-1-16,0-3 0 0,0-3-10 0,0 3-17 15,-3 0 4-15,0-6 1 16,-1 0-180-16,8 0-36 0</inkml:trace>
  <inkml:trace contextRef="#ctx0" brushRef="#br0" timeOffset="156695.913">28557 10418 1497 0,'-21'0'66'0,"11"0"14"15,3-9-64-15,-4 9-16 0,4-6 0 0,-4 2 0 0,1 4 136 0,3-6 24 16,3 6 5-16,4 0 1 0,0 0-69 0,0 0-13 16,0 0-4-16,0 0 0 0,0 0-53 0,4-3-11 15,6 6-3-15,4-3 0 0,4 0-13 0,3 0 0 16,4 6 0-16,3-6 0 0,0 0 0 0,1 4 0 15,2 2 0-15,1-6 0 0,-4 0 9 0,1 0 6 16,-1 0 1-16,0 0 0 16,-3 0-144-16,-1 0-29 0,-2 0-6 0,-1-6-775 0</inkml:trace>
  <inkml:trace contextRef="#ctx0" brushRef="#br0" timeOffset="156915.623">28808 10233 1036 0,'0'0'92'0,"-11"-3"-73"15,4 3-19-15,0-6 0 0,7 6 229 0,-7 0 43 0,0 0 8 0,7 0 1 16,0 0-169-16,0 0-35 16,0 0-6-16,0 6-2 0,4 3-46 0,3 1-10 15,0 6-1-15,3-7-1 0,4 0 0 0,-3 1 0 0,7 5 0 0,-4-5 0 16,0-1 13-16,0 1 4 0,0-1 0 0,-3 0 0 16,-1 1-13-16,1-1-3 0,-4-2 0 0,-4 2 0 15,1 0 8-15,-1 1 0 0,-3 5 1 0,-3-2 0 16,-1 6 7-16,-6 6 2 0,-1 0 0 0,-3 0 0 15,-4 3-30-15,1 1 0 0,-8-1 0 0,0 3 0 16,1-3-28-16,-4 1 2 0,-1 8 0 16,1-2-756-16,-4-7-151 0</inkml:trace>
  <inkml:trace contextRef="#ctx0" brushRef="#br0" timeOffset="157531.3799">28233 14949 921 0,'-14'0'40'0,"7"0"10"0,0-6-40 0,0 6-10 15,-4 0 0-15,4-3 0 0,0-3 288 0,0 6 55 16,0-10 11-16,0 10 2 0,0 0-183 0,7 0-37 16,0 0-7-16,0 0-1 0,0 0-54 0,0 0-10 15,0 0-3-15,0 0 0 0,0 0-43 0,7 0-9 16,3 0-1-16,4 7-8 0,4-4 0 0,3 3 0 16,4-3 0-16,3-3 0 0,0 6-11 0,4-2 1 15,-4-4 0-15,-7 0 0 16,4 0-106-16,3-4-22 0,1-2-4 0,-5 3-620 15,8-3-124-15</inkml:trace>
  <inkml:trace contextRef="#ctx0" brushRef="#br0" timeOffset="157799.49">28878 14623 1731 0,'0'0'76'0,"-10"0"17"0,3 7-74 0,-4 2-19 0,1 0 0 0,-1 1 0 15,-3-1 111-15,0 7 18 0,0 3 4 0,0 6 1 16,-1-3-65-16,8 9-13 0,0-3-2 0,0 1-1 15,7-4-34-15,4 3-7 0,-1-3-2 0,4-6 0 16,4 0-10-16,0-4 0 0,3-5 0 0,0 5 0 16,3-2 0-16,1-7 0 0,3-3 0 0,4-3 0 15,-4 0 0-15,0-9 0 0,0-1-10 0,-3 1 10 0,-4-7 0 0,0-2-9 16,0-1 9-16,-7 0 0 0,1 3 0 0,-1-3 0 16,-7 1 12-16,3 2-4 15,-3 3 8-15,0-2 1 0,-3-1 1 0,-1 4 0 0,1-4-6 0,-5 6-2 16,1-5 0-16,0 5 0 15,-3 1-10-15,-1 0-9 0,4-1 9 0,0 1-13 16,-4 9-147-16,4 0-30 0</inkml:trace>
  <inkml:trace contextRef="#ctx0" brushRef="#br0" timeOffset="157954.119">29256 15156 864 0,'0'0'38'0,"0"0"8"0,0 0-37 0,3 10-9 0,-3-10 0 0,0 0 0 16,0 6 296-16,0-6 58 0,0 0 11 0,0 0 3 16,0 0-244-16,0 0-48 0,0 0-9 0,0 0-3 31,4-9-221-31,-1-4-45 0</inkml:trace>
  <inkml:trace contextRef="#ctx0" brushRef="#br0" timeOffset="158152.9929">29524 14488 2552 0,'0'0'56'0,"0"0"12"0,0 10 3 0,-4-1 0 15,4 1-57-15,0 5-14 0,-3 1 0 0,3 3 0 16,0 0 76-16,0 6 12 0,-4 12 2 0,4 7 1 0,4 3-32 0,-4 4-7 16,3-4 0-16,-3-4-1 0,4 11-28 0,-4-10-6 15,4-7-1-15,-4 7 0 0,3-9-16 0,-3 2 0 16,4-2 0-16,-1 2 0 0,1-5-15 0,-1-4 3 15,1 0 1-15,-1 0 0 16,-3-6-213-16,4-3-42 0</inkml:trace>
  <inkml:trace contextRef="#ctx0" brushRef="#br0" timeOffset="160462.142">31464 10641 1173 0,'0'-16'52'0,"0"7"11"0,4-1-51 0,-1-8-12 15,1-8 0-15,-1 4 0 0,4-9 73 0,0 3 12 0,1-7 3 0,-1 4 0 16,0-3-49-16,-4-1-10 0,1 1-1 0,-1-1-1 16,8-3 12-16,-8 4 2 0,-3-1 1 0,4 4 0 15,-4 0 18-15,3 3 4 0,-3-1 1 0,0 4 0 16,4 0-11-16,-1 6-2 0,-3 7-1 0,0-4 0 16,-3 7-26-16,3-1-5 0,0 4 0 0,-4 3-1 15,1-3 9-15,3 6 1 0,-4 6 1 0,-3-3 0 16,0-3-6-16,0 9-2 0,0-2 0 0,-3 2 0 15,6 7-6-15,-7-4-2 0,1 4 0 0,-1 3 0 16,4 0-14-16,-7-1 8 0,-4 8-8 0,4-1 0 0,0 3 0 16,0 0 0-16,-4-3 0 0,1 3 0 15,-1 4-32-15,1-10-4 0,2 3 0 16,1 0 0-16,0-3-110 0,4-7-22 16,-1-5-5-16,8-1-690 0</inkml:trace>
  <inkml:trace contextRef="#ctx0" brushRef="#br0" timeOffset="160628.68">31577 9926 1094 0,'0'0'97'0,"4"3"-77"15,3 3-20-15,0 4 0 0,0-1 223 0,3 1 41 0,-3-1 8 0,4 7 1 16,0-7-138-16,-1 7-28 0,1-4-6 0,-4 4-1 16,3-4-48-16,1 4-11 0,0 0-1 0,-1-4-1 15,1-2-22-15,-4 5-4 0,3-5-1 0,1-1 0 31,0 1-76-31,-1-1-15 0,-6 7-3 0</inkml:trace>
  <inkml:trace contextRef="#ctx0" brushRef="#br0" timeOffset="161899.427">30773 14855 1807 0,'0'0'40'0,"0"0"8"0,0 0 1 0,0 0 2 0,0 0-41 0,0 0-10 0,0 0 0 0,0 0 0 16,0 0 64-16,0 0 12 0,7 7 1 0,0-4 1 16,0 3-53-16,4 3-10 0,3-2-3 0,0-4 0 15,-4-3-12-15,4 0 0 0,8 0 8 0,-1 0-8 16,0 0 0-16,0-3 0 0,0-4 0 0,0 7 0 31,4-3-29-31,-4-3-9 0,1-3-2 0,-5 9-870 0</inkml:trace>
  <inkml:trace contextRef="#ctx0" brushRef="#br0" timeOffset="163067.93">31616 14677 1191 0,'0'0'52'0,"0"0"12"0,0 0-51 0,0 0-13 16,0 0 0-16,0 0 0 0,0 0 160 0,-7-4 28 16,3-2 7-16,-3 6 1 0,7 0-68 0,-10-3-12 15,-1 3-4-15,1 0 0 0,-1 0-40 0,0 3-8 0,1-3-1 16,-1 10-1-16,-3-4-27 0,4 3-6 0,-8 1-1 0,7 5 0 15,-3 4-20-15,4 0-8 0,-4 6 0 0,6-3 9 16,1 9-9-16,4-2 0 0,-4 5 0 16,7-6 0-16,3 7-12 0,4-7 12 0,-3-3-12 15,3-3 12-15,0 3-8 0,4-6 8 0,-1-3 0 0,4-7 0 16,-3 0-12-16,-1 1 1 16,5-10 1-16,2-10 0 15,-3 7-30-15,0-9-7 0,4 2-1 0,-4-2 0 16,-3-4 7-16,3-3 1 0,-7 1 0 0,4-1 0 0,-8-3 27 0,4 9 13 0,-3-6-12 0,-1 4 12 15,1-1 0-15,-1 7 0 0,-3-4 0 0,0-3 0 16,-3 7-20-16,3 0 4 0,-4 2 1 0,4-2 0 16,-3 6-139-1,3 3-28-15,0 0-6 0</inkml:trace>
  <inkml:trace contextRef="#ctx0" brushRef="#br0" timeOffset="163242.8489">31746 15078 460 0,'0'0'41'16,"0"0"-33"-16,0 0-8 0,0 0 0 0,0 0 220 0,0 0 41 16,0 0 9-16,0 0 2 0,8 0-184 0,-8 0-36 15,3-3-7-15,4-3-728 0</inkml:trace>
  <inkml:trace contextRef="#ctx0" brushRef="#br0" timeOffset="163429.478">31965 14583 1209 0,'-3'3'108'0,"3"6"-87"0,-4-3-21 0,1-3 0 15,-1 7 220-15,1 6 39 0,-1-7 8 0,1 10 1 16,3 0-139-16,0 3-28 0,0 0-5 0,0 6-2 16,0 6-47-16,0 1-10 0,3 2-1 0,-6-2-1 15,6 9-21-15,-3-7-4 0,4-2-1 0,-1-1 0 16,-3 4-9-16,0-4 10 0,4 1-10 0,-1-7 10 15,1 0-10-15,-4 7 0 0,3-10 0 0,1-6 8 16,-4 6-40-16,0-6-9 0,-4 0-2 16,4-1-1114-16</inkml:trace>
  <inkml:trace contextRef="#ctx0" brushRef="#br0" timeOffset="164973.348">30798 8267 460 0,'-15'0'41'0,"8"0"-33"0,4 0-8 0,3 0 0 16,-7 0 265-16,7 0 51 0,0 0 11 0,0 0 1 16,0 0-172-16,0 0-34 0,0 0-7 0,3 9-2 15,4 1-46-15,4 6-10 0,3-4-1 16,4 10-1-16,3-3-43 0,7 3-12 0,0 3 0 0,8 3 0 15,-5 7 8-15,5-1-8 0,-5 1 8 0,1-7-8 16,0 9 10-16,-4-2-2 0,0-7-8 0,-3 4 12 16,0-11-2-16,-1 5-1 0,-2 2 0 0,-1-9 0 15,-4 6-9-15,1-10 0 0,0-2 0 0,-1 3 0 16,-3-7-54 0,-3 0-6-16,-4-2-2 0</inkml:trace>
  <inkml:trace contextRef="#ctx0" brushRef="#br0" timeOffset="165216.266">31380 8207 748 0,'0'0'67'0,"0"0"-54"16,-4-3-13-16,-7 3 0 0,1 0 297 0,3 0 57 15,-4 0 11-15,-3 0 3 0,4 3-199 0,-1 4-39 16,-3 2-8-16,0 7-2 0,-4-4-55 0,0 10-11 16,-3 0-2-16,0-3-1 0,0 12-23 0,0-2-4 15,-4-1 0-15,0 6-1 0,1 1-8 0,-4-1-2 16,-4-2 0-16,4 2 0 0,-1-6-13 0,5 7 11 15,-5-7-11-15,5-3 10 0,-1 0-10 0,4-6 0 0,0 0 0 0,3-3 0 16,0-4 0-16,1-2 0 0,6 5 0 0,-3-5 0 16,3-4 0-16,4-3-20 15,0 3 3-15,7-6 1 16,0 0-100-16,0 0-19 0,0 0-4 0,0 0-1 16,7-9-75-16,8-7-15 0</inkml:trace>
  <inkml:trace contextRef="#ctx0" brushRef="#br0" timeOffset="165471.527">30946 8261 1980 0,'-21'0'88'0,"10"-3"17"0,-3 3-84 0,0 0-21 0,3 0 0 0,-7-7 0 16,4 7 118-16,-3 0 19 0,3 0 4 0,-4-3 1 16,0 3-58-16,4-6-12 0,-3 6-3 0,6 0 0 15,0-3-28-15,1 3-5 0,3 0-2 0,7 0 0 0,0 0-10 0,0 0-1 16,0 9-1-16,3 1 0 0,4 8-33 0,7-2-6 15,11 6-2-15,0 3 0 0,3 0 8 0,4 3 2 16,3-2 0-16,4 2 0 0,0 0 9 0,-4 3 0 16,0-2 0-16,1-7 0 0,-5 9 0 15,1-12 0-15,-4 0 0 0,-3 6 0 0,-4-7-20 0,4 1-1 16,-4 0-1-16,-3-3 0 16,3-1-58-16,-7-2-11 0,0 3-2 0,4-4-669 15,-4-6-134-15</inkml:trace>
  <inkml:trace contextRef="#ctx0" brushRef="#br0" timeOffset="165708.8219">31027 8314 691 0,'-11'-9'61'0,"-3"-4"-49"0,0-3-12 0,0 7 0 16,0-7 189-16,0 7 35 0,0 0 8 0,3-1 0 16,0 1-92-16,4-1-18 0,0 10-4 0,4-6-1 15,3 6-43-15,0 0-9 0,0 0-1 0,0 0-1 16,7 9-44-16,7 4-9 0,-3 0-2 0,6 5 0 15,4 7-8-15,0 1 0 0,4-5 0 0,3 11 8 16,1-4-8-16,-5 7 0 0,5-7 0 0,-1 0 8 16,-4-3-8-16,1 3 0 0,3-3 9 0,-3 0-9 15,0-6 14-15,-1 0-2 0,-2-3 0 0,2-4 0 32,1-2-118-32,0-1-24 0,-4 1-5 0</inkml:trace>
  <inkml:trace contextRef="#ctx0" brushRef="#br0" timeOffset="169090.947">22193 16815 633 0,'0'0'56'0,"0"0"-44"16,-10-6-12-16,-1 6 0 0,11 0 245 0,0 0 47 16,0 0 10-16,-10 0 2 0,-5 0-150 0,8 0-30 15,7 0-5-15,0 0-2 0,-3 0-49 0,3 0-9 16,0 0-3-16,7 0 0 0,7 6-37 0,0-6-8 15,-3 3-2-15,6 4 0 0,12-4-9 0,-5 3 0 16,-6 0 0-16,7-3 0 0,3 7 0 0,0-10 13 16,0 9 0-16,0-9 0 0,-3 7-13 0,3-7-18 15,1 3 4-15,-5-3 1 0,-6 0 21 0,3-3 4 0,4 3 0 16,-4-7 1 0,0 7-64-16,-3-3-13 0,-1-3-2 0,8 6-942 0</inkml:trace>
  <inkml:trace contextRef="#ctx0" brushRef="#br0" timeOffset="169357.598">23089 16417 576 0,'0'0'51'0,"-7"6"-41"16,4-3-10-16,-1 4 0 0,-3 2 338 15,4 0 66-15,-1 7 12 0,1-6 4 0,-4 8-240 0,3-2-47 16,0 3-9-16,1 0-3 0,3 9-49 0,0-3-9 15,-4 3-3-15,4 7 0 0,0-1-22 0,0 4-5 16,-3-4-1-16,3 13 0 0,3-3-16 0,1 6-3 16,-4-12-1-16,0 9 0 0,0-6-12 0,0-3-13 15,3-1 2-15,5-2-841 16,-8-1-169-16</inkml:trace>
  <inkml:trace contextRef="#ctx0" brushRef="#br0" timeOffset="170935.812">31217 8323 864 0,'-17'7'76'0,"13"-1"-60"0,-6-6-16 0,3 0 0 0,-4 0 156 0,4-6 29 15,-4 6 6-15,1 0 1 0,6-7-50 0,-3 4-10 16,7 3-1-16,0 0-1 16,0 0-58-16,0 0-11 0,7-6-2 0,0 3-1 0,7-3-42 0,4-4-8 15,3 1-8-15,7-1 12 0,11 1-12 0,7 0 0 16,0-1 0-16,10-5 0 0,1-4 0 0,-1 3 12 16,1 4-12-16,3-7 12 0,-7 3-12 0,7-3 0 15,-8 4 9-15,8 5-9 0,-3-9 8 0,-4 13-8 16,-4-7 8-16,-3 7-8 0,-4-3 8 0,1 9-8 15,-4-10 8-15,-4 10-8 0,0-3 0 0,0 3 9 16,-3-6-9-16,0 6 0 0,-4 0 0 0,-3 6 0 16,-1-3 0-16,1-3 0 15,-4 10-36-15,-3-10-7 0,3 0-1 0</inkml:trace>
  <inkml:trace contextRef="#ctx0" brushRef="#br0" timeOffset="171183.968">32692 7734 993 0,'14'9'44'0,"-7"-2"9"0,0-1-42 0,4-3-11 0,3 6 0 0,-4 1 0 16,5-1 65-16,-1 7 11 0,3 0 3 0,1-4 0 15,0-2-19-15,-1 5-3 0,-3 1-1 0,0-4 0 16,4-2 6-16,-4 6 1 0,0-7 0 0,0 0 0 0,-7 7-21 0,1-7-4 15,-1 1-1-15,-4-1 0 0,-6 1-17 0,-1-1-3 16,-3 7-1-16,-4-7 0 16,-3 4-88-16,-3 2-17 0</inkml:trace>
  <inkml:trace contextRef="#ctx0" brushRef="#br0" timeOffset="172976.07">1383 7812 1094 0,'0'0'97'0,"0"0"-77"15,3 0-20-15,-3 0 0 0,-14 10 218 0,0-1 40 16,4 1 8-16,3 8 2 0,3 14-158 0,1-4-31 16,3 10-7-16,3 12 0 0,1-3-54 0,3-3-10 15,7 9-8-15,-4 0 9 0,4-6-1 0,8 4-8 16,-8-4 12-16,7-7-4 0,-3-8-8 0,3-1 0 16,0-9 0-16,4-3 0 0,-1-4 0 0,1-5 8 15,0-1-8-15,-1 1 8 0,1-4-8 0,7-3 10 16,-8-3-10-16,1 6 10 0,0-2-10 0,3 2 0 15,-3 3 0-15,-4 1 8 0,0-1-8 0,4 0 0 0,-4 1 0 0,-7 6 8 16,0-1-8-16,0 7 10 0,4-6-10 0,-15 12 10 16,8-9 6-16,-7 6 0 0,-4 3 1 0,0-3 0 15,0 3-1-15,-4-2 0 0,-7 2 0 0,-3-9 0 16,-3 6-26-16,-1-6-6 0,-7 6 0 0,-6-7-1 31,-5 1-222-31,-2-9-44 0</inkml:trace>
  <inkml:trace contextRef="#ctx0" brushRef="#br0" timeOffset="173191.546">1062 8167 1094 0,'7'-16'48'0,"-4"10"11"0,8-4-47 0,-7 1-12 0,6 0 0 0,1-4 0 0,3-3 186 0,7 1 35 16,-7-4 7-16,11 0 2 0,-4-6-155 0,4 6-31 15,3-6-7-15,7-3-1 0,-3 0-25 0,3 2-11 16,-7 8 8-16,8-1-8 15,-12 3-121-15,8-3-30 0,-7 1-5 0</inkml:trace>
  <inkml:trace contextRef="#ctx0" brushRef="#br0" timeOffset="173624.3199">1647 9446 1612 0,'0'28'72'0,"0"-18"14"0,11 5-69 0,3-5-17 0,7 5 0 0,4-11 0 15,0 2 59-15,-1-6 8 0,12-6 1 0,3-4 1 16,-1-9-33-16,8-6-8 0,0-12 0 0,3-1-1 16,-3-12-14-16,4-3-2 15,-1-13-1-15,0-16 0 0,1-2-10 0,-4-7-14 0,0 0 3 0,-11-16 1 16,0 10 69-16,-10 0 13 0,0-1 4 0,-11-2 0 15,0 3-23-15,-7 6-4 0,-4 0-1 0,-3-3 0 16,-3 12-25-16,-15 4-6 0,1 3-1 0,-5 15 0 16,-6-6 16-16,-4-3 2 0,-6 0 1 0,-8 3 0 0,0-3 6 15,-7 4 2-15,-7-4 0 0,-25-13 0 0,8 13-15 0,3 6-4 16,0 10 0-16,-11 9 0 0,14 13-1 0,-3 6-1 16,-7 0 0-16,-4 15 0 0,4 10-8 0,4 7-2 15,6 11 0-15,-3 11 0 0,7 5-1 0,3 13-1 16,1 3 0-16,10-3 0 0,4 16-10 0,-1 9 0 15,11 16-12-15,-6 9 12 0,9 10-12 0,8 9 12 16,0 9-10-16,0 82 10 0,7-31 0 0,13 3 0 16,1-7-8-16,18 22 8 0,3-34 0 15,7-40 0-15,4 5 0 0,14-9 0 0,7-9 0 0,-1-4-11 16,5-18 11-16,-1-7-10 0,8-6 10 0,17 0-8 16,-4-12 8-16,4-7-8 0,-3-15-7 0,0-10-1 15,-8-3 0-15,8-9 0 16,-11-13-152-16,3 3-32 0</inkml:trace>
  <inkml:trace contextRef="#ctx0" brushRef="#br0" timeOffset="186792.305">21855 11259 2037 0,'0'0'181'0,"3"9"-145"0,4-3-28 0,-3 10-8 16,-4 3 0-16,3 0 0 0,11 9 0 0,-7 6 8 16,0 4 3-16,4 25 1 0,7 6 0 0,-1 12 0 15,-3-9 7-15,4 7 1 0,-7 2 1 0,6 16 0 0,1-9 9 0,-7-3 2 16,-4 9 0-16,0-3 0 0,7 0-10 15,-7-3-2-15,-4-7 0 0,-3 4 0 16,0-10-5-16,4-12-2 0,-1-4 0 0,-6-12 0 0,-4-3-5 0,3-9 0 16,4-7-8-16,0-9 12 0,-7-10-25 0,0 1-6 15,7-10-1-15,-7-10 0 16,0-2-20-16,-7-7-5 0,0-12-1 0,0-4 0 16,0 4 9-16,-4-10 1 0,-7 3 1 0,1 1 0 0,6-4 25 0,-3 13 10 15,-4-7-8-15,4 7 8 0,0 9 0 0,7 0 17 16,7 4-2-16,-8 5-1 0,-2 1 14 0,6 3 2 15,11 6 1-15,0 0 0 0,-3 6-13 0,-1 3-2 16,8 10-1-16,3 6 0 0,10 3-15 0,-6 7 9 16,-4 3-9-16,11 5 8 0,6-5 0 0,-10 6-8 15,1 6 12-15,-1-3-4 0,3-6 12 0,1 0 3 16,0-7 0-16,-1 1 0 0,-6-7 7 0,3-3 2 0,7-9 0 0,0-13 0 16,-7 3-12-16,8-15-3 15,2-7 0-15,4-9 0 0,1-3-5 0,-1-7-2 0,-3-9 0 16,6-3 0-16,5-3 0 0,-8 3 0 15,-7-9 0-15,4 2 0 16,3 4-30-16,-3 3-5 0,-4 6-2 0,-4 10-737 0,1 0-147 0</inkml:trace>
  <inkml:trace contextRef="#ctx0" brushRef="#br0" timeOffset="191731.819">22038 11500 345 0,'-18'-3'15'0,"18"3"4"0,0 0-19 0,0 0 0 0,-7-6 0 0,4 6 0 15,-4-3 146-15,7 3 26 0,0 0 4 0,0 0 2 16,-11 0-90-16,4-7-17 0,7 7-4 0,0 0-1 15,-3 0-33-15,3 0-6 0,0 0-2 0,0 0 0 16,0 0-17-16,3-9-8 0,-3-1 8 0,4 1-8 16,6 0 0-16,-6 2 0 0,-4-5 0 0,3 2 0 15,1-5 0-15,3 5 0 0,0 4 0 0,0-7 0 16,-3 4 0-16,-1 3 10 0,8-4-2 0,-1 1-8 16,-6 3 12-16,3 3-4 0,3-4 0 0,1 4-8 15,0-3 15-15,-4-4-4 0,3 7-1 0,4-3 0 16,7-3 10-16,-3-1 3 0,-4 4 0 0,7-3 0 0,4-1 5 0,-4 1 0 15,-3-4 1-15,0 1 0 0,6 2 2 16,4-2 0-16,4-4 0 0,-4 7 0 0,1-1-7 0,-1-5-2 16,11 5 0-16,-4 1 0 0,-3-1-2 0,3 1-1 15,7 0 0-15,4 2 0 0,0 4 1 0,3-6 1 16,1 2 0-16,3 7 0 0,0-3 3 0,0 3 0 16,-8 0 0-16,8 3 0 0,-3-3-8 0,-1 7-2 15,0-4 0-15,4 3 0 0,0-3-5 0,-3 7-1 16,-1-4 0-16,-3 10 0 0,0-7-8 15,-7 0 0-15,-1 1 0 0,1-1 8 0,0 1-8 0,-4-1 12 16,1 7-12-16,-5-7 12 0,-2 1-12 0,-1-7 0 16,0 9 0-16,-3-9 8 0,-4 4 3 0,-3-4 0 15,-1 3 0-15,-6-6 0 0,-1 3-11 0,1-3 0 16,-11 0 0-16,0 0-644 0,0 0-127 0</inkml:trace>
  <inkml:trace contextRef="#ctx0" brushRef="#br0" timeOffset="191984.21">23841 10942 864 0,'0'0'76'0,"0"0"-60"0,0 0-16 0,0 0 0 15,0 0 131-15,0 0 23 0,0 0 5 0,0 0 1 16,0 3-78-16,3 6-15 0,1 1-3 0,3-1-1 16,3 1-23-16,5 2-4 0,-1-2 0 0,7-1-1 15,0 4-20-15,-3-4-4 0,-1 0-1 0,4 4 0 0,-3-4 9 0,0 1 1 16,-4-1 1-16,3 1 0 0,-2-1 15 0,-5 0 2 15,-3 1 1-15,0 5 0 0,0-2-2 0,-7 3 0 16,0-7 0-16,-7 10 0 0,0-3 21 0,0 2 4 16,-10 1 1-16,2 6 0 0,-6-6-19 0,-3 6-4 15,-1-6-1-15,-3 9 0 16,-4-3-26-16,-3 4-5 0,-1-11 0 0,1 14-8 16,-4-10-156-16,0 3-37 0</inkml:trace>
  <inkml:trace contextRef="#ctx0" brushRef="#br0" timeOffset="214733.3519">1316 13846 1555 0,'0'0'138'0,"0"0"-110"16,0 0-28-16,0 0 0 0,0 0 81 0,0 0 11 15,0 0 3-15,0 0 0 0,7 0-48 0,7 0-10 16,0 6-1-16,7-3-1 0,4-3-10 0,3 6-1 16,4-6-1-16,-4 0 0 0,7 0-15 0,1 0-8 0,6-6 10 0,-3 3-10 15,7-3 9-15,-7-7-9 16,-1-3 8-16,5 7-8 0,-4-10 9 0,-4-3-9 16,0 3 10-16,-7 1-10 15,4-1-52-15,-7-6-16 0,-1 6-3 0,1-6-815 0</inkml:trace>
  <inkml:trace contextRef="#ctx0" brushRef="#br0" timeOffset="-214572.8249">1820 13372 1497 0,'-17'10'133'0,"17"-10"-106"0,0 0-27 0,-7 6 0 16,3 3 79-16,-3 4 10 0,7-7 3 0,0 13 0 16,7-3-8-16,-7 2-2 0,0 11 0 0,11-1 0 15,-4 6-49-15,3 1-9 0,-3 12-3 0,8-3 0 16,-12 9-12-16,8-9-9 0,3 0 12 0,-4-7-12 0,1-2 0 0,3-1 0 15,-3-5 0-15,-1-4 0 16,1-6-150-16,-1-4-30 0,4-5-7 0</inkml:trace>
  <inkml:trace contextRef="#ctx0" brushRef="#br0" timeOffset="-214088.571">2226 13309 1094 0,'4'10'97'0,"3"5"-77"16,3-2-20-16,-6 12 0 0,-4-6 156 0,10 6 27 16,-6 10 5-16,3 2 2 0,-7 1-93 0,3 12-18 0,4 3-4 0,-3 4-1 15,7-4-43-15,-8-9-9 0,4-6-2 0,7-4 0 16,0-9-20-16,1-6 0 0,-5-3 0 0,4-4 0 31,4-12-23-31,-1 0-9 0,1-3-1 0,-4-6-1 0,-3-7 9 0,3-9 1 0,-3-3 1 0,3-7 0 16,-4 4 23-16,4-4 0 0,0 1 0 0,4-1 0 15,0 7 12-15,3 0-4 0,0 3 0 0,-3 0 0 16,6 6-8-16,8-6 12 16,-4 12-12-16,8-2 12 0,6-4-4 0,-3 9 0 0,7 4 0 0,-4-3 0 15,0 6-8-15,-3 3 8 0,0-7-8 0,3 14 8 16,-14-4-8-16,4 3 8 0,-7 3-8 0,-7 1 8 16,3-1-22-16,-7 1-5 0,3-1-1 0,-9 0 0 15,-1 1 57-15,-7-1 11 0,0-3 3 0,0 4 0 16,-7-1-18-16,-1-2-3 0,-9-7-1 0,-1 3 0 15,-7-3 9-15,4 0 2 0,-10 0 0 0,2-3 0 16,-9-4-14-16,2-2-2 0,-10-1-1 0,-3-5 0 16,0 5 23-16,-1-8 5 0,-3-1 1 0,0 3 0 0,4-3 1 15,-4 7 1-15,0-4 0 0,-7 0 0 0,0 4-38 0,11-4-7 16,-8 7-1-16,8-1-8 0,0 4 44 0,10 6 1 16,4 0 1-16,-1 6 0 0,12-3-30 0,2 4-5 15,-2 2-2-15,10 1 0 0,-4-1-19 16,11 0-4-16,-4 7-1 0,1 0 0 15,3-4-95-15,7 7-19 0,7 3-4 0</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46:11.946"/>
    </inkml:context>
    <inkml:brush xml:id="br0">
      <inkml:brushProperty name="width" value="0.05292" units="cm"/>
      <inkml:brushProperty name="height" value="0.05292" units="cm"/>
      <inkml:brushProperty name="color" value="#FF0000"/>
    </inkml:brush>
  </inkml:definitions>
  <inkml:trace contextRef="#ctx0" brushRef="#br0">4949 9167 979 0,'-31'0'43'0,"20"3"9"0,4-3-41 0,-3 0-11 15,-5 0 0-15,5 6 0 16,-1-6 116-16,1 0 20 0,6 4 5 0,-6-4 1 0,-5 6-62 0,8-6-13 15,7 0-3-15,0 0 0 0,-3 3-15 0,3-3-3 16,-11 0-1-16,11 0 0 0,0 0-19 0,0 0-4 16,0 0-1-16,0 0 0 0,0 0-21 0,0 0 0 15,0 0 0-15,0 0 0 0,0 0 0 0,0 0 0 16,0 0 0-16,0 0 0 0,0 0 0 0,11 0 0 16,-8 0 0-16,4 6 0 0,0-6 0 0,1 0 0 15,2 0 0-15,-3 0 0 0,4-6 16 0,3 6 0 0,4 0-1 16,-8-3 0-16,4 3-24 0,-3-6-5 0,3 6-1 0,7-4 0 15,-7-2 15-15,0 6 10 0,0-3-2 16,8-3 0-16,-1 6-8 0,3 0 0 0,-9-3 0 16,6-4 8-16,3 7-8 0,-9 0 0 0,6 0 0 0,-7 7 0 15,3-7 0-15,1 3 0 16,0-3 0-16,-1 0 0 0,1 0 0 0,0 0 0 0,-4 0 0 0,0 0 0 16,7 0 0-16,-7 0-14 0,7-3 3 0,-7-4 1 15,8 7 10-15,-5-3 11 0,4-3-3 0,1 6 0 16,2 0-8-16,1-6 0 0,-11 3 0 0,7 3 8 15,4 0-8-15,-7 0 0 0,-1 0 0 0,8 0 8 16,-11 0-8-16,7 0 0 0,-3 0 0 0,3 3 8 16,0 3-8-16,-7-6 0 0,4 0 0 0,3 0 0 15,0 0-9-15,-3 0-4 0,-1 0-1 0,1 0 0 16,0 0 24-16,-1-6 5 0,5 6 1 0,-1-3 0 0,3 3-16 16,-6 0 0-16,0 0 0 0,6 0 0 0,-9 0 0 0,6 0 0 15,-4 0 0-15,4 0 0 0,1 3 0 0,2 3 0 16,1-6 0-16,-7 0 0 0,3 6 0 0,4-3 0 15,-4 4 0-15,0-4 0 0,4-3 0 0,-1 6 0 16,-6-6 0-16,0 3 0 0,6-3-10 0,-6 6-5 16,3-6-1-16,0 4 0 0,4-4 16 15,-4 0 0-15,-3 0 0 0,3 0 0 0,0 6 0 0,4-6 0 16,-1 0 0-16,5 3 0 0,-5-3 16 0,8 6 5 16,-7-6 2-16,3 0 0 0,4 7-23 0,-11-4 0 15,7-3 0-15,0 9-12 0,1-9-4 0,-5 6-2 16,1-6 0-16,0 3 0 0,-4 4 29 0,4-7 5 15,-4 3 2-15,7-3 0 0,-3 0-18 0,-4 0 0 16,3 6 0-16,5-6 0 0,-1 3 0 0,-3-3 0 0,3 0 0 16,4 0 0-16,-4 0 0 0,-3 0 0 0,3 0 0 0,3 0 0 15,-6 0 0-15,0 0 0 0,-4 0 0 0,4 0 0 16,-1 0-16-16,1 0 0 0,-4 0 0 0,8 0 0 16,-5 0 26-16,1 0 5 0,0 0 1 0,-1 7 0 15,1-7-16-15,0 0 0 0,-1 3 0 0,1 3 0 16,3-6 0-16,-3 0 0 0,-4 0 0 0,4 0 0 15,0 6 0-15,-1-6 0 0,-10 3 8 0,8-3-8 16,-1 0 0-16,7 0 0 0,-14 0 0 0,7 0 0 16,4 0 0-16,0-3 0 0,-4 3 8 0,3 3-8 15,5-3 0-15,-1 0 0 0,-3 0 0 0,3 0 0 16,-4 0 0-16,5 7 0 0,2-7 0 0,-6 3 0 16,3-3 0-16,-3 0 0 0,0 0 8 0,-1 0-8 15,5 0 0-15,-12 0 0 0,8 0 0 0,-4 6 0 0,0-6-15 16,4 0-5-16,-4 0-2 0,4 0 0 0,0 0 37 15,3 0 7-15,0 0 2 0,0 0 0 0,-3 0-24 0,3 0 8 16,0 0-8-16,-3 0 0 0,3 0 0 0,1 3 8 16,-1-3-8-16,-4 0 0 0,1 0 0 0,3 0 8 15,-3 0-8-15,0 0 0 0,-4 0 8 0,4 0-8 16,-1 0 8-16,5 0-8 16,-5 0-23-16,4-3-9 0,1 3-1 0,-1 0-1 0,4 0 54 0,-4-6 12 15,0 6 1-15,0 0 1 0,1 0-3 0,2 0-1 16,-6 0 0-16,0 0 0 0,-1-3-30 0,5 3 0 15,-12-7 0-15,4 7 0 0,1-3 0 0,-8 3-8 16,3-6-1-16,1 6 0 0,-4-6 9 0,0 3 12 16,0 3-2-16,-3 0-1 0,-1-7 4 0,1 7 1 15,-4-3 0-15,4-3 0 0,-1 6-14 0,1 0 0 0,-4-3 8 16,3-4-8-16,5 7 0 0,-5-3 0 16,-10 3 8-16,11 0-8 15,6-6-26-15,-2 6-8 0,-1 0-2 0</inkml:trace>
  <inkml:trace contextRef="#ctx0" brushRef="#br0" timeOffset="4861.091">12714 6821 1036 0,'0'-6'23'0,"4"3"5"0,3 6 0 0,0 3 1 0,3 4-29 0,1-10 0 0,0 6 0 0,-1-3 0 16,4-3 48-16,4 0 4 0,-1 0 1 0,5-9 0 16,-5-1-33-16,8-5-8 0,0 2 0 0,6-6-1 15,-2-3 37-15,2-6 7 0,-2 0 1 0,2-6 1 16,5-4-27-16,-5-6-6 0,5-6 0 0,-1-7-1 15,-7-2-3-15,0 2 0 0,-3-2 0 0,0 2 0 16,-4 4 7-16,0-3 1 0,-3-4 0 0,-1-3 0 16,-6 1-28-16,-4 2 0 0,0 4-14 0,-3-4 5 15,-4 3 9-15,0 4 8 0,-7 0-8 0,-4 0 11 16,0-1-2-16,-6 1 0 0,-1 0 0 0,-7-1 0 0,1 7-1 16,-1 3-8-16,-7 10 12 0,4-1-4 0,-4 7 4 0,1 3 0 15,-1 16 0-15,-3-1 0 16,-4 1-31-16,0 15-5 0,4 7-2 0,-4 2 0 15,-3 14 18-15,-1 5 8 0,-3 13-8 0,-3 6 8 0,0 1-12 0,3-4 4 16,3 3 0-16,-3 4 0 16,11-4 8-16,0 10 8 0,3 6-8 0,4 3 11 0,3-9 5 0,8 6 0 15,-1-7 1-15,4 4 0 0,3-3-1 0,8 0-1 16,-4 5 0-16,3 5 0 0,1-11-15 0,3 1 11 16,3 0-11-16,4-10 10 15,0 0-33-15,0-6-6 0,7 4-2 0</inkml:trace>
  <inkml:trace contextRef="#ctx0" brushRef="#br0" timeOffset="12548.364">13399 9098 460 0,'7'9'41'16,"7"7"-33"-16,0-6-8 0,7-1 0 0,-3 0 104 0,6 1 20 16,1-1 3-16,0-3 1 0,-1-2-44 0,5 2-9 15,-1-12-2-15,4 6 0 0,-1-10-7 0,5-2-2 16,-5-10 0-16,5 3 0 0,-5-3-21 0,1-9-5 15,0 2-1-15,0-5 0 0,-4 6-13 0,0-7-4 16,0 7 0-16,1-7 0 0,-5 7 5 0,-3 3 1 16,1 3 0-16,-1-3 0 0,0 0 9 0,-7-3 1 15,0 9 1-15,0-6 0 0,-3 0 8 0,-1-3 2 16,1-1 0-16,-4-5 0 0,-3 6-17 0,-4-7-3 16,-4 1-1-16,0-1 0 0,-3 7-9 0,-3-7-1 0,-4 7-1 0,-4-6 0 15,4 5 8-15,-7-5 1 0,-4-1 1 0,0 4 0 16,1-3 1-16,-4-1 0 0,-1 1 0 0,1 5 0 15,0-5-2-15,3 6-1 0,-7 3 0 16,4 3 0-16,-4-3-5 0,4 9-1 0,-7-3 0 0,3 10 0 16,-3-7 2-16,7 7 0 15,-1 5 0-15,1-2 0 0,4 6-3 0,-1 6 0 0,0-6 0 0,0 4 0 16,-3 2-4-16,7-3-2 0,0 3 0 0,0 10 0 16,3-4-10-16,-3-2 0 0,7 9 0 0,-4 3 0 15,1-4 10-15,2 4 3 0,-2 3 1 0,3 1 0 16,0 2-14-16,3 0 0 0,0-3 0 0,4 3 0 15,0 7 0-15,4-7 0 0,-1-3 0 0,1 3 0 0,3 7-10 16,3-1 10-16,1 1-8 0,-1 2 8 0,1 1 0 0,3 6 0 16,0-10 0-16,0 4-8 0,4-3 8 0,-1-1 0 15,-3 1 0-15,4-1 0 0,-1-3 0 0,1 1 0 16,0-1 0-16,-1 1 0 0,1-4 0 0,-1 6-12 16,1-6 12-16,3 7-12 0,-7-7 21 0,7 0 4 15,-3-3 1-15,3 4 0 0,-4-10-22 0,5 2-5 16,-1-2-1-16,3-6 0 0,-3 3 34 0,4-1 8 15,-4-2 0-15,4-7 1 0,-4 3-21 0,0-5-8 16,4 2 0-16,-1-6 9 16,1 3-66-16,3-3-14 0,0-3-2 0</inkml:trace>
  <inkml:trace contextRef="#ctx0" brushRef="#br0" timeOffset="15323.884">24536 1074 1234 0,'0'0'55'0,"7"12"11"0,-4 1-53 0,4 9-13 15,-3-4 0-15,3 17 0 16,-4-7 43-16,1 13 5 0,0-4 2 0,-1 7 0 0,-3 0-20 0,0 3-4 15,0 7-1-15,0 5 0 0,-3-2-9 16,-1-4-1-16,0 0-1 0,4 1 0 0,-3-4 2 0,-1-9 0 16,1 9 0-16,-1-13 0 0,-3 4-4 0,7-10-1 15,-3 1 0-15,-1-4 0 0,1-15 1 0,3 2 1 16,0-5 0-16,0-10 0 0,0 0 34 0,0 0 6 16,3-10 2-16,4 1 0 0,0-16 21 0,0-10 5 15,0-2 1-15,4-7 0 0,0-3-29 0,-1-7-5 16,4-8-2-16,0-1 0 0,1 10-23 0,2-1-5 15,-3 4-1-15,0 3 0 0,1 13-17 0,-1-1 0 16,0 7 0-16,0 9 0 0,0 0 13 0,-3-6-1 0,3 16 0 16,3-7 0-16,-3 7-12 0,1 6-16 0,2-4 3 0,-3 4 1 31,-3 3-110-31</inkml:trace>
  <inkml:trace contextRef="#ctx0" brushRef="#br0" timeOffset="15530.821">25255 1616 1152 0,'0'0'51'0,"-3"3"10"0,-1 16-49 0,-3-10-12 0,4 7 0 0,-4 0 0 16,3 6 182-16,1-4 34 0,-1 8 6 0,1-1 2 0,-1 3-128 0,1 0-24 16,-1 3-6-16,4 1-1 0,0-7-35 0,0 9-7 15,4-9-2-15,3 4 0 0,-4-10-13 0,8-1-8 16,-4 7 10-16,3-9-10 0,4-3 0 0,-3-4-8 15,3-3-1-15,4-6-663 16,-4-6-133-16</inkml:trace>
  <inkml:trace contextRef="#ctx0" brushRef="#br0" timeOffset="15715.502">25118 1782 1810 0,'-14'0'40'0,"0"0"8"0,-1 0 1 0,-2-3 3 0,3-3-42 0,0 6-10 16,-1-3 0-16,1 3 0 0,4 0 75 0,-1 0 13 0,4 0 2 0,4 0 1 15,3 0-11-15,0 0-1 16,0 0-1-16,0 0 0 16,0 0-78-16,10-10-26 0,8 4 0 0,3-3 0 0,4 5 26 0,3-2 0 15,4-10 0-15,3 13 0 16,0-6-33-16,4-7-5 0,0 13-1 0,10-6 0 16,-3-4-73-16,3 10-14 0,-3-3-3 0</inkml:trace>
  <inkml:trace contextRef="#ctx0" brushRef="#br0" timeOffset="16056.175">26585 1252 1094 0,'-10'-6'48'0,"6"3"11"16,-3 3-47-16,-3 0-12 0,-1 0 0 0,0 0 0 0,-3 0 320 0,-3 0 63 15,-1 0 12-15,-3 3 2 0,0-3-290 0,-4 6-59 16,4-3-11-16,-7 10-2 15,3-13-3-15,-7 3 0 0,4 16 0 0,-4-10 0 16,0 1-23-16,1 5-9 0,-5-5 0 0,5 9 9 0,-1-13-9 0,7 6 0 16,1 1 0-16,2-4 0 0,5-6 0 0,-1 7 0 15,8-4 0-15,-1 4 8 0,0-7-8 0,8 3 0 16,-4-3 0-16,7 3 0 0,0-6 0 0,0 10 0 16,3-1 0-16,4 1 0 0,0-1-14 0,8 0 5 15,-1 4 1-15,0 0 0 0,7 2 8 0,0-2-12 16,4-4 12-16,3 7-12 0,0 3 12 0,0-4 0 15,1-12 0-15,2 13-8 16,-2 3-16-16,-5-10-4 0,1 1 0 0,3-1 0 16,-7-3-124-16,1 4-26 0,-1-4-5 0</inkml:trace>
  <inkml:trace contextRef="#ctx0" brushRef="#br0" timeOffset="16255.845">26000 1798 1594 0,'-21'6'71'0,"14"-6"14"0,-4-6-68 16,4 6-17-16,0 0 0 0,0 0 0 0,0-3 123 0,7 3 21 0,0 0 4 0,0 0 0 16,0 0-64-16,0 0-14 0,0 0-2 0,14 3-1 15,-4 3-52-15,8-3-15 0,3-3 0 0,4 10 8 16,3-4-8-16,4-6 0 0,0 9 0 0,3-5 0 16,0 2 0-16,0 0 0 0,1-3 0 0,-1 7 0 0,-3-1-11 15,3-9 11-15,0 0-13 0,4 6 5 16,-7-3-133-16,3-6-27 0,0 3-4 0</inkml:trace>
  <inkml:trace contextRef="#ctx0" brushRef="#br0" timeOffset="16931.608">26977 1033 2170 0,'-7'-13'48'0,"7"13"9"0,0 0 3 0,-4 3 1 0,4-3-49 16,-3 16-12-16,-1 3 0 0,1 0 0 0,3 6 44 0,0 9 7 16,0-6 1-16,-4 10 0 0,1 12-24 0,-1-6-5 0,1 3-1 0,3 6 0 15,-4 1-22-15,1 5 0 0,3-2 0 16,-4-4-12-16,4 0 29 0,0-6 6 0,0 4 1 16,0-14 0-16,0 4-39 0,4-10-7 0,-1-6-2 0,4 10 0 15,-3-22 41-15,3 12 8 0,-4-16 2 0,1 7 0 31,-1-13-64-31,-3-3-13 0,0 0-2 0,0 0-1 0,4-13-61 16,-4-12-12-16,0 0-2 0,0-13-1 0,0 4 4 16,0-13 1-16,-4-3 0 0,4-7 0 0,-7-2 66 0,4 2 14 0,-4-2 2 15,3 5 1-15,1 1 17 0,-4 12 4 0,3 1 1 0,-3 2 0 16,7 3 82-16,-4 1 16 0,4 6 3 16,0 0 1-16,0 2-32 0,4 14-7 0,0-13 0 0,3 0-1 0,0 9-18 15,0 7-3-15,7-10-1 0,-4 6 0 16,8-2 35-16,-4 5 6 0,4-5 2 0,3-4 0 0,4 9-29 0,-1-5-6 15,1 11-1-15,7-2 0 16,-4-3-16-16,0 9-3 0,-3 0-1 0,0 0 0 0,3 0 2 0,-7 9 0 16,4-3 0-16,-4-2 0 0,-3 5 1 0,-1 4 0 15,-3-1 0-15,-3 4 0 0,-1-4 4 0,-3 4 1 16,1 3 0-16,-8-3 0 0,0-4-16 0,0 13-12 16,-8-6 3-16,1 3 0 0,-3 0 32 0,-4-6 6 15,3 2 2-15,-6 1 0 0,-1 6-31 0,-3-9-12 16,0 6 1-16,-1-6 0 0,-2-4-7 0,-1 4-2 15,-3-7 0-15,3 7 0 0,0-7 50 0,4-6 10 16,4 4 1-16,-1-1 1 0,4-3 24 0,0-3 5 16,-4 6 1-16,4-6 0 0,3 3-24 0,4-3-4 0,-3 0 0 15,6 0-1-15,4 0-16 0,0 0-3 0,-7 0-1 0,7 0 0 16,0 0-23-16,0 0 9 0,7 10-9 0,0 6 0 16,4-13 0-16,3 6 0 0,4 7 0 15,-1-7 0-15,8 7 0 0,0-4-11 0,6 1 11 0,-2 0-13 16,2 5 13-16,1 1 0 15,-4-3 0-15,1 9 0 0,-5-13 0 0,1 4 0 0,-4 3 0 0,0 0 0 16,0-4 0-16,-3 4 0 0,0-3 0 0,-4-4 0 16,0 4-84-1,0 3-23-15,4-13-5 0,-4 7-1031 0</inkml:trace>
  <inkml:trace contextRef="#ctx0" brushRef="#br0" timeOffset="17889.065">27527 1513 979 0,'0'0'43'0,"0"0"9"0,0 0-41 0,0 0-11 15,0 0 0-15,0 0 0 0,0 15 216 0,4-5 42 16,-1 2 8-16,1 4 2 0,3 9-212 0,-7 3-41 15,3 0-15-15,-3-3 9 0,7 19-9 0,-3-6 0 16,-4-4 0-16,0 1 0 0,0-7 29 0,4 0 4 16,-4-3 1-16,3 4 0 0,-3-14-26 0,0 4-8 15,4 0 0-15,-4-10 0 0,0 1 10 0,0-10-10 16,0 0 8-16,0 0-8 0,0 0 32 0,0 0 0 0,3-3 1 16,1-13 0-16,-1 7 22 0,1-16 4 0,-4 6 1 0,3-10 0 15,-3-5-12-15,4 12-3 0,3-9 0 0,3-4 0 16,1 7-21-16,0 6-5 0,-1-3-1 0,1 6 0 15,-1 3-18-15,1 7 0 0,-4 0 0 0,7 2 0 16,-7 4 0-16,4 6 0 0,-1 4 0 0,1-4 0 16,-4 12 0-16,4-5 0 0,-1 9-12 0,-3-4 12 15,0 1-18-15,-3 6 2 0,-1-3 1 0,1 3 0 16,-4 0-4-16,0-3-1 0,0 6 0 0,0 0 0 16,3-13 11-16,-3 4 9 0,4-7-13 0,-1 7 5 15,-3-13 8-15,0-3 0 0,4 6 0 0,-4-6-8 0,0 0 8 16,0 0 9-16,3-6-1 0,1-3-8 15,-1-10 35-15,-3 3 0 0,4 4 0 0,-4-13 0 0,0 6 5 0,0-6 0 16,4-4 1-16,-1 11 0 0,-3-17-18 0,4 16-4 16,-4-6-1-16,7 0 0 0,-4 13-18 0,4-4 0 15,-3-3 8-15,-1 10-8 0,4-1 0 0,0 4 0 16,0-3 0-16,-3 9 0 0,7 0 0 0,-4 6-11 16,-4-3 11-16,8 6-10 0,-8 7 0 0,4 3 0 15,-3 0 0-15,3 6 0 16,-4 0-19-16,4 0-4 0,-3-3-1 0,3 3 0 15,0 0-25-15,4-6-5 0,-1 0 0 0,8-4-1 16,0-2-118-16,6-7-23 0,4-3-5 0,4-3-1 16,-4-3 101-16,1-3 20 0,2-7 4 0,-6 4 1 15,0-7 40-15,0 1 8 0,-8-4 2 0,-3 3 0 0,-3-3 70 0,-8 1 14 16,-3 5 4-16,0-9 0 0,-7 3 84 0,0 0 16 16,-3 1 4-16,-4 2 1 0,-1-3-30 0,5 16-7 0,-1-10 0 15,1 10-1-15,-4 3-63 0,3 0-12 16,0 3-2-16,-3 13-1 0,4-6-13 0,-4 15-4 0,3-13 0 0,0 13 0 15,4 3-32-15,0-2-8 0,-3-1 0 0,6 3-1 16,1-3 17-16,3 0 0 0,0-3 0 0,3-6 0 16,1-7 0-16,6 0-12 0,4 1 12 0,1-10-10 15,-1 0-10-15,0 0-1 0,3-10-1 0,1 4 0 16,0-6-6-16,-1-4-2 16,1 3 0-16,-7-2 0 0,-1-1 22 0,1-3 8 0,-8 7 0 0,1-4-9 15,-4 0 22-15,0 7 5 0,-4-10 1 0,1 10 0 16,-1-1 34-16,4 1 7 0,-3 3 2 0,-1-4 0 0,4 10-27 15,0 0-6-15,0 0-1 0,0 0 0 0,0 0-18 16,4 10-10-16,3 5 10 0,0-5-10 0,0 5 0 0,0 4 0 16,3 0 0-16,1 0 0 0,0 6 0 0,-1 0 0 15,1-3 0-15,-1 3 0 0,5-6 0 16,-5 6 0-16,4-12 0 0,-3 12 0 0,3-10 0 0,-4-2 0 16,5-4 0-16,-5 4 0 15,4-10-131-15,0 6-22 0,-3-9-5 0,0-3-915 0</inkml:trace>
  <inkml:trace contextRef="#ctx0" brushRef="#br0" timeOffset="18043.156">28497 1591 1101 0,'0'0'48'0,"0"0"12"0,0 0-48 0,0 0-12 16,11 0 0-16,-4 3 0 0,0 3 41 0,0-3 7 0,4 10 0 0,-1 0 1 16,4-4 17-16,1 10 3 0,-1-4 1 0,0 1 0 15,3 3-12-15,-2 0-2 0,2 0-1 0,4-1 0 16,-3-2-42-16,3 0-13 0,-3 6 8 0,-1-7-8 15,-2 1 0-15,2-13 0 0,1 7-13 0,-1-1-499 16,-2 7-100-16</inkml:trace>
  <inkml:trace contextRef="#ctx0" brushRef="#br0" timeOffset="18193.6119">28942 1701 1965 0,'-18'-19'87'0,"11"9"18"0,-3-5-84 0,-4 5-21 0,-4 1 0 0,0 0 0 0,-3-4 170 0,3 7 30 15,-3-1 5-15,0 14 2 16,0-1-103-16,-4-3-20 0,4 7-4 0,-4 5 0 15,1 4-45-15,-1 6-9 0,-3 3-2 0,0 1 0 16,-1 8-24-16,1 4 0 0,-4-7 8 0,1 7-8 0,-5 3 0 0,12-9 0 16,-5 2 0-16,1 4-11 15,3-6-86-15,1 2-18 0,-1-9-3 0,0 7-1128 16</inkml:trace>
  <inkml:trace contextRef="#ctx0" brushRef="#br0" timeOffset="19118.1159">10597 10635 633 0,'-14'6'28'0,"4"0"6"0,-4-3-34 0,7-3 0 15,7 0 0-15,-11 7 0 0,0-4 335 0,4-3 60 16,7 0 12-16,0 0 2 0,-7 6-269 0,7-6-53 16,4 9-11-16,10-6-3 0,7 7-49 0,-3-4-9 15,-4-3-3-15,4 4 0 0,13-1-12 0,-6-3 0 16,-4-3 0-16,4 6 0 0,3-6 0 0,-3 3 0 16,3-3 0-16,-3 0 0 0,-11-3 8 0,7 3-8 15,4-6 0-15,-8 6 9 16,-17 0-189-16,11 0-37 0</inkml:trace>
  <inkml:trace contextRef="#ctx0" brushRef="#br0" timeOffset="19305.709">10488 11017 806 0,'0'0'72'0,"0"0"-58"0,0 0-14 0,0 0 0 15,14 6 210-15,-7-2 39 0,-7-4 8 0,11 9 2 16,6-3-180-16,8 4-36 0,-4-4-7 0,4-3-2 15,0-3-14-15,6 0-2 0,5 0-1 0,-1 0 0 0,-10 0-7 16,6-3-2-16,12-3 0 0,-1 6 0 0,-3-10-26 0,0 4-6 16</inkml:trace>
  <inkml:trace contextRef="#ctx0" brushRef="#br0" timeOffset="19565.49">11472 10340 1728 0,'-28'0'38'0,"28"0"8"0,0 0 2 0,11 0 0 0,-1 0-39 0,1-3-9 15,-11 3 0-15,14 0 0 0,4-7 52 0,6 7 8 0,5 0 1 0,2-3 1 16,5 3-48-16,-1-6-14 0,0 6 0 0,4 0 8 15,0 0-8-15,-4 0 0 0,0-3 0 0,4 3 0 16,-4-6 14-16,-3 6 2 0,-4 0 0 0,1 0 0 16,2-4-16-16,-6 4-10 0,0-6 2 0,-1 6-880 15</inkml:trace>
  <inkml:trace contextRef="#ctx0" brushRef="#br0" timeOffset="19990.229">11631 10268 1440 0,'0'0'128'0,"-18"6"-103"0,-3-3-25 0,4-3 0 0,6 6 97 0,0-3 15 16,-6 4 2-16,3 2 1 0,3 1-28 0,4-1-6 15,4 0-1-15,3 1 0 0,-7-1-46 0,7 7-10 16,10-7-1-16,4 7-1 0,-3-7-22 0,6 1 0 16,8 9 0-16,0-10 0 0,0 0 0 0,-1 7 0 15,1 0 0-15,0-4 0 0,-1-2 0 0,1 5 0 16,0-5 0-16,-1-1 0 0,1 7 0 0,-4-4 9 15,0 4-9-15,-3 0 0 0,0-4 0 0,-4 7 0 16,0-3 0-16,-4 3 0 0,1-1-12 0,-7-2-8 16,-4 3-3-16,0 0 0 0,-4 0-1 0,-3 3-1 15,0-4 0-15,-4 1 0 0,-3 9 25 0,0-9-10 16,-3 6 10-16,-5-6 0 0,1 0 8 0,0 3 9 16,-4-10 2-16,4 7 0 0,-4 3 36 0,1-9 7 15,-1 2 2-15,0-2 0 0,1 3-6 0,3-7-1 16,10 0 0-16,0-2 0 0,-6 2-21 0,10-6-4 15,7-3 0-15,0 7-1 0,7-4-31 0,-4 3 0 0,8 3 0 16,3-9 0-16,0 7-11 0,7-4 11 0,0-3-10 16,1 0 10-16,2 0 0 0,4 0-9 0,-3 0 9 0,3-3 0 15,1-4 0-15,-1 7 0 0,0-9 12 0,4 9-4 32,-8 0-31-32,1 0-5 0,0-6-2 0,3 6 0 0,-7 0-156 15,4 6-31-15</inkml:trace>
  <inkml:trace contextRef="#ctx0" brushRef="#br0" timeOffset="20332.398">11716 11318 1958 0,'0'0'43'0,"3"10"9"0,1-1 1 0,-1 10 3 0,1 0-45 0,3-1-11 0,-4 14 0 0,5-4 0 16,-1 10 53-16,0 2 9 0,-4-2 2 0,4 6 0 15,0-6-52-15,-3-4-12 0,3 4 0 0,-4-7 0 16,4-9 54-16,-3-3 8 0,3 3 2 0,-3-10 0 16,-1-2-52-16,1-1-12 0,-4-9 0 0,0 0 0 31,0 0-116-31,0 0-27 0,3-9-5 0,-3-4-778 0</inkml:trace>
  <inkml:trace contextRef="#ctx0" brushRef="#br0" timeOffset="20494.828">11553 11694 1497 0,'-17'7'32'0,"6"-4"8"0,8-3 0 0,3 0 4 0,0 0-36 0,-7 9-8 0,3-9 0 0,4 0 0 0,11 7 53 0,-4-4 9 16,-7-3 2-16,7 6 0 15,10-3-52-15,1-3-12 0,-4-3 0 0,4-3 0 0,0-4 54 0,3 7 8 16,3-6 2-16,-2-7 0 0,-1 7-64 0,3-1-8 16,-2-5-4-16,2 2-1 15,-3-3-133-15,4 1-26 0,14-14-6 0,-7 11-1 0</inkml:trace>
  <inkml:trace contextRef="#ctx0" brushRef="#br0" timeOffset="20647.6519">12002 11563 864 0,'0'0'76'0,"0"0"-60"16,0 0-16-16,0 0 0 0,0 0 144 0,7 6 25 16,3 3 6-16,1-9 1 0,-1 7-90 0,4-4-18 15,-3-3-3-15,3 0-1 0,0 0-52 0,-3 0-12 16,-1-3 0-16,1 3 0 15,3-7-50-15,-3 7-10 0,-4-3-3 0,0-3 0 0</inkml:trace>
  <inkml:trace contextRef="#ctx0" brushRef="#br0" timeOffset="21016.004">11980 11776 1497 0,'0'0'32'0,"0"0"8"0,-7 6 0 0,4-3 4 0,3-3-36 0,0 0-8 0,0 0 0 0,0 0 0 16,0 0 53-16,0 0 9 0,3 0 2 0,8 7 0 15,-1-7-52-15,5 0-12 0,-1-7 0 0,3 7 0 16,1-9 0-16,3 0 0 0,0-1 0 0,0 1 0 16,4-1 0-16,0-5 0 0,-4 2 0 0,4-3 0 0,-4 7 0 15,4-7-12-15,-4 7 3 0,0 0 0 16,0-4-1-16,-3 0 0 0,-1 4 0 0,1 0 0 16,-7 6 23-16,-1-4 5 0,1 4 1 0,-1-3 0 0,-10 6-19 0,0 0-14 15,7 6 2-15,-7-6 1 16,7 10 69-16,-3-7 14 0,-4 6 2 0,3 7 1 0,-3-7-29 0,0 7-6 15,-3-4 0-15,3 4-1 0,3 3-11 0,-3-3-3 16,4-4 0-16,3-2 0 0,0 2-25 0,0-3 0 16,0 1 0-16,4-7 0 0,-1 6 38 0,-3-9 2 15,8 0 1-15,-5 0 0 0,-3 0-14 0,0-3-3 16,-3-6-1-16,-1 3 0 0,1-4-23 0,-4 1 0 16,-4-7 0-16,1 7 0 0,-1-4 0 0,-6 4 0 15,-4-7 10-15,-1 7-10 16,-2-1-30-16,-1 1-12 0,-3 3-2 0,-4-4-1 15,1 1-176-15,-1-1-35 0</inkml:trace>
  <inkml:trace contextRef="#ctx0" brushRef="#br0" timeOffset="21692.052">11003 10453 633 0,'7'0'56'0,"-7"0"-44"15,-7-7-12-15,7 7 0 0,7 0 281 0,-7 0 55 16,-10-9 10-16,3 6 2 0,0-3-184 0,3 6-36 15,0-10-8-15,-3 10-2 0,-10-9-38 0,10 9-7 16,7 0-1-16,-7-6-1 0,-11 2-39 0,7 4-8 16,4 0-2-16,4-6 0 0,-4 6 22 0,-4 6 4 0,-10-6 0 0,7 4 1 15,3 2-33-15,-6 3-8 0,-4-3 0 0,-1 4-8 16,8-1 8-16,-3 1-8 0,-5-1 0 0,5 7 0 16,-1-7 0-16,1 1 0 0,2-1 0 0,1 0 0 15,-7-5 0-15,7 2 0 0,3 3 0 0,1 1 0 16,-4-10 0-16,-4 6 0 0,4-3 8 0,3-3-8 15,4 0 12-15,-3 6 0 0,-4-6-1 0,7 3 0 16,0-3 1-16,0 0 1 0,-11 7 0 0,7-4 0 16,4-3-13-16,0 6 11 15,0-6-11-15,-3 0 10 0,-8 3-10 0,11 4 0 0,7-7 9 0,0 0-9 16,-14 0 0-16,7 6 0 0,7-6 0 0,0 0 8 16,0 0-8-16,0 0 0 0,0 0 0 0,0 0 0 0,14 0 0 15,-14 0 0-15,0 0 0 0,0 0 8 16,7 3-8-16,-7-3 0 0,0 0 0 0,0 0 0 0,0 0 0 0,0 0 0 15,7 0 0-15,-7 0-8 0,-4 9-3 0,8-2 0 16,10-4 0-16,0 6 0 16,-7-9-39-16,4 6-8 0,3 4-2 0,4-10 0 15,3 9-121-15,0-2-25 0,-4-4-5 0</inkml:trace>
  <inkml:trace contextRef="#ctx0" brushRef="#br0" timeOffset="22098.88">10453 10625 864 0,'-14'-3'76'0,"3"3"-60"0,8-6-16 0,3 6 0 15,0 0 164-15,-4 0 29 0,1-3 7 0,3 3 0 16,7 0-85-16,-7 0-18 0,-4-7-3 0,4 7-1 0,0 0-29 16,0 0-7-16,0 0-1 0,0 0 0 0,0 0-14 15,0 0-3-15,11 10-1 0,-8-1 0 0,-6-3-3 0,6 4-1 16,11-1 0-16,0 1 0 0,-7-4-6 0,8 3 0 15,-1 1-1-15,7-1 0 0,0-6-14 0,0 10-2 16,-3-10-1-16,7 6 0 0,3-2-10 0,0-4 0 16,-7 6 9-16,4-9-9 15,7 6 0-15,-1-2 0 0,1 2 0 0,-7-6 0 0,-11 6 8 0,11-3-8 16,10-3 8-16,-10 0-8 16,-8 0-28-16,4 0-9 0,11 7-3 0</inkml:trace>
  <inkml:trace contextRef="#ctx0" brushRef="#br0" timeOffset="23192.322">12714 10167 748 0,'0'0'67'15,"0"0"-54"-15,0 0-13 0,0 0 0 0,0 0 217 0,0 0 41 16,0 0 8-16,7 10 2 0,0-4-168 0,4 3-34 16,-1 4-6-16,1-4-2 0,0 7-38 0,3 3-8 15,0 6-2-15,0 0 0 0,-4 3 14 0,5 0 4 0,-5 7 0 16,1-1 0 0,-1-2-45-16,1 9-9 0,-4-7-2 0,0 4 0 0,-3-1 60 0,-1-8 11 0,1 5 2 0,-1-9 1 15,-3 3-22-15,-3-3-5 0,3-6-1 0,0 9 0 16,-4-12 28-16,-3 9 6 0,0-12 0 0,0 6 1 15,0-4-2-15,0-5-1 0,0-1 0 0,-4 1 0 16,1-10 0-16,3 9 0 0,-4-9 0 0,0-3 0 16,-3-3-18-16,4-4-4 15,-1-2-1-15,1-4 0 0,-1-3-14 0,7-6-2 0,-3 0-1 0,7-6 0 16,4-4-10-16,-1-9 0 0,8 0-10 0,0 0 10 16,-1 0-9-16,4 1 9 0,0 11-8 0,4-2 8 15,0-1 0-15,-1 7 0 0,1 0 0 0,0 3-8 16,3 0 8-16,0-1 0 0,0 8-9 0,0-1 9 0,0-6-16 15,1 6 0-15,-5 0 1 0,1 0 0 0,3 4-6 0,-3 5-2 16,-1-9 0-16,1 10 0 16,-4 3-37-16,0-4-8 0,4 1-2 0,-4 9 0 15,-4-3-144-15,-2-3-29 0</inkml:trace>
  <inkml:trace contextRef="#ctx0" brushRef="#br0" timeOffset="23488.566">13328 9684 1036 0,'0'0'92'0,"0"0"-73"0,0 0-19 0,0 0 0 16,0 0 192-16,0 0 34 0,0 10 7 0,0 2 2 15,0 4-124-15,0 3-25 0,3 0-5 0,1 6-1 16,-4 3-52-16,4 3-10 0,-1 1-2 0,4 8-1 16,-3-2-15-16,3 6-13 0,0-6 2 0,0 2 1 15,3-8 38-15,-3 2 8 0,1-9 2 0,2-6 0 16,1 0-25-16,-4-10-5 0,3 1 0 0,-3-4-8 16,4-3 0-16,-4-3-12 0,0-3 0 0,-3-13-678 15,3 4-135-15</inkml:trace>
  <inkml:trace contextRef="#ctx0" brushRef="#br0" timeOffset="23676.778">13169 9998 864 0,'-10'9'38'0,"3"-9"8"0,0 0-37 0,-1 7-9 16,5-7 0-16,3 0 0 0,0 0 308 0,0 0 59 15,0 0 12-15,0 0 2 0,0 0-249 0,0 0-49 16,3-7-11-16,8 7-1 0,0-9-54 0,3 9-17 15,3-6 10-15,8 3-10 0,-4-4 0 0,0 7 0 16,4-9 0-16,3 9 0 16,-3-9-81-16,3 5-15 0,-3-2-4 0,3-3-910 0</inkml:trace>
  <inkml:trace contextRef="#ctx0" brushRef="#br0" timeOffset="24841.991">14079 10152 1036 0,'-10'-10'92'0,"6"10"-73"0,-3-3-19 0,4-3 0 0,-1 6 226 0,4 0 42 16,-3-3 8-16,3 3 1 0,-7 3-125 0,7-3-24 15,0 0-6-15,-4 9-1 0,4 7-69 0,0 3-15 16,0 0-2-16,4-1-1 0,-1 7-23 0,-3 4-11 16,4 5 10-16,3-6-10 0,0 7 10 0,0 3-10 15,-4 5 10-15,8 1-10 0,-8 0 8 0,4 3-8 16,-3-3 0-16,3 0 9 0,-3-3-9 0,-1-4 10 15,-3 1-10-15,7-3 10 16,-3-7-10-16,-4 6 0 0,0-9 0 0,0 4 0 0,3-11 0 0,-3 1-20 16,4-3 3-16,-4 0 1 15,0-13-50-15,0-3-10 0,0 0-1 0,-7-10-1 16,3-8-182-16,-6-8-36 0</inkml:trace>
  <inkml:trace contextRef="#ctx0" brushRef="#br0" timeOffset="25188.154">13998 10202 691 0,'4'-10'61'0,"-1"-5"-49"0,1-1-12 0,-1 4 0 15,8-4 164-15,-4 0 29 0,0 4 7 0,0-4 0 16,0 7-69-16,4-1-15 0,-1 1-2 0,4-1-1 16,-3 4-50-16,3 3-11 0,0 3-1 0,4-6-1 15,0 6-22-15,-1 6-5 0,4-3-1 0,0 3 0 16,1-3 6-16,-5 4 2 0,1 2 0 0,0 1 0 16,-4-1-30-16,0-3 0 0,-4 7 0 0,1-7 0 15,0 3 0-15,-4 7 0 0,-7-6 0 0,3 2 0 16,1-6 0-16,-4 10 0 0,0-3 0 0,-7 2 0 15,3-2 0-15,-7 2 0 0,1 1 0 0,-1-3 0 16,-3 2 0-16,0 4 0 0,-7-3 0 0,3-4 0 16,1-2 92-16,-1 5 12 0,0-5 2 0,1-1 1 0,-1 1-42 15,4-1-8-15,0-3-1 0,0 4-1 16,0-4-10-16,3-3-1 0,0 3-1 0,4-2 0 0,4 5-43 16,-1-3-12-16,4-3-1 0,0 13 0 0,4-6 22 0,3-1 5 15,0 10 1-15,4-4 0 0,-1 4-15 0,1 0 0 16,10 0-12-16,0 3 12 0,4-3-9 0,-1-1 9 15,5 8 0-15,-1-8-9 0,0 1 9 0,0 0 0 16,-6-3 0-16,2-4 0 0,-3-2-20 0,1 5-3 16,-1-5 0-16,-4 5 0 15,1-5-173-15,0-1-34 0,-1 1-7 0</inkml:trace>
  <inkml:trace contextRef="#ctx0" brushRef="#br0" timeOffset="26047.973">14637 10660 1728 0,'0'9'38'0,"0"0"8"0,0 1 2 0,3-1 0 0,1 7-39 0,-1 3-9 0,1-4 0 0,3 4 0 16,-4 6 53-16,5-3 9 0,-5 3 2 0,-3 0 0 16,4 1-26-16,-4-4-5 0,7 3-1 0,-7-7 0 15,3 8-16-15,1 8-3 16,-1-12-1-16,-3-22 0 0,0 0 8 0,0 0 0 0,0 0 1 0,0 0 0 15,0 0 19-15,0 0 3 0,4-9 1 0,-4-1 0 16,3-2 4-16,-3-4 0 0,-7 0 1 0,4-3 0 16,3 1-19-16,0-1-4 0,0 0-1 0,3 0 0 0,-3 3-13 15,4 1-4-15,-1-4 0 0,4 10 0 0,-3-7-8 0,3 6 0 16,0 1 0-16,4 6 0 0,-4-3 0 0,3 3 0 16,-3-4 0-16,4 7 0 0,-1 7-24 0,-3-4 2 15,4 3 1-15,-4 3 0 16,4 1-23-16,-4-1-4 0,-4 7 0 15,4-4-1-15,-3 4 12 0,-1-3 2 0,1 2 1 0,-1 1 0 0,-3-3 24 16,0-4 10-16,0 0-8 0,-3 7 8 0,3-10 0 0,0-6 12 16,0 0 0-16,0 0-1 0,0 0 20 0,0 0 4 15,0 0 1-15,0 0 0 0,0 0 1 0,0 0 1 16,-4-9 0-16,4-7 0 0,0 7-22 0,4-7-5 16,-1-3-1-16,1 0 0 0,-1 4-10 0,8-4 0 15,-4 3 0-15,0 4 0 0,4 2 11 0,-1-5 6 16,1 12 2-16,0-4 0 15,-1 4-45-15,-3 3-9 0,7 3-1 0,-3-3-1 16,-1 10 6-16,5-1 2 0,-5 0 0 0,1 7 0 16,-1 3 0-16,-3-3 0 0,4-4 0 0,0 10 0 15,-1-9-3-15,1 2-1 0,-1-2 0 0,1-4 0 0,-1 4 21 0,1-10 4 0,3 6 8 0,0-9-13 32,-3 0-43-32,-1-9-9 0,5 6-2 0,-8-13 0 0,-4 7 7 15,1-7 2-15,3 4 0 0,0-4 0 0,-4 0 58 0,1 4 0 0,-4-4 10 16,0 7-1-16,3 2 42 0,-3 4 8 0,-3-3 1 0,-1 3 1 15,-3-4 21-15,0 7 4 0,-3 0 1 0,-1 7 0 16,0-4-39-16,-3-3-7 0,4 6-1 0,3 4-1 16,-4-1 20-16,4 0 4 0,3 1 1 0,-3 5 0 15,4-5-64-15,-1 9-23 0,4-4 1 0,0-2 0 0,4 9 22 16,-4-10 0-16,3 7 0 0,1-9 0 0,-1 5 0 16,5-8 0-16,-1-4 9 0,0 3-9 0,0-3 0 0,0-6 0 15,3-3 0-15,-3 3 0 0,0-4 0 0,1-2 0 16,-1-7 0-16,0 7 0 0,-4-1 0 0,1 1-12 15,-4 0 12-15,3-1-12 0,1 4 12 0,-1-3 0 16,1-1 0-16,-1 7-8 0,-3-3 28 0,0 6 5 16,0 0 2-16,0 0 0 15,0 0-45-15,0 0-9 0,0 0-1 0,0 0-1 16,0 0-5-16,0 0-1 0,7 6 0 0,0 3 0 0,0 1 35 0,1-1 0 16,2 1 0-16,1 5 0 0,-1-2 0 0,1 3 0 15,-1 2 0-15,1-2 0 0,0 3 44 0,-1-7 16 16,1 4 4-16,-1-7 0 15,1 1-96-15,-4-4-20 0,0-3-3 0,0-3-1 16,0-3-146-16,0-3-30 0,-3-4-5 0,-1-2-612 0</inkml:trace>
  <inkml:trace contextRef="#ctx0" brushRef="#br0" timeOffset="26190.598">15388 10820 288 0,'0'0'25'0,"0"0"-25"0,0-7 0 0,0 7 0 16,0 0 280-16,0 0 50 0,0 0 10 0,7-3 3 15,0 3-190-15,4 0-37 0,-1 0-8 0,1 3-2 16,0 4-32-16,3 2-6 0,0 0-2 0,-4 7 0 15,5-7-30-15,-1 1-5 0,-4 6-2 0,4-4 0 16,0-2-14-16,1 5-3 0,-5-5-1 0,4 5 0 16,0-5-31-16,0 2-5 0,1-5-2 0,-1 2 0 15,0-9-94-15,-4 6-19 0,1-6-4 16</inkml:trace>
  <inkml:trace contextRef="#ctx0" brushRef="#br0" timeOffset="26365.332">15635 10678 1958 0,'-14'10'87'0,"7"-10"17"0,0 6-83 0,-4-6-21 16,4 10 0-16,-3-1 0 0,-4 0 142 0,-1 1 24 15,1-1 5-15,0 7 1 0,-3 3-97 0,2 6-19 16,1-6-4-16,-3 9-1 0,-1-3-31 0,0 0-7 16,1-3-1-16,-4 9 0 0,3-9-12 0,0 10-12 15,1-10 3-15,-1 3-817 16,4 0-163-16</inkml:trace>
  <inkml:trace contextRef="#ctx0" brushRef="#br0" timeOffset="27760.45">13917 11541 1666 0,'0'0'36'0,"0"0"8"0,0 0 2 0,0 0 2 0,-3 0-39 0,3 0-9 15,0 0 0-15,0 0 0 0,0 0 118 0,0 0 22 16,0 0 4-16,0 0 0 0,0 0-115 0,7 3-29 15,3 3 0-15,1-3 0 0,6 4 0 0,1-7-8 16,3 3-1-16,4 3 0 0,0 0 9 0,6-3 12 16,1-3-2-16,10 10-1 0,1-4-9 0,3-3 0 0,0 4 0 15,-1-4 0-15,5 3 0 0,-1-3 0 0,1 3 0 0,6-6 0 16,0 0 30-16,4 0 4 0,4-6 1 0,3 3 0 16,-4-3-13-16,-3-7-2 0,4-3-1 15,3 1 0-15,-7 2-3 0,3-2-1 0,1-4 0 0,3 3 0 16,-11-3-7-16,-3 0 0 15,-3 1-8-15,3-1 12 0,0 0-12 0,-8-3-16 0,1 0 3 0,0-3 1 16,0 0 37-16,-4-3 8 0,-3-7 2 0,0 1 0 16,-4-4-16-16,-3 4-3 0,-4-10-1 0,-3 6 0 15,0 4 0-15,-8-4 0 0,1 3 0 0,-8-2 0 16,1-1 1-16,-7 4 0 0,-1-7 0 0,1 0 0 16,-8 0-1-16,-3-6 0 0,0-3 0 0,-7 3 0 0,0 3 0 15,-11-3 0-15,0-3 0 0,-10 6 0 0,0-9-6 16,-1 6-1-16,-6-7 0 0,3 1 0 0,-3 6-8 0,3-3 0 15,0 6 0-15,1 0 0 0,2 16 0 0,1-10 0 16,-4 10 0-16,-3-3 0 0,3 9 0 0,-3-3 0 16,-1 9 0-16,-2-6 0 0,6 6 0 0,-4 1 0 15,1 2 0-15,0-3 0 0,6 1 0 0,-2 5 0 16,-1 1 0-16,0 0 0 0,0-1 0 0,0 1 0 16,-3 6 0-16,0-4 0 0,3 1 0 0,-3 3 0 15,-1 3 0-15,1 0 0 0,0 0 0 0,3 3 0 16,0 3 0-16,-3 4 0 0,3-1 0 0,-7 1 0 15,4-1 8-15,-4 7-8 0,0-7 0 0,4 10 0 16,-1-3 0-16,1-7 0 0,7 10 0 0,-1-4 0 16,1-2 0-16,3 12 0 0,4-6 0 0,-4 0 0 15,4 3-9-15,-4 6 9 0,1 0 0 0,-1 0-8 0,4 7 8 16,-8-1 0-16,8 4-9 0,-4-4 9 0,8-5 0 0,-1 5-9 16,0-6 9-16,1 7 0 0,-1-7 0 0,4 7 0 15,0-1 0-15,0-6-8 0,3 13 8 0,-3 0 0 16,3 3 11-16,4 0 7 0,0 0 2 0,0 3 0 15,7-4-33-15,0 1-7 0,3 0 0 0,1 0-1 16,-1 0 21-16,8 3 0 0,3 6 0 0,0 1 0 16,0 5 0-16,3-5 0 0,4-7 0 0,4 0 8 15,0-3-8-15,3-4 0 0,-3-2 0 0,3 0 0 16,3-4 0-16,1-6 0 0,3 7 0 0,4-1 8 16,0 1-8-16,0-7 0 0,3 0 0 0,0-3 0 0,-3 0 16 0,3-6-1 15,-3-6-1-15,7 2 0 16,-8-5-164-16,5-1-33 15,-5-2-6-15</inkml:trace>
  <inkml:trace contextRef="#ctx0" brushRef="#br0" timeOffset="29764.973">17011 10889 921 0,'0'0'82'0,"0"0"-66"0,0 0-16 0,0 0 0 0,0 0 126 0,0 0 22 15,0 0 4-15,14 3 0 16,-3-3-64-16,6 6-14 0,4-3-2 0,1 3-1 0,-1-2-43 0,3-4-8 16,5 0-1-16,-1 6-1 0,0-3-1 0,4-3 0 15,0-3 0-15,-4 3 0 0,0-6-5 0,-3 6-2 16,-1 0 0-16,1-4 0 15,-4 4-35-15,4-6-7 0,-7 6-2 0</inkml:trace>
  <inkml:trace contextRef="#ctx0" brushRef="#br0" timeOffset="29979.667">17032 11230 1497 0,'0'0'66'0,"0"0"14"0,0 0-64 0,0 0-16 0,0 0 0 0,7 7 0 16,4-4 55-16,3 3 7 0,0-3 2 0,7 3 0 16,4-2 2-16,0 2 1 15,-1-3 0-15,8-3 0 0,0 0-56 0,-1 0-11 0,1 0 0 0,7 0 0 16,-4 0 26-16,4-9 10 0,3 9 3 0,-3-10 0 31,0 7-142-31,-4-3-28 0,39-4-5 0,-24-5-2 0</inkml:trace>
  <inkml:trace contextRef="#ctx0" brushRef="#br0" timeOffset="30273.361">18718 10393 2124 0,'-10'0'94'0,"10"0"19"0,-7 0-90 0,0 6-23 16,0 4 0-16,0-1 0 0,3 10 88 0,1 0 12 16,-1 3 4-16,4 0 0 0,0 12-68 0,0 4-12 15,0 3-4-15,0 3 0 0,4-4-8 0,-4 10-1 16,3-3-1-16,1 22 0 0,-1-6-10 0,1 0 10 16,3 0-10-16,-4-4 10 0,8-12-10 0,-8 0 0 15,8-3 9-15,-4-3-9 0,-3-10 0 0,3 4 0 16,0-10 0-16,0-6 0 15,-4 0-126-15,1-4-20 0,-1-12-4 0,-3-3-537 0,0 0-107 16</inkml:trace>
  <inkml:trace contextRef="#ctx0" brushRef="#br0" timeOffset="30639.255">18616 10588 172 0,'0'-35'8'0,"0"22"1"0,4-2-9 0,-1-1 0 0,4-3 0 0,0 7 0 15,0-4 268-15,0 0 52 0,4 7 11 0,3-4 1 16,4-2-194-16,-1 5-39 0,1 4-8 0,0 3-2 0,3-3-63 0,-4 3-13 15,5-4-2-15,-1 7-1 0,0 0-10 0,-3 0 0 16,3 0 0-16,-4 7 0 0,1-4 33 0,-4-3 5 16,-3 9 1-16,3-9 0 15,0 6-25-15,-3-2-5 0,-4 2-1 0,-4 3 0 0,4 1-8 0,-3-1 0 16,-8 0 0-16,1 1 0 0,-1-4-12 0,-6 10 1 16,2-4 1-16,-6 7 0 0,-3 6 23 0,3-6 5 15,-8 0 1-15,1 6 0 0,0 0 44 0,0-6 9 16,-4 0 1-16,4-1 1 0,0-2 30 0,-4 0 5 15,4-4 2-15,0-2 0 0,0-1-46 0,7 1-9 16,-4 2-1-16,4-2-1 0,7-1-28 0,0-6-6 16,3 6 0-16,1 1-1 0,3-4-19 0,3 10 0 15,4-4 0-15,7 4 0 0,0-3-12 0,4 2 12 16,3 4-13-16,0 0 5 0,1-3 8 0,2-1 0 16,1-2-9-16,0 3 9 0,-4-1-8 0,4-2 8 0,-1 2-10 15,4-2 10 1,-3-4-60-16,0 7-5 0,0-7-2 0,-1 1 0 15,1-1-137-15,0-2-28 0,-1 2-6 0</inkml:trace>
  <inkml:trace contextRef="#ctx0" brushRef="#br0" timeOffset="31445.864">19258 10911 864 0,'0'0'76'0,"0"0"-60"0,0 0-16 0,0 0 0 15,0 9 211-15,4 0 39 0,-4 7 8 0,0 3 2 16,3-3-121-16,-3 9-24 0,4-3-5 0,-4 9-1 15,0 0-65-15,0 1-12 0,0-4-4 0,0 0 0 16,0 0-15-16,0-3-3 0,0-6-1 0,0 0 0 16,3 3-9-16,-3-10 0 0,4-2 0 0,-4-1 8 0,0-9-8 0,0 0 8 15,0 0-8-15,0 0 8 0,0 0 18 0,0 0 3 16,-4-9 1-16,4-1 0 0,-3-2 3 0,3-4 1 16,0-9 0-16,-4 6 0 0,1-6-13 0,3 6-2 15,0-9-1-15,3 9 0 0,1 1-10 16,-1-4-8-16,1 9 9 0,3-3-9 0,0 7 0 0,0 0 0 15,4 2 0-15,-1 4 0 0,1 3-20 0,-4 3 4 16,3 4 0-16,-3 2 0 16,4 0-30-16,-4 7-6 0,0-3 0 0,0 2-1 15,0 1 5-15,-3-3 2 0,-1 5 0 0,1 4 0 0,-1-3 27 0,-3-6 6 16,4 2 1-16,-1 1 0 0,-3-3 12 0,0 2 0 16,0-5 0-16,0-1 0 0,4-3 30 0,-4-6 6 15,0 0 0-15,0 0 1 0,0 0 11 0,0 0 3 16,0 0 0-16,-4-6 0 0,1-10-18 0,3 7-3 15,0-10-1-15,3 0 0 0,-3-6-15 0,4 6-3 0,-1-9-1 16,4 3 0-16,4 6-10 0,-4-6 0 0,4 13 0 0,-1-7 0 16,1 3 0-16,-1 10-17 0,1-3 4 0,0 5 1 15,-4-2 12-15,3 12 0 0,-3-2 0 0,4 2-9 16,-4 3 9-16,0 1 0 0,0 8 0 0,0 1 0 16,-3 6-20-16,3 0 0 0,3-3 1 0,-3 3 0 15,0 1-10-15,0-8-3 16,1 1 0-16,-1 0 0 15,7-13-14-15,-4 4-3 0,1-1-1 0,3-9 0 0,0 0-44 0,0-3-9 16,-3-10-1-16,3 4-1 16,-4-4 21-16,1-2 5 0,0-4 1 0,-1 0 0 0,-3 0 54 0,-3-3 12 0,-4 10 1 0,0-4 1 0,-4 4 65 15,1-4 13-15,-4 7 2 0,0-7 1 16,-4 6 31-16,0 1 6 0,1 6 2 0,3-3 0 0,-4 6-51 0,1 0-11 16,-1 6-1-16,0-3-1 0,4 6-31 0,0 7-7 15,0-3 0-15,0 9-8 0,7-4 16 0,-3 1-4 16,-1 6-1-16,4-3 0 0,0-6-23 0,4 3-5 15,-1-4-1-15,4-2 0 0,0-7 29 0,-3 4 5 16,6-10 2-16,-2 0 0 0,2 0-34 0,-3 0-8 16,4-10 0-16,-1 4-1 15,-3-7-11-15,0-2-3 0,1 5 0 0,-1-5 0 0,-4 5 14 0,1-2 2 16,-1 2 1-16,1 4 0 0,-1-3 22 0,1-1 0 16,-4 10 0-16,0 0 0 0,0 0 16 0,0 0 7 15,7 0 1-15,0 3 1 0,0 4 3 0,3-1 0 16,-2 3 0-16,2 1 0 0,1-1 0 0,-1 1 1 15,1 5 0-15,-1-2 0 0,5 2-14 0,-5-2-3 16,1 3-1-16,3 2 0 0,0-2-11 0,-3-3-9 0,3 2 9 16,0 4-13-16,0-3 13 0,0-7 0 15,0 7 0-15,0-7 0 16,0-5-148-16,-3 2-31 0,-1-3-5 0</inkml:trace>
  <inkml:trace contextRef="#ctx0" brushRef="#br0" timeOffset="31796.971">20052 11070 864 0,'0'0'76'0,"0"0"-60"16,0 0-16-16,10 7 0 0,-2-4 193 0,2-3 36 15,-3 9 7-15,0-2 2 0,4-4-146 0,-1 9-28 16,1-2-7-16,0-1-1 0,-1 4-38 0,-3-4-8 16,0 0-2-16,4 4 0 0,-8-4-8 0,8-6 10 15,-4 7-10-15,0-4 10 0,4-3-21 0,-4-3-4 16,-7 0-1-16,7 0 0 15,0 0-24-15,0-3-4 0,-4-3-2 0,4 3 0 16,1-4 0-16,-5 4 0 0,1-3 0 0,-4 6 0 0,3-9 24 0,-3 9 5 16,0-7 1-16,0 4 0 0,0 3 30 0,0 0 6 15,-3-6 2-15,-4-3 0 0,3 9 61 0,-3 0 12 16,0 0 2-16,-4 0 1 0,1 6 13 0,-1-3 2 16,-3 3 1-16,3 4 0 0,-6-1-26 0,3 0-4 15,-4 1-2-15,4 6 0 0,0 2-40 0,0-2-8 16,-4-3-2-16,0 2 0 0,4 4-16 0,-3 0-3 15,3 6-1-15,-4-6 0 0,0 6-12 0,4-6-13 16,0 6 2-16,3-6 1 16,-3-4-146-16,7-2-28 0,4 3-7 0,-1-7-1 0</inkml:trace>
  <inkml:trace contextRef="#ctx0" brushRef="#br0" timeOffset="32146.161">20765 10926 1267 0,'0'0'56'0,"0"0"12"0,0 0-55 0,0 0-13 16,0 0 0-16,0 0 0 0,0 0 362 0,0 0 70 16,0 0 13-16,0 0 3 0,-4 3-305 0,4-3-62 15,0 0-12-15,-7 7-2 0,0-1-43 0,0-3-8 16,7-3-1-16,0 0-1 15,0 0-66-15,0 0-14 0,0 0-2 0,0 0-1273 0</inkml:trace>
  <inkml:trace contextRef="#ctx0" brushRef="#br0" timeOffset="32575.685">21265 10340 1778 0,'0'0'39'0,"0"0"8"0,0 0 1 0,8 0 3 0,-1 0-41 0,7 6-10 15,0-6 0-15,3 0 0 0,5 3 38 0,2 3 6 16,5-6 0-16,6 0 1 0,-3 0-24 0,3 0-5 15,4 0 0-15,6 0-1 0,5 0 1 0,-8-6 0 16,-7 3 0-16,8-3 0 0,3-4-4 0,-11 7 0 16,-7-3 0-16,0-3 0 0,1 5-4 0,-5-2 0 0,-6-3-8 15,0 9 12 1,-11-7-172-16,3 4-34 0</inkml:trace>
  <inkml:trace contextRef="#ctx0" brushRef="#br0" timeOffset="32996.902">21512 10346 1926 0,'-17'3'42'0,"-4"3"9"0,3-6 1 0,4 7 3 0,-7-4-44 0,7-3-11 0,-1 9 0 0,5-2 0 15,3-4 58-15,3 3 10 0,1-3 1 0,3 7 1 0,3-4-54 0,1 3-16 16,3 7 8-16,0-7-8 16,7 4 0-16,0-4 0 0,4 7 0 0,-4-7 0 0,4 1 0 0,-1-1 0 15,4 1 0-15,-7-4 0 0,1 3 0 0,-1 1 0 16,7-1 0-16,0-3 0 0,-10 4 0 0,-1-1 0 15,8-6 0-15,-4 10 0 0,4-4 16 0,-8 1-2 16,-6 2 0-16,3-2 0 0,7 2-22 0,-4 1-5 16,-17 2-1-16,4-2 0 0,-1 3 22 0,-6-7 4 15,-4 10 0-15,-4-4 1 0,-3 1-13 0,3 3-18 16,1 3 4-16,-1 0 1 0,-10 0 13 0,-1 3 0 16,5 0 0-16,-1-3 0 0,-3 9 0 15,3-9 0-15,-3 10 0 0,3-10 0 0,4 3 48 0,3 0 13 16,4-6 3-16,0-1 0 0,7-2-20 0,4-3-4 15,-1 2-1-15,8-5 0 0,-1 5-11 0,4-5-3 16,4-7 0-16,6 6 0 16,-2-9-43-16,9 7-9 0,1-7-1 0,3-7-1 0,-3 7 46 0,3-3 10 0,4-3 1 15,7-4 1-15,-4 7-41 0,-3-3-9 16,-1-3-2-16,1 9 0 0,7-10 23 0,-7 4 0 0,-8 6 0 16,1 0 8-16,3-3-8 0,-3 6 0 0,-7-3 0 0,3 0 0 31,-4 6-175-31,-2-6-30 0</inkml:trace>
  <inkml:trace contextRef="#ctx0" brushRef="#br0" timeOffset="33286">21371 11444 2188 0,'0'0'48'0,"0"0"11"0,0 0 1 0,0 0 1 0,0 0-49 0,0 9-12 15,0 7 0-15,0-4 0 0,4 13 0 0,-4 0 0 16,3 4 0-16,1 8 0 0,3-2 47 0,-4 2 6 16,1 4 2-16,3-3 0 0,0-10-38 0,0 6-7 15,-3-5-2-15,3 2 0 0,0-9-8 0,3-6 0 16,1 3 0-16,0-10 0 0,-4 0 0 0,3 1-9 15,4-10 0-15,-3-3 0 16,-1-4-179-16,1-2-35 0,10-26-7 0,-10-2-2 0</inkml:trace>
  <inkml:trace contextRef="#ctx0" brushRef="#br0" timeOffset="33502.289">21181 11810 1728 0,'-11'10'76'0,"11"-10"16"0,-7 6-73 0,4-3-19 0,-4 4 0 0,7-7 0 15,0 0 106-15,0 0 18 0,0 0 3 0,0 0 1 16,7 3-103-16,3-3-25 0,1 6 0 0,3-6 0 16,4 0 56-16,6-6 7 0,1 3 1 0,7-4 0 15,-4-2-52-15,0-1-12 0,4 1 0 0,-4 0 0 16,-3 2-48-16,-1-5-13 0,5 2-3 0,-1 1 0 16,4-7-102-16,-4 10-21 0,7-16-4 15,4 3-1-15</inkml:trace>
  <inkml:trace contextRef="#ctx0" brushRef="#br0" timeOffset="33674.157">21671 11729 1209 0,'-14'3'108'0,"7"-3"-87"16,7 0-21-16,0 0 0 0,-4 6 166 0,4-6 29 15,11 0 5-15,0 0 2 0,-11 0-131 0,10 0-27 16,4-6-4-16,4 6-2 0,3-3-5 0,-3-3-1 15,-1 3 0-15,1-4 0 0,7 4-44 0,-8-3-10 16,-3-4-2-16,-3 1 0 16,3 3-39-16,0 3-8 0,-3-4-1 0,-4 7-790 0</inkml:trace>
  <inkml:trace contextRef="#ctx0" brushRef="#br0" timeOffset="33826.337">21763 11870 864 0,'-32'3'76'0,"32"-3"-60"0,0 0-16 0,0 0 0 16,0 6 197-16,0-6 37 0,11 4 7 0,3 5 2 16,-4-3-151-16,1-3-29 0,-4 4-7 0,7-7 0 15,7 3-34-15,-3 3-6 0,-7-6-2 0,6 0-596 16,4 0-119-16</inkml:trace>
  <inkml:trace contextRef="#ctx0" brushRef="#br0" timeOffset="34512.315">22123 11742 1036 0,'7'6'92'0,"-7"-6"-73"16,-11 0-19-16,1 6 0 0,-1-3 204 0,4 3 36 15,7-6 8-15,-7 10 2 0,-7 2-151 0,3-5-31 16,11 11-5-16,-3-2-2 0,-4-3-41 0,7 2-9 15,3 4-2-15,4 0 0 0,7-3-1 0,-3 3-8 16,-4-4 12-16,7-5-4 0,14-7-8 0,-7 3-9 16,-10-3 9-16,7-3-13 0,3-3 13 0,0-3 12 15,-3-4-3-15,-8 1 0 0,-3-10 2 0,-3 10 0 16,10-7 0-16,-7 7 0 0,-11-10-2 0,1 9 0 16,6 1 0-16,-3 0 0 0,-7-1 0 0,4 1 0 0,-8 2 0 15,4-2 0-15,4 3-23 0,-4 3-5 0,-11 3-1 16,4 0 0-1,7-7-143-15,-4 7-29 0</inkml:trace>
  <inkml:trace contextRef="#ctx0" brushRef="#br0" timeOffset="35541.587">21343 9838 1152 0,'4'-9'51'0,"-4"9"10"0,0 0-49 0,0 0-12 16,0 0 0-16,0 0 0 0,0 0 237 0,0 0 45 16,0 0 9-16,0 0 1 0,0 3-192 0,0 9-40 15,-4 1-7-15,4-4-1 0,4 10-36 0,-4 6-8 16,3 0 0-16,-3 0-8 0,7 7 10 0,-3 2-10 16,3-6 8-16,0 4-8 0,-4-10 0 0,4-7 0 0,0 4 0 15,1-9 0-15,-1-1 0 0,-4-3 0 16,8-3 0-16,-4-3-11 0,3-3 11 0,1-3 0 0,-4-3 0 0,4-1 0 15,-4-9 0-15,3 4 11 0,-3-4-11 0,4-9 12 16,-4 12-12-16,3-6 0 0,1-3 0 0,-4 9 0 16,0 4 0-16,7-10 0 0,7 9 0 0,-6 4 0 15,-1-7 0-15,3 7 0 0,4-1 0 0,4 1 0 16,-4 3 0-16,0-4 0 16,-3 7 0-16,7-3 0 0,-4-4 0 0,0 10 0 0,-7-3 0 0,4-3 0 15,0 6 0-15,-4 0 0 0,-7 0 0 0,-7 0 0 16,0 0 0-16,7 6 0 0,-7-6 9 0,0 0-9 15,0 0 17-15,-4 10-1 0,4-7 0 0,-7 6 0 16,-7 1 16-16,0-4 4 0,3 3 0 0,1 7 0 0,-4-7-1 16,-4 4 0-16,4-4 0 0,0 1 0 0,0 6-8 15,-4-7-2-15,-14 0 0 0,8 1 0 0,2-4-13 0,-2-6-4 16,-1 0 0-16,-3 0 0 0,0-6 28 0,-1-4 4 16,1-2 2-16,0-4 0 0,-4 7-22 0,4-7-4 15,0 7 0-15,0-4-1 0,3 4-15 0,4-4 0 16,3 4 0-16,4 6 0 0,3-4-13 0,4 4-9 15,-3 3-2-15,3 0 0 16,7 0-150-16,0 0-30 0,0 0-7 0,0 0-911 0</inkml:trace>
  <inkml:trace contextRef="#ctx0" brushRef="#br0" timeOffset="36167.562">22437 10597 691 0,'-7'-19'61'0,"3"13"-49"15,4-7-12-15,-7 4 0 0,4-1 268 0,-1 1 50 16,8-3 10-16,-1 8 3 0,-3 4-190 0,0 0-37 16,11 0-8-16,3 0-2 0,0 4-58 0,3 2-11 15,-6 9-2-15,7-2-1 0,-1 6-10 0,1 6-3 16,0 3 0-16,-1 7 0 0,1-7 2 0,3 16 0 16,0-3 0-16,-7-4 0 0,0 7 0 0,1-6 0 15,-1 6 0-15,-4 0 0 0,-3-1-11 0,0-5 10 16,-3 0-10-16,-4 2 10 0,-4-11-10 0,1-1 10 15,3-3-10-15,3-6 10 0,-3-4 13 0,0-2 2 0,-7-7 1 16,7 4 0-16,0-10 27 0,0 0 6 0,-10-7 1 0,6-2 0 16,-3 0-21-16,4-10-4 0,-8-6-1 15,4-4 0-15,-4-5-14 0,4-4-4 0,7 1 0 0,-3 2 0 16,-4 1-16-16,10-1 10 16,8 7-10-16,-1 0 8 0,-2 3-22 0,2-4-5 0,1 11-1 0,6-7 0 15,4 6 31-15,1 0 5 0,-12 0 2 0,8-3 0 16,7 10-18-16,-4-4 0 0,-7-3 0 0,3 3 0 15,1 7 0-15,0-3-11 0,-1-4 0 0,1 6 0 16,0 4-138-16,-1 3-28 16,8-6-6-16,-4 2-925 0</inkml:trace>
  <inkml:trace contextRef="#ctx0" brushRef="#br0" timeOffset="36583.636">23223 10133 1036 0,'0'0'92'0,"0"0"-73"0,4-10-19 0,-4 10 0 16,0 0 236-16,0 0 44 0,0 0 9 0,0 0 2 15,0 0-159-15,0 0-32 0,-4 16-7 0,4-3-1 16,4 5-59-16,-4 8-12 0,3 2-2 0,1 3-1 15,-1-3-28-15,1 1-6 0,3 5 0 0,0 1-1 16,0-7 31-16,0 0 6 0,-3-3 2 0,6 3 0 0,-3-9-22 16,0-3 8-16,4-7-8 0,0 1 0 0,-1-1 0 0,1-3-18 15,-1-6 3-15,1-6 1 16,3-3-203-16,0-4-41 0</inkml:trace>
  <inkml:trace contextRef="#ctx0" brushRef="#br0" timeOffset="36781.142">23096 10365 1620 0,'0'0'72'0,"-7"0"14"0,0 0-69 15,4 6-17-15,-4-3 0 0,7-3 0 0,0 0 136 0,0 0 23 16,0 0 5-16,0 0 0 0,0 0-99 0,0 0-20 16,10 0-4-16,1 0-1 0,3 0-23 0,0 0-5 15,4 0 0-15,3 0-1 0,0 0-11 0,4 0 10 16,3 0-10-16,0 0 10 0,4 0-10 0,-4-3 8 0,0-3-8 0,1 6 8 31,2 0-137-31,-2-10-28 0</inkml:trace>
  <inkml:trace contextRef="#ctx0" brushRef="#br0" timeOffset="42440.984">28162 10196 1728 0,'0'0'76'0,"0"0"16"0,0 0-73 0,0 0-19 16,-3-4 0-16,3 4 0 16,0 0 157-16,0 0 28 0,-4 4 6 0,4 5 1 0,-3 0-103 0,-1 16-20 15,1 4-4-15,3 5-1 0,0 4-52 16,-4 6-12-16,1 9 0 0,-1 0 0 0,1 1 0 0,-1-1 0 15,0 0 0-15,4 1 0 0,-3-1 0 0,3-9 0 16,0 0 0-16,0-7 0 0,3 1 55 0,1-7 7 16,0-2 2-16,-1-1 0 15,1-9-223-15,-1 6-44 0</inkml:trace>
  <inkml:trace contextRef="#ctx0" brushRef="#br0" timeOffset="43110.477">26765 11491 1267 0,'-10'15'56'0,"10"-15"12"0,0 0-55 0,-7 0-13 16,0 0 0-16,-4-6 0 0,7 6 156 0,-3-3 29 0,7 3 6 0,-3-6 1 15,3 6-103-15,0 0-20 0,-7 0-4 0,7 0-1 16,0 0 0-16,0 0 0 0,0 0 0 0,10 0 0 16,-3 0-51-16,8 0-13 0,-1 0 0 0,7 0 0 15,0 0 0-15,4 0 0 0,3-3 0 0,11 3 0 16,3-7 0-16,4 7 0 0,3-3 0 0,15-3 0 16,-4-4 0-16,10 7 0 0,1-3 0 0,7-3 0 15,3 2 40-15,3 4 6 0,1-3 1 0,7-3 0 16,-8 5-24-16,-2-2-5 0,6-3-1 0,7 2 0 15,-10 4 11-15,-4-3 1 0,-4-3 1 0,5-1 0 16,-8 1 3-16,0 6 1 0,-4-7 0 0,4-2 0 16,-7 2-34-16,-3 7 0 0,-4-6-15 0,0 2 5 15,-11-5 10-15,1-1 12 0,-5 4-2 0,1 0-1 16,-10-4-9-16,-5 7 0 0,-2-4 0 0,-8 1 0 0,0 3-17 16,-3 3-6-16,-4-4-1 0,-4 7-1232 15</inkml:trace>
  <inkml:trace contextRef="#ctx0" brushRef="#br0" timeOffset="45359.924">27425 11782 1555 0,'0'0'68'0,"0"0"16"0,0 0-68 0,0 0-16 0,0 0 0 0,0 0 0 16,0 0 132-16,0 0 22 0,0 0 5 0,0 10 1 15,0-1-116-15,0 0-22 0,0 10-5 0,0-3-1 16,3 3 25-16,-3 9 5 0,4-3 1 0,0 19 0 15,-1-6-24-15,1-4-5 0,-1 4-1 0,-3 3 0 16,4-4-7-16,-4 1-2 0,3-4 0 16,1-5 0-16,-1 5-8 0,-3-6-11 0,0 7 3 0,-3-10 0 15,3 0 8-15,-4-6-12 0,4-7 12 0,0 4-12 16,-3 3-70-16,3-10-14 16,0-3-4-16,0-6-550 0,0 4-110 0</inkml:trace>
  <inkml:trace contextRef="#ctx0" brushRef="#br0" timeOffset="45526.25">27481 12174 1958 0,'0'0'43'0,"0"0"9"0,0 0 1 0,7 0 3 0,1-6-45 0,2 6-11 16,1-3 0-16,3-3 0 0,3 6 61 0,5-10 11 16,-1 4 1-16,3 3 1 0,1-4-44 0,0 7-9 15,3 0-1-15,4-9-1 0,-4 9-19 0,-3-3 10 16,3-3-10-16,0 6 8 0,-3-10-8 0,0 10 0 15,-1-3 0-15,4 3 0 16,-3 0-127-16,0-6-27 0,0 6-6 0</inkml:trace>
  <inkml:trace contextRef="#ctx0" brushRef="#br0" timeOffset="45933.64">28258 11754 2188 0,'0'0'48'0,"0"0"11"0,0 0 1 0,7 3 1 0,0 7-49 0,0-1-12 0,3 0 0 0,1 7 0 15,-1 3 54-15,1 0 8 0,0 0 2 0,-1 6 0 16,1 3-52-16,-1 6-12 0,-3 1 0 0,4 2 0 16,-4-2 0-16,4 3 0 0,-4 5 0 0,0-8 0 15,0-1 0-15,-4 4 0 0,1-3 0 0,-1-7 0 16,-3-3 22-16,0 0 2 0,0-6 0 0,-3 6 0 15,-1-13-11-15,4 4-1 0,-3-6-1 0,-1-1 0 0,4-9 13 0,0 0 2 16,0 0 1-16,0 0 0 16,0 0 3-16,-3-9 1 0,-1-7 0 0,-3 3 0 0,4-6-15 0,3-6-4 15,-4-3 0-15,4-6 0 16,4-1 3-16,-4 1 0 0,3-4 0 0,4 4 0 0,4-1-7 0,-1 7 0 16,4 3-8-16,1 3 12 0,-5-3-12 0,4 0 0 15,4 6 0-15,0 0 0 0,3 3 0 0,-4-2-8 16,1 8 8-16,3-6 0 0,0 4 0 0,1-4 0 15,-1 7 0-15,3-1 0 0,-6-5-8 0,3 5-5 16,-3 1-1-16,-1-1 0 16,1 7-30-16,-4-3-5 0,0 0-2 0,0 3 0 15,-3 3-158-15,0 0-32 0</inkml:trace>
  <inkml:trace contextRef="#ctx0" brushRef="#br0" timeOffset="46750.842">23954 11246 2095 0,'-11'-25'92'0,"11"25"20"0,-3 0-89 0,3 0-23 16,0 0 0-16,0 0 0 0,0 0 54 0,0 0 6 16,0 0 2-16,7 6 0 0,3-3-39 0,4-3-8 15,7 0-2-15,1 0 0 0,2 0-13 0,1 0 0 16,0-3 8-16,3 3-8 0,-3 0 0 0,-1 0 0 0,1-6 8 16,0 6-8-16,-4 6 0 0,0-3 0 15,4-3 0-15,-4 7 0 16,0-4-74-16,-3 3-21 0,-4-3-4 0,0 3-860 0</inkml:trace>
  <inkml:trace contextRef="#ctx0" brushRef="#br0" timeOffset="46925.934">23985 11560 1728 0,'-21'9'76'0,"14"-9"16"0,-3 6-73 0,3-3-19 0,3-3 0 0,4 0 0 15,0 0 106-15,0 0 18 0,0 0 3 0,0 0 1 16,7 10-103-16,4-10-25 0,3 6 0 0,7-6 0 15,0-6 23-15,7 6-1 0,-3-10 0 0,7 1 0 0,-1 0-14 0,1 2-8 16,4-2 10-16,6-4-684 16,0-2-137-16</inkml:trace>
  <inkml:trace contextRef="#ctx0" brushRef="#br0" timeOffset="47299.248">25227 10926 633 0,'-10'0'28'0,"10"0"6"0,0 0-34 0,-7 0 0 0,-1 0 0 0,5 10 0 16,-1-4 311-16,1 6 55 0,-1-2 11 0,4 6 3 16,-3 9-257-16,3 12-51 0,0 7-11 0,0 0-1 15,0 3-28-15,3-3-4 0,-3 9-2 0,4 1 0 16,-4-7-6-16,0 6-2 0,0 7 0 0,0-4 0 16,0-3-5-16,0-3-1 0,-4-6 0 0,4-3 0 15,0 0-4-15,0-7 0 0,0-5-8 0,0-11 12 16,0 1-12-16,0 0 9 0,-3-10-9 0,3-2 8 15,0-7-37-15,0 0-8 0,0 0-2 16,-4-16 0 0,1-6-117-16,3-9-24 0,-4-1-5 0,1-8-658 0</inkml:trace>
  <inkml:trace contextRef="#ctx0" brushRef="#br0" timeOffset="47643.867">25128 11202 910 0,'-7'-41'40'0,"11"23"9"0,-1-1-39 0,1-9-10 16,-1 2 0-16,4 8 0 0,-3-7 132 0,3 6 25 15,0 0 5-15,4 3 1 0,-1 4-59 0,1-4-11 16,-1 7-2-16,5-1-1 0,-1 4-42 0,0 3-8 15,0-3-1-15,4 6-1 0,-1 0-22 0,1 0-5 16,-1 0-1-16,1 0 0 0,3 6-10 0,-3-3-14 16,-8 3 3-16,5-3 1 0,-5 10 30 0,1-4 7 15,-1 1 1-15,1 2 0 0,-11 4-12 0,3 0-1 0,-3 2-1 0,0 1 0 16,-3 6-14-16,-4-3 0 16,0 3 0-16,0 0-10 0,-4-6 10 0,1 9 0 15,-5-9 0-15,1-3-8 0,4 3 24 0,-4 0 6 0,0-4 1 16,-1 1 0-16,1-7 43 0,4 1 9 0,-4-1 1 15,0 1 1-15,3-7-1 0,-3 3 0 0,3 0 0 0,1-3 0 16,3-3-16-16,7 0-4 16,-7 7-1-16,7-7 0 0,0 0-32 0,0 0-7 0,0 0 0 0,0 3-1 15,0 6-15-15,7 1-10 0,0-1 2 16,0-3 0-16,3 10 8 0,4-3-13 0,1-4 5 0,6 0 8 16,0 7-10-16,0 3 10 0,4-3 0 0,-4 2-9 15,4 1-25-15,-1 0-5 0,-3 6-1 16,4-6 0-16,-4 0-134 0,0-1-27 0,1 4-6 0,-5-9-813 15</inkml:trace>
  <inkml:trace contextRef="#ctx0" brushRef="#br0" timeOffset="48446.164">25693 11437 1432 0,'0'0'64'0,"0"0"12"0,3 7-60 0,1 2-16 16,3 0 0-16,-4 1 0 0,-3 9 60 0,4-4 10 15,0 4 2-15,-1 6 0 0,-3 0-41 0,0-3-8 16,0 3-2-16,0 4 0 0,-3-4-9 0,3 0-3 16,0-6 0-16,0-1 0 0,0-2-9 0,0-7 8 15,0 1-8-15,0-7 8 0,0-3 31 0,0 0 5 16,0 0 2-16,0 0 0 0,-4-3 21 0,4-13 4 16,4 7 1-16,-4-7 0 0,0-3-28 0,-4 0-6 15,0-6-1-15,4 3 0 0,0-3-17 0,0 7-3 16,0-8-1-16,8 8 0 0,-8 8-16 0,7-5 0 15,-4 5 8-15,4 1-8 0,0-1 0 0,0 4 0 16,0 3 0-16,0 3-9 0,4 0 9 0,-4 3 0 0,0 3-9 0,0 4 9 31,-3-1-25-31,3 7-1 0,0-4 0 0,-4-2 0 16,1 5-8-16,-1 4-2 0,1-3 0 0,-1 3 0 0,1-4 36 0,-4-2 8 0,3 3 0 0,-3-1 1 16,0-2-9-16,4-7-12 0,-4 4 2 0,0-10 1 15,0 0 27-15,0 0 6 0,0 0 0 0,0 0 1 16,4-10 5-16,-1-6 1 15,1-2 0-15,3 2 0 0,0-3-19 0,0 0-3 0,0 1-1 0,0-8 0 16,3 8-8-16,-3 2 0 0,1 7 0 0,-1-4 0 16,0 0 0-16,3 10 0 0,-3-3 0 0,-7 6 0 15,0 0 0-15,7 6 0 0,4 4-8 0,0-1 8 16,-4 1-10-16,-4 8 10 0,4-2-13 0,0 3 5 0,0 0 8 16,-3-4-12-16,-1 4 12 0,4 0-12 0,4-3 12 0,-4-1 0 15,0-2-9-15,0-7 9 0,4-3-13 0,-1 4 1 16,1-7 1-16,-1 0 0 15,1-7-17-15,0-2-4 0,-1-1-1 0,-3 1 0 0,0 0 24 0,-3-7 9 16,3 3 0-16,-4-2-9 0,-3 5 9 0,0-5 0 16,0 5 0-16,0-2 0 0,0-4 0 0,-7 7 0 15,4 2 0-15,-4 4 8 0,3-6-8 0,-3 3 0 16,-3 6 0-16,-1-4 0 0,0 4 0 0,4 4 0 16,7-4 0-16,-7 6 0 0,0-3 0 0,0 6 0 15,4 1 0-15,3 5 0 0,-4 1 52 0,1-3 10 16,3 2 2-16,3 1 0 0,-3-3-64 0,4-4-28 15,3 0 3-15,0 1 0 0,0-4 25 0,3 0-10 16,-2-3 10-16,-1-3 0 16,3-3-36-16,-3-3 0 0,0-3 0 0,0 2 0 0,0-2 36 0,0 0 0 15,0-1 0-15,1 1 0 0,-5-1 0 0,1 4 0 0,-1 6 0 16,-3 0 0-16,0 0 0 0,0 0 0 0,0 0 0 0,0 0 0 16,7 6 24-16,0 4 11 0,0-1 2 0,0 1 1 15,0 8-10-15,0-8-3 0,1 5 0 0,-5 1 0 16,8-3-25-16,-4 2 0 0,-4-5 8 0,8 5-8 15,-8-5 0-15,8-7 0 0,-4 3 0 0,0-3 0 16,4-3-203-16,-4 0-42 16,14-3-9-16,-7-12-2 0</inkml:trace>
  <inkml:trace contextRef="#ctx0" brushRef="#br0" timeOffset="48558.346">26314 11632 1753 0,'-4'0'38'0,"1"-10"8"0,-1 4 2 0,1 6 2 0,3-9-40 0,0 9-10 16,0 0 0-16,0 0 0 0,0 0 48 0,0 0 7 15,10 6 1-15,1-3 1 0,-4 3-41 0,3 10-16 16,1-7 11-16,3 4-11 0,0-4-10 0,0 7-8 16,0-7-2-16,1 7-553 15,2-13-111-15</inkml:trace>
  <inkml:trace contextRef="#ctx0" brushRef="#br0" timeOffset="48744.842">26483 11409 2008 0,'-14'0'89'0,"7"0"19"0,-4 10-87 0,1-4-21 0,-1 3 0 16,-3 1 0-16,0 5 96 0,0 4 14 0,0 3 3 0,-4 3 1 15,0 0-41-15,1 3-8 0,-1 7-1 0,0-1-1 16,4-5-35-16,-3 8-8 0,-1-8 0 0,-3 5-1 16,0 0-19-16,3-5 0 0,-3 5-13 0</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8:47:47.181"/>
    </inkml:context>
    <inkml:brush xml:id="br0">
      <inkml:brushProperty name="width" value="0.05292" units="cm"/>
      <inkml:brushProperty name="height" value="0.05292" units="cm"/>
      <inkml:brushProperty name="color" value="#FF0000"/>
    </inkml:brush>
  </inkml:definitions>
  <inkml:trace contextRef="#ctx0" brushRef="#br0">7461 4833 1324 0,'0'0'118'0,"0"0"-94"0,-7 0-24 0,7 0 0 16,-3 7 94-16,3-7 14 0,0 0 4 0,0 0 0 16,0 0-56-16,0 0-10 0,0 0-2 0,7 3-1 15,0 3-33-15,10 3-10 0,-10-2 0 0,11-4 0 16,3 3 8-16,0-3-8 0,4 7 0 0,3-10 0 16,4 0 10-16,3 6-10 0,8-3 8 0,-1-3-8 15,4 0 0-15,-4-3 0 0,1-3 0 0,2 6 0 16,1-10 8-16,-3 1-8 0,-1-10 0 0,7 3 8 15,1-2 0-15,-1-1 0 0,-7-6 0 0,4-4 0 0,-3 4 5 16,-8-6 1-16,-3 0 0 0,-1-4 0 0,-2-3 6 0,-12 10 2 16,1-16 0-16,0 7 0 0,-8-7-1 0,1 0 0 15,-1 0 0-15,-10 0 0 0,4-3-9 0,-8 3-3 16,-3 7 0-16,0 2 0 0,-3 1 29 0,-4-1 6 16,-4 1 0-16,-7-4 1 0,-3 3-21 0,0 1-4 15,-8-4 0-15,-13-6-1 0,7 1 35 0,6 5 7 16,-9 3 2-16,6 1 0 0,-7 6-50 0,7 6-13 15,4 0 0-15,-7 0 0 16,3 6 40-16,0 0 4 0,-14 4 0 0,7-4 0 0,0 13-16 0,-3-3-4 16,3 6 0-16,-7 0 0 0,7 0-8 0,0 6-1 15,1-3-1-15,-5 7 0 0,1-1-14 0,-1 10 0 16,-3-3 0-16,1 9 0 0,6 3 0 0,7 0 0 16,-11 13 0-16,12 3 0 0,-1-13 0 0,0 13 0 15,4-3 0-15,-4-4 0 0,4 10 0 0,-1-12 0 0,1 9 0 16,0 0 0-16,3 3-19 0,4 3 3 0,7-3 1 15,3 0 0-15,0 3 15 0,4-6 0 0,11-6 0 0,-4-1 0 16,7 4 0-16,7-3 0 0,-4-1 0 0,8 7 0 16,3 0 0-16,0-3 0 0,7 0 0 0,4 3 0 15,0-10-9-15,3 4 9 0,-3-7-8 0,6-3 8 16,-2-9-11-16,-1 6 11 0,0-6-13 0,7-3 5 16,-3-4-103-16,7-2-20 15,0-4-4-15,14 3-624 0,-8-9-125 0</inkml:trace>
  <inkml:trace contextRef="#ctx0" brushRef="#br0" timeOffset="1076.84">14185 4887 1216 0,'0'0'54'0,"0"0"11"0,7 0-52 0,0 6-13 0,0 3 0 0,0-9 0 16,8 10 71-16,-1-1 11 0,3 1 2 0,4-1 1 16,1-3-29-16,2-3-5 0,5 7-2 0,-1-10 0 15,0 6-12-15,7-3-2 0,-3 3-1 0,14-6 0 16,-4 0-7-16,1 0-2 0,-1-9 0 0,4 3 0 16,0-4-1-16,-8-8-1 0,5-1 0 0,-1 0 0 15,-7-16-1-15,4 7 0 0,-4-13 0 0,1 4 0 16,-5-1-2-16,5-3-1 0,-8 4 0 0,-3-7 0 15,-1 0-3-15,-6 0 0 0,0-3 0 0,-4 3 0 16,-4-9 4-16,1 6 1 0,-4-3 0 0,0-4 0 16,-7 7 2-16,-4 3 0 0,-3 0 0 0,-3 1 0 0,-1 2 9 15,-3-3 1-15,-7 0 1 0,0 0 0 16,-4 0 11-16,0 10 3 0,-6-4 0 0,2 4 0 0,-2-1-2 0,-1 7 0 16,0 3 0-16,-3 3 0 0,-4 0-9 0,4 3-1 15,-4 7-1-15,-3-4 0 0,3 13-7 0,-3-10-2 16,6 10 0-16,1 3 0 0,0 0-5 0,3 3-1 15,-3 10 0-15,-1-10 0 0,5 6-20 0,-5 7 0 16,1-4 0-16,3 10 0 0,-3 0 0 0,3-3 0 16,4 13 0-16,0-1 0 0,7 10 0 0,3-7 0 15,0 4 0-15,4-1 0 0,4-2 0 0,-1 9-10 16,8-7 10-16,3 14-10 0,0-4 10 0,3 12-12 16,1 4 12-16,6 0-12 0,8-7 12 0,0 4-8 15,-4-4 8-15,7 4-8 0,0-7 8 0,4-6 0 0,-4 6 0 16,4 1 0-16,3-7 0 0,-4-3 0 0,1-10 0 0,7 4 0 15,-7-13-8-15,3 3 8 16,-3-6-8-16,6-3 8 16,-2-7-40-16,-1-2-2 0,3-1-1 0,1-3 0 15,4-6-169-15,-5 0-35 0,8 0-6 0</inkml:trace>
  <inkml:trace contextRef="#ctx0" brushRef="#br0" timeOffset="6947.9329">9098 3049 1036 0,'0'0'46'0,"0"0"10"0,0 0-45 0,0 0-11 16,0 0 0-16,0-3 0 0,-3 3 132 0,-1-6 24 15,1 3 4-15,-4-4 2 0,-1 7-34 0,1-9-6 0,0-1-2 16,-3 10 0-16,-1-9-30 0,4 3-6 15,-7 6-2-15,0-10 0 0,0 7-30 0,-4-3-5 0,-7-3-2 0,1 9 0 16,-1-10-18-16,-7 7-4 0,1-3-1 0,-8-1 0 16,3-2-7-16,-2 6-2 0,-1 3 0 0,-3-10 0 15,3 4-4-15,0 6-1 0,-3-9 0 0,-4 6 0 16,3-4 0-16,1 7-8 0,0 0 12 0,6 0-4 16,-6 0-8-16,7 0 0 0,3 7 0 0,0-4 0 15,4 6 0-15,3-9-16 0,1 6 4 0,3 4 1 16,-1-10 11-16,5 3 8 0,-1 3-8 0,0-3 11 15,8-3-51-15,-1 7-9 0,4-7-3 16,0 0 0-16,7 0-196 0,0 0-39 16</inkml:trace>
  <inkml:trace contextRef="#ctx0" brushRef="#br0" timeOffset="7248.583">8446 2717 288 0,'0'0'25'0,"-8"0"-25"15,5 0 0-15,-1 0 0 0,-10 0 325 0,4 6 60 16,-4-3 12-16,-4 6 3 0,-3 1-222 0,0-4-44 16,-8 4-9-16,1-1-1 0,3 7-64 0,-10-4-12 15,3 4-2-15,-6-4-1 0,6 4-17 0,0 3-3 16,4-10-1-16,0 7 0 0,3 3 5 0,4-4 1 16,0-5 0-16,3 2 0 0,4 1 3 0,0-4 1 15,3-5 0-15,4 5 0 0,0 0-34 0,4-9 0 0,3 0 0 16,0 0 0-1,0 0-17-15,3 10-11 0,1 2-1 0,6-2-1 0,-3-7 18 0,4 6 12 0,7 7-13 0,-1-13 5 16,1 13 8-16,3-7-13 0,4 1 5 16,3 8 8-16,-3-8-17 0,3 5 4 0,4 4 1 0,3-3 0 31,7-4-43-31,0 1-8 0,-3 0-1 0,7-4-1 16,0-3-147-16,3-3-28 0,36 7-7 0,-18-10-1 0</inkml:trace>
  <inkml:trace contextRef="#ctx0" brushRef="#br0" timeOffset="9573.01">9035 2977 576 0,'0'0'25'0,"0"0"6"0,0 0-31 0,0 0 0 16,0 0 0-16,0 0 0 0,0 0 164 0,0 0 28 15,0 0 4-15,0 0 2 0,7-9-99 0,0-1-20 16,-4 7-4-16,8-3-1 0,3-1-26 0,4 7-4 15,-1-3-2-15,4-3 0 0,8 6-29 0,-5-3-5 16,8 3-8-16,3 0 11 0,8 0 5 0,-8-6 2 16,7 6 0-16,4-4 0 0,-3-2 22 0,-1-3 5 15,0 6 1-15,8-4 0 0,-8 4-37 0,4-3-9 16,7 0 0-16,-4 3 0 0,0-4 31 0,-3 4 4 0,4-3 1 16,-4-3 0-16,-8-1-23 0,1 7-4 15,0-3-1-15,0-1 0 0,-4-2 0 0,0 6-8 0,1-3 12 0,-12 2-4 16,-6-2-8-16,3 6 12 0,0-9-12 0,-3 9 12 15,-18 0-12-15,7 0-9 0,7 0 9 0,-3 0-13 16,-11 0-38 0,0 0-7-16,0 0-2 0,0 0 0 0,0 0-46 15,-14 0-10-15,-11 0-1 0</inkml:trace>
  <inkml:trace contextRef="#ctx0" brushRef="#br0" timeOffset="9898.293">9991 2601 172 0,'-11'-7'8'0,"11"7"1"0,0 0-9 0,0 0 0 0,0 0 0 0,0 0 0 0,0 0 282 0,0 0 54 16,7 7 12-16,4-7 1 0,-11 0-213 0,10 6-42 15,4-3-9-15,1 6-1 0,-1 1-25 0,3-1-5 16,1 1-1-16,7 2 0 0,-4-2-21 0,3 2-5 16,-6-6-1-16,3 4 0 0,4-7-26 0,0 6-20 15,-4-2 3-15,4-7 1 0,-4 9 61 0,-4-9 13 16,-6 0 2-16,0 9 1 0,-4-9-26 0,7 0-6 15,7 0-1-15,-11 10 0 0,-10-10 8 0,0 0 0 16,7 6 1-16,1-6 0 0,-8 0 8 0,0 10 2 16,0-1 0-16,0 0 0 0,0 1 2 0,-8 5 1 15,-9-2 0-15,-1 3 0 0,4 3-27 0,-7-1-6 0,-7 7-1 16,-4 0 0-16,-3-3-16 0,3 0 0 0,0-3 0 0,0 0-9 31,-3-10-16-31,3 10-3 0,8-9-1 0,-1-4 0 16,0 3-46-16,4-6-9 0,7-3-1 0,3 7-1029 0</inkml:trace>
  <inkml:trace contextRef="#ctx0" brushRef="#br0" timeOffset="20537.128">22532 1334 2037 0,'-4'19'44'0,"1"-13"10"0,3-3 2 0,0 6 2 0,-7-2-46 0,3 2-12 16,8 10 0-16,-4-3 0 0,0-4 69 0,0 13 12 15,0 3 3-15,7-2 0 16,0 2-50-16,0 6-10 0,0 7-1 0,0-3-1 0,4-10 4 0,-1 6 1 16,-3 4 0-16,4 6 0 0,3-6-18 0,0-4-9 15,-3 0 10-15,-4 1-10 16,-7-1-20-16,7-2-9 0,3 2-3 0,-3 1 0 15,-7-7-56-15,4 0-11 0,10 7-2 0,-3-4-872 0</inkml:trace>
  <inkml:trace contextRef="#ctx0" brushRef="#br0" timeOffset="20699.731">23079 2428 921 0,'0'0'40'0,"3"3"10"0,1 7-40 0,-4-1-10 0,3-3 0 0,-3 4 0 15,0-1 276-15,-3 1 54 0,-1-1 10 0,4 10 3 16,-7-3-239-16,0 2-47 0,-3 1-9 0,-5 0-3 31,1 3-105-31,-3 0-20 0,-1-3-5 0</inkml:trace>
  <inkml:trace contextRef="#ctx0" brushRef="#br0" timeOffset="21106.578">23756 1309 979 0,'0'-13'87'0,"0"13"-70"16,4 13-17-16,-4-4 0 0,3 7 218 0,1-7 40 15,3 10 8-15,-4 3 2 0,4 6-146 0,-3 7-29 16,6 12-5-16,1 0-2 0,-4 6-46 0,-3-9-8 15,-1 0-3-15,4 6 0 0,-3-9-16 0,3-7-3 16,-4 1-1-16,1-7 0 0,-1 6-9 0,1-5 0 16,-4 2 0-16,0-9 8 0,0 3-17 0,0 0-4 15,0-3-1-15,-4 0 0 0,4-9-1 0,-3 5 0 16,-1-2 0-16,-3-6 0 16,0 5-11-16,0-2-2 0,-3-13-1 0,2 6 0 0,-2-12 74 0,3-4 15 15,-4-2 4-15,1-10 0 0,-4-6 0 0,6-10 0 0,1-12 0 0,0-3 0 16,7-10-52-16,7-3-12 0,4-12 0 0,7-4 0 31,3 10-24-31,4 3-8 0,-1 16-2 0,8-1 0 0,0 7 3 16,-1 3 1-16,1 10 0 0,0-1 0 0,0 7 30 0,-1 3 0 0,-2 3 0 0,2 3 0 15,-2 4 0-15,-5 5 0 0,1 1 0 0,3 3 0 16,-3-4-50-16,-4 10-14 0,-3 0-2 16,3 0-947-16</inkml:trace>
  <inkml:trace contextRef="#ctx0" brushRef="#br0" timeOffset="21300.158">24867 2005 1440 0,'-10'25'128'0,"6"-16"-103"15,1 10-25-15,-1 3 0 0,-3 0 188 0,0 6 32 16,-4 7 6-16,1-1 2 0,-4 4-148 0,-4 6-28 15,0-10-7-15,1 13-1 16,-1-12-137-16,-3-1-28 0,3 4-6 0</inkml:trace>
  <inkml:trace contextRef="#ctx0" brushRef="#br0" timeOffset="21632.586">25231 1406 806 0,'24'-19'36'0,"-13"19"7"0,3 6-35 0,4 7-8 0,-4-4 0 0,0 10 0 16,7 3 271-16,-7 6 52 0,-3 1 10 0,3 14 3 15,0 4-202-15,-3 7-40 0,3-4-8 0,-7 6-2 16,-4-2-38-16,4 15-8 0,-3-7-2 0,3 4 0 16,-7-6-17-16,0-7-4 0,3-9-1 0,-3-6 0 15,0-1-14-15,0-12 11 0,0 0-11 0,0-15 10 16,0 6-10-16,0-13 0 0,0-3 0 0,0 0 8 15,4-10-8-15,-4-9 12 0,-4-15-12 0,1 6 12 16,-1-22-12-16,1 3 0 0,3 0 0 0,3-4 0 0,-3-2 15 16,7 6 4-16,1-6 1 0,6 3 0 0,3 2-9 0,1 1-2 15,7 7 0-15,-1-4 0 0,1 6-9 0,0 10 0 16,-1 0 0-16,1 6 0 0,0 3 0 0,-1 6 0 16,1 4 0-16,-4-4 0 15,0 10-97-15,-3-3-25 0,0 3-5 0,-1 3-922 16</inkml:trace>
  <inkml:trace contextRef="#ctx0" brushRef="#br0" timeOffset="21932.666">26162 1161 633 0,'0'0'56'0,"7"-6"-44"16,4 12-12-16,-4-3 0 0,3 7 304 0,-3-10 60 0,0 6 11 0,4 4 2 15,-4-1-217-15,0 0-44 0,0 1-9 0,0-1-2 16,0 7-54-16,-3-4-11 0,-1 1-3 0,-3-1 0 15,4-2-21-15,-4 9-4 0,-4-4 0 0,-3 4-1 16,0-3-2-16,0 3 0 0,-3-1 0 0,-1 8 0 16,-3-8-9-16,3 11-9 0,-3-11 9 0,4-2-13 15,3 3 13-15,3-3-11 0,-3-13 11 0,3 3-10 16,1-3 10-16,3 3-13 0,0-6 5 0,7 7 8 16,0-4-13-16,0-3 5 0,4-10 8 0,3 10-13 15,0-6 13-15,0-3 0 0,0 9 0 0,4-3 0 16,-4 3-9-16,0-7 9 0,0 14-8 0,0-7 8 15,0 0-54-15,0 3-6 0,4 3 0 16,-7 3-634-16,-1 1-126 0</inkml:trace>
  <inkml:trace contextRef="#ctx0" brushRef="#br0" timeOffset="22041.541">26670 2137 1152 0,'-4'43'51'0,"4"-27"10"0,-3 6-49 0,-4-6-12 16,-4 3 0-16,4 9 0 0,-3-3 226 0,-4 3 42 15,3-3 9-15,-3-6 2 0,3 6-214 0,-3-12-42 16,-3 9-9-16</inkml:trace>
  <inkml:trace contextRef="#ctx0" brushRef="#br0" timeOffset="22468.243">27517 1306 864 0,'3'-16'76'0,"-3"6"-60"0,0 10-16 0,0 0 0 15,0 0 280-15,0 0 52 0,7 10 12 0,4-1 1 16,-4 1-207-16,3 5-42 0,1 4-8 0,3 6-1 16,0-6-19-16,0 16-4 0,1 2-1 0,-5 4 0 15,4 0-45-15,0 9-9 0,0-12-1 0,1 12-8 16,-1-3 0-16,-4-3 0 0,4 3 0 0,4-3-12 15,-4-1 12-15,-3 5 0 0,3-14 0 0,-4 1 0 16,-3-1-54-16,0-9-8 0,-7-3-2 0,0-3 0 16,0 3 0-16,-7-10 0 0,4 4 0 0,-8-7 0 0,4-5 52 15,-3 8 12-15,-1-18 0 0,1 0 0 0,-1 2 0 0,4-11 0 16,-4-13 0-16,1 9 0 0,3-16 48 0,3 7 13 16,1-13 3-16,3 13 0 0,7-16 0 15,0 6 0-15,7-5 0 0,0 5 0 0,4-3-52 0,3-6-12 16,0 3 0-16,4 7 0 15,-8-1 0-15,4-3 0 0,-3 13 0 0,3 3 0 0,-3 3 54 0,3-3 8 16,-3 0 2-16,3 9 0 0,-4 7-52 0,1-4-12 16,3-3 0-16,-3 7 0 15,3 0-172-15,0-1-36 0,-7 1-8 0,0-7-2 0</inkml:trace>
  <inkml:trace contextRef="#ctx0" brushRef="#br0" timeOffset="22816.486">28226 895 1094 0,'0'0'48'0,"0"0"11"0,0 0-47 0,0 0-12 0,0 0 0 0,7 3 0 15,3-3 241-15,-3 0 47 0,4 0 8 0,0 6 3 16,-1-6-211-16,1 0-41 0,-1 3-9 0,1 4-2 16,0-4-25-16,-4 3-11 0,-4 3 8 0,1 1-8 15,-1 5-47-15,-3-11-14 16,0 11-3-16,-3 4-1 15,-1-9-27-15,1 5-4 0,-4-2-2 0,3 12 0 0,4-9 27 0,-4-4 6 0,4-6 1 16,0 13 0-16,0-3 84 0,4-7 16 0,0 7 4 0,-1-13 1 16,4 16-14-16,-3-13-3 0,3 4-1 0,0 2 0 0,0-6 25 15,-4 4 4-15,4-1 2 0,0 1 0 16,4-4-37-16,-4-3-7 0,0 3-2 0,0 4 0 0,0-4-8 0,0 3 12 16,0 4-12-16,0-7 12 0,0 4 9 0,-3-1 3 15,3 0 0-15,-3 1 0 0,-1-1 0 0,-3 10 1 16,4-10 0-16,-4 7 0 0,0 3-9 0,0-3-1 15,-4-7-1-15,1 0 0 0,3 10-30 0,-7-3-5 16,-1-4-2-16,1 4-932 0</inkml:trace>
  <inkml:trace contextRef="#ctx0" brushRef="#br0" timeOffset="23020.845">28748 2224 1497 0,'0'13'133'0,"0"3"-106"0,-7 2-27 0,0 1 0 16,0-3 196-16,0 3 35 0,-7 9 6 0,-1-6 2 16,-2 0-188-16,3-3-38 0,-4 3-13 0,0-4 9 15</inkml:trace>
  <inkml:trace contextRef="#ctx0" brushRef="#br0" timeOffset="23185.245">29418 1823 2188 0,'11'0'48'0,"-1"0"11"0,1 0 1 0,3 3 1 0,0 3-49 0,-3-6-12 16,-1 0 0-16,4 0 0 0,1-6 0 0,-1 3 0 15,-4 3 0-15,8-6 0 16,-4-4-100-16,4 1-22 0,20-19-5 16,-6 12-717-16</inkml:trace>
  <inkml:trace contextRef="#ctx0" brushRef="#br0" timeOffset="23308.801">30413 1707 921 0,'21'0'82'0,"4"0"-66"0,0 0-16 0,3 0 0 16,0-6 194-16,-3 6 35 0,-4-10 7 0,0 10 2 15,0-9-145-15,0 9-29 0,-3-10-5 0,0 4-2 16,-1-3-57-16,1 6 0 0,0-13-17 0</inkml:trace>
  <inkml:trace contextRef="#ctx0" brushRef="#br0" timeOffset="23471.108">31348 1500 1821 0,'39'-13'40'0,"-22"13"8"0,-3-3 1 0,4 3 3 0,3-9-41 0,-3 3-11 16,-1 6 0-16,1-10 0 16,-4 10 22-16,4-9 2 0,7-1 1 0,-11 4 0 0</inkml:trace>
  <inkml:trace contextRef="#ctx0" brushRef="#br0" timeOffset="40783.2239">9543 4244 806 0,'-7'0'72'16,"0"-3"-58"-16,-4-4-14 0,0-2 0 0,1 6 106 0,-1-10 18 15,1 10 4-15,3-6 1 0,-8 2-73 0,8-2-14 16,-3 0-3-16,6-1-1 0,-6 4-6 0,3-3-2 16,0 5 0-16,0-2 0 0,3 3-17 0,-3-3-3 15,3 6-1-15,-3-3 0 16,7 3-9-16,0 0 0 0,-7-7 0 0,0 7 0 15,4 0-52-15,3 0-13 0</inkml:trace>
  <inkml:trace contextRef="#ctx0" brushRef="#br0" timeOffset="43318.104">6890 5075 518 0,'-7'-13'46'0,"0"4"-37"16,3 3-9-16,-3-7 0 0,4-3 126 0,-1 10 23 15,4-3 5-15,0-1 1 0,0 1-55 0,0-1-10 16,4 1-2-16,3 9-1 0,0-6-33 0,7-4-6 16,3 10-2-16,5 0 0 0,2 0-15 0,1 10-3 0,3-10-1 0,4 9 0 15,0 4-7-15,3-4 0 16,7 4-1-16,-6-4 0 0,-1-3-8 0,4 4-2 16,-1-4 0-16,-2-3 0 0,3 3-9 0,-8-2 8 15,1-4-8-15,0 0 8 0,-8-4-8 0,5 4-16 0,-1-6 4 0,0 6 1 16,0-3 27-16,-10-3 4 0,-4 6 2 0,0 0 0 15,0 0-35-15,0-7-7 0,-3 7-2 0,-11 0-759 16</inkml:trace>
  <inkml:trace contextRef="#ctx0" brushRef="#br0" timeOffset="43550.2339">7116 5037 1094 0,'-36'10'48'0,"26"-10"11"0,-4 0-47 15,-1 0-12-15,5 6 0 0,-4-6 0 16,3 3 92-16,1-3 16 0,3 6 3 0,7-6 1 0,-8 0-44 0,8 0-8 15,0 0-1-15,0 0-1 0,0 0-42 0,11 3-8 16,3-3-8-16,4 0 12 0,3 0-12 0,4 0 10 16,6 0-10-16,8 0 10 15,-3 0-10-15,6-3 0 0,0 3 0 0,1-6 8 0,-1 6 0 0,0-3-8 16,-7-3 12-16,4-4-4 0,7 7-17 0,-11-3-4 16,-3-4-1-16,3 1 0 0,-3 3 24 0,0-7 5 15,-4 7 1-15,-3-4 0 16,-4 1-52-16,-3 3-9 0,-8 6-3 0,1-3-452 15,-11 3-90-15</inkml:trace>
  <inkml:trace contextRef="#ctx0" brushRef="#br0" timeOffset="43714.4">7338 5119 1036 0,'-60'0'46'0,"35"0"10"0,-3-10-45 0,0 10-11 0,-4 0 0 0,4 0 0 16,7 0 135-16,3 0 25 0,-3 0 4 0,10 0 2 16,1 0-112-16,6 0-22 0,4 0-5 0,0 0-1 15,0 0-18-15,0 0-8 0,14-3 0 0,4 3 8 16,6 3-8-16,5-3 0 0,6 0-10 0,11 0 10 15,-4 0 0-15,8 10 12 0,2-10-1 0,1 0 0 16,-3 0-11-16,3 0-12 16,3 0 2-16,1 0 1 0,-1 0 23 0,4-10 5 0,-7 10 1 0,0 0-544 15,-4 0-109-15</inkml:trace>
  <inkml:trace contextRef="#ctx0" brushRef="#br0" timeOffset="44648.44">21975 3877 1094 0,'-29'-9'48'0,"22"2"11"0,7 7-47 0,0 0-12 0,-3-3 0 0,3 3 0 16,0 0 169-16,0 0 32 0,3 16 7 0,1-7 0 15,-4 10-170-15,7 3-38 0,7 3 0 0,-3 16 0 16,-4-10 0-16,3 22 16 0,1-9-2 0,-1 16-1 16,1-7-2-16,-8 1-1 0,1 2 0 0,0-3 0 15,-1-9 12-15,1 3 2 0,-11-6 1 0,7-3 0 16,0-4 7-16,0-6 2 0,-4 1 0 0,0-11 0 16,1-2-13-16,-1 0-2 0,4-7-1 0,-3-6 0 15,-4-3 28-15,3 0 6 0,1-9 0 0,-1-1 1 16,-3-8-2-16,0-1-1 0,4-6 0 0,3-3 0 15,3-7-22-15,-3 1-4 0,-3-4 0 0,3-6-1 16,7 0-23-16,0 7 0 0,-4-1 0 0,11-6 8 0,4 3-8 16,0 13 0-16,-1-7 0 0,1 7 0 0,-4 3 0 0,11 6 0 15,6 1 0-15,1 2 0 16,-14-3-47-16,7 10-13 0,10-1-4 0,0 4 0 16,-7 3 0-16,1-3 0 0,-5 6 0 15,4 0-614-15,4 6-123 0</inkml:trace>
  <inkml:trace contextRef="#ctx0" brushRef="#br0" timeOffset="45285.1949">22483 4053 115 0,'31'3'10'0,"-20"6"-10"0,-11-9 0 0,7 9 0 16,7-9 179-16,0 10 33 0,-7-4 8 0,-3 4 0 0,-4-10-104 0,7 9-20 15,0-3-5-15,-4-3-1 0,-6 7-21 0,3-1-4 16,3-3-1-16,1 4 0 0,-8-1-11 0,1 1-2 15,-4 8-1-15,0-2 0 0,3 0-10 0,-3-4-3 16,-7 7 0-16,3 0 0 0,8 3-1 0,-8-3-1 16,-6 0 0-16,-1-1 0 0,0-2-3 0,1-3-1 15,-1 2 0-15,-7 1 0 0,-3-3-7 0,4-7-2 16,6 3 0-16,-10-9 0 0,-8 3 2 0,5 4 1 16,13-7 0-16,-3-7 0 0,3 4 20 0,-3-6 4 0,-4 3 1 15,8-7 0-15,3-3 4 0,3 10 1 0,-7-6 0 16,8 2 0-16,6 1-26 0,-3 2-5 15,4 4 0-15,-4-3-1 0,7 6-15 0,0 0-8 0,0 0 8 0,0 0-8 16,0 0 0-16,0 0 0 16,10 9-12-16,4 1 4 0,0-1 8 0,4 7 0 0,3-7-9 0,4 10 9 15,3-3 0-15,0-4 0 0,-6 4 0 0,9 3 0 16,1 0 0-16,0-4 0 0,-8 4 0 0,5 0 0 16,-1-3 0-16,-3-1 0 0,-1-2 0 0,1 3 0 15,0-4-20-15,-4 1-5 16,4-4-2-16,-4 4 0 0,-4-13-178 0,5 6-36 15</inkml:trace>
  <inkml:trace contextRef="#ctx0" brushRef="#br0" timeOffset="45485.083">22980 3915 1728 0,'3'9'153'0,"-6"7"-122"16,-1-7-31-16,1 10 0 0,-1 3 86 0,-3-3 11 15,-3 3 3-15,3 12 0 0,-4 19-20 0,1 7-4 16,6-4-1-16,-3 4 0 0,-4-4-39 0,11-2-7 16,7-1-1-16,4-6-1 0,0 3-27 0,3-6 0 15,3 0 0-15,8-13 0 16,0 4-70-16,-1-16-19 0,5 3-4 0,6-19-904 0</inkml:trace>
  <inkml:trace contextRef="#ctx0" brushRef="#br0" timeOffset="45769.57">23633 3993 1321 0,'0'0'58'0,"-7"6"13"0,-1 4-57 0,-2-1-14 0,-4 0 0 0,3 4 0 15,-3 9 131-15,4-3 23 0,-5 6 5 0,1-3 1 16,4-3-54-16,-1 6-10 0,1 0-3 0,6 0 0 16,0-13-56-16,4 7-11 0,4 0-2 0,0-3-1 15,6-7-23-15,1 1 0 0,3 5-10 0,3-12 10 16,1 10-10-16,3-1 10 0,0-5-8 0,1 2 8 15,2 1 0-15,1-1 0 0,-4 0 0 0,4 1 0 16,-4-1 0-16,-3 1 0 0,-1 5 0 0,-3-12 0 16,-3 10 0-16,0-1 0 0,-8-2 0 0,1 6 0 15,-4-4 8-15,-4 4 1 0,-6 3 0 0,-1-4 0 0,-3 4 5 16,0 6 1-16,-7-3 0 0,3 3 0 16,-3 0-7-16,0 3 0 0,-4-9-8 0,4 6 12 0,-4-6-20 15,4 6-5-15,3-15-1 0,1-1 0 16,6 1-94-16,0-4-18 0,4-3-4 0</inkml:trace>
  <inkml:trace contextRef="#ctx0" brushRef="#br0" timeOffset="45905.911">24031 4695 1627 0,'0'0'72'0,"0"10"15"0,0 2-70 0,0-2-17 15,-3 12 0-15,-4 0 0 0,0-7 77 0,0 1 12 16,-4 3 3-16,0-7 0 15,1 4-148-15,-1-7-28 0</inkml:trace>
  <inkml:trace contextRef="#ctx0" brushRef="#br0" timeOffset="46284.748">24543 4115 1324 0,'-7'-6'118'0,"3"6"-94"0,-6 0-24 0,-1-3 0 15,4 3 185-15,-4 3 33 0,-3-3 6 0,4 9 2 16,-8 7-134-16,4 3-26 0,0 0-6 0,3 15 0 16,-3-6-41-16,4 7-8 0,2 3-2 0,1 2 0 15,0-2-9-15,4 0 0 0,6-7 0 0,4-9 0 16,0 3 0-16,4-9-11 0,3-4 11 0,4-2-12 0,3-4-3 0,-3-3-1 16,3-6 0-16,0-3 0 15,-3-4-11-15,3-9-2 0,0 4-1 0,0-7 0 0,-3 3 30 16,-1-6 0-16,-6 0 0 0,0 9 0 15,-4-3 0-15,-4 0 0 0,1 1 0 0,3-1 0 0,-4 3 38 0,-3 7 1 16,4-7 0-16,-4 7 0 0,0 9 1 0,0 0 0 16,0 0 0-16,0 0 0 0,0 0-28 0,7 15-12 15,0-5 10-15,0 9-10 0,0-1 10 0,0 7-10 16,0 1 10-16,0 2-10 0,4 0 0 0,-1-3 0 16,1 3 0-16,-1-3 0 0,5 4-16 0,2-14-7 15,-3 1-1-15,8-4 0 16,-5 4-148-16,4-3-29 0,-7-4-7 0,8-3-666 0</inkml:trace>
  <inkml:trace contextRef="#ctx0" brushRef="#br0" timeOffset="46403.246">25160 4661 633 0,'0'9'56'0,"0"-6"-44"0,0 13-12 0,-3-7 0 16,-1 10 194-16,1-3 37 0,-5 0 7 0,-2 6 2 15,-1-7-130-15,4-5-26 0,-3 9-4 0,-1-4-2 16,1-5-176-16,-1-1-35 0</inkml:trace>
  <inkml:trace contextRef="#ctx0" brushRef="#br0" timeOffset="46703.007">25389 4137 1094 0,'0'0'48'0,"0"0"11"0,0 0-47 0,0 0-12 15,0 0 0-15,0 0 0 0,-3 6 210 0,-8 7 40 16,4 0 8-16,-3 8 2 0,-1-5-173 0,1 3-35 15,-5 6-6-15,8-3-2 0,-3 3-6 0,3 0-2 16,0-6 0-16,7 0 0 0,0 0-22 0,7-4-5 16,0 1-1-16,3-3 0 0,1-7 10 0,7 3 2 15,3-9 0-15,3 10 0 0,-2-4-34 0,2-6-6 16,5 0-2-16,-1 3 0 0,-4 3 22 0,1-3 0 16,0 4 0-16,-4-4 0 0,0 6 0 0,-3-2 0 15,-4 2 0-15,0 0 0 0,-3 1 0 0,-4-1 0 16,0 7 0-16,-4-7 0 0,-3 10 18 0,-3-3 2 15,-1-4 0-15,-3 7 0 16,0-3-39-16,-7 3-7 0,0-1-2 0,-4-2 0 16,-3 3-182-16,0-3-37 0</inkml:trace>
  <inkml:trace contextRef="#ctx0" brushRef="#br0" timeOffset="46869.579">25753 3626 1720 0,'0'0'76'0,"7"0"16"0,0 3-73 0,0 10-19 0,0-10 0 0,0 6 0 16,-3 7 120-16,-1-4 21 0,1 4 4 0,-1 12 1 15,-3-12-85-15,0 12-17 0,0 1-3 0,0 5-1 0,-7 7-28 0,4-10-12 16,3 4 8-16,-4-1-8 16,1-9-160-16,-1-3-38 15,0 31-7-15,4-27-2 0</inkml:trace>
  <inkml:trace contextRef="#ctx0" brushRef="#br0" timeOffset="47200.248">26204 3984 1324 0,'0'0'118'0,"7"6"-94"0,0-3-24 0,1 6 0 16,2 1 144-16,-3 5 24 0,4-2 4 0,-1 3 2 16,1 9-50-16,-1 0-11 0,1 3-1 0,0 10-1 15,-4-4-52-15,3 10-11 0,-3-6-1 0,-3 6-1 16,-1 0-18-16,1-7-4 0,-4 7-1 0,0-6 0 15,0-4-9-15,0 1-2 0,0-7 0 0,0 0 0 16,-4 7-12-16,1-17 0 0,-1 4 0 0,1-3 0 16,-4-6-162-1,-4 2-29-15,1-8-5 0</inkml:trace>
  <inkml:trace contextRef="#ctx0" brushRef="#br0" timeOffset="47350.82">26409 4278 230 0,'28'-9'20'15,"-10"3"-20"-15,3-4 0 0,7 7 0 0,7-6 226 0,-3 2 41 16,4-2 8-16,-1 6 1 0,4-10-153 0,-1 10-31 16,-2-6-7-16,-1 2-1 0,-3 7-47 0,-1-9-9 15,1 9-3-15,0-9 0 16,-7 9-90-16,3-3-19 0,25-10-3 0,-25 13-1 0</inkml:trace>
  <inkml:trace contextRef="#ctx0" brushRef="#br0" timeOffset="47565.826">26677 4520 1753 0,'0'0'77'0,"0"0"17"0,0 0-75 0,0 0-19 0,0 0 0 0,0 0 0 16,11 0 49-16,-1 0 7 0,1-3 0 0,-1-4 1 16,8 1-9-16,0 6-1 0,3-9-1 0,0 6 0 15,4-4-37-15,3-2-9 0,0 6 0 0,4-4 0 16,3 7 16-16,-3-9 2 0,3 9 0 0,0-3 0 31,4 3-73-31,-3-13-14 0,2 10-3 0,1-3-1 0,0-3-139 16,-4-1-28-16,1 1-6 0,-1-7-1 0</inkml:trace>
  <inkml:trace contextRef="#ctx0" brushRef="#br0" timeOffset="47801.008">27608 4241 1659 0,'0'0'36'0,"0"0"8"0,0 0 2 0,0 0 1 16,0 0-38-16,0 0-9 0,-10 3 0 0,3 3 0 0,-7-3 120 0,3 7 21 15,-3-1 5-15,0 7 1 0,3 3-67 0,-3-4-12 16,0 1-4-16,3-4 0 0,4 7-51 0,4 0-13 15,-1-3 0-15,1 3 0 16,6-1 28-16,1-2 4 0,6 0 0 0,1-4 0 0,0-2-32 0,10-1 0 16,0-9 0-16,7 0 0 0,0-3 32 0,1-3 0 15,2-7 0-15,-2-3 0 16,-1-2-77-16,-3-1-15 0,-1-6-4 0,-3 0 0 16,-7-4 52-16,4 4 12 0,-7-3 0 0,-1 3 0 0,-3 3 0 0,-3 3 0 15,-4-3 0-15,-4 3 0 0,-3 1 48 0,-3 2 13 16,-1 3 3-16,-7-2 0 0,-6 2-52 0,-1 4-12 15,-7-7 0-15,-3 16 0 16,0-9-100-16,-4 9-22 0,4 0-5 0,3 9-1 0</inkml:trace>
  <inkml:trace contextRef="#ctx0" brushRef="#br0" timeOffset="49628.951">6967 5109 1267 0,'0'0'28'0,"4"10"5"0,6-1 2 0,5 1 1 0,2 5-36 0,8 1 0 15,0 3 0-15,3-1 0 0,7 1 40 0,7 0 0 16,1-3 1-16,13-1 0 0,-13-2 4 0,9-4 1 16,1-2 0-16,0 2 0 0,4-9-2 0,-4 0 0 0,7-6 0 15,3-4 0-15,-3-2-4 0,-3-4-2 0,-5-9 0 16,5-3 0-16,3 0 2 0,-7-7 1 16,7 1 0-16,0-10 0 0,-4-3 0 0,1-7 0 0,-8 1 0 15,0-10 0-15,-10 7-17 0,-3-4-4 16,-5 7-1-16,1 0 0 0,-7-1-5 0,-8 1-1 0,-3-3 0 15,-3-4 0-15,-4-3 19 0,-7 1 4 0,-3-1 1 0,-4-6 0 16,-4 6-23-16,-7 1-5 0,-3-4-1 0,-11-3 0 16,-3-3 12-16,-11 6 1 0,-7 6 1 0,-7 4 0 15,4-4-6-15,-8 16-2 0,4-9 0 0,-10 9 0 16,-8 0 5-16,4 7 1 0,4 8 0 0,-8 4 0 16,0 6-5-16,4 10-1 0,-3 0 0 0,-8 9 0 15,4 3 1-15,7 3 0 0,3 13 0 0,-6 0 0 16,10 6 16-16,0 3 3 0,0 0 1 0,0 7 0 15,7 5-56-15,3 14-11 16,15-4-3-16,-8 19 0 0,15-6 23 0,-7 9 12 0,10-3-12 0,11 6 12 16,-4 10-13-16,8-4 4 0,2 10 1 0,12 0 0 0,-4-6-6 15,7-1-1-15,7 4 0 0,3 3 0 16,8-6 15-16,3-13 0 0,4-6 0 0,14-4 0 16,3-8-60-16,4 5-12 0,10-21-2 0,8 6-667 15,-1-16-134-15</inkml:trace>
  <inkml:trace contextRef="#ctx0" brushRef="#br0" timeOffset="50336.801">14485 4993 1382 0,'-11'25'61'0,"11"-9"13"0,4-3-59 0,3-4-15 16,4 7 0-16,6 2 0 0,4 1 8 0,11 0 0 16,3 3-8-16,15-3 12 0,3 0 4 0,3-7 0 15,4 1 0-15,4-10 0 0,-1-3 17 0,1-10 4 16,-1-5 1-16,8-4 0 0,-4-3-16 0,0-9-3 0,-7-13-1 16,3-10 0-16,-10-2 15 0,0-13 3 15,-3-6 1-15,-1-10 0 0,-10 13 14 0,-4-10 2 0,-7-5 1 0,-3-4 0 16,-7 3-6-16,-4 6 0 0,-7 4-1 0,-7-4 0 15,-7 1 16-15,-7 9 3 0,-11-7 1 16,-7-5 0-16,-3 8-15 0,-8 14-2 0,-2-10-1 0,-15 9 0 16,0 0-21-16,-11 1-5 0,-3 8-1 0,-7 1 0 15,3 9-11-15,1 0-3 0,-8 16 0 0,-7 3 0 16,11 15-8-16,0 10 12 0,3 10-12 0,-6 12 12 16,3 6-12-16,-1 19 0 0,-2-6 0 0,3 15 0 15,7-2-12-15,10 8-4 0,-3 10 0 0,7 7-1 16,11 2 25-16,3 1 4 0,3-4 2 0,8 19 0 15,11 1-14-15,6-1 0 0,7 3 0 0,11 1 0 16,4-4 0-16,10-6-8 0,7 6 8 0,7 0 0 16,8-9-11-16,6-13 11 0,4 0-10 0,17 1 10 15,4-14-37-15,11 1-2 0,10-3 0 16,4-13-1106-16</inkml:trace>
  <inkml:trace contextRef="#ctx0" brushRef="#br0" timeOffset="52013.422">25312 11139 1267 0,'-11'0'112'0,"1"0"-89"16,-1-6-23-16,4 6 0 0,0 0 168 0,3-3 28 15,4 3 7-15,0 0 1 0,0 0-126 0,0 0-25 16,0 0-5-16,0 0 0 0,0 0-34 0,4 9-6 15,7-5-8-15,3 5 11 0,3-3-11 0,8 4 0 16,3-1 0-16,7-3 0 0,-3-3 0 0,7 7 0 16,3-4 10-16,1-3-10 0,3-3 12 0,-4 0-4 15,0 0 0-15,1 0-8 0,-5-3 0 0,1-3-12 16,-4 3 0-16,4-4 0 0,0 7-8 0,-4-9-2 16,-10 9 0-16,-4-9-614 15,4 2-122-15</inkml:trace>
  <inkml:trace contextRef="#ctx0" brushRef="#br0" timeOffset="52282.022">25841 10917 1684 0,'-21'-16'75'0,"10"13"15"0,1-3-72 0,-1 3-18 0,-3-4 0 0,0 4 0 16,-4 3 105-16,1 0 18 0,-5 3 3 0,1 4 1 16,-7 2-55-16,0 4-12 0,-4 2-1 0,0 4-1 15,4 6-21-15,3-6-4 0,-3 0-1 0,3 0 0 16,-6 6-4-16,2-7 0 0,5 8-1 0,3-8 0 15,-4 1-4-15,-3 6-1 0,7-6 0 0,-1-3 0 16,5-7 0-16,6 1 0 0,1-1 0 0,3 0 0 16,3-2-11-16,0-4-3 0,4 6 0 0,4-3 0 31,3 4-28-31,4-7-7 0,-4 6-1 0,7 4 0 0,3-4 28 0,-2 1 0 0,6-1 0 0,3 1 0 0,1-7 0 16,3 3 0-16,1 3 0 0,2 1 0 15,5-4 0-15,2 3 0 0,-2-5 9 0,2 5-9 16,1-3-128-16,0-3-32 0,-4 10-6 0</inkml:trace>
  <inkml:trace contextRef="#ctx0" brushRef="#br0" timeOffset="52627.1">26910 11265 864 0,'0'0'76'0,"0"0"-60"0,0 0-16 0,14 0 0 16,0 0 92-16,7 0 16 0,0-6 4 0,4 6 0 15,3 0-57-15,8-4-11 0,-1 4-3 0,7 0 0 16,-3-6-9-16,0 6-1 0,3 6-1 0,-3-6 0 16,-4 0-14-16,1 0-2 0,-5 4-1 0,1-4 0 15,0-4-26-15,0-2-6 0</inkml:trace>
  <inkml:trace contextRef="#ctx0" brushRef="#br0" timeOffset="52921.08">27273 11042 1612 0,'-14'-6'144'16,"-7"6"-116"-16,-7 0-28 0,3 0 0 0,0 0 78 0,1 0 10 15,-8 6 1-15,7-3 1 0,-3 10-28 0,0-4-6 16,0 4 0-16,-1 3-1 0,5 2-19 0,-5 1-4 15,1 0-1-15,-4 6 0 0,4 0 1 0,4-6 1 16,2 0 0-16,1-4 0 0,4-2 5 0,6-7 1 0,0 4 0 0,8-1 0 16,-1 0-25-16,8 1-5 15,-1-1-1-15,8 1 0 0,0-4-17 0,6 10-4 0,1-7-1 0,7 0 0 16,-1 4 5-16,4-7 1 0,1 4 0 0,2 5 0 16,5-5-2-16,-1 2 0 0,0-5 0 0,1 8 0 15,6-2 10-15,-3-4 8 0,-1 7-8 0,5-7 11 31,-4 7-169-31,-1-3-34 0</inkml:trace>
  <inkml:trace contextRef="#ctx0" brushRef="#br0" timeOffset="53235.882">28328 11061 1555 0,'0'0'138'15,"0"0"-110"-15,0 0-28 0,0 0 0 0,11 6 20 0,3-3-2 0,0 4 0 0,11-4 0 16,-1 3 6-16,4-3 2 0,1-3 0 0,6 0 0 31,0 7-18-31,8-7-8 0,2 3 8 0,1 3-8 0,0-6 20 0,0 6-2 0,-4-3 0 0,1-3 0 16,-4 0-10-16,-1 0-8 16,-2 0 12-16,-1 0-546 0,0 0-109 0</inkml:trace>
  <inkml:trace contextRef="#ctx0" brushRef="#br0" timeOffset="53535.322">29041 10722 1324 0,'-11'0'118'16,"1"0"-94"-16,-8 0-24 0,4 0 0 0,-4 7 172 0,-3-4 31 16,-4 3 5-16,-3 3 2 0,-4 1-116 0,1 9-23 15,-1-1-5-15,-3-2-1 0,-4 3-15 0,3 6-3 16,1-6-1-16,3 9 0 0,1-9-29 0,-1 6-5 15,0 0-2-15,4-6 0 0,7 0 6 0,-4 0 0 16,4-4 1-16,7-5 0 0,-4 5 3 16,8-5 0-16,-1 2 0 0,4-5 0 0,0 8-20 0,7-2 0 15,7-4 0-15,-4 1 0 16,8 5 0-16,0 1 0 0,3-4 0 0,7 4 0 0,-3-3 0 0,3 2 0 16,7 1 0-16,11-3 0 0,0 2 0 0,-1 4-11 15,-2-3 2-15,2-4 0 0,1-2 9 0,0 2-8 16,0-2 8-16,-4 2-8 15,0-2-64-15,-3-1-13 0,3 7-3 0,-3-1 0 0</inkml:trace>
  <inkml:trace contextRef="#ctx0" brushRef="#br0" timeOffset="69102.251">25414 13498 1767 0,'0'0'78'0,"0"0"17"0,0 0-76 0,0 0-19 0,0 0 0 0,0 0 0 16,11 0 41-16,-4 0 5 0,-4 6 1 0,8-3 0 16,-1 6-4-16,5 1-1 0,-1-4 0 0,0 13 0 15,3-3-14-15,1 2-2 0,0 1-1 0,-4 0 0 16,0 0-1-16,0-10-1 0,-3 7 0 0,-1 0 0 15,1-4-35-15,-1-2-6 0,1 2-2 0,0-3 0 16,-4 1 47-16,3-1 9 0,1-6 1 0,-4 4 1 16,0-4-27-16,-7-3-11 0,0 0 8 0,7-10-8 15,-4 10 8-15,1-12-8 0,-4-4 0 0,4 1 8 16,-4 2-8-16,-4-3 0 0,-3-9 0 0,0 6 0 16,0 1 0-16,0-1 0 0,-7 0 0 0,0-6 0 0,-1 6 0 15,-2 3 10-15,-1-2-2 0,1-1-8 16,-5 0 35-16,8 3 0 0,0 4 0 0,4-4 0 0,-1 10-7 0,7 3 0 15,-3-4-1-15,7 7 0 16,0 0-27-16,0 0 0 0,0 0 0 0,7 10 0 0,4 5 0 0,0 4-12 16,3-3 4-16,3 3 8 0,1-4-8 0,0 4 8 15,-1 0 0-15,8 0 0 0,-7 0 0 0,3-4 0 16,0 4 0-16,0-3 0 0,-3-4 0 0,-4 4 0 16,0-7 0-16,0 1 0 0,-3-1 0 0,3-2-11 15,-7-4 11-15,0 6-8 0,0-9-14 0,-4 6-2 16,-3-6-1-16,0 0 0 0,0 0 9 0,-3 4 1 15,-4 2 1-15,0-6 0 0,-4 0 14 0,-6 0 0 16,-1 0 0-16,-3-10 0 0,0 4 15 0,-4-6-1 0,0-4 0 0,-7-3 0 16,8 3 29-16,-4-2 5 0,-8-8 2 0,5 8 0 15,-1-1-3-15,0 0-1 16,0 0 0-16,8-6 0 0,-1 9-12 0,4 4-2 0,3-4-1 0,4 7 0 16,3 6-16-16,4-4-3 0,4 1-1 15,3 6 0-15,0 0-11 0,0 0 0 0,3 13-12 0,8-4 12 16,0 1-14-16,3 2 5 15,0-3 1-15,7 7 0 0,0 0 8 0,0-4 0 0,0 4 0 0,4 3-8 16,-4 0 8-16,4-4 0 0,0 4 0 0,-8-3-8 16,4-4-28-1,-3-2-4-15,3 5-2 0,-3-5 0 0,3 6-40 16,0-7-8-16,-3-6-2 0,0 7 0 0,-1-10-115 0,1 0-23 0,-4 0-5 16</inkml:trace>
  <inkml:trace contextRef="#ctx0" brushRef="#br0" timeOffset="69307.185">25876 13432 864 0,'-7'-7'76'0,"0"7"-60"16,-3-6-16-16,3 3 0 0,-8 3 292 0,5-6 55 16,-4 6 11-16,3 6 2 0,-3-6-201 0,-4 9-41 15,1 1-8-15,-1-1-2 0,-3 7-52 0,0-4-12 16,-4 14-1-16,0 2-1 0,4-3-42 0,-3 0-16 16,-1 3 1-16,4-3 0 0,3-3 33 0,0 3 6 15,1 0 2-15,3 4 0 16,0-11-42-16,3-2-8 0,0 0-1 0,1-4-1 0,-1-2 26 0,4-1 0 15,7-9 0-15,0 0 0 16,0 0-112-16,11-9-16 0,3-4-4 0,3-9-1 16,5 0-135-16,-1-3-28 0</inkml:trace>
  <inkml:trace contextRef="#ctx0" brushRef="#br0" timeOffset="69458.348">25746 13479 172 0,'7'-10'16'0,"-7"10"-16"0,0 0 0 0,0 0 0 16,0-6 301-16,0 6 58 0,0 0 11 0,0 0 2 15,-7 0-148-15,-4 6-29 0,-3 4-7 0,-7 5 0 16,3-2-90-16,-10 6-18 0,-4 6-3 0,1 0-1 15,2 3-43-15,5-3-9 0,-5-3-1 0,-2 10-1 16,-1-10 6-16,7 9 2 0,-3-9 0 0,7 3 0 16,0-6-160-16,-1 0-32 0,5 6-6 15</inkml:trace>
  <inkml:trace contextRef="#ctx0" brushRef="#br0" timeOffset="71994.864">24723 12419 1432 0,'0'0'32'0,"0"0"6"0,-4 0 2 0,-3-3 0 0,0-4-32 0,7 7-8 16,-3 0 0-16,3 0 0 16,0 0 106-16,0 0 20 0,0 0 4 0,0 0 1 0,0 0-66 0,0 0-13 15,3 7-2-15,8-4-1 0,-1 3-31 0,4 4-6 16,7-1-2-16,4-3 0 0,7 4-10 0,0-7 0 15,-1 6 0-15,5-9 8 0,3 10-8 0,-1-10 0 16,5 0 0-16,-5-4 8 0,1-2-8 0,-3 6 10 16,-1-3-10-16,0-3 10 0,0-4-10 0,-3 10 12 15,3-9-12-15,-3 9 12 0,-4-9-22 0,-3 9-4 16,0 0-1-16,-4-7 0 16,-3 7-197-16,-1-3-40 0</inkml:trace>
  <inkml:trace contextRef="#ctx0" brushRef="#br0" timeOffset="72315.616">25252 12212 403 0,'-14'0'17'0,"14"0"5"0,-11 6-22 0,4-3 0 0,-7-3 0 0,3 10 0 16,-3-4 335-16,-3-3 62 0,-1 7 13 0,-3 5 2 16,0-5-268-16,-4 5-55 0,-3-2-10 0,3 2-3 15,-3 1-39-15,3-3-8 0,-7 2-1 0,4-5-1 16,0 5-7-16,0-2-2 0,0-4 0 0,3 1 0 15,-3-4 7-15,3-3 2 0,0 4 0 0,1 2 0 16,-1 0 7-16,4-9 2 0,-4 10 0 0,0-4 0 0,-3-3-7 16,3 3-1-16,1-2 0 0,-1 2 0 15,7 3-3-15,1-2-1 0,-1-4 0 0,7 6 0 0,1-3-11 0,3-3-2 16,0 7-1-16,3-4 0 0,8 4-10 0,3 5 0 16,3-5 0-16,8 2 0 0,3 4-12 0,4-7 12 15,3 1-12-15,4 5 12 0,0-2-8 0,-4-7 8 16,7 4 0-16,-3-1 0 0,0 0-24 15,-1 1-1-15,5-4 0 0,-1 7 0 0,0-7 34 0,0 3 7 16,-3 1 2-16,4 5 0 16,-1-2-199-16,-3 3-40 0</inkml:trace>
  <inkml:trace contextRef="#ctx0" brushRef="#br0" timeOffset="73348.4969">27365 13498 1497 0,'-25'9'133'0,"15"-9"-106"0,-1-3-27 0,1-3 0 16,-5-4 108-16,5 1 16 0,-4 2 3 0,0 4 1 15,7 3-11-15,0-6-1 0,-1 6-1 0,8 0 0 16,0 0-54-16,0 0-10 0,4 9-3 0,3 7 0 15,7 0-48-15,0 6 0 0,4-7 0 0,0 11 0 16,3-8 0-16,0 7 0 0,-3-3 0 0,3 3 0 16,0-6 0-16,-4 0 0 0,5 6 0 0,-1-6 0 15,-4-3-30-15,5-7 0 0,-1 10 0 0,3-10 0 16,-2 1-129-16,-1-4-25 0,0-3-6 16</inkml:trace>
  <inkml:trace contextRef="#ctx0" brushRef="#br0" timeOffset="73511.641">27693 13535 1944 0,'-28'-3'86'0,"17"3"18"0,4 0-84 16,-7-6-20-16,-4 6 0 0,-3 0 0 0,0 6 109 0,-4-6 18 15,1 9 3-15,-4 1 1 0,-1 6-75 0,1 2-14 16,-4 1-3-16,1 0-1 16,-1 6-55-16,-3 3-11 0,3 7-3 0,-3-7-706 0,3 7-142 0</inkml:trace>
  <inkml:trace contextRef="#ctx0" brushRef="#br0" timeOffset="75269.649">27647 12300 2138 0,'-10'0'47'0,"-4"3"9"0,-1-3 3 0,-2 6 1 16,-4-3-48-16,-4 3-12 0,-3 4 0 0,-1-4 0 0,-2 4 64 0,-5-7 11 0,1 6 1 0,-4 1 1 15,-3-4-29-15,3 3-7 0,-3 1-1 0,0-1 0 16,6-3-13-16,5-3-3 0,-5 4-1 0,8-4 0 16,0-3 0-16,3 6 0 0,4-6 0 0,0 0 0 15,7 0-8-15,-4 0-2 0,7 0 0 0,4 0 0 16,-3-6-13-16,3 6 0 0,3 0 0 0,-3 0 0 16,4-3-10-16,-1 3-8 0,4 0-2 0,0 0 0 15,0 0-157-15,0 0-32 0,11-7-7 0,3 4-768 16</inkml:trace>
  <inkml:trace contextRef="#ctx0" brushRef="#br0" timeOffset="75527.2129">27369 12159 1324 0,'0'0'118'0,"0"0"-94"16,0 0-24-16,0 0 0 0,-8 0 182 0,1 0 32 16,-7 0 6-16,4 0 2 0,-4 6-93 0,-4-3-18 15,0 3-4-15,-3-3-1 0,-4 7-50 0,1-4-9 16,-4 3-3-16,-4 1 0 0,4-1-12 0,-1 1-4 0,1-1 0 0,-4 7 0 15,8-1-10-15,-1-2-2 16,0-4-1-16,1 1 0 0,2 5-6 0,1-5-1 16,4 9 0-16,3-10 0 0,-1 1-8 0,5 5 0 0,3-5 0 0,0 8 8 15,3-8-8-15,1 6 0 16,3-1 0-16,7-2 0 0,-4 6-9 0,8-4 9 0,-1 4-12 0,8 0 12 16,0-3-9-16,6 2 9 0,5 1 0 0,-1-3-9 15,4 3 9-15,-1-10-10 0,5 7 10 0,6-4-10 31,-3 4-26-31,3 3-6 0,0 0-1 0,1 6-1157 0</inkml:trace>
  <inkml:trace contextRef="#ctx0" brushRef="#br0" timeOffset="75961.204">28967 13400 1843 0,'-29'-9'81'0,"22"6"18"0,4-3-79 0,-4 6-20 0,3 0 0 0,1-4 0 15,3 4 50-15,0 0 6 16,0 0 2-16,3 10 0 0,8-1-26 0,-1 4-6 15,1 2-1-15,3 4 0 0,0 0 6 0,4 3 1 0,-1 0 0 0,1 3 0 16,0 0-32-16,-1-3 0 0,1 3 0 0,3-6 0 16,-3 0 0-16,3 3 0 0,-3-10 0 0,-1 7 0 15,1-9-96-15,-4 2-18 16,4-3-4-16</inkml:trace>
  <inkml:trace contextRef="#ctx0" brushRef="#br0" timeOffset="76130.625">29348 13444 1440 0,'-22'-9'64'0,"15"9"12"0,-3-3-60 0,-4-4-16 16,0 1 0-16,-1 3 0 0,-2 3 250 0,-4 0 47 16,-1 3 10-16,1 3 1 15,-3 4-183-15,-5-1-37 0,5 7-7 0,-5-7-1 0,-2 10-58 0,-1 0-11 16,0 6-3-16,-3 3 0 0,0 0-8 0,-1 4-9 16,5-4 9-16,-5 0-13 15,8 7-122-15,3-7-24 0,1-3-5 0,-1 10-933 0</inkml:trace>
  <inkml:trace contextRef="#ctx0" brushRef="#br0" timeOffset="78036.049">28984 12356 1184 0,'-21'0'52'0,"10"0"12"0,1 0-52 0,-4 0-12 0,3 0 0 0,-3 0 0 16,0 0 97-16,0 0 17 0,0 0 3 0,0 0 1 16,0 0-11-16,3 0-3 0,0-3 0 15,1 3 0-15,-1 0-32 0,4 0-6 0,7 0-2 0,0 0 0 16,0 0-30-16,0 0-6 0,0 0-2 0,0 0 0 15,11 3-26-15,-1 3 0 0,1-2 0 0,7 2 0 16,3-6 0-16,0 3 0 0,4 3 0 0,-1-6 0 16,4 6 0-16,1-6 0 0,-1-6 0 0,4 6 0 15,-1-6 0-15,1 3 0 0,3-3 8 0,1 2-8 0,3-2 8 16,-4 3-8-16,0-3 0 0,0-4 8 0,-6 7-8 0,-1-3-16 16,0-4 4-16,-3 4 1 15,-4 3-43-15,0-3-9 0,-7 6-1 0,0-10-1 16,-3 10-138-16,-1-3-27 0,-2-3-6 0</inkml:trace>
  <inkml:trace contextRef="#ctx0" brushRef="#br0" timeOffset="78305.196">29358 12202 1155 0,'-25'-9'51'0,"15"9"11"0,-4 0-50 0,3-6-12 0,-3 6 0 0,4 0 0 16,-1 0 102-16,7 0 18 0,-3 0 3 0,7 0 1 16,-7 0-47-16,7 0-9 0,0 0-1 0,0 0-1 15,0 0-42-15,-3 6-8 0,3-6-1 0,0 0-1 16,3 9-14-16,4 1 0 0,4-4 0 0,3-3 0 15,4 4 0-15,-1-4 9 16,4 3-1-16,-3-6 0 0,3 0 4 0,0 3 1 0,-3-3 0 16,3 0 0-16,-3 0 4 0,0 0 1 0,3 6 0 15,-7-2 0-15,3-4-8 0,-2 0-2 0,2 0 0 0,-6 6 0 16,-1-6 6-16,1 0 1 0,-4 3 0 0,0 3 0 16,-3 4 21-16,-4-10 5 0,3 9 1 0,-6 0 0 15,-1 1-8-15,-3 5-2 0,0 1 0 0,-7 3 0 16,-4 0-2-16,-3 0-1 0,0 6 0 0,-7 0 0 15,-8 3-114-15,-2 0-23 0</inkml:trace>
  <inkml:trace contextRef="#ctx0" brushRef="#br0" timeOffset="87534.222">25439 15552 576 0,'0'0'25'0,"3"0"6"0,-3 0-31 0,0-10 0 16,0 7 0-16,0-3 0 15,0 3 200-15,-3-4 33 0,-1-2 7 0,1-1 2 0,3 4-105 0,-7-3-21 16,3 6-4-16,-3-7 0 0,4 4-32 0,-8-3-5 16,4-1-2-16,-4 4 0 0,1-4-14 0,-1 7-3 15,1-3-1-15,-1 3 0 0,4-3-17 0,-4 3-3 16,1-4-1-16,-1 7 0 0,1 0-14 0,-1 0-2 15,-3 0-1-15,3 7 0 0,1-4-6 0,-4 3-2 16,0 3 0-16,-1 1 0 0,5 9-9 0,-4-1 0 16,-4-2 0-16,4 9 0 0,0-6 0 0,3 3 0 15,4 3 0-15,0 3 0 0,4 4 0 0,3-4 0 16,3 0-9-16,1 0 9 0,3-3-26 0,3-6 2 16,-3 0 0-16,4 3 0 0,0-10 24 0,3 4 16 0,0-6-3 0,0-4 0 15,0-3-13-15,4-3-18 16,3-3 4-16,-4-3 1 0,5-10 13 0,-5 3 0 15,1-2 0-15,-4-4 0 0,0 0 0 0,-3 3 0 0,-1-2 0 0,1-1 0 16,-4 3 0-16,-4-3 0 0,1 4 0 0,3-4 0 16,-3 6 27-16,-4-3 8 0,-4-2 1 0,4 2 1 15,0-3-8-15,-7 4-1 0,0 2-1 0,0-3 0 16,0-3-27-16,0 4 0 0,0 5 0 0,0 1 0 16,0 0-14-16,3-1-8 0,-3 10-2 0,7 0 0 15,0 0-127-15,0 0-25 16,0 0-6-16,0 0-774 0</inkml:trace>
  <inkml:trace contextRef="#ctx0" brushRef="#br0" timeOffset="87681.708">25700 15755 1209 0,'-14'25'108'0,"10"-15"-87"15,-3-1-21-15,4 1 0 0,-4-1 159 0,0 7 27 16,-4 3 6-16,-3-1 0 0,0 1-100 0,-4 0-21 15,0 6-4-15,-6 3-1 0,3 4-48 0,-1-10-10 16,1 3-8-16,0-6 12 16,0-1-122-16,3 4-24 0</inkml:trace>
  <inkml:trace contextRef="#ctx0" brushRef="#br0" timeOffset="88066.929">26144 15539 1036 0,'0'0'92'16,"0"0"-73"-16,-3-6-19 0,-1 6 0 16,-3 0 160-16,-3 0 28 0,3 0 5 0,0 0 2 15,-4 6-91-15,4-3-19 0,-4 7-3 0,4-4-1 16,-3 9-41-16,3-2-8 0,0 6-1 0,3-4-1 15,4 4-18-15,-3 0-4 0,-1 0-8 0,8 6 12 0,-1-9-12 16,4 3 0-16,4-1 0 0,3-2 0 16,0-7 0-16,0 1-12 0,4-7 12 0,-1 3-10 0,1-6 10 0,0 0 0 15,-1-6 0-15,1 3-8 0,-4-7 8 0,0 1 0 16,-3-7 0-16,-1 7 8 0,-3-7 16 0,0 4 4 16,-3-4 1-16,3-3 0 0,-7 10 18 0,0-7 3 15,0 4 1-15,-4-4 0 0,1 0-20 0,-1 7-4 16,1-4-1-16,-4-2 0 0,0-1-13 0,-4 7-2 15,1-10-1-15,-1 9 0 0,0-9-10 0,1 10 10 16,-1 0-10-16,1-1 10 16,6 4-100-16,-3 3-20 0,0-3-4 0,7 6-917 0</inkml:trace>
  <inkml:trace contextRef="#ctx0" brushRef="#br0" timeOffset="89511.624">26846 15834 1267 0,'0'0'112'15,"0"0"-89"-15,0 0-23 0,0 0 0 16,0 0 108-16,0 0 16 0,0 0 4 0,0 0 1 16,-3 3-29-16,-1 6-5 0,4-2-2 0,0 2 0 0,0 0-24 0,-3 1-5 15,-1-1 0-15,1 1-1 0,-1-4-13 16,1 10-2-16,-4-4-1 0,3-3 0 0,1 7-20 0,-4-6-4 16,-1-1-1-16,5 7 0 0,-8-7-22 0,4 0-15 15,-3 1 3-15,-1-1-734 16,1 1-146-16</inkml:trace>
  <inkml:trace contextRef="#ctx0" brushRef="#br0" timeOffset="91770.459">29154 13980 1465 0,'0'0'64'0,"0"0"15"0,0 0-63 0,0 0-16 0,-11 0 0 0,0 7 0 16,4-4 127-16,-3-3 22 0,-4 6 5 0,0-6 1 16,-1 10-68-16,5-10-14 0,-8 9-2 0,4-3-1 15,-4-3-10-15,4 7-1 16,-3-10-1-16,-4 6 0 0,3-3-37 0,-3 3-7 0,0-6-2 0,-1 10 0 15,-6-10-2-15,7 0-1 0,-4 6 0 0,4-6 0 16,-4 0-9-16,1 0 0 0,-4 0 9 0,6-6-9 16,1 6 0-16,0 0 0 0,3 0 0 0,1-6 0 15,3 6-14-15,3 6-1 0,0-6 0 0,1 0 0 16,10 0-23-16,0 0-5 16,0 0-1-16,0 0 0 0,0 0-6 0,0 0-2 0,0 0 0 15,0 0 0-15,0 0-34 0,0 0-7 0,0 0-2 0,10 0-489 16,1-10-97-16</inkml:trace>
  <inkml:trace contextRef="#ctx0" brushRef="#br0" timeOffset="92021.885">28857 13937 345 0,'0'0'31'0,"0"0"-31"15,0 0 0-15,0 0 0 16,0 0 312-16,0 0 56 0,-3 0 11 0,3 0 2 0,-7-4-186 0,0 4-38 16,-4 4-7-16,0 2-2 0,-3-6-62 0,0 6-13 15,-3-3-2-15,2 7-1 16,-2-4-22-16,-1-3-4 0,-3 6 0 0,0 1-1 0,0-4-9 0,0 10-2 15,6-7 0-15,-2 1 0 0,-1 2-10 0,4-6-2 16,3 10-1-16,1-3 0 0,3-4-19 0,3 0 0 0,1 1 8 0,3 6-8 16,3-7 0-16,1 0 0 15,3 1-11-15,3-1 11 0,1 1-9 0,3-4 9 16,0 3 0-16,4 1-9 0,0-10-11 0,-1 6-1 0,1-3-1 0,3-3 0 31,-7 0-54-31,4 0-12 0,-1-3-1 0,-3 3-669 0,1 0-134 0</inkml:trace>
  <inkml:trace contextRef="#ctx0" brushRef="#br0" timeOffset="92419.301">27757 14006 1627 0,'0'0'72'0,"0"0"15"0,0 0-70 0,0 0-17 16,0 0 0-16,0 0 0 0,0 0 121 0,-7 0 21 15,-4 0 4-15,4 0 1 0,0 0-60 0,-7 0-12 16,0 0-3-16,-1 0 0 0,5 0-27 0,-4 0-5 15,-4 0-2-15,-3 0 0 0,3 6-6 0,1-6 0 16,-1 3-1-16,-3-3 0 0,-4 0-5 0,4 0-1 0,0 9 0 16,3-9 0-16,-3 7-3 0,0-7-1 15,3 3 0-15,1 3 0 0,-1-3-9 0,0-3-3 0,4 6 0 0,-3-2 0 16,2 2-9-16,5-6 0 16,-4 6 0-16,3-3 0 0,1-3 0 0,-1 0 0 0,4 0 0 0,0 0 0 15,0 0 0-15,7 0 0 16,-4 0 0-16,4 0 0 15,0 0-20-15,0 0-7 0,0 0-1 0,0 0 0 16,11 10-177-16,0-4-36 0,3-3-7 0</inkml:trace>
  <inkml:trace contextRef="#ctx0" brushRef="#br0" timeOffset="92654.143">27510 13933 2188 0,'0'0'48'0,"-7"0"11"0,0 0 1 0,-4 0 1 0,-3 4-49 0,0 2-12 16,-4-6 0-16,-3 9 0 0,3-2 78 0,-6-4 13 15,-1 6 2-15,-3 0 1 0,-1 1-41 0,5 6-8 16,-8-7-1-16,7 7-1 0,1-4-19 0,2-2-3 16,1 5-1-16,7 1 0 0,4-4-12 0,3-2-8 15,-4-1 10-15,11 7-10 0,0-7 0 0,3 1 0 16,5-1-8-16,2 7 8 0,11-7-15 0,-3 7 4 16,3-7 1-16,0-5 0 0,4 5-1 15,0-3 0-15,-1 4 0 0,1-1 0 16,0 0-98-16,-4-9-20 0,-3 0-4 0,3 0-579 15,-4 0-116-15</inkml:trace>
  <inkml:trace contextRef="#ctx0" brushRef="#br0" timeOffset="93104.928">26035 13883 2008 0,'0'0'89'0,"0"0"19"0,-7 7-87 0,-4-7-21 16,-3 0 0-16,0 6 0 0,-3-3 95 0,-5-3 14 15,1 6 3-15,0-3 1 0,-4-3-54 0,1 10-11 16,-1-4-3-16,-3-3 0 16,-1-3-10-16,1 6-3 0,-3-6 0 0,-1 0 0 0,4 4 2 0,-4 2 0 15,4-6 0-15,-1 6 0 0,5-3-8 0,2-3-2 16,-6 10 0-16,4-10 0 0,-1 6-24 0,0-3 0 16,4 3-9-16,3-3 9 0,4 4 14 0,4-4 10 15,-1 3 1-15,4-3 1 16,0 4-42-16,7-7-8 0,0 0-1 0,0 0-1 0,0 0 37 0,4 6 7 15,6-3 2-15,4 6 0 0,4 1-20 0,3-4 0 16,4-3-13-16,3 3 5 0,0 4-8 0,0-10 0 16,4 6-1-16,0-3 0 15,-4-3-42-15,4 0-8 0,-4 0-1 0,0 0-1 16,-3-9-120-16,0 3-24 0,-1-4-5 0</inkml:trace>
  <inkml:trace contextRef="#ctx0" brushRef="#br0" timeOffset="93321.427">25823 13855 633 0,'-14'0'56'0,"7"-3"-44"0,-3 3-12 0,-8-6 0 16,0 6 320-16,-3 0 63 0,-4-4 12 0,1-2 2 16,-8 12-207-16,0-2-42 0,-3-4-8 0,0 6-1 15,-1-6-60-15,-2 3-12 0,2 6-3 0,1-2 0 16,3-4-32-16,4 6-8 0,0-2 0 0,7 2-1 16,0 0-23-16,6 1 9 0,1-1-9 0,4 1 0 15,3 2 0-15,3 1 0 0,4-4-15 0,4 0 5 16,-1 7-2-16,4-6-1 0,7 8 0 0,0-8 0 15,4-1 5-15,3 7 8 0,4-7-13 0,3 7 5 16,4-7-1-16,0-6 0 0,-1 7 0 0,8-1 0 16,0 4-139-16,0-10-27 15,0 6-5-15</inkml:trace>
  <inkml:trace contextRef="#ctx0" brushRef="#br0" timeOffset="93734.808">27150 15542 2016 0,'-11'6'179'0,"-3"-2"-143"0,4 2-36 0,-1 3 0 16,0 1 80-16,4-1 10 0,0 0 2 0,4 7 0 16,-1 3-40-16,4-3-8 0,0 2-2 0,7 1 0 15,7 0-28-15,4 0-6 0,0-3 0 0,3-7-8 16,7 0 13-16,0-9-4 0,0 0-1 0,1-3 0 15,-1-3 4-15,-3-10 0 0,-4 7 0 0,0-1 0 16,-3-2 12-16,-4-4 2 0,-4 7 1 0,1-7 0 0,-8 7 20 16,1-1 4-16,3-2 1 0,-7-1 0 0,0 4-52 0,-4 6-9 15,1-7-3-15,-4 4 0 16,0-3-16-16,0 9-3 0,0 0-1 0,3 0 0 16,4 0-142-16,-7 9-29 0,4 0-5 0</inkml:trace>
  <inkml:trace contextRef="#ctx0" brushRef="#br0" timeOffset="93872.984">27845 16075 1922 0,'-11'19'85'0,"8"-10"18"0,-1 1-83 0,-3-1-20 0,-4 7 0 0,-3 3 0 16,-3 0 14-16,-1-4-2 0,-7 4 0 0</inkml:trace>
  <inkml:trace contextRef="#ctx0" brushRef="#br0" timeOffset="94264.7659">28254 15307 345 0,'0'0'31'0,"-4"3"-31"16,4-3 0-16,0 9 0 0,-3-2 479 0,3 2 89 16,-4 1 19-16,4 5 3 0,-3 4-421 0,-1 6-84 15,-3-3-17-15,0 13-3 0,4-1-37 0,-8 10-7 16,4 0-1-16,0 0-1 0,0-3-19 0,3-1 0 0,1 4 0 16,3-6 0-1,3-10-130-15,4 0-30 0,1-3-5 0,2-6-556 0,4-9-111 0</inkml:trace>
  <inkml:trace contextRef="#ctx0" brushRef="#br0" timeOffset="94490.9169">28473 15595 806 0,'-7'10'36'0,"3"-1"7"0,1 4-35 0,3-4-8 0,-4 4 0 0,-3 2 0 16,3 4 190-16,4 0 36 0,-3 6 7 0,3 0 2 16,0-3-93-16,3 3-18 0,1 0-4 0,7-6-1 15,-1-3-39-15,1-7-8 0,3-6-2 0,0-3 0 16,4 0-43-16,-1-9-9 0,1-7-2 0,0 4 0 15,-4-4-6-15,0-3-2 0,-4-6 0 0,1 6 0 16,-4 1 75-16,-3 2 14 0,-4 3 3 0,-4-2 1 16,4 5-47-16,-7-5-10 0,0 5-1 0,-4 1-1 15,-3-1-26-15,0 7-6 0,-4-6-1 0,-3 2 0 16,0 1-77-16,-4 6-16 0,8-3-4 0,-8 6-1142 16</inkml:trace>
  <inkml:trace contextRef="#ctx0" brushRef="#br0" timeOffset="96272.572">23294 15451 1612 0,'-11'-19'72'0,"11"19"14"0,0 0-69 0,0-6-17 16,-7 6 0-16,4-3 0 0,3 3 126 0,-7 3 22 15,3-3 4-15,-3 6 0 0,0 4-75 0,0 5-15 16,3 4-3-16,-3 9-1 0,4 7-42 0,-1 3-16 16,4 5 11-16,4 5-11 0,6 11 0 0,1 4 0 15,3-7 0-15,7 4-10 0,1-7 10 0,2-6 0 16,4-3 0-16,4-3 0 0,0-10 0 0,0-6 0 15,3-6 0-15,-3 0 0 0,3-13 0 0,-3-6-8 0,-1 0 8 16,5-6-8-16,-8-7 18 0,4-12 4 0,-1 0 1 16,-2-3 0-16,-8-6 15 0,0-4 3 0,0 0 1 0,-3-12 0 15,-1 6-1-15,-2 0 0 0,-1 7 0 16,-4-7 0-16,1 6-2 0,-4 4-1 0,-4-4 0 0,1-3 0 16,0 4-16-16,-4 2-3 0,0 7-1 0,3-7 0 31,1 7-113-31,-4 3-22 0,7 3-5 0,-4-3-982 0</inkml:trace>
  <inkml:trace contextRef="#ctx0" brushRef="#br0" timeOffset="97158.657">24885 15122 57 0,'0'0'0'0,"0"0"0"0,0 0 0 0,0 0 0 0,0 0 0 0,0 0 0 0,0 0 428 0,0 0 80 16,0 0 16-16,0 0 3 0,0 0-378 0,3 6-75 15,5-6-15-15,-5 3-3 0,4-3-39 0,0 0-7 16,-3 0-2-16,6 0 0 0,-3 0-8 0,4 0 0 16,0 0 0-16,-1 0 0 0,-3 0 0 0,0-3 0 15,-7 3-12-15,11 0 12 16,-4 0-53-16,-7 0-3 0,0 0-1 0,0 0 0 15,0 0-10-15,0 0-1 0,0 0-1 0,0 0 0 16,0 0 31-16,0 0 6 0,0 0 2 0,0 0 0 0,-7 3 30 0,7-3 0 0,0 0 13 0,0 0-4 16,-7 0 15-16,0 0 2 0,0 7 1 0,0-7 0 15,0 0 29-15,3 0 7 16,-3 0 1-16,7 0 0 0,0 0 12 0,-7 3 2 0,3 3 1 0,-3-3 0 16,0 3-35-16,0 1-6 0,0 2-2 0,4 0 0 15,-4 1-18-15,-1 2-4 0,5 4-1 0,-1 3 0 16,1 0-13-16,-1-4 0 0,4 11 0 0,0-5 0 15,-3 11 0-15,3-4 0 0,0 0 0 0,3 0 0 16,-3 7 0-16,4 9 0 0,-1-6 0 16,4-4 0-16,1 0 0 0,-1 4 0 0,-4-3 0 0,1 2 0 15,3 4 0-15,0-3 0 0,-4-1 0 0,4-2 0 16,0-1 0-16,0-6 0 0,1-2 0 0,2 2 0 16,1-9 34-16,3 6 4 0,3-10 1 0,1 4 0 15,7 0-39-15,-4-3 0 0,4-4 0 0,3 4-8 16,4-7-95-16,3 10-18 0,0-9-4 0</inkml:trace>
  <inkml:trace contextRef="#ctx0" brushRef="#br0" timeOffset="97842.9399">28568 15156 1422 0,'0'0'63'0,"0"0"13"0,-4 7-61 0,4-7-15 0,0 0 0 0,0 0 0 0,0 0 119 0,0 0 21 16,0 0 4-16,0 0 0 0,0 0-64 0,0 0-14 15,0 0-2-15,4 3-1 0,3 6-34 0,4-9-6 16,3 6-2-16,3-2 0 0,5-4-21 0,-1 0 0 16,3 0 0-16,1 0-8 0,0-4 8 0,-1 4 0 15,1-6 0-15,0 6 0 0,-4-3 0 0,0-3 0 16,-3 6 0-16,-4 0-8 0,0 0 8 0,0 0 0 15,-7 0 0-15,0 0 0 0,0 6 23 0,-7-6 0 16,4 3 0-16,-1 7 0 0,1-1 24 0,-4 0 5 16,0 7 0-16,3 3 1 0,-3 0-20 0,0-4-4 0,4 14-1 15,-4-1 0-15,3 6-1 0,1 1-1 0,0-1 0 16,3 13 0-16,0-3-7 0,-4 0-2 0,4-6 0 0,-3 6 0 16,3-10-4-16,0 4-1 0,-4-4 0 15,1 1 0-15,-1-1 2 0,1-5 0 0,0 5 0 0,-4-6 0 16,0 0 2-16,0-2 0 0,0 2 0 15,-4-3 0-15,0 0-4 0,-3-3-1 0,0 3 0 0,0-6 0 16,0 0-11-16,-3-4 12 16,-4 1-12-16,3-7 12 0,-3 1-34 15,0-1-6-15,0-9-2 0,0 0 0 16,-4 0-129-16,4-9-25 0,-4-7-6 0</inkml:trace>
  <inkml:trace contextRef="#ctx0" brushRef="#br0" timeOffset="98074.519">29439 15015 633 0,'21'16'56'0,"-13"-7"-44"0,2 1-12 0,1 5 0 0,3-2 288 0,0 12 56 16,-3 0 12-16,3 3 1 0,0 7-165 0,-4 3-32 16,1-1-8-16,3 7 0 0,-3 0-63 0,-4 0-12 15,3 0-2-15,-6 3-1 0,-1-3-46 0,-3 0-8 16,0 9-3-16,-7-6 0 0,0 6-6 0,-7 7-2 15,-7-7 0-15,0 4 0 0,-7 2-23 0,-8-2-5 0,-3 5-1 16,-13 7 0 0,-8 3-124-16,-7 1-24 0,-4 5-6 0</inkml:trace>
  <inkml:trace contextRef="#ctx0" brushRef="#br0" timeOffset="98440.053">24134 14981 1497 0,'0'0'32'0,"0"0"8"0,0 0 0 0,7-3 4 0,0 3-36 0,0 0-8 16,-7 0 0-16,7 9 0 0,-4-3 104 0,1 4 20 15,-1-1 3-15,1 4 1 0,-1 9-52 0,-3 0-9 16,-3 3-3-16,-1 12 0 0,1 7 12 0,-1-6 3 16,1 6 0-16,-1 15 0 0,1-2-44 0,-1 5-9 15,1 7-2-15,3 0 0 0,3 7 1 0,1 18 0 16,3-10 0-16,3-5 0 0,4-7-4 0,4-12-1 15,7-7 0-15,-1-6 0 0,8 0-20 0,0-13 0 16,0 1 0-16,7-1 0 16,3-15-147-16,0 0-33 0</inkml:trace>
  <inkml:trace contextRef="#ctx0" brushRef="#br0" timeOffset="98958.383">24666 17565 1267 0,'-17'-10'112'0,"6"10"-89"16,-3 0-23-16,-4 0 0 0,4 3 171 0,-3-3 29 15,-1 7 7-15,0-4 1 0,1 6-108 0,2 1-22 16,-2 5-4-16,3 1-1 0,0-3-29 0,3 2-5 16,8 10-2-16,-1-3 0 0,0-6-25 0,8 9-12 15,-4-6 10-15,7 0-10 0,4-1 0 0,-1-2 0 16,4-3 0-16,4 2 0 0,0-5 0 0,-1-4 0 16,1-6 0-16,0 0-10 0,-1 0 10 0,-3-6 0 0,0-4 0 0,-3 1-8 15,0 0 8-15,-1-1 0 0,-3-6 8 16,-3 7-8-16,-1-10 12 0,-3 10-1 0,0-7-1 0,0 7 0 15,-3-10-25-15,3 10-5 0,-7 2 0 0,3-2-1 32,1-1-135-32,-1 7-26 0,-3-3-6 0,7 6 0 0</inkml:trace>
  <inkml:trace contextRef="#ctx0" brushRef="#br0" timeOffset="99084.361">24994 18126 1382 0,'4'13'123'0,"-4"-13"-99"0,3 9-24 0,-3-9 0 0,4 6 115 0,-4-6 17 16,0 0 4-16,0 0 1 16,0 0-216-16,0 0-43 0,0 0-9 0</inkml:trace>
  <inkml:trace contextRef="#ctx0" brushRef="#br0" timeOffset="99289.608">25248 17192 1958 0,'0'0'87'0,"0"0"17"0,0 0-83 0,0 0-21 16,0 0 0-16,0 0 0 0,4 9 136 0,-1 7 24 16,-3-4 4-16,4 4 0 0,-1 9-69 0,1-3-15 0,-4 12-2 0,7 1-1 15,-3 12-28-15,-1-3-5 0,4 9-2 0,-3-3 0 16,3-3-18-16,-4-3-3 0,8 0-1 0,-4-6 0 16,0 3-20-16,0-10 0 0,0 3 0 15,4-5 8 1,-4-4-97-16,0-7-19 0,0 1-4 0,3-9-1134 0</inkml:trace>
  <inkml:trace contextRef="#ctx0" brushRef="#br0" timeOffset="100090.865">25464 16881 1497 0,'0'0'66'0,"0"0"14"0,0 0-64 0,0 0-16 0,0 0 0 0,0 0 0 15,0 0 127-15,10 0 21 0,-3 0 5 0,4 0 1 16,-1 0-64-16,1 0-13 0,3 0-2 0,0 0-1 15,-3 0-21-15,3 6-4 0,-4-6-1 0,5 0 0 16,-5 0-27-16,1 3-5 0,-1 4-2 0,1-7 0 16,-8 6-5-16,1-3-1 0,3 7 0 0,-4-1 0 15,1 0 4-15,0 1 1 0,-4 5 0 0,0-5 0 0,0 9-13 0,0-10 11 16,-8 7-11-16,1 3 10 0,0-10-10 0,4 0 10 16,-4 7-10-16,-4-6 10 0,4 5-10 0,-3-5 10 15,-1-7-10-15,4 6 10 0,0-3 10 0,0-2 1 16,0 2 1-16,3 0 0 0,4-6-2 0,0 0-1 15,0 0 0-15,0 0 0 0,0 0-11 0,0 0-8 16,0 0 9-16,7 3-9 0,4-3 0 0,-4 6 0 16,4-6 0-16,3 4-10 15,-4-4 22-15,8 0 4 0,-4 0 0 0,0 6 1 0,0-6-29 0,0 3-7 16,0-3-1-16,-3 0 0 0,0 6 20 0,-1-3 0 16,-3 4 0-16,0-4 0 0,-3 3 13 0,-1 0 0 0,1 4 0 15,-4-1 0-15,0 1-13 0,-4-7 11 16,1 12-11-16,-1-5 10 0,-3-1 34 0,0 1 8 15,-3-1 0-15,-1 0 1 0,0-2-32 0,1 2-6 0,-4 1-2 16,0-1 0-16,-1-3-13 0,1-3 0 0,0 4 8 0,-3-4-8 16,3 3-17-16,-1-3-7 0,1-3 0 0,4 6-1 31,-1-6-208-31,4 0-42 0</inkml:trace>
  <inkml:trace contextRef="#ctx0" brushRef="#br0" timeOffset="101724.052">26300 17486 1324 0,'0'0'118'0,"-7"10"-94"0,7-10-24 0,-4 0 0 15,4 0 147-15,0 0 25 0,0 0 4 0,0 0 2 16,0 0-80-16,0 0-16 0,0 0-3 0,0 0-1 16,0 0-43-16,0 0-9 0,0 0-2 0,0 0 0 0,0 0-24 0,0 0 0 15,0 0 0-15,0 0-692 16,7 0-135-16</inkml:trace>
  <inkml:trace contextRef="#ctx0" brushRef="#br0" timeOffset="102007.489">26935 17094 2188 0,'-15'7'97'0,"15"-7"20"0,-7 0-93 0,0 3-24 0,0-3 0 0,-3 6 0 15,6-3 56-15,-3 7 6 16,0 5 2-16,0 1 0 0,4 3-12 0,-1 9-1 0,-3-3-1 0,7 10 0 16,-4 2-38-16,8 7-12 0,-4 3 0 0,3 3 0 15,1-3 0-15,0-3 0 0,-1 10 0 0,1-7 0 16,-1 3 0-16,-3-6 0 0,4 0 0 0,-1-4 0 31,1 1-30-31,-4-3-13 0,3-10-2 0,1 3-1 16,-4-12-227-16,3-6-46 0</inkml:trace>
  <inkml:trace contextRef="#ctx0" brushRef="#br0" timeOffset="102292.295">27086 17308 576 0,'0'0'25'0,"0"0"6"16,0 0-31-16,0 0 0 0,4 9 0 0,-1 0 0 16,1 1 245-16,-1 5 43 0,1 4 9 0,7 6 2 0,-4-6-182 0,0 9-36 15,0-3-7-15,7 4-2 0,0-10-4 0,0 6-2 16,0-10 0-16,4-2 0 0,3-7-25 0,-3-3-5 15,-1 4 0-15,1-14-1 0,-4 4-11 0,7-6-3 16,-7-7 0-16,-3-3 0 0,-1 4 13 0,1-4 2 16,0 0 1-16,-8-6 0 0,1 6 6 0,-1 0 1 15,-3 3 0-15,0-2 0 0,0 8-9 0,-7-9-2 16,4 10 0-16,-8-7 0 0,4 7-9 0,-4-4-3 16,1 1 0-16,-4 2 0 0,-4 1-10 0,4 0-3 15,-4-1 0-15,4 1 0 16,0 9-60-16,0-10-12 0,3 10-2 0,1 0-1141 0</inkml:trace>
  <inkml:trace contextRef="#ctx0" brushRef="#br0" timeOffset="102763.579">28631 17135 748 0,'-10'9'67'0,"10"-9"-54"0,0 0-13 0,0 0 0 0,0 0 308 0,-4-6 60 16,1 3 11-16,-4-3 2 0,0 6-189 0,0 0-37 16,-4 0-8-16,4 6-2 0,-7-3-69 0,0-3-15 15,-4 6-2-15,4-2-1 0,-7 2-41 16,0-3-8-16,0 6-1 0,-8-2-8 0,5 2 58 0,-8 1 5 16,4-10 1-16,-1 9 0 0,-2 0-52 0,-1-2-12 15,7 2 0-15,-7 0 0 0,4 1 0 0,0-1 0 16,3 7 0-16,1-4 0 0,-1 4 0 0,4-6 0 15,3 8 0-15,4-8 0 0,0 5 0 0,3 1 0 16,4-3 0-16,0-4 0 0,4 7 0 0,-1-7 0 0,4 7 0 16,4-4 0-16,3 7 0 0,3-3 0 0,8 0 0 15,3 2 0-15,0-5 0 0,8 9 0 0,-1-10 0 0,4 4 0 16,6-6-12-16,1-1-6 16,3 7-1-16,1-4 0 0,-8-6 31 0,0 4 5 0,-3-1 2 0,3 7 0 31,-3-7-118-31,0 4-23 0,-4-4-5 0,0 1-1127 0</inkml:trace>
  <inkml:trace contextRef="#ctx0" brushRef="#br0" timeOffset="103193.789">28970 17254 1796 0,'0'0'80'0,"0"0"16"0,0 0-77 0,-3 10-19 15,-4-4 0-15,-1-3 0 0,5 6 76 0,-1-2 11 16,1 2 2-16,-4 10 1 0,3 0-35 0,1-4-7 15,3 11-2-15,0-5 0 16,3 5-58-16,1 2-12 0,3-3-3 0,0 0 0 0,7-6 53 0,0 6 10 0,0-6 3 0,4-7 0 16,-4 4-11-16,0-16-3 0,0 6 0 0,0-6 0 15,-3-6-25-15,0 0 0 16,-1-4 0-16,-3 1 0 0,0-1 46 0,0-2 4 0,-3-4 1 0,-1 1 0 16,1 2-1-16,-4-3 0 0,0-3 0 15,-4 4 0-15,1 2-19 0,-4-2-4 0,3-1-1 0,-3 3 0 16,0-2-5-16,-3 2-1 0,2-3 0 0,-2 1 0 31,-1 5-41-31,4 1-9 0,0 6-2 0,0-3 0 0,0 2-85 16,7 4-18-16,-7-6-3 0,7 6-618 0,0 0-123 0</inkml:trace>
  <inkml:trace contextRef="#ctx0" brushRef="#br0" timeOffset="104175.973">29027 17449 691 0,'0'-10'61'0,"-4"-5"-49"16,-3-1-12-16,0-3 0 0,0-3 300 0,-4-3 58 15,8 0 11-15,-4 0 3 0,0 6-182 0,0-3-36 16,3 0-7-16,1 10-2 0,-1-4-72 0,0 7-14 15,1-1-3-15,3 10-1 0,0 0-35 0,0 0-6 0,0 0-2 0,7 10 0 16,0 5-12-16,0 4 0 0,-3 0 0 0,6 9-10 16,-3 3 1-16,0 1 0 0,0 2 0 15,0 4 0 1,1-4-15-16,-1 1-2 0,-4-7-1 0,4-3 0 0,-3 3 27 0,-1-9 0 0,1-3 0 16,3 0 0-16,-4-7 0 0,1 0 0 0,-4-9 0 0,0 0 0 15,0 0 0-15,0 0 0 0,0 0 0 0,0 0 0 16,-4-9 24-16,1-7 11 0,-4 1 1 0,3 2 1 15,-3-12-8-15,0 0-1 0,0 3-1 0,0-3 0 16,0 0 2-16,3 3 1 0,1-3 0 0,-1 9 0 16,1 4-17-16,3 2-3 0,0-6-1 0,3 10 0 15,-3 6-9-15,0 0 0 0,0 0 0 0,11 6 0 16,-4 4-19-16,4 9 1 0,-4-4 0 0,0 4 0 16,0 6-52-16,-4 3-10 15,4-2-3-15,-3 2 0 0,-1 0 67 0,1 0 16 0,-4-3 0 0,0 4 0 16,-4-4 0-16,1 0 0 0,3-6 0 0,-4-1 0 15,4-2 12-15,-3-3 5 0,-1-7 2 0,4-6 0 0,0 0-31 16,0 0-5-16,-3-6-2 0,-1-4 0 0,1-9 67 16,-4 1 12-16,0-1 4 0,3-6 0 0,-3 0-52 0,-4-4-12 15,4-5 0-15,-3 6 0 0,6-1 54 0,-3 4 8 16,0 0 2-16,4 6 0 0,-1 1-64 0,1 2-8 16,3 6-4-16,0 1-1 0,-4 0 36 0,4 9 7 15,0 0 2-15,0 0 0 0,0 0-32 0,0 0 0 16,7 15 0-16,-3-5 0 0,3 9-9 0,-4-1-8 15,4 7-2-15,-3-6 0 0,-1 10 19 0,4-8 0 16,-3 1 0-16,3-3 0 0,-4 3 0 0,1-9 0 16,3 2 0-16,-3-5 0 15,-1-1-55-15,1 1-7 0,-4-10-2 0,0 0 0 0,0 0 52 0,0 0 12 16,0 0 0-16,0 0 0 0,3-10 0 0,-3 1 0 0,0-1 0 16,-3-5 0-16,-1 5 0 0,1-8 0 0,-4-1 0 15,-4-6 0-15,0 6 0 0,1 0 0 0,3-6 0 0,-4 9 0 16,4-3 28-16,0 1 9 0,3 8 2 0,1 1 0 15,-4-1-31-15,7 4-8 0,0 6 0 0,0 0 0 16,0 0 0-16,0 0 0 0,0 0 0 0,3 9 0 16,4-2-8-16,-3 12-4 0,3-4 0 0,-3-2 0 15,3 12-12 1,0-6-2-16,0 0-1 0,0 2 0 0,0-8 27 0,-4 6 0 0,4-3 0 0,-3-7 0 16,0 0-9-16,-1 1 9 0,4-1-10 0,-7-9 10 15,0 0-53-15,0 0-5 0,0 0-1 16,0 0 0-16,0 0 34 0,0 0 6 0,0 0 2 0,0-9 0 15,0-1 27-15,0 1 6 0,-3-7 0 0,3 4 1 0,-4-4-17 16,-3-3 0-16,0 4 0 0,0-4 0 0,-4 9 0 16,8-9 0-16,-1 13 0 0,-3-3 0 15,4-1 35-15,3 7 3 0,0 3 1 0,0 0 0 0,0 0-28 0,0 0-11 16,0 0 8-16,-4 3-8 0,4 7 22 16,4 5-1-16,-4 4 0 0,3-3 0 15,-3 3-68-15,4 0-13 0,-4-1-4 0,3 1 0 0,-3 3 52 0,0-3 12 16,4 0 0-16,-4 0 0 15,0-4-105-15,3-2-19 0,1 3-3 0,-4-1-1 0</inkml:trace>
  <inkml:trace contextRef="#ctx0" brushRef="#br0" timeOffset="105197.887">29753 17210 2332 0,'0'0'52'0,"0"0"10"0,-7 0 2 0,-3 0 1 0,3 0-52 0,0 7-13 16,3-4 0-16,-3 12 0 0,0-5 48 0,0 9 6 15,0 6 2-15,3 9 0 0,1 4-36 0,-1 6-6 16,1 3-2-16,-1 6 0 0,1-3-12 0,3 7 8 16,-7-4-8-16,3 0 0 0,1-9 23 0,-1 10-2 15,0-7 0-15,1-4 0 0,3-8-3 0,-4-7-1 16,4-3 0-16,0 0 0 0,0-6-17 0,0-9 0 0,0-1 0 16,4 0-9-16,-1-2 9 0,-3-7 0 15,0 0 0-15,0-7-8 0,4-2 8 0,0-7 0 0,-1-2 0 0,1-11 0 16,-4-5 0-16,0-10 0 0,3 6 0 0,-3-9 0 15,-3-3 0-15,-1-3 0 0,1-1 0 0,-1 7 0 16,-3-3 29-16,3 3 11 0,-3-6 3 0,4 9 0 16,-1 6 9-16,1-2 3 0,-4 11 0 0,7 1 0 15,-4 3-25-15,4 13-5 0,0-4-1 0,0 6 0 16,-3 4-11-16,3 6-2 0,0 0-1 0,0 0 0 16,3 6-10-16,4 13 0 0,0 6-10 0,0 4 10 15,0 8-8-15,0 7 8 0,4 0 0 0,-4 9-9 16,0 1 9-16,-3-7 0 0,3 3 0 0,-4-3 8 15,4-3-17-15,-3-10-3 0,-1 4-1 0,1-4 0 16,-1-5-206-16,1-7-41 16</inkml:trace>
  <inkml:trace contextRef="#ctx0" brushRef="#br0" timeOffset="106270.235">29923 13933 198 0,'-7'-6'8'0,"7"6"3"0,0 0-11 0,0 0 0 15,0 0 0-15,-4 6 0 0,4-6 0 0,0 0 12 0,0 0-12 0,-3-6 12 16,-5 6-12-16,5 0 0 0,3 0 9 0,-4 0-9 16,1 6 13-16,-1-6-1 0,-3 0-1 0,7 0 0 15,0 0-11-15,-3 0 0 0,-1 0 9 0,-3 0-9 16,7 0 0-16,0 0 0 0</inkml:trace>
  <inkml:trace contextRef="#ctx0" brushRef="#br0" timeOffset="107120.615">29834 13927 410 0,'0'0'18'0,"0"0"4"0,0 0-22 0,0 0 0 16,0 0 0-16,0 0 0 0,0 0 18 0,0 0-1 16,0 0 0-16,0 0 0 0,0 0-17 0,0 0 0 15,7 0 0-15,-3 0 0 0,-4 0 0 0,7-3-9 16,-3-3 9-16,-4 6 0 0,0 0 0 0,0 0-10 15,7 0 10-15,-7 0 0 0,0 0-9 0,0 0 9 16,0 0 0-16,0 0-9 0,0 0 9 0,0 0 0 16,0 0-9-16,0 0 9 0,0 0 0 0,0 0 0 15,-7-3 0-15,7 3 0 0,0 0 10 0,0 0-10 16,-11-7 12-16,0 7-12 0,1 0 35 0,10 0 0 0,0 0 0 16,0 0 0-16,-11 0-7 0,4 0 0 15,0 0-1-15,7 0 0 0,-10 0-18 0,3 0-9 0,-1 7 10 16,1-7-10-16,-3 0 8 0,10 0-8 0,0 0 0 0,-7 0 9 15,0 3-9-15,-4-3 0 0,11 0 0 0,-7 0 0 16,0 6 23-16,7-6 2 0,0 0 1 0,-7 3 0 16,7-3 30-16,-7 0 7 0,7 0 1 0,-11 6 0 15,4-6-4-15,7 0 0 0,-7 4 0 0,7-4 0 16,0 0-20-16,-10 6-4 0,3-6 0 0,7 0-1 16,0 0-13-16,0 0-2 0,0 0-1 0,-7 0 0 15,7 0-11-15,0 0-8 0,0 0 9 0,-8 6-9 16,8-6 8-16,0 0-8 0,0 0 0 0,0 0 0 15,-7 3 0-15,7-3 0 0,0 0 0 0,0 0 0 16,-7 7 28-16,7-7-1 0,0 0 0 0,0 0 0 16,0 0 0-16,0 0 0 0,0 0 0 0,0 0 0 15,0 0 28-15,0 0 5 0,0 0 2 0,0 0 0 16,-7 3-6-16,7-3 0 0,0 0-1 0,0 0 0 16,0 0-11-16,0 0-1 0,0 0-1 0,0 0 0 0,-7 0-13 15,7 0-2-15,0 0-1 0,0 0 0 0,0 0-12 16,0 0-2-16,0 0-1 0,0 0 0 0,0 0-11 0,0 0 8 15,0 0-8-15,0 0 8 0,0 0-8 0,0 0 0 16,0 0 0-16,0 0 0 0,0 0 8 0,0 0-8 16,0 0 8-16,0 0-8 0,0 0 18 0,0 0-2 15,0 0 0-15,0 0 0 0,0 0 7 0,0 0 1 16,0 0 0-16,0 0 0 0,0 0-8 0,0 0 0 16,0 0-1-16,0 0 0 0,0 0-7 0,0 0-8 15,0 0 11-15,0 0-11 0,0 0 0 0,0 0 0 16,0 0 0-16,0 0 0 0,-7 6 0 0,7-6 0 0,0 0 0 15,0 0 0-15,0 0 0 0,0 0 0 0,0 0 0 16,0 0 0-16,0 0 0 0,0 0 0 16,0 0 0-16,0 0 0 0,0 0 0 0,0 0 0 0,0 0 0 0,0 0 0 15,0 0 0-15,0 0 0 0,0 0 0 16,0 0 0-16,0 0 8 0,0 0-8 0,0 0 0 0,0 0 0 16,0 0 0-16,0 0 0 0,0 0 0 0,0 0 0 15,0 0 0-15,0 0 0 0,0 0 0 0,0 0 0 16,0 0 0-16,0 0 0 0,0 0 0 0,0 0 0 15,0 0 0-15,0 0 0 0,0 0 0 0,0 0 0 16,0 0 0-16,0 0 0 0,-3 3 0 0,3-3 0 16,0 0 0-16,0 0 0 0,0 0 0 0,0 0 0 15,0 0 0-15,0 0 0 0,0 0 0 0,-7 9-9 16,7-9-5-16,0 0-1 0,0 0 0 0,0 0 0 16,0 0-18-16,0 0-4 0,0 0-1 15,0 0-695-15,0 0-139 0</inkml:trace>
  <inkml:trace contextRef="#ctx0" brushRef="#br0" timeOffset="108170.015">29707 17386 1404 0,'-3'-9'62'0,"3"9"13"0,-4-7-60 0,1-2-15 0,-1-1 0 0,4 4 0 16,-3-3 146-16,-1-1 26 0,4 1 6 0,-3 0 1 16,3 9-71-16,3-4-15 0,-3 4-2 0,0 0-1 15,0 0-36-15,7-6-7 0,0 6-2 0,4 10 0 16,-4-1-24-16,4 7-5 0,-4 2 0 0,0 11-1 15,-4-11-7-15,1 14 0 0,-1-1-8 0,1 4 12 16,-4-1-12-16,0 4 0 0,0 3 0 0,-4-10 0 16,1 10 0-16,-4-7 0 0,3-2 0 0,-3 2 0 15,-3-6 0-15,2 7 0 0,-2-10 0 0,-1 0 0 16,1-3 27-16,-1-6-1 0,1-7 0 0,-1-3 0 16,0-6 2-16,1-6 1 0,3-3 0 0,-4-1 0 0,1-6 3 15,-1-5 1-15,4-5 0 0,0-8 0 16,3-4-17-16,-3-2-4 0,0 2-1 0,4 0 0 0,3-2-11 15,3 2 0-15,1 3 0 0,-1 7 0 0,4 0 0 0,0 3 0 16,0 0 0-16,1 12 0 0,-1-2 0 0,3 5 0 16,1 4 0-16,-1 3 0 0,1 6-10 0,0 3-4 15,3 13-1-15,0-3 0 16,-4 2-20-16,4 11-4 0,-3 5-1 0,0 1 0 0,-4 2 24 0,0-2 5 16,-4 2 1-16,-6 7 0 0,3 0 10 0,-7 3 0 15,-4-6 0-15,0-3 0 0,1-1 0 0,-1-12 8 16,4 4-8-16,-3-14 11 0,6 1-3 0,-3-3 0 15,4-7 0-15,3-6 0 0,-11-6 23 0,7-4 4 16,1 1 1-16,-1-10 0 0,1-6-12 0,-1-3-3 16,-3-7 0-16,7-9 0 0,-3 0-21 0,-1-3 9 0,-3-6-9 0,0 6 0 15,0-6 14-15,4 2-4 16,-5 4-1-16,8 3 0 0,-3 10 7 0,3-1 0 0,0 14 1 0,3-5 0 16,-3 11-17-16,0 2 0 0,4 4 8 0,0-1-8 15,-1 4 0-15,-3 6-19 0,0 0 4 0,4 6 1 31,3 7-10-31,0-4-1 0,0 10-1 0,0 6 0 16,3 10-86-16,1-1-16 0,-4 4-4 0</inkml:trace>
  <inkml:trace contextRef="#ctx0" brushRef="#br0" timeOffset="108588.974">30484 17342 1785 0,'-22'3'159'0,"15"-3"-127"16,0 6-32-16,-3-6 0 0,-1 4 80 0,-3 2 9 0,7 3 3 0,-4 1 0 15,1 8-39-15,-1-2-7 0,-3 3-2 0,7 0 0 16,3 6-26-16,1 0-6 0,-1-3 0 0,1 3-1 16,6 0-11-16,1-6 0 0,-1 6 0 0,5-12-11 15,2 2 11-15,4-5-12 0,0-1 12 0,8-3-12 16,-1-3 12-16,-4-6 0 0,4-3 8 0,1-3-8 16,-5-1 35-16,1-5 2 0,-4 5 1 0,-3-2 0 15,-1-4 21-15,-3-3 4 0,0 0 1 0,0 4 0 16,-3-1-9-16,-1 3-2 0,-3-2 0 0,0 2 0 15,0-3-31-15,-3 1-6 0,-1 5-2 0,-3-2 0 16,-3-10-2-16,3 9 0 16,-4-2 0-16,1 5 0 0,-1-9-12 0,0 10-16 0,-3 3 3 0,7-4 1 31,-3 7-119-31,-1-3-23 0,4 6-5 0</inkml:trace>
  <inkml:trace contextRef="#ctx0" brushRef="#br0" timeOffset="109040.088">30805 17718 1209 0,'-4'10'53'0,"4"-10"12"16,-3 9-52-16,3-9-13 0,-4 6 0 0,4 4 0 16,-4-7 285-16,4 10 55 0,0-13 10 0,0 0 2 0,-7 3-235 0,7-3-47 15,-3 9-10-15,3 0-1 0,0-9-44 0,0 0-15 16,0 0 9-16,0 0-9 15,0 0-116-15,0 0-29 0,0 0-6 0,0-9-898 16</inkml:trace>
  <inkml:trace contextRef="#ctx0" brushRef="#br0" timeOffset="109262.588">30999 17022 1324 0,'-7'6'59'0,"7"-6"12"0,-4 4-57 0,4-4-14 16,-4 6 0-16,1 3 0 0,3 4 231 0,-4 3 43 15,4 2 9-15,0 7 1 0,-3 0-157 0,3 4-32 16,-4 5-7-16,4 4 0 0,0 9-41 0,0 3-8 0,-3-3-2 16,3 6 0-16,3 1-21 0,1-1-4 0,-4-9 0 0,3 3-1 15,1 3-11-15,3-12 8 0,0 6-8 0,-3-16 8 32,3 6-92-32,0-5-20 0,-4-7-3 0,4-4-673 0,-3-5-134 0</inkml:trace>
  <inkml:trace contextRef="#ctx0" brushRef="#br0" timeOffset="109512.351">31447 17377 2415 0,'-11'3'107'0,"11"-3"22"0,0 0-103 15,0 0-26-15,0 0 0 0,0 0 0 0,7 6 50 16,-3 3 5-16,3 1 1 0,0 5 0 0,3-2-10 0,1 3-2 15,-1 2 0-15,8 8 0 0,0-4-25 0,-1-1-6 16,8 1-1-16,-4 4 0 0,0-8-12 0,1 7 0 16,-5-6 0-16,4 0 0 0,1 0 0 0,-5-3 0 15,1-7 0-15,-4 7 0 0,4-4 0 0,-4-2 0 16,-4-4-12-16,1 3 12 16,-1-2-67-16,-2-4-6 0,-1-3-2 0,-7 0 0 15,0 0-199-15,0 0-40 0,0 0-8 16,10-16-2-16</inkml:trace>
  <inkml:trace contextRef="#ctx0" brushRef="#br0" timeOffset="109927.397">31842 17289 2037 0,'0'0'90'0,"0"0"19"0,0 0-87 0,0 0-22 16,0 0 0-16,-7 0 0 0,0 3 101 0,0 3 16 16,0 0 3-16,-1-2 1 0,-2 5-41 0,-1 0-8 15,1 7-1-15,-1-3-1 0,-3 9-35 0,-4-1-7 16,1 5-2-16,-1 2 0 0,-3-3-13 0,0 3-2 16,-4 3-1-16,0-2 0 0,4-1-10 0,-7 6 0 15,-4-5 0-15,4-1 8 0,0 6-16 0,0-5-4 16,3 2-1-16,0-9 0 15,0 3-32-15,8-6-7 0,-1 0 0 0,4-10-1 16,0 7-171-16,7-10-33 0</inkml:trace>
  <inkml:trace contextRef="#ctx0" brushRef="#br0" timeOffset="110210.301">32008 17094 1497 0,'-4'0'133'0,"4"0"-106"0,0 0-27 0,0 0 0 16,0 0 208-16,0 0 37 0,-4 7 7 0,4-4 2 16,0 6-134-16,-7 1-28 0,7 5-4 0,-3 4-2 15,3 6-35-15,0 0-7 0,0 3-2 0,-4 16 0 16,4 0-18-16,0 0-4 0,0-3-1 0,4 3 0 0,-1 0-19 15,1 0 0-15,-1-7 0 0,5-2 0 16,-1-1-24-16,0 1-6 0,0-7-1 0,0 0 0 16,3-9-109-16,-3 6-23 0,4-6-4 0,-4-3-569 15,4 2-115-15</inkml:trace>
  <inkml:trace contextRef="#ctx0" brushRef="#br0" timeOffset="111149.095">29217 17574 2088 0,'0'0'46'16,"-3"-9"10"-16,3 2 1 0,3-2 1 0,1-4-46 0,3-2-12 0,0 5 0 0,0 1 0 15,7-7 51-15,-4 7 8 0,12-1 1 0,-5 4 1 0,1 3-27 0,3-3-6 16,0 3 0-16,0 3-1 0,1 0-5 0,-8 3-1 16,3-3 0-16,1 9 0 15,-4-3-5-15,-3 4-2 0,-1-1 0 0,-3 1 0 0,0 5-3 0,0-2-1 16,-3 3 0-16,3-1 0 0,-7-2 3 0,0 3 1 16,0 2 0-16,0 1 0 0,-7-9-14 0,3 5 0 15,1 4 0-15,-1-10-10 0,1 1 18 0,-1-4 3 16,1 4 1-16,3-10 0 0,-7 0 6 0,7 0 2 15,-7-7 0-15,0-2 0 0,3-1-7 0,-3-2-1 16,0-10 0-16,0 3 0 0,-4-9-4 0,4 3 0 16,-3-3-8-16,-1 3 12 0,4-7 1 0,0 1 0 15,3 12 0-15,4-9 0 0,4 9-4 0,0-6-1 16,3 9 0-16,3 4 0 0,4 2-8 0,0 1 0 16,4 3 0-16,0 2-11 0,3 4-1 0,4 4 0 15,-8 2 0-15,4 3 0 0,0 4-3 0,-3 2-1 0,0 4 0 16,-4 0 0-1,0 0-9-15,0 6-3 0,-3 3 0 0,-1-3 0 0,-3 0 13 0,-3 0 3 0,-4 4 0 0,0-1 0 16,-4-3 12-16,-3 3 0 0,0 0 0 0,-3-2 0 16,-1 2 23-16,-3-9 7 0,3-4 2 0,-3 1 0 15,0-4-12-15,0-5-1 0,3-4-1 0,-3-3 0 16,0-3 29-16,4-4 5 0,-4 4 2 0,-1-12 0 16,-2-1-34-16,3-3-8 0,-4 0 0 0,4-6-1 15,-4-3-11-15,8 0 10 0,-1 0-10 0,4-4 10 16,4 4-10-16,3 0 0 0,3 3 0 0,1 0 0 15,3 3 0-15,3-3 0 0,-3 6 0 0,7 3 0 16,-3-3 0-16,3 10 0 0,4-1 0 0,-4 4 0 16,0 3 0-16,0 3 0 0,4 3-9 0,-4-3 9 0,-4 10-13 15,4 2 1-15,-3 1 0 0,0 5 0 0,-4-2 1 16,0 3 1-16,-4 0 0 0,4 6 0 16,-3 0-18-16,-1-6-3 0,-6 6-1 15,3-3 0-15,0-6 32 0,0 2 0 0,-4-2 0 0,4-7 0 16,0 1 0-16,0-1 0 0,0-9 0 0,0 0 0 0,0 0 26 0,0 0 5 15,0 0 1-15,-7-6 0 0,4-3-20 0,-4-4-3 16,3-3-1-16,-3-9 0 0,0 3-8 0,0-9 8 16,3 3-8-16,-6-1 8 0,3 1 0 0,0-6 0 15,0 9 0-15,3-4 0 0,1 11-8 0,3 2 0 16,0-3 0-16,0 3 0 0,3 7 0 0,-3 0-11 16,4-1 3-16,-4 10 0 15,7 0-23-15,-7 0-4 0,10 0-1 0,1 0 0 16,0 7-48-16,-1-4-9 0,1 3-3 0,-1 3-694 0,4-6-139 15</inkml:trace>
  <inkml:trace contextRef="#ctx0" brushRef="#br0" timeOffset="121020.768">27224 14648 806 0,'0'0'72'0,"7"7"-58"0,4-4-14 0,3 6 0 15,0-3 84-15,3-2 15 0,-3 5 2 0,4-3 1 16,3 4-22-16,-3-10-5 0,3 6-1 0,4-3 0 15,-1-6-46-15,5-3-10 16,2 3-2-16,8-10 0 0,-3 4 44 0,2-4 9 0,5-6 2 0,3-3 0 16,-4-6-11-16,-3 0-3 0,-1-7 0 0,-2-2 0 15,-8-7-5-15,4 0 0 0,-8-3-1 0,1-6 0 16,0 2 0-16,-4-2 0 0,-3 0 0 0,-1-1 0 16,1-2-20-16,0-4-4 0,-11 7-1 0,3-10 0 15,1 1 18-15,-8-1 4 0,4 7 1 0,-3-4 0 16,-1 4-20-16,-3-4-4 0,0 4-1 0,-3-7 0 15,3-6-12-15,-4 12-4 0,4-2 0 0,-3 5 0 16,-1 1-8-16,4 6 10 0,-3-3-10 0,-1-3 10 0,1 12-10 16,-1-9 0-16,-6 6 0 0,3-3 0 0,-1-3 0 15,-2 3 0-15,-1 3 0 0,1 0 0 0,-4 6 0 0,0-6 0 16,-1 7 8-16,-2-4-8 0,-1-3 0 0,-3 6 0 16,3 1 0-16,-3-7 0 0,0 9 0 15,0 1 0-15,0-4 0 0,-4 10 8 0,0-3 0 0,1 9 0 16,-5-3 0-16,5 6 0 15,-1 3 0-15,-3-3-8 0,0 10 12 0,-4-7-4 0,0 7-8 0,4-1 12 16,-4 1-12-16,7 0 12 0,1-1-12 0,-5 4 10 16,1 3-10-16,4-4 10 0,-5 7-10 0,-2 0 8 15,2 0-8-15,-9 7 8 0,6-7-8 0,0 9 0 16,0 1 0-16,4-1 0 0,0 0 0 0,3 7 0 16,-3-7 0-16,3 10 0 0,1-3 0 0,2-4 0 0,-2 4 0 0,2 3 0 15,1 0-8-15,0 0 8 0,0 3 0 0,0-1 0 16,0 5 0-16,-1 2 0 0,1 6-9 0,4 1 9 15,-4-1 0-15,3 1-8 0,0-4 8 0,4 13 0 16,-4-3 0-16,4 0-8 0,4 2 8 0,-1 1 0 16,4 0 0-16,0 3 0 0,-3 7-8 0,6-1 8 15,0-3 0-15,1 3 0 0,3 1 0 0,-4-10 0 16,4 3 0-16,0 6 0 0,0 3 0 0,0 4 0 16,-3-4 0-16,-1 4 0 0,1 3 0 0,-1 18 0 15,-3 1 0-15,4-4 8 0,3 4-8 0,0-4 0 16,-4-9 12-16,4-6-3 0,-3 0-1 0,6 2 0 15,4 4 3-15,0-3 0 0,0-3 0 0,4 0 0 16,0-4-11-16,6-12 0 0,1-3 0 0,-1 0 8 0,5-6-8 16,-1-4 0-16,0 1 9 0,0 2-9 15,0-5 0-15,0-4 9 0,-3 0-9 0,7 7 0 0,-1-10 9 16,-2-3-9-16,2 3 0 0,1-6 9 0,3-1-9 0,-3-2 0 16,0-7 0-16,3 7 0 15,0-6-29-15,0-7-8 0,1 3-2 0,-1-3-1226 16</inkml:trace>
  <inkml:trace contextRef="#ctx0" brushRef="#br0" timeOffset="129096.073">6001 15530 2188 0,'-18'0'48'0,"11"-7"11"0,4 7 1 0,-1-3 1 0,4 3-49 0,-7-6-12 0,3 6 0 0,-6-3 0 16,3-4 105-16,0 7 19 0,-4 0 3 0,1-6 1 15,6 6-33-15,-7 0-7 0,1-3 0 0,-1 3-1 16,1 0-47-16,-1 3-10 0,4-3-2 0,-4 6 0 15,4-6-16-15,0 7-3 0,0-4-1 0,4 6 0 16,3-9-8-16,0 10 0 0,0-1-10 0,0 7 10 16,0 3-24-16,7 6 2 0,-4-7 0 0,11 8 0 15,-3-4-4-15,-4-1-1 0,11 1 0 16,-4-3 0-16,7 6 14 0,-10-9 2 0,6 3 1 0,-3-10 0 16,4 7 10-16,0-7 0 0,-1-6 10 0,1-3-10 0,-4-3 0 15,-3-3-16-15,-1-3 1 0,-3-10 1 0,7 3 14 0,-10-3 0 16,3 1 0-16,-7 2 0 15,3-3 0-15,-6 0 13 0,3 0-2 0,0 1-1 0,0 2 4 0,0-3 1 16,-7 10 0-16,3-7 0 0,-3 7-15 0,0-7 0 16,0 7 0-16,-3 5 0 15,-1-2-30-15,-3-3-12 0,3 6-2 0,4-4-1 16,0 7-203-16,4-3-41 0</inkml:trace>
  <inkml:trace contextRef="#ctx0" brushRef="#br0" timeOffset="129260.179">6248 15799 1602 0,'0'0'71'0,"0"0"14"0,0 0-68 0,0 0-17 0,0 0 0 0,0 0 0 15,0 0 83-15,0 0 13 0,0 0 2 0,0 0 1 32,0 0-221-32,0-9-44 0</inkml:trace>
  <inkml:trace contextRef="#ctx0" brushRef="#br0" timeOffset="129418.16">6502 15047 1440 0,'0'9'128'0,"-4"4"-103"0,8 2-25 0,-4-2 0 16,0 2 264-16,0 11 48 0,3-1 10 0,1 6 2 0,-1 4-180 16,1-1-36-16,3 13-8 0,-4-3 0 0,4 0-57 0,4 0-11 15,-4 3-3-15,4-6 0 0,-4-4-21 0,0 1-8 16,3-7 0-16,-3 1 0 0,0-7 0 0,4 0 0 15,-4-6-13-15,0-1 4 16,-3-2-120-16,3-3-24 0,0-7-5 0</inkml:trace>
  <inkml:trace contextRef="#ctx0" brushRef="#br0" timeOffset="130359.754">6618 14865 633 0,'0'0'28'0,"0"0"6"0,0-3-34 0,0-7 0 0,4 4 0 0,-1-3 0 16,-3-1 250-16,4 7 43 0,3-6 9 0,3 2 2 16,-3 1-148-16,4 3-30 0,3-3-6 0,-7 6 0 15,11 0-38-15,-8-3-7 0,1 3-2 0,3 0 0 0,0 0-58 0,-3 3-15 16,-1-3 0-16,1 6 0 0,3-6 36 15,-10 9 5-15,6-9 1 0,1 10 0 0,-8-4-24 0,-3-3-5 16,0-3-1-16,4 10 0 0,-1-1-3 0,-3-3-1 16,0 4 0-16,0-1 0 0,-3-3-8 0,-1 7 0 15,1-7 0-15,-4 7 0 0,0-7 0 0,0 3 8 16,-4 7-8-16,0-7 0 0,4 4 21 16,-10-4-1-16,6-2 0 0,4 2 0 0,-11 0 25 0,11 1 5 15,-3-4 1-15,-1-3 0 0,4 4-8 0,0-4-2 16,0-3 0-16,7 0 0 0,0 0-21 0,0 0-4 15,0 0 0-15,0 0-1 0,0 0-15 0,7 6 0 16,0-6 0-16,4 0 0 0,6 0 0 0,-3 0-12 16,4 0 12-16,0-6-10 0,-1 6 10 0,1 0 0 15,-4 0 0-15,4 0 0 0,-4-3-19 0,0 3 2 16,-3 0 0-16,3-7 0 16,-7 7-143-16,3 0-29 0,1 0-6 0,-4 7-951 0</inkml:trace>
  <inkml:trace contextRef="#ctx0" brushRef="#br0" timeOffset="131674.9229">7338 15319 1670 0,'0'0'148'0,"-7"7"-118"0,7-7-30 0,-4 3 0 16,4-3 159-16,-7 6 25 0,7-6 6 0,-7 10 1 15,7-10-70-15,-3 0-13 0,3 0-4 0,0 0 0 16,0 0-62-16,0 0-13 0,0 0-2 0,0 0-1 15,0 0-26-15,0 0 0 0,0 0 0 0,0 0 0 16,0 0-129-16,0 0-22 0,0 0-4 0</inkml:trace>
  <inkml:trace contextRef="#ctx0" brushRef="#br0" timeOffset="131889.043">7673 14909 1440 0,'0'0'64'0,"-4"6"12"0,4 3-60 0,-3 1-16 16,-1 5 0-16,4-2 0 0,0 3 272 0,-7 9 51 16,0-3 10-16,7 3 3 0,0 3-218 0,0 6-43 15,-3 4-9-15,3 6-2 0,0 0-51 0,0 0-13 16,0 0 0-16,3 3 0 0,-3-13 0 0,4 4 0 16,-4-4 0-16,3-9 0 15,4 4-22-15,-7-10-10 0,7-4-3 0,-3 4 0 16,-4-13-202-16,0-6-41 0,0 0-8 0</inkml:trace>
  <inkml:trace contextRef="#ctx0" brushRef="#br0" timeOffset="132175.658">7772 15279 230 0,'0'0'10'0,"0"0"2"0,0 0-12 0,0 0 0 0,0 0 0 0,10 3 0 16,-3 6 320-16,-3 7 62 0,3-4 12 0,4 4 2 16,-1 3-250-16,1 0-50 0,-1 6-11 0,1-6-1 15,3 6-29-15,0-6-6 0,0-4-1 0,4-2 0 16,-4 2-25-16,4-5-6 0,-1-1-1 0,1-9 0 15,-1 0 2-15,1-9 0 0,-4-1 0 0,4-5 0 0,-4-4-29 0,-3 0-5 16,-1 0-2-16,1-6 0 0,3-3 66 0,-11 0 12 16,-3 3 4-16,4 0 0 0,-4 3 0 15,0 0 0-15,-4 3 0 0,1 0 0 0,3 10-16 0,-7-7-2 16,0 7-1-16,0-1 0 16,0-2-25-16,-4 5-4 0,0-2-2 0,1 3 0 0,-4 3-6 0,0-4-8 15,3 4 11-15,0-3-11 0,1 6-10 0,-1 0-9 16,1 0-1-16,-1 6-1 15,4-3-121-15,-3 4-24 0,-1 2-5 0,4 0-905 16</inkml:trace>
  <inkml:trace contextRef="#ctx0" brushRef="#br0" timeOffset="134587.748">10255 15025 748 0,'0'0'33'0,"-3"0"7"0,3-3-32 0,0-4-8 16,0-2 0-16,-4 6 0 0,-3-4 224 0,4-2 42 16,6 0 9-16,-6-1 1 0,-4 1-142 0,3-7-29 15,4 7-5-15,0-1-2 0,-3-5-23 0,-1 5-5 16,0 1-1-16,1-10 0 0,-4 10 4 0,3-7 1 15,-3 7 0-15,-3-4 0 0,3-3-21 0,0 7-4 16,-4 0-1-16,0-7 0 0,1 6-14 0,-1 7-3 16,4-9-1-16,-3 9 0 0,3-4-13 0,0 4-2 0,-4-3-1 0,7 6 0 15,-6 0-4-15,3 0-1 0,0 0 0 0,-4 9 0 16,4-9-1-16,4 10-8 0,-5 2 12 0,1 1-4 16,0-4-8-16,4 7 0 0,-1 0 0 0,4 2 0 15,-3-5 0-15,6 6-11 0,1 6 11 0,3-6-8 16,0-4-16-1,4 4-4-15,3-3 0 0,-4-4 0 0,-3 4 28 0,4-7 0 0,3 1 0 0,0-1 0 16,-7 1 0-16,4-4 0 0,-1-6 0 0,4 3 0 16,-3-3 0-16,0 0 0 0,-1-3 0 0,-3-3 0 15,7 6 0-15,-7-3 14 0,-3-7-2 0,-1 4 0 16,5-4-12-16,-5 7 9 0,1-3-9 0,-4-3 8 0,0 2 0 16,-4 4 0-16,8-3 0 0,-4 6 0 0,-4-9-25 15,1-1-6-15,3 7-1 0,0 3 0 16,0-9 44-16,0 9 9 0,0-7 2 0,0 7 0 0,3-6-31 0,-3 6 8 15,-3-9-8-15,3 9 0 16,0 0-23-16,0 0-7 0,-4 0-2 0,4 0 0 0,0 0 32 0,0 0 0 16,-4-10 0-16,-3 10 0 0,0-3-26 0,0-3 1 15,7 6 0-15,-3 0 0 16,-8 0-41-16,8-3-8 0,-4-4-2 0,3 4 0 16,-3-3-12-16,3 0-2 0,-3 3-1 0,0-4 0 0,7-2 54 0,-7 0 10 15,4-10 3-15,-1 9 0 0,1-8 40 0,-1 2 9 16,1-3 2-16,3 3 0 0,-4 4 27 0,1-4 6 15,3 4 0-15,3-4 1 0,-3 10 6 0,0-4 1 16,0 7 0-16,0 3 0 0,0 0-28 0,0 0-4 16,0 0-2-16,0 0 0 0,7 9-12 0,0 4-2 0,0 3-1 15,0 9 0-15,0-3-19 0,0 3 0 0,-7 9 0 0,4-5-9 16,3 5 9-16,-3-6 0 0,-1-3 0 16,1 4 0-16,-8-4 0 0,4-7 0 15,4 8 0-15,-4-14 0 0,-7 4 0 0,7-7 0 0,0 1 8 0,0-4-8 16,0-6 16-16,0 0 0 0,0 0-1 0,0 0 0 15,-4-6 9-15,-3-4 1 0,0 1 1 0,0-7 0 16,0 7-26-16,0-10 8 0,-4 0-8 0,1 3 0 16,-1-6 28-16,4-3 0 0,0 0 0 0,0-3 0 15,0 9-40-15,3-6-8 0,4 6-2 0,4 4 0 16,-1 2 22-16,4-3-11 0,-3 7 11 0,7 3-8 16,-1 3-12-16,1 3-1 0,-1 0-1 0,4 9 0 15,4 0-28-15,0 1-6 0,-8 9 0 0,4-4-1 16,-3 4 7-16,3 0 2 0,-3 0 0 0,-8 3 0 0,1-3 58 15,-1-1 12-15,4 1 2 0,-3-3 1 0,-8-4-25 0,1 4 0 16,3 0 0-16,0-7 0 0,-4 1-11 0,1-7-7 16,3-3-2-16,0 0 0 0,0 0 44 0,0 0 9 15,-4 0 2-15,1-10 0 0,-1 1 11 0,1-4 2 16,-1-9 1-16,-3 4 0 16,3-11-33-16,-6 1-6 0,3-13-2 0,-7 10 0 0,0-10 18 0,3 7 3 15,0 6 1-15,1-1 0 0,-1 4-5 0,4 6-1 16,4 1 0-16,-4 11 0 0,3-2-14 0,4-1-10 15,-3 7 12-15,3 3-12 0,0 0 0 0,0 0 0 16,0 0 0-16,3 13-12 16,1 3-13-16,3 2-3 0,-4 1 0 0,4 6 0 15,0 4-16-15,0-4-4 0,4 3-1 0,-8 6 0 16,1 1-177-16,0-7-35 0</inkml:trace>
  <inkml:trace contextRef="#ctx0" brushRef="#br0" timeOffset="135029.3879">10957 14721 1728 0,'7'0'153'0,"-7"0"-122"16,-7 0-31-16,-10-4 0 0,3 4 191 0,-1-6 32 15,1 6 6-15,-3 6 2 0,-4-2-137 0,6 2-27 16,8-3-6-16,0 6-1 0,-7 1-24 0,7 5-6 16,7 4-1-16,4 6 0 15,-1 4-54-15,4-4-11 0,-3 3-3 0,10 0 0 16,14-3 11-16,-10-6 1 0,-15 6 1 0,8-6 0 0,17-10 10 0,-7 1 3 15,-7-4 0-15,-3-3 0 0,0-3 2 0,-1-3 1 16,8-6 0-16,-4-1 0 0,-11 1 10 0,4-7 12 16,4 0-2-16,-4 4-1 0,-7-4 5 0,4-3 1 15,-4 1 0-15,0 2 0 0,7-3 16 0,-7 3 3 16,-7 4 1-16,7-4 0 0,10 4-22 0,-10-1-4 0,-10 4-1 16,3-1 0-16,3 1-8 0,4-1-16 15,-7 10 4-15,-4-3 1 16,4-3-159-16,7 6-32 0,0 0-6 0</inkml:trace>
  <inkml:trace contextRef="#ctx0" brushRef="#br0" timeOffset="135184.838">11317 15172 1152 0,'-10'0'102'0,"6"0"-82"16,4 0-20-16,0 0 0 0,0 0 167 0,0 0 29 15,0 0 5-15,0 0 2 0,11-6-146 0,-11 6-29 16,-7-10-5-16,7 1-2 0,7-7-35 0,-4-3-7 15,-3-6-2-15,0-6-825 16</inkml:trace>
  <inkml:trace contextRef="#ctx0" brushRef="#br0" timeOffset="135334.949">11402 14488 460 0,'-11'0'20'0,"11"0"5"0,11 0-25 0,-4 0 0 16,-7 0 0-16,0 0 0 0,7 7 417 0,-4 2 79 15,-3 1 15-15,0 8 3 0,-3 7-337 0,-1-6-67 16,8 9-14-16,-4 7-2 0,-11 3-24 0,11 2-5 15,11 4-1-15,-4 3 0 0,-7 0-51 0,0-6-13 16,3-3 0-16,5-1 0 0,9-2 12 0,-6-10-1 16,-11 0 0-16,3-6 0 15,15 0-84-15,-11-10-17 0,-7 7-3 0,0-13-715 0,7 6-144 0</inkml:trace>
  <inkml:trace contextRef="#ctx0" brushRef="#br0" timeOffset="136018.478">11599 14175 633 0,'0'0'28'0,"0"0"6"0,7 0-34 0,-7 0 0 0,0 0 0 0,7 0 0 15,4 6 347-15,0-6 62 0,-8 3 13 0,4-3 2 16,0 0-270-16,0 10-54 15,4-10-12-15,-1 6-1 0,-2-3-44 0,-1 3-9 0,3-2-2 0,-3-4 0 16,0 6-19-16,0-3-4 0,-3 3-1 0,-1 4 0 16,4-4 0-16,-7-3-8 0,0-3 12 0,4 9-4 15,0-2 1-15,-1 2 0 0,-3-6 0 0,-3 7 0 16,-1-4-9-16,0 3 8 0,1 1-8 0,-1 5 8 16,-3-5-8-16,-3-1-16 0,3 1 4 0,0-1 1 15,-4 0 59-15,0 1 12 0,4-1 3 0,0-2 0 16,-3 2-8-16,3-3-2 0,0-3 0 0,0 4 0 0,7-7-15 15,0 0-3-15,-7 3-1 0,7-3 0 0,0 0-18 16,0 0-3-16,0 0-1 0,0 0 0 0,0 0-12 16,0 0 0-16,0 0 0 0,7 0 0 15,3 0-24-15,1 0-8 0,-1 0-2 16,4 0 0-16,-3 0 48 0,0 0 10 0,3 0 1 0,0 0 1 16,-4 0-52-16,5-3-10 0,-5-4-3 0,1 7 0 15,-1 0-133-15,1 0-26 0,-4 0-6 0</inkml:trace>
  <inkml:trace contextRef="#ctx0" brushRef="#br0" timeOffset="136286.712">12104 14677 1951 0,'0'0'86'0,"0"0"18"16,0 0-83-16,0 0-21 0,0 0 0 0,0 0 0 16,0 0 138-16,0 0 23 0,0 0 5 0,0 0 1 15,0 0-99-15,0 0-19 0,0 0-4 0,0 0-1 0,0 0-44 0,0 0-16 16,0 0 0-16,0 0-778 15,0 0-155-15</inkml:trace>
  <inkml:trace contextRef="#ctx0" brushRef="#br0" timeOffset="136530.452">12499 14445 2880 0,'0'0'64'0,"0"0"12"0,3 9 4 0,-3 7 0 0,-3-7-64 0,3 10-16 16,3 0 0-16,1 6 0 0,-4 0 47 0,4 3 6 15,-1 0 2-15,4 16 0 0,-3 0-37 0,3 0-7 16,-4 3-2-16,4 3 0 0,0-6 5 0,-3-6 1 0,3-1 0 0,-4-2 0 16,4-1-24-16,1-9-5 15,-1-3-1-15,0 0-913 0,-4-3-184 0</inkml:trace>
  <inkml:trace contextRef="#ctx0" brushRef="#br0" timeOffset="136966.8229">10280 14639 1324 0,'0'0'59'0,"0"0"12"0,0 0-57 0,0 0-14 16,11-6 0-16,-4 6 0 0,0 0 140 0,0 6 24 15,-4-6 6-15,8 9 1 0,6 1-74 0,-6-1-14 16,-11 7-3-16,4 0-1 0,6-4-31 0,-3 7-5 15,-7-3-2-15,0 2 0 0,-3-2 5 0,3-6 1 16,-4-1 0-16,-3 0 0 0,-3-2-5 0,-1-4-1 16,11-3 0-16,-7 0 0 0,-11 0-11 0,8-3-2 15,-1-4-1-15,4-2 0 0,-4 3-4 0,1-4-1 16,-4 1 0-16,3-1 0 0,1-5-6 0,-1 5 0 16,-3 1-1-16,0 0 0 0,0-1-15 0,0 1 0 0,3 6 8 15,-3-4-8-15,3-2 0 0,1 9 0 16,3-6 0-16,0 2 0 0,0-2 0 0,3 6 0 0,4 0 0 15,0 0 0-15,0 0 0 0,-4-3 0 0,4 3-10 0,0 0 10 16,0-6-8-16,0 6 8 0,0-10-8 16,0 10 8-1,8-3-32-15,-5-3 0 0,1 0-1 0,3 3-805 16,3 3-161-16</inkml:trace>
  <inkml:trace contextRef="#ctx0" brushRef="#br0" timeOffset="137407.726">9193 14561 2188 0,'0'0'195'0,"0"0"-156"15,-7 0-31-15,4-4-8 0,3 4 30 0,0 0 5 16,0 0 1-16,0 0 0 0,0 0 44 0,0 0 10 16,0 0 2-16,7 4 0 0,3-4-74 0,5 6-18 15,2-3 0-15,1 3 0 0,3 4 9 0,4-1-1 16,-1 0-8-16,12 7 12 0,-8-6-12 0,4 5-8 0,-4-2 8 0,4-4-13 16,-1 1 25-16,-2 5 4 0,-1-5 2 0,-3-1 0 15,3 1-29-15,-4-1-5 16,-6 0-2-16,3-2 0 0,0-7 18 0,1 9 0 0,-8-3 0 0,3-3 0 15,-3 4 26-15,1-4 9 0,-5-3 1 0,1 6 1 16,-4-3 5-16,-7-3 1 0,3 10 0 0,-3-4 0 16,-7 3 11-16,0 1 2 0,-7 9 1 0,0-4 0 15,-7 4-18-15,0 0-4 0,-8 6-1 0,1 3 0 16,-4 0-18-16,-3 7-4 0,-7-7-1 0,-4 13 0 16,-3-7-11-16,3-2 0 0,3 8 0 0,-2-2 8 15,6 0-8-15,-4-4 0 0,12 1 0 0,-1-7 0 16,4 0-60-16,6-3-8 0,-2 0-2 15,6 0-867-15,4-3-174 0</inkml:trace>
  <inkml:trace contextRef="#ctx0" brushRef="#br0" timeOffset="138791.251">27711 12250 1382 0,'-14'0'123'0,"7"6"-99"0,-1-6-24 0,1 0 0 0,0 0 165 0,-3 3 28 15,6-3 6-15,-6 0 1 0,-8 0-64 0,0 0-12 16,4-3-2-16,0 3-1 15,-3 0-53-15,-1 0-12 0,0-6-1 0,-3 6-1 0,0 0-17 0,0-4-3 16,-4 4-1-16,0 0 0 0,1 0-1 0,-5 0 0 16,-2 0 0-16,-5 4 0 0,1 2-8 0,3-3-1 15,-3 3-1-15,3 4 0 0,1-1-7 0,2 0-2 16,-2 1 0-16,9-1 0 0,1-3-3 0,0 4-1 16,4-4 0-16,2-3 0 0,-2 7-9 0,6-10 0 15,1 6 0-15,-5-3 0 0,8 3-13 0,0-2-5 16,7-4-1-16,0 0 0 15,0 0-145-15,0 0-30 0,7 0-6 0,8-4-584 0,2 4-118 0</inkml:trace>
  <inkml:trace contextRef="#ctx0" brushRef="#br0" timeOffset="139073.947">27450 12049 1785 0,'-18'3'159'0,"11"-3"-127"0,-4 6-32 0,-3-3 0 16,-3 7 131-16,-5-4 20 0,-2 3 4 0,-4 1 1 15,-1-1-55-15,-6 7-10 0,-4-4-3 0,4 4 0 16,0 3-37-16,-4 0-8 0,0 0-2 0,0 6 0 16,4-6-13-16,3 2-4 0,4-2 0 0,0 0 0 0,3 0 0 0,4 0-1 15,0-10 0-15,7 7 0 0,0-1-10 0,3-2-1 16,4-4-1-16,0 1 0 0,7 6-11 0,-4-1 0 16,8-2 0-16,-1 6 0 0,4-4-12 0,4 4 12 15,0-3-10-15,3 3 10 0,3-1-9 0,-3-2 9 16,8-3-8-16,-5 2 8 0,4 4 0 0,4-3 0 15,0-7 0-15,0 10-8 16,-1-10-15-16,8 10-2 0,0-9-1 0,3 5 0 0,0-5 26 0,-3-1 0 16,0 1 0-16,-4-1-857 15,4-3-169-15</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2:19.678"/>
    </inkml:context>
    <inkml:brush xml:id="br0">
      <inkml:brushProperty name="width" value="0.05292" units="cm"/>
      <inkml:brushProperty name="height" value="0.05292" units="cm"/>
      <inkml:brushProperty name="color" value="#FF0000"/>
    </inkml:brush>
  </inkml:definitions>
  <inkml:trace contextRef="#ctx0" brushRef="#br0">14570 11961 1440 0,'0'0'128'0,"0"0"-103"0,0 0-25 0,0 0 0 0,0 0 161 0,0 0 27 16,-4 0 6-16,4 0 1 0,0 0-63 0,0 0-13 15,0 0-3-15,0 0 0 0,-3-6-72 0,6 3-16 16,-3-7-2-16,7 4-1 0,0-3 5 0,0 5 1 15,7-11 0-15,1 8 0 0,2-5-31 0,4 2 0 16,1-5 0-16,2 5 0 0,8-5 0 0,-4 5 0 16,0-2 0-16,4-4 0 15,0 0-19-15,-4-2-9 0,0 8-3 0,-3-9 0 0,0 10 47 0,-1-7 10 16,1 7 2-16,-4-4 0 0,-3 1-28 0,3 2-20 16,0 1 3-16,-3 6 1 15,-4-3-104-15,0-4-20 0,-3 10-4 0,-1 0-566 16,-10 0-114-16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2:21.639"/>
    </inkml:context>
    <inkml:brush xml:id="br0">
      <inkml:brushProperty name="width" value="0.05292" units="cm"/>
      <inkml:brushProperty name="height" value="0.05292" units="cm"/>
      <inkml:brushProperty name="color" value="#FF0000"/>
    </inkml:brush>
  </inkml:definitions>
  <inkml:trace contextRef="#ctx0" brushRef="#br0">14041 12121 460 0,'0'0'41'0,"0"0"-33"16,0 0-8-16,0 0 0 0,0 0 228 0,0 0 44 15,-7 0 9-15,7 0 2 0,0 0-106 0,0 0-21 16,-4 0-4-16,-3-6 0 0,3 3-46 0,4-4-9 16,-3-2-1-16,3-1-1 0,-4 1-39 0,8 0-7 15,3-1-1-15,0-5-1 0,0 5-26 0,4-6-5 16,3 4 0-16,3-4-1 0,1-3-15 0,3 10 0 16,0-7 8-16,4 4-8 0,3-10 0 0,4 9 0 15,-4-2 0-15,4 5 0 0,-4-5 0 0,4 5 0 16,-7 1 0-16,3-1 0 0,-7 7 0 0,4-3 0 0,3-4-8 15,-3 1 8-15,-8 9 0 0,4-9-8 0,-3 9 8 0,3-7 0 16,-3 7-26-16,0-3 2 0,-8 3 0 0,1 0 0 31,-4 0-54-31,-7 0-10 0,0 0-3 0,0 0-922 0</inkml:trace>
  <inkml:trace contextRef="#ctx0" brushRef="#br0" timeOffset="278.744">14436 11901 1346 0,'0'0'60'0,"0"0"12"0,-7 0-58 0,7 0-14 0,0 0 0 0,-7 0 0 0,3 7 142 0,4-7 26 15,-7-7 4-15,7 7 2 0,-7 0-56 0,7 0-11 16,-7 0-3-16,0 7 0 0,7-7-48 0,-7 9-9 16,-4 1-3-16,1-1 0 0,-1 7-26 0,4-7-6 15,-4 10 0-15,-3 0-1 0,0 6-11 0,0 3 10 16,0-3-10-16,0 3 10 0,3 0-10 0,-3 4 0 15,0-10 0-15,0 9 0 0,0-9 0 0,3 3 0 16,1 0 0-16,-1-6 0 0,0 0-14 0,4 0 5 16,-3-4 1-16,3-2 0 15,-4 3-35-15,4 2-6 0,0-8-2 0,0 6 0 16,-4-10-25-16,8-3-4 0,-4 3-2 0,7-6 0 16,-7-6-56-16,7-10-11 0,0 4-3 0</inkml:trace>
  <inkml:trace contextRef="#ctx0" brushRef="#br0" timeOffset="504.021">14302 11898 633 0,'17'-9'56'0,"-10"9"-44"0,-7 0-12 0,7 0 0 0,0 0 221 0,0 3 43 0,-3 3 8 0,3-3 1 15,0 4-84-15,-3 2-17 0,3-3-3 0,-4 4-1 16,4 2-63-16,0 4-13 16,0 3-2-16,0 0-1 0,4 6-37 0,-4 0-7 0,4-3-1 0,-1 9-1 15,4-3-19-15,-3 1-3 0,3-1-1 0,0-3 0 16,4 0-10-16,-4-6-2 0,4 0-8 0,-1 6 12 15,1-13-12-15,-1 4 11 0,1-7-11 0,0 7 10 16,-1-7-10-16,5-5 0 0,-1 2 0 0,7-3 0 16,-7 3-169-16,4-12-30 0,0 3-5 15</inkml:trace>
  <inkml:trace contextRef="#ctx0" brushRef="#br0" timeOffset="1639.961">15046 11497 1152 0,'-7'19'51'0,"3"-10"10"0,4 1-49 0,0 5-12 0,0-2 0 0,-3 2 0 16,3 4 193-16,0 6 36 0,0 4 7 0,0 5 2 15,0-6-136-15,0 7-27 0,7 2-6 0,-4 7-1 16,1 0-24-16,0-6-4 16,-1 3-2-16,4-13 0 0,4 6-20 0,-1-5-4 0,-3-4-1 0,7-7 0 15,1 1-13-15,-1 0 0 0,-4-10-9 0,4 1 9 16,4-4-135-16,-4 0-21 0,0-6-4 16</inkml:trace>
  <inkml:trace contextRef="#ctx0" brushRef="#br0" timeOffset="2002.668">15554 11616 806 0,'0'0'72'0,"0"0"-58"15,-7 0-14-15,0 0 0 0,0 6 252 0,-4-6 48 16,1 3 10-16,-4 4 2 0,3 2-157 0,-3 7-31 16,-4-4-7-16,1 4-1 0,-1 3-52 0,-3 6-12 15,0-6-1-15,-1 6-1 0,8-6-14 0,0-4-4 16,4-2 0-16,-1 6 0 0,8-10-15 0,-1 1-3 15,0 2-1-15,4-3 0 0,4-5-13 0,3 5 0 16,0-3 0-16,4-3-10 0,-1 4 10 0,8-7-8 16,0 3 8-16,3 3-8 0,-4 0 8 0,5-2-8 15,-1 2 8-15,0-3-8 0,4 3 8 0,-4-3 0 0,0 4 0 0,0-4 0 16,0 3 0-16,0 3 0 0,1-9 0 16,-1 10 0-16,-4-1 0 0,-3 1 0 0,1-4 0 0,-1 6 0 15,0-5 0-15,-7 8 0 0,-4-2 0 0,4-4 0 16,-3 7 11-16,-1 3-3 0,-3 0 0 0,-3-1 0 15,-1-2-8-15,-3 9 0 0,-7-6 0 0,4 0 0 16,-1-3-23-16,-3-4-6 16,0-2-2-16,0-1 0 0,3-3-109 0,-3 0-23 0,3-6-4 15</inkml:trace>
  <inkml:trace contextRef="#ctx0" brushRef="#br0" timeOffset="2265.944">15759 11409 1036 0,'14'0'92'0,"-7"6"-73"15,3-2-19-15,4 2 0 0,4-3 195 0,0 6 35 16,3 1 7-16,0 5 2 0,4-5-105 0,-1 9-21 16,-2-4-4-16,2 10-1 0,-3-6-31 0,1 0-6 15,-1 0-2-15,0 6 0 0,-3 0-17 0,-1 3-4 16,1-3-1-16,-4 4 0 0,0-1 1 0,0 9 0 15,0-2 0-15,-10 3 0 0,-1 5-12 0,-3-2-3 16,-7 6 0-16,0 7 0 0,-3-1-17 0,-1-6-4 16,-3 6-1-16,0 1 0 0,0-11-11 0,0 1 0 0,-4 0 0 15,4-6-11 1,-4-4-37-16,1 1-7 0,3-7-1 0,-1-3-1230 0</inkml:trace>
  <inkml:trace contextRef="#ctx0" brushRef="#br0" timeOffset="8506.92">16655 11807 1479 0,'0'19'65'0,"0"-19"15"0,7 3-64 0,7-3-16 0,-4 7 0 0,8-4 0 15,0-3 69-15,6 0 11 0,1 0 3 0,3 0 0 16,1 0-27-16,2-3-4 0,1-4-2 0,0-2 0 16,0 6-40-16,-1-4-10 0,-3-2 0 0,1 0 0 15,-5-1 0-15,-2 1 0 0,-5 3 9 0,1-4-881 16</inkml:trace>
  <inkml:trace contextRef="#ctx0" brushRef="#br0" timeOffset="8708.917">16820 12121 1594 0,'0'0'71'0,"-7"3"14"0,7-3-68 0,-7 6-17 15,7-6 0-15,0 0 0 0,0 0 96 0,0 0 15 16,0 0 3-16,0 0 1 0,11-6-68 0,3 6-14 16,4-9-2-16,6 6-1 0,1-7-18 0,0-2-4 15,3 2-8-15,0 1 12 0,0-1-12 0,-3 1 0 16,3 0 8-16,1 5-8 15,-5-8-48-15,4 2-12 0,-3 1-2 0,3 0-537 16,-3-1-107-16</inkml:trace>
  <inkml:trace contextRef="#ctx0" brushRef="#br0" timeOffset="9060.797">17561 11773 115 0,'0'0'10'0,"0"0"-10"0,0 0 0 0,0 0 0 16,-7 0 398-16,0 0 78 15,-7 0 15-15,3 3 3 0,-3-3-263 0,-3 6-53 0,-4-3-10 0,3 4-3 16,0-4-73-16,1 9-16 0,-1-9-2 0,4 13-1 15,-4-6-42-15,1 2-9 0,3 10-2 0,3 0 0 16,0-3-20-16,4 6 0 0,0-6 0 0,7 12 0 16,0-3 0-16,7-3-12 0,0-3 12 0,7 3-12 15,-3 1-2-15,3-14-1 0,4 4 0 0,-4-7 0 16,7-9-18-16,-3 0-4 16,6 0-1-16,1-16 0 0,0 7-11 0,-8-10-3 0,-2 0 0 15,-1 1 0-15,-4-7 41 0,1 6 11 0,-1 0 0 0,-3-6 0 0,1 6 0 16,-5 3 0-16,4-2 0 0,-3-1 0 0,-4 3 23 15,3 7 2-15,1-4 1 0,-4 7 0 0,3-4 7 0,-3 10 2 16,0 0 0-16,0 0 0 0,4 4-13 0,6 2-2 16,-3 3-1-16,0 1 0 15,0 5 5-15,4-2 2 0,-4 9 0 0,4-3 0 0,-4-1-13 0,3 1-2 16,-3-3-1-16,4 3 0 16,3-10-82-16,-3 7-17 0,6-13-3 0,-3 6-694 15,4-9-138-15</inkml:trace>
  <inkml:trace contextRef="#ctx0" brushRef="#br0" timeOffset="9302.237">18337 11999 1324 0,'0'0'118'0,"0"0"-94"0,-3 6-24 0,3 6 0 16,-4-5 248-16,1 12 44 0,-4-4 10 0,0 4 2 15,3 0-200-15,-3 6-39 0,0-6-8 0,-4 9-806 16,1-9-162-16</inkml:trace>
  <inkml:trace contextRef="#ctx0" brushRef="#br0" timeOffset="9893.384">19304 11284 2419 0,'-7'0'53'0,"-4"0"11"0,1 0 3 0,-8 9 1 0,4-3-55 0,-7-3-13 16,0 13 0-16,0-6 0 0,-1 8 54 0,1-2 8 0,0 3 2 0,0 0 0 15,3 0-40-15,4-1-8 0,4 7-2 0,-1 4 0 16,4-4-14-16,3 3 0 16,4 3-9-16,4-2 9 0,3-8-11 0,4 5 11 0,-1-11-12 15,4-5 12-15,4-1-9 0,0-9 9 0,-1 0 0 0,4-9-9 31,0-7-67-31,-3-3-14 0,3-6-2 0,0-3-1 16,-3 0 42-16,0-1 9 0,-4-2 2 0,3 3 0 0,-6 3 25 0,0 3 6 0,-1-3 1 0,-3 9 0 16,4 7 8-16,-4-1 14 0,0 1-3 0,0 9-1 15,0 0 23-15,4 0 5 0,-11 0 1 0,7 15 0 16,0-2 6-16,0 3 2 0,0 3 0 0,0-1 0 16,0-2-2-16,4 3 0 0,-1 0 0 0,4-4 0 15,-3 1-88-15,3-7-17 0,4-5-4 16,-1-8-1-16,4-5-138 0,1-7-27 15,2 1-6-15,5-14 0 0,-5 4 46 0,1-12 10 0,-4 8 1 0,4-11 1 16,-4 8 58-16,0-2 11 16,-7-1 2-16,0 7 1 0,0 3 188 0,-7 0 38 0,-7 6 7 0,0 7 1 0,0-4 61 0,-7 7 12 15,4 2 3-15,-4 7 0 16,0 0-44-16,0 0-9 0,-4 7-2 0,4 8 0 0,-3-2-59 0,-1 6-12 16,0 6-2-16,1 3-1 0,6-3-23 0,-3 0-4 15,-3-3 0-15,6 12-1 0,4-8-18 0,0 8-3 16,0-6-1-16,4-3 0 0,3-3-14 0,0 3-3 15,0 1-8-15,3-8 12 0,4 1-12 0,1-9-16 16,-1-1 3-16,0-3 1 16,3-6-62-16,-2-6-12 0,6-3-2 0,-4-1-1 15,-3-9-199-15,1 1-39 0,9-23-8 0,-17 13-424 0</inkml:trace>
  <inkml:trace contextRef="#ctx0" brushRef="#br0" timeOffset="10028.791">19756 11274 1706 0,'0'0'76'0,"0"0"15"0,0 0-73 0,0 0-18 0,-4 10 0 0,4-10 0 16,4 9 93-16,-1-3 15 0,4-3 4 0,4 4 0 16,3-4-85-16,3 3-17 0,1-6-10 0,3 0 12 15,4 0-12-15,3-6 0 0,4 6 0 0,3-3 0 32,-3-4-121-32,3-2-23 0,4 0-5 0</inkml:trace>
  <inkml:trace contextRef="#ctx0" brushRef="#br0" timeOffset="10259.962">20380 10729 2109 0,'-14'12'93'0,"10"-2"20"0,-3 2-90 0,0 1-23 16,-3 5 0-16,-1 1 0 0,0 6 124 0,-3 4 20 16,4 2 4-16,-1 7 0 0,-3 6-80 0,4 3-17 15,-1 12-3-15,-3-6-1 0,0 1-32 0,0-1-7 16,-1 3 0-16,1 4-8 0,0-3 0 0,0-4-9 15,0-3-1-15,7-9 0 16,3-7-34-16,-3-9-8 0,4-9 0 0,3-13-1 16,0-3-142-16,7-16-28 0,0-2-5 0,4-14-2 15,3-8 109-15,0-4 21 0,0-10 5 0</inkml:trace>
  <inkml:trace contextRef="#ctx0" brushRef="#br0" timeOffset="10424.8799">20412 10597 1522 0,'7'-19'68'0,"0"13"13"0,0-4-65 0,-4 1-16 0,4 9 0 0,1-3 0 16,-1 3 152-16,0 3 26 0,0 3 6 0,-4 7 0 15,8 3-62-15,-1 12-13 0,1-3-2 0,0 12-1 16,3 4-67-16,0 13-14 0,0-1-2 0,0 10-1 16,-3-7 12-16,-1 7 2 0,8-1 1 0,-4 1 0 15,4-10-26-15,-4-9-11 0,0 0 8 0,3-6-8 16,-2-4-28 0,-1-5-10-16,-4-4-2 0,1-6-1 0,-4-1-103 0,-4-8-21 15,-3 2-4-15,-7-9-1 0,0-3-84 0,-3 0-17 0</inkml:trace>
  <inkml:trace contextRef="#ctx0" brushRef="#br0" timeOffset="10563.61">20542 11365 230 0,'-21'-9'20'0,"0"-10"-20"15,-4 0 0-15,1-6 0 0,-1 6 277 0,-3-6 51 16,-1 6 11-16,1-6 1 0,3 6-133 0,4 1-27 16,4 2-6-16,-1-3-1 0,7 10-85 0,4-1-18 15,0-5-3-15,4 5-1 0,3 1-34 0,7-1-6 16,3 1-2-16,8-7 0 0,3 7-12 0,4-4-2 16,7 4-1-16,-1-7 0 0,5 7-1 0,3 3 0 15,-1-4 0-15,5 10 0 0,-8-3-8 0,0 3 0 16,1-6 0-16,-8 12-1094 0</inkml:trace>
  <inkml:trace contextRef="#ctx0" brushRef="#br0" timeOffset="26205.28">16136 13695 1634 0,'0'0'72'0,"0"0"16"0,0 0-71 0,0 0-17 15,0 0 0-15,0 0 0 0,11 0 127 0,-11 0 21 16,0 0 5-16,7 6 1 0,3 4-98 0,1 5-20 15,-1-2-4-15,5 6-1 0,-1 6-5 0,0 3-1 16,0 3 0-16,0 1 0 0,0-1-9 0,0-3-3 16,0 7 0-16,0-4 0 0,-3 1-4 0,0-4-1 15,3 9 0-15,-4-2 0 0,1-1 0 0,-4 1-8 0,0 3 12 16,0-1-4-16,0-2 1 0,-3-1 0 0,-4-6 0 16,0-2 0-16,0 2-9 0,0-9 12 15,-4-4-12-15,1-5 12 0,-4-1 4 0,3 0 0 0,4-9 1 16,-7 0 0-16,-4-9 13 0,4 0 2 15,-3-1 1-15,3-15 0 0,0 3-16 0,3-9-3 0,4-7-1 0,4 1 0 32,-1-4-37-32,-3 3-8 0,0 4-2 0,4-1 0 0,-1 7 57 0,4 0 11 0,0 0 2 0,4-4 1 15,-4 4-29-15,7 3-8 0,-3-3 0 0,6-1 0 16,-3 4 0-16,1-3 0 0,2 3 0 0,1-3 0 16,-1 3 0-16,-2 6 0 0,-1 0 0 0,0 3-8 15,0-2-5-15,-4 8-1 0,-2-5 0 0,2 5 0 16,-3 7-75-16,4-3-15 0,-8-4-4 0,4 10-993 15</inkml:trace>
  <inkml:trace contextRef="#ctx0" brushRef="#br0" timeOffset="28022.078">16718 13532 1760 0,'0'0'39'0,"0"0"8"0,-7 0 1 0,0 0 1 0,4 0-39 0,-5 3-10 15,5 3 0-15,-1 4 0 0,-3-1 83 0,4 1 14 16,-1-1 3-16,1 7 1 0,3 3-65 0,0-1-14 16,3 7-2-16,4-6-1 0,4-3-19 0,0-3 0 15,-1-1 0-15,1-9 0 0,6-3 0 0,-3 0 0 16,4-9 0-16,-4-7 0 0,0-3 0 0,0 0 10 15,1-6-10-15,2 3 8 0,-6-3 1 0,-1 0 0 0,-6 6 0 0,-1 1 0 16,-3 2 1-16,-3 3 0 16,-1-2 0-16,1 5 0 0,-4 4-1 0,-4-3 0 0,1 6 0 0,-5 3 0 15,5 0-21-15,-4 3-4 0,-4 3 0 0,4 3-1 16,3 1-114 0,-3 5-22-16,4 4-5 0</inkml:trace>
  <inkml:trace contextRef="#ctx0" brushRef="#br0" timeOffset="28230.304">17346 14181 1843 0,'0'0'164'16,"0"0"-132"-16,-7 10-32 0,4-1 0 0,-5 0 151 0,1 4 23 15,-7 3 5-15,0 9 1 16,-3-6-120-16,-1 9-24 0,0 0-5 0,-3 6-1 16,0-8-146-16,7 8-28 0,0-3-7 0</inkml:trace>
  <inkml:trace contextRef="#ctx0" brushRef="#br0" timeOffset="29014.396">17844 13513 1479 0,'7'13'65'0,"-7"-13"15"0,7 6-64 0,3 3-16 0,-3 1 0 0,0-1 0 16,-3 1 94-16,3 5 16 0,3 1 3 0,1 6 1 15,0 3-65-15,-1 13-13 0,4-4-2 0,4 13-1 16,0-3-20-16,-4 0-4 0,-4-3-1 0,4-4 0 16,1-2-8-16,-5-7 0 0,-3 0 0 0,4-9 8 15,-4 6 0-15,0-9 0 0,-7-4 0 0,3-5 0 16,-3 2 37-16,0-9 7 0,0 0 2 0,0 0 0 0,-7-6 10 0,0-4 1 16,-3-2 1-16,3-7 0 15,0-6-28-15,0 0-6 0,-4-3 0 0,0-7-1 0,8 1-3 16,3-4-1-16,3 4 0 0,4-4 0 15,8-3-18-15,-1 10-9 0,-4 0 10 0,8 2-10 0,-4 4 8 0,0 6-8 16,0 1 0-16,4-1 9 0,-4 9-9 0,0 1 10 16,0 0-10-16,-3 2 10 0,-1 7-10 0,1-9 0 15,0 9-10-15,-4 0 10 16,0 0-188-16,0 6-32 0</inkml:trace>
  <inkml:trace contextRef="#ctx0" brushRef="#br0" timeOffset="30333.703">18419 13131 806 0,'0'0'72'0,"0"0"-58"0,0 0-14 0,0 0 0 15,0 0 242-15,0 0 46 0,0 0 8 0,0 0 3 16,-4 9-136-16,0-3-27 0,1 4-6 0,-1-1-1 16,4 4-69-16,0 2-15 0,-3 4-2 0,3 0-1 15,3 3-24-15,-3-3-5 0,4 0-1 0,-4-1 0 16,7 1-12-16,-7-3 0 0,4-7 0 0,-1 7 0 15,1-3-91-15,-1-4-24 16,-6-3-5-16</inkml:trace>
  <inkml:trace contextRef="#ctx0" brushRef="#br0" timeOffset="30569.502">18863 14106 1670 0,'0'0'74'0,"0"0"15"0,0 0-71 0,-3 6-18 16,-5-3 0-16,5 10 0 0,-4-4 205 0,0 1 38 15,3 2 7-15,1 4 2 0,-4 0-194 0,0 2-38 16,0 1-8-16,3 6-2 15,-3-3-150-15,0 0-31 0</inkml:trace>
  <inkml:trace contextRef="#ctx0" brushRef="#br0" timeOffset="30863.033">19304 13846 2188 0,'0'0'48'0,"0"0"11"0,0 0 1 0,0 0 1 0,0 0-49 0,0 0-12 16,0 0 0-16,0 0 0 0,0 0 45 0,0 0 7 15,7 0 0-15,0 0 1 0,4 0-53 0,-4-4 0 16,0-2-11-16,3-3 2 16,1 3-151-16,-4 2-31 15,7-11-5-15,0 2-2 0</inkml:trace>
  <inkml:trace contextRef="#ctx0" brushRef="#br0" timeOffset="30997.23">19763 13695 1497 0,'0'0'66'0,"7"0"14"0,0 6-64 0,3-6-16 15,-3 0 0-15,4 4 0 0,-4-4 104 0,4 6 16 16,-4-6 4-16,0 6 1 0,3-3-97 0,-3-3-20 16,4 0-8-16,0 0 0 0,-1 0 0 0,1 0 0 15,-1 0 0-15,-6 0-864 0</inkml:trace>
  <inkml:trace contextRef="#ctx0" brushRef="#br0" timeOffset="31612.807">20486 13240 806 0,'0'0'36'0,"0"0"7"0,0-3-35 0,7-3-8 0,-4-3 0 0,1 9 0 0,-4 0 299 0,11-4 57 0,-1 4 12 0,-3 4 3 0,4 5-235 0,-1 0-48 0,4 7-8 0,1 9-3 16,-8-3-43-16,3 9-9 0,4-2-1 0,0 8-1 16,1 4 14-16,-1-3 3 0,-4-4 1 0,4 4 0 31,0-1-57-31,-3 4-11 0,-4-3-2 0,0 0-1 0,0-4 30 0,0 1 0 0,-3-7 0 0,3-3 0 15,-7 0 0-15,0-13 0 0,3 4 0 0,-3-6 0 16,0-1 20-16,-3 0 8 0,3-9 0 0,0 0 1 16,-4-9-29-16,-3 0 0 0,4-10 0 0,-1-6 0 15,1-10 27-15,-1 4-1 0,4-10 0 0,4 3 0 16,3 4-7-16,0-4-2 0,0-3 0 0,7 10 0 16,-3-3-2-16,3 5-1 0,0-2 0 0,0 3 0 15,-4 9-5-15,5-6-1 0,-1 6 0 0,3 0 0 16,-3 4-8-16,1-4 0 0,-1 9 0 0,3 1 0 15,-3 0 0-15,0-1-9 0,-3 4 0 0,3 3 0 16,0-3-143-16,4 6-29 0,-4 0-6 16</inkml:trace>
  <inkml:trace contextRef="#ctx0" brushRef="#br0" timeOffset="32931.718">21167 12820 172 0,'0'0'16'0,"0"0"-16"0,0 0 0 0,0 0 0 0,0 0 277 0,0 0 53 0,0 0 10 0,0 0 3 16,0 0-151-16,0 0-29 0,0 0-7 0,0 0 0 15,0 0-56-15,0 10-10 0,-4-4-2 0,4 13-1 16,-3-10-38-16,3 10-7 0,0 3-2 0,0 0 0 16,0 3-20-16,3 0-5 0,4-3-1 0,-7 3 0 15,4 3-14-15,-1-3 0 0,1 4 8 0,3-11-8 16,0 7 0-16,3-9 0 0,1-3 0 0,-4 2 0 16,4-8 0-16,-4-4 0 0,3-3-8 0,-3-10 8 15,4 1 0-15,0-7 0 0,-1 4 0 0,1-13 0 16,-1 0 0-16,1 3 8 0,3-3-8 0,0-1 0 15,-3-2 9-15,-1 3-9 0,4 6 8 0,4-6-8 0,0 6 0 16,-4 7 8-16,0-4-8 0,4 7 0 16,-1-1 8-16,1 1-8 0,-1 3 0 0,-2 3 8 0,2 3-8 0,1 0 10 15,-1 3-10-15,1-3 10 0,-18 0-10 16,11 9 10-16,10-3-10 0,-3 4 10 0,-8-7-10 0,-3 3 10 16,0 4-10-16,-3-1 10 0,-4-9-2 0,0 9-8 15,0-2 12-15,3-4-4 0,11 6 12 0,-7-2 1 16,-7-7 1-16,-10 3 0 0,10-3 14 0,-11 6 2 15,-6 3 1-15,-5-9 0 0,1 7-13 0,0-4-2 16,7-3-1-16,-4 0 0 0,-3 0-1 0,-3-3 0 16,2-4 0-16,5-2 0 0,-8 3-2 0,4 3-1 15,-4-7 0-15,4 4 0 0,-4-4-19 0,1 1 8 16,-5 0-8-16,1-1 0 0,3 1 0 0,1-1 0 16,-4-5 0-16,-1 5 0 15,8-5-90-15,0 5-15 0,0 1-3 0,0-4-729 16,7-2-146-16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38:33.925"/>
    </inkml:context>
    <inkml:brush xml:id="br0">
      <inkml:brushProperty name="width" value="0.05292" units="cm"/>
      <inkml:brushProperty name="height" value="0.05292" units="cm"/>
      <inkml:brushProperty name="color" value="#FF0000"/>
    </inkml:brush>
  </inkml:definitions>
  <inkml:trace contextRef="#ctx0" brushRef="#br0">26109 9085 799 0,'0'-12'35'0,"0"12"8"16,0-3-35-16,-3 3-8 0,3-6 0 0,-4 6 0 0,-3-4 80 0,3 4 13 16,-3 0 3-16,4 0 1 0,3 0-66 0,-4 0-14 15,-3-6-2-15,0 6-1 0,4 0-1 0,-1 0 0 16,4 0 0-16,0 0 0 0,-3 0 11 0,3 0 1 16,0 0 1-16,0 0 0 0,-7-3 9 0,7 3 1 15,0 0 1-15,0 0 0 0,0 0 14 0,0 0 2 16,0 0 1-16,0 0 0 0,0 0 0 0,0 0 0 15,0 0 0-15,0 0 0 0,0 0-15 0,0 0-3 16,-4 0-1-16,1 3 0 0,-1-3-14 0,4 6-2 16,-4-2-1-16,-3-4 0 0,4 6-10 0,3-6-8 15,0 3 12-15,0 9-12 0,-4 1 0 0,4-4 0 16,4 1 0-16,-4 6 0 0,0 2 0 0,0 1 0 16,-4-3 0-16,8 3 0 0,-4 6 0 0,0-6 0 15,0 6 0-15,-4-3 0 0,4 3 8 0,-3 0-8 16,-4-6 0-16,3 6 0 0,1-3 12 0,3 3-12 0,-4-6 12 15,1-1-12-15,-4 7 13 0,7-9-4 0,-4 3-1 0,4 0 0 16,-3-4 0-16,-1 4-8 0,1 0 12 0,-5-3-4 16,5-4 2-16,-1 4 0 0,4 0 0 0,-3-4 0 15,-1-2-1-15,1-1 0 0,-1 0 0 0,1 1 0 16,-1-4 4-16,1 3 1 0,-1 1 0 0,1-4 0 16,-1-3-14-16,4-3 8 0,0 0-8 0,-3 10 0 15,3-10 8-15,0 0-8 0,0 0 0 0,0 0 0 16,-4 6 9-16,4-6-9 0,0 0 8 15,-3 3-8-15,-5 3 8 0,8-6-8 0,0 0 0 0,-3 10 8 16,3-10-8-16,-4 0 0 0,4 0 0 0,-7 9 8 16,7-9-8-16,0 0 0 0,-7 0 0 0,7 0 0 0,0 0-11 0,0 0-4 15,0 0-1-15,0 0 0 16,0 0-30-16,0 0-6 0,0 0-2 0,0 0 0 16,0 0-31-16,0 0-7 0,0 0 0 0,0 0-467 15,-7 0-93-15</inkml:trace>
  <inkml:trace contextRef="#ctx0" brushRef="#br0" timeOffset="1011.441">26003 9079 460 0,'0'0'41'0,"0"0"-33"0,0 0-8 0,0 0 0 15,0 0 152-15,0 0 29 0,0 0 6 0,0 0 1 16,0 0-108-16,0 0-22 0,0 0-4 0,-7 16-1 15,0-7-23-15,4 4-5 0,-1-4-1 0,-3 7 0 16,7 3-2-16,-3 0-1 0,-1-4 0 0,0 4 0 16,-3 6-9-16,7-6-3 15,-3 6 0-15,-1 3 0 0,1-3-1 0,-1 4-8 0,4-1 12 0,-3-3-4 16,-4 0 10-16,0-3 2 0,3 9 0 0,-6-3 0 16,2 1 0-16,1-4 0 0,4 3 0 0,-1-3 0 15,1-6 7-15,-1 6 1 0,-3-6 1 0,4 0 0 16,-4-4-29-16,3-2 0 0,4 3 0 0,-3-7 0 15,3 0 0-15,0-9-10 0,0 0 10 0,-4 10-12 16,4-10 20-16,0 0 4 0,0 0 1 0,0 0 0 16,0 6-13-16,0-6 0 0,0 0 0 0,0 0 0 15,-3 3 0-15,3-3 0 0,0 0 8 0,0 0-8 0,-7 10 0 0,7-10 0 16,0 0 0-16,0 0 0 0,0 6 0 0,0-6 0 16,0 0 0-16,0 0-10 0,0 0 10 0,0 0 0 15,0 0 8-15,0 0-8 0,0 0 0 0,0 0 0 16,0 0 0-16,0 0 0 15,0 0 0-15,0 0-8 0,0 0 8 0,0 0-8 0,0 0 8 0,0 0 0 16,0 0 8-16,0 0-8 0,0 0 0 0,7 3 0 16,-7-3 0-16,7 0 0 0,3 0 0 0,1 0 8 15,3-3-8-15,-4-7 0 16,8 4 0-16,-4-3 8 0,7-1-8 0,-3-5 0 16,-4 5 8-16,4 1-8 0,-4-1 10 0,0-5-10 0,7 2 12 0,-7 4-3 15,4-7-1-15,0 7 0 0,3-7-8 0,-7 7 12 16,-4-4-12-16,5 7 12 0,-5-4-12 0,4 1 0 15,-3 0 0-15,-1-1 8 0,-3 4-8 0,1-3 10 0,-1 5-10 16,-7 4 10-16,0 0-10 0,0 0-12 0,0 0 2 0,0 0 1 31,0 0-34-31,0 0-6 0,0 0-2 0,0 0 0 16,-4 4-13-16,1 5-2 0,-8-3-1 0,0 4 0 16,4-1 3-16,-10 7 0 0,-1-4 0 0,0 4 0 0,-3 3 37 0,0 0 8 0,0-4 2 0,-4 4 0 15,-3 0 25-15,3 0 6 0,4 3 1 0,0-4 0 16,0-5 7-16,0 3 2 0,3 2 0 0,4-2 0 15,-4-3 8-15,8-7 3 0,3 3 0 0,0-2 0 16,-1-4 1-16,8-3 0 0,0 0 0 0,0 0 0 16,0 0-18-16,4-10-3 0,7 1-1 0,3-7 0 15,0 7-14-15,7-10 0 0,4 0 8 0,-1 4-8 0,-2-7 0 16,-1 0 11-16,7 3-11 0,-3-6 10 16,-4 6-2-16,0 0 0 0,4 0 0 0,-4 1 0 0,-4 2 1 15,1 3 0-15,0-2 0 0,-4 5 0 0,-4 1 11 0,1 3 3 16,-4-4 0-16,-7 10 0 0,7-9-23 0,-7 9-12 15,0 0 2-15,0 0 0 0,0 0 10 0,0 0-8 16,0 0 8-16,0 0-8 16,0 0-22-16,0 0-4 0,-7 0-1 0,-4 6 0 0,1-3 10 0,-4 7 1 15,0-4 1-15,0 3 0 0,-1 1 23 0,1 5 0 16,-7-2-9-16,4-4 9 0,-1 7 0 0,4 3 0 16,-4-4-8-16,0-2 8 15,1 3 0-15,-1 2 0 0,4 1 0 0,4-9 0 0,-5 5 0 0,8-5 11 16,4-1-2-16,3-9 0 0,0 0-9 0,7 0 12 15,3 0-12-15,8-9 12 0,-4-1-12 0,7-5 0 0,4-4 0 16,7-6 0-16,-4 6 9 0,7-9 0 16,-3 0 0-16,3-1 0 0,1 4 3 0,-1-3 0 0,-3-3 0 0,3 2 0 15,-3 4-4-15,-4-3 0 0,4 9 0 16,-11 4 0-16,-4-4-8 0,-2 9 0 0,-5 1 9 0,-3-7-9 31,4 13-32-31,-11-3-10 0,0 6-2 0</inkml:trace>
  <inkml:trace contextRef="#ctx0" brushRef="#br0" timeOffset="2894.949">28677 9176 576 0,'0'0'51'0,"0"0"-41"0,-7-6-10 0,7 6 0 16,0 0 183-16,0 0 34 0,0 0 7 0,0 0 2 16,0 0-118-16,0 0-23 0,-7-3-5 0,7 3 0 15,0 0-45-15,0 0-9 0,0 0-2 0,0 0 0 16,0 0-7-16,0 0-1 0,11-6-1 0,-11 6 0 16,7 0 8-16,-7 0 1 0,7 0 1 0,3 0 0 0,1 0 8 15,-4 6 2-15,-7-6 0 0,7 3 0 0,4 3-2 0,-4-2 0 16,-4 2 0-16,4 3 0 15,0 1-5-15,1-1 0 0,-5 0-1 0,8 1 0 0,-8 6-11 0,8-1-3 16,-4 4 0-16,3-6 0 16,1 9-13-16,0-4 0 0,-1 1 8 0,1 0-8 0,3 6 0 0,-4-6 0 15,1 9 0-15,3-9 0 16,-3 6-22-16,-1-6-7 0,1 0-2 0,-1-4 0 0,1 4 57 0,0-3 11 16,-1-4 3-16,-3 10 0 0,4-9-13 0,3 6-3 15,-7-4 0-15,0 1 0 0,0-3-14 0,0 2-10 16,0-5 12-16,-3 5-12 0,-1-5 0 0,4-1 0 15,-7-6 0-15,4 7-12 0,-1-10 60 0,1 6 13 16,-4-6 3-16,0 0 0 0,0 0-52 0,0 0-12 16,0 0 0-16,0 0 0 0,0 0-11 0,0 0-5 15,0 0 0-15,0 0-1 0,0 0 17 0,0 0 0 0,-4-6 0 16,4 6 0 0,0-10-58-16,0 7-8 0,4-6-2 0,-1-1 0 15,-3-2-142-15,7 2-29 0,1 1-5 0,2-10-2 0</inkml:trace>
  <inkml:trace contextRef="#ctx0" brushRef="#br0" timeOffset="3359.912">29277 9214 1166 0,'0'0'52'0,"0"0"10"0,0 0-50 0,0 0-12 0,0 0 0 0,0 0 0 16,0 0 133-16,0 0 24 0,0 0 5 0,0 0 1 0,0 0-59 0,0 0-12 15,-7 0-3-15,0 6 0 0,0 4-38 0,0-7-8 16,-4 6-2-16,1 7 0 0,-1-7-13 0,4 7-4 15,0-3 0-15,0 9 0 0,0-4-9 0,-7 4-3 16,3 3 0-16,-6 0 0 0,6-6-3 0,-3 10-1 16,-4-4 0-16,4 3 0 15,0-3 0-15,0 9-8 0,0-12 12 0,3 13-4 0,1-10-8 16,3 3 10-16,-1-3-10 0,-2-6 10 0,6 6-10 0,-3-12 0 16,4 2 0-16,-1 1 8 0,4-7-8 15,-3 1 0-15,3-7 0 0,0-3 8 0,3 6-18 0,-3-6-4 16,4-6-1-16,3-3 0 0,0-1 1 0,3-9 0 15,1 4 0-15,0-4 0 0,-1-6 14 0,1 6 0 16,-1-9 0-16,1 3-9 0,-4-4 9 0,4 4 0 16,-8 3 0-16,8-3 0 0,-8 0 0 0,4 3 0 0,0-3 0 15,0 0 0-15,-3-3 0 0,-1 3 8 16,5 6-8-16,-1-6 0 0,0 6 0 0,0 0 0 16,0 10 0-16,0-7 0 0,-4 7 0 0,1-1 0 15,-1 1 0-15,1 0 0 0,-1 9 0 0,-3 0 0 0,0 0 8 0,0 0-8 16,0 0 10-16,0 0-2 0,0 0-8 0,0 0 12 15,0 0 0-15,0 9-1 0,0 0 0 0,-3 10 0 16,-1 0-11-16,-3 6 0 16,0 3 0-16,0 7 0 0,0-10 17 0,-3 9 2 0,-1-12 0 0,0 13 0 15,4-10-30-15,0 3-5 0,0 7-2 0,0-7 0 16,4 0-99-16,-1 3-20 16,4-12-4-16</inkml:trace>
  <inkml:trace contextRef="#ctx0" brushRef="#br0" timeOffset="4748.456">31919 9126 345 0,'7'0'31'0,"-7"0"-31"16,0 0 0-16,0 0 0 0,0-3 112 0,0 3 16 15,0 0 3-15,4-6 1 0,-4 3-40 0,0 3-7 16,0-7-1-16,0 7-1 0,0-3 1 0,0 3 0 16,0 0 0-16,0 0 0 0,0 0-9 0,0 0-2 15,-7-6 0-15,7 6 0 0,-4 0-9 0,4 0-3 16,-7-9 0-16,7 9 0 0,0 0-14 0,-7-4-3 15,7 4-1-15,-3-6 0 0,-4 0-8 0,7 6-2 16,0 0 0-16,0 0 0 0,0 0-5 0,0 0 0 16,0 0-1-16,0 0 0 0,0 0-6 0,0 0-1 0,0 0 0 0,0 0 0 15,0 0-1-15,0 0-1 0,0 0 0 0,0 0 0 16,0 0-5-16,0 0-1 0,0 0 0 0,3 16 0 16,8 2 4-16,3 1 0 15,-7-9 0-15,-7-4 0 0,-11-6-16 0,11 0 0 0,0 0 0 0,-3 9-10 16,3 1 10-16,0 5 0 15,3-2 0-15,4 9-8 0,-3-3 8 0,-1-7 0 0,5 13 0 0,-1-6 0 16,0 6 0-16,0-6 0 0,-4 9 0 0,4-3 0 16,-3 0 0-16,3-6 0 0,-4 10 0 0,4-11 0 15,-3 7 0-15,3 0 8 0,-3-6-8 0,3 6 0 16,-7-6 0-16,7 6 9 0,-4-6-9 0,1 0 0 16,-1 0 0-16,4 0 0 0,-3-4 0 0,3 4 0 15,-4-3 0-15,4-4 0 0,-3 4 0 0,0-7 0 16,-1 10 0-16,4-9-11 0,-3-1 11 0,-1 7-13 15,1-7 2-15,-1 7 1 0,-3-13 0 0,4 6 0 0,-4 1 10 16,0-10 0-16,0 0-9 0,0 0 9 0,0 0 0 16,0 0 0-16,0 0 0 0,0 0 0 0,0 0 0 0,0 0 0 15,-7 6 12-15,7-6-4 0,-4 0 2 0,-6-6 0 16,-1 6 0-16,0-3 0 0,4-4 2 16,-7 4 1-16,4-3 0 0,-4 3 0 0,-1-7-2 0,1 4-1 15,4-3 0-15,-4-1 0 0,-4 4-1 16,4 6 0-16,0-3 0 0,0-3 0 0,0 2 15 0,-4-2 2 15,0-3 1-15,-3 9 0 0,0-10-27 0,0 4 0 16,0 3 0-16,-1-3-11 0,-2 3 11 0,-1-7 8 16,0 4-8-16,4-4 11 0,-4 7-11 0,1-3 0 15,-1 0 0-15,4 3-11 16,7-4-28-16,0 4-5 0,0 3-2 0,3 0 0 16,4-6-144-16,7 6-29 0</inkml:trace>
  <inkml:trace contextRef="#ctx0" brushRef="#br0" timeOffset="16331.538">25146 11491 1497 0,'0'0'66'0,"-7"-3"14"0,0-4-64 0,3 4-16 16,-3-3 0-16,7 6 0 0,0 0 53 0,0 0 7 15,-3-3 2-15,3-4 0 0,3 4-17 0,-3 3-3 16,0 0-1-16,11-6 0 0,3 6-8 0,-3 0-1 16,3 0-1-16,3 6 0 0,1-3-11 0,7-3-1 15,-1 10-1-15,5-10 0 0,6 9-6 0,4-2-2 16,3-4 0-16,4-3 0 0,3 0-10 0,1 0 0 0,3 6 0 16,-1-6 0-16,5 3 0 0,-4-3 8 15,3 0-8-15,-3 0 8 0,0 0 0 0,-3 0 0 0,-1 0 0 16,0 0 0-16,-3-3-8 0,-4 6 10 0,-3-3-10 0,-7-3 10 15,0-3 0-15,-4 3 0 0,-3-4 0 0,-8 4 0 16,1-3-10-16,0-4 0 0,-8 1 0 0,-3 0 0 31,-3 2-53-31,-4-2-13 0,-4 0-2 0</inkml:trace>
  <inkml:trace contextRef="#ctx0" brushRef="#br0" timeOffset="16602.063">24843 11763 1634 0,'-18'13'36'0,"14"-13"7"0,4 0 1 0,0 0 3 0,0 0-38 0,0 0-9 16,0 0 0-16,8 6 0 15,2-6 45-15,8-6 7 0,3 6 2 0,4-3 0 0,3 3 16 0,4-6 3 16,13 6 1-16,1-10 0 0,0 10-24 0,7 0-5 16,0-3-1-16,10-3 0 0,1 6-21 0,7-10-5 15,-4 10-1-15,3-6 0 0,1-3 1 0,-1 6 0 16,-6-4 0-16,3-2 0 0,-4-1-1 0,-3 1 0 15,0 0 0-15,0-1 0 0,-10 1-6 0,-1 3-2 16,-3-4 0-16,-4 1 0 0,-3-1-9 0,-11 10 0 16,0-6 9-16,-3 3-9 15,-7-3-32-15,-4-4-12 0,-4 10-1 0,-10 0-1 16,0-9-122-16,-7-1-25 0,-7 1-5 0</inkml:trace>
  <inkml:trace contextRef="#ctx0" brushRef="#br0" timeOffset="16827.0089">25135 11569 1324 0,'0'0'118'0,"0"0"-94"0,0 0-24 0,11 0 0 15,3 6 56-15,0-6 6 0,4 0 2 0,3 0 0 16,4 3 15-16,3-3 3 0,14 10 1 0,8-4 0 16,3-3-23-16,7 7-4 0,7-4 0 0,7 3-1 15,-4 1-28-15,8 5-6 0,-4-5-1 0,4-7 0 16,-11 6-10-16,3-2-2 0,-3-4-8 0,0 3 12 15,-3-6-1-15,-8 0-1 0,1 0 0 0,-1 0 0 16,-7 0-44-16,-3 0-9 0,0 0-1 16</inkml:trace>
  <inkml:trace contextRef="#ctx0" brushRef="#br0" timeOffset="17368.136">28335 11544 1382 0,'-14'-9'123'0,"10"9"-99"0,-3 0-24 0,4 0 0 16,3 0 84-16,0 0 12 0,0 0 3 0,0 0 0 0,0 0-26 0,0 0-5 16,10 0 0-16,1 0-1 0,7 0-23 0,3 6-5 15,4-3-1-15,3 3 0 0,4-3 1 0,3 4 0 16,11-4 0-16,-4 3 0 0,4 3-39 0,0 1 0 15,7-10 0-15,-4 9 0 0,0-2 0 0,-3-4 11 16,0 3-3-16,-4-3 0 0,4 3-8 0,-7-6 10 16,7 10-10-16,-7-10 10 0,0 0-10 0,-4 0 12 15,-3 0-12-15,-1 0 12 0,-2 6-12 0,-5-6 0 16,-3-6 0-16,-3 12-11 16,-7-6-46-16,-4-6-10 0,-7 6-1 0</inkml:trace>
  <inkml:trace contextRef="#ctx0" brushRef="#br0" timeOffset="17633.685">27901 11767 1094 0,'0'0'97'0,"0"0"-77"16,7 0-20-16,4-10 0 0,-1 7 108 0,8-3 17 0,0 0 4 0,10 2 1 15,7-2-34-15,4-3-8 0,3 6 0 0,4-4-1 16,11 4-23-16,-1-3-4 0,4 6 0 0,0-3-1 15,0-4-26-15,7 7-5 0,7 0 0 0,-3-3-1 16,-1-3-8-16,1 6-2 0,-4 0 0 0,-4-6 0 16,4 3-5-16,-7 3 0 0,-3 0-1 0,-4-7 0 15,3 7-11-15,-10 0 12 0,0 0-12 0,-7 0 12 0,-1 0-12 16,-9-3 0-16,-1 3 9 0,-7-6-9 0,-3 6 0 16,-8 0-13-16,1 0 1 0,-4 0 1 15,-7 0-111-15,0 0-22 0,-11-9-5 0</inkml:trace>
  <inkml:trace contextRef="#ctx0" brushRef="#br0" timeOffset="17861.306">28430 11594 1213 0,'-3'3'26'0,"3"4"6"0,0-4 0 0,7-3 4 0,-4 9-36 0,4-3 0 16,4-3 0-16,7 4 0 0,3-1 85 0,7-3 11 15,7 3 1-15,11-2 1 0,4 2-6 0,10-3-2 0,-4 6 0 0,8-2 0 16,-4-4-33-16,-1 3-6 0,5 3-2 0,-1-9 0 15,1 10-19-15,-4-4-4 16,0-6-1-16,-4 3 0 0,-6-3 3 0,-4 0 0 0,-4 0 0 16,-3 7 0-1,-4-7-50-15,-7 0-10 0,0-7-1 0,-6 4-1 16,-1 3-29-16,-7-6-5 0,-7 3-2 0,-7 3-809 0</inkml:trace>
  <inkml:trace contextRef="#ctx0" brushRef="#br0" timeOffset="18065.385">28395 11588 1209 0,'-14'0'53'16,"14"0"12"-16,0 0-52 0,0 0-13 0,0 0 0 0,14 0 0 15,4 6 103-15,6-3 17 0,5 7 4 0,6-4 1 0,11 3-44 0,7 1-9 16,0-1-1-16,7 7-1 16,3-4-9-16,1-5-1 15,3 8-1-15,-4-5 0 0,4-1-39 0,-3 1-7 0,-4-1-1 0,7 0-1 0,0 1-11 0,0-1-11 16,-4 1 3-16,4-4 0 15,-3-3-121-15,10 3-24 0</inkml:trace>
  <inkml:trace contextRef="#ctx0" brushRef="#br0" timeOffset="33971.024">25996 7678 864 0,'-10'18'38'0,"3"-11"8"0,3 2-37 0,4 0-9 16,0 1 0-16,0-1 0 0,4 1 43 0,-1-1 6 0,4 0 2 0,0-2 0 15,0-4 24-15,4 6 5 0,6-2 0 0,-2 2 1 16,6-3 2-16,-4-3 0 0,12 7 0 0,-5-4 0 16,5-3-41-16,2 7-8 0,1-10-2 0,3 9 0 15,1-9-3-15,6 0-1 0,0-3 0 0,4-3 0 16,-4-4-9-16,8 1-3 0,-1-4 0 0,4-2 0 15,4-4-2-15,-1 0-1 0,-3-3 0 0,0-6 0 16,0 0-2-16,0 2-1 0,0-2 0 0,-4 0 0 16,0-7 2-16,-3 7 0 0,0-3 0 0,-7 3 0 15,-4-7 12-15,0 7 4 0,-3-7 0 0,-4-2 0 0,-3 9 2 16,-4-7 1-16,-3 7 0 0,-4-3 0 16,0-7-31-16,-3 3 0 0,-8-2 0 0,1 2-10 0,-8-2 19 0,1-7 4 15,3 9 1-15,-7-2 0 16,-4-7-14-16,1 0 8 0,-8 6-8 0,4-3 0 0,-7 4 13 0,-4 9-3 15,0-7-1-15,-7 10 0 0,-3-3 2 0,-4 3 0 16,1 12 0-16,-8-3 0 0,-4 1-11 0,1 5 0 16,-4 7 0-16,0-3 8 0,0 6-8 0,4 0 0 15,-8 0 0-15,8 6 0 0,0 4 0 0,3-1 0 16,0 10 0-16,4-10 8 0,-1 7-8 0,4 3 0 16,1 0 0-16,2-1 0 0,-2 8 0 0,2 2 0 15,-3 3 0-15,8 0 0 0,-8 4 0 0,7-1 8 16,-3 10-8-16,0 0 0 0,6 0 0 0,1 3 8 15,-4 6-8-15,1-5 0 0,2 11 0 0,5-6 0 16,-5 1 0-16,12-1 0 0,-1 3 0 0,4-5 0 0,0-7 0 0,7-7 0 16,3 1 0-16,1-4 0 0,6 4 0 0,4-13 0 31,1 3-80-31,13-3-8 0,3-6-1 0</inkml:trace>
  <inkml:trace contextRef="#ctx0" brushRef="#br0" timeOffset="34776.847">27615 8998 633 0,'-21'12'28'0,"14"-6"6"0,0 4-34 0,0-1 0 0,0 1 0 0,4-1 0 15,-1 1 140-15,4-10 22 0,0 0 4 0,7 9 1 16,0 7-61-16,11-7-12 0,-1 0-2 0,8 1-1 16,7-1-55-16,3 7-10 0,4-7-2 0,0 1-1 15,3-1-11-15,4 1-3 0,3-4 0 0,1-3 0 0,6 3 19 0,1-6 4 16,3 0 1-16,0-9 0 0,7 3-17 0,-4-4-3 16,-3-9-1-16,7-6 0 15,0 3 11-15,0-9 1 0,-3 3 1 0,3-7 0 0,-11-2 1 0,-3-1 0 16,-7-3 0-16,-7 4 0 0,-11 2-11 15,-3 1-3-15,-4 2 0 0,-7-2 0 0,-4-1 33 0,-6 1 7 16,-4 2 0-16,-4-2 1 0,-6-7-22 0,-4 3-5 16,-4-5-1-16,-3 5 0 0,-11-6-3 0,-3 10-1 15,-4-1 0-15,-3 4 0 0,-8-1-2 0,-3 10-1 16,-6-9 0-16,2 12 0 0,-3 0-6 0,0 1-2 16,-7 8 0-16,4 1 0 0,-4 3 0 0,3 2 0 15,1 8 0-15,6-4 0 0,4 6-10 0,0 3 0 16,4 1 9-16,3 8-9 0,0-2 0 0,4 3 0 0,0 0 0 15,-4 6 0-15,7-6 0 0,-3 9 0 0,6 6 0 16,-3 1 0-16,8 2-9 0,2 7 9 0,5 10-10 16,-1 2 10-16,0 4-10 0,4 2 10 15,0 11-10-15,3-1 10 0,4 0 0 0,4-3-9 0,-1 3 9 16,8-9 0-16,3-4 0 0,7-5-8 16,3-7 8-16,8 0 0 15,7-7-36-15,10-8-1 0,4-1-1 0,14-12-1039 0</inkml:trace>
  <inkml:trace contextRef="#ctx0" brushRef="#br0" timeOffset="35514.748">30547 7411 403 0,'-14'9'36'0,"-4"1"-36"0,-3-1 0 0,3 7 0 15,1-7 163-15,-1 10 25 0,8 0 6 0,-4-3 1 16,3 2-115-16,7 1-22 0,4-3-5 0,4 3-1 16,-4-4 4-16,11 4 0 0,3 0 0 0,7 0 0 15,0 0-7-15,4 6-1 0,6-6 0 0,1-4 0 16,0 1-9-16,7-4-3 0,7 7 0 0,3-9 0 15,4-4-12-15,3 3-4 0,1 1 0 0,6-4 0 16,-3-6 4-16,7-6 0 0,4 3 0 0,-4-7 0 16,7-2-4-16,0 2 0 0,4-9 0 0,-8 1 0 15,1 2-20-15,-4-6 0 0,0-3 0 0,0 0 0 16,-7-3 0-16,-4 3 11 0,-6-10-11 0,-5 4 12 16,-2-1 2-16,-8 4 1 0,-3-10 0 0,-4 4 0 0,-3-10 1 15,-4 6 0-15,0-5 0 0,-7-1 0 16,4-3-8-16,-4-4-8 0,-3-2 11 0,-1 6-11 0,-3-3 8 0,0 3-8 15,0 3 0-15,0-3 0 0,-7 6 23 0,0 4-3 16,0-1 0-16,-7 3 0 0,-3 1-11 0,-4 6-9 16,-8 3 12-16,-6-4-12 0,-4 11 17 0,-6-8-3 15,-15 1-1-15,-4 7 0 0,-3 5-5 0,0-3-8 16,-3 7 11-16,-4 0-11 0,3-1 14 0,-6 4-4 16,3 6-1-16,0 0 0 0,3 0-9 0,4 0 0 15,4 6 0-15,-1-3-11 0,8 7 11 0,-4-4 0 16,0 3 8-16,0 10-8 0,4-3 0 0,-8 3 0 15,-3 9-10-15,0-3 10 0,8 3 0 0,-5 0 0 0,-3 7 0 0,0 6 0 16,-3-1 0-16,3 11 8 0,-7 2-8 0,3 0 9 16,4 1 15-16,11-1 2 0,-1-6 1 0,12 6 0 15,2 1-14-15,12-1-2 16,2 0-1-16,15-6 0 0,4 13-10 0,6-7 0 0,8-6 0 0,10 6-11 16,7-2 11-16,8-4 0 0,9 0 0 0,5-3 0 31,-1-1-28-31,8-2-9 0,3-9-3 0</inkml:trace>
  <inkml:trace contextRef="#ctx0" brushRef="#br0" timeOffset="66420.361">20140 17863 979 0,'0'0'87'0,"0"0"-70"0,0 0-17 0,0 0 0 0,0 0 183 0,0 0 33 16,0 0 6-16,0 0 2 0,0 0-90 0,0 0-18 16,7 0-3-16,-7 0-1 0,7-4-50 0,4 4-10 15,6 4-3-15,1-4 0 0,7 9-27 0,-1-3-6 16,1 10 0-16,3-4-1 0,1 4 23 0,-1 3 5 15,0 0 1-15,0 0 0 16,4-4-29-16,-4 4-6 0,0-9-1 0,4-1 0 0,0-9 4 0,0 0 0 16,-1-3 0-16,1-7 0 0,0-5-21 0,3-10-4 15,1 6-1-15,-1-9 0 0,4-1 14 0,-1 4 0 16,1 0-10-16,7 3 10 0,0 0-8 0,10 3 8 16,1 10-10-16,3 0 10 0,-4-7-8 0,1 13 8 15,3-3 0-15,-4 6-9 0,-7 6 9 0,8-3 0 0,13 10 0 16,-6-1 0-16,-1-6 0 0,-6 4 0 0,-1-1 0 0,1-6 0 15,3 4 0-15,3-7 0 0,-10 0 0 0,18 0 0 16,3-7 0-16,0 7 0 0,-4-9 0 0,-2 6 0 16,-1-13 0-16,7 7 0 0,3-1 0 0,4 4 0 15,-10-3 0-15,7 5 0 0,-1-2 0 0,1 6 0 16,-8-9 0-16,8 9 0 0,-4 9 0 0,0 1 0 16,-7-4 0-16,0 3 0 0,0 1 0 0,-3-4 8 15,3-3-8-15,0 3 0 0,-4-3 0 0,8-3 0 16,3-3 0-16,0-3 0 0,0-3 0 0,4-10-8 15,6 3 8-15,1-6 0 0,7 0 0 0,-1 0 0 16,1-3 0-16,3 10 0 0,4-4 0 0,3 9 8 16,-6 1-8-16,-1 0 0 0,0 9 0 0,0 0 0 0,1 0 0 15,-1 9 0-15,-3 0 0 0,-4 7 0 16,-3-3 0-16,6 8 0 0,-3-2 0 0,1 3 0 0,-5-6 0 16,1 3 19-16,-7-4-3 0,3-5-1 0,3-7 26 0,-20 3 6 15,6-6 1-15,1 7 0 0,-4-7-20 0,4-7-4 16,3 7-1-16,0 0 0 0,-4 7-3 0,15-4-1 15,-7 3 0-15,-11-3-882 16,-11 13-176-16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3:28.804"/>
    </inkml:context>
    <inkml:brush xml:id="br0">
      <inkml:brushProperty name="width" value="0.05292" units="cm"/>
      <inkml:brushProperty name="height" value="0.05292" units="cm"/>
      <inkml:brushProperty name="color" value="#FF0000"/>
    </inkml:brush>
  </inkml:definitions>
  <inkml:trace contextRef="#ctx0" brushRef="#br0">26367 5928 403 0,'0'0'36'0,"0"0"-36"0,0 0 0 0,0 0 0 16,0 0 140-16,0 0 20 0,0 0 5 0,0 0 1 15,0 0-100-15,0 0-20 0,10 3-4 0,4 3-1 16,0-3-7-16,1 4-2 0,-1-4 0 0,3 9 0 16,1-9 7-16,3 7 1 0,-7-1 0 0,0-3 0 15,4-2-16-15,0 5-4 0,6-3 0 0,1-6 0 16,3 7 4-16,4-7 1 0,0-7 0 0,3-2 0 15,-3-1-3-15,7-5-1 0,-1-13 0 0,5 2 0 16,-1-2-10-16,4 0-3 0,3-6 0 0,1 5 0 16,-1-5 3-16,-3-1 0 0,-4 1 0 0,-6 2 0 0,-5 1 17 15,-3 3 3-15,-3 3 1 0,-7-13 0 16,3 10 24-16,-3-7 4 0,-1-2 2 0,-3-4 0 16,-3-3-6-16,-4 7 0 0,4-7-1 0,-8 0 0 0,-3-10-45 0,-3 1-10 15,-4 0 0-15,-1-1 0 16,-6-2 8-16,0-4 3 0,0 4 0 0,-7 3 0 0,3 6-11 0,-6 3 12 15,-1 3-12-15,-3 3 12 0,3 13 8 0,-7-3 3 16,4 9 0-16,-4 10 0 0,-3 3 13 0,0-4 2 16,-1 20 1-16,-2-10 0 0,-1 15-23 0,4-12-4 15,-4 13 0-15,-4 3-1 0,8 0-11 0,-7-4 0 16,0 4 0-16,3 6 0 0,0-15 0 0,4 15 0 16,-4-3 0-16,7-7 0 0,-3 14 0 0,7-11 0 15,-4 17 0-15,7-7 0 0,0 7-9 0,4 9 9 16,-3-7-12-16,6 13 12 0,-7 4-11 0,4 2 11 0,0 7-10 0,7-13 10 15,0 3-9-15,0-6 9 16,3 7-8-16,0-1 8 0,1 0 0 0,6 1 0 0,1 5 0 0,6 16 0 16,1-15-9-16,10-4 9 0,0-5-10 0,7-4 10 15,0-10-22-15,4-2 2 16,3-1 0-16,4-6 0 0,0-2 30 0,7-1 6 0,-4-7 2 0,7-5 0 31,1 3-130-31,2-7-25 0,5-3-6 0</inkml:trace>
  <inkml:trace contextRef="#ctx0" brushRef="#br0" timeOffset="14984.031">25890 8035 345 0,'0'0'31'0,"0"0"-31"16,0 0 0-16,0 0 0 0,0 0 84 0,0 0 10 15,0 0 2-15,0 0 1 0,0 0-27 0,-3-6-6 16,3 3 0-16,-4-4-1 0,4-2-12 0,0-1-3 16,-3 1 0-16,-1 0 0 0,1-7 16 0,-1 7 2 15,-3-4 1-15,0-3 0 0,-3 7-19 0,2 0-4 16,-2-1-1-16,3 1 0 0,-4-1 6 0,-3-5 2 15,4 5 0-15,-5 1 0 0,1-1-8 0,0 1-2 16,-3-7 0-16,2 7 0 0,-2 0-24 16,-4 2-5-16,-1-2 0 0,-2-1-1 0,-1 1-3 0,0 6 0 15,1-3 0-15,-1-1 0 0,-3 7 3 0,10 7 0 16,-7-1 0-16,4 3 0 0,0-6 10 0,-4 7 3 0,4-1 0 16,0 7 0-16,0-7-24 0,-4 7-18 15,1-3 3-15,2-4 1 0,5 7 14 0,-1 2 0 0,0-2 0 16,1-3-9-16,-1 12 9 0,4-6 0 0,-7-1 0 0,0 14-8 15,0-10 8-15,-1 12 0 0,1-6 0 0,-3 7 0 16,2-1 0-16,1 10-8 0,4-6 8 0,-1 6-8 16,0-10 8-16,4 4 0 0,-3-4 0 0,9 4-8 15,1-3 8-15,4-7 0 0,-1 3 0 0,4-3 0 16,7 1 0-16,-3-4 0 0,3 0 0 0,-3-3-8 16,6 3 8-16,-3 3 0 0,0-3-9 0,0 0 9 15,0-3 0-15,0 3 0 0,4 0 0 0,0-6 0 16,3 6 0-16,-4-6 0 0,4 0 0 0,4 0 0 15,0-4 0-15,-4-5 0 0,7-1 0 0,0 7 0 16,0-7 0-16,4-6 0 0,0-3-9 0,-1 0 9 0,1 0 0 16,0-3 0-16,6-3 8 0,1 3-8 15,4-3 9-15,-5-4-9 0,1 10 8 0,0-9-8 0,-4-1 0 0,7 1 8 16,-3 3-8-16,3-4 0 16,-3 1 12-16,0-7-4 0,0 7 0 0,-4-4 0 0,4-2 5 0,-4 5 1 15,0-6 0-15,0-2 0 0,-3 5-5 0,3-3-1 16,0-2 0-16,1-7 0 0,2 6 0 0,-6 0 0 15,-7-6 0-15,3 9 0 0,-4-6 0 0,1-3 0 16,0 6 0-16,-4-6 0 0,-4 0 0 0,5 3 0 16,-1 3 0-16,-7-3 0 0,0 0 3 0,0-3 0 15,-4 0 0-15,1 6 0 0,-11-6 11 0,3 3 2 16,-3-3 1-16,0 7 0 0,0-8-2 0,-3 8-1 0,-1-1 0 16,0 0 0-16,1-3-2 0,3 10-1 0,-4-4 0 0,1 3 0 15,-1 1 5-15,0 2 2 0,1 1 0 0,-4 0 0 16,0 5-7-16,-4-2-2 0,4-3 0 0,0 9 0 15,-4-10-9-15,0 10-8 0,1-6 9 0,-1 3-9 16,-3-3 0-16,0 2 0 0,0-2 0 0,-1-3 0 16,1-1-24-16,-3 7 0 15,2-3-1-15,5-3 0 16,-1 2-136-16,4 7-27 0</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5:06.617"/>
    </inkml:context>
    <inkml:brush xml:id="br0">
      <inkml:brushProperty name="width" value="0.05292" units="cm"/>
      <inkml:brushProperty name="height" value="0.05292" units="cm"/>
      <inkml:brushProperty name="color" value="#FF0000"/>
    </inkml:brush>
  </inkml:definitions>
  <inkml:trace contextRef="#ctx0" brushRef="#br0">26691 1942 1094 0,'0'0'97'15,"0"-3"-77"-15,-3-13-20 0,-1 13 0 16,1-3 236-16,3-4 44 0,-7 4 9 0,7 6 2 15,0 0-142-15,0 0-28 0,0 0-5 0,0 0-2 0,-4 0-44 0,4 0-9 16,0 0-1-16,0 0-1 16,0 0-22-16,0 0-4 0,0 0-1 0,7 6 0 15,0 4-32-15,0 9 0 0,4 0-15 0,-4 6 5 0,3 3 10 16,1 16 12-16,-4-10-2 0,0 13-1 0,0 3-9 16,0-6 0-16,0 3 0 0,4-3 0 0,-1 3 0 0,-3-6 0 15,4-6-10-15,0-4 10 0,3-6 0 16,0 0 0-16,-4-6 0 0,5-3 0 0,-1-4-11 0,0-12 11 15,-4 0-12-15,4 0 12 0,-3-9 0 0,-4-4 11 16,0-2 0-16,-3-1 0 0,3-12-11 0,-4 3-11 16,-3-13 3-16,0 3 0 0,4-2 8 0,-4-13 11 15,0 3-3-15,0 3 0 0,-4 0-8 0,8-3 0 16,-1-3 0-16,1 9 0 0,-1 0 0 0,4 7 0 16,-3 5 0-16,0 1 0 0,-1 3 0 0,4 3 0 15,0 0 0-15,-3 3 0 0,3 10-9 0,-4-1 9 16,4 1 0-16,-3 3 0 0,-4 6-8 0,0 0 8 15,0 0 0-15,0 0 0 0,3-3-15 0,-3 3 4 0,0 0 1 16,0 0-830-16,0 0-165 16</inkml:trace>
  <inkml:trace contextRef="#ctx0" brushRef="#br0" timeOffset="952.511">24257 7267 1497 0,'-4'-10'66'0,"1"4"14"0,-4-3-64 0,-4-1-16 16,4 1 0-16,-3 3 0 0,-1-4 140 0,-7 7 24 15,1 3 4-15,-4 0 2 0,-4 0-92 0,0 3-18 16,-3 3-4-16,-4-2-1 0,1 5-13 0,-5 7-2 16,5-1-1-16,-5 4 0 0,8 0-8 0,0 6-2 15,0 3 0-15,-1 0 0 0,5 7-9 0,-1-1-1 16,7 10-1-16,-3 3 0 0,7-3-7 0,3 3-2 16,1 7 0-16,10-10 0 0,0-1-9 0,7 8 0 15,-4-11 0-15,8 4 0 0,7-9 0 0,3-1 0 16,4-6 0-16,10 1 0 15,-3-7-25-15,-1-10-7 0,12-12-2 0,-1-9 0 0,0-10 25 0,-3-9 9 16,0-7 0-16,-4-2-9 0,-3-7 9 0,-4 3 0 16,4 0 0-16,-7-3 8 0,-4 4 20 0,-4-4 5 0,1 6 1 15,-4 0 0-15,-3-6-22 0,-4 1-12 0,-7 5 12 0,0-3-12 16,-7 4 20-16,0 2-2 0,0 1-1 16,-4 5 0-16,0 4 14 0,-3 6 2 0,0 7 1 0,4 2 0 15,-1-2-6-15,1 9 0 0,-1 6-1 0,-3 3 0 16,3 4-14-16,-3 8-2 0,-4 8-1 0,8 8 0 15,-4 4 19-15,7-4 4 0,0 10 1 0,7-6 0 16,0-4-50-16,3 1-9 16,8-4-3-16,3 4 0 0,4-10 20 0,-1-7 8 0,1 1-8 0,7-3 8 15,3-7 0-15,0 10-8 0,4-9 8 0,3-1 0 16,4-3-8-16,0 4 8 0,-1-1-8 0,-2 7 8 16,2-7-32-16,-6 1-2 0,0-1 0 0,-4 10-826 15,0-4-166-15</inkml:trace>
  <inkml:trace contextRef="#ctx0" brushRef="#br0" timeOffset="15230.135">25555 6928 115 0,'0'0'10'0,"0"-6"-10"0,0-4 0 0,0 1 0 16,-3 0 124-16,-1-1 24 0,1 1 4 0,-4 2 0 15,0-2-4-15,3 6-2 0,-3-3 0 0,0 6 0 16,-4-3-27-16,4-4-6 0,-3 4-1 0,3-3 0 15,-7 6-39-15,3-3-8 0,-3-4-1 0,0 7-1 16,0-6-31-16,-1 3-7 16,1-3-1-16,0 3 0 0,0-4 24 0,0-2 4 0,3 0 0 0,-3-1 1 15,0 1-21-15,4 2-5 0,-4-2-1 0,-1 0 0 16,1-1-6-16,4 10 0 0,-8-9-1 0,8 9 0 16,-5-3-7-16,1-4 0 0,-3 7-1 0,-1 0 0 15,0 0-3-15,-3 10-8 0,-3-10 12 0,-1 9-4 16,0 1-8-16,4-1 8 0,-4 0-8 0,4 1 8 15,0 6-8-15,-4-7 10 0,4 7-10 0,0-7 10 0,0 0-10 16,3 1 0-16,-3-1 0 0,7 1 0 0,-4 5 24 16,8-5 0-16,-5-1 0 0,1 10 0 0,4-10-6 0,-4 7-2 15,0-7 0-15,3 10 0 0,-3-3-4 0,0 3 0 16,0 0-1-16,0-4 0 0,-1 4-1 0,1 0 0 16,-3 0 0-16,-1 0 0 0,4 6-2 0,-4-7-8 15,4 8 12-15,0-8-4 16,0 7 0-16,3-6-8 0,1 9 12 0,-1-2-4 0,1-1-8 0,-1-3 12 15,4 3-12-15,-4 3 12 16,4-3-12-16,4 3 0 0,-4-3 9 0,7 0-9 0,0-3 10 0,0 3-2 16,3-6-8-16,1 6 12 0,-1 0-12 0,1-6 8 15,3 9-8-15,0-9 0 0,0 6 0 0,4-6 8 0,-1 6-8 16,4 0 0-16,-3-3 0 0,3 3 0 16,4-6 8-16,-1 6-8 0,1-6 0 0,0 6 0 15,-1-6 0-15,4 0 0 0,1 0 8 0,-1-4-8 0,-4 4 0 0,5-3 0 16,2-4 0-16,1-2 0 0,0 2 0 0,6-2 0 15,1-7 8-15,0 6-8 0,-7-3 0 0,3-2 0 16,4-4 0-16,-1 0 0 0,5 0-11 0,-5 0 11 16,1 0-11-16,0-4 11 0,0-2-8 0,-1 3 8 15,-2-3-9-15,-1-4 9 0,3 1-10 0,1 0 10 16,-4-1 0-16,-3-6 0 0,0 7 0 0,0-7 0 16,-4 4 0-16,3-4 15 0,-2-3-2 0,2 1 0 15,1 2-13-15,0-6-13 0,-1-3 2 0,1 0 1 16,-4-3 10-16,4 2 0 0,-4-2 10 0,0 3-10 15,-7-3 14-15,4-7-3 0,-4 7-1 0,0-6 0 16,-3-1-10-16,-1 4 8 0,1-10-8 0,-4-3 8 16,0 7 1-16,-3 2 0 0,-1-3 0 0,-3 4 0 0,0-1 0 0,-3 1 0 15,-1 3 0-15,1-4 0 16,-1 7-9-16,-3-3 8 0,0 2-8 0,-4 1 8 0,1 0-8 0,-4 3 12 16,3 0-12-16,-3 6 12 0,0-6-12 0,-4 12 0 15,1-2 0-15,-5-1 0 0,1 6 0 0,0-2-12 16,0 3 0-16,-4-1 1 15,0 4-38-15,1 3-8 0,-1-4-2 0,-3 7-1133 0</inkml:trace>
  <inkml:trace contextRef="#ctx0" brushRef="#br0" timeOffset="34505.829">25174 12115 403 0,'-3'-29'17'0,"-1"23"5"16,4 3-22-16,0 3 0 0,0 0 0 0,-7 3 0 15,7-3 160-15,0 0 27 0,-3 6 5 0,3-6 2 0,0 0-118 0,0 0-24 16,-4 4-5-16,4-4-1 16,0 0 23-16,0 0 5 0,0 0 1 0,0 0 0 0,0 0-49 15,0 0-10-15,0 0-1 0,0 0-1 0,0 0 3 0,0 0 1 16,0 0 0-16,0 0 0 0,0 0 2 0,7 0 1 15,4 0 0-15,-4 0 0 0,3 0 8 0,-3 0 2 16,4 0 0-16,0 0 0 0,-4 0-3 16,3 0-1-16,4-4 0 0,4 4 0 0,-4 0-17 0,4-6-10 15,3 3 12-15,4-3-12 0,3-4 21 0,-4 7-2 16,5-6-1-16,-1 3 0 0,-3-4-29 0,3 1-5 16,-3 2-2-16,3 4 0 15,-4-3 18-15,-2 3 0 0,2-3 0 0,-3 6 0 0,1-3 11 0,-5 3 5 16,1 0 2-16,-4 0 0 15,0 3-86-15,-3-3-18 0,-1 6-3 0,1-3-1 16,-4 3-119-16,-7-6-24 0</inkml:trace>
  <inkml:trace contextRef="#ctx0" brushRef="#br0" timeOffset="34771.96">25661 11936 403 0,'0'0'17'0,"-3"0"5"0,-8-9-22 0,4-1 0 0,0 1 0 0,0-1 0 16,3 1 220-16,-3 3 39 0,4-4 8 0,-4 1 1 15,3 3-136-15,1 2-28 0,3 4-6 0,0 0-1 16,0-6-45-16,0 6-8 0,0 0-3 0,10-3 0 16,1-3-29-16,3 6-12 0,0 0 8 0,0 0-8 15,0 6 0-15,0-3 0 0,4 3 0 0,0-6 0 16,-1 4 0-16,-3-4 8 0,4 0-8 0,-4 6 0 16,4-6 8-16,-8 0-8 0,4 0 8 0,-3 6-8 0,-4-3 17 0,0-3-1 15,-7 0-1-15,0 0 0 16,4 0 38-16,-4 0 8 0,0 0 2 0,0 10 0 0,-4 5-15 0,1-5-2 15,-1-1-1-15,-3 7 0 16,-4-4-26-16,1 4-6 0,-4 3-1 0,0 0 0 0,-4-1-24 0,0 4-4 16,-3 0-2-16,0 3 0 15,0 1-67-15,0-5-14 0,3 1-2 0,0 0-831 16</inkml:trace>
  <inkml:trace contextRef="#ctx0" brushRef="#br0" timeOffset="35971.702">25820 7624 658 0,'0'0'14'0,"3"10"3"0,1-1 1 0,-1 0 2 0,4-2-20 0,-3 2 0 15,3 1 0-15,0-1 0 0,0 0 60 0,4 1 8 16,-4-1 1-16,0 1 1 0,0 5-16 0,3-5-3 16,1-1-1-16,0 0 0 0,-1 1-9 0,4-1-1 15,0 7-1-15,4 0 0 0,-4-4-25 16,4 4-5-16,-4-4-1 0,0 10 0 0,4-9-8 0,-1 6 0 16,-3 3 9-16,4 0-9 15,-4-7 10-15,4 4-2 0,-4 0-8 0,-3-10 12 0,-1 7-12 0,1-7 11 16,-1 1-11-16,-3-1 10 15,0-3-37-15,-7-6-7 0,0 0-2 0,0 0-512 0</inkml:trace>
  <inkml:trace contextRef="#ctx0" brushRef="#br0" timeOffset="36184.3229">25901 7587 576 0,'0'0'51'0,"-4"0"-41"0,-6-7-10 0,3 7 0 15,7 0 117-15,-4 0 22 0,-3 0 4 0,0 10 1 16,0-10-77-16,4 9-15 0,-1 1-4 0,1-1 0 16,-1 13-38-16,0-3-10 0,4 0 0 0,0-1 0 15,0 1 24-15,0 6 2 0,0-6 1 0,4 6 0 16,0-6-27-16,-1 0 0 0,4 0 0 0,-3-1 0 16,-1-2-39-16,1 3-13 0,-4-10-2 15,0 1-498-15</inkml:trace>
  <inkml:trace contextRef="#ctx0" brushRef="#br0" timeOffset="36334.992">25841 7690 810 0,'7'-9'36'0,"-3"6"7"0,-1-7-35 0,4 4-8 15,-3-4 0-15,6 7 0 0,4-6 49 0,0-4 8 16,1 10 2-16,-1-3 0 0,3-3-15 0,1 9-4 16,3-4 0-16,0-2 0 0,-3 6-18 0,3 0-4 15,0 0-1-15,4 6-373 16,-7-2-74-16</inkml:trace>
  <inkml:trace contextRef="#ctx0" brushRef="#br0" timeOffset="39072.865">25887 3886 345 0,'-28'10'15'0,"14"-4"4"0,-1-3-19 0,-2 7 0 0,3-4 0 0,0-3 0 15,-1 3 162-15,1 4 29 16,0-1 5-16,4 0 2 0,3-9-110 0,0 10-21 0,3-4-5 0,4-6-1 15,0 0-13-15,0 0-2 0,0 0-1 0,0 0 0 16,0 0-7-16,7 0-2 0,4-9 0 0,3 2 0 16,3-5 2-16,5-4 0 0,2-9 0 0,4 6 0 15,1-9-6-15,2 3-2 0,5-9 0 0,-1 5 0 16,0 4-18-16,1 6-4 0,-1-9-8 0,0 3 12 16,0 6-3-16,1-6-1 0,-5 6 0 0,1 1 0 15,-4-1-40 1,-3 3-9-16,0-3-2 0,-1 0 0 0,-2 1-39 0,-1 2-8 15,-4-3-2-15,-2 0 0 0,-1 0 12 0,-4 1 3 16,1 2 0-16,-1 0 0 16,-10-2 34-16,0 8 7 0,-3-6 2 0,-1 7 0 0,-6 9 58 0,-1-9 11 0,1-1 2 0,-1 7 1 15,4-3 46-15,0 6 10 0,0-3 2 0,0-4 0 16,7 7-15-16,0 0-2 0,0 0-1 0,0 0 0 0,0 0-42 16,0 0-8-16,0 0-1 0,0 0-1 15,7-6-26-15,0 6 0 0,0 0 0 0,4 0 0 0,-1 0 0 16,1 6 0-16,3-6 0 0,0 7 0 0,0-7 0 0,0 3 0 15,-3-3 12-15,3 9-4 0,0 1 7 0,-3-1 1 16,-8-3 0-16,-3 7 0 0,4-1-1 0,-1 1 0 16,-6 3 0-16,-1-4 0 0,-3 10 9 0,-4 0 1 15,1-3 1-15,-4 15 0 0,-4-2-2 0,-3-4-1 16,-4 6 0-16,1 4 0 0,-1 0-34 0,0 6-6 16,0-1-2-16,1 1-914 0</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6:00.220"/>
    </inkml:context>
    <inkml:brush xml:id="br0">
      <inkml:brushProperty name="width" value="0.05292" units="cm"/>
      <inkml:brushProperty name="height" value="0.05292" units="cm"/>
      <inkml:brushProperty name="color" value="#FF0000"/>
    </inkml:brush>
    <inkml:context xml:id="ctx1">
      <inkml:inkSource xml:id="inkSrc2">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1" timeString="2019-10-17T17:36:01.295"/>
    </inkml:context>
  </inkml:definitions>
  <inkml:trace contextRef="#ctx0" brushRef="#br0">27792 16113 576 0,'0'0'12'0,"7"9"4"0,-4-3 0 0,4 4 0 0,4-1-16 0,-4 1 0 15,0 5 0-15,4-2 0 0,-1 3 54 0,1 9 8 16,0-6 2-16,-1-1 0 0,-3 7 0 0,4-6 0 16,-1 0 0-16,-3 6 0 15,4-6-36-15,0 0-8 0,-4-4 0 0,0 4-1 0,3-3-9 0,-3-4-2 16,-3 4 0-16,3-3 0 0,0-4-8 0,0 4-11 15,-3-4 3-15,3 0 0 0</inkml:trace>
  <inkml:trace contextRef="#ctx0" brushRef="#br0" timeOffset="265.264">27820 16533 172 0,'0'0'16'0,"0"0"-16"0,0 0 0 0,0 0 0 15,4 6 184-15,3 4 33 0,-4-4 7 0,4-3 2 16,0 7-163-16,4-4-33 0,-1 3-6 0,5-6-2 16,-5 7-7-16,1-4-2 0,-1 3 0 0,4-2 0 15,-3-4 7-15,0 3 2 0,-4-3 0 0,0-3 0 16,0 0 11-16,0-3 3 0,3-3 0 0,-3 3 0 16,1-13 29-16,-1 7 7 0,-7-10 0 0,3-6 1 15,1-10-15-15,-1 1-3 0,1-4-1 0,-1-6 0 16,1 7-26-16,-4 2-6 0,3-3-1 0,1 4 0 15,-4 6-21-15,3-4-20 0,1 10 4 0,-1-3-524 16,1 10-106-16</inkml:trace>
  <inkml:trace contextRef="#ctx1" brushRef="#br0">33863 13275 0,'0'0'0,"0"0"0,0 0 0,0 0 0,0 0 0,0 0 0</inkml:trace>
  <inkml:trace contextRef="#ctx1" brushRef="#br0" timeOffset="632.2619">33863 13272 0,'0'0'0,"0"0"0,0 0 0,0 0 0,0 0 0,0 0 0,0 0 0,0 0 0,0 0 0,0 0 0,0 0 0,0 0 0,0 0 0,0 0 0,0 0 0,0 0 0,0 0 0,0 0 0,0 0 0,0 0 0,0 0 0,0 0 0,0 0 0,0 0 0,0 0 0,0-79 0,0 35 0,0 44 0,0 0 0</inkml:trace>
  <inkml:trace contextRef="#ctx0" brushRef="#br0" timeOffset="62359.038">18563 10167 1094 0,'0'0'97'0,"7"-6"-77"0,0 3-20 0,0-3 0 0,4-4 129 0,-4 10 23 15,4-9 4-15,-1 9 0 0,-3 0-111 0,0 6-22 16,-7-6-5-16,7 3-1 16,0 7 6-16,-3-1 1 0,3 7 0 0,-4-1 0 0,1-2-11 0,-4-4-1 15,0 7-1-15,4 0 0 16,-4-4-11-16,0-2 12 0,0-1-12 0,0-3 12 0,0-6-12 0,0 0 0 16,0 0 0-16,0 0-11 0,-4-6-3 0,-3-3-1 15,0-1 0-15,0 1 0 0,-4-7 23 0,4 4 4 16,0-4 0-16,0 3 1 0,0-2 35 0,0-1 8 15,3 4 0-15,4 2 1 0,-3 4-7 0,-1-4-2 16,1 1 0-16,3 9 0 0,0 0-21 0,0 0-5 16,0 0-1-16,0 0 0 0,3 9-21 0,1 1 0 15,-1-1 0-15,5 7 0 0,-1-7 0 0,0 7-20 16,0-3 4-16,0-4 1 16,0 0-23-16,0-2-5 0,-4 2-1 0,4-9 0 15,0 9 5-15,-7-9 1 0,0 0 0 0,0 0 0 0,0 0 38 0,0 0 0 16,0 0 0-16,-7 0 0 0,0 0 20 0,-3 0 11 0,-4 0 2 15,3 0 1-15,-3 0 2 0,0 0 1 16,-4-9 0-16,4 9 0 0,4-6-9 0,2-4-1 0,1 1-1 16,4-4 0-16,3-2-26 0,0-1 8 0,0-3-8 15,7 0 0-15,0 1 0 0,4-1 0 0,-1 0-14 0,4 3 5 16,4 7 9-16,-4-1 0 0,4 4-9 0,-1 3 9 16,1 3-9-16,0 3 9 0,-1-3-12 0,-3 10 12 15,-3-1-20-15,0 7 4 0,-1 3 0 0,-6-4 0 16,3 4 25-16,-7 0 6 0,0-3 1 0,-7 2 0 15,3-8-26-15,-3 9-5 0,0-10-1 0,-4 0 0 16,1 1 26-16,-1-4 5 0,1-6 1 0,-1 3 0 16,0-3-6-16,1-3-1 0,-1-3 0 0,4-4 0 0,-3 7-9 15,6-12 0-15,-3 5 0 0,4 1 8 16,3-1-8-16,0 4 0 0,0 6-10 0,7-3 10 0,3-3-14 0,1 12 3 16,-1-3 1-16,1 3 0 15,0-3 10-15,3 13-13 0,0-6 5 0,-4 5 8 0,4-2-19 0,1 2 4 16,-8 1 1-16,7-3 0 15,-7 2-2-15,0-5-1 0,0 5 0 0,3-2 0 0,-6-7-1 0,-4-6 0 16,7 3 0-16,-7-3 0 0,0 0-2 0,0 0 0 16,0 0 0-16,0 0 0 0,0 0 20 0,0 0 0 15,0 0 0-15,0 0 0 0,0 0 0 0,0 0 9 16,0 0-1-16,0 0 0 0,0 0-17 0,0 0-4 16,0 0-1-16,0 0 0 0,0 0-4 0,0 0-1 15,0 0 0-15,0 0 0 0,0 0 11 0,0 0 8 16,0 0-12-16,0 0 12 0,0 0 0 0,0 0 0 15,0 0 0-15,0 0 0 0,0 0 0 0,0 0 19 0,0 0-3 16,0 0 0-16,0 0-2 0,0 0-1 0,0 0 0 0,0 0 0 16,0 0-13-16,0 0 0 0,0 0 8 15,0 0-8-15,-3 0 0 0,3 0 0 0,0 0 0 0,0 0 0 16,-8-3 0-16,8 3 0 0,-3-6 0 0,3 6 0 16,0 0 0-16,-7 0 0 0,7 0 8 0,0 0-8 15,-4 0 0-15,4 0 0 16,-10 6-12-16,6-3 12 0,-3 7-28 15,4-4 0-15,-4 3 1 0,0-2 0 0,3-4 10 0,1 6 1 0,3-9 1 0,0 0 0 16,-8 7 15-16,8-7 0 0,0 0 0 0,0 0 10 16,-3-7-1-16,3-5 0 0,0-4 0 0,3-9 0 15,1 3-9-15,0-9 0 0,-1-7 0 0,1 4 0 0,3-1 0 16,-4-3 0-16,1 4 0 0,3-1 0 0,-4 7 0 16,4 3 0-16,-3 6 0 0,-1 1 0 0,1 8 0 0,-1-6 0 15,1 7 0-15,-4 9 0 0,0 0 0 0,0 0 0 16,0 0 0-16,0 0 8 0,0 0-8 0,0 9 0 15,-7 1 0-15,3 6 0 0,-3-1 0 0,4-2-9 16,-4 2 9-16,0-5-13 0,0 5 13 0,3-5 0 16,-6-7 0-16,6 3 0 0,-7-6 8 0,4 0 4 15,0-6 0-15,-3 6 1 0,-1-9 3 0,1-1 1 16,-1 7 0-16,0-6 0 0,1-7 15 0,-4 10 4 16,3-7 0-16,-3 4 0 0,3-7-13 0,1 7-3 15,-1 2 0-15,4 4 0 0,0-3-10 0,-3 6-2 16,2-3-8-16,1 3 12 0,0 0-12 0,0 0 0 15,0 3 0-15,4-3 0 0,3 0 0 0,0 0 0 16,-4 6 0-16,1-3 0 0,3-3-9 0,0 10 9 16,0-4-13-16,0 4 5 0,0-1-2 0,3 0 0 0,-3 1 0 15,7-4 0-15,-3 10-6 0,-1-7-2 0,-3 4 0 0,0-4 0 16,4 7 6-16,-1-1 2 0,-3-2 0 0,0 6 0 16,4-4 10-16,-4 4-8 0,0 0 8 0,0-3-8 15,-4-7 8-15,4 7 0 0,-3-7 0 0,-1-6 0 16,4-3 0-16,0 0 0 0,0 0 0 0,-3 0-8 15,-4-3-4-15,3-3 0 0,1-3 0 0,-1-1 0 16,4 7-14-16,-3-3-3 0,-1-4-1 16,4 4 0-16,0 6-5 0,0 0-1 0,0 0 0 0,0 0 0 15,0 0-12-15,0 0-4 0,0 0 0 0,0 0 0 16,7 0 20-16,4 6 3 0,-4 4 1 16,3-4 0-16,-6-3-11 0,-1 7-1 0,4-1-1 0,-3-3 0 15,3-3 14-15,-3 7 3 0,-4-10 1 0,3 6 0 16,-3-6 15-16,0 0 8 0,0 0-10 0,0 0 10 15,7 9-31-15,-7-9 0 0,0 7 0 0,0-7 0 16,4 3 61-16,-4-3 12 0,0 0 2 0,0 9 1 0,0-9-9 0,0 10-1 16,0-1-1-16,0-9 0 0,0 0 12 0,0 6 2 15,-4-3 1-15,4-3 0 0,0 0 12 0,0 0 3 16,0 0 0-16,0 0 0 0,0 0-52 0,0 0-12 16,-3 7 0-16,3-7 0 0,0 0 54 0,-4-10 8 15,1 4 2-15,-1-3 0 0,4-1-52 0,0 1-12 16,0-1 0-16,4-5 0 0,-4 2 0 0,0-2 0 15,3-4 0-15,-3 3 0 0,4-6 0 0,-4-3 0 16,3 0 0-16,1-3 0 0,-1-7 0 0,4 1-18 0,-3 2 4 16,3-8 1-16,0-4 21 0,4-3 4 0,-4-16 0 15,3 0 1-15,1-9-13 0,-1-6 0 0,-3-1 0 16,4-12-10-16,0 0 10 0,-4-6 0 0,3-9 0 0,-3-1 0 16,0 7 0-16,0-4 0 0,4-6 0 15,-4 4 0-15,4 9 0 0,-4 6 8 0,0 3-8 0,3 0 0 16,-3 7 0-16,4 8 8 15,-8 1-8-15,4 0 0 0,1 9 0 0,-5 4 8 0,-3 6-8 0,4-1 0 16,-4 7 0-16,3 10 0 0,-3-4 0 0,4 3 0 16,-4 4 0-16,0-1 0 0,0 7 0 0,-4 3-8 15,4 3-2-15,-3-3 0 0,3 9 0 0,0 4 0 16,0-4 10-16,-4 7 0 0,4-1-9 0,0 4 9 0,0 3 0 16,4-7 0-16,-4 4-9 0,0 6 9 0,0 0 0 0,0 0-10 15,0-9 10-15,0 9-8 0,0 0 8 0,7 0-8 16,-4-4 8-16,4-2-8 0,-7 6 8 0,4 0 8 15,-1-9-8-15,4 9 11 0,-7-6 0 0,0 6 0 16,0 0 0-16,0 0 0 0,4-10-1 0,-1 10 0 16,1-3 0-16,-4 3 0 0,0-6 3 0,0 6 1 15,0-10 0-15,0 10 0 0,0 0 5 0,0 0 1 16,0 0 0-16,0 0 0 0,0 0 0 16,0 0 1-16,0 0 0 0,0 0 0 0,-7 7 2 0,7-7 0 15,0 0 0-15,-7 3 0 0,7-3 5 0,-7 0 0 16,7 0 1-16,-4 9 0 0,4-9-5 0,-7 0 0 15,0 0-1-15,0 10 0 0,-4-10-4 0,4 6-1 16,0 3 0-16,0-9 0 0,0 6-10 0,-3-2-8 0,3 5 9 16,-4 0-9-16,-3 1 0 0,3-1 0 15,-3 7 0-15,0 3 0 16,0 0-30-16,3 3 1 0,-3-4 0 0,-3 1 0 16,3 9-15-16,-1-9-4 0,-2 6 0 0,3 0 0 15,7-6 8-15,-7 0 2 0,3 0 0 0,0-4 0 16,8-5-114-16,-1-1-22 0,4-9-5 0</inkml:trace>
  <inkml:trace contextRef="#ctx0" brushRef="#br0" timeOffset="62527.887">18828 7179 1198 0,'10'-3'53'0,"-10"3"11"0,14 3-51 0,1-3-13 16,-1 9 0-16,3-2 0 0,-3-4 111 0,4 12 19 16,0-5 4-16,-1 9 1 0,-3-1-49 0,1 1-10 15,2 6-1-15,4 0-1 0,1 4-40 0,-8-11-8 16,3-2-2-16,1 9 0 15,0-6-12-15,-1 0-4 0,1-3 0 0,-1-4 0 16,5 4-91-16,2-7-18 0</inkml:trace>
  <inkml:trace contextRef="#ctx0" brushRef="#br0" timeOffset="64165.102">18538 10205 1209 0,'-14'0'53'0,"14"0"12"0,0 0-52 0,0 0-13 0,0 0 0 0,0 0 0 15,0 0 83-15,0 0 13 0,0 0 4 0,0 0 0 16,0 0-57-16,0 0-11 0,0-9-3 0,0-1 0 16,-3 1 5-16,3-1 1 0,3-5 0 0,1 5 0 0,-4-2-22 15,3-4-4-15,1-3-1 0,-1 0 0 16,8-3-8-16,-4 0 0 0,4-3 0 0,-1 0-11 0,1-3-6 0,3 3-2 15,4-3 0-15,-4 3 0 0,3-4-1 0,1 1 0 16,0 3 0-16,-1-3 0 0,-3 0 20 0,4 3-10 16,0 0 10-16,-4 6-8 0,0-6 8 15,4 6 0-15,-4-9 0 0,0 12 0 0,0-6 0 0,0 0 0 16,0 3 0-16,4 0 0 16,-4 1 13-16,3 2 5 0,-2-3 1 0,2 0 0 0,4 4-27 0,-3-4-6 15,3 0-1-15,4 3 0 0,-4 7 15 0,4-10 12 16,-1 10-3-16,5-10 0 0,-5 3 2 0,1 7 0 15,0-10 0-15,-1 10 0 0,1-7 5 0,-4 6 0 16,4 1 1-16,0 0 0 0,-1-1 3 0,1 1 1 16,3 3 0-16,1-4 0 0,-1 1-6 0,0-1-2 15,4 1 0-15,-1 0 0 0,5 2-13 0,-4-2 0 0,3-1 8 16,-3 1-8-16,-1 0 0 0,-2-1 0 0,2 4 8 16,1 3-8-16,0-3 0 0,0 2 0 0,-1 4 0 15,5-6 0-15,-5 6 0 0,5 0 0 0,-1-3 0 0,4 6 0 16,-4-3 0-16,0 0 0 0,0 6 0 0,1-2 0 15,-4-4 8-15,3 6-8 0,-7-6 11 0,4 9-11 16,-4-9 12-16,4 10-12 0,-4-10 12 0,4 9-12 16,-4-3 0-16,4 4 0 0,-1-7-12 0,1 6 3 15,-4-2 9-15,4-4 14 16,3 3-3-16,1 3-1 0,-5 1-10 0,1-1 0 0,-4 7 0 0,4-7 0 16,0 7 0-16,-4-4 0 0,0-2 0 0,-3 6 8 15,3-7 2-15,-3 7 0 0,0-7 0 0,3 4 0 16,0-4-2-16,0 7 0 0,-6-1 0 0,6-2 0 15,-4 3-8-15,5-7 0 0,-8 10 0 0,4 0 8 0,3-4-8 16,-4 1 0-16,-2 3 0 0,2-7 8 0,-3 10-8 0,4-3 0 16,0 0 0-16,0 0 0 0,-11 0 0 0,10 6 0 15,1-7 0-15,3 8 0 0,-7-8 0 0,1 7 10 16,2-3-10-16,5 3 10 0,-1 4-10 0,-7-7 10 16,-11 0-10-16,5 3 10 0,6 0-1 0,-4-3 0 15,-6 3 0-15,0 3 0 0,-1 3 6 0,1-2 1 16,-1-1 0-16,-3-3 0 0,-7 3 2 0,4-3 1 15,10-6 0-15,-7 9 0 0,-7-9 1 0,4-3 1 16,-1 3 0-16,1-1 0 0,3-2-5 0,-4-7 0 16,-3 1-1-16,4-1 0 15,6-9-95-15,-10 0-20 0</inkml:trace>
  <inkml:trace contextRef="#ctx0" brushRef="#br0" timeOffset="66603.369">21943 9716 1206 0,'7'0'26'0,"-4"-3"6"0,-3-4 0 0,0 4 3 0,0-3-35 0,0 6 0 16,0-3 0-16,0 3 0 0,-3-6 95 0,3 6 12 15,0 0 2-15,0 0 1 0,10 0-30 0,1 0-7 16,-11 0-1-16,7 9 0 0,4 7-32 0,-1 2-8 16,1-2 0-16,-1 3-1 0,1 9-14 0,-4-3-2 15,11 3-1-15,-11-2 0 0,-4-1-14 0,1 3 9 16,6 0-9-16,-3 0 8 0,0-3-8 0,1 4 12 16,-1 2-12-16,3 0 12 0,1-6 6 0,-1 4 2 15,-10-4 0-15,0 0 0 0,11-3 16 0,-8-7 4 16,-6 4 1-16,-1 0 0 0,1-10 7 0,-1 7 0 15,4-6 1-15,-7-1 0 0,-7 0-5 0,4 1-2 0,6-4 0 16,-7-3 0-16,-3 3-24 0,0 1-5 0,4-4-1 16,-4-3 0-16,-4 0 32 0,4 0 7 15,-7-3 1-15,3-4 0 0,7-2-25 0,-10 3-5 0,-3-4-1 0,-1 1 0 16,4-4-21-16,0-2 0 16,-4-1 0-16,-3-3 0 0,-1 10-68 15,8-10-17-15,7 3-4 0,-4 7-720 0,-10-4-144 0</inkml:trace>
  <inkml:trace contextRef="#ctx0" brushRef="#br0" timeOffset="70133.4449">23643 9045 460 0,'-14'-10'41'0,"7"1"-33"0,0-1-8 0,-4 1 0 15,1-7 156-15,-1-2 30 0,-3-7 6 0,4 6 0 16,-5-10-50-16,1 4-10 0,0-3-3 0,-3-6 0 16,-1-1-77-16,0-2-15 0,-3 2-3 0,-4-3-1 15,1-5-13-15,-8 5-4 0,0-12 0 0,-7 6 0 16,4-3-16-16,-7 9 0 0,-1-3 0 0,-2 4 0 16,-1 9 0-16,-4-1 10 0,1 4-2 0,-7 0 0 15,-8 6 40-15,1 4 7 0,6 2 1 0,-3 7 1 16,0-4-20-16,-3 10-4 0,-8 10-1 0,1-4 0 0,10 4-12 15,-11 2-2-15,-3 4-1 0,3 3 0 16,8-1-1-16,-4 7 0 0,-11 1 0 0,8 2 0 0,-1 9-27 0,4 7-5 16,0 0-2-16,0 0 0 0,4 3 5 0,17-3 1 15,-4 0 0-15,1 9 0 0,3 10 12 0,-3 0 0 16,3 6-10-16,3 3 10 0,5 0 0 0,-12 38-9 16,4 3 9-16,11-4 0 0,3-2-11 0,4 9 11 15,10-3-10-15,1-3 10 0,3 6 0 0,3-4 0 16,8-2 0-16,6-3 0 0,4-1-9 0,4-5 9 15,6 2-8-15,5-2 8 0,9-4 0 0,1 3 0 16,7-3 0-16,7 1-8 0,7-7 8 16,0 6 0-16,7-9 0 0,0 3 0 0,7-10 0 0,0-3 0 0,7-5 9 15,3-1-9-15,11-10 12 0,-3-8-12 16,0-4 12-16,7-6-12 0,6-13 8 0,5 1-8 0,-5-14 0 0,5-8 0 16,-5-7 0-16,12-6 0 15,10-13 0-15,0-3 0 0,0-15 0 0,0-4 0 0,0-9 0 0,0-13 0 16,-8-12 11-16,1 0-11 0,0-9 10 0,-3-7-10 15,-5-3 17-15,-6-13-2 0,-4-2-1 0,-10-1 0 16,-4-2 15-16,-3-8 3 0,-4 1 1 0,-7 0 0 16,-11-6 15-16,-10 3 4 0,-7-6 0 0,-4-1 0 15,-10 1-6-15,-11-7-1 0,0 0 0 0,-10-3 0 16,-8 1-6-16,-3-1-2 0,-3-6 0 0,-8 6 0 16,-7 9-17-16,-3 4-3 0,-7 6-1 0,-4 6 0 15,-10 7-8-15,-4 9-8 0,0 0 9 0,-4 12-9 16,-6 10-21-16,-4 3-11 0,-11 13-1 15,1 2-1-15,-5 20-132 0,-2-1-26 16,-8 16-6-16</inkml:trace>
  <inkml:trace contextRef="#ctx0" brushRef="#br0" timeOffset="84133.548">29002 9114 979 0,'0'0'87'0,"0"0"-70"0,0 0-17 0,0 0 0 0,3-7 216 0,1 4 40 16,-4-12 8-16,0 5 2 15,0-9-128-15,0-9-26 0,0-3-4 0,0-7-2 16,0-6-64-16,0 0-13 0,0-9-2 0,0-3-1 0,-4-7-26 0,1 0 8 16,-4-6-8-16,3-3 0 15,-3 9 29-15,-3-6 1 0,-4 7 0 0,3-1 0 0,-3 0 6 0,0 7 0 16,0-4 1-16,3 7 0 0,4 9-37 0,-4 6 0 15,1 4 0-15,-1 6 0 0,4 3 12 0,0 6 5 16,-3 6 1-16,6-2 0 0,-3 8-29 0,3 4-5 16,-3-3-2-16,0 12 0 0,4 4 28 0,-4-1 6 15,-4 10 0-15,1 9 1 0,-5 6-17 0,5 7 0 16,-1 0 0-16,-3 3 0 0,-3 0 0 0,-1 6 0 16,-3-3 0-16,0 0 0 0,3 3 0 0,0-3-22 15,-3 3 3-15,7-3 1 0,-4-9 18 0,8-3 0 16,-1-7 0-16,1-3 0 15,-1-6-144-15,4-10-26 0,0-9-5 0</inkml:trace>
  <inkml:trace contextRef="#ctx0" brushRef="#br0" timeOffset="84270.345">28758 7809 460 0,'22'-15'20'0,"-8"8"5"0,-4-2-25 0,8-1 0 16,-4 10 0-16,4-3 0 0,-1-3 288 0,5 12 52 0,-5-6 10 0,1 3 2 15,3 7-194-15,-3-1-39 0,3 7-8 0,3 3-2 16,-2-4-73-16,2 4-14 0,1 0-3 0,3 0-1 15,4-3 37-15,-4-1 7 0,-3-2 2 0,3-4 0 16,-3-9-76-16,3 0-16 0,-3 0-2 0,-4-9-1014 16</inkml:trace>
  <inkml:trace contextRef="#ctx0" brushRef="#br0" timeOffset="84569.606">28720 6850 2188 0,'-7'9'48'0,"-4"7"11"0,4-1 1 0,-4 7 1 0,1-3-49 0,-1 13-12 16,8-11 0-16,-4 11 0 0,7-4 40 0,3 7 6 16,8-13 1-16,-1 3 0 0,4 0-24 0,1-16-5 15,2 10-1-15,8-10 0 0,3-9-27 0,0 0-6 16,1 0 0-16,2-9-1 0,-2-10 17 0,-1 3-12 15,-4-2 12-15,-2-7-10 0,-5 3 10 0,-3-4-8 16,-7 8 8-16,0-7-8 0,-3 6 8 0,-4 0 16 16,0 0-4-16,-4-3-1 0,-6 10-2 0,3-4 0 0,-4-3 0 15,-3 10 0-15,-4-7-9 0,-6 7 0 0,-4-1 0 16,-1 10-11 0,1-3-104-16,3 6-21 0</inkml:trace>
  <inkml:trace contextRef="#ctx0" brushRef="#br0" timeOffset="84691.9409">29097 7323 403 0,'0'0'17'0,"7"0"5"0,0 6-22 0</inkml:trace>
  <inkml:trace contextRef="#ctx0" brushRef="#br0" timeOffset="85063.799">29386 6828 633 0,'-7'-7'56'0,"-3"7"-44"16,-1-9-12-16,-3 3 0 0,0 3 281 0,-4-4 55 15,8 7 10-15,-8 0 2 0,0 7-216 0,-3-4-43 16,-3 12-9-16,-5 1-1 0,1 3-48 0,3 0-10 16,4 0-1-16,4-1-1 0,3 1-19 0,3-3 10 15,4 0-10-15,7-7 8 0,0 3-8 0,3-5 0 16,8-4-12-16,0 3 12 0,6 0-17 0,4-2 4 15,4 5 1-15,3-3 0 0,-3 4-4 0,3-7 0 16,4 3 0-16,0 10 0 16,-1-7-25-16,1 4-6 0,-4-4-1 0,1 7 0 0,-5-1 39 0,-2-2 9 15,-5 3 0-15,1-7 0 0,-8 10 0 0,1-10 0 16,-4 7 0-16,-3-3 0 0,-1 2 0 0,-3-5 0 0,-3 5 0 16,-1-2 0-16,-3-7 49 0,-4 4 12 0,1-1 3 15,-1 0 0-15,-3-9 0 0,0 7 1 0,3-14 0 0,-3 7 0 16,0-12 15-16,0-4 4 0,4 0 0 0,-1-6 0 15,4-9-37-15,0 3-7 0,10-7-2 0,4-2 0 16,4-1-30-16,7-3-8 0,-1-3 0 0,8 4 0 16,0-1 0-16,3 6-8 0,-3 4 8 0,3 0-12 15,-7 12-84-15,4-6-16 0,-8 15-4 16,4-2-656-16,1 6-130 0</inkml:trace>
  <inkml:trace contextRef="#ctx0" brushRef="#br0" timeOffset="85497.847">27877 9612 1440 0,'0'0'128'0,"3"-6"-103"0,1 6-25 0,6-9 0 16,-3 2 64-16,7-2 7 0,0 0 1 0,8-1 1 16,-1-2-1-16,18-10-1 0,-1 3 0 0,-2 9 0 15,6-8-2-15,4 2 0 0,0-3 0 0,0 0 0 16,-4 4-59-16,4 2-10 0,-4-3 0 0,11-2-10 16,-4 8 10-16,-3 1 0 0,-7-7 0 0,-4 7 0 15,-3-1 0-15,0 4 0 0,-4-3 0 0,-3 5-651 16,-8-2-128-16</inkml:trace>
  <inkml:trace contextRef="#ctx0" brushRef="#br0" timeOffset="85728.559">28194 9302 1324 0,'-21'3'118'0,"10"3"-94"16,-3 1-24-16,-3 2 0 0,-5-6 94 0,1 13 14 15,-4-7 4-15,4 4 0 0,0 9 12 0,0-4 4 16,-4 1 0-16,4 6 0 0,-4-3-92 0,4 0-17 15,4 0-4-15,-1 3-1 0,0 0 12 0,4-6 2 16,4 0 1-16,-1 0 0 0,4-3 2 0,3-7 0 16,4 7 0-16,8-7 0 0,-1 0-23 0,7 4-8 15,3-7 0-15,5 4 9 0,-1-1-17 0,7-3-4 16,0-3-1-16,4 7 0 0,-4-10 13 0,4 0 0 16,-4 6 0-16,4-6 0 15,-4 0-34-15,0 0-4 0,4 3-1 0,-7-3-997 0</inkml:trace>
  <inkml:trace contextRef="#ctx0" brushRef="#br0" timeOffset="86020.524">27090 10321 1753 0,'-14'9'77'0,"14"-9"17"0,0 0-75 0,-4 10-19 15,1-4 0-15,3 3 0 0,0 1 68 0,7 6 11 16,-4-4 1-16,8 4 1 0,-1-1-38 0,5-2-8 16,-1 6-2-16,3-10 0 15,4 7-21-15,-3-10-12 0,0-3 12 0,-1-3-12 0,5 0 10 0,2-3-10 16,-6-6 8-16,3-4-8 0,0 4 11 0,-3-10-3 16,3 0-8-16,-7 0 12 0,0 1 3 0,-3-8 0 15,-4 8 0-15,0-1 0 0,-7 0 1 0,0 3 1 16,0 1 0-16,-4 5 0 0,-3 1-2 0,-3-1-1 15,-8 1 0-15,0 9 0 0,1-6-14 0,-8 6 0 16,4 0 8-16,-4 6-8 16,4-3-36-16,0 3-9 0,0 4-3 0</inkml:trace>
  <inkml:trace contextRef="#ctx0" brushRef="#br0" timeOffset="86176.302">27764 10741 921 0,'0'0'82'0,"3"0"-66"0,-3 0-16 0,7 10 0 16,-3-4 263-16,-4-6 49 15,0 0 9-15,0 0 3 0,0 0-243 0,0 0-48 0,0 0-9 0,0-6-973 16</inkml:trace>
  <inkml:trace contextRef="#ctx0" brushRef="#br0" timeOffset="86324.669">27877 10076 1738 0,'3'13'77'0,"-3"-4"16"0,4 7-74 0,3 0-19 16,-4 3 0-16,1 2 0 0,3 5 137 0,-4 2 24 16,4 6 5-16,-3 1 1 0,3 2-84 0,-4 7-17 15,4 0-3-15,1 0-1 0,-1 3-30 0,0-3-7 16,3-3-1-16,4-4-797 16,-3-8-160-16</inkml:trace>
  <inkml:trace contextRef="#ctx0" brushRef="#br0" timeOffset="86645.2559">29051 9321 1497 0,'36'-19'66'0,"-15"13"14"16,3-4-64-16,12-2-16 0,-1-4 0 0,11-3 0 0,0 0 86 0,3 4 14 15,-3-1 2-15,3 3 1 0,1-5-53 0,-8 2-10 16,4 0-3-16,0 7 0 0,3-10-23 15,-7 0-5-15,1 4-1 0,-1-4 0 16,0 0-30 0,-6 0-6-16,-1 0-2 0,-7 0-842 0</inkml:trace>
  <inkml:trace contextRef="#ctx0" brushRef="#br0" timeOffset="86921.909">29856 8872 1094 0,'0'0'97'0,"-4"3"-77"15,1-3-20-15,-5 7 0 0,8-7 245 0,0 0 46 16,0 0 9-16,0 0 1 0,0 0-252 0,0 0-49 15,8 0-12-15,6 0-2 0,3 0 14 0,1 0 0 16,7-7 0-16,-4 7 0 0,3-3 0 0,1-3 0 16,0 3 0-16,0-3 0 0,-1-4 0 0,1 4-17 0,-4 3 1 15,4-4 1 1,-8 4-9-16,1 3-1 0,0-6-1 0,-4 6 0 0,-4 0 6 0,1 0 2 0,-11 0 0 16,0 0 0-16,0 0 26 0,0 0 4 0,0 9 2 0,0 1 0 15,-4-4 39-15,-3 4 8 16,7-10 2-16,-3 6 0 0,3-6 1 0,-4 3 1 0,-3 6 0 0,7-9 0 15,0 0-7-15,0 0-2 16,-7 7 0-16,7-7 0 0,0 0-27 0,0 0-5 0,0 0-2 0,0 0 0 16,-3 3-22-16,3-3 0 0,0 0 0 0,-7 0-12 15,3 9-206 1,1-9-42-16</inkml:trace>
  <inkml:trace contextRef="#ctx0" brushRef="#br0" timeOffset="87333.57">30357 9117 1728 0,'0'0'38'0,"-8"9"8"0,1-2 2 0,-3 2 0 0,3 0-39 0,-4 1-9 0,1 5 0 0,-1-5 0 16,4 6 104-16,-4-4 20 16,8 4 3-16,3-4 1 0,0 4-103 0,3 3-25 0,1-4 0 0,3-5 0 15,4 6 0-15,3-4 0 0,0-3 0 0,3 1 0 16,1-10 0-16,0 6 0 0,-1-6 0 0,5 0 0 15,-5-6 0-15,1-4 0 0,3 1 0 0,-7 0 0 16,-3-10 0-16,-1 3 0 0,-3-3 0 0,0 1 0 16,-3 2 42-16,-4 3 3 0,0-2 1 0,-4 5 0 15,4 1-22-15,-7-1-5 0,-3 4-1 0,3-3 0 16,-4 9-18-16,0-10 0 0,-3 10 0 0,0 0 0 16,0 0-99-1,4 0-23-15,-1 0-5 0,0 7-1 0</inkml:trace>
  <inkml:trace contextRef="#ctx0" brushRef="#br0" timeOffset="87437.2169">30685 9330 1260 0,'0'0'56'16,"0"0"11"-16,0-3-54 0,3-3-13 0,-3-4 0 0,0 1-557 0</inkml:trace>
  <inkml:trace contextRef="#ctx0" brushRef="#br0" timeOffset="87618.7919">30836 8963 2854 0,'0'0'63'0,"0"0"13"0,7 10 2 0,-3 5 2 0,3 7-64 0,-4 3-16 0,-6 4 0 0,6 5 0 16,1 10 60-16,0-6 8 0,3 5 1 0,3 1 1 15,-6 0-34-15,3-6-8 0,3 6 0 0,-3-10-1 31,4-5-63-31,-4-11-12 0,0 7-2 0,0-15-1323 0</inkml:trace>
  <inkml:trace contextRef="#ctx0" brushRef="#br0" timeOffset="89694.783">27809 11036 1209 0,'-3'6'53'0,"3"-6"12"0,0 0-52 0,11 10-13 0,3-4 0 0,3 3 0 16,8 1 44-16,7-7 7 0,3 6 1 0,11-2 0 16,3-4-38-16,8 3-14 0,3 3 11 0,3 1-11 15,1 5 13-15,-4-2-3 0,0 3-1 0,3 2 0 16,-3 1-9-16,-3-3 0 0,3 9 9 0,-4-3-438 16,-3 3-88-16</inkml:trace>
  <inkml:trace contextRef="#ctx0" brushRef="#br0" timeOffset="89945.585">30505 9891 1958 0,'14'-25'87'0,"-7"16"17"0,0-1-83 0,0-8-21 16,0 8 0-16,-3 1 0 0,-8-1 108 0,-3 4 16 0,-4 3 4 0,-6 3 1 15,-11 3-39-15,-8 16-8 0,-3 0-2 0,-10 15 0 16,-14 10-52-16,-4 10-12 0,-4 8-1 0,-7 10-1 15,1 13-14-15,-8 0 0 0,-7 9 0 0,8 0 0 32,3 9-37-32,-1-2-4 0,-2 5-1 0,3 1 0 15,10 0-21-15,4-7-4 0,7-3-1 0,11-9 0 16,3 0-64-16,11-13-14 0</inkml:trace>
  <inkml:trace contextRef="#ctx0" brushRef="#br0" timeOffset="90304.123">28882 12300 1890 0,'-14'-10'84'0,"10"4"16"0,-6-3-80 0,-1 9-20 16,1-10 0-16,-1 10 0 0,0-6 57 0,-3 6 7 15,0 6 2-15,4 0 0 0,-5-2-24 0,5 11-5 16,-1-2-1-16,4 2 0 0,0 4-22 0,4 0-5 16,3-3-1-16,3 3 0 0,8-1-8 0,-1-2-11 15,4-6 3-15,4-4 0 0,3-6 8 0,4-6 0 16,3-4 0-16,0-6 0 0,4-12 0 0,-4 0 11 15,-3-7-3-15,0 1 0 0,-4-10 4 0,-3 6 1 16,-1 4 0-16,-10-1 0 0,0 7 7 0,-3 3 2 0,-4 6 0 16,-4 7 0-16,1-4-22 0,-4 10 0 0,-7 3 0 15,0 3 8 1,-4 9-139-16,0 10-27 0,-3 0-6 0,-4 6 0 0</inkml:trace>
  <inkml:trace contextRef="#ctx0" brushRef="#br0" timeOffset="90442.4129">29161 12560 1152 0,'0'0'51'0,"0"0"10"0,7 6-49 0,3-6-12 0,1 3 0 0,-4-3 0 15,3 0 150-15,-10 0 27 0,8-9 6 0,-5 6-879 16</inkml:trace>
  <inkml:trace contextRef="#ctx0" brushRef="#br0" timeOffset="90696.521">29552 11810 1094 0,'0'0'97'16,"11"-3"-77"-16,3-3-20 0,4-3 0 0,-1 2 172 0,8-2 32 15,0 6 5-15,-1-3 2 0,4 6-130 0,-3 0-25 16,-7 0-6-16,3 0-1 0,-3 6-36 0,-4-3-13 16,0 3 9-16,-4-3-9 0,1 4 0 0,-4 2 0 15,-7 0 0-15,0 1 0 0,-3 6 10 0,-1-7-10 16,-3 4 12-16,0 2-12 0,-4 4 23 0,1-3-3 15,-1 3 0-15,4-1 0 0,0 1 17 0,0 3 3 0,-4-3 1 0,8-7 0 16,6 4 11-16,-3-6 1 0,4-1 1 16,7 0 0-16,-1-2-39 0,4-4-15 15,4 3 11-15,3-6-11 0,4-6 0 0,6 3 0 0,5-7 0 0,-1-5 0 32,4-4-98-32,7-6-26 0</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8:06.704"/>
    </inkml:context>
    <inkml:brush xml:id="br0">
      <inkml:brushProperty name="width" value="0.05292" units="cm"/>
      <inkml:brushProperty name="height" value="0.05292" units="cm"/>
      <inkml:brushProperty name="color" value="#FF0000"/>
    </inkml:brush>
  </inkml:definitions>
  <inkml:trace contextRef="#ctx0" brushRef="#br0">18708 10255 1371 0,'0'0'60'0,"0"0"14"0,0 0-59 0,0 0-15 0,0 0 0 0,0 0 0 15,0 0 65-15,10 3 11 0,-6 4 1 0,3 2 1 16,0-6-46-16,0 3-8 0,-3-3-3 0,-4-3 0 16,7 7-13-16,0-1-8 0,0-3 10 0,0 7-10 15,-7-10 15-15,3 9-3 0,1-3-1 0,3-3 0 16,-7 7 34-16,0-4 7 0,0 3 2 0,-4 1 0 15,1-1 13-15,-4-2 2 0,0-4 1 0,-4 6 0 16,1-9-6-16,3 6-2 0,-8-6 0 0,5 4 0 16,-1-4-18-16,1-4-4 0,-1 4-1 0,1-6 0 15,-5 3-16-15,8-6-3 0,4 2-1 0,-1-5 0 0,-3-4-7 0,0 7 0 16,4-7-1-16,3-3 0 0,0 10-11 0,3-7 0 16,4 7 0-16,4-4 0 0,-1 4 0 0,1-4-9 15,3 4 9-15,0 6-10 0,0-4 10 0,0 7 0 16,1-3-9-16,-1 3 9 0,0 3-10 0,-4-3 10 15,1 7-13-15,0-4 5 0,-4 3 8 0,0 3-8 16,-4 1 8-16,-3-1-8 0,4 7 8 0,-4-7 0 16,-4 1 0-16,1-1-8 0,-1 7 8 15,1-7 0-15,-4-6 0 0,-1 7 0 0,1-4 0 0,0-6 0 16,0 0 0-16,0 0-8 0,0 0 8 0,-3-6 0 16,3 3 8-16,-4-7-8 0,4 4 0 0,0-7 0 15,0 4 0-15,3-4 8 0,-3 4-8 0,4 0 12 16,-1-1-4-16,4 7 0 0,-3-3-8 0,3 6 11 15,0 0-11-15,7-10 12 0,-7 10-12 0,7 0 0 16,0-6 0-16,3 6 0 0,1 6-10 0,-4-6 10 0,4 7 0 0,-4-4-9 16,3 6 9-16,-6-2 0 0,3 2 0 0,0 0 0 15,0 1 0-15,-4-1 0 0,-3 1 0 0,4-1 0 16,0 7 0-16,-4-7 0 0,-4 0 0 0,4 1 8 16,0-4-8-16,0-3 0 0,-4 7 8 0,4-10-8 15,-3 6 0-15,-4-3 9 0,0 3-9 0,0-6 0 16,0 4 14-16,0-4-4 0,0-4-1 0,0 4 0 15,-4-6 14-15,0 3 2 0,4-6 1 0,-3 2 0 16,3-2-1-16,-4-1 0 0,8 1 0 0,-4 0 0 0,3-1-17 16,4 1-8-16,0-1 8 0,0 4-8 15,0 6 0-15,4-9 0 0,3 2 0 0,3 4 0 16,-3 3 0-16,4-6-11 0,-1 6 11 0,5 0-8 0,-5 6 8 0,1-6 0 16,-1 3-9-16,4 4 9 15,-3 2 0-15,-4 1-11 0,4-1 11 0,-4 0-8 0,-4 1-4 0,4-4-1 16,-7 3 0-16,4 7 0 0,-4-6 1 0,0-1 1 15,-4 0 0-15,1 1 0 0,-1-1 1 0,1 1 0 16,-4-1 0-16,0 0 0 0,-1 1 10 0,-2-4 0 16,-1-6 0-16,4 3-8 0,-3 4 8 0,-1-7 0 15,1 0 10-15,-1-7-10 0,-3 4 19 0,3-3-3 16,1 3 0-16,3-4 0 0,0-2 0 0,-1 0 0 16,1-1 0-16,7 1 0 0,-3-1-16 0,6 1 0 15,-3 0 8-15,4 2-8 0,3-2 0 0,0-1 0 0,4 1-8 16,-1 3 8-16,1-4-8 0,-1 7 8 15,1 3 0-15,0-6-9 0,-1 6 9 0,1 0-8 0,-1 6 8 0,-3 4-8 16,0-1 8-16,0 0 0 0,1 1 0 16,-5-1 0-16,1 7 0 0,-4-3-8 15,0 2 8-15,0 1 0 0,-4-4 0 0,4 4 0 0,-3 0 0 0,-1-4-8 16,0-2 8-16,1-4 0 16,-1-3 0-16,4-3 0 0,0 0 0 0,0 0 0 0,-7 0 0 0,0 0 0 15,0-3 0-15,0-3 0 0,0-4 0 0,0 7 0 16,4-6-113-16,-4 3-21 15,-1-4-4-15</inkml:trace>
  <inkml:trace contextRef="#ctx0" brushRef="#br0" timeOffset="662.764">18768 9898 403 0,'0'0'36'0,"0"0"-36"0,0 0 0 0,0 0 0 0,-4-7 319 0,4 7 57 16,0 0 11-16,-3 0 2 0,-4 0-200 0,0 0-40 15,0 0-8-15,0 0-1 0,-4 0-72 16,0 0-13-16,1 7-3 0,-1-4-1 16,1 6-25-16,-5 1-5 0,5-1-1 0,-1 0 0 0,1-2-10 0,-1 8-2 15,4-2-8-15,0-4 12 0,0 1-3 16,3-4-1-16,4 3 0 0,-3 1 0 0,3 5-8 0,0-5 8 15,3-1-8-15,1-6 8 0,3 4-8 0,4 2 0 16,-4-9 0-16,7 6-11 0,3-2 11 0,-2 2 0 16,2-3-9-16,4 3 9 0,1-6 0 0,-1 3 0 15,-4-3 0-15,1 10 0 0,-4-10 0 0,4 6 15 16,-8-6-3-16,4 9 0 0,-3 1-20 0,0-1-5 16,-4-2-1-16,-4 5 0 0,1-3 14 0,-1 7 0 15,-3 0 9-15,-3-4-9 0,-1 4 19 0,1 3-3 16,-4 0 0-16,0-4 0 0,-1 1-4 0,1-3 0 15,-3 2-1-15,-1-2 0 0,1-7-11 0,-4 3 0 16,-1-2 0-16,1-4-11 16,0 3-146-16,4-6-30 0,-4 3-5 0</inkml:trace>
  <inkml:trace contextRef="#ctx0" brushRef="#br0" timeOffset="1939.506">18934 10017 518 0,'0'0'46'0,"0"0"-37"16,0 0-9-16,0 0 0 0,3-10 144 0,-3 1 26 16,4 0 6-16,-1-7 0 0,-3 3-76 0,4-9-15 15,-4 4-3-15,3-4-1 16,4-10-48-16,-3 4-9 0,6-6-3 0,-3-1 0 0,-3-3-21 0,0 4 8 15,-1-13-8-15,-3 3 0 0,-3 6 0 0,3-2 8 16,3 8-8-16,-3 1 0 0,4 0 60 0,-4 5 7 0,0 1 1 16,0 0 1-16,-7 13 4 0,3-7 1 15,4 3 0-15,-4 1 0 0,1 5-28 0,-1 1-6 0,1-1 0 16,3 7-1-16,-4-3-7 0,4 6-2 0,0 0 0 0,0 0 0 16,0 0-8-16,0 0-2 0,-7 0 0 0,0 9 0 15,4 1-1-15,-4-4-1 0,0 7 0 0,0-7 0 16,-1 10-6-16,1-4-2 0,-3 4 0 0,3 3 0 15,-4-1-10-15,4 1 0 0,-3 0 9 0,-1 6-9 16,0-6-10-16,4 0-6 0,-3-4-2 0,6 1 0 16,-3-3-37-16,0-7-7 15,7-6-2-15,0 0 0 0,-3-6-198 0,3-7-40 0</inkml:trace>
  <inkml:trace contextRef="#ctx0" brushRef="#br0" timeOffset="2083.277">18912 9242 748 0,'0'0'67'0,"0"0"-54"0,7 0-13 0,1 0 0 0,-1 7 164 0,3-7 29 15,-3 9 7-15,0-3 0 0,4 4-64 0,-4-1-12 16,4 4-4-16,3-4 0 16,0 7-40-16,0-7-8 0,-4 0-1 0,5 1-1 0,-1-1-26 0,-4-2-4 15,1-4-2-15,-1 3 0 0,1-6-26 0,0 9-4 16,-1-9-8-16,1 0-678 16,-4 0-142-16</inkml:trace>
  <inkml:trace contextRef="#ctx0" brushRef="#br0" timeOffset="3271.975">18263 9286 748 0,'0'0'67'0,"0"0"-54"0,0 0-13 0,0 0 0 16,0 0 145-16,0 0 27 0,0 0 4 0,4 0 2 15,6 0-77-15,-3 0-15 0,4-3-3 0,0 3-1 16,-1-6-40-16,4 6-8 0,0 0-2 0,4-3 0 15,0-4-12-15,-1 7-2 0,8-3-1 0,0 3 0 16,-1-6 3-16,1 6 1 0,3-6 0 0,-3 3 0 16,3 3 3-16,1 0 0 0,-5-7 0 0,4 7 0 15,1 0-4-15,-1-3 0 0,-3-3 0 0,3 6 0 16,-4-3-5-16,5 3-2 0,-1-7 0 0,0 7 0 16,0-3 1-16,1-3 0 0,-5 3 0 0,-3-3 0 15,4 3-1-15,0-4 0 0,3 1 0 0,-3 3 0 16,3-3 2-16,0-4 0 0,-3 1 0 0,3-1 0 0,-3 1 0 15,3 0 0-15,-7-7 0 0,0 6 0 16,1 1 2-16,-5-10 1 0,1 4 0 0,-1 2 0 0,1-3-18 0,-4-3 0 16,0 1 8-16,0-1-8 0,-3-3 36 0,3 3 3 15,-3 0 1-15,-1 0 0 0,-3 4-24 0,0 2-5 16,-3-2-1-16,-1-1 0 0,5 6-1 0,-5-2 0 16,-6-4 0-16,3 1 0 0,-4 2-9 0,0-3 12 15,1-2-12-15,-4 2 12 0,-4-3-12 0,1 0 0 16,-1 0 0-16,-3 4 0 0,0-4 8 0,0 0 2 15,0-6 1-15,-4 6 0 0,4 0-11 0,0 4 0 16,0-4 9-16,-4 9-9 0,0-5 0 0,1 5 9 16,-1 1-9-16,-3 0 0 0,0-1 10 0,0 10-10 15,-1-9 8-15,5 9-8 0,-1 0 0 0,-3 0 8 0,0 0-8 16,0 0 0-16,3 0 0 0,-3 0 8 0,0-6-8 16,-7 6 0-16,3 0-15 0,-3 0-8 15,3-4-1-15,0 4-1 0,1-6 41 0,-5 6 8 0,1-9 1 16,3 9 1-16,-3-3-26 0,0 3 8 15,0-7-8-15,-4 7 0 0,4 0 0 0,-4 0 0 0,4 0 8 0,0 7-8 16,3-4 0-16,0 3 0 0,-3-3 0 0,3 3 0 16,1-2 0-16,2 8 0 0,-2-3 0 0,3 1 8 15,-4-1-31-15,7 1-6 16,-7-1-2-16,4 7 0 0,0-4 53 0,4-2 10 0,-8 5 3 0,4-5 0 16,-1 9-27-16,5-4-8 0,-4-5 0 0,0 9 0 15,3-10 0-15,0 10 0 0,1-4 0 0,2 4 0 16,-2 6 0-16,3-6 0 0,0 0 0 0,0 0 0 0,3 6 0 15,0-6 0-15,4 6 0 0,0-6 0 0,0 9 0 16,4-9 0-16,3 6 0 0,3-6-9 0,1 6 9 0,3-7 0 16,0 7-9-16,3 1 9 0,5-4 0 15,-5 3 0-15,4-7 0 0,4 8 0 0,-4-8 0 0,4 1 0 16,-4 0 0-16,3 6 0 0,1-9 0 16,0-4 0-16,-4 4 0 0,3-7 0 0,1 1 0 0,0-1 0 15,3 1 0-15,-4-4 0 16,5-6-23-16,-1 0-6 0,0 0-2 0,4-6-769 15,-1 2-153-15</inkml:trace>
  <inkml:trace contextRef="#ctx0" brushRef="#br0" timeOffset="7480.446">18217 10133 1101 0,'0'25'48'0,"0"-25"12"0,0 0-48 0,0 0-12 16,-3-9 0-16,3 9 0 0,-4-7 90 0,1-2 16 15,-1 6 3-15,4-4 1 0,-3-2-26 0,-1 9-4 16,1-6-2-16,-1-4 0 0,1 10-10 0,-1-3-1 15,-3-3-1-15,0-3 0 16,4 9-10-16,-5-10-3 0,-2 7 0 0,3-3 0 0,-4-4-5 0,1 4-2 16,-1 6 0-16,1-9 0 0,-1 5-7 0,0-2-2 15,-3 3 0-15,0-3 0 0,0-4-7 0,0 10-2 16,-7-6 0-16,3 3 0 0,0-3-4 0,4 6 0 16,-3 0-1-16,3 0 0 0,-1-3-11 0,1-4-1 15,0 7-1-15,-3 0 0 0,3 0-25 0,3 0-5 16,-3 0 0-16,3 0-1 0,-3 0 41 0,4 0 9 15,-1 0 2-15,0 0 0 0,1 0-31 0,-1 0 8 16,1 0-8-16,-1-3 0 0,0 3 0 0,-3 0 11 16,4 0-11-16,-1 0 10 0,1 0-10 0,-5 0 12 0,5 0-12 15,-4-6 12-15,0 6-12 0,0 0 8 0,-4 0-8 0,0-3 8 16,1 3-8-16,-1 0 10 0,0-6-10 0,4 6 10 16,-3 0-10-16,6 0 0 0,-3 0 0 15,3 0 0-15,1 0 0 0,-1 0 8 0,1 6-8 0,-1-3 0 16,0-3 0-16,1 0 8 15,-4 6-8-15,0-3 0 0,3 4 0 0,-3-4 8 0,0 3-8 0,0 3 0 16,0-9 9-16,-1 10-9 0,5 5 10 0,-4-5-10 16,-4-7 0-16,4 6 0 0,3 4 0 0,-3 0 0 15,0-7 0-15,4 3 0 0,-4-6 0 0,3 7 0 16,0-1 0-16,1 4 0 0,-1-4 0 0,4-6 0 0,-3 7 0 16,3-1 0-16,-1 7 0 0,1-1 0 0,0-2 0 15,0 3-8-15,0-7 8 0,-3 10 0 0,3-3 0 0,0 2 0 16,-1-2 0-16,-2 3 0 0,3-7 0 0,0 4 0 15,0 3 0-15,0-3 0 0,0-7 0 0,3 0 0 16,-3 7 0-16,4-3 0 0,-1-4 0 0,0 0 0 16,1 7 0-16,3-6 0 0,-4-1 0 0,4 0 0 15,-3 1-8-15,3-1 8 0,3-3 0 0,-3 4 0 16,0-4 0-16,4 3 0 0,-1 1-9 16,1-1 9-16,0 1 0 0,3-1-9 0,0 1 9 0,0 5 0 15,0-5 0-15,3 2 0 0,1-2 0 0,3 5-10 16,0 4 10-16,0-3 0 0,4-7-8 0,-4 7 8 15,4-7 0-15,-1 4 0 0,1-4 0 0,0 1-8 16,3-4 8-16,0 3 0 0,0 1 0 0,4-1 0 16,-1 0-8-16,1-2 8 0,3-4 0 0,-3 3 0 15,0-3 0-15,-1 4 0 0,5-7 0 0,-1 6 0 0,-3-3 0 16,3-3 0-16,-4 0 0 0,5 0 0 0,-5 0 0 0,1-3 0 16,0-3 0-16,-4 6 0 0,0 0 0 0,0-7 0 15,4 4 0-15,0-3 0 0,-1 6 0 0,-2-10 0 16,2 7 0-16,-3-3 0 0,1-3 0 0,2-1 0 15,1 1 0-15,0-1 0 0,3-5 0 0,-3-4 0 16,3 3 0-16,-4 4 0 0,1-13 0 0,0 6 0 16,0 0 0-16,-8-6 0 0,4 6 0 0,-3-6 0 15,-4 6 0-15,4 0-8 0,-8-6 8 0,4 7 0 16,-6 2 0-16,-1-3 0 0,0 0 0 0,-4 4 0 16,1-4 12-16,-4 0 8 0,-4 0 3 0,1 3 0 0,-4 4-32 0,-4-4-7 15,0 0 0-15,-3 4-1 0,-3-4 17 0,-5 7 9 16,5-7-1-16,-8 7 0 15,0-1 1-15,1 1 0 0,3 0 0 0,-1-1 0 0,1 1 3 0,4 2 1 16,-1 4 0-16,4-3 0 0,0 6-13 0,3-3 0 16,-3-3 0-16,3 3 0 0,-3 3 0 0,4 0-18 15,-1-7 4-15,4 7 1 16,0 0-18-16,-3 0-3 0,6-3-1 0,-3-3 0 16,3 6-200-16,1-3-40 0,-8-19-8 0,1 12-656 15</inkml:trace>
  <inkml:trace contextRef="#ctx0" brushRef="#br0" timeOffset="11413.904">19177 11569 1692 0,'-18'0'75'0,"11"6"15"0,0-6-72 0,-3 3-18 15,-1-3 0-15,-7-3 0 0,4 3 127 0,-3-6 21 16,-1 6 5-16,0 0 1 0,-3-9-65 0,4 9-13 15,-5-7-2-15,1 4-1 0,-3-3-29 0,-1 6-5 16,4-3-2-16,-4-3 0 0,4-4-9 0,-4 7-3 16,4-3 0-16,-4 6 0 0,4 0-10 0,-4 0-3 15,1 0 0-15,-1 0 0 0,-3 0-12 0,3 6 11 16,-3-3-11-16,-4-3 10 0,4 10-10 0,0-1 10 16,3 0-10-16,-3 1 10 0,3 2 7 0,-3-2 2 15,7 2 0-15,0-2 0 0,-1-1-19 0,1-3 0 16,0 4 0-16,0 5 0 0,0-5-8 0,3 2-6 15,-3 4-1-15,-4 3 0 0,4-3 15 0,0-4 0 16,3 4 0-16,1 3 0 0,3-1 0 0,-1-2 0 0,1 3 0 0,4 0-9 16,-1-4 9-16,1 4 0 0,6 0 0 0,-3-3 0 15,3 3 0-15,1-1-10 0,3 1 10 0,0 3 0 16,3-3-8-16,1 0 8 0,-1 0 0 0,5 6 0 16,-1-7 12-16,3 8 8 0,4-5 3 0,0 5 0 15,1-1-42-15,6-3-8 16,-4 3-1-16,4 0-1 0,1-6-5 0,-1-1-1 15,4 7 0-15,-1-6 0 0,1-3 51 0,0 3 11 0,6-4 1 16,1-2 1-16,0 3-29 0,3-7 0 0,4 1 0 0,3-1 0 16,1 0 0-16,2-9 0 0,-2 10 0 0,6-10 0 15,-3 0 0-15,0 6 0 0,-4-6 0 0,4 0 0 0,0-6 0 16,0 6 0-16,3 0 0 0,1-10 0 16,-5 7 0-16,-2-6 0 0,-1-4 0 0,-3 4 0 0,-4-10 0 0,0 6 0 15,1-2 0-15,-1-4 0 0,-3 0 34 0,-8-6 1 16,-2 0 0-16,-1-9 0 15,0 5-52-15,-3-5-11 0,-4-4-1 0,-4 10-1 0,1-7 30 0,-4 7 0 16,-4-6 0-16,-3 9 0 0,-7-10 19 0,4 7-3 16,-4 0-1-16,-4 3 0 0,-3-4 17 0,-3 1 4 15,-5 3 1-15,1-3 0 0,-4 3-1 0,4 0 0 16,-3-4 0-16,2 11 0 0,1 2-16 0,-3-3-4 16,-1 3-1-16,0 7 0 0,-3 0-15 0,3-1 8 15,-6 7-8-15,-1-3 0 0,4 6 0 0,-1 0 0 16,1 0 0-16,0 0 0 0,-4 0-14 0,7 6-6 0,1-6 0 15,-1 0-1 1,4 3-35-16,0-3-8 0,3 0 0 0,4 0-1 16,0 0-203-16,3 0-41 0,-6-9-8 0,17 9-2 0</inkml:trace>
  <inkml:trace contextRef="#ctx0" brushRef="#br0" timeOffset="12945.577">19308 10873 288 0,'0'0'25'0,"-8"0"-25"0,1 0 0 0,4 0 0 0,-4 0 233 0,3 0 42 16,-3 6 8-16,7-6 1 0,0 0-110 0,0 0-22 15,0 0-5-15,0 0-1 0,0 0-73 0,0 0-14 16,0 0-3-16,0 0-1 0,0 0-55 0,7 3-24 16,4 7 1-16,3-1 1 0,-3-3 43 0,6-2 9 15,4 5 2-15,4-3 0 0,3-6 0 0,4 3 0 16,0 4 0-16,10-7 0 16,4 6-77-16,3-6-15 0,-3-6-4 0,7 6 0 0,0 0 103 15,0-7 20-15,3 4 4 0,4 3 1 0,-7-6-52 0,4 6-12 16,-1-9 0-16,-3 9 0 0,-3-10 0 0,-5 7 0 15,1-6 0-15,-3-7 0 0,-5 6 0 0,-2 1 0 16,-1 0 0-16,-3-7 0 0,-8 7 32 0,5-7 3 16,-8 3 1-16,3-2 0 0,-2-4-15 0,-1 0-2 0,-4-6-1 15,5 0 0-15,-1-3 0 0,-4-1 0 0,-2 4 0 16,-5 0 0-16,-3 3-1 0,0-3 0 0,-3 0 0 0,-1 6 0 16,-6 1 4-16,-1-1 1 0,-3 0 0 0,0-6 0 15,-7 6-6-15,-4-6 0 0,1 0-1 0,-4 6 0 16,-1-9-6-16,1 3-1 0,-3-4 0 0,-5 1 0 15,1-6-8-15,3 6 10 0,-6-7-10 0,2 10 10 16,1-10 6-16,-4 13 2 0,1-9 0 0,-1 12 0 16,-3-3 4-16,-1 0 1 0,1 10 0 0,0-4 0 15,0 7-7-15,6 6-2 0,1-4 0 0,-4 1 0 16,4 6-14-16,-4-3 8 0,4 3-8 0,-4 0 0 16,4 0 0-16,-11 0 8 0,1 0-8 0,-1 0 0 15,4 0 0-15,-1 0 0 0,1 0 0 0,0 9 0 0,3-9 0 16,-3 7 0-16,3-4-12 0,0 3 12 0,4 3 0 0,0-5 0 15,-1 5 0-15,1 0 0 0,4 1 0 0,2 6 0 16,-2-7 0-16,-1 7 0 0,4-7 0 0,0 10 0 16,-4-4-10-16,4 4 10 0,0 6 0 0,-1-3-10 15,5-3 10-15,-4 6 0 0,7 0-9 0,-1 0 9 16,5-3 0-16,3 10-9 0,0-4 9 0,0 0-12 16,0 0 12-16,3 7-12 0,1-7 12 0,3 7-8 15,3-1 8-15,4 4-8 0,0-4 8 0,4-6 0 16,3 7-9-16,-3-1 9 0,3 1 0 0,0-7 0 15,3 0 0-15,-3 7 0 0,1-10 0 0,-1 3 0 16,0-3 0-16,3-3 0 0,-2-6 0 0,-1 3 0 16,3-4 0-16,1-5 0 0,-4-1 0 0,7-6-9 15,0 4 9-15,1-7 0 16,2 0-148-16,1-7-24 0,0 4-4 0</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8:39.154"/>
    </inkml:context>
    <inkml:brush xml:id="br0">
      <inkml:brushProperty name="width" value="0.05292" units="cm"/>
      <inkml:brushProperty name="height" value="0.05292" units="cm"/>
      <inkml:brushProperty name="color" value="#FF0000"/>
    </inkml:brush>
  </inkml:definitions>
  <inkml:trace contextRef="#ctx0" brushRef="#br0">29228 15567 230 0,'0'0'10'0,"-11"0"2"0,11 0-12 0,-11 0 0 15,11 0 0-15,-14 0 0 0,4 0 319 0,3 0 61 16,-4 6 12-16,11-6 2 0,-10 4-252 0,-1-4-50 16,4 9-11-16,7-9-1 0,-7 6-29 0,0 4-6 15,3-1-1-15,4 7 0 0,-3-4-32 0,3 7-12 16,7 6 9-16,0 0-9 0,0 4 0 0,0 5 8 15,4-6-8-15,-1 10 0 0,1 3 0 0,-1 3 0 16,-3-4 0-16,0 4 0 0,4 0 0 0,-4-3-9 16,0 0 9-16,0-1-13 15,4-2-119-15,-4-3-24 0,-4-7-5 0</inkml:trace>
  <inkml:trace contextRef="#ctx0" brushRef="#br0" timeOffset="235.429">29034 16238 1029 0,'0'0'45'0,"0"7"11"0,-4 2-45 16,4 0-11-16,4 1 0 0,-4-1 0 0,3 7 72 0,1-4 13 0,3 10 3 0,0-3 0 15,3 0-46-15,1 6-9 0,0-6-1 0,3 0-1 16,3-1-7-16,-3 1-2 0,8-3 0 0,-8 0 0 16,3-4 8-16,1-2 2 0,0-1 0 0,3-9 0 15,0 0 13-15,0-9 3 0,0-1 1 0,4-9 0 16,3-9 9-16,-3-13 2 0,0 1 0 0,-1-11 0 15,-3 4-33-15,1-3-7 0,-5-3 0 0,1 6-1 16,-4 3-19-16,-3 0 0 0,-4 6 0 0,3 4 0 16,1-1-44-16,-1-2-13 0,-3 9-3 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7T17:39:00.420"/>
    </inkml:context>
    <inkml:brush xml:id="br0">
      <inkml:brushProperty name="width" value="0.05292" units="cm"/>
      <inkml:brushProperty name="height" value="0.05292" units="cm"/>
      <inkml:brushProperty name="color" value="#FF0000"/>
    </inkml:brush>
  </inkml:definitions>
  <inkml:trace contextRef="#ctx0" brushRef="#br0">18849 6624 403 0,'0'0'36'0,"0"0"-36"16,0 0 0-16,0 3 0 0,3 6 104 0,-3-2 13 16,0 2 3-16,4 1 1 0,-8-4-54 0,4 3-11 15,0-6-3-15,-3 7 0 0,-1-4-26 0,1 3-6 16,3-9-1-16,0 0 0 0,-4 10 16 0,4-10 4 16,0 0 0-16,0 0 0 0,0 0 25 0,-7 0 6 15,7 0 1-15,-7-10 0 0,-3 4-8 0,3-3-2 16,0 6 0-16,-4-7 0 0,4-5 2 0,0 5 0 15,-4-6 0-15,4 4 0 16,4-4-16-16,-4 7-4 0,3 6 0 0,4-10 0 0,-3 10-19 0,3 3-4 16,0 0-1-16,0 0 0 0,3-6-10 0,1 3-2 15,3-4-8-15,3 7 12 0,-3 0-12 0,0 0 0 16,0 0 0-16,4 7 0 0,0-4 0 0,-4 3 0 16,0 3 0-16,-4 1 0 0,4-1 0 0,-3 1 0 15,-4 5 0-15,0-5-10 0,0-1 10 0,-4 10 0 0,1-10-9 16,-1 7 9-16,-3-7-16 0,0 1 0 0,0-1 1 0,0 1 0 15,0-4 15-15,-4-6 0 0,1 3 0 0,-1-6 0 16,1 3 25-16,-1-6 2 0,-3-4 0 16,3 7 0-16,-3-6 2 0,0-4 1 0,0 4 0 0,3-1 0 15,4 1-9-15,4 6-1 0,-1-3-1 0,4 6 0 16,4-10-19-16,-1 4 0 0,4 3 0 0,4 3 0 16,0-7-9-16,3 7 9 0,0 0-8 15,7 0 8-15,-7 0 0 0,4 7-10 0,-1-7 10 0,1 0 0 16,0 9 0-16,-4-9 0 0,0 6 0 0,0-2 0 15,0 5 0-15,-3-3 0 0,-4-3 0 0,0 7 0 0,0-4 0 16,-4 3 0-16,-3-9 0 0,0 10 0 16,0-1-10-16,-3-3 10 0,-1-2-8 0,-3 5 8 0,0-3 0 0,0-3 0 15,0-3 0-15,0 7 0 16,-4-7 12-16,1-7 2 0,-1 7 0 0,4-9 0 0,-7 6 12 0,4-7 2 16,-1 4 1-16,0-3 0 0,4-1-7 0,4 1-2 15,-4 3 0-15,3 3 0 0,4-4-20 0,0-2 0 16,0 9 0-16,0-3 0 0,7-3 0 0,0-4 0 15,0 10-8-15,4-9 8 0,-4 9 0 0,4-7-10 16,-1 7 10-16,1 0 0 0,3 7-9 0,-4-7 9 16,1 3 0-16,3 3-9 0,-3 0 9 0,-4-2 0 15,0 5 0-15,0 0 0 0,-4-2 0 0,1-4-8 16,-1 6 8-16,-3-9-8 0,-3 6 8 0,-1 4-10 16,1-1 10-16,-4 1-10 0,-4-1 10 0,4-3 0 15,-3-3 0-15,-1 4 0 0,0-7 0 0,-3 3 0 16,0 3 0-16,0-6 0 0,0-6 16 0,0 3 0 0,-4-4-1 15,4 4 0-15,4-3 2 0,-1 3 1 16,0-3 0-16,4 2 0 0,4-2-18 0,3 6 0 0,-4-9 8 0,4 9-8 16,0 0 0-16,0 0 0 15,4-3-8-15,-1-4 8 0,1 1-16 0,-1 3 4 0,-3 3 0 0,11-6 0 32,3 6-27-32,-3-3-5 0,-1-4 0 0,1 4-700 0,3-3-139 0</inkml:trace>
  <inkml:trace contextRef="#ctx0" brushRef="#br0" timeOffset="465.9329">18553 6690 1227 0,'0'0'54'0,"0"-10"12"0,-4 1-53 0,4 0-13 16,0-7 0-16,0 6 0 0,7-2 68 0,4-4 12 15,-1 4 1-15,4-1 1 0,4 4-20 0,-4 6-4 0,7-7-1 0,-3 4 0 16,3 6-46-16,4 0-11 15,-8 6 0-15,1 4 0 0,0-1 0 0,-4 0 12 0,0 10-3 0,-3-9-1 16,-4 8-8-16,0-8-9 0,-4 6 9 0,1 2-13 16,-1-2 25-16,-6 0 4 0,-1-4 2 0,-3 7 0 15,4-3-29-15,-4-7-5 0,-1 7-2 0,-2-4 0 16,-4-2 66-16,3-4 12 0,-3-3 4 0,-4-3 0 16,1 0 0-16,-4 0 0 0,3-3 0 0,-3-3 0 15,-4-4 0-15,0 1 0 0,1-4 0 16,-1-2 0-16,7 8-32 0,1-5-7 0,3 2-1 0,3 1 0 15,1 3-24-15,6-4 0 0,-7 1 0 0,11 3 0 16,0 6 0-16,4-3-9 0,3-4 0 0,0 4 0 16,7-3-45-16,0 6-9 15,4 0-1-15,0 0-630 0,3 0-126 0</inkml:trace>
  <inkml:trace contextRef="#ctx0" brushRef="#br0" timeOffset="1163.857">18665 6671 518 0,'0'0'46'0,"0"0"-37"16,0 0-9-16,0 0 0 0,0 0 124 0,0 0 22 15,0 0 5-15,0 0 1 0,0 0-33 0,0 0-7 16,0 0 0-16,0 0-1 0,0 0-22 0,11 6-4 16,0-6-1-16,-1 0 0 0,4 0-23 0,0-6-5 15,1 6 0-15,2 0-1 0,1 0-20 0,-1-3-4 16,8-3-1-16,0 6 0 0,7-10-10 0,-1 10-1 15,5 0-1-15,2 0 0 0,1-9-1 0,4 2 0 0,2-2 0 16,1 6 0-16,-7-3-17 0,3 6 0 0,-3-10 0 0,4 10 0 16,-1-9 22-16,0 9 10 0,-3-10 3 0,3 4 0 15,1 3-17-15,-4-3-3 0,-4-4-1 0,4 7 0 16,-4-3-4-16,0-4-1 0,-7 1 0 0,1 0 0 16,-5 2-9-16,1 4 10 0,-7-3-10 15,-4-3 10-15,0-1-28 0,-4 10-6 0,1-9 0 0,-11 9-677 16,0 0-135-16</inkml:trace>
  <inkml:trace contextRef="#ctx0" brushRef="#br0" timeOffset="1494.243">19611 6348 1807 0,'0'0'40'0,"0"0"8"0,0 0 1 0,3 0 2 0,5 0-41 0,-1-6-10 15,0 6 0-15,0 0 0 0,7 0 36 0,-4 0 4 16,4 0 2-16,8 0 0 0,-1 0 18 0,4 6 3 16,-4-3 1-16,3 3 0 0,-2-6-54 0,-1 10-10 15,0-10 0-15,4 6 0 0,-4-3 0 0,3-3 0 16,-6 0 0-16,3 6 0 0,0-6 58 0,-3 0 7 16,0 0 2-16,-1 0 0 0,-6 0-28 0,3 0-6 15,-7 0-1-15,0 0 0 0,-7 0-2 0,0 0-1 16,0 0 0-16,0 0 0 0,0 0 28 0,4 13 6 15,-8 3 1-15,1-1 0 0,-4 4-52 0,-4 3-12 16,-7 3 0-16,1 3 0 0,-4 7 0 0,-4-1 0 0,-3 4 0 0,-1 3 0 16,1-4 0-16,3 10 0 15,-3-6 0-15,4 3-851 0,2-6-173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42:58.764"/>
    </inkml:context>
    <inkml:brush xml:id="br0">
      <inkml:brushProperty name="width" value="0.05292" units="cm"/>
      <inkml:brushProperty name="height" value="0.05292" units="cm"/>
      <inkml:brushProperty name="color" value="#FF0000"/>
    </inkml:brush>
  </inkml:definitions>
  <inkml:trace contextRef="#ctx0" brushRef="#br0">1192 11713 1227 0,'-10'0'27'0,"10"0"5"0,0 0 2 0,0-3 1 0,-11 3-35 0,8-6 0 16,3 6 0-16,0 0 0 0,-7 0 90 0,3-10 11 15,1 10 3-15,3 0 0 0,0 0-20 0,0 0-3 16,0 0-1-16,0 0 0 0,0 0-19 0,0 0-4 15,0 0-1-15,0 0 0 0,0 0-23 0,3-3-5 16,1-3 0-16,-4 6-1 0,0 0 29 0,0 0 7 16,0 0 1-16,7 0 0 0,3 0-26 0,-6 6-5 15,6-6-1-15,1 3 0 0,0-3-20 0,-4 0-4 16,3 0 0-16,4 0-8 0,4 0 0 0,0 0 0 16,3 0 0-16,0 0 0 0,-3 0 0 0,6 0 0 15,8 0 0-15,-7 0 0 0,6-3 0 0,-2 3 0 16,6 0 0-16,0 0 0 0,1 0 0 0,-1 0 0 15,0 3 0-15,4-3 0 0,0 0 0 0,7 7 0 0,-8-4 0 16,8-3 0-16,0 6 0 0,-7-3 0 0,7 4 0 16,0-4 0-16,-4-3 0 0,4 6 0 0,0-3 0 0,3 3 0 15,0-6 0-15,1 4 0 0,6 2 0 0,-6-6 0 16,-1 6 0-16,-3-3 0 0,0 3 0 0,3-2 0 16,-10 2 0-16,3-3 0 0,-3 6 8 0,10-2-8 15,-3 2 8-15,4-3-8 0,-4-3 9 0,3 7-9 16,-3-4 10-16,-4-3-10 0,1 7 10 0,-1-4-10 15,4-3 16-15,0 3-4 0,-1-6 0 0,5 4 0 16,-4-4 4-16,-4 0 1 0,4-4 0 0,0 4 0 16,3-9 4-16,-3 3 1 0,-4 6 0 0,11-10 0 15,-3 7-6-15,-1-3 0 0,0-4-1 0,8 7 0 16,-4-3-7-16,3-3 0 0,-3 2-8 0,4 7 12 16,-8-3-12-16,7-3 0 0,-3 6 0 0,4-3 0 0,3 3 0 15,0 0 0-15,0 0 0 0,0 3 0 16,0-3 8-16,-7 0-8 0,7 0 0 0,-1 6 0 0,1-3 0 0,0-3 8 15,7 0-8-15,-7 0 0 0,0 0 0 0,0 7 0 16,0-7 8-16,0 0-8 0,0 0 0 0,0 3 0 16,0 3 0-16,-7-6 0 0,4 6 0 0,-19-3-13 15,5-3 2-15,-1 10-1261 0</inkml:trace>
  <inkml:trace contextRef="#ctx0" brushRef="#br0" timeOffset="2449.699">28166 14360 921 0,'0'0'82'0,"0"0"-66"15,0 0-16-15,0 0 0 16,0 0 229-16,0 0 43 0,0 0 8 0,0 0 1 0,0 0-122 0,-4 3-25 16,-3 6-5-16,-3-2-1 0,-1 2-46 0,0 1-10 15,-3 5-1-15,0 4-1 0,-3-6-56 0,-1 12-14 16,-3 0 0-16,-4 3 0 0,0 0 25 0,1 7 3 16,-1-1 0-16,-7 4 0 0,4-4-20 0,0 4-8 15,-4 6 0-15,0-10 8 0,4 1 20 0,3-7 4 16,1 0 1-16,3-3 0 0,6-6-33 0,1-3 0 15,4-4 0-15,6-2 0 16,8-4-44-16,-4-6-16 0,0 0-4 0,7 6 0 0,7-6 64 0,4 0 16 16,-1-6 2-16,8 6 0 0,3-9-18 0,0 2 0 15,4-2-11-15,-4 0 11 0,1-4 0 0,-1-3-8 0,3 10 8 16,1-3 0-16,0-1 0 0,0 1-12 0,-4-1 12 16,0 1-10-1,-3 3-38-15,-4 3-7 0,-3-4-1 0,-1 7-701 0,4-3-140 0</inkml:trace>
  <inkml:trace contextRef="#ctx0" brushRef="#br0" timeOffset="2627.712">28106 14470 288 0,'0'0'25'0,"-4"0"-25"0,-3 0 0 0,0 0 0 16,0 0 428-16,0 0 80 0,7 0 16 0,0 0 3 15,-7 6-295-15,3 3-60 0,1 1-11 0,-1 2-2 16,1 10-99-16,-1 0-20 0,1 3-4 0,-1 13-1 15,4-4-15-15,-3 1-2 0,-1 9-1 0,4-7 0 16,0 7-9-16,0 0-8 0,0-6 9 0,0-4-9 0,7 1-12 0,-3-13-9 16,3 3-2-16,0-6 0 15,0-4-84-15,4 1-17 0,-4-3-3 0,3-4-1025 16</inkml:trace>
  <inkml:trace contextRef="#ctx0" brushRef="#br0" timeOffset="4945.872">31909 14307 979 0,'0'0'43'0,"0"0"9"0,0 0-41 0,0 0-11 0,0 0 0 0,0 0 0 16,0 0 250-16,-4 3 48 15,-3 6 10-15,0-3 1 0,7-6-197 0,-7 4-40 0,4 5-8 0,-5-3-2 16,5 4-42-16,-4 5-9 0,3-2-2 0,-3 3 0 16,0-1-9-16,4-2 0 0,-4 6 0 0,0-4 8 15,0 4-8-15,0 0 8 0,-1 0-8 0,1 3 8 16,-3 0-8-16,3-7 8 0,-4 10-8 0,1-3 8 15,-1 0-8-15,0 0 0 0,1-3 9 0,3 6-9 16,-4-6 24-16,4-3 0 0,0 2 0 0,0-2 0 16,4-6-24-16,-1-1 0 0,4 0 0 0,4 1-12 15,-1-1 12-15,8-3-10 0,-1-2 10 0,4 2-10 16,0-6 10-16,8 0-10 0,-1-6 10 0,0 6-10 0,7-10-3 16,-3 7-1-16,-4-3 0 0,7 3 0 15,-3-4-27-15,0-2-6 0,-4 3-1 0,3-4 0 16,-2 1-156-16,-8-1-32 0</inkml:trace>
  <inkml:trace contextRef="#ctx0" brushRef="#br0" timeOffset="5215.551">31993 14388 979 0,'0'0'43'0,"0"0"9"0,0 0-41 0,-3 10-11 0,-4-1 0 0,0 0 0 16,7 1 276-16,0-1 54 0,0 1 10 0,-4 5 3 15,1 4-209-15,3 0-42 0,-4 6-8 0,4 0-1 16,0-3-39-16,-3 12-8 0,3-8-2 0,-4 11 0 16,-3-2-8-16,4 9-2 0,-1-7 0 0,4-2 0 15,-3 2-24-15,3-2 8 0,0-7-8 0,0 3 0 16,7-2 0-16,-4-4 0 0,-3-3 0 0,0-7 0 16,0 10 0-16,4-12 0 0,-4 3 0 0,3 2 0 15,1-2-9-15,-4-3-4 0,-4-4-1 16,4-3 0-1,-3 4-95-15,3-10-19 0,0 0-4 0,0 0-580 0,-7 6-115 0</inkml:trace>
  <inkml:trace contextRef="#ctx0" brushRef="#br0" timeOffset="7447.349">30512 9612 633 0,'-21'-6'56'0,"10"-3"-44"0,-3 2-12 0,-4 4 0 15,-3-3 90-15,3 6 16 0,1-9 3 0,-4 9 1 16,-8-4-15-16,5-2-3 0,-8 6-1 0,7-9 0 16,4 6-21-16,-4-4-4 0,-3-2-1 0,4 3 0 15,-8 2-14-15,4-2-3 0,-4-3-1 0,-7-1 0 16,-3 7-2-16,3-3 0 0,-3-3 0 0,-1 2 0 15,1 7-15-15,0 0-3 0,-4 7-1 0,3-7 0 16,-3 9 1-16,4 7 0 0,-4-4 0 0,-3 7 0 16,-1 6-6-16,1 0-1 0,0 3 0 0,-4 7 0 15,0-7-9-15,3 7-3 0,5 2 0 0,2-2 0 16,1 2-8-16,7 4 0 0,3-3 0 0,4 6 0 16,7-7 0-16,-1 7 0 0,8 0 0 0,4-6-11 15,3 6-4-15,3 0-1 0,1-7 0 0,3 7 0 16,3 6 16-16,4 4 10 0,4 2-2 0,-1 13 0 0,1-3-8 15,3 3 0-15,4 3 0 0,-4 0 0 16,0 0 0-16,4-3 0 0,-1 13 0 0,4-13 0 0,0-3 0 0,8-7 0 16,2-2 0-16,5-7-11 0,-1-3 11 0,7-10 0 15,4 7 0-15,4-9-8 0,3-7 8 0,-1-6-8 16,5-3 8-16,6-7-8 0,11-5 8 0,-3-4 8 16,3-3-8-16,-17-3 11 0,3 3-11 0,3-7 0 15,4-2 0-15,0 0 0 0,-3-4 0 0,-1-9 12 16,1 10-12-16,13-17 12 0,-10 4 10 0,-10-3 2 15,-8-3 1-15,-3 2 0 0,-7-5 2 0,-4-1 0 16,-7 4 0-16,0-10 0 0,-3 4 10 0,-4-1 3 16,-7-6 0-16,1 0 0 0,-5-9 8 0,-3 6 3 0,-3-3 0 15,-4-7 0-15,-4-5-1 0,1-7 0 0,-8 0 0 16,0 6 0-16,1-3-19 0,-4-3-4 0,3 13-1 0,4-4 0 16,-3 7-26-16,-1 9 0 15,0-3-9-15,1 9 9 16,-1-6-33-16,-3 0 0 0,4 10 0 0,-5-4 0 15,1-3-200-15,-3 4-40 0</inkml:trace>
  <inkml:trace contextRef="#ctx0" brushRef="#br0" timeOffset="8390.025">25721 3466 806 0,'0'0'36'0,"-3"10"7"16,-5-4-35-16,5-3-8 0,3 6 0 0,-7 7 0 15,3-7 327-15,4 7 63 0,-3-3 13 0,3 15 2 0,0 6-285 0,3-2-58 16,-3-1-11-16,4 4-3 0,-1 2-48 16,1 4 0-16,-1-3 0 0,5-4-9 0,-1-6 21 0,0 1 5 15,3 2 1-15,-3-3 0 16,4-9-128-16,-4 0-26 0,3 0-4 0</inkml:trace>
  <inkml:trace contextRef="#ctx0" brushRef="#br0" timeOffset="8582.054">25407 4325 1645 0,'0'0'72'0,"0"0"16"0,0 0-70 0,11 0-18 16,-1 0 0-16,4 0 0 0,0 0 76 0,4-3 12 0,3 3 3 0,4 0 0 15,3-6-47-15,0-3-10 0,1 9-2 0,-1-10 0 16,0 1-24-16,-3 6-8 0,-1-4 0 15,1 1-615-15,-4 3-128 0</inkml:trace>
  <inkml:trace contextRef="#ctx0" brushRef="#br0" timeOffset="8953.262">25658 4454 806 0,'0'0'72'0,"0"0"-58"0,0 0-14 0,0 0 0 15,0 0 224-15,0 0 41 0,0 0 9 0,7 0 2 16,3 3-176-16,-3-3-36 0,0 0-6 0,4 6-2 0,-1-3-41 0,1 4-15 16,0-4 9-16,-1 3-9 0,-3-3 0 0,4 7 0 15,-4-4 0-15,0 3 0 0,0 1-19 0,0-1-2 16,0 1-1-16,0-1 0 0,-3-3 9 0,3 4 1 16,0-1 1-16,3 0 0 0,-3 1 11 0,4-1 0 15,0-2 0-15,3-4-8 0,-4 6 16 0,4-3 4 16,1 1 1-16,-5-4 0 0,4 6 3 0,-3-9 0 15,3 10 0-15,0-4 0 0,-3 3 1 0,-1-9 1 16,4 10 0-16,-3-1 0 0,-11 0 7 0,3-2 2 16,-3 5 0-16,7-2 0 0,-7 5 17 0,0-5 4 15,-7 9 1-15,0-4 0 0,0 1-10 0,-3-3-3 16,-1 5 0-16,-3-2 0 0,0-7-15 0,-4 7-3 16,1-3-1-16,-1-4 0 0,-3-3-17 0,0-6 0 15,-4 3 0-15,0-3 0 16,1-3-161-16,-1-3-27 0</inkml:trace>
  <inkml:trace contextRef="#ctx0" brushRef="#br0" timeOffset="9122.619">26310 3905 979 0,'0'0'87'15,"11"10"-70"-15,-4-1-17 0,7 7 0 16,-3 2 239-16,3-2 44 0,0 3 9 0,0 9 1 15,3-9-170-15,-2 6-35 0,-1 3-6 0,-4-3-2 16,-3 0-46-16,7 1-10 0,1-5-1 0,-1 5-1 0,0-8-22 16,0 1 0-16,0 0 0 0,4 3-8 15,-4-9-158-15,3 2-31 0,-2-15-7 0</inkml:trace>
  <inkml:trace contextRef="#ctx0" brushRef="#br0" timeOffset="9287.972">26585 3883 2001 0,'0'0'88'0,"0"0"20"0,-3 0-87 0,-1 0-21 16,-3 3 0-16,0 4 0 0,-3-4 135 0,3 6 22 16,-8 1 5-16,1 5 1 0,-7 4-96 0,0 6-19 15,0 3-4-15,0 1-1 16,-1 5-55-16,8-6-12 0,-3 7-1 0,-4 9-1 0,3-7 26 0,-7 7 19 16,4-3-3-16,0 3-810 0,0-13-162 0</inkml:trace>
  <inkml:trace contextRef="#ctx0" brushRef="#br0" timeOffset="9497.664">26885 3861 2325 0,'0'0'51'0,"0"0"10"0,0 0 3 0,4 13 2 0,-4-10-53 0,0 13-13 0,-4-4 0 0,4 7 0 16,0-3 109-16,0 9 19 0,-3 3 4 0,-1 10 1 15,-3 5-77-15,7 1-16 0,-3 0-4 0,-1 0 0 16,1 3-24-16,3-3-12 0,-4 6 10 0,0-9-10 16,4-6-14-16,0 8-9 0,-3-5-1 0,6-13-836 15,5 0-166-15</inkml:trace>
  <inkml:trace contextRef="#ctx0" brushRef="#br0" timeOffset="9833.26">27164 3965 1094 0,'14'-7'97'0,"-3"7"-77"16,-4 0-20-16,7 7 0 0,-4-7 196 0,8 0 35 16,0 3 7-16,-1 3 2 0,4-6-80 0,4 3-15 15,-4 10-3-15,-3-10-1 0,3 3-75 0,0-3-15 16,-3 7-3-16,3-1-1 0,-7 1-23 0,4-1-4 16,-4-3 0-16,-3 4-1 0,-1-1-27 0,-3 0-6 15,4-2-1-15,-8 2 0 0,-3 1 23 0,0-4 5 0,0 3 1 0,-3 1 0 16,-4-1-22-16,0 4-5 15,-4-4-1-15,0 4 0 0,1-1 14 0,-1 4 0 16,-3-4 0-16,4 4 0 0,-5 0 16 0,1-4-4 0,4-2-1 0,-4 5 0 16,3-5 10-16,1-1 3 0,6 1 0 0,-3-4 0 15,7-6-3-15,0 9 0 0,3-9 0 0,1 3 0 16,7 4-21-16,3-1 0 0,0-3 0 0,0-3 0 16,4 9 0-16,-1-9 0 0,4 7 0 0,1-4 0 15,-1 6-15-15,0-9-1 0,0 7 0 0,0-4 0 16,4-3-129-16,0 0-27 15,-1 0-4-15</inkml:trace>
  <inkml:trace contextRef="#ctx0" brushRef="#br0" timeOffset="10164.591">28190 4040 1209 0,'0'0'108'0,"8"0"-87"0,6 6-21 0,3-6 0 16,-3 0 99-16,8 0 15 0,-1 7 3 0,3-7 1 15,1-7-42-15,3 7-9 0,4 0-2 0,-4 0 0 16,4 0-49-16,-4-6-16 0,-3 6 10 0,0-9-10 31,-1 5-120-31,1-2-28 0</inkml:trace>
  <inkml:trace contextRef="#ctx0" brushRef="#br0" timeOffset="10337.446">28480 3626 1670 0,'-18'0'74'0,"18"0"15"0,-7 3-71 0,4 3-18 16,-5 1 0-16,5-4 0 0,-4 6 200 0,7 1 36 16,-4-1 7-16,4 10 1 0,4 6-175 0,-1 9-35 15,4 1-7-15,1 3-2 0,-1-4-25 0,3 10 0 16,1-6 0-16,-4 12 0 15,3-19-27-15,1 13-10 0,0-3-3 0,-4-13-719 16,0-6-144-16</inkml:trace>
  <inkml:trace contextRef="#ctx0" brushRef="#br0" timeOffset="10548.164">29034 3190 2188 0,'0'0'48'0,"0"0"11"0,0 0 1 0,0 0 1 0,0 10-49 0,0-1-12 0,3 0 0 0,-3 7 0 16,4 0 90-16,-1 6 15 0,1 3 3 16,-4 3 1-16,3 3-72 0,-3 10-14 0,0 3-3 0,0 0-1 15,0 0-19-15,4-7 0 0,-1 7 0 0,1-9 0 32,3-1-119-32,0-5-27 0,4-4-6 0,-1-7 0 0</inkml:trace>
  <inkml:trace contextRef="#ctx0" brushRef="#br0" timeOffset="10712.751">28875 3921 1911 0,'0'0'84'0,"0"0"19"0,0 0-83 0,0 0-20 16,0 0 0-16,7 3 0 0,4-3 66 0,3 0 9 16,3 0 1-16,1 0 1 15,3 0-29-15,4 0-7 0,-4-9-1 0,0 9 0 0,4-4-26 0,3-2-6 16,-3-3 0-16,6 6-8 0,-2-4-13 0,2-2-10 15,-6 6-1-15,0-10-1 16,0 10-177-16,-4-6-35 0</inkml:trace>
  <inkml:trace contextRef="#ctx0" brushRef="#br0" timeOffset="11455.106">28808 3278 1152 0,'0'0'102'0,"0"0"-82"16,0 0-20-16,0 0 0 0,0 0 184 0,-4-9 32 15,4 9 6-15,0-7 2 0,4 7-124 0,-4-9-25 16,3 6-5-16,4-4-1 0,0 4-52 0,4-3-17 16,0 6 10-16,3-6-10 15,0 6 0-15,0 0 0 0,4-3 0 0,-4 3 0 0,0 0 0 0,0 3 0 16,0-3 0-16,-3 0 0 0,-1 6 0 0,-3-6 0 16,4 6 0-16,-4-3 0 0,4 4 14 0,-4-4-2 15,-4 6-1-15,4-2 0 0,-3-4 7 0,3 3 2 16,-7-6 0-16,0 9 0 0,0 1-2 0,3-1 0 15,-3 1 0-15,-3-1 0 0,-1 0-9 0,4 7-1 16,-3 0-8-16,-1-4 12 0,1 7-12 0,-1 3 0 16,1-9 0-16,-1 5 0 0,1 4 0 0,-5 0-13 15,-2-6 4-15,6 0 1 0,-3 3-4 0,0-7 0 0,0 7 0 16,4-3 0-16,-4 2 12 0,3-2 0 0,-3 0 0 0,0-13 0 16,0 6 0-16,3 1 0 0,-3-4 0 0,4-3 8 15,-4-3 7-15,0 6 1 0,0-3 1 0,7-3 0 16,-4 0 37-16,4 0 7 0,-7 0 2 0,7 0 0 15,-3 10-41-15,-1-10-8 0,-3 6-2 0,7 4 0 16,0-1-12-16,0 0 0 0,3-2 0 0,5 2-10 16,-5 7 10-16,4-13 0 0,0 6-9 0,4-2 9 15,-1 2 0-15,1-6-11 0,3 3 11 0,0-2-8 16,0-4 8-16,4 0-8 0,-4-4 8 0,4-2-8 16,-1 3 8-16,1-3 0 0,-4 3 8 0,4-4-8 15,-1-2 0-15,-3 6 0 0,1 3 0 0,-5-13 0 16,4 13-47-16,-3-3-13 0,-4 3-4 0,-7 0-682 15,0 0-137-15</inkml:trace>
  <inkml:trace contextRef="#ctx0" brushRef="#br0" timeOffset="11837.254">29034 4046 921 0,'0'0'82'0,"0"0"-66"0,0 0-16 0,7 7 0 15,0-7 231-15,3 3 42 0,-10-3 9 0,7 0 2 16,0 0-187-16,4 0-37 16,-11 0-7-16,7 6-1 0,0-3-40 0,0-3-12 0,-7 0 8 0,7 9-8 15,0-9-12-15,0 7-7 16,-7-7-1-16,7 9 0 16,-7-6-24-16,4 10-6 0,-4-10-1 0,-4 6 0 0,4 1 31 0,-7-1 7 0,0 1 1 0,4-1 0 15,3 4 36-15,-4-1 7 0,1-3 1 0,-1 1 1 16,4-1-9-16,0 4-1 0,0-10-1 0,0 6 0 15,0 1 5-15,4-1 1 0,-1-3 0 0,8-2 0 16,-4 5-11-16,3-3-1 0,5 1-1 0,2-4 0 16,4 3 1-16,-3-3 1 0,-4 7 0 0,4-10 0 15,-1 9 4-15,1-3 1 0,-4 4 0 0,0-4 0 16,-3-3 2-16,-4 6 0 0,3 1 0 0,-6-1 0 16,3 7 32-16,-7-7 6 0,0 7 2 0,-3-3 0 15,-5 2-52-15,-2 1-12 0,-1-4 0 0,-3 4 0 0,0-3 0 16,4 2 0-16,-5 1 0 0,1-3 0 15,-3-4-48 1,-5-3-13-16,5 4-3 0,-1-10-1049 0</inkml:trace>
  <inkml:trace contextRef="#ctx0" brushRef="#br0" timeOffset="12041.32">29580 3494 2188 0,'0'0'48'0,"7"7"11"0,1 2 1 0,-1 7 1 0,3-4-49 0,4 7-12 0,4 0 0 0,-4 15 0 16,0-9 54-16,4 10 8 0,-1-7 2 0,1 10 0 15,0-4-52-15,-1-5-12 0,-3-4 0 0,4 3 0 16,-4-6 0-16,4-3 0 0,-4-1 0 0,4-5 0 31,-1 3-202-31,-3-10-43 0,18-3-9 0,-11-6-565 0</inkml:trace>
  <inkml:trace contextRef="#ctx0" brushRef="#br0" timeOffset="12201.964">29824 3592 2221 0,'0'0'48'0,"0"0"11"0,-11 0 1 0,4 0 4 0,-3 6-52 0,-1-3-12 0,-3-3 0 0,3 9 0 16,-3 1 98-16,0-4 17 0,4 10 3 0,-1-4 1 16,-3 7-95-16,3 6-24 0,1 3 0 0,-4 4 0 15,3-4 0-15,-3 0 0 0,0 16 0 0,-7 3 0 16,3-3-35-16,-3 0-11 0,3 3-2 0,1 3-1081 15</inkml:trace>
  <inkml:trace contextRef="#ctx0" brushRef="#br0" timeOffset="12491.183">30180 3243 864 0,'-7'10'76'0,"0"-1"-60"16,4 7-16-16,-5-7 0 0,-6 10 257 0,0 0 49 15,0 16 10-15,-4-1 1 0,-3 4-173 0,0 2-34 0,4 14-7 0,-5-4-2 16,5 3-50-16,6-9-11 0,-3 9-1 0,7-9-1 16,3 6-18-16,1-9-4 0,3 3-1 15,3-9 0-15,4-1-15 0,4 1 11 16,3-13-11-16,0 3 10 0,4-7-10 0,0-11 0 0,-1-7 0 0,1 0 0 16,-4 0 0-16,0-7 0 0,0-2 0 15,-3-3 0-15,-4-1 20 0,-4 4 6 0,-3-1 1 0,0 1 0 16,-3-1 20-16,-4 1 4 0,0 6 1 0,-4-10 0 15,-3 10-24-15,0-13-4 0,-4 16 0 0,-3-9-1 16,0 9-23-16,0 0 0 0,0 0 0 0,-1 9-12 16,5-9-131-1,-1 16-26-15,1-13-6 0</inkml:trace>
  <inkml:trace contextRef="#ctx0" brushRef="#br0" timeOffset="12683.61">30685 3548 2170 0,'0'0'96'0,"3"9"20"0,4-3-92 0,-3-3-24 15,-4-3 0-15,7 7 0 0,0-4 85 0,0-3 13 16,3 6 2-16,5-6 1 0,-1 6-67 0,0-6-14 16,3 0-2-16,-2 0-1 0,2-6-29 0,-3 6-5 15,-3 0-2-15,-1 0 0 16,5 0-164-16,-5 0-33 0</inkml:trace>
  <inkml:trace contextRef="#ctx0" brushRef="#br0" timeOffset="12846.462">30554 3930 1602 0,'0'0'71'0,"0"0"14"0,0 0-68 15,0 0-17-15,0 0 0 0,0 0 0 0,0 0 100 0,0 0 17 0,11 6 3 0,-1-2 1 16,1 2-95-16,6-3-26 0,1-3 8 0,7-3-8 31,0-3-40-31,3 2-12 0,11-2-3 0,-1-3 0 16,5-1-193-16,3-5-38 0,3 2-8 0</inkml:trace>
  <inkml:trace contextRef="#ctx0" brushRef="#br0" timeOffset="13240.784">31408 3620 345 0,'32'-19'31'0,"-18"10"-31"0,-4-1 0 0,1 4 0 16,-4-4 227-16,-4 1 39 0,-3 0 8 0,-7-1 2 0,-3 1-20 0,-8 6-3 15,-3-13-1-15,0 10 0 16,0-4-91-16,-8 10-18 0,-2-9-4 0,-1 6-1 0,-3-3-81 0,3 6-16 15,-3 6-3-15,-1-3-1 0,1 6-25 0,3-2-4 16,-3 2-8-16,7 7 11 16,3-13-11-16,4 13-14 0,7-4 3 0,3-3 1 15,4 7-18-15,7 0-4 0,7-4-1 0,7 4 0 16,0 0-14-16,4-4-2 0,3-2-1 0,4 5 0 0,0-2 20 0,-1-7 4 16,1 13 1-16,0-10 0 0,-1 7 14 0,-2-13 11 15,-5 13-13-15,4-7 5 0,-6 1 8 0,-1 5 0 16,3-2 0-16,-3-7 0 0,-3 10 0 15,-4-4 0-15,0 4 0 0,-3-6 0 0,-4-1 0 0,3 0 0 16,-6 7 0-16,-1-7 0 0,-3 1 0 0,0-1 14 16,0 1-3-16,-4 8-1 15,-3-11-29-15,4 2-5 0,-4-6-2 0,-1 10 0 0,1-10 26 0,0 3-10 16,-3-6 10-16,2 0 0 0,5-6 0 0,-1 3 0 0,1-3 0 0,3-4 0 16,0-6 12-16,3-2 7 0,1-1 1 15,6-6 0-15,4 3 0 0,4-10 0 0,-1 4 0 16,11 3 0-16,-3-3-20 0,7 3 0 0,-4-3 0 0,4 2 0 15,6 5 0-15,1 2 0 0,-4-3 8 0,1 3-8 32,2 0-65-32,5 3-17 0</inkml:trace>
  <inkml:trace contextRef="#ctx0" brushRef="#br0" timeOffset="15612.123">22370 7794 1440 0,'0'0'128'0,"0"0"-103"0,0 0-25 0,0 0 0 16,0 0 51-16,0 0 5 0,0 0 0 0,0 0 1 15,0 0-9-15,7-7-3 0,3 7 0 0,1-3 0 16,-1-3-17-16,1 6-4 16,7-3-1-16,3-4 0 0,-4 4-11 0,12-3-3 0,2 3 0 0,1-3 0 15,0 6-9-15,-4 6 0 16,0-6 0-16,4 3 8 0,0 6-8 0,-4-2 0 0,-7 2 0 0,0 4 8 16,1 2 5-16,-8 4 1 0,-7 0 0 0,0 12 0 15,-7 1 19-15,-4 12 4 0,4-1 1 0,-3 1 0 16,-4 0-6-16,-4 19-2 0,-3 6 0 0,0-3 0 15,7-3-12-15,-4-1-2 0,4-12-1 0,4-3 0 16,-1-12-85-16,4-7-17 16</inkml:trace>
  <inkml:trace contextRef="#ctx0" brushRef="#br0" timeOffset="16198.681">15339 8490 2052 0,'-14'9'91'0,"14"-9"18"0,0 0-87 0,0 0-22 16,0 0 0-16,0 0 0 16,0 0 34-16,7 0 2 0,3-6 1 0,1 3 0 0,3-4-14 0,4 4-3 15,3-12-1-15,4 5 0 0,-1-5-1 0,4 5 0 16,1-9 0-16,2 7 0 0,1-4-8 0,0 0-2 15,3 7 0-15,-3 0 0 0,-4 5-8 0,0-2 0 16,-3 6 0-16,0 0 0 0,-1 10 10 0,-2-1-10 16,-1 7 12-16,0 12-12 0,-3 0 16 0,-1 3-4 15,-3 7-1-15,-3 0 0 0,0 2-3 0,-4-2 0 16,-4 9 0-16,1-3 0 0,-1 0-8 0,1 0 0 16,-4 3-12-16,3-3 12 0,1 6 0 0,-1-12 0 15,1 5 0-15,3 1 0 16,0-6-59-16,0 0-4 0,4 6-1 0,-1-10-947 15</inkml:trace>
  <inkml:trace contextRef="#ctx0" brushRef="#br0" timeOffset="21867.39">16041 1152 1958 0,'-7'-25'87'0,"3"19"17"0,-6-13-83 0,-1 9-21 0,0-8 0 0,-3 2 0 16,0 6 107-16,0 1 17 0,-3 0 3 0,-1-1 1 16,4 1-88-16,-4 9-18 0,4-6-3 0,0 6-1 15,0 0-5-15,-4 0-1 0,4 6 0 0,0 3 0 16,3 1-12-16,1 5 11 0,-1 7-11 0,-3-3 10 16,0 16-10-16,0-1 0 0,3 4 0 0,1 6 0 15,3-4 0-15,0 1 0 0,0 0 0 0,3-4 0 16,0 1 0-16,4-3 0 15,4-17 0-15,7 4 0 0,-1-9 0 0,1-13-9 0,3 16 9 0,0-16-10 32,7-10-16-32,4-5-3 0,0-4-1 0,-1-6 0 0,1-4-5 0,0-5-1 15,-1-1 0-15,-3 4 0 0,-3 0 17 0,-4-1 3 0,0 7 1 0,-3 0 0 16,-4 0 15-16,0 3 0 0,-7 3 0 0,4 4 10 16,-4-1 22-16,0-3 4 0,-4 10 0 0,4-1 1 0,0 1 3 15,0 3 1-15,0 6 0 0,0 0 0 0,0 0-25 0,0 0-6 16,4 9-1-16,-1 7 0 0,1 3-9 0,3-1 0 15,-4 7 0-15,1 10 0 0,-1-7 0 0,1 7 0 16,-1-7 0-16,1 0 0 0,-1 7-16 0,1-10 0 16,-1-7 1-16,4 8 0 15,-3-14-210-15,3-6-43 0</inkml:trace>
  <inkml:trace contextRef="#ctx0" brushRef="#br0" timeOffset="22519.753">16231 1083 172 0,'4'-9'16'0,"-4"9"-16"0,7-7 0 0,-4 7 0 0,-3 0 251 0,0 0 47 16,0 0 10-16,7 7 1 0,4 2-153 0,-4 7-30 0,4 6-6 0,-4-4-2 16,0 7-60-16,-7 1-12 0,-4 2-2 0,4 6-1 15,4-15-13-15,-1 16-2 16,1-10-1-16,-1 3 0 0,-3-3-3 0,0-3 0 0,4-6 0 0,-4-4 0 16,0 1-9-16,0-4-3 0,0-9 0 0,0 0 0 15,0 3 6-15,0-3 1 0,0 0 0 0,0 0 0 16,0-3 21-16,-4-6 4 0,1-4 0 0,-1 1 1 15,8-4-17-15,-1-3-3 0,1 3-1 0,3 4 0 16,4-13-16-16,3 9-8 0,0-3 0 0,7 0 8 16,-3-6-8-16,3 13 0 0,0-13 0 0,4 9 0 15,-1-3 0-15,-3 0 0 0,-3 7 0 0,3-4 0 16,-3 1 0-16,0-4 0 0,-4 9 0 16,3-5 0-16,-3 5 0 0,-3-9 0 0,-4 16 0 0,4-3 0 15,-8 0 0-15,-3 6 0 0,0 0 10 0,0 0-10 16,0 0 22-16,0 6-2 0,-3 13-1 0,-4 0 0 0,0 3-5 0,-4 6-1 15,4 0 0-15,0 7 0 16,-4-7-13-16,1 6 11 0,3-9-11 0,3 4 10 0,1-4-10 0,-1-3 0 16,4-7 0-16,0 1 0 0,7-13 0 0,-3 6 0 15,-4-9 0-15,10 0 0 0,1-3-19 0,-1-3 4 16,-3 3 1-16,4-13 0 0,0 1-9 0,-1-4-1 16,1 0-1-16,-4 0 0 0,0 3 25 0,-4-2 0 15,1 8 0-15,-1-5 0 0,1-4 0 0,-4 9 0 16,4 1 0-16,-4 0 0 0,0 2 0 0,0 7 0 15,0 0 0-15,0 0 0 0,0 0 0 0,0 0 0 16,3 10 0-16,4 5 0 0,0 1 0 0,0 3 19 16,0 0-3-16,4 9-1 0,-4-9-5 0,3 12-1 15,1 0 0-15,3 10 0 0,0-3 3 0,-3 12 1 0,3-9 0 16,0 12 0-16,0 0 7 0,0 1 2 16,0-10 0-16,1 6 0 0,-5-3 5 0,-3 0 1 15,0-3 0-15,0-10 0 0,-3 4-4 0,-1-4 0 0,1 7 0 0,-1-3 0 16,-3-10-4-16,0 6 0 15,-3-5-1-15,-4 8 0 0,-4-2-5 0,1-16-1 0,-4 3 0 0,-8-4 0 16,-2-5-1-16,-1 3-1 0,4-7 0 0,-4-9 0 16,0 0-23-16,-3-3-5 0,4-10-1 0,-1-9 0 15,0-6-59-15,0-13-12 16,4-12-3-16,7 0-714 0,4-10-143 0</inkml:trace>
  <inkml:trace contextRef="#ctx0" brushRef="#br0" timeOffset="23332.69">17258 917 748 0,'18'0'33'0,"-8"6"7"0,-3 3-32 0,0 10-8 16,0 6 0-16,0 10 0 0,-7-7 146 0,0 10 27 15,0 12 6-15,-7-3 1 0,-3 3-84 0,-1-3-17 16,1-3-3-16,-1 0-1 0,0-7-7 0,1-8-2 16,6 2 0-16,-3-3 0 0,7-12-30 0,0-3-5 15,-3-4-2-15,3-9 0 0,0 0-9 0,0 0-1 16,0 0-1-16,7-13 0 0,0-9 11 0,-4 4 3 15,4-11 0-15,-3 11 0 0,-1-8 15 0,4-2 3 16,-3 3 1-16,7 0 0 0,-4-3-31 0,3 9-5 16,1 0-2-16,3 4 0 0,-3-4 7 0,3 9 2 15,0-5 0-15,0 12 0 0,-4-4-22 0,5 7 8 16,-5 7-8-16,4-7 0 0,0 3 0 0,0 12 0 0,-3 1-10 16,0 3 10-16,-4-7-19 0,3 4 3 0,1 3 1 15,-8-3 0-15,1 2 3 0,-1 1 1 0,-3-3 0 0,0 3 0 16,0-4 11-16,0-2 0 0,0 3 0 0,0-13 0 15,0 6 0-15,4-3 0 0,-4-6 0 0,0 0-8 16,7 0 8-16,0-6 0 0,4-3 0 0,-1 6 0 16,1-13 0-16,3-3 14 0,-3 10-2 0,3-1 0 15,0-5-4-15,0-4 0 0,0 3-8 0,0 7 12 16,-3 6-12-16,-1-7 11 0,4 4-11 16,0 6 10-16,-3 0-10 0,0 0 0 0,-1 6 0 0,1 4 8 15,-1-7-18-15,1 12-4 0,0 1-1 0,-1 3 0 16,1-7 24-16,-4 4 5 0,0 3 1 0,3-3 0 0,-3-4-24 15,1 1-5-15,-1-4-1 0,0 4 0 16,3-7 15-16,-10-6 0 0,7 0 0 0,-7 0 0 0,7-6 12 0,4 6 4 16,-4-13 2-16,-4-3 0 0,-3 7-10 0,0-7-8 15,4-3 12-15,0 7-12 0,-4-10 9 0,3 3-9 16,-6 7 0-16,3-4 9 0,-8 7 3 0,5-7 1 16,-4 3 0-16,3 7 0 0,-3 3 10 0,4-3 1 15,3 6 1-15,0 0 0 0,-7 0-5 0,0 6 0 16,3-3-1-16,1 6 0 0,-1 1-19 0,1 6 0 15,-1-4 0-15,1 4 0 0,3-7 0 0,-4 10 0 16,4-3 0-16,0-1 0 0,0-2 0 0,4 3 0 16,3-4 0-16,-4-6 0 15,-3-6-20-15,11 0-7 0,-1 7-1 0,-3-7-1 16,0-7-47-16,4 1-10 0,3-3-2 0,-3 6 0 16,3-13 17-16,0 3 3 0,4-2 1 0,-4-1 0 0,0-3 36 0,-4 10 7 15,4-7 2-15,-3 4 0 0,0-14 37 0,-4 14 7 0,0-4 2 0,0 7 0 16,0-10 38-16,-4 3 8 15,1 1 2-15,-1 12 0 0,4-13-6 0,-3 16-1 0,3-10 0 0,-7 10 0 16,7 0-26-16,0 0-6 0,0 0-1 0,0 10 0 16,0-4-8-16,0 4-1 0,0-7-1 0,0 12 0 15,4 1-6-15,-4 3-2 0,0-7 0 0,0 4 0 16,4 3-14-16,-4 0 8 0,0 6-8 0,0-6 0 16,0-4 0-16,0-5 0 0,0 5-13 0,4-2 4 15,-1-4-107-15,1-2-20 0,-1-4-5 16,1 6-1-16,-4-9-102 0,4 0-21 0</inkml:trace>
  <inkml:trace contextRef="#ctx0" brushRef="#br0" timeOffset="23474.836">18436 1058 1800 0,'-3'-19'80'0,"3"19"16"0,0 0-77 0,0 0-19 16,-4-6 0-16,4 6 0 0,0 0 163 0,-7 0 29 16,7 0 5-16,-7 6 2 0,0 13-79 0,-4-10-15 15,-3 10-3-15,0-3-1 16,0 9-62-16,-4 0-13 0,4-3-2 0,-7 6-1 0,3-3-37 0,1 3-7 15,-4-3-2-15,-4 4 0 0,4 2 23 0,-4-3 8 16,-7 10 0-16,1-10-866 16,-1 13-174-16</inkml:trace>
  <inkml:trace contextRef="#ctx0" brushRef="#br0" timeOffset="23956.118">19763 1324 403 0,'0'0'36'0,"0"0"-36"16,0 0 0-16,7 7 0 0,0-4 300 0,7-3 52 0,0-3 12 0,4 3 1 16,-1-7-237-16,11 7-48 0,1-6-10 0,6 6-2 15,0-3-40-15,4-3-9 16,7 3-2-16,0 3 0 15,-4-10-37-15,4 4-7 0,-4 6-1 0,1-10-556 0,-8 1-110 0</inkml:trace>
  <inkml:trace contextRef="#ctx0" brushRef="#br0" timeOffset="24235.064">20398 995 806 0,'-18'-9'72'0,"11"9"-58"0,0 0-14 0,0 9 0 0,0-9 259 0,0 0 49 16,7 0 9-16,-4 10 3 0,1-4-176 0,3-6-36 15,0 0-6-15,0 9-2 0,7 4-64 0,0-7-12 16,3 3-4-16,4 1 0 0,1 6-5 0,2-7-2 16,1 0 0-16,7 7 0 0,-4-13-4 0,3 7-1 15,-2 5 0-15,2-12 0 0,1 10-16 0,-4-10-4 16,0 6-1-16,-3 1 0 0,0-1 33 0,-1 1 8 16,-6-1 0-16,-1-3 1 15,-3 13-14-15,-3-3-3 0,-1-4-1 0,-6 4 0 0,-4 3 3 0,-4 6 1 16,-3 0 0-16,-3 3 0 0,-5-9-31 0,-2 9-7 15,-5 4-1-15,1-1-736 16,0-6-148-16</inkml:trace>
  <inkml:trace contextRef="#ctx0" brushRef="#br0" timeOffset="24714.046">21661 1074 2120 0,'-18'3'94'0,"18"-3"19"15,0 0-90-15,7 6-23 0,-7 3 0 0,0 7 0 16,0-3 71-16,4 5 9 0,-4 7 3 0,0 1 0 15,-8-8-61-15,1 11-12 0,11-4-2 0,-8 3-8 0,-6-9 0 0,6 6 0 16,4 0 0-16,4 0 0 16,-8-13-12-16,4 4 12 0,-3-3-13 0,6-4 5 0,1-3 8 15,-4-6 0-15,0 0 0 0,0 0 0 0,0 0 0 0,0 0 8 16,0 0-8-16,-4-6 0 0,4-3 56 0,0-4 6 16,4-3 2-16,-4 4 0 0,-4-10-46 0,11 3-9 15,7-6-1-15,-3 13-8 0,-4-14 0 0,4 14 0 16,10-4-10-16,0 1 10 0,4-4-11 0,-1 3 11 15,-2 7-8-15,6 6 8 16,0-4-62-16,4-2-7 0,-15 9-2 0,12 0 0 16,-1 6-24-16,-3-3-5 0,-4 4 0 0,0-4-1 15,-3 6 34-15,3 4 7 0,0-4 2 0,-4 4 0 0,-9-7 29 0,6 6 5 16,3 1 2-16,-3-1 0 0,-7-2 95 0,4 9 19 16,0-4 4-16,3 1 1 0,0-3-25 0,-7 2-4 15,-7-5-2-15,7-1 0 0,4 10-38 0,-4-13-8 16,-7-6-2-16,0 0 0 15,7 10-57-15,-7-10-11 0,3-10-2 0,-3-6-1 16,-7 7-111-16,11-10-23 0,6-6-4 0</inkml:trace>
  <inkml:trace contextRef="#ctx0" brushRef="#br0" timeOffset="25192.268">22278 1039 633 0,'-11'-34'28'0,"11"15"6"0,4-6-34 16,-4 6 0-16,-11-6 0 0,8 3 0 0,6-3 352 0,-6 9 64 0,-4-3 13 0,0 0 3 16,0 10-264-16,7 3-52 0,7 3-10 0,-7 3-2 15,-11-7-87-15,11 7-17 0,14 10 0 0,0-4 0 16,-7 3-34-16,4 1-1 0,7 9 0 0,3-4 0 0,0 4 8 0,0-3 2 15,0-4 0-15,4 10 0 16,0-9-11-16,-1 6-3 0,-3-4 0 0,1-5 0 0,2 9 39 16,-2-4 0-16,-5-12 0 0,-3 7 0 0,-3-4 11 15,-1 3 9-15,1 1 3 0,-4-1 0 16,-7-9-9-16,0 7-2 0,0-4 0 0,-3 6 0 0,-8 4 12 16,4-1 3-16,3 7 0 0,1 3 0 15,-1 0-27-15,-6-3 8 0,-1 6-8 0,1 0 0 0,6 0 0 0,-3-3 0 16,-4-6 0-16,4-4 0 0,4 4 8 0,3-7-8 15,0 7 0-15,0-16 8 0,0 3-8 0,0-3-12 16,7 0 2-16,-7 0 1 16,3-3-39-16,4-3-8 0,4-4-2 0,0 1 0 0,-4-1 46 0,0 4 12 15,-4-3 0-15,4 6 0 0,4 3 0 0,-8-10-8 16,-3 10 8-16,0 0 0 0,7 3 0 0,-7-3 0 16,0 0 0-16,0 10 0 0,4 12 40 0,0 0 4 15,-4 3 1-15,3 3 0 0,1 6-21 0,-1 10-4 16,4-6 0-16,-3 6-1 0,-4 0 18 0,3 3 4 0,4 3 1 15,0-3 0-15,0-3-16 0,-3 6-3 0,-1-3-1 0,5 0 0 16,2-3 20-16,-6 0 4 0,-8 6 1 16,4-9 0-16,4 3-24 0,-8-10-5 0,-6 4-1 0,-1-4 0 15,0-5-17-15,1 5 0 0,-4-9 0 0,0 0 0 16,-8-3 0-16,1-6 0 16,7 3 0-16,-4 0 0 0,-3-13 0 0,4-3 0 0,-1 6 0 0,4-12-9 31,0-6-63-31,3-7-12 0,-10-6-2 0,10-3-1 0,11-16-87 0,-3-6-18 15,-4-9-3-15,10-7-743 0</inkml:trace>
  <inkml:trace contextRef="#ctx0" brushRef="#br0" timeOffset="25374.167">23079 1011 1728 0,'31'-25'38'0,"-13"15"8"0,-4 4 2 0,4-3 0 0,0 5-39 0,-4 4-9 16,0 0 0-16,-4 4 0 0,-3 5 104 0,0-3 20 15,0 13 3-15,-7-3 1 0,4 6-53 0,-8 12-11 16,1 1-1-16,-4 2-1 0,3 4-48 0,-3-3-14 15,0-1 0-15,0 14 8 0,4-14-8 0,-1 7 0 16,4-6 0-16,4-4 0 0,-1 1 0 0,1-7 0 16,3-9 0-16,3 3 0 15,1 0-126-15,3-7-26 0,0-15-6 0,-3 3-758 0</inkml:trace>
  <inkml:trace contextRef="#ctx0" brushRef="#br0" timeOffset="25898.447">23054 337 1267 0,'0'0'56'0,"0"0"12"0,0 0-55 0,-7 0-13 16,0 6 0-16,0 0 0 15,0-3 260-15,3 16 48 0,-3-3 11 0,-3 3 1 0,3 6-228 0,-4 9-47 16,-3 7-9-16,3 12-1 0,4 1-25 0,0 5-10 15,-3 7 8-15,-4 3-8 0,-1 3 0 0,1 0 0 16,0 0 0-16,-3-3 0 0,-5-6 0 0,12 0 0 16,3-1 8-16,-4-8-8 0,-3-10 0 0,7 0 0 15,3-10 0-15,4-3 8 0,0-15-8 0,-3 3 0 16,-1-3 0-16,8-13 0 0,3 6 8 0,-7-9 0 16,0 0 0-16,7-12 0 0,4-4 14 0,-4-6 2 15,-7-9 1-15,7-4 0 0,-4 7-6 0,11-7-2 16,0-2 0-16,1 9 0 0,-5-1-3 0,1 4-1 15,6 10 0-15,-2-4 0 0,-5 3-13 0,1 4 8 0,-1 2-8 16,1 4 0-16,3 6 0 0,-3 9 0 0,-1 1 0 16,1-1 0-16,-1 13-24 0,1 0 1 15,-4 3 1-15,0 10 0 16,0-1-21-16,-3 4-4 0,3-1-1 0,-4 7 0 16,1 0-6-16,-1 0-2 0,4-6 0 0</inkml:trace>
  <inkml:trace contextRef="#ctx0" brushRef="#br0" timeOffset="26132.571">23086 1340 1267 0,'0'0'112'0,"0"0"-89"0,0 0-23 0,7-6 0 0,7-4 174 0,-3 4 30 16,6-3 7-16,4 6 1 0,1-13-103 0,6 6-20 16,3 1-4-16,1 6-1 0,-4-3-49 0,-3-1-11 15,7 7-1-15,-7-3-727 16,3 6-146-16</inkml:trace>
  <inkml:trace contextRef="#ctx0" brushRef="#br0" timeOffset="27249.652">17011 2770 1897 0,'0'0'84'0,"0"0"17"0,0 0-81 0,3 6-20 0,1-3 0 0,-4 7 0 15,7 5 87-15,-7-2 13 0,4 3 2 0,-4 3 1 16,0 6-51-16,0 3-9 16,-4 0-3-16,1 7 0 0,-5-1-16 0,1-6-3 0,0 0-1 15,4-2 0-15,-1-1-10 0,-3-7-2 0,4 8-8 0,-1-14 12 16,1 4-4-16,3-1 0 16,-4-11-8-16,1 5 12 0,3-9 1 0,0 0 0 0,0 0 0 0,0 0 0 15,0-9 12-15,0-10 3 0,0-6 0 0,7-4 0 16,0 4-16-16,0-3-2 0,0 0-1 0,3 3 0 15,5 0-9-15,-1 6 0 0,-4-3 0 0,4 0 0 16,0 3 0-16,1 10 0 0,2-4 0 0,1 7 0 16,-4 0 0-16,4 6 0 0,-4 0-8 0,0 6 8 15,0 3-16-15,0 10 2 0,-3-3 0 0,-4-4 0 16,0 4-12-16,0 3-2 0,-4 0-1 0,1 6 0 16,-4 0-5-16,0-6-1 0,0 0 0 0,-4 6 0 15,4-7 20-15,-3 1 4 0,3-3 1 0,0-13 0 0,0 6 10 0,0-9 0 16,0 0 0-16,0 0 0 0,0 0 14 0,0 0 5 15,0-12 1-15,3-4 0 0,1-3 9 0,-4 4 3 16,3-4 0-16,1-3 0 0,-1-3-8 16,4 9-2-16,1-3 0 0,-1 1 0 0,0 2-22 0,3 7 0 15,1-1 0-15,-1 1 0 16,5 9 0-16,-5 0 0 0,4 0 0 0,0 9 0 0,-7 1-15 0,4 5-7 16,3 4-2-16,0 0 0 15,0 6-13-15,0 0-3 0,4-3-1 0,0 3 0 16,3-6-23-16,4 6-5 0,-4-16-1 0,3 1 0 15,1-4-34-15,0-6-6 0,-1-6-2 0,1-1 0 16,-4-5 44-16,-3 3 8 0,3-10 1 0,-7-3 1 0,0 3 86 0,-3 6 16 0,0-2 4 16,-4-1 1-16,0 4-1 0,-7 5-1 15,0-12 0-15,-4 10 0 0,-6 3 33 0,-1-4 6 0,0 7 2 0,1-3 0 16,-1 6-30-16,-3 0-6 0,0 6 0 0,3-3-1 16,1 7-37-16,-4 5-14 0,3 4 11 0,-3 0-11 15,3 6 0-15,4 3 8 0,0-3-8 0,0 10 0 16,0-7 0-16,4 0-10 0,-1-3 2 0,4 4 0 15,0-7 8-15,4-10 0 0,-1 7-9 0,1-13 9 16,6-3-13-16,1 4 1 0,-1-14 1 0,5 4 0 31,-1-3-25-31,3-13-4 0,1 7-2 0,-4-13 0 0,-3 6 34 0,3-3 8 0,-4 3 0 0,1 6 0 16,0-2 0-16,-4-4 0 0,0 10 0 0,-4-7 0 16,1 6 49-16,-1 7 12 0,-3 3 3 0,0 0 0 0,0 0-52 15,0 0-12-15,7 3 0 0,4 7 0 16,-4 6 28-16,4-4 4 0,-1 13 0 0,1-6 0 0,-1 6-16 0,1 3-4 15,-4-12 0-15,3 12 0 0,1-9-12 0,0 6 8 16,-1-6-8-16,4 6 0 0,0-6 0 0,4-4-13 16,-4-5 1-16,4-1 0 15,-4-6-160-15,0-3-31 0,4 0-6 0</inkml:trace>
  <inkml:trace contextRef="#ctx0" brushRef="#br0" timeOffset="27405.078">18168 2983 460 0,'0'0'41'0,"0"0"-33"16,0 0-8-16,7 3 0 0,0 4 184 0,4 2 34 0,-1 0 7 0,1 1 2 16,0 6-142-16,-1-4-28 0,-3 13-5 0,4-6-2 15,-4 0-33-15,0-4-6 0,0 4-2 0,3-3 0 32,-2-4-37-32,-1 4-7 0,3 3-1 0,1-10-590 0</inkml:trace>
  <inkml:trace contextRef="#ctx0" brushRef="#br0" timeOffset="27542.256">18531 3030 1666 0,'-10'-9'74'0,"3"6"15"0,0-4-71 0,-4 7-18 0,1 0 0 0,-1 0 0 16,-3 0 192-16,0 10 36 0,0-1 6 0,-4-2 2 15,0 5-160-15,1 10-31 0,-4 0-6 0,-1-3-2 16,1 6-29-16,0 0-8 0,0 9 0 0,-4-2 0 0,4 2 24 0,0-2 4 16,-4-10 1-16,4 3 0 15,0 0-184-15,-4 3-37 0</inkml:trace>
  <inkml:trace contextRef="#ctx0" brushRef="#br0" timeOffset="27962.74">19706 3218 1036 0,'4'7'92'0,"-1"-4"-73"0,-3-3-19 0,11 6 0 15,3 0 129-15,4-3 23 0,3-3 4 0,0 0 0 16,7 0-72-16,4 0-14 0,3 0-3 0,4 0-1 16,3 0-31-16,1 0-7 0,6 0 0 0,0 0-1 15,1 0-15-15,-1 0-4 0,-3-3 0 0,3-3 0 16,-6 0-101-16,-1-4-21 0,0 7-4 0,-3-3-1 15</inkml:trace>
  <inkml:trace contextRef="#ctx0" brushRef="#br0" timeOffset="28208.677">20592 2968 1958 0,'-22'0'43'0,"15"0"9"0,-3-4 1 0,3-2 3 0,-4 6-45 0,4 0-11 15,0 0 0-15,7 0 0 0,0 0 90 0,0 0 16 16,0 0 3-16,0 0 1 0,7 10-82 0,4-1-17 15,6-3-3-15,-3 4-8 0,1-1 0 0,6 0 0 16,7 1 0-16,4-1 0 0,-1-2 9 0,1 2-9 16,4 0 0-16,-1 1 9 0,-3-1-1 0,-1 1-8 0,-2-1 12 0,-1 0-4 15,-4-2-8-15,1 2 0 16,-4 0 0-16,4 10 0 0,-7-3 0 0,-4-7 0 0,-4 1 0 16,-6 9 0-16,-1-1 32 0,-3 4 2 15,-3 0 0-15,-8 10 0 0,-3-1-19 0,0-6-4 0,-4 3-1 0,1 4 0 31,-4-10-146-31,-4 6-28 0,-32 25-7 0,15-9-1 0</inkml:trace>
  <inkml:trace contextRef="#ctx0" brushRef="#br0" timeOffset="28954.214">21706 3218 1674 0,'25'-9'74'0,"-25"9"15"0,0 0-71 0,0 0-18 16,4 9 0-16,3 1 0 0,0 2 102 0,-4-2 17 15,-6-7 3-15,10 6 1 0,7 7-73 0,0-16-14 16,-3 9-4-16,6-2 0 0,1-7-12 0,3 0-2 16,4 0-1-16,-4-13 0 0,-3 10-5 0,3-13 0 15,3 4-1-15,-6-4 0 0,-4 0-3 0,0 7-8 16,4-10 12-16,-4 3-4 0,0 4 1 0,-3-4 0 15,-8 4 0-15,4-4 0 0,0 7-1 0,-3-7-8 16,-11 7 12-16,3 5-4 0,4-5 3 0,-7 3 0 16,-3-1 0-16,-4 7 0 0,-4 0 2 0,4 0 1 15,0 0 0-15,-7 7 0 0,-4 2 14 0,4 1 2 16,3 5 1-16,0-2 0 0,1 2-19 0,-1 11-4 16,4-5-8-16,7 5 12 0,3 2-12 0,1-3 0 15,-1 3-9-15,8 3 9 0,10-9-12 0,-3 4 3 0,-1 2 1 16,4-6 0-1,7-10-124-15,1-2-25 0,2-1-5 0,5-9-829 0</inkml:trace>
  <inkml:trace contextRef="#ctx0" brushRef="#br0" timeOffset="29080.867">22373 3331 576 0,'32'3'51'0,"-21"-3"-41"0,-8 10-10 0,4 2 0 16,7 1 190-16,-3 3 36 0,-8-4 7 0,-3 4 2 16,4 9-71-16,-4-6-13 0,3 0-3 0,-6-1-1 15,3 1-79-15,-4-3-16 0,4 3-4 0,0-10 0 0,-3 0-48 0,3 1 0 16,3-4 0-16,-3-6-626 15,4-6-126-15</inkml:trace>
  <inkml:trace contextRef="#ctx0" brushRef="#br0" timeOffset="29554.745">22504 2933 1738 0,'10'-19'77'0,"-10"10"16"16,-7-1-74-16,4 1-19 0,3 9 0 0,0 0 0 0,7-6 67 0,-7 6 9 15,0 0 3-15,10 6 0 0,8 3-79 0,-4 1-13 16,-3 5-4-16,3-2-1 0,10 3 18 0,-2-1-12 15,-1-2 12-15,0 6-10 0,4-4 2 0,-1 4 0 16,5-3 0-16,-5-7 0 0,-6 1 8 0,3-1 0 16,7 1 0-16,-3-1 0 0,-4-9 0 0,-3 9 0 15,-4-9 0-15,0 7 0 0,-3-4 13 0,-11-3 5 16,0 6 1-16,0-6 0 0,0 0 39 0,-4 6 8 16,-6 4 2-16,-5 2 0 0,5-5-29 0,-1 2-6 0,-3 10-1 0,-7 0 0 15,-4-1-24-15,8 4-8 0,10 0 0 16,-4 10 0-16,-10-14 0 0,7 4 0 15,7 4-12-15,3-8 3 16,-3-2-26-16,4 3-5 0,-1-10 0 0,11 1-1 16,0-4-38-16,0-3-7 0,-7-3-2 0,14-3 0 15,7-13-1-15,4 7-1 0,-11-10 0 0,0 3 0 16,4-2 48-16,-4-1 10 0,-3 3 1 0,-1 3 1 0,-6 4 41 0,3 3 8 0,0 3 1 0,-7 3 1 16,0 0 40-16,3 3 8 0,1 12 2 0,-4-2 0 15,4 6 6-15,-4 6 2 0,0 0 0 0,0 3 0 16,3 0-10-16,-3 16-1 0,-3-9-1 0,3 2 0 15,7 7-33-15,-4 0-6 0,1 0-2 0,-1 9 0 0,4-9-17 16,0 3-9-16,-3-3 10 0,-1 0-10 0,1 0 13 16,-4 3-3-16,3-3-1 0,1-3 0 0,-4-10 4 0,-4 4 1 15,4-1 0-15,-3 4 0 0,3-10-4 0,-7-3-1 16,0 0 0-16,0 3 0 0,0-12-20 0,-4-3-4 16,-7-7-1-16,4-3 0 15,0-12-143-15,4-1-29 0,-1-12-5 16,-3-12-415-16,-4-10-84 0</inkml:trace>
  <inkml:trace contextRef="#ctx0" brushRef="#br0" timeOffset="30056.294">23389 2566 1472 0,'4'6'65'0,"3"4"14"0,-4 2-63 0,1 4-16 16,-8 9 0-16,1 0 0 0,-4 13 92 0,0 9 16 0,-4-3 4 0,-7 19 0 15,4-1-75-15,-3 1-14 0,-1 6-3 0,4-3-1 16,-4 3-19-16,4 0 10 0,7-7-10 0,-3-5 8 15,2-4-8-15,5-3 0 0,-1-12 0 0,8 0 0 16,-4-10 0-16,7-6 0 0,0-10 0 0,4 4 0 16,3-16 15-16,-4 0 1 0,1-9 0 0,0-7 0 15,3-3 32-15,0 0 8 0,0-6 0 0,0-3 1 16,0 3-1-16,0-3 0 0,0 3 0 0,0 3 0 16,-3-3-10-16,3 0-2 0,4 9-1 0,-4 3 0 15,0 7-26-15,-3-3-5 0,3 5 0 0,-4 4-1 16,4 4-11-16,0 5 8 0,-3 0-8 0,3 1 8 15,-3 6-8-15,-1 2 0 0,1 14 0 0,-1-10 0 32,-2-4-28-32,-1 14-2 0,3-4 0 0,-3 7 0 0,0-7-8 0,0 0-2 0,0-3 0 15,0 3 0-15,4-9-12 0,0 0-4 0,3-7 0 0,3-8 0 16,5-14-53-16,2-6-11 0,-3-2-3 0,1-4 0 16,2-10 53-16,4-5 10 0,1-1 3 0,-1-3 0 0,-3-6 57 15,-1-3 20-15,-6 3 0 0,0-6 0 0,-4-1 59 0,-4 11 11 16,4-1 2-16,-7 0 1 0,1 16 12 0,-1 2 3 15,-4 5 0-15,-3 5 0 0,4-3-37 0,-4 13-7 16,0 6-2-16,0 0 0 0,0 0-26 0,-7 12-6 16,3 1-1-16,-3 12 0 0,0-6-21 0,0 9-8 15,0 3 0-15,-4 7 0 0,4-10 0 0,0 7 0 16,4 2 0-16,-1-5 0 16,1-1-24-16,3-6-4 0,0 3 0 0,0-3-1 15,7-6-115-15,0-3-22 0,0-4-5 0</inkml:trace>
  <inkml:trace contextRef="#ctx0" brushRef="#br0" timeOffset="30205.707">23717 3234 691 0,'-7'0'61'0,"-3"-6"-49"0,-1 6-12 0,4-3 0 16,0-4 305-16,7 7 59 0,-7 0 11 0,7 0 2 16,0 0-241-16,10-9-48 0,5 9-9 0,9-9-3 15,1-1-41-15,7 7-9 0,-4-10-2 0,11 10 0 16,0-6-4-16,-1 9 0 0,5-6-1 0,-1-4 0 15,-3 10-71-15,0-12-13 0,-1 5-3 0</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43:47.647"/>
    </inkml:context>
    <inkml:brush xml:id="br0">
      <inkml:brushProperty name="width" value="0.05292" units="cm"/>
      <inkml:brushProperty name="height" value="0.05292" units="cm"/>
      <inkml:brushProperty name="color" value="#FF0000"/>
    </inkml:brush>
  </inkml:definitions>
  <inkml:trace contextRef="#ctx0" brushRef="#br0">5500 6232 1267 0,'3'-16'112'0,"-3"4"-89"16,0 12-23-16,0 0 0 0,0 0 44 0,0 0 5 16,0 0 1-16,0 0 0 0,0 0-7 0,0 0-2 15,11 3 0-15,0 3 0 0,6-3-5 0,4-3 0 16,4 6-1-16,7-2 0 0,7-4-6 0,-1 6-1 16,1 3 0-16,7 1 0 0,0-1-13 0,3-3-3 15,-3 4-1-15,4-7 0 0,-5-3-11 0,1 6 8 16,4-6-8-16,-1 3 8 0,-10-6-8 0,0-3 12 15,3 3-12-15,-7-3 12 0,1-4-4 0,-8 1-8 0,4 9 12 16,-8-10-4-16,-6 4-8 0,-1 3 0 16,8-3 0-16,0 2 0 15,-7-2-52-15,-1-3-2 0,1 6-1 0,3-4-478 16,0-2-96-16</inkml:trace>
  <inkml:trace contextRef="#ctx0" brushRef="#br0" timeOffset="302.368">6244 5994 1303 0,'0'0'57'0,"0"0"13"0,0 0-56 0,0 0-14 0,-3 0 0 0,3 0 0 16,-7 6 68-16,7-6 10 0,0 0 2 0,0 0 1 15,0 0-38-15,10 3-8 0,4 3-2 0,-7-6 0 16,11 7-4-16,-4-4-1 0,7 6 0 0,-3-9 0 0,3 0-7 0,4 0-1 16,-1 6-1-16,1-3 0 0,0 4 0 15,3-4 0-15,4 3 0 0,10-3 0 0,-3 4-4 0,0-4-1 16,-4 3 0-16,0 0 0 0,-3-3 30 0,-4 4 7 15,-3-4 1-15,0 3 0 0,-4-3-43 16,0 3-9-16,-10-2 0 0,3 5 0 0,-7-3 29 0,3 4 7 16,-6-1 0-16,-1 7 1 15,-6-4 1-15,-1 4 0 0,-3 3 0 0,-3 6 0 0,-8 3-14 0,-3 0-4 16,0 4 0-16,-15-4 0 0,5 6-20 0,-8-5 0 16,0-1 0-16,-7 0-746 15,0 3-151-15</inkml:trace>
  <inkml:trace contextRef="#ctx0" brushRef="#br0" timeOffset="1234.1689">3556 9829 691 0,'-11'9'61'0,"-3"-3"-49"16,-3-3-12-16,3 7 0 0,-1-4 78 0,5-3 13 0,-4-3 2 0,3 10 1 15,1-10 30-15,6 6 7 0,-7-6 1 0,11 0 0 16,-10 0-30-16,10 0-6 0,0 0 0 0,0 0-1 15,0 0-56-15,0 0-11 0,14 0-3 0,7 0 0 16,0 0-25-16,4 3 0 0,0-3 0 0,-1 6 0 16,12-6 0-16,-8 0 0 0,4 7 0 0,3-7 0 15,-7 0 0-15,7 0 0 0,1 0 0 0,3-7 0 16,-4 7 8-16,0-6-8 0,4 3 8 0,-4-3-8 16,0 6 10-16,-3-10-10 0,-4 10 12 0,4-3-12 15,-7-3 0-15,-7 6 0 0,3-3 0 0,0 3 0 16,-7 0-43-16,-3-7-2 15,-1 7-1-15,1 0 0 0,-4 0-74 0,-7 0-14 0,0 0-3 0,0 0-1 16,0 0 2-16,0 0 0 0,-7-3 0 0,0-3 0 16,-4-3 71-16,0 2 14 0,4 4 3 0,-14-6 1 15,7 3 47-15,-7-4 8 0,7 7 3 0,-7-3 0 16,7-4 45-16,-1 4 10 0,-6 3 2 0,11-3 0 0,-1 6 11 0,8 0 2 16,-8-3 1-16,8 3 0 0,3 0-7 0,0 0-2 15,0 0 0-15,0 0 0 0,0 0-8 0,0 0-1 16,7 3-1-16,10-3 0 0,-6 6-33 0,6-3-6 15,8 3-2-15,-4 4 0 0,4-1-2 0,0-3-1 16,-1-2 0-16,1 5 0 0,7-3-6 0,-7-3-1 16,3 4 0-16,3 2 0 0,5-9 0 0,-12 9-1 0,5-9 0 15,2 10 0-15,-2-4 2 0,2-3 1 0,-9 4 0 0,2-4 0 16,-6 3 11-16,0 3 3 0,-1-9 0 16,-3 10 0-16,-7-1 5 0,4 1 2 0,-11-1 0 0,0 7 0 15,0 3 1-15,-11-1 1 0,-3 7 0 0,4 0 0 16,-12 4-17-16,-2-1-3 0,-4 6-1 0,-4-5 0 31,4 5-52-31,-15 1-12 0,4 2-1 0,1 4-634 0,-5-3-126 0</inkml:trace>
  <inkml:trace contextRef="#ctx0" brushRef="#br0" timeOffset="2341.696">1792 13977 979 0,'-25'0'43'0,"15"0"9"0,-4 0-41 0,-4 3-11 15,11-3 0-15,-4 7 0 0,4-4 100 0,7-3 19 16,-3 0 3-16,3 0 1 0,0 0-31 0,0 0-5 16,0 0-2-16,0 0 0 0,10 6-71 0,5 4-14 15,-5-4 0-15,4-3 0 0,0 3 0 0,11-3 0 0,7-3 0 0,3 7 9 16,0-7 3-16,4 0 1 16,-4 3 0-16,11-3 0 0,-7 0 1 0,0-3 0 0,7 3 0 0,0 0 0 15,3-7-6-15,-3 7 0 0,-4 0-8 0,11-3 12 16,-11-3-4-16,1 6-8 0,-4 0 11 0,-1-3-11 15,-2-3 10-15,-5 6-10 0,5-7 8 0,-12 4-8 32,1 3-133-32,3 0-32 0</inkml:trace>
  <inkml:trace contextRef="#ctx0" brushRef="#br0" timeOffset="2702.112">2441 13783 1389 0,'0'0'61'0,"0"0"14"0,0 0-60 0,0 0-15 0,-7 0 0 0,7 0 0 0,0 0 68 0,0 0 12 15,0 0 1-15,0 0 1 16,0 0-43-16,0 0-9 0,11 0-2 0,-1 0 0 0,4-3-28 0,4 3-20 16,0 0 4-16,6 0 0 0,-2 0 25 0,-1 3 6 15,3-3 1-15,1 9 0 0,0-2-26 0,0-4-5 16,-1 3-1-16,1-3 0 0,0 3 34 0,-1-2 6 15,-6 2 2-15,-4 3 0 0,0-9 2 0,7 6 0 16,-10-2 0-16,3 2 0 0,-10-3 14 0,3 3 3 16,0-3 1-16,-7-3 0 0,0 0 19 0,0 10 4 15,-4-4 1-15,1 4 0 0,-4-1-5 0,-4 0-1 16,-3 1 0-16,0 5 0 0,0-5-35 0,-8 9-7 16,-2 6-2-16,-1 0 0 0,0-3-20 0,-10 3 8 0,3 9-8 0,-3 1 0 15,3-4 0-15,-10 4 0 0,3-1 0 0,0 1 8 16,4-7-17-16,0 6-3 0,10-12-1 0,-7 3 0 31,4-6-135-31,7-3-28 0</inkml:trace>
  <inkml:trace contextRef="#ctx0" brushRef="#br0" timeOffset="9894.44">9236 5172 403 0,'-4'-9'36'0,"-3"-1"-36"16,0-5 0-16,-3 5 0 15,-1 1 224-15,-3-10 39 0,0 3 7 0,-4 4 2 0,4 2-127 0,-4-5-25 16,-3-4-4-16,0 9-2 0,-4-5-35 0,4-4-7 16,-7 0-2-16,3 3 0 0,-3-2-16 0,0 5-3 15,-4-3-1-15,0 1 0 0,-3-4-14 0,3 0-4 16,-7 3 0-16,4 4 0 0,0-4-14 0,-4 7-3 15,0-1-1-15,-3 1 0 0,3 3-6 0,-7-4-8 16,-7 10 11-16,4 0-11 0,3 10 0 0,4-1 0 16,-8 0 0-16,8 7 0 0,7 9 0 0,-4-6 0 15,7 9 0-15,-3-3 0 0,3 0-9 0,4 4 9 16,3-1-8-16,1 6 8 0,6-5-9 0,-7-1 9 16,1 6-10-16,2 1 10 0,1 9-9 0,0 3 9 0,0-3-8 15,3 9 8-15,4 0 0 0,0 1-10 0,-7-1 10 16,7 10 0-16,3 6-10 0,1 3 10 15,-5 0-8-15,5 6 8 0,-1-6 0 0,8 0-8 16,-1-6 8-16,1 3 0 0,6 0 0 0,-3-3 0 16,7-6 0-16,4-4-8 0,-1-3 8 0,5-9-12 0,-1 0 12 0,7 0-12 15,4-6 12-15,-1-1 0 0,1-2 0 0,3-1-8 32,4 4-16-32,-4-3-2 0,0-1-1 0,4 1 0 0,0-4 39 0,3 3 8 0,0-2 2 0,8-1 0 15,-4-6-22-15,6 3 0 0,5-12 0 0,-4 12 0 16,3-9 0-16,0-9 0 0,1-4 0 0,-1 3-8 15,1-15-8-15,-1-3-2 0,0-1 0 0,8-9 0 16,-1-9-2-16,4-6 0 0,-7-4 0 0,7-12 0 16,-10 3-1-16,-1-7-1 0,-3 7 0 0,-4-6 0 15,0 3 11-15,-6-3 3 0,-1-4 0 0,-3-2 0 0,-8 2 8 16,1-2 0-16,0 2 8 0,-4-2-8 0,-7 2 24 16,0-2 0-16,0 2 0 0,-3-6 0 0,-8 1-2 0,-3-1 0 15,-7-6 0-15,0 6 0 0,-10 0 16 0,-1 4 3 16,-3 2 1-16,0-12 0 0,-15 13 7 0,5-4 2 15,-1 4 0-15,-3 3 0 16,-1 3-6-16,1 12-1 0,0 0 0 0,-4 4 0 0,-3 9-17 0,3-10-4 16,0 16-1-16,0 1 0 0,0 5-22 0,4 0 9 15,-4 10-9-15,4 3 0 16,0 0-32-16,3 10-12 0,0-1-4 0,-3 7-744 16,3-4-150-16</inkml:trace>
  <inkml:trace contextRef="#ctx0" brushRef="#br0" timeOffset="19011.581">3891 14843 864 0,'7'9'38'0,"-7"-9"8"0,0 0-37 0,0 10-9 15,-3-7 0-15,3 3 0 16,0 3 225-16,0-9 43 0,0 7 9 0,0-7 2 0,0 3-203 0,0-3-41 16,0 0-8-16,0 9-2 15,-4-2-25-15,4-7 0 0,0 0 0 0,-7 3 0 16,-3 3-188-16,6-3-42 0,-7 13-9 0,8-7-1 0</inkml:trace>
  <inkml:trace contextRef="#ctx0" brushRef="#br0" timeOffset="19170.1309">3881 15319 288 0,'-11'0'25'0,"11"0"-25"16,0 0 0-16,0 0 0 0,0 7 174 0,-7 2 30 0,7-9 5 0,-4 10 2 15,4-4-80-15,-3 3-16 0,3 1-3 0,-7-1-1 16,7 0-79-16,-4 7-15 0,-3-3-3 0,4-4-1 31,-1 7-33-31,-3 3-8 0,4-10 0 0,-4 7-1 16,3-4-57-16,-3 1-11 0</inkml:trace>
  <inkml:trace contextRef="#ctx0" brushRef="#br0" timeOffset="22640.103">3944 14843 864 0,'0'0'76'0,"0"0"-60"16,-3 3-16-16,-8-3 0 15,11 0 148-15,0 9 26 0,-11-2 6 0,8 2 0 0,-4 0-44 0,-4 7-8 16,4-6-3-16,-10-1 0 0,2 10-56 0,1-10-11 16,4 10-2-16,-4-3-1 0,-8 2-19 0,8 8-3 15,-7-1-1-15,0 3 0 0,3 0-8 0,-6 0-1 16,-1 7-1-16,-7 2 0 0,4 7-2 0,-7 7 0 16,-1-4 0-16,-6 6 0 0,10 0-4 0,-10 0 0 15,0 4-1-15,-4 2 0 0,3 4 1 0,5 0 1 16,2 0 0-16,-2-1 0 0,2-8-1 0,-2-1-1 15,2 0 0-15,1 7 0 0,-7-13-7 0,3 6 0 16,4-6-8-16,-1 7 12 0,8-11-12 0,3 1 0 0,1-6 0 16,-1 3 0-1,4-13-43-15,0 0-11 0,3-9-2 0,7 3-1 16,-3-9-159-16,4-4-32 0,-1 0-7 0,11-9-1 0</inkml:trace>
  <inkml:trace contextRef="#ctx0" brushRef="#br0" timeOffset="23273.188">3835 15094 748 0,'0'0'33'0,"0"0"7"0,0 0-32 0,0 0-8 16,0 0 0-16,0 0 0 0,0-7 240 0,0 7 47 15,3-3 9-15,-3 3 1 0,7-6-210 0,-7-3-43 0,4 5-8 0,-4 4-1 16,0 0-14-16,7-6-2 16,-4 3-1-16,1-3 0 0,-4 6-6 0,0 0-2 0,7-3 0 0,-3-4 0 15,3 7 5-15,-7 0 1 0,0 0 0 0,0 0 0 16,14-6-7-16,-14 6-1 0,0 0 0 0,0 0 0 16,0-9 0-16,0 9-8 0,-4-3 12 0,-3-4-4 15,4-2 4-15,3 6 0 0,0-4 0 0,-7-2 0 16,3 3 8-16,4 3 1 0,0 3 1 0,-7-7 0 15,3-2 2-15,1 6 0 0,3-3 0 0,-7 2 0 16,7-2-8-16,0 6 0 0,-4-9-1 0,4 6 0 16,0 3-15-16,0-7 0 0,-7 1 0 0,7 6 0 15,0 0 24-15,0 0 3 0,0 0 0 0,7 0 0 16,-7 0-18-16,11 6-9 0,3 10 10 0,7-3-10 16,-7 5 10-16,4 4-10 0,10 0 10 0,0 13-10 0,8-1 12 15,-8 4-4-15,7 6-8 0,0 9 12 16,1 0 0-16,-1 1-1 0,0-1 0 0,4 3 0 0,3-2-11 15,-6-1 10-15,-8-3-10 0,7 4 10 16,0-1-10-16,1-6 0 0,-1 0 9 0,0 3-9 0,-7-12 0 0,4 3 8 16,-7-10-8-16,0 0 0 0,-1-9 0 0,-6 3-16 15,0-6 2-15,-4 0 1 16,0-10-197-16,-7 4-39 0</inkml:trace>
  <inkml:trace contextRef="#ctx0" brushRef="#br0" timeOffset="23773.916">2632 16216 748 0,'0'0'33'0,"0"0"7"0,0 0-32 0,0 0-8 16,0 0 0-16,0 0 0 0,0 0 260 0,0 0 51 15,0 10 9-15,-7-7 3 0,3 6-197 0,4-2-39 16,-7 2-8-16,4 7-2 0,-1-4-10 0,-3-2-3 16,3 5 0-16,4 4 0 0,-7 0-51 0,4-3-13 15,3 2 0-15,-4 1 0 0,-3 0 28 0,4 6 4 16,-4-9 0-16,3 3 0 0,-3-1-24 0,4 1-8 15,-1 0 0-15,-3 3 9 0,3-3-9 0,4-7 10 16,0 7-10-16,-7-3 10 0,7 3 11 0,7-4 3 16,-3-5 0-16,3 5 0 0,0-11-33 0,0 5-7 15,4-3 0-15,3-6-1 0,7 0 17 0,-3-6-8 16,3-3 8-16,4-4 0 16,-1-3-80-16,8-3-10 0,-4-6-2 0,11 0-961 0</inkml:trace>
  <inkml:trace contextRef="#ctx0" brushRef="#br0" timeOffset="24340.568">4794 16085 1807 0,'0'0'40'0,"0"0"8"0,-7 0 1 0,0 0 2 0,7 0-41 0,-7 0-10 15,4-7 0-15,3 7 0 0,0 0 80 0,0 0 13 0,0 0 3 0,0 0 1 16,0 0-33-16,0 0-6 0,0 0-2 0,0 0 0 16,0 0-31-16,0 16-6 0,3-7-2 0,4 1 0 15,0 9-17-15,4-4 0 16,3-5 0-16,4 9 0 0,-8-1 0 0,8 4 0 0,-4-3 0 0,7 0 0 15,0 6 0-15,-10-6 0 0,3 0 0 0,-4-1 0 16,1-2 0-16,-4-3 0 0,11 2 0 0,-15 4 0 16,8-9 0-16,-8-1 0 0,4-3 0 0,4 4 0 15,-11-1 0-15,0-9 0 0,0 0 0 0,0 6 0 16,0-6 41-16,0 0 5 0,0 3 1 0,0-3 0 16,0 0 27-16,-7 7 6 0,3-7 0 0,-6 0 1 15,-4 0-65-15,-4-7-16 0,0 7 0 0,-6-9 0 16,-1-7 0-16,-7 4 0 0,4-4 0 0,-7-9 0 15,0 3-20-15,-1-3-7 0,-6 6-1 16,3-6-1-16,4 13-172 0,0-4-35 16,6 0-6-16,5 7-2 0</inkml:trace>
  <inkml:trace contextRef="#ctx0" brushRef="#br0" timeOffset="24859.848">4734 15881 921 0,'0'0'82'0,"0"0"-66"16,0 0-16-16,0 0 0 0,0 0 180 0,0 6 32 15,4 3 6-15,3 1 2 0,-7-1-88 0,3 1-18 16,4 5-3-16,-3 4-1 0,7 0-40 0,-8 0-8 15,4 6-2-15,7 9 0 0,-10-5-37 0,3 5-8 16,0 1-2-16,3-4 0 0,-2 10-13 0,-5-10-8 16,4 4 8-16,-3-1-705 15,-1-6-134-15</inkml:trace>
  <inkml:trace contextRef="#ctx0" brushRef="#br0" timeOffset="25778.035">2455 17047 345 0,'-10'0'31'0,"-4"-6"-31"0,0 3 0 0,-8-3 0 16,8-4 376-16,0 1 68 0,-7-1 15 0,0 4 2 0,3-3-295 0,1-1-59 15,-1 1-12-15,-7 6-3 0,4-4-56 0,-4 7-11 16,4-3-2-16,4 6-1 0,-5-3 8 0,1 10 2 16,7-1 0-16,0 1 0 0,0 5-12 0,-4 4-3 15,4 0 0-15,0 6 0 0,3 3-17 0,1 7 0 16,6-1 0-16,-6 4 0 0,3 0 0 0,7 5 0 15,0 8 0-15,7 2 0 0,-4-6 0 0,15 3-11 16,-4-3 11-16,0 0-10 0,7-3 10 0,-3-3-10 16,14-3 10-16,-4-10-10 0,4 0 2 15,-4-3 0-15,7-6 0 0,7-3 0 0,-3-13-4 0,0 3 0 16,3-6 0-16,-3-9 0 0,0-7 0 0,3-3 0 16,-3-9 0-16,-11-7 0 0,4 1 0 0,-4-4-1 0,4-6 0 15,-7-3 0-15,-4-3 13 0,-7-3 0 16,7 9 12-16,-7-3-12 0,-10 3 30 0,3 6-1 0,0-2 0 15,0 2 0-15,-7 3-1 0,-7 7-1 0,3-6 0 0,-6-4 0 16,-1 10 12-16,-3-7 2 0,0 1 1 0,-11-1 0 16,1 7-5-16,-1 3-1 0,-10-3 0 0,3 9 0 15,-3 0-16-15,6 4-4 0,-6 5-1 0,0 1 0 16,-4 9-15-16,4 9-18 0,3 1 4 0,-3 8-852 16,0 14-170-16</inkml:trace>
  <inkml:trace contextRef="#ctx0" brushRef="#br0" timeOffset="26342.854">5232 16834 864 0,'0'0'76'0,"-7"-6"-60"0,-4 3-16 0,4-4 0 16,-4 4 195-16,4-3 36 0,-3 3 7 0,-1-3 2 16,1 6-92-16,-4 0-19 0,3 0-3 0,0 0-1 15,-3 6-65-15,0 3-14 0,0-6-2 0,-4 13-1 16,4-7-13-16,0 10-2 0,0 0-1 0,7 6 0 16,-4 3-16-16,1-3-3 0,6 10-8 0,1 3 12 15,6-4-12-15,1 4 0 0,3 6 0 0,7 0-10 16,7 3 10-16,4 3 0 0,0-3-9 0,10 3 9 15,0-12-19-15,0-1 1 0,-6-12 0 0,6 4 0 16,-3-14-15-16,-1-5-3 16,5-10-1-16,-1-10 0 0,-3 1 5 0,3-16 0 0,-7-10 1 15,4 4 0-15,-4-10 13 0,-7 3 2 0,0 1 1 0,-6-4 0 16,-1 3 15-16,-7 4 13 0,-7-4-2 0,0 4-1 0,-4-1 38 0,-3 1 7 16,-3 6 1-16,-5-7 1 0,-2 4-21 0,-1-4-4 15,-6 1 0-15,-8 6-1 0,4-1 26 0,-8 4 6 16,1 0 1-16,-7 0 0 15,3 13-73-15,0-4-15 0,-7 6-2 0,7 1-1 16,-6 9-23-16,6 9-5 0,-4 1-1 0</inkml:trace>
  <inkml:trace contextRef="#ctx0" brushRef="#br0" timeOffset="35574.909">14577 9330 1206 0,'21'-9'53'0,"-10"9"11"0,3-10-51 0,3 10-13 0,1-6 0 0,7 3 0 0,3-3 57 0,0 6 9 16,0-4 2-16,1-2 0 0,6 6-8 0,-3-3-2 15,3 3 0-15,4-6 0 0,-4 6-2 0,4-3 0 16,7-4 0-16,-1 4 0 0,-9-3-8 0,10 0-3 16,6 3 0-16,8-4 0 0,-7-2-23 0,4 6-5 15,3-13-1-15,7 7 0 0,0-7-2 0,7 7-1 16,0-4 0-16,11-3 0 0,-8-2-13 16,4 8 0-16,4-6 0 0,10 7 0 0,-6 0 8 0,13-1-8 15,-10 1 0-15,10-1 0 16,-3 4 16-16,3 3-2 0,0-3-1 0,11-4 0 0,-11 10 10 0,1-9 1 15,6 9 1-15,4-6 0 0,-4 2-1 0,1-2-1 16,-8-3 0-16,14 6 0 0,1-4-10 0,-4-2-1 16,0 0-1-16,3-1 0 0,11 4-11 0,-3-3 10 15,-1 5-10-15,-3-2 10 0,7 3-2 0,-4-3 0 16,-3-4 0-16,4 7 0 0,-1-3-8 0,1 0 0 0,-4 2-12 0,3-2 12 16,8 6 0-16,-4-9 21 0,-4 9-2 15,4-3-1-15,0-4-18 0,0 7 0 0,-3 0 0 0,3 0 0 16,0 0 0-16,3 0 0 0,1 0 0 0,-4 7 0 15,-4-7 0-15,4 0 0 0,0 3 0 0,4-3 0 16,3 6 0-16,-11-3 0 0,-3 3 0 0,4 4-9 16,-1-4 9-16,1-3 0 0,-1 7 0 0,-35-4 8 15,4 3 2-15,7-5 1 0,7 5 0 0,3 3 0 16,-3-8-11-16,7 5 12 0,0-3-12 0,49 4 12 16,-14-1-12-16,-7-6 0 0,-7 3 0 0,-3-6 8 15,-1 10-8-15,1-10 0 0,-8 6 9 0,4-3-9 16,-3-3 0-16,-4 0 8 0,0 0-8 0,0 7 0 15,3-4 0-15,4-3 0 0,-3 9 0 0,-1-3 0 0,0-6 0 16,1 4 12-16,-8 2-4 0,1 3 0 16,-1-9 20-16,-3 10 4 0,3-4 0 0,-3-3 1 0,0 3-33 0,4-3 0 15,3 4 0-15,0-4 0 0,-4-3 0 16,4 0 8-16,10 6-8 0,-10-6 10 0,-3-6-1 0,3 6 0 16,0-3 0-16,0-4 0 0,-4 4 4 0,-3-3 1 15,0 3 0-15,-7-3 0 0,3 2-5 0,-10-2-1 16,-7 6 0-16,-4-6 0 0,-4 6 18 0,-2-3 3 15,-8 3 1-15,-7 0-887 16,-7 3-178-16</inkml:trace>
  <inkml:trace contextRef="#ctx0" brushRef="#br0" timeOffset="40153.53">8985 3849 806 0,'0'0'36'0,"4"-7"7"0,-1-2-35 0,-3 6-8 16,4-3 0-16,-1-4 0 0,-3 10 148 0,0 0 28 15,0 0 6-15,0 0 1 0,0 0-37 0,0 0-7 16,0 0-2-16,0 0 0 0,0 0-45 0,0 10-10 16,0 8-2-16,0-2 0 0,-3 3-32 0,-1 9-6 15,-3 3-2-15,0 1 0 0,0 2-6 0,-7 10-2 16,3 3 0-16,-6 16 0 0,-1 3-17 0,1-10-4 16,-1 4-1-16,0-10 0 0,1 0-19 0,-1-12-4 0,4-4-1 0,3 1 0 31,8-16-17-31,-1-1-3 0,4 1-1 0,0-9 0 15,0-4-41-15,0-6-9 0,0 0-2 0,0-9 0 16,4-7 0-16,3-3 0 0,0 0 0 0,-4-15 0 16,1 6 32-16,-4-7 7 0,3 7 0 0,-3-7 1 0,-3 7 33 0,-1 0 14 0,1-3-12 0,-1 2 12 15,4 4 16-15,-3 3 10 0,3 7 2 0,-4 5 1 16,4 1-2-16,0 9-1 0,0 0 0 0,0 0 0 16,0 9-14-16,0 10-2 0,4 9-1 0,-4-3 0 15,-4 10-1-15,1-7 0 0,6 10 0 0,1-4 0 16,-8 7 36-16,4-10 6 0,-3 4 2 0,-1-1 0 15,8-6 5-15,-4 1 2 0,0 2 0 0,3-9 0 0,-3-6-14 0,7 2-2 16,4-8-1-16,0-4 0 0,6-3-22 0,1-12-4 16,6-1 0-16,1-8-1 0,-4 2-4 0,8-12-1 15,-1 3 0-15,0-13 0 0,-3 4-10 0,-1-10 10 16,1 6-10-16,0-6 10 16,-4 7-134-16,4-1-28 15,-4-3-4-15,0 7-782 0</inkml:trace>
  <inkml:trace contextRef="#ctx0" brushRef="#br0" timeOffset="74404.159">22331 5947 864 0,'-18'0'76'0,"8"0"-60"16,3 9-16-16,3 10 0 0,-3 0 151 0,-4 6 27 15,1 3 6-15,3 6 0 0,0 1-80 0,0 9-17 16,-4 0-3-16,4 12-1 0,11-3-25 0,-8 10-5 15,-7 0-1-15,1 9 0 0,6-9-5 16,1 6-2-16,-1 9 0 0,1-3 0 0,-4-3-7 0,3 4-2 16,8-10 0-16,-4 6 0 0,-4-3-12 0,4-22-2 15,4 6-1-15,-1-3 0 0,1-3-9 0,-4-3-3 16,0 3 0-16,3-12 0 0,8-1-9 0,-4 1 8 16,-11-13-8-16,8 0 8 15,6-10-158-15,-10-12-32 0,4-9-6 0</inkml:trace>
  <inkml:trace contextRef="#ctx0" brushRef="#br0" timeOffset="75017.287">22264 5699 1209 0,'-18'6'53'0,"18"-6"12"15,7 3-52-15,-7-3-13 0,-7 10 0 0,7-4 0 16,0-6 12-16,4 9 0 0,-4-9 0 0,3 10 0 16,-3-10 23-16,7 6 4 0,4-3 1 0,-4 3 0 15,-7-6 29-15,0 0 7 0,18 4 0 0,-1-4 1 0,1 0-6 0,-4-4-2 16,7 8 0-16,0-8 0 0,8-2-26 0,-5 3-6 16,-3-3-1-16,8 3 0 0,2-4-20 0,1 4-5 15,0-3-1-15,0 6 0 0,6-10-1 0,5 4 0 16,-1-3 0-16,4 6 0 0,0-4 3 0,0-2 0 15,3 6 0-15,4-3 0 0,-4 2 0 0,4-2 0 16,0 0 0-16,0-3 0 0,0 5 0 0,0-2 1 16,0 3 0-16,3-3 0 0,-3-4-5 0,-3 1 0 15,-1-1-8-15,7 4 12 0,1 3 0 0,-1-3 0 16,-6-4 0-16,6 7 0 0,-3-3-4 0,0-3 0 16,-4 9-8-16,4-10 12 0,-3 10-12 0,3 0 0 15,-4 0 0-15,4 0 0 0,-7 0 9 0,3 0-9 16,1 0 8-16,-1 6-8 0,-3-2 0 0,0-4 8 15,-4 6-8-15,4-3 0 0,-7 3 0 0,3-3 0 0,4-3 0 16,0 10 0-16,0-10 0 0,3 6 0 16,-3-3 0-16,3 3 0 0,-3-6 0 0,0 10 0 0,0-10 8 15,-4 9-8-15,4-9 0 0,3 10 0 0,1-10 0 0,3 6 0 16,-4-3 0-16,0 3 0 0,-3-6 8 0,4 4-8 16,-8-4 0-16,-3 6 0 0,0-12 0 0,-1 6 8 15,-6 0-8-15,0-4 0 0,-4 4 0 0,0-6 8 16,-3 6-19-16,0-3-4 0,-1-3-1 0,1 6 0 15,3 0-18-15,-6-3-4 16,-1-4-1-16,0 4 0 0,0-3-1 0,0 6-1 0,0-6 0 16,1 2 0-16,2 4 9 0,1 0 1 0,0-6 1 0,-1 6 0 15,1 0-5-15,-4 6-1 0,0-6 0 16,1 0-518-16,-5 0-104 0</inkml:trace>
  <inkml:trace contextRef="#ctx0" brushRef="#br0" timeOffset="75430.835">25972 5583 460 0,'0'0'20'0,"0"0"5"0,7 0-25 0,3-10 0 0,4 10 0 0,0-3 0 16,-7-3 120-16,8 6 18 0,-5 0 4 0,4 6 1 16,-3-3-53-16,3-3-10 0,0 10-3 0,-3-1 0 15,-1-3 0-15,1 4 0 0,-1 6 0 0,-3 2 0 16,0 1-5-16,1 9 0 0,-5-3-1 0,1 13 0 16,3-3-11-16,-7 9-1 0,3 3-1 0,1 3 0 31,-1-3-7-31,4 6-2 0,-3 0 0 0,3 1 0 0,0 5-6 0,-4-2-2 0,5 5 0 0,-1 1 0 15,-4-10-2-15,1 10-1 0,3 0 0 0,0 0 0 16,-4-4-11-16,1 7-3 0,3-3 0 0,-4 9 0 16,1-6-3-16,-1-4-1 0,1-5 0 0,-1 6 0 15,-3 6-8-15,0-7-3 0,0-5 0 0,-3 12 0 16,3-13-9-16,0-3 10 0,-4 1-10 0,1-1 10 0,3-9-10 16,-4-6 0-16,4 2 0 0,0-5 0 15,-7-4-122-15,7-9-23 0,-3-3-5 0</inkml:trace>
  <inkml:trace contextRef="#ctx0" brushRef="#br0" timeOffset="76096.815">21759 7580 460 0,'-14'0'41'16,"4"10"-33"-16,10-10-8 0,0 0 0 0,0 0 251 0,0 0 48 15,0 0 9-15,0 0 3 16,17 0-182-16,-3 0-36 0,-3 0-7 0,7 0-2 0,6 0-31 0,5 6-6 16,-8-3-2-16,7-3 0 0,4 10-6 0,-1-10-2 15,5 9 0-15,3-3 0 0,-1-3-4 0,1 4-1 16,11 2 0-16,2-3 0 0,1-3-2 0,4 4-1 16,3 2 0-16,7-6 0 0,0-3-4 0,0 7-1 15,7-4 0-15,7 3 0 0,0-6-4 0,0 0 0 16,0 3-1-16,11 3 0 0,-11-6-2 0,4 7 0 15,3-7 0-15,4 3 0 0,-7-3-5 0,3 0 0 16,0 0-1-16,7 0 0 0,-3 0 2 0,0 6 1 0,-4-3 0 16,11 3 0-16,-8-2 2 0,1 2 0 15,0-3 0-15,7 6 0 0,-15 4-4 0,8-4 0 0,0 1 0 16,3-1 0-16,-7 1 4 0,-3-1 0 0,-1 7 0 0,12-4 0 16,-8-2 6-16,0-1 2 0,-3 7 0 15,3-7 0-15,-14 0-24 0,4 1 0 0,-4-1 0 0,-4-2 0 16,-6-4 10-16,-4 3-2 0,-7 3-8 0,-4-9 12 15,-7 7-20-15,-3-4-5 0,-3-3-1 0,-8 0-1294 16</inkml:trace>
  <inkml:trace contextRef="#ctx0" brushRef="#br0" timeOffset="78344.9019">10093 5821 403 0,'4'-6'36'0,"-4"6"-36"16,0-10 0-16,0 7 0 0,-4-6 240 0,-3 3 40 0,7-4 9 0,-7 1 2 16,0 3-131-16,-4 2-25 0,4-2-6 0,-3-3-1 15,-1 9-26-15,0-3-6 0,-3 3 0 0,-3 3-1 16,3-3-50-16,-4 9-9 0,-3 1-3 0,0 5 0 0,-1-5-15 15,5 8-3-15,-4-2-1 0,-1 3 0 0,1 0 8 0,4 0 2 16,-1 6 0-16,0 0 0 0,1-13-16 0,-1 13-8 16,4-9 8-16,0 3-8 15,7-3 8-15,0-4-8 0,0 4 10 0,7-4-10 0,0-5 0 0,3 8 0 16,-3-5 0-16,7-1-10 16,-3 0 10-16,6-5-10 0,1 5 10 0,3-3-10 0,0 4 10 0,0-1-8 15,0-3 8-15,8-2-8 0,-1 5 8 0,0-3 0 16,4-3 0-16,-1 7-8 0,1 2 8 0,0-2 0 15,-1-1 0-15,5 0 0 0,-8 1 0 0,0-1 0 16,0 1 0-16,0 5 0 0,-3-5 0 0,0 2 8 16,-4 4-8-16,-4-7 0 0,4 1 8 0,-3-1-8 15,-8 1 8-15,5 5-8 16,-5-5-16-16,-3-4-8 0,4 3-2 0,-8 1 0 0,-3-1 65 0,3 1 13 16,-3-1 2-16,-3 0 1 0,-1 1 2 0,-6-1 1 0,3-2 0 0,-1 2 0 15,-6 0-20-15,4 1-4 0,-8-4-1 0,4-3 0 16,-4 7-18-16,0-4-4 0,-3-6-1 0,0 3 0 15,7-3-10-15,0 0 0 0,-1 0 9 0,1 0-9 32,0 0-24-32,7 6-10 0,0-6-2 0,0 3-828 0,0-3-167 0</inkml:trace>
  <inkml:trace contextRef="#ctx0" brushRef="#br0" timeOffset="79242.881">7271 8189 806 0,'0'0'36'0,"-11"0"7"0,-3 0-35 0,0-3-8 15,0-4 0-15,-4-2 0 0,1 9 240 0,-5-3 45 16,8 3 10-16,-3 0 1 0,-5 3-167 0,5 6-33 15,-1 1-8-15,8-1 0 0,-4 7-64 0,3-1-12 16,-3-2-2-16,7 6-1 0,-4-4 5 0,8 4 1 16,-4 0 0-16,3 6 0 0,1-6-3 0,3 6 0 15,0-6 0-15,3 9 0 0,1-3-12 0,3-6 0 16,0 6 8-16,0-6-8 0,0-3 0 0,7-4 0 16,-7-6 0-16,11 4 0 0,-8-4 0 0,4-6 0 15,-3-6-9-15,3 0 9 0,0-4-24 0,7 1 0 0,-10-10 1 16,-1 0 0-16,5 3 7 0,-5-2 0 0,4-1 1 0,-10 3 0 15,3-3 15-15,-4 7 0 0,1-4 0 16,-1 0 10-16,-3 7 14 0,0 0 4 0,0-1 0 0,0 1 0 16,0-1 23-16,0 10 5 0,0 0 0 15,0 0 1-15,0 0-16 0,0 0-3 0,0 0-1 0,0 0 0 16,0 0-19-16,0 0-4 16,15 3-1-16,-12 10 0 0,1-4-1 0,3 4 0 0,3 3 0 0,-6 9 0 15,3-3 4-15,0 9 1 0,0-3 0 0,4 0 0 16,-1 1 0-16,4-4 0 0,-10-6 0 0,3 6 0 15,3-6-3-15,4-1-1 0,-3-8 0 0,3 5 0 16,-3 1-13-16,-1-6 0 0,-3-1 0 0,4-6 0 16,0-3-21-16,3 6-11 0,-4-6-1 0,1-6-1216 15</inkml:trace>
  <inkml:trace contextRef="#ctx0" brushRef="#br0" timeOffset="88595.518">3761 11525 1036 0,'0'0'46'0,"0"0"10"0,0 0-45 0,0 0-11 15,0 0 0-15,0 0 0 0,-11-9 156 0,4 9 28 16,3-7 7-16,4 7 1 0,-3-3-52 0,-8 3-11 16,4 0-1-16,0 0-1 0,0 0-62 0,-3 3-12 15,6 4-2-15,-10 2-1 0,7-3-23 0,3 4-5 16,-10-1-1-16,4 1 0 0,-1-1-7 0,1 0-2 0,6 7 0 0,-7-3 0 16,1 2 0-16,6-5 0 0,-6 5 0 0,3-5 0 15,3 2-1-15,-3-5-1 0,4 2 0 0,-1 0 0 16,4-2-2-16,0 2-8 0,0-6 12 0,-7 7-4 15,14-4-8-15,-7-3 0 0,0 3 0 16,4 4 0-16,-1-4-9 0,4-3 9 0,-3 7-12 0,3-4 12 16,-4-3-11-16,8-3 11 0,-1 6-10 0,1-3 10 15,3-3-9-15,-3 7 9 0,-1-7-8 0,4 3 8 16,0-3 0-16,1 6 0 0,-5-6 0 0,4 0-8 16,4 0 8-16,-11 0 0 0,11 6 0 0,-8-3-8 15,4-3 8-15,0 7 0 0,-3-4 0 0,3-3-8 16,-3 9 8-16,-1-2 0 0,1-4 0 0,-4 3 0 0,0-3 0 15,-3 3 9-15,6 4-9 0,-3-4 0 0,-7-3 34 0,0 7 0 16,4-1 0-16,-4 0 0 0,3-2-34 0,-3 2 0 16,-3-3 0-16,-1 4 0 0,-3-7 0 0,4 6 0 15,-4 1 0-15,-4-4 0 0,-3-3 58 0,3 3 5 16,-3 4 1-16,4-1 0 0,-8 1-51 0,7-4-13 16,-3-3 0-16,-3 6 0 0,2-2 12 0,1-4-4 15,0 3 0-15,-3 4 0 0,6-10-8 0,-3 9 0 16,3-3 0-16,-3-3 8 0,11 4-8 0,-8-4-16 15,-3-3 4-15,7 6 1 16,7-6-42-16,-4 0-9 0,-6 0-2 0,10 0 0 16,-4-6-228-16,4-4-47 0</inkml:trace>
  <inkml:trace contextRef="#ctx0" brushRef="#br0" timeOffset="88838.221">4039 11196 1785 0,'0'0'79'0,"0"0"17"16,0 0-77-16,0 0-19 0,0 0 0 0,0 0 0 16,0 0 141-16,-3 6 25 0,3-3 5 0,0 7 1 0,-7 2-76 0,3-2-16 15,4-1-2-15,-7 4-1 0,4-4-29 0,-4 7-5 16,0 2-2-16,-1 1 0 0,5-3-25 15,-11 3-6-15,3 0-1 0,1-1 0 16,-1 8-105-16,0-8-22 0,1-2-4 0,3 3-1027 16</inkml:trace>
  <inkml:trace contextRef="#ctx0" brushRef="#br0" timeOffset="91962.738">3436 12469 1267 0,'-18'0'56'0,"18"0"12"0,0 0-55 0,-3 0-13 0,-1 3 0 0,4 7 0 15,-7-4 92-15,7 3 15 0,0 7 3 0,0-4 1 16,-3 14-32-16,3-1-7 0,3 3 0 0,4 9-1 16,-7-2-20-16,0 9-4 0,7-6-1 0,4 5 0 15,0-8-14-15,-1 3-4 0,1 5 0 0,-8-8 0 16,8-1-28-16,-1 1 0 0,1-4 0 0,-7 4 0 0,10-7 0 16,-7-3 0-16,3-6 0 0,-10 0 0 0,7-4 13 0,0-5-3 15,-3-1-1-15,3 1 0 16,-7-10-64-16,0 0-13 0,0 0-2 0,0 0-1 15,0-10-27-15,0-2-6 0,0-4 0 0,0 0-665 16</inkml:trace>
  <inkml:trace contextRef="#ctx0" brushRef="#br0" timeOffset="93003.656">3930 11575 1191 0,'0'0'52'0,"0"0"12"0,0 0-51 0,0 0-13 0,0 3 0 0,-11 13 0 16,8 3 102-16,-8 9 18 0,11 0 3 0,-10 13 1 16,-4 3-84-16,-4 3-16 0,0 6-3 0,4 4-1 15,-7 6-12-15,0 2-8 16,3-2 10-16,-3 0-10 0,0-7 0 0,3-6 0 0,-3-3 0 0,0-3 0 16,3-9 32-16,1-13 1 0,3 0 0 0,3-13 0 15,-3-6-8-15,10-12-1 0,-6-16-1 0,3-3 0 16,7-10-23-16,0-12 0 0,0-13 0 0,7-9 0 15,3 0 0-15,-3 0 14 0,0 0-3 0,4-7-1 16,3 7 13-16,-3 9 2 0,-1 10 1 0,4 0 0 16,-3 18 27-16,-4-2 6 0,0 12 1 0,4 6 0 15,-11 9-31-15,10 1-5 0,-10 9-2 0,0 9 0 16,4 7-22-16,-4 12 0 0,0 10 0 0,-4 15-8 16,-3 0-18-16,4 10-3 0,-8 9-1 15,-3 7 0-15,-4 2 22 0,1 7 8 0,-4 0 0 0,-1 3-9 0,-2-3 19 16,6-7 4-16,-7-9 1 0,8 0 0 0,3-18 25 0,-1-10 6 15,8-10 1-15,0-15 0 16,0-3-47-16,7-16 0 0,7-16 0 0,-7-19 0 0,7-9-24 0,0-9 0 16,4-10-1-16,-4-18 0 15,4-7 14-15,6-9 11 0,-10 6-13 0,11-16 5 0,-4 10 8 0,7 6 0 16,-3 3 0-16,7-3-8 0,-8 22 20 0,8 13 5 16,-11 3 1-16,-3 9 0 0,-1 16-2 0,4 9-1 15,-10 3 0-15,6 16 0 0,-10 0-15 0,4 16 0 16,3 12 0-16,-14 25 0 15,3 1-53-15,1 18-7 0,-8 9-2 0,-10 16 0 0,7 1 62 0,-11 8 13 16,1 4 3-16,-8 22 0 0,4-13-4 0,-4-6-1 0,4-3 0 16,3-13 0-16,0-19 48 0,15-15 9 15,-1-16 3-15,4-6 0 0,7-19-57 0,7-16-14 0,-3-6 0 0,6-16 0 32,4-12-20-32,4-25-8 0,7-13 0 0,-1-28-1 0,1 3 29 0,-4-16-9 0,4-9 9 0,3-15 0 15,4 11 0-15,-7-2-8 0,3-3 8 0,7-4 0 16,-3 26 0-16,-4 12 14 0,-7 9-2 0,4 10 0 15,-11 12 16-15,7 16 2 0,-10 10 1 0,-4 15 0 16,0 7-9-16,-7 12-2 0,-7 12 0 0,0 13 0 16,-4 13-12-16,-10 15-8 0,-4 10 8 0,-3 25-8 15,-4 3-16 1,-6 6-8-16,-5 9-2 0,-6 20-748 0,0-13-150 0</inkml:trace>
  <inkml:trace contextRef="#ctx0" brushRef="#br0" timeOffset="93613.51">1122 13999 2412 0,'0'0'53'0,"-11"-3"11"16,-3 3 3-16,0 0 0 0,-7 3-54 0,7 4-13 0,-7 2 0 0,3-3 0 15,-10 4 58-15,3-1 9 0,7 0 1 0,-6 10 1 16,-1-3-45-16,-3-4-10 0,3 4-2 0,0 9 0 0,8-3-12 0,-4-6 0 16,6 3 0-16,5 0 0 0,-1-4 0 0,8 1 0 15,-8-4 0-15,11-2 0 0,0-1-11 0,0-2 11 16,0 2-10-16,11 0 10 15,-8-2-15-15,8 2 3 0,-1-6 1 0,5 7 0 0,-5-4 11 0,8 3-10 16,-1-6 10-16,1 4-10 16,0 2 10-16,-4-9 0 0,7 9 0 0,-7-2 0 0,0-4 0 0,-3-3-8 15,3 6 8-15,-3-3 0 0,-1-3-9 0,4 0 9 16,-10 7-10-16,3-7 10 0,-7 0 0 0,10 9-9 16,-6-3 9-16,-4-3 0 0,7 7 0 0,-7-1 0 15,0 1 0-15,0-4 8 0,0 3-8 0,-7 7 0 16,7-4 8-16,-4 4-8 0,-3 3 0 0,4 0 0 15,-8-4 0-15,1-2-12 16,6 3-28-16,-6-1-5 0,-1-2-2 0,-3-4 0 16,3-2-16-16,1-4-3 0,-4 3-1 0,-1-6 0 15,-6-6-61-15,7 3-13 0,0-4-3 0</inkml:trace>
  <inkml:trace contextRef="#ctx0" brushRef="#br0" timeOffset="93803.005">1185 13557 1036 0,'0'0'92'15,"0"10"-73"-15,0-1-19 0,7 0 0 16,-3 10 218-16,-4 0 40 0,-4 6 8 0,4 3 2 0,0 1-138 0,-7 5-27 16,0 1-6-16,-3 2-1 15,-1 4-76-15,1-3-20 0,6-1 0 0</inkml:trace>
  <inkml:trace contextRef="#ctx0" brushRef="#br0" timeOffset="94991.148">3355 11782 1260 0,'11'-9'56'0,"-1"3"11"0,1 2-54 16,3-2-13-16,-4 6 0 0,-3 0 0 0,11 10 74 0,-11-4 12 15,0 6 2-15,4 10 1 0,-8 0-33 0,4 7-6 16,-7 11-2-16,0-2 0 0,-7 6-26 0,4 0-6 15,-8 12 0-15,1 4-1 0,-1-13-5 0,0 6-1 16,4-3 0-16,-10-3 0 0,10-3 13 0,-4-9 2 16,1-7 1-16,-1-3 0 0,7-6 23 0,-6-10 5 15,3 1 1-15,3-4 0 0,4-6-29 0,-10-6-5 0,6-10-2 16,-3-3 0-16,4 0 6 0,3-9 0 0,0-6 1 0,0-10 0 16,0-10-15-16,0 1-10 0,10 0 12 15,4-4-12-15,-3 4 0 0,3 9 0 16,0 0 0-16,7 7 0 0,0-4 0 0,4 13 0 0,0-1-12 0,-1 4 12 15,5 6-25-15,-5 1 1 16,-2 11 0-16,2 4 0 0,1 3 24 0,-4 3 0 0,-7 7 0 0,7 15 0 31,-10 0-48-31,-4 9-5 0,0-5-1 0,-3 15 0 0,-4 0 35 0,0 3 7 0,-4 12 2 0,-3-2 0 16,0 5 19-16,-11 1 4 0,4 0 1 0,-7 6 0 16,3-7 29-16,4-5 5 0,-7 6 2 0,-4-10 0 15,11-9 10-15,4-10 3 0,-11-5 0 0,6-4 0 16,5-10-26-16,-1-5-5 0,1-7 0 0,-1-6-1 15,4-13-21-15,-4-9-10 0,4-3 10 0,0-19-10 0,-3-4 0 16,3-11 0-16,3-4-13 0,4-19 4 0,4-6 9 0,3 4-10 16,3 5 10-16,8-9-10 0,3 13-10 0,0 2-1 15,4 1-1-15,3 9 0 0,-3 7 22 0,0 12 0 16,-4 3 0-16,0 6 0 0,4 7 0 0,-8 12 0 16,4 0 0-16,1 10 0 0,-12 9-13 0,8 0 1 15,-4 9 1-15,4 19 0 16,-8 7-33-16,-6 2-8 0,6 17 0 0,-6 9-1 0,-4 2 34 15,-4 1 7-15,4 13 2 0,-7 2 0 0,4 1 10 0,-1-4 0 16,-6 4 0-16,-1 9 0 0,-3-13 8 0,7 0 1 16,-4-6 0-16,4-6 0 0,-3-6-9 0,-1-13 0 15,11-6 0-15,-7-13 0 0,3-9 38 0,1-4 6 16,3-11 0-16,0-4 1 0,0-10-21 0,-7-15-4 16,7-13 0-16,-4-9-1 15,4-12-39-15,0-13-7 0,0-7-1 0,0-12-1 16,0-6-5-16,4 0-1 0,3 3 0 0,-4-10 0 0,8 13 65 0,3 10 13 0,0 2 2 0,4 1 1 15,-4 15-23-15,-3 10-5 0,6 6-1 0,1 9 0 16,-15 7-17-16,8 9 0 0,3 6 0 0,-3 1 0 16,-1 5 16-16,-6 10-4 0,6 7-1 0,1 2 0 15,-7 7-11-15,-4 6-17 0,-4 12 4 0,-3 10 1 16,0 3-5-16,-4 13-1 0,-10 2 0 0,0 7 0 16,3-3 10-16,-3 6 8 0,-4 7-12 0,1-1 12 15,-1-12 0-15,4 3 20 0,-4-13-2 0,4-2-1 16,3-10 28-16,4-7 6 0,4-12 1 0,-1 0 0 15,1-15-28-15,-1-1-4 0,7-9-2 0,-3-9 0 16,0-7-38-16,7-12-8 0,-7-16-2 0,7-9-735 16,7-13-147-16</inkml:trace>
  <inkml:trace contextRef="#ctx0" brushRef="#br0" timeOffset="98061.7129">4258 11616 1321 0,'-18'0'58'0,"11"0"13"0,4 6-57 0,-8-3-14 15,8 4 0-15,-4-7 0 0,-4 9 75 0,8 1 12 0,-8-1 2 0,7 7 1 16,-6 2-57-16,-4 11-11 16,14-4-2-16,-7 3-1 0,3 3-8 0,8-2-2 0,3-1 0 0,-4 0 0 15,8-3 7-15,-8-6 0 0,8-3 1 0,0-7 0 16,-1-6 5-16,1 3 1 0,3-6 0 0,-4-6 0 15,5-3-3-15,-5-1-1 0,1-8 0 0,3-1 0 16,-4-6 30-16,4 6 7 0,-3-6 0 0,-7-4 1 16,3 4-25-16,-7 3-6 0,3-3-1 0,-3 7 0 15,0-1-4-15,0-3-1 0,-3 9 0 0,3-2 0 16,-7 5-7-16,3-6-1 0,-3 7-1 0,3 6 0 16,-6-3-2-16,-1 3 0 0,8-4 0 0,-8 7 0 15,8 0-53-15,-8 0-12 0,11 0-1 0,-7 10-1 31,4-4-131-31,-5-3-27 0</inkml:trace>
  <inkml:trace contextRef="#ctx0" brushRef="#br0" timeOffset="98190.397">4438 11785 518 0,'11'16'23'0,"-4"-7"5"0,-7 1-28 0,7-1 0 16,0 7 0-16,-4-7 0 0,4 7 248 0,-7-3 45 16,4-4 9-16,-1 0 2 0,-3-9-193 0,7 7-39 15,-7-7-7-15,0 0-1 0,4 3-64 0,-4-3-15 16,0 0-1-16</inkml:trace>
  <inkml:trace contextRef="#ctx0" brushRef="#br0" timeOffset="98591.861">4674 11337 1548 0,'0'0'68'0,"0"0"15"0,0 0-67 0,0 0-16 0,0 0 0 0,4 0 0 16,3-6 101-16,-4 6 17 0,1-3 3 0,3 6 1 15,4-3-58-15,-8 0-12 0,4-3-3 0,7 6 0 0,-3-3-28 16,-1 6-5-16,-2-6-2 0,2 6 0 16,-3-3-14-16,7 4 11 0,-10-4-11 0,3 3 10 0,0-3-10 0,0 7 8 15,-4-1-8-15,5-3 8 0,-8 4-19 0,3-1-4 16,-3-3-1-16,7-2 0 0,-7 5 38 0,0 0 7 15,-7-2 2-15,7 2 0 0,-3 0-19 0,-5 7-3 16,1-3-1-16,4-4 0 0,-4-3 4 0,7 4 0 16,-11-1 0-16,4 1 0 0,4-4 24 0,-1 3 4 15,-3-6 2-15,4 4 0 0,3-7-6 0,0 9 0 16,0-3-1-16,0-3 0 0,0-3-35 0,3 10-20 16,4-4 2-16,0-3 1 0,0-3 17 0,4 0-8 15,3 0 8-15,7 0 0 0,-7-3-10 0,4-3 10 16,3 3-8-16,0-4 8 15,-7-2-51-15,7 0-5 0,4-1 0 0,0 1-669 0,-4-1-134 16</inkml:trace>
  <inkml:trace contextRef="#ctx0" brushRef="#br0" timeOffset="99084.073">6283 11321 1440 0,'-7'7'128'16,"-4"-7"-103"-16,4-7-25 0,-3 4 0 0,3-3 154 0,0 3 26 15,-4 3 4-15,4 0 2 0,7 0-108 0,-7 3-22 16,-4-3-4-16,1 9 0 0,3-2-35 0,3 2-6 16,1 10-2-16,3-4 0 0,-11 4-9 0,11 0 0 15,4 6 0-15,3 3 0 0,-4 1-12 0,8-4 12 16,-1 12-12-16,4-5 12 0,1-1-12 0,2-6 12 15,1 0-10-15,3-6 10 0,-10 0-11 0,13-10 11 16,-13-2-12-16,6-4 12 0,-2-6-8 0,2-7 8 16,-3-9 0-16,0-6 0 0,1-3 0 0,-5-3 0 15,1-1 8-15,-4 1-8 0,0 3 24 0,0 0 0 0,-4 2-1 16,-3 1 0-16,0 7-1 0,-3-1 0 0,3 0 0 0,-7 3 0 16,0 7-22-16,0-4 0 0,-4 1 0 0,-3 2 0 15,0 7 0-15,0-3 19 16,3 6-3-16,-3 0-1 15,4 0-153-15,-1 9-30 0,4-2-7 0</inkml:trace>
  <inkml:trace contextRef="#ctx0" brushRef="#br0" timeOffset="99601.57">6773 11694 1396 0,'11'7'62'0,"-4"-4"13"0,0-3-60 0,4 0-15 15,3 0 0-15,-7 0 0 0,0 0 123 0,-7 0 21 16,7 0 5-16,0-3 1 0,0-4-91 0,-7-2-19 15,4 0-3-15,-1-1-1 0,-3-15-46 0,4 6-10 16,3-9-1-16,0-6-1 16,0-1-71-16,0 1-15 0,0-13-2 0,7 3-1 15,-7 0 11-15,0-3 1 0,4-3 1 0,-8 6 0 0,4 3 84 0,-7 0 14 16,0 4 8-16,0 2 0 0,0 10 91 0,-3 3 18 16,-1 3 4-16,1 4 1 0,-11 5-19 0,7 1-4 15,-4 2-1-15,4 7 0 0,-4 0-47 16,1 0-10-16,-4 10-1 0,3-1-1 0,-3 7-39 0,0 3 0 15,-4 0 0-15,4 6 0 0,0 0 20 0,3-3 0 16,4 3 0-16,4 3 0 0,3-12-20 0,0 2 0 16,0-2 0-16,3-3 0 0,4-7 0 0,4 3 0 15,3 1-10-15,4-4 10 0,-1-3-11 0,8 3 11 0,0-6-10 16,-4 4 10-16,4 2-13 0,3-3 3 16,4 3 1-16,-1-3 0 0,-2 4 9 0,2 2-13 0,-3 0 5 15,4 1 8 1,-4-1-39-16,1 7 0 0,-5 0 0 0,1-4 0 0,-4 7 17 0,-3-3 3 0,0-1 1 0,-11 4 0 15,3-6 2-15,1 2 1 0,-4 1 0 0,-7-3 0 16,0 2 23-16,0 4 4 0,-11-3 0 0,4-4 1 16,0 4 43-16,-3-7 8 0,-8 1 1 0,4-4 1 15,-4-6-10-15,8 0-1 0,-15-6-1 0,7-4 0 16,1-8 1-16,-1 2 0 0,4-6 0 0,-4-9 0 16,8 2-30-16,3-5-5 0,3-1-2 0,8 4 0 15,3-10-18-15,-4 4 0 0,4-1 0 0,7-6 0 0,-3 0 0 16,14 10 0-16,-11-1 0 0,7 4 0 15,4 0-10-15,-8 12 10 0,4-6-10 0,4 6 10 16,-4 0-149-16,0 0-24 0</inkml:trace>
  <inkml:trace contextRef="#ctx0" brushRef="#br0" timeOffset="100445.507">10061 11453 748 0,'-7'0'67'0,"-7"-6"-54"0,0 3-13 0,-4-4 0 16,-6 7 297-16,-1 0 57 0,0-3 11 0,1 3 3 15,2 3-241-15,1 4-48 0,0-4-10 0,0 12-1 16,3-5-32-16,-3 6-5 0,7 2-2 0,3 7 0 16,-3-3-38-16,7 13-8 0,4-7-2 0,3 7 0 15,3-10 31-15,8 3 5 0,-1-3 2 0,4-6 0 31,8-10-67-31,-1 1-12 0,-4-4-4 0,5-6 0 0,-5-6 52 0,1-4 12 0,3-5 0 0,0-4 0 0,-7 6 0 16,4-6 0-16,-4-3 0 0,-3 4 0 16,-1-8 0-16,-3 8 0 0,-3-1 0 0,-1 6 0 0,1-9 26 0,-1 13 8 15,-10-10 2-15,4 10 0 0,-1-1-22 0,1 4-4 16,-4-3-1-16,-4 6 0 0,1-4 8 0,-1 4 2 16,0-3 0-16,-3 6 0 15,-3 0-67-15,3 0-12 0,6-3-4 0,-2 6-614 16,3-3-123-16</inkml:trace>
  <inkml:trace contextRef="#ctx0" brushRef="#br0" timeOffset="100526.337">10128 11694 1602 0,'0'0'35'0,"0"7"7"0,4 2 2 0,-1 1 1 0,-3-7-36 0,0 6-9 0,0-9 0 0,0 0-472 16,0 0-97-16</inkml:trace>
  <inkml:trace contextRef="#ctx0" brushRef="#br0" timeOffset="100922.215">10213 10936 1634 0,'0'0'36'15,"0"0"7"-15,0 0 1 0,0 0 3 0,0 0-38 0,0 0-9 0,14 6 0 0,-3-3 0 16,-11-3 72-16,7 0 12 0,7 0 2 0,3 6 1 0,-2-3-56 0,-1-3-11 15,-7 7-3-15,7-7 0 0,11 0-17 16,-11 3 0-16,-14-3 0 0,7 6 0 16,3-3-44-16,1 4-7 0,-8 2-1 0,1 0 0 15,-4 1 0-15,3 5 0 0,1-2 0 0,-4 3 0 0,-7 9 40 0,3-6 12 16,15-1 0-16,-8 1 0 0,-3 0 36 0,0 6 15 16,0-9 2-16,8-4 1 15,-1 4 8-15,3-7 2 0,-13 7 0 0,10-7 0 0,10-5-25 0,-6 5-5 16,-4-3-1-16,4 4 0 15,3-10-11-15,0 9-2 0,3-9-1 0,1 6 0 0,-7-3-6 0,3 4-1 16,3-4 0-16,-2 3 0 0,-5-3 2 0,1 4 0 16,3-7 0-16,-4 9 0 0,1-3 5 0,0-3 1 15,-4 7 0-15,0-1 0 0,0 1-12 0,-4 5-8 16,-6-5 12-16,-1 5-12 0,1-2 34 0,-1 3 0 16,-6-1 0-16,-1-2 0 0,-3 6-34 0,0-4 0 15,0 4-15-15,-4-3 5 16,-10 3-166-16,0-1-32 0</inkml:trace>
  <inkml:trace contextRef="#ctx0" brushRef="#br0" timeOffset="101329.894">12174 11070 691 0,'-21'7'30'0,"14"-4"7"0,-7-3-29 0,0 0-8 16,0 0 0-16,0 6 0 0,3-3 375 0,-3 4 73 15,3 2 16-15,1 0 2 0,3 7-346 0,0-3-70 16,3 12-14-16,-3-7-2 0,7 8-34 0,4-1 0 15,-1-3-12-15,8-4 3 0,-1 4-6 0,4-9-1 16,4-4 0-16,3 1 0 0,-3-4-7 0,7-12-1 16,-4 3-1-16,0-4 0 0,0-5 11 0,-3-4 2 15,-4-3 1-15,0 4 0 0,-3-4 19 0,-1 0 3 16,-3-6 1-16,-3 6 0 0,-1 0 15 0,-3 0 3 16,0 4 1-16,-3-4 0 0,-4 3-11 0,0 7-3 15,-4-10 0-15,0 10 0 0,-3-1-17 0,-3 1 0 16,-1 3 0-16,-3 2 0 15,3-2-53-15,-3 3-5 0,7-3-1 0</inkml:trace>
  <inkml:trace contextRef="#ctx0" brushRef="#br0" timeOffset="101449.587">12442 11415 633 0,'0'0'56'0,"0"0"-44"0,8 4-12 0,2-4 0 16,-3 0 143-16,0 0 26 0,0-4 6 0,0-2-469 15,0-3-94-15</inkml:trace>
  <inkml:trace contextRef="#ctx0" brushRef="#br0" timeOffset="101750.583">12418 10678 1209 0,'0'0'108'0,"0"0"-87"15,0 0-21-15,0 0 0 0,0 0 154 0,10 0 26 16,1 0 6-16,0-3 1 0,3-6-92 0,0 3-19 16,0-4-3-16,4 1-1 0,3-7-29 0,0 7-7 15,0-1 0-15,4 1-1 0,-4 0-24 0,4-1-11 16,-1 4 10-16,-3 3-10 0,1-4 11 0,-1 7-11 16,0 0 12-16,0 7-12 0,0-4 12 0,-3 13-4 15,3-1 0-15,0 7-8 0,0 3 18 0,-3 3-3 16,3 7-1-16,-3-1 0 0,-1 10 13 0,1-6 2 0,-4 0 1 15,0 6 0-15,0 6 11 0,1-6 3 0,-8 3 0 0,0-3 0 16,0 3-19-16,0-13-3 0,3 1-1 0,-3-1 0 16,-3-6-11-16,-1-3-2 0,1-3-8 0,0 0 12 31,-1-3-43-31,-3-6-9 0,0 2-1 0,0-5-1139 0</inkml:trace>
  <inkml:trace contextRef="#ctx0" brushRef="#br0" timeOffset="127318.541">4844 12080 1382 0,'0'0'61'0,"0"0"13"0,0 0-59 0,0 0-15 16,0 0 0-16,0 0 0 0,0 0 57 0,10 6 9 15,-6-6 2-15,6 10 0 0,1-1-32 0,3 1-7 16,0-1-1-16,7 7 0 16,0 3 9-16,4-1 2 0,-7 1 0 0,10 6 0 0,0 0-19 0,4-6-4 15,-7 6-1-15,3-3 0 0,4 3 4 0,-8 0 1 16,5-6 0-16,-5 6 0 0,1-6-2 0,-4 0 0 16,4-3 0-16,0-4 0 0,-1 4-6 0,-3-7 0 15,4 7-1-15,0-7 0 0,7-6-11 0,-8 7 0 16,1-10 0-16,0 0 0 15,-4 0-108-15,3-3-26 0</inkml:trace>
  <inkml:trace contextRef="#ctx0" brushRef="#br0" timeOffset="127692.077">6308 11927 1209 0,'0'0'108'0,"0"0"-87"0,0 0-21 0,-7 0 0 16,0 0 131-16,0 6 21 0,-4-3 5 0,-3-3 1 15,3 0-35-15,-6 6-7 0,6-3-2 0,-10 4 0 16,0-4-61-16,3 6-12 0,4 1-2 0,-14 5-1 16,3-5-3-16,7 8-1 0,-6-2 0 0,-1 9 0 0,-3-6-2 15,3 6 0-15,0-3 0 0,1 3 0 0,-5 0-3 16,5-3-1-16,-1 3 0 0,4-6 0 0,0 6-12 15,-4 0-2-15,4-6-1 0,-4 0 0 0,8 0-5 16,-8 0-8-16,0 6 11 0,0-7-11 0,1-2 8 0,3 3-8 16,-4 0 0-16,0 0 0 0,1 3 0 0,-1-1 0 15,7-2 0-15,1 6 0 0,-5 0-13 0,8-6-10 16,-3 6-1-16,3-6-1 0,-1 0 36 0,5-3 7 16,-1-4 2-16,1-2 0 15,3-4-32-15,0-3-7 0,3 3-1 0,4-6-774 16,-7 0-155-16</inkml:trace>
  <inkml:trace contextRef="#ctx0" brushRef="#br0" timeOffset="130006.52">10686 12168 1785 0,'0'0'159'0,"0"0"-127"15,0 0-32-15,0 0 0 0,10 0 12 0,4 6-3 16,-7-3-1-16,4 7 0 0,-4-4-8 0,7 3 0 15,4 7 0-15,-4-3 0 0,-4 2-22 0,12-5 0 16,13 9 0-16,-7-1 0 16,-7-2 35-16,8 3 7 0,2-3 2 0,8 2 0 0,7 1-35 0,-7-3-7 15,-7-4-2-15,6 4 0 0,5-6 22 0,-8-1 0 16,-7 0-9-16,7-9-759 0</inkml:trace>
  <inkml:trace contextRef="#ctx0" brushRef="#br0" timeOffset="130251.6">11906 11691 1958 0,'0'0'43'0,"0"0"9"0,0 0 1 0,0 0 3 0,0 0-45 0,0 0-11 0,-7-6 0 0,4 6 0 16,-4 0 104-16,0 0 20 0,-4 0 3 0,-7 6 1 15,4-3-46-15,-7 13-9 0,0-3-1 0,-4 2-1 16,-3 4-35-16,-4 9-6 0,-10 7-2 0,-4 3 0 15,7 2-17-15,-7 7-11 0,1 7 12 0,-1 8-12 16,3-2 0-16,5-7 0 0,6-6 0 0,-4 3 0 16,8-12-22-16,4 0-5 0,6-13-1 15,7 0-781-15,4-6-157 0</inkml:trace>
  <inkml:trace contextRef="#ctx0" brushRef="#br0" timeOffset="135267.475">11564 9151 288 0,'0'0'25'0,"-11"-9"-25"15,-3 3 0-15,-7 3 0 0,0-7 244 0,0 4 44 16,0-4 9-16,-4 1 2 0,0 6-159 0,1-3-31 16,6-4-6-16,-7 4-2 15,-3 3 1-15,7-3 0 0,0 2 0 0,3-2 0 0,0 3-54 0,1-3-10 16,-8 3-2-16,7-4-1 0,8-2-9 0,-11 9-2 15,-7-10 0-15,3 10 0 0,4-6-10 0,-4 3-2 16,-7-3-1-16,0 6 0 0,1 0-1 0,2 0 0 16,1 6 0-16,-3-3 0 0,-5 3 0 0,1 4 0 15,10-4 0-15,-3 7 0 0,0-4 4 0,3 7 1 16,0-1 0-16,4-2 0 0,7 6-24 0,-7-3-5 16,0 2-1-16,3 1 0 0,11-3 30 0,-7 3 5 15,-7-1 2-15,0 8 0 0,10-8-35 0,-3 7-7 16,-7 1-2-16,3 2 0 0,1 0 22 0,6 6 0 0,-3 1 0 15,0 3 0-15,-7-1 0 0,6 4 0 0,12-3 0 16,-1-1 0-16,-6 4 0 0,3-3 0 0,3-4 0 0,4 4 0 16,0-4 0-16,0 4 0 0,-10-4 0 0,10 4 0 15,7-3 12-15,0-1 6 0,-7 4 2 0,3-4 0 16,4-6-20-16,4 4 0 0,0-4 8 0,-1 0-8 16,-10-3 0-16,7-3 8 0,11 3-8 0,-1 0 0 15,-10-6 0-15,8 9 0 0,6-3 0 0,0 1 0 16,4-4-13-16,-1 3-10 0,1 3-1 0,0 3-1 15,6-3 39-15,-2 1 8 0,-5-1 2 0,1-3 0 16,7 0-39-16,0-6-7 0,3 0-2 0,0-1 0 0,-3-2 40 16,7 3 7-16,3-10 1 0,4 1 1 15,-7-4-25-15,7-3 8 0,3-3-8 0,4 6 0 0,-7-6 35 16,0 0 1-16,6-6 1 0,8 3 0 16,0-3-55-16,0-4-11 0,-3-2-3 0,-4-4 0 0,-4 0 32 0,-3-2 0 15,0-7 0-15,3 3 0 0,-6-3 8 0,-1-1-8 16,0 4 9-16,-3-9-9 0,3 12 10 0,-3-9-10 15,-7 3 10-15,0-3-10 0,-1 3 10 0,-2-10-10 16,-5 4 10-16,-2-10-10 0,-5-3 16 0,1-3-4 16,-4-6 0-16,0 0 0 0,-3-1 1 0,-4-8 0 15,-4 5 0-15,-3-6 0 0,-3 4-13 16,-4-4-15-16,-4-6 3 0,-7 3 1 0,1 7 43 0,-4 5 9 16,-4 7 2-16,0-6 0 0,1 9-15 0,-1 6-2 15,-3-5-1-15,-1 5 0 0,-2-3-4 0,-1 4-1 16,0 2 0-16,-3-3 0 0,3 4-9 0,-3-1-3 15,0 1 0-15,-4 6 0 0,7-7-8 0,-7 13 12 0,-14-3-12 16,11 0 12-16,7 6-12 0,-4 0 0 0,-7 10 0 16,0-7 0-16,4 7 0 0,3 6 0 0,4-3 0 0,-4 2 0 15,-3-2 0-15,6 6 0 0,1 6 0 0,3-2 0 16,1-4-8-16,-1 6 8 0,-11-3 0 0,12 6 0 16,2 1 0-16,1-1-9 0,-7-3 9 0,0 10 0 15,17-3 0-15,-7 5-8 0,-6-2 8 0,2 9 0 16,8 3 0-16,-3 7 0 0,-1-1-8 0,0 4 8 15,-3 0 0-15,7-4-10 0,3 4 10 0,0-4-8 16,-6 1 8-16,3 2 0 0,14-2 0 0,-4 3-8 16,0-4-16-1,1 1-2-15,3 8-1 0,3-5 0 0,4 6-23 0,0-6-5 0,-7 2-1 0,7-2 0 32,7 0-123-32,-7 6-25 0</inkml:trace>
  <inkml:trace contextRef="#ctx0" brushRef="#br0" timeOffset="138072.787">11081 10804 806 0,'7'0'17'0,"-7"0"4"0,-11 6 1 0,8-6 2 0,3 0-24 0,-4 10 0 16,-6-1 0-16,-1-3 0 0,0-3 56 0,4 4 6 15,0-4 2-15,0-3 0 0,-3 6-52 0,3-6-12 16,7 0 0-16,0 0 0 0,0 0 58 0,0 0 9 16,-7 3 1-16,7-3 1 0,7 6-30 0,-7-6-7 15,-11 10 0-15,4-1-1 0,11 1-8 0,-8 5-2 16,-7-2 0-16,-3 3 0 0,-14 2-7 0,17 1-2 15,15-3 0-15,-8-7 0 0,-6 7-12 0,6-3 0 16,8 2 8-16,-4-5-8 0,-11-1 0 0,8 0 9 16,10-2-9-16,0-4 8 0,3 3-8 0,-10-6 0 15,0 0 9-15,0 0-9 0,0 0 0 0,0 0 8 0,-7 3-8 16,4 7 0-16,6-4 8 0,-3 3-8 0,-3 1 8 0,-1-4-8 16,-3 7 8-16,0-4-8 0,7 7 10 0,-7 2-10 15,-10-2 12-15,6-6-4 0,7 8-8 0,1-8 12 16,-8 9 0-16,4-4-1 0,0-5 0 0,4 8 0 15,3-8 8-15,-4 6 1 0,-6-1 1 0,6-2 0 16,1-4-21-16,-1 7 0 0,-7-7 0 0,-3 7 0 16,4-3 0-16,-1 2 0 0,1-2 0 0,-1 9 0 15,-3-3 56-15,0-1 6 0,7 11 2 0,-4 5 0 16,-10-6-64-16,3 7 0 0,8 2 0 0,-1-2-10 16,-3-1 10-16,3-5 9 0,-6 5-1 0,-1 1-8 15,-3-1 18-15,7-3-3 0,0-5-1 0,3 8 0 16,1-6-5-16,-1 7-1 0,-14 2 0 0,11-2 0 15,11 2-8-15,-8-2 8 0,-7 3-8 0,4 2 8 0,0-2-8 0,0-4 0 16,-3 4 0-16,-1-3 8 16,-3-1-8-16,3 4 8 0,7-10-8 0,-3 6 8 0,0 1 7 0,0-1 1 15,7-5 0-15,0-1 0 0,0 3-6 0,0-9-1 16,-4 3 0-16,8 0 0 0,-4-12-9 0,0 9 12 16,-4-10-12-16,4-2 12 0,0-1-12 0,3 1 0 15,-6-4 0-15,6 3 8 16,-3-9-29-16,7 0-7 0,0 0 0 0,-7 0-1 15,-3-6-176-15,-1 3-35 0,1-13-8 0,2 4 0 0</inkml:trace>
  <inkml:trace contextRef="#ctx0" brushRef="#br0" timeOffset="138407.717">9938 12419 1191 0,'-11'16'52'0,"4"-7"12"0,4-3-51 0,3-6-13 0,0 10 0 0,-4-7 0 16,-3 6 65-16,7 1 11 0,4-1 1 0,-1 7 1 15,-3-7-34-15,0 7-6 0,7 3-2 0,4-1 0 16,-4 11-14-16,3-4-3 0,1 9-1 0,0 1 0 16,-1-7-7-16,-3 6-2 0,0-5 0 0,0 5 0 15,0-12 17-15,-3 9 3 0,3-9 1 0,-4 3 0 16,1-6 14-16,-1-3 4 0,5 0 0 0,-5-4 0 15,-3-2-7-15,0-1-1 0,7-3 0 0,0-6 0 0,-7 0-13 0,11-6-3 16,3 3-1-16,0-7 0 0,4-8-8 0,-1-4-2 16,1-7 0-16,3 1 0 0,4-6-5 0,-1-1 0 15,-6-2-8-15,7-7 12 16,3 9-52-16,-3-2-10 0,-4 8-2 0,-3-5-908 16</inkml:trace>
  <inkml:trace contextRef="#ctx0" brushRef="#br0" timeOffset="139974.266">11194 10776 230 0,'21'-19'10'0,"-18"13"2"0,-3 6-12 0,0 0 0 16,4 6 0-16,-1-6 0 0,-3 0 196 0,-3 9 37 15,3 1 7-15,0-4 2 0,3-3-164 0,1 6-33 16,-8 7-6-16,4-6-2 0,7-1-22 0,1 0-5 15,-8 1-1-15,0-1 0 0,3 1 36 0,1 2 7 16,3-2 2-16,-4-7 0 0,-3 6-35 0,0-9-7 16,11 10-2-16,-1-4 0 0,-6 3-10 0,3 1 0 15,3-1 0-15,5 0 0 0,2 1 32 0,-3-1 5 0,-7 7 1 16,8 3 0-16,9-4-28 0,-6 4-10 16,-15 9 0-16,8-2 9 0,10-1-9 0,-3 3 0 0,-4 0 0 0,0 0 8 15,0-3-8-15,7 0 0 16,0-3 0-16,1 10 0 0,-1-10 0 0,3 3 12 0,5 0-12 15,-5 0 12-15,5-3-4 0,-8 3-8 0,3 0 12 0,1-3-4 16,0 3-8-16,-4 3 8 0,4-3-8 0,-1 4 8 16,1 5-8-16,0-6 0 0,-4 7 0 0,0-7 0 15,0-3 0-15,0 3 0 0,1 7 0 0,2-7 8 16,1 3-8-16,-4-2 0 0,0-1 9 0,1 6-9 16,-1 4 15-16,0-3-2 0,-4-7 0 0,5 13 0 15,-1-13 7-15,0 9 0 0,-3-2 1 0,-1-7 0 16,1 7-4-16,3-7-1 0,-3 6 0 0,6-5 0 15,-2-4-2-15,2 3-1 0,1-3 0 0,3 3 0 16,-3-3-1-16,0 3 0 0,3-2 0 0,-4 2 0 0,1 0-12 16,-4 3-16-16,1-2 3 0,-1-4 1 0,0 3 40 15,-4-3 9-15,1-3 2 0,-4 0 0 0,0-3-26 16,0-7-5-16,1 7 0 0,-8-3-8 0,3-7 16 0,-3 7-4 16,0-7-1-16,0 1 0 15,-3-4-1-15,-1-3 0 0,1 6 0 0,-1-2 0 0,-3-7-10 0,0 0 12 16,0 0-12-16,0 3 12 0,0 6-12 0,0-9 0 15,0 0 9-15,0 0-9 16,-10-3-53-16,-1 3-15 0,1-9-4 0,-4 2-848 0</inkml:trace>
  <inkml:trace contextRef="#ctx0" brushRef="#br0" timeOffset="140321.162">12333 12729 1396 0,'0'0'62'0,"0"0"13"0,0 0-60 0,0 0-15 0,0 0 0 0,0 0 0 16,0 0 101-16,0 0 18 0,0 0 3 0,0 0 1 15,0 0-45-15,0 0-9 0,0 0-1 0,0 0-1 16,0 0-39-16,0 0-7 0,0 0-1 0,0 0-1 16,0 0-7-16,7 10-2 0,4-1 0 0,-1-3 0 15,4 4-10-15,1-1 0 0,6 1 0 0,0 5 8 16,0-5-8-16,4 2 0 0,3 4 0 0,0 3 0 15,-3-4 0-15,0-2 0 0,-1 3 0 0,1 2 8 16,0-2-8-16,-4-3 8 0,-4 2-8 0,-2-5 8 16,-1-1-8-16,0-3 0 0,-4-2 0 0,1 2 8 0,-4-3 0 15,0-6-8-15,-3-3 12 0,6 2-4 0,-3-11 19 16,-3-4 3-16,3 3 1 0,0-12 0 0,0 3-3 0,-4-3-1 16,1-7 0-16,3 4 0 0,0-4-18 0,-3 1-9 15,-1 6 10-15,1-7-10 16,-1 10-20-16,1-3-9 0,-1 9-3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46:28.458"/>
    </inkml:context>
    <inkml:brush xml:id="br0">
      <inkml:brushProperty name="width" value="0.05292" units="cm"/>
      <inkml:brushProperty name="height" value="0.05292" units="cm"/>
      <inkml:brushProperty name="color" value="#FF0000"/>
    </inkml:brush>
  </inkml:definitions>
  <inkml:trace contextRef="#ctx0" brushRef="#br0">19900 3018 1695 0,'-7'-16'37'0,"7"16"8"0,-3-6 2 0,-1-4 1 0,4 10-39 0,0 0-9 16,0 0 0-16,0 0 0 0,0 0 94 0,0 0 17 16,-7 10 3-16,0-4 1 0,3 0-30 0,-3 4-5 15,4 2-2-15,-4 13 0 0,7 4-34 0,-4-1-8 16,1 6 0-16,-1 10-1 0,4 9 1 0,0 1 1 15,-3-1 0-15,3 10 0 0,-4 6-24 0,4-13-5 16,0 4 0-16,4-4-8 0,-4 7 11 0,3 0-11 16,-3-1 10-16,7-11-10 0,-3 2 8 0,6 10-8 15,-6-7 0-15,3-3 9 0,-3-9-19 0,3 0-4 16,-4-9-1-16,1-4 0 0,-4-6 5 0,-4 0 1 16,1-6 0-16,-4-3 0 15,-1-4-37-15,-9-5-7 0,-1-4-2 0,-3-3-687 0,-4 0-138 16</inkml:trace>
  <inkml:trace contextRef="#ctx0" brushRef="#br0" timeOffset="537.438">19353 3789 770 0,'11'-19'34'0,"0"16"7"16,3-3-33-16,7 3-8 0,0-13 0 0,7 0 0 15,0 4 64-15,1-4 10 0,2 0 2 0,1 4 1 16,3-4-16-16,1 4-3 0,-5-1-1 0,1 10 0 15,-7-13-8-15,3 16-1 0,-3 0-1 0,0 0 0 0,-8 0 1 0,1 0 0 16,-4 10 0-16,4-4 0 16,-4 10-9-16,0-4-2 0,0 7 0 0,-4 0 0 0,5-3 20 15,-1 2 4-15,0-2 1 0,0 3 0 0,4-3-34 0,-1-4-6 16,-3 4-2-16,4-7 0 0,0 1-30 0,3-1-6 16,-4-9-2-16,8 0 0 0,-7-9 37 0,3 5 7 15,-7-2 2-15,0-3 0 0,-3 3-13 0,-4-4-3 16,0-2 0-16,-7 2 0 0,0 1 4 0,-4-7 1 15,-3 7 0-15,0-7 0 0,-3 7-4 0,-1-1-1 16,0-6 0-16,-3 4 0 0,-3 3-12 0,-1-1 11 16,0 1-11-16,1-4 10 0,-4 10 2 15,-1-6 0-15,5 2 0 0,-1-2 0 0,4 6 1 0,0-3 1 16,3 2 0-16,8-2 0 0,-4 0-14 0,7 6-8 16,0 0 8-16,7 0-13 0,0-10-2 0,3 10 0 0,5-9 0 15,2 9 0-15,1-3 3 0,3 3 1 16,4-6 0-16,6 6 0 0,1 0 11 0,0 0-8 0,0 0 8 15,-4 6-8-15,4-3 8 0,-4 13 0 0,-3-7 0 16,-1 10-8-16,1-10 8 0,-4 7 0 0,-3 3 0 0,-1 0 0 16,-2-1 0-16,-5-2 0 0,1 3 0 0,-8 6 0 15,1-9 0-15,-1 3 0 0,-3-7 0 0,4-2 8 16,-4 5 44-16,-4-5 10 0,4-4 2 0,0-6 0 16,0 0-24-16,0 0-4 0,0 0 0 0,0-10-1 15,0-2 11-15,0-10 2 0,0-3 1 0,7-3 0 16,0-7-4-16,4 10-1 0,3-3 0 0,0 9 0 15,4-9-35-15,-1 6-9 0,-2 3 0 0,2 7 0 16,-3-4-28-16,0 13-8 16,8-4-2-16,-5 1 0 0,1 3-78 0,0 3-16 0,-1 0-4 0</inkml:trace>
  <inkml:trace contextRef="#ctx0" brushRef="#br0" timeOffset="3048.92">22571 3410 288 0,'-4'-7'25'0,"4"-2"-25"0,0 9 0 0,0-9 0 16,0 2 328-16,-3-2 60 0,-1 0 12 0,4-1 2 15,4 4-224-15,-4-4-45 0,-7 1-9 0,3 9-1 16,4-9-59-16,0-1-11 0,-3 1-2 0,-8 6-1 15,0-4-14-15,8 1-4 0,3 6 0 0,-7-3 0 16,-7 3-16-16,3-6-3 0,1 3-1 16,2 3 0-16,-2 3-1 0,-4 3-1 0,-4-3 0 0,8 10 0 15,-1-10-10-15,0 12 0 0,-6-2 0 0,-1 6 0 16,8-3 0-16,-1 9 0 0,-7 0 0 0,4-3 0 0,-3 3-13 16,2 3 5-16,12-3 8 0,-1 3-13 15,-6 0 13-15,6-2-11 0,15-8 11 0,-4-2-10 0,4 3 10 0,-1-10-10 16,1-2 10-16,10-4-10 0,4-3-2 0,-4-10 0 15,-4 1 0-15,8-7 0 0,3-3-6 0,-7 1-2 16,1-8 0-16,-5 8 0 0,1-4 4 0,-8 0 0 16,1 3 0-16,-4 0 0 0,-7 3 16 0,0-2 0 15,7 8 0-15,-3 1 0 0,-8 6 36 0,4-13 2 16,0 16 0-16,0 0 0 0,0 0 13 0,0 0 2 16,0 0 1-16,0 0 0 0,0 0-43 0,0 0-11 15,-3 3 0-15,-1 13 0 0,1 9 0 0,-1-3 0 16,8 3 0-16,-4 0 0 0,3 3 20 0,1 0 3 15,3 4 0-15,0-4 0 0,-7-3-23 0,10-3 0 16,8-3-10-16,3 6-797 0,-7-16-159 0</inkml:trace>
  <inkml:trace contextRef="#ctx0" brushRef="#br0" timeOffset="3716.84">20271 5037 460 0,'0'0'41'0,"0"0"-33"0,-11 6-8 0,4-2 0 0,-4-4 324 15,4 0 64-15,-3 9 12 0,-1 0 2 16,1 1-222-16,-1 12-45 0,4 0-9 0,-4 12-2 16,1 4-62-16,3 12-13 0,-4-3-2 0,4 16-1 0,0-4-16 15,4 4-3-15,-5 0-1 0,8 9 0 16,0 6-4-16,4-6-1 0,0-6 0 0,-1 10 0 0,1-11-8 15,3-2-1-15,-4 0-1 0,1-19 0 0,3 0-11 0,-4 3 10 16,1-3-10-16,-1-1 10 0,1-5-10 0,-1 3 12 16,1-13-12-16,-4 10 12 0,-4-7-26 0,4-9-5 15,-3-6-1-15,-4 2 0 16,-4-8-38-16,-3-4-8 0,0-6-2 0,-4-6 0 16,1-4-128-16,-1-8-25 0,-3-11-6 0</inkml:trace>
  <inkml:trace contextRef="#ctx0" brushRef="#br0" timeOffset="4051.163">19766 5758 460 0,'0'0'20'0,"0"0"5"0,0 0-25 0,0 0 0 16,0 0 0-16,0 0 0 0,0-6 250 0,7 3 45 0,-3-3 9 0,6 3 1 16,-3-4-222-16,7-2-45 15,4 9-9-15,3-10-1 0,11 4-16 0,3 3-2 0,4-3-1 0,3-4 0 16,4 10-9-16,4-9 8 0,-4 0-8 0,-1 5 8 15,-6-2 0-15,0-3-8 0,-4 3 12 0,-6-4-4 16,-5 7-8-16,1-3 0 0,-7 3 0 0,-4-4 0 16,-7-2 82-16,3 9 18 0,-3-10 3 0,0 10 1 15,-3-6-16-15,-4 6-4 0,0 0 0 0,0 0 0 16,0 0-22-16,0 0-5 0,0 0-1 0,0 0 0 16,-4 6-23-16,-3 10-5 0,0-3 0 0,0 6-1 15,4 2-11-15,-4 1-3 0,0-3 0 0,0 6 0 16,0-6-13-16,-1 0 8 0,8 6-8 0,0-9 0 0,0-7 0 15,4 1 0-15,0-1 0 0,3 0 0 16,-4-2-44-16,-3-7-4 0,7-7-2 0,0-2-1122 16</inkml:trace>
  <inkml:trace contextRef="#ctx0" brushRef="#br0" timeOffset="4822.696">20112 5432 957 0,'7'-22'42'0,"-7"13"10"0,-4-7-42 0,4 1-10 0,0 5 0 0,0 10 0 16,0 0 126-16,0 0 23 0,0 10 5 0,0 5 1 16,-3 4-95-16,-1 6-20 0,-6 13-3 0,3 6-1 15,-4 0-18-15,-3 15-4 0,-4-2-1 0,1 15 0 16,-4-10 14-16,3 1 2 0,-3 0 1 0,3 0 0 16,-3-10 26-16,7-3 4 0,-4-12 2 0,4-1 0 15,4-12-3-15,2-6-1 0,1-9 0 0,7-10 0 0,0 0-24 16,4-19-5-16,3-9-1 0,4-16 0 0,3-10-28 15,7-18-15-15,0-9 2 0,7-16 0 0,-3 15 0 0,0-6 0 16,-8 0 0-16,1 1 0 0,0 21 13 0,-4 12 0 16,0 11 0-16,-4 8-9 0,-10 13 17 0,4 6 4 15,-1 10 1-15,-3 6 0 0,-3 10-1 0,-4 15-1 16,0 9 0-16,-11 13 0 0,0 13-11 0,-6 2-9 16,-4 7 9-16,-4 13-13 0,7-1 13 0,-3 1 0 15,0 6 0-15,-4 0 0 0,4-13 14 0,10-16-1 16,0-5 0-16,1-7 0 0,10-3 4 0,0-16 1 15,3 6 0-15,8-18 0 0,3-6-18 0,7-17-11 16,7-12 2-16,4-15 0 0,-1-10 1 0,12-3 0 16,2-9 0-16,5-20 0 0,-8 1 18 0,0-3 4 15,1-1 1-15,2-2 0 0,-6 18 13 0,-4 0 2 16,1 10 1-16,-8 15 0 0,-4 4-13 0,-2 9-2 16,-1 6-1-16,-4 10 0 0,-3 9 0 0,0 9 0 0,-3 0 0 15,-1 16 0-15,-6 10-15 0,-4 12 11 0,-4 6-11 0,-6 16 10 16,-5 7-10-16,1-4 0 0,-7 6 9 0,0 10-9 15,-4-7 0-15,0 1 9 0,-3 6-9 0,0 3 0 16,7-19 9-16,3-6-9 0,7-19 0 0,4-3 9 16,7-19-9-16,7-7-16 0,7-5 4 0,4-16 1 15,6-13-16-15,5-12-3 16,2-16-1-16,4-9 0 0,8-19 31 0,-1-7 0 0,0-2 0 0,8-16 0 16,-5 6 0-16,-2-7 0 0,-1 11 9 0,-3 5-9 15,-1 16 21-15,-6 13-1 0,-4 9-1 0,-7 9 0 16,-3 10-9-16,0 16-2 0,-4 0 0 0,-7 9 0 0,0 0 12 0,0 15 3 15,-4 4 0-15,-3 16 0 0,-4 2-35 16,1 16-8-16,-1 10 0 0,-3 9-1 16,-3-3 40-16,2 7 8 0,-2 11 1 0,-4 11 1 15,3-7-99-15,4 3-20 0,3-13-4 16</inkml:trace>
  <inkml:trace contextRef="#ctx0" brushRef="#br0" timeOffset="5853.035">21922 6856 1497 0,'-39'47'133'0,"28"-38"-106"0,1 1-27 0,-1-1 0 0,4 7 176 0,-7 3 31 16,0 6 5-16,7 3 2 0,3 13-102 0,-3 0-20 15,-3 2-4-15,6 1 0 0,8 10-42 0,-1 8-8 16,-3 1-2-16,4 0 0 0,3 6-19 0,3 3-4 16,1 0-1-16,3 25 0 0,-7-6-4 0,7-12-8 15,4-7 11-15,-4 0-11 0,-4-13 11 0,-2-2-11 16,-1-4 10-16,0 0-10 0,-4 1 12 0,1-7-4 15,-8-3-8-15,1 0 12 0,3-1-12 0,-11-14 0 16,-7 5 0-16,1-9 0 16,-1-6-31-16,-3-3 1 0,-7-7 0 0,-4-6 0 15,-3-6-21-15,3-12-4 0,4-4-1 0,-8-16 0 16,-6-2-23-16,7-14-5 0,3-2 0 0,-3-10-1 16,0 7-1-16,3-4 0 0,4-2 0 0,3 5 0 15,11 4 9-15,3 3 1 0,4 9 1 0,7 0 0 16,4 4-10-16,3 11-3 0,3-2 0 0,4 9 0 0,-3-6 60 0,7 10 11 0,-1 2 2 0,1-3 1 15,3 4 26-15,0-4 6 0,7 1 1 0,-3 5 0 16,-7-9 25-16,6 4 6 0,12 2 1 0,3-3 0 16,-4 4-30-16,-3-4-5 0,-1 7-2 0,1-1 0 15,3-5 5-15,-3 5 1 0,-11 4 0 0,0 3 0 16,8 3 19-16,-8 0 4 0,-7 9 1 0,4 1 0 16,-1-1 1-16,-3 1 1 0,0 8 0 0,-3 4 0 15,-4-3 15-15,0 0 3 0,7 0 1 0,-7 0 0 16,-3-1-19-16,3-2-4 0,3 0-1 0,5-7 0 15,-1-6-24-15,-7 4-5 0,-7-7 0 0,10-7-1 16,8 7-3-16,-7-9-8 0,-8-1 12 0,1-2-4 0,3-4 0 16,-4 1 0-16,-3-4 0 0,-7 0 0 15,-3 3 8-15,-1 4 0 0,7-7 1 0,-10 3 0 0,-3 1-7 0,-1 5-2 16,7-9 0-16,-3 10 0 0,-7-1 9 0,7 4 2 16,0 3 0-16,3 3 0 0,1-6 0 0,6 6 0 15,-6 6 0-15,10-6 0 0,0 0-19 0,0 0-11 16,0 3 2-16,0-3 0 0,10 10-4 0,4-4-1 15,1-3 0-15,-1-3 0 0,3 0 1 0,8-3 0 16,7 3 0-16,-4 0 0 0,-10-6 5 0,10 6 8 16,7 6-13-16,4-6 5 0,-4 3-5 0,-7 3-1 15,4 4 0-15,-4-4 0 0,4 3-6 0,-7 1 0 16,-8 2-1-16,1 4 0 0,0 3 21 0,-4-10-11 16,-7 7 11-16,0 3-8 0,0 0 8 0,0-4 0 15,-3 1 0-15,-8-4 0 0,-3 7 23 0,3-3 0 0,4-7 0 16,0 10 0-16,-7-13 18 0,4 4 4 15,3-10 1-15,0 0 0 0,0 0-4 0,0 0-1 0,0 0 0 16,0 0 0-16,10-10-13 0,-6 4-4 16,0-6 0-16,3-4 0 0,7 7-24 0,-4-7 0 0,4 6 0 0,-3-2 0 15,3-4 0-15,4 1 0 0,6 5 0 0,-2 1 0 16,-5-10-76 0,1 10-10-16,3-1-2 0,7 1-697 0,0-7-139 0</inkml:trace>
  <inkml:trace contextRef="#ctx0" brushRef="#br0" timeOffset="6291.709">24321 7696 1497 0,'-8'-9'66'0,"5"3"14"0,-4-4-64 0,0 7-16 16,3-6 0-16,-6 2 0 0,3-2 204 0,-4 9 36 15,0-9 8-15,1 9 2 0,-1-7-147 0,1 4-30 16,-1 3-5-16,-3 0-2 0,3 0-24 0,-3 0-5 16,4 3-1-16,-1 4 0 0,-3 2-21 0,3-3-5 15,4-3-1-15,-3 7 0 0,-1-1-9 0,4 1 0 16,0 5 0-16,4-5 0 0,-1-4 0 0,1 3 0 0,3-5 0 0,3 5 0 15,4-3 0-15,-3 4-11 0,6-4 11 0,1 3-12 16,-1-6 12-16,5 7-12 0,-1-4 12 0,7-3-12 16,0 4 12-16,0-4 0 0,-3 3-9 0,6 0 9 15,-2-3-24-15,-1 7-1 0,4-10 0 0,-8 6 0 16,-3-3 40-16,-3-3 8 0,-1 0 1 0,1 6 1 16,-4-2-25-16,-7-4 0 0,0 0 8 0,7 9-8 15,-7-3 12-15,-3 4 0 0,-1-1 0 0,-3 0 0 16,-4 7 11-16,-3-6 2 0,-3 8 1 15,-4-8 0-15,-1 5-26 0,1-2 0 0,0-7-12 0,0 4 12 16,-4-1 0-16,4 0 0 0,0-9 9 0,0 0-1 16,3 0-208-16,0 0-42 15</inkml:trace>
  <inkml:trace contextRef="#ctx0" brushRef="#br0" timeOffset="8566.163">24730 7107 2595 0,'0'0'57'0,"0"0"12"0,-4 9 3 0,4 10 0 0,-3-10-57 0,-4 7-15 0,3 3 0 0,-3 0 0 16,0 0 47-16,-4 2 6 0,1 1 2 0,-1 4 0 15,1-8-44-15,-1 7-11 0,-3-6 0 0,3 0-826 16,-3 0-167-16</inkml:trace>
  <inkml:trace contextRef="#ctx0" brushRef="#br0" timeOffset="9441.265">17794 801 518 0,'-3'-3'46'0,"3"-4"-37"15,-4-2-9-15,1 6 0 0,3-4 179 0,0 7 33 16,0 0 8-16</inkml:trace>
  <inkml:trace contextRef="#ctx0" brushRef="#br0" timeOffset="9713.078">17826 647 806 0,'-4'-9'36'0,"4"9"7"0,0 0-35 0,0 0-8 0,0 0 0 0,-7 9 0 16,0-9 343-16,4 16 66 0,-4-4 14 0,3 4 2 15,1 3-299-15,-1 0-60 0,4 15-12 0,0-6-2 16,0 7-14-16,4 6-2 0,-1-1-1 0,1 14 0 15,-1 8-35-15,1-2 0 0,3 3 0 0,0-1 0 16,0 1 0-16,0-3 0 0,-4 2 0 0,1-8 0 16,-4 2 0-16,4 4 10 0,-4-7-10 0,3-3 12 15,-3 0-12-15,4-6 0 0,-4-6 0 0,0 12 0 16,0-12-110-16,0-20-21 16,0 1-4-16,-4-3-911 0</inkml:trace>
  <inkml:trace contextRef="#ctx0" brushRef="#br0" timeOffset="10091.564">17399 1277 1324 0,'0'0'118'0,"0"0"-94"0,-4 3-24 0,4-3 0 15,-7 0 196-15,7 0 36 0,0 0 6 0,0 0 2 16,0 0-143-16,7-3-28 0,8-6-5 0,2 3-2 16,8-4-53-16,3 1-9 0,4-7 0 0,0 4 0 15,-4-1 0-15,4 1 0 0,-1-14 0 0,1 14 0 16,-4-4-16-16,1 1 4 16,-1-4 0-16,0 3 1 0,-3 4-145 0,-1-4-28 0,-6 3-7 0,3 1-665 15</inkml:trace>
  <inkml:trace contextRef="#ctx0" brushRef="#br0" timeOffset="10480.463">17949 1111 1267 0,'0'0'56'0,"0"0"12"0,0 0-55 0,0 0-13 16,0 0 0-16,4-9 0 0,-4-1 105 0,7-5 19 15,-7 5 3-15,3 1 1 0,5-10-31 0,-5 3-5 16,1 7-2-16,-1 0 0 0,1-1-56 0,-1 1-11 16,4 6-3-16,-3-4 0 0,-4 7-20 0,0 0 8 15,7-6-8-15,0 6 0 0,-7 0 0 0,7 0 0 16,-7 0 0-16,7 6 0 0,0 4 0 0,0 9 8 15,-3-10-8-15,3 10 0 0,0 6 0 0,-4 0 0 16,1 3 0-16,3 0 0 0,0 7 0 0,-4-10-8 16,4 3 0-16,1 0 0 0,-1-6 8 0,0 0 0 15,0-3 0-15,0-3-8 0,0 3 8 0,3-13-8 16,1 3 8-16,0-9-8 0,-1-6 8 0,-3-3 0 16,4-4 0-16,-1-9-8 0,-3 10 8 0,0-14 14 15,1 1-3-15,-5-3-1 0,4 0 6 0,-3-7 0 0,-1 10 1 0,1-6 0 16,-1 0 19-16,-3 12 4 15,0 0 1-15,4 3 0 0,-4 4-11 0,0-4-2 0,3 7-1 0,1 6 0 16,-4 3-11-16,0 0-1 0,0 0-1 0,0 0 0 16,3 12 1-16,1-2 0 0,-1 5 0 0,4 4 0 15,0 9-1-15,-3-3 0 0,3 4 0 0,-3 2 0 16,-1-9-14-16,4 3 11 0,-3 3-11 0,3-3 10 16,-4-9-28-16,4-4-6 0,-3 4 0 0,3-3-1 15,0-4-255-15,0-9-52 0</inkml:trace>
  <inkml:trace contextRef="#ctx0" brushRef="#br0" timeOffset="10777.833">18479 1011 345 0,'0'0'15'0,"0"12"4"0,-4 10-19 0,-3 0 0 16,7 3 0-16,0 4 0 0,-4-11 264 0,1 7 48 16,-1 4 11-16,4-4 1 0,0 0-208 0,-3-13-41 15,-1 10-9-15,4-3-2 0,0-6-2 0,4-4-1 16,-8 7 0-16,4-10 0 0,0-6-5 0,0 0 0 15,0 0-1-15,0 0 0 0,0 0-14 0,4-16-2 16,3 10-1-16,-4-6 0 0,4-4 10 0,-3-6 1 16,3 0 1-16,0 0 0 0,-3-3-12 0,6 0-2 15,-3 3-1-15,4 0 0 0,-1 3-20 0,1 0-4 16,0 4-1-16,-1 5 0 0,4 1-10 0,-3-1 0 16,3 10 0-16,-3 0 0 0,3 10 0 0,0-10 0 15,-4 16-14-15,1-4 5 16,0 4-14-16,3 3-2 0,-7-1-1 0,3 7 0 15,-3 1-11-15,0-1-3 0,0 3 0 0,1-3 0 16,-1 3-32-16,-4-6-8 0,1 3 0 0,-1-6-897 0</inkml:trace>
  <inkml:trace contextRef="#ctx0" brushRef="#br0" timeOffset="11113.484">19071 1005 288 0,'7'-19'25'0,"-7"19"-25"0,0 0 0 0,0 0 0 0,0 0 304 0,0 0 56 15,-7 9 12-15,4 7 1 16,3-4-168-16,-4 4-33 0,-3 12-8 0,4-9 0 15,-5 6-73-15,5 0-15 0,-1-6-2 0,-3 19-1 16,4-13-37-16,3 3-7 0,3-3-1 0,1 0-1 0,-1-6-27 0,4 0 8 16,1 0-8-16,6-13 0 15,0 3-33-15,3-9-12 0,1 0-3 0,3-15 0 16,4-4-68-16,-4-6-13 0,4-4-3 0,-4-5-1 16,0-4-11-16,0 4-3 0,0-4 0 0,-3 4 0 15,0-1 48-15,-4 1 10 0,-4 12 1 0,1-3 1 0,-4 6 62 16,0 3 12-16,0-3 2 0,-3 10 1 0,-1 3 65 0,-3 6 13 15,0 0 2-15,0 0 1 0,0 0 29 0,7 15 5 16,-3-5 2-16,-4 9 0 0,3 6 13 0,1 0 2 16,-4 3 1-16,3 7 0 0,-3-7-37 0,4 9-7 15,-4-2-2-15,0-1 0 0,0 1-62 0,3-7-15 16,1 10 0-16,-1-7 0 0,-3-3 0 0,4-9-11 16,3 0 11-16,-7-3-13 15,4-7-188-15,-1 0-38 0,-3-9-7 0,0 0-568 0</inkml:trace>
  <inkml:trace contextRef="#ctx0" brushRef="#br0" timeOffset="11847.992">19286 1387 576 0,'-10'-3'51'0,"-1"-13"-41"0,-3 1-10 0,4-4 0 16,-1 9 232-16,4-5 45 0,0 5 9 0,7 1 2 15,0-10-215-15,7 3-42 0,-4 13-9 0,8-12-2 16,0 5-34-16,3 1-7 0,3-1-2 0,1 4 0 16,3-3-27-16,-3 9-6 15,3-3 0-15,4-4-1 0,-1 4 12 0,-3-3 2 0,4 6 1 0,-4-10 0 16,-3 10 30-16,7-3 12 0,-1-3-11 0,1 6 11 15,0 0-8-15,-4 0 8 0,0 9 0 0,0 1-9 16,-3-10 9-16,-4 16 0 0,4-13 0 0,-4 12 8 0,-4-5 12 0,1 9 4 16,-4-1 0-16,0-2 0 0,0 3 1 0,0 0 1 15,-3-4 0-15,-1 4 0 16,1-3-10-16,-4-4-1 0,3 1-1 0,-3-4 0 0,0-9-25 0,0 0-5 16,0 0 0-16,0 0-1 15,0 0-46-15,0-9-9 0,0-7-1 0,0 1-1 16,0-14 2-16,0 11 1 0,-3-8 0 0,-1-2 0 0,-3 3 59 0,4-9 12 15,-8 5 0-15,0 4 0 0,4-3 137 0,0 3 23 16,-3 13 4-16,3-14 0 0,3 11-53 0,1 5-11 16,-1 7-3-16,4 3 0 0,0 0-73 0,0 0-16 15,4 3-8-15,3 13 10 0,0-7-23 0,3 10-5 16,1 0-1-16,3 6 0 16,0 0-43-16,0-6-9 0,4 0-1 0,3 0-1 15,0-4 15-15,0 1 3 0,-3-3 1 0,3-7 0 0,-3-3 31 0,-1 3 7 16,1-6 0-16,0 0 1 0,-8-6 15 0,1 3 0 0,0-3 0 15,-1-4 0-15,-10 1 95 0,4-1 21 0,-4 1 5 0,0 0 1 16,-4-1-45-16,-3 4-9 0,0-7-1 0,0 4-1 16,-4-4-35-16,1 10-7 0,-1-3-2 0,1 3 0 15,-1-3-11-15,4-4-3 0,-4 10 0 0,8 0 0 16,3 0 0-16,0 0 0 16,0 0 0-16,0 0 0 0,0 0-19 0,0 0-4 0,0 0-1 0,10 0 0 15,1 0 4-15,3 0 0 0,0 0 0 0,4 0 0 16,0 0 12-16,-1 0-9 0,1 0 9 0,6 10-8 0,-2-4 8 15,-1-3 0-15,0 3 0 0,0 10-8 16,0-13-31-16,0 16-5 0,1-13-2 16,-5 7 0-16,-3-4-10 0,1 7-3 0,-5 3 0 0,1-10 0 0,-1 0 33 15,-6 7 6-15,-1-7 2 0,4 1 0 0,-7 6 41 0,0-16 8 16,0 0 1-16,0 0 1 0,0 0 46 0,0 0 9 16,0 0 1-16,0 0 1 0,-7-10-2 0,4 4 0 15,-4-4 0-15,3-2 0 0,1-4-18 0,3 1-4 16,3-7-1-16,1 0 0 0,3 3-32 0,0-3-6 15,3 6-2-15,1-9 0 0,-4 13-16 0,7-4-9 16,-3 7 10-16,3-7-10 0,-4 6 12 0,1 10-3 16,0 0-1-16,3 0 0 0,0 10-8 0,0-1 10 15,-3 1-10-15,3 12 10 0,-4 0-10 0,4-4 0 16,-3 17 0-16,3-16-11 0,-3 6 11 0,-1 3 0 16,4-3 0-16,-3 10-787 15,-1-17-155-15</inkml:trace>
  <inkml:trace contextRef="#ctx0" brushRef="#br0" timeOffset="12223.4569">22525 327 1152 0,'0'0'102'0,"0"0"-82"16,0 0-20-16,0 0 0 0,-4 6 286 0,4 4 53 15,4-1 10-15,-1 10 3 0,1 0-244 0,-1 15-49 16,5-5-10-16,2 21-1 16,8 3-25-16,-4-6-5 0,-4 13-1 0,5-4 0 0,9 4-17 0,-10-13 0 15,-3 6 0-15,3 0 0 0,7 1 0 0,0-7-19 16,-3-6 4-16,0-4 1 0,3-9 14 0,7 7-12 15,7-16 12-15,-6-4-12 0,-1-5 2 0,-4-13 1 16,1-10 0-16,0 1 0 0,0-14 30 0,-4-2 7 16,0-6 0-16,0-1 1 0,-7-9-29 0,0 7 0 15,4-7 0-15,-4 6 0 0,-3 4 54 0,-1-1 5 16,1 1 1-16,-4 12 0 0,3-6-44 0,-3 6-16 16,1 3 11-16,-1-6-11 15,0 12-97-15,0-3-26 0,0-2-5 0,0 2-1024 0</inkml:trace>
  <inkml:trace contextRef="#ctx0" brushRef="#br0" timeOffset="12411.169">23421 487 2016 0,'-14'0'89'0,"14"0"19"0,-7 10-87 0,0 5-21 0,-4 4 0 0,4 9 0 16,-4 7 112-16,1-7 17 0,-1 13 4 0,1-4 1 15,3 1-83-15,0 12-17 0,-4-3-3 0,4 6-1 16,0 1-14-16,3-20-4 0,1 13 0 0,3-3 0 15,3-9-214-15,4-1-43 16</inkml:trace>
  <inkml:trace contextRef="#ctx0" brushRef="#br0" timeOffset="12653.9769">23728 807 691 0,'-14'0'30'0,"14"0"7"15,-7 6-29-15,0-3-8 0,-7 7 0 0,-1 5 0 0,1-2 310 0,0 3 61 16,0 2 12-16,-4 1 2 0,4 3-250 0,0 0-51 15,4-3-9-15,3 6-3 0,0 0-40 0,7-12-9 16,0 2-2-16,3 4 0 0,4-3-21 0,0-7 0 16,4 1 0-16,3-1 0 0,3-9 0 0,1 10 0 15,0-4 0-15,3-3 0 0,-3 3 0 0,3-6 0 16,0 10 12-16,0-1-4 0,0 0-8 0,0 1 0 16,-6 6 0-16,-1-4-8 0,0 4 8 0,0 3 0 15,-4-4 0-15,1 4 0 0,0 0 22 0,-8 0 6 16,1-4 2-16,-4 4 0 0,0 6 3 0,-7-6 1 15,0 0 0-15,-4 0 0 16,0-4-67-16,-3 1-14 0,-3 3-2 0,-1-7-1 16,-3 1-134-16,-4-10-28 0</inkml:trace>
  <inkml:trace contextRef="#ctx0" brushRef="#br0" timeOffset="12897.3519">24176 647 1958 0,'14'-9'87'0,"-7"9"17"0,4 9-83 0,-1 0-21 16,1-2 0-16,3 2 0 0,0 4 158 0,0 2 27 15,0 4 6-15,4 0 1 0,0 6-69 0,-4 0-14 16,0-6-2-16,0 15-1 16,-4-5-52-16,1 5-10 0,-4 4-3 0,0-4 0 0,-7 10 3 0,0-6 1 15,-3 6 0-15,-4 0 0 0,-8 0-36 0,1-7-9 16,-3 7 0-16,-1-6 0 15,0 6-21-15,-6-10-7 0,-1 4 0 0,7-13-1 16,-3 9-210-16,0-5-41 0</inkml:trace>
  <inkml:trace contextRef="#ctx0" brushRef="#br0" timeOffset="17328.789">23583 3250 864 0,'0'0'76'0,"-3"-7"-60"16,-1-2-16-16,-3 3 0 0,4-4 212 0,-4 10 40 16,-4-9 8-16,4 9 2 0,-7 0-98 0,0-9-20 15,0 18-4-15,-4-9-1 0,0 0-63 0,-6 9-13 0,-1 1-3 0,0 5 0 16,-3 4-23-16,3 6-5 15,-3 0 0-15,3 7-1 0,4-7-7 0,4 16 0 0,-5-10-1 0,8 4 0 16,4-1-23-16,3 1-15 0,3-4 3 0,8 3 0 16,-1-2-7-16,4-10-1 0,11 6 0 0,-1-6 0 31,5-3-25-31,2-10-6 0,1 7-1 0,10-16 0 0,1 0-162 16,-1-13-33-16</inkml:trace>
  <inkml:trace contextRef="#ctx0" brushRef="#br0" timeOffset="17488.292">23273 3557 576 0,'0'0'25'0,"0"0"6"0,0 0-31 0,0 0 0 0,0 0 0 0,0 0 0 0,0-9 180 0,7 6 29 16,0-4 7-16,7-2 0 0,4 6-148 0,3-4-31 16,3-2-5-16,5 9-2 0,2-6-2 0,1 3-1 15,0-4 0-15,3 7 0 16,-3-9-43-16,0 9-9 0,-1-3-2 0</inkml:trace>
  <inkml:trace contextRef="#ctx0" brushRef="#br0" timeOffset="18192.426">24338 3250 345 0,'-21'-10'31'0,"14"4"-31"0,-7 0 0 0,3 3 0 15,-3-4 358-15,0 7 66 0,0 0 12 0,-4 0 4 16,-3 0-252-16,3 7-51 0,1-4-9 0,-4 3-3 15,-1 13-77-15,1-10-15 0,-3 10-3 0,-1 6-1 16,0 0-20-16,1 4-9 0,-1-1 8 0,4-3-8 16,0 3 0-16,3 3 0 0,4-2 0 0,3-4 0 15,8-6-9-15,6-7-1 16,1-3 0-16,6 1 0 16,11-4-30-16,1-6-5 0,2-6-2 0,5-4 0 15,-1-2 14-15,4-7 2 0,-4-6 1 0,0 9 0 0,0-12 16 0,0 3 3 0,-6 3 1 0,-1-3 0 16,0 9 10-16,-7-6 0 0,0 0 0 0,-3 13 0 15,-4-10 0-15,-4 10 14 0,1-1-3 0,3 1-1 16,-7 9 25-16,0 0 5 0,0 0 0 0,0 0 1 16,0 0-13-16,-4 16-2 0,1-13-1 0,-1 16 0 15,4-4-15-15,-3 4-10 0,3 0 12 0,-4 0-12 0,1 3 8 16,6-4-8-16,1-5 0 0,-1 6 0 0,4-3 0 0,7 2-12 16,4-11 1-16,3 2 1 15,0-9-56-15,8 0-11 0,-1-6-3 0,4-4 0 16,-1 1 3-16,-2-4 0 0,-1-2 0 0,0-1 0 0,-10 3 42 0,3-2 9 15,-7-1 2-15,4 7 0 0,-8-1 24 0,-3 1 0 16,-3 0 0-16,-1-1 8 0,-3 10 44 0,-3 0 8 16,-1-6 3-16,-3 6 0 15,0 6 0-15,-3 0 0 0,-1 4 0 0,4 2 0 0,-7 4-30 0,3 0-5 16,1-4-2-16,3 7 0 0,0 6-14 0,3 3-2 16,0-12-1-16,1 3 0 0,3 0-9 0,7-1 0 15,0-2 0-15,7-6 0 0,4-1-10 0,3 0-4 16,4-9-1-16,6-9 0 15,5 0-15-15,2-7-3 0,1-6-1 0,7-6 0 16,0-4 1-16,-4-2 0 0,1 6 0 0,-1-7 0 0,-7 7 9 0,-3-7 1 0,-7 7 1 0,-4 0 0 16,-3 3 22-16,-4 0-11 0,-4 6 11 0,1 0-8 15,-4-6 43-15,-4 13 9 0,-3-4 1 0,0 3 1 16,0 7 26-16,0 6 4 0,0 0 2 0,0 0 0 16,-7 0-35-16,0 16-7 0,4-4-2 0,-4 4 0 15,3 3-15-15,-3 9-3 0,0 6-1 0,0 1 0 16,3-1-15-16,-3-2 11 0,0 2-11 0,4 1 10 15,-1-7-10-15,11 3 0 0,-3-9 0 0,6-3 0 16,-2-3-20-16,6 0-7 16,0-7-1-16,0-6 0 0,4-3-57 0,-4 0-12 0,0 0-3 0,-4 0 0 31,-3-9-115-31,-3 6-23 0,-4-4-5 0</inkml:trace>
  <inkml:trace contextRef="#ctx0" brushRef="#br0" timeOffset="18426.523">24920 3450 921 0,'-14'-9'82'16,"-4"6"-66"-16,4-3-16 0,4 2 0 0,3-2 115 0,0-3 19 15,3 6 4-15,4 3 1 0,4-7-100 0,3-2-20 16,3 9-4-16,4-6-1 0,4-4-14 0,0 10 0 16,3-9 8-16,7 9-8 0,-3 0 0 0,7 0 0 15,-8 0 0-15,1 0 0 0,0 0 0 0,-1 0 0 16,1 0 0-16,0 0 0 0,-1 0 0 0,1 0 11 16,3 9-11-16,-3-9 10 0,3 0-1 0,-3 10 0 15,3-4 0-15,-3-3 0 0,-8 10 13 0,5-10 2 16,-8 6 1-16,0 1 0 0,0-1 23 0,-3 7 5 15,-4-7 1-15,0 1 0 0,-4 8-14 0,1-8-4 0,-1-4 0 16,-6 10 0-16,3-13-17 0,-4 6-4 0,4-9-1 16,0 0 0-1,0 0-116-15,0 0-23 0,-3 0-5 0,-1-9-626 0</inkml:trace>
  <inkml:trace contextRef="#ctx0" brushRef="#br0" timeOffset="18957.358">25506 3303 691 0,'0'-25'30'0,"0"9"7"0,3-3-29 0,-3 4-8 0,-3-4 0 0,3 0 0 16,-4 0 239-16,4 10 46 0,-3-7 10 0,-1 7 1 15,4-1-196-15,0 10-39 0,0 0-8 0,0 0-1 16,4 10-52-16,-1-1 0 0,4 1 0 0,0 5 0 16,8 1 0-16,-5 6-11 0,1-3 11 0,6 6-10 0,-3 0 10 15,4-6 0-15,0 9 0 0,-1-12-8 16,-3 3 8-16,1-1 0 0,2-2 0 0,-3-7 0 0,0 1 0 16,1-1 0-16,-1-3 0 0,0-2 0 0,-7-4 0 15,3 0 0-15,-3 0 0 0,1-4 0 0,-1-2 12 0,-4 3-3 16,1-3 0-16,-4 3 0 0,0-13 1 0,-4 10 0 15,1-4 0-15,-1 1 0 0,1 0-10 0,-5-1 8 16,-2 4-8-16,3-4 8 16,0 1 0-16,0 9 0 0,0-13 0 0,3 7 0 0,-3-3 39 0,7 9 7 15,0-3 2-15,0 3 0 0,0 0-32 0,7 0-5 16,4-13-2-16,3 10 0 0,3 3-17 0,1 0 0 16,3-9 0-16,4 2 0 0,-4 7 0 0,4 0-9 15,0 0 9-15,3 7 0 0,0-7 0 0,-7 9 0 16,0 0 0-16,0 1 0 0,-6 5 0 0,2-2 0 15,-3 6 0-15,0-3 0 0,-3 2 0 0,-4-2 0 16,4 3 0-16,-8 0 0 0,-3-1 9 0,-3-2-9 0,3 3 12 16,-4-3-12-16,1-4 12 0,-4 4-4 0,0-7 0 0,-1 1-8 15,8-4 10-15,0-6-10 0,0 0 8 0,0 0-8 16,0 0 9-16,0 0-9 0,0 0 10 0,0 0-10 16,4-9 20-16,0-1-1 0,6 1-1 0,-3-7 0 15,0 0 1-15,0-6 0 0,4 0 0 0,-4 10 0 16,3-4 5-16,-2 4 0 0,2-4 1 0,1 7 0 15,-1 2-17-15,-3-2-8 0,0 6 8 0,4 3-8 16,-7 0 8-16,-4 0-8 0,10 3 0 0,-3 6 8 16,0 1-8-16,0-4 10 0,0 10-10 0,-3-7 10 15,-1 4-10-15,1-4-14 0,3 10 3 0,-4-7 1 16,1 1-121-16,3 3-24 16,4-7-5-16</inkml:trace>
  <inkml:trace contextRef="#ctx0" brushRef="#br0" timeOffset="19228.6319">26734 3297 633 0,'-8'-3'56'0,"1"-10"-44"16,4 10-12-16,-4-3 0 0,-4-4 273 0,1 10 53 16,-4-9 10-16,-1 9 3 0,-2 0-193 0,-1 9-38 15,1-9-8-15,-1 16-2 0,4-13-56 0,0 10-11 16,-4-1-3-16,4-2 0 0,3-1 1 0,4 7 0 16,4-7 0-16,-1 7 0 0,4-4-29 0,4 4 8 15,6-13-8-15,1 13 0 0,-1-7 0 0,5 1 0 16,2-1 0-16,1 7 0 0,3-7 0 0,0 1 0 15,0-1 0-15,1 7 0 0,-5-7 0 0,1 7 0 16,-1-7 0-16,1 4 0 0,-7-4 0 0,-1 7 8 16,1-7 0-16,-8 7 1 0,1-4 21 0,-4 4 4 0,0 0 1 15,-4-4 0-15,-3 7 23 0,-3-3 5 16,-1-1 1-16,-6 7 0 0,-1-6-28 0,-3 3-4 0,3 0-2 0,-3-4 0 16,0-2-22-16,0 3-8 0,3-7 0 15,-3 0-856-15,3-2-177 0</inkml:trace>
  <inkml:trace contextRef="#ctx0" brushRef="#br0" timeOffset="20059.424">19868 5555 1465 0,'8'-26'32'0,"-8"23"6"0,3-6 2 0,4 0 2 15,-3-1-34-15,-1 4-8 0,-3 6 0 0,0 0 0 16,0 0 47-16,0 0 7 0,0 0 2 0,0 0 0 0,-7 6-4 0,0 7 0 16,0 2 0-16,-4 10 0 15,-6 7-30-15,-1 2-6 0,-3 10-2 0,-4 3 0 0,1 13-14 16,-1-4 0-16,-3-2 0 0,3-1 0 0,4 0 0 0,3-9 0 15,1-6 8-15,6-4-8 0,4-9 0 0,3-6 0 16,4-13 0-16,7-2 0 0,8-8 0 0,6-11 0 16,3-4 0-16,1-16 0 0,7-2 19 0,-4-13 1 15,4 3 0-15,3-13 0 0,-3 4-20 0,0 2 0 16,-1 1 8-16,1 9-8 0,-7 0 17 0,-4 16 0 16,-3 3 0-16,-1 6 0 0,-3 6 6 0,-3 7 1 15,-8 0 0-15,-3 6 0 0,4 16-9 0,-4 2-2 16,-4 11 0-16,-3 11 0 0,-3-2-4 0,-8 12-1 15,4-3 0-15,-4 10 0 0,-6 2-8 0,3-5 0 16,-1 2 0-16,-2 4 0 0,3-4 0 0,3-12 0 16,4-3 0-16,0-10 0 0,7 4 0 0,0-10 0 15,3-7 0-15,4-8 0 0,7-4-16 0,4-22 2 0,6-9 0 16,8-6 0-16,3-10-1 0,7-12 0 16,1 0 0-16,6-20 0 0,-3 8 15 0,0-7 0 0,3-4 0 0,0 14 0 15,-10 5 0-15,0 4 0 0,-4 9 12 0,-7 9-12 16,-3 13 41-16,-8 0 2 0,1 4 0 0,0 8 0 15,-4 10-1-15,-7 0 0 0,0 10 0 0,-4 8 0 16,1 4-20-16,-4 10-4 0,-8 12-1 0,1 9 0 16,-7 10-6-16,0-1-2 0,0 11 0 0,-7-1 0 15,-1-3 21-15,1 12 4 0,0 7 1 0</inkml:trace>
  <inkml:trace contextRef="#ctx0" brushRef="#br0" timeOffset="28766.641">19720 1826 115 0,'0'0'0'0,"0"0"10"0,0 0-10 0,0 0 0 0,0 0 0 0,0 0 0 16,0 0 237-16,0 0 46 0,0 0 9 0,0 0 1 16,0 0-162-16,0 0-33 0,0 0-6 0,0 0-2 15,4 6-21-15,-1 4-4 0,1-1-1 0,3 10 0 16,-4-3 8-16,1 2 2 0,0 11 0 0,-1-10 0 16,-3 15-30-16,0 1-7 0,0 8-1 0,-3-5 0 15,-1 6-15-15,-3 0-3 0,0 0-1 0,3 3 0 16,-3-13-5-16,4 4-2 0,-4 6 0 0,3-19 0 15,1 3-10-15,3 0 0 0,-4-6 9 0,1-3-9 16,3-6 12-16,-4-7-1 0,4 3-1 0,0-9 0 16,0 0 15-16,0 0 3 0,0 0 1 0,0 0 0 0,-3 0 2 15,-5-9 0-15,5 3 0 0,-1-4 0 16,1-9-11-16,3 10-3 0,0-7 0 0,0 4 0 0,3-4-9 0,4 7-8 16,1-1 9-16,-1-5-9 15,3 11 0-15,1-5 0 0,3 3 0 0,4-4 0 0,-4 7 0 0,0-3-8 16,3 6 8-16,-3 0 0 0,4 0 0 0,-4 0 0 15,4 9 0-15,-4-9 0 0,-3 10 0 0,3-1 0 16,-7 1 0-16,3-4 0 0,-3 10 0 0,0-4 0 16,-3 4 0-16,-1-4 0 0,-3 4 0 0,0 3 9 15,-3 0-1-15,-4-4 0 0,0 10 11 0,-4-6 1 16,-3-3 1-16,4 6 0 0,-5-6-21 0,-2-7 0 16,3 10 0-16,-4-10-8 0,0 7 8 0,4-13 0 15,-7 3 0-15,4-3 0 16,-1-3-36-16,-3 0-4 0,0-9-2 0,-1 6 0 15,5-13-106-15,3 7-22 0,7-1-4 0</inkml:trace>
  <inkml:trace contextRef="#ctx0" brushRef="#br0" timeOffset="29132.838">19981 2456 748 0,'0'0'67'16,"0"0"-54"-16,7 10-13 0,0-7 0 0,4-3 169 0,0 9 31 16,-1-9 7-16,1 7 1 0,-8-7-104 0,8 0-21 15,3 0-4-15,0 0-1 0,0-7-29 0,4 4-5 16,-4-6-2-16,4-1 0 0,-1 4-10 0,-3-6-1 16,0-4-1-16,-3 6 0 0,3 1 9 0,-7-7 1 15,0 7 1-15,0-7 0 0,0 7-9 0,-7 0-1 16,4-1-1-16,-4 1 0 0,-4-4-5 0,4 1-1 15,-3 8 0-15,-4-5 0 0,0 3 6 0,0-4 1 16,-4 10 0-16,1-3 0 0,-5 3-1 0,5 3 0 16,-1 7 0-16,1-4 0 0,-1-3-17 0,-3 7-3 15,-4 2-1-15,8 1 0 0,-1 6-9 0,1-4 0 16,-1 1 9-16,4 6-9 0,0-7 0 0,3 4 0 16,1 0 0-16,-1-3 0 0,4 3-18 0,4-1-2 15,-1-2 0-15,4-3 0 16,0 2-118-16,1-5-24 0,6-1-5 0,3-3-491 0,-3 4-98 15</inkml:trace>
  <inkml:trace contextRef="#ctx0" brushRef="#br0" timeOffset="29465.434">20521 2281 1684 0,'0'0'75'0,"0"0"15"0,0 0-72 0,0 0-18 0,0 0 0 0,-10 0 0 15,2 6 148-15,-2-3 25 0,3 3 6 0,-4-2 1 16,1 2-94-16,3 3-18 0,0 10-4 0,-4-13-1 15,4 4-28-15,-4 2-6 0,4-5-1 0,4 2 0 16,-4 0-28-16,3 1 0 0,4-10 0 0,0 0 0 16,0 6 0-16,0-6 11 0,0 0-2 0,4 9 0 15,6 1-9-15,-3-4 0 0,0-3-12 0,4 4 12 0,3-4-10 0,0 6 10 16,0-9 0-16,0 6-9 16,1 4 9-16,-5-10 0 0,4 3 0 0,-3 3-8 0,-1-3 8 0,1 4 0 15,-4 2 0-15,0-3 0 0,-7-6 0 0,4 3 0 16,3 7 0-16,-7-10 0 0,3 6 0 0,1 4 9 15,-4-1-9-15,0 0 10 0,0-9-2 0,-4 10 0 16,1-1 0-16,-1 7 0 0,-3-13 0 0,-4 13 0 16,4-7 0-16,-3 0 0 0,-4 1-22 0,0-4-5 15,3 4-1-15,-3-10 0 0,0 3 20 0,0-3 0 16,0 0 0-16,3 0 0 16,0 0-90-16,1-3-14 0,-1-4-4 0,8 4-961 15</inkml:trace>
  <inkml:trace contextRef="#ctx0" brushRef="#br0" timeOffset="29903.713">20765 2137 345 0,'-8'-7'31'0,"8"7"-31"16,-7-9 0-16,7 9 0 0,0 0 357 0,0 0 66 15,-3 9 13-15,-4-9 2 0,3 7-244 0,4 2-49 16,-3 0-9-16,-1 7-3 0,1 3-69 0,3 0-15 16,-4 6-2-16,4-6-1 0,0 9-22 0,0-3-5 15,0 3-1-15,0-3 0 0,4 0-18 0,-1 3 10 16,1-9-10-16,-1 0 8 0,1 0-8 0,3-3 0 15,3-7 0-15,-2 10 0 0,2-13 0 0,1-3 0 16,-1 4 0-16,1-4 0 16,3-6-254-16,-7-4-53 0</inkml:trace>
  <inkml:trace contextRef="#ctx0" brushRef="#br0" timeOffset="30075.439">20606 2378 691 0,'0'0'61'0,"0"0"-49"16,0 0-12-16,-4 0 0 0,4 0 221 0,0 0 42 15,0 0 8-15,0 0 1 0,0 0-171 0,0 0-34 0,0 0-7 0,11 0-2 16,3-9-22-16,4 9-4 0,-1-7 0 0,4 7-1 16,-3-9-9-16,7 9-2 0,-4-3 0 0,4-7 0 15,-1 4-11-15,-3 6-9 16,1-9 12-16,-1 6-12 0,0-4-106 0,4-2-28 16,17 3-6-16,-7 2 0 0</inkml:trace>
  <inkml:trace contextRef="#ctx0" brushRef="#br0" timeOffset="30463.761">21121 2121 1728 0,'-4'-10'76'0,"4"10"16"0,0 0-73 0,0 0-19 15,-3-9 0-15,3 9 0 0,0 0 106 0,0 0 18 0,0 0 3 0,0 0 1 16,3 16-72-16,1-13-15 0,-1 19-2 0,4 0-1 16,0-3-27-16,-3 15-11 15,3-9 8-15,-3 3-8 0,-1 1 8 0,4 5-8 0,0-6 0 0,0-3 8 16,-3 4-8-16,-1-4 0 16,8 0 0-16,-4-6 0 0,0-4 0 0,0-2 0 0,4-4 0 0,3-2 0 15,-4-4 0-15,1-3 0 0,3-3 0 0,-3-4 0 16,6-2 9-16,-6-10 0 0,3 0 0 0,0-6 0 15,4 6 5-15,-8-6 1 0,1-3 0 0,-4 3 0 16,0-3-4-16,0 3-1 0,0 6 0 0,0-9 0 16,-3 9-20-16,-1 3-4 0,8-3-1 0,-4 4 0 15,-4 5-16-15,4 7-3 0,4-3-1 16,0-4 0-16,3 1-181 0,-4 9-37 0,1-3-7 16,7-3-262-16,-1 6-52 0</inkml:trace>
  <inkml:trace contextRef="#ctx0" brushRef="#br0" timeOffset="30801.808">21713 2146 1267 0,'0'0'28'15,"0"0"5"-15,0 0 2 0,0 0 1 0,-7-3-36 0,7 3 0 0,0 0 0 0,0 0 0 0,0 0 160 0,-7 3 26 16,-3 6 5-16,3 1 1 0,3-1-83 0,-3 1-16 16,-10 5-3-16,2 4-1 0,12-3-53 0,-8-4-12 15,-3 13-1-15,4 0-1 0,-1-6-4 0,4 0-1 16,-4 0 0-16,4 6 0 0,0-6-17 0,4-4 0 16,6-5 0-16,1-1 0 0,-8 1-11 0,8-1-5 15,10-9-2-15,0 0 0 0,0 0-2 0,0-9-1 16,0-4 0-16,8 1 0 0,2-7-3 0,-6 0-1 15,-11 0 0-15,3 0 0 0,8 1 25 0,-7-4 0 16,-8 9 0-16,1-12 0 0,-1 9 0 0,1 4 0 16,-1-4 0-16,-6-3 0 0,-4 16 46 0,3-9 14 15,8 8 4-15,-4 4 0 0,-7 0-52 0,7 0-12 0,0 0 0 16,0 0 0-16,3 4 0 0,-3 11 0 0,-7 4 0 0,11-3 0 16,6 3 0-16,-3-1 0 0,-10 11 0 15,3-7 0-15,10 0 0 0,-6-4 0 0,-4 4 0 0,0-3 0 16,0-6 0-16,3-1 0 0,5-2 0 0,2-7 0 15,1-3 0-15,3 0 0 16,7-10 0-16,4 1 0 0,-8-10-209 0,4-6-45 16,1 0-9-16,2-6-1 0</inkml:trace>
  <inkml:trace contextRef="#ctx0" brushRef="#br0" timeOffset="31600.828">22038 1788 1958 0,'-3'-6'43'0,"3"-3"9"0,3 6 1 0,-3 3 3 0,-3-7-45 0,3 7-11 15,0 0 0-15,0 0 0 16,0 0 53-16,0 0 9 0,-8 7 2 0,5 5 0 0,6 4-52 0,-6 9-12 15,-8 0 0-15,4 3 0 16,-3 0 39-16,3 10 5 0,3-3 0 0,1 9 1 16,-1-1-36-16,1-5-9 0,3 6 0 0,0 0 0 0,-8 0 0 0,12-16 0 15,3 6 0-15,0-5 8 16,-3-4-44-16,6-13-8 0,1 4-3 0,3 3 0 16,0-13-13-16,0-3-4 0,-7 3 0 0,7-6 0 15,4-6 0-15,-4 3 0 0,-10-3 0 0,6-7 0 16,4 4 0-16,-3-4 0 0,-8 4 0 0,4 0 0 0,-3-1 75 0,3-9 14 15,4 10 3-15,-4-1 1 0,-11-5-17 0,8-4-4 16,6 3-8-16,1 4 12 0,-4-4 24 0,0-3 5 16,4 4 1-16,3 2 0 0,-4-3-1 0,1 7 0 15,-11 9 0-15,7-9 0 0,7 2-25 0,-14 7-6 16,0 0-1-16,0 0 0 0,0 0 23 0,0 0 5 0,0 7 1 16,4 2 0-16,-4 10-10 15,3-4-1-15,1 1-1 0,-4 6 0 0,3-6-26 0,1 3-17 16,-1-1 2-16,-3-2 1 0,0-3 22 0,4 2 5 0,3-5 1 0,3-1 0 15,4-3-26-15,-3-2-4 0,-4-4-2 0,7-4 0 16,7-2 18-16,-3-3 0 0,-7-1-8 0,3-5 8 16,0 2 12-16,0-6 7 0,0-3 1 0,-3 10 0 15,-8-13-30-15,8 12-6 0,-1-3 0 0,-3 1-1 16,-3 2 17-16,-1 4 0 16,-3 3 0-16,7-1 0 0,-7 7 8 0,8-3-8 15,-8 3 11-15,7-6-11 0,-7 6 28 0,0 0 0 0,7 9-1 16,-4-2 0-16,-3 2-1 0,0 0 0 0,-7 7 0 0,4-3 0 0,3-1-14 15,0 1-2-15,3 2-1 0,-3-2 0 16,-3 3-9-16,3 2 0 0,3-2 0 0,8-7 0 16,-8 1-40-16,4-4-11 0,0-3-1 0,7 4-1 15,4-7-19-15,0 0-4 0,-8-7-1 0,8 4 0 16,7-9-35-16,-8 8-6 0,-10-5-2 0,4-7 0 16,7 7-2-16,-4 0-1 0,0 2 0 0,-4-2 0 15,-3 6 52-15,4 3 11 0,3-7 1 0,-3 4 1 0,-1-3 131 0,1-3 27 16,3-1 4-16,4 7 2 15,-4-9-1-15,0 2 0 0,0 1 0 0,0-1 0 0,0-2-40 0,0-1-8 16,-7 4-1-16,4-4-1 16,-4-2-23-16,-4 5-4 0,5-5 0 0,-5 2-1 0,1-3 14 0,-4-2 3 15,0 2 1-15,-4 6 0 0,-3 1 15 0,0-10 4 16,0 16 0-16,0-9 0 0,-4 8-19 0,1 4-3 0,-4-6-1 16,3 12 0-16,0-6-17 0,-3 10-4 0,-7-1-1 0,7 1 0 15,7 5-4-15,-7-2-1 0,-7 9 0 0,0 0 0 16,3-3-2-1,7-4-1-15,4 4 0 0,0 0 0 0,0 6-11 0,4-6 10 0,6 0-10 0,4-4 10 32,-3 4-10-32,3 0 8 0,-4-3-8 0,1 2 8 0,-1 7-8 0,4-15 0 0,4 9 0 0,3-4 0 31,4-2-36-31,-1 3-2 0,-3 2-1 0,1-2 0 0,6-7-56 0,0 7-11 16,-3-3-2-16,-1 12-1 0,1-13-115 0,-1 4-22 0,1 3-5 15</inkml:trace>
  <inkml:trace contextRef="#ctx0" brushRef="#br0" timeOffset="34935.928">23562 2155 1422 0,'0'0'31'0,"0"0"6"0,0 0 2 0,0 0 1 0,0 0-32 0,-3 0-8 16,3 0 0-16,3-3 0 0,-3-3 70 0,4 6 12 15,-1-3 2-15,8 3 1 0,-8 0-10 0,8 0-3 16,3 0 0-16,0 3 0 0,4-3-64 0,3 9-8 0,4-9-11 0,3 10 3 15,0-10 33-15,0 6 7 0,0-6 2 16,8 0 0-16,-1 0-24 0,-3 0-10 0,3 0 8 0,0 0-8 31,-3 0-25-31,-4-6-11 0,0-4-1 0,-3 10-561 0,-4-9-112 16</inkml:trace>
  <inkml:trace contextRef="#ctx0" brushRef="#br0" timeOffset="35256.082">24038 1914 1580 0,'-10'-16'35'16,"6"16"7"-16,-6-3 2 0,-1-3 0 0,0 6-36 0,1 0-8 0,-4 0 0 0,0 0 0 0,3 6 104 15,-3-3 18-15,-4 3 4 0,4 4 1 0,-3-1-67 0,-5 1-14 16,1-1-2-16,4 1-1 0,-5 5-9 0,1-5-2 16,-3-1 0-16,2 7 0 0,-2-7-1 0,6 1-1 15,-3 5 0-15,3-2 0 0,1-4 0 0,2 1 0 16,-2 2 0-16,3-9 0 0,0 7 1 0,3-1 0 15,4-9 0-15,0 16 0 0,0-13-11 0,3 6-1 16,4-2-1-16,4 2 0 0,-1 0-18 0,4 7 0 16,4-7-8-16,-4 7 8 0,4-6 0 0,3 2-9 15,0-3 9-15,4 1 0 0,-1-1 0 16,-3 4 0-16,7-4 0 0,1 4 0 0,-1-7 0 0,0 3 0 16,0-5 0-16,-3 2 8 0,-4 3-17 0,4-2-3 15,-1 5-1-15,1-12 0 16,-4 10-199-16</inkml:trace>
  <inkml:trace contextRef="#ctx0" brushRef="#br0" timeOffset="37117.708">24638 2155 1548 0,'0'0'68'0,"0"0"15"0,0 0-67 0,0 0-16 16,0 0 0-16,0 0 0 0,0 0 96 0,4 16 16 15,-1-7 4-15,4-5 0 0,-3 2-61 0,3 0-12 16,3-6-3-16,1 3 0 0,-1-3-18 0,5 7-4 16,-1-4-1-16,0-3 0 0,7-3-9 0,-3-4-8 15,-1 7 9-15,8-3-9 16,-4-13-15-16,4 7-9 0,-8-7-1 0,8-2-922 15</inkml:trace>
  <inkml:trace contextRef="#ctx0" brushRef="#br0" timeOffset="37625.255">25284 1836 1555 0,'0'0'68'0,"0"0"16"0,-4 12-68 0,4 1-16 0,-3-4 0 0,-5 7 0 15,5-7 104-15,-4 7 18 0,3-4 3 0,1 13 1 16,3-6-66-16,-4 6-14 0,-3-3-2 0,4 3-1 15,3 0-21-15,-4 4-4 0,4-4-1 0,4-6 0 16,-4 9-17-16,3-9 0 0,1-4 0 0,3 4 0 16,0-3 0-16,0-4-12 0,0 1 1 0,4-1 1 15,-1-2 10-15,1-10 9 0,-1 6-1 0,4-6-8 16,1 0 0-16,-1-6 0 0,0-7-12 0,0-2 3 16,4-1 9-16,-1-3 0 0,-3 0 0 0,0 0-8 15,4 4 8-15,0-13 0 0,3 9 0 0,-4-6 0 0,1 0 0 16,3-4 0-16,-3 11 8 0,3-1-8 0,0 3 15 15,0-6-2-15,1 6 0 0,-1 1 0 16,3-4-4-16,-2 9-1 0,2 1 0 0,1 0 0 0,0-1-8 16,-1 4 10-16,1 6-10 0,3-9 10 15,-3 9-10-15,0 0 8 0,3 0-8 0,-7 0 8 0,0 9-8 0,-3-9 0 16,0 9 0-16,-4-2 0 0,0-4 0 0,0 6 0 16,-4-3 0-16,-2 1 0 0,-1-4 0 0,-4 6 0 15,-3 1 10-15,0-4-10 0,0 3 16 0,-3-5-3 16,-1 8-1-16,-7-9 0 0,4 7 20 0,-7-1 4 15,4-9 1-15,-8 0 0 0,0 6 6 0,1-6 1 16,-4 3 0-16,-1-6 0 0,-2-3-5 0,6 6-1 16,-7-9 0-16,1 5 0 0,-1-2-13 0,0-9-2 15,1 11-1-15,-5-11 0 0,1-4-4 0,0 3-1 16,-4 4 0-16,-3-4 0 0,0-3-5 0,3 4-2 0,0 2 0 16,0-3 0-16,1 4-10 0,2-1 0 0,-2 13 0 15,2-9 0 1,1 6-37-16,4 3 0 0,-5 3 0 0,8-3-815 0,4 9-164 15</inkml:trace>
  <inkml:trace contextRef="#ctx0" brushRef="#br0" timeOffset="42176.916">22123 5266 518 0,'-25'-41'46'0,"21"29"-37"0,4 12-9 0,0 0 0 16,0 0 257-16,0 0 50 0,-3-7 9 0,3 7 3 15,0 0-139-15,-4 0-28 0,-6-6-6 0,3 3-1 16,3-3-57-16,-6 6-11 0,-4 0-2 0,-4 0-1 16,4 0-36-16,0 0-7 0,0 6-2 0,-4-3 0 15,0 13-21-15,1-7-8 0,3 1 0 0,-4-1 9 16,-3 7-9-16,3-1 0 0,8-2 0 0,-1-4 0 16,0 7 0-16,1-6 0 0,3 5 0 0,3-2 0 15,8-7 0-15,-1 3-9 0,-10 1 9 0,4-1 0 0,10-9-12 0,0 10 4 16,-7-4 8-16,3 3-13 15,8-6-14-15,-1 4-2 0,1-4-1 0,0 3 0 0,-4 4 38 16,10-4 8-16,1 3 2 0,3 4 0 0,-10-13-18 0,3 9 0 16,3-3 0-16,1-2 0 0,0 2 0 0,-8 0 0 15,1-3 0-15,0 7 0 0,-1-10 0 0,1 6 0 16,-11-6 0-16,3 9 0 0,1-6-13 0,-1 7-3 16,-6-4-1-16,-1 4 0 0,-6-1 39 0,3 0 8 15,0 1 2-15,-4-1 0 0,-3-3-10 0,-4 10-2 16,8-3 0-16,-8-4 0 0,4-3-1 0,-7 4-1 15,3-7 0-15,-3 3 0 0,7 0-10 0,-4-6-8 16,-7 4 12-16,8-4-12 0,10 0 0 0,-4-4-20 16,-6-2 2-16,6 0 1 15,7-3-136-15,4-1-27 0,0 1-6 0,0-10-797 0</inkml:trace>
  <inkml:trace contextRef="#ctx0" brushRef="#br0" timeOffset="42777.524">22094 5467 460 0,'0'0'41'0,"0"0"-33"0,0 0-8 0,0 0 0 15,0 0 276-15,0 0 52 0,0 0 12 0,0 0 1 16,0 0-213-16,0 0-44 0,8 0-8 0,2 0-1 16,-3-10-13-16,4 1-2 0,-4-7-1 0,3 4 0 15,-3-4-35-15,1 7-8 16,-1-4 0-16,-7-3-1 0,3 10-15 0,8-3 9 0,-1-1-9 0,4 1 8 15,-3 0-8-15,-11 9 8 0,0-10-8 0,0 10 8 0,7-6-8 0,-7 6 12 16,0 0-12-16,0 0 12 0,11-3-1 16,-11 3 0-16,0 0 0 0,0 0 0 0,0 0-1 0,0 0 0 31,-7 0 0-31,3 0 0 0,0 0-10 0,4 0 12 0,0 0-12 0,0 0 12 16,0 0-12-16,0 0 0 0,0 0 0 0,0 0 0 15,0 0 0-15,0 0 0 0,0 0 0 0,8 9 0 0,6-9 0 0,-14 0 0 16,-7 10 0-16,10-10 0 0,8 9 0 0,-11-9 0 15,-4 0 0-15,4 9 0 0,-3 1 0 0,-1-4 0 16,1 3 9-16,-1 1-9 0,-7 6 11 0,11-4-3 16,8 4 0-16,2-4 0 15,-3 10-8-15,-7-9 0 0,0 6 9 0,0 6-9 0,0-7 0 0,0-2 8 16,-3 3-8-16,6 0 0 0,11-10 0 0,-3 7 0 0,-11-7 0 16,7 1 0-16,11-10 0 0,-8 0 0 0,-10 0 0 0,11 0 0 15,-4-10 0-15,3 1 0 16,1-7 0-16,0 7 0 0,-1-10 0 0,1 0 0 15,-1 0 0-15,1-6 0 0,-1 6 0 0,-2 4 0 0,-1-4 0 0,0 0 0 16,-4 0 0-16,1 4 0 0,-1-4 0 16,1 9 0-16,6-5 0 0,-6 5 0 15,-4 10 0-15,0-3 0 0,3-3 0 0,1-3 0 16,-4 9 0-16,0 0 0 0,0 0 0 0,0 0 16 0,0 0-4 0,0 9-1 16,-4 0 5-16,1 1 2 0,6-1 0 0,1 1 0 15,-4 5-9-15,0 4-1 0,0-3-8 0,-4 3 12 16,4-1-12-16,-3 1 8 0,3-3-8 0,0 3 0 15,0-4-8-15,3-2-8 0,1 3-2 0,3-7 0 16,-4 0-182-16,5 1-37 0,-8-10-7 0,0 0-620 16</inkml:trace>
  <inkml:trace contextRef="#ctx0" brushRef="#br0" timeOffset="44480.887">22708 5323 1321 0,'-17'0'58'0,"17"0"13"0,0 0-57 0,0 0-14 15,0 0 0-15,0 0 0 0,0 0 144 0,0 0 27 16,3 6 5-16,1-3 0 15,-1 6-68-15,-6 1-13 0,3-1-3 0,-4 1-1 0,-3 5-55 0,4 1-12 16,-1-4-1-16,4 4-1 0,4 3-14 0,-4 0-8 16,-7-10 8-16,7 7-8 0,7 0 0 0,-7-4-10 15,-4-3 1-15,4 1 0 0,4-4-7 0,3 4 0 16,-4-4-1-16,-3-6 0 0,-3 0 6 0,3 0 2 0,0 0 0 0,7-10 0 16,-4-5 9-16,1 5 12 15,-1-5-2-15,4-4-1 0,0 3 15 0,-3 7 2 0,-1-10 1 0,-3 10 0 16,4-7 0-16,0 6 0 15,-1 1 0-15,8 6 0 0,3-6-14 0,3 2-2 16,-6 7-1-16,-11 0 0 0,0 0-10 0,0 0 0 16,4 10 0-16,-1-1 8 0,-3 0-8 0,4 7 0 0,3-6 0 0,-4 8 0 15,-3-2 0-15,0-7 0 0,4 7-9 0,3-3 9 16,-4-4-21-16,1 7 2 0,-1-7 1 0,4 1 0 16,0-1 9-16,0 0 9 0,-7-9-13 0,0 0 5 15,15 0 8-15,-5 0 0 0,-10 0-9 0,11-3 9 16,-1-12 0-16,1 5 10 0,0-6-1 0,-1-2 0 0,-3-1 5 15,0 3 1-15,4-3 0 0,-1 1 0 0,1 2 8 16,0 6 1-16,-4 1 1 0,0 6 0 0,3-3-16 0,-10 6-9 16,7 0 10-16,0 6-10 15,4-3 9-15,-8 6-9 0,5 7 8 0,-1 3-8 0,-4 0 12 0,1-4-4 16,-4 4 0-16,3-3 0 0,-3 3-8 0,4 0 0 16,-1-1 0-16,1-2 0 15,-1 3-26-15,-3-3-10 0,7-4-3 0,-3-2 0 16,3-10-167-16,0 6-34 0,4-12-6 0,-1-4-2 15,4 1-35-15,7-4-7 0,-3-9-2 0,3 3 0 16,0-3 212-16,-7 0 41 0,1 1 9 0,-5-5 2 16,1 1-42-16,-4 7-8 0,0-8-2 0,-4 8 0 0,1-1 366 0,-1 9 73 15,-3-5 14-15,0 15 3 0,0 0-204 0,0 0-40 16,0 0-9-16,0 0-2 0,0 0-58 0,0 9-12 16,4 1-3-16,-4 5 0 0,4 1-21 0,-1 3-5 0,1 0-1 15,-1-1 0-15,4 7-21 16,-3-6 9-16,-1 0-9 0,4-3 0 0,0-7 0 0,0 7 0 15,4-7 0-15,0-6 0 0,-1 7 8 0,-10-10-8 0,14 0 0 0,-3-10 0 16,-1 1 19-16,1 0-3 16,0-1-1-16,-1-6 0 0,-3-2 4 0,0-1 1 0,0 0 0 0,0 0 0 15,-3-3-6-15,-1 10-1 0,1-7 0 0,-4 3 0 16,7-3-13-16,-3 4 11 0,-1 5-11 0,4 1 10 16,-3 0-30-16,3 9-5 15,0-10-2-15,3 4 0 0,1 3-44 0,0-4-9 16,-1 7-1-16,4 7-1 0,-3-7 21 0,-1 0 4 0,4 0 1 0,-3 3 0 15,0-3 22-15,-4 6 5 0,3-3 1 0,-3 4 0 16,-7-7 70-16,0 0 14 0,4 9 4 0,-1 0 0 0,-3 1 6 0,0-1 2 16,-3 1 0-1,-1 12 0-15,1-4-12 0,-4 1-3 0,0 0 0 0,0 0 0 0,0 6-33 16,-4 0-8-16,7-6 0 0,-3 0-1 0,0 9 1 16,0-19 0-16,4 13 0 0,3-9 0 0,0-4-12 0,3 1 0 15,4-4 0-15,-7-6 0 0,11-6-8 0,3-4-4 16,4 1-1-16,-1-10 0 0,1 0 2 0,3 0 1 15,-7-6 0-15,4 6 0 0,-4 4 10 16,-3-4 0-16,-4 0 0 0,0 3 0 0,-4 4 17 0,1-4 3 16,-8 0 0-16,4 7 0 0,0 9 24 0,0-9 4 15,0-1 2-15,0 10 0 0,0 0-37 0,0 0-13 16,0 0 9-16,0 0-9 0,4 10 26 0,-4 5 0 16,3 4 0-16,-3 0 0 15,4 0-42-15,-1 6-8 0,-3-6-1 0,0 6-1 0,4 0 26 0,-1-3 0 0,1-7 0 0,3 4 0 16,-3-9 0-16,6-1 0 0,4-9 0 15,4 0 0 1,7-9-80-16,-1-10-21 0,4-6-4 0,4-7-1 16,-4-8 2-16,4 2 0 0,-4-6 0 0,1 0 0 15,-8 0 36-15,0 0 7 0,0-3 1 0,-7 3 1 0,-3 1 51 0,-8 5 8 0,4-6 0 0,-7 0 8 16,0 10 86-16,0-10 18 0,-7 12 3 0,4 7 1 16,-4-9-6-16,7 15-1 0,-4 3 0 0,-3 7 0 15,4 0-60-15,3 9-12 0,-4 6-2 0,-3 6-1 16,4-2-16-16,-5 5-3 0,5 14-1 0,-1-14 0 15,-3 14-14-15,4 5 9 16,3 4-9-16,-4-4 8 0,1 4-8 0,-1 6 0 0,-3 0 0 0,7-1 0 16,0 1-17-16,0-9 4 0,4-4 1 0,3 4 0 15,0-10-100-15,0 0-20 0,3-6-4 0,1 0-1 16,0-4 13-16,-1-2 2 0,-3-7 1 0,0-3 0 16,-7-3-17-16,11 6-3 0,-11-6-1 0,0 0 0 0,0 0 111 0,7 0 23 15,-7 0 8-15,7 0 0 0,-7 0 52 0,7 4 18 16,0-4 3-16,4-4 1 0,-1 4 20 0,-3-6 4 15,4-3 1-15,0-10 0 0,-1 3-49 0,1 4-10 16,-1-4-1-16,1-3-1 0,-1 0 8 0,1 4 2 16,3-4 0-16,-3 0 0 0,-4 10-30 0,0 2-6 15,-4 4 0-15,4-3-1 0,0 6 1 0,-7 0 0 0,0 0 0 16,0 0 0-16,0 0 2 0,0 9 1 16,-3 7 0-16,-1 3 0 0,8 0 1 0,-4 0 0 0,0 6 0 0,0-7 0 15,0-2-16-15,0 9 9 0,0-12-9 0,0 2 8 16,0 4-8-16,3-9 0 0,1-1 0 15,3 0 0-15,4-2 0 0,-1-7 0 16,-3 0 0-16,7-7-11 0,-3 4 11 0,3-12-10 0,0 2 10 0,-3-3-10 16,-1 1 10-16,1-4 0 0,0 0 0 0,-4 3 0 15,-4-2 0-15,1-1 9 0,-1 3-9 0,1-3 0 16,-4 7 14-16,0-4-4 0,0 7-1 0,0 2 0 16,0-2-9-16,3 0 8 15,-3 9-8-15,0 0 8 0,0 0-8 0,0 0-9 16,7 9 9-16,-7-9-13 0,7 9 13 0,-7-9 0 0,4 7 0 0,3 2-9 15,0 10 9-15,0-10 0 0,-3 1 0 0,6-4-8 16,1-3 8-16,-1 3-10 0,4-6 10 0,1-6-10 0,-1 6 2 16,3-9 0-16,-3-1 0 0,1 7 0 0,-1-3 8 15,-4-3 0-15,4 2 0 0,0 4 0 0,-3-6 0 0,0 2 0 16,3-2 0-16,-4 0 0 0,-3-1 0 0,0 7 0 16,0-3 8-16,1 0-8 0,-8-4 10 0,0 10-2 15,0-3-8-15,-8-3 12 0,1-7 4 0,-3 4 0 16,-1-4 0-16,1 10 0 0,-1-3 23 0,0 6 5 15,1-3 0-15,-1 3 1 0,-3 0-14 0,4 3-3 16,3 3-1-16,-4 10 0 0,0 6-18 0,4-13-9 16,4 13 10-16,-1-3-10 0,-3 3 0 0,7 9 8 15,-3-9-8-15,3 3 0 0,3 3 0 0,-3-9 0 16,4 3 8-16,-1-3-8 0,4-6 0 0,4 2 0 16,0 1 0-16,3-4 0 15,3-5-58-15,1-4-8 0,3 3-2 0,4-6 0 16,3-6-168-16,0 3-35 0</inkml:trace>
  <inkml:trace contextRef="#ctx0" brushRef="#br0" timeOffset="44804.159">25171 5250 1094 0,'0'0'97'0,"0"0"-77"16,0 0-20-16,7-6 0 0,3 6 171 0,1 0 30 15,3 0 7-15,0 0 0 0,4-3-141 0,-1 3-29 16,8-6-6-16,3 6 0 0,8 6 21 0,-1-6 5 15,0 0 1-15,0 3 0 0,1-3-43 0,-1 0-16 16,0 0 11-16,-3 0-11 0,0 0 21 0,0-3-1 16,-8 3-1-16,4-6 0 15,-3 6-179-15,0-10-35 0,17-2-7 0,-14-1-2 0</inkml:trace>
  <inkml:trace contextRef="#ctx0" brushRef="#br0" timeOffset="45076.954">25675 5053 2253 0,'-10'-6'49'0,"-5"6"11"0,-2-4 1 0,-4-2 3 0,-4 3-51 0,0-3-13 0,-3 6 0 0,0-7 0 16,7 4 40-16,-4 6 4 0,-3 4 2 0,-4-7 0 15,7 9 14-15,1 1 4 16,-1-4 0-16,0 6 0 0,4-2-52 0,0-1-12 0,0 7 0 0,0 3 0 16,3-13 0-16,4 3-13 0,0 1 2 0,3 5 1 15,4-5 19-15,0-1 4 0,3 1 1 0,1-1 0 16,3 0-14-16,3 1 11 0,1 9-11 0,3-10 10 15,0 7-10-15,4-1-12 0,-1-5 2 0,8 2 1 16,0 4 9-16,3 0-8 0,3-4 8 0,1 4-8 16,0-7 8-16,3 10 0 0,4-9 8 0,3-1-8 15,-3 0-44-15,0-2-14 0,-1 2-2 0,5-9-688 16,-1 3-138-16</inkml:trace>
  <inkml:trace contextRef="#ctx0" brushRef="#br0" timeOffset="45467.576">26264 5062 1094 0,'-3'0'97'0,"-1"-6"-77"0,-3 6-20 0,0-3 0 16,0-3 247-16,0 12 45 0,0-6 10 0,-4 3 2 16,1 3-190-16,-1 4-38 0,4-1-7 0,-3 0-1 15,-1 10-48-15,0 0-8 0,4 3-3 0,0 0 0 16,0 3-9-16,4 3 0 0,3-3-12 0,0 10 12 16,7-13-12-16,0 3 12 0,3 3-10 0,5-6 10 15,2-9-13-15,4 5 3 0,1-11 1 0,2-4 0 16,1-3 9-16,3-3 0 0,-3-7 0 0,3-5-8 15,-3-14 8-15,3 14 11 0,-3-20-3 0,-8 7 0 16,1 0 32-16,-4 3 5 0,0-4 2 0,0 1 0 16,-7 3-23-16,-3 0-4 0,-1 3 0 0,-3-3-1 15,-3 0 29-15,-4 6 7 0,0 0 1 0,-7-6 0 0,-4-3-56 16,-3 12 0-16,0-6 0 0,-4 0-8 16,4 13-156-16,-4 0-30 0,-28-1-6 15,14 10-2-15</inkml:trace>
  <inkml:trace contextRef="#ctx0" brushRef="#br0" timeOffset="47582.008">26353 4949 115 0,'0'0'10'0,"0"0"-10"16,0 0 0-16,0 0 0 0,0 0 217 0,0 0 42 16,0 0 8-16,0 0 1 0,0 0-128 0,0 0-25 15,0 0-6-15,0 0-1 0,0 0-32 0,0 0-8 16,0 0 0-16,0 0-1 0,-4 0 4 0,0-9 1 15,1 9 0-15,3 0 0 0,-7-3-11 0,0 3-1 16,3 3-1-16,-3-3 0 0,0 6-17 0,-3-6-3 16,-1 3-1-16,4 7 0 0,-7-4-22 0,3 3-5 15,-3 1-1-15,-3 9 0 0,2-10-10 0,-2 7-16 0,-1 3 4 0,4-1 1 32,-7-2-101-32,7 0-21 0,3-4-4 0,4-2-755 0</inkml:trace>
  <inkml:trace contextRef="#ctx0" brushRef="#br0" timeOffset="47975.994">25643 5216 1047 0,'0'0'46'0,"0"0"10"0,0 0-44 0,0 0-12 15,0 0 0-15,0 0 0 0,0 0 115 0,0 0 21 16,0 0 4-16,0 0 0 0,0 0-47 0,0 0-9 16,4 9-3-16,-1 1 0 0,5-10-46 0,-1 0-10 0,7 0-1 0,0 6-1 15,3-6-15-15,1 0-8 0,0 3 8 16,3-3-8-16,4 0 8 0,-4 0-8 0,3-3 8 0,-2 3-8 16,2-6 19-16,1-4-1 0,0 10 0 0,-4-9-906 15</inkml:trace>
  <inkml:trace contextRef="#ctx0" brushRef="#br0" timeOffset="51332.329">25548 7386 1537 0,'-10'0'68'0,"6"0"14"0,-3 0-66 0,0 0-16 16,0 0 0-16,-4 0 0 0,1-3 148 0,-1 3 27 16,-3 0 5-16,0 0 0 0,-7 0-92 0,7 0-20 15,-4 3-3-15,0 3-1 0,-3 4 0 0,0 5 0 16,-4 4 0-16,4 0 0 0,0 9-52 0,3-3-12 15,-6 10 0-15,6 2 0 16,-3-2 0-16,3 2 0 0,1-2 0 0,2 3 0 0,5 5 0 0,-1-8 0 16,8-1 0-16,-1-5 0 0,4-1 0 0,7-3 0 15,0-6 0-15,0-4-9 0,8-2-10 0,-1-7-1 16,7-3-1-16,0-3-747 16,4-9-150-16</inkml:trace>
  <inkml:trace contextRef="#ctx0" brushRef="#br0" timeOffset="51520.7259">25199 7715 1497 0,'-18'0'66'0,"8"0"14"0,-1 0-64 0,4 0-16 0,-4 6 0 0,1-2 0 16,3-4 135-16,0 6 23 0,7-6 5 0,0 0 1 16,0 0-89-16,7 3-18 0,0 3-3 0,3-6-1 15,1 0-29-15,7 3-5 0,-1 4-2 0,1-7 0 16,7 0-6-16,-1 0-2 0,1 0 0 0,7 0 0 15,0-7-20-15,-1 4-4 0,5-3-1 0,-1 6-1022 16</inkml:trace>
  <inkml:trace contextRef="#ctx0" brushRef="#br0" timeOffset="52964.7899">25192 8016 230 0,'0'0'20'0,"0"0"-20"16,0 0 0-16,0 0 0 0,0 0 200 0,0 0 36 16,0 0 8-16,0 0 0 0,0 0-109 0,0 0-23 15,0 0-4-15,0 0 0 0,0 0 0 0,0 0 1 16,0 0 0-16,0 0 0 0,0 0-32 0,0 0-6 15,0 0-2-15,0 0 0 0,0 0-34 0,3 3-7 16,4 7-2-16,1 2 0 0,-5-2-14 0,4-1-4 16,4 0 0-16,-1 1 0 0,1-7-8 0,3 3 0 15,0 4 0-15,0-4 8 0,0-3-24 0,4 3-4 0,7-6-2 0,-4-6 0 16,3 6 22-16,1-3 0 0,0-3 0 0</inkml:trace>
  <inkml:trace contextRef="#ctx0" brushRef="#br0" timeOffset="53731.504">26360 7492 1875 0,'0'0'41'0,"-4"-9"9"0,-3 6 2 0,3-3 0 0,-6 6-41 15,3-3-11-15,-4-4 0 0,1 7 0 0,-4-6 89 0,-1 6 16 16,-2 0 3-16,-1 6 1 0,1-6-51 0,-1 7-10 15,-3-4-3-15,0 6 0 0,3 7-24 0,0-7-5 16,1 1 0-16,-1 5-1 16,0-2-15-16,8-4 9 0,-1 7-9 0,1-7 8 0,-1 1-8 0,4-1 0 15,3-3 0-15,4 4 0 0,0-7-10 0,0-3 10 16,4 6-13-16,10 4 5 0,-3-4 0 0,6-3 0 16,1 6 0-16,3-2 0 0,4-4 8 0,-4 3-8 15,0-3 8-15,-3 7-8 16,3-1 8-16,-3 4 0 0,-1-4 0 0,-3 0 0 0,0 1 0 0,-3-1 0 15,0 1 0-15,-4-1 0 0,-4 0 0 0,1 7 0 16,-4-6 8-16,0 5-8 0,-4-2 8 0,1-4-8 16,-4 7 10-16,0-4-10 0,-1 4 10 0,-2 3-10 15,-4-10 10-15,3 7-10 0,-6-7 0 0,2 1 0 16,1-4 0-16,0-3 0 16,-3 3-64-16,2-6-10 0,1-6-2 0,0 3-608 0,0-13-121 0</inkml:trace>
  <inkml:trace contextRef="#ctx0" brushRef="#br0" timeOffset="53891.692">26462 7179 864 0,'0'0'38'0,"0"0"8"0,0 0-37 0,7 9-9 0,4-2 0 0,-1 2 0 16,-3 0 215-16,-3 4 41 0,6 9 8 0,-3 0 1 16,0 12-165-16,-3 1-34 0,-4-1-6 0,3 4-2 15,-6 0-29-15,3 5-5 0,0 1-2 0,-4-6 0 16,4 6-10-16,0-10-3 0,4-5 0 0,-4 5 0 0,3-9-9 0,1-6-9 15,-1-3 9-15,1-4-952 16</inkml:trace>
  <inkml:trace contextRef="#ctx0" brushRef="#br0" timeOffset="54502.902">26282 7662 921 0,'0'0'82'0,"0"0"-66"15,0 0-16-15,0 0 0 0,0 0 132 0,0 0 22 16,-4-3 5-16,4-4 1 0,7-2-107 0,1 9-21 15,6-9-4-15,0 2 0 16,7 4-44-16,4-3-9 0,3-3-2 0,4-1 0 16,-1 1 45-16,-2 6 9 0,-1-4 1 0,4-2 1 0,-4 3-19 0,-4 2-10 15,1-2 10-15,-4 6-10 0,-3 0 15 0,0-3-3 16,-8 3-1-16,1 0 0 0,-4 0 22 0,0 3 5 16,-4-3 1-16,1 6 0 0,-4 4 15 0,0-7 3 0,-4 10 1 15,1-1 0-15,-4-2-17 0,3 5-3 0,-3 4-1 0,0 0 0 16,-3-3-17-16,3 2-3 0,-1 7-1 0,1-6 0 15,0 0-8-15,4-3-8 0,3-4 12 0,0 4-12 16,3-7 0-16,4 1 0 0,0-10 0 0,1 6 0 16,2-3-12-16,4-6 3 0,0-3 1 0,0-4 0 15,1 1 0-15,-1 0 0 0,-4 2 0 0,1-2 0 16,-1-1 8-16,-3 1 0 0,-3 9 0 0,3-9 0 16,0 2 9-16,-3 4 4 0,-4 3 1 0,3 0 0 15,1 0 13-15,-4 0 2 0,3 0 1 0,1 3 0 16,-4 4-15-16,3 2-3 0,1 0-1 0,-1 7 0 15,4-6-3-15,-3 8-8 0,-1-2 12 0,5-3-4 16,-5-4-8-16,4 0 0 0,0 7 0 0,4-7 0 16,-1-9-39-16,4 0-9 0,4 0-3 15,3-9 0-15,-3 0-18 0,3-7-4 0,-3 3-1 0,3-12 0 16,0 7 25-16,4-1 5 0,-4-6 0 0,0 0 1 0,-3-4 33 0,-1 4 10 16,-3-3 0-16,1 3 0 0,-5-3 20 0,-3-1 12 15,0-5 1-15,-3 9 1 0,-1-3 62 0,-3 3 13 16,0 3 3-16,0-3 0 0,0 9-23 0,0 6-4 15,-3 1-1-15,3 6 0 0,0 3-46 0,0 0-10 16,0 0-1-16,0 0-1 0,-4 12-17 0,1 4-9 16,-1 9 10-16,1-3-10 0,-4 10 0 0,3-4 8 15,1 6-8-15,-1-2 0 0,0 2 0 0,4 1 0 16,-3-1 0-16,3-6 0 0,0 1 0 0,0-4 0 16,3-7 8-16,5 1-8 15,-1-3-65-15,3-7-16 0,4 1-3 0,0-1-1 16,1-9-151-16,-1 0-29 0</inkml:trace>
  <inkml:trace contextRef="#ctx0" brushRef="#br0" timeOffset="54802.506">27100 7721 806 0,'-28'-9'72'0,"11"3"-58"0,-5 3-14 0,5-4 0 15,-8 1 208-15,7 3 38 0,1 3 8 0,3 0 2 16,3-6-141-16,0 6-28 0,11 0-6 0,0 0-1 16,0 0-56-16,0 0-11 0,11 6-2 0,3-6-1 15,4 9-10-15,3-9 0 0,0 0 0 0,11 7-11 0,3-7 11 16,0 0-8-16,4-7 8 0,0 1-8 0,-4 3-8 0,4-3-2 15,-7 3 0-15,3-7 0 0,-7 4 32 0,1-4 6 16,-5 1 2-16,1 0 0 16,-4 2-35-16,-3-2-7 0,-4 0-2 0,0-1 0 0,-3 7 22 0,-4-3 0 15,-4-4 0-15,4 4 0 0,-7 3 47 0,0 3 13 16,-3-10 4-16,-8 4 0 0,4 6 27 0,0 0 5 16,-4 0 2-16,-3 0 0 0,4 6-38 0,-1-2-8 15,-3 5-2-15,0 7 0 16,0-7-28-16,3 7-6 0,1-4 0 0,3 10-1 15,0-3-15-15,7 0 0 0,-4 0 0 0,8 0 0 16,3-1-48-16,3 7-2 0,1-9-1 0,10-3 0 16,4-1-149-16,3-9-29 0,4 4-7 0,6-7-674 15</inkml:trace>
  <inkml:trace contextRef="#ctx0" brushRef="#br0" timeOffset="55104.306">27989 7546 345 0,'0'0'31'0,"-3"0"-31"0,-4 0 0 0,0 0 0 16,-4 6 374-16,1-3 69 0,-1-3 13 0,-7 10 4 15,4-1-286-15,0 4-57 0,-7-1-11 0,3-2-2 16,1 5-41-16,-1 4-8 0,4-10-2 0,3 10 0 16,1-9-29-16,3 5-5 0,7-5-2 0,0-1 0 15,0 1-17-15,7-1 0 0,3-3 0 0,-3 4 0 16,8-4-9-16,-5 3 9 0,4 1-8 0,0-1 8 16,-3-6 0-16,3 7 0 0,-3 2 0 0,3-2 0 15,0 2 0-15,-4-2 0 0,1-1 0 0,0 0 0 16,-1 7 0-16,-3-7 0 0,4 1 0 0,-4-1 11 15,0 1 7-15,-4 2 2 0,-3-9 0 0,4 7 0 16,-4-1 20-16,-4 1 4 0,-3 5 0 0,0-5 1 16,4 5 1-16,-8-2 0 0,-3-4 0 0,0 7 0 0,0-7-14 15,0 7-4-15,-4-3 0 0,-3-4 0 0,3 0-15 16,-6 7-3-16,2-6-1 0,-2-4 0 0,-1-3-9 0,4 3 0 16,0-3 0-16,-4-3-11 15,4 0-85-15,0 0-16 0,3-3-4 0,8-3-1161 16</inkml:trace>
  <inkml:trace contextRef="#ctx0" brushRef="#br0" timeOffset="56624.877">23290 9622 230 0,'-14'3'20'0,"14"-3"-20"15,-7 0 0-15,0-3 0 0,0-4 358 0,-3 4 67 16,-1-3 14-16,0 6 2 0,1-9-220 0,-1 9-44 16,-3-7-9-16,0 7-1 0,0 0-134 0,0 7-33 15,-4-7 0-15,4 3 0 0,-4 3 43 0,1 3 1 16,-1-2 1-16,4 2 0 0,-4 1-30 0,8-1-7 15,-4 0 0-15,3-2-8 0,0 2 0 0,4 0 0 16,-3 1 0-16,-1-1 0 0,1 1 0 0,-1-1 0 0,4 0 0 16,7-9 0-16,-3 10 0 0,3-10 0 15,3 6 0-15,4 4 0 0,-3-1 0 0,3-6-11 0,7 3 11 0,3 4-10 16,-2-1 10-16,2-3-10 0,4-2 10 0,1 5-10 16,-5-9 10-16,1 6-8 0,-1-3 8 0,1 4-8 15,-4-7 8-15,0 0 0 0,0 3 0 0,1 3 0 16,-5-6 21-16,1 9 7 0,-4-9 0 0,0 10 1 15,-4-10-42-15,-3 0-9 0,4 9-2 0,-8 1 0 16,1-4 24-16,-4 10 12 0,0-4-2 0,-4 4 0 16,1-7 3-16,-5 1 1 0,5 9 0 0,-4-10 0 15,-4 7 11-15,0-7 3 0,4 7 0 0,-3-13 0 16,-1 3-16-16,-3-3-2 0,3 3-1 0,-3-6 0 0,-4 0-9 0,4-6-16 16,7-3 4-16,0-1 1 15,-4 4-109-15,11-3-21 0,4-1-5 0,6 7-578 16,4-12-116-16</inkml:trace>
  <inkml:trace contextRef="#ctx0" brushRef="#br0" timeOffset="57012.143">23174 9813 864 0,'0'0'76'0,"0"0"-60"16,0 0-16-16,7 6 0 0,0-6 135 0,4 0 24 15,-1-6 5-15,1 6 0 0,3-9-58 0,-3-1-12 0,3 1-2 0,0-1-1 16,3 1-47-16,1-7-8 0,-7 4-3 0,3-4 0 15,0 7-17-15,-4 2-4 0,-3-2-1 0,1 6 0 16,-8 3-3-16,0 0 0 0,0 0 0 0,0 0 0 16,0 0 13-16,7 9 3 0,-7 4 0 0,0 2 0 15,-4 4 2-15,-3 6 1 16,3-6 0-16,4 6 0 0,-3 3-17 0,6-2-10 0,-3 2 12 0,0 0-12 16,4-3 0-16,3 0 0 0,-3-6 0 0,3 0 0 15,3-4 0-15,1-5 0 0,3-7 0 0,0 3 0 16,4-3 0-16,-4-6 0 0,3-3 0 15,1-3 0-15,0-10 0 0,-1 3 10 0,1-3-10 0,-4 1 12 16,0-1-12-16,-3 0 8 0,-1-6-8 0,1 6 8 16,-4 3 12-16,0 7 1 0,0-10 1 0,-3 3 0 15,-1 7 31-15,-3-4 7 0,0 4 0 0,0 0 1 16,0 9-5-16,0 0 0 0,0 0-1 0,0 0 0 16,0 0-28-16,0 0-6 0,0 0-1 0,0 12 0 0,0-2-20 15,4 5 9-15,-4-2-9 0,0 12 0 16,0-6 0-16,3-4 0 0,-3 10-10 0,4-6 10 15,-4 0-106-15,3 0-14 0,4 0-2 0,4-13-622 16,0 3-125-16</inkml:trace>
  <inkml:trace contextRef="#ctx0" brushRef="#br0" timeOffset="57489.951">23876 9713 460 0,'0'0'20'0,"0"0"5"0,4-7-25 0,-4 7 0 15,0 0 0-15,0 0 0 0,0 0 318 0,0 0 58 16,0 0 12-16,0 10 3 0,0 5-256 0,0 1-51 0,0-3-11 0,0 9-1 15,-4-4-41-15,0 1-8 16,4 6-2-16,-3-3 0 0,-1 10-13 0,1-10-8 0,3 3 8 0,0 3-8 16,0-9 0-16,0 6 0 0,0-10 0 0,3-2 0 15,1 3 0-15,-4-7 8 16,0-3-8-16,0-6 0 0,0 0 12 0,0 0-3 0,0 0 0 0,3-6 0 16,5-10 32-16,-5 7 7 0,4-4 0 0,0-5 1 15,0-4-17-15,4-6-4 0,-1 2-1 0,1-2 0 16,0 0 4-16,-1 9 1 0,1-6 0 0,3 0 0 15,-4 6-15-15,1 10-2 0,0-7-1 0,-1 13 0 16,1-3-14-16,-4 6 0 0,3 0 0 0,1 0 0 16,-4 6-13-16,0 3-3 0,0 1 0 0,0 5 0 15,0-5-7-15,-3 2-1 0,3 4-1 0,-4 0 0 0,4-4 7 16,-3-2 2-16,-1 5 0 0,-3 1 0 0,0-3 16 16,0 2-12-16,0-2 12 0,-3 3-10 0,3-7 10 15,-4 0 0-15,4 1 0 0,0-10 0 0,0 0 0 0,0 0 0 16,0 0 0-16,0 0 0 0,4-3 20 0,-1-4 0 15,5-2 0-15,-5-10 0 16,4 3 0-16,0-2 0 0,0-1 0 0,0 3 0 0,0-3-3 0,4 10-1 16,0-4 0-16,-4 1 0 0,0 9-6 0,3-4-2 15,-3 4 0-15,4 3 0 0,-4 0-8 0,3 10 0 16,-6-7 0-16,7 12 8 0,-4-5-8 0,-4-1 0 16,4 7 0-16,-3-7 0 0,3 10-20 0,0 0 1 15,-4 0 0-15,4 6 0 16,-3-6-140-16,3-4-28 0,-3 4-5 0</inkml:trace>
  <inkml:trace contextRef="#ctx0" brushRef="#br0" timeOffset="58256.762">24582 9706 1706 0,'0'0'76'0,"-4"7"15"0,4-7-73 0,-3 3-18 0,-1 3 0 0,4 3 0 15,0 1 90-15,-4-1 14 0,1 7 4 0,-1 3 0 16,1 0-76-16,3-1-16 0,0 7-2 0,0 1-1 15,0-8-13-15,7 11 0 0,-4-4 0 0,5-6 0 16,2-1 0-16,1-2 0 0,-1-7 0 0,1 1 0 16,-1-1 0-16,1-9 11 0,3 0-3 0,-3 0-8 15,-4-9 41-15,3 6 2 0,1-13 0 0,-4 0 0 16,-3 4-12-16,3-4-3 0,0-3 0 0,0 4 0 0,0-4 12 16,0 3 1-16,-4 4 1 0,1-4 0 0,3 3-16 15,-4-2-3-15,4 8-1 0,-3-2 0 16,3 6-69-16,4-7-13 0,-1 4-4 0,1 3 0 15,-1-3-22-15,5 6-5 0,-1 0-1 0,0-3 0 16,0-4-8-16,-4 7-1 0,5 0-1 0,-1 0 0 16,0 0 61-16,-4 0 12 0,-3 0 2 0,0 0 1 0,-7 0 71 15,0 0 15-15,0 0 2 0,0 0 1 0,0 0 24 0,-7 7 5 16,0-4 0-16,-3 6 1 0,-1 1-7 0,1-1-2 16,-1-3 0-16,0 13 0 15,-3-3-55-15,4-4-11 0,-1 13-2 0,-3 0-1 0,3-3-15 0,1 10 0 16,-1-4 0-16,4 0 0 0,4 0 0 0,-1 7 0 15,4-10 0-15,0 0 0 16,7-6-23-16,4-7-4 0,-1 1-1 0,5-4 0 16,-1-5-37-16,3-8-8 0,4-5-2 0,1-4 0 15,-1 1 27-15,0-4 6 0,-3-3 1 0,3 4 0 0,0-4 41 0,-7 0 0 0,0-6 0 16,-3 6 0-16,-1 0 43 0,-3 4 10 0,-3-4 3 0,-1 0 0 16,1 3 28-16,-4 4 5 0,0-4 2 0,0 7 0 15,-4-1-23-15,8 1-5 0,-4 3-1 0,0 6 0 16,0 0-34-16,0 0-6 0,0 0-2 0,0 0 0 15,0 15-20-15,0-5 8 0,0 9-8 0,0-1 0 16,3 8 0-16,-3-8 0 0,0 1 0 0,0 6 0 16,8-6-16-16,-5 3 3 0,-3-3 0 0,7-7 0 15,0-2-40-15,-7-10-8 0,11 0-2 16,3-10 0-16,0-2-40 0,0-7-8 0,0-6-1 0,4-10-1 16,-1 1-15-16,1-10-2 15,0 6-1-15,-1 4 0 0,1-10 59 0,-4 0 11 0,0 6 2 0,-3-9 1 16,-8 4 94-16,4-8 20 0,-3 4 3 0,-4 3 1 15,0-3 59-15,-4 7 12 0,-3 2 2 0,4 3 1 0,-1 7-9 0,-3 9-1 16,4 4-1-16,-1 5 0 16,1 1-67-16,3 9-14 0,0 0-2 0,0 0-1 0,-4 19-27 0,-3 0-4 15,4 3-8-15,-5 6 11 0,1 0-11 0,4 10 0 16,3-4 0-16,-4 16 0 0,1-9 0 0,-1 9 0 16,4 4 0-16,4-7 0 15,-1-4-16-15,4-5-4 0,-3 3-2 0,7-7 0 16,3-5-211-16,-4-4-43 0,8-7-8 0,-4 1-636 0</inkml:trace>
  <inkml:trace contextRef="#ctx0" brushRef="#br0" timeOffset="58766.96">25471 10014 403 0,'0'0'17'0,"0"0"5"0,0 0-22 0,0 0 0 0,7-13 0 15,-4 4 0-15,8-1 259 0,-1-8 47 0,1-1 10 0,3-6 1 16,0 3-205-16,0-3-40 0,0-4-9 0,0 4-2 16,1 0-17-16,-5 0-3 0,-3 6-1 0,4 0 0 15,-1 10 29-15,-6-7 6 0,-1 13 1 0,1-3 0 16,-4 6-32-16,0 0-5 0,0 0-2 0,3 9 0 15,1 7-8-15,-8-7-1 0,1 10-1 0,-1 0 0 16,1 3-27-16,-1 0 0 0,4-3 8 0,-3 6-8 16,3 0 13-16,-4 3 1 0,4-3 0 0,0 0 0 15,0-3-22-15,4-6-5 0,-1 9-1 0,1-12 0 16,3 2 14-16,4-5 0 0,-4-1 0 0,3-3 0 16,4-6-20-16,-3 0-2 0,-1-6 0 0,5-3 0 15,-5-1-16-15,4-5-3 0,-3-4-1 16,-1 0 0-16,1 3 16 0,0-2 3 0,-1-1 1 0,-3-6 0 15,-3 6-16-15,3 0-3 0,-4 0-1 0,1 3 0 16,-1 1 34-16,-3 5 8 0,4 1 0 0,-4 6 0 0,0 3 36 0,0 0 8 16,0 0 3-16,0 0 0 0,0 0-24 0,0 0-5 15,0 0-1-15,7 9 0 0,0-6 3 0,0 4 0 16,0-7 0-16,4 9 0 0,-1-9-32 0,4 6-7 16,4-6-1-16,0 0 0 0,3-6 20 0,0 0 0 15,0 3 0-15,-7-7 0 0,0 4 0 0,-3-3 0 16,3-1 0-16,0 1 0 0,0-1 0 0,-7 1 0 15,0 3 0-15,-3 3 0 0,3-4 40 0,0-2 12 16,-7 6 3-16,0-4 0 0,-3-2-37 0,-1 0-7 16,-3 2-2-16,0 4 0 0,-4-3 44 0,1-3 9 15,-1 5 2-15,-3-2 0 0,0-3-1 0,0 6 0 16,3 3 0-16,-3 3 0 0,0-3-50 0,0 9-13 0,3 1 0 16,-3 5 0-16,0 4 0 0,4 6 0 0,-1-6 0 0,0 15 0 15,4-2 0-15,0 9 0 0,0-4 0 0,4 7 0 16,3-6 0-16,0 2 0 0,7-5 0 0,7-4 0 31,0 1-97-31,7-10-25 0,7 3-5 0,1-6-1 0</inkml:trace>
  <inkml:trace contextRef="#ctx0" brushRef="#br0" timeOffset="59176.284">26762 9713 2156 0,'0'0'48'0,"0"0"9"0,0 0 3 0,0 0 0 0,0 0-48 0,0 0-12 0,7-7 0 0,0 4 0 16,7-3 9-16,4 6 0 0,3-3 0 0,3-3 0 15,5 6-9-15,2-4 0 0,1 4 0 0,0-6 0 16,-4 6 0-16,0 0 0 16,4-3 0-16,0 3 0 0,-4-6-100 0,0 6-23 15,-3 0-4-15,3 0-1 0</inkml:trace>
  <inkml:trace contextRef="#ctx0" brushRef="#br0" timeOffset="59335.094">27115 9418 2098 0,'-18'-6'93'0,"11"6"19"0,-4 0-89 0,11 0-23 16,0 0 0-16,-7 6 0 0,-3-3 76 0,3 10 10 16,3-1 2-16,-3 7 1 0,3-10-39 0,4 16-8 15,0 0-2-15,0 4 0 0,0 8-30 0,0-2-10 16,0 6 0-16,0-4 0 16,0 1-27-16,0-4-12 0,0 4-2 0,4-4-1059 0</inkml:trace>
  <inkml:trace contextRef="#ctx0" brushRef="#br0" timeOffset="59631.289">27453 9528 1958 0,'0'0'87'0,"0"0"17"0,0 0-83 0,0 0-21 0,0 0 0 0,11 0 0 16,-1 0 56-16,1 0 6 0,7-4 2 0,3 4 0 16,3 0-1-16,1-6 0 0,0 12 0 0,0-6 0 15,-4 0-39-15,3 0-8 0,5 0-2 16,-5 4 0-16,-3-8-14 0,4 4-18 0,-4-6 4 0,0 6-709 15,1-3-141-15</inkml:trace>
  <inkml:trace contextRef="#ctx0" brushRef="#br0" timeOffset="59817.142">27467 9775 1267 0,'0'0'112'0,"0"0"-89"16,0 0-23-16,0 0 0 0,0 0 146 0,7 7 25 15,7-7 5-15,1 0 0 0,6-7-45 0,0 7-10 16,4 0-1-16,-1 0-1 0,5 0-52 0,-1-6-11 16,3 6-1-16,1-3-1 0,-4 3-31 0,1 0-7 15,-5 0 0-15,5 3-1 16,-5-3-99-16,5 6-20 0,-1-6-4 0,-11 7-1 0</inkml:trace>
  <inkml:trace contextRef="#ctx0" brushRef="#br0" timeOffset="61347.983">28282 9242 1839 0,'0'0'81'0,"0"0"18"0,0 0-79 0,0 0-20 0,0 0 0 0,7 7 0 16,4-7 49-16,3 9 7 0,4-9 0 0,-1 6 1 15,8-3-36-15,0-3-7 16,6 0-2-16,12 0 0 0,-1 0 13 0,-3 0 3 0,0 0 0 0,-1-9 0 0,-6 9-28 0,3-6-12 16,-6 3 0-16,2 3 1 15,-2 0 11-15,-8 0 16 0,0 0-4 0,-3 0-1 16,-4 0-100-16,-4 0-20 0,-10 0-4 0,0 0-1 16,0 0-39-16,0 0-8 0,0 0-2 0,-3 0 0 15,-1-7 71-15,-6 7 13 0,-4 0 3 0,-1-3 1 0,-6-3 130 0,4 6 25 16,-8 0 6-16,7 0 1 0,-3 9 61 0,4-9 12 15,2 7 2-15,1 2 1 0,0 0-51 0,4 7-11 16,-1-3-1-16,4 2-1 0,0 10-49 0,3-3-10 16,-3 13-1-16,4-1-1 0,-4 1-23 0,3 2-5 15,1 1-1-15,3 12 0 0,-4-6-9 0,1 3 0 16,-1-3 0-16,4 0 0 0,-7 0 0 0,7-7 8 16,0 1-8-16,4-3 0 15,-4-7-105-15,3-3-27 0,1 0-4 0</inkml:trace>
  <inkml:trace contextRef="#ctx0" brushRef="#br0" timeOffset="61574.489">28970 9142 1440 0,'0'0'64'0,"0"0"12"0,0 0-60 0,0 0-16 0,0 0 0 0,0 0 0 16,0 0 220-16,-3 9 42 0,3 1 8 0,0 5 2 15,-4-2-161-15,1 12-32 0,-5 3-7 0,1 7 0 16,0-1-44-16,-3 20-8 0,-1-1-1 0,1 3-1 16,3-2-18-16,0-1 0 0,3-3 0 0,0-3 0 15,8-3-90-15,0-6-25 0,3-4-5 0,3-9-978 16</inkml:trace>
  <inkml:trace contextRef="#ctx0" brushRef="#br0" timeOffset="61875.998">29274 9374 2124 0,'-11'9'94'0,"11"-9"19"0,0 0-90 0,-7 0-23 16,0 10 0-16,-4-10 0 0,1 6 70 0,-1-3 10 15,-3 3 1-15,3 4 1 0,1-1-20 0,-1 1-4 16,1-1-1-16,3 1 0 0,0-1-34 0,-1 0-7 16,5 7-2-16,3-7 0 0,0 7-14 0,3-3-8 15,1-7 8-15,0 10-13 0,6-4 13 0,-3-2 0 16,4 5 0-16,3-5-9 0,-4-1 9 0,5 7 0 0,-8-7 0 0,0 4 0 15,3-7 0-15,-3 3 0 0,0 1 0 0,4-1 0 16,-8 1 0-16,5-1 0 0,-8-3 0 0,0 4 0 16,0-7 0-16,-4 9 0 15,-3 1 0-15,3-7 0 0,-3 7 16 0,4-7 0 16,-8 10-1-16,1-4 0 0,-4-2-24 0,-1 5-5 0,-2-5-1 0,-1-1 0 16,1 7 15-16,2-7 0 15,-2 4 0-15,3-7 0 0,0 3-178 16,-1-2-33-16,5-4-6 0</inkml:trace>
  <inkml:trace contextRef="#ctx0" brushRef="#br0" timeOffset="62042.03">29556 9766 460 0,'0'0'41'0,"-4"9"-33"15,-3 1-8-15,0-1 0 0,0 1 437 0,0-1 86 16,-4 7 17-16,-3-1 3 0,4-2-383 0,-1 6-76 15,-3-4-15-15,-4 4-3 16,4 0-114-16,4 6-22 0,-1-9-5 0,4-4-1028 0</inkml:trace>
  <inkml:trace contextRef="#ctx0" brushRef="#br0" timeOffset="62362.302">29746 9534 2178 0,'0'0'96'0,"0"0"20"0,0-6-92 0,0 6-24 15,0 0 0-15,-3-4 0 0,-1-2 108 0,-3 3 16 0,-3 3 4 0,2 0 1 16,1 0-72-16,-3 3-14 0,-4 7-3 0,3 5-1 16,1 1-31-16,-1 3-8 0,0 0 0 0,4 9 0 15,-3-9 0-15,6 6-10 0,1 3 1 0,3-3 0 16,3-6-5-16,1-3-1 0,6-4 0 0,1 4 0 16,0-10-15-16,3-3-3 15,0 3-1-15,0-6 0 0,0-6 10 0,4 3 1 0,-4-3 1 0,0-4 0 16,0 1 22-16,-3 3 0 0,-4-4-9 0,3 7 9 15,-3-3 8-15,0-4 4 0,-3 7 2 0,-4 3 0 16,0 0 24-16,3-6 5 0,-3 6 1 0,0 0 0 16,0 0 0-16,0 0 1 0,0 0 0 0,0 0 0 15,0 0-25-15,0 0-4 0,0 0-2 0,11 0 0 16,-1 16-14-16,1-4 0 0,-4-2 0 0,0 5 0 16,0 4-23-16,4 0-7 0,-4 0-2 15,3 6 0-15,-2-6-109 0,6-4-23 0,-4 10-4 0,4-12-559 16,-3 3-112-16</inkml:trace>
  <inkml:trace contextRef="#ctx0" brushRef="#br0" timeOffset="62470.957">30163 9910 576 0,'0'0'51'0,"0"0"-41"16,0 0-10-16,0 0 0 0,0 0 291 0,-8 0 56 15,5 6 11-15,-4-2 2 0,0 5-164 0,0-3-34 16,-4 4-6-16,4-1-2 0,0 1-98 0,0 5-20 16,0-12-4-16,3 7-1 15,1-4-155-15,-1 3-30 0,1 1-6 0</inkml:trace>
  <inkml:trace contextRef="#ctx0" brushRef="#br0" timeOffset="62776.778">30522 9499 2030 0,'0'0'90'0,"0"0"18"0,0 0-86 0,0 0-22 0,0 0 0 0,0 0 0 16,-3 7 114-16,-4-4 18 0,-4-3 4 0,4 6 1 15,-3-3-69-15,-1 3-15 0,0 4-2 0,-3-1-1 16,0 7-29-16,0-3-5 0,7 2-2 0,-4-2 0 15,1 2-14-15,6-5 0 0,1 6 0 0,3-7 0 16,3 0 0-16,1 1 0 0,3-1 0 0,0-3-10 16,7 4 2-16,-3-7 0 0,6 3 0 0,-3 4 0 15,4-7 8-15,0 3-12 0,-1 3 12 0,-3-2-12 16,1-4 12-16,-1 3 0 0,0-3 0 0,-4 7-8 0,1-4 8 16,-4 3 0-16,0 1 0 0,0-1 0 0,-3 1 0 0,-4-1 0 15,0-3 0-15,0 4 8 0,0 5-8 0,-7-2 11 16,3-4-11-16,-3 1 12 0,0 5-12 0,0 1-9 15,-4-3 9-15,1-4-13 16,-1 7-79-16,1-7-16 0,-1 1-4 16,-3-4-971-16</inkml:trace>
  <inkml:trace contextRef="#ctx0" brushRef="#br0" timeOffset="62980.548">30812 9089 2340 0,'10'-10'52'0,"1"4"10"0,-1 6 2 0,1-3 1 0,-4-3-52 0,-7 6-13 0,0 0 0 0,7 6 0 16,0 3 103-16,0-3 17 0,-3 7 4 0,-4 3 1 15,0-4-66-15,0 13-14 0,-4-6-2 0,-3 6-1 16,0 0-106-16,0 4-20 16,0-1-5-16,0-3-1128 0</inkml:trace>
  <inkml:trace contextRef="#ctx0" brushRef="#br0" timeOffset="63512.216">31168 9233 1382 0,'0'0'61'0,"0"0"13"0,0 0-59 0,0 0-15 0,0 0 0 0,0 0 0 16,0 0 227-16,0 0 42 0,3 9 9 0,1-2 2 15,3 2-157-15,-3 7-31 0,6-4-7 0,-3 4-1 16,4 3-39-16,-1 6-8 0,4-6-1 0,-3 9-1 16,3 6-14-16,-3-5-2 0,-4 5-1 0,-4 4 0 15,4-4-6-15,-7 1 0 0,0 2-1 0,-7-2 0 16,4 2 2-16,-8 4 1 0,1-3 0 0,-4-1 0 16,-1 7-14-16,1-9 0 0,-3 9 0 0,3-10-10 15,-4-6-18-15,0 7-4 0,-3-7-1 0,3-3 0 16,1-6-151-16,-1-3-29 0,1-4-7 0</inkml:trace>
  <inkml:trace contextRef="#ctx0" brushRef="#br0" timeOffset="64261.906">31789 9302 2232 0,'-7'-6'99'0,"7"6"20"0,-4-10-95 0,1 7-24 0,3 3 0 0,0 0 0 16,0 0 120-16,0 0 20 0,0 0 4 0,0 0 1 16,0 0-73-16,0 0-16 0,0 0-2 0,0 13-1 15,-4-4-39-15,4 16-14 0,4-6 9 16,-4 12-9-16,0 1 0 0,0 2 0 0,3 4 0 0,1 6 0 16,-4-10-16-16,3 4-1 15,1 6-1-15,3-10 0 0,-4-6-1 0,4 7 0 0,1-10 0 0,-1 3 0 16,3-3 3-16,-3-6 0 0,4 0 0 0,-1-10 0 15,4 7 0-15,1-13 1 0,-1 3 0 0,3-12 0 16,-3-3 7-16,8-1 8 0,-5-2-13 0,4-10 5 16,-3 3 22-16,0-3 5 0,3-3 1 0,0 0 0 15,-7-10 15-15,0 7 3 0,0-6 1 0,-3 2 0 16,0 1-16-16,-1-7-3 0,1 4-1 0,-4-4 0 16,0 4-11-16,0-1-8 0,-4 1 9 0,4 12-9 15,-3-3-16-15,3 6-8 0,-3 3-3 16,-1 4 0-16,1-4-199 0,3 7-40 0,-4 9-8 0</inkml:trace>
  <inkml:trace contextRef="#ctx0" brushRef="#br0" timeOffset="64472.068">32378 9233 1440 0,'0'0'128'0,"0"0"-103"16,0 0-25-16,0 0 0 0,0 0 264 0,0 0 48 0,0 0 10 0,0 0 2 15,-4 9-178-15,-3-2-35 0,4 2-7 0,-1 7-2 16,-3-4-57-16,4 4-11 0,-1 0-2 0,1 5-1 16,-4 5-21-16,0-1-10 0,0 3 10 0,3 0-10 15,-3 7 0-15,0 2 0 0,3-2 0 0,1-1 0 32,-1-6-37-32,4 1-1 0,0-4 0 0,4 3 0 15,3-12-123-15,0 2-25 0,4-2-5 0,3-3-929 0</inkml:trace>
  <inkml:trace contextRef="#ctx0" brushRef="#br0" timeOffset="64772.315">32678 9553 748 0,'0'0'67'0,"-7"0"-54"0,0 6-13 0,-4-6 0 16,1 0 320-16,-1 0 62 0,-3 0 12 0,0 0 2 0,-4 3-235 0,4-3-47 16,-4 0-10-16,4 10-1 0,4-4-52 0,-4-3-11 15,3 6-1-15,4 1-1 0,7 2-16 0,-4-2-3 16,4-7-1-16,-3 6 0 15,-1 1-18-15,4-4 0 0,0-6 0 0,4 9 0 0,3 1 0 0,3-1 10 16,-2-3-10-16,2-2 8 0,-3 5-8 0,7-9 0 16,-3 6-10-16,3 4 10 0,0-10 0 0,-3 9 0 15,3 0 0-15,-4-2 0 0,1-4 0 0,0 6 0 16,-4-2 0-16,3 2 0 0,1-6 8 0,-8 10-8 16,1-10 9-16,-1 6-9 0,-3 1 13 0,0-1-3 15,-3-3-1-15,3 4 0 0,-4-1 1 0,-3 0 0 16,0 1 0-16,-3-4 0 0,-1 4-10 0,0-1 8 15,-3 0-8-15,0-2 8 16,0 2-38-16,-4-6-8 0,-3 3-2 0</inkml:trace>
  <inkml:trace contextRef="#ctx0" brushRef="#br0" timeOffset="65012.334">32886 9161 1382 0,'0'0'61'0,"0"0"13"0,0 0-59 0,0 0-15 0,0 0 0 0,0 0 0 15,0 0 277-15,0 0 53 0,-4 6 10 0,4 3 3 16,-3 1-201-16,3-1-40 0,-7 7-8 0,3-4-2 16,1-2-57-16,-4 6-12 0,3 2-3 0,-6-2 0 0,3 3-34 0,0-3-7 15,-4-4-2-15,7 7 0 16,-6 0-197-16,-1 6-40 0</inkml:trace>
  <inkml:trace contextRef="#ctx0" brushRef="#br0" timeOffset="65259.219">32999 9126 979 0,'10'0'87'0,"-10"0"-70"15,0 0-17-15,0 0 0 0,0 0 270 0,0 0 50 0,4 7 11 0,-1 2 1 16,1 0-145-16,3 1-30 0,0 5-5 0,0-5-2 16,0 9-80-16,4-4-16 0,-4 7-3 0,3 0-1 15,-2 0-22-15,-1 3-4 0,0 0 0 0,-7 4-1 16,3-1-10-16,-6-3-1 0,-1 3-1 0,-3 0 0 16,-4 7-11-16,-3-1 10 0,0 1-10 0,4-13 10 31,-1 9-29-31,0-3-5 0,-3 1-2 0,0-1 0 15,-3 6-198-15,-5-2-40 0</inkml:trace>
  <inkml:trace contextRef="#ctx0" brushRef="#br0" timeOffset="69740.471">31838 10239 403 0,'-7'0'36'15,"-3"10"-36"-15,-5-1 0 0,5-2 0 0,-4 2 244 0,3-6 43 16,1 6 8-16,-1-2 1 0,4 2-164 0,7-9-32 16,-7 6-8-16,7-6 0 0,0 0-45 0,0 0-9 15,0 0-2-15,0 0 0 0,0 0-3 0,10 0-1 16,5 0 0-16,6-6 0 0,0 6 3 0,4 0 0 15,-1 0 0-15,5 0 0 16,6 0-8-16,-3-3-2 0,3 3 0 0,0 0 0 0,4 0-11 0,0 0-2 16,0 0-1-16,-1-6 0 0,5 6-11 0,-5 0 10 15,8-7-10-15,-3 4 10 0,-8 3-10 0,-3-6 8 16,-4 6-8-16,0-3 8 0,-10-3-8 0,-1 6 0 16,-10-3 0-16,-7 3-11 15,0 0-42-15,0 0-9 0,-7-7-2 0,0 4 0 16,-3-3-226-16,-1 6-46 0</inkml:trace>
  <inkml:trace contextRef="#ctx0" brushRef="#br0" timeOffset="70943.847">31718 10365 1155 0,'-10'9'51'0,"10"-9"11"0,-4 10-50 0,4-10-12 0,0 9 0 0,0-9 0 16,4 6 98-16,3-2 17 0,0 2 3 0,3 0 1 15,8-3-34-15,3-3-6 0,7 0-2 0,8 0 0 16,2 0-8-16,8 0-1 0,4-9-1 0,3 9 0 15,0-10-22-15,-4 4-4 0,7 3-1 0,-3-3 0 16,4-4-16-16,-1 7-3 0,-10-3-1 0,0-4 0 16,-7 10-7-16,0-6-1 0,-4 3-1 0,-7 3 0 15,-3-6-3-15,-8 6-8 0,-3-3 12 0,-3-4-4 16,-11 7-8-16,0 0 0 0,0 0 0 0,-3 0 8 16,-8 0-47-16,-7 0-9 15,-6 0-3-15,-1 0 0 0,0 0-21 0,-7 7-4 0,-3-4 0 0,-4-3-1 16,1 0 28-16,-8 6 5 0,0-6 2 15,-4 9 0-15,1-9 26 0,-4 7 6 0,0-4 1 0,4 6 0 0,3-9 24 0,7 7 5 16,4-4 0-16,7-3 1 0,3 6 28 0,7-6 6 16,8 3 1-16,3-3 0 0,7 0-39 0,0 0-7 15,0 0-2-15,14 0 0 0,3 6-8 0,8-6 12 16,3 0-12-16,8 0 12 0,6 0 12 0,0 0 2 16,4-6 1-16,0 3 0 0,0-3 0 0,3 3 0 15,4-4 0-15,-3-2 0 16,-1 6-6-16,-3-10-1 0,-4 10 0 0,4-3 0 0,-7-4-10 0,-4 7-2 15,-3-3-8-15,-7 6 12 0,-8-9-12 0,-3 9 0 16,-3-4 0-16,-11 4 0 16,0 0-34-16,-4-6-10 0,-6-3-1 0,-1 2-1 15,-6 4-29-15,-8-3-5 0,-7 6-2 0,0 0 0 16,-3 0 38-16,-7 0 7 0,-4 0 1 0,0 0 1 0,-3 0 24 0,-4 0 11 0,-4 0-10 0,-3 6 10 16,-7-6 0-16,0 3-9 0,-3 4 9 0,10-1 0 15,10-3 27-15,5 7 10 0,9-4 3 0,4-3 0 16,8 6 4-16,6-2 0 0,4-4 1 0,7 3 0 15,7-6-26-15,7 9-6 0,7 1-1 0,4-4 0 16,6-3-4-16,12 4-8 0,6-7 11 0,7 3-11 16,8-3 32-16,-1-3 0 0,4-4 0 0,0 7 0 15,-3-3 1-15,-1-3 0 0,8-4 0 0,-8 10 0 16,-6-9-10-16,-5 3-3 16,1 6 0-16,-7-10 0 0,-4 10-10 0,-6-3-2 0,-8 3-8 0,-4-6 12 15,1 6-1-15,-7-3-1 0,-4-3 0 0,-7 6 0 0,0 0-10 16,-7 0 0-16,-8 0 0 0,-2 0 0 15,-4 0-15-15,-8 0-5 0,1 6 0 0,-4-3-1 0,-6-3 7 0,-8 0 2 16,3 6 0-16,-2-6 0 16,-1 3 12-16,-11 4-12 0,-3-4 12 0,-3-3-12 0,-4 0-2 0,3 6 0 15,4-6 0-15,11 0 0 0,3 3 14 0,11 3-12 16,7-6 12-16,6 7-12 0,8-7 12 0,7 3 0 16,7-3 0-16,0 0 0 0,7 0 0 0,11 6 0 15,7-6 0-15,10 0 0 0,7 0 0 0,8 0 0 16,-1-6 0-16,11 6 0 0,-4 0 0 0,4-3 0 15,0-4 0-15,0 1 0 0,4 3 8 0,-1 3 4 16,-3-6 0-16,-3 3 1 0,-1-4-5 0,-10 7 0 0,-7-3-8 16,-4 3 12-16,-3-6-3 0,-11 6-1 0,0-3 0 15,-10-3 0-15,-1 6-8 0,-3-4 0 0,-7-2-12 0,0 6 12 32,-10 0-37-32,-4-9 0 0,-4 9 0 0,-3-7 0 15,-7 4-15-15,-4 3-4 0,-10-6 0 0,-1 6 0 16,1 0 19-16,-4-3 3 0,-3 3 1 0,-4 0 0 0,3 0 20 0,-6 0 4 0,0 0 1 0,-1 0 0 15,1 0 8-15,6-6 0 0,8 6 8 0,10-3-8 16,4-4 34-16,10 7 2 0,8 0 1 0,6 0 0 16,4 0-28-16,4-3-9 0,10-3 0 0,4 6 0 15,10-3 15-15,7-4-4 0,4 7-1 0,3-6 0 16,8 3 23-16,2-3 5 0,5-4 1 0,3 10 0 16,0-9-11-16,0 9-1 15,-4-3-1-15,4 3 0 0,-7-6-5 0,0 6-1 0,-11 0 0 0,-6 0 0 16,-1 0-10-16,-10 0-2 0,-1 6-8 0,-10-6 12 0,1 3-12 15,-8-3 9-15,-7 0-9 0,0 0 8 16,0 0-27-16,-4 6-5 0,-6-3-2 0,-5 4 0 16,-2-4-18-16,-4-3-4 0,-1 0-1 0,-9 0 0 15,-1 0 3-15,-7 6 1 0,-3-6 0 16,-8 0 0-16,5 9 19 0,-5-9 4 0,-3 10 1 0,4-4 0 0,3-3 33 0,7 4 8 16,7-7 0-16,4 3 1 15,11-3 27-15,2 0 6 0,5 0 1 0,10 0 0 0,0 0-23 0,7 6-4 16,7-6 0-16,11 0-1 0,6 0-15 0,8-6-2 15,7 3-1-15,4-4 0 16,6 4 13-16,4-6 2 0,3 2 1 0,-3-2 0 0,-3 0-11 0,-4-1-2 16,0 1-1-16,-18 3 0 0,-3 2-21 0,-1-2-4 0,5-3-1 15</inkml:trace>
  <inkml:trace contextRef="#ctx0" brushRef="#br0" timeOffset="73481.169">32244 9553 288 0,'0'0'25'0,"0"0"-25"16,0 0 0-16,0 0 0 0,0 0 111 0,0 0 17 15,0 0 3-15,0 0 1 0,0 0-20 0,0 0-4 16,0 0-1-16,0 0 0 0,0 0-31 0,0 0-5 16,0 0-2-16,0 0 0 0,0 0-21 0,0 0-5 0,0 0-1 0,0 0 0 15,0 0-26-15,0 0-6 16,0 0-1-16,0 0 0 0,0 0-9 0,0 0 0 0,0 0 0 0,7 9 0 15,-7-9 0-15,0 0 12 0,0 0-12 0,0 0 12 16,7 10 12-16,-7-10 2 0,0 0 1 0,0 0 0 16,0 0 14-16,0 0 3 0,0 0 1 0,0 0 0 15,-4 6-17-15,4-6-4 16,0 0-1-16,0 9 0 0,0-9-23 0,-3 10 8 0,3-1-8 0,0-9 0 16,0 9 0-16,-4 1 0 0,4-1 0 0,0 1 0 15,0-4 0-15,-3 3 0 0,3 1 0 0,-4-1 0 16,1 7 17-16,3-13 6 0,-4 6 1 0,4-2 0 15,-3 2 10-15,3 0 2 0,0 1 1 0,-4-4 0 16,1 4-20-16,3-10-4 0,0 3-1 0,0 6 0 16,0-9-12-16,3 6 0 0,-3-6 0 0,7 10 0 15,0-1 0-15,-3-3 0 0,6-2-12 0,-6 5 12 0,3-3-21 16,0-3 2-16,-7-3 1 0,7 7 0 16,0 2-12-16,0 0-2 0,-7-9-1 15,7 7-877-15</inkml:trace>
  <inkml:trace contextRef="#ctx0" brushRef="#br0" timeOffset="86706.708">20327 11685 1101 0,'0'0'48'0,"0"0"12"0,0 0-48 0,0 0-12 0,0 0 0 0,0 0 0 16,0 0 129-16,0 0 24 0,-3 9 5 0,3 1 1 15,3-1-66-15,-3 7-13 0,4 3-2 0,-4 9-1 16,-4-3-17-16,4 10-4 0,-3 12-1 0,-1-3 0 16,0 9-23-16,-3 0-4 0,4 0 0 0,-8 1-1 15,4-1 1-15,0-6 1 0,-3 3 0 0,-1-12 0 16,8 0 0-16,-5-7 0 0,5-9 0 0,-1 3 0 16,4-6-11-16,-3 0-2 0,3-10-1 15,0 4 0-15,0-4-5 0,0-6-1 0,0-3 0 0,0 0 0 16,0 0 17-16,3-3 3 0,-3-13 1 0,4 7 0 15,3-7-30-15,0-3 0 0,0 1 0 0,4-1 0 0,-1 3 0 0,1-3 0 16,3 4 0-16,0 2-10 16,4-3 10-16,-1 7-13 0,1-1 5 0,0 4 8 0,-1 3-10 0,1 3 10 15,0 0 0-15,-1 0-9 0,-3 3 19 0,4 3 4 16,-4 4 1-16,-3-1 0 0,-1 1-24 0,1-1-5 16,-4 7-1-16,0-1 0 0,-4-2 15 0,-3 3 0 15,-3-4 12-15,3 4-12 0,-7 3 14 0,0-10-4 16,-4 7-1-16,1 3 0 0,-4-4 2 0,-1-2 0 15,-2 3 0-15,-1-1 0 0,-3-2-11 0,3-4-16 16,-6 1 4-16,2 5 1 0,-2-8 11 0,3-4 0 16,-4 3 0-16,4-3 0 0,-4-3 0 0,0 0 9 15,4-9-1-15,4 6-8 16,2-10-157-16,1 4-39 0,4-1-7 0</inkml:trace>
  <inkml:trace contextRef="#ctx0" brushRef="#br0" timeOffset="86987.709">20680 12391 1497 0,'14'0'32'0,"-7"9"8"0,4-9 0 0,3 9 4 0,3-9-36 0,1 0-8 0,-4 0 0 0,4-3 0 16,-4-3 98-16,3-3 18 0,-2 5 3 0,2-8 1 16,-6 9-61-16,-4-3-12 0,0-4-3 0,0 1 0 0,0-1 4 0,-7 1 0 15,0 9 0-15,0-3 0 0,0 3 8 0,0-7 3 16,-3-2 0-16,-5 3 0 0,5 3-11 0,-8-4-3 15,1 4 0-15,3-3 0 0,-7 6-33 0,3 0-12 16,-3 0 9-16,0 6-9 0,0-3 40 0,3 4 4 16,1 2 0-16,-1 0 0 0,-3 1-36 0,3 6-8 15,4-4 0-15,0 4 0 0,0 3-15 0,4-1-1 16,3 1-1-16,0-3 0 16,7 3-102-16,3-4-20 0,1-5-4 0,3-1-583 15,4 1-117-15</inkml:trace>
  <inkml:trace contextRef="#ctx0" brushRef="#br0" timeOffset="87252.885">21026 12356 864 0,'0'0'76'0,"0"0"-60"15,-4 6-16-15,-3-2 0 0,3 2 223 0,-3 3 41 0,4-3 9 0,-1-2 2 16,-3 5-121-16,0-9-24 16,4 9-5-16,-1 1-1 0,1-4-72 0,3-6-16 0,0 0-2 0,3 3-1 15,-3-3-33-15,7 7 0 0,4 2 0 0,3-9 0 16,0 6 0-16,4-6 0 0,-1 3 0 0,-3-3 0 15,4 0 0-15,0 7 0 0,-4-4 0 0,0-3 0 16,-3 0 19-16,-1 9-3 0,-3-3-1 0,0-2 0 16,0 2-15-16,0 3 11 0,-7 1-11 0,-3-1 10 15,3 0 2-15,-7 1 0 0,0-4 0 0,0 4 0 16,-4 8 0-16,0-8 0 0,1-1 0 0,-1 1 0 16,1-4-12-16,-1 3 10 15,-3 1-10-15,0-4 10 0,3-6-102 0,1-6-21 0,-1 6-4 16,1-16-1-1,6 3-158-15,-3-12-31 0,3-19-6 0,8 1-2 0</inkml:trace>
  <inkml:trace contextRef="#ctx0" brushRef="#br0" timeOffset="87434.451">21361 12052 1731 0,'0'0'38'0,"0"0"8"0,10 6 2 0,-3 4 0 0,4-7-38 0,-4 12-10 16,-3 4 0-16,3 0 0 0,-4-3 104 0,1 12 18 15,-1-3 4-15,-3 3 1 0,0 7-51 0,0-7-9 16,0 6-3-16,0-5 0 0,0-4-24 0,0 0-4 15,4-6-2-15,-1 0 0 0,-3-1-34 0,7-8-16 16,-3-1 2-16,6-9 0 16,-10 0-208-16,0 0-42 0</inkml:trace>
  <inkml:trace contextRef="#ctx0" brushRef="#br0" timeOffset="87552.694">21308 12397 691 0,'-46'3'61'0,"28"-3"-49"0,4 0-12 0,-3 0 0 0,-1 0 280 0,4 0 52 0,3 0 12 0,1 0 1 16,6 0-184-16,4 0-37 0,0 0-7 0,0 0-1 15,7-9-77-15,4 9-15 0,-1-10-4 0,11 10 0 16,4-9-20-16,0 3-13 0,7-4 1 0,-1 7 1 16,-2-6-6-16,-1-1-2 0,7 4 0 0,-7-4 0 15,-3 1-183-15,3 3-37 0</inkml:trace>
  <inkml:trace contextRef="#ctx0" brushRef="#br0" timeOffset="88822.4409">21713 12250 2419 0,'-7'6'53'0,"7"-6"11"0,7 0 3 0,-3 9 1 0,-8 1-55 0,1 5-13 16,-1-2 0-16,4 2 0 0,7 4 60 0,-7 0 8 15,-7-3 3-15,4 12 0 0,13-9-63 0,-6 6-8 16,-4 0-9-16,0-6 9 0,4 0 0 0,-1-1 0 16,8-2 9-16,-8-6-1 0,-6-1-20 0,10 0-3 15,7 1-1-15,-4-4 0 0,-3-6-1 0,1-6-1 16,6-4 0-16,0 1 0 0,3-10 18 0,-3 3-8 15,-6-2 8-15,2-1 0 0,8 0 0 0,-11 3 0 16,-7-2 0-16,3 2 9 0,1 3-9 0,-4-2 12 16,-4-1-12-16,1 7 12 0,-1-4-12 0,4 4 10 15,4-7-10-15,-4 13 10 0,-7-4-10 0,7 7-11 16,7-6 3-16,-4 3 0 16,-3 3-40-16,0 0-7 0,11 9-1 0,3-2-1 15,4 2-139-15,-4 1-27 0,-4-1-5 0,8 0-2 16,3 1 102-16,0-1 20 0,-3-3 4 0,7-2 0 15,-1 2-4-15,1-3-2 0,-4-3 0 0,-7 0 0 0,-14 0 119 0,14 0 24 0,8-3 5 0,-12 3 1 16,-10 0 142-16,0 0 29 0,0 0 6 0,0 0 0 16,0 0-20-16,-7-6-4 0,-3 6 0 0,3 0-1 15,-1 0-93-15,1 0-18 0,-10 0-4 0,3 0-1 16,7 6-35-16,-8-3-8 0,1 6 0 0,4 1-1 16,-4-1-31-16,7 4-10 0,0-1 0 0,0 4 0 31,-4-3-20-31,0 9-4 0,11-10-1 0,0 7 0 0,-3-3 0 0,6-1 0 15,4-12 0-15,4 7 0 0,-4-4 6 0,4-6 1 16,-4 0 0-16,0-6 0 0,7-4-19 0,0 7-3 0,-7-3-1 16,11-3 0-16,-1 2 51 0,-3 4 0 0,-3 3 0 0,-11 0 0 15,7-6 0-15,4 6 0 0,-1 0-8 0,-3 6 8 0,-3 4 0 0,-1-1 0 16,11 7 0-16,-7-4 0 0,-7 4 8 0,4-7 4 16,3 7 2-16,0-7 0 0,7 4-1 0,-3-4 0 15,-4-2 0-15,0 2 0 0,11-9-13 0,-8 0-8 16,-6-3 8-16,6-13-13 15,8 0-49-15,0-12-10 0,-4 3-1 0,0-3-1 16,-4-7-5-16,1-2-1 0,7-1 0 0,-4-3 0 16,-11 4 40-16,1-7 7 0,3 0 1 0,0-3 1 0,-7-3 62 0,3 3 12 15,-6 9 2-15,3 4 1 0,7-1 64 0,-7 10 13 16,-7 6 2-16,7 0 1 0,7 10-62 0,-7 0-12 16,0 2-2-16,0 7-1 0,0 0-37 0,-4 16-12 15,1-7 0-15,-1 20 0 0,-3-4 0 0,4 3 0 16,3 6 0-16,0 4 0 0,-4 6 0 0,1 0 0 15,3-6 0-15,3 12 0 0,-3-6 0 0,4-7 0 0,-8 7-8 16,4-6 8-16,11-10 0 0,-8-3 0 0,-3-6 0 16,4 3 0-1,3-10-133-15,3 4-24 0,-6-7-5 0,3-5-1 16,-3 2 65-16,6-6 13 0,4 0 2 0,0-6 1 0,-3-4 25 16,-4 1 5-16,0-1 0 0,0 1 1 0,-3-7 87 0,-1 7 18 0,4 6 3 0,-3-7 1 15,6-5 32-15,-3 5 6 0,-7 1 2 0,7 3 0 16,4-4-22-16,-4 1-4 0,-7-1 0 0,4 1-1 15,3 0-36-15,0-1-7 0,-4 4-2 0,1-4 0 16,-4 1-26-16,0 6-11 0,7-3 1 0,-7 6 0 16,0 0 27-16,0 0 6 0,7-10 1 0,-7 10 0 0,0 0-5 0,0 0-1 15,3 10 0-15,5-1 0 0,2 0 4 0,-6 7 1 16,-4 3 0-16,3-3 0 16,8 2-13-16,-4-5-2 0,-11 9-8 0,1-3 12 0,-4-7-12 0,7 4-10 15,7 3 2-15,3-10 0 16,-3-3 8-16,0-2 0 0,8-4 0 0,-5 0 0 0,-10 0-12 0,7-4-1 15,7-2 0-15,0-3 0 0,1-4 0 0,-5-2 0 16,4-1 0-16,0 3 0 16,4-5-11-16,-4 2-1 0,-10 0-1 0,3-3 0 15,3 7-6-15,-3-4-2 0,-7 0 0 0,0 4 0 0,4-4 22 0,-4 7 12 16,3 3-12-16,-3 6 12 0,-7 0 0 0,7 0 0 16,0 0 0-16,0 0 0 0,0 0 15 0,0 0 9 15,0 0 3-15,11 6 0 0,-1-3 5 0,-2 9 2 0,-1-2 0 16,0-1 0-16,3-6-11 0,4 7-3 15,-7-10 0-15,4 6 0 0,3-6-10 0,-3 0-2 0,3 0-8 0,-4-6 12 16,1 6-22-16,3-3-5 0,-3-7-1 0,3 4 0 31,-4-3-8-31,4-1-1 0,-3 4-1 0,0-3 0 0,-4 5 18 0,0-5 8 0,0 3-8 16,-4-4 8-16,-3 10 0 0,0-9 11 0,-3 6-1 0,-1-4 0 16,1-2 38-16,-4 3 8 15,0 3 2-15,-4-4 0 0,4 4-10 0,-4 3-1 0,1 0-1 0,-1 0 0 16,1 0 1-16,-1 3 0 0,0 4 0 0,1-4 0 15,-1 6-19-15,4 4-4 0,0-4-1 0,4 4 0 16,3-4-11-16,-4 7-1 0,1 3-1 0,-1 6 0 16,8-6-2-16,-1 9-8 0,1-3 12 0,3 0-4 0,3-3-8 15,1 3 0-15,-1 3 0 0,1-12 0 16,0 3-188-16,3-4-37 0</inkml:trace>
  <inkml:trace contextRef="#ctx0" brushRef="#br0" timeOffset="89627.707">23770 12218 1904 0,'-10'0'84'0,"3"3"18"0,3-6-82 0,-3 3-20 0,7 0 0 0,0 0 0 16,0 0 135-16,0 0 22 0,0 0 5 0,0 0 1 15,11-6-95-15,3 12-20 0,3-3-3 0,4-3-1 0,1-3-25 0,6 3-6 16,7 3-1-16,4-3 0 0,3-3-12 0,1 3 0 16,2 0 8-16,-2 0-8 0,-1 0-8 0,0-6-5 15,4 6-1-15,0-6 0 0,-7 6 14 0,0 0-11 16,3-4 11-16,-3 4-10 15,-4 0-155-15,-3 0-31 0</inkml:trace>
  <inkml:trace contextRef="#ctx0" brushRef="#br0" timeOffset="89943.655">24373 11864 2649 0,'0'0'58'0,"-7"6"12"0,-3-6 2 0,-4 3 4 0,-4 3-61 0,-3 4-15 0,0-1 0 0,-4 1 0 16,0-1 0-16,-3 10 0 0,3-10 0 0,-6 10 0 16,2-3 30-16,-2 3 3 0,-1-4 1 0,-3 4 0 15,3 0-13-15,4-3-2 0,3-4-1 0,4 4 0 16,-4-7-5-16,4 1-1 0,0-1 0 0,7 0 0 16,-4-2-12-16,4-7 0 0,0 9 0 0,3-3 0 15,-3-2 54-15,4 5 8 0,2-3 2 0,1 4 0 16,0-7-52-16,0 6-12 0,0-3 0 0,4 4 0 15,3-1 9-15,3 1-1 0,-3-4 0 0,4 7 0 16,3-7-8-16,3 9-11 0,5-2 3 0,2-4 0 16,4 1 8-16,4 5 0 0,0-5 0 0,6 6 0 15,8-7-16-15,4 0-2 0,-1 1 0 0,4-7 0 16,0 9-222-16,3-8-45 0</inkml:trace>
  <inkml:trace contextRef="#ctx0" brushRef="#br0" timeOffset="91128.365">25125 12149 1440 0,'0'0'128'0,"0"0"-103"15,-4-6-25-15,4 6 0 0,0 0 223 0,0 0 39 16,0 0 8-16,0 0 2 0,0 0-180 0,0 6-36 16,0 10-8-16,0 3 0 0,-3-7-36 0,3 13-12 15,-4 0 0-15,1 4 9 0,-1-4 4 0,1 3 1 16,-1-3 0-16,1 3 0 16,-1 0-37-16,1-2-7 0,-1-8-2 0,1-2 0 0,-5 3 32 0,8-10 0 15,0 1 0-15,0-10 0 0,0 0 0 0,0 0 0 16,0 0 0-16,4-10 0 0,0 1 0 0,-1-7 0 15,4-3 13-15,0 1-4 0,0-8-1 0,4-2-8 16,-4 3 12-16,0-3-4 0,0 0-8 0,4-1 0 16,-4-2 0-16,3 12 8 0,-3 0-8 0,4 4 8 0,-1 5-8 15,1 7 8-15,0-3-8 0,-1 3 0 0,-3 3 0 16,0 3 0 0,0 6-36-16,0 1 1 0,0 5 0 0,-3 1 0 15,-1 3-39-15,1 0-8 0,-4 0-2 0,4-1 0 16,-4 1 16-16,3 3 4 0,-6-9 0 0,3 6 0 0,-4-4 52 0,4 4 12 0,-4-3 0 0,1-7 0 15,3 1 45-15,0-10 7 0,0 0 0 0,0 0 1 16,0 0-1-16,0 0 0 0,0 0 0 0,0-10 0 16,3 1-20-16,1-7-5 0,-4-3-1 0,4-6 0 15,-1 6 1-15,4-6 0 0,0 3 0 0,0-3 0 16,4 0-10-16,-4 6-1 0,3 0-1 0,1 10 0 0,0-7-15 16,-1 13 11-16,1-3-11 0,3 6 10 15,0 0-10-15,-3 6 0 0,3 4 0 0,-4-1 0 16,-3 0-49-16,4 7-12 0,-4 3-3 0,4 0 0 15,-4 0-140-15,0-1-28 0,0 7-5 0,3-6-2 16,1 0 101-16,3-3 20 0,4-1 4 0,3-2 1 16,0-4-24-16,4-2-5 0,-1-7-1 0,5-7 0 0,-1 4 106 0,-3-3 21 15,3-13 4-15,-4 4 0 0,1 2 140 0,-4-6 27 16,-7-6 5-16,1 9 2 0,-5-2-10 0,-3 2-1 16,-3 3-1-16,-8-2 0 0,-3-4-2 0,0 3-1 15,-4 7 0-15,1-1 0 0,-1 1-15 0,-3 0-4 16,0 5 0-16,3-2 0 0,-6 6-77 0,3 0-16 15,0 6-3-15,3 4-1 0,0 2-22 0,-3-2-9 16,4 5 8-16,-1 4-8 16,1 0-23-16,3 6-9 0,-1-6-3 0,5 0 0 0,-4-4 48 0,7 4 10 15,7-9 1-15,-4-1 1 0,5 1-40 0,2-4-8 0,1-6-1 16,3 0-1-16,0-6 25 0,0 2 0 16,4-5 0-16,-4 3-8 0,3-7-9 0,-2-3-2 0,-5 1 0 0,4 2 0 31,-3 4-20-31,-4-7-4 0,0 7-1 0,-4 3 0 0,1-4 63 0,0 1 12 0,-4-1 2 0,0 10 1 15,0 0-3-15,0 0-1 0,0 0 0 0,0 0 0 16,0 0 1-16,0 0 0 0,7 7 0 0,-4 2 0 16,4-6-14-16,0 13-2 0,0-7-1 0,0 7 0 15,0-4-6-15,0 7-8 0,4-3 11 0,-4 3-11 16,4-4 0-16,-1-2 0 0,-3 3 0 0,4-1 0 16,-1-2-57-16,5-4-6 0,-1-2-1 0,0 2 0 15,-7 0-185-15,0-9-38 0</inkml:trace>
  <inkml:trace contextRef="#ctx0" brushRef="#br0" timeOffset="91286.664">26042 12149 288 0,'-3'-9'25'0,"-1"2"-25"15,4-2 0-15,-4 6 0 0,4-3 413 0,0 6 78 16,0 0 15-16,0 0 3 0,0 0-337 0,8 6-67 16,2-3-13-16,1 6-4 0,3-2-48 0,0 8-9 15,0-2-3-15,0 6 0 0,4-4-16 0,-1 4-3 16,-6 0-1-16,3 0 0 0,-3 3-8 0,-1-3 0 15,4-7 0-15,-3 4 0 16,-4 3-126-16,4-10-21 0,-1 1-4 0,1-4-836 0</inkml:trace>
  <inkml:trace contextRef="#ctx0" brushRef="#br0" timeOffset="91403.901">26356 12140 1555 0,'-21'0'138'0,"14"0"-110"0,-7 3-28 0,0 3 0 15,-4-6 258-15,0 10 46 0,-3-1 10 0,0 0 2 16,-4 1-174-16,4 5-34 0,-4 1-8 0,1 3 0 15,3 0-71-15,-4 6-13 0,0-3-4 0,-3 3 0 16,0 3-108-16,0-3-21 0,3 3-5 0</inkml:trace>
  <inkml:trace contextRef="#ctx0" brushRef="#br0" timeOffset="92022.157">27044 11638 1670 0,'0'0'148'0,"0"0"-118"15,-7 3-30-15,-4 7 0 0,-3-1 172 0,4 7 29 16,-8 2 6-16,4 8 1 16,0-4-93-16,0 12-19 0,-4 0-3 0,4 10-1 0,3 0-64 0,1 0-12 15,3 3-4-15,0 7 0 0,3-1-12 0,1-9 0 16,3 3 0-16,3-3 0 0,4-10-13 0,4-6-9 15,-1-3-2-15,4-6-790 16,8 0-158-16</inkml:trace>
  <inkml:trace contextRef="#ctx0" brushRef="#br0" timeOffset="93094.124">27249 11284 1868 0,'0'0'83'0,"0"0"17"0,0 0-80 0,0 0-20 16,0 0 0-16,3 9 0 0,1 0 117 0,-1 1 20 15,-3 9 4-15,0 3 1 0,0 0-67 0,0 12-14 16,-3 1-2-16,-4 18-1 0,-4 0-23 0,4 1-5 15,0-1-1-15,-4 3 0 0,4-2-13 0,0-1-2 16,-3-3-1-16,6-3 0 0,-3-3-13 0,0 3 9 16,0-12-9-16,3 2 8 0,-3-5-8 0,7-11 0 15,-3 5 9-15,3-8-9 0,0-8 0 0,0-1 9 16,0-3-9-16,0 4 0 0,0-10 11 0,0 0-11 16,0 0 10-16,3-10-10 0,1 1 22 0,6 0-2 0,8-7 0 0,-4-3 0 15,-14 0 0-15,0 4-1 16,11-4 0-16,-1 3 0 0,1 4-19 0,10-4 0 0,-3 3 0 0,3 1 0 15,0 9-11-15,-3-4 11 0,3 7-12 0,-3 0 12 16,-4 0-15-16,0 0 4 0,0 7 1 0,-4 2 0 16,-3-3-5-16,1 7-1 0,-5-4 0 0,-3 1 0 15,0 5 16-15,-3 4 0 0,-1-3 0 0,-3 3 0 16,-4 0 0-16,-3 6 0 0,0-7 0 0,-3 17-12 16,-5-16 4-16,1 9 8 0,0-9-13 0,0 3 5 15,0-3-5-15,0-7-1 0,3-6 0 0,4-2 0 16,3 2-16-16,1-6-3 0,-1-6-1 0,7-4 0 15,4 7-35-15,4-6-7 0,7-7-2 16,3-3 0-16,3 3 8 16,1-2 2-16,3-1 0 0,7 3 0 0,-3-3 12 0,0 0 2 0,-1 1 1 15,1 2 0-15,0 3 42 0,0-2 11 0,-4-1 0 0,0 4 0 16,4-4 59-16,-4 6 13 0,-4-5 4 0,1 5 0 0,3-2-15 0,-7-4-2 16,-3 7-1-16,-1-1 0 0,-2 1-21 0,-1 3-4 15,0-4-1-15,-4 1 0 0,-3 3 13 0,0 2 3 16,-3-2 0-16,-1 3 0 0,-3-3 12 0,0 6 2 15,0-3 1-15,-4 3 0 0,1 0-51 0,-4 0-12 16,0 3 0-16,-1 6 0 0,1 1 34 0,0 5 4 16,0-5 1-16,4 8 0 0,-1 4-39 0,4-3 0 15,0 0 0-15,0 0 0 16,7 0-26-16,0-1-10 0,7-2-1 0,0 0-1 16,3-7-93-16,8-6-18 0,7 4-4 0,-1-14-1 15,1 4-65-15,3-3-13 0,4-7-2 0,3-2-1 16,-3 8 90-16,-4-5 17 0,1-4 4 0,-5 1 1 15,-3 5 71-15,-3 1 13 0,0-1 3 0,-4 1 1 0,-14 9 129 0,0 0 26 0,0 0 4 16,0 0 2-16,0 0 34 0,0 6 8 0,-4-3 0 0,-3 4 1 16,0 2-48-16,-3 0-9 15,-1 1-3-15,0 6 0 0,-3-7-33 0,4-6-8 0,-1 6 0 0,4 1-1 16,4 2-37-16,-1-8-7 0,4 5-2 0,4-9 0 16,-4 9-21-16,7-2 0 0,-7-7 0 0,14 3-12 15,-4-3 12-15,4 6-12 0,1-6 12 0,-15 0-12 16,14 3 12-16,0 3 0 0,0-2 0 0,0 2 0 15,0 3 0-15,-3-9 0 0,-1 10 0 0,-3-1 0 16,4-3 0-16,-4 4 0 0,-3-1 0 0,-1 1 0 0,1-1 0 16,-4 7 0-16,0-7 0 0,-4 0 0 0,1 1-10 0,-1 6 0 15,-3-4 0-15,0-2 0 16,0 5-24-16,0-5-5 0,0-1-1 0,-4-3 0 16,4-3-139-16,0 4-28 0,-4-4-5 0,4-6-668 15</inkml:trace>
  <inkml:trace contextRef="#ctx0" brushRef="#br0" timeOffset="93290.689">28088 11810 1728 0,'0'0'76'0,"7"-3"16"0,0-3-73 0,-7 6-19 15,0 0 0-15,0 0 0 0,7 9 132 0,-3 1 24 16,3-1 4-16,-4 7 0 0,-3 3-88 0,0 6-19 0,0-6-3 0,0 9-1 16,-3-3-29-16,3 3-7 0,3 7-1 15,-3-7 0-15,4 0-12 0,-4 7 0 0,4-10 8 0,-1 3-8 16,1-9-11-16,6 0-5 0,-3-4 0 0,0 1-1 31,-7-13-46-31,4 7-9 0,-1-4-1 0,-3-6-1 0,0 0-208 16,0 0-42-16,4-25-8 0,-11 12-1 0</inkml:trace>
  <inkml:trace contextRef="#ctx0" brushRef="#br0" timeOffset="93426.635">28053 12155 345 0,'-14'-6'31'16,"0"0"-31"-16,-4 3 0 0,0 3 0 16,1-7 314-16,-1-2 57 0,4 6 11 0,3-3 2 15,1 6-205-15,3-10-42 0,7 10-8 0,0 0-1 16,0-3-41-16,3-3-8 0,1-4-2 0,3 1 0 0,7 3-77 0,0-4 0 15,7 1-16-15,0 0 3 0,8-1 13 0,-1 1 0 16,0 2 0-16,4 7 0 16,0-3-24-16,3-3-1 0,0 6-1 0,-3 0-675 15,-4 0-135-15</inkml:trace>
  <inkml:trace contextRef="#ctx0" brushRef="#br0" timeOffset="94625.033">28494 11964 1670 0,'-18'6'74'0,"18"-6"15"0,0 0-71 0,-3 4-18 15,-8 2 0-15,8 3 0 0,-4-2 212 0,-1 2 38 16,5 3 8-16,-1 4 2 0,1 3-183 0,3 0-36 16,-4 6-7-16,4 3-2 0,-3-3-23 0,3 3-9 0,3 1 0 0,1 2 9 15,-4-12-9-15,3 6 0 0,4-13 0 0,-3 4 0 16,3-7 0-16,0 1 0 0,4-1 0 0,-4-9 8 15,3 0-8-15,1-3 0 0,0-3 0 0,-4-10 0 16,3 4-18-16,4-7-6 0,-3-6 0 16,3 6-1-16,-3-6 43 0,-1 6 9 0,4 0 1 0,0 0 1 31,-3-3-46-31,0 4-10 0,-1-1-1 0,1 9-1 0,-1-5 29 0,-3 5 0 0,0 1 0 0,0 0 0 16,4 5-13-16,0-2 3 0,-11 6 1 0,7 0 0 15,-7 0 1-15,0 0 0 0,0 0 0 0,0 0 0 16,0 0 19-16,0 0 4 0,0 0 1 0,0 10 0 15,0-1 16-15,0 0 4 0,-7 7 1 0,0-3 0 16,-1 2-21-16,1 4-4 0,-3 0 0 0,3 6-1 16,3-6 5-16,1 0 0 0,3 3 1 0,-4-10 0 0,4 4-17 0,4-1 0 15,-4-5 0-15,7-1 0 16,0-6-34-16,0 4-10 0,-7-7-3 0,10 0 0 16,1-7 5-16,0-2 1 0,-1 0 0 0,1-1 0 15,-1 1 25-15,-3 3 4 0,-3 2 2 0,-4 4 0 0,11-6 10 0,-11 6 0 16,0 0 0-16,7 0 0 0,0 10 0 0,0-4 0 15,-4 3 0-15,1 1 0 0,-1-1 0 16,1 0 0-16,-1 1 0 0,1-1 0 0,3 4 0 0,0-10 9 16,0 6-9-16,0-9 0 0,4 0 30 0,3 0-1 15,-4-9 0-15,5-1 0 16,-1-5-74-16,3-4-15 0,1 0-4 0,0-6 0 0,-1-3 50 0,1-7 14 16,-1 7 0-16,1-6 0 0,0 5-12 0,-4-5 12 15,-4 6-12-15,5-7 12 0,-1-2 12 0,-4-4 11 16,-3 3 1-16,0 1 1 0,0-7 25 0,-7 9 5 15,4 1 1-15,-4 5 0 0,0 4-4 0,0 7-1 0,3-1 0 16,-3 9 0-16,0 4-26 0,0 6-5 0,0 0 0 0,0 0-1 16,0 6-9-16,0 10-2 0,-3 3 0 0,3 3 0 15,0 9-8-15,-4-3 0 0,4 7-10 0,-3 2 10 16,-1 1-16-16,1 6 4 0,-1-3 0 0,4-4 0 16,-7 7 12-16,7-9 0 0,0-7 0 0,4-9 0 15,-4 6-20-15,3-6 1 0,4-4 1 0,0-2 0 16,0-4-34-16,4-2-6 0,0-7-2 15,3 0 0-15,0-10 26 0,0-5 5 16,-7-1 1-16,4 3 0 0,3-2 28 0,0-4 0 0,-7 3 11 0,3 4-3 16,1-4-8-16,0 7 11 0,-4-1-11 0,0 1 12 0,0 9-12 15,-4-7 8-15,-3 7-8 0,0 0 8 16,0 0-8-16,0 0 0 0,0 0 0 0,0 0 0 0,7 7 0 0,-3 2 0 16,-4 1 0-16,3 8 0 0,-3-2 0 15,0 3 0-15,0 0 9 0,4-1-9 0,-1 8 0 0,1-8 0 16,-4-2 0-16,4 3 0 0,-1-10 0 0,4 1 0 15,0-4 0-15,0-3 0 0,0 7-9 0,0-10 9 16,0-10-10-16,4 7 10 0,0-3-9 0,-1-4 9 16,-3-5-8-16,4 2 8 0,-4-3 18 0,0 4 9 15,0-4 1-15,0-3 1 0,0 4-29 0,0-4 0 16,-3 3 0-16,3 4 0 0,-4-4 0 0,1 7 0 16,-1-1 0-16,1 10 0 0,-4 0 0 0,0 0 0 15,0 0 0-15,0 0 0 0,0 0 0 0,3 10 0 16,4-4 0-16,-3 3 0 0,-1 4 0 0,1-4 0 15,0 7 0-15,3-7 0 0,-4 1 0 0,4-1 0 16,0 0 0-16,4-2 0 0,-1-7 0 0,1 9 0 0,0-9 0 16,3-6 0-1,0 3-48-15,0-7-16 0,-4 1-4 0,5 0 0 0,-1-1 58 0,0-6 10 0,-4 7 0 0,1 3 8 16,-4-4 8-16,0 1 1 0,-3 0 1 0,-4-1 0 16,-4 4 22-16,1 3 5 0,3-7 1 0,-8 1 0 15,1 3 14-15,-3-4 4 0,-1 1 0 0,1 3 0 16,3 2-52-16,-4 4-12 0,0-6 0 0,1 12 0 15,-1-6 48-15,4 4 6 0,0 2 2 0,-3 3 0 16,3 7-39-16,-1-4-7 0,1 10-2 0,0 0 0 16,0-3-22-16,4 13-5 0,-1-11-1 0,4 5 0 15,4-1-10-15,-1-7-2 0,4 11-1 0,0-10 0 16,0-4-34-16,4 4-6 0,3-10-2 0,0 7 0 16,4-13-154-16,0 3-31 0,3 4-7 15,0-1-1-15,-3-9 122 0,6 0 24 0,-3 0 5 0,4 0-516 16</inkml:trace>
  <inkml:trace contextRef="#ctx0" brushRef="#br0" timeOffset="94867.52">29986 12318 576 0,'0'0'51'0,"0"0"-41"16,7 7-10-16,0-4 0 0,-7-3 316 0,7 0 60 16,0 9 13-16,-3 1 3 0,-1-4-164 0,-3 3-32 15,0 1-6-15,0-1-2 0,-3 7-97 0,-1-4-20 16,1-2-4-16,-4 6-1 0,-4-1-58 0,1-2-8 16,-1 2 0-16,0-5-12 0,1 6 12 0,-1-4-11 15,-3-3 11-15,0 1-856 16,0 6-164-16</inkml:trace>
  <inkml:trace contextRef="#ctx0" brushRef="#br0" timeOffset="96910.291">30469 12077 2246 0,'0'0'100'0,"-3"-6"20"16,3 6-96-16,0-3-24 0,-4-4 0 0,1 4 0 15,-4-3 127-15,-4-3 21 0,4 5 4 0,-3-2 0 16,-1-3-103-16,-3 9-21 0,3-7-4 0,-3 7 0 0,4 0-24 0,3 7 0 16,-4-7 0-16,4 9 0 0,0 1 0 0,0-1 0 15,0 0 0-15,0 1 0 0,-4-4 0 0,8 3 0 16,-1 1 0-16,1-1 0 0,-1 1 0 0,4-4 0 16,4 3 0-16,-1 1 0 0,1-1 0 0,3 1 0 15,0-1 0-15,0 0 0 0,-4 1 0 0,8 5 0 16,-4-5 0-16,7 6 0 0,-3-7 0 0,3 0 0 15,-4 1 0-15,-3-1-8 0,4-3 8 0,-4-2 0 16,-3 5 0-16,-1-3 0 0,1 4 0 0,-4-7 0 16,-4 3 0-16,1 3 8 0,-8 1-8 0,4-1 0 15,0-2 0-15,0 2 0 0,-7-6 0 0,0 7 0 16,-1-1 0-16,1-3 0 0,0 4 0 0,0-4 0 16,0-3 0-16,3 3 0 15,1-3-47-15,-1-3-13 0,4-3-4 0,0-3 0 16,4-3-17-16,3-1-4 0,0-5-1 0,3 5 0 15,4-2 24-15,4-4 5 0,3-3 1 0,0 0 0 0,4 4 56 0,-4-4 16 16,0 3 0-16,0-3 1 16,-3 4-69-16,3 2-13 0,0 4-3 0,0-7-1 0,4 7 85 0,-4-1 18 15,-4 1 3-15,4 2 1 0,0-2 11 0,1 6 3 0,-1-3 0 0,-4 6 0 16,1-10-16-16,3 10-4 0,-7 0 0 0,4 0 0 16,-1 0-20-16,-3 0-12 0,0 7 12 0,4-4-12 15,-8 3 11-15,4-3-11 0,-3 6 10 0,3 7-10 16,-7-6 8-16,0 8-8 0,4-2 0 0,-4-3 0 15,0 2 0-15,0 1 0 0,0-3 0 0,0 2 0 16,0-5 0-16,0 5 0 0,0-5 0 0,7-7 0 16,-4 3 0-16,-3-6 0 0,7 0-10 0,0 0 10 15,-7 0 0-15,11-6 0 0,-1-4 12 0,-3 1-4 16,-3 0 14-16,3-1 3 0,-3 1 1 0,3 3 0 0,-4-4 2 0,1 7 0 16,-4 3 0-16,0 0 0 0,0 0-8 0,0 0-2 15,0 0 0-15,0 0 0 0,0 0-3 0,0 0-1 16,0 0 0-16,3 9 0 0,-3 1 3 15,0-1 1-15,7 1 0 0,-3-1 0 0,3-3-7 0,-4 4-2 16,1-7 0-16,-4-3 0 16,3 6-9-16,4-3 0 0,4-3 0 0,-4 0 8 0,4 0 0 0,3 0-8 15,-4-3 12-15,5-3-4 0,-1-4-8 0,-4 1 0 16,4 0 0-16,-10-1 0 0,-1-5 0 0,1 5 0 16,-1 1 0-16,4-1 0 0,-3 1 0 0,0-1 0 15,-1 1 0-15,1 3 0 0,-1-4-15 0,-3 10-5 16,0 0 0-16,0 0-1 0,0 0 33 0,0 0 8 0,0 0 0 0,7 10 1 15,-3-4-21-15,3 3 0 0,-7 1 0 0,3-1 0 16,-3 1 0-16,0-1 8 0,0 7-8 0,0-7 0 16,0 1 0-16,0 5 0 0,0-5 0 0,0-1 0 15,0-6 0-15,0-3 0 0,0 0 0 0,0 0 0 16,7 6-8-16,-7-6-4 0,7 7 0 0,0-7 0 16,-7 0 12-16,8-7 0 0,2 1-9 0,-3 3 9 15,0-6 0-15,0 2 0 0,0-2 0 0,0 0 0 16,0 5 8-16,0-2-8 0,1-3 8 0,-1 3-8 15,0 6 0-15,-4-4 0 0,4 4 0 0,0 0 0 16,-7 0 0-16,7 4 0 0,0-4 0 0,-3 6 0 16,-1 3 0-16,1 1 0 0,-4-1 0 0,4 0-11 15,-1 1 2-15,1-4 0 0,-4 3 0 0,3 1 0 16,-3-4-9-16,0-6-2 0,0 10 0 0,0-10 0 16,4 9-29-16,-4-9-7 0,0 0 0 0,0 0-1 15,0 0-7-15,0 0 0 0,3-6-1 0,4 3 0 16,-3-4 43-16,-1-2 9 0,1-1 1 0,-1-5 1 0,4 2 35 0,-3-2 8 15,-1-10 0-15,1 6 1 0,-1 0 12 0,1 3 3 16,0 7 0-16,-1-4 0 0,1 4-17 0,-1 3-3 16,-3-4-1-16,0 10 0 0,0 0-17 0,0 0-10 15,0 0 12-15,4 10-12 0,-1-1 12 0,1 7-4 16,-1-4 0-16,1 4-8 0,-1 3 12 0,-3-4-4 16,7-2 0-16,-3 3-8 0,3 2 0 0,0-8 0 15,-3-1 0-15,-1-3 0 0,4 4 8 0,4-4-8 16,-11-6 0-16,7 0 0 0,3-6 16 0,1 6-4 15,-4-10-1-15,0 4 0 0,-3-3 1 0,3 6 1 0,-4-13 0 16,1 7 0-16,-4-1-1 0,3-5-1 16,1 2 0-16,-4-3 0 0,3 7-11 0,-3-7 8 0,0 7-8 0,0-1 8 15,7-2-8-15,-3-4 0 0,-4 7 0 16,7-1-11 0,0 1-17-16,4 3-3 0,-1-4-1 0,1 7 0 15,-1-3-14-15,1 6-3 0,3-6-1 0,-7 6 0 0,-7 0 24 0,0 0 5 0,14-4 1 0,-3 4 0 16,-11 0 20-16,0 0 16 0,0 0-2 0,0 0-1 15,0 0 34-15,0 0 6 0,0 0 2 0,0 0 0 16,0 0 5-16,-4 10 0 0,1 9 1 0,-4-10 0 16,0 0-47-16,-1 7-14 0,-2 3 0 0,-1 6 8 15,4-6-8-15,-3 9 0 0,3-3 8 0,0 3-8 16,0-3 0-16,-1 1 0 0,5-4 0 0,-1-1-8 0,1-2-2 16,3-6 0-16,3 3 0 0,4-1 0 15,1-5-25-15,-1-7-5 16,3 3 0-16,4-6-1 0,-3 0 21 0,-4-6 4 0,3-4 0 0,5 1 1 0,-1 0-3 0,0-7-1 15,0 6 0-15,-7 1 0 16,0-10 29-16,0 4 6 0,0 5 0 0,0-9 1 0,0 7 14 0,-3-4 2 16,-1 7 1-16,1-7 0 0,-4 7-6 0,0-1 0 15,0 10-1-15,0 0 0 0,0 0 0 0,0 0 0 16,0 0 0-16,0 0 0 0,7 0-7 0,-7 0 0 16,0 0-1-16,0 0 0 0,3 10-19 0,-3-1 8 15,4 0-8-15,-4 7 0 0,3 0 0 0,1 3 0 16,-4-7 0-16,4 4 0 0,3 3-11 0,-4-10 1 0,4 0 0 15,4-2 0 1,-1-4-42-16,4-3-8 0,1-3-1 0,2-7-1 16,4 1-2-16,-7-7-1 0,1 1 0 0,-1-4 0 15,3 0 23-15,-3-6 5 0,-3 6 1 0,3-9 0 0,0 0 16 0,4-13 4 0,-8 3 1 0,5 4 0 16,-5-10 15-16,-3 6-9 0,4-6 9 0,-4 0-8 16,0 0 17-16,-4-3 4 0,1 3 1 0,0 1 0 15,3-4 34-15,-7 6 8 0,0 13 0 0,0-1 1 16,3 14 1-16,-3-4 0 0,-3 9 0 0,3 7 0 15,0-3-20-15,0 6-4 0,0 0-1 0,-7 16 0 16,3 3-21-16,4-1-12 0,-4 11 12 0,1 5-12 16,-4 4 0-16,3 2 0 0,1-2 0 0,-1 9 0 15,1 3 0-15,-4 4 0 0,7-1-10 0,-4-6 10 16,4 6 0-16,-3-3-11 0,3-3 11 0,3-9-8 16,1-3-3-16,-1-7 0 0,4-3 0 0,4 0 0 15,-1-12-29-15,-2 2-7 0,6-5-1 0,-4-10 0 16,-3 0-2-16,4 0-1 0,3-10 0 0,-3 4 0 0,-4-3 27 15,0-1 4-15,0-2 2 0,0-4 0 0,0 6 18 0,-4 1 0 16,4 0 0-16,-3-1 0 0,-4 4 9 0,0 6 3 16,3-9 0-16,-3 9 0 0,0-10 16 0,0 10 4 15,0 0 1-15,0 0 0 0,0 0-8 0,4-9-1 16,3 9-1-16,-3-6 0 0,3-4-23 0,0 7 0 16,3-3 0-16,-3-4 0 0,0 10 0 0,4-9 0 15,3 9 0-15,0-6 0 0,-3 2 0 16,3 4 0-16,-4 0 0 0,1-6 0 0,3 6 0 0,0-3 0 15,-7 3 0-15,4 0 0 0,-4 0 0 0,4-6 0 16,-1 6 0-16,1 0 0 0,-11 0 0 0,10-3 0 0,-3 3 0 16,4-7 0-16,-11 7 0 0,11-3 0 15,-4-3 0-15,-7 6 0 0,0 0 0 0,10 0 0 0,-10 0 0 0,7-9 0 16,-7 9 8-16,0 0-8 0,0 0 10 0,7 0-10 16,-7 0 14-16,7-10-3 0,-7 10-1 0,4-9 0 15,-1 2 6-15,-3-5 2 0,-3 3 0 0,-1-7 0 16,1 6-3-16,-1 1-1 0,1-7 0 0,-4 7 0 15,-4-4 4-15,4 1 1 0,0 9 0 0,-4-4 0 16,1-2-3-16,-1 9 0 0,-3-3 0 0,-4 3 0 16,4 3-4-16,0 6 0 0,0-2-1 0,0 8 0 15,-4-2-11-15,4 6 0 0,0 6 0 0,0-6 0 16,3 6 0-16,1 3 0 0,-1-3-11 0,8 0 11 0,-1-3-8 16,8 3 8-16,-1 0-8 0,8-12 8 15,3 9-16-15,4-10 1 0,-1 4 1 0,8-13 0 16,-4 7-21-1,0-4-4-15,4-6-1 0,-4 0 0 0,0 0-34 0,4-6-7 0,-4-4-2 0,0-2 0 16,1-4-145-16,2 0-28 0</inkml:trace>
  <inkml:trace contextRef="#ctx0" brushRef="#br0" timeOffset="97110.348">32501 11767 691 0,'0'0'61'0,"0"0"-49"0,0 0-12 0,0 0 0 15,-7 0 368-15,4 0 70 0,3 0 14 0,0 0 4 16,0 0-230-16,0 0-46 0,0 6-8 0,3 3-3 16,1 1-85-16,-4 8-16 0,0 1-4 0,0 6-1 15,0 4-27-15,0-4-4 0,-4 12-2 0,-3-2 0 16,4 2-14-16,3-2-4 0,0 3 0 0,3 2 0 16,-6-2-12-16,-1-4 8 0,-3 4-8 0,0-3 0 31,-3-7-52-31,3 6-16 0,-8-5-3 0,-2 5-872 0,-1 1-174 0</inkml:trace>
  <inkml:trace contextRef="#ctx0" brushRef="#br0" timeOffset="99123.9059">32406 11870 345 0,'0'0'31'0,"0"0"-31"0,4-6 0 0,-4-4 0 15,3 4 154-15,-3-3 25 0,0 9 5 0,0-10 0 16,0 7-20-16,0 3-4 0,-3-6 0 0,3-4-1 16,-4 7-58-16,1-3-11 0,-1-3-2 0,4 9-1 15,0-7-32-15,0 7-7 0,0 0 0 0,-3 0-1 16,-1-9-8-16,4 9-2 0,-3-3 0 0,3 3 0 15,0-6 7-15,0-4 2 0,0 7 0 0,0 3 0 0,-4-6-2 16,4-4 0-16,0 4 0 0,4-3 0 16,-1-1-24-16,1 7-6 0,-4-6-1 0,0 2 0 0,0-2-4 0,0 0-1 15,0 9 0-15,0-7 0 0,0-2 8 0,0 6 2 16,0-3 0-16,-4-4 0 0,1 10 4 0,-1-9 1 16,4 9 0-16,-7-7 0 0,3 4-3 0,1 3-1 15,3 0 0-15,-7-6 0 0,0 6-2 0,7 0 0 16,0 0 0-16,0 0 0 0,0 0-4 0,0 0-1 15,14 0 0-15,-14 0 0 0,-7 0-12 0,3-3 0 16,-3-3 8-16,4 6-8 0,3 0 0 0,0 0 8 16,0 0-8-16,0 0 0 0,0 0 0 0,0 0 0 15,0 0 0-15,0 15 0 0,0-5 0 0,3-1 0 16,1 1 0-16,-1-1 0 0,-3 0 0 0,0-2 0 16,4 2 0-16,-4 0 0 0,7 1 0 0,-4 6 0 0,-3-7 0 15,4 0 0-15,3-5 0 0,0 8 0 0,0-3 0 0,0 1 0 16,-3-1 0-16,3 1 0 0,0-1 0 0,0 0 0 15,-4 1 0-15,4 6 0 16,-3-7 0-16,0 4 0 0,6 2 8 0,-6 1-8 0,-8 3 0 0,4 0 0 16,0 6 12-16,4-3-3 0,-1 3-1 0,-3 3 0 31,-3 3-29-31,-1-3-7 0,-3 7 0 0,0-7-1 16,-4 7-7-16,1-7 0 0,-1 0-1 0,1 3 0 0,-4-2-22 15,3-4-4-15,0-3-1 0,1 3 0 0,-1-6-152 0,-3 6-32 16</inkml:trace>
  <inkml:trace contextRef="#ctx0" brushRef="#br0" timeOffset="102906.109">31814 9054 889 0,'0'0'19'0,"-4"-3"4"0,-3-3 1 0,3 6 2 0,-3-3-26 0,0-4 0 0,0 7 0 0,0 0 0 15,0 0 44-15,0 0 3 0,4 0 1 0,3 0 0 16,-8-3-20-16,1 3-3 0,4-6-1 0,3 6 0 0,0 0 20 0,-7 0 3 15,7 0 1-15,0 0 0 0,0 0 40 0,0 0 8 16,-7 0 1-16,7 0 1 0,-4 0-2 0,4 0-1 16,0 0 0-16,0 0 0 0,0 0-25 0,0 0-5 15,-7 0-1-15,7 0 0 0,-3 0-14 0,3 0-3 16,-7 0-1-16,0 0 0 0,0 6-18 0,-1-3-3 16,5 7-1-16,-4-4 0 0,3 7-16 0,1-4-8 15,-4 7 0-15,7 2 8 0,0 1-8 0,0 6 0 16,0 0 0-16,3 1 0 0,1 2 0 0,3 0 0 15,-4 0 0-15,4 7 8 0,1 2-8 0,-5 4 8 16,4-3-8-16,-3-1 8 0,3 7-8 0,-4 0 0 0,1-6 0 16,-4 6 0-16,0 0 0 0,0-4 12 15,0-2-12-15,0 0 12 0,-4 5 4 0,1-8 2 0,-4-1 0 16,3 4 0-16,1-10-5 0,-1 4-1 0,4-10 0 16,-3 3 0-16,3-6-4 0,0-1-8 0,0-8 11 0,0-1-11 15,0 4 0-15,0-13 0 0,0 0 0 0,0 0 0 31,3-13-37-31,4 4-5 0,0-10-1 0,4 0 0 16,-1-9-30-16,-3 0-7 0,4-4 0 0,0-5-1 16,-1 2-162-16,4-9-32 0</inkml:trace>
  <inkml:trace contextRef="#ctx0" brushRef="#br0" timeOffset="103627.609">31814 8847 403 0,'0'0'36'0,"0"0"-36"16,0 0 0-16,0 0 0 0,0 0 104 0,0 0 13 15,0 0 3-15,0 0 1 0,0 0-14 0,0 0-3 16,0 0-1-16,0 0 0 0,0 0-33 0,0 0-6 15,0 0-2-15,0 0 0 0,0 0-15 0,7 0-3 0,7 6-1 0,-4-2 0 16,4-4 10-16,8 0 3 0,-1 0 0 0,7 0 0 16,-3 0-24-16,10 0-5 0,0 0-1 0,4 0 0 15,3-4 2-15,-3-2 1 0,7 6 0 0,0 0 0 16,3-6-2-16,1 3-1 0,-5 3 0 0,5 0 0 16,-4 0-13-16,3 0-2 15,1 3-1-15,-8-3 0 0,0 6-2 0,-3 0-8 0,0-2 12 0,0 2-4 16,-1-3-8-16,-2-3 0 15,-1 6 0-15,-7-3 0 0,-3-3 0 0,0 7 0 0,3-7 0 0,0 0 8 16,0 3-8-16,0-3 12 0,-3 6-12 0,7-3 12 16,-7-3-12-16,-1 0 8 0,-6 6-8 0,0-6 8 15,-8 0-8-15,1 0 0 0,-11 0 0 0,0 0 8 16,0 0-8-16,0 0 0 0,10 0 0 0,-10 0 8 16,0 0-8-16,0 0 0 0,0 0 0 0,0 0 0 15,0 0 0-15,0 0 8 0,0 0-8 0,0 0 8 16,0 0-8-16,0 0 0 0,0 0 0 0,0 0 0 15,0 0 0-15,0 0 0 0,0 0 0 0,0 0 8 0,0 0-8 16,0 0 0-16,0 0 0 0,0 0 0 0,0 0 0 0,0 0 0 16,0 0-9-16,0 0 9 0,0 0 0 15,0 0 0-15,0 0-8 0,0 10 8 0,0-10 0 0,0 0 0 16,0 9 0-16,0-9 0 0,4 10 0 0,-4-10 0 16,0 6 0-16,3 3 0 0,1 1 0 0,-4-1 8 15,3 1-8-15,1 5 12 16,3-2-3-16,-3 12-1 0,-1-6 0 0,1 6 0 0,3 3-8 0,-4 0 0 15,4 4 0-15,-3-4 8 0,-1 6 1 0,1-5 0 16,3 8 0-16,-7-2 0 0,3-1 11 0,-3 4 1 16,0-10 1-16,0 13 0 0,0-7 1 0,0-2 0 15,-3 2 0-15,3-6 0 0,-4 7-9 0,1-1-2 0,3-5 0 16,-4-1 0-16,4 3-12 0,-3-9 8 0,3 3-8 0,-4 0 0 16,4 3 8-16,0-9-8 0,0 6 0 0,0 0 0 15,0-6 8-15,0 0-8 0,0-3 0 0,-3-4 0 31,3-2-29-31,-4 5-12 0,1-5-3 0</inkml:trace>
  <inkml:trace contextRef="#ctx0" brushRef="#br0" timeOffset="104116.175">32212 10258 633 0,'0'0'56'0,"0"0"-44"0,0 0-12 0,0 0 0 0,0 0 177 0,0 0 34 0,0 0 6 0,0 0 2 15,0 0-79-15,11 0-16 0,-4-9-4 0,3 9 0 16,4-10-39-16,1 1-8 0,6 3-1 0,0 3-1 16,4-4-28-16,3-2-6 0,0 0-1 0,4-1 0 15,7 7-11-15,-1-3-2 16,1-1-1-16,4 7 0 0,-1-3-7 0,-3-3-2 0,-4 6 0 0,4-3 0 15,-4-3-3-15,0 3-1 16,1-4 0-16,-8 4 0 0,-7-3-9 0,4 3 10 0,3-4-10 0,0-2 10 16,-3 9-10-16,3-6 12 0,0-4-12 0,8 10 12 15,-8-3-12-15,-4-3 0 0,1-3 0 0,-7 9 0 16,-1-10 8-16,1 10-8 0,-7-3 8 0,-11 3-8 16,0 0 0-16,0 0 0 0,0 0 0 0,0 0 0 15,0 0-24-15,0 0-9 16,-7-6-3-16</inkml:trace>
  <inkml:trace contextRef="#ctx0" brushRef="#br0" timeOffset="104470.229">32142 10321 748 0,'3'-9'67'0,"1"5"-54"0,-1-2-13 0,4-3 0 0,-3-1 168 0,3 4 30 0,3-3 6 0,1-1 2 16,-4 1-62-16,4-1-13 0,3 4-3 0,0 3 0 15,0-3-60-15,4 6-12 0,6-10-2 0,1 10-1 16,3 0-12-16,0 0-2 0,-3-3-1 0,7-3 0 16,3 6-8-16,4-3-2 15,-4-3 0-15,4 6 0 0,3 0-8 0,-3-4-3 0,0-2 0 0,0 3 0 16,-4-3-8-16,4-1-1 0,0 4-8 0,-11-3 12 15,-3 6-12-15,-1-3 9 0,1-3-9 0,3 6 8 16,-3-3-8-16,0 3 0 0,-4-7 9 0,3 7-9 16,-2 0 0-16,-5 0 8 0,-6 0-8 0,-1 0 0 15,-3 0-11-15,1 0-6 0,-8 0-2 0,0 0 0 32,0 0-49-32,0 0-9 0,0 0-3 0</inkml:trace>
  <inkml:trace contextRef="#ctx0" brushRef="#br0" timeOffset="104670.458">32374 10221 460 0,'-7'3'41'15,"0"-3"-33"-15,7 0-8 0,-3 6 0 0,-1-6 232 0,4 0 45 16,0 0 9-16,0 0 2 0,0 0-150 0,11 9-30 16,3-9-5-16,4 10-2 0,-1-10-25 0,4 0-4 15,11 6-2-15,0-3 0 16,0-3-26-16,3 0-6 0,4 0-1 0,-4 0 0 0,0 0-10 0,1 0-3 15,-1 0 0-15,-7 0 0 0,4 0-15 0,0 7-9 16,-4-7 10-16,4 3-10 0,-1-3 0 0,-10 0 0 16,1 0 0-16,-5 6 0 15,4-6-126-15,1 3-18 0,-1-3-4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49:09.896"/>
    </inkml:context>
    <inkml:brush xml:id="br0">
      <inkml:brushProperty name="width" value="0.05292" units="cm"/>
      <inkml:brushProperty name="height" value="0.05292" units="cm"/>
      <inkml:brushProperty name="color" value="#FF0000"/>
    </inkml:brush>
  </inkml:definitions>
  <inkml:trace contextRef="#ctx0" brushRef="#br0">16044 7295 1479 0,'0'0'32'0,"0"0"8"0,0 0 0 0,0 0 2 16,0 0-34-16,0 0-8 0,0 0 0 0,0 0 0 0,0 0 93 0,0 0 17 16,0 0 3-16,0 0 1 0,0 0-65 0,7 9-13 15,-7-9-2-15,7 7-1 0,1 2 14 0,2 0 2 16,-6 1 1-16,6-7 0 0,-3 10-40 0,0-10-10 16,0 6 0-16,4 0 0 0,-4-2 10 0,4-4 0 15,-4-3 0-15,3 0 0 0,-3 0-10 0,0 0-14 16,4-3 3-16,0-4 1 0,-4 7 10 0,3 0 0 15,1-3 0-15,-1 3 0 0,1 0 14 0,3 0 5 16,-3 3 1-16,3-3 0 0,-7-3-20 0,3-3 0 16,-3 3 0-16,8-3-9 0,6 6 9 0,-4-10-8 15,1 1 8-15,3 3-8 0,0 2 8 0,-3 4 0 16,0-6 0-16,3 3-8 0,-4 3-2 0,1 0 0 16,-4 0 0-16,4 3 0 0,-4-3 10 0,-4 6 12 15,5-2-2-15,-1 2-1 0,0 3-9 0,-4 1-12 0,1-4 2 0,3-3 1 16,0 3 9-16,0-6 14 0,-3 3-3 0,7-3-1 15,3 0-10-15,-4 0 8 0,4 0-8 0,1-9 8 16,-5 6-8-16,8-3 0 0,0-4 0 0,3 10 8 16,-3-6-8-16,-1 3 0 0,1 3 0 0,0-6 8 15,3 6-8-15,-3 6 0 0,-4-3 0 0,3 3 0 16,1 4 0-16,-4-1 0 0,0 0 0 0,4 1 0 16,0-10 0-16,0 6 0 0,-4 4 0 0,7-10 0 15,0 9 0-15,-3-9 0 0,3 6 0 16,-10-6 0-16,6 3 0 0,1-3 0 0,0 7 0 0,3-7 0 15,-3 0 0-15,-1 0 0 0,1-7 0 0,7 7 0 16,-4 0 0-16,-3 0 0 0,-1-3 0 0,1-3 0 16,-4 6 0-16,4-3 0 0,-7-3 0 0,3 6 0 15,0-10 0-15,-3 10 0 0,-1-6 0 0,1 6 0 0,0-3 0 16,-4-4 0-16,0 4 0 0,-4 3 8 16,4-6-8-16,1 6 0 0,-1-3 0 0,3-3 8 0,1 6-8 0,0-3 0 15,-4 3 0-15,3-7 0 0,1 7 0 0,-4-6 0 16,4 3 0-16,-1 3 8 0,-2-6 5 0,2 2 1 15,1 4 0-15,-4-6 0 0,-4 3-2 0,1 3-1 16,0 0 0-16,-1-6 0 0,-3 6-11 0,0 0 0 16,4-3-10-16,-8 3 10 15,5-7-195-15,-5 7-33 0</inkml:trace>
  <inkml:trace contextRef="#ctx0" brushRef="#br0" timeOffset="1071.957">16439 7348 1407 0,'0'0'62'0,"-3"0"14"0,-4-6-61 0,3 3-15 16,-3 3 0-16,4-10 0 0,-1 4 130 0,-3 6 23 16,4-3 5-16,-4-3 1 0,3 6-73 0,1-3-14 15,3 3-4-15,0 0 0 0,0 0-40 0,0 0-9 16,0 0-2-16,0 0 0 0,0 0-17 0,0 0 0 15,0 0 0-15,0 0 0 0,10 3-9 0,1 3 9 16,-1-3-8-16,1 3 8 0,7-6 0 0,-4 0-8 0,3 4 8 16,1-4 0-16,0 0-8 0,3 6 8 0,-4-6-8 15,5 3 8-15,-5-3 0 0,4 0 0 16,0 6 0-16,1 1 0 0,-1-7 0 0,0 3-8 0,4-3 8 0,3 6 0 16,-3-6 0-16,3 0 0 15,4 3 0-15,-1-3 0 0,-2-3 0 0,2-3 0 0,-2 6 0 0,-1-3 0 16,0 3 0-16,0 0 0 0,-3 0 0 15,3 3 8-15,-7-3-8 0,4 0 0 0,0 0 0 0,-4 0 8 16,0 0-8-16,0 0 8 0,-3 6-8 0,6-3 8 16,-2-3 6-16,-1 0 2 0,0 0 0 0,-3 0 0 15,-4 0 3-15,0-3 1 0,3-3 0 0,1 6 0 16,0-3 0-16,-4-4 1 0,4 1 0 0,-1 3 0 16,1-3-5-16,-1 2-2 0,-2 4 0 0,-1-6 0 15,3 3-14-15,-3-3 8 0,-3-4-8 0,3 7 0 0,-3-3 8 16,-1 6-8-16,1 0 0 0,3 0 9 0,-3 0-9 0,-1-3 0 15,1-3 0-15,-1 6 8 0,1 0-8 0,3 0 0 16,-3 0 0-16,-1 0 0 0,1 0 0 0,3 0 0 16,-4 0 0-16,1 0 0 0,0 0 0 0,3 0 0 15,-4-7 0-15,-3 7 0 0,4 0 0 0,3-3 0 16,-3 3 0-16,-1 0 0 16,4-6 0-16,-7 6 0 0,-7 0 0 0,11 0 8 0,0 0-8 0,-4 6 0 15,3-6 9-15,4 0-9 0,-3 0 8 0,-1 0-8 16,1 0 10-16,0 0-10 0,-1 0 12 0,1 0-3 15,-1 0-1-15,4 0 0 0,-3 0-8 0,0 0 10 16,-1 0-10-16,4 0 10 0,-3 0-2 0,3 0-8 16,-3 0 12-16,-1 3-4 0,4-6 1 0,-3 3 0 15,-1 3 0-15,12-3 0 0,2 0 2 0,-10 0 0 16,-6-3 0-16,2 3 0 0,-3 0 1 0,7 0 0 0,-3 0 0 0,3 0 0 16,0 0-3-16,0 0 0 0,0-6 0 0,0 6 0 15,4 0-9-15,-4 0 12 0,4-3-12 0,-4 3 12 16,-4 0 1-16,5-7 1 0,2 7 0 0,-3 0 0 15,8 0-14-15,-5 0 0 0,1-3 0 0,-4 3-10 16,4 0 10-16,-1 0 0 0,-3-6 0 0,0 6 0 16,1 0 8-16,-1 0-8 0,0-3 8 0,-4 3-8 15,4 0 8-15,-3 0-8 0,0-6 8 16,-1 6-8-16,-3 0 0 0,4 0 8 0,-1 0-8 0,1-4 0 16,0-2 0-16,-4 6 0 0,3 0 0 0,-3 0 0 15,0-6-13-15,4 6-1 0,-4-3 0 0,-7 3 0 16,3 0-22-16,-3 0-5 0,0 0-1 0,0 0 0 15,0 0-139-15,0 0-28 0</inkml:trace>
  <inkml:trace contextRef="#ctx0" brushRef="#br0" timeOffset="2650.406">19547 7458 1627 0,'-10'6'72'0,"10"-6"15"0,-11 7-70 0,11-7-17 15,0 0 0-15,0 0 0 0,0 0 128 0,0 0 21 16,0 0 5-16,0-7 1 0,-3 1-63 0,-1 3-12 16,8-7-2-16,-4 4-1 0,3 3-43 0,1-3-9 15,3 3-1-15,3-4-1 0,5 7-23 0,2-3 0 16,1-3 0-16,3 6 0 0,0 0 0 0,4 6 0 15,-4-6 0-15,0 0 0 0,-3 0 0 0,-1 3 0 16,5-3 0-16,-8 10 0 0,0-10 0 0,-4 6 0 16,1-6 0-16,3 3 0 0,-3-3 8 0,-4-3-8 15,0 3 8-15,0 0-8 0,-7 0 0 0,0 0-15 16,0 0 3-16,0 0 0 0,0 0-10 0,0 0-2 16,0 0 0-16,0 0 0 0,0 0 12 0,-11-6 3 0,1 6 0 15,-1 0 0-15,-3-3 9 0,0 3 0 16,-4-7 8-16,1 7-8 0,-5 0 22 0,-2-3 0 0,-1-3 0 15,4 6 0-15,-4-9 4 0,4 9 1 0,0 0 0 0,3 0 0 16,8 0-12-16,-1 0-3 0,0 0 0 0,4 0 0 16,0 0 0-16,0 0-1 0,4-7 0 0,3 7 0 15,-4 0 3-15,4 0 1 0,0 0 0 0,0 0 0 16,0 0-15-16,0 0 9 0,0 0-9 0,11 0 8 16,3-3-8-16,0 3 0 0,4 0 0 0,3 3 0 15,0-3 0-15,0 7 0 0,0-7-9 0,4 0 9 16,-4-10 0-16,-3 10 0 0,0 0 0 0,-1-6 0 15,1 6 0-15,-4-3 0 0,0 3 8 0,-3-7-8 0,-1 4 0 16,-3 3 0-16,0-6 0 0,-7 6 0 0,0 0 0 0,0 0-18 16,0 0 4-16,0 0 1 0,0 0 13 0,0 0-12 15,-7 0 12-15,0-9-12 16,0 9 12-16,-3 0 0 0,-1-10 0 0,-3 10 0 0,-4-6 0 0,-3 3 0 16,0 3 10-16,-4 0-10 15,0 0 12-15,1 0-2 0,-1 3-1 0,0 3 0 0,4-6 2 0,4 0 0 16,2 0 0-16,5 7 0 0,-1-14-3 0,4 7-8 15,0 0 12-15,7 0-4 0,0 0-8 0,0 0 0 16,0 0 0-16,4 10 0 0,6-1 0 0,1-3 0 16,3-3-12-16,4 7 12 0,3-10-10 0,0 6 10 15,4-6 0-15,-1 3-9 0,-2-6 9 0,2 3 0 16,1 0 0-16,-4-6 0 0,-3 6 0 0,3-3 0 16,-3-4 0-16,-1 4 0 0,-3-3 0 0,0 6 0 0,-3 0 0 15,0 0 0-15,-4-3-16 0,-7 3 0 0,0 0-1 16,0 0 0-16,7-6 9 0,-7 6 8 0,0 0-12 0,0 0 12 15,-7 0 0-15,0 0 0 0,-8-3 0 0,-2 3 9 16,-1 3-1-16,-3-3-8 0,0 0 12 0,-4 6-4 16,-3-3 2-16,0-3 0 0,3 0 0 0,-3 0 0 15,7 6 0-15,-4-3 0 0,7-3 0 0,4 0 0 16,4 0-10-16,3 0 12 0,-4 0-12 0,7 0 12 16,4 0-12-16,0 0 0 0,0 0 0 0,0 0 0 15,11 7 0-15,0-4-9 0,3-3 9 0,0 6-10 16,7-3 10-16,-3 4 0 0,6-7 0 0,1 0 0 0,0 6 0 15,3-3 0-15,-3-6 0 0,3 3 8 16,-3-6-8-16,3 6 0 0,-4 0 8 0,1 0-8 0,0 0 0 16,-4 0 9-16,0 0-9 0,0-7 0 15,1 7-31-15,-5 0-13 0,1 0-2 0,-4 0-761 16,0-3-152-16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50:01.167"/>
    </inkml:context>
    <inkml:brush xml:id="br0">
      <inkml:brushProperty name="width" value="0.05292" units="cm"/>
      <inkml:brushProperty name="height" value="0.05292" units="cm"/>
      <inkml:brushProperty name="color" value="#FF0000"/>
    </inkml:brush>
  </inkml:definitions>
  <inkml:trace contextRef="#ctx0" brushRef="#br0">22045 8866 633 0,'0'0'56'0,"0"0"-44"16,0 0-12-16,0 0 0 0,11-9 60 0,-1 9 9 15,-10 0 3-15,0 0 0 0,11-4 25 0,-1-2 6 0,1 6 1 0,3 6 0 16,-3-2-52-16,3-4-11 16,7 6-1-16,-3-3-1 0,-8 6 16 0,8 1 3 0,7-1 1 0,-1 7 0 15,4-7-15-15,1 7-2 0,-1-7-1 0,11 1 0 16,3-1-13-16,0-3-4 0,-10-2 0 0,14-4 0 15,10 0-6-15,-3 0-2 0,-3-10 0 0,6-5 0 16,4 2-2-16,0-3-1 0,0-9 0 0,4 3 0 16,-4-3 37-16,-4-3 7 0,-3-3 2 0,3 2 0 15,-6-5-7-15,-4 6-2 0,-4-1 0 0,-3-5 0 16,-4-1-11-16,-3 7-3 0,-4-9 0 0,0-4 0 16,0 3 9-16,-6 4 2 0,2-4 0 15,-3 4 0-15,1-4-38 0,-5 0-9 0,1 4 0 0,0-7 0 16,-1 3 0-16,-3 4 0 0,0-4 0 0,-3 4 0 15,0-4 9-15,-8-3 0 0,1 4 0 0,-4 2 0 0,-4-2-9 0,-6 2-12 16,-1-2 2-16,-3 2 1 16,-4-3 27-16,-3-5 6 0,0-1 0 0,-7 6 1 0,-1-6-10 0,-6 0-3 15,-4 0 0-15,-3 0 0 0,0 10 7 0,-8-4 1 16,4 10 0-16,-6-6 0 0,6 15-6 0,-4 0-1 16,1-3 0-16,-8 9 0 0,-3-2-13 0,15 12 0 15,-5-4 0-15,-3 7 0 0,4-9 12 0,-4 9-1 16,4 6 0-16,-4-3 0 0,7 4-22 0,-18-4-4 15,-3 6-1-15,0 1 0 0,18-1 16 0,-4 7 0 16,-7-1 0-16,4-2 0 0,3 3 0 0,0 2 0 16,3 1 0-16,-6 0 0 0,-1 12 0 0,5-2 0 15,13-1 0-15,-4 6 0 0,1 4 0 0,7-4 0 16,10 4-8-16,0 6 8 0,4-3-9 0,4-10 1 0,2 13 0 0,1 0 0 16,7 9 8-16,4 0 12 0,-8 10-2 15,4-3-1-15,7-4-9 0,7 23 0 16,4 2 0-16,-1 1 0 0,-10-10-15 0,7-3-5 0,8-7 0 0,2-8-1 15,-3-1 33-15,11-6 8 16,17-6 0-16,11-3 1 16,-10-1-68-16,6-5-13 0,7-11-4 0,11 5 0 0,7-11 72 0,1-5 15 0,2-7 2 0,11-3 1 15,8-3-109 1,-1-13-21-16</inkml:trace>
  <inkml:trace contextRef="#ctx0" brushRef="#br0" timeOffset="9361.242">28377 4423 1580 0,'0'0'70'0,"-7"-10"14"0,0 1-67 0,0-7-17 16,-7 7 0-16,4-1 0 0,-5-2 103 0,-2 2 17 16,-1 1 3-16,1-4 1 0,-1 4-75 0,-3 0-14 15,0-1-3-15,-4 7-1 0,4-3-15 0,0 6-2 16,-4 0-1-16,0 9 0 0,0 1-13 0,1-4 9 15,3 3-9-15,-1 1 8 0,1-1 7 0,4 7 1 16,-1-4 0-16,4 7 0 0,3-3-16 0,1 3 0 16,-1-4 0-16,4 1 0 0,0-4-12 0,4-2-4 0,3 9-2 0,0-10 0 15,3 7 10-15,1 3 8 0,3-4-12 16,3-5 12-16,4 5-13 0,0-2 4 16,1-4 1-16,9 10 0 0,1-6 0 0,0-1 0 0,3 4 0 0,0-4 0 15,0 4 8-15,1 0 0 16,-5-4 0-16,4 7 8 0,-3-3-8 0,0 3 0 0,-4-4 0 0,0 4 0 15,-3-3 0-15,-4-4 0 0,-4 4 0 0,-2 3 8 16,-1 0-8-16,-4-10 0 0,-3 7 0 0,0-1 0 16,-7-2 16-16,0 6-2 0,0-13 0 0,-4 10 0 15,1-4-5-15,-1-2-1 0,-3 5 0 0,0-5 0 16,0-1 15-16,-7-3 2 0,3-2 1 0,0-4 0 16,4 0 10-16,0 0 3 0,-3 0 0 0,2-10 0 15,-2 1-6-15,-1-1-1 0,4-5 0 0,3-4 0 0,1 0 8 16,3-6 0-16,3 6 1 0,11-9 0 0,-3 3-31 0,3-3-10 15,4 3 0-15,3 6 0 0,0-6-12 0,0 6-8 16,4 0-3-16,3 0 0 0,0 3 0 0,4-2 0 16,-4 8 0-16,3-5 0 15,1 2-54-15,0-3-11 0,-4 10-3 0,4-3 0 16,-1-1-153-16,-2 1-30 0,27-10-6 0,-14 10-2 0</inkml:trace>
  <inkml:trace contextRef="#ctx0" brushRef="#br0" timeOffset="9618.4669">28684 4438 691 0,'0'0'61'0,"0"0"-49"16,0 0-12-16,0 0 0 0,-7 10 180 0,7-10 32 0,0 0 8 0,0 0 0 15,0 0-94-15,-7 6-19 0,7-6-4 0,0 0-1 16,0 0-38-16,0 0-7 0,0 0-1 0,0 0-1 16,0 0-38-16,0 0-7 0,0 0-2 0,0 0 0 15,0 0-8-15,0 0 0 0,0 0 0 0,0 0 0 16,0 0 0-16,0 0 0 0,0 0 0 0,0 0 0 15,0 0 0-15,0 0 0 0,0 0 0 0,0 0 0 16,0 0 0-16,0 0 0 0,0 0-12 0,0 0 12 16,0 0-16-16,0 0 5 0,0 0 1 0,0 0 0 15,0 0-64-15,0 0-13 0,0 0-2 0,0 0-1 32,0 0-31-32,0 0-7 0,0 0 0 0,0 0-1 0</inkml:trace>
  <inkml:trace contextRef="#ctx0" brushRef="#br0" timeOffset="10361.236">27524 4686 345 0,'0'0'31'0,"0"0"-31"16,0 0 0-16,0 0 0 0,0 0 95 0,0 0 13 16,0 0 2-16,0 3 1 0,0-3-26 0,3 9-5 15,-3 1 0-15,4-4-1 0,-4-3-37 0,3 7-7 16,-3-1-2-16,4 4 0 0,-1-4-21 0,1 4-4 15,-4 2 0-15,0 1-8 0,3 3 0 0,-3-7 0 16,0 4 0-16,7 3 0 0,-3 0 0 0,3-10 0 16,0 0 0-16,0 7 0 0,4-6 19 0,-4-1-3 15,3 0-1-15,1-2 0 0,0-4 14 0,3-3 3 16,0 0 1-16,0 0 0 0,-4-10 40 0,8 7 8 0,-7-6 2 16,3 3 0-16,-7-13 3 0,3 9 1 0,-2-5 0 0,-1 2 0 15,-4-3 10-15,-3 1 3 0,0 5 0 0,0-2 0 16,-3-4-58-16,-4 7-11 0,-1-1-3 0,1-5 0 15,-3 5 25-15,-4 1 5 0,0-7 1 0,-4 7 0 16,0-4-35-16,1 4-6 0,-4 2-2 0,3-2 0 16,-3 9-8-16,3-3-8 0,0 6 12 0,1-3-12 31,3 9-43-31,3-2-15 0,1 5-3 0,-1-2-1 0,0 5-190 0,8 1-39 0</inkml:trace>
  <inkml:trace contextRef="#ctx0" brushRef="#br0" timeOffset="10545.793">27781 5134 1821 0,'0'0'80'0,"4"10"18"0,-4-10-78 0,3 9-20 16,-3-9 0-16,7 10 0 0,-7-10 105 0,0 0 18 16,0 0 3-16,4 9 1 0,-4-9-74 0,0 0-14 15,0 0-3-15,0 0-1 0,0 0-26 0,0 0-9 16,0 0 0-16,0 0 9 15,0 0-189-15,3-9-39 0</inkml:trace>
  <inkml:trace contextRef="#ctx0" brushRef="#br0" timeOffset="13085.892">28808 4761 1746 0,'0'0'77'0,"0"0"16"0,0 0-74 0,0 0-19 0,0 10 0 0,0-10 0 16,0 0 87-16,0 6 13 0,3 3 4 0,4-9 0 16,-3 10-59-16,-1-1-11 15,5 7-2-15,-1-4-1 0,0 4-11 0,3 3-3 0,-3 0 0 0,4-4 0 16,-1 4-17-16,1 0 10 0,0 0-10 0,-1-4 8 15,1 4-8-15,3-3 0 0,-4-7 0 0,1 1 8 16,3 5-8-16,0-5 0 0,-3-1 0 0,-1 1 0 16,1-1-24-16,0-6-11 0,-1 3-1 0,-3-6-958 15</inkml:trace>
  <inkml:trace contextRef="#ctx0" brushRef="#br0" timeOffset="13258.789">29083 4868 1152 0,'-14'6'102'0,"7"-3"-82"16,3-3-20-16,-3 10 0 0,0-10 228 0,-3 9 40 16,-4-3 9-16,-1 4 2 0,1-1-130 0,-7 1-25 15,0-1-6-15,-4 7-1 0,1-7-63 0,-5 10-13 16,-2 0-2-16,-1 6-1 0,4-6-29 0,-1-1-9 16,1 7 0-16,0 4 0 15,0-4-106-15,0 3-28 0,3-3-6 0</inkml:trace>
  <inkml:trace contextRef="#ctx0" brushRef="#br0" timeOffset="15501.522">25710 7875 1036 0,'-3'-19'92'0,"-1"4"-73"0,1 5-19 0,-4-2 0 16,0-4 168-16,-4 7 31 15,1 2 5-15,-5-2 2 0,5-1-106 0,-4 7-20 0,3-3-5 0,-3 6-1 16,0 0-28-16,0 0-6 0,0 9 0 0,0-9-1 15,-4 10-15-15,4 6-2 0,-4-1-1 0,4 7 0 16,0-3-9-16,-4 3-3 0,4 0 0 0,4 9 0 16,3-3-9-16,-4 1 8 0,4 8-8 0,0-5 8 15,7-1-8-15,-4 0 0 0,4-9 0 0,4 3-11 16,3 1 11-16,0-14 0 0,4 10 0 0,-1-9 0 16,4-7 0-16,0-3 0 0,8-3 0 0,-5-3 0 15,8-7 8-15,0 1 4 0,13 3 1 0,-9-10 0 0,-15 4 7 16,0-7 0-16,-4-3 1 0,1 9 0 0,0-6 20 0,-4-6 4 15,0 6 1-15,-4 1 0 0,-3-4-2 0,0 3 0 16,-3 0 0-16,-4 0 0 0,0 0-15 0,-4 1-3 16,-3-4-1-16,0 9 0 15,0-3-13-15,0 7-2 0,3 0-1 0,4 2 0 0,0 7-24 0,0 0-5 16,0 7 0-16,3-7-1 16,-3 9-142-16,4 0-28 0,-1 7-5 0,1-3-844 0</inkml:trace>
  <inkml:trace contextRef="#ctx0" brushRef="#br0" timeOffset="15667.327">25845 8214 1728 0,'0'0'76'0,"0"0"16"0,0 0-73 0,7 9-19 0,-7-9 0 0,0 10 0 16,0-10 136-16,0 0 24 0,0 0 5 0,0 0 1 16,0 0-114-16,3 6-22 0,1 3-5 0,-4-9-1 31,0 0-68-31,0 0-15 0,7-6-2 0,3-3-949 0</inkml:trace>
  <inkml:trace contextRef="#ctx0" brushRef="#br0" timeOffset="15871.543">26035 7696 1094 0,'4'-6'97'16,"-1"3"-77"-16,-3-3-20 0,0 6 0 15,0 0 197-15,0 0 36 0,0 0 7 0,0 0 2 16,4 6-128-16,-1 3-26 0,1 1-4 0,3 5-2 15,0 4-13-15,-4 0-2 0,4 9-1 0,-3 4 0 0,-1-1-14 0,1 3-4 16,-1 1 0-16,1 3 0 0,-4-4-16 0,4 4-3 16,-1-4-1-16,-3 1 0 0,4-7-14 0,-1-3-3 15,-3 3-1-15,0-9 0 0,4 3-10 0,-1-9-9 16,1 2 9-16,-1-5-13 16,1-1-175-16,-4-9-34 0</inkml:trace>
  <inkml:trace contextRef="#ctx0" brushRef="#br0" timeOffset="18039.586">25601 8694 1407 0,'-3'18'62'0,"3"-18"14"0,0-6-61 0,0 6-15 16,-4-3 0-16,4-3 0 0,0 3 127 0,0-4 22 0,4 7 5 0,-4 0 1 15,0 0-67-15,0 0-12 0,0 0-4 0,3 0 0 16,1 7-37-16,3-4-8 0,0 3-2 0,0-3 0 16,3 6-10-16,1 1-3 0,0 6 0 0,3-7 0 15,0 10-12-15,0-4 0 0,0-5 8 0,-3 9-8 16,3-10 0-16,0 7 0 0,0-7 8 0,-4 10-8 16,5-10 0-16,-1 1 0 0,-4-1 0 0,1-3-10 15,-1-6-37-15,5 10-7 16,-5-4-2-16,4-3 0 0,-7-3-185 0,0 0-38 0,-7 0-7 15,18-9-2-15</inkml:trace>
  <inkml:trace contextRef="#ctx0" brushRef="#br0" timeOffset="18241.985">25904 8653 1382 0,'-7'6'123'0,"0"-6"-99"15,0 3-24-15,0 3 0 0,0-6 238 0,-3 10 42 16,3-10 9-16,-4 9 2 0,-3-9-154 0,3 10-30 15,-6-1-7-15,3 0 0 0,-4-2-59 0,4 2-11 16,-4 7-2-16,1-4-1 0,-5-2-27 0,5 5 0 16,-1 4 8-16,0-3-8 0,4-4-13 0,-3 4-5 15,3 0-1-15,-1-4 0 16,5-2-168-16,3-1-33 0</inkml:trace>
  <inkml:trace contextRef="#ctx0" brushRef="#br0" timeOffset="30831.742">31267 8019 403 0,'0'-9'17'0,"-4"6"5"0,1-7-22 0,-1 4 0 0,-3-3 0 0,4-1 0 16,-1 4 314-16,-3-3 58 0,-4-1 12 0,4 1 3 15,-3 9-276-15,3 0-55 0,-4-3-12 0,1 3-1 16,-1 3-18-16,0 3-3 0,-3 3-1 0,0 1 0 15,0 2-10-15,3 13-3 0,-3-6 0 0,4 6 0 16,3 4-8-16,0-4-14 0,3 9 3 0,1-6 1 16,6 1 10-16,1-4-8 0,3 0 8 0,0-3-8 15,3-7 8-15,4 4-8 0,4-9 8 0,-4-1-8 16,4-3 8-16,-1-3 0 0,-2-3 0 0,2-3 0 0,1 3 14 16,-4-6-2-16,0 6 0 0,0-9 0 15,-3 6 40-15,-1-7 8 0,-6 1 2 0,3-1 0 16,-7-2 10-16,3 2 1 0,1 1 1 0,0 0 0 0,-4-4-28 0,0-3-6 15,-4-2 0-15,0 2-1 0,-3-3-22 0,4 3-4 16,-1-2-1-16,4 8 0 16,-3-9-110-16,3 10-22 0,3-1-5 0,1 4-954 0</inkml:trace>
  <inkml:trace contextRef="#ctx0" brushRef="#br0" timeOffset="30968.547">31464 8273 1152 0,'-10'10'102'0,"10"-7"-82"0,0-3-20 0,0 0 0 15,0 0 204-15,0 0 37 0,-4 6 7 0,4-6 2 16,0 0-114-16,0 0-24 0,0 0-4 0,0 0 0 16,0 0-92-16,11-6-16 0,-1-4-8 0,1 1-711 15,7 0-141-15</inkml:trace>
  <inkml:trace contextRef="#ctx0" brushRef="#br0" timeOffset="31197.916">31821 7618 172 0,'0'0'16'0,"0"-9"-16"0,-4 5 0 0,4 4 0 16,0 0 328-16,-3-6 62 0,3 6 13 0,0 0 2 15,0 0-193-15,0 0-38 0,0 0-8 0,0 0-2 16,0 0-72-16,-4 10-16 0,4 5-2 0,-4 1-1 0,4 3-38 0,0 3-8 16,-3 9-2-16,-1-3 0 0,8 7-11 0,-4 2-2 15,0 1-1-15,0 6 0 0,-4 0-11 0,4 6 0 16,0-3 0-16,-3-9-11 0,3 6 11 15,0-4-13-15,0-8 5 0,0 2 8 16,-4 1-188-16,1-7-29 0,-4 25-7 16,0-9 0-16</inkml:trace>
  <inkml:trace contextRef="#ctx0" brushRef="#br0" timeOffset="31758.977">31228 8653 806 0,'0'0'72'0,"0"0"-58"0,0 0-14 0,0 0 0 15,0 0 242-15,0 0 46 0,0 0 8 0,7 0 3 16,0 9-185-16,-3-3-37 0,6 4-7 16,1-1-2-16,-1 1-44 0,4-1-10 0,1 7-2 0,2-7 0 15,-3 7-12-15,0-4 0 16,0 4 8-16,-3-7-8 0,7 10 0 0,-4-9 0 0,0 8 0 0,-3-2 0 31,3-6-134-31,-4 5-30 0</inkml:trace>
  <inkml:trace contextRef="#ctx0" brushRef="#br0" timeOffset="31958.705">31616 8634 576 0,'-11'0'51'0,"8"0"-41"0,-1-3-10 0,-3-3 0 0,4 6 343 0,-4 0 66 16,3 0 14-16,-3 6 2 0,0-3-233 0,-4-3-48 15,-3 9-8-15,0-2-3 0,0 2-62 16,-7 0-13-16,-4 1-2 0,1 9-1 0,-1-1-26 0,-3-2-5 15,-4 3 0-15,4 0-1 0,-4 6-23 0,4 0 0 16,-1-6 0-16,5 9 0 16,-4-9-68-16,6 6-17 0,-2-6-4 0,3 0-1096 0</inkml:trace>
  <inkml:trace contextRef="#ctx0" brushRef="#br0" timeOffset="60400.594">24229 3777 1152 0,'-11'-10'102'0,"8"4"-82"16,-4 3-20-16,0-4 0 0,0 1 100 0,-4 3 16 16,0 3 4-16,1-6 0 0,-1 3-33 0,4-4-7 15,-3 7 0-15,-1-9-1 0,4 9-26 0,-4 0-5 16,4 0 0-16,0 0-1 0,4-9-2 0,3 9 0 15,-7 0 0-15,7 0 0 0,-4 0-13 0,4 0-4 16,-3 0 0-16,3 0 0 0,0 0-12 0,0 0-4 16,-7-4 0-16,7 4 0 0,0 0-12 0,-4 0 9 15,0-6-9-15,1 6 8 0,-4 6-8 0,7-6 0 0,-4 4 0 16,1-4 8-16,-4 6-8 0,3-3 0 0,-3-3-10 0,4 9 10 31,-4-2-54-31,-4 2-5 0,4-9-1 0,-4 9 0 16,4-2-22-16,-3-4-5 0,-1 6-1 0,4-2 0 15,0-4 20-15,-4 6 4 0,4-3 1 0,-3-2 0 0,-1 5-13 16,1-3-2-16,-1 0-1 0,0 4 0 16,4-7 31-16,0 6 5 0,4-2 2 0,-4 2 0 0,-4-9 41 0,4 0 0 0,0 3 0 0,4 10 11 15,3-13 34-15,0 0 7 0,0 0 2 0,0 0 0 16,-4 0-1-16,4 0 0 0,0 0 0 0,0 0 0 16,0 0-24-16,0 0-5 0,0 0 0 0,0 0-1 15,0 0 11-15,7 3 2 0,-7-3 1 0,7 9 0 16,-7-9 7-16,11 0 2 0,-4 10 0 0,3-4 0 15,1-3-10-15,0-3-1 0,-1 6-1 0,4-2 0 0,-3 2-7 0,-1-3-2 16,5 3 0 0,-1 0 0-16,3-2-15 0,-3 5-10 0,4 0 12 0,0-2-12 0,3 2 12 0,0 7-12 15,-3-13 12-15,3 13-12 16,-4-4 16-16,1-2-4 0,3 5-1 0,0 4 0 0,1-3 8 16,-1-4 1-16,0 4 1 0,4 3 0 0,-1 0 2 0,-3-4 0 15,-3 4 0-15,3 6 0 0,0-6-4 0,1 0-1 16,-1 6 0-16,3-6 0 15,-2 6-4-15,2 0-1 0,1-3 0 0,0-3 0 0,-1 6-5 0,1-6 0 16,0-1-8-16,-1 7 12 0,-2-6-3 0,2 0-1 16,5 6 0-16,-1-6 0 0,0-3 1 0,0 2 0 15,0 1 0-15,-3 6 0 0,0 4-9 0,0-14 12 0,-1 10-12 16,1-6 12-16,0 3-12 0,-4 0 10 16,7-3-10-16,-3 0 10 0,-4 0 10 0,0 6 3 15,0-7 0-15,0 11 0 0,-3-14-14 16,3 10-9-16,0-6 12 0,1 0-12 0,-5 0 8 0,4 0-8 0,4-4 0 0,3 4 0 15,0 0 10-15,1 0-2 0,-1-4 0 0,0 14 0 16,0-20-8-16,1 16 0 0,2-6 9 0,1 6-9 16,-4 0 0-16,4-3 0 0,-4 3 0 0,4 3 8 15,-4-2-8-15,4 2 0 0,-4-3 0 0,0 3 8 16,4 0-8-16,-4-3 0 0,4 0 0 0,3 4 0 16,-3-4 8-16,0 0-8 0,-4-3 10 0,4 3-10 15,0 3 11-15,-1-3-11 0,5 0 12 0,-5-3-12 16,5 3 13-16,-8-6-4 0,4 0-1 0,-1 6 0 15,1-6 0-15,0-3 0 0,0 2 0 0,-1 1 0 0,1 0-8 16,-4 3 12-16,1-3-12 0,2-7 12 0,-2 10-3 16,2-3 0-16,-6 0 0 0,0 0 0 0,3-4-9 0,-3-2-9 15,-4 6 9-15,0 3-13 0,4-4 13 0,-4-5 0 16,-4 3 0-16,5 3 0 0,-5-10 0 0,1 7 0 16,0-1 0-16,-1-2 0 0,-3-4-8 0,4 1-9 15,0-4-2-15,-4 3-839 16,3-9-168-16</inkml:trace>
  <inkml:trace contextRef="#ctx0" brushRef="#br0" timeOffset="61346.048">27115 3905 115 0,'7'0'10'0,"-4"-3"-10"15,1-3 0-15,3 3 0 0,-4-4 251 0,1-2 48 16,-4 6 9-16,0 3 3 0,0 0-143 0,3 0-28 16,-3 0-5-16,0 0-2 0,0 0-33 0,0 0-8 15,-10-6 0-15,-1 6-1 0,-3 0-43 0,0 6-8 16,0-3-1-16,-4 13-1 0,0-7-22 0,-3 4-5 16,-3 2-1-16,-5 1 0 0,8-4 6 0,-3 4 0 0,-1 3 1 15,0-3 0-15,0 2 3 0,1-5 0 0,-4 9 0 16,-1-10 0-16,5 7-7 0,-5-3-1 0,1 3 0 0,3 0 0 15,1-4-4-15,-4 4-8 0,-1 6 11 0,5-6-11 16,-5 6 9-16,1-3-9 0,-4 3 0 0,-3 0 9 16,7 3-9-16,-4-2 8 0,-3 2-8 0,0 0 8 15,-1-3-8-15,-2 3 10 0,-5 4-10 16,4-4 10-16,-3 0-2 0,3 0-8 0,0 7 12 0,-3-7-4 16,3-3 4-16,4 0 0 0,3-3 0 0,1 3 0 15,-1 0 1-15,0 4 1 0,-3-11 0 0,3 7 0 16,-3 4-2-16,3-14 0 0,0 4 0 0,-3 6 0 15,-4-6-12-15,4 6 11 0,3-3-11 0,0 3 10 16,1-6-10-16,-1 0-12 0,0 6 2 0,4-6 1 16,0 0 21-16,-1 6 4 0,1-7 0 0,4 7 1 0,2-9-5 15,-2-3 0-15,-5 6-1 0,1 2 0 0,0-8-1 0,3 6 0 16,-3 3 0-16,0 0 0 16,0-7-10-16,-1 11 8 0,5-5-8 0,-4 5 8 0,3-8-8 0,-3 7 0 15,-1 1 0-15,1 2 0 0,0-3 0 0,0 3 0 16,0-3 0-16,3 3 0 0,0-3 0 0,-3 4 0 15,0-11 0-15,-1 11 8 0,8-4-8 0,-3 3 12 16,-1-9-12-16,4 6 12 0,-4 0-12 0,4-3 8 16,3 0-8-16,-3 0 8 15,7-6-8-15,-7 9 0 0,3-7 0 0,-3 1 0 0,0 0 9 0,3 6-9 16,-3-6 10-16,3 6-10 0,1-3 0 0,-4 3 0 16,-1 0 0-16,1 0 0 0,0-3 8 0,0 3-8 0,3 4 0 15,-3-4 0-15,0 0 12 0,0-3-3 16,0 0-1-16,-1 0 0 0,1-4 4 0,4-2 0 0,-1 0 0 0,0-4 0 15,4-2-2-15,-3 5 0 0,2-8 0 0,1 2 0 16,4-6-10-16,-1 3 0 0,-3-2 9 0,4 2-9 31,10-6-106-31,0 0-26 0</inkml:trace>
  <inkml:trace contextRef="#ctx0" brushRef="#br0" timeOffset="64969.7229">25753 2083 1382 0,'-7'-19'123'0,"7"10"-99"0,-7-7-24 0,3 7 0 0,-6-7 141 0,3 4 23 15,-4-4 5-15,-3-6 1 0,-4 6-50 0,1-9-9 16,-8 6-3-16,0 4 0 0,0 2-46 0,-3-2-10 15,0 5-1-15,-4 7-1 0,-3 3-8 0,0 0-2 16,3 3 0-16,-3 7 0 0,3 5-30 0,4 4-10 16,-8 0 0-16,1 6 0 0,0 3 15 0,3 10-4 15,-3-4-1-15,0 10 0 0,3 3-10 16,0 7 0-16,11-1 0 0,0 0 0 0,7-3-8 0,7-3 8 16,3-3-10-16,8 3 10 0,10 4-13 0,3-14 3 15,8-9 1-15,3 13 0 0,4-13-4 0,3-3-1 16,4-3 0-16,3-6 0 15,4-7-2-15,7 1-1 0,0-10 0 0,7-10 0 0,-7 10 17 0,0-12-12 16,-4-4 12-16,1 1-10 0,-8 5 10 0,-3-9 0 16,-7 1 8-16,-1 2-8 0,-6-12 20 0,-4 9 0 0,0-6 0 0,-3 0 0 15,-4-4 5-15,0 4 1 16,-7-3 0-16,0 0 0 0,-3 3-6 0,-1-13-2 0,-6 4 0 16,-1-4 0-16,-3-6 3 0,-3 0 1 0,-4 10 0 15,-1-10 0-15,-2 6-4 0,-4 4-1 0,-1-4 0 0,-2 13 0 16,-4-9-4-16,-1 15-1 0,-6-3 0 0,-4 9 0 15,4 1-12-15,-7 12 8 0,-1-7-8 0,-6 14 0 16,3 5 0-16,0 4-10 0,0 9 0 0,-7 3 0 16,8 10 1-16,-5-4 0 0,1 7 0 0,-1 0 0 15,8 9 9-15,3-3-8 16,4-3 8-16,3 0-8 0,8 3-5 0,2 3-1 0,8-12 0 0,11-1 0 16,3 4-17-16,7-6-3 0,7-7-1 15,4-9 0-15,13-4-12 0,5-2-2 16,2-7-1-16,8-6 0 0,0-6 26 0,-4-4 4 0,4-8 2 0,0-1 0 15,-4-6 9-15,1 6 9 0,-4 0-13 0,-4-15 5 16,-3 15-20-16,-8-9-3 0,1 6-1 0,-7-7 0 16,-1 4 6-16,-3 3 1 0,-7-3 0 0,4-3 0 15,-4 3-78-15,-3 0-15 0</inkml:trace>
  <inkml:trace contextRef="#ctx0" brushRef="#br0" timeOffset="65803.869">25379 2068 1890 0,'3'-19'84'0,"1"9"16"0,-8 1-80 0,4 6-20 0,0-10 0 0,0 13 0 16,0 0 99-16,-3-9 15 0,-1 6 3 0,-3 3 1 15,0 0-54-15,0 0-12 0,-7 3-1 0,3 6-1 16,-3 7-31-16,0 3-7 0,-3 0 0 0,-1 6-1 15,0 3-11-15,-3 6-9 0,7 7 9 0,-4-3-13 16,4-4-10-16,0-2-1 0,0 2-1 0,0-6 0 0,3-3 37 0,4 0 8 16,4-6 2-16,3 0 0 0,0-13-22 15,0-6-10-15,0 0 1 0,10 4 0 16,4-8-19-16,1-2-3 0,6-13-1 0,0 0 0 16,4-6 6-16,3-3 1 0,0-6 0 0,4 5 0 0,0-8 4 0,-4 5 1 15,-7 4 0-15,0 9 0 0,-7-6 30 0,0 7 6 16,-7 8 2-16,-3 4 0 0,-4 6 6 0,0 0 2 15,0 0 0-15,-7 0 0 0,-7 0-5 0,-4 9-1 16,-7 7 0-16,1 9 0 0,-1 0-20 0,-3-3 0 16,0 6 0-16,-4-3 0 15,4 4 9-15,-4 5-9 0,0-6 12 0,0 7-12 16,4-10 8-16,0 3-8 0,3 0 0 0,1-3 0 0,9-9 0 0,1-3 0 16,7-7 0-16,7-6 0 15,0 0-15-15,14-6-3 0,11-4-1 0,3-9 0 0,4-9 3 0,3-6 0 0,1-4 0 16,6-12 0-16,4 3 16 0,0 3 0 0,-4 0 0 0,4 0 0 15,-7 7 0-15,-4 8 0 0,-7 4 0 0,-7 6 0 16,-3 10 0-16,-7-7 14 0,-4 13-4 0,-7 3-1 16,0 0 8-16,0 0 2 0,0 13 0 0,-7 2 0 15,-4 4-1-15,-7 6 0 16,1 4 0-16,-4 8 0 0,-1-2-18 0,-2 2 0 0,-5 4 8 0,1 6-8 16,0-12 0-16,3 2 0 0,4-2 0 0,7-1 0 15,0-9 0-15,7-3 0 0,7-6 0 0,3 0 0 16,8-13-37-16,7-3-2 15,6-10 0-15,5 1 0 0,2-10 17 0,8-15 3 0,3 9 1 0,1-13 0 0,-4 3-5 16,-4-2-1-16,0-1 0 0,-3-3 0 0,-7 4 62 16,-8 2 12-16,4 7 2 0,-7 0 1 0,-3 3-9 0,-7 9-1 15,3 7-1-15,-7-1 0 0,-4 7 2 0,-3 3 0 16,0 0 0-16,-7 10 0 0,-4 2-28 0,-3 7-6 16,-4 6-1-16,-3 9 0 0,-4-5-9 0,1-1 0 15,-1 16-10-15,-3-10 10 16,3 4 0-16,0 6 0 0,-3-3 0 0,3-1-800 15,0 11-164-15</inkml:trace>
  <inkml:trace contextRef="#ctx0" brushRef="#br0" timeOffset="66771.551">25421 2761 691 0,'0'0'61'0,"0"0"-49"0,0-7-12 0,0 7 0 16,0 0 256-16,0 0 48 0,0 0 9 0,0 0 3 15,0 0-154-15,0 0-30 0,0 0-7 0,0 0-1 16,0 10-67-16,-3 2-13 0,3 1-4 0,0 12 0 16,0-13-32-16,0 14-8 15,0-8 0-15,3 7 0 0,-3 0 34 0,4 4 5 0,-1 8 1 0,1-2 0 16,-1 2-21-16,1 4-4 0,-1 6-1 0,4-6 0 16,-3 0-4-16,-1 9-1 0,1-12 0 0,3 6 0 15,-7 6 1-15,4-19 0 0,-4 4 0 0,3-1 0 16,1 4-10-16,-1-10 12 0,-6 6-12 0,3-15 12 0,0 6-12 15,0 0 10-15,-4-6-10 0,1 0 10 16,3-3-10-16,-4-7 0 0,4 7 0 0,-7-4 0 0,0-2-15 16,7-10-5-16,-7 9 0 0,0 1-1 15,0-1-34-15,-4-3-6 0,1 4-2 0,10-10 0 0,-11 9 51 0,11-9 12 16,-11 9 0-16,11-9 0 16,0 0-54-16,0 0-8 0,0 0-2 0,-14 0 0 15,14 0 0-15,-10-9 0 0,3-4 0 0,0-2 0 16,0-1 48-16,3-3 16 0,-3 0-9 0,3-6 9 0,1-9 0 0,-4 6 0 15,3 6 0-15,-3-10 8 0,4 10 82 0,-1 0 17 16,1 4 3-16,-4 8 1 0,3-2-38 0,-3-4-7 16,7 16-2-16,-3-9 0 0,3 2 14 0,0 7 2 15,-4 0 1-15,4 0 0 0,0 0-71 0,0 0-10 16,0 0-11-16,0 7 3 0,0 2 8 0,0-6 11 0,0 13-3 16,0-7 0-16,4 7-8 0,-1-4 12 15,-3 14-12-15,4-8 12 0,-1 1-12 0,1 6 0 0,6-6-12 16,1 6 12-16,-1 3 0 0,1-9 0 0,0 6 0 0,3-6 0 15,-4 0 0-15,4-3 0 0,0 2 0 0,1-2 0 16,-1-13 0-16,3 10 0 0,5-13 14 0,-5 0-4 16,4-13-10-16,-3 10 0 0,3-13 9 0,4-12-9 15,0 3 13-15,-1-6-1 0,1-13-1 0,0 3 0 16,-1 3-3-16,-3 4-8 0,1-1 12 0,-1 4-4 16,-4 6-27-16,1-9-5 15,-4 8-2-15,0 8-1276 0</inkml:trace>
  <inkml:trace contextRef="#ctx0" brushRef="#br0" timeOffset="74650.253">26021 3112 921 0,'0'0'82'0,"0"0"-66"0,-7 0-16 0,-7-3 0 16,0-4 145-16,0 7 26 0,-1 0 5 0,-2 0 0 0,-1 0-89 0,0 10-19 15,4-4-3-15,0 3-1 16,0 10-64-16,4-3-14 0,-1 3-2 0,0 9-1 16,8-9 31-16,-4 6 6 0,7 0 2 0,3 0 0 0,1-3-35 0,3-3-7 15,4-3-2-15,-1 2 0 0,4-2 22 0,0-13 0 16,4 3 0-16,-4 1 0 0,7-7 47 0,-3-7 13 15,0-2 4-15,-1 9 0 0,-6-16-11 0,3 7-1 16,-4 0-1-16,-3-7 0 0,-3 3-3 0,3-2 0 16,-3 2 0-16,-1-3 0 0,1 7-12 0,-8-7-4 15,4-3 0-15,-3 4 0 0,-4 5-18 0,-1 1-4 16,-2 0-1-16,-1-1 0 16,1-6-28-16,-4 7-5 0,-4 0-2 0,4-1 0 15,0 10-147-15,0-9-30 0,3 9-5 0</inkml:trace>
  <inkml:trace contextRef="#ctx0" brushRef="#br0" timeOffset="74784.984">26077 3410 921 0,'4'0'82'0,"-1"3"-66"0,4 6-16 0,-3-9 0 16,-4 6 208-16,4-2 37 0,-1-4 8 0,1 0 2 16,-1 0-151-16,1-10-29 0,3 1-7 0,3 6 0 31,1-13-161-31,3-9-32 0,0 0-7 0,7-3-660 0</inkml:trace>
  <inkml:trace contextRef="#ctx0" brushRef="#br0" timeOffset="75154.149">26416 2905 633 0,'-18'-10'28'0,"11"10"6"16,-3-3-34-16,-1-3 0 0,1 6 0 0,-1-6 0 0,0 6 312 0,-3 0 56 16,4 0 12-16,-4 6 1 0,-1-6-261 15,1 6-52-15,4-3-10 0,-4 7-2 0,7-1-40 0,0-3-7 16,0 4-1-16,3-10-8 15,4 9 0-15,0 1 0 0,4-4 0 0,3 3 0 0,0 4 0 0,3-7-9 16,4 4 9-16,0-1-8 0,1 0 8 0,-1 10 0 16,7-9 0-16,0 5-8 0,0-5 19 0,-3 9 4 15,-1-1 1-15,-2-2 0 0,6 3-26 0,-7-3-5 16,3-4-1-16,-2 10 0 0,-1-9 16 0,-4 5 0 16,1-2 0-16,-4 3 0 0,0 0 0 0,-4-4 0 15,1-5 0-15,0 5-9 0,-4-2 9 0,-4-4 0 16,0 7 8-16,1-6-8 0,-4-1 0 0,3 0 0 15,-3 7 0-15,0-16-12 0,0 3 40 0,0 3 8 16,-7 1 2-16,3-7 0 0,4 0 4 0,-3-7 1 16,3-2 0-16,0 3 0 0,7-13 2 0,0 0 1 15,0-6 0-15,3-6 0 0,4-1-36 0,4-5-10 0,-1-1 0 16,8 4 0-16,3-1 17 0,-7 1-1 16,0 8 0-16,1-2 0 0,-1 6-29 0,0 0-7 0,-4 4 0 0,5 5-1 31,-5 0-44-31,4 1-9 0,-3 2-2 0,-4 4-1017 0</inkml:trace>
  <inkml:trace contextRef="#ctx0" brushRef="#br0" timeOffset="81771.4819">25065 1964 1267 0,'0'0'112'0,"0"0"-89"15,0 0-23-15,0 0 0 0,0 0 150 0,0 0 26 0,-7 3 4 0,7-3 2 16,0 0-90-16,0 10-19 0,0-1-3 0,3 7-1 16,1-4-44-16,6 4-9 0,1 3-1 0,3 0-1 15,4-4-14-15,3 10 8 0,0-3-8 0,4 3 0 16,3 4 0-16,7 5-13 15,1-9 1-15,6 3 0 0,-3-3 29 0,3 4 7 0,0-1 0 0,4-3 1 16,-3 3-40-16,-5-3-8 0,1 4-1 0,-4-4-1 16,-3-7 49-16,-4 8 9 0,4-8 3 0,-7 1 0 15,0 0-24-15,-4-3-12 0,0-1 12 0,-3-2-12 16,-4 3 12-16,-4-13-4 0,4 12 0 0,-3-5-8 16,-4-10-13-16,0 9-10 0,-3-9-1 0,-1 0-1 15,-3 0-67-15,0 0-14 0,-10-9-2 16</inkml:trace>
  <inkml:trace contextRef="#ctx0" brushRef="#br0" timeOffset="82044.076">25220 2030 576 0,'-21'-9'25'0,"14"9"6"0,-4-7-31 0,1 4 0 16,-4-3 0-16,3 3 0 0,0-7 298 0,1 4 54 15,-1 6 10-15,4-9 2 0,-3 5-204 0,6-2-42 16,4 6-8-16,0 0-2 0,0 0-58 0,0 0-12 15,4 10-2-15,6-1-1 0,4 7-35 0,4-4 0 16,0 13-10-16,6 0 10 16,5 4-9-16,-1-1 9 0,7 6 0 0,0 7 0 0,4-10 0 0,0 4 0 15,0-1 0-15,0-5 0 0,-4-1 0 0,-3 6 0 16,-1-9 0-16,-2 4 0 0,-1-4 0 0,-4-6 8 16,-2-1-8-16,-1 1 9 0,-7-3-21 0,-4 0-5 15,1-4-1-15,-7 4 0 16,-1-13-171-16,-3 6-35 0,-3-2-6 0,-4-7-322 0,-1 0-64 0</inkml:trace>
  <inkml:trace contextRef="#ctx0" brushRef="#br0" timeOffset="82214.194">25746 1920 1965 0,'0'0'87'0,"0"0"18"15,0 0-84-15,-7 3-21 0,-4-3 0 0,-3 10 0 0,-4-4 129 0,-6 3 22 16,-5 7 4-16,-6 6 1 0,-7 6-108 0,-4 7-22 15,-3 6-4-15,-11 6-1 0,7 12-8 0,-7-9-1 16,0 4-1-16,-4 8 0 0,4-2-23 0,4 3-5 16,3-10-1-16,0 10 0 15,11-10-174-15,3-6-36 0,4 3-6 0</inkml:trace>
  <inkml:trace contextRef="#ctx0" brushRef="#br0" timeOffset="88721.929">25340 4698 1324 0,'-32'26'59'0,"15"-23"12"0,-1-3-57 0,0 6-14 0,-3 3 0 0,0 1 0 15,-4-1 120-15,-3 16 22 0,-4 4 4 0,1-1 1 16,-1 16-101-16,4 0-20 0,6-1-4 0,1 11-1 0,4-1 6 0,6 0 1 15,8 4 0-15,3 2 0 16,3-12-28-16,4-3 8 0,11-3-8 0,6-10 0 0,8 1 0 16,4-10 0-16,-1-7 0 0,7-5 0 0,0-10 8 0,4-6-8 15,4-4 8-15,-1-9-8 0,-3 1 16 0,3-8-1 16,-6-2-1-16,3-6 0 0,-8-1 39 0,-2 4 8 16,-5-10 2-16,-2 10 0 0,-5-4-6 0,-6-5-1 15,-4 2 0-15,-7 3 0 0,-7-9 3 0,-3 7 0 16,-8-10 0-16,-7 3 0 0,1-6-28 0,-8 9-6 15,-7 0-1-15,1-3 0 0,2 7 8 0,-2 12 0 16,-5-4 1-16,-3 11 0 16,8 2-33-16,-5 13 0 0,1 3-10 0,-4 9 10 0,4 4-16 0,-4 12 5 15,4 9 1-15,-4 4 0 0,4 6 0 0,0 0 0 16,3 9 0-16,4 10 0 0,6-10 10 0,8 3-13 16,0 4 5-16,7-7 8 0,7-9-14 0,11-6 5 15,6-10 1-15,8 7 0 0,3-17-7 0,4-2-1 0,0 0 0 16,7-13 0-16,-1-12 7 0,8-1 1 0,0-6 0 0,7-2 0 15,-4-11 8-15,1 4 0 0,-1-3 0 0,-3-6-8 16,-7-1 8-16,-4 4 0 0,-7-1 0 0,1 1 8 16,-12 6-8-16,1-10 9 0,-7 10-9 0,-8-6 10 15,1 0-1-15,-4-4 0 0,-4 7 0 0,-3-7 0 16,-4 7 0-16,-3 0 0 0,-3 3 0 0,-5 3 0 16,1 0-9-16,-3 13 12 0,-1-4-12 0,-3 7 12 15,-4 6-12-15,0 19 0 0,-3-4 0 0,0 13 0 16,-1 1 0-16,1 5-9 0,3 10 9 0,4 9-13 15,3 1 13-15,4-1-11 0,4 0 11 0,3 1-10 16,6-7 10-16,5-7 0 0,6-8 0 0,5 12 0 16,2-19-12-16,11-6 4 0,0-1 0 0,4-2 0 15,3-13-134-15,8-3-26 0</inkml:trace>
  <inkml:trace contextRef="#ctx0" brushRef="#br0" timeOffset="90347.951">25372 2673 403 0,'0'0'36'0,"0"0"-36"0,0 0 0 0,0 0 0 16,0 0 144-16,0 0 21 0,0 0 5 0,0 0 1 16,0 0-103-16,10 0-20 0,-3 0-4 0,4-10 0 0,0 1-30 15,-1 3-6-15,1-4 0 0,3 1-8 0,4-10 0 16,-1 3 0-16,-3-6 0 0,7 4 0 0,1-4 15 0,-5 3-4 16,1-3-1-16,0-3 0 0,-4 0 22 0,0 0 5 15,0 6 1-15,-7-9 0 0,0 3 9 0,0-4 1 16,-3 4 1-16,-1-3 0 0,-6 3 5 15,-1-3 1-15,0-1 0 0,-3 4 0 0,0-3-9 0,-3 3-2 16,3-9 0-16,-4 15 0 0,4-16 1 16,-3 16 0-16,-5-3 0 0,5 1 0 0,-1 8-1 0,-3-3 0 15,0 7 0-15,0 6 0 0,0-4-14 0,-4 7-3 16,-3 0-1-16,0 10 0 0,0-1-26 0,-4 10 0 16,0 3 0-16,1 0-11 0,-1-3 11 0,4 6-12 15,0 3 12-15,-1-3-12 0,5 10 12 0,3-7-10 16,-4 6 10-16,7-5-10 0,1 8 10 0,-1-2-12 15,4-4 12-15,0 7-12 0,0-10 12 0,4 10-10 16,3-4 10-16,0-6-10 0,0 7 10 0,3-10-8 0,1 3 8 16,6-9-8-16,1-3 8 0,-1 2-8 0,4-2 8 0,4-6-8 15,3-10 8-15,0 3 0 0,4-6 0 0,3-7 0 16,8-6 12-16,-1-2-1 0,4 2-1 0,3-12 0 16,-3 3-10-16,0-4 10 0,-4 4-10 0,0 3 10 15,-10-3-10-15,-4 0 8 0,0-3-8 0,-3 3 8 16,-8 6 1-16,1-3 0 0,-7 0 0 0,-4-6 0 15,0 3 4-15,-7 6 1 16,-1-3 0-16,-2-3 0 0,-1-3 14 0,-3 6 2 0,-7-6 1 0,0 3 0 16,0 6-5-16,0 0-1 0,-4 0 0 0,0 3 0 15,4 7-6-15,0 0-2 0,-7-1 0 0,3 10 0 0,0 0-17 16,-3 10 0-16,3-1 0 0,1-3 0 16,2 7 0-16,1 3 0 0,4 2-12 0,-1 7 3 0,4 4 1 0,3-4 0 15,1 3 0-15,3 0 0 0,3 4 8 0,1-4-13 16,3 0 5-16,3 6 8 0,-3-15-12 0,7 10 12 15,-3-4-10-15,6-7 10 0,-3 7 0 0,4-6 0 16,3 0 0-16,-3-9 0 16,6-1-41-16,1 7-3 0,3-10 0 0,0-3 0 15,4 3-158-15,0-3-32 0</inkml:trace>
  <inkml:trace contextRef="#ctx0" brushRef="#br0" timeOffset="93846.0459">25566 2334 1378 0,'-4'0'30'0,"1"0"6"0,-4 0 2 0,0 0 2 0,3 0-32 0,1 0-8 16,-1 0 0-16,1 0 0 0,-1 0 76 0,0 0 13 0,4 0 3 0,0 0 1 16,0 0-40-16,0 0-8 0,0 0-1 0,0 0-1 15,11 0-18-15,0 0-3 0,3 0-1 0,0 0 0 16,0 0 1-16,4 0 0 0,-1 0 0 0,4 0 0 15,4 0 10-15,3-9 1 0,4 9 1 0,7-10 0 16,7 7 2-16,0-9 0 0,7 8 0 0,7-5 0 0,-4 3-9 16,7-7-2-16,-3 4 0 0,4 3 0 0,-8-1-13 0,1-2-2 15,-1 6-1-15,1-4 0 0,-1 4-9 0,-3-3 0 16,-4 6 0-16,8 0 8 0,-11 0 0 16,0 0-8-16,-1 0 12 0,5 0-4 0,-4 0 4 0,0 0 1 15,-4 0 0-15,0 0 0 16,1 0-13-16,-1 0 0 0,0 0 0 0,1 0 0 0,-5 6 0 0,-2-6 11 15,-5-6-3-15,1 6-8 16,-7 0 11-16,0 0-11 0,-8 0 10 0,4 0-10 0,-7-9 0 0,1 9 0 16,-5 0 0-16,1-3-10 15,-11 3-149-15,0 0-29 0,7-7-7 0</inkml:trace>
  <inkml:trace contextRef="#ctx0" brushRef="#br0" timeOffset="94191.141">27252 2011 403 0,'0'0'36'0,"0"0"-36"0,0 0 0 0,7-6 0 16,0 6 163-16,-7 0 25 0,7 0 6 0,4 0 1 15,-1 0-100-15,1 0-20 0,0 0-4 0,-1 9-1 16,4-2-35-16,-3 2-7 0,3 0-2 0,4 7 0 0,-1-7 21 15,-3 1 4-15,8-1 1 0,-1 1 0 16,-4-1 9-16,5 7 3 0,-1-4 0 0,0-5 0 16,-4 8 6-16,1-12 2 0,0 7 0 0,-4-4 0 15,4 3-15-15,-8-5-2 0,-3 2-1 0,4 0 0 0,-8 4-6 0,1-7-2 16,-8 6 0-16,1-3 0 16,-8 7 14-16,-6-4 4 0,-5 7 0 0,-6 3 0 0,-4 0-44 0,-3-4-8 15,-7 4-1-15,-8 6-1 0,1-6-10 0,-7 6 0 16,-4-6 0-16,-4 9-817 15,8-9-161-15</inkml:trace>
  <inkml:trace contextRef="#ctx0" brushRef="#br0" timeOffset="95058.338">25023 2234 1674 0,'0'0'36'0,"0"0"8"0,0 0 2 0,0 0 2 16,-8 0-39-16,-2 0-9 0,-4-7 0 0,3 7 0 0,-3 0 130 0,4 0 24 16,-5 0 5-16,1 0 1 0,-3 0-69 0,-5 7-14 15,-2-7-2-15,-4 0-1 0,-1 3-30 0,1-3-7 16,-4 6-1-16,-3-3 0 0,-4-3-13 0,-3 0-3 15,-4 7-1-15,-7-1 0 0,4-3-8 0,-4 3-2 16,-4-3 0-16,1 7 0 0,0-4-9 0,-1-3 0 16,1 3 0-16,-4-2-11 0,3-4 11 0,4 0 0 15,-3 6 0-15,6-6 8 0,5 9 0 0,2-9 0 16,1 7 0-16,3-4 0 0,4 6-8 0,-4-3 0 16,4-2 0-16,-4 2 0 0,0-3 0 0,0 6 0 15,1-2 0-15,-1 2 0 0,3-3 0 0,5-3 0 16,3 7 0-16,-1-4 0 15,5-3-35-15,2 3-11 0,5-6-2 0,-1 0-1 16,8 4-115-16,3-4-24 0,-4-4-4 0</inkml:trace>
  <inkml:trace contextRef="#ctx0" brushRef="#br0" timeOffset="95360.725">23735 2005 1382 0,'-7'0'123'0,"-4"0"-99"16,1 0-24-16,-4 0 0 0,-4 0 200 0,-3 0 34 15,-4 6 7-15,0-3 2 0,-6 4-143 0,-5 2-28 16,1 10-5-16,-7-4-2 0,-1-5-24 0,5 6-5 16,-5-4 0-16,1 7-1 0,3-3-16 0,4 2-3 15,3 1-1-15,4 3 0 0,0-9-7 0,6 12-8 16,1-13 11-16,11 4-11 15,-1 9 0-15,4-12 0 0,4 9 0 0,6 0 0 0,4-4-11 0,4 4 1 16,-1-3 0-16,11 0 0 0,4 0 10 0,3 6-12 16,8-6 12-16,2-1-12 0,5 8 12 0,-1-17 0 15,0 10-9-15,8-4 9 16,-8-2-124-16,4-4-21 0,0 7-4 0,-4-7-1 0</inkml:trace>
  <inkml:trace contextRef="#ctx0" brushRef="#br0" timeOffset="95842.874">27894 2287 1152 0,'0'0'51'0,"-3"-6"10"0,-4-4-49 0,0 1-12 16,-1 0 0-16,5 2 0 0,-4-5 264 15,3 2 49-15,-3-5 11 0,0 5 1 0,0 1-196 0,4-1-39 16,-4 4-8-16,7 6-2 15,-4-3-52-15,-3 3-12 0,0 0-1 0,0 9-1 0,-4 7-14 0,1-3 0 16,-4 12-12-16,3 0 12 0,4 3-13 0,0 0 4 16,0 7 1-16,3-7 0 0,4 6 8 0,0-15-8 15,0 10 8-15,7-11-8 0,0 7 8 0,1-9-10 16,2-3 10-16,4-7-10 0,-3 3 10 0,3-2 0 16,0-7 0-16,0-7 0 0,4-2 8 0,-4 3-8 15,0-7 10-15,0-6-10 16,-3 4 12-16,-1-4-4 0,-3 3-8 0,4-3 12 0,-4 0-12 0,-4 4 9 15,1-7-9-15,-8 0 8 0,1 9-24 0,-4-2-4 16,3-4-2-16,-3 13-749 0,-3 2-149 16</inkml:trace>
  <inkml:trace contextRef="#ctx0" brushRef="#br0" timeOffset="95976.01">28138 2582 1494 0,'0'0'66'0,"0"0"14"0,7 3-64 0,-7-3-16 0,0 0 0 0,0 0 0 16,0 0 127-16,0 0 22 0,0 0 5 0,7-3 1 16,-4-13-253-16,-3 7-50 0,4-26-11 0,-1-2-1 0</inkml:trace>
  <inkml:trace contextRef="#ctx0" brushRef="#br0" timeOffset="96118.761">28522 2036 1152 0,'0'0'102'0,"-3"13"-82"15,3-7-20-15,-4 3 0 0,4 1 249 0,-7-1 46 16,3 10 9-16,-3-3 1 16,4 3-142-16,-4-1-29 0,0 11-6 0,0 5 0 15,0-9-86-15,0 13-17 0,3-13-3 0,-3 19-1 0,-4-10-21 0,8-2 9 16,-4 8-9-16,7-5 0 16,-4-7-146-16,4-3-36 0</inkml:trace>
  <inkml:trace contextRef="#ctx0" brushRef="#br0" timeOffset="96706.397">22281 2682 403 0,'-14'0'36'0,"0"-19"-36"16,0 10 0-16,4 0 0 0,2-7 329 0,-6 3 59 15,-10-2 12-15,6 8 3 0,0-2-246 0,1 6-49 16,-4-3-9-16,-1 6-3 0,5 0-57 0,-1 6-12 15,4-3-3-15,-4 13 0 0,1-1-24 0,3 4 0 16,10 0-12-16,1 0 12 0,-1 9-16 0,4-6 5 16,7 0 1-16,0-3 0 0,4-4 10 15,3 4 0-15,4-9-9 0,3-4 9 0,3-3 0 0,1 3 0 16,-11-12 12-16,11 3-4 0,0-7 17 0,-1 4 3 0,-13-13 1 0,-1 4 0 16,1 2 3-16,0-3 1 0,-1-2 0 0,-6 2 0 15,-15 3-13-15,8-2-2 0,3 5-1 0,-4-5 0 16,-10 5-17-16,3 1-16 0,1-1 4 0,-1 1 0 31,1 0-173-31,-4 2-35 0,-4-2-6 0,4 9-2 0</inkml:trace>
  <inkml:trace contextRef="#ctx0" brushRef="#br0" timeOffset="96814.575">22497 2870 403 0,'-11'7'17'0,"11"-7"5"0,0 0-22 0,0 0 0 0,-3 9 0 0,3 0 0 0,3-2 300 0,-3-7 55 15,-7 12 11-15,3-12 2 16,-3 0-352-16,7 0-70 0,0 0-14 16,4-9-4-16</inkml:trace>
  <inkml:trace contextRef="#ctx0" brushRef="#br0" timeOffset="96994.261">22832 2290 979 0,'10'6'43'0,"-10"-6"9"0,-3 4-41 0,-1 8-11 15,8 1 0-15,-4 2 0 0,0-2 290 0,-4 12 56 16,-3 0 11-16,0 3 3 0,4 7-206 0,-4-7-41 16,-4 10-8-16,4 2-1 0,7-2-50 0,-4 0-10 15,1 2-1-15,-8-2-1 0,-6 0-22 0,10-4-5 0,7 1-1 0,-7-1 0 32,-4-6-136-32,7-3-27 0</inkml:trace>
  <inkml:trace contextRef="#ctx0" brushRef="#br0" timeOffset="119564.965">32720 1719 230 0,'0'-12'20'0,"4"-4"-20"0,-1-3 0 0,1 1 0 16,-1-7 71-16,1-4 9 0,-1 4 3 0,1 0 0 16,-4 3-83-16,0-6 0 0,0-3-15 0,-4 2 2 15,1 1 21-15,-1 0 4 0,1-3 0 0,-4-4 1 16,3 7 101-16,-6-7 20 0,3 4 4 0,-4-3 1 15,0-4-11-15,1-3-3 0,-4 4 0 0,3-4 0 16,-7 13-27-16,4-16-6 0,0 6 0 0,0 10-1 16,-4-7-19-16,1 1-3 0,-1-1-1 0,1 7 0 15,-1-6-26-15,-7 2-6 0,1-2 0 0,-1-1-1 16,0 10-6-16,-3-9-1 0,-4 5 0 0,0 1 0 0,1 3 0 16,-5 3 0-16,-2 0 0 0,-5 3 0 0,-3 1 0 0,-3 2-1 15,0 3 0-15,-4 7 0 0,3-3-13 0,-3-4-2 16,4 1-1-16,0 8 0 0,-4-2 1 0,0 3 0 15,0-3 0-15,-4 3 0 0,4 3-2 0,4-7 0 16,3 14 0-16,0-7 0 0,4 3-10 16,0 6 0-16,3 1 0 0,-3-4 0 0,3 13 0 0,-4-4 0 15,1-2-9-15,7 3 9 16,0 9 0-16,-4-7-8 0,0 11 8 0,0-1 0 0,0 13-8 0,8-4 8 16,-1 1 0-16,0 6 0 0,0 0 0 0,1 0-8 15,-1 9 8-15,0 0 0 0,-3 10 0 0,0-3 0 16,-1 2-8-16,1 4 8 0,-4-3 0 0,0 6 0 15,-3-3 0-15,3 3 0 0,0 3 0 0,1 0 0 16,2 6 0-16,5 1 0 0,-1-4 0 0,7 3 0 0,-3-6 0 16,0 10 0-16,7-4 0 0,-1-5 0 0,1-1 0 0,0 9 0 15,3-2 0-15,1-7 0 0,3 9 0 0,0-2 0 16,6 2 0-16,-2-2 0 0,-1-1 0 0,4-3 0 16,0 13 0-16,-3-6 0 0,3-4 0 0,-1 3 0 15,5 1 0-15,-4 3 0 0,0-1 0 0,3-12 0 16,1 16 0-16,-1-6 0 0,4-4 0 0,-3 10 0 15,-1-13 8-15,8 10-8 0,-1-4 0 0,1 1 0 16,3 0 12-16,0-4-4 0,3-6-8 0,8 10 12 16,-4-10-12-16,4-3 8 0,-4 3-8 0,7-3 0 15,-3-3 8-15,-1-4-8 0,1 7 0 0,0-12 9 16,-1 12-9-16,1 0 0 0,-4-3 0 0,0 6 8 16,0-10-8-16,0 1 0 0,1 6 9 0,-5 3-9 15,4-9 0-15,0 6 8 0,0-3-8 0,8-7 0 16,-5-2 0-16,8 2 0 0,3-5 0 0,0-7 8 0,-3 3-8 0,7-3 0 15,-4-3 0-15,4 0 8 0,7 3-8 0,-4-13 0 16,-3 10 0-16,3-9 8 0,4-4-8 0,-4 4 0 16,0-1 0-16,4-6 0 0,-4 4 14 0,4-1-2 15,-7 0 0-15,3 1 0 0,0-1-12 0,-3 0-16 16,0 1 3-16,3-10 1 0,-3 9 12 0,0-9 0 16,0-3 0-16,-4 3 0 0,7-3 0 0,0-10 0 15,4 7 0-15,0-7 0 0,3-6 8 0,4-3-8 16,3 0 0-16,8-9 0 0,3-1 9 0,-4-5-9 15,1 2 0-15,-1-6 9 0,-3-3-1 0,0-6-8 0,4 3 12 16,-5 3-4-16,5-3-8 0,-8 0-11 0,-3 3 3 16,0-3 0-16,-7 0 8 0,0 6 0 0,-4-6 0 15,4-3 0-15,-1 0 0 0,5-13 0 16,-1 3 0-16,4-9 0 0,3-6 0 0,-3-7 0 16,0-2 0-16,4-4 8 0,-5-3-8 0,-2-3 0 0,3-1 8 0,-8 1-8 15,5 0 0-15,-8-3 0 0,0 9 0 0,-10 13 8 16,-7-7-8-16,3 4 0 0,3-4 8 0,-2-6-8 15,-1-3 8-15,0-3-8 0,4 0 8 0,3-44-8 16,0 3 12-16,-3 3-1 0,3 10-1 0,0-3 0 16,-3-7-2-16,0 3 0 0,-8 7 0 0,4-4 0 15,-6 7-8-15,-5 0 0 0,-3 3 9 0,0 6-9 16,-3-3 0-16,-4 3 9 0,-4 1-9 0,1 5 0 16,-1-9 10-16,-3 3-10 0,4 0 8 0,-4-2-8 0,-1 2 8 15,1-9-8-15,4-1 0 0,3 7 8 0,-4-6-8 16,1 6 0-16,-1 0 9 0,4-3-9 0,-7-6 0 15,4 12 0-15,-1 0 0 0,-3 7 0 0,-3-4 0 0,3 7 0 16,-4-1 0-16,-3 4 0 0,-4 0 0 0,1 9 9 16,-5 3-9-16,1 4 0 15,-7-4 12-15,10 25-4 0,1-12 0 0,-4 3-8 0,-4-6 17 0,-3 9-3 16,-1-3-1-16,1-3 0 0,0 6-13 0,-7-13 11 16,-1 10-11-16,1-3 10 0,0 12-10 0,-4-2 0 15,0 11 0-15,-3-8 0 0,-4 2 0 0,-3 10 0 16,3 6 0-16,0-9 0 0,-3 13-9 0,3 11-1 15,-4-11 0-15,4 15 0 0,-6-10-10 0,-1 10-3 16,-7 10 0-16,-4-1-1253 0</inkml:trace>
  <inkml:trace contextRef="#ctx0" brushRef="#br0" timeOffset="185381.61">21114 1152 691 0,'-7'12'30'0,"7"-2"7"0,-4 6-29 0,4-4-8 0,0 10 0 0,-3 6 0 0,3-3 236 0,-4 7 45 16,1 12 10-16,3 9 1 16,0 16-189-16,0 6-39 0,0 4-7 0,3 11-1 0,1-2-42 0,-1 3-14 15,4 3 9-15,0 7-9 0,-3-14 24 0,3-5 0 16,-4-4 0-16,8-6 0 0,0-9-16 0,-1-9-8 15,-6-17 8-15,6-2-8 0,-3-7 15 0,4-12-3 16,-4-7 0-16,-7-9 0 0,7-9 17 0,-3-20 3 16,-1-5 1-16,1-16 0 0,-8-7-3 0,4-12-1 15,-3-15 0-15,-1-20 0 0,-3 7-18 0,0-3-11 16,-7-7 12-16,0-3-12 0,3 7 14 0,-3 5-4 16,3 8-1-16,1 2 0 0,-1 16 2 0,4 9 0 15,4 10 0-15,-1 9 0 0,-3 12-11 0,7 10 0 16,-3 10 0-16,3 6 0 0,0 6 22 0,3 9 2 15,4 16 1-15,0 19 0 0,-3 9-25 0,3 19-19 16,0 26 3-16,3 21 1 0,-6-3 15 0,3 15-9 16,-3 20 9-16,3 28-8 0,0-16 8 0,-4-3-12 15,1 0 12-15,-1 28-12 0,4-35 42 0,0 4 8 0,0-13 2 16,-3 7 0-16,3-26-20 0,0-18-4 0,7-16-1 0,0-9 0 16,0-20-5-16,-3-12-1 0,3-12 0 0,-3-10 0 15,-4-6-9-15,0-12 0 0,-7-10 0 0,3-16 0 16,-3-19 0-16,-3-12 0 0,-4-22-10 0,-7-31 10 15,3 0 0-15,0-16 0 0,-6-22 0 0,-4-32 0 16,3 10 0-16,4-3 0 0,7 3 0 0,-4-21 0 16,8 24 0-16,3 6 0 0,7 7 0 0,3-6 0 15,1 21-14-15,3 13 3 0,4 12 1 0,-1 1 0 16,-3 25-2-16,-3 9 0 0,0 6 0 0,-1 10 0 16,-3 9 12-16,-3 6 0 0,-1 19 0 0,1 4-8 0,3 15 29 15,-4 9 7-15,4 16 0 0,-3 13 1 0,7 21-42 16,-4 13-9-16,7 26-2 0,-4 21 0 0,1 3 24 15,-1 13 0-15,5 19 0 0,2 37 0 16,-6-28 0-16,3 9 0 0,4 10 0 0,-1 19 0 0,1-41 0 0,-4 0 0 16,0-7 0-16,7 7 0 15,-3-34 0-15,-1-20 0 0,-6-18 0 0,7 0 8 0,6-22-8 0,-2-13 10 16,-12-12-10-16,-3-13 10 0,-7-12-10 0,4-13 12 16,3-6-12-16,-7-22 12 0,-7-10 0 0,-4-18 0 15,8-25 0-15,-11-13 0 0,-4-16-12 0,-7-9 0 16,4-19 9-16,-4-25-9 0,4 16-8 0,-4-7-7 15,1 1-1-15,-1-29 0 0,4 29 4 0,7 5 0 16,3 11 0-16,1-11 0 0,6 23 12 0,4 6 0 16,0 6-10-16,0 4 10 0,0 18 0 0,0 16-11 15,7 9 11-15,-7 16-8 0,0 6 8 0,-3 16 0 0,3 13 0 16,0 12 0-16,3 9 21 0,-3 19 7 0,0 16 0 0,0 38 1 31,0 12-51-31,0 22-10 0,-3 22-3 0,-1 31 0 0,1-12 35 0,-1 15 0 0,1 13 0 0,3 32 0 16,0-29 8-16,3 9 6 15,4-2 1-15,-3 34 0 0,-1-47 5 0,1-4 2 0,3-8 0 0,0 15 0 16,0-38-11-16,0-6-3 16,3-15 0-16,5-4 0 0,-8-31-8 0,3-13 0 0,-3-6 9 0,0-25-9 15,4-3 0-15,-4-19-18 0,-7-6 3 0,0-19 1 16,0-15 14-16,-4-14 0 0,1-15 0 0,-11-28 0 16,0-19 0-16,0-15-11 0,-1-20 11 0,-2-34-10 15,-4 16 1-15,3-16 0 0,4-6 0 0,10-22 0 0,4 34-3 16,4 13-1-16,3 6 0 0,7 7 0 0,0 24 5 0,4 16 8 15,-8 16-13-15,5 10 5 16,-1 14-18-16,-4 20-3 0,-3 6-1 0,0 22 0 0,0 10 30 0,-3 24 13 16,-1 10-1-16,1 44 0 0,-8 3-12 0,1 34-16 15,-4 10 3-15,0 44 1 0,-7-10 12 0,0 16 13 16,-4 19-2-16,4 41-1 0,-4-42 22 0,1 11 4 16,-1-1 0-16,0 32 1 0,4-42 1 0,4-8 0 15,-5-7 0-15,5 9 0 0,6-46-13 0,1-19-2 16,3-23-1-16,0-2 0 0,7-25-12 0,0-13-2 15,0-22-8-15,4-13 12 0,-4-15-12 0,0-10-12 16,3-18 3-16,-6-19 0 0,3-7-3 0,-4-27 0 0,-3-11 0 16,-3-33 0-16,3-1 3 0,-4-18 0 15,-3-20 0-15,-3-21 0 0,3 13-13 0,0-7-2 0,0 0-1 16,-1-13 0-16,5 29 9 0,-1 12 1 0,4 10 1 0,4 12 0 16,-1 19 14-16,5 16 0 0,-1 19 0 15,-4 12 0-15,4 9-10 0,0 16 10 0,4 10-10 0,-1 15 10 16,5 16-14-16,-1 13 3 0,-4 18 1 0,8 29 0 15,-1 5 10-15,-2 20-8 0,-5 18 8 0,1 26-8 16,3-10 8-16,-7 13 9 0,0 15-1 0,-3 38-8 16,-4-22 21-16,3-3-2 0,-6 12-1 0,-1 23 0 15,-3-48-4-15,3-9-1 0,4 0 0 0,0 0 0 16,0-35-4-16,0-15-1 0,4-13 0 0,3-9 0 16,0-25-8-16,-3-10 10 0,-1-18-10 0,1-10 10 15,-1-13-10-15,-3-12-17 0,-3-19 4 0,-4-18 1 0,0-17 12 16,-1-24 0-16,-6-22 0 0,-3-32 0 15,-1-3 0-15,7-6 16 0,1-13-3 0,3-31-1 0,0 25-12 16,14 7 0-16,3-7 0 0,5 0 0 16,-1 34 0-16,0 10 0 0,0 19 8 0,4 16-8 0,-4 15-8 0,-4 16-5 15,-6 15-1-15,3 13 0 0,3 3 14 0,-6 13 0 16,-8 16 0-16,1 18 0 0,3 6-10 0,0 29 1 16,-4 15 0-16,1 23 0 0,-8 5 1 0,4 20 0 15,4 9 0-15,-8 34 0 0,-3-3 8 0,3 7 9 16,4 15-1-16,-3 25-8 0,3-37 20 0,0-4-2 15,3-3-1-15,1 20 0 0,3-39 2 0,0-9 0 16,0-12 0-16,3 2 0 0,8-30-11 0,-8-13-8 16,4-16 9-16,-3-10-9 0,3-18 0 0,0-9 0 15,0-16 0-15,0-19 0 16,-7 0-21-16,4-29-4 0,3-8-1 0,-7-32 0 0,-4-13 17 0,1-15 9 0,-5-10-10 16,1-18 10-16,-3-7 0 0,-1 7 0 0,-6-4 0 15,2-12 0-15,5 19 0 0,-1 12 0 0,1 10 0 16,3 6 0-16,3 28 21 0,-3 6 1 0,4 16 0 0,3 7 0 15,0 12-6-15,0 12-2 16,3 4 0-16,-3 9 0 0,7 12-14 0,0 17 0 0,4 21 0 0,-1 22 0 16,-3 16 0-16,0 12-10 0,-3 22 10 0,3 26-8 15,-7 2 8-15,0 10 0 0,-3 9 0 0,-5 29-8 16,5-22 8-16,3-7 0 0,-4-6 10 0,4 6-10 16,4-28-74-16,7-15-21 15,-1-20-4-15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9-10-15T17:53:31.443"/>
    </inkml:context>
    <inkml:brush xml:id="br0">
      <inkml:brushProperty name="width" value="0.05292" units="cm"/>
      <inkml:brushProperty name="height" value="0.05292" units="cm"/>
      <inkml:brushProperty name="color" value="#FF0000"/>
    </inkml:brush>
  </inkml:definitions>
  <inkml:trace contextRef="#ctx0" brushRef="#br0">13956 16558 1821 0,'-21'0'80'0,"14"0"18"0,-4-3-78 0,4 3-20 15,-4-6 0-15,1 6 0 0,-1 0 68 0,4 0 9 16,0 0 3-16,7 0 0 0,-3 9-43 0,-4-3-8 16,7 4-1-16,-4 2-1 0,8-2-27 0,-1 5 8 0,4 4-8 15,0 0 0-15,11 3 0 0,-4 0 0 16,0-3-12-16,7 6 12 0,-3-9 0 0,0-4 0 15,-1 4 0-15,1-7 0 0,-4-3 0 0,0-2 0 0,0-4 0 0,-3-10 0 16,-1 7 0-16,1-13 0 16,-8 1 0-16,1 2 8 0,-4-12 13 0,-4 6 3 0,-3-6 0 0,4 0 0 15,-4 3-5-15,0-3-1 0,-4 9 0 0,1 4 0 16,3-4-9-16,-1 7-1 0,-2-1-8 0,3 4 12 16,-4 3-1-16,4 3-1 0,-3 0 0 0,3 3 0 15,-1 3-112 1,5-3-22-16,-1 10-5 0</inkml:trace>
  <inkml:trace contextRef="#ctx0" brushRef="#br0" timeOffset="129.232">14372 16746 1440 0,'0'0'128'0,"0"0"-103"16,0 0-25-16,0 0 0 0,4 0 45 0,3-9 4 15,-4 6 1-15,4-10-506 16,-3 1-102-16</inkml:trace>
  <inkml:trace contextRef="#ctx0" brushRef="#br0" timeOffset="327.677">14425 15818 1382 0,'0'0'123'0,"0"0"-99"16,7 6-24-16,-3 4 0 0,3 2 140 0,0 10 22 15,0 0 5-15,3 13 1 0,-3-7-52 0,8 13-11 0,-1 12-1 16,7 3-1-16,-3 4-31 0,3-4-7 0,0 7-1 0,4 0 0 15,-4-10-36-15,0-3-8 0,0-12-2 16,4 0 0-16,-1-7-27 0,-2-9-6 0,2-6-1 16,-3-7-1147-16</inkml:trace>
  <inkml:trace contextRef="#ctx0" brushRef="#br0" timeOffset="8767.526">22860 12008 345 0,'-25'-12'15'0,"15"5"4"0,-1 14-19 0,4-7 0 16,7 0 0-16,-7 3 0 15,-11-3 409-15,11 6 79 0,0-3 15 0,0 6 3 0,0-2-369 0,4 2-73 16,-8 10-16-16,4-3-2 0,7 2-31 0,-4 1-7 16,-6 0 0-16,-1 6-8 0,8 0 13 0,-1 3-4 15,1-2-1-15,-1-4 0 0,11 3-8 0,0 9 10 16,-3-6-10-16,-1-9 10 0,-3 0-10 0,7-3-9 15,15-1 9-15,-5-5-13 0,-3-7 13 0,0-3 0 16,8-3 0-16,2-7-9 0,-3 1 9 0,1-7 9 16,-1 1-1-16,-7 5-8 0,4-2 22 0,-8-4-2 15,-3-3-1-15,-3 10 0 0,-1-7 22 0,-3 3 5 16,-3-2 1-16,-1-1 0 0,1 7-35 0,-4-10-12 16,0 9 9-16,-8 1-9 0,-2 0 28 0,-1 2 1 0,8-2 0 15,-5 9 0 1,-2-3-99-16,6 3-20 0,4 3-4 0,4 3-1035 0</inkml:trace>
  <inkml:trace contextRef="#ctx0" brushRef="#br0" timeOffset="8865.327">23135 12579 1504 0,'0'0'67'0,"0"0"13"0,0 0-64 0,0 0-16 0,7 0 0 0,-3-10 0 15,-1 7 53-15,1-6 7 0,3-4 2 0</inkml:trace>
  <inkml:trace contextRef="#ctx0" brushRef="#br0" timeOffset="9264.837">23315 11927 2149 0,'-18'-16'95'0,"11"13"20"0,0 3-92 0,-3 0-23 16,-1 0 0-16,1 3 0 0,-5 3 64 0,5 4 9 15,-4-1 2-15,3 7 0 0,1-7-39 0,3 4-7 16,-8 2-1-16,8 4-1 0,0-3 8 0,4 3 1 15,-1-10 1-15,4 10 0 16,0-10-61-16,4 7-13 0,3-7-3 0,0 1 0 0,4-4 25 0,3-3 5 16,3 6 1-16,-3 1 0 0,8 2 9 0,-5 1-13 15,4-4 5-15,1 7 8 0,-1 3-12 0,0 0 12 16,0-4-10-16,-3 4 10 0,-4-3-8 0,3-4 8 16,-6 4 0-16,0 3-9 15,-4-3-18-15,-4-4-3 0,1 4-1 0,-1-1 0 0,1-2 31 0,-8-4 0 0,1 1 0 16,-1 6 0-16,-3-7 0 0,0-3 0 0,-4-3 8 0,1 7-8 15,-1-10 24-15,1 6 0 0,-4-6 1 0,-1-6 0 16,-2 6 31-16,3-10 5 0,3 1 2 0,-3 0 0 16,3-7-7-16,4-3-2 0,-3 0 0 0,6 4 0 15,1-4-38-15,3-3-7 0,7 0-1 0,0-6-8 16,3-7 0-16,5 7 0 0,-5-7 0 0,8 1 0 16,-1 6 0-16,5-1-9 0,-8 4 9 15,3-3 0-15,-3 9-15 0,-3-6 3 0,3 0 0 0,-3 3 0 31,-4-3-144-31,3 0-28 0,1-3-5 0</inkml:trace>
  <inkml:trace contextRef="#ctx0" brushRef="#br0" timeOffset="10944.5749">23823 10224 403 0,'-18'-19'36'0,"11"19"-36"15,4-9 0-15,-4 5 0 0,-4-2 116 0,1 3 16 16,-1-3 3-16,-3 6 1 0,3 0-44 0,-3 0-9 16,0 0-2-16,0 0 0 0,3 0-46 0,-3 6-10 15,-3-6-1-15,3 0-1 0,-1-6 25 0,-2 12 6 16,-1-6 1-16,-6 3 0 0,2-3 17 0,-2 0 3 15,-1 0 1-15,0 0 0 0,-3 10-9 0,3-4-2 0,1-3 0 0,-5 6 0 16,5 7-26-16,-4 0-6 16,-1-4-1-16,1 7 0 0,3 3-12 0,1 0-2 0,-1-3-1 0,7 12 0 15,-3-9-4-15,4 13-1 0,2-7 0 0,1 6 0 16,4 1-12-16,6 2 0 0,1-2 0 0,3 3 0 16,3-4 0-16,4 1 0 0,4-1 0 0,-1 1 9 15,5-14-9-15,2 11 0 0,8-10 0 0,0 3 0 16,3-6 0-16,4 6 0 0,3-13 0 0,0 4 0 15,4 0 0-15,0-4 0 0,0-5 0 0,3-4 0 16,-7-3 0-16,4 0 0 0,0-3 0 0,0-4 8 16,-4-2-8-16,4-1 0 0,-1-8 0 0,1 2 0 15,-7-3 0-15,3-9 0 0,-7 9 0 0,4-15 8 0,-7 5 13 16,0-5 3-16,-4-1 0 0,0-9 0 0,-3 7 13 16,-4 2 3-16,-7-9 1 0,0 7 0 0,0-7 7 0,-7 6 0 15,-4-2 1-15,-3-1 0 16,-7 0 7-16,0 3 0 0,-7 4 1 0,0-4 0 0,-4 4-15 0,0-1-3 15,-3 7-1-15,0 3 0 0,-4 3-16 0,0 6-3 16,1 7-1-16,-1-1 0 0,0 4-18 0,4 6 0 16,-7 0 0-16,-1 10 0 0,1 5 0 0,0 1 0 15,0 6-13-15,-1 3 5 0,5 3 8 0,-1 0-13 16,0 7 5-16,4 6 8 0,3-1-17 0,4 11 4 16,0-4 1-16,3 6 0 15,4 0-12-15,3 1-3 0,4 5 0 0,4-2 0 16,-1-4-3-16,8-3-1 0,-1-3 0 0,8 0 0 0,3-3 7 0,0-3 2 15,4-3 0-15,-1-20 0 0,8 1 6 0,0 0 0 0,7-13 1 16,-4 4 0-16,7-10-7 0,0-10-2 0,1 4 0 0,10-16 0 16,-1-3 10-16,-6-3 2 0,4-7 0 0,-1 1 0 15,-7-1 12-15,0-9 0 0,1 7 0 0,-5-10 0 16,-2 3 11-16,-5 0 5 0,-2 0 0 0,-5 0 1 16,1 0 4-16,-4 7 1 15,-11 2 0-15,4-3 0 0,-3 4 6 0,-8-1 0 0,-3-2 1 0,-3 2 0 16,-4-2 3-16,-4-1 0 0,-3 4 0 0,-4-7 0 15,4 13-14-15,-7-1-2 0,0 10-1 0,-4 1 0 16,4 2 17-16,-1 7 3 0,-2 2 1 0,-1 7 0 16,-3 10-24-16,6-4-4 0,-2 10 0 0,-1-4-8 15,-3 7 0-15,3 6 0 0,-3 3 0 0,-1-3 0 0,5 4 0 16,-8 11 0-16,7-8 0 0,7 2-9 0,4 1 9 16,7 2-12-16,0-2 12 0,3-1-12 15,8 4-16-15,-1-3-3 0,8 2-1 0,-1-2 0 0,4-1 44 0,4 1 8 16,0-7 1-16,3 6 1 0,0-12-22 0,0 3 0 15,7-6-12-15,0-3 4 16,4 0-17-16,0-13-3 0,3 6-1 0,4-3 0 16,-1-12-20-16,1 3-4 0,0-6-1 0,0-7 0 15,-1 6-119-15,-2-8-24 0,6-1-5 0</inkml:trace>
  <inkml:trace contextRef="#ctx0" brushRef="#br0" timeOffset="12574.571">21110 11651 1674 0,'0'0'74'0,"-10"6"15"0,-4-3-71 0,-1 6-18 15,1-2 0-15,-3 2 0 0,3 0 73 0,-1 7 11 16,1-3 3-16,0 12 0 0,4-6-55 0,3-1-12 15,-4 14-1-15,7-10-1 0,1 9-18 0,6-3 0 16,-3-9 0-16,8 9 0 0,-1-12 0 0,3 3-12 16,1 0 12-16,6-10-12 0,-2 0-5 0,6-9-1 15,0 0 0-15,0-3 0 0,-3-6 45 0,3-7 9 16,4-3 1-16,-1 4 1 0,-6-4 2 0,-1-6 0 16,-2 6 0-16,-1 0 0 0,-7-6-1 0,0 6 0 15,0 7 0-15,-7-4 0 0,3 0-8 0,-6 7-2 16,-4-4 0-16,3-2 0 0,-3 5-10 0,0 4-3 15,-3-3 0-15,-1 9 0 0,-3-3-8 0,3-4-8 16,1 7 12-16,-1 0-12 16,1 0-28-16,3 10-13 0,-1-4-3 0,5-3-1051 0</inkml:trace>
  <inkml:trace contextRef="#ctx0" brushRef="#br0" timeOffset="12698.854">21452 12080 1382 0,'11'10'61'0,"-11"-10"13"0,0 0-59 0,0 0-15 0,0 0 0 0,0 0 0 16,4 0 164-16,-4 0 31 16,0 0 5-16,7 0 2 0,0-4-150 0,-4-5-29 0,4 0-7 0,-3-7 0 15,6-9-184-15,-3-3-36 16</inkml:trace>
  <inkml:trace contextRef="#ctx0" brushRef="#br0" timeOffset="12868.874">21759 11143 1785 0,'-28'-10'79'0,"25"10"17"0,3 0-77 0,0 0-19 15,0 0 0-15,0 0 0 0,-4 0 159 0,4 0 28 16,4 10 5-16,-8-1 2 0,-3 7-109 0,3 2-21 16,12 8-5-16,-5 2-1 0,-3 6-14 0,0 4-2 15,7-4-1-15,0 10 0 0,4 3-14 0,-8-15-3 16,1-1-1-16,-1 4 0 0,11-1-14 0,-3 4-9 16,-4-4 12-16,0-6-12 15,7-3-79-15,7 4-22 0,1-4-5 0,-5 0-1 0</inkml:trace>
  <inkml:trace contextRef="#ctx0" brushRef="#br0" timeOffset="13509.458">25199 11255 1497 0,'0'0'66'0,"0"0"14"0,0-6-64 0,-7-3-16 16,0-1 0-16,0 7 0 0,0-3 234 0,0-3 43 0,-4 2 9 0,0-2 2 15,-6-1-156-15,-1 1-30 0,1 0-6 0,-1 9-2 16,-3 0-49-16,7 6-9 0,-8-3-3 0,8 13 0 16,0-4-24-16,0 10-9 0,0 0 0 0,3 3 9 31,1 3-34-31,-1 7-7 0,4-7-2 0,7 7 0 0,0-7 34 0,4 3 0 0,-1-9 0 0,8-3 0 15,-1-3 0-15,8 3 0 16,0-10 0-16,3-3 0 0,0-6 0 0,0-6-8 0,0 3 8 0,4-13 0 16,0 7-10-16,-8-7 2 0,1 4 0 0,-4-4 0 15,0-3 8-15,-7 3 0 0,0 4 0 0,-3-4 0 16,3 7 0-16,-7-1 0 0,0 1 0 0,-4-1-8 16,4 4-36-16,-7-3-8 15,0-1 0-15,-7 7-1 0,0-3-66 0,4 6-13 0,-1-6-2 0</inkml:trace>
  <inkml:trace contextRef="#ctx0" brushRef="#br0" timeOffset="14009.43">25647 10911 1209 0,'0'0'108'0,"-7"0"-87"0,3 0-21 0,1 9 0 0,-1-9 288 0,1 9 52 15,-4 4 12-15,0-1 1 16,0 4-196-16,0 12-39 0,-4 1-8 0,4 14-2 0,0-2-50 0,0 0-10 16,3 3-3-16,-3 6 0 0,4-3-12 15,-1-3-2-15,1 3-1 0,-1-3 0 0,1 0-17 0,-1-16-3 16,4 3-1-16,0-2 0 0,4-1-9 0,-1-9 0 16,-3 6 0-16,4 0 0 15,3-13-153-15,0 13-27 0,-4-15-4 0</inkml:trace>
  <inkml:trace contextRef="#ctx0" brushRef="#br0" timeOffset="14368.582">25213 11785 1612 0,'0'0'144'0,"0"0"-116"0,-3-3-28 0,3-3 0 16,-4-3 83-16,4 5 10 0,0-5 3 0,0-7 0 16,0 7 25-16,4-7 6 0,-1-3 1 0,1 1 0 15,-1 8-52-15,1-5-9 0,3 2-3 0,-4-3 0 16,4 10-35-16,-7-6-7 0,4 5-2 0,-4 7 0 15,0 0-32-15,0 0-6 0,0 0-2 0,0 0 0 0,0 0 68 0,0 0 12 16,0 0 4-16,-4 7 0 0,4 2-52 0,-3 0-12 16,-1 1 0-16,1-1 0 0,-1-3-12 0,-3-2-4 15,7 2-2-15,0-6 0 0,0 0 18 0,0 0 0 16,0 0 0-16,0 0 0 0,0 0 0 0,0 0-15 16,-7-6 5-16,7-4-820 15,0 10-164-15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BBF5E2F-2EA4-4BED-BDB7-3263066D10D9}" type="datetimeFigureOut">
              <a:rPr lang="en-US" smtClean="0"/>
              <a:t>10/21/2019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82563" y="793750"/>
            <a:ext cx="7043737" cy="3962400"/>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1024957"/>
            <a:fld id="{FB0DC0F6-EF13-4C52-ACF2-48065D1392E1}" type="slidenum">
              <a:rPr lang="en-US"/>
              <a:pPr defTabSz="1024957"/>
              <a:t>24</a:t>
            </a:fld>
            <a:endParaRPr lang="en-US" dirty="0"/>
          </a:p>
        </p:txBody>
      </p:sp>
    </p:spTree>
    <p:extLst>
      <p:ext uri="{BB962C8B-B14F-4D97-AF65-F5344CB8AC3E}">
        <p14:creationId xmlns:p14="http://schemas.microsoft.com/office/powerpoint/2010/main" val="72345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82563" y="793750"/>
            <a:ext cx="7043737" cy="3962400"/>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1024957"/>
            <a:fld id="{FB0DC0F6-EF13-4C52-ACF2-48065D1392E1}" type="slidenum">
              <a:rPr lang="en-US"/>
              <a:pPr defTabSz="1024957"/>
              <a:t>25</a:t>
            </a:fld>
            <a:endParaRPr lang="en-US" dirty="0"/>
          </a:p>
        </p:txBody>
      </p:sp>
    </p:spTree>
    <p:extLst>
      <p:ext uri="{BB962C8B-B14F-4D97-AF65-F5344CB8AC3E}">
        <p14:creationId xmlns:p14="http://schemas.microsoft.com/office/powerpoint/2010/main" val="255514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xfrm>
            <a:off x="182563" y="793750"/>
            <a:ext cx="7043737" cy="3962400"/>
          </a:xfrm>
          <a:ln/>
        </p:spPr>
      </p:sp>
      <p:sp>
        <p:nvSpPr>
          <p:cNvPr id="29698" name="Notes Placeholder 2"/>
          <p:cNvSpPr>
            <a:spLocks noGrp="1"/>
          </p:cNvSpPr>
          <p:nvPr>
            <p:ph type="body" idx="1"/>
          </p:nvPr>
        </p:nvSpPr>
        <p:spPr>
          <a:noFill/>
          <a:ln/>
        </p:spPr>
        <p:txBody>
          <a:bodyPr/>
          <a:lstStyle/>
          <a:p>
            <a:r>
              <a:rPr lang="en-US">
                <a:ea typeface="ＭＳ Ｐゴシック" pitchFamily="34" charset="-128"/>
              </a:rPr>
              <a:t>R(s) = the </a:t>
            </a:r>
            <a:r>
              <a:rPr lang="ja-JP" altLang="en-US">
                <a:ea typeface="ＭＳ Ｐゴシック" pitchFamily="34" charset="-128"/>
              </a:rPr>
              <a:t>“</a:t>
            </a:r>
            <a:r>
              <a:rPr lang="en-US" altLang="ja-JP">
                <a:ea typeface="ＭＳ Ｐゴシック" pitchFamily="34" charset="-128"/>
              </a:rPr>
              <a:t>living reward</a:t>
            </a:r>
            <a:r>
              <a:rPr lang="ja-JP" altLang="en-US">
                <a:ea typeface="ＭＳ Ｐゴシック" pitchFamily="34" charset="-128"/>
              </a:rPr>
              <a:t>”</a:t>
            </a:r>
            <a:endParaRPr lang="en-US" altLang="ja-JP">
              <a:ea typeface="ＭＳ Ｐゴシック" pitchFamily="34" charset="-128"/>
            </a:endParaRPr>
          </a:p>
          <a:p>
            <a:endParaRPr lang="en-US">
              <a:ea typeface="ＭＳ Ｐゴシック" pitchFamily="34" charset="-128"/>
            </a:endParaRPr>
          </a:p>
          <a:p>
            <a:endParaRPr lang="en-US">
              <a:ea typeface="ＭＳ Ｐゴシック" pitchFamily="34" charset="-128"/>
            </a:endParaRPr>
          </a:p>
        </p:txBody>
      </p:sp>
      <p:sp>
        <p:nvSpPr>
          <p:cNvPr id="29699" name="Slide Number Placeholder 3"/>
          <p:cNvSpPr>
            <a:spLocks noGrp="1"/>
          </p:cNvSpPr>
          <p:nvPr>
            <p:ph type="sldNum" sz="quarter" idx="5"/>
          </p:nvPr>
        </p:nvSpPr>
        <p:spPr>
          <a:noFill/>
        </p:spPr>
        <p:txBody>
          <a:bodyPr/>
          <a:lstStyle/>
          <a:p>
            <a:pPr defTabSz="1024957"/>
            <a:fld id="{FB0DC0F6-EF13-4C52-ACF2-48065D1392E1}" type="slidenum">
              <a:rPr lang="en-US"/>
              <a:pPr defTabSz="1024957"/>
              <a:t>26</a:t>
            </a:fld>
            <a:endParaRPr lang="en-US" dirty="0"/>
          </a:p>
        </p:txBody>
      </p:sp>
    </p:spTree>
    <p:extLst>
      <p:ext uri="{BB962C8B-B14F-4D97-AF65-F5344CB8AC3E}">
        <p14:creationId xmlns:p14="http://schemas.microsoft.com/office/powerpoint/2010/main" val="514775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82563" y="793750"/>
            <a:ext cx="7043737" cy="3962400"/>
          </a:xfrm>
          <a:ln/>
        </p:spPr>
      </p:sp>
      <p:sp>
        <p:nvSpPr>
          <p:cNvPr id="36866" name="Notes Placeholder 2"/>
          <p:cNvSpPr>
            <a:spLocks noGrp="1"/>
          </p:cNvSpPr>
          <p:nvPr>
            <p:ph type="body" idx="1"/>
          </p:nvPr>
        </p:nvSpPr>
        <p:spPr>
          <a:noFill/>
          <a:ln/>
        </p:spPr>
        <p:txBody>
          <a:bodyPr/>
          <a:lstStyle/>
          <a:p>
            <a:r>
              <a:rPr lang="en-US">
                <a:ea typeface="ＭＳ Ｐゴシック" pitchFamily="34" charset="-128"/>
              </a:rPr>
              <a:t>In MDP chance node represents uncertainty about what might happen based on (s,a)  [as opposed to being a random adversary]</a:t>
            </a:r>
          </a:p>
          <a:p>
            <a:endParaRPr lang="en-US">
              <a:ea typeface="ＭＳ Ｐゴシック" pitchFamily="34" charset="-128"/>
            </a:endParaRPr>
          </a:p>
          <a:p>
            <a:r>
              <a:rPr lang="en-US">
                <a:ea typeface="ＭＳ Ｐゴシック" pitchFamily="34" charset="-128"/>
              </a:rPr>
              <a:t>Q-state (s,a) is when you were in a state and took an action </a:t>
            </a:r>
          </a:p>
        </p:txBody>
      </p:sp>
      <p:sp>
        <p:nvSpPr>
          <p:cNvPr id="36867" name="Slide Number Placeholder 3"/>
          <p:cNvSpPr>
            <a:spLocks noGrp="1"/>
          </p:cNvSpPr>
          <p:nvPr>
            <p:ph type="sldNum" sz="quarter" idx="5"/>
          </p:nvPr>
        </p:nvSpPr>
        <p:spPr>
          <a:noFill/>
        </p:spPr>
        <p:txBody>
          <a:bodyPr/>
          <a:lstStyle/>
          <a:p>
            <a:pPr defTabSz="1024957"/>
            <a:fld id="{381D20B8-C290-4C94-8C7F-0277B9D2F6EE}" type="slidenum">
              <a:rPr lang="en-US"/>
              <a:pPr defTabSz="1024957"/>
              <a:t>30</a:t>
            </a:fld>
            <a:endParaRPr lang="en-US" dirty="0"/>
          </a:p>
        </p:txBody>
      </p:sp>
    </p:spTree>
    <p:extLst>
      <p:ext uri="{BB962C8B-B14F-4D97-AF65-F5344CB8AC3E}">
        <p14:creationId xmlns:p14="http://schemas.microsoft.com/office/powerpoint/2010/main" val="175011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82563" y="793750"/>
            <a:ext cx="7043737" cy="3962400"/>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34</a:t>
            </a:fld>
            <a:endParaRPr lang="en-US"/>
          </a:p>
        </p:txBody>
      </p:sp>
    </p:spTree>
    <p:extLst>
      <p:ext uri="{BB962C8B-B14F-4D97-AF65-F5344CB8AC3E}">
        <p14:creationId xmlns:p14="http://schemas.microsoft.com/office/powerpoint/2010/main" val="3345231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82563" y="793750"/>
            <a:ext cx="7043737" cy="3962400"/>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35</a:t>
            </a:fld>
            <a:endParaRPr lang="en-US"/>
          </a:p>
        </p:txBody>
      </p:sp>
    </p:spTree>
    <p:extLst>
      <p:ext uri="{BB962C8B-B14F-4D97-AF65-F5344CB8AC3E}">
        <p14:creationId xmlns:p14="http://schemas.microsoft.com/office/powerpoint/2010/main" val="381734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182563" y="793750"/>
            <a:ext cx="7043737" cy="3962400"/>
          </a:xfrm>
          <a:ln/>
        </p:spPr>
      </p:sp>
      <p:sp>
        <p:nvSpPr>
          <p:cNvPr id="40962" name="Notes Placeholder 2"/>
          <p:cNvSpPr>
            <a:spLocks noGrp="1"/>
          </p:cNvSpPr>
          <p:nvPr>
            <p:ph type="body" idx="1"/>
          </p:nvPr>
        </p:nvSpPr>
        <p:spPr>
          <a:noFill/>
          <a:ln/>
        </p:spPr>
        <p:txBody>
          <a:bodyPr/>
          <a:lstStyle/>
          <a:p>
            <a:r>
              <a:rPr lang="en-US">
                <a:ea typeface="ＭＳ Ｐゴシック" pitchFamily="34" charset="-128"/>
              </a:rPr>
              <a:t>Rewards in the future (deeper in the tree) matter less</a:t>
            </a:r>
          </a:p>
          <a:p>
            <a:endParaRPr lang="en-US">
              <a:ea typeface="ＭＳ Ｐゴシック" pitchFamily="34" charset="-128"/>
            </a:endParaRPr>
          </a:p>
          <a:p>
            <a:r>
              <a:rPr lang="en-US">
                <a:ea typeface="ＭＳ Ｐゴシック" pitchFamily="34" charset="-128"/>
              </a:rPr>
              <a:t>Interesting: running expectimax, if having to truncate the search, then not losing much; e.g.,  less then \gamma^d / (1-\gamma)</a:t>
            </a:r>
          </a:p>
          <a:p>
            <a:endParaRPr lang="en-US">
              <a:ea typeface="ＭＳ Ｐゴシック" pitchFamily="34" charset="-128"/>
            </a:endParaRP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36</a:t>
            </a:fld>
            <a:endParaRPr lang="en-US"/>
          </a:p>
        </p:txBody>
      </p:sp>
    </p:spTree>
    <p:extLst>
      <p:ext uri="{BB962C8B-B14F-4D97-AF65-F5344CB8AC3E}">
        <p14:creationId xmlns:p14="http://schemas.microsoft.com/office/powerpoint/2010/main" val="377142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305218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1C2587-C0BF-41B9-B0FA-D76263C040D8}" type="slidenum">
              <a:rPr lang="en-US" smtClean="0"/>
              <a:t>39</a:t>
            </a:fld>
            <a:endParaRPr lang="en-US" dirty="0"/>
          </a:p>
        </p:txBody>
      </p:sp>
    </p:spTree>
    <p:extLst>
      <p:ext uri="{BB962C8B-B14F-4D97-AF65-F5344CB8AC3E}">
        <p14:creationId xmlns:p14="http://schemas.microsoft.com/office/powerpoint/2010/main" val="341509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515938"/>
            <a:ext cx="4572000" cy="2573337"/>
          </a:xfrm>
        </p:spPr>
      </p:sp>
      <p:sp>
        <p:nvSpPr>
          <p:cNvPr id="3" name="Notes Placeholder 2"/>
          <p:cNvSpPr>
            <a:spLocks noGrp="1"/>
          </p:cNvSpPr>
          <p:nvPr>
            <p:ph type="body" idx="1"/>
          </p:nvPr>
        </p:nvSpPr>
        <p:spPr/>
        <p:txBody>
          <a:bodyPr/>
          <a:lstStyle/>
          <a:p>
            <a:r>
              <a:rPr lang="en-US" dirty="0"/>
              <a:t>Demo just shows V and Q values, snapshots on next slides.</a:t>
            </a:r>
          </a:p>
          <a:p>
            <a:endParaRPr lang="en-US" dirty="0"/>
          </a:p>
        </p:txBody>
      </p:sp>
      <p:sp>
        <p:nvSpPr>
          <p:cNvPr id="4" name="Slide Number Placeholder 3"/>
          <p:cNvSpPr>
            <a:spLocks noGrp="1"/>
          </p:cNvSpPr>
          <p:nvPr>
            <p:ph type="sldNum" sz="quarter" idx="10"/>
          </p:nvPr>
        </p:nvSpPr>
        <p:spPr/>
        <p:txBody>
          <a:bodyPr/>
          <a:lstStyle/>
          <a:p>
            <a:pPr>
              <a:defRPr/>
            </a:pPr>
            <a:fld id="{25546A54-71DD-48C4-8071-9DA185745F91}" type="slidenum">
              <a:rPr lang="en-US" smtClean="0"/>
              <a:pPr>
                <a:defRPr/>
              </a:pPr>
              <a:t>46</a:t>
            </a:fld>
            <a:endParaRPr lang="en-US"/>
          </a:p>
        </p:txBody>
      </p:sp>
    </p:spTree>
    <p:extLst>
      <p:ext uri="{BB962C8B-B14F-4D97-AF65-F5344CB8AC3E}">
        <p14:creationId xmlns:p14="http://schemas.microsoft.com/office/powerpoint/2010/main" val="210965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512763" y="744538"/>
            <a:ext cx="6608762" cy="3717925"/>
          </a:xfrm>
          <a:ln/>
        </p:spPr>
      </p:sp>
      <p:sp>
        <p:nvSpPr>
          <p:cNvPr id="60419" name="Notes Placeholder 2"/>
          <p:cNvSpPr>
            <a:spLocks noGrp="1"/>
          </p:cNvSpPr>
          <p:nvPr>
            <p:ph type="body" idx="1"/>
          </p:nvPr>
        </p:nvSpPr>
        <p:spPr>
          <a:noFill/>
          <a:ln/>
        </p:spPr>
        <p:txBody>
          <a:bodyPr/>
          <a:lstStyle/>
          <a:p>
            <a:endParaRPr lang="en-US" dirty="0">
              <a:latin typeface="Arial" charset="0"/>
            </a:endParaRPr>
          </a:p>
        </p:txBody>
      </p:sp>
      <p:sp>
        <p:nvSpPr>
          <p:cNvPr id="60420" name="Slide Number Placeholder 3"/>
          <p:cNvSpPr>
            <a:spLocks noGrp="1"/>
          </p:cNvSpPr>
          <p:nvPr>
            <p:ph type="sldNum" sz="quarter" idx="5"/>
          </p:nvPr>
        </p:nvSpPr>
        <p:spPr>
          <a:noFill/>
        </p:spPr>
        <p:txBody>
          <a:bodyPr/>
          <a:lstStyle/>
          <a:p>
            <a:fld id="{48A9289E-F028-4C02-88DD-69770A826917}" type="slidenum">
              <a:rPr lang="en-US" smtClean="0">
                <a:latin typeface="Arial" charset="0"/>
              </a:rPr>
              <a:pPr/>
              <a:t>5</a:t>
            </a:fld>
            <a:endParaRPr lang="en-US">
              <a:latin typeface="Arial" charset="0"/>
            </a:endParaRPr>
          </a:p>
        </p:txBody>
      </p:sp>
    </p:spTree>
    <p:extLst>
      <p:ext uri="{BB962C8B-B14F-4D97-AF65-F5344CB8AC3E}">
        <p14:creationId xmlns:p14="http://schemas.microsoft.com/office/powerpoint/2010/main" val="328772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47</a:t>
            </a:fld>
            <a:endParaRPr lang="en-US"/>
          </a:p>
        </p:txBody>
      </p:sp>
    </p:spTree>
    <p:extLst>
      <p:ext uri="{BB962C8B-B14F-4D97-AF65-F5344CB8AC3E}">
        <p14:creationId xmlns:p14="http://schemas.microsoft.com/office/powerpoint/2010/main" val="1284759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48</a:t>
            </a:fld>
            <a:endParaRPr lang="en-US"/>
          </a:p>
        </p:txBody>
      </p:sp>
    </p:spTree>
    <p:extLst>
      <p:ext uri="{BB962C8B-B14F-4D97-AF65-F5344CB8AC3E}">
        <p14:creationId xmlns:p14="http://schemas.microsoft.com/office/powerpoint/2010/main" val="2549596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49</a:t>
            </a:fld>
            <a:endParaRPr lang="en-US"/>
          </a:p>
        </p:txBody>
      </p:sp>
    </p:spTree>
    <p:extLst>
      <p:ext uri="{BB962C8B-B14F-4D97-AF65-F5344CB8AC3E}">
        <p14:creationId xmlns:p14="http://schemas.microsoft.com/office/powerpoint/2010/main" val="271008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50</a:t>
            </a:fld>
            <a:endParaRPr lang="en-US"/>
          </a:p>
        </p:txBody>
      </p:sp>
    </p:spTree>
    <p:extLst>
      <p:ext uri="{BB962C8B-B14F-4D97-AF65-F5344CB8AC3E}">
        <p14:creationId xmlns:p14="http://schemas.microsoft.com/office/powerpoint/2010/main" val="172247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51</a:t>
            </a:fld>
            <a:endParaRPr lang="en-US"/>
          </a:p>
        </p:txBody>
      </p:sp>
    </p:spTree>
    <p:extLst>
      <p:ext uri="{BB962C8B-B14F-4D97-AF65-F5344CB8AC3E}">
        <p14:creationId xmlns:p14="http://schemas.microsoft.com/office/powerpoint/2010/main" val="1914203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52</a:t>
            </a:fld>
            <a:endParaRPr lang="en-US"/>
          </a:p>
        </p:txBody>
      </p:sp>
    </p:spTree>
    <p:extLst>
      <p:ext uri="{BB962C8B-B14F-4D97-AF65-F5344CB8AC3E}">
        <p14:creationId xmlns:p14="http://schemas.microsoft.com/office/powerpoint/2010/main" val="1027495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53</a:t>
            </a:fld>
            <a:endParaRPr lang="en-US"/>
          </a:p>
        </p:txBody>
      </p:sp>
    </p:spTree>
    <p:extLst>
      <p:ext uri="{BB962C8B-B14F-4D97-AF65-F5344CB8AC3E}">
        <p14:creationId xmlns:p14="http://schemas.microsoft.com/office/powerpoint/2010/main" val="49233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eaLnBrk="0" fontAlgn="base" hangingPunct="0">
              <a:spcBef>
                <a:spcPct val="30000"/>
              </a:spcBef>
              <a:spcAft>
                <a:spcPct val="0"/>
              </a:spcAft>
              <a:defRPr/>
            </a:pPr>
            <a:r>
              <a:rPr lang="en-US" dirty="0"/>
              <a:t>This demo doesn’t show</a:t>
            </a:r>
            <a:r>
              <a:rPr lang="en-US" baseline="0" dirty="0"/>
              <a:t> anything in action, it just shows the V and Q values.</a:t>
            </a:r>
            <a:endParaRPr lang="en-US" dirty="0"/>
          </a:p>
          <a:p>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54</a:t>
            </a:fld>
            <a:endParaRPr lang="en-US"/>
          </a:p>
        </p:txBody>
      </p:sp>
    </p:spTree>
    <p:extLst>
      <p:ext uri="{BB962C8B-B14F-4D97-AF65-F5344CB8AC3E}">
        <p14:creationId xmlns:p14="http://schemas.microsoft.com/office/powerpoint/2010/main" val="1216185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56</a:t>
            </a:fld>
            <a:endParaRPr lang="en-US"/>
          </a:p>
        </p:txBody>
      </p:sp>
    </p:spTree>
    <p:extLst>
      <p:ext uri="{BB962C8B-B14F-4D97-AF65-F5344CB8AC3E}">
        <p14:creationId xmlns:p14="http://schemas.microsoft.com/office/powerpoint/2010/main" val="3888707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demo doesn’t show</a:t>
            </a:r>
            <a:r>
              <a:rPr lang="en-US" baseline="0" dirty="0"/>
              <a:t> anything in action, it just shows the V and Q values.</a:t>
            </a:r>
            <a:endParaRPr lang="en-US" dirty="0"/>
          </a:p>
        </p:txBody>
      </p:sp>
      <p:sp>
        <p:nvSpPr>
          <p:cNvPr id="4" name="Slide Number Placeholder 3"/>
          <p:cNvSpPr>
            <a:spLocks noGrp="1"/>
          </p:cNvSpPr>
          <p:nvPr>
            <p:ph type="sldNum" sz="quarter" idx="10"/>
          </p:nvPr>
        </p:nvSpPr>
        <p:spPr/>
        <p:txBody>
          <a:bodyPr/>
          <a:lstStyle/>
          <a:p>
            <a:fld id="{72CC9163-7EC6-4747-8782-88871FDBE126}" type="slidenum">
              <a:rPr lang="en-US" smtClean="0"/>
              <a:pPr/>
              <a:t>57</a:t>
            </a:fld>
            <a:endParaRPr lang="en-US"/>
          </a:p>
        </p:txBody>
      </p:sp>
    </p:spTree>
    <p:extLst>
      <p:ext uri="{BB962C8B-B14F-4D97-AF65-F5344CB8AC3E}">
        <p14:creationId xmlns:p14="http://schemas.microsoft.com/office/powerpoint/2010/main" val="324735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80975" y="793750"/>
            <a:ext cx="7046913" cy="3963988"/>
          </a:xfrm>
          <a:ln/>
        </p:spPr>
      </p:sp>
      <p:sp>
        <p:nvSpPr>
          <p:cNvPr id="40963" name="Notes Placeholder 2"/>
          <p:cNvSpPr>
            <a:spLocks noGrp="1"/>
          </p:cNvSpPr>
          <p:nvPr>
            <p:ph type="body" idx="1"/>
          </p:nvPr>
        </p:nvSpPr>
        <p:spPr>
          <a:noFill/>
          <a:ln/>
        </p:spPr>
        <p:txBody>
          <a:bodyPr/>
          <a:lstStyle/>
          <a:p>
            <a:endParaRPr lang="en-US">
              <a:latin typeface="Arial" charset="0"/>
            </a:endParaRPr>
          </a:p>
        </p:txBody>
      </p:sp>
      <p:sp>
        <p:nvSpPr>
          <p:cNvPr id="40964" name="Slide Number Placeholder 3"/>
          <p:cNvSpPr>
            <a:spLocks noGrp="1"/>
          </p:cNvSpPr>
          <p:nvPr>
            <p:ph type="sldNum" sz="quarter" idx="5"/>
          </p:nvPr>
        </p:nvSpPr>
        <p:spPr>
          <a:noFill/>
        </p:spPr>
        <p:txBody>
          <a:bodyPr/>
          <a:lstStyle/>
          <a:p>
            <a:fld id="{736832FB-2179-4C80-8AB1-E690711A109F}" type="slidenum">
              <a:rPr lang="en-US" smtClean="0">
                <a:latin typeface="Arial" charset="0"/>
              </a:rPr>
              <a:pPr/>
              <a:t>6</a:t>
            </a:fld>
            <a:endParaRPr lang="en-US">
              <a:latin typeface="Arial" charset="0"/>
            </a:endParaRPr>
          </a:p>
        </p:txBody>
      </p:sp>
    </p:spTree>
    <p:extLst>
      <p:ext uri="{BB962C8B-B14F-4D97-AF65-F5344CB8AC3E}">
        <p14:creationId xmlns:p14="http://schemas.microsoft.com/office/powerpoint/2010/main" val="426113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182563" y="793750"/>
            <a:ext cx="7043737" cy="3962400"/>
          </a:xfrm>
          <a:ln/>
        </p:spPr>
      </p:sp>
      <p:sp>
        <p:nvSpPr>
          <p:cNvPr id="19458" name="Notes Placeholder 2"/>
          <p:cNvSpPr>
            <a:spLocks noGrp="1"/>
          </p:cNvSpPr>
          <p:nvPr>
            <p:ph type="body" idx="1"/>
          </p:nvPr>
        </p:nvSpPr>
        <p:spPr>
          <a:noFill/>
          <a:ln/>
        </p:spPr>
        <p:txBody>
          <a:bodyPr/>
          <a:lstStyle/>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agent takes action North, then 80% of the time agent ends with going to the cell on the North (if there is no wall there)</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10%, action North takes the agent West; 10% East</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there is a wall in the direction the agent would have been taken, the agent stays put</a:t>
            </a:r>
          </a:p>
          <a:p>
            <a:pPr marL="800100" lvl="1" indent="-342900" eaLnBrk="0" hangingPunct="0">
              <a:spcBef>
                <a:spcPct val="20000"/>
              </a:spcBef>
              <a:buClr>
                <a:schemeClr val="accent2"/>
              </a:buClr>
              <a:buFont typeface="Wingdings" pitchFamily="2" charset="2"/>
              <a:buChar char="§"/>
            </a:pPr>
            <a:endParaRPr lang="en-US" sz="2400" dirty="0">
              <a:latin typeface="Calibri" pitchFamily="34" charset="0"/>
            </a:endParaRPr>
          </a:p>
          <a:p>
            <a:pPr marL="800100" lvl="1" indent="-342900" eaLnBrk="0" hangingPunct="0">
              <a:spcBef>
                <a:spcPct val="20000"/>
              </a:spcBef>
              <a:buFont typeface="Wingdings" pitchFamily="2" charset="2"/>
              <a:buChar char="§"/>
            </a:pPr>
            <a:r>
              <a:rPr lang="en-US" sz="2400" dirty="0">
                <a:latin typeface="Calibri" pitchFamily="34" charset="0"/>
              </a:rPr>
              <a:t>Small </a:t>
            </a:r>
            <a:r>
              <a:rPr lang="en-US" altLang="ja-JP" sz="2400" dirty="0">
                <a:latin typeface="Calibri" pitchFamily="34" charset="0"/>
              </a:rPr>
              <a:t>“living” reward each step (can be negative)</a:t>
            </a:r>
          </a:p>
          <a:p>
            <a:pPr marL="800100" lvl="1" indent="-342900" eaLnBrk="0" hangingPunct="0">
              <a:spcBef>
                <a:spcPct val="20000"/>
              </a:spcBef>
              <a:buFont typeface="Wingdings" pitchFamily="2" charset="2"/>
              <a:buChar char="§"/>
            </a:pPr>
            <a:r>
              <a:rPr lang="en-US" sz="2400" dirty="0">
                <a:latin typeface="Calibri" pitchFamily="34" charset="0"/>
              </a:rPr>
              <a:t>Big rewards come at the end (good or bad)</a:t>
            </a:r>
          </a:p>
          <a:p>
            <a:pPr marL="800100" lvl="1" indent="-342900" eaLnBrk="0" hangingPunct="0">
              <a:spcBef>
                <a:spcPct val="20000"/>
              </a:spcBef>
              <a:buClr>
                <a:schemeClr val="accent2"/>
              </a:buClr>
              <a:buFont typeface="Wingdings" pitchFamily="2" charset="2"/>
              <a:buChar char="§"/>
            </a:pPr>
            <a:endParaRPr lang="en-US" sz="2400" dirty="0">
              <a:latin typeface="Calibri" pitchFamily="34" charset="0"/>
            </a:endParaRPr>
          </a:p>
        </p:txBody>
      </p:sp>
      <p:sp>
        <p:nvSpPr>
          <p:cNvPr id="19459" name="Slide Number Placeholder 3"/>
          <p:cNvSpPr>
            <a:spLocks noGrp="1"/>
          </p:cNvSpPr>
          <p:nvPr>
            <p:ph type="sldNum" sz="quarter" idx="5"/>
          </p:nvPr>
        </p:nvSpPr>
        <p:spPr>
          <a:noFill/>
        </p:spPr>
        <p:txBody>
          <a:bodyPr/>
          <a:lstStyle/>
          <a:p>
            <a:pPr defTabSz="1024957"/>
            <a:fld id="{552C0BAA-F2C0-47C6-A20B-733CA31DCFFD}" type="slidenum">
              <a:rPr lang="en-US"/>
              <a:pPr defTabSz="1024957"/>
              <a:t>15</a:t>
            </a:fld>
            <a:endParaRPr lang="en-US" dirty="0"/>
          </a:p>
        </p:txBody>
      </p:sp>
    </p:spTree>
    <p:extLst>
      <p:ext uri="{BB962C8B-B14F-4D97-AF65-F5344CB8AC3E}">
        <p14:creationId xmlns:p14="http://schemas.microsoft.com/office/powerpoint/2010/main" val="215510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82563" y="793750"/>
            <a:ext cx="7043737" cy="3962400"/>
          </a:xfrm>
          <a:ln/>
        </p:spPr>
      </p:sp>
      <p:sp>
        <p:nvSpPr>
          <p:cNvPr id="23554"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a:t>
            </a:r>
            <a:r>
              <a:rPr lang="en-US" sz="1200" dirty="0" err="1">
                <a:ea typeface="ＭＳ Ｐゴシック" pitchFamily="34" charset="-128"/>
              </a:rPr>
              <a:t>s,a,s</a:t>
            </a:r>
            <a:r>
              <a:rPr lang="en-US" sz="1200" dirty="0">
                <a:ea typeface="ＭＳ Ｐゴシック" pitchFamily="34" charset="-128"/>
              </a:rPr>
              <a:t>’): Probability that a from s leads to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 is also called the model or the dynamics</a:t>
            </a:r>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17</a:t>
            </a:fld>
            <a:endParaRPr lang="en-US"/>
          </a:p>
        </p:txBody>
      </p:sp>
    </p:spTree>
    <p:extLst>
      <p:ext uri="{BB962C8B-B14F-4D97-AF65-F5344CB8AC3E}">
        <p14:creationId xmlns:p14="http://schemas.microsoft.com/office/powerpoint/2010/main" val="253210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82563" y="793750"/>
            <a:ext cx="7043737" cy="3962400"/>
          </a:xfrm>
          <a:ln/>
        </p:spPr>
      </p:sp>
      <p:sp>
        <p:nvSpPr>
          <p:cNvPr id="23554"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a:t>
            </a:r>
            <a:r>
              <a:rPr lang="en-US" sz="1200" dirty="0" err="1">
                <a:ea typeface="ＭＳ Ｐゴシック" pitchFamily="34" charset="-128"/>
              </a:rPr>
              <a:t>s,a,s</a:t>
            </a:r>
            <a:r>
              <a:rPr lang="en-US" sz="1200" dirty="0">
                <a:ea typeface="ＭＳ Ｐゴシック" pitchFamily="34" charset="-128"/>
              </a:rPr>
              <a:t>’): Probability that a from s leads to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 is also called the model or the dynamics</a:t>
            </a:r>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19</a:t>
            </a:fld>
            <a:endParaRPr lang="en-US"/>
          </a:p>
        </p:txBody>
      </p:sp>
    </p:spTree>
    <p:extLst>
      <p:ext uri="{BB962C8B-B14F-4D97-AF65-F5344CB8AC3E}">
        <p14:creationId xmlns:p14="http://schemas.microsoft.com/office/powerpoint/2010/main" val="11904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xfrm>
            <a:off x="182563" y="793750"/>
            <a:ext cx="7043737" cy="3962400"/>
          </a:xfrm>
          <a:ln/>
        </p:spPr>
      </p:sp>
      <p:sp>
        <p:nvSpPr>
          <p:cNvPr id="23554"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a:t>
            </a:r>
            <a:r>
              <a:rPr lang="en-US" sz="1200" dirty="0" err="1">
                <a:ea typeface="ＭＳ Ｐゴシック" pitchFamily="34" charset="-128"/>
              </a:rPr>
              <a:t>s,a,s</a:t>
            </a:r>
            <a:r>
              <a:rPr lang="en-US" sz="1200" dirty="0">
                <a:ea typeface="ＭＳ Ｐゴシック" pitchFamily="34" charset="-128"/>
              </a:rPr>
              <a:t>’): Probability that a from s leads to 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 is also called the model or the dynamics</a:t>
            </a:r>
            <a:endParaRPr lang="en-US" dirty="0">
              <a:ea typeface="ＭＳ Ｐゴシック" pitchFamily="34" charset="-128"/>
            </a:endParaRPr>
          </a:p>
          <a:p>
            <a:endParaRPr lang="en-US" dirty="0">
              <a:ea typeface="ＭＳ Ｐゴシック" pitchFamily="34" charset="-128"/>
            </a:endParaRPr>
          </a:p>
          <a:p>
            <a:r>
              <a:rPr lang="en-US" dirty="0">
                <a:ea typeface="ＭＳ Ｐゴシック" pitchFamily="34" charset="-128"/>
              </a:rPr>
              <a:t>In search problems: did not talk about actions, but about successor functions --- now the information inside the successor function is unpacked into actions, transitions and reward</a:t>
            </a:r>
          </a:p>
          <a:p>
            <a:endParaRPr lang="en-US" dirty="0">
              <a:ea typeface="ＭＳ Ｐゴシック" pitchFamily="34" charset="-128"/>
            </a:endParaRPr>
          </a:p>
          <a:p>
            <a:r>
              <a:rPr lang="en-US" dirty="0">
                <a:ea typeface="ＭＳ Ｐゴシック" pitchFamily="34" charset="-128"/>
              </a:rPr>
              <a:t>Write out S, A, example entry in T, entry in R</a:t>
            </a:r>
          </a:p>
          <a:p>
            <a:endParaRPr lang="en-US" dirty="0">
              <a:ea typeface="ＭＳ Ｐゴシック" pitchFamily="34" charset="-128"/>
            </a:endParaRPr>
          </a:p>
          <a:p>
            <a:r>
              <a:rPr lang="en-US" dirty="0">
                <a:ea typeface="ＭＳ Ｐゴシック" pitchFamily="34" charset="-128"/>
              </a:rPr>
              <a:t>Reward function different from the book : R(</a:t>
            </a:r>
            <a:r>
              <a:rPr lang="en-US" dirty="0" err="1">
                <a:ea typeface="ＭＳ Ｐゴシック" pitchFamily="34" charset="-128"/>
              </a:rPr>
              <a:t>s,a,s</a:t>
            </a:r>
            <a:r>
              <a:rPr lang="ja-JP" altLang="en-US" dirty="0">
                <a:ea typeface="ＭＳ Ｐゴシック" pitchFamily="34" charset="-128"/>
              </a:rPr>
              <a:t>’</a:t>
            </a:r>
            <a:r>
              <a:rPr lang="en-US" altLang="ja-JP" dirty="0">
                <a:ea typeface="ＭＳ Ｐゴシック" pitchFamily="34" charset="-128"/>
              </a:rPr>
              <a:t>)</a:t>
            </a:r>
          </a:p>
          <a:p>
            <a:r>
              <a:rPr lang="en-US" dirty="0">
                <a:ea typeface="ＭＳ Ｐゴシック" pitchFamily="34" charset="-128"/>
              </a:rPr>
              <a:t>In book simpler for equations, but not useful for the projects.</a:t>
            </a:r>
          </a:p>
          <a:p>
            <a:endParaRPr lang="en-US" dirty="0">
              <a:ea typeface="ＭＳ Ｐゴシック" pitchFamily="34" charset="-128"/>
            </a:endParaRPr>
          </a:p>
          <a:p>
            <a:r>
              <a:rPr lang="en-US" dirty="0">
                <a:ea typeface="ＭＳ Ｐゴシック" pitchFamily="34" charset="-128"/>
              </a:rPr>
              <a:t>Need to modify </a:t>
            </a:r>
            <a:r>
              <a:rPr lang="en-US" dirty="0" err="1">
                <a:ea typeface="ＭＳ Ｐゴシック" pitchFamily="34" charset="-128"/>
              </a:rPr>
              <a:t>expectimax</a:t>
            </a:r>
            <a:r>
              <a:rPr lang="en-US" dirty="0">
                <a:ea typeface="ＭＳ Ｐゴシック" pitchFamily="34" charset="-128"/>
              </a:rPr>
              <a:t> a tiny little bit to account for rewards along the way, but that</a:t>
            </a:r>
            <a:r>
              <a:rPr lang="en-US" altLang="en-US" dirty="0">
                <a:ea typeface="ＭＳ Ｐゴシック" pitchFamily="34" charset="-128"/>
              </a:rPr>
              <a:t>’</a:t>
            </a:r>
            <a:r>
              <a:rPr lang="en-US" dirty="0">
                <a:ea typeface="ＭＳ Ｐゴシック" pitchFamily="34" charset="-128"/>
              </a:rPr>
              <a:t>s something you should be able to do, and so you can already solve MDP</a:t>
            </a:r>
            <a:r>
              <a:rPr lang="en-US" altLang="en-US" dirty="0">
                <a:ea typeface="ＭＳ Ｐゴシック" pitchFamily="34" charset="-128"/>
              </a:rPr>
              <a:t>’</a:t>
            </a:r>
            <a:r>
              <a:rPr lang="en-US" dirty="0">
                <a:ea typeface="ＭＳ Ｐゴシック" pitchFamily="34" charset="-128"/>
              </a:rPr>
              <a:t>s  (not in most efficient way)</a:t>
            </a:r>
          </a:p>
        </p:txBody>
      </p:sp>
      <p:sp>
        <p:nvSpPr>
          <p:cNvPr id="23555" name="Slide Number Placeholder 3"/>
          <p:cNvSpPr>
            <a:spLocks noGrp="1"/>
          </p:cNvSpPr>
          <p:nvPr>
            <p:ph type="sldNum" sz="quarter" idx="5"/>
          </p:nvPr>
        </p:nvSpPr>
        <p:spPr>
          <a:noFill/>
        </p:spPr>
        <p:txBody>
          <a:bodyPr/>
          <a:lstStyle/>
          <a:p>
            <a:fld id="{7C69A4D5-BA7F-4965-9F32-D31D11C0DA97}" type="slidenum">
              <a:rPr lang="en-US"/>
              <a:pPr/>
              <a:t>20</a:t>
            </a:fld>
            <a:endParaRPr lang="en-US"/>
          </a:p>
        </p:txBody>
      </p:sp>
    </p:spTree>
    <p:extLst>
      <p:ext uri="{BB962C8B-B14F-4D97-AF65-F5344CB8AC3E}">
        <p14:creationId xmlns:p14="http://schemas.microsoft.com/office/powerpoint/2010/main" val="2472537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182563" y="793750"/>
            <a:ext cx="7043737" cy="3962400"/>
          </a:xfrm>
          <a:ln/>
        </p:spPr>
      </p:sp>
      <p:sp>
        <p:nvSpPr>
          <p:cNvPr id="25602" name="Notes Placeholder 2"/>
          <p:cNvSpPr>
            <a:spLocks noGrp="1"/>
          </p:cNvSpPr>
          <p:nvPr>
            <p:ph type="body" idx="1"/>
          </p:nvPr>
        </p:nvSpPr>
        <p:spPr>
          <a:noFill/>
          <a:ln/>
        </p:spPr>
        <p:txBody>
          <a:bodyPr/>
          <a:lstStyle/>
          <a:p>
            <a:r>
              <a:rPr lang="en-US" dirty="0">
                <a:ea typeface="ＭＳ Ｐゴシック" pitchFamily="34" charset="-128"/>
              </a:rPr>
              <a:t>Roughly speaking, a process satisfies the Markov property if one can make predictions for the future of the process based solely on its present state just as well as one could knowing the process's full history, hence independently from such history, that is, conditional on the present state of the system, its future and past states are independent.</a:t>
            </a:r>
          </a:p>
          <a:p>
            <a:endParaRPr lang="en-US" dirty="0">
              <a:ea typeface="ＭＳ Ｐゴシック" pitchFamily="34" charset="-128"/>
            </a:endParaRPr>
          </a:p>
          <a:p>
            <a:r>
              <a:rPr lang="en-US" dirty="0">
                <a:ea typeface="ＭＳ Ｐゴシック" pitchFamily="34" charset="-128"/>
              </a:rPr>
              <a:t>(sometimes characterized as "</a:t>
            </a:r>
            <a:r>
              <a:rPr lang="en-US" dirty="0" err="1">
                <a:ea typeface="ＭＳ Ｐゴシック" pitchFamily="34" charset="-128"/>
              </a:rPr>
              <a:t>memorylessness</a:t>
            </a:r>
            <a:r>
              <a:rPr lang="en-US" dirty="0">
                <a:ea typeface="ＭＳ Ｐゴシック" pitchFamily="34" charset="-128"/>
              </a:rPr>
              <a:t>")</a:t>
            </a:r>
          </a:p>
          <a:p>
            <a:endParaRPr lang="en-US" dirty="0">
              <a:ea typeface="ＭＳ Ｐゴシック" pitchFamily="34" charset="-128"/>
            </a:endParaRPr>
          </a:p>
          <a:p>
            <a:r>
              <a:rPr lang="en-US" dirty="0">
                <a:ea typeface="ＭＳ Ｐゴシック" pitchFamily="34" charset="-128"/>
              </a:rPr>
              <a:t>Like search: successor function only depended on current state</a:t>
            </a:r>
          </a:p>
          <a:p>
            <a:endParaRPr lang="en-US" dirty="0">
              <a:ea typeface="ＭＳ Ｐゴシック" pitchFamily="34" charset="-128"/>
            </a:endParaRPr>
          </a:p>
          <a:p>
            <a:r>
              <a:rPr lang="en-US" dirty="0">
                <a:ea typeface="ＭＳ Ｐゴシック" pitchFamily="34" charset="-128"/>
              </a:rPr>
              <a:t>Can make this happen by stuffing more into the state;  </a:t>
            </a:r>
          </a:p>
          <a:p>
            <a:endParaRPr lang="en-US" dirty="0">
              <a:ea typeface="ＭＳ Ｐゴシック" pitchFamily="34" charset="-128"/>
            </a:endParaRPr>
          </a:p>
          <a:p>
            <a:r>
              <a:rPr lang="en-US" dirty="0">
                <a:ea typeface="ＭＳ Ｐゴシック" pitchFamily="34" charset="-128"/>
              </a:rPr>
              <a:t>Very similar to search problems: when solving a maze with food pellets, we stored which food pellets were eaten </a:t>
            </a:r>
          </a:p>
          <a:p>
            <a:endParaRPr lang="en-US" dirty="0">
              <a:ea typeface="ＭＳ Ｐゴシック" pitchFamily="34" charset="-128"/>
            </a:endParaRPr>
          </a:p>
        </p:txBody>
      </p:sp>
      <p:sp>
        <p:nvSpPr>
          <p:cNvPr id="25603" name="Slide Number Placeholder 3"/>
          <p:cNvSpPr>
            <a:spLocks noGrp="1"/>
          </p:cNvSpPr>
          <p:nvPr>
            <p:ph type="sldNum" sz="quarter" idx="5"/>
          </p:nvPr>
        </p:nvSpPr>
        <p:spPr>
          <a:noFill/>
        </p:spPr>
        <p:txBody>
          <a:bodyPr/>
          <a:lstStyle/>
          <a:p>
            <a:pPr defTabSz="1024957"/>
            <a:fld id="{ACAB68C1-092D-468B-8690-7D27B27041C8}" type="slidenum">
              <a:rPr lang="en-US"/>
              <a:pPr defTabSz="1024957"/>
              <a:t>21</a:t>
            </a:fld>
            <a:endParaRPr lang="en-US" dirty="0"/>
          </a:p>
        </p:txBody>
      </p:sp>
    </p:spTree>
    <p:extLst>
      <p:ext uri="{BB962C8B-B14F-4D97-AF65-F5344CB8AC3E}">
        <p14:creationId xmlns:p14="http://schemas.microsoft.com/office/powerpoint/2010/main" val="261565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182563" y="793750"/>
            <a:ext cx="7043737" cy="3962400"/>
          </a:xfrm>
          <a:ln/>
        </p:spPr>
      </p:sp>
      <p:sp>
        <p:nvSpPr>
          <p:cNvPr id="27650"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27651" name="Slide Number Placeholder 3"/>
          <p:cNvSpPr>
            <a:spLocks noGrp="1"/>
          </p:cNvSpPr>
          <p:nvPr>
            <p:ph type="sldNum" sz="quarter" idx="5"/>
          </p:nvPr>
        </p:nvSpPr>
        <p:spPr>
          <a:noFill/>
        </p:spPr>
        <p:txBody>
          <a:bodyPr/>
          <a:lstStyle/>
          <a:p>
            <a:pPr defTabSz="1024957"/>
            <a:fld id="{1600E29C-1E14-41D6-ACAF-300C17152C85}" type="slidenum">
              <a:rPr lang="en-US"/>
              <a:pPr defTabSz="1024957"/>
              <a:t>22</a:t>
            </a:fld>
            <a:endParaRPr lang="en-US" dirty="0"/>
          </a:p>
        </p:txBody>
      </p:sp>
    </p:spTree>
    <p:extLst>
      <p:ext uri="{BB962C8B-B14F-4D97-AF65-F5344CB8AC3E}">
        <p14:creationId xmlns:p14="http://schemas.microsoft.com/office/powerpoint/2010/main" val="260256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xmlns=""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a16="http://schemas.microsoft.com/office/drawing/2014/main" xmlns=""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a16="http://schemas.microsoft.com/office/drawing/2014/main" xmlns=""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xmlns=""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5" name="Footer Placeholder 4">
            <a:extLst>
              <a:ext uri="{FF2B5EF4-FFF2-40B4-BE49-F238E27FC236}">
                <a16:creationId xmlns:a16="http://schemas.microsoft.com/office/drawing/2014/main" xmlns=""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a16="http://schemas.microsoft.com/office/drawing/2014/main" xmlns=""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8" name="Footer Placeholder 7">
            <a:extLst>
              <a:ext uri="{FF2B5EF4-FFF2-40B4-BE49-F238E27FC236}">
                <a16:creationId xmlns:a16="http://schemas.microsoft.com/office/drawing/2014/main" xmlns=""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4" name="Footer Placeholder 3">
            <a:extLst>
              <a:ext uri="{FF2B5EF4-FFF2-40B4-BE49-F238E27FC236}">
                <a16:creationId xmlns:a16="http://schemas.microsoft.com/office/drawing/2014/main" xmlns=""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3" name="Footer Placeholder 2">
            <a:extLst>
              <a:ext uri="{FF2B5EF4-FFF2-40B4-BE49-F238E27FC236}">
                <a16:creationId xmlns:a16="http://schemas.microsoft.com/office/drawing/2014/main" xmlns=""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a16="http://schemas.microsoft.com/office/drawing/2014/main" xmlns=""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10/21/2019</a:t>
            </a:fld>
            <a:endParaRPr lang="en-US" dirty="0"/>
          </a:p>
        </p:txBody>
      </p:sp>
      <p:sp>
        <p:nvSpPr>
          <p:cNvPr id="6" name="Footer Placeholder 5">
            <a:extLst>
              <a:ext uri="{FF2B5EF4-FFF2-40B4-BE49-F238E27FC236}">
                <a16:creationId xmlns:a16="http://schemas.microsoft.com/office/drawing/2014/main" xmlns=""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customXml" Target="../ink/ink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9.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20.png"/><Relationship Id="rId3" Type="http://schemas.openxmlformats.org/officeDocument/2006/relationships/image" Target="../media/image270.png"/><Relationship Id="rId7" Type="http://schemas.openxmlformats.org/officeDocument/2006/relationships/image" Target="../media/image24.png"/><Relationship Id="rId12" Type="http://schemas.openxmlformats.org/officeDocument/2006/relationships/customXml" Target="../ink/ink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90.png"/><Relationship Id="rId5" Type="http://schemas.openxmlformats.org/officeDocument/2006/relationships/image" Target="../media/image22.png"/><Relationship Id="rId10" Type="http://schemas.openxmlformats.org/officeDocument/2006/relationships/image" Target="../media/image32.png"/><Relationship Id="rId4" Type="http://schemas.openxmlformats.org/officeDocument/2006/relationships/image" Target="../media/image21.wmf"/><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customXml" Target="../ink/ink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3.xml"/><Relationship Id="rId7" Type="http://schemas.openxmlformats.org/officeDocument/2006/relationships/image" Target="../media/image3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jpeg"/><Relationship Id="rId11" Type="http://schemas.openxmlformats.org/officeDocument/2006/relationships/image" Target="../media/image38.png"/><Relationship Id="rId5" Type="http://schemas.openxmlformats.org/officeDocument/2006/relationships/notesSlide" Target="../notesSlides/notesSlide8.xml"/><Relationship Id="rId10" Type="http://schemas.openxmlformats.org/officeDocument/2006/relationships/customXml" Target="../ink/ink12.xml"/><Relationship Id="rId4" Type="http://schemas.openxmlformats.org/officeDocument/2006/relationships/slideLayout" Target="../slideLayouts/slideLayout2.xml"/><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customXml" Target="../ink/ink1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customXml" Target="../ink/ink14.xm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0.wmf"/><Relationship Id="rId7" Type="http://schemas.openxmlformats.org/officeDocument/2006/relationships/customXml" Target="../ink/ink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customXml" Target="../ink/ink16.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8.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30.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6.xml"/><Relationship Id="rId7" Type="http://schemas.openxmlformats.org/officeDocument/2006/relationships/image" Target="../media/image5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5.png"/><Relationship Id="rId11" Type="http://schemas.openxmlformats.org/officeDocument/2006/relationships/image" Target="../media/image69.png"/><Relationship Id="rId5" Type="http://schemas.openxmlformats.org/officeDocument/2006/relationships/image" Target="../media/image57.png"/><Relationship Id="rId10" Type="http://schemas.openxmlformats.org/officeDocument/2006/relationships/customXml" Target="../ink/ink21.xml"/><Relationship Id="rId4" Type="http://schemas.openxmlformats.org/officeDocument/2006/relationships/slideLayout" Target="../slideLayouts/slideLayout2.xml"/><Relationship Id="rId9" Type="http://schemas.openxmlformats.org/officeDocument/2006/relationships/image" Target="../media/image62.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9.xml"/><Relationship Id="rId7" Type="http://schemas.openxmlformats.org/officeDocument/2006/relationships/image" Target="../media/image60.png"/><Relationship Id="rId12" Type="http://schemas.openxmlformats.org/officeDocument/2006/relationships/image" Target="../media/image7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9.png"/><Relationship Id="rId11" Type="http://schemas.openxmlformats.org/officeDocument/2006/relationships/customXml" Target="../ink/ink22.xml"/><Relationship Id="rId5" Type="http://schemas.openxmlformats.org/officeDocument/2006/relationships/notesSlide" Target="../notesSlides/notesSlide14.xml"/><Relationship Id="rId10" Type="http://schemas.openxmlformats.org/officeDocument/2006/relationships/image" Target="../media/image65.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customXml" Target="../ink/ink23.xml"/></Relationships>
</file>

<file path=ppt/slides/_rels/slide3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560.png"/></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customXml" Target="../ink/ink24.xml"/><Relationship Id="rId3" Type="http://schemas.openxmlformats.org/officeDocument/2006/relationships/tags" Target="../tags/tag12.xml"/><Relationship Id="rId7" Type="http://schemas.openxmlformats.org/officeDocument/2006/relationships/image" Target="../media/image66.png"/><Relationship Id="rId12" Type="http://schemas.openxmlformats.org/officeDocument/2006/relationships/image" Target="../media/image7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11" Type="http://schemas.openxmlformats.org/officeDocument/2006/relationships/image" Target="../media/image73.png"/><Relationship Id="rId5" Type="http://schemas.openxmlformats.org/officeDocument/2006/relationships/tags" Target="../tags/tag14.xml"/><Relationship Id="rId10" Type="http://schemas.openxmlformats.org/officeDocument/2006/relationships/image" Target="../media/image70.png"/><Relationship Id="rId4" Type="http://schemas.openxmlformats.org/officeDocument/2006/relationships/tags" Target="../tags/tag13.xml"/><Relationship Id="rId9" Type="http://schemas.openxmlformats.org/officeDocument/2006/relationships/image" Target="../media/image68.png"/><Relationship Id="rId14" Type="http://schemas.openxmlformats.org/officeDocument/2006/relationships/image" Target="../media/image79.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80.png"/><Relationship Id="rId4" Type="http://schemas.openxmlformats.org/officeDocument/2006/relationships/image" Target="../media/image22.png"/><Relationship Id="rId9" Type="http://schemas.openxmlformats.org/officeDocument/2006/relationships/customXml" Target="../ink/ink25.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41.png"/><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customXml" Target="../ink/ink26.xml"/><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40.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customXml" Target="../ink/ink27.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0.png"/><Relationship Id="rId2" Type="http://schemas.openxmlformats.org/officeDocument/2006/relationships/image" Target="../media/image640.png"/><Relationship Id="rId1" Type="http://schemas.openxmlformats.org/officeDocument/2006/relationships/slideLayout" Target="../slideLayouts/slideLayout2.xml"/><Relationship Id="rId6" Type="http://schemas.openxmlformats.org/officeDocument/2006/relationships/customXml" Target="../ink/ink28.xml"/><Relationship Id="rId5" Type="http://schemas.openxmlformats.org/officeDocument/2006/relationships/image" Target="../media/image84.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customXml" Target="../ink/ink31.xml"/></Relationships>
</file>

<file path=ppt/slides/_rels/slide4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customXml" Target="../ink/ink32.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customXml" Target="../ink/ink33.xml"/></Relationships>
</file>

<file path=ppt/slides/_rels/slide5.xml.rels><?xml version="1.0" encoding="UTF-8" standalone="yes"?>
<Relationships xmlns="http://schemas.openxmlformats.org/package/2006/relationships"><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250.png"/><Relationship Id="rId4" Type="http://schemas.openxmlformats.org/officeDocument/2006/relationships/image" Target="../media/image240.png"/></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0.png"/></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customXml" Target="../ink/ink34.xml"/></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40.png"/></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customXml" Target="../ink/ink35.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80.png"/><Relationship Id="rId4" Type="http://schemas.openxmlformats.org/officeDocument/2006/relationships/image" Target="../media/image89.png"/></Relationships>
</file>

<file path=ppt/slides/_rels/slide57.xml.rels><?xml version="1.0" encoding="UTF-8" standalone="yes"?>
<Relationships xmlns="http://schemas.openxmlformats.org/package/2006/relationships"><Relationship Id="rId3" Type="http://schemas.openxmlformats.org/officeDocument/2006/relationships/image" Target="../media/image77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90.png"/><Relationship Id="rId5" Type="http://schemas.openxmlformats.org/officeDocument/2006/relationships/image" Target="../media/image78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image" Target="../media/image4.png"/><Relationship Id="rId7" Type="http://schemas.openxmlformats.org/officeDocument/2006/relationships/image" Target="../media/image380.png"/><Relationship Id="rId12"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0.png"/><Relationship Id="rId11" Type="http://schemas.openxmlformats.org/officeDocument/2006/relationships/customXml" Target="../ink/ink3.xml"/><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10.png"/><Relationship Id="rId7" Type="http://schemas.openxmlformats.org/officeDocument/2006/relationships/image" Target="../media/image12.png"/><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10.png"/><Relationship Id="rId7" Type="http://schemas.openxmlformats.org/officeDocument/2006/relationships/image" Target="../media/image12.png"/><Relationship Id="rId2" Type="http://schemas.openxmlformats.org/officeDocument/2006/relationships/image" Target="../media/image710.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Walk In</a:t>
            </a:r>
          </a:p>
        </p:txBody>
      </p:sp>
      <p:sp>
        <p:nvSpPr>
          <p:cNvPr id="3" name="Content Placeholder 2"/>
          <p:cNvSpPr>
            <a:spLocks noGrp="1"/>
          </p:cNvSpPr>
          <p:nvPr>
            <p:ph idx="1"/>
          </p:nvPr>
        </p:nvSpPr>
        <p:spPr>
          <a:xfrm>
            <a:off x="552099" y="1160235"/>
            <a:ext cx="11379200" cy="5156199"/>
          </a:xfrm>
        </p:spPr>
        <p:txBody>
          <a:bodyPr/>
          <a:lstStyle/>
          <a:p>
            <a:r>
              <a:rPr lang="en-US" dirty="0"/>
              <a:t>Given</a:t>
            </a:r>
          </a:p>
          <a:p>
            <a:pPr lvl="1"/>
            <a:r>
              <a:rPr lang="en-US" sz="2800" dirty="0"/>
              <a:t>Set  </a:t>
            </a:r>
            <a:r>
              <a:rPr lang="en-US" dirty="0">
                <a:latin typeface="Courier New"/>
                <a:cs typeface="Courier New"/>
              </a:rPr>
              <a:t>actions</a:t>
            </a:r>
            <a:r>
              <a:rPr lang="en-US" sz="2800" dirty="0"/>
              <a:t>    (persistent/static)</a:t>
            </a:r>
            <a:endParaRPr lang="en-US" sz="2800" dirty="0">
              <a:latin typeface="Courier New"/>
              <a:cs typeface="Courier New"/>
            </a:endParaRPr>
          </a:p>
          <a:p>
            <a:pPr lvl="1"/>
            <a:r>
              <a:rPr lang="en-US" sz="2800" dirty="0"/>
              <a:t>Set  </a:t>
            </a:r>
            <a:r>
              <a:rPr lang="en-US" dirty="0">
                <a:latin typeface="Courier New"/>
                <a:cs typeface="Courier New"/>
              </a:rPr>
              <a:t>states</a:t>
            </a:r>
            <a:r>
              <a:rPr lang="en-US" sz="2800" dirty="0"/>
              <a:t>    (persistent/static)</a:t>
            </a:r>
          </a:p>
          <a:p>
            <a:pPr lvl="1"/>
            <a:r>
              <a:rPr lang="en-US" sz="2800" dirty="0"/>
              <a:t>Function </a:t>
            </a:r>
            <a:r>
              <a:rPr lang="en-US" dirty="0">
                <a:latin typeface="Courier New"/>
                <a:cs typeface="Courier New"/>
              </a:rPr>
              <a:t>T(</a:t>
            </a:r>
            <a:r>
              <a:rPr lang="en-US" dirty="0" err="1">
                <a:latin typeface="Courier New"/>
                <a:cs typeface="Courier New"/>
              </a:rPr>
              <a:t>s,a,s_prime</a:t>
            </a:r>
            <a:r>
              <a:rPr lang="en-US" dirty="0">
                <a:latin typeface="Courier New"/>
                <a:cs typeface="Courier New"/>
              </a:rPr>
              <a:t>)</a:t>
            </a:r>
          </a:p>
          <a:p>
            <a:pPr lvl="1"/>
            <a:endParaRPr lang="en-US" dirty="0">
              <a:latin typeface="Courier New"/>
              <a:cs typeface="Courier New"/>
            </a:endParaRPr>
          </a:p>
          <a:p>
            <a:r>
              <a:rPr lang="en-US" dirty="0">
                <a:solidFill>
                  <a:srgbClr val="7030A0"/>
                </a:solidFill>
              </a:rPr>
              <a:t>Write the pseudo code for:</a:t>
            </a:r>
          </a:p>
          <a:p>
            <a:pPr lvl="1"/>
            <a:r>
              <a:rPr lang="en-US" dirty="0">
                <a:latin typeface="Courier New"/>
                <a:cs typeface="Courier New"/>
              </a:rPr>
              <a:t>function V(s) return value</a:t>
            </a:r>
          </a:p>
          <a:p>
            <a:pPr marL="0" lvl="1" indent="0">
              <a:buNone/>
            </a:pPr>
            <a:endParaRPr lang="en-US" dirty="0">
              <a:latin typeface="Courier New"/>
              <a:cs typeface="Courier New"/>
            </a:endParaRPr>
          </a:p>
          <a:p>
            <a:r>
              <a:rPr lang="en-US" dirty="0">
                <a:solidFill>
                  <a:srgbClr val="7030A0"/>
                </a:solidFill>
              </a:rPr>
              <a:t>that implements:</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106" y="5406630"/>
            <a:ext cx="6449787" cy="844490"/>
          </a:xfrm>
          <a:prstGeom prst="rect">
            <a:avLst/>
          </a:prstGeom>
        </p:spPr>
      </p:pic>
    </p:spTree>
    <p:extLst>
      <p:ext uri="{BB962C8B-B14F-4D97-AF65-F5344CB8AC3E}">
        <p14:creationId xmlns:p14="http://schemas.microsoft.com/office/powerpoint/2010/main" val="164772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D626F386-8E5E-437A-A0D7-F4154A931F82}"/>
              </a:ext>
            </a:extLst>
          </p:cNvPr>
          <p:cNvGrpSpPr/>
          <p:nvPr/>
        </p:nvGrpSpPr>
        <p:grpSpPr>
          <a:xfrm>
            <a:off x="1087731" y="1975631"/>
            <a:ext cx="3909114" cy="3318457"/>
            <a:chOff x="1087731" y="1975631"/>
            <a:chExt cx="3909114" cy="3318457"/>
          </a:xfrm>
        </p:grpSpPr>
        <p:sp>
          <p:nvSpPr>
            <p:cNvPr id="11" name="Oval 10">
              <a:extLst>
                <a:ext uri="{FF2B5EF4-FFF2-40B4-BE49-F238E27FC236}">
                  <a16:creationId xmlns:a16="http://schemas.microsoft.com/office/drawing/2014/main" xmlns="" id="{370EF4B0-F0F0-448A-A0DC-7EF88211F0A0}"/>
                </a:ext>
              </a:extLst>
            </p:cNvPr>
            <p:cNvSpPr>
              <a:spLocks noChangeAspect="1"/>
            </p:cNvSpPr>
            <p:nvPr/>
          </p:nvSpPr>
          <p:spPr>
            <a:xfrm>
              <a:off x="3733800" y="3276600"/>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25">
              <a:extLst>
                <a:ext uri="{FF2B5EF4-FFF2-40B4-BE49-F238E27FC236}">
                  <a16:creationId xmlns:a16="http://schemas.microsoft.com/office/drawing/2014/main" xmlns="" id="{A9946AC6-9C96-48CA-92A8-0C04BB91927F}"/>
                </a:ext>
              </a:extLst>
            </p:cNvPr>
            <p:cNvSpPr/>
            <p:nvPr/>
          </p:nvSpPr>
          <p:spPr>
            <a:xfrm>
              <a:off x="2685504" y="1975631"/>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D508A63A-D035-4C6E-A237-803C91404207}"/>
                </a:ext>
              </a:extLst>
            </p:cNvPr>
            <p:cNvCxnSpPr>
              <a:cxnSpLocks/>
              <a:stCxn id="13" idx="3"/>
              <a:endCxn id="20" idx="0"/>
            </p:cNvCxnSpPr>
            <p:nvPr/>
          </p:nvCxnSpPr>
          <p:spPr>
            <a:xfrm flipH="1">
              <a:off x="2002132" y="2529750"/>
              <a:ext cx="1012951" cy="74044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FBACA4C4-8346-48A2-ACE9-E330C9C02075}"/>
                </a:ext>
              </a:extLst>
            </p:cNvPr>
            <p:cNvCxnSpPr>
              <a:cxnSpLocks/>
              <a:stCxn id="13" idx="3"/>
              <a:endCxn id="11" idx="0"/>
            </p:cNvCxnSpPr>
            <p:nvPr/>
          </p:nvCxnSpPr>
          <p:spPr>
            <a:xfrm>
              <a:off x="3015083" y="2529750"/>
              <a:ext cx="1001166" cy="74685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4B61578-53ED-4564-BA3C-FF6C2CB65C3A}"/>
                </a:ext>
              </a:extLst>
            </p:cNvPr>
            <p:cNvCxnSpPr>
              <a:cxnSpLocks/>
              <a:stCxn id="20" idx="4"/>
              <a:endCxn id="21" idx="0"/>
            </p:cNvCxnSpPr>
            <p:nvPr/>
          </p:nvCxnSpPr>
          <p:spPr>
            <a:xfrm flipH="1">
              <a:off x="1417310" y="3837124"/>
              <a:ext cx="584822" cy="90242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CC3813C-98EC-4062-B027-54137621391B}"/>
                </a:ext>
              </a:extLst>
            </p:cNvPr>
            <p:cNvCxnSpPr>
              <a:cxnSpLocks/>
              <a:stCxn id="20" idx="4"/>
              <a:endCxn id="22" idx="0"/>
            </p:cNvCxnSpPr>
            <p:nvPr/>
          </p:nvCxnSpPr>
          <p:spPr>
            <a:xfrm>
              <a:off x="2002132" y="3837124"/>
              <a:ext cx="531535" cy="90242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414A1B16-D0DB-4F12-AE4D-B03470FAD04C}"/>
                </a:ext>
              </a:extLst>
            </p:cNvPr>
            <p:cNvCxnSpPr>
              <a:cxnSpLocks/>
              <a:stCxn id="11" idx="4"/>
              <a:endCxn id="23" idx="0"/>
            </p:cNvCxnSpPr>
            <p:nvPr/>
          </p:nvCxnSpPr>
          <p:spPr>
            <a:xfrm flipH="1">
              <a:off x="3600467" y="3843528"/>
              <a:ext cx="415782" cy="89602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AD119915-7A89-431F-B7B5-415677748D0D}"/>
                </a:ext>
              </a:extLst>
            </p:cNvPr>
            <p:cNvCxnSpPr>
              <a:cxnSpLocks/>
              <a:stCxn id="11" idx="4"/>
              <a:endCxn id="24" idx="0"/>
            </p:cNvCxnSpPr>
            <p:nvPr/>
          </p:nvCxnSpPr>
          <p:spPr>
            <a:xfrm>
              <a:off x="4016249" y="3843528"/>
              <a:ext cx="651018" cy="8964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A8814C4F-7A2D-4FDF-9A3F-12B00D3FCB64}"/>
                </a:ext>
              </a:extLst>
            </p:cNvPr>
            <p:cNvSpPr>
              <a:spLocks noChangeAspect="1"/>
            </p:cNvSpPr>
            <p:nvPr/>
          </p:nvSpPr>
          <p:spPr>
            <a:xfrm>
              <a:off x="1719683" y="3270196"/>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5">
              <a:extLst>
                <a:ext uri="{FF2B5EF4-FFF2-40B4-BE49-F238E27FC236}">
                  <a16:creationId xmlns:a16="http://schemas.microsoft.com/office/drawing/2014/main" xmlns="" id="{0F085875-48DA-48AD-8153-AEC58D8C1D96}"/>
                </a:ext>
              </a:extLst>
            </p:cNvPr>
            <p:cNvSpPr/>
            <p:nvPr/>
          </p:nvSpPr>
          <p:spPr>
            <a:xfrm>
              <a:off x="1087731" y="4739551"/>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5">
              <a:extLst>
                <a:ext uri="{FF2B5EF4-FFF2-40B4-BE49-F238E27FC236}">
                  <a16:creationId xmlns:a16="http://schemas.microsoft.com/office/drawing/2014/main" xmlns="" id="{6E7F15FA-DD8E-48AE-8AF3-631B385DE55C}"/>
                </a:ext>
              </a:extLst>
            </p:cNvPr>
            <p:cNvSpPr/>
            <p:nvPr/>
          </p:nvSpPr>
          <p:spPr>
            <a:xfrm>
              <a:off x="2204088" y="4739550"/>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iangle 25">
              <a:extLst>
                <a:ext uri="{FF2B5EF4-FFF2-40B4-BE49-F238E27FC236}">
                  <a16:creationId xmlns:a16="http://schemas.microsoft.com/office/drawing/2014/main" xmlns="" id="{510E75C6-3157-414C-A586-BA5C84609702}"/>
                </a:ext>
              </a:extLst>
            </p:cNvPr>
            <p:cNvSpPr/>
            <p:nvPr/>
          </p:nvSpPr>
          <p:spPr>
            <a:xfrm>
              <a:off x="3270888" y="4739550"/>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5">
              <a:extLst>
                <a:ext uri="{FF2B5EF4-FFF2-40B4-BE49-F238E27FC236}">
                  <a16:creationId xmlns:a16="http://schemas.microsoft.com/office/drawing/2014/main" xmlns="" id="{61138CAB-270A-4771-928B-4708477D7D33}"/>
                </a:ext>
              </a:extLst>
            </p:cNvPr>
            <p:cNvSpPr/>
            <p:nvPr/>
          </p:nvSpPr>
          <p:spPr>
            <a:xfrm>
              <a:off x="4337688" y="4739969"/>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39C707C2-3E60-46C4-B42F-D119CA473DE8}"/>
                  </a:ext>
                </a:extLst>
              </p:cNvPr>
              <p:cNvSpPr/>
              <p:nvPr/>
            </p:nvSpPr>
            <p:spPr>
              <a:xfrm>
                <a:off x="5486400" y="1905000"/>
                <a:ext cx="5032660"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dirty="0" smtClean="0">
                          <a:solidFill>
                            <a:srgbClr val="0000E8"/>
                          </a:solidFill>
                          <a:latin typeface="Cambria Math" panose="02040503050406030204" pitchFamily="18" charset="0"/>
                          <a:cs typeface="Calibri" panose="020F0502020204030204" pitchFamily="34" charset="0"/>
                        </a:rPr>
                        <m:t>𝑉</m:t>
                      </m:r>
                      <m:d>
                        <m:dPr>
                          <m:ctrlPr>
                            <a:rPr lang="en-US" sz="2800" i="1" dirty="0">
                              <a:solidFill>
                                <a:srgbClr val="0000E8"/>
                              </a:solidFill>
                              <a:latin typeface="Cambria Math" panose="02040503050406030204" pitchFamily="18" charset="0"/>
                              <a:cs typeface="Calibri" panose="020F0502020204030204" pitchFamily="34" charset="0"/>
                            </a:rPr>
                          </m:ctrlPr>
                        </m:dPr>
                        <m:e>
                          <m:r>
                            <a:rPr lang="en-US" sz="2800" i="1" dirty="0">
                              <a:solidFill>
                                <a:srgbClr val="0000E8"/>
                              </a:solidFill>
                              <a:latin typeface="Cambria Math" panose="02040503050406030204" pitchFamily="18" charset="0"/>
                              <a:cs typeface="Calibri" panose="020F0502020204030204" pitchFamily="34" charset="0"/>
                            </a:rPr>
                            <m:t>𝑠</m:t>
                          </m:r>
                        </m:e>
                      </m:d>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a:solidFill>
                                    <a:srgbClr val="0000E8"/>
                                  </a:solidFill>
                                  <a:latin typeface="Cambria Math" panose="02040503050406030204" pitchFamily="18" charset="0"/>
                                  <a:cs typeface="Calibri" panose="020F0502020204030204" pitchFamily="34" charset="0"/>
                                </a:rPr>
                                <m:t>𝑉</m:t>
                              </m:r>
                              <m:r>
                                <a:rPr lang="en-US" sz="2800" i="1" dirty="0">
                                  <a:solidFill>
                                    <a:srgbClr val="0000E8"/>
                                  </a:solidFill>
                                  <a:latin typeface="Cambria Math" panose="02040503050406030204" pitchFamily="18" charset="0"/>
                                  <a:cs typeface="Calibri" panose="020F0502020204030204" pitchFamily="34" charset="0"/>
                                </a:rPr>
                                <m:t>(</m:t>
                              </m:r>
                              <m:sSup>
                                <m:sSupPr>
                                  <m:ctrlPr>
                                    <a:rPr lang="en-US" sz="2800" i="1" dirty="0">
                                      <a:solidFill>
                                        <a:srgbClr val="0000E8"/>
                                      </a:solidFill>
                                      <a:latin typeface="Cambria Math" panose="02040503050406030204" pitchFamily="18" charset="0"/>
                                      <a:cs typeface="Calibri" panose="020F0502020204030204" pitchFamily="34" charset="0"/>
                                    </a:rPr>
                                  </m:ctrlPr>
                                </m:sSupPr>
                                <m:e>
                                  <m:r>
                                    <a:rPr lang="en-US" sz="2800" i="1" dirty="0">
                                      <a:solidFill>
                                        <a:srgbClr val="0000E8"/>
                                      </a:solidFill>
                                      <a:latin typeface="Cambria Math" panose="02040503050406030204" pitchFamily="18" charset="0"/>
                                      <a:cs typeface="Calibri" panose="020F0502020204030204" pitchFamily="34" charset="0"/>
                                    </a:rPr>
                                    <m:t>𝑠</m:t>
                                  </m:r>
                                </m:e>
                                <m:sup>
                                  <m:r>
                                    <a:rPr lang="en-US" sz="2800" i="1" dirty="0">
                                      <a:solidFill>
                                        <a:srgbClr val="0000E8"/>
                                      </a:solidFill>
                                      <a:latin typeface="Cambria Math" panose="02040503050406030204" pitchFamily="18" charset="0"/>
                                      <a:cs typeface="Calibri" panose="020F0502020204030204" pitchFamily="34" charset="0"/>
                                    </a:rPr>
                                    <m:t>′</m:t>
                                  </m:r>
                                </m:sup>
                              </m:sSup>
                              <m:r>
                                <a:rPr lang="en-US" sz="2800" i="1" dirty="0">
                                  <a:solidFill>
                                    <a:srgbClr val="0000E8"/>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3" name="Rectangle 32">
                <a:extLst>
                  <a:ext uri="{FF2B5EF4-FFF2-40B4-BE49-F238E27FC236}">
                    <a16:creationId xmlns:a16="http://schemas.microsoft.com/office/drawing/2014/main" id="{39C707C2-3E60-46C4-B42F-D119CA473DE8}"/>
                  </a:ext>
                </a:extLst>
              </p:cNvPr>
              <p:cNvSpPr>
                <a:spLocks noRot="1" noChangeAspect="1" noMove="1" noResize="1" noEditPoints="1" noAdjustHandles="1" noChangeArrowheads="1" noChangeShapeType="1" noTextEdit="1"/>
              </p:cNvSpPr>
              <p:nvPr/>
            </p:nvSpPr>
            <p:spPr>
              <a:xfrm>
                <a:off x="5486400" y="1905000"/>
                <a:ext cx="5032660" cy="1137876"/>
              </a:xfrm>
              <a:prstGeom prst="rect">
                <a:avLst/>
              </a:prstGeom>
              <a:blipFill>
                <a:blip r:embed="rId2"/>
                <a:stretch>
                  <a:fillRect/>
                </a:stretch>
              </a:blipFill>
            </p:spPr>
            <p:txBody>
              <a:bodyPr/>
              <a:lstStyle/>
              <a:p>
                <a:r>
                  <a:rPr lang="en-US">
                    <a:noFill/>
                  </a:rPr>
                  <a:t> </a:t>
                </a:r>
              </a:p>
            </p:txBody>
          </p:sp>
        </mc:Fallback>
      </mc:AlternateContent>
      <p:sp>
        <p:nvSpPr>
          <p:cNvPr id="5" name="Title 4">
            <a:extLst>
              <a:ext uri="{FF2B5EF4-FFF2-40B4-BE49-F238E27FC236}">
                <a16:creationId xmlns:a16="http://schemas.microsoft.com/office/drawing/2014/main" xmlns="" id="{1DFBE81E-13ED-45ED-9B61-DF14AE68F4AE}"/>
              </a:ext>
            </a:extLst>
          </p:cNvPr>
          <p:cNvSpPr>
            <a:spLocks noGrp="1"/>
          </p:cNvSpPr>
          <p:nvPr>
            <p:ph type="title"/>
          </p:nvPr>
        </p:nvSpPr>
        <p:spPr/>
        <p:txBody>
          <a:bodyPr/>
          <a:lstStyle/>
          <a:p>
            <a:r>
              <a:rPr lang="en-US" dirty="0" err="1"/>
              <a:t>Expectimax</a:t>
            </a:r>
            <a:r>
              <a:rPr lang="en-US" dirty="0"/>
              <a:t> Notation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xmlns="" id="{050A1967-53E2-4A2E-AF12-B45A98F9CAB9}"/>
                  </a:ext>
                </a:extLst>
              </p14:cNvPr>
              <p14:cNvContentPartPr/>
              <p14:nvPr/>
            </p14:nvContentPartPr>
            <p14:xfrm>
              <a:off x="260280" y="1373040"/>
              <a:ext cx="10283760" cy="5044320"/>
            </p14:xfrm>
          </p:contentPart>
        </mc:Choice>
        <mc:Fallback xmlns="">
          <p:pic>
            <p:nvPicPr>
              <p:cNvPr id="2" name="Ink 1">
                <a:extLst>
                  <a:ext uri="{FF2B5EF4-FFF2-40B4-BE49-F238E27FC236}">
                    <a16:creationId xmlns:a16="http://schemas.microsoft.com/office/drawing/2014/main" id="{050A1967-53E2-4A2E-AF12-B45A98F9CAB9}"/>
                  </a:ext>
                </a:extLst>
              </p:cNvPr>
              <p:cNvPicPr/>
              <p:nvPr/>
            </p:nvPicPr>
            <p:blipFill>
              <a:blip r:embed="rId4"/>
              <a:stretch>
                <a:fillRect/>
              </a:stretch>
            </p:blipFill>
            <p:spPr>
              <a:xfrm>
                <a:off x="250920" y="1363680"/>
                <a:ext cx="10302480" cy="5063040"/>
              </a:xfrm>
              <a:prstGeom prst="rect">
                <a:avLst/>
              </a:prstGeom>
            </p:spPr>
          </p:pic>
        </mc:Fallback>
      </mc:AlternateContent>
    </p:spTree>
    <p:extLst>
      <p:ext uri="{BB962C8B-B14F-4D97-AF65-F5344CB8AC3E}">
        <p14:creationId xmlns:p14="http://schemas.microsoft.com/office/powerpoint/2010/main" val="16680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as You Walk In</a:t>
            </a:r>
          </a:p>
        </p:txBody>
      </p:sp>
      <p:sp>
        <p:nvSpPr>
          <p:cNvPr id="3" name="Content Placeholder 2"/>
          <p:cNvSpPr>
            <a:spLocks noGrp="1"/>
          </p:cNvSpPr>
          <p:nvPr>
            <p:ph idx="1"/>
          </p:nvPr>
        </p:nvSpPr>
        <p:spPr>
          <a:xfrm>
            <a:off x="552099" y="1160235"/>
            <a:ext cx="11379200" cy="5156199"/>
          </a:xfrm>
        </p:spPr>
        <p:txBody>
          <a:bodyPr/>
          <a:lstStyle/>
          <a:p>
            <a:r>
              <a:rPr lang="en-US" dirty="0"/>
              <a:t>Given</a:t>
            </a:r>
          </a:p>
          <a:p>
            <a:pPr lvl="1"/>
            <a:r>
              <a:rPr lang="en-US" sz="2800" dirty="0"/>
              <a:t>Set  </a:t>
            </a:r>
            <a:r>
              <a:rPr lang="en-US" dirty="0">
                <a:latin typeface="Courier New"/>
                <a:cs typeface="Courier New"/>
              </a:rPr>
              <a:t>actions</a:t>
            </a:r>
            <a:r>
              <a:rPr lang="en-US" sz="2800" dirty="0"/>
              <a:t>    (persistent/static)</a:t>
            </a:r>
            <a:endParaRPr lang="en-US" sz="2800" dirty="0">
              <a:latin typeface="Courier New"/>
              <a:cs typeface="Courier New"/>
            </a:endParaRPr>
          </a:p>
          <a:p>
            <a:pPr lvl="1"/>
            <a:r>
              <a:rPr lang="en-US" sz="2800" dirty="0"/>
              <a:t>Set  </a:t>
            </a:r>
            <a:r>
              <a:rPr lang="en-US" dirty="0">
                <a:latin typeface="Courier New"/>
                <a:cs typeface="Courier New"/>
              </a:rPr>
              <a:t>states</a:t>
            </a:r>
            <a:r>
              <a:rPr lang="en-US" sz="2800" dirty="0"/>
              <a:t>    (persistent/static)</a:t>
            </a:r>
          </a:p>
          <a:p>
            <a:pPr lvl="1"/>
            <a:r>
              <a:rPr lang="en-US" sz="2800" dirty="0"/>
              <a:t>Function </a:t>
            </a:r>
            <a:r>
              <a:rPr lang="en-US" dirty="0">
                <a:latin typeface="Courier New"/>
                <a:cs typeface="Courier New"/>
              </a:rPr>
              <a:t>T(</a:t>
            </a:r>
            <a:r>
              <a:rPr lang="en-US" dirty="0" err="1">
                <a:latin typeface="Courier New"/>
                <a:cs typeface="Courier New"/>
              </a:rPr>
              <a:t>s,a,s_prime</a:t>
            </a:r>
            <a:r>
              <a:rPr lang="en-US" dirty="0">
                <a:latin typeface="Courier New"/>
                <a:cs typeface="Courier New"/>
              </a:rPr>
              <a:t>)</a:t>
            </a:r>
          </a:p>
          <a:p>
            <a:pPr lvl="1"/>
            <a:endParaRPr lang="en-US" dirty="0">
              <a:latin typeface="Courier New"/>
              <a:cs typeface="Courier New"/>
            </a:endParaRPr>
          </a:p>
          <a:p>
            <a:r>
              <a:rPr lang="en-US" dirty="0">
                <a:solidFill>
                  <a:srgbClr val="7030A0"/>
                </a:solidFill>
              </a:rPr>
              <a:t>Write the pseudo code for:</a:t>
            </a:r>
          </a:p>
          <a:p>
            <a:pPr lvl="1"/>
            <a:r>
              <a:rPr lang="en-US" dirty="0">
                <a:latin typeface="Courier New"/>
                <a:cs typeface="Courier New"/>
              </a:rPr>
              <a:t>function V(s) return value</a:t>
            </a:r>
          </a:p>
          <a:p>
            <a:pPr marL="0" lvl="1" indent="0">
              <a:buNone/>
            </a:pPr>
            <a:endParaRPr lang="en-US" dirty="0">
              <a:latin typeface="Courier New"/>
              <a:cs typeface="Courier New"/>
            </a:endParaRPr>
          </a:p>
          <a:p>
            <a:r>
              <a:rPr lang="en-US" dirty="0">
                <a:solidFill>
                  <a:srgbClr val="7030A0"/>
                </a:solidFill>
              </a:rPr>
              <a:t>that implements:</a:t>
            </a:r>
          </a:p>
          <a:p>
            <a:endParaRPr lang="en-US" dirty="0"/>
          </a:p>
          <a:p>
            <a:endParaRPr lang="en-US" dirty="0"/>
          </a:p>
          <a:p>
            <a:endParaRPr lang="en-US" dirty="0"/>
          </a:p>
          <a:p>
            <a:pPr lvl="1"/>
            <a:endParaRPr lang="en-US" i="1"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106" y="5406630"/>
            <a:ext cx="6449787" cy="84449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03F847B3-63D0-4368-9A19-2302483188B9}"/>
                  </a:ext>
                </a:extLst>
              </p14:cNvPr>
              <p14:cNvContentPartPr/>
              <p14:nvPr/>
            </p14:nvContentPartPr>
            <p14:xfrm>
              <a:off x="6259680" y="117720"/>
              <a:ext cx="5736960" cy="4446000"/>
            </p14:xfrm>
          </p:contentPart>
        </mc:Choice>
        <mc:Fallback xmlns="">
          <p:pic>
            <p:nvPicPr>
              <p:cNvPr id="5" name="Ink 4">
                <a:extLst>
                  <a:ext uri="{FF2B5EF4-FFF2-40B4-BE49-F238E27FC236}">
                    <a16:creationId xmlns:a16="http://schemas.microsoft.com/office/drawing/2014/main" id="{03F847B3-63D0-4368-9A19-2302483188B9}"/>
                  </a:ext>
                </a:extLst>
              </p:cNvPr>
              <p:cNvPicPr/>
              <p:nvPr/>
            </p:nvPicPr>
            <p:blipFill>
              <a:blip r:embed="rId4"/>
              <a:stretch>
                <a:fillRect/>
              </a:stretch>
            </p:blipFill>
            <p:spPr>
              <a:xfrm>
                <a:off x="6250320" y="108360"/>
                <a:ext cx="5755680" cy="4464720"/>
              </a:xfrm>
              <a:prstGeom prst="rect">
                <a:avLst/>
              </a:prstGeom>
            </p:spPr>
          </p:pic>
        </mc:Fallback>
      </mc:AlternateContent>
    </p:spTree>
    <p:extLst>
      <p:ext uri="{BB962C8B-B14F-4D97-AF65-F5344CB8AC3E}">
        <p14:creationId xmlns:p14="http://schemas.microsoft.com/office/powerpoint/2010/main" val="331508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1E4E8-609A-4C98-A80D-CD7885BAE248}"/>
              </a:ext>
            </a:extLst>
          </p:cNvPr>
          <p:cNvSpPr>
            <a:spLocks noGrp="1"/>
          </p:cNvSpPr>
          <p:nvPr>
            <p:ph type="title"/>
          </p:nvPr>
        </p:nvSpPr>
        <p:spPr/>
        <p:txBody>
          <a:bodyPr/>
          <a:lstStyle/>
          <a:p>
            <a:r>
              <a:rPr lang="en-US" dirty="0"/>
              <a:t>MDP Notation</a:t>
            </a:r>
          </a:p>
        </p:txBody>
      </p:sp>
      <p:sp>
        <p:nvSpPr>
          <p:cNvPr id="4" name="TextBox 3">
            <a:extLst>
              <a:ext uri="{FF2B5EF4-FFF2-40B4-BE49-F238E27FC236}">
                <a16:creationId xmlns:a16="http://schemas.microsoft.com/office/drawing/2014/main" xmlns="" id="{68FF0B6D-0DBB-4B3C-B656-1F586DA7F21B}"/>
              </a:ext>
            </a:extLst>
          </p:cNvPr>
          <p:cNvSpPr txBox="1"/>
          <p:nvPr/>
        </p:nvSpPr>
        <p:spPr>
          <a:xfrm>
            <a:off x="381000" y="160020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a:t>
            </a:r>
            <a:r>
              <a:rPr lang="en-US" dirty="0" err="1">
                <a:latin typeface="Calibri" panose="020F0502020204030204" pitchFamily="34" charset="0"/>
                <a:cs typeface="Calibri" panose="020F0502020204030204" pitchFamily="34" charset="0"/>
              </a:rPr>
              <a:t>expectimax</a:t>
            </a:r>
            <a:r>
              <a:rPr lang="en-US"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D64EA02-9426-41F6-A796-1FA52CB1519A}"/>
                  </a:ext>
                </a:extLst>
              </p:cNvPr>
              <p:cNvSpPr txBox="1"/>
              <p:nvPr/>
            </p:nvSpPr>
            <p:spPr>
              <a:xfrm>
                <a:off x="3200400" y="1447800"/>
                <a:ext cx="6629400" cy="50745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Calibri" panose="020F0502020204030204" pitchFamily="34" charset="0"/>
                        </a:rPr>
                        <m:t>𝑉</m:t>
                      </m:r>
                      <m:d>
                        <m:dPr>
                          <m:ctrlPr>
                            <a:rPr lang="en-US" b="0" i="1" dirty="0" smtClean="0">
                              <a:latin typeface="Cambria Math" panose="02040503050406030204" pitchFamily="18" charset="0"/>
                              <a:cs typeface="Calibri" panose="020F0502020204030204" pitchFamily="34" charset="0"/>
                            </a:rPr>
                          </m:ctrlPr>
                        </m:dPr>
                        <m:e>
                          <m:r>
                            <a:rPr lang="en-US" b="0" i="1" dirty="0" smtClean="0">
                              <a:latin typeface="Cambria Math" panose="02040503050406030204" pitchFamily="18" charset="0"/>
                              <a:cs typeface="Calibri" panose="020F0502020204030204" pitchFamily="34" charset="0"/>
                            </a:rPr>
                            <m:t>𝑠</m:t>
                          </m:r>
                        </m:e>
                      </m:d>
                      <m:r>
                        <a:rPr lang="en-US" b="0" i="1" dirty="0" smtClean="0">
                          <a:latin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cs typeface="Calibri" panose="020F0502020204030204" pitchFamily="34" charset="0"/>
                            </a:rPr>
                          </m:ctrlPr>
                        </m:funcPr>
                        <m:fName>
                          <m:limLow>
                            <m:limLowPr>
                              <m:ctrlPr>
                                <a:rPr lang="en-US" b="0" i="1" dirty="0" smtClean="0">
                                  <a:latin typeface="Cambria Math" panose="02040503050406030204" pitchFamily="18" charset="0"/>
                                  <a:cs typeface="Calibri" panose="020F0502020204030204" pitchFamily="34" charset="0"/>
                                </a:rPr>
                              </m:ctrlPr>
                            </m:limLowPr>
                            <m:e>
                              <m:r>
                                <m:rPr>
                                  <m:sty m:val="p"/>
                                </m:rPr>
                                <a:rPr lang="en-US" b="0" i="0" dirty="0" smtClean="0">
                                  <a:latin typeface="Cambria Math" panose="02040503050406030204" pitchFamily="18" charset="0"/>
                                  <a:cs typeface="Calibri" panose="020F0502020204030204" pitchFamily="34" charset="0"/>
                                </a:rPr>
                                <m:t>max</m:t>
                              </m:r>
                            </m:e>
                            <m:lim>
                              <m:r>
                                <a:rPr lang="en-US" b="0" i="1" dirty="0" smtClean="0">
                                  <a:latin typeface="Cambria Math" panose="02040503050406030204" pitchFamily="18" charset="0"/>
                                  <a:cs typeface="Calibri" panose="020F0502020204030204" pitchFamily="34" charset="0"/>
                                </a:rPr>
                                <m:t>𝑎</m:t>
                              </m:r>
                            </m:lim>
                          </m:limLow>
                        </m:fName>
                        <m:e>
                          <m:nary>
                            <m:naryPr>
                              <m:chr m:val="∑"/>
                              <m:supHide m:val="on"/>
                              <m:ctrlPr>
                                <a:rPr lang="en-US" b="0" i="1" dirty="0" smtClean="0">
                                  <a:latin typeface="Cambria Math" panose="02040503050406030204" pitchFamily="18" charset="0"/>
                                  <a:cs typeface="Calibri" panose="020F0502020204030204" pitchFamily="34" charset="0"/>
                                </a:rPr>
                              </m:ctrlPr>
                            </m:naryPr>
                            <m:sub>
                              <m:r>
                                <a:rPr lang="en-US" b="0" i="1" dirty="0" smtClean="0">
                                  <a:latin typeface="Cambria Math" panose="02040503050406030204" pitchFamily="18" charset="0"/>
                                  <a:cs typeface="Calibri" panose="020F0502020204030204" pitchFamily="34" charset="0"/>
                                </a:rPr>
                                <m:t>𝑠</m:t>
                              </m:r>
                              <m:r>
                                <a:rPr lang="en-US" b="0" i="1" dirty="0" smtClean="0">
                                  <a:latin typeface="Cambria Math" panose="02040503050406030204" pitchFamily="18" charset="0"/>
                                  <a:cs typeface="Calibri" panose="020F0502020204030204" pitchFamily="34" charset="0"/>
                                </a:rPr>
                                <m:t>′</m:t>
                              </m:r>
                            </m:sub>
                            <m:sup/>
                            <m:e>
                              <m:r>
                                <a:rPr lang="en-US" b="0" i="1" dirty="0" smtClean="0">
                                  <a:latin typeface="Cambria Math" panose="02040503050406030204" pitchFamily="18" charset="0"/>
                                  <a:cs typeface="Calibri" panose="020F0502020204030204" pitchFamily="34" charset="0"/>
                                </a:rPr>
                                <m:t>𝑃</m:t>
                              </m:r>
                              <m:d>
                                <m:dPr>
                                  <m:endChr m:val="|"/>
                                  <m:ctrlPr>
                                    <a:rPr lang="en-US" b="0" i="1" dirty="0" smtClean="0">
                                      <a:latin typeface="Cambria Math" panose="02040503050406030204" pitchFamily="18" charset="0"/>
                                      <a:cs typeface="Calibri" panose="020F0502020204030204" pitchFamily="34" charset="0"/>
                                    </a:rPr>
                                  </m:ctrlPr>
                                </m:dPr>
                                <m:e>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𝑠</m:t>
                                      </m:r>
                                    </m:e>
                                    <m:sup>
                                      <m:r>
                                        <a:rPr lang="en-US" b="0" i="1" dirty="0" smtClean="0">
                                          <a:latin typeface="Cambria Math" panose="02040503050406030204" pitchFamily="18" charset="0"/>
                                          <a:cs typeface="Calibri" panose="020F0502020204030204" pitchFamily="34" charset="0"/>
                                        </a:rPr>
                                        <m:t>′</m:t>
                                      </m:r>
                                    </m:sup>
                                  </m:sSup>
                                </m:e>
                              </m:d>
                              <m:r>
                                <a:rPr lang="en-US" b="0" i="1" dirty="0" smtClean="0">
                                  <a:latin typeface="Cambria Math" panose="02040503050406030204" pitchFamily="18" charset="0"/>
                                  <a:cs typeface="Calibri" panose="020F0502020204030204" pitchFamily="34" charset="0"/>
                                </a:rPr>
                                <m:t>𝑠</m:t>
                              </m:r>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𝑎</m:t>
                              </m:r>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𝑉</m:t>
                              </m:r>
                              <m:r>
                                <a:rPr lang="en-US" b="0" i="1" dirty="0" smtClean="0">
                                  <a:latin typeface="Cambria Math" panose="02040503050406030204" pitchFamily="18" charset="0"/>
                                  <a:cs typeface="Calibri" panose="020F0502020204030204" pitchFamily="34" charset="0"/>
                                </a:rPr>
                                <m:t>(</m:t>
                              </m:r>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𝑠</m:t>
                                  </m:r>
                                </m:e>
                                <m:sup>
                                  <m:r>
                                    <a:rPr lang="en-US" b="0" i="1" dirty="0" smtClean="0">
                                      <a:latin typeface="Cambria Math" panose="02040503050406030204" pitchFamily="18" charset="0"/>
                                      <a:cs typeface="Calibri" panose="020F0502020204030204" pitchFamily="34" charset="0"/>
                                    </a:rPr>
                                    <m:t>′</m:t>
                                  </m:r>
                                </m:sup>
                              </m:sSup>
                              <m:r>
                                <a:rPr lang="en-US" b="0" i="1" dirty="0" smtClean="0">
                                  <a:latin typeface="Cambria Math" panose="02040503050406030204" pitchFamily="18" charset="0"/>
                                  <a:cs typeface="Calibri" panose="020F0502020204030204" pitchFamily="34" charset="0"/>
                                </a:rPr>
                                <m:t>)</m:t>
                              </m:r>
                            </m:e>
                          </m:nary>
                        </m:e>
                      </m:func>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e>
                              </m:d>
                            </m:e>
                          </m:nary>
                        </m:e>
                      </m:func>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+1</m:t>
                          </m:r>
                        </m:sub>
                      </m:sSub>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𝑠</m:t>
                          </m:r>
                        </m:e>
                      </m:d>
                      <m:r>
                        <a:rPr lang="en-US" i="1">
                          <a:latin typeface="Cambria Math" panose="02040503050406030204" pitchFamily="18" charset="0"/>
                          <a:cs typeface="Calibri" panose="020F0502020204030204" pitchFamily="34" charset="0"/>
                        </a:rPr>
                        <m:t>=</m:t>
                      </m:r>
                      <m:func>
                        <m:funcPr>
                          <m:ctrlPr>
                            <a:rPr lang="en-US" i="1">
                              <a:latin typeface="Cambria Math" panose="02040503050406030204" pitchFamily="18" charset="0"/>
                              <a:cs typeface="Calibri" panose="020F0502020204030204" pitchFamily="34" charset="0"/>
                            </a:rPr>
                          </m:ctrlPr>
                        </m:funcPr>
                        <m:fName>
                          <m:limLow>
                            <m:limLowPr>
                              <m:ctrlPr>
                                <a:rPr lang="en-US" i="1">
                                  <a:latin typeface="Cambria Math" panose="02040503050406030204" pitchFamily="18" charset="0"/>
                                  <a:cs typeface="Calibri" panose="020F0502020204030204" pitchFamily="34" charset="0"/>
                                </a:rPr>
                              </m:ctrlPr>
                            </m:limLowPr>
                            <m:e>
                              <m:r>
                                <m:rPr>
                                  <m:sty m:val="p"/>
                                </m:rPr>
                                <a:rPr lang="en-US">
                                  <a:latin typeface="Cambria Math" panose="02040503050406030204" pitchFamily="18" charset="0"/>
                                  <a:cs typeface="Calibri" panose="020F0502020204030204" pitchFamily="34" charset="0"/>
                                </a:rPr>
                                <m:t>max</m:t>
                              </m:r>
                            </m:e>
                            <m:lim>
                              <m:r>
                                <a:rPr lang="en-US" i="1">
                                  <a:latin typeface="Cambria Math" panose="02040503050406030204" pitchFamily="18" charset="0"/>
                                  <a:cs typeface="Calibri" panose="020F0502020204030204" pitchFamily="34" charset="0"/>
                                </a:rPr>
                                <m:t>𝑎</m:t>
                              </m:r>
                            </m:lim>
                          </m:limLow>
                        </m:fName>
                        <m:e>
                          <m:nary>
                            <m:naryPr>
                              <m:chr m:val="∑"/>
                              <m:supHide m:val="on"/>
                              <m:ctrlPr>
                                <a:rPr lang="en-US" i="1">
                                  <a:latin typeface="Cambria Math" panose="02040503050406030204" pitchFamily="18" charset="0"/>
                                  <a:cs typeface="Calibri" panose="020F0502020204030204" pitchFamily="34" charset="0"/>
                                </a:rPr>
                              </m:ctrlPr>
                            </m:naryPr>
                            <m:sub>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sub>
                            <m:sup/>
                            <m:e>
                              <m:r>
                                <a:rPr lang="en-US" i="1">
                                  <a:latin typeface="Cambria Math" panose="02040503050406030204" pitchFamily="18" charset="0"/>
                                  <a:cs typeface="Calibri" panose="020F0502020204030204" pitchFamily="34" charset="0"/>
                                </a:rPr>
                                <m:t>𝑃</m:t>
                              </m:r>
                              <m:d>
                                <m:dPr>
                                  <m:ctrlPr>
                                    <a:rPr lang="en-US" i="1">
                                      <a:latin typeface="Cambria Math" panose="02040503050406030204" pitchFamily="18" charset="0"/>
                                      <a:cs typeface="Calibri" panose="020F0502020204030204" pitchFamily="34" charset="0"/>
                                    </a:rPr>
                                  </m:ctrlPr>
                                </m:dPr>
                                <m:e>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e>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𝑎</m:t>
                                  </m:r>
                                </m:e>
                              </m:d>
                              <m:d>
                                <m:dPr>
                                  <m:begChr m:val="["/>
                                  <m:endChr m:val="]"/>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𝑅</m:t>
                                  </m:r>
                                  <m:d>
                                    <m:dPr>
                                      <m:ctrlPr>
                                        <a:rPr lang="en-US" i="1">
                                          <a:latin typeface="Cambria Math" panose="02040503050406030204" pitchFamily="18" charset="0"/>
                                          <a:cs typeface="Calibri" panose="020F0502020204030204" pitchFamily="34" charset="0"/>
                                        </a:rPr>
                                      </m:ctrlPr>
                                    </m:dPr>
                                    <m:e>
                                      <m:r>
                                        <a:rPr lang="en-US" i="1">
                                          <a:latin typeface="Cambria Math" panose="02040503050406030204" pitchFamily="18" charset="0"/>
                                          <a:cs typeface="Calibri" panose="020F0502020204030204" pitchFamily="34" charset="0"/>
                                        </a:rPr>
                                        <m:t>𝑠</m:t>
                                      </m:r>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𝑎</m:t>
                                      </m:r>
                                      <m:r>
                                        <a:rPr lang="en-US" i="1">
                                          <a:latin typeface="Cambria Math" panose="02040503050406030204" pitchFamily="18" charset="0"/>
                                          <a:cs typeface="Calibri" panose="020F0502020204030204" pitchFamily="34" charset="0"/>
                                        </a:rPr>
                                        <m:t>,</m:t>
                                      </m:r>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d>
                                  <m:r>
                                    <a:rPr lang="en-US" i="1">
                                      <a:latin typeface="Cambria Math" panose="02040503050406030204" pitchFamily="18" charset="0"/>
                                      <a:cs typeface="Calibri" panose="020F0502020204030204" pitchFamily="34" charset="0"/>
                                    </a:rPr>
                                    <m:t>+</m:t>
                                  </m:r>
                                  <m:r>
                                    <a:rPr lang="en-US" i="1">
                                      <a:latin typeface="Cambria Math" panose="02040503050406030204" pitchFamily="18" charset="0"/>
                                      <a:cs typeface="Calibri" panose="020F0502020204030204" pitchFamily="34" charset="0"/>
                                    </a:rPr>
                                    <m:t>𝛾</m:t>
                                  </m:r>
                                  <m:sSub>
                                    <m:sSubPr>
                                      <m:ctrlPr>
                                        <a:rPr lang="en-US" b="0" i="1" smtClean="0">
                                          <a:latin typeface="Cambria Math" panose="02040503050406030204" pitchFamily="18" charset="0"/>
                                          <a:cs typeface="Calibri" panose="020F0502020204030204" pitchFamily="34" charset="0"/>
                                        </a:rPr>
                                      </m:ctrlPr>
                                    </m:sSubPr>
                                    <m:e>
                                      <m:r>
                                        <a:rPr lang="en-US" i="1">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sub>
                                  </m:sSub>
                                  <m:d>
                                    <m:dPr>
                                      <m:ctrlPr>
                                        <a:rPr lang="en-US" i="1">
                                          <a:latin typeface="Cambria Math" panose="02040503050406030204" pitchFamily="18" charset="0"/>
                                          <a:cs typeface="Calibri" panose="020F0502020204030204" pitchFamily="34" charset="0"/>
                                        </a:rPr>
                                      </m:ctrlPr>
                                    </m:dPr>
                                    <m:e>
                                      <m:sSup>
                                        <m:sSupPr>
                                          <m:ctrlPr>
                                            <a:rPr lang="en-US" i="1">
                                              <a:latin typeface="Cambria Math" panose="02040503050406030204" pitchFamily="18" charset="0"/>
                                              <a:cs typeface="Calibri" panose="020F0502020204030204" pitchFamily="34" charset="0"/>
                                            </a:rPr>
                                          </m:ctrlPr>
                                        </m:sSupPr>
                                        <m:e>
                                          <m:r>
                                            <a:rPr lang="en-US" i="1">
                                              <a:latin typeface="Cambria Math" panose="02040503050406030204" pitchFamily="18" charset="0"/>
                                              <a:cs typeface="Calibri" panose="020F0502020204030204" pitchFamily="34" charset="0"/>
                                            </a:rPr>
                                            <m:t>𝑠</m:t>
                                          </m:r>
                                        </m:e>
                                        <m:sup>
                                          <m:r>
                                            <a:rPr lang="en-US" i="1">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𝑄</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+1</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max</m:t>
                                  </m:r>
                                </m:e>
                                <m:lim>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𝑎</m:t>
                                      </m:r>
                                    </m:e>
                                    <m:sup>
                                      <m:r>
                                        <a:rPr lang="en-US" b="0" i="1" smtClean="0">
                                          <a:latin typeface="Cambria Math" panose="02040503050406030204" pitchFamily="18" charset="0"/>
                                          <a:cs typeface="Calibri" panose="020F0502020204030204" pitchFamily="34" charset="0"/>
                                        </a:rPr>
                                        <m:t>′</m:t>
                                      </m:r>
                                    </m:sup>
                                  </m:sSup>
                                </m:lim>
                              </m:limLow>
                            </m:fName>
                            <m:e>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𝑄</m:t>
                                  </m:r>
                                </m:e>
                                <m:sub>
                                  <m:r>
                                    <a:rPr lang="en-US" b="0" i="1" smtClean="0">
                                      <a:latin typeface="Cambria Math" panose="02040503050406030204" pitchFamily="18" charset="0"/>
                                      <a:cs typeface="Calibri" panose="020F0502020204030204" pitchFamily="34" charset="0"/>
                                    </a:rPr>
                                    <m:t>𝑘</m:t>
                                  </m:r>
                                </m:sub>
                              </m:sSub>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𝑎</m:t>
                                  </m:r>
                                </m:e>
                                <m:sup>
                                  <m:r>
                                    <a:rPr lang="en-US" b="0" i="1" smtClean="0">
                                      <a:latin typeface="Cambria Math" panose="02040503050406030204" pitchFamily="18" charset="0"/>
                                      <a:cs typeface="Calibri" panose="020F0502020204030204" pitchFamily="34" charset="0"/>
                                    </a:rPr>
                                    <m:t>′</m:t>
                                  </m:r>
                                </m:sup>
                              </m:sSup>
                              <m:r>
                                <a:rPr lang="en-US" b="0" i="1" smtClean="0">
                                  <a:latin typeface="Cambria Math" panose="02040503050406030204" pitchFamily="18" charset="0"/>
                                  <a:cs typeface="Calibri" panose="020F0502020204030204" pitchFamily="34" charset="0"/>
                                </a:rPr>
                                <m:t>)]</m:t>
                              </m:r>
                            </m:e>
                          </m:func>
                          <m:r>
                            <a:rPr lang="en-US" b="0" i="1" smtClean="0">
                              <a:latin typeface="Cambria Math" panose="02040503050406030204" pitchFamily="18" charset="0"/>
                              <a:cs typeface="Calibri" panose="020F0502020204030204" pitchFamily="34" charset="0"/>
                            </a:rPr>
                            <m:t>,  </m:t>
                          </m:r>
                        </m:e>
                      </m:nary>
                      <m:r>
                        <a:rPr lang="en-US" b="0" i="1" smtClean="0">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𝑉</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argmax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r>
                                <a:rPr lang="en-US" b="0" i="1" smtClean="0">
                                  <a:latin typeface="Cambria Math" panose="02040503050406030204" pitchFamily="18" charset="0"/>
                                  <a:cs typeface="Calibri" panose="020F0502020204030204" pitchFamily="34" charset="0"/>
                                </a:rPr>
                                <m:t>𝑉</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r>
                            <a:rPr lang="en-US" b="0" i="1" smtClean="0">
                              <a:latin typeface="Cambria Math" panose="02040503050406030204" pitchFamily="18" charset="0"/>
                              <a:cs typeface="Calibri" panose="020F0502020204030204" pitchFamily="34" charset="0"/>
                            </a:rPr>
                            <m:t>+1</m:t>
                          </m:r>
                        </m:sub>
                        <m:sup>
                          <m:r>
                            <a:rPr lang="en-US" b="0" i="1" smtClean="0">
                              <a:latin typeface="Cambria Math" panose="02040503050406030204" pitchFamily="18" charset="0"/>
                              <a:cs typeface="Calibri" panose="020F0502020204030204" pitchFamily="34" charset="0"/>
                            </a:rPr>
                            <m:t>𝜋</m:t>
                          </m:r>
                        </m:sup>
                      </m:sSubSup>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𝜋</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𝜋</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sSubSup>
                            <m:sSubSupPr>
                              <m:ctrlPr>
                                <a:rPr lang="en-US" b="0" i="1" smtClean="0">
                                  <a:latin typeface="Cambria Math" panose="02040503050406030204" pitchFamily="18" charset="0"/>
                                  <a:cs typeface="Calibri" panose="020F0502020204030204" pitchFamily="34" charset="0"/>
                                </a:rPr>
                              </m:ctrlPr>
                            </m:sSubSup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𝑘</m:t>
                              </m:r>
                            </m:sub>
                            <m:sup>
                              <m:r>
                                <a:rPr lang="en-US" b="0" i="1" smtClean="0">
                                  <a:latin typeface="Cambria Math" panose="02040503050406030204" pitchFamily="18" charset="0"/>
                                  <a:cs typeface="Calibri" panose="020F0502020204030204" pitchFamily="34" charset="0"/>
                                </a:rPr>
                                <m:t>𝜋</m:t>
                              </m:r>
                            </m:sup>
                          </m:sSubSup>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e>
                      </m:nary>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𝑛𝑒𝑤</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latin typeface="Cambria Math" panose="02040503050406030204" pitchFamily="18" charset="0"/>
                                  <a:cs typeface="Calibri" panose="020F0502020204030204" pitchFamily="34" charset="0"/>
                                </a:rPr>
                              </m:ctrlPr>
                            </m:limLowPr>
                            <m:e>
                              <m:r>
                                <m:rPr>
                                  <m:sty m:val="p"/>
                                </m:rPr>
                                <a:rPr lang="en-US" b="0" i="0" smtClean="0">
                                  <a:latin typeface="Cambria Math" panose="02040503050406030204" pitchFamily="18" charset="0"/>
                                  <a:cs typeface="Calibri" panose="020F0502020204030204" pitchFamily="34" charset="0"/>
                                </a:rPr>
                                <m:t>argmax</m:t>
                              </m:r>
                            </m:e>
                            <m:lim>
                              <m:r>
                                <a:rPr lang="en-US" b="0" i="1" smtClean="0">
                                  <a:latin typeface="Cambria Math" panose="02040503050406030204" pitchFamily="18" charset="0"/>
                                  <a:cs typeface="Calibri" panose="020F0502020204030204" pitchFamily="34" charset="0"/>
                                </a:rPr>
                                <m:t>𝑎</m:t>
                              </m:r>
                            </m:lim>
                          </m:limLow>
                        </m:fName>
                        <m:e>
                          <m:nary>
                            <m:naryPr>
                              <m:chr m:val="∑"/>
                              <m:supHide m:val="on"/>
                              <m:ctrlPr>
                                <a:rPr lang="en-US" b="0" i="1" smtClean="0">
                                  <a:latin typeface="Cambria Math" panose="02040503050406030204" pitchFamily="18" charset="0"/>
                                  <a:cs typeface="Calibri" panose="020F0502020204030204" pitchFamily="34" charset="0"/>
                                </a:rPr>
                              </m:ctrlPr>
                            </m:naryPr>
                            <m:sub>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sub>
                            <m:sup/>
                            <m:e>
                              <m:r>
                                <a:rPr lang="en-US" b="0" i="1" smtClean="0">
                                  <a:latin typeface="Cambria Math" panose="02040503050406030204" pitchFamily="18" charset="0"/>
                                  <a:cs typeface="Calibri" panose="020F0502020204030204" pitchFamily="34" charset="0"/>
                                </a:rPr>
                                <m:t>𝑃</m:t>
                              </m:r>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e>
                              </m:d>
                              <m:d>
                                <m:dPr>
                                  <m:begChr m:val="["/>
                                  <m:endChr m:val="]"/>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𝑅</m:t>
                                  </m:r>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r>
                                        <a:rPr lang="en-US" b="0" i="1" smtClean="0">
                                          <a:latin typeface="Cambria Math" panose="02040503050406030204" pitchFamily="18" charset="0"/>
                                          <a:cs typeface="Calibri" panose="020F0502020204030204" pitchFamily="34" charset="0"/>
                                        </a:rPr>
                                        <m:t>,</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𝛾</m:t>
                                  </m:r>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𝑉</m:t>
                                      </m:r>
                                    </m:e>
                                    <m:sup>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𝑜𝑙𝑑</m:t>
                                          </m:r>
                                        </m:sub>
                                      </m:sSub>
                                    </m:sup>
                                  </m:sSup>
                                  <m:d>
                                    <m:dPr>
                                      <m:ctrlPr>
                                        <a:rPr lang="en-US" b="0" i="1" smtClean="0">
                                          <a:latin typeface="Cambria Math" panose="02040503050406030204" pitchFamily="18" charset="0"/>
                                          <a:cs typeface="Calibri" panose="020F0502020204030204" pitchFamily="34" charset="0"/>
                                        </a:rPr>
                                      </m:ctrlPr>
                                    </m:dPr>
                                    <m:e>
                                      <m:sSup>
                                        <m:sSupPr>
                                          <m:ctrlPr>
                                            <a:rPr lang="en-US" b="0" i="1" smtClean="0">
                                              <a:latin typeface="Cambria Math" panose="02040503050406030204" pitchFamily="18" charset="0"/>
                                              <a:cs typeface="Calibri" panose="020F0502020204030204" pitchFamily="34" charset="0"/>
                                            </a:rPr>
                                          </m:ctrlPr>
                                        </m:sSupPr>
                                        <m:e>
                                          <m:r>
                                            <a:rPr lang="en-US" b="0" i="1" smtClean="0">
                                              <a:latin typeface="Cambria Math" panose="02040503050406030204" pitchFamily="18" charset="0"/>
                                              <a:cs typeface="Calibri" panose="020F0502020204030204" pitchFamily="34" charset="0"/>
                                            </a:rPr>
                                            <m:t>𝑠</m:t>
                                          </m:r>
                                        </m:e>
                                        <m:sup>
                                          <m:r>
                                            <a:rPr lang="en-US" b="0" i="1" smtClean="0">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200400" y="1447800"/>
                <a:ext cx="6629400" cy="507453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9119F65F-C6D8-4675-A09A-28505B495D7D}"/>
              </a:ext>
            </a:extLst>
          </p:cNvPr>
          <p:cNvSpPr txBox="1"/>
          <p:nvPr/>
        </p:nvSpPr>
        <p:spPr>
          <a:xfrm>
            <a:off x="405143" y="2267466"/>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a16="http://schemas.microsoft.com/office/drawing/2014/main" xmlns="" id="{ACF1FAB8-B016-450C-BBCF-163CFF0AD157}"/>
              </a:ext>
            </a:extLst>
          </p:cNvPr>
          <p:cNvSpPr txBox="1"/>
          <p:nvPr/>
        </p:nvSpPr>
        <p:spPr>
          <a:xfrm>
            <a:off x="405143" y="291134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a16="http://schemas.microsoft.com/office/drawing/2014/main" xmlns="" id="{A9A87591-F8B0-4744-85F7-49C95A662ED2}"/>
              </a:ext>
            </a:extLst>
          </p:cNvPr>
          <p:cNvSpPr txBox="1"/>
          <p:nvPr/>
        </p:nvSpPr>
        <p:spPr>
          <a:xfrm>
            <a:off x="405143" y="3590151"/>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a16="http://schemas.microsoft.com/office/drawing/2014/main" xmlns="" id="{E82F2547-37AC-4B5A-839D-2EE017E2FB77}"/>
              </a:ext>
            </a:extLst>
          </p:cNvPr>
          <p:cNvSpPr txBox="1"/>
          <p:nvPr/>
        </p:nvSpPr>
        <p:spPr>
          <a:xfrm>
            <a:off x="381000" y="4268958"/>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extraction:</a:t>
            </a:r>
          </a:p>
        </p:txBody>
      </p:sp>
      <p:sp>
        <p:nvSpPr>
          <p:cNvPr id="10" name="TextBox 9">
            <a:extLst>
              <a:ext uri="{FF2B5EF4-FFF2-40B4-BE49-F238E27FC236}">
                <a16:creationId xmlns:a16="http://schemas.microsoft.com/office/drawing/2014/main" xmlns="" id="{AF7E7F8D-7642-46A3-AE9F-9942B9115FD8}"/>
              </a:ext>
            </a:extLst>
          </p:cNvPr>
          <p:cNvSpPr txBox="1"/>
          <p:nvPr/>
        </p:nvSpPr>
        <p:spPr>
          <a:xfrm>
            <a:off x="405143" y="493622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evaluation:</a:t>
            </a:r>
          </a:p>
        </p:txBody>
      </p:sp>
      <p:sp>
        <p:nvSpPr>
          <p:cNvPr id="12" name="TextBox 11">
            <a:extLst>
              <a:ext uri="{FF2B5EF4-FFF2-40B4-BE49-F238E27FC236}">
                <a16:creationId xmlns:a16="http://schemas.microsoft.com/office/drawing/2014/main" xmlns="" id="{44291BCF-7D74-4CA3-BA11-BD672E4D7FF4}"/>
              </a:ext>
            </a:extLst>
          </p:cNvPr>
          <p:cNvSpPr txBox="1"/>
          <p:nvPr/>
        </p:nvSpPr>
        <p:spPr>
          <a:xfrm>
            <a:off x="405143" y="557719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improvement:</a:t>
            </a:r>
          </a:p>
        </p:txBody>
      </p:sp>
    </p:spTree>
    <p:extLst>
      <p:ext uri="{BB962C8B-B14F-4D97-AF65-F5344CB8AC3E}">
        <p14:creationId xmlns:p14="http://schemas.microsoft.com/office/powerpoint/2010/main" val="72551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1E4E8-609A-4C98-A80D-CD7885BAE248}"/>
              </a:ext>
            </a:extLst>
          </p:cNvPr>
          <p:cNvSpPr>
            <a:spLocks noGrp="1"/>
          </p:cNvSpPr>
          <p:nvPr>
            <p:ph type="title"/>
          </p:nvPr>
        </p:nvSpPr>
        <p:spPr/>
        <p:txBody>
          <a:bodyPr/>
          <a:lstStyle/>
          <a:p>
            <a:r>
              <a:rPr lang="en-US" dirty="0"/>
              <a:t>MDP Notation</a:t>
            </a:r>
          </a:p>
        </p:txBody>
      </p:sp>
      <p:sp>
        <p:nvSpPr>
          <p:cNvPr id="4" name="TextBox 3">
            <a:extLst>
              <a:ext uri="{FF2B5EF4-FFF2-40B4-BE49-F238E27FC236}">
                <a16:creationId xmlns:a16="http://schemas.microsoft.com/office/drawing/2014/main" xmlns="" id="{68FF0B6D-0DBB-4B3C-B656-1F586DA7F21B}"/>
              </a:ext>
            </a:extLst>
          </p:cNvPr>
          <p:cNvSpPr txBox="1"/>
          <p:nvPr/>
        </p:nvSpPr>
        <p:spPr>
          <a:xfrm>
            <a:off x="381000" y="160020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Standard </a:t>
            </a:r>
            <a:r>
              <a:rPr lang="en-US" dirty="0" err="1">
                <a:latin typeface="Calibri" panose="020F0502020204030204" pitchFamily="34" charset="0"/>
                <a:cs typeface="Calibri" panose="020F0502020204030204" pitchFamily="34" charset="0"/>
              </a:rPr>
              <a:t>expectimax</a:t>
            </a:r>
            <a:r>
              <a:rPr lang="en-US"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8D64EA02-9426-41F6-A796-1FA52CB1519A}"/>
                  </a:ext>
                </a:extLst>
              </p:cNvPr>
              <p:cNvSpPr txBox="1"/>
              <p:nvPr/>
            </p:nvSpPr>
            <p:spPr>
              <a:xfrm>
                <a:off x="3200400" y="1447800"/>
                <a:ext cx="6629400" cy="50745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dirty="0" smtClean="0">
                          <a:solidFill>
                            <a:srgbClr val="0000E8"/>
                          </a:solidFill>
                          <a:latin typeface="Cambria Math" panose="02040503050406030204" pitchFamily="18" charset="0"/>
                          <a:cs typeface="Calibri" panose="020F0502020204030204" pitchFamily="34" charset="0"/>
                        </a:rPr>
                        <m:t>𝑉</m:t>
                      </m:r>
                      <m:d>
                        <m:dPr>
                          <m:ctrlPr>
                            <a:rPr lang="en-US" b="0" i="1" dirty="0" smtClean="0">
                              <a:solidFill>
                                <a:srgbClr val="0000E8"/>
                              </a:solidFill>
                              <a:latin typeface="Cambria Math" panose="02040503050406030204" pitchFamily="18" charset="0"/>
                              <a:cs typeface="Calibri" panose="020F0502020204030204" pitchFamily="34" charset="0"/>
                            </a:rPr>
                          </m:ctrlPr>
                        </m:dPr>
                        <m:e>
                          <m:r>
                            <a:rPr lang="en-US" b="0" i="1" dirty="0" smtClean="0">
                              <a:solidFill>
                                <a:srgbClr val="0000E8"/>
                              </a:solidFill>
                              <a:latin typeface="Cambria Math" panose="02040503050406030204" pitchFamily="18" charset="0"/>
                              <a:cs typeface="Calibri" panose="020F0502020204030204" pitchFamily="34" charset="0"/>
                            </a:rPr>
                            <m:t>𝑠</m:t>
                          </m:r>
                        </m:e>
                      </m:d>
                      <m:r>
                        <a:rPr lang="en-US" b="0" i="1" dirty="0" smtClean="0">
                          <a:latin typeface="Cambria Math" panose="02040503050406030204" pitchFamily="18" charset="0"/>
                          <a:cs typeface="Calibri" panose="020F0502020204030204" pitchFamily="34" charset="0"/>
                        </a:rPr>
                        <m:t>=</m:t>
                      </m:r>
                      <m:func>
                        <m:funcPr>
                          <m:ctrlPr>
                            <a:rPr lang="en-US" b="0" i="1" dirty="0" smtClean="0">
                              <a:latin typeface="Cambria Math" panose="02040503050406030204" pitchFamily="18" charset="0"/>
                              <a:cs typeface="Calibri" panose="020F0502020204030204" pitchFamily="34" charset="0"/>
                            </a:rPr>
                          </m:ctrlPr>
                        </m:funcPr>
                        <m:fName>
                          <m:limLow>
                            <m:limLowPr>
                              <m:ctrlPr>
                                <a:rPr lang="en-US" b="0" i="1" dirty="0" smtClean="0">
                                  <a:solidFill>
                                    <a:srgbClr val="0000E8"/>
                                  </a:solidFill>
                                  <a:latin typeface="Cambria Math" panose="02040503050406030204" pitchFamily="18" charset="0"/>
                                  <a:cs typeface="Calibri" panose="020F0502020204030204" pitchFamily="34" charset="0"/>
                                </a:rPr>
                              </m:ctrlPr>
                            </m:limLowPr>
                            <m:e>
                              <m:r>
                                <m:rPr>
                                  <m:sty m:val="p"/>
                                </m:rPr>
                                <a:rPr lang="en-US" b="0" i="0" dirty="0" smtClean="0">
                                  <a:solidFill>
                                    <a:srgbClr val="0000E8"/>
                                  </a:solidFill>
                                  <a:latin typeface="Cambria Math" panose="02040503050406030204" pitchFamily="18" charset="0"/>
                                  <a:cs typeface="Calibri" panose="020F0502020204030204" pitchFamily="34" charset="0"/>
                                </a:rPr>
                                <m:t>max</m:t>
                              </m:r>
                            </m:e>
                            <m:lim>
                              <m:r>
                                <a:rPr lang="en-US" b="0" i="1" dirty="0"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dirty="0" smtClean="0">
                                  <a:solidFill>
                                    <a:srgbClr val="00B050"/>
                                  </a:solidFill>
                                  <a:latin typeface="Cambria Math" panose="02040503050406030204" pitchFamily="18" charset="0"/>
                                  <a:cs typeface="Calibri" panose="020F0502020204030204" pitchFamily="34" charset="0"/>
                                </a:rPr>
                              </m:ctrlPr>
                            </m:naryPr>
                            <m:sub>
                              <m:r>
                                <a:rPr lang="en-US" b="0" i="1" dirty="0" smtClean="0">
                                  <a:solidFill>
                                    <a:srgbClr val="00B050"/>
                                  </a:solidFill>
                                  <a:latin typeface="Cambria Math" panose="02040503050406030204" pitchFamily="18" charset="0"/>
                                  <a:cs typeface="Calibri" panose="020F0502020204030204" pitchFamily="34" charset="0"/>
                                </a:rPr>
                                <m:t>𝑠</m:t>
                              </m:r>
                              <m:r>
                                <a:rPr lang="en-US" b="0" i="1" dirty="0" smtClean="0">
                                  <a:solidFill>
                                    <a:srgbClr val="00B050"/>
                                  </a:solidFill>
                                  <a:latin typeface="Cambria Math" panose="02040503050406030204" pitchFamily="18" charset="0"/>
                                  <a:cs typeface="Calibri" panose="020F0502020204030204" pitchFamily="34" charset="0"/>
                                </a:rPr>
                                <m:t>′</m:t>
                              </m:r>
                            </m:sub>
                            <m:sup/>
                            <m:e>
                              <m:r>
                                <a:rPr lang="en-US" b="0" i="1" dirty="0" smtClean="0">
                                  <a:solidFill>
                                    <a:srgbClr val="00B050"/>
                                  </a:solidFill>
                                  <a:latin typeface="Cambria Math" panose="02040503050406030204" pitchFamily="18" charset="0"/>
                                  <a:cs typeface="Calibri" panose="020F0502020204030204" pitchFamily="34" charset="0"/>
                                </a:rPr>
                                <m:t>𝑃</m:t>
                              </m:r>
                              <m:d>
                                <m:dPr>
                                  <m:endChr m:val="|"/>
                                  <m:ctrlPr>
                                    <a:rPr lang="en-US" b="0" i="1" dirty="0" smtClean="0">
                                      <a:solidFill>
                                        <a:srgbClr val="00B050"/>
                                      </a:solidFill>
                                      <a:latin typeface="Cambria Math" panose="02040503050406030204" pitchFamily="18" charset="0"/>
                                      <a:cs typeface="Calibri" panose="020F0502020204030204" pitchFamily="34" charset="0"/>
                                    </a:rPr>
                                  </m:ctrlPr>
                                </m:dPr>
                                <m:e>
                                  <m:sSup>
                                    <m:sSupPr>
                                      <m:ctrlPr>
                                        <a:rPr lang="en-US" b="0" i="1" dirty="0" smtClean="0">
                                          <a:solidFill>
                                            <a:srgbClr val="00B050"/>
                                          </a:solidFill>
                                          <a:latin typeface="Cambria Math" panose="02040503050406030204" pitchFamily="18" charset="0"/>
                                          <a:cs typeface="Calibri" panose="020F0502020204030204" pitchFamily="34" charset="0"/>
                                        </a:rPr>
                                      </m:ctrlPr>
                                    </m:sSupPr>
                                    <m:e>
                                      <m:r>
                                        <a:rPr lang="en-US" b="0" i="1" dirty="0" smtClean="0">
                                          <a:solidFill>
                                            <a:srgbClr val="00B050"/>
                                          </a:solidFill>
                                          <a:latin typeface="Cambria Math" panose="02040503050406030204" pitchFamily="18" charset="0"/>
                                          <a:cs typeface="Calibri" panose="020F0502020204030204" pitchFamily="34" charset="0"/>
                                        </a:rPr>
                                        <m:t>𝑠</m:t>
                                      </m:r>
                                    </m:e>
                                    <m:sup>
                                      <m:r>
                                        <a:rPr lang="en-US" b="0" i="1" dirty="0" smtClean="0">
                                          <a:solidFill>
                                            <a:srgbClr val="00B050"/>
                                          </a:solidFill>
                                          <a:latin typeface="Cambria Math" panose="02040503050406030204" pitchFamily="18" charset="0"/>
                                          <a:cs typeface="Calibri" panose="020F0502020204030204" pitchFamily="34" charset="0"/>
                                        </a:rPr>
                                        <m:t>′</m:t>
                                      </m:r>
                                    </m:sup>
                                  </m:sSup>
                                </m:e>
                              </m:d>
                              <m:r>
                                <a:rPr lang="en-US" b="0" i="1" dirty="0" smtClean="0">
                                  <a:solidFill>
                                    <a:srgbClr val="00B050"/>
                                  </a:solidFill>
                                  <a:latin typeface="Cambria Math" panose="02040503050406030204" pitchFamily="18" charset="0"/>
                                  <a:cs typeface="Calibri" panose="020F0502020204030204" pitchFamily="34" charset="0"/>
                                </a:rPr>
                                <m:t>𝑠</m:t>
                              </m:r>
                              <m:r>
                                <a:rPr lang="en-US" b="0" i="1" dirty="0" smtClean="0">
                                  <a:solidFill>
                                    <a:srgbClr val="00B050"/>
                                  </a:solidFill>
                                  <a:latin typeface="Cambria Math" panose="02040503050406030204" pitchFamily="18" charset="0"/>
                                  <a:cs typeface="Calibri" panose="020F0502020204030204" pitchFamily="34" charset="0"/>
                                </a:rPr>
                                <m:t>,</m:t>
                              </m:r>
                              <m:r>
                                <a:rPr lang="en-US" b="0" i="1" dirty="0" smtClean="0">
                                  <a:solidFill>
                                    <a:srgbClr val="00B050"/>
                                  </a:solidFill>
                                  <a:latin typeface="Cambria Math" panose="02040503050406030204" pitchFamily="18" charset="0"/>
                                  <a:cs typeface="Calibri" panose="020F0502020204030204" pitchFamily="34" charset="0"/>
                                </a:rPr>
                                <m:t>𝑎</m:t>
                              </m:r>
                              <m:r>
                                <a:rPr lang="en-US" b="0" i="1" dirty="0" smtClean="0">
                                  <a:solidFill>
                                    <a:srgbClr val="00B050"/>
                                  </a:solidFill>
                                  <a:latin typeface="Cambria Math" panose="02040503050406030204" pitchFamily="18" charset="0"/>
                                  <a:cs typeface="Calibri" panose="020F0502020204030204" pitchFamily="34" charset="0"/>
                                </a:rPr>
                                <m:t>)</m:t>
                              </m:r>
                              <m:r>
                                <a:rPr lang="en-US" b="0" i="1" dirty="0" smtClean="0">
                                  <a:solidFill>
                                    <a:srgbClr val="0000E8"/>
                                  </a:solidFill>
                                  <a:latin typeface="Cambria Math" panose="02040503050406030204" pitchFamily="18" charset="0"/>
                                  <a:cs typeface="Calibri" panose="020F0502020204030204" pitchFamily="34" charset="0"/>
                                </a:rPr>
                                <m:t>𝑉</m:t>
                              </m:r>
                              <m:r>
                                <a:rPr lang="en-US" b="0" i="1" dirty="0" smtClean="0">
                                  <a:solidFill>
                                    <a:srgbClr val="0000E8"/>
                                  </a:solidFill>
                                  <a:latin typeface="Cambria Math" panose="02040503050406030204" pitchFamily="18" charset="0"/>
                                  <a:cs typeface="Calibri" panose="020F0502020204030204" pitchFamily="34" charset="0"/>
                                </a:rPr>
                                <m:t>(</m:t>
                              </m:r>
                              <m:sSup>
                                <m:sSupPr>
                                  <m:ctrlPr>
                                    <a:rPr lang="en-US" b="0" i="1" dirty="0" smtClean="0">
                                      <a:solidFill>
                                        <a:srgbClr val="0000E8"/>
                                      </a:solidFill>
                                      <a:latin typeface="Cambria Math" panose="02040503050406030204" pitchFamily="18" charset="0"/>
                                      <a:cs typeface="Calibri" panose="020F0502020204030204" pitchFamily="34" charset="0"/>
                                    </a:rPr>
                                  </m:ctrlPr>
                                </m:sSupPr>
                                <m:e>
                                  <m:r>
                                    <a:rPr lang="en-US" b="0" i="1" dirty="0" smtClean="0">
                                      <a:solidFill>
                                        <a:srgbClr val="0000E8"/>
                                      </a:solidFill>
                                      <a:latin typeface="Cambria Math" panose="02040503050406030204" pitchFamily="18" charset="0"/>
                                      <a:cs typeface="Calibri" panose="020F0502020204030204" pitchFamily="34" charset="0"/>
                                    </a:rPr>
                                    <m:t>𝑠</m:t>
                                  </m:r>
                                </m:e>
                                <m:sup>
                                  <m:r>
                                    <a:rPr lang="en-US" b="0" i="1" dirty="0" smtClean="0">
                                      <a:solidFill>
                                        <a:srgbClr val="0000E8"/>
                                      </a:solidFill>
                                      <a:latin typeface="Cambria Math" panose="02040503050406030204" pitchFamily="18" charset="0"/>
                                      <a:cs typeface="Calibri" panose="020F0502020204030204" pitchFamily="34" charset="0"/>
                                    </a:rPr>
                                    <m:t>′</m:t>
                                  </m:r>
                                </m:sup>
                              </m:sSup>
                              <m:r>
                                <a:rPr lang="en-US" b="0" i="1" dirty="0" smtClean="0">
                                  <a:solidFill>
                                    <a:srgbClr val="0000E8"/>
                                  </a:solidFill>
                                  <a:latin typeface="Cambria Math" panose="02040503050406030204" pitchFamily="18" charset="0"/>
                                  <a:cs typeface="Calibri" panose="020F0502020204030204" pitchFamily="34" charset="0"/>
                                </a:rPr>
                                <m:t>)</m:t>
                              </m:r>
                            </m:e>
                          </m:nary>
                        </m:e>
                      </m:func>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r>
                            <a:rPr lang="en-US" b="0" i="1" smtClean="0">
                              <a:solidFill>
                                <a:srgbClr val="0000E8"/>
                              </a:solidFill>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d>
                                <m:dPr>
                                  <m:begChr m:val="["/>
                                  <m:endChr m:val="]"/>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e>
                              </m:d>
                            </m:e>
                          </m:nary>
                        </m:e>
                      </m:func>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i="1">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r>
                            <a:rPr lang="en-US" b="0" i="1" smtClean="0">
                              <a:solidFill>
                                <a:srgbClr val="0000E8"/>
                              </a:solidFill>
                              <a:latin typeface="Cambria Math" panose="02040503050406030204" pitchFamily="18" charset="0"/>
                              <a:cs typeface="Calibri" panose="020F0502020204030204" pitchFamily="34" charset="0"/>
                            </a:rPr>
                            <m:t>+1</m:t>
                          </m:r>
                        </m:sub>
                      </m:sSub>
                      <m:d>
                        <m:dPr>
                          <m:ctrlPr>
                            <a:rPr lang="en-US" i="1">
                              <a:solidFill>
                                <a:srgbClr val="0000E8"/>
                              </a:solidFill>
                              <a:latin typeface="Cambria Math" panose="02040503050406030204" pitchFamily="18" charset="0"/>
                              <a:cs typeface="Calibri" panose="020F0502020204030204" pitchFamily="34" charset="0"/>
                            </a:rPr>
                          </m:ctrlPr>
                        </m:dPr>
                        <m:e>
                          <m:r>
                            <a:rPr lang="en-US" i="1">
                              <a:solidFill>
                                <a:srgbClr val="0000E8"/>
                              </a:solidFill>
                              <a:latin typeface="Cambria Math" panose="02040503050406030204" pitchFamily="18" charset="0"/>
                              <a:cs typeface="Calibri" panose="020F0502020204030204" pitchFamily="34" charset="0"/>
                            </a:rPr>
                            <m:t>𝑠</m:t>
                          </m:r>
                        </m:e>
                      </m:d>
                      <m:r>
                        <a:rPr lang="en-US" i="1">
                          <a:latin typeface="Cambria Math" panose="02040503050406030204" pitchFamily="18" charset="0"/>
                          <a:cs typeface="Calibri" panose="020F0502020204030204" pitchFamily="34" charset="0"/>
                        </a:rPr>
                        <m:t>=</m:t>
                      </m:r>
                      <m:func>
                        <m:funcPr>
                          <m:ctrlPr>
                            <a:rPr lang="en-US" i="1">
                              <a:latin typeface="Cambria Math" panose="02040503050406030204" pitchFamily="18" charset="0"/>
                              <a:cs typeface="Calibri" panose="020F0502020204030204" pitchFamily="34" charset="0"/>
                            </a:rPr>
                          </m:ctrlPr>
                        </m:funcPr>
                        <m:fName>
                          <m:limLow>
                            <m:limLowPr>
                              <m:ctrlPr>
                                <a:rPr lang="en-US" i="1" smtClean="0">
                                  <a:solidFill>
                                    <a:srgbClr val="0000E8"/>
                                  </a:solidFill>
                                  <a:latin typeface="Cambria Math" panose="02040503050406030204" pitchFamily="18" charset="0"/>
                                  <a:cs typeface="Calibri" panose="020F0502020204030204" pitchFamily="34" charset="0"/>
                                </a:rPr>
                              </m:ctrlPr>
                            </m:limLowPr>
                            <m:e>
                              <m:r>
                                <m:rPr>
                                  <m:sty m:val="p"/>
                                </m:rPr>
                                <a:rPr lang="en-US">
                                  <a:solidFill>
                                    <a:srgbClr val="0000E8"/>
                                  </a:solidFill>
                                  <a:latin typeface="Cambria Math" panose="02040503050406030204" pitchFamily="18" charset="0"/>
                                  <a:cs typeface="Calibri" panose="020F0502020204030204" pitchFamily="34" charset="0"/>
                                </a:rPr>
                                <m:t>max</m:t>
                              </m:r>
                            </m:e>
                            <m:lim>
                              <m:r>
                                <a:rPr lang="en-US" i="1">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i="1" smtClean="0">
                                  <a:solidFill>
                                    <a:srgbClr val="00B050"/>
                                  </a:solidFill>
                                  <a:latin typeface="Cambria Math" panose="02040503050406030204" pitchFamily="18" charset="0"/>
                                  <a:cs typeface="Calibri" panose="020F0502020204030204" pitchFamily="34" charset="0"/>
                                </a:rPr>
                              </m:ctrlPr>
                            </m:naryPr>
                            <m:sub>
                              <m:r>
                                <a:rPr lang="en-US" i="1">
                                  <a:solidFill>
                                    <a:srgbClr val="00B050"/>
                                  </a:solidFill>
                                  <a:latin typeface="Cambria Math" panose="02040503050406030204" pitchFamily="18" charset="0"/>
                                  <a:cs typeface="Calibri" panose="020F0502020204030204" pitchFamily="34" charset="0"/>
                                </a:rPr>
                                <m:t>𝑠</m:t>
                              </m:r>
                              <m:r>
                                <a:rPr lang="en-US" i="1">
                                  <a:solidFill>
                                    <a:srgbClr val="00B050"/>
                                  </a:solidFill>
                                  <a:latin typeface="Cambria Math" panose="02040503050406030204" pitchFamily="18" charset="0"/>
                                  <a:cs typeface="Calibri" panose="020F0502020204030204" pitchFamily="34" charset="0"/>
                                </a:rPr>
                                <m:t>′</m:t>
                              </m:r>
                            </m:sub>
                            <m:sup/>
                            <m:e>
                              <m:r>
                                <a:rPr lang="en-US" i="1">
                                  <a:solidFill>
                                    <a:srgbClr val="00B050"/>
                                  </a:solidFill>
                                  <a:latin typeface="Cambria Math" panose="02040503050406030204" pitchFamily="18" charset="0"/>
                                  <a:cs typeface="Calibri" panose="020F0502020204030204" pitchFamily="34" charset="0"/>
                                </a:rPr>
                                <m:t>𝑃</m:t>
                              </m:r>
                              <m:d>
                                <m:dPr>
                                  <m:ctrlPr>
                                    <a:rPr lang="en-US" i="1">
                                      <a:solidFill>
                                        <a:srgbClr val="00B050"/>
                                      </a:solidFill>
                                      <a:latin typeface="Cambria Math" panose="02040503050406030204" pitchFamily="18" charset="0"/>
                                      <a:cs typeface="Calibri" panose="020F0502020204030204" pitchFamily="34" charset="0"/>
                                    </a:rPr>
                                  </m:ctrlPr>
                                </m:dPr>
                                <m:e>
                                  <m:sSup>
                                    <m:sSupPr>
                                      <m:ctrlPr>
                                        <a:rPr lang="en-US" i="1">
                                          <a:solidFill>
                                            <a:srgbClr val="00B050"/>
                                          </a:solidFill>
                                          <a:latin typeface="Cambria Math" panose="02040503050406030204" pitchFamily="18" charset="0"/>
                                          <a:cs typeface="Calibri" panose="020F0502020204030204" pitchFamily="34" charset="0"/>
                                        </a:rPr>
                                      </m:ctrlPr>
                                    </m:sSupPr>
                                    <m:e>
                                      <m:r>
                                        <a:rPr lang="en-US" i="1">
                                          <a:solidFill>
                                            <a:srgbClr val="00B050"/>
                                          </a:solidFill>
                                          <a:latin typeface="Cambria Math" panose="02040503050406030204" pitchFamily="18" charset="0"/>
                                          <a:cs typeface="Calibri" panose="020F0502020204030204" pitchFamily="34" charset="0"/>
                                        </a:rPr>
                                        <m:t>𝑠</m:t>
                                      </m:r>
                                    </m:e>
                                    <m:sup>
                                      <m:r>
                                        <a:rPr lang="en-US" i="1">
                                          <a:solidFill>
                                            <a:srgbClr val="00B050"/>
                                          </a:solidFill>
                                          <a:latin typeface="Cambria Math" panose="02040503050406030204" pitchFamily="18" charset="0"/>
                                          <a:cs typeface="Calibri" panose="020F0502020204030204" pitchFamily="34" charset="0"/>
                                        </a:rPr>
                                        <m:t>′</m:t>
                                      </m:r>
                                    </m:sup>
                                  </m:sSup>
                                </m:e>
                                <m:e>
                                  <m:r>
                                    <a:rPr lang="en-US" i="1">
                                      <a:solidFill>
                                        <a:srgbClr val="00B050"/>
                                      </a:solidFill>
                                      <a:latin typeface="Cambria Math" panose="02040503050406030204" pitchFamily="18" charset="0"/>
                                      <a:cs typeface="Calibri" panose="020F0502020204030204" pitchFamily="34" charset="0"/>
                                    </a:rPr>
                                    <m:t>𝑠</m:t>
                                  </m:r>
                                  <m:r>
                                    <a:rPr lang="en-US" i="1">
                                      <a:solidFill>
                                        <a:srgbClr val="00B050"/>
                                      </a:solidFill>
                                      <a:latin typeface="Cambria Math" panose="02040503050406030204" pitchFamily="18" charset="0"/>
                                      <a:cs typeface="Calibri" panose="020F0502020204030204" pitchFamily="34" charset="0"/>
                                    </a:rPr>
                                    <m:t>,</m:t>
                                  </m:r>
                                  <m:r>
                                    <a:rPr lang="en-US" i="1">
                                      <a:solidFill>
                                        <a:srgbClr val="00B050"/>
                                      </a:solidFill>
                                      <a:latin typeface="Cambria Math" panose="02040503050406030204" pitchFamily="18" charset="0"/>
                                      <a:cs typeface="Calibri" panose="020F0502020204030204" pitchFamily="34" charset="0"/>
                                    </a:rPr>
                                    <m:t>𝑎</m:t>
                                  </m:r>
                                </m:e>
                              </m:d>
                              <m:d>
                                <m:dPr>
                                  <m:begChr m:val="["/>
                                  <m:endChr m:val="]"/>
                                  <m:ctrlPr>
                                    <a:rPr lang="en-US" i="1" smtClean="0">
                                      <a:solidFill>
                                        <a:schemeClr val="tx1"/>
                                      </a:solidFill>
                                      <a:latin typeface="Cambria Math" panose="02040503050406030204" pitchFamily="18" charset="0"/>
                                      <a:cs typeface="Calibri" panose="020F0502020204030204" pitchFamily="34" charset="0"/>
                                    </a:rPr>
                                  </m:ctrlPr>
                                </m:dPr>
                                <m:e>
                                  <m:r>
                                    <a:rPr lang="en-US" i="1">
                                      <a:solidFill>
                                        <a:schemeClr val="tx1"/>
                                      </a:solidFill>
                                      <a:latin typeface="Cambria Math" panose="02040503050406030204" pitchFamily="18" charset="0"/>
                                      <a:cs typeface="Calibri" panose="020F0502020204030204" pitchFamily="34" charset="0"/>
                                    </a:rPr>
                                    <m:t>𝑅</m:t>
                                  </m:r>
                                  <m:d>
                                    <m:dPr>
                                      <m:ctrlPr>
                                        <a:rPr lang="en-US" i="1">
                                          <a:solidFill>
                                            <a:schemeClr val="tx1"/>
                                          </a:solidFill>
                                          <a:latin typeface="Cambria Math" panose="02040503050406030204" pitchFamily="18" charset="0"/>
                                          <a:cs typeface="Calibri" panose="020F0502020204030204" pitchFamily="34" charset="0"/>
                                        </a:rPr>
                                      </m:ctrlPr>
                                    </m:dPr>
                                    <m:e>
                                      <m:r>
                                        <a:rPr lang="en-US" i="1">
                                          <a:solidFill>
                                            <a:schemeClr val="tx1"/>
                                          </a:solidFill>
                                          <a:latin typeface="Cambria Math" panose="02040503050406030204" pitchFamily="18" charset="0"/>
                                          <a:cs typeface="Calibri" panose="020F0502020204030204" pitchFamily="34" charset="0"/>
                                        </a:rPr>
                                        <m:t>𝑠</m:t>
                                      </m:r>
                                      <m:r>
                                        <a:rPr lang="en-US" i="1">
                                          <a:solidFill>
                                            <a:schemeClr val="tx1"/>
                                          </a:solidFill>
                                          <a:latin typeface="Cambria Math" panose="02040503050406030204" pitchFamily="18" charset="0"/>
                                          <a:cs typeface="Calibri" panose="020F0502020204030204" pitchFamily="34" charset="0"/>
                                        </a:rPr>
                                        <m:t>,</m:t>
                                      </m:r>
                                      <m:r>
                                        <a:rPr lang="en-US" i="1">
                                          <a:solidFill>
                                            <a:schemeClr val="tx1"/>
                                          </a:solidFill>
                                          <a:latin typeface="Cambria Math" panose="02040503050406030204" pitchFamily="18" charset="0"/>
                                          <a:cs typeface="Calibri" panose="020F0502020204030204" pitchFamily="34" charset="0"/>
                                        </a:rPr>
                                        <m:t>𝑎</m:t>
                                      </m:r>
                                      <m:r>
                                        <a:rPr lang="en-US" i="1">
                                          <a:solidFill>
                                            <a:schemeClr val="tx1"/>
                                          </a:solidFill>
                                          <a:latin typeface="Cambria Math" panose="02040503050406030204" pitchFamily="18" charset="0"/>
                                          <a:cs typeface="Calibri" panose="020F0502020204030204" pitchFamily="34" charset="0"/>
                                        </a:rPr>
                                        <m:t>,</m:t>
                                      </m:r>
                                      <m:sSup>
                                        <m:sSupPr>
                                          <m:ctrlPr>
                                            <a:rPr lang="en-US" i="1">
                                              <a:solidFill>
                                                <a:schemeClr val="tx1"/>
                                              </a:solidFill>
                                              <a:latin typeface="Cambria Math" panose="02040503050406030204" pitchFamily="18" charset="0"/>
                                              <a:cs typeface="Calibri" panose="020F0502020204030204" pitchFamily="34" charset="0"/>
                                            </a:rPr>
                                          </m:ctrlPr>
                                        </m:sSupPr>
                                        <m:e>
                                          <m:r>
                                            <a:rPr lang="en-US" i="1">
                                              <a:solidFill>
                                                <a:schemeClr val="tx1"/>
                                              </a:solidFill>
                                              <a:latin typeface="Cambria Math" panose="02040503050406030204" pitchFamily="18" charset="0"/>
                                              <a:cs typeface="Calibri" panose="020F0502020204030204" pitchFamily="34" charset="0"/>
                                            </a:rPr>
                                            <m:t>𝑠</m:t>
                                          </m:r>
                                        </m:e>
                                        <m:sup>
                                          <m:r>
                                            <a:rPr lang="en-US" i="1">
                                              <a:solidFill>
                                                <a:schemeClr val="tx1"/>
                                              </a:solidFill>
                                              <a:latin typeface="Cambria Math" panose="02040503050406030204" pitchFamily="18" charset="0"/>
                                              <a:cs typeface="Calibri" panose="020F0502020204030204" pitchFamily="34" charset="0"/>
                                            </a:rPr>
                                            <m:t>′</m:t>
                                          </m:r>
                                        </m:sup>
                                      </m:sSup>
                                    </m:e>
                                  </m:d>
                                  <m:r>
                                    <a:rPr lang="en-US" i="1">
                                      <a:solidFill>
                                        <a:schemeClr val="tx1"/>
                                      </a:solidFill>
                                      <a:latin typeface="Cambria Math" panose="02040503050406030204" pitchFamily="18" charset="0"/>
                                      <a:cs typeface="Calibri" panose="020F0502020204030204" pitchFamily="34" charset="0"/>
                                    </a:rPr>
                                    <m:t>+</m:t>
                                  </m:r>
                                  <m:r>
                                    <a:rPr lang="en-US" i="1">
                                      <a:solidFill>
                                        <a:schemeClr val="tx1"/>
                                      </a:solidFill>
                                      <a:latin typeface="Cambria Math" panose="02040503050406030204" pitchFamily="18" charset="0"/>
                                      <a:cs typeface="Calibri" panose="020F0502020204030204" pitchFamily="34" charset="0"/>
                                    </a:rPr>
                                    <m:t>𝛾</m:t>
                                  </m:r>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i="1">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sub>
                                  </m:sSub>
                                  <m:d>
                                    <m:dPr>
                                      <m:ctrlPr>
                                        <a:rPr lang="en-US" i="1">
                                          <a:solidFill>
                                            <a:srgbClr val="0000E8"/>
                                          </a:solidFill>
                                          <a:latin typeface="Cambria Math" panose="02040503050406030204" pitchFamily="18" charset="0"/>
                                          <a:cs typeface="Calibri" panose="020F0502020204030204" pitchFamily="34" charset="0"/>
                                        </a:rPr>
                                      </m:ctrlPr>
                                    </m:dPr>
                                    <m:e>
                                      <m:sSup>
                                        <m:sSupPr>
                                          <m:ctrlPr>
                                            <a:rPr lang="en-US" i="1">
                                              <a:solidFill>
                                                <a:srgbClr val="0000E8"/>
                                              </a:solidFill>
                                              <a:latin typeface="Cambria Math" panose="02040503050406030204" pitchFamily="18" charset="0"/>
                                              <a:cs typeface="Calibri" panose="020F0502020204030204" pitchFamily="34" charset="0"/>
                                            </a:rPr>
                                          </m:ctrlPr>
                                        </m:sSupPr>
                                        <m:e>
                                          <m:r>
                                            <a:rPr lang="en-US" i="1">
                                              <a:solidFill>
                                                <a:srgbClr val="0000E8"/>
                                              </a:solidFill>
                                              <a:latin typeface="Cambria Math" panose="02040503050406030204" pitchFamily="18" charset="0"/>
                                              <a:cs typeface="Calibri" panose="020F0502020204030204" pitchFamily="34" charset="0"/>
                                            </a:rPr>
                                            <m:t>𝑠</m:t>
                                          </m:r>
                                        </m:e>
                                        <m:sup>
                                          <m:r>
                                            <a:rPr lang="en-US" i="1">
                                              <a:solidFill>
                                                <a:srgbClr val="0000E8"/>
                                              </a:solidFill>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solidFill>
                                <a:srgbClr val="00B050"/>
                              </a:solidFill>
                              <a:latin typeface="Cambria Math" panose="02040503050406030204" pitchFamily="18" charset="0"/>
                              <a:cs typeface="Calibri" panose="020F0502020204030204" pitchFamily="34" charset="0"/>
                            </a:rPr>
                          </m:ctrlPr>
                        </m:sSubPr>
                        <m:e>
                          <m:r>
                            <a:rPr lang="en-US" b="0" i="1" smtClean="0">
                              <a:solidFill>
                                <a:srgbClr val="00B050"/>
                              </a:solidFill>
                              <a:latin typeface="Cambria Math" panose="02040503050406030204" pitchFamily="18" charset="0"/>
                              <a:cs typeface="Calibri" panose="020F0502020204030204" pitchFamily="34" charset="0"/>
                            </a:rPr>
                            <m:t>𝑄</m:t>
                          </m:r>
                        </m:e>
                        <m:sub>
                          <m:r>
                            <a:rPr lang="en-US" b="0" i="1" smtClean="0">
                              <a:solidFill>
                                <a:srgbClr val="00B050"/>
                              </a:solidFill>
                              <a:latin typeface="Cambria Math" panose="02040503050406030204" pitchFamily="18" charset="0"/>
                              <a:cs typeface="Calibri" panose="020F0502020204030204" pitchFamily="34" charset="0"/>
                            </a:rPr>
                            <m:t>𝑘</m:t>
                          </m:r>
                          <m:r>
                            <a:rPr lang="en-US" b="0" i="1" smtClean="0">
                              <a:solidFill>
                                <a:srgbClr val="00B050"/>
                              </a:solidFill>
                              <a:latin typeface="Cambria Math" panose="02040503050406030204" pitchFamily="18" charset="0"/>
                              <a:cs typeface="Calibri" panose="020F0502020204030204" pitchFamily="34" charset="0"/>
                            </a:rPr>
                            <m:t>+1</m:t>
                          </m:r>
                        </m:sub>
                      </m:sSub>
                      <m:d>
                        <m:dPr>
                          <m:ctrlPr>
                            <a:rPr lang="en-US" b="0" i="1" smtClean="0">
                              <a:solidFill>
                                <a:srgbClr val="00B050"/>
                              </a:solidFill>
                              <a:latin typeface="Cambria Math" panose="02040503050406030204" pitchFamily="18" charset="0"/>
                              <a:cs typeface="Calibri" panose="020F0502020204030204" pitchFamily="34" charset="0"/>
                            </a:rPr>
                          </m:ctrlPr>
                        </m:dPr>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func>
                            <m:funcPr>
                              <m:ctrlPr>
                                <a:rPr lang="en-US" b="0" i="1" smtClean="0">
                                  <a:solidFill>
                                    <a:schemeClr val="tx1"/>
                                  </a:solidFill>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max</m:t>
                                  </m:r>
                                </m:e>
                                <m:lim>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𝑎</m:t>
                                      </m:r>
                                    </m:e>
                                    <m:sup>
                                      <m:r>
                                        <a:rPr lang="en-US" b="0" i="1" smtClean="0">
                                          <a:solidFill>
                                            <a:srgbClr val="0000E8"/>
                                          </a:solidFill>
                                          <a:latin typeface="Cambria Math" panose="02040503050406030204" pitchFamily="18" charset="0"/>
                                          <a:cs typeface="Calibri" panose="020F0502020204030204" pitchFamily="34" charset="0"/>
                                        </a:rPr>
                                        <m:t>′</m:t>
                                      </m:r>
                                    </m:sup>
                                  </m:sSup>
                                </m:lim>
                              </m:limLow>
                            </m:fName>
                            <m:e>
                              <m:sSub>
                                <m:sSubPr>
                                  <m:ctrlPr>
                                    <a:rPr lang="en-US" b="0" i="1" smtClean="0">
                                      <a:solidFill>
                                        <a:srgbClr val="00B050"/>
                                      </a:solidFill>
                                      <a:latin typeface="Cambria Math" panose="02040503050406030204" pitchFamily="18" charset="0"/>
                                      <a:cs typeface="Calibri" panose="020F0502020204030204" pitchFamily="34" charset="0"/>
                                    </a:rPr>
                                  </m:ctrlPr>
                                </m:sSubPr>
                                <m:e>
                                  <m:r>
                                    <a:rPr lang="en-US" b="0" i="1" smtClean="0">
                                      <a:solidFill>
                                        <a:srgbClr val="00B050"/>
                                      </a:solidFill>
                                      <a:latin typeface="Cambria Math" panose="02040503050406030204" pitchFamily="18" charset="0"/>
                                      <a:cs typeface="Calibri" panose="020F0502020204030204" pitchFamily="34" charset="0"/>
                                    </a:rPr>
                                    <m:t>𝑄</m:t>
                                  </m:r>
                                </m:e>
                                <m:sub>
                                  <m:r>
                                    <a:rPr lang="en-US" b="0" i="1" smtClean="0">
                                      <a:solidFill>
                                        <a:srgbClr val="00B050"/>
                                      </a:solidFill>
                                      <a:latin typeface="Cambria Math" panose="02040503050406030204" pitchFamily="18" charset="0"/>
                                      <a:cs typeface="Calibri" panose="020F0502020204030204" pitchFamily="34" charset="0"/>
                                    </a:rPr>
                                    <m:t>𝑘</m:t>
                                  </m:r>
                                </m:sub>
                              </m:sSub>
                              <m:r>
                                <a:rPr lang="en-US" b="0" i="1" smtClean="0">
                                  <a:solidFill>
                                    <a:srgbClr val="00B050"/>
                                  </a:solidFill>
                                  <a:latin typeface="Cambria Math" panose="02040503050406030204" pitchFamily="18" charset="0"/>
                                  <a:cs typeface="Calibri" panose="020F0502020204030204" pitchFamily="34" charset="0"/>
                                </a:rPr>
                                <m:t>(</m:t>
                              </m:r>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r>
                                <a:rPr lang="en-US" b="0" i="1" smtClean="0">
                                  <a:solidFill>
                                    <a:srgbClr val="00B050"/>
                                  </a:solidFill>
                                  <a:latin typeface="Cambria Math" panose="02040503050406030204" pitchFamily="18" charset="0"/>
                                  <a:cs typeface="Calibri" panose="020F0502020204030204" pitchFamily="34" charset="0"/>
                                </a:rPr>
                                <m:t>,</m:t>
                              </m:r>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𝑎</m:t>
                                  </m:r>
                                </m:e>
                                <m:sup>
                                  <m:r>
                                    <a:rPr lang="en-US" b="0" i="1" smtClean="0">
                                      <a:solidFill>
                                        <a:srgbClr val="00B050"/>
                                      </a:solidFill>
                                      <a:latin typeface="Cambria Math" panose="02040503050406030204" pitchFamily="18" charset="0"/>
                                      <a:cs typeface="Calibri" panose="020F0502020204030204" pitchFamily="34" charset="0"/>
                                    </a:rPr>
                                    <m:t>′</m:t>
                                  </m:r>
                                </m:sup>
                              </m:sSup>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m:t>
                              </m:r>
                            </m:e>
                          </m:func>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  </m:t>
                          </m:r>
                        </m:e>
                      </m:nary>
                      <m:r>
                        <a:rPr lang="en-US" b="0" i="1" smtClean="0">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 </m:t>
                      </m:r>
                      <m:r>
                        <a:rPr lang="en-US" i="1">
                          <a:latin typeface="Cambria Math" panose="02040503050406030204" pitchFamily="18" charset="0"/>
                          <a:cs typeface="Calibri" panose="020F0502020204030204" pitchFamily="34" charset="0"/>
                        </a:rPr>
                        <m:t>𝑠</m:t>
                      </m:r>
                      <m:r>
                        <a:rPr lang="en-US" b="0" i="1"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cs typeface="Calibri" panose="020F0502020204030204" pitchFamily="34" charset="0"/>
                        </a:rPr>
                        <m:t>𝑎</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𝑉</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argmax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r>
                                <a:rPr lang="en-US" b="0" i="1" smtClean="0">
                                  <a:solidFill>
                                    <a:srgbClr val="0000E8"/>
                                  </a:solidFill>
                                  <a:latin typeface="Cambria Math" panose="02040503050406030204" pitchFamily="18" charset="0"/>
                                  <a:cs typeface="Calibri" panose="020F0502020204030204" pitchFamily="34" charset="0"/>
                                </a:rPr>
                                <m:t>𝑉</m:t>
                              </m:r>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Sup>
                        <m:sSubSupPr>
                          <m:ctrlPr>
                            <a:rPr lang="en-US" b="0" i="1" smtClean="0">
                              <a:solidFill>
                                <a:srgbClr val="0000E8"/>
                              </a:solidFill>
                              <a:latin typeface="Cambria Math" panose="02040503050406030204" pitchFamily="18" charset="0"/>
                              <a:cs typeface="Calibri" panose="020F0502020204030204" pitchFamily="34" charset="0"/>
                            </a:rPr>
                          </m:ctrlPr>
                        </m:sSubSupPr>
                        <m:e>
                          <m:r>
                            <a:rPr lang="en-US" b="0" i="1" smtClean="0">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r>
                            <a:rPr lang="en-US" b="0" i="1" smtClean="0">
                              <a:solidFill>
                                <a:srgbClr val="0000E8"/>
                              </a:solidFill>
                              <a:latin typeface="Cambria Math" panose="02040503050406030204" pitchFamily="18" charset="0"/>
                              <a:cs typeface="Calibri" panose="020F0502020204030204" pitchFamily="34" charset="0"/>
                            </a:rPr>
                            <m:t>+1</m:t>
                          </m:r>
                        </m:sub>
                        <m:sup>
                          <m:r>
                            <a:rPr lang="en-US" b="0" i="1" smtClean="0">
                              <a:solidFill>
                                <a:srgbClr val="0000E8"/>
                              </a:solidFill>
                              <a:latin typeface="Cambria Math" panose="02040503050406030204" pitchFamily="18" charset="0"/>
                              <a:cs typeface="Calibri" panose="020F0502020204030204" pitchFamily="34" charset="0"/>
                            </a:rPr>
                            <m:t>𝜋</m:t>
                          </m:r>
                        </m:sup>
                      </m:sSubSup>
                      <m:d>
                        <m:dPr>
                          <m:ctrlPr>
                            <a:rPr lang="en-US" b="0" i="1" smtClean="0">
                              <a:solidFill>
                                <a:srgbClr val="0000E8"/>
                              </a:solidFill>
                              <a:latin typeface="Cambria Math" panose="02040503050406030204" pitchFamily="18" charset="0"/>
                              <a:cs typeface="Calibri" panose="020F0502020204030204" pitchFamily="34" charset="0"/>
                            </a:rPr>
                          </m:ctrlPr>
                        </m:dPr>
                        <m:e>
                          <m:r>
                            <a:rPr lang="en-US" b="0" i="1" smtClean="0">
                              <a:solidFill>
                                <a:srgbClr val="0000E8"/>
                              </a:solidFill>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𝜋</m:t>
                              </m:r>
                              <m:d>
                                <m:dPr>
                                  <m:ctrlPr>
                                    <a:rPr lang="en-US" b="0" i="1" smtClean="0">
                                      <a:solidFill>
                                        <a:srgbClr val="00B050"/>
                                      </a:solidFill>
                                      <a:latin typeface="Cambria Math" panose="02040503050406030204" pitchFamily="18" charset="0"/>
                                      <a:cs typeface="Calibri" panose="020F0502020204030204" pitchFamily="34" charset="0"/>
                                    </a:rPr>
                                  </m:ctrlPr>
                                </m:dPr>
                                <m:e>
                                  <m:r>
                                    <a:rPr lang="en-US" b="0" i="1" smtClean="0">
                                      <a:solidFill>
                                        <a:srgbClr val="00B050"/>
                                      </a:solidFill>
                                      <a:latin typeface="Cambria Math" panose="02040503050406030204" pitchFamily="18" charset="0"/>
                                      <a:cs typeface="Calibri" panose="020F0502020204030204" pitchFamily="34" charset="0"/>
                                    </a:rPr>
                                    <m:t>𝑠</m:t>
                                  </m:r>
                                </m:e>
                              </m:d>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𝜋</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e>
                              </m:d>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sSubSup>
                            <m:sSubSupPr>
                              <m:ctrlPr>
                                <a:rPr lang="en-US" b="0" i="1" smtClean="0">
                                  <a:solidFill>
                                    <a:srgbClr val="0000E8"/>
                                  </a:solidFill>
                                  <a:latin typeface="Cambria Math" panose="02040503050406030204" pitchFamily="18" charset="0"/>
                                  <a:cs typeface="Calibri" panose="020F0502020204030204" pitchFamily="34" charset="0"/>
                                </a:rPr>
                              </m:ctrlPr>
                            </m:sSubSupPr>
                            <m:e>
                              <m:r>
                                <a:rPr lang="en-US" b="0" i="1" smtClean="0">
                                  <a:solidFill>
                                    <a:srgbClr val="0000E8"/>
                                  </a:solidFill>
                                  <a:latin typeface="Cambria Math" panose="02040503050406030204" pitchFamily="18" charset="0"/>
                                  <a:cs typeface="Calibri" panose="020F0502020204030204" pitchFamily="34" charset="0"/>
                                </a:rPr>
                                <m:t>𝑉</m:t>
                              </m:r>
                            </m:e>
                            <m:sub>
                              <m:r>
                                <a:rPr lang="en-US" b="0" i="1" smtClean="0">
                                  <a:solidFill>
                                    <a:srgbClr val="0000E8"/>
                                  </a:solidFill>
                                  <a:latin typeface="Cambria Math" panose="02040503050406030204" pitchFamily="18" charset="0"/>
                                  <a:cs typeface="Calibri" panose="020F0502020204030204" pitchFamily="34" charset="0"/>
                                </a:rPr>
                                <m:t>𝑘</m:t>
                              </m:r>
                            </m:sub>
                            <m:sup>
                              <m:r>
                                <a:rPr lang="en-US" b="0" i="1" smtClean="0">
                                  <a:solidFill>
                                    <a:srgbClr val="0000E8"/>
                                  </a:solidFill>
                                  <a:latin typeface="Cambria Math" panose="02040503050406030204" pitchFamily="18" charset="0"/>
                                  <a:cs typeface="Calibri" panose="020F0502020204030204" pitchFamily="34" charset="0"/>
                                </a:rPr>
                                <m:t>𝜋</m:t>
                              </m:r>
                            </m:sup>
                          </m:sSubSup>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e>
                      </m:nary>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b="0" dirty="0">
                  <a:latin typeface="Calibri" panose="020F0502020204030204" pitchFamily="34" charset="0"/>
                  <a:cs typeface="Calibri" panose="020F0502020204030204" pitchFamily="34" charset="0"/>
                </a:endParaRPr>
              </a:p>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𝜋</m:t>
                          </m:r>
                        </m:e>
                        <m:sub>
                          <m:r>
                            <a:rPr lang="en-US" b="0" i="1" smtClean="0">
                              <a:latin typeface="Cambria Math" panose="02040503050406030204" pitchFamily="18" charset="0"/>
                              <a:cs typeface="Calibri" panose="020F0502020204030204" pitchFamily="34" charset="0"/>
                            </a:rPr>
                            <m:t>𝑛𝑒𝑤</m:t>
                          </m:r>
                        </m:sub>
                      </m:sSub>
                      <m:d>
                        <m:dPr>
                          <m:ctrlPr>
                            <a:rPr lang="en-US" b="0" i="1" smtClean="0">
                              <a:latin typeface="Cambria Math" panose="02040503050406030204" pitchFamily="18" charset="0"/>
                              <a:cs typeface="Calibri" panose="020F0502020204030204" pitchFamily="34" charset="0"/>
                            </a:rPr>
                          </m:ctrlPr>
                        </m:dPr>
                        <m:e>
                          <m:r>
                            <a:rPr lang="en-US" b="0" i="1" smtClean="0">
                              <a:latin typeface="Cambria Math" panose="02040503050406030204" pitchFamily="18" charset="0"/>
                              <a:cs typeface="Calibri" panose="020F0502020204030204" pitchFamily="34" charset="0"/>
                            </a:rPr>
                            <m:t>𝑠</m:t>
                          </m:r>
                        </m:e>
                      </m:d>
                      <m:r>
                        <a:rPr lang="en-US" b="0" i="1" smtClean="0">
                          <a:latin typeface="Cambria Math" panose="02040503050406030204" pitchFamily="18" charset="0"/>
                          <a:cs typeface="Calibri" panose="020F0502020204030204" pitchFamily="34" charset="0"/>
                        </a:rPr>
                        <m:t>=</m:t>
                      </m:r>
                      <m:func>
                        <m:funcPr>
                          <m:ctrlPr>
                            <a:rPr lang="en-US" b="0" i="1" smtClean="0">
                              <a:latin typeface="Cambria Math" panose="02040503050406030204" pitchFamily="18" charset="0"/>
                              <a:cs typeface="Calibri" panose="020F0502020204030204" pitchFamily="34" charset="0"/>
                            </a:rPr>
                          </m:ctrlPr>
                        </m:funcPr>
                        <m:fName>
                          <m:limLow>
                            <m:limLowPr>
                              <m:ctrlPr>
                                <a:rPr lang="en-US" b="0" i="1" smtClean="0">
                                  <a:solidFill>
                                    <a:srgbClr val="0000E8"/>
                                  </a:solidFill>
                                  <a:latin typeface="Cambria Math" panose="02040503050406030204" pitchFamily="18" charset="0"/>
                                  <a:cs typeface="Calibri" panose="020F0502020204030204" pitchFamily="34" charset="0"/>
                                </a:rPr>
                              </m:ctrlPr>
                            </m:limLowPr>
                            <m:e>
                              <m:r>
                                <m:rPr>
                                  <m:sty m:val="p"/>
                                </m:rPr>
                                <a:rPr lang="en-US" b="0" i="0" smtClean="0">
                                  <a:solidFill>
                                    <a:srgbClr val="0000E8"/>
                                  </a:solidFill>
                                  <a:latin typeface="Cambria Math" panose="02040503050406030204" pitchFamily="18" charset="0"/>
                                  <a:cs typeface="Calibri" panose="020F0502020204030204" pitchFamily="34" charset="0"/>
                                </a:rPr>
                                <m:t>argmax</m:t>
                              </m:r>
                            </m:e>
                            <m:lim>
                              <m:r>
                                <a:rPr lang="en-US" b="0" i="1" smtClean="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b="0" i="1" smtClean="0">
                                  <a:solidFill>
                                    <a:srgbClr val="00B050"/>
                                  </a:solidFill>
                                  <a:latin typeface="Cambria Math" panose="02040503050406030204" pitchFamily="18" charset="0"/>
                                  <a:cs typeface="Calibri" panose="020F0502020204030204" pitchFamily="34" charset="0"/>
                                </a:rPr>
                              </m:ctrlPr>
                            </m:naryPr>
                            <m:sub>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sub>
                            <m:sup/>
                            <m:e>
                              <m:r>
                                <a:rPr lang="en-US" b="0" i="1" smtClean="0">
                                  <a:solidFill>
                                    <a:srgbClr val="00B050"/>
                                  </a:solidFill>
                                  <a:latin typeface="Cambria Math" panose="02040503050406030204" pitchFamily="18" charset="0"/>
                                  <a:cs typeface="Calibri" panose="020F0502020204030204" pitchFamily="34" charset="0"/>
                                </a:rPr>
                                <m:t>𝑃</m:t>
                              </m:r>
                              <m:d>
                                <m:dPr>
                                  <m:ctrlPr>
                                    <a:rPr lang="en-US" b="0" i="1" smtClean="0">
                                      <a:solidFill>
                                        <a:srgbClr val="00B050"/>
                                      </a:solidFill>
                                      <a:latin typeface="Cambria Math" panose="02040503050406030204" pitchFamily="18" charset="0"/>
                                      <a:cs typeface="Calibri" panose="020F0502020204030204" pitchFamily="34" charset="0"/>
                                    </a:rPr>
                                  </m:ctrlPr>
                                </m:dPr>
                                <m:e>
                                  <m:sSup>
                                    <m:sSupPr>
                                      <m:ctrlPr>
                                        <a:rPr lang="en-US" b="0" i="1" smtClean="0">
                                          <a:solidFill>
                                            <a:srgbClr val="00B050"/>
                                          </a:solidFill>
                                          <a:latin typeface="Cambria Math" panose="02040503050406030204" pitchFamily="18" charset="0"/>
                                          <a:cs typeface="Calibri" panose="020F0502020204030204" pitchFamily="34" charset="0"/>
                                        </a:rPr>
                                      </m:ctrlPr>
                                    </m:sSupPr>
                                    <m:e>
                                      <m:r>
                                        <a:rPr lang="en-US" b="0" i="1" smtClean="0">
                                          <a:solidFill>
                                            <a:srgbClr val="00B050"/>
                                          </a:solidFill>
                                          <a:latin typeface="Cambria Math" panose="02040503050406030204" pitchFamily="18" charset="0"/>
                                          <a:cs typeface="Calibri" panose="020F0502020204030204" pitchFamily="34" charset="0"/>
                                        </a:rPr>
                                        <m:t>𝑠</m:t>
                                      </m:r>
                                    </m:e>
                                    <m:sup>
                                      <m:r>
                                        <a:rPr lang="en-US" b="0" i="1" smtClean="0">
                                          <a:solidFill>
                                            <a:srgbClr val="00B050"/>
                                          </a:solidFill>
                                          <a:latin typeface="Cambria Math" panose="02040503050406030204" pitchFamily="18" charset="0"/>
                                          <a:cs typeface="Calibri" panose="020F0502020204030204" pitchFamily="34" charset="0"/>
                                        </a:rPr>
                                        <m:t>′</m:t>
                                      </m:r>
                                    </m:sup>
                                  </m:sSup>
                                </m:e>
                                <m:e>
                                  <m:r>
                                    <a:rPr lang="en-US" b="0" i="1" smtClean="0">
                                      <a:solidFill>
                                        <a:srgbClr val="00B050"/>
                                      </a:solidFill>
                                      <a:latin typeface="Cambria Math" panose="02040503050406030204" pitchFamily="18" charset="0"/>
                                      <a:cs typeface="Calibri" panose="020F0502020204030204" pitchFamily="34" charset="0"/>
                                    </a:rPr>
                                    <m:t>𝑠</m:t>
                                  </m:r>
                                  <m:r>
                                    <a:rPr lang="en-US" b="0" i="1" smtClean="0">
                                      <a:solidFill>
                                        <a:srgbClr val="00B050"/>
                                      </a:solidFill>
                                      <a:latin typeface="Cambria Math" panose="02040503050406030204" pitchFamily="18" charset="0"/>
                                      <a:cs typeface="Calibri" panose="020F0502020204030204" pitchFamily="34" charset="0"/>
                                    </a:rPr>
                                    <m:t>,</m:t>
                                  </m:r>
                                  <m:r>
                                    <a:rPr lang="en-US" b="0" i="1" smtClean="0">
                                      <a:solidFill>
                                        <a:srgbClr val="00B050"/>
                                      </a:solidFill>
                                      <a:latin typeface="Cambria Math" panose="02040503050406030204" pitchFamily="18" charset="0"/>
                                      <a:cs typeface="Calibri" panose="020F0502020204030204" pitchFamily="34" charset="0"/>
                                    </a:rPr>
                                    <m:t>𝑎</m:t>
                                  </m:r>
                                </m:e>
                              </m:d>
                              <m:d>
                                <m:dPr>
                                  <m:begChr m:val="["/>
                                  <m:endChr m:val="]"/>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𝑅</m:t>
                                  </m:r>
                                  <m:d>
                                    <m:dPr>
                                      <m:ctrlPr>
                                        <a:rPr lang="en-US" b="0" i="1" smtClean="0">
                                          <a:solidFill>
                                            <a:schemeClr val="tx1"/>
                                          </a:solidFill>
                                          <a:latin typeface="Cambria Math" panose="02040503050406030204" pitchFamily="18" charset="0"/>
                                          <a:cs typeface="Calibri" panose="020F0502020204030204" pitchFamily="34" charset="0"/>
                                        </a:rPr>
                                      </m:ctrlPr>
                                    </m:dPr>
                                    <m:e>
                                      <m:r>
                                        <a:rPr lang="en-US" b="0" i="1" smtClean="0">
                                          <a:solidFill>
                                            <a:schemeClr val="tx1"/>
                                          </a:solidFill>
                                          <a:latin typeface="Cambria Math" panose="02040503050406030204" pitchFamily="18" charset="0"/>
                                          <a:cs typeface="Calibri" panose="020F0502020204030204" pitchFamily="34" charset="0"/>
                                        </a:rPr>
                                        <m:t>𝑠</m:t>
                                      </m:r>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𝑎</m:t>
                                      </m:r>
                                      <m:r>
                                        <a:rPr lang="en-US" b="0" i="1" smtClean="0">
                                          <a:solidFill>
                                            <a:schemeClr val="tx1"/>
                                          </a:solidFill>
                                          <a:latin typeface="Cambria Math" panose="02040503050406030204" pitchFamily="18" charset="0"/>
                                          <a:cs typeface="Calibri" panose="020F0502020204030204" pitchFamily="34" charset="0"/>
                                        </a:rPr>
                                        <m:t>,</m:t>
                                      </m:r>
                                      <m:sSup>
                                        <m:sSupPr>
                                          <m:ctrlPr>
                                            <a:rPr lang="en-US" b="0" i="1" smtClean="0">
                                              <a:solidFill>
                                                <a:schemeClr val="tx1"/>
                                              </a:solidFill>
                                              <a:latin typeface="Cambria Math" panose="02040503050406030204" pitchFamily="18" charset="0"/>
                                              <a:cs typeface="Calibri" panose="020F0502020204030204" pitchFamily="34" charset="0"/>
                                            </a:rPr>
                                          </m:ctrlPr>
                                        </m:sSupPr>
                                        <m:e>
                                          <m:r>
                                            <a:rPr lang="en-US" b="0" i="1" smtClean="0">
                                              <a:solidFill>
                                                <a:schemeClr val="tx1"/>
                                              </a:solidFill>
                                              <a:latin typeface="Cambria Math" panose="02040503050406030204" pitchFamily="18" charset="0"/>
                                              <a:cs typeface="Calibri" panose="020F0502020204030204" pitchFamily="34" charset="0"/>
                                            </a:rPr>
                                            <m:t>𝑠</m:t>
                                          </m:r>
                                        </m:e>
                                        <m:sup>
                                          <m:r>
                                            <a:rPr lang="en-US" b="0" i="1" smtClean="0">
                                              <a:solidFill>
                                                <a:schemeClr val="tx1"/>
                                              </a:solidFill>
                                              <a:latin typeface="Cambria Math" panose="02040503050406030204" pitchFamily="18" charset="0"/>
                                              <a:cs typeface="Calibri" panose="020F0502020204030204" pitchFamily="34" charset="0"/>
                                            </a:rPr>
                                            <m:t>′</m:t>
                                          </m:r>
                                        </m:sup>
                                      </m:sSup>
                                    </m:e>
                                  </m:d>
                                  <m:r>
                                    <a:rPr lang="en-US" b="0" i="1" smtClean="0">
                                      <a:solidFill>
                                        <a:schemeClr val="tx1"/>
                                      </a:solidFill>
                                      <a:latin typeface="Cambria Math" panose="02040503050406030204" pitchFamily="18" charset="0"/>
                                      <a:cs typeface="Calibri" panose="020F0502020204030204" pitchFamily="34" charset="0"/>
                                    </a:rPr>
                                    <m:t>+</m:t>
                                  </m:r>
                                  <m:r>
                                    <a:rPr lang="en-US" b="0" i="1" smtClean="0">
                                      <a:solidFill>
                                        <a:schemeClr val="tx1"/>
                                      </a:solidFill>
                                      <a:latin typeface="Cambria Math" panose="02040503050406030204" pitchFamily="18" charset="0"/>
                                      <a:cs typeface="Calibri" panose="020F0502020204030204" pitchFamily="34" charset="0"/>
                                    </a:rPr>
                                    <m:t>𝛾</m:t>
                                  </m:r>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𝑉</m:t>
                                      </m:r>
                                    </m:e>
                                    <m:sup>
                                      <m:sSub>
                                        <m:sSubPr>
                                          <m:ctrlPr>
                                            <a:rPr lang="en-US" b="0" i="1" smtClean="0">
                                              <a:solidFill>
                                                <a:srgbClr val="0000E8"/>
                                              </a:solidFill>
                                              <a:latin typeface="Cambria Math" panose="02040503050406030204" pitchFamily="18" charset="0"/>
                                              <a:cs typeface="Calibri" panose="020F0502020204030204" pitchFamily="34" charset="0"/>
                                            </a:rPr>
                                          </m:ctrlPr>
                                        </m:sSubPr>
                                        <m:e>
                                          <m:r>
                                            <a:rPr lang="en-US" b="0" i="1" smtClean="0">
                                              <a:solidFill>
                                                <a:srgbClr val="0000E8"/>
                                              </a:solidFill>
                                              <a:latin typeface="Cambria Math" panose="02040503050406030204" pitchFamily="18" charset="0"/>
                                              <a:cs typeface="Calibri" panose="020F0502020204030204" pitchFamily="34" charset="0"/>
                                            </a:rPr>
                                            <m:t>𝜋</m:t>
                                          </m:r>
                                        </m:e>
                                        <m:sub>
                                          <m:r>
                                            <a:rPr lang="en-US" b="0" i="1" smtClean="0">
                                              <a:solidFill>
                                                <a:srgbClr val="0000E8"/>
                                              </a:solidFill>
                                              <a:latin typeface="Cambria Math" panose="02040503050406030204" pitchFamily="18" charset="0"/>
                                              <a:cs typeface="Calibri" panose="020F0502020204030204" pitchFamily="34" charset="0"/>
                                            </a:rPr>
                                            <m:t>𝑜𝑙𝑑</m:t>
                                          </m:r>
                                        </m:sub>
                                      </m:sSub>
                                    </m:sup>
                                  </m:sSup>
                                  <m:d>
                                    <m:dPr>
                                      <m:ctrlPr>
                                        <a:rPr lang="en-US" b="0" i="1" smtClean="0">
                                          <a:solidFill>
                                            <a:srgbClr val="0000E8"/>
                                          </a:solidFill>
                                          <a:latin typeface="Cambria Math" panose="02040503050406030204" pitchFamily="18" charset="0"/>
                                          <a:cs typeface="Calibri" panose="020F0502020204030204" pitchFamily="34" charset="0"/>
                                        </a:rPr>
                                      </m:ctrlPr>
                                    </m:dPr>
                                    <m:e>
                                      <m:sSup>
                                        <m:sSupPr>
                                          <m:ctrlPr>
                                            <a:rPr lang="en-US" b="0" i="1" smtClean="0">
                                              <a:solidFill>
                                                <a:srgbClr val="0000E8"/>
                                              </a:solidFill>
                                              <a:latin typeface="Cambria Math" panose="02040503050406030204" pitchFamily="18" charset="0"/>
                                              <a:cs typeface="Calibri" panose="020F0502020204030204" pitchFamily="34" charset="0"/>
                                            </a:rPr>
                                          </m:ctrlPr>
                                        </m:sSupPr>
                                        <m:e>
                                          <m:r>
                                            <a:rPr lang="en-US" b="0" i="1" smtClean="0">
                                              <a:solidFill>
                                                <a:srgbClr val="0000E8"/>
                                              </a:solidFill>
                                              <a:latin typeface="Cambria Math" panose="02040503050406030204" pitchFamily="18" charset="0"/>
                                              <a:cs typeface="Calibri" panose="020F0502020204030204" pitchFamily="34" charset="0"/>
                                            </a:rPr>
                                            <m:t>𝑠</m:t>
                                          </m:r>
                                        </m:e>
                                        <m:sup>
                                          <m:r>
                                            <a:rPr lang="en-US" b="0" i="1" smtClean="0">
                                              <a:solidFill>
                                                <a:srgbClr val="0000E8"/>
                                              </a:solidFill>
                                              <a:latin typeface="Cambria Math" panose="02040503050406030204" pitchFamily="18" charset="0"/>
                                              <a:cs typeface="Calibri" panose="020F0502020204030204" pitchFamily="34" charset="0"/>
                                            </a:rPr>
                                            <m:t>′</m:t>
                                          </m:r>
                                        </m:sup>
                                      </m:sSup>
                                    </m:e>
                                  </m:d>
                                </m:e>
                              </m:d>
                            </m:e>
                          </m:nary>
                        </m:e>
                      </m:func>
                      <m:r>
                        <a:rPr lang="en-US" b="0" i="1" smtClean="0">
                          <a:latin typeface="Cambria Math" panose="02040503050406030204" pitchFamily="18" charset="0"/>
                          <a:cs typeface="Calibri" panose="020F0502020204030204" pitchFamily="34" charset="0"/>
                        </a:rPr>
                        <m:t>,  ∀ </m:t>
                      </m:r>
                      <m:r>
                        <a:rPr lang="en-US" b="0" i="1" smtClean="0">
                          <a:latin typeface="Cambria Math" panose="02040503050406030204" pitchFamily="18" charset="0"/>
                          <a:cs typeface="Calibri" panose="020F0502020204030204" pitchFamily="34" charset="0"/>
                        </a:rPr>
                        <m:t>𝑠</m:t>
                      </m:r>
                    </m:oMath>
                  </m:oMathPara>
                </a14:m>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8D64EA02-9426-41F6-A796-1FA52CB1519A}"/>
                  </a:ext>
                </a:extLst>
              </p:cNvPr>
              <p:cNvSpPr txBox="1">
                <a:spLocks noRot="1" noChangeAspect="1" noMove="1" noResize="1" noEditPoints="1" noAdjustHandles="1" noChangeArrowheads="1" noChangeShapeType="1" noTextEdit="1"/>
              </p:cNvSpPr>
              <p:nvPr/>
            </p:nvSpPr>
            <p:spPr>
              <a:xfrm>
                <a:off x="3200400" y="1447800"/>
                <a:ext cx="6629400" cy="5074531"/>
              </a:xfrm>
              <a:prstGeom prst="rect">
                <a:avLst/>
              </a:prstGeom>
              <a:blipFill>
                <a:blip r:embed="rId2"/>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9119F65F-C6D8-4675-A09A-28505B495D7D}"/>
              </a:ext>
            </a:extLst>
          </p:cNvPr>
          <p:cNvSpPr txBox="1"/>
          <p:nvPr/>
        </p:nvSpPr>
        <p:spPr>
          <a:xfrm>
            <a:off x="405143" y="2267466"/>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Bellman equations:</a:t>
            </a:r>
          </a:p>
        </p:txBody>
      </p:sp>
      <p:sp>
        <p:nvSpPr>
          <p:cNvPr id="7" name="TextBox 6">
            <a:extLst>
              <a:ext uri="{FF2B5EF4-FFF2-40B4-BE49-F238E27FC236}">
                <a16:creationId xmlns:a16="http://schemas.microsoft.com/office/drawing/2014/main" xmlns="" id="{ACF1FAB8-B016-450C-BBCF-163CFF0AD157}"/>
              </a:ext>
            </a:extLst>
          </p:cNvPr>
          <p:cNvSpPr txBox="1"/>
          <p:nvPr/>
        </p:nvSpPr>
        <p:spPr>
          <a:xfrm>
            <a:off x="405143" y="291134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Value iteration:</a:t>
            </a:r>
          </a:p>
        </p:txBody>
      </p:sp>
      <p:sp>
        <p:nvSpPr>
          <p:cNvPr id="8" name="TextBox 7">
            <a:extLst>
              <a:ext uri="{FF2B5EF4-FFF2-40B4-BE49-F238E27FC236}">
                <a16:creationId xmlns:a16="http://schemas.microsoft.com/office/drawing/2014/main" xmlns="" id="{A9A87591-F8B0-4744-85F7-49C95A662ED2}"/>
              </a:ext>
            </a:extLst>
          </p:cNvPr>
          <p:cNvSpPr txBox="1"/>
          <p:nvPr/>
        </p:nvSpPr>
        <p:spPr>
          <a:xfrm>
            <a:off x="405143" y="3590151"/>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Q-iteration:</a:t>
            </a:r>
          </a:p>
        </p:txBody>
      </p:sp>
      <p:sp>
        <p:nvSpPr>
          <p:cNvPr id="9" name="TextBox 8">
            <a:extLst>
              <a:ext uri="{FF2B5EF4-FFF2-40B4-BE49-F238E27FC236}">
                <a16:creationId xmlns:a16="http://schemas.microsoft.com/office/drawing/2014/main" xmlns="" id="{E82F2547-37AC-4B5A-839D-2EE017E2FB77}"/>
              </a:ext>
            </a:extLst>
          </p:cNvPr>
          <p:cNvSpPr txBox="1"/>
          <p:nvPr/>
        </p:nvSpPr>
        <p:spPr>
          <a:xfrm>
            <a:off x="381000" y="4268958"/>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extraction:</a:t>
            </a:r>
          </a:p>
        </p:txBody>
      </p:sp>
      <p:sp>
        <p:nvSpPr>
          <p:cNvPr id="10" name="TextBox 9">
            <a:extLst>
              <a:ext uri="{FF2B5EF4-FFF2-40B4-BE49-F238E27FC236}">
                <a16:creationId xmlns:a16="http://schemas.microsoft.com/office/drawing/2014/main" xmlns="" id="{AF7E7F8D-7642-46A3-AE9F-9942B9115FD8}"/>
              </a:ext>
            </a:extLst>
          </p:cNvPr>
          <p:cNvSpPr txBox="1"/>
          <p:nvPr/>
        </p:nvSpPr>
        <p:spPr>
          <a:xfrm>
            <a:off x="405143" y="4936224"/>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evaluation:</a:t>
            </a:r>
          </a:p>
        </p:txBody>
      </p:sp>
      <p:sp>
        <p:nvSpPr>
          <p:cNvPr id="11" name="TextBox 10">
            <a:extLst>
              <a:ext uri="{FF2B5EF4-FFF2-40B4-BE49-F238E27FC236}">
                <a16:creationId xmlns:a16="http://schemas.microsoft.com/office/drawing/2014/main" xmlns="" id="{ADDA41B4-1D5F-4A7E-8159-A198745C9E9C}"/>
              </a:ext>
            </a:extLst>
          </p:cNvPr>
          <p:cNvSpPr txBox="1"/>
          <p:nvPr/>
        </p:nvSpPr>
        <p:spPr>
          <a:xfrm>
            <a:off x="405143" y="5577190"/>
            <a:ext cx="2362200"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Policy improvement: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CCB49941-753D-4B26-8962-B975BD90970C}"/>
                  </a:ext>
                </a:extLst>
              </p14:cNvPr>
              <p14:cNvContentPartPr/>
              <p14:nvPr/>
            </p14:nvContentPartPr>
            <p14:xfrm>
              <a:off x="5775840" y="2600280"/>
              <a:ext cx="1448280" cy="89640"/>
            </p14:xfrm>
          </p:contentPart>
        </mc:Choice>
        <mc:Fallback xmlns="">
          <p:pic>
            <p:nvPicPr>
              <p:cNvPr id="3" name="Ink 2">
                <a:extLst>
                  <a:ext uri="{FF2B5EF4-FFF2-40B4-BE49-F238E27FC236}">
                    <a16:creationId xmlns:a16="http://schemas.microsoft.com/office/drawing/2014/main" id="{CCB49941-753D-4B26-8962-B975BD90970C}"/>
                  </a:ext>
                </a:extLst>
              </p:cNvPr>
              <p:cNvPicPr/>
              <p:nvPr/>
            </p:nvPicPr>
            <p:blipFill>
              <a:blip r:embed="rId4"/>
              <a:stretch>
                <a:fillRect/>
              </a:stretch>
            </p:blipFill>
            <p:spPr>
              <a:xfrm>
                <a:off x="5766480" y="2590920"/>
                <a:ext cx="1467000" cy="108360"/>
              </a:xfrm>
              <a:prstGeom prst="rect">
                <a:avLst/>
              </a:prstGeom>
            </p:spPr>
          </p:pic>
        </mc:Fallback>
      </mc:AlternateContent>
    </p:spTree>
    <p:extLst>
      <p:ext uri="{BB962C8B-B14F-4D97-AF65-F5344CB8AC3E}">
        <p14:creationId xmlns:p14="http://schemas.microsoft.com/office/powerpoint/2010/main" val="225093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ea typeface="ＭＳ Ｐゴシック" pitchFamily="34" charset="-128"/>
              </a:rPr>
              <a:t>Non-Deterministic Search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95" y="1219200"/>
            <a:ext cx="6150138" cy="53276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ea typeface="ＭＳ Ｐゴシック" pitchFamily="34" charset="-128"/>
              </a:rPr>
              <a:t>Example: Grid World</a:t>
            </a:r>
          </a:p>
        </p:txBody>
      </p:sp>
      <p:pic>
        <p:nvPicPr>
          <p:cNvPr id="18434" name="Picture 4"/>
          <p:cNvPicPr>
            <a:picLocks noChangeAspect="1" noChangeArrowheads="1"/>
          </p:cNvPicPr>
          <p:nvPr/>
        </p:nvPicPr>
        <p:blipFill>
          <a:blip r:embed="rId3" cstate="print"/>
          <a:srcRect/>
          <a:stretch>
            <a:fillRect/>
          </a:stretch>
        </p:blipFill>
        <p:spPr bwMode="auto">
          <a:xfrm>
            <a:off x="7446936" y="271220"/>
            <a:ext cx="4495800" cy="3484999"/>
          </a:xfrm>
          <a:prstGeom prst="rect">
            <a:avLst/>
          </a:prstGeom>
          <a:noFill/>
          <a:ln w="9525">
            <a:noFill/>
            <a:miter lim="800000"/>
            <a:headEnd/>
            <a:tailEnd/>
          </a:ln>
        </p:spPr>
      </p:pic>
      <p:sp>
        <p:nvSpPr>
          <p:cNvPr id="18436" name="Rectangle 3"/>
          <p:cNvSpPr txBox="1">
            <a:spLocks noChangeArrowheads="1"/>
          </p:cNvSpPr>
          <p:nvPr/>
        </p:nvSpPr>
        <p:spPr bwMode="auto">
          <a:xfrm>
            <a:off x="228600" y="994943"/>
            <a:ext cx="11521440" cy="5646081"/>
          </a:xfrm>
          <a:prstGeom prst="rect">
            <a:avLst/>
          </a:prstGeom>
          <a:noFill/>
          <a:ln w="9525">
            <a:noFill/>
            <a:miter lim="800000"/>
            <a:headEnd/>
            <a:tailEnd/>
          </a:ln>
        </p:spPr>
        <p:txBody>
          <a:bodyPr/>
          <a:lstStyle/>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A maze-like problem</a:t>
            </a:r>
          </a:p>
          <a:p>
            <a:pPr marL="800100" lvl="1" indent="-342900" eaLnBrk="0" hangingPunct="0">
              <a:spcBef>
                <a:spcPct val="20000"/>
              </a:spcBef>
              <a:buFont typeface="Wingdings" pitchFamily="2" charset="2"/>
              <a:buChar char="§"/>
            </a:pPr>
            <a:r>
              <a:rPr lang="en-US" sz="2400" dirty="0">
                <a:latin typeface="Calibri" pitchFamily="34" charset="0"/>
              </a:rPr>
              <a:t>The agent lives in a grid</a:t>
            </a:r>
          </a:p>
          <a:p>
            <a:pPr marL="800100" lvl="1" indent="-342900" eaLnBrk="0" hangingPunct="0">
              <a:spcBef>
                <a:spcPct val="20000"/>
              </a:spcBef>
              <a:buFont typeface="Wingdings" pitchFamily="2" charset="2"/>
              <a:buChar char="§"/>
            </a:pPr>
            <a:r>
              <a:rPr lang="en-US" sz="2400" dirty="0">
                <a:latin typeface="Calibri" pitchFamily="34" charset="0"/>
              </a:rPr>
              <a:t>Walls block the agent’</a:t>
            </a:r>
            <a:r>
              <a:rPr lang="en-US" altLang="ja-JP" sz="2400" dirty="0">
                <a:latin typeface="Calibri" pitchFamily="34" charset="0"/>
              </a:rPr>
              <a:t>s path</a:t>
            </a:r>
          </a:p>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Noisy movement: </a:t>
            </a:r>
            <a:r>
              <a:rPr lang="en-US" altLang="ja-JP" sz="2400" dirty="0">
                <a:solidFill>
                  <a:schemeClr val="accent2"/>
                </a:solidFill>
                <a:latin typeface="Calibri" pitchFamily="34" charset="0"/>
              </a:rPr>
              <a:t>actions do not always go as planned</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agent takes action North</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80%  of the time: Get to the cell on the North</a:t>
            </a:r>
            <a:br>
              <a:rPr lang="en-US" sz="2400" dirty="0">
                <a:latin typeface="Calibri" pitchFamily="34" charset="0"/>
              </a:rPr>
            </a:br>
            <a:r>
              <a:rPr lang="en-US" sz="2400" dirty="0">
                <a:latin typeface="Calibri" pitchFamily="34" charset="0"/>
              </a:rPr>
              <a:t>(if there is no wall there)</a:t>
            </a:r>
          </a:p>
          <a:p>
            <a:pPr marL="1257300" lvl="2" indent="-342900" eaLnBrk="0" hangingPunct="0">
              <a:spcBef>
                <a:spcPct val="20000"/>
              </a:spcBef>
              <a:buClr>
                <a:schemeClr val="accent2"/>
              </a:buClr>
              <a:buFont typeface="Wingdings" pitchFamily="2" charset="2"/>
              <a:buChar char="§"/>
            </a:pPr>
            <a:r>
              <a:rPr lang="en-US" sz="2400" dirty="0">
                <a:latin typeface="Calibri" pitchFamily="34" charset="0"/>
              </a:rPr>
              <a:t>10%: West; 10%: East</a:t>
            </a:r>
          </a:p>
          <a:p>
            <a:pPr marL="800100" lvl="1" indent="-342900" eaLnBrk="0" hangingPunct="0">
              <a:spcBef>
                <a:spcPct val="20000"/>
              </a:spcBef>
              <a:buClr>
                <a:schemeClr val="accent2"/>
              </a:buClr>
              <a:buFont typeface="Wingdings" pitchFamily="2" charset="2"/>
              <a:buChar char="§"/>
            </a:pPr>
            <a:r>
              <a:rPr lang="en-US" sz="2400" dirty="0">
                <a:latin typeface="Calibri" pitchFamily="34" charset="0"/>
              </a:rPr>
              <a:t>If path after roll dice blocked by wall, stays put</a:t>
            </a:r>
          </a:p>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The agent receives rewards each time step</a:t>
            </a:r>
          </a:p>
          <a:p>
            <a:pPr marL="800100" lvl="1" indent="-342900" eaLnBrk="0" hangingPunct="0">
              <a:spcBef>
                <a:spcPct val="20000"/>
              </a:spcBef>
              <a:buFont typeface="Wingdings" pitchFamily="2" charset="2"/>
              <a:buChar char="§"/>
            </a:pPr>
            <a:r>
              <a:rPr lang="en-US" sz="2400" dirty="0">
                <a:latin typeface="Calibri" pitchFamily="34" charset="0"/>
              </a:rPr>
              <a:t>“Living” </a:t>
            </a:r>
            <a:r>
              <a:rPr lang="en-US" altLang="ja-JP" sz="2400" dirty="0">
                <a:latin typeface="Calibri" pitchFamily="34" charset="0"/>
              </a:rPr>
              <a:t>reward (can be negative)</a:t>
            </a:r>
          </a:p>
          <a:p>
            <a:pPr marL="800100" lvl="1" indent="-342900" eaLnBrk="0" hangingPunct="0">
              <a:spcBef>
                <a:spcPct val="20000"/>
              </a:spcBef>
              <a:buFont typeface="Wingdings" pitchFamily="2" charset="2"/>
              <a:buChar char="§"/>
            </a:pPr>
            <a:r>
              <a:rPr lang="en-US" sz="2400" dirty="0">
                <a:latin typeface="Calibri" pitchFamily="34" charset="0"/>
              </a:rPr>
              <a:t>Additional reward at pit or target (good or bad) and will exit the grid world afterward</a:t>
            </a:r>
          </a:p>
          <a:p>
            <a:pPr marL="342900" indent="-342900" eaLnBrk="0" hangingPunct="0">
              <a:spcBef>
                <a:spcPct val="20000"/>
              </a:spcBef>
              <a:buClr>
                <a:schemeClr val="accent2"/>
              </a:buClr>
              <a:buFont typeface="Wingdings" pitchFamily="2" charset="2"/>
              <a:buChar char="§"/>
            </a:pPr>
            <a:r>
              <a:rPr lang="en-US" sz="2400" dirty="0">
                <a:solidFill>
                  <a:schemeClr val="accent2"/>
                </a:solidFill>
                <a:latin typeface="Calibri" pitchFamily="34" charset="0"/>
              </a:rPr>
              <a:t>Goal: maximize sum of rewards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99336" y="272919"/>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7001" y="2796169"/>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4002" y="2785820"/>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133601" y="1795220"/>
            <a:ext cx="433322" cy="781050"/>
          </a:xfrm>
          <a:prstGeom prst="rect">
            <a:avLst/>
          </a:prstGeom>
          <a:noFill/>
          <a:ln w="9525">
            <a:noFill/>
            <a:miter lim="800000"/>
            <a:headEnd/>
            <a:tailEnd/>
          </a:ln>
        </p:spPr>
      </p:pic>
      <p:pic>
        <p:nvPicPr>
          <p:cNvPr id="14" name="Picture 2" descr="C:\Users\Dan\Dropbox\Office\CS 188\Ketrina Art\MDPs\AgentTopDown.png"/>
          <p:cNvPicPr>
            <a:picLocks noChangeAspect="1" noChangeArrowheads="1"/>
          </p:cNvPicPr>
          <p:nvPr/>
        </p:nvPicPr>
        <p:blipFill>
          <a:blip r:embed="rId8" cstate="print"/>
          <a:srcRect/>
          <a:stretch>
            <a:fillRect/>
          </a:stretch>
        </p:blipFill>
        <p:spPr bwMode="auto">
          <a:xfrm>
            <a:off x="9927623" y="2481020"/>
            <a:ext cx="815578" cy="762000"/>
          </a:xfrm>
          <a:prstGeom prst="rect">
            <a:avLst/>
          </a:prstGeom>
          <a:noFill/>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xmlns="" id="{A22E6DE9-FF87-4647-8144-59FA4D8939BC}"/>
                  </a:ext>
                </a:extLst>
              </p14:cNvPr>
              <p14:cNvContentPartPr/>
              <p14:nvPr/>
            </p14:nvContentPartPr>
            <p14:xfrm>
              <a:off x="7590960" y="110880"/>
              <a:ext cx="4399560" cy="3276360"/>
            </p14:xfrm>
          </p:contentPart>
        </mc:Choice>
        <mc:Fallback xmlns="">
          <p:pic>
            <p:nvPicPr>
              <p:cNvPr id="2" name="Ink 1">
                <a:extLst>
                  <a:ext uri="{FF2B5EF4-FFF2-40B4-BE49-F238E27FC236}">
                    <a16:creationId xmlns:a16="http://schemas.microsoft.com/office/drawing/2014/main" id="{A22E6DE9-FF87-4647-8144-59FA4D8939BC}"/>
                  </a:ext>
                </a:extLst>
              </p:cNvPr>
              <p:cNvPicPr/>
              <p:nvPr/>
            </p:nvPicPr>
            <p:blipFill>
              <a:blip r:embed="rId10"/>
              <a:stretch>
                <a:fillRect/>
              </a:stretch>
            </p:blipFill>
            <p:spPr>
              <a:xfrm>
                <a:off x="7581600" y="101520"/>
                <a:ext cx="4418280" cy="3295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3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36">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World Actions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36308" y="1728787"/>
            <a:ext cx="2067596" cy="3113557"/>
          </a:xfrm>
          <a:prstGeom prst="rect">
            <a:avLst/>
          </a:prstGeom>
          <a:noFill/>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50953" y="1805405"/>
            <a:ext cx="6607647" cy="4518777"/>
          </a:xfrm>
          <a:prstGeom prst="rect">
            <a:avLst/>
          </a:prstGeom>
          <a:noFill/>
        </p:spPr>
      </p:pic>
      <p:sp>
        <p:nvSpPr>
          <p:cNvPr id="6" name="TextBox 5"/>
          <p:cNvSpPr txBox="1">
            <a:spLocks noChangeArrowheads="1"/>
          </p:cNvSpPr>
          <p:nvPr/>
        </p:nvSpPr>
        <p:spPr bwMode="auto">
          <a:xfrm>
            <a:off x="9144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Deterministic Grid World</a:t>
            </a:r>
          </a:p>
        </p:txBody>
      </p:sp>
      <p:sp>
        <p:nvSpPr>
          <p:cNvPr id="7" name="TextBox 6"/>
          <p:cNvSpPr txBox="1">
            <a:spLocks noChangeArrowheads="1"/>
          </p:cNvSpPr>
          <p:nvPr/>
        </p:nvSpPr>
        <p:spPr bwMode="auto">
          <a:xfrm>
            <a:off x="6858000" y="1214735"/>
            <a:ext cx="3276600" cy="461665"/>
          </a:xfrm>
          <a:prstGeom prst="rect">
            <a:avLst/>
          </a:prstGeom>
          <a:noFill/>
          <a:ln w="9525">
            <a:noFill/>
            <a:miter lim="800000"/>
            <a:headEnd/>
            <a:tailEnd/>
          </a:ln>
        </p:spPr>
        <p:txBody>
          <a:bodyPr>
            <a:spAutoFit/>
          </a:bodyPr>
          <a:lstStyle/>
          <a:p>
            <a:pPr algn="ctr"/>
            <a:r>
              <a:rPr lang="en-US" sz="2400" dirty="0">
                <a:latin typeface="Calibri" pitchFamily="34" charset="0"/>
              </a:rPr>
              <a:t>Stochastic Grid World</a:t>
            </a:r>
          </a:p>
        </p:txBody>
      </p:sp>
      <p:cxnSp>
        <p:nvCxnSpPr>
          <p:cNvPr id="8" name="Straight Connector 7"/>
          <p:cNvCxnSpPr/>
          <p:nvPr/>
        </p:nvCxnSpPr>
        <p:spPr>
          <a:xfrm rot="16200000" flipH="1">
            <a:off x="2171700" y="3924301"/>
            <a:ext cx="5181600" cy="762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71600" y="4877716"/>
            <a:ext cx="2057400" cy="1442614"/>
          </a:xfrm>
          <a:prstGeom prst="rect">
            <a:avLst/>
          </a:prstGeom>
          <a:noFill/>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xmlns="" id="{F5ABCFB8-90FD-4C67-A6AF-0BBF3539EE0C}"/>
                  </a:ext>
                </a:extLst>
              </p14:cNvPr>
              <p14:cNvContentPartPr/>
              <p14:nvPr/>
            </p14:nvContentPartPr>
            <p14:xfrm>
              <a:off x="4986000" y="3593520"/>
              <a:ext cx="4247280" cy="2454840"/>
            </p14:xfrm>
          </p:contentPart>
        </mc:Choice>
        <mc:Fallback xmlns="">
          <p:pic>
            <p:nvPicPr>
              <p:cNvPr id="3" name="Ink 2">
                <a:extLst>
                  <a:ext uri="{FF2B5EF4-FFF2-40B4-BE49-F238E27FC236}">
                    <a16:creationId xmlns:a16="http://schemas.microsoft.com/office/drawing/2014/main" id="{F5ABCFB8-90FD-4C67-A6AF-0BBF3539EE0C}"/>
                  </a:ext>
                </a:extLst>
              </p:cNvPr>
              <p:cNvPicPr/>
              <p:nvPr/>
            </p:nvPicPr>
            <p:blipFill>
              <a:blip r:embed="rId6"/>
              <a:stretch>
                <a:fillRect/>
              </a:stretch>
            </p:blipFill>
            <p:spPr>
              <a:xfrm>
                <a:off x="4976640" y="3584160"/>
                <a:ext cx="4266000" cy="24735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ea typeface="ＭＳ Ｐゴシック" pitchFamily="34" charset="-128"/>
              </a:rPr>
              <a:t>Markov Decision Processes</a:t>
            </a:r>
          </a:p>
        </p:txBody>
      </p:sp>
      <mc:AlternateContent xmlns:mc="http://schemas.openxmlformats.org/markup-compatibility/2006" xmlns:a14="http://schemas.microsoft.com/office/drawing/2010/main">
        <mc:Choice Requires="a14">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r>
                  <a:rPr lang="en-US" sz="2400" dirty="0">
                    <a:ea typeface="ＭＳ Ｐゴシック" pitchFamily="34" charset="-128"/>
                  </a:rPr>
                  <a:t>:</a:t>
                </a:r>
              </a:p>
              <a:p>
                <a:pPr lvl="1">
                  <a:lnSpc>
                    <a:spcPct val="80000"/>
                  </a:lnSpc>
                </a:pPr>
                <a:r>
                  <a:rPr lang="en-US" dirty="0">
                    <a:solidFill>
                      <a:srgbClr val="CC0000"/>
                    </a:solidFill>
                    <a:ea typeface="ＭＳ Ｐゴシック" pitchFamily="34" charset="-128"/>
                  </a:rPr>
                  <a:t>S</a:t>
                </a:r>
                <a:r>
                  <a:rPr lang="en-US" dirty="0">
                    <a:ea typeface="ＭＳ Ｐゴシック" pitchFamily="34" charset="-128"/>
                  </a:rPr>
                  <a:t>: a set of states</a:t>
                </a:r>
              </a:p>
              <a:p>
                <a:pPr lvl="1">
                  <a:lnSpc>
                    <a:spcPct val="80000"/>
                  </a:lnSpc>
                </a:pPr>
                <a:r>
                  <a:rPr lang="en-US" dirty="0">
                    <a:solidFill>
                      <a:srgbClr val="CC0000"/>
                    </a:solidFill>
                    <a:ea typeface="ＭＳ Ｐゴシック" pitchFamily="34" charset="-128"/>
                    <a:sym typeface="Symbol" pitchFamily="18" charset="2"/>
                  </a:rPr>
                  <a:t>A</a:t>
                </a:r>
                <a:r>
                  <a:rPr lang="en-US" dirty="0">
                    <a:ea typeface="ＭＳ Ｐゴシック" pitchFamily="34" charset="-128"/>
                    <a:sym typeface="Symbol" pitchFamily="18" charset="2"/>
                  </a:rPr>
                  <a:t>: a </a:t>
                </a:r>
                <a:r>
                  <a:rPr lang="en-US" dirty="0">
                    <a:ea typeface="ＭＳ Ｐゴシック" pitchFamily="34" charset="-128"/>
                  </a:rPr>
                  <a:t>set of actions</a:t>
                </a:r>
              </a:p>
              <a:p>
                <a:pPr lvl="1">
                  <a:lnSpc>
                    <a:spcPct val="80000"/>
                  </a:lnSpc>
                </a:pPr>
                <a:r>
                  <a:rPr lang="en-US" dirty="0">
                    <a:solidFill>
                      <a:srgbClr val="CC0000"/>
                    </a:solidFill>
                    <a:ea typeface="ＭＳ Ｐゴシック" pitchFamily="34" charset="-128"/>
                  </a:rPr>
                  <a:t>T</a:t>
                </a:r>
                <a:r>
                  <a:rPr lang="en-US" dirty="0">
                    <a:ea typeface="ＭＳ Ｐゴシック" pitchFamily="34" charset="-128"/>
                  </a:rPr>
                  <a:t>: a transition function</a:t>
                </a:r>
                <a:endParaRPr lang="en-US" altLang="ja-JP" dirty="0">
                  <a:ea typeface="ＭＳ Ｐゴシック" pitchFamily="34" charset="-128"/>
                </a:endParaRPr>
              </a:p>
              <a:p>
                <a:pPr lvl="2">
                  <a:lnSpc>
                    <a:spcPct val="80000"/>
                  </a:lnSpc>
                </a:pPr>
                <a:r>
                  <a:rPr lang="en-US" sz="2400" dirty="0">
                    <a:solidFill>
                      <a:srgbClr val="CC0000"/>
                    </a:solidFill>
                    <a:ea typeface="ＭＳ Ｐゴシック" pitchFamily="34" charset="-128"/>
                  </a:rPr>
                  <a:t>T(s, a, s</a:t>
                </a:r>
                <a:r>
                  <a:rPr lang="en-US" altLang="ja-JP" sz="2400" dirty="0">
                    <a:solidFill>
                      <a:srgbClr val="CC0000"/>
                    </a:solidFill>
                    <a:ea typeface="ＭＳ Ｐゴシック" pitchFamily="34" charset="-128"/>
                  </a:rPr>
                  <a:t>’)</a:t>
                </a:r>
                <a:r>
                  <a:rPr lang="en-US" sz="2400" dirty="0">
                    <a:solidFill>
                      <a:srgbClr val="CC0000"/>
                    </a:solidFill>
                    <a:ea typeface="ＭＳ Ｐゴシック" pitchFamily="34" charset="-128"/>
                  </a:rPr>
                  <a:t> </a:t>
                </a:r>
                <a:r>
                  <a:rPr lang="en-US" sz="2400" dirty="0">
                    <a:ea typeface="ＭＳ Ｐゴシック" pitchFamily="34" charset="-128"/>
                  </a:rPr>
                  <a:t>where s </a:t>
                </a:r>
                <a:r>
                  <a:rPr lang="en-US" sz="2400" dirty="0">
                    <a:ea typeface="ＭＳ Ｐゴシック" pitchFamily="34" charset="-128"/>
                    <a:sym typeface="Symbol" pitchFamily="18" charset="2"/>
                  </a:rPr>
                  <a:t> </a:t>
                </a:r>
                <a:r>
                  <a:rPr lang="en-US" sz="2400" dirty="0">
                    <a:ea typeface="ＭＳ Ｐゴシック" pitchFamily="34" charset="-128"/>
                  </a:rPr>
                  <a:t>S, a </a:t>
                </a:r>
                <a:r>
                  <a:rPr lang="en-US" sz="2400" dirty="0">
                    <a:ea typeface="ＭＳ Ｐゴシック" pitchFamily="34" charset="-128"/>
                    <a:sym typeface="Symbol" pitchFamily="18" charset="2"/>
                  </a:rPr>
                  <a:t> A, </a:t>
                </a:r>
                <a:r>
                  <a:rPr lang="en-US" sz="2400" dirty="0">
                    <a:ea typeface="ＭＳ Ｐゴシック" pitchFamily="34" charset="-128"/>
                  </a:rPr>
                  <a:t>s’ </a:t>
                </a:r>
                <a:r>
                  <a:rPr lang="en-US" sz="2400" dirty="0">
                    <a:ea typeface="ＭＳ Ｐゴシック" pitchFamily="34" charset="-128"/>
                    <a:sym typeface="Symbol" pitchFamily="18" charset="2"/>
                  </a:rPr>
                  <a:t> </a:t>
                </a:r>
                <a:r>
                  <a:rPr lang="en-US" sz="2400" dirty="0">
                    <a:ea typeface="ＭＳ Ｐゴシック" pitchFamily="34" charset="-128"/>
                  </a:rPr>
                  <a:t>S is P(s</a:t>
                </a:r>
                <a:r>
                  <a:rPr lang="en-US" altLang="ja-JP" sz="2400" dirty="0">
                    <a:ea typeface="ＭＳ Ｐゴシック" pitchFamily="34" charset="-128"/>
                  </a:rPr>
                  <a:t>’| s, a) </a:t>
                </a:r>
              </a:p>
              <a:p>
                <a:pPr lvl="1">
                  <a:lnSpc>
                    <a:spcPct val="80000"/>
                  </a:lnSpc>
                </a:pPr>
                <a:r>
                  <a:rPr lang="en-US" dirty="0">
                    <a:solidFill>
                      <a:srgbClr val="CC0000"/>
                    </a:solidFill>
                    <a:ea typeface="ＭＳ Ｐゴシック" pitchFamily="34" charset="-128"/>
                  </a:rPr>
                  <a:t>R</a:t>
                </a:r>
                <a:r>
                  <a:rPr lang="en-US" dirty="0">
                    <a:ea typeface="ＭＳ Ｐゴシック" pitchFamily="34" charset="-128"/>
                  </a:rPr>
                  <a:t>: a reward function</a:t>
                </a:r>
              </a:p>
              <a:p>
                <a:pPr lvl="2">
                  <a:lnSpc>
                    <a:spcPct val="80000"/>
                  </a:lnSpc>
                </a:pPr>
                <a:r>
                  <a:rPr lang="en-US" sz="2400" dirty="0">
                    <a:solidFill>
                      <a:srgbClr val="CC0000"/>
                    </a:solidFill>
                    <a:ea typeface="ＭＳ Ｐゴシック" pitchFamily="34" charset="-128"/>
                  </a:rPr>
                  <a:t>R(s, a, s</a:t>
                </a:r>
                <a:r>
                  <a:rPr lang="en-US" altLang="ja-JP" sz="2400" dirty="0">
                    <a:solidFill>
                      <a:srgbClr val="CC0000"/>
                    </a:solidFill>
                    <a:ea typeface="ＭＳ Ｐゴシック" pitchFamily="34" charset="-128"/>
                  </a:rPr>
                  <a:t>’) </a:t>
                </a:r>
                <a:r>
                  <a:rPr lang="en-US" sz="2400" dirty="0">
                    <a:ea typeface="ＭＳ Ｐゴシック" pitchFamily="34" charset="-128"/>
                  </a:rPr>
                  <a:t>is reward at this time step</a:t>
                </a:r>
                <a:endParaRPr lang="en-US" altLang="ja-JP" sz="2400" dirty="0">
                  <a:solidFill>
                    <a:srgbClr val="CC0000"/>
                  </a:solidFill>
                  <a:ea typeface="ＭＳ Ｐゴシック" pitchFamily="34" charset="-128"/>
                </a:endParaRPr>
              </a:p>
              <a:p>
                <a:pPr lvl="2">
                  <a:lnSpc>
                    <a:spcPct val="80000"/>
                  </a:lnSpc>
                </a:pPr>
                <a:r>
                  <a:rPr lang="en-US" sz="2400" dirty="0">
                    <a:ea typeface="ＭＳ Ｐゴシック" pitchFamily="34" charset="-128"/>
                  </a:rPr>
                  <a:t>Sometimes just </a:t>
                </a:r>
                <a:r>
                  <a:rPr lang="en-US" sz="2400" dirty="0">
                    <a:solidFill>
                      <a:srgbClr val="CC0000"/>
                    </a:solidFill>
                    <a:ea typeface="ＭＳ Ｐゴシック" pitchFamily="34" charset="-128"/>
                  </a:rPr>
                  <a:t>R(s)</a:t>
                </a:r>
                <a:r>
                  <a:rPr lang="en-US" sz="2400" dirty="0">
                    <a:ea typeface="ＭＳ Ｐゴシック" pitchFamily="34" charset="-128"/>
                  </a:rPr>
                  <a:t> or </a:t>
                </a:r>
                <a:r>
                  <a:rPr lang="en-US" sz="2400" dirty="0">
                    <a:solidFill>
                      <a:srgbClr val="CC0000"/>
                    </a:solidFill>
                    <a:ea typeface="ＭＳ Ｐゴシック" pitchFamily="34" charset="-128"/>
                  </a:rPr>
                  <a:t>R(s</a:t>
                </a:r>
                <a:r>
                  <a:rPr lang="en-US" altLang="ja-JP" sz="2400" dirty="0">
                    <a:solidFill>
                      <a:srgbClr val="CC0000"/>
                    </a:solidFill>
                    <a:ea typeface="ＭＳ Ｐゴシック" pitchFamily="34" charset="-128"/>
                  </a:rPr>
                  <a:t>’)</a:t>
                </a:r>
              </a:p>
              <a:p>
                <a:pPr lvl="2">
                  <a:lnSpc>
                    <a:spcPct val="80000"/>
                  </a:lnSpc>
                </a:pPr>
                <a:endParaRPr lang="en-US" altLang="ja-JP" sz="2400" dirty="0">
                  <a:ea typeface="ＭＳ Ｐゴシック" pitchFamily="34" charset="-128"/>
                </a:endParaRPr>
              </a:p>
              <a:p>
                <a:pPr lvl="1">
                  <a:lnSpc>
                    <a:spcPct val="80000"/>
                  </a:lnSpc>
                </a:pPr>
                <a:r>
                  <a:rPr lang="en-US" altLang="ja-JP" dirty="0">
                    <a:ea typeface="ＭＳ Ｐゴシック" pitchFamily="34" charset="-128"/>
                  </a:rPr>
                  <a:t>Sometimes also have</a:t>
                </a:r>
              </a:p>
              <a:p>
                <a:pPr lvl="2">
                  <a:lnSpc>
                    <a:spcPct val="80000"/>
                  </a:lnSpc>
                </a:pPr>
                <a14:m>
                  <m:oMath xmlns:m="http://schemas.openxmlformats.org/officeDocument/2006/math">
                    <m:r>
                      <a:rPr lang="en-US" altLang="ja-JP" sz="2400" b="0" i="1" smtClean="0">
                        <a:solidFill>
                          <a:srgbClr val="CC0000"/>
                        </a:solidFill>
                        <a:latin typeface="Cambria Math" panose="02040503050406030204" pitchFamily="18" charset="0"/>
                        <a:ea typeface="ＭＳ Ｐゴシック" pitchFamily="34" charset="-128"/>
                      </a:rPr>
                      <m:t>𝛾</m:t>
                    </m:r>
                  </m:oMath>
                </a14:m>
                <a:r>
                  <a:rPr lang="en-US" altLang="ja-JP" sz="2400" dirty="0">
                    <a:ea typeface="ＭＳ Ｐゴシック" pitchFamily="34" charset="-128"/>
                  </a:rPr>
                  <a:t>: discount factor (introduced later)</a:t>
                </a:r>
              </a:p>
              <a:p>
                <a:pPr lvl="2">
                  <a:lnSpc>
                    <a:spcPct val="80000"/>
                  </a:lnSpc>
                </a:pPr>
                <a14:m>
                  <m:oMath xmlns:m="http://schemas.openxmlformats.org/officeDocument/2006/math">
                    <m:r>
                      <a:rPr lang="en-US" altLang="ja-JP" sz="2400" b="0" i="1" smtClean="0">
                        <a:solidFill>
                          <a:srgbClr val="C00000"/>
                        </a:solidFill>
                        <a:latin typeface="Cambria Math" panose="02040503050406030204" pitchFamily="18" charset="0"/>
                        <a:ea typeface="ＭＳ Ｐゴシック" pitchFamily="34" charset="-128"/>
                      </a:rPr>
                      <m:t>𝜇</m:t>
                    </m:r>
                  </m:oMath>
                </a14:m>
                <a:r>
                  <a:rPr lang="en-US" altLang="ja-JP" sz="2400" dirty="0">
                    <a:ea typeface="ＭＳ Ｐゴシック" pitchFamily="34" charset="-128"/>
                  </a:rPr>
                  <a:t>: distribution of initial state (or just a start state </a:t>
                </a:r>
                <a14:m>
                  <m:oMath xmlns:m="http://schemas.openxmlformats.org/officeDocument/2006/math">
                    <m:sSub>
                      <m:sSubPr>
                        <m:ctrlPr>
                          <a:rPr lang="en-US" altLang="ja-JP" sz="2400" b="0" i="1" smtClean="0">
                            <a:solidFill>
                              <a:srgbClr val="C00000"/>
                            </a:solidFill>
                            <a:latin typeface="Cambria Math" panose="02040503050406030204" pitchFamily="18" charset="0"/>
                            <a:ea typeface="ＭＳ Ｐゴシック" pitchFamily="34" charset="-128"/>
                          </a:rPr>
                        </m:ctrlPr>
                      </m:sSubPr>
                      <m:e>
                        <m:r>
                          <a:rPr lang="en-US" altLang="ja-JP" sz="2400" b="0" i="1" smtClean="0">
                            <a:solidFill>
                              <a:srgbClr val="C00000"/>
                            </a:solidFill>
                            <a:latin typeface="Cambria Math" panose="02040503050406030204" pitchFamily="18" charset="0"/>
                            <a:ea typeface="ＭＳ Ｐゴシック" pitchFamily="34" charset="-128"/>
                          </a:rPr>
                          <m:t>𝑠</m:t>
                        </m:r>
                      </m:e>
                      <m:sub>
                        <m:r>
                          <a:rPr lang="en-US" altLang="ja-JP" sz="2400" b="0" i="1" smtClean="0">
                            <a:solidFill>
                              <a:srgbClr val="C00000"/>
                            </a:solidFill>
                            <a:latin typeface="Cambria Math" panose="02040503050406030204" pitchFamily="18" charset="0"/>
                            <a:ea typeface="ＭＳ Ｐゴシック" pitchFamily="34" charset="-128"/>
                          </a:rPr>
                          <m:t>0</m:t>
                        </m:r>
                      </m:sub>
                    </m:sSub>
                  </m:oMath>
                </a14:m>
                <a:r>
                  <a:rPr lang="en-US" altLang="ja-JP" sz="2400" dirty="0">
                    <a:ea typeface="ＭＳ Ｐゴシック" pitchFamily="34" charset="-128"/>
                  </a:rPr>
                  <a:t>)</a:t>
                </a:r>
              </a:p>
              <a:p>
                <a:pPr lvl="2">
                  <a:lnSpc>
                    <a:spcPct val="80000"/>
                  </a:lnSpc>
                </a:pPr>
                <a:r>
                  <a:rPr lang="en-US" altLang="ja-JP" sz="2400" dirty="0">
                    <a:ea typeface="ＭＳ Ｐゴシック" pitchFamily="34" charset="-128"/>
                  </a:rPr>
                  <a:t>Terminal states: processes end after reaching these states</a:t>
                </a:r>
              </a:p>
            </p:txBody>
          </p:sp>
        </mc:Choice>
        <mc:Fallback xmlns="">
          <p:sp>
            <p:nvSpPr>
              <p:cNvPr id="22530" name="Rectangle 3"/>
              <p:cNvSpPr>
                <a:spLocks noGrp="1" noRot="1" noChangeAspect="1" noMove="1" noResize="1" noEditPoints="1" noAdjustHandles="1" noChangeArrowheads="1" noChangeShapeType="1" noTextEdit="1"/>
              </p:cNvSpPr>
              <p:nvPr>
                <p:ph idx="1"/>
              </p:nvPr>
            </p:nvSpPr>
            <p:spPr>
              <a:xfrm>
                <a:off x="228599" y="1493838"/>
                <a:ext cx="11769672" cy="5129986"/>
              </a:xfrm>
              <a:blipFill rotWithShape="0">
                <a:blip r:embed="rId3"/>
                <a:stretch>
                  <a:fillRect l="-777" t="-2257"/>
                </a:stretch>
              </a:blipFill>
            </p:spPr>
            <p:txBody>
              <a:bodyPr/>
              <a:lstStyle/>
              <a:p>
                <a:r>
                  <a:rPr lang="en-US">
                    <a:noFill/>
                  </a:rPr>
                  <a:t> </a:t>
                </a:r>
              </a:p>
            </p:txBody>
          </p:sp>
        </mc:Fallback>
      </mc:AlternateContent>
      <p:pic>
        <p:nvPicPr>
          <p:cNvPr id="7" name="Picture 4"/>
          <p:cNvPicPr>
            <a:picLocks noChangeAspect="1" noChangeArrowheads="1"/>
          </p:cNvPicPr>
          <p:nvPr/>
        </p:nvPicPr>
        <p:blipFill>
          <a:blip r:embed="rId4"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9" cstate="print"/>
          <a:srcRect/>
          <a:stretch>
            <a:fillRect/>
          </a:stretch>
        </p:blipFill>
        <p:spPr bwMode="auto">
          <a:xfrm>
            <a:off x="9734893" y="2575232"/>
            <a:ext cx="815578" cy="762000"/>
          </a:xfrm>
          <a:prstGeom prst="rect">
            <a:avLst/>
          </a:prstGeom>
          <a:noFill/>
        </p:spPr>
      </p:pic>
      <mc:AlternateContent xmlns:mc="http://schemas.openxmlformats.org/markup-compatibility/2006" xmlns:a14="http://schemas.microsoft.com/office/drawing/2010/main">
        <mc:Choice Requires="a14">
          <p:sp>
            <p:nvSpPr>
              <p:cNvPr id="2" name="Rectangle 1"/>
              <p:cNvSpPr/>
              <p:nvPr/>
            </p:nvSpPr>
            <p:spPr>
              <a:xfrm>
                <a:off x="7481828" y="4525150"/>
                <a:ext cx="4399089"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sz="2400" dirty="0">
                    <a:solidFill>
                      <a:srgbClr val="CC0000"/>
                    </a:solidFill>
                    <a:ea typeface="ＭＳ Ｐゴシック" pitchFamily="34" charset="-128"/>
                  </a:rPr>
                  <a:t>, </a:t>
                </a:r>
                <a14:m>
                  <m:oMath xmlns:m="http://schemas.openxmlformats.org/officeDocument/2006/math">
                    <m:r>
                      <a:rPr lang="en-US" sz="2400" b="0" i="1" dirty="0" smtClean="0">
                        <a:solidFill>
                          <a:srgbClr val="CC0000"/>
                        </a:solidFill>
                        <a:latin typeface="Cambria Math" panose="02040503050406030204" pitchFamily="18" charset="0"/>
                        <a:ea typeface="ＭＳ Ｐゴシック" pitchFamily="34" charset="-128"/>
                      </a:rPr>
                      <m:t>𝑒𝑥𝑖𝑡</m:t>
                    </m:r>
                  </m:oMath>
                </a14:m>
                <a:r>
                  <a:rPr lang="en-US" sz="2400" dirty="0">
                    <a:solidFill>
                      <a:srgbClr val="CC0000"/>
                    </a:solidFill>
                    <a:ea typeface="ＭＳ Ｐゴシック" pitchFamily="34" charset="-128"/>
                  </a:rPr>
                  <a:t>, </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𝑣𝑖𝑟𝑡𝑢𝑎𝑙</m:t>
                        </m:r>
                        <m:r>
                          <a:rPr lang="en-US" sz="2400" b="0" i="1" smtClean="0">
                            <a:solidFill>
                              <a:srgbClr val="CC0000"/>
                            </a:solidFill>
                            <a:latin typeface="Cambria Math" panose="02040503050406030204" pitchFamily="18" charset="0"/>
                            <a:ea typeface="ＭＳ Ｐゴシック" pitchFamily="34" charset="-128"/>
                          </a:rPr>
                          <m:t>_</m:t>
                        </m:r>
                        <m:r>
                          <a:rPr lang="en-US" sz="2400" b="0" i="1" smtClean="0">
                            <a:solidFill>
                              <a:srgbClr val="CC0000"/>
                            </a:solidFill>
                            <a:latin typeface="Cambria Math" panose="02040503050406030204" pitchFamily="18" charset="0"/>
                            <a:ea typeface="ＭＳ Ｐゴシック" pitchFamily="34" charset="-128"/>
                          </a:rPr>
                          <m:t>𝑡𝑒𝑟𝑚𝑖𝑛𝑎𝑙</m:t>
                        </m:r>
                      </m:sub>
                    </m:sSub>
                  </m:oMath>
                </a14:m>
                <a:r>
                  <a:rPr lang="en-US" altLang="ja-JP" sz="2400" dirty="0">
                    <a:solidFill>
                      <a:srgbClr val="CC0000"/>
                    </a:solidFill>
                    <a:ea typeface="ＭＳ Ｐゴシック" pitchFamily="34" charset="-128"/>
                  </a:rPr>
                  <a:t>)=-1</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7481828" y="4525150"/>
                <a:ext cx="4399089" cy="477888"/>
              </a:xfrm>
              <a:prstGeom prst="rect">
                <a:avLst/>
              </a:prstGeom>
              <a:blipFill rotWithShape="0">
                <a:blip r:embed="rId10"/>
                <a:stretch>
                  <a:fillRect l="-2078" t="-8861"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438112" y="5042284"/>
                <a:ext cx="4535281" cy="477888"/>
              </a:xfrm>
              <a:prstGeom prst="rect">
                <a:avLst/>
              </a:prstGeom>
            </p:spPr>
            <p:txBody>
              <a:bodyPr wrap="none">
                <a:spAutoFit/>
              </a:bodyPr>
              <a:lstStyle/>
              <a:p>
                <a:r>
                  <a:rPr lang="en-US" sz="2400" dirty="0">
                    <a:solidFill>
                      <a:srgbClr val="CC0000"/>
                    </a:solidFill>
                    <a:ea typeface="ＭＳ Ｐゴシック" pitchFamily="34" charset="-128"/>
                  </a:rPr>
                  <a:t>R(</a:t>
                </a:r>
                <a14:m>
                  <m:oMath xmlns:m="http://schemas.openxmlformats.org/officeDocument/2006/math">
                    <m:sSub>
                      <m:sSubPr>
                        <m:ctrlPr>
                          <a:rPr lang="en-US" sz="2400" b="0" i="1" smtClean="0">
                            <a:solidFill>
                              <a:srgbClr val="CC0000"/>
                            </a:solidFill>
                            <a:latin typeface="Cambria Math" panose="02040503050406030204" pitchFamily="18" charset="0"/>
                            <a:ea typeface="ＭＳ Ｐゴシック" pitchFamily="34" charset="-128"/>
                          </a:rPr>
                        </m:ctrlPr>
                      </m:sSubPr>
                      <m:e>
                        <m:r>
                          <a:rPr lang="en-US" sz="2400" b="0" i="1" smtClean="0">
                            <a:solidFill>
                              <a:srgbClr val="CC0000"/>
                            </a:solidFill>
                            <a:latin typeface="Cambria Math" panose="02040503050406030204" pitchFamily="18" charset="0"/>
                            <a:ea typeface="ＭＳ Ｐゴシック" pitchFamily="34" charset="-128"/>
                          </a:rPr>
                          <m:t>𝑠</m:t>
                        </m:r>
                      </m:e>
                      <m:sub>
                        <m:r>
                          <a:rPr lang="en-US" sz="2400" b="0" i="1" smtClean="0">
                            <a:solidFill>
                              <a:srgbClr val="CC0000"/>
                            </a:solidFill>
                            <a:latin typeface="Cambria Math" panose="02040503050406030204" pitchFamily="18" charset="0"/>
                            <a:ea typeface="ＭＳ Ｐゴシック" pitchFamily="34" charset="-128"/>
                          </a:rPr>
                          <m:t>4,2</m:t>
                        </m:r>
                      </m:sub>
                    </m:sSub>
                  </m:oMath>
                </a14:m>
                <a:r>
                  <a:rPr lang="en-US" altLang="ja-JP" sz="2400" dirty="0">
                    <a:solidFill>
                      <a:srgbClr val="CC0000"/>
                    </a:solidFill>
                    <a:ea typeface="ＭＳ Ｐゴシック" pitchFamily="34" charset="-128"/>
                  </a:rPr>
                  <a:t>)=-1, no virtual terminal state</a:t>
                </a:r>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7438112" y="5042284"/>
                <a:ext cx="4535281" cy="477888"/>
              </a:xfrm>
              <a:prstGeom prst="rect">
                <a:avLst/>
              </a:prstGeom>
              <a:blipFill rotWithShape="0">
                <a:blip r:embed="rId11"/>
                <a:stretch>
                  <a:fillRect l="-2016" t="-8861" r="-1210" b="-25316"/>
                </a:stretch>
              </a:blipFill>
            </p:spPr>
            <p:txBody>
              <a:bodyPr/>
              <a:lstStyle/>
              <a:p>
                <a:r>
                  <a:rPr lang="en-US">
                    <a:noFill/>
                  </a:rPr>
                  <a:t> </a:t>
                </a:r>
              </a:p>
            </p:txBody>
          </p:sp>
        </mc:Fallback>
      </mc:AlternateContent>
      <p:sp>
        <p:nvSpPr>
          <p:cNvPr id="3" name="TextBox 2"/>
          <p:cNvSpPr txBox="1"/>
          <p:nvPr/>
        </p:nvSpPr>
        <p:spPr>
          <a:xfrm>
            <a:off x="7417900" y="3952240"/>
            <a:ext cx="4642722" cy="461665"/>
          </a:xfrm>
          <a:prstGeom prst="rect">
            <a:avLst/>
          </a:prstGeom>
          <a:noFill/>
        </p:spPr>
        <p:txBody>
          <a:bodyPr wrap="square" rtlCol="0">
            <a:spAutoFit/>
          </a:bodyPr>
          <a:lstStyle/>
          <a:p>
            <a:r>
              <a:rPr lang="en-US" sz="2400" dirty="0">
                <a:solidFill>
                  <a:srgbClr val="FF0000"/>
                </a:solidFill>
              </a:rPr>
              <a:t>The Grid World problem as an MDP</a:t>
            </a:r>
          </a:p>
        </p:txBody>
      </p:sp>
      <p:sp>
        <p:nvSpPr>
          <p:cNvPr id="15" name="TextBox 14"/>
          <p:cNvSpPr txBox="1"/>
          <p:nvPr/>
        </p:nvSpPr>
        <p:spPr>
          <a:xfrm>
            <a:off x="612695" y="6142056"/>
            <a:ext cx="11001480" cy="461665"/>
          </a:xfrm>
          <a:prstGeom prst="rect">
            <a:avLst/>
          </a:prstGeom>
          <a:noFill/>
        </p:spPr>
        <p:txBody>
          <a:bodyPr wrap="square" rtlCol="0">
            <a:spAutoFit/>
          </a:bodyPr>
          <a:lstStyle/>
          <a:p>
            <a:r>
              <a:rPr lang="en-US" sz="2400" dirty="0">
                <a:solidFill>
                  <a:srgbClr val="FF0000"/>
                </a:solidFill>
              </a:rPr>
              <a:t>How to define the terminal states and reward function for the Grid World problem?</a:t>
            </a:r>
          </a:p>
        </p:txBody>
      </p:sp>
      <p:sp>
        <p:nvSpPr>
          <p:cNvPr id="4" name="Rectangle 3"/>
          <p:cNvSpPr/>
          <p:nvPr/>
        </p:nvSpPr>
        <p:spPr>
          <a:xfrm>
            <a:off x="7254206" y="4456386"/>
            <a:ext cx="4719187" cy="625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xmlns="" id="{C406D275-D999-4BB9-8DD9-98FEB2F4E773}"/>
                  </a:ext>
                </a:extLst>
              </p14:cNvPr>
              <p14:cNvContentPartPr/>
              <p14:nvPr/>
            </p14:nvContentPartPr>
            <p14:xfrm>
              <a:off x="740520" y="52200"/>
              <a:ext cx="11205360" cy="6342480"/>
            </p14:xfrm>
          </p:contentPart>
        </mc:Choice>
        <mc:Fallback xmlns="">
          <p:pic>
            <p:nvPicPr>
              <p:cNvPr id="5" name="Ink 4">
                <a:extLst>
                  <a:ext uri="{FF2B5EF4-FFF2-40B4-BE49-F238E27FC236}">
                    <a16:creationId xmlns:a16="http://schemas.microsoft.com/office/drawing/2014/main" id="{C406D275-D999-4BB9-8DD9-98FEB2F4E773}"/>
                  </a:ext>
                </a:extLst>
              </p:cNvPr>
              <p:cNvPicPr/>
              <p:nvPr/>
            </p:nvPicPr>
            <p:blipFill>
              <a:blip r:embed="rId13"/>
              <a:stretch>
                <a:fillRect/>
              </a:stretch>
            </p:blipFill>
            <p:spPr>
              <a:xfrm>
                <a:off x="731160" y="42840"/>
                <a:ext cx="11224080" cy="6361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fade">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fade">
                                      <p:cBhvr>
                                        <p:cTn id="17" dur="500"/>
                                        <p:tgtEl>
                                          <p:spTgt spid="2253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530">
                                            <p:txEl>
                                              <p:pRg st="4" end="4"/>
                                            </p:txEl>
                                          </p:spTgt>
                                        </p:tgtEl>
                                        <p:attrNameLst>
                                          <p:attrName>style.visibility</p:attrName>
                                        </p:attrNameLst>
                                      </p:cBhvr>
                                      <p:to>
                                        <p:strVal val="visible"/>
                                      </p:to>
                                    </p:set>
                                    <p:animEffect transition="in" filter="fade">
                                      <p:cBhvr>
                                        <p:cTn id="20" dur="500"/>
                                        <p:tgtEl>
                                          <p:spTgt spid="22530">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530">
                                            <p:txEl>
                                              <p:pRg st="5" end="5"/>
                                            </p:txEl>
                                          </p:spTgt>
                                        </p:tgtEl>
                                        <p:attrNameLst>
                                          <p:attrName>style.visibility</p:attrName>
                                        </p:attrNameLst>
                                      </p:cBhvr>
                                      <p:to>
                                        <p:strVal val="visible"/>
                                      </p:to>
                                    </p:set>
                                    <p:animEffect transition="in" filter="fade">
                                      <p:cBhvr>
                                        <p:cTn id="25" dur="500"/>
                                        <p:tgtEl>
                                          <p:spTgt spid="22530">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2530">
                                            <p:txEl>
                                              <p:pRg st="6" end="6"/>
                                            </p:txEl>
                                          </p:spTgt>
                                        </p:tgtEl>
                                        <p:attrNameLst>
                                          <p:attrName>style.visibility</p:attrName>
                                        </p:attrNameLst>
                                      </p:cBhvr>
                                      <p:to>
                                        <p:strVal val="visible"/>
                                      </p:to>
                                    </p:set>
                                    <p:animEffect transition="in" filter="fade">
                                      <p:cBhvr>
                                        <p:cTn id="28" dur="500"/>
                                        <p:tgtEl>
                                          <p:spTgt spid="22530">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30">
                                            <p:txEl>
                                              <p:pRg st="7" end="7"/>
                                            </p:txEl>
                                          </p:spTgt>
                                        </p:tgtEl>
                                        <p:attrNameLst>
                                          <p:attrName>style.visibility</p:attrName>
                                        </p:attrNameLst>
                                      </p:cBhvr>
                                      <p:to>
                                        <p:strVal val="visible"/>
                                      </p:to>
                                    </p:set>
                                    <p:animEffect transition="in" filter="fade">
                                      <p:cBhvr>
                                        <p:cTn id="31" dur="500"/>
                                        <p:tgtEl>
                                          <p:spTgt spid="22530">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530">
                                            <p:txEl>
                                              <p:pRg st="9" end="9"/>
                                            </p:txEl>
                                          </p:spTgt>
                                        </p:tgtEl>
                                        <p:attrNameLst>
                                          <p:attrName>style.visibility</p:attrName>
                                        </p:attrNameLst>
                                      </p:cBhvr>
                                      <p:to>
                                        <p:strVal val="visible"/>
                                      </p:to>
                                    </p:set>
                                    <p:animEffect transition="in" filter="fade">
                                      <p:cBhvr>
                                        <p:cTn id="36" dur="500"/>
                                        <p:tgtEl>
                                          <p:spTgt spid="22530">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2530">
                                            <p:txEl>
                                              <p:pRg st="10" end="10"/>
                                            </p:txEl>
                                          </p:spTgt>
                                        </p:tgtEl>
                                        <p:attrNameLst>
                                          <p:attrName>style.visibility</p:attrName>
                                        </p:attrNameLst>
                                      </p:cBhvr>
                                      <p:to>
                                        <p:strVal val="visible"/>
                                      </p:to>
                                    </p:set>
                                    <p:animEffect transition="in" filter="fade">
                                      <p:cBhvr>
                                        <p:cTn id="39" dur="500"/>
                                        <p:tgtEl>
                                          <p:spTgt spid="22530">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530">
                                            <p:txEl>
                                              <p:pRg st="11" end="11"/>
                                            </p:txEl>
                                          </p:spTgt>
                                        </p:tgtEl>
                                        <p:attrNameLst>
                                          <p:attrName>style.visibility</p:attrName>
                                        </p:attrNameLst>
                                      </p:cBhvr>
                                      <p:to>
                                        <p:strVal val="visible"/>
                                      </p:to>
                                    </p:set>
                                    <p:animEffect transition="in" filter="fade">
                                      <p:cBhvr>
                                        <p:cTn id="44" dur="500"/>
                                        <p:tgtEl>
                                          <p:spTgt spid="22530">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530">
                                            <p:txEl>
                                              <p:pRg st="12" end="12"/>
                                            </p:txEl>
                                          </p:spTgt>
                                        </p:tgtEl>
                                        <p:attrNameLst>
                                          <p:attrName>style.visibility</p:attrName>
                                        </p:attrNameLst>
                                      </p:cBhvr>
                                      <p:to>
                                        <p:strVal val="visible"/>
                                      </p:to>
                                    </p:set>
                                    <p:animEffect transition="in" filter="fade">
                                      <p:cBhvr>
                                        <p:cTn id="49" dur="500"/>
                                        <p:tgtEl>
                                          <p:spTgt spid="22530">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of </a:t>
            </a:r>
            <a:r>
              <a:rPr lang="en-US" dirty="0" err="1"/>
              <a:t>Gridworld</a:t>
            </a:r>
            <a:endParaRPr lang="en-US" dirty="0"/>
          </a:p>
        </p:txBody>
      </p:sp>
      <p:sp>
        <p:nvSpPr>
          <p:cNvPr id="3" name="Text Box 28"/>
          <p:cNvSpPr txBox="1">
            <a:spLocks noChangeArrowheads="1"/>
          </p:cNvSpPr>
          <p:nvPr/>
        </p:nvSpPr>
        <p:spPr bwMode="auto">
          <a:xfrm>
            <a:off x="7086600" y="6488112"/>
            <a:ext cx="5105400" cy="369888"/>
          </a:xfrm>
          <a:prstGeom prst="rect">
            <a:avLst/>
          </a:prstGeom>
          <a:noFill/>
          <a:ln w="9525">
            <a:noFill/>
            <a:miter lim="800000"/>
            <a:headEnd/>
            <a:tailEnd/>
          </a:ln>
        </p:spPr>
        <p:txBody>
          <a:bodyPr wrap="square">
            <a:spAutoFit/>
          </a:bodyPr>
          <a:lstStyle/>
          <a:p>
            <a:pPr algn="r">
              <a:spcBef>
                <a:spcPct val="50000"/>
              </a:spcBef>
            </a:pPr>
            <a:r>
              <a:rPr lang="en-US" dirty="0">
                <a:solidFill>
                  <a:srgbClr val="CC0000"/>
                </a:solidFill>
                <a:latin typeface="Calibri" pitchFamily="34" charset="0"/>
              </a:rPr>
              <a:t>[Demo – </a:t>
            </a:r>
            <a:r>
              <a:rPr lang="en-US" dirty="0" err="1">
                <a:solidFill>
                  <a:srgbClr val="CC0000"/>
                </a:solidFill>
                <a:latin typeface="Calibri" pitchFamily="34" charset="0"/>
              </a:rPr>
              <a:t>gridworld</a:t>
            </a:r>
            <a:r>
              <a:rPr lang="en-US" dirty="0">
                <a:solidFill>
                  <a:srgbClr val="CC0000"/>
                </a:solidFill>
                <a:latin typeface="Calibri" pitchFamily="34" charset="0"/>
              </a:rPr>
              <a:t> manual intro (L8D1)]</a:t>
            </a:r>
          </a:p>
        </p:txBody>
      </p:sp>
    </p:spTree>
    <p:extLst>
      <p:ext uri="{BB962C8B-B14F-4D97-AF65-F5344CB8AC3E}">
        <p14:creationId xmlns:p14="http://schemas.microsoft.com/office/powerpoint/2010/main" val="3483579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ea typeface="ＭＳ Ｐゴシック" pitchFamily="34" charset="-128"/>
              </a:rPr>
              <a:t>Markov Decision Processes</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xmlns="" id="{D10CA144-4543-49D7-8426-EA7D927A7455}"/>
                  </a:ext>
                </a:extLst>
              </p14:cNvPr>
              <p14:cNvContentPartPr/>
              <p14:nvPr/>
            </p14:nvContentPartPr>
            <p14:xfrm>
              <a:off x="1674000" y="2221920"/>
              <a:ext cx="7677360" cy="3932280"/>
            </p14:xfrm>
          </p:contentPart>
        </mc:Choice>
        <mc:Fallback xmlns="">
          <p:pic>
            <p:nvPicPr>
              <p:cNvPr id="2" name="Ink 1">
                <a:extLst>
                  <a:ext uri="{FF2B5EF4-FFF2-40B4-BE49-F238E27FC236}">
                    <a16:creationId xmlns:a16="http://schemas.microsoft.com/office/drawing/2014/main" id="{D10CA144-4543-49D7-8426-EA7D927A7455}"/>
                  </a:ext>
                </a:extLst>
              </p:cNvPr>
              <p:cNvPicPr/>
              <p:nvPr/>
            </p:nvPicPr>
            <p:blipFill>
              <a:blip r:embed="rId10"/>
              <a:stretch>
                <a:fillRect/>
              </a:stretch>
            </p:blipFill>
            <p:spPr>
              <a:xfrm>
                <a:off x="1664640" y="2212560"/>
                <a:ext cx="7696080" cy="3951000"/>
              </a:xfrm>
              <a:prstGeom prst="rect">
                <a:avLst/>
              </a:prstGeom>
            </p:spPr>
          </p:pic>
        </mc:Fallback>
      </mc:AlternateContent>
    </p:spTree>
    <p:extLst>
      <p:ext uri="{BB962C8B-B14F-4D97-AF65-F5344CB8AC3E}">
        <p14:creationId xmlns:p14="http://schemas.microsoft.com/office/powerpoint/2010/main" val="3234570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sz="2400" dirty="0">
                <a:solidFill>
                  <a:schemeClr val="tx1"/>
                </a:solidFill>
              </a:rPr>
              <a:t>Assignments:</a:t>
            </a:r>
          </a:p>
          <a:p>
            <a:pPr marL="457200" indent="-457200">
              <a:buFont typeface="Wingdings" panose="05000000000000000000" pitchFamily="2" charset="2"/>
              <a:buChar char="§"/>
            </a:pPr>
            <a:r>
              <a:rPr lang="en-US" sz="2400" dirty="0">
                <a:solidFill>
                  <a:schemeClr val="tx1"/>
                </a:solidFill>
              </a:rPr>
              <a:t>P3: Optimization; Due 10/17 Thu, 10 pm</a:t>
            </a:r>
          </a:p>
          <a:p>
            <a:pPr marL="457200" indent="-457200">
              <a:buFont typeface="Wingdings" panose="05000000000000000000" pitchFamily="2" charset="2"/>
              <a:buChar char="§"/>
            </a:pPr>
            <a:r>
              <a:rPr lang="it-IT" sz="2400" dirty="0">
                <a:solidFill>
                  <a:schemeClr val="tx1"/>
                </a:solidFill>
              </a:rPr>
              <a:t>HW6 (online) 10/15 Tue, 10 pm</a:t>
            </a:r>
          </a:p>
          <a:p>
            <a:pPr marL="457200" indent="-457200">
              <a:buFont typeface="Wingdings" panose="05000000000000000000" pitchFamily="2" charset="2"/>
              <a:buChar char="§"/>
            </a:pPr>
            <a:r>
              <a:rPr lang="en-US" sz="2400" dirty="0">
                <a:solidFill>
                  <a:schemeClr val="tx1"/>
                </a:solidFill>
              </a:rPr>
              <a:t>HW7 (online) 10/22 Tue, 10 pm; Will be released today</a:t>
            </a:r>
          </a:p>
          <a:p>
            <a:pPr marL="457200" indent="-457200">
              <a:buFont typeface="Wingdings" panose="05000000000000000000" pitchFamily="2" charset="2"/>
              <a:buChar char="§"/>
            </a:pPr>
            <a:endParaRPr lang="en-US" sz="2400" dirty="0">
              <a:solidFill>
                <a:schemeClr val="tx1"/>
              </a:solidFill>
            </a:endParaRPr>
          </a:p>
          <a:p>
            <a:r>
              <a:rPr lang="en-US" sz="2400" dirty="0">
                <a:solidFill>
                  <a:schemeClr val="tx1"/>
                </a:solidFill>
              </a:rPr>
              <a:t>Lectures: 4 lectures by Dr. Fei Fang on MDP/RL, followed by 4 lectures by Dr. Pat Virtue on Bayes’ Nets</a:t>
            </a:r>
          </a:p>
          <a:p>
            <a:endParaRPr lang="en-US" sz="2400" dirty="0">
              <a:solidFill>
                <a:schemeClr val="tx1"/>
              </a:solidFill>
            </a:endParaRPr>
          </a:p>
          <a:p>
            <a:r>
              <a:rPr lang="en-US" sz="2400" dirty="0">
                <a:solidFill>
                  <a:schemeClr val="tx1"/>
                </a:solidFill>
              </a:rPr>
              <a:t>Recitations canceled on October 18 (Mid-Semester Break) and October 25 (Day for Community Engagement). Recitation worksheet available (reference for midterm/final)</a:t>
            </a:r>
          </a:p>
        </p:txBody>
      </p:sp>
      <p:sp>
        <p:nvSpPr>
          <p:cNvPr id="4" name="TextBox 3"/>
          <p:cNvSpPr txBox="1"/>
          <p:nvPr/>
        </p:nvSpPr>
        <p:spPr>
          <a:xfrm>
            <a:off x="552098" y="5812222"/>
            <a:ext cx="5023363" cy="461665"/>
          </a:xfrm>
          <a:prstGeom prst="rect">
            <a:avLst/>
          </a:prstGeom>
          <a:noFill/>
        </p:spPr>
        <p:txBody>
          <a:bodyPr wrap="none" rtlCol="0">
            <a:spAutoFit/>
          </a:bodyPr>
          <a:lstStyle/>
          <a:p>
            <a:r>
              <a:rPr lang="en-US" sz="2400" dirty="0">
                <a:solidFill>
                  <a:srgbClr val="FF0000"/>
                </a:solidFill>
              </a:rPr>
              <a:t>New: Piazza post for In-class Questions</a:t>
            </a:r>
          </a:p>
        </p:txBody>
      </p:sp>
    </p:spTree>
    <p:extLst>
      <p:ext uri="{BB962C8B-B14F-4D97-AF65-F5344CB8AC3E}">
        <p14:creationId xmlns:p14="http://schemas.microsoft.com/office/powerpoint/2010/main" val="34904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a:ea typeface="ＭＳ Ｐゴシック" pitchFamily="34" charset="-128"/>
              </a:rPr>
              <a:t>Markov Decision Processes</a:t>
            </a:r>
          </a:p>
        </p:txBody>
      </p:sp>
      <p:sp>
        <p:nvSpPr>
          <p:cNvPr id="22530" name="Rectangle 3"/>
          <p:cNvSpPr>
            <a:spLocks noGrp="1" noChangeArrowheads="1"/>
          </p:cNvSpPr>
          <p:nvPr>
            <p:ph idx="1"/>
          </p:nvPr>
        </p:nvSpPr>
        <p:spPr>
          <a:xfrm>
            <a:off x="228599" y="1493838"/>
            <a:ext cx="11769672" cy="5129986"/>
          </a:xfrm>
        </p:spPr>
        <p:txBody>
          <a:bodyPr/>
          <a:lstStyle/>
          <a:p>
            <a:pPr>
              <a:lnSpc>
                <a:spcPct val="80000"/>
              </a:lnSpc>
            </a:pPr>
            <a:r>
              <a:rPr lang="en-US" sz="2400" dirty="0">
                <a:ea typeface="ＭＳ Ｐゴシック" pitchFamily="34" charset="-128"/>
              </a:rPr>
              <a:t>An MDP is defined by a tuple </a:t>
            </a:r>
            <a:r>
              <a:rPr lang="en-US" sz="2400" dirty="0">
                <a:solidFill>
                  <a:srgbClr val="CC0000"/>
                </a:solidFill>
                <a:ea typeface="ＭＳ Ｐゴシック" pitchFamily="34" charset="-128"/>
              </a:rPr>
              <a:t>(S,A,T,R)</a:t>
            </a:r>
          </a:p>
          <a:p>
            <a:pPr>
              <a:lnSpc>
                <a:spcPct val="80000"/>
              </a:lnSpc>
            </a:pPr>
            <a:endParaRPr lang="en-US" altLang="ja-JP" sz="2400" dirty="0">
              <a:solidFill>
                <a:srgbClr val="CC0000"/>
              </a:solidFill>
              <a:ea typeface="ＭＳ Ｐゴシック" pitchFamily="34" charset="-128"/>
            </a:endParaRPr>
          </a:p>
          <a:p>
            <a:pPr>
              <a:lnSpc>
                <a:spcPct val="80000"/>
              </a:lnSpc>
            </a:pPr>
            <a:r>
              <a:rPr lang="en-US" altLang="ja-JP" sz="2400" dirty="0">
                <a:ea typeface="ＭＳ Ｐゴシック" pitchFamily="34" charset="-128"/>
              </a:rPr>
              <a:t>Why is it called Markov Decision Process?</a:t>
            </a: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Decision:</a:t>
            </a:r>
          </a:p>
          <a:p>
            <a:pPr>
              <a:lnSpc>
                <a:spcPct val="80000"/>
              </a:lnSpc>
            </a:pPr>
            <a:endParaRPr lang="en-US" altLang="ja-JP" sz="2400" dirty="0">
              <a:ea typeface="ＭＳ Ｐゴシック" pitchFamily="34" charset="-128"/>
            </a:endParaRPr>
          </a:p>
          <a:p>
            <a:pPr>
              <a:lnSpc>
                <a:spcPct val="80000"/>
              </a:lnSpc>
            </a:pPr>
            <a:endParaRPr lang="en-US" altLang="ja-JP" sz="2400" dirty="0">
              <a:ea typeface="ＭＳ Ｐゴシック" pitchFamily="34" charset="-128"/>
            </a:endParaRPr>
          </a:p>
          <a:p>
            <a:pPr>
              <a:lnSpc>
                <a:spcPct val="80000"/>
              </a:lnSpc>
            </a:pPr>
            <a:r>
              <a:rPr lang="en-US" altLang="ja-JP" sz="2400" dirty="0">
                <a:ea typeface="ＭＳ Ｐゴシック" pitchFamily="34" charset="-128"/>
              </a:rPr>
              <a:t>Process:</a:t>
            </a:r>
          </a:p>
        </p:txBody>
      </p:sp>
      <p:pic>
        <p:nvPicPr>
          <p:cNvPr id="7" name="Picture 4"/>
          <p:cNvPicPr>
            <a:picLocks noChangeAspect="1" noChangeArrowheads="1"/>
          </p:cNvPicPr>
          <p:nvPr/>
        </p:nvPicPr>
        <p:blipFill>
          <a:blip r:embed="rId3" cstate="print"/>
          <a:srcRect/>
          <a:stretch>
            <a:fillRect/>
          </a:stretch>
        </p:blipFill>
        <p:spPr bwMode="auto">
          <a:xfrm>
            <a:off x="7254206" y="365432"/>
            <a:ext cx="4495800" cy="3484999"/>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06606" y="367131"/>
            <a:ext cx="4439265" cy="3197001"/>
          </a:xfrm>
          <a:prstGeom prst="rect">
            <a:avLst/>
          </a:prstGeom>
          <a:noFill/>
        </p:spPr>
      </p:pic>
      <p:pic>
        <p:nvPicPr>
          <p:cNvPr id="11"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474271" y="2890381"/>
            <a:ext cx="457200" cy="244617"/>
          </a:xfrm>
          <a:prstGeom prst="rect">
            <a:avLst/>
          </a:prstGeom>
          <a:noFill/>
          <a:ln w="9525">
            <a:noFill/>
            <a:miter lim="800000"/>
            <a:headEnd/>
            <a:tailEnd/>
          </a:ln>
        </p:spPr>
      </p:pic>
      <p:pic>
        <p:nvPicPr>
          <p:cNvPr id="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331272" y="2880032"/>
            <a:ext cx="509618" cy="218854"/>
          </a:xfrm>
          <a:prstGeom prst="rect">
            <a:avLst/>
          </a:prstGeom>
          <a:noFill/>
          <a:ln w="9525">
            <a:noFill/>
            <a:miter lim="800000"/>
            <a:headEnd/>
            <a:tailEnd/>
          </a:ln>
        </p:spPr>
      </p:pic>
      <p:pic>
        <p:nvPicPr>
          <p:cNvPr id="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940871" y="1889432"/>
            <a:ext cx="433322" cy="781050"/>
          </a:xfrm>
          <a:prstGeom prst="rect">
            <a:avLst/>
          </a:prstGeom>
          <a:noFill/>
          <a:ln w="9525">
            <a:noFill/>
            <a:miter lim="800000"/>
            <a:headEnd/>
            <a:tailEnd/>
          </a:ln>
        </p:spPr>
      </p:pic>
      <p:pic>
        <p:nvPicPr>
          <p:cNvPr id="16386" name="Picture 2" descr="C:\Users\Dan\Dropbox\Office\CS 188\Ketrina Art\MDPs\AgentTopDown.png"/>
          <p:cNvPicPr>
            <a:picLocks noChangeAspect="1" noChangeArrowheads="1"/>
          </p:cNvPicPr>
          <p:nvPr/>
        </p:nvPicPr>
        <p:blipFill>
          <a:blip r:embed="rId8" cstate="print"/>
          <a:srcRect/>
          <a:stretch>
            <a:fillRect/>
          </a:stretch>
        </p:blipFill>
        <p:spPr bwMode="auto">
          <a:xfrm>
            <a:off x="9734893" y="2575232"/>
            <a:ext cx="815578" cy="762000"/>
          </a:xfrm>
          <a:prstGeom prst="rect">
            <a:avLst/>
          </a:prstGeom>
          <a:noFill/>
        </p:spPr>
      </p:pic>
      <p:sp>
        <p:nvSpPr>
          <p:cNvPr id="2" name="TextBox 1"/>
          <p:cNvSpPr txBox="1"/>
          <p:nvPr/>
        </p:nvSpPr>
        <p:spPr>
          <a:xfrm>
            <a:off x="914400" y="3762748"/>
            <a:ext cx="6616107" cy="461665"/>
          </a:xfrm>
          <a:prstGeom prst="rect">
            <a:avLst/>
          </a:prstGeom>
          <a:noFill/>
        </p:spPr>
        <p:txBody>
          <a:bodyPr wrap="none" rtlCol="0">
            <a:spAutoFit/>
          </a:bodyPr>
          <a:lstStyle/>
          <a:p>
            <a:r>
              <a:rPr lang="en-US" sz="2400" dirty="0">
                <a:solidFill>
                  <a:srgbClr val="C00000"/>
                </a:solidFill>
              </a:rPr>
              <a:t>Agent decides what action to take in each time step</a:t>
            </a:r>
          </a:p>
        </p:txBody>
      </p:sp>
      <p:sp>
        <p:nvSpPr>
          <p:cNvPr id="14" name="TextBox 13"/>
          <p:cNvSpPr txBox="1"/>
          <p:nvPr/>
        </p:nvSpPr>
        <p:spPr>
          <a:xfrm>
            <a:off x="1014761" y="5006295"/>
            <a:ext cx="7164590" cy="461665"/>
          </a:xfrm>
          <a:prstGeom prst="rect">
            <a:avLst/>
          </a:prstGeom>
          <a:noFill/>
        </p:spPr>
        <p:txBody>
          <a:bodyPr wrap="none" rtlCol="0">
            <a:spAutoFit/>
          </a:bodyPr>
          <a:lstStyle/>
          <a:p>
            <a:r>
              <a:rPr lang="en-US" sz="2400" dirty="0">
                <a:solidFill>
                  <a:srgbClr val="C00000"/>
                </a:solidFill>
              </a:rPr>
              <a:t>The system (environment + agent) is changing over time</a:t>
            </a:r>
          </a:p>
        </p:txBody>
      </p:sp>
    </p:spTree>
    <p:extLst>
      <p:ext uri="{BB962C8B-B14F-4D97-AF65-F5344CB8AC3E}">
        <p14:creationId xmlns:p14="http://schemas.microsoft.com/office/powerpoint/2010/main" val="2977428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ea typeface="ＭＳ Ｐゴシック" pitchFamily="34" charset="-128"/>
              </a:rPr>
              <a:t>What is Markov about MDPs?</a:t>
            </a:r>
          </a:p>
        </p:txBody>
      </p:sp>
      <p:sp>
        <p:nvSpPr>
          <p:cNvPr id="24578" name="Content Placeholder 2"/>
          <p:cNvSpPr>
            <a:spLocks noGrp="1"/>
          </p:cNvSpPr>
          <p:nvPr>
            <p:ph idx="1"/>
          </p:nvPr>
        </p:nvSpPr>
        <p:spPr>
          <a:xfrm>
            <a:off x="457200" y="1447800"/>
            <a:ext cx="8839200" cy="5044440"/>
          </a:xfrm>
        </p:spPr>
        <p:txBody>
          <a:bodyPr/>
          <a:lstStyle/>
          <a:p>
            <a:r>
              <a:rPr lang="en-US" altLang="ja-JP" sz="2400" dirty="0">
                <a:ea typeface="ＭＳ Ｐゴシック" pitchFamily="34" charset="-128"/>
              </a:rPr>
              <a:t>Markov property: Conditional on the present state, the future and the past are independent</a:t>
            </a:r>
          </a:p>
          <a:p>
            <a:endParaRPr lang="en-US" sz="1600" dirty="0">
              <a:ea typeface="ＭＳ Ｐゴシック" pitchFamily="34" charset="-128"/>
            </a:endParaRPr>
          </a:p>
          <a:p>
            <a:r>
              <a:rPr lang="en-US" sz="2400" dirty="0">
                <a:ea typeface="ＭＳ Ｐゴシック" pitchFamily="34" charset="-128"/>
              </a:rPr>
              <a:t>In MDP, it means</a:t>
            </a:r>
            <a:r>
              <a:rPr lang="en-US" altLang="ja-JP" sz="2400" dirty="0">
                <a:ea typeface="ＭＳ Ｐゴシック" pitchFamily="34" charset="-128"/>
              </a:rPr>
              <a:t> outcome of an action depend only on current state</a:t>
            </a:r>
          </a:p>
          <a:p>
            <a:endParaRPr lang="en-US" altLang="ja-JP" sz="2400" dirty="0">
              <a:ea typeface="ＭＳ Ｐゴシック" pitchFamily="34" charset="-128"/>
            </a:endParaRPr>
          </a:p>
          <a:p>
            <a:endParaRPr lang="en-US" altLang="ja-JP" sz="24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endParaRPr lang="en-US" altLang="ja-JP" sz="2000" dirty="0">
              <a:ea typeface="ＭＳ Ｐゴシック" pitchFamily="34" charset="-128"/>
            </a:endParaRPr>
          </a:p>
          <a:p>
            <a:r>
              <a:rPr lang="en-US" altLang="ja-JP" sz="2400" dirty="0">
                <a:ea typeface="ＭＳ Ｐゴシック" pitchFamily="34" charset="-128"/>
              </a:rPr>
              <a:t>Recall in search, successor function only depends on current state (not the history)</a:t>
            </a:r>
          </a:p>
        </p:txBody>
      </p:sp>
      <p:pic>
        <p:nvPicPr>
          <p:cNvPr id="24579" name="Picture 2" descr="\\.host\Shared Folders\Shared with PC\images\Markov.jpg"/>
          <p:cNvPicPr>
            <a:picLocks noChangeAspect="1" noChangeArrowheads="1"/>
          </p:cNvPicPr>
          <p:nvPr/>
        </p:nvPicPr>
        <p:blipFill>
          <a:blip r:embed="rId6" cstate="print"/>
          <a:srcRect/>
          <a:stretch>
            <a:fillRect/>
          </a:stretch>
        </p:blipFill>
        <p:spPr bwMode="auto">
          <a:xfrm>
            <a:off x="9296400" y="1447800"/>
            <a:ext cx="2143125" cy="2790825"/>
          </a:xfrm>
          <a:prstGeom prst="rect">
            <a:avLst/>
          </a:prstGeom>
          <a:noFill/>
          <a:ln w="9525">
            <a:noFill/>
            <a:miter lim="800000"/>
            <a:headEnd/>
            <a:tailEnd/>
          </a:ln>
        </p:spPr>
      </p:pic>
      <p:pic>
        <p:nvPicPr>
          <p:cNvPr id="24580" name="Picture 11" descr="TP_tmp.png"/>
          <p:cNvPicPr>
            <a:picLocks noChangeAspect="1"/>
          </p:cNvPicPr>
          <p:nvPr>
            <p:custDataLst>
              <p:tags r:id="rId1"/>
            </p:custDataLst>
          </p:nvPr>
        </p:nvPicPr>
        <p:blipFill>
          <a:blip r:embed="rId7" cstate="print"/>
          <a:srcRect/>
          <a:stretch>
            <a:fillRect/>
          </a:stretch>
        </p:blipFill>
        <p:spPr bwMode="auto">
          <a:xfrm>
            <a:off x="1929607" y="3916680"/>
            <a:ext cx="193675" cy="82550"/>
          </a:xfrm>
          <a:prstGeom prst="rect">
            <a:avLst/>
          </a:prstGeom>
          <a:noFill/>
          <a:ln w="9525">
            <a:noFill/>
            <a:miter lim="800000"/>
            <a:headEnd/>
            <a:tailEnd/>
          </a:ln>
        </p:spPr>
      </p:pic>
      <p:pic>
        <p:nvPicPr>
          <p:cNvPr id="24581" name="Picture 9" descr="TP_tmp.png"/>
          <p:cNvPicPr>
            <a:picLocks noChangeAspect="1"/>
          </p:cNvPicPr>
          <p:nvPr>
            <p:custDataLst>
              <p:tags r:id="rId2"/>
            </p:custDataLst>
          </p:nvPr>
        </p:nvPicPr>
        <p:blipFill>
          <a:blip r:embed="rId8" cstate="print"/>
          <a:srcRect/>
          <a:stretch>
            <a:fillRect/>
          </a:stretch>
        </p:blipFill>
        <p:spPr bwMode="auto">
          <a:xfrm>
            <a:off x="1167607" y="3307080"/>
            <a:ext cx="7189787" cy="304800"/>
          </a:xfrm>
          <a:prstGeom prst="rect">
            <a:avLst/>
          </a:prstGeom>
          <a:noFill/>
          <a:ln w="9525">
            <a:noFill/>
            <a:miter lim="800000"/>
            <a:headEnd/>
            <a:tailEnd/>
          </a:ln>
        </p:spPr>
      </p:pic>
      <p:pic>
        <p:nvPicPr>
          <p:cNvPr id="24582" name="Picture 10" descr="TP_tmp.png"/>
          <p:cNvPicPr>
            <a:picLocks noChangeAspect="1"/>
          </p:cNvPicPr>
          <p:nvPr>
            <p:custDataLst>
              <p:tags r:id="rId3"/>
            </p:custDataLst>
          </p:nvPr>
        </p:nvPicPr>
        <p:blipFill>
          <a:blip r:embed="rId9" cstate="print"/>
          <a:srcRect/>
          <a:stretch>
            <a:fillRect/>
          </a:stretch>
        </p:blipFill>
        <p:spPr bwMode="auto">
          <a:xfrm>
            <a:off x="1167607" y="4373880"/>
            <a:ext cx="3497262" cy="304800"/>
          </a:xfrm>
          <a:prstGeom prst="rect">
            <a:avLst/>
          </a:prstGeom>
          <a:noFill/>
          <a:ln w="9525">
            <a:noFill/>
            <a:miter lim="800000"/>
            <a:headEnd/>
            <a:tailEnd/>
          </a:ln>
        </p:spPr>
      </p:pic>
      <p:sp>
        <p:nvSpPr>
          <p:cNvPr id="8" name="TextBox 7"/>
          <p:cNvSpPr txBox="1"/>
          <p:nvPr/>
        </p:nvSpPr>
        <p:spPr>
          <a:xfrm>
            <a:off x="9067800" y="4292768"/>
            <a:ext cx="2743200" cy="1015663"/>
          </a:xfrm>
          <a:prstGeom prst="rect">
            <a:avLst/>
          </a:prstGeom>
          <a:noFill/>
        </p:spPr>
        <p:txBody>
          <a:bodyPr wrap="square" rtlCol="0">
            <a:spAutoFit/>
          </a:bodyPr>
          <a:lstStyle/>
          <a:p>
            <a:pPr algn="ctr"/>
            <a:r>
              <a:rPr lang="en-US" sz="2000" dirty="0">
                <a:latin typeface="Calibri" pitchFamily="34" charset="0"/>
              </a:rPr>
              <a:t>Andrey Markov</a:t>
            </a:r>
          </a:p>
          <a:p>
            <a:pPr algn="ctr"/>
            <a:r>
              <a:rPr lang="en-US" sz="2000" dirty="0">
                <a:latin typeface="Calibri" pitchFamily="34" charset="0"/>
              </a:rPr>
              <a:t>(1856-1922)</a:t>
            </a:r>
          </a:p>
          <a:p>
            <a:pPr algn="ctr"/>
            <a:r>
              <a:rPr lang="en-US" sz="2000" dirty="0"/>
              <a:t>Russian mathematician</a:t>
            </a:r>
          </a:p>
        </p:txBody>
      </p:sp>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xmlns="" id="{23C15B98-7322-4724-A621-F25D0BCC75B2}"/>
                  </a:ext>
                </a:extLst>
              </p14:cNvPr>
              <p14:cNvContentPartPr/>
              <p14:nvPr/>
            </p14:nvContentPartPr>
            <p14:xfrm>
              <a:off x="455760" y="1771560"/>
              <a:ext cx="2238120" cy="93960"/>
            </p14:xfrm>
          </p:contentPart>
        </mc:Choice>
        <mc:Fallback xmlns="">
          <p:pic>
            <p:nvPicPr>
              <p:cNvPr id="2" name="Ink 1">
                <a:extLst>
                  <a:ext uri="{FF2B5EF4-FFF2-40B4-BE49-F238E27FC236}">
                    <a16:creationId xmlns:a16="http://schemas.microsoft.com/office/drawing/2014/main" id="{23C15B98-7322-4724-A621-F25D0BCC75B2}"/>
                  </a:ext>
                </a:extLst>
              </p:cNvPr>
              <p:cNvPicPr/>
              <p:nvPr/>
            </p:nvPicPr>
            <p:blipFill>
              <a:blip r:embed="rId11"/>
              <a:stretch>
                <a:fillRect/>
              </a:stretch>
            </p:blipFill>
            <p:spPr>
              <a:xfrm>
                <a:off x="446400" y="1762200"/>
                <a:ext cx="2256840" cy="112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fade">
                                      <p:cBhvr>
                                        <p:cTn id="7" dur="500"/>
                                        <p:tgtEl>
                                          <p:spTgt spid="2457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500"/>
                                        <p:tgtEl>
                                          <p:spTgt spid="24581"/>
                                        </p:tgtEl>
                                      </p:cBhvr>
                                    </p:animEffect>
                                  </p:childTnLst>
                                </p:cTn>
                              </p:par>
                              <p:par>
                                <p:cTn id="14" presetID="10" presetClass="entr" presetSubtype="0" fill="hold" nodeType="with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fade">
                                      <p:cBhvr>
                                        <p:cTn id="16" dur="500"/>
                                        <p:tgtEl>
                                          <p:spTgt spid="245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578">
                                            <p:txEl>
                                              <p:pRg st="8" end="8"/>
                                            </p:txEl>
                                          </p:spTgt>
                                        </p:tgtEl>
                                        <p:attrNameLst>
                                          <p:attrName>style.visibility</p:attrName>
                                        </p:attrNameLst>
                                      </p:cBhvr>
                                      <p:to>
                                        <p:strVal val="visible"/>
                                      </p:to>
                                    </p:set>
                                    <p:animEffect transition="in" filter="fade">
                                      <p:cBhvr>
                                        <p:cTn id="21" dur="500"/>
                                        <p:tgtEl>
                                          <p:spTgt spid="245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dirty="0">
                <a:ea typeface="ＭＳ Ｐゴシック" pitchFamily="34" charset="-128"/>
              </a:rPr>
              <a:t>Policies</a:t>
            </a:r>
          </a:p>
        </p:txBody>
      </p:sp>
      <p:pic>
        <p:nvPicPr>
          <p:cNvPr id="26627" name="Picture 4"/>
          <p:cNvPicPr>
            <a:picLocks noChangeAspect="1" noChangeArrowheads="1"/>
          </p:cNvPicPr>
          <p:nvPr/>
        </p:nvPicPr>
        <p:blipFill>
          <a:blip r:embed="rId3" cstate="print"/>
          <a:srcRect/>
          <a:stretch>
            <a:fillRect/>
          </a:stretch>
        </p:blipFill>
        <p:spPr bwMode="auto">
          <a:xfrm>
            <a:off x="7315200" y="1524000"/>
            <a:ext cx="4013200" cy="305752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53200" y="1295742"/>
            <a:ext cx="5410200" cy="3162994"/>
          </a:xfrm>
          <a:prstGeom prst="rect">
            <a:avLst/>
          </a:prstGeom>
          <a:noFill/>
        </p:spPr>
      </p:pic>
      <p:sp>
        <p:nvSpPr>
          <p:cNvPr id="26626" name="Rectangle 3"/>
          <p:cNvSpPr>
            <a:spLocks noGrp="1" noChangeArrowheads="1"/>
          </p:cNvSpPr>
          <p:nvPr>
            <p:ph idx="1"/>
          </p:nvPr>
        </p:nvSpPr>
        <p:spPr>
          <a:xfrm>
            <a:off x="304800" y="1447800"/>
            <a:ext cx="6400800" cy="5166360"/>
          </a:xfrm>
        </p:spPr>
        <p:txBody>
          <a:bodyPr/>
          <a:lstStyle/>
          <a:p>
            <a:r>
              <a:rPr lang="en-US" sz="2400" dirty="0">
                <a:ea typeface="ＭＳ Ｐゴシック" pitchFamily="34" charset="-128"/>
              </a:rPr>
              <a:t>In deterministic single-agent search problems, we wanted an optimal </a:t>
            </a:r>
            <a:r>
              <a:rPr lang="en-US" sz="2400" dirty="0">
                <a:solidFill>
                  <a:srgbClr val="CC0000"/>
                </a:solidFill>
                <a:ea typeface="ＭＳ Ｐゴシック" pitchFamily="34" charset="-128"/>
              </a:rPr>
              <a:t>plan</a:t>
            </a:r>
            <a:r>
              <a:rPr lang="en-US" sz="2400" dirty="0">
                <a:ea typeface="ＭＳ Ｐゴシック" pitchFamily="34" charset="-128"/>
              </a:rPr>
              <a:t>, or sequence of actions, from start to a goal</a:t>
            </a:r>
          </a:p>
          <a:p>
            <a:endParaRPr lang="en-US" sz="2400" dirty="0">
              <a:ea typeface="ＭＳ Ｐゴシック" pitchFamily="34" charset="-128"/>
            </a:endParaRPr>
          </a:p>
          <a:p>
            <a:r>
              <a:rPr lang="en-US" sz="2400" dirty="0">
                <a:ea typeface="ＭＳ Ｐゴシック" pitchFamily="34" charset="-128"/>
              </a:rPr>
              <a:t>For MDPs, </a:t>
            </a:r>
            <a:r>
              <a:rPr lang="en-US" sz="2400" dirty="0">
                <a:ea typeface="ＭＳ Ｐゴシック" pitchFamily="34" charset="-128"/>
                <a:sym typeface="Symbol" pitchFamily="18" charset="2"/>
              </a:rPr>
              <a:t>we focus on </a:t>
            </a:r>
            <a:r>
              <a:rPr lang="en-US" sz="2400" dirty="0">
                <a:solidFill>
                  <a:srgbClr val="C00000"/>
                </a:solidFill>
                <a:ea typeface="ＭＳ Ｐゴシック" pitchFamily="34" charset="-128"/>
                <a:sym typeface="Symbol" pitchFamily="18" charset="2"/>
              </a:rPr>
              <a:t>policies</a:t>
            </a:r>
          </a:p>
          <a:p>
            <a:pPr lvl="1"/>
            <a:r>
              <a:rPr lang="en-US" dirty="0">
                <a:ea typeface="ＭＳ Ｐゴシック" pitchFamily="34" charset="-128"/>
              </a:rPr>
              <a:t>Policy = map of states to actions</a:t>
            </a:r>
          </a:p>
          <a:p>
            <a:pPr lvl="1"/>
            <a:r>
              <a:rPr lang="en-US" dirty="0">
                <a:ea typeface="ＭＳ Ｐゴシック" pitchFamily="34" charset="-128"/>
                <a:sym typeface="Symbol" pitchFamily="18" charset="2"/>
              </a:rPr>
              <a:t>(s) gives an action for state s</a:t>
            </a:r>
          </a:p>
          <a:p>
            <a:endParaRPr lang="en-US" sz="2400" dirty="0">
              <a:ea typeface="ＭＳ Ｐゴシック" pitchFamily="34" charset="-128"/>
            </a:endParaRPr>
          </a:p>
          <a:p>
            <a:r>
              <a:rPr lang="en-US" sz="2400" dirty="0">
                <a:ea typeface="ＭＳ Ｐゴシック" pitchFamily="34" charset="-128"/>
              </a:rPr>
              <a:t>We want an optimal </a:t>
            </a:r>
            <a:r>
              <a:rPr lang="en-US" sz="2400" dirty="0">
                <a:solidFill>
                  <a:srgbClr val="CC0000"/>
                </a:solidFill>
                <a:ea typeface="ＭＳ Ｐゴシック" pitchFamily="34" charset="-128"/>
              </a:rPr>
              <a:t>policy </a:t>
            </a:r>
            <a:r>
              <a:rPr lang="en-US" sz="2400" dirty="0">
                <a:solidFill>
                  <a:srgbClr val="CC0000"/>
                </a:solidFill>
                <a:ea typeface="ＭＳ Ｐゴシック" pitchFamily="34" charset="-128"/>
                <a:sym typeface="Symbol" pitchFamily="18" charset="2"/>
              </a:rPr>
              <a:t>*: S → A</a:t>
            </a:r>
          </a:p>
          <a:p>
            <a:pPr lvl="1"/>
            <a:r>
              <a:rPr lang="en-US" dirty="0">
                <a:ea typeface="ＭＳ Ｐゴシック" pitchFamily="34" charset="-128"/>
                <a:sym typeface="Symbol" pitchFamily="18" charset="2"/>
              </a:rPr>
              <a:t>An optimal policy is one that maximizes        expected utility if followed</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xmlns="" id="{688BEF12-1549-47EA-BEF3-1A1191700E50}"/>
                  </a:ext>
                </a:extLst>
              </p14:cNvPr>
              <p14:cNvContentPartPr/>
              <p14:nvPr/>
            </p14:nvContentPartPr>
            <p14:xfrm>
              <a:off x="610920" y="4206600"/>
              <a:ext cx="3450960" cy="784800"/>
            </p14:xfrm>
          </p:contentPart>
        </mc:Choice>
        <mc:Fallback xmlns="">
          <p:pic>
            <p:nvPicPr>
              <p:cNvPr id="2" name="Ink 1">
                <a:extLst>
                  <a:ext uri="{FF2B5EF4-FFF2-40B4-BE49-F238E27FC236}">
                    <a16:creationId xmlns:a16="http://schemas.microsoft.com/office/drawing/2014/main" id="{688BEF12-1549-47EA-BEF3-1A1191700E50}"/>
                  </a:ext>
                </a:extLst>
              </p:cNvPr>
              <p:cNvPicPr/>
              <p:nvPr/>
            </p:nvPicPr>
            <p:blipFill>
              <a:blip r:embed="rId6"/>
              <a:stretch>
                <a:fillRect/>
              </a:stretch>
            </p:blipFill>
            <p:spPr>
              <a:xfrm>
                <a:off x="601560" y="4197240"/>
                <a:ext cx="3469680" cy="803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xEl>
                                              <p:pRg st="6" end="6"/>
                                            </p:txEl>
                                          </p:spTgt>
                                        </p:tgtEl>
                                        <p:attrNameLst>
                                          <p:attrName>style.visibility</p:attrName>
                                        </p:attrNameLst>
                                      </p:cBhvr>
                                      <p:to>
                                        <p:strVal val="visible"/>
                                      </p:to>
                                    </p:set>
                                    <p:animEffect transition="in" filter="fade">
                                      <p:cBhvr>
                                        <p:cTn id="7" dur="500"/>
                                        <p:tgtEl>
                                          <p:spTgt spid="26626">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6">
                                            <p:txEl>
                                              <p:pRg st="7" end="7"/>
                                            </p:txEl>
                                          </p:spTgt>
                                        </p:tgtEl>
                                        <p:attrNameLst>
                                          <p:attrName>style.visibility</p:attrName>
                                        </p:attrNameLst>
                                      </p:cBhvr>
                                      <p:to>
                                        <p:strVal val="visible"/>
                                      </p:to>
                                    </p:set>
                                    <p:animEffect transition="in" filter="fade">
                                      <p:cBhvr>
                                        <p:cTn id="10" dur="500"/>
                                        <p:tgtEl>
                                          <p:spTgt spid="266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Policies</a:t>
            </a:r>
            <a:endParaRPr lang="en-US" dirty="0"/>
          </a:p>
        </p:txBody>
      </p:sp>
      <p:sp>
        <p:nvSpPr>
          <p:cNvPr id="3" name="Content Placeholder 2"/>
          <p:cNvSpPr>
            <a:spLocks noGrp="1"/>
          </p:cNvSpPr>
          <p:nvPr>
            <p:ph idx="1"/>
          </p:nvPr>
        </p:nvSpPr>
        <p:spPr/>
        <p:txBody>
          <a:bodyPr/>
          <a:lstStyle/>
          <a:p>
            <a:r>
              <a:rPr lang="en-US" dirty="0"/>
              <a:t>Recall: </a:t>
            </a:r>
            <a:r>
              <a:rPr lang="en-US" dirty="0">
                <a:ea typeface="ＭＳ Ｐゴシック" pitchFamily="34" charset="-128"/>
              </a:rPr>
              <a:t>An MDP is defined </a:t>
            </a:r>
            <a:r>
              <a:rPr lang="en-US" dirty="0">
                <a:solidFill>
                  <a:srgbClr val="CC0000"/>
                </a:solidFill>
                <a:ea typeface="ＭＳ Ｐゴシック" pitchFamily="34" charset="-128"/>
              </a:rPr>
              <a:t>S,A,T,R</a:t>
            </a:r>
            <a:endParaRPr lang="en-US" dirty="0">
              <a:ea typeface="ＭＳ Ｐゴシック" pitchFamily="34" charset="-128"/>
            </a:endParaRPr>
          </a:p>
          <a:p>
            <a:endParaRPr lang="en-US" dirty="0"/>
          </a:p>
          <a:p>
            <a:r>
              <a:rPr lang="en-US" dirty="0"/>
              <a:t>Keep S,A,T fixed, optimal policy may vary given different R</a:t>
            </a:r>
          </a:p>
        </p:txBody>
      </p:sp>
      <p:pic>
        <p:nvPicPr>
          <p:cNvPr id="4" name="Picture 4"/>
          <p:cNvPicPr>
            <a:picLocks noChangeAspect="1" noChangeArrowheads="1"/>
          </p:cNvPicPr>
          <p:nvPr/>
        </p:nvPicPr>
        <p:blipFill>
          <a:blip r:embed="rId2" cstate="print"/>
          <a:srcRect/>
          <a:stretch>
            <a:fillRect/>
          </a:stretch>
        </p:blipFill>
        <p:spPr bwMode="auto">
          <a:xfrm>
            <a:off x="7254206" y="3105606"/>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6606" y="3107305"/>
            <a:ext cx="4439265" cy="3197001"/>
          </a:xfrm>
          <a:prstGeom prst="rect">
            <a:avLst/>
          </a:prstGeom>
          <a:noFill/>
        </p:spPr>
      </p:pic>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474271" y="5630555"/>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331272" y="5620206"/>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40871" y="4629606"/>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7" cstate="print"/>
          <a:srcRect/>
          <a:stretch>
            <a:fillRect/>
          </a:stretch>
        </p:blipFill>
        <p:spPr bwMode="auto">
          <a:xfrm>
            <a:off x="9734893" y="5315406"/>
            <a:ext cx="815578" cy="762000"/>
          </a:xfrm>
          <a:prstGeom prst="rect">
            <a:avLst/>
          </a:prstGeom>
          <a:noFill/>
        </p:spPr>
      </p:pic>
      <p:sp>
        <p:nvSpPr>
          <p:cNvPr id="10" name="TextBox 9"/>
          <p:cNvSpPr txBox="1"/>
          <p:nvPr/>
        </p:nvSpPr>
        <p:spPr>
          <a:xfrm>
            <a:off x="476410" y="3270952"/>
            <a:ext cx="6531907" cy="830997"/>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’)=-1000 for all states other than pit and target?</a:t>
            </a:r>
          </a:p>
        </p:txBody>
      </p:sp>
      <p:sp>
        <p:nvSpPr>
          <p:cNvPr id="11" name="TextBox 10"/>
          <p:cNvSpPr txBox="1"/>
          <p:nvPr/>
        </p:nvSpPr>
        <p:spPr>
          <a:xfrm>
            <a:off x="476410" y="4484409"/>
            <a:ext cx="6531907" cy="1200329"/>
          </a:xfrm>
          <a:prstGeom prst="rect">
            <a:avLst/>
          </a:prstGeom>
          <a:noFill/>
        </p:spPr>
        <p:txBody>
          <a:bodyPr wrap="square" rtlCol="0">
            <a:spAutoFit/>
          </a:bodyPr>
          <a:lstStyle/>
          <a:p>
            <a:r>
              <a:rPr lang="en-US" sz="2400" dirty="0">
                <a:solidFill>
                  <a:srgbClr val="C00000"/>
                </a:solidFill>
              </a:rPr>
              <a:t>What is the optimal policy if R(</a:t>
            </a:r>
            <a:r>
              <a:rPr lang="en-US" sz="2400" dirty="0" err="1">
                <a:solidFill>
                  <a:srgbClr val="C00000"/>
                </a:solidFill>
              </a:rPr>
              <a:t>s,a,s</a:t>
            </a:r>
            <a:r>
              <a:rPr lang="en-US" sz="2400" dirty="0">
                <a:solidFill>
                  <a:srgbClr val="C00000"/>
                </a:solidFill>
              </a:rPr>
              <a:t>’)=0 for all states other than pit and target, and reward=1000 and -1000 at pit and target respectively?</a:t>
            </a:r>
          </a:p>
        </p:txBody>
      </p:sp>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xmlns="" id="{4BE48619-11B7-480D-AFD7-F680A88FEF74}"/>
                  </a:ext>
                </a:extLst>
              </p14:cNvPr>
              <p14:cNvContentPartPr/>
              <p14:nvPr/>
            </p14:nvContentPartPr>
            <p14:xfrm>
              <a:off x="4020840" y="2699640"/>
              <a:ext cx="7440120" cy="3492000"/>
            </p14:xfrm>
          </p:contentPart>
        </mc:Choice>
        <mc:Fallback xmlns="">
          <p:pic>
            <p:nvPicPr>
              <p:cNvPr id="12" name="Ink 11">
                <a:extLst>
                  <a:ext uri="{FF2B5EF4-FFF2-40B4-BE49-F238E27FC236}">
                    <a16:creationId xmlns:a16="http://schemas.microsoft.com/office/drawing/2014/main" id="{4BE48619-11B7-480D-AFD7-F680A88FEF74}"/>
                  </a:ext>
                </a:extLst>
              </p:cNvPr>
              <p:cNvPicPr/>
              <p:nvPr/>
            </p:nvPicPr>
            <p:blipFill>
              <a:blip r:embed="rId9"/>
              <a:stretch>
                <a:fillRect/>
              </a:stretch>
            </p:blipFill>
            <p:spPr>
              <a:xfrm>
                <a:off x="4011480" y="2690280"/>
                <a:ext cx="7458840" cy="3510720"/>
              </a:xfrm>
              <a:prstGeom prst="rect">
                <a:avLst/>
              </a:prstGeom>
            </p:spPr>
          </p:pic>
        </mc:Fallback>
      </mc:AlternateContent>
    </p:spTree>
    <p:extLst>
      <p:ext uri="{BB962C8B-B14F-4D97-AF65-F5344CB8AC3E}">
        <p14:creationId xmlns:p14="http://schemas.microsoft.com/office/powerpoint/2010/main" val="371428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xmlns="" id="{B1CA649C-5789-453B-9D11-6ECC3A6F9A41}"/>
              </a:ext>
            </a:extLst>
          </p:cNvPr>
          <p:cNvSpPr>
            <a:spLocks noGrp="1" noChangeArrowheads="1"/>
          </p:cNvSpPr>
          <p:nvPr>
            <p:ph idx="1"/>
          </p:nvPr>
        </p:nvSpPr>
        <p:spPr>
          <a:xfrm>
            <a:off x="531867" y="1246449"/>
            <a:ext cx="7787540" cy="4525963"/>
          </a:xfrm>
        </p:spPr>
        <p:txBody>
          <a:bodyPr/>
          <a:lstStyle/>
          <a:p>
            <a:r>
              <a:rPr lang="en-US" dirty="0">
                <a:ea typeface="ＭＳ Ｐゴシック" pitchFamily="34" charset="-128"/>
              </a:rPr>
              <a:t>Which sequence of optimal policies matches </a:t>
            </a:r>
          </a:p>
          <a:p>
            <a:r>
              <a:rPr lang="en-US" dirty="0">
                <a:ea typeface="ＭＳ Ｐゴシック" pitchFamily="34" charset="-128"/>
              </a:rPr>
              <a:t>the following sequence of living rewards:</a:t>
            </a:r>
          </a:p>
          <a:p>
            <a:r>
              <a:rPr lang="en-US" dirty="0">
                <a:ea typeface="ＭＳ Ｐゴシック" pitchFamily="34" charset="-128"/>
                <a:sym typeface="Symbol" pitchFamily="18" charset="2"/>
              </a:rPr>
              <a:t>{-0.01, -0.03, -0.04, -2.0} </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2</a:t>
            </a:r>
          </a:p>
        </p:txBody>
      </p:sp>
      <p:pic>
        <p:nvPicPr>
          <p:cNvPr id="1723396" name="Picture 4"/>
          <p:cNvPicPr>
            <a:picLocks noChangeAspect="1" noChangeArrowheads="1"/>
          </p:cNvPicPr>
          <p:nvPr/>
        </p:nvPicPr>
        <p:blipFill>
          <a:blip r:embed="rId3" cstate="print"/>
          <a:srcRect r="1050"/>
          <a:stretch>
            <a:fillRect/>
          </a:stretch>
        </p:blipFill>
        <p:spPr bwMode="auto">
          <a:xfrm>
            <a:off x="5973936"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9440512"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5976096"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9440512"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933360"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5431962"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5506495"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933360"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mc:AlternateContent xmlns:mc="http://schemas.openxmlformats.org/markup-compatibility/2006" xmlns:p14="http://schemas.microsoft.com/office/powerpoint/2010/main">
        <mc:Choice Requires="p14">
          <p:contentPart p14:bwMode="auto" r:id="rId7">
            <p14:nvContentPartPr>
              <p14:cNvPr id="2" name="Ink 1">
                <a:extLst>
                  <a:ext uri="{FF2B5EF4-FFF2-40B4-BE49-F238E27FC236}">
                    <a16:creationId xmlns:a16="http://schemas.microsoft.com/office/drawing/2014/main" xmlns="" id="{4F44EC21-8D88-4365-B9BB-9DDA84F33013}"/>
                  </a:ext>
                </a:extLst>
              </p14:cNvPr>
              <p14:cNvContentPartPr/>
              <p14:nvPr/>
            </p14:nvContentPartPr>
            <p14:xfrm>
              <a:off x="57240" y="2149920"/>
              <a:ext cx="11567520" cy="4389480"/>
            </p14:xfrm>
          </p:contentPart>
        </mc:Choice>
        <mc:Fallback xmlns="">
          <p:pic>
            <p:nvPicPr>
              <p:cNvPr id="2" name="Ink 1">
                <a:extLst>
                  <a:ext uri="{FF2B5EF4-FFF2-40B4-BE49-F238E27FC236}">
                    <a16:creationId xmlns:a16="http://schemas.microsoft.com/office/drawing/2014/main" id="{4F44EC21-8D88-4365-B9BB-9DDA84F33013}"/>
                  </a:ext>
                </a:extLst>
              </p:cNvPr>
              <p:cNvPicPr/>
              <p:nvPr/>
            </p:nvPicPr>
            <p:blipFill>
              <a:blip r:embed="rId8"/>
              <a:stretch>
                <a:fillRect/>
              </a:stretch>
            </p:blipFill>
            <p:spPr>
              <a:xfrm>
                <a:off x="47880" y="2140560"/>
                <a:ext cx="11586240" cy="4408200"/>
              </a:xfrm>
              <a:prstGeom prst="rect">
                <a:avLst/>
              </a:prstGeom>
            </p:spPr>
          </p:pic>
        </mc:Fallback>
      </mc:AlternateContent>
    </p:spTree>
    <p:extLst>
      <p:ext uri="{BB962C8B-B14F-4D97-AF65-F5344CB8AC3E}">
        <p14:creationId xmlns:p14="http://schemas.microsoft.com/office/powerpoint/2010/main" val="35180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xmlns="" id="{B1CA649C-5789-453B-9D11-6ECC3A6F9A41}"/>
              </a:ext>
            </a:extLst>
          </p:cNvPr>
          <p:cNvSpPr>
            <a:spLocks noGrp="1" noChangeArrowheads="1"/>
          </p:cNvSpPr>
          <p:nvPr>
            <p:ph idx="1"/>
          </p:nvPr>
        </p:nvSpPr>
        <p:spPr>
          <a:xfrm>
            <a:off x="531867" y="1246449"/>
            <a:ext cx="7787540" cy="4525963"/>
          </a:xfrm>
        </p:spPr>
        <p:txBody>
          <a:bodyPr/>
          <a:lstStyle/>
          <a:p>
            <a:r>
              <a:rPr lang="en-US" dirty="0">
                <a:ea typeface="ＭＳ Ｐゴシック" pitchFamily="34" charset="-128"/>
              </a:rPr>
              <a:t>Which sequence of optimal policies matches </a:t>
            </a:r>
          </a:p>
          <a:p>
            <a:r>
              <a:rPr lang="en-US" dirty="0">
                <a:ea typeface="ＭＳ Ｐゴシック" pitchFamily="34" charset="-128"/>
              </a:rPr>
              <a:t>the following sequence of living rewards:</a:t>
            </a:r>
          </a:p>
          <a:p>
            <a:r>
              <a:rPr lang="en-US" dirty="0">
                <a:ea typeface="ＭＳ Ｐゴシック" pitchFamily="34" charset="-128"/>
                <a:sym typeface="Symbol" pitchFamily="18" charset="2"/>
              </a:rPr>
              <a:t>{-0.01, -0.03, -0.04, -2.0} </a:t>
            </a:r>
          </a:p>
          <a:p>
            <a:endParaRPr lang="en-US" dirty="0">
              <a:ea typeface="ＭＳ Ｐゴシック" pitchFamily="34" charset="-128"/>
              <a:sym typeface="Symbol" pitchFamily="18" charset="2"/>
            </a:endParaRPr>
          </a:p>
          <a:p>
            <a:pPr marL="571500" lvl="1" indent="-571500">
              <a:buFont typeface="+mj-lt"/>
              <a:buAutoNum type="romanUcPeriod"/>
            </a:pPr>
            <a:r>
              <a:rPr lang="en-US" sz="2800" dirty="0">
                <a:ea typeface="ＭＳ Ｐゴシック" pitchFamily="34" charset="-128"/>
                <a:sym typeface="Symbol" pitchFamily="18" charset="2"/>
              </a:rPr>
              <a:t>{B, A, C, D}</a:t>
            </a:r>
          </a:p>
          <a:p>
            <a:pPr marL="571500" lvl="1" indent="-571500">
              <a:buFont typeface="+mj-lt"/>
              <a:buAutoNum type="romanUcPeriod"/>
            </a:pPr>
            <a:r>
              <a:rPr lang="en-US" sz="2800" dirty="0">
                <a:ea typeface="ＭＳ Ｐゴシック" pitchFamily="34" charset="-128"/>
                <a:sym typeface="Symbol" pitchFamily="18" charset="2"/>
              </a:rPr>
              <a:t>{B, C, A, D}</a:t>
            </a:r>
          </a:p>
          <a:p>
            <a:pPr marL="571500" lvl="1" indent="-571500">
              <a:buFont typeface="+mj-lt"/>
              <a:buAutoNum type="romanUcPeriod"/>
            </a:pPr>
            <a:r>
              <a:rPr lang="en-US" sz="2800" dirty="0">
                <a:ea typeface="ＭＳ Ｐゴシック" pitchFamily="34" charset="-128"/>
                <a:sym typeface="Symbol" pitchFamily="18" charset="2"/>
              </a:rPr>
              <a:t>{C, B, A, D}</a:t>
            </a:r>
          </a:p>
          <a:p>
            <a:pPr marL="571500" lvl="1" indent="-571500">
              <a:buFont typeface="+mj-lt"/>
              <a:buAutoNum type="romanUcPeriod"/>
            </a:pPr>
            <a:r>
              <a:rPr lang="en-US" sz="2800" dirty="0">
                <a:ea typeface="ＭＳ Ｐゴシック" pitchFamily="34" charset="-128"/>
                <a:sym typeface="Symbol" pitchFamily="18" charset="2"/>
              </a:rPr>
              <a:t>{D, A, C, B}</a:t>
            </a:r>
          </a:p>
          <a:p>
            <a:pPr marL="0" lvl="1" indent="0">
              <a:buNone/>
            </a:pPr>
            <a:endParaRPr lang="en-US" sz="2800" dirty="0">
              <a:ea typeface="ＭＳ Ｐゴシック" pitchFamily="34" charset="-128"/>
              <a:sym typeface="Symbol" pitchFamily="18" charset="2"/>
            </a:endParaRPr>
          </a:p>
        </p:txBody>
      </p:sp>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2</a:t>
            </a:r>
          </a:p>
        </p:txBody>
      </p:sp>
      <p:pic>
        <p:nvPicPr>
          <p:cNvPr id="1723396" name="Picture 4"/>
          <p:cNvPicPr>
            <a:picLocks noChangeAspect="1" noChangeArrowheads="1"/>
          </p:cNvPicPr>
          <p:nvPr/>
        </p:nvPicPr>
        <p:blipFill>
          <a:blip r:embed="rId3" cstate="print"/>
          <a:srcRect r="1050"/>
          <a:stretch>
            <a:fillRect/>
          </a:stretch>
        </p:blipFill>
        <p:spPr bwMode="auto">
          <a:xfrm>
            <a:off x="5973936" y="4721153"/>
            <a:ext cx="2345471" cy="1780796"/>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9440512" y="2542338"/>
            <a:ext cx="2370358" cy="1788872"/>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5976096" y="2561004"/>
            <a:ext cx="2343311" cy="1772721"/>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9440512" y="4728328"/>
            <a:ext cx="2334296" cy="1780797"/>
          </a:xfrm>
          <a:prstGeom prst="rect">
            <a:avLst/>
          </a:prstGeom>
          <a:noFill/>
          <a:ln w="9525">
            <a:noFill/>
            <a:miter lim="800000"/>
            <a:headEnd/>
            <a:tailEnd/>
          </a:ln>
        </p:spPr>
      </p:pic>
      <p:sp>
        <p:nvSpPr>
          <p:cNvPr id="1723400" name="Text Box 8"/>
          <p:cNvSpPr txBox="1">
            <a:spLocks noChangeArrowheads="1"/>
          </p:cNvSpPr>
          <p:nvPr/>
        </p:nvSpPr>
        <p:spPr bwMode="auto">
          <a:xfrm>
            <a:off x="8933360" y="4716635"/>
            <a:ext cx="1295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D)</a:t>
            </a:r>
          </a:p>
        </p:txBody>
      </p:sp>
      <p:sp>
        <p:nvSpPr>
          <p:cNvPr id="1723401" name="Text Box 9"/>
          <p:cNvSpPr txBox="1">
            <a:spLocks noChangeArrowheads="1"/>
          </p:cNvSpPr>
          <p:nvPr/>
        </p:nvSpPr>
        <p:spPr bwMode="auto">
          <a:xfrm>
            <a:off x="5431962" y="2508648"/>
            <a:ext cx="1347788"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A)</a:t>
            </a:r>
          </a:p>
        </p:txBody>
      </p:sp>
      <p:sp>
        <p:nvSpPr>
          <p:cNvPr id="1723402" name="Text Box 10"/>
          <p:cNvSpPr txBox="1">
            <a:spLocks noChangeArrowheads="1"/>
          </p:cNvSpPr>
          <p:nvPr/>
        </p:nvSpPr>
        <p:spPr bwMode="auto">
          <a:xfrm>
            <a:off x="5506495" y="4716635"/>
            <a:ext cx="16764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C)</a:t>
            </a:r>
          </a:p>
        </p:txBody>
      </p:sp>
      <p:sp>
        <p:nvSpPr>
          <p:cNvPr id="28682" name="Text Box 11"/>
          <p:cNvSpPr txBox="1">
            <a:spLocks noChangeArrowheads="1"/>
          </p:cNvSpPr>
          <p:nvPr/>
        </p:nvSpPr>
        <p:spPr bwMode="auto">
          <a:xfrm>
            <a:off x="8933360" y="2478672"/>
            <a:ext cx="1447800" cy="523220"/>
          </a:xfrm>
          <a:prstGeom prst="rect">
            <a:avLst/>
          </a:prstGeom>
          <a:noFill/>
          <a:ln w="9525">
            <a:noFill/>
            <a:miter lim="800000"/>
            <a:headEnd/>
            <a:tailEnd/>
          </a:ln>
        </p:spPr>
        <p:txBody>
          <a:bodyPr>
            <a:spAutoFit/>
          </a:bodyPr>
          <a:lstStyle/>
          <a:p>
            <a:pPr>
              <a:spcBef>
                <a:spcPct val="50000"/>
              </a:spcBef>
            </a:pPr>
            <a:r>
              <a:rPr lang="en-US" sz="2800" dirty="0">
                <a:solidFill>
                  <a:srgbClr val="0000FF"/>
                </a:solidFill>
                <a:latin typeface="Calibri"/>
                <a:cs typeface="Calibri"/>
              </a:rPr>
              <a:t>B)</a:t>
            </a:r>
          </a:p>
        </p:txBody>
      </p:sp>
      <p:sp>
        <p:nvSpPr>
          <p:cNvPr id="2" name="Rounded Rectangle 1"/>
          <p:cNvSpPr/>
          <p:nvPr/>
        </p:nvSpPr>
        <p:spPr>
          <a:xfrm>
            <a:off x="531867" y="3703704"/>
            <a:ext cx="2395750" cy="40725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solidFill>
                  <a:srgbClr val="C00000"/>
                </a:solidFill>
                <a:ea typeface="ＭＳ Ｐゴシック" pitchFamily="34" charset="-128"/>
                <a:sym typeface="Symbol" pitchFamily="18" charset="2"/>
              </a:rPr>
              <a:t>Piazza Poll 2</a:t>
            </a:r>
            <a:endParaRPr lang="en-US" dirty="0">
              <a:ea typeface="ＭＳ Ｐゴシック" pitchFamily="34" charset="-128"/>
              <a:sym typeface="Symbol" pitchFamily="18" charset="2"/>
            </a:endParaRPr>
          </a:p>
        </p:txBody>
      </p:sp>
      <p:pic>
        <p:nvPicPr>
          <p:cNvPr id="1723396" name="Picture 4"/>
          <p:cNvPicPr>
            <a:picLocks noChangeAspect="1" noChangeArrowheads="1"/>
          </p:cNvPicPr>
          <p:nvPr/>
        </p:nvPicPr>
        <p:blipFill>
          <a:blip r:embed="rId3" cstate="print"/>
          <a:srcRect r="1050"/>
          <a:stretch>
            <a:fillRect/>
          </a:stretch>
        </p:blipFill>
        <p:spPr bwMode="auto">
          <a:xfrm>
            <a:off x="7239000" y="1360487"/>
            <a:ext cx="2766237" cy="2100262"/>
          </a:xfrm>
          <a:prstGeom prst="rect">
            <a:avLst/>
          </a:prstGeom>
          <a:noFill/>
          <a:ln w="9525">
            <a:noFill/>
            <a:miter lim="800000"/>
            <a:headEnd/>
            <a:tailEnd/>
          </a:ln>
        </p:spPr>
      </p:pic>
      <p:pic>
        <p:nvPicPr>
          <p:cNvPr id="28676" name="Picture 5"/>
          <p:cNvPicPr>
            <a:picLocks noChangeAspect="1" noChangeArrowheads="1"/>
          </p:cNvPicPr>
          <p:nvPr/>
        </p:nvPicPr>
        <p:blipFill>
          <a:blip r:embed="rId4" cstate="print"/>
          <a:srcRect/>
          <a:stretch>
            <a:fillRect/>
          </a:stretch>
        </p:blipFill>
        <p:spPr bwMode="auto">
          <a:xfrm>
            <a:off x="2209800" y="1360487"/>
            <a:ext cx="2795588" cy="2109787"/>
          </a:xfrm>
          <a:prstGeom prst="rect">
            <a:avLst/>
          </a:prstGeom>
          <a:noFill/>
          <a:ln w="9525">
            <a:noFill/>
            <a:miter lim="800000"/>
            <a:headEnd/>
            <a:tailEnd/>
          </a:ln>
        </p:spPr>
      </p:pic>
      <p:pic>
        <p:nvPicPr>
          <p:cNvPr id="1723398" name="Picture 6"/>
          <p:cNvPicPr>
            <a:picLocks noChangeAspect="1" noChangeArrowheads="1"/>
          </p:cNvPicPr>
          <p:nvPr/>
        </p:nvPicPr>
        <p:blipFill>
          <a:blip r:embed="rId5" cstate="print"/>
          <a:srcRect r="1141"/>
          <a:stretch>
            <a:fillRect/>
          </a:stretch>
        </p:blipFill>
        <p:spPr bwMode="auto">
          <a:xfrm>
            <a:off x="2233613" y="4165599"/>
            <a:ext cx="2763689" cy="2090738"/>
          </a:xfrm>
          <a:prstGeom prst="rect">
            <a:avLst/>
          </a:prstGeom>
          <a:noFill/>
          <a:ln w="9525">
            <a:noFill/>
            <a:miter lim="800000"/>
            <a:headEnd/>
            <a:tailEnd/>
          </a:ln>
        </p:spPr>
      </p:pic>
      <p:pic>
        <p:nvPicPr>
          <p:cNvPr id="1723399" name="Picture 7"/>
          <p:cNvPicPr>
            <a:picLocks noChangeAspect="1" noChangeArrowheads="1"/>
          </p:cNvPicPr>
          <p:nvPr/>
        </p:nvPicPr>
        <p:blipFill>
          <a:blip r:embed="rId6" cstate="print"/>
          <a:srcRect r="1521"/>
          <a:stretch>
            <a:fillRect/>
          </a:stretch>
        </p:blipFill>
        <p:spPr bwMode="auto">
          <a:xfrm>
            <a:off x="7262813" y="4165599"/>
            <a:ext cx="2753057" cy="2100263"/>
          </a:xfrm>
          <a:prstGeom prst="rect">
            <a:avLst/>
          </a:prstGeom>
          <a:noFill/>
          <a:ln w="9525">
            <a:noFill/>
            <a:miter lim="800000"/>
            <a:headEnd/>
            <a:tailEnd/>
          </a:ln>
        </p:spPr>
      </p:pic>
      <p:sp>
        <p:nvSpPr>
          <p:cNvPr id="1723400" name="Text Box 8"/>
          <p:cNvSpPr txBox="1">
            <a:spLocks noChangeArrowheads="1"/>
          </p:cNvSpPr>
          <p:nvPr/>
        </p:nvSpPr>
        <p:spPr bwMode="auto">
          <a:xfrm>
            <a:off x="7941685" y="6248400"/>
            <a:ext cx="1796089"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-2.0</a:t>
            </a:r>
          </a:p>
        </p:txBody>
      </p:sp>
      <p:sp>
        <p:nvSpPr>
          <p:cNvPr id="1723401" name="Text Box 9"/>
          <p:cNvSpPr txBox="1">
            <a:spLocks noChangeArrowheads="1"/>
          </p:cNvSpPr>
          <p:nvPr/>
        </p:nvSpPr>
        <p:spPr bwMode="auto">
          <a:xfrm>
            <a:off x="2964873" y="6234112"/>
            <a:ext cx="1868726"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-0.4</a:t>
            </a:r>
          </a:p>
        </p:txBody>
      </p:sp>
      <p:sp>
        <p:nvSpPr>
          <p:cNvPr id="1723402" name="Text Box 10"/>
          <p:cNvSpPr txBox="1">
            <a:spLocks noChangeArrowheads="1"/>
          </p:cNvSpPr>
          <p:nvPr/>
        </p:nvSpPr>
        <p:spPr bwMode="auto">
          <a:xfrm>
            <a:off x="7894060" y="3429000"/>
            <a:ext cx="2324351" cy="461665"/>
          </a:xfrm>
          <a:prstGeom prst="rect">
            <a:avLst/>
          </a:prstGeom>
          <a:noFill/>
          <a:ln w="9525">
            <a:noFill/>
            <a:miter lim="800000"/>
            <a:headEnd/>
            <a:tailEnd/>
          </a:ln>
        </p:spPr>
        <p:txBody>
          <a:bodyPr wrap="square">
            <a:spAutoFit/>
          </a:bodyPr>
          <a:lstStyle/>
          <a:p>
            <a:pPr>
              <a:spcBef>
                <a:spcPct val="50000"/>
              </a:spcBef>
            </a:pPr>
            <a:r>
              <a:rPr lang="en-US" sz="2400">
                <a:latin typeface="Calibri"/>
                <a:cs typeface="Calibri"/>
              </a:rPr>
              <a:t>R(s) = -0.03</a:t>
            </a:r>
          </a:p>
        </p:txBody>
      </p:sp>
      <p:sp>
        <p:nvSpPr>
          <p:cNvPr id="28682" name="Text Box 11"/>
          <p:cNvSpPr txBox="1">
            <a:spLocks noChangeArrowheads="1"/>
          </p:cNvSpPr>
          <p:nvPr/>
        </p:nvSpPr>
        <p:spPr bwMode="auto">
          <a:xfrm>
            <a:off x="2914867" y="3492067"/>
            <a:ext cx="2007394" cy="461665"/>
          </a:xfrm>
          <a:prstGeom prst="rect">
            <a:avLst/>
          </a:prstGeom>
          <a:noFill/>
          <a:ln w="9525">
            <a:noFill/>
            <a:miter lim="800000"/>
            <a:headEnd/>
            <a:tailEnd/>
          </a:ln>
        </p:spPr>
        <p:txBody>
          <a:bodyPr wrap="square">
            <a:spAutoFit/>
          </a:bodyPr>
          <a:lstStyle/>
          <a:p>
            <a:pPr>
              <a:spcBef>
                <a:spcPct val="50000"/>
              </a:spcBef>
            </a:pPr>
            <a:r>
              <a:rPr lang="en-US" sz="2400" dirty="0">
                <a:latin typeface="Calibri"/>
                <a:cs typeface="Calibri"/>
              </a:rPr>
              <a:t>R(s) = -0.01</a:t>
            </a:r>
          </a:p>
        </p:txBody>
      </p:sp>
      <p:sp>
        <p:nvSpPr>
          <p:cNvPr id="2" name="Rectangle 1"/>
          <p:cNvSpPr/>
          <p:nvPr/>
        </p:nvSpPr>
        <p:spPr>
          <a:xfrm>
            <a:off x="5078689" y="884008"/>
            <a:ext cx="2184124" cy="461665"/>
          </a:xfrm>
          <a:prstGeom prst="rect">
            <a:avLst/>
          </a:prstGeom>
        </p:spPr>
        <p:txBody>
          <a:bodyPr wrap="none">
            <a:spAutoFit/>
          </a:bodyPr>
          <a:lstStyle/>
          <a:p>
            <a:r>
              <a:rPr lang="en-US" sz="2400" dirty="0">
                <a:ea typeface="ＭＳ Ｐゴシック" pitchFamily="34" charset="-128"/>
                <a:sym typeface="Symbol" pitchFamily="18" charset="2"/>
              </a:rPr>
              <a:t>Optimal Policies</a:t>
            </a:r>
            <a:endParaRPr lang="en-US" sz="2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3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2340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233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34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233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3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400" grpId="0"/>
      <p:bldP spid="1723401" grpId="0"/>
      <p:bldP spid="17234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Racing</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681" y="1353401"/>
            <a:ext cx="9418638" cy="504739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Example: Racing</a:t>
            </a:r>
          </a:p>
        </p:txBody>
      </p:sp>
      <p:sp>
        <p:nvSpPr>
          <p:cNvPr id="3" name="Content Placeholder 2"/>
          <p:cNvSpPr>
            <a:spLocks noGrp="1"/>
          </p:cNvSpPr>
          <p:nvPr>
            <p:ph idx="1"/>
          </p:nvPr>
        </p:nvSpPr>
        <p:spPr>
          <a:xfrm>
            <a:off x="254000" y="1082156"/>
            <a:ext cx="11379200" cy="4729164"/>
          </a:xfrm>
        </p:spPr>
        <p:txBody>
          <a:bodyPr/>
          <a:lstStyle/>
          <a:p>
            <a:pPr>
              <a:buClrTx/>
            </a:pPr>
            <a:r>
              <a:rPr lang="en-US" sz="2400" dirty="0">
                <a:solidFill>
                  <a:schemeClr val="tx1"/>
                </a:solidFill>
                <a:latin typeface="Calibri"/>
                <a:cs typeface="Calibri"/>
              </a:rPr>
              <a:t>A robot car wants to travel far, quickly</a:t>
            </a:r>
          </a:p>
          <a:p>
            <a:pPr>
              <a:buClrTx/>
            </a:pPr>
            <a:r>
              <a:rPr lang="en-US" sz="2400" dirty="0">
                <a:solidFill>
                  <a:schemeClr val="tx1"/>
                </a:solidFill>
                <a:latin typeface="Calibri"/>
                <a:cs typeface="Calibri"/>
              </a:rPr>
              <a:t>Three states: </a:t>
            </a:r>
            <a:r>
              <a:rPr lang="en-US" sz="2400" dirty="0">
                <a:solidFill>
                  <a:srgbClr val="00B0F0"/>
                </a:solidFill>
                <a:latin typeface="Calibri"/>
                <a:cs typeface="Calibri"/>
              </a:rPr>
              <a:t>Cool</a:t>
            </a:r>
            <a:r>
              <a:rPr lang="en-US" sz="2400" dirty="0">
                <a:solidFill>
                  <a:schemeClr val="tx1"/>
                </a:solidFill>
                <a:latin typeface="Calibri"/>
                <a:cs typeface="Calibri"/>
              </a:rPr>
              <a:t>, </a:t>
            </a:r>
            <a:r>
              <a:rPr lang="en-US" sz="2400" dirty="0">
                <a:solidFill>
                  <a:srgbClr val="7F2727"/>
                </a:solidFill>
                <a:latin typeface="Calibri"/>
                <a:cs typeface="Calibri"/>
              </a:rPr>
              <a:t>Warm</a:t>
            </a:r>
            <a:r>
              <a:rPr lang="en-US" sz="2400" dirty="0">
                <a:solidFill>
                  <a:schemeClr val="tx1"/>
                </a:solidFill>
                <a:latin typeface="Calibri"/>
                <a:cs typeface="Calibri"/>
              </a:rPr>
              <a:t>, Overheated</a:t>
            </a:r>
          </a:p>
          <a:p>
            <a:pPr>
              <a:buClrTx/>
            </a:pPr>
            <a:r>
              <a:rPr lang="en-US" sz="2400" dirty="0">
                <a:solidFill>
                  <a:schemeClr val="tx1"/>
                </a:solidFill>
                <a:latin typeface="Calibri"/>
                <a:cs typeface="Calibri"/>
              </a:rPr>
              <a:t>Two actions: </a:t>
            </a:r>
            <a:r>
              <a:rPr lang="en-US" sz="2400" i="1" dirty="0">
                <a:latin typeface="Calibri"/>
                <a:cs typeface="Calibri"/>
              </a:rPr>
              <a:t>Slow</a:t>
            </a:r>
            <a:r>
              <a:rPr lang="en-US" sz="2400" dirty="0">
                <a:solidFill>
                  <a:schemeClr val="tx1"/>
                </a:solidFill>
                <a:latin typeface="Calibri"/>
                <a:cs typeface="Calibri"/>
              </a:rPr>
              <a:t>, </a:t>
            </a:r>
            <a:r>
              <a:rPr lang="en-US" sz="2400" i="1" dirty="0">
                <a:solidFill>
                  <a:srgbClr val="C00000"/>
                </a:solidFill>
                <a:latin typeface="Calibri"/>
                <a:cs typeface="Calibri"/>
              </a:rPr>
              <a:t>Fast</a:t>
            </a:r>
            <a:endParaRPr lang="en-US" sz="2400" i="1" dirty="0">
              <a:solidFill>
                <a:srgbClr val="0000FF"/>
              </a:solidFill>
              <a:latin typeface="Calibri"/>
              <a:cs typeface="Calibri"/>
            </a:endParaRPr>
          </a:p>
          <a:p>
            <a:pPr>
              <a:buClrTx/>
            </a:pPr>
            <a:r>
              <a:rPr lang="en-US" sz="2400" dirty="0">
                <a:solidFill>
                  <a:schemeClr val="tx1"/>
                </a:solidFill>
                <a:latin typeface="Calibri"/>
                <a:cs typeface="Calibri"/>
              </a:rPr>
              <a:t>Going faster gets double reward</a:t>
            </a:r>
          </a:p>
        </p:txBody>
      </p:sp>
      <p:grpSp>
        <p:nvGrpSpPr>
          <p:cNvPr id="4" name="Group 3"/>
          <p:cNvGrpSpPr/>
          <p:nvPr/>
        </p:nvGrpSpPr>
        <p:grpSpPr>
          <a:xfrm>
            <a:off x="830516" y="2577993"/>
            <a:ext cx="11044696" cy="3962400"/>
            <a:chOff x="838200" y="2286000"/>
            <a:chExt cx="11044696" cy="396240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518" y="3950732"/>
              <a:ext cx="2433764" cy="1600200"/>
            </a:xfrm>
            <a:prstGeom prst="rect">
              <a:avLst/>
            </a:prstGeom>
            <a:noFill/>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46913" y="2731532"/>
              <a:ext cx="2660373" cy="1676400"/>
            </a:xfrm>
            <a:prstGeom prst="rect">
              <a:avLst/>
            </a:prstGeom>
            <a:noFill/>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00704" y="3798332"/>
              <a:ext cx="2582192" cy="1828800"/>
            </a:xfrm>
            <a:prstGeom prst="rect">
              <a:avLst/>
            </a:prstGeom>
            <a:noFill/>
          </p:spPr>
        </p:pic>
        <p:sp>
          <p:nvSpPr>
            <p:cNvPr id="8" name="TextBox 7"/>
            <p:cNvSpPr txBox="1"/>
            <p:nvPr/>
          </p:nvSpPr>
          <p:spPr>
            <a:xfrm>
              <a:off x="2057400" y="5341442"/>
              <a:ext cx="2286000" cy="400110"/>
            </a:xfrm>
            <a:prstGeom prst="rect">
              <a:avLst/>
            </a:prstGeom>
            <a:noFill/>
          </p:spPr>
          <p:txBody>
            <a:bodyPr wrap="square" rtlCol="0">
              <a:spAutoFit/>
            </a:bodyPr>
            <a:lstStyle/>
            <a:p>
              <a:pPr algn="ctr"/>
              <a:r>
                <a:rPr lang="en-US" sz="2000" dirty="0">
                  <a:solidFill>
                    <a:srgbClr val="00B0F0"/>
                  </a:solidFill>
                  <a:latin typeface="Calibri"/>
                  <a:cs typeface="Calibri"/>
                </a:rPr>
                <a:t>Cool</a:t>
              </a:r>
            </a:p>
          </p:txBody>
        </p:sp>
        <p:sp>
          <p:nvSpPr>
            <p:cNvPr id="9" name="TextBox 8"/>
            <p:cNvSpPr txBox="1"/>
            <p:nvPr/>
          </p:nvSpPr>
          <p:spPr>
            <a:xfrm>
              <a:off x="5943600" y="4160222"/>
              <a:ext cx="2286000" cy="400110"/>
            </a:xfrm>
            <a:prstGeom prst="rect">
              <a:avLst/>
            </a:prstGeom>
            <a:noFill/>
          </p:spPr>
          <p:txBody>
            <a:bodyPr wrap="square" rtlCol="0">
              <a:spAutoFit/>
            </a:bodyPr>
            <a:lstStyle/>
            <a:p>
              <a:pPr algn="ctr"/>
              <a:r>
                <a:rPr lang="en-US" sz="2000" dirty="0">
                  <a:solidFill>
                    <a:srgbClr val="7F2727"/>
                  </a:solidFill>
                  <a:latin typeface="Calibri"/>
                  <a:cs typeface="Calibri"/>
                </a:rPr>
                <a:t>Warm</a:t>
              </a:r>
            </a:p>
          </p:txBody>
        </p:sp>
        <p:sp>
          <p:nvSpPr>
            <p:cNvPr id="10" name="TextBox 9"/>
            <p:cNvSpPr txBox="1"/>
            <p:nvPr/>
          </p:nvSpPr>
          <p:spPr>
            <a:xfrm>
              <a:off x="9296400" y="5455622"/>
              <a:ext cx="2286000" cy="400110"/>
            </a:xfrm>
            <a:prstGeom prst="rect">
              <a:avLst/>
            </a:prstGeom>
            <a:noFill/>
          </p:spPr>
          <p:txBody>
            <a:bodyPr wrap="square" rtlCol="0">
              <a:spAutoFit/>
            </a:bodyPr>
            <a:lstStyle/>
            <a:p>
              <a:pPr algn="ctr"/>
              <a:r>
                <a:rPr lang="en-US" sz="2000" dirty="0">
                  <a:latin typeface="Calibri"/>
                  <a:cs typeface="Calibri"/>
                </a:rPr>
                <a:t>Overheated</a:t>
              </a:r>
            </a:p>
          </p:txBody>
        </p:sp>
        <p:cxnSp>
          <p:nvCxnSpPr>
            <p:cNvPr id="13" name="Curved Connector 12"/>
            <p:cNvCxnSpPr>
              <a:stCxn id="14338" idx="3"/>
              <a:endCxn id="8" idx="2"/>
            </p:cNvCxnSpPr>
            <p:nvPr/>
          </p:nvCxnSpPr>
          <p:spPr>
            <a:xfrm flipH="1">
              <a:off x="3200400" y="4750832"/>
              <a:ext cx="1219200" cy="990720"/>
            </a:xfrm>
            <a:prstGeom prst="curvedConnector4">
              <a:avLst>
                <a:gd name="adj1" fmla="val -18750"/>
                <a:gd name="adj2" fmla="val 15357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2"/>
            <p:cNvCxnSpPr>
              <a:stCxn id="14338" idx="3"/>
              <a:endCxn id="9" idx="2"/>
            </p:cNvCxnSpPr>
            <p:nvPr/>
          </p:nvCxnSpPr>
          <p:spPr>
            <a:xfrm flipV="1">
              <a:off x="4419600" y="4560332"/>
              <a:ext cx="2667000" cy="190500"/>
            </a:xfrm>
            <a:prstGeom prst="curvedConnector2">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24400" y="47889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19" name="Curved Connector 12"/>
            <p:cNvCxnSpPr>
              <a:stCxn id="6" idx="0"/>
            </p:cNvCxnSpPr>
            <p:nvPr/>
          </p:nvCxnSpPr>
          <p:spPr>
            <a:xfrm rot="16200000" flipH="1">
              <a:off x="8096250" y="1912382"/>
              <a:ext cx="1447800" cy="3086100"/>
            </a:xfrm>
            <a:prstGeom prst="curvedConnector4">
              <a:avLst>
                <a:gd name="adj1" fmla="val -15789"/>
                <a:gd name="adj2" fmla="val 105099"/>
              </a:avLst>
            </a:prstGeom>
            <a:ln w="762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0" y="2731532"/>
              <a:ext cx="914400" cy="381000"/>
            </a:xfrm>
            <a:prstGeom prst="rect">
              <a:avLst/>
            </a:prstGeom>
            <a:noFill/>
          </p:spPr>
          <p:txBody>
            <a:bodyPr wrap="square" rtlCol="0">
              <a:spAutoFit/>
            </a:bodyPr>
            <a:lstStyle/>
            <a:p>
              <a:r>
                <a:rPr lang="en-US" i="1" dirty="0">
                  <a:solidFill>
                    <a:srgbClr val="C00000"/>
                  </a:solidFill>
                  <a:latin typeface="Calibri"/>
                  <a:cs typeface="Calibri"/>
                </a:rPr>
                <a:t>Fast</a:t>
              </a:r>
            </a:p>
          </p:txBody>
        </p:sp>
        <p:cxnSp>
          <p:nvCxnSpPr>
            <p:cNvPr id="23" name="Curved Connector 12"/>
            <p:cNvCxnSpPr>
              <a:stCxn id="14338" idx="1"/>
            </p:cNvCxnSpPr>
            <p:nvPr/>
          </p:nvCxnSpPr>
          <p:spPr>
            <a:xfrm rot="10800000" flipH="1" flipV="1">
              <a:off x="1981200" y="4750832"/>
              <a:ext cx="152400" cy="190500"/>
            </a:xfrm>
            <a:prstGeom prst="curvedConnector4">
              <a:avLst>
                <a:gd name="adj1" fmla="val -635217"/>
                <a:gd name="adj2" fmla="val 482610"/>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urved Connector 12"/>
            <p:cNvCxnSpPr>
              <a:stCxn id="6" idx="1"/>
              <a:endCxn id="14338" idx="0"/>
            </p:cNvCxnSpPr>
            <p:nvPr/>
          </p:nvCxnSpPr>
          <p:spPr>
            <a:xfrm rot="10800000" flipV="1">
              <a:off x="3200400" y="3569732"/>
              <a:ext cx="2743200" cy="381000"/>
            </a:xfrm>
            <a:prstGeom prst="curvedConnector2">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0600" y="43317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sp>
          <p:nvSpPr>
            <p:cNvPr id="39" name="TextBox 38"/>
            <p:cNvSpPr txBox="1"/>
            <p:nvPr/>
          </p:nvSpPr>
          <p:spPr>
            <a:xfrm>
              <a:off x="4495800" y="3112532"/>
              <a:ext cx="914400" cy="381000"/>
            </a:xfrm>
            <a:prstGeom prst="rect">
              <a:avLst/>
            </a:prstGeom>
            <a:noFill/>
          </p:spPr>
          <p:txBody>
            <a:bodyPr wrap="square" rtlCol="0">
              <a:spAutoFit/>
            </a:bodyPr>
            <a:lstStyle/>
            <a:p>
              <a:r>
                <a:rPr lang="en-US" i="1" dirty="0">
                  <a:solidFill>
                    <a:schemeClr val="accent6"/>
                  </a:solidFill>
                  <a:latin typeface="Calibri"/>
                  <a:cs typeface="Calibri"/>
                </a:rPr>
                <a:t>Slow</a:t>
              </a:r>
            </a:p>
          </p:txBody>
        </p:sp>
        <p:cxnSp>
          <p:nvCxnSpPr>
            <p:cNvPr id="60" name="Curved Connector 12"/>
            <p:cNvCxnSpPr/>
            <p:nvPr/>
          </p:nvCxnSpPr>
          <p:spPr>
            <a:xfrm rot="-5400000" flipH="1" flipV="1">
              <a:off x="5962650" y="3398282"/>
              <a:ext cx="152400" cy="190500"/>
            </a:xfrm>
            <a:prstGeom prst="curvedConnector4">
              <a:avLst>
                <a:gd name="adj1" fmla="val -635217"/>
                <a:gd name="adj2" fmla="val 4826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0" y="3645932"/>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4" name="TextBox 63"/>
            <p:cNvSpPr txBox="1"/>
            <p:nvPr/>
          </p:nvSpPr>
          <p:spPr>
            <a:xfrm>
              <a:off x="4800600" y="2286000"/>
              <a:ext cx="609600" cy="369332"/>
            </a:xfrm>
            <a:prstGeom prst="rect">
              <a:avLst/>
            </a:prstGeom>
            <a:noFill/>
          </p:spPr>
          <p:txBody>
            <a:bodyPr wrap="square" rtlCol="0">
              <a:spAutoFit/>
            </a:bodyPr>
            <a:lstStyle/>
            <a:p>
              <a:r>
                <a:rPr lang="en-US" dirty="0">
                  <a:solidFill>
                    <a:schemeClr val="accent6"/>
                  </a:solidFill>
                  <a:latin typeface="Calibri"/>
                  <a:cs typeface="Calibri"/>
                </a:rPr>
                <a:t>0.5 </a:t>
              </a:r>
            </a:p>
          </p:txBody>
        </p:sp>
        <p:sp>
          <p:nvSpPr>
            <p:cNvPr id="65" name="TextBox 64"/>
            <p:cNvSpPr txBox="1"/>
            <p:nvPr/>
          </p:nvSpPr>
          <p:spPr>
            <a:xfrm>
              <a:off x="4724400" y="5334000"/>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6" name="TextBox 65"/>
            <p:cNvSpPr txBox="1"/>
            <p:nvPr/>
          </p:nvSpPr>
          <p:spPr>
            <a:xfrm>
              <a:off x="5867400" y="4788932"/>
              <a:ext cx="609600" cy="369332"/>
            </a:xfrm>
            <a:prstGeom prst="rect">
              <a:avLst/>
            </a:prstGeom>
            <a:noFill/>
          </p:spPr>
          <p:txBody>
            <a:bodyPr wrap="square" rtlCol="0">
              <a:spAutoFit/>
            </a:bodyPr>
            <a:lstStyle/>
            <a:p>
              <a:r>
                <a:rPr lang="en-US" dirty="0">
                  <a:solidFill>
                    <a:srgbClr val="C00000"/>
                  </a:solidFill>
                  <a:latin typeface="Calibri"/>
                  <a:cs typeface="Calibri"/>
                </a:rPr>
                <a:t>0.5 </a:t>
              </a:r>
            </a:p>
          </p:txBody>
        </p:sp>
        <p:sp>
          <p:nvSpPr>
            <p:cNvPr id="67" name="TextBox 66"/>
            <p:cNvSpPr txBox="1"/>
            <p:nvPr/>
          </p:nvSpPr>
          <p:spPr>
            <a:xfrm>
              <a:off x="838200" y="5627132"/>
              <a:ext cx="609600" cy="369332"/>
            </a:xfrm>
            <a:prstGeom prst="rect">
              <a:avLst/>
            </a:prstGeom>
            <a:noFill/>
          </p:spPr>
          <p:txBody>
            <a:bodyPr wrap="square" rtlCol="0">
              <a:spAutoFit/>
            </a:bodyPr>
            <a:lstStyle/>
            <a:p>
              <a:r>
                <a:rPr lang="en-US" dirty="0">
                  <a:solidFill>
                    <a:schemeClr val="accent6"/>
                  </a:solidFill>
                  <a:latin typeface="Calibri"/>
                  <a:cs typeface="Calibri"/>
                </a:rPr>
                <a:t>1.0 </a:t>
              </a:r>
            </a:p>
          </p:txBody>
        </p:sp>
        <p:sp>
          <p:nvSpPr>
            <p:cNvPr id="68" name="TextBox 67"/>
            <p:cNvSpPr txBox="1"/>
            <p:nvPr/>
          </p:nvSpPr>
          <p:spPr>
            <a:xfrm>
              <a:off x="10210800" y="2579132"/>
              <a:ext cx="609600" cy="369332"/>
            </a:xfrm>
            <a:prstGeom prst="rect">
              <a:avLst/>
            </a:prstGeom>
            <a:noFill/>
          </p:spPr>
          <p:txBody>
            <a:bodyPr wrap="square" rtlCol="0">
              <a:spAutoFit/>
            </a:bodyPr>
            <a:lstStyle/>
            <a:p>
              <a:r>
                <a:rPr lang="en-US" dirty="0">
                  <a:solidFill>
                    <a:srgbClr val="C00000"/>
                  </a:solidFill>
                  <a:latin typeface="Calibri"/>
                  <a:cs typeface="Calibri"/>
                </a:rPr>
                <a:t>1.0 </a:t>
              </a:r>
            </a:p>
          </p:txBody>
        </p:sp>
        <p:sp>
          <p:nvSpPr>
            <p:cNvPr id="69" name="TextBox 68"/>
            <p:cNvSpPr txBox="1"/>
            <p:nvPr/>
          </p:nvSpPr>
          <p:spPr>
            <a:xfrm>
              <a:off x="1905000" y="54864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0" name="TextBox 69"/>
            <p:cNvSpPr txBox="1"/>
            <p:nvPr/>
          </p:nvSpPr>
          <p:spPr>
            <a:xfrm>
              <a:off x="3581400" y="3288268"/>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1" name="TextBox 70"/>
            <p:cNvSpPr txBox="1"/>
            <p:nvPr/>
          </p:nvSpPr>
          <p:spPr>
            <a:xfrm>
              <a:off x="5943600" y="2286000"/>
              <a:ext cx="609600" cy="369332"/>
            </a:xfrm>
            <a:prstGeom prst="rect">
              <a:avLst/>
            </a:prstGeom>
            <a:noFill/>
          </p:spPr>
          <p:txBody>
            <a:bodyPr wrap="square" rtlCol="0">
              <a:spAutoFit/>
            </a:bodyPr>
            <a:lstStyle/>
            <a:p>
              <a:r>
                <a:rPr lang="en-US" dirty="0">
                  <a:solidFill>
                    <a:srgbClr val="00B050"/>
                  </a:solidFill>
                  <a:latin typeface="Calibri"/>
                  <a:cs typeface="Calibri"/>
                </a:rPr>
                <a:t>+1 </a:t>
              </a:r>
            </a:p>
          </p:txBody>
        </p:sp>
        <p:sp>
          <p:nvSpPr>
            <p:cNvPr id="72" name="TextBox 71"/>
            <p:cNvSpPr txBox="1"/>
            <p:nvPr/>
          </p:nvSpPr>
          <p:spPr>
            <a:xfrm>
              <a:off x="4648200" y="5879068"/>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3" name="TextBox 72"/>
            <p:cNvSpPr txBox="1"/>
            <p:nvPr/>
          </p:nvSpPr>
          <p:spPr>
            <a:xfrm>
              <a:off x="6477000" y="4788415"/>
              <a:ext cx="609600" cy="369332"/>
            </a:xfrm>
            <a:prstGeom prst="rect">
              <a:avLst/>
            </a:prstGeom>
            <a:noFill/>
          </p:spPr>
          <p:txBody>
            <a:bodyPr wrap="square" rtlCol="0">
              <a:spAutoFit/>
            </a:bodyPr>
            <a:lstStyle/>
            <a:p>
              <a:r>
                <a:rPr lang="en-US" dirty="0">
                  <a:solidFill>
                    <a:srgbClr val="00B050"/>
                  </a:solidFill>
                  <a:latin typeface="Calibri"/>
                  <a:cs typeface="Calibri"/>
                </a:rPr>
                <a:t>+2 </a:t>
              </a:r>
            </a:p>
          </p:txBody>
        </p:sp>
        <p:sp>
          <p:nvSpPr>
            <p:cNvPr id="74" name="TextBox 73"/>
            <p:cNvSpPr txBox="1"/>
            <p:nvPr/>
          </p:nvSpPr>
          <p:spPr>
            <a:xfrm>
              <a:off x="10668000" y="3124200"/>
              <a:ext cx="609600" cy="369332"/>
            </a:xfrm>
            <a:prstGeom prst="rect">
              <a:avLst/>
            </a:prstGeom>
            <a:noFill/>
          </p:spPr>
          <p:txBody>
            <a:bodyPr wrap="square" rtlCol="0">
              <a:spAutoFit/>
            </a:bodyPr>
            <a:lstStyle/>
            <a:p>
              <a:r>
                <a:rPr lang="en-US" dirty="0">
                  <a:solidFill>
                    <a:srgbClr val="00B050"/>
                  </a:solidFill>
                  <a:latin typeface="Calibri"/>
                  <a:cs typeface="Calibri"/>
                </a:rPr>
                <a:t>-10</a:t>
              </a:r>
            </a:p>
          </p:txBody>
        </p:sp>
      </p:grpSp>
      <p:sp>
        <p:nvSpPr>
          <p:cNvPr id="34" name="TextBox 33">
            <a:extLst>
              <a:ext uri="{FF2B5EF4-FFF2-40B4-BE49-F238E27FC236}">
                <a16:creationId xmlns:a16="http://schemas.microsoft.com/office/drawing/2014/main" xmlns="" id="{6F66FE2D-9C9D-4FF9-B9B3-625CC43CB0AB}"/>
              </a:ext>
            </a:extLst>
          </p:cNvPr>
          <p:cNvSpPr txBox="1"/>
          <p:nvPr/>
        </p:nvSpPr>
        <p:spPr>
          <a:xfrm>
            <a:off x="828837" y="5986395"/>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1.0</a:t>
            </a:r>
          </a:p>
        </p:txBody>
      </p:sp>
      <p:sp>
        <p:nvSpPr>
          <p:cNvPr id="35" name="TextBox 34">
            <a:extLst>
              <a:ext uri="{FF2B5EF4-FFF2-40B4-BE49-F238E27FC236}">
                <a16:creationId xmlns:a16="http://schemas.microsoft.com/office/drawing/2014/main" xmlns="" id="{A4165CE0-329B-4EFA-AC00-E9A7BB3A5131}"/>
              </a:ext>
            </a:extLst>
          </p:cNvPr>
          <p:cNvSpPr txBox="1"/>
          <p:nvPr/>
        </p:nvSpPr>
        <p:spPr>
          <a:xfrm>
            <a:off x="932263" y="4266061"/>
            <a:ext cx="678295" cy="738664"/>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Slow (R=1)</a:t>
            </a:r>
          </a:p>
        </p:txBody>
      </p:sp>
      <p:sp>
        <p:nvSpPr>
          <p:cNvPr id="36" name="TextBox 35">
            <a:extLst>
              <a:ext uri="{FF2B5EF4-FFF2-40B4-BE49-F238E27FC236}">
                <a16:creationId xmlns:a16="http://schemas.microsoft.com/office/drawing/2014/main" xmlns="" id="{A5F416EA-357E-49AA-95B4-583AA624AFD2}"/>
              </a:ext>
            </a:extLst>
          </p:cNvPr>
          <p:cNvSpPr txBox="1"/>
          <p:nvPr/>
        </p:nvSpPr>
        <p:spPr>
          <a:xfrm>
            <a:off x="1939928" y="5868464"/>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1" name="TextBox 40">
            <a:extLst>
              <a:ext uri="{FF2B5EF4-FFF2-40B4-BE49-F238E27FC236}">
                <a16:creationId xmlns:a16="http://schemas.microsoft.com/office/drawing/2014/main" xmlns="" id="{BCED9D63-6A1F-4F50-9392-6F4E1D8AF332}"/>
              </a:ext>
            </a:extLst>
          </p:cNvPr>
          <p:cNvSpPr txBox="1"/>
          <p:nvPr/>
        </p:nvSpPr>
        <p:spPr>
          <a:xfrm>
            <a:off x="4792917" y="5157126"/>
            <a:ext cx="1050810" cy="1107996"/>
          </a:xfrm>
          <a:prstGeom prst="rect">
            <a:avLst/>
          </a:prstGeom>
          <a:solidFill>
            <a:schemeClr val="bg1"/>
          </a:solidFill>
        </p:spPr>
        <p:txBody>
          <a:bodyPr wrap="square" lIns="0" tIns="0" rIns="0" bIns="0" rtlCol="0">
            <a:spAutoFit/>
          </a:bodyPr>
          <a:lstStyle/>
          <a:p>
            <a:r>
              <a:rPr lang="en-US" sz="2400" dirty="0">
                <a:solidFill>
                  <a:srgbClr val="C00000"/>
                </a:solidFill>
                <a:latin typeface="Calibri"/>
                <a:cs typeface="Calibri"/>
              </a:rPr>
              <a:t>Fast</a:t>
            </a:r>
          </a:p>
          <a:p>
            <a:r>
              <a:rPr lang="en-US" sz="2400" dirty="0">
                <a:solidFill>
                  <a:srgbClr val="C00000"/>
                </a:solidFill>
                <a:latin typeface="Calibri"/>
                <a:cs typeface="Calibri"/>
              </a:rPr>
              <a:t>(R=2)</a:t>
            </a:r>
          </a:p>
          <a:p>
            <a:endParaRPr lang="en-US" sz="2400" dirty="0">
              <a:solidFill>
                <a:srgbClr val="C00000"/>
              </a:solidFill>
              <a:latin typeface="Calibri"/>
              <a:cs typeface="Calibri"/>
            </a:endParaRPr>
          </a:p>
        </p:txBody>
      </p:sp>
      <p:sp>
        <p:nvSpPr>
          <p:cNvPr id="42" name="TextBox 41">
            <a:extLst>
              <a:ext uri="{FF2B5EF4-FFF2-40B4-BE49-F238E27FC236}">
                <a16:creationId xmlns:a16="http://schemas.microsoft.com/office/drawing/2014/main" xmlns="" id="{45C88E54-3834-4026-8312-E176966D6146}"/>
              </a:ext>
            </a:extLst>
          </p:cNvPr>
          <p:cNvSpPr txBox="1"/>
          <p:nvPr/>
        </p:nvSpPr>
        <p:spPr>
          <a:xfrm>
            <a:off x="4591988" y="6238809"/>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43" name="TextBox 42">
            <a:extLst>
              <a:ext uri="{FF2B5EF4-FFF2-40B4-BE49-F238E27FC236}">
                <a16:creationId xmlns:a16="http://schemas.microsoft.com/office/drawing/2014/main" xmlns="" id="{72DE2A0B-68BE-4257-AC46-C974B4A812F9}"/>
              </a:ext>
            </a:extLst>
          </p:cNvPr>
          <p:cNvSpPr txBox="1"/>
          <p:nvPr/>
        </p:nvSpPr>
        <p:spPr>
          <a:xfrm>
            <a:off x="5838795" y="5134867"/>
            <a:ext cx="1048812" cy="369332"/>
          </a:xfrm>
          <a:prstGeom prst="rect">
            <a:avLst/>
          </a:prstGeom>
          <a:solidFill>
            <a:schemeClr val="bg1"/>
          </a:solidFill>
        </p:spPr>
        <p:txBody>
          <a:bodyPr wrap="square" lIns="0" tIns="0" rIns="0" bIns="0" rtlCol="0">
            <a:spAutoFit/>
          </a:bodyPr>
          <a:lstStyle/>
          <a:p>
            <a:pPr algn="ctr"/>
            <a:r>
              <a:rPr lang="en-US" sz="2400" dirty="0">
                <a:solidFill>
                  <a:srgbClr val="00B050"/>
                </a:solidFill>
                <a:latin typeface="Calibri"/>
                <a:cs typeface="Calibri"/>
              </a:rPr>
              <a:t>0.5</a:t>
            </a:r>
          </a:p>
        </p:txBody>
      </p:sp>
      <p:sp>
        <p:nvSpPr>
          <p:cNvPr id="44" name="TextBox 43">
            <a:extLst>
              <a:ext uri="{FF2B5EF4-FFF2-40B4-BE49-F238E27FC236}">
                <a16:creationId xmlns:a16="http://schemas.microsoft.com/office/drawing/2014/main" xmlns="" id="{072DA481-661C-42DA-AC97-21CE4FD9CA94}"/>
              </a:ext>
            </a:extLst>
          </p:cNvPr>
          <p:cNvSpPr txBox="1"/>
          <p:nvPr/>
        </p:nvSpPr>
        <p:spPr>
          <a:xfrm>
            <a:off x="6012635" y="2537779"/>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45" name="TextBox 44">
            <a:extLst>
              <a:ext uri="{FF2B5EF4-FFF2-40B4-BE49-F238E27FC236}">
                <a16:creationId xmlns:a16="http://schemas.microsoft.com/office/drawing/2014/main" xmlns="" id="{4F357492-5AC4-4200-A1D7-BC7C0E272534}"/>
              </a:ext>
            </a:extLst>
          </p:cNvPr>
          <p:cNvSpPr txBox="1"/>
          <p:nvPr/>
        </p:nvSpPr>
        <p:spPr>
          <a:xfrm>
            <a:off x="10258717" y="2433262"/>
            <a:ext cx="1046666" cy="738664"/>
          </a:xfrm>
          <a:prstGeom prst="rect">
            <a:avLst/>
          </a:prstGeom>
          <a:solidFill>
            <a:schemeClr val="bg1"/>
          </a:solidFill>
        </p:spPr>
        <p:txBody>
          <a:bodyPr wrap="square" lIns="0" tIns="0" rIns="0" bIns="0" rtlCol="0">
            <a:spAutoFit/>
          </a:bodyPr>
          <a:lstStyle/>
          <a:p>
            <a:r>
              <a:rPr lang="en-US" sz="2400" dirty="0">
                <a:solidFill>
                  <a:srgbClr val="C00000"/>
                </a:solidFill>
                <a:latin typeface="Calibri"/>
                <a:cs typeface="Calibri"/>
              </a:rPr>
              <a:t>Fast</a:t>
            </a:r>
          </a:p>
          <a:p>
            <a:r>
              <a:rPr lang="en-US" sz="2400" dirty="0">
                <a:solidFill>
                  <a:srgbClr val="C00000"/>
                </a:solidFill>
                <a:latin typeface="Calibri"/>
                <a:cs typeface="Calibri"/>
              </a:rPr>
              <a:t>(R=-10)</a:t>
            </a:r>
          </a:p>
        </p:txBody>
      </p:sp>
      <p:sp>
        <p:nvSpPr>
          <p:cNvPr id="46" name="TextBox 45">
            <a:extLst>
              <a:ext uri="{FF2B5EF4-FFF2-40B4-BE49-F238E27FC236}">
                <a16:creationId xmlns:a16="http://schemas.microsoft.com/office/drawing/2014/main" xmlns="" id="{E2339ACE-5643-4B8A-B7D6-EAC9B0EF469F}"/>
              </a:ext>
            </a:extLst>
          </p:cNvPr>
          <p:cNvSpPr txBox="1"/>
          <p:nvPr/>
        </p:nvSpPr>
        <p:spPr>
          <a:xfrm>
            <a:off x="9182863" y="3086651"/>
            <a:ext cx="52758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7" name="TextBox 46">
            <a:extLst>
              <a:ext uri="{FF2B5EF4-FFF2-40B4-BE49-F238E27FC236}">
                <a16:creationId xmlns:a16="http://schemas.microsoft.com/office/drawing/2014/main" xmlns="" id="{C7694066-777D-4C0E-836E-CA5FC4742161}"/>
              </a:ext>
            </a:extLst>
          </p:cNvPr>
          <p:cNvSpPr txBox="1"/>
          <p:nvPr/>
        </p:nvSpPr>
        <p:spPr>
          <a:xfrm>
            <a:off x="4853398" y="2557275"/>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48" name="TextBox 47">
            <a:extLst>
              <a:ext uri="{FF2B5EF4-FFF2-40B4-BE49-F238E27FC236}">
                <a16:creationId xmlns:a16="http://schemas.microsoft.com/office/drawing/2014/main" xmlns="" id="{7588D230-CB2D-4860-B25F-9F883ECBF48E}"/>
              </a:ext>
            </a:extLst>
          </p:cNvPr>
          <p:cNvSpPr txBox="1"/>
          <p:nvPr/>
        </p:nvSpPr>
        <p:spPr>
          <a:xfrm>
            <a:off x="4427429" y="2996023"/>
            <a:ext cx="678295" cy="738664"/>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Slow (R=1)</a:t>
            </a:r>
          </a:p>
        </p:txBody>
      </p:sp>
      <p:sp>
        <p:nvSpPr>
          <p:cNvPr id="49" name="TextBox 48">
            <a:extLst>
              <a:ext uri="{FF2B5EF4-FFF2-40B4-BE49-F238E27FC236}">
                <a16:creationId xmlns:a16="http://schemas.microsoft.com/office/drawing/2014/main" xmlns="" id="{35A10812-1A48-4523-B910-94FC9839D8A1}"/>
              </a:ext>
            </a:extLst>
          </p:cNvPr>
          <p:cNvSpPr txBox="1"/>
          <p:nvPr/>
        </p:nvSpPr>
        <p:spPr>
          <a:xfrm>
            <a:off x="10679358" y="3412194"/>
            <a:ext cx="590558"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p:sp>
        <p:nvSpPr>
          <p:cNvPr id="50" name="TextBox 49">
            <a:extLst>
              <a:ext uri="{FF2B5EF4-FFF2-40B4-BE49-F238E27FC236}">
                <a16:creationId xmlns:a16="http://schemas.microsoft.com/office/drawing/2014/main" xmlns="" id="{6D47A60D-9F66-4F04-9077-88E1A613A598}"/>
              </a:ext>
            </a:extLst>
          </p:cNvPr>
          <p:cNvSpPr txBox="1"/>
          <p:nvPr/>
        </p:nvSpPr>
        <p:spPr>
          <a:xfrm>
            <a:off x="9044800" y="2283063"/>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1.0</a:t>
            </a:r>
          </a:p>
        </p:txBody>
      </p:sp>
      <p:sp>
        <p:nvSpPr>
          <p:cNvPr id="51" name="TextBox 50">
            <a:extLst>
              <a:ext uri="{FF2B5EF4-FFF2-40B4-BE49-F238E27FC236}">
                <a16:creationId xmlns:a16="http://schemas.microsoft.com/office/drawing/2014/main" xmlns="" id="{FD606032-9BCD-4F06-A751-6D6B51C395E7}"/>
              </a:ext>
            </a:extLst>
          </p:cNvPr>
          <p:cNvSpPr txBox="1"/>
          <p:nvPr/>
        </p:nvSpPr>
        <p:spPr>
          <a:xfrm>
            <a:off x="3577760" y="3561268"/>
            <a:ext cx="401856" cy="369332"/>
          </a:xfrm>
          <a:prstGeom prst="rect">
            <a:avLst/>
          </a:prstGeom>
          <a:solidFill>
            <a:schemeClr val="bg1"/>
          </a:solidFill>
        </p:spPr>
        <p:txBody>
          <a:bodyPr wrap="square" lIns="0" tIns="0" rIns="0" bIns="0" rtlCol="0">
            <a:spAutoFit/>
          </a:bodyPr>
          <a:lstStyle/>
          <a:p>
            <a:r>
              <a:rPr lang="en-US" sz="2400" dirty="0">
                <a:solidFill>
                  <a:srgbClr val="00B050"/>
                </a:solidFill>
                <a:latin typeface="Calibri"/>
                <a:cs typeface="Calibri"/>
              </a:rPr>
              <a:t>0.5</a:t>
            </a:r>
          </a:p>
        </p:txBody>
      </p:sp>
      <p:sp>
        <p:nvSpPr>
          <p:cNvPr id="52" name="TextBox 51">
            <a:extLst>
              <a:ext uri="{FF2B5EF4-FFF2-40B4-BE49-F238E27FC236}">
                <a16:creationId xmlns:a16="http://schemas.microsoft.com/office/drawing/2014/main" xmlns="" id="{42DF8C95-91DF-4302-8380-ECDC022C071A}"/>
              </a:ext>
            </a:extLst>
          </p:cNvPr>
          <p:cNvSpPr txBox="1"/>
          <p:nvPr/>
        </p:nvSpPr>
        <p:spPr>
          <a:xfrm>
            <a:off x="4609080" y="3993527"/>
            <a:ext cx="336236" cy="369332"/>
          </a:xfrm>
          <a:prstGeom prst="rect">
            <a:avLst/>
          </a:prstGeom>
          <a:solidFill>
            <a:schemeClr val="bg1"/>
          </a:solidFill>
        </p:spPr>
        <p:txBody>
          <a:bodyPr wrap="square" lIns="0" tIns="0" rIns="0" bIns="0" rtlCol="0">
            <a:spAutoFit/>
          </a:bodyPr>
          <a:lstStyle/>
          <a:p>
            <a:r>
              <a:rPr lang="en-US" sz="2400" dirty="0">
                <a:solidFill>
                  <a:srgbClr val="104F9C"/>
                </a:solidFill>
                <a:latin typeface="Calibri"/>
                <a:cs typeface="Calibri"/>
              </a:rPr>
              <a:t>  </a:t>
            </a:r>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xmlns="" id="{A2B3DBFC-5EB9-4C77-B365-12A53E3305C8}"/>
                  </a:ext>
                </a:extLst>
              </p14:cNvPr>
              <p14:cNvContentPartPr/>
              <p14:nvPr/>
            </p14:nvContentPartPr>
            <p14:xfrm>
              <a:off x="231120" y="177480"/>
              <a:ext cx="11227320" cy="5763600"/>
            </p14:xfrm>
          </p:contentPart>
        </mc:Choice>
        <mc:Fallback xmlns="">
          <p:pic>
            <p:nvPicPr>
              <p:cNvPr id="5" name="Ink 4">
                <a:extLst>
                  <a:ext uri="{FF2B5EF4-FFF2-40B4-BE49-F238E27FC236}">
                    <a16:creationId xmlns:a16="http://schemas.microsoft.com/office/drawing/2014/main" id="{A2B3DBFC-5EB9-4C77-B365-12A53E3305C8}"/>
                  </a:ext>
                </a:extLst>
              </p:cNvPr>
              <p:cNvPicPr/>
              <p:nvPr/>
            </p:nvPicPr>
            <p:blipFill>
              <a:blip r:embed="rId6"/>
              <a:stretch>
                <a:fillRect/>
              </a:stretch>
            </p:blipFill>
            <p:spPr>
              <a:xfrm>
                <a:off x="221760" y="168120"/>
                <a:ext cx="11246040" cy="57823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Racing Search Tree</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43362" y="1295400"/>
            <a:ext cx="928190" cy="610285"/>
          </a:xfrm>
          <a:prstGeom prst="rect">
            <a:avLst/>
          </a:prstGeom>
          <a:noFill/>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654642" y="3124200"/>
            <a:ext cx="1014614" cy="639346"/>
          </a:xfrm>
          <a:prstGeom prst="rect">
            <a:avLst/>
          </a:prstGeom>
          <a:noFill/>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824561" y="4941332"/>
            <a:ext cx="984797" cy="697468"/>
          </a:xfrm>
          <a:prstGeom prst="rect">
            <a:avLst/>
          </a:prstGeom>
          <a:noFill/>
        </p:spPr>
      </p:pic>
      <p:sp>
        <p:nvSpPr>
          <p:cNvPr id="8" name="Oval 7"/>
          <p:cNvSpPr/>
          <p:nvPr/>
        </p:nvSpPr>
        <p:spPr>
          <a:xfrm>
            <a:off x="17706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90478" y="220980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5" idx="2"/>
            <a:endCxn id="9" idx="1"/>
          </p:cNvCxnSpPr>
          <p:nvPr/>
        </p:nvCxnSpPr>
        <p:spPr>
          <a:xfrm>
            <a:off x="5207457" y="1905685"/>
            <a:ext cx="2627658" cy="3487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7"/>
          </p:cNvCxnSpPr>
          <p:nvPr/>
        </p:nvCxnSpPr>
        <p:spPr>
          <a:xfrm flipH="1">
            <a:off x="2030841" y="1905685"/>
            <a:ext cx="3176616" cy="3487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66004" y="3124200"/>
            <a:ext cx="928190" cy="610285"/>
          </a:xfrm>
          <a:prstGeom prst="rect">
            <a:avLst/>
          </a:prstGeom>
          <a:noFill/>
        </p:spPr>
      </p:pic>
      <p:cxnSp>
        <p:nvCxnSpPr>
          <p:cNvPr id="17" name="Straight Arrow Connector 16"/>
          <p:cNvCxnSpPr>
            <a:stCxn id="9" idx="4"/>
            <a:endCxn id="16" idx="0"/>
          </p:cNvCxnSpPr>
          <p:nvPr/>
        </p:nvCxnSpPr>
        <p:spPr>
          <a:xfrm flipH="1">
            <a:off x="6030099" y="2514600"/>
            <a:ext cx="1912779"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4"/>
            <a:endCxn id="6" idx="0"/>
          </p:cNvCxnSpPr>
          <p:nvPr/>
        </p:nvCxnSpPr>
        <p:spPr>
          <a:xfrm>
            <a:off x="7942878" y="2514600"/>
            <a:ext cx="2219072" cy="609600"/>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51204" y="3123515"/>
            <a:ext cx="928190" cy="610285"/>
          </a:xfrm>
          <a:prstGeom prst="rect">
            <a:avLst/>
          </a:prstGeom>
          <a:noFill/>
        </p:spPr>
      </p:pic>
      <p:cxnSp>
        <p:nvCxnSpPr>
          <p:cNvPr id="26" name="Straight Arrow Connector 25"/>
          <p:cNvCxnSpPr>
            <a:stCxn id="8" idx="4"/>
            <a:endCxn id="25" idx="0"/>
          </p:cNvCxnSpPr>
          <p:nvPr/>
        </p:nvCxnSpPr>
        <p:spPr>
          <a:xfrm flipH="1">
            <a:off x="1915299" y="2514600"/>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2842" y="5029200"/>
            <a:ext cx="1014614" cy="639346"/>
          </a:xfrm>
          <a:prstGeom prst="rect">
            <a:avLst/>
          </a:prstGeom>
          <a:noFill/>
        </p:spPr>
      </p:pic>
      <p:sp>
        <p:nvSpPr>
          <p:cNvPr id="30" name="Oval 29"/>
          <p:cNvSpPr/>
          <p:nvPr/>
        </p:nvSpPr>
        <p:spPr>
          <a:xfrm>
            <a:off x="76452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800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a:stCxn id="25" idx="2"/>
            <a:endCxn id="31" idx="1"/>
          </p:cNvCxnSpPr>
          <p:nvPr/>
        </p:nvCxnSpPr>
        <p:spPr>
          <a:xfrm>
            <a:off x="1915299" y="3733800"/>
            <a:ext cx="909378" cy="424952"/>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5" idx="2"/>
            <a:endCxn id="30" idx="7"/>
          </p:cNvCxnSpPr>
          <p:nvPr/>
        </p:nvCxnSpPr>
        <p:spPr>
          <a:xfrm flipH="1">
            <a:off x="1024683"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60804" y="5029200"/>
            <a:ext cx="928190" cy="610285"/>
          </a:xfrm>
          <a:prstGeom prst="rect">
            <a:avLst/>
          </a:prstGeom>
          <a:noFill/>
        </p:spPr>
      </p:pic>
      <p:cxnSp>
        <p:nvCxnSpPr>
          <p:cNvPr id="35" name="Straight Arrow Connector 34"/>
          <p:cNvCxnSpPr>
            <a:stCxn id="31" idx="4"/>
            <a:endCxn id="34" idx="0"/>
          </p:cNvCxnSpPr>
          <p:nvPr/>
        </p:nvCxnSpPr>
        <p:spPr>
          <a:xfrm flipH="1">
            <a:off x="25248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4"/>
            <a:endCxn id="29" idx="0"/>
          </p:cNvCxnSpPr>
          <p:nvPr/>
        </p:nvCxnSpPr>
        <p:spPr>
          <a:xfrm>
            <a:off x="29324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0604" y="5027830"/>
            <a:ext cx="928190" cy="610285"/>
          </a:xfrm>
          <a:prstGeom prst="rect">
            <a:avLst/>
          </a:prstGeom>
          <a:noFill/>
        </p:spPr>
      </p:pic>
      <p:cxnSp>
        <p:nvCxnSpPr>
          <p:cNvPr id="38" name="Straight Arrow Connector 37"/>
          <p:cNvCxnSpPr>
            <a:stCxn id="30" idx="4"/>
            <a:endCxn id="37" idx="0"/>
          </p:cNvCxnSpPr>
          <p:nvPr/>
        </p:nvCxnSpPr>
        <p:spPr>
          <a:xfrm>
            <a:off x="916920"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63762"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3" idx="7"/>
          </p:cNvCxnSpPr>
          <p:nvPr/>
        </p:nvCxnSpPr>
        <p:spPr>
          <a:xfrm flipH="1">
            <a:off x="5123925" y="3733800"/>
            <a:ext cx="890616" cy="424952"/>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9846" y="5027830"/>
            <a:ext cx="928190" cy="610285"/>
          </a:xfrm>
          <a:prstGeom prst="rect">
            <a:avLst/>
          </a:prstGeom>
          <a:noFill/>
        </p:spPr>
      </p:pic>
      <p:cxnSp>
        <p:nvCxnSpPr>
          <p:cNvPr id="61" name="Straight Arrow Connector 60"/>
          <p:cNvCxnSpPr>
            <a:stCxn id="53" idx="4"/>
            <a:endCxn id="60" idx="0"/>
          </p:cNvCxnSpPr>
          <p:nvPr/>
        </p:nvCxnSpPr>
        <p:spPr>
          <a:xfrm>
            <a:off x="5016162" y="4418915"/>
            <a:ext cx="7779" cy="60891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87642" y="5029200"/>
            <a:ext cx="1014614" cy="639346"/>
          </a:xfrm>
          <a:prstGeom prst="rect">
            <a:avLst/>
          </a:prstGeom>
          <a:noFill/>
        </p:spPr>
      </p:pic>
      <p:sp>
        <p:nvSpPr>
          <p:cNvPr id="65" name="Oval 64"/>
          <p:cNvSpPr/>
          <p:nvPr/>
        </p:nvSpPr>
        <p:spPr>
          <a:xfrm>
            <a:off x="6894840"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16" idx="2"/>
            <a:endCxn id="65" idx="1"/>
          </p:cNvCxnSpPr>
          <p:nvPr/>
        </p:nvCxnSpPr>
        <p:spPr>
          <a:xfrm>
            <a:off x="6030099" y="3734485"/>
            <a:ext cx="909378" cy="424267"/>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6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75604" y="5029200"/>
            <a:ext cx="928190" cy="610285"/>
          </a:xfrm>
          <a:prstGeom prst="rect">
            <a:avLst/>
          </a:prstGeom>
          <a:noFill/>
        </p:spPr>
      </p:pic>
      <p:cxnSp>
        <p:nvCxnSpPr>
          <p:cNvPr id="68" name="Straight Arrow Connector 67"/>
          <p:cNvCxnSpPr>
            <a:stCxn id="65" idx="4"/>
            <a:endCxn id="67" idx="0"/>
          </p:cNvCxnSpPr>
          <p:nvPr/>
        </p:nvCxnSpPr>
        <p:spPr>
          <a:xfrm flipH="1">
            <a:off x="6639699" y="4418915"/>
            <a:ext cx="407541"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5" idx="4"/>
            <a:endCxn id="64" idx="0"/>
          </p:cNvCxnSpPr>
          <p:nvPr/>
        </p:nvCxnSpPr>
        <p:spPr>
          <a:xfrm>
            <a:off x="7047240" y="4418915"/>
            <a:ext cx="447710" cy="61028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045042" y="5028515"/>
            <a:ext cx="1014614" cy="639346"/>
          </a:xfrm>
          <a:prstGeom prst="rect">
            <a:avLst/>
          </a:prstGeom>
          <a:noFill/>
        </p:spPr>
      </p:pic>
      <p:sp>
        <p:nvSpPr>
          <p:cNvPr id="72" name="Oval 71"/>
          <p:cNvSpPr/>
          <p:nvPr/>
        </p:nvSpPr>
        <p:spPr>
          <a:xfrm>
            <a:off x="8952240" y="4113430"/>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 idx="2"/>
            <a:endCxn id="72" idx="7"/>
          </p:cNvCxnSpPr>
          <p:nvPr/>
        </p:nvCxnSpPr>
        <p:spPr>
          <a:xfrm flipH="1">
            <a:off x="9212403" y="3763546"/>
            <a:ext cx="949547" cy="394521"/>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33004" y="5028515"/>
            <a:ext cx="928190" cy="610285"/>
          </a:xfrm>
          <a:prstGeom prst="rect">
            <a:avLst/>
          </a:prstGeom>
          <a:noFill/>
        </p:spPr>
      </p:pic>
      <p:cxnSp>
        <p:nvCxnSpPr>
          <p:cNvPr id="75" name="Straight Arrow Connector 74"/>
          <p:cNvCxnSpPr>
            <a:stCxn id="72" idx="4"/>
            <a:endCxn id="74" idx="0"/>
          </p:cNvCxnSpPr>
          <p:nvPr/>
        </p:nvCxnSpPr>
        <p:spPr>
          <a:xfrm flipH="1">
            <a:off x="8697099" y="4418230"/>
            <a:ext cx="407541"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4"/>
            <a:endCxn id="71" idx="0"/>
          </p:cNvCxnSpPr>
          <p:nvPr/>
        </p:nvCxnSpPr>
        <p:spPr>
          <a:xfrm>
            <a:off x="9104640" y="4418230"/>
            <a:ext cx="447710" cy="610285"/>
          </a:xfrm>
          <a:prstGeom prst="straightConnector1">
            <a:avLst/>
          </a:prstGeom>
          <a:ln w="12700">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11119941" y="4114115"/>
            <a:ext cx="304800" cy="304800"/>
          </a:xfrm>
          <a:prstGeom prst="ellipse">
            <a:avLst/>
          </a:prstGeom>
          <a:solidFill>
            <a:srgbClr val="B8EA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a:stCxn id="6" idx="2"/>
            <a:endCxn id="79" idx="1"/>
          </p:cNvCxnSpPr>
          <p:nvPr/>
        </p:nvCxnSpPr>
        <p:spPr>
          <a:xfrm>
            <a:off x="10161950" y="3763546"/>
            <a:ext cx="1002628" cy="395206"/>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9" idx="4"/>
          </p:cNvCxnSpPr>
          <p:nvPr/>
        </p:nvCxnSpPr>
        <p:spPr>
          <a:xfrm>
            <a:off x="11272341" y="4418915"/>
            <a:ext cx="7779" cy="608915"/>
          </a:xfrm>
          <a:prstGeom prst="straightConnector1">
            <a:avLst/>
          </a:prstGeom>
          <a:ln w="127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72842" y="6016197"/>
            <a:ext cx="5344796" cy="461665"/>
          </a:xfrm>
          <a:prstGeom prst="rect">
            <a:avLst/>
          </a:prstGeom>
        </p:spPr>
        <p:txBody>
          <a:bodyPr wrap="none">
            <a:spAutoFit/>
          </a:bodyPr>
          <a:lstStyle/>
          <a:p>
            <a:r>
              <a:rPr lang="en-US" sz="2400" dirty="0">
                <a:solidFill>
                  <a:srgbClr val="C00000"/>
                </a:solidFill>
              </a:rPr>
              <a:t>Can we use </a:t>
            </a:r>
            <a:r>
              <a:rPr lang="en-US" sz="2400" dirty="0" err="1">
                <a:solidFill>
                  <a:srgbClr val="C00000"/>
                </a:solidFill>
              </a:rPr>
              <a:t>expectimax</a:t>
            </a:r>
            <a:r>
              <a:rPr lang="en-US" sz="2400" dirty="0">
                <a:solidFill>
                  <a:srgbClr val="C00000"/>
                </a:solidFill>
              </a:rPr>
              <a:t> for MDP directly?</a:t>
            </a: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xmlns="" id="{5FE72C0C-1EAA-4D8C-8E7C-72F5F15566BE}"/>
                  </a:ext>
                </a:extLst>
              </p14:cNvPr>
              <p14:cNvContentPartPr/>
              <p14:nvPr/>
            </p14:nvContentPartPr>
            <p14:xfrm>
              <a:off x="1058040" y="175320"/>
              <a:ext cx="10143720" cy="3974040"/>
            </p14:xfrm>
          </p:contentPart>
        </mc:Choice>
        <mc:Fallback xmlns="">
          <p:pic>
            <p:nvPicPr>
              <p:cNvPr id="4" name="Ink 3">
                <a:extLst>
                  <a:ext uri="{FF2B5EF4-FFF2-40B4-BE49-F238E27FC236}">
                    <a16:creationId xmlns:a16="http://schemas.microsoft.com/office/drawing/2014/main" id="{5FE72C0C-1EAA-4D8C-8E7C-72F5F15566BE}"/>
                  </a:ext>
                </a:extLst>
              </p:cNvPr>
              <p:cNvPicPr/>
              <p:nvPr/>
            </p:nvPicPr>
            <p:blipFill>
              <a:blip r:embed="rId7"/>
              <a:stretch>
                <a:fillRect/>
              </a:stretch>
            </p:blipFill>
            <p:spPr>
              <a:xfrm>
                <a:off x="1048680" y="165960"/>
                <a:ext cx="10162440" cy="39927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fade">
                                      <p:cBhvr>
                                        <p:cTn id="9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P spid="31" grpId="0" animBg="1"/>
      <p:bldP spid="53" grpId="0" animBg="1"/>
      <p:bldP spid="65" grpId="0" animBg="1"/>
      <p:bldP spid="72" grpId="0" animBg="1"/>
      <p:bldP spid="79"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xmlns="" id="{01CF06E2-9D2E-4F9D-80EE-E35C3221C9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9481" y="1763939"/>
            <a:ext cx="6893038" cy="3687775"/>
          </a:xfrm>
          <a:prstGeom prst="rect">
            <a:avLst/>
          </a:prstGeom>
          <a:noFill/>
        </p:spPr>
      </p:pic>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Markov Decision Processes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Fei Fang &amp; Pat Virtue</a:t>
            </a:r>
          </a:p>
          <a:p>
            <a:pPr algn="ctr">
              <a:spcBef>
                <a:spcPct val="50000"/>
              </a:spcBef>
            </a:pPr>
            <a:r>
              <a:rPr lang="en-US" sz="1867" dirty="0"/>
              <a:t>Slide credits: CMU AI and http://ai.berkeley.edu</a:t>
            </a:r>
          </a:p>
        </p:txBody>
      </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atin typeface="Calibri"/>
                <a:ea typeface="ＭＳ Ｐゴシック" pitchFamily="34" charset="-128"/>
                <a:cs typeface="Calibri"/>
              </a:rPr>
              <a:t>MDP Search Trees</a:t>
            </a:r>
          </a:p>
        </p:txBody>
      </p:sp>
      <p:sp>
        <p:nvSpPr>
          <p:cNvPr id="35842" name="Rectangle 3"/>
          <p:cNvSpPr>
            <a:spLocks noGrp="1" noChangeArrowheads="1"/>
          </p:cNvSpPr>
          <p:nvPr>
            <p:ph idx="1"/>
          </p:nvPr>
        </p:nvSpPr>
        <p:spPr>
          <a:xfrm>
            <a:off x="457200" y="1265237"/>
            <a:ext cx="11201400" cy="4525963"/>
          </a:xfrm>
        </p:spPr>
        <p:txBody>
          <a:bodyPr/>
          <a:lstStyle/>
          <a:p>
            <a:r>
              <a:rPr lang="en-US" sz="2400" dirty="0">
                <a:latin typeface="Calibri"/>
                <a:ea typeface="ＭＳ Ｐゴシック" pitchFamily="34" charset="-128"/>
                <a:cs typeface="Calibri"/>
              </a:rPr>
              <a:t>Each MDP state projects an </a:t>
            </a:r>
            <a:r>
              <a:rPr lang="en-US" sz="2400" dirty="0" err="1">
                <a:latin typeface="Calibri"/>
                <a:ea typeface="ＭＳ Ｐゴシック" pitchFamily="34" charset="-128"/>
                <a:cs typeface="Calibri"/>
              </a:rPr>
              <a:t>expectimax</a:t>
            </a:r>
            <a:r>
              <a:rPr lang="en-US" sz="2400" dirty="0">
                <a:latin typeface="Calibri"/>
                <a:ea typeface="ＭＳ Ｐゴシック" pitchFamily="34" charset="-128"/>
                <a:cs typeface="Calibri"/>
              </a:rPr>
              <a:t>-like search tree</a:t>
            </a:r>
          </a:p>
        </p:txBody>
      </p:sp>
      <p:sp>
        <p:nvSpPr>
          <p:cNvPr id="35843" name="AutoShape 4"/>
          <p:cNvSpPr>
            <a:spLocks noChangeArrowheads="1"/>
          </p:cNvSpPr>
          <p:nvPr/>
        </p:nvSpPr>
        <p:spPr bwMode="auto">
          <a:xfrm>
            <a:off x="5486400" y="2133600"/>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ctr"/>
            <a:endParaRPr lang="en-US">
              <a:latin typeface="Calibri"/>
              <a:cs typeface="Calibri"/>
            </a:endParaRPr>
          </a:p>
        </p:txBody>
      </p:sp>
      <p:sp>
        <p:nvSpPr>
          <p:cNvPr id="35844" name="AutoShape 5"/>
          <p:cNvSpPr>
            <a:spLocks noChangeArrowheads="1"/>
          </p:cNvSpPr>
          <p:nvPr/>
        </p:nvSpPr>
        <p:spPr bwMode="auto">
          <a:xfrm>
            <a:off x="5334000" y="5121275"/>
            <a:ext cx="457200" cy="365125"/>
          </a:xfrm>
          <a:prstGeom prst="triangle">
            <a:avLst>
              <a:gd name="adj" fmla="val 50000"/>
            </a:avLst>
          </a:prstGeom>
          <a:solidFill>
            <a:srgbClr val="8FAAFF"/>
          </a:solidFill>
          <a:ln w="9525">
            <a:solidFill>
              <a:schemeClr val="tx1"/>
            </a:solidFill>
            <a:miter lim="800000"/>
            <a:headEnd/>
            <a:tailEnd/>
          </a:ln>
        </p:spPr>
        <p:txBody>
          <a:bodyPr wrap="none" anchor="ctr"/>
          <a:lstStyle/>
          <a:p>
            <a:pPr algn="r" rtl="1"/>
            <a:endParaRPr lang="en-US">
              <a:latin typeface="Calibri"/>
              <a:cs typeface="Calibri"/>
            </a:endParaRPr>
          </a:p>
        </p:txBody>
      </p:sp>
      <p:grpSp>
        <p:nvGrpSpPr>
          <p:cNvPr id="35845" name="Group 6"/>
          <p:cNvGrpSpPr>
            <a:grpSpLocks/>
          </p:cNvGrpSpPr>
          <p:nvPr/>
        </p:nvGrpSpPr>
        <p:grpSpPr bwMode="auto">
          <a:xfrm>
            <a:off x="3886200" y="2514600"/>
            <a:ext cx="3733800" cy="1066800"/>
            <a:chOff x="1584" y="1680"/>
            <a:chExt cx="2352" cy="336"/>
          </a:xfrm>
        </p:grpSpPr>
        <p:sp>
          <p:nvSpPr>
            <p:cNvPr id="35869"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0"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1"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72"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46" name="Oval 11"/>
          <p:cNvSpPr>
            <a:spLocks noChangeArrowheads="1"/>
          </p:cNvSpPr>
          <p:nvPr/>
        </p:nvSpPr>
        <p:spPr bwMode="auto">
          <a:xfrm>
            <a:off x="4876800" y="3581400"/>
            <a:ext cx="381000" cy="381000"/>
          </a:xfrm>
          <a:prstGeom prst="ellipse">
            <a:avLst/>
          </a:prstGeom>
          <a:solidFill>
            <a:srgbClr val="B8EAC0"/>
          </a:solidFill>
          <a:ln w="9525">
            <a:solidFill>
              <a:schemeClr val="tx1"/>
            </a:solidFill>
            <a:round/>
            <a:headEnd/>
            <a:tailEnd/>
          </a:ln>
        </p:spPr>
        <p:txBody>
          <a:bodyPr wrap="none" anchor="ctr"/>
          <a:lstStyle/>
          <a:p>
            <a:endParaRPr lang="en-US">
              <a:latin typeface="Calibri"/>
              <a:cs typeface="Calibri"/>
            </a:endParaRPr>
          </a:p>
        </p:txBody>
      </p:sp>
      <p:grpSp>
        <p:nvGrpSpPr>
          <p:cNvPr id="35847" name="Group 12"/>
          <p:cNvGrpSpPr>
            <a:grpSpLocks/>
          </p:cNvGrpSpPr>
          <p:nvPr/>
        </p:nvGrpSpPr>
        <p:grpSpPr bwMode="auto">
          <a:xfrm>
            <a:off x="3505200" y="3962400"/>
            <a:ext cx="3124200" cy="1143000"/>
            <a:chOff x="1536" y="2400"/>
            <a:chExt cx="1584" cy="624"/>
          </a:xfrm>
        </p:grpSpPr>
        <p:sp>
          <p:nvSpPr>
            <p:cNvPr id="3586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3586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35848" name="Text Box 17"/>
          <p:cNvSpPr txBox="1">
            <a:spLocks noChangeArrowheads="1"/>
          </p:cNvSpPr>
          <p:nvPr/>
        </p:nvSpPr>
        <p:spPr bwMode="auto">
          <a:xfrm>
            <a:off x="5410200" y="2833688"/>
            <a:ext cx="381000" cy="366712"/>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35849" name="Text Box 18"/>
          <p:cNvSpPr txBox="1">
            <a:spLocks noChangeArrowheads="1"/>
          </p:cNvSpPr>
          <p:nvPr/>
        </p:nvSpPr>
        <p:spPr bwMode="auto">
          <a:xfrm>
            <a:off x="5943600" y="2133600"/>
            <a:ext cx="3810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a:t>
            </a:r>
          </a:p>
        </p:txBody>
      </p:sp>
      <p:sp>
        <p:nvSpPr>
          <p:cNvPr id="35850" name="Text Box 19"/>
          <p:cNvSpPr txBox="1">
            <a:spLocks noChangeArrowheads="1"/>
          </p:cNvSpPr>
          <p:nvPr/>
        </p:nvSpPr>
        <p:spPr bwMode="auto">
          <a:xfrm>
            <a:off x="5791200" y="5105400"/>
            <a:ext cx="457200" cy="366713"/>
          </a:xfrm>
          <a:prstGeom prst="rect">
            <a:avLst/>
          </a:prstGeom>
          <a:noFill/>
          <a:ln w="9525">
            <a:noFill/>
            <a:miter lim="800000"/>
            <a:headEnd/>
            <a:tailEnd/>
          </a:ln>
        </p:spPr>
        <p:txBody>
          <a:bodyPr>
            <a:spAutoFit/>
          </a:bodyPr>
          <a:lstStyle/>
          <a:p>
            <a:pPr algn="r" rtl="1">
              <a:spcBef>
                <a:spcPct val="50000"/>
              </a:spcBef>
            </a:pPr>
            <a:r>
              <a:rPr lang="en-US" dirty="0">
                <a:solidFill>
                  <a:schemeClr val="accent2"/>
                </a:solidFill>
                <a:latin typeface="Calibri"/>
                <a:cs typeface="Calibri"/>
              </a:rPr>
              <a:t>s</a:t>
            </a:r>
            <a:r>
              <a:rPr lang="ja-JP" altLang="en-US">
                <a:solidFill>
                  <a:schemeClr val="accent2"/>
                </a:solidFill>
                <a:latin typeface="Calibri"/>
                <a:cs typeface="Calibri"/>
              </a:rPr>
              <a:t>’</a:t>
            </a:r>
            <a:endParaRPr lang="en-US" dirty="0">
              <a:solidFill>
                <a:schemeClr val="accent2"/>
              </a:solidFill>
              <a:latin typeface="Calibri"/>
              <a:cs typeface="Calibri"/>
            </a:endParaRPr>
          </a:p>
        </p:txBody>
      </p:sp>
      <p:sp>
        <p:nvSpPr>
          <p:cNvPr id="35851" name="Text Box 20"/>
          <p:cNvSpPr txBox="1">
            <a:spLocks noChangeArrowheads="1"/>
          </p:cNvSpPr>
          <p:nvPr/>
        </p:nvSpPr>
        <p:spPr bwMode="auto">
          <a:xfrm>
            <a:off x="5257800" y="3581400"/>
            <a:ext cx="762000" cy="366713"/>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grpSp>
        <p:nvGrpSpPr>
          <p:cNvPr id="35852" name="Group 21"/>
          <p:cNvGrpSpPr>
            <a:grpSpLocks/>
          </p:cNvGrpSpPr>
          <p:nvPr/>
        </p:nvGrpSpPr>
        <p:grpSpPr bwMode="auto">
          <a:xfrm>
            <a:off x="3733800" y="5486400"/>
            <a:ext cx="3733800" cy="533400"/>
            <a:chOff x="1584" y="1680"/>
            <a:chExt cx="2352" cy="336"/>
          </a:xfrm>
        </p:grpSpPr>
        <p:sp>
          <p:nvSpPr>
            <p:cNvPr id="35861" name="Line 22"/>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2" name="Line 23"/>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3" name="Line 24"/>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64" name="Line 25"/>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53" name="Freeform 26"/>
          <p:cNvSpPr>
            <a:spLocks/>
          </p:cNvSpPr>
          <p:nvPr/>
        </p:nvSpPr>
        <p:spPr bwMode="auto">
          <a:xfrm>
            <a:off x="5486400" y="4167188"/>
            <a:ext cx="2133600" cy="404812"/>
          </a:xfrm>
          <a:custGeom>
            <a:avLst/>
            <a:gdLst>
              <a:gd name="T0" fmla="*/ 0 w 1344"/>
              <a:gd name="T1" fmla="*/ 2147483647 h 255"/>
              <a:gd name="T2" fmla="*/ 2147483647 w 1344"/>
              <a:gd name="T3" fmla="*/ 2147483647 h 255"/>
              <a:gd name="T4" fmla="*/ 2147483647 w 1344"/>
              <a:gd name="T5" fmla="*/ 2147483647 h 255"/>
              <a:gd name="T6" fmla="*/ 0 60000 65536"/>
              <a:gd name="T7" fmla="*/ 0 60000 65536"/>
              <a:gd name="T8" fmla="*/ 0 60000 65536"/>
              <a:gd name="T9" fmla="*/ 0 w 1344"/>
              <a:gd name="T10" fmla="*/ 0 h 255"/>
              <a:gd name="T11" fmla="*/ 1344 w 1344"/>
              <a:gd name="T12" fmla="*/ 255 h 255"/>
            </a:gdLst>
            <a:ahLst/>
            <a:cxnLst>
              <a:cxn ang="T6">
                <a:pos x="T0" y="T1"/>
              </a:cxn>
              <a:cxn ang="T7">
                <a:pos x="T2" y="T3"/>
              </a:cxn>
              <a:cxn ang="T8">
                <a:pos x="T4" y="T5"/>
              </a:cxn>
            </a:cxnLst>
            <a:rect l="T9" t="T10" r="T11" b="T12"/>
            <a:pathLst>
              <a:path w="1344" h="255">
                <a:moveTo>
                  <a:pt x="0" y="255"/>
                </a:moveTo>
                <a:cubicBezTo>
                  <a:pt x="79" y="219"/>
                  <a:pt x="251" y="80"/>
                  <a:pt x="475" y="40"/>
                </a:cubicBezTo>
                <a:cubicBezTo>
                  <a:pt x="699" y="0"/>
                  <a:pt x="1199" y="19"/>
                  <a:pt x="1344" y="15"/>
                </a:cubicBezTo>
              </a:path>
            </a:pathLst>
          </a:custGeom>
          <a:noFill/>
          <a:ln w="50800">
            <a:solidFill>
              <a:srgbClr val="C00000"/>
            </a:solidFill>
            <a:round/>
            <a:headEnd/>
            <a:tailEnd type="triangle" w="lg" len="lg"/>
          </a:ln>
        </p:spPr>
        <p:txBody>
          <a:bodyPr/>
          <a:lstStyle/>
          <a:p>
            <a:endParaRPr lang="en-US">
              <a:latin typeface="Calibri"/>
              <a:cs typeface="Calibri"/>
            </a:endParaRPr>
          </a:p>
        </p:txBody>
      </p:sp>
      <p:sp>
        <p:nvSpPr>
          <p:cNvPr id="35854" name="Text Box 27"/>
          <p:cNvSpPr txBox="1">
            <a:spLocks noChangeArrowheads="1"/>
          </p:cNvSpPr>
          <p:nvPr/>
        </p:nvSpPr>
        <p:spPr bwMode="auto">
          <a:xfrm>
            <a:off x="7772400" y="3962400"/>
            <a:ext cx="2819400" cy="1192213"/>
          </a:xfrm>
          <a:prstGeom prst="rect">
            <a:avLst/>
          </a:prstGeom>
          <a:noFill/>
          <a:ln w="9525">
            <a:noFill/>
            <a:miter lim="800000"/>
            <a:headEnd/>
            <a:tailEnd/>
          </a:ln>
        </p:spPr>
        <p:txBody>
          <a:bodyPr>
            <a:spAutoFit/>
          </a:bodyPr>
          <a:lstStyle/>
          <a:p>
            <a:pPr>
              <a:spcBef>
                <a:spcPct val="50000"/>
              </a:spcBef>
            </a:pPr>
            <a:r>
              <a:rPr lang="en-US" dirty="0">
                <a:solidFill>
                  <a:srgbClr val="C00000"/>
                </a:solidFill>
                <a:latin typeface="Calibri"/>
                <a:cs typeface="Calibri"/>
              </a:rPr>
              <a: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called a </a:t>
            </a:r>
            <a:r>
              <a:rPr lang="en-US" altLang="ja-JP" i="1" dirty="0">
                <a:solidFill>
                  <a:srgbClr val="C00000"/>
                </a:solidFill>
                <a:latin typeface="Calibri"/>
                <a:cs typeface="Calibri"/>
              </a:rPr>
              <a:t>transition</a:t>
            </a:r>
          </a:p>
          <a:p>
            <a:pPr>
              <a:spcBef>
                <a:spcPct val="50000"/>
              </a:spcBef>
            </a:pPr>
            <a:r>
              <a:rPr lang="en-US" dirty="0">
                <a:solidFill>
                  <a:srgbClr val="C00000"/>
                </a:solidFill>
                <a:latin typeface="Calibri"/>
                <a:cs typeface="Calibri"/>
              </a:rPr>
              <a:t>T(</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 = P(s</a:t>
            </a:r>
            <a:r>
              <a:rPr lang="ja-JP" altLang="en-US" dirty="0">
                <a:solidFill>
                  <a:srgbClr val="C00000"/>
                </a:solidFill>
                <a:latin typeface="Calibri"/>
                <a:cs typeface="Calibri"/>
              </a:rPr>
              <a:t>’</a:t>
            </a:r>
            <a:r>
              <a:rPr lang="en-US" altLang="ja-JP" dirty="0">
                <a:solidFill>
                  <a:srgbClr val="C00000"/>
                </a:solidFill>
                <a:latin typeface="Calibri"/>
                <a:cs typeface="Calibri"/>
              </a:rPr>
              <a:t>|</a:t>
            </a:r>
            <a:r>
              <a:rPr lang="en-US" altLang="ja-JP" dirty="0" err="1">
                <a:solidFill>
                  <a:srgbClr val="C00000"/>
                </a:solidFill>
                <a:latin typeface="Calibri"/>
                <a:cs typeface="Calibri"/>
              </a:rPr>
              <a:t>s,a</a:t>
            </a:r>
            <a:r>
              <a:rPr lang="en-US" altLang="ja-JP" dirty="0">
                <a:solidFill>
                  <a:srgbClr val="C00000"/>
                </a:solidFill>
                <a:latin typeface="Calibri"/>
                <a:cs typeface="Calibri"/>
              </a:rPr>
              <a:t>)</a:t>
            </a:r>
          </a:p>
          <a:p>
            <a:pPr>
              <a:spcBef>
                <a:spcPct val="50000"/>
              </a:spcBef>
            </a:pPr>
            <a:r>
              <a:rPr lang="en-US" dirty="0">
                <a:solidFill>
                  <a:srgbClr val="C00000"/>
                </a:solidFill>
                <a:latin typeface="Calibri"/>
                <a:cs typeface="Calibri"/>
              </a:rPr>
              <a:t>R(</a:t>
            </a:r>
            <a:r>
              <a:rPr lang="en-US" dirty="0" err="1">
                <a:solidFill>
                  <a:srgbClr val="C00000"/>
                </a:solidFill>
                <a:latin typeface="Calibri"/>
                <a:cs typeface="Calibri"/>
              </a:rPr>
              <a:t>s,a,s</a:t>
            </a:r>
            <a:r>
              <a:rPr lang="ja-JP" altLang="en-US" dirty="0">
                <a:solidFill>
                  <a:srgbClr val="C00000"/>
                </a:solidFill>
                <a:latin typeface="Calibri"/>
                <a:cs typeface="Calibri"/>
              </a:rPr>
              <a:t>’</a:t>
            </a:r>
            <a:r>
              <a:rPr lang="en-US" altLang="ja-JP" dirty="0">
                <a:solidFill>
                  <a:srgbClr val="C00000"/>
                </a:solidFill>
                <a:latin typeface="Calibri"/>
                <a:cs typeface="Calibri"/>
              </a:rPr>
              <a:t>)</a:t>
            </a:r>
            <a:endParaRPr lang="en-US" dirty="0">
              <a:solidFill>
                <a:srgbClr val="C00000"/>
              </a:solidFill>
              <a:latin typeface="Calibri"/>
              <a:cs typeface="Calibri"/>
            </a:endParaRPr>
          </a:p>
        </p:txBody>
      </p:sp>
      <p:sp>
        <p:nvSpPr>
          <p:cNvPr id="35855" name="Text Box 28"/>
          <p:cNvSpPr txBox="1">
            <a:spLocks noChangeArrowheads="1"/>
          </p:cNvSpPr>
          <p:nvPr/>
        </p:nvSpPr>
        <p:spPr bwMode="auto">
          <a:xfrm>
            <a:off x="4495800" y="4419600"/>
            <a:ext cx="1066800" cy="366713"/>
          </a:xfrm>
          <a:prstGeom prst="rect">
            <a:avLst/>
          </a:prstGeom>
          <a:noFill/>
          <a:ln w="9525">
            <a:noFill/>
            <a:miter lim="800000"/>
            <a:headEnd/>
            <a:tailEnd/>
          </a:ln>
        </p:spPr>
        <p:txBody>
          <a:bodyPr>
            <a:spAutoFit/>
          </a:bodyPr>
          <a:lstStyle/>
          <a:p>
            <a:pPr>
              <a:spcBef>
                <a:spcPct val="50000"/>
              </a:spcBef>
            </a:pPr>
            <a:r>
              <a:rPr lang="en-US">
                <a:latin typeface="Calibri"/>
                <a:cs typeface="Calibri"/>
              </a:rPr>
              <a:t>s,a,s</a:t>
            </a:r>
            <a:r>
              <a:rPr lang="ja-JP" altLang="en-US">
                <a:latin typeface="Calibri"/>
                <a:cs typeface="Calibri"/>
              </a:rPr>
              <a:t>’</a:t>
            </a:r>
            <a:endParaRPr lang="en-US">
              <a:latin typeface="Calibri"/>
              <a:cs typeface="Calibri"/>
            </a:endParaRPr>
          </a:p>
        </p:txBody>
      </p:sp>
      <p:sp>
        <p:nvSpPr>
          <p:cNvPr id="35856" name="Freeform 29"/>
          <p:cNvSpPr>
            <a:spLocks/>
          </p:cNvSpPr>
          <p:nvPr/>
        </p:nvSpPr>
        <p:spPr bwMode="auto">
          <a:xfrm>
            <a:off x="6332538" y="2301875"/>
            <a:ext cx="2201862" cy="60325"/>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00FF"/>
            </a:solidFill>
            <a:round/>
            <a:headEnd/>
            <a:tailEnd type="triangle" w="lg" len="lg"/>
          </a:ln>
        </p:spPr>
        <p:txBody>
          <a:bodyPr/>
          <a:lstStyle/>
          <a:p>
            <a:endParaRPr lang="en-US">
              <a:latin typeface="Calibri"/>
              <a:cs typeface="Calibri"/>
            </a:endParaRPr>
          </a:p>
        </p:txBody>
      </p:sp>
      <p:sp>
        <p:nvSpPr>
          <p:cNvPr id="35857" name="Text Box 30"/>
          <p:cNvSpPr txBox="1">
            <a:spLocks noChangeArrowheads="1"/>
          </p:cNvSpPr>
          <p:nvPr/>
        </p:nvSpPr>
        <p:spPr bwMode="auto">
          <a:xfrm>
            <a:off x="8610600" y="2100262"/>
            <a:ext cx="1371600" cy="366713"/>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 is a </a:t>
            </a:r>
            <a:r>
              <a:rPr lang="en-US" i="1" dirty="0">
                <a:solidFill>
                  <a:srgbClr val="0000FF"/>
                </a:solidFill>
                <a:latin typeface="Calibri"/>
                <a:cs typeface="Calibri"/>
              </a:rPr>
              <a:t>state</a:t>
            </a:r>
          </a:p>
        </p:txBody>
      </p:sp>
      <p:sp>
        <p:nvSpPr>
          <p:cNvPr id="35858" name="Freeform 31"/>
          <p:cNvSpPr>
            <a:spLocks/>
          </p:cNvSpPr>
          <p:nvPr/>
        </p:nvSpPr>
        <p:spPr bwMode="auto">
          <a:xfrm flipH="1">
            <a:off x="3048000" y="3733800"/>
            <a:ext cx="1676400" cy="76200"/>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8000"/>
            </a:solidFill>
            <a:round/>
            <a:headEnd/>
            <a:tailEnd type="triangle" w="lg" len="lg"/>
          </a:ln>
        </p:spPr>
        <p:txBody>
          <a:bodyPr/>
          <a:lstStyle/>
          <a:p>
            <a:endParaRPr lang="en-US">
              <a:latin typeface="Calibri"/>
              <a:cs typeface="Calibri"/>
            </a:endParaRPr>
          </a:p>
        </p:txBody>
      </p:sp>
      <p:sp>
        <p:nvSpPr>
          <p:cNvPr id="35859" name="Text Box 32"/>
          <p:cNvSpPr txBox="1">
            <a:spLocks noChangeArrowheads="1"/>
          </p:cNvSpPr>
          <p:nvPr/>
        </p:nvSpPr>
        <p:spPr bwMode="auto">
          <a:xfrm>
            <a:off x="1752600" y="3429000"/>
            <a:ext cx="1371600" cy="641350"/>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 is a </a:t>
            </a:r>
            <a:r>
              <a:rPr lang="en-US" i="1" dirty="0">
                <a:solidFill>
                  <a:srgbClr val="008000"/>
                </a:solidFill>
                <a:latin typeface="Calibri"/>
                <a:cs typeface="Calibri"/>
              </a:rPr>
              <a:t>q-state</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2743429"/>
            <a:ext cx="3017838" cy="2259698"/>
          </a:xfrm>
          <a:prstGeom prst="rect">
            <a:avLst/>
          </a:prstGeom>
          <a:noFill/>
        </p:spPr>
      </p:pic>
      <p:pic>
        <p:nvPicPr>
          <p:cNvPr id="3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34600" y="4345616"/>
            <a:ext cx="1844538" cy="1595768"/>
          </a:xfrm>
          <a:prstGeom prst="rect">
            <a:avLst/>
          </a:prstGeom>
          <a:noFill/>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906000" y="1448716"/>
            <a:ext cx="2057400" cy="1442614"/>
          </a:xfrm>
          <a:prstGeom prst="rect">
            <a:avLst/>
          </a:prstGeom>
          <a:noFill/>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xmlns="" id="{4266788F-6874-48AF-9B63-D17F8AE0C112}"/>
                  </a:ext>
                </a:extLst>
              </p14:cNvPr>
              <p14:cNvContentPartPr/>
              <p14:nvPr/>
            </p14:nvContentPartPr>
            <p14:xfrm>
              <a:off x="4987440" y="2485080"/>
              <a:ext cx="4590000" cy="3020040"/>
            </p14:xfrm>
          </p:contentPart>
        </mc:Choice>
        <mc:Fallback xmlns="">
          <p:pic>
            <p:nvPicPr>
              <p:cNvPr id="2" name="Ink 1">
                <a:extLst>
                  <a:ext uri="{FF2B5EF4-FFF2-40B4-BE49-F238E27FC236}">
                    <a16:creationId xmlns:a16="http://schemas.microsoft.com/office/drawing/2014/main" id="{4266788F-6874-48AF-9B63-D17F8AE0C112}"/>
                  </a:ext>
                </a:extLst>
              </p:cNvPr>
              <p:cNvPicPr/>
              <p:nvPr/>
            </p:nvPicPr>
            <p:blipFill>
              <a:blip r:embed="rId7"/>
              <a:stretch>
                <a:fillRect/>
              </a:stretch>
            </p:blipFill>
            <p:spPr>
              <a:xfrm>
                <a:off x="4978080" y="2475720"/>
                <a:ext cx="4608720" cy="303876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9012" y="1248279"/>
            <a:ext cx="7875588" cy="4999617"/>
          </a:xfrm>
          <a:prstGeom prst="rect">
            <a:avLst/>
          </a:prstGeom>
          <a:noFill/>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023144DB-4050-4BDD-93D6-48517737B1FB}"/>
                  </a:ext>
                </a:extLst>
              </p14:cNvPr>
              <p14:cNvContentPartPr/>
              <p14:nvPr/>
            </p14:nvContentPartPr>
            <p14:xfrm>
              <a:off x="3656160" y="3053880"/>
              <a:ext cx="4933080" cy="2216520"/>
            </p14:xfrm>
          </p:contentPart>
        </mc:Choice>
        <mc:Fallback xmlns="">
          <p:pic>
            <p:nvPicPr>
              <p:cNvPr id="3" name="Ink 2">
                <a:extLst>
                  <a:ext uri="{FF2B5EF4-FFF2-40B4-BE49-F238E27FC236}">
                    <a16:creationId xmlns:a16="http://schemas.microsoft.com/office/drawing/2014/main" id="{023144DB-4050-4BDD-93D6-48517737B1FB}"/>
                  </a:ext>
                </a:extLst>
              </p:cNvPr>
              <p:cNvPicPr/>
              <p:nvPr/>
            </p:nvPicPr>
            <p:blipFill>
              <a:blip r:embed="rId4"/>
              <a:stretch>
                <a:fillRect/>
              </a:stretch>
            </p:blipFill>
            <p:spPr>
              <a:xfrm>
                <a:off x="3646800" y="3044520"/>
                <a:ext cx="4951800" cy="2235240"/>
              </a:xfrm>
              <a:prstGeom prst="rect">
                <a:avLst/>
              </a:prstGeom>
            </p:spPr>
          </p:pic>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Utilities of Sequences</a:t>
            </a:r>
          </a:p>
        </p:txBody>
      </p:sp>
      <p:sp>
        <p:nvSpPr>
          <p:cNvPr id="3" name="Content Placeholder 2"/>
          <p:cNvSpPr>
            <a:spLocks noGrp="1"/>
          </p:cNvSpPr>
          <p:nvPr>
            <p:ph idx="1"/>
          </p:nvPr>
        </p:nvSpPr>
        <p:spPr/>
        <p:txBody>
          <a:bodyPr/>
          <a:lstStyle/>
          <a:p>
            <a:r>
              <a:rPr lang="en-US" sz="2800" dirty="0"/>
              <a:t>What preferences should an agent have over reward sequences?</a:t>
            </a:r>
          </a:p>
          <a:p>
            <a:endParaRPr lang="en-US" sz="2800" dirty="0"/>
          </a:p>
          <a:p>
            <a:r>
              <a:rPr lang="en-US" sz="2800" dirty="0"/>
              <a:t>More or less?</a:t>
            </a:r>
          </a:p>
          <a:p>
            <a:endParaRPr lang="en-US" sz="2800" dirty="0"/>
          </a:p>
          <a:p>
            <a:r>
              <a:rPr lang="en-US" sz="2800" dirty="0"/>
              <a:t>Now or later?</a:t>
            </a:r>
          </a:p>
          <a:p>
            <a:endParaRPr lang="en-US" sz="2800" dirty="0"/>
          </a:p>
          <a:p>
            <a:endParaRPr lang="en-US" sz="2800" dirty="0"/>
          </a:p>
          <a:p>
            <a:endParaRPr lang="en-US" sz="2800" dirty="0"/>
          </a:p>
          <a:p>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15200" y="3505497"/>
            <a:ext cx="4648200" cy="2950792"/>
          </a:xfrm>
          <a:prstGeom prst="rect">
            <a:avLst/>
          </a:prstGeom>
          <a:noFill/>
        </p:spPr>
      </p:pic>
      <p:sp>
        <p:nvSpPr>
          <p:cNvPr id="6" name="TextBox 5"/>
          <p:cNvSpPr txBox="1"/>
          <p:nvPr/>
        </p:nvSpPr>
        <p:spPr>
          <a:xfrm>
            <a:off x="3124200" y="2123362"/>
            <a:ext cx="1297150" cy="523220"/>
          </a:xfrm>
          <a:prstGeom prst="rect">
            <a:avLst/>
          </a:prstGeom>
          <a:noFill/>
        </p:spPr>
        <p:txBody>
          <a:bodyPr wrap="none" rtlCol="0">
            <a:spAutoFit/>
          </a:bodyPr>
          <a:lstStyle/>
          <a:p>
            <a:r>
              <a:rPr lang="en-US" sz="2800" dirty="0">
                <a:latin typeface="Calibri" pitchFamily="34" charset="0"/>
              </a:rPr>
              <a:t>[1, 2, 2]</a:t>
            </a:r>
          </a:p>
        </p:txBody>
      </p:sp>
      <p:sp>
        <p:nvSpPr>
          <p:cNvPr id="7" name="TextBox 6"/>
          <p:cNvSpPr txBox="1"/>
          <p:nvPr/>
        </p:nvSpPr>
        <p:spPr>
          <a:xfrm>
            <a:off x="5578253" y="2123362"/>
            <a:ext cx="1297150" cy="523220"/>
          </a:xfrm>
          <a:prstGeom prst="rect">
            <a:avLst/>
          </a:prstGeom>
          <a:noFill/>
        </p:spPr>
        <p:txBody>
          <a:bodyPr wrap="none" rtlCol="0">
            <a:spAutoFit/>
          </a:bodyPr>
          <a:lstStyle/>
          <a:p>
            <a:r>
              <a:rPr lang="en-US" sz="2800" dirty="0">
                <a:latin typeface="Calibri" pitchFamily="34" charset="0"/>
              </a:rPr>
              <a:t>[2, 3, 4]</a:t>
            </a:r>
          </a:p>
        </p:txBody>
      </p:sp>
      <p:sp>
        <p:nvSpPr>
          <p:cNvPr id="8" name="TextBox 7"/>
          <p:cNvSpPr txBox="1"/>
          <p:nvPr/>
        </p:nvSpPr>
        <p:spPr>
          <a:xfrm>
            <a:off x="4694595" y="2123362"/>
            <a:ext cx="580608" cy="523220"/>
          </a:xfrm>
          <a:prstGeom prst="rect">
            <a:avLst/>
          </a:prstGeom>
          <a:noFill/>
        </p:spPr>
        <p:txBody>
          <a:bodyPr wrap="none" rtlCol="0">
            <a:spAutoFit/>
          </a:bodyPr>
          <a:lstStyle/>
          <a:p>
            <a:r>
              <a:rPr lang="en-US" sz="2800" dirty="0">
                <a:latin typeface="Calibri" pitchFamily="34" charset="0"/>
              </a:rPr>
              <a:t> or</a:t>
            </a:r>
          </a:p>
        </p:txBody>
      </p:sp>
      <p:sp>
        <p:nvSpPr>
          <p:cNvPr id="9" name="TextBox 8"/>
          <p:cNvSpPr txBox="1"/>
          <p:nvPr/>
        </p:nvSpPr>
        <p:spPr>
          <a:xfrm>
            <a:off x="3124200" y="3152717"/>
            <a:ext cx="1297150" cy="523220"/>
          </a:xfrm>
          <a:prstGeom prst="rect">
            <a:avLst/>
          </a:prstGeom>
          <a:noFill/>
        </p:spPr>
        <p:txBody>
          <a:bodyPr wrap="none" rtlCol="0">
            <a:spAutoFit/>
          </a:bodyPr>
          <a:lstStyle/>
          <a:p>
            <a:r>
              <a:rPr lang="en-US" sz="2800" dirty="0">
                <a:latin typeface="Calibri" pitchFamily="34" charset="0"/>
              </a:rPr>
              <a:t>[0, 0, 1]</a:t>
            </a:r>
          </a:p>
        </p:txBody>
      </p:sp>
      <p:sp>
        <p:nvSpPr>
          <p:cNvPr id="10" name="TextBox 9"/>
          <p:cNvSpPr txBox="1"/>
          <p:nvPr/>
        </p:nvSpPr>
        <p:spPr>
          <a:xfrm>
            <a:off x="5578253" y="3152717"/>
            <a:ext cx="1297150" cy="523220"/>
          </a:xfrm>
          <a:prstGeom prst="rect">
            <a:avLst/>
          </a:prstGeom>
          <a:noFill/>
        </p:spPr>
        <p:txBody>
          <a:bodyPr wrap="none" rtlCol="0">
            <a:spAutoFit/>
          </a:bodyPr>
          <a:lstStyle/>
          <a:p>
            <a:r>
              <a:rPr lang="en-US" sz="2800" dirty="0">
                <a:latin typeface="Calibri" pitchFamily="34" charset="0"/>
              </a:rPr>
              <a:t>[1, 0, 0]</a:t>
            </a:r>
          </a:p>
        </p:txBody>
      </p:sp>
      <p:sp>
        <p:nvSpPr>
          <p:cNvPr id="11" name="TextBox 10"/>
          <p:cNvSpPr txBox="1"/>
          <p:nvPr/>
        </p:nvSpPr>
        <p:spPr>
          <a:xfrm>
            <a:off x="4694595" y="3152717"/>
            <a:ext cx="580608" cy="523220"/>
          </a:xfrm>
          <a:prstGeom prst="rect">
            <a:avLst/>
          </a:prstGeom>
          <a:noFill/>
        </p:spPr>
        <p:txBody>
          <a:bodyPr wrap="none" rtlCol="0">
            <a:spAutoFit/>
          </a:bodyPr>
          <a:lstStyle/>
          <a:p>
            <a:r>
              <a:rPr lang="en-US" sz="2800" dirty="0">
                <a:latin typeface="Calibri" pitchFamily="34" charset="0"/>
              </a:rPr>
              <a:t> or</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xmlns="" id="{C7274B2F-82C3-4760-B088-594998A689A3}"/>
                  </a:ext>
                </a:extLst>
              </p14:cNvPr>
              <p14:cNvContentPartPr/>
              <p14:nvPr/>
            </p14:nvContentPartPr>
            <p14:xfrm>
              <a:off x="2946240" y="1743480"/>
              <a:ext cx="4576320" cy="2319120"/>
            </p14:xfrm>
          </p:contentPart>
        </mc:Choice>
        <mc:Fallback xmlns="">
          <p:pic>
            <p:nvPicPr>
              <p:cNvPr id="4" name="Ink 3">
                <a:extLst>
                  <a:ext uri="{FF2B5EF4-FFF2-40B4-BE49-F238E27FC236}">
                    <a16:creationId xmlns:a16="http://schemas.microsoft.com/office/drawing/2014/main" id="{C7274B2F-82C3-4760-B088-594998A689A3}"/>
                  </a:ext>
                </a:extLst>
              </p:cNvPr>
              <p:cNvPicPr/>
              <p:nvPr/>
            </p:nvPicPr>
            <p:blipFill>
              <a:blip r:embed="rId4"/>
              <a:stretch>
                <a:fillRect/>
              </a:stretch>
            </p:blipFill>
            <p:spPr>
              <a:xfrm>
                <a:off x="2936880" y="1734120"/>
                <a:ext cx="4595040" cy="2337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Discounting</a:t>
            </a:r>
          </a:p>
        </p:txBody>
      </p:sp>
      <p:sp>
        <p:nvSpPr>
          <p:cNvPr id="3" name="Content Placeholder 2"/>
          <p:cNvSpPr>
            <a:spLocks noGrp="1"/>
          </p:cNvSpPr>
          <p:nvPr>
            <p:ph idx="1"/>
          </p:nvPr>
        </p:nvSpPr>
        <p:spPr>
          <a:xfrm>
            <a:off x="406400" y="1295400"/>
            <a:ext cx="11252200" cy="4729164"/>
          </a:xfrm>
        </p:spPr>
        <p:txBody>
          <a:bodyPr/>
          <a:lstStyle/>
          <a:p>
            <a:r>
              <a:rPr lang="en-US" sz="2800" dirty="0"/>
              <a:t>It’s reasonable to maximize the sum of rewards</a:t>
            </a:r>
          </a:p>
          <a:p>
            <a:r>
              <a:rPr lang="en-US" sz="2800" dirty="0"/>
              <a:t>It’s also reasonable to prefer rewards now to rewards later</a:t>
            </a:r>
          </a:p>
          <a:p>
            <a:r>
              <a:rPr lang="en-US" sz="2800" dirty="0"/>
              <a:t>One solution: utility of rewards decay exponentially</a:t>
            </a:r>
          </a:p>
        </p:txBody>
      </p:sp>
      <p:pic>
        <p:nvPicPr>
          <p:cNvPr id="7171" name="Picture 3" descr="C:\Users\Dan\Dropbox\Office\CS 188\Ketrina Art\MDPs\Discounting.png"/>
          <p:cNvPicPr>
            <a:picLocks noChangeAspect="1" noChangeArrowheads="1"/>
          </p:cNvPicPr>
          <p:nvPr/>
        </p:nvPicPr>
        <p:blipFill>
          <a:blip r:embed="rId5" cstate="print"/>
          <a:srcRect l="73764" t="76543" r="1569"/>
          <a:stretch>
            <a:fillRect/>
          </a:stretch>
        </p:blipFill>
        <p:spPr bwMode="auto">
          <a:xfrm>
            <a:off x="8003286" y="3276600"/>
            <a:ext cx="2283714" cy="1447800"/>
          </a:xfrm>
          <a:prstGeom prst="rect">
            <a:avLst/>
          </a:prstGeom>
          <a:noFill/>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7800" y="2822143"/>
            <a:ext cx="2283714" cy="1975713"/>
          </a:xfrm>
          <a:prstGeom prst="rect">
            <a:avLst/>
          </a:prstGeom>
          <a:noFill/>
        </p:spPr>
      </p:pic>
      <p:pic>
        <p:nvPicPr>
          <p:cNvPr id="8" name="Picture 3" descr="C:\Users\Dan\Dropbox\Office\CS 188\Ketrina Art\MDPs\Discounting.png"/>
          <p:cNvPicPr>
            <a:picLocks noChangeAspect="1" noChangeArrowheads="1"/>
          </p:cNvPicPr>
          <p:nvPr/>
        </p:nvPicPr>
        <p:blipFill>
          <a:blip r:embed="rId5" cstate="print"/>
          <a:srcRect l="73764" t="38272" r="1569" b="35802"/>
          <a:stretch>
            <a:fillRect/>
          </a:stretch>
        </p:blipFill>
        <p:spPr bwMode="auto">
          <a:xfrm>
            <a:off x="4802886" y="3048000"/>
            <a:ext cx="2283714" cy="1600200"/>
          </a:xfrm>
          <a:prstGeom prst="rect">
            <a:avLst/>
          </a:prstGeom>
          <a:noFill/>
        </p:spPr>
      </p:pic>
      <p:sp>
        <p:nvSpPr>
          <p:cNvPr id="16" name="TextBox 15"/>
          <p:cNvSpPr txBox="1"/>
          <p:nvPr/>
        </p:nvSpPr>
        <p:spPr>
          <a:xfrm>
            <a:off x="1447800" y="5410200"/>
            <a:ext cx="2057400" cy="461665"/>
          </a:xfrm>
          <a:prstGeom prst="rect">
            <a:avLst/>
          </a:prstGeom>
          <a:noFill/>
        </p:spPr>
        <p:txBody>
          <a:bodyPr wrap="square" rtlCol="0">
            <a:spAutoFit/>
          </a:bodyPr>
          <a:lstStyle/>
          <a:p>
            <a:pPr algn="ctr"/>
            <a:r>
              <a:rPr lang="en-US" sz="2400" dirty="0">
                <a:latin typeface="Calibri" pitchFamily="34" charset="0"/>
              </a:rPr>
              <a:t>Worth Now</a:t>
            </a:r>
          </a:p>
        </p:txBody>
      </p:sp>
      <p:sp>
        <p:nvSpPr>
          <p:cNvPr id="17" name="TextBox 16"/>
          <p:cNvSpPr txBox="1"/>
          <p:nvPr/>
        </p:nvSpPr>
        <p:spPr>
          <a:xfrm>
            <a:off x="4648200" y="5410200"/>
            <a:ext cx="2438400" cy="461665"/>
          </a:xfrm>
          <a:prstGeom prst="rect">
            <a:avLst/>
          </a:prstGeom>
          <a:noFill/>
        </p:spPr>
        <p:txBody>
          <a:bodyPr wrap="square" rtlCol="0">
            <a:spAutoFit/>
          </a:bodyPr>
          <a:lstStyle/>
          <a:p>
            <a:pPr algn="ctr"/>
            <a:r>
              <a:rPr lang="en-US" sz="2400" dirty="0">
                <a:latin typeface="Calibri" pitchFamily="34" charset="0"/>
              </a:rPr>
              <a:t>Worth Next Step</a:t>
            </a:r>
          </a:p>
        </p:txBody>
      </p:sp>
      <p:sp>
        <p:nvSpPr>
          <p:cNvPr id="18" name="TextBox 17"/>
          <p:cNvSpPr txBox="1"/>
          <p:nvPr/>
        </p:nvSpPr>
        <p:spPr>
          <a:xfrm>
            <a:off x="7772400" y="5410200"/>
            <a:ext cx="3048000" cy="461665"/>
          </a:xfrm>
          <a:prstGeom prst="rect">
            <a:avLst/>
          </a:prstGeom>
          <a:noFill/>
        </p:spPr>
        <p:txBody>
          <a:bodyPr wrap="square" rtlCol="0">
            <a:spAutoFit/>
          </a:bodyPr>
          <a:lstStyle/>
          <a:p>
            <a:pPr algn="ctr"/>
            <a:r>
              <a:rPr lang="en-US" sz="2400" dirty="0">
                <a:latin typeface="Calibri" pitchFamily="34" charset="0"/>
              </a:rPr>
              <a:t>Worth In Two Steps</a:t>
            </a:r>
          </a:p>
        </p:txBody>
      </p:sp>
      <p:pic>
        <p:nvPicPr>
          <p:cNvPr id="22" name="Picture 21" descr="txp_fig"/>
          <p:cNvPicPr>
            <a:picLocks noChangeAspect="1"/>
          </p:cNvPicPr>
          <p:nvPr>
            <p:custDataLst>
              <p:tags r:id="rId1"/>
            </p:custDataLst>
          </p:nvPr>
        </p:nvPicPr>
        <p:blipFill>
          <a:blip r:embed="rId7" cstate="print"/>
          <a:stretch>
            <a:fillRect/>
          </a:stretch>
        </p:blipFill>
        <p:spPr bwMode="auto">
          <a:xfrm>
            <a:off x="2362200" y="4752676"/>
            <a:ext cx="211138" cy="351897"/>
          </a:xfrm>
          <a:prstGeom prst="rect">
            <a:avLst/>
          </a:prstGeom>
          <a:noFill/>
          <a:ln/>
          <a:effectLst/>
        </p:spPr>
      </p:pic>
      <p:pic>
        <p:nvPicPr>
          <p:cNvPr id="23" name="Picture 22" descr="txp_fig"/>
          <p:cNvPicPr>
            <a:picLocks noChangeAspect="1"/>
          </p:cNvPicPr>
          <p:nvPr>
            <p:custDataLst>
              <p:tags r:id="rId2"/>
            </p:custDataLst>
          </p:nvPr>
        </p:nvPicPr>
        <p:blipFill>
          <a:blip r:embed="rId8" cstate="print"/>
          <a:stretch>
            <a:fillRect/>
          </a:stretch>
        </p:blipFill>
        <p:spPr bwMode="auto">
          <a:xfrm>
            <a:off x="5791200" y="4853716"/>
            <a:ext cx="280688" cy="327002"/>
          </a:xfrm>
          <a:prstGeom prst="rect">
            <a:avLst/>
          </a:prstGeom>
          <a:noFill/>
          <a:ln/>
          <a:effectLst/>
        </p:spPr>
      </p:pic>
      <p:pic>
        <p:nvPicPr>
          <p:cNvPr id="24" name="Picture 23" descr="txp_fig"/>
          <p:cNvPicPr>
            <a:picLocks noChangeAspect="1"/>
          </p:cNvPicPr>
          <p:nvPr>
            <p:custDataLst>
              <p:tags r:id="rId3"/>
            </p:custDataLst>
          </p:nvPr>
        </p:nvPicPr>
        <p:blipFill>
          <a:blip r:embed="rId9" cstate="print"/>
          <a:stretch>
            <a:fillRect/>
          </a:stretch>
        </p:blipFill>
        <p:spPr bwMode="auto">
          <a:xfrm>
            <a:off x="8915165" y="4648200"/>
            <a:ext cx="514651" cy="560927"/>
          </a:xfrm>
          <a:prstGeom prst="rect">
            <a:avLst/>
          </a:prstGeom>
          <a:noFill/>
          <a:ln/>
          <a:effectLst/>
        </p:spPr>
      </p:pic>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xmlns="" id="{5F6B64C4-F480-4A87-9497-FAA45D97843F}"/>
                  </a:ext>
                </a:extLst>
              </p14:cNvPr>
              <p14:cNvContentPartPr/>
              <p14:nvPr/>
            </p14:nvContentPartPr>
            <p14:xfrm>
              <a:off x="6060600" y="4810680"/>
              <a:ext cx="4389480" cy="411120"/>
            </p14:xfrm>
          </p:contentPart>
        </mc:Choice>
        <mc:Fallback xmlns="">
          <p:pic>
            <p:nvPicPr>
              <p:cNvPr id="4" name="Ink 3">
                <a:extLst>
                  <a:ext uri="{FF2B5EF4-FFF2-40B4-BE49-F238E27FC236}">
                    <a16:creationId xmlns:a16="http://schemas.microsoft.com/office/drawing/2014/main" id="{5F6B64C4-F480-4A87-9497-FAA45D97843F}"/>
                  </a:ext>
                </a:extLst>
              </p:cNvPr>
              <p:cNvPicPr/>
              <p:nvPr/>
            </p:nvPicPr>
            <p:blipFill>
              <a:blip r:embed="rId11"/>
              <a:stretch>
                <a:fillRect/>
              </a:stretch>
            </p:blipFill>
            <p:spPr>
              <a:xfrm>
                <a:off x="6051240" y="4801320"/>
                <a:ext cx="4408200" cy="4298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ea typeface="ＭＳ Ｐゴシック" pitchFamily="34" charset="-128"/>
              </a:rPr>
              <a:t>Discounting</a:t>
            </a:r>
          </a:p>
        </p:txBody>
      </p:sp>
      <p:sp>
        <p:nvSpPr>
          <p:cNvPr id="17411" name="Rectangle 3"/>
          <p:cNvSpPr>
            <a:spLocks noGrp="1" noChangeArrowheads="1"/>
          </p:cNvSpPr>
          <p:nvPr>
            <p:ph idx="1"/>
          </p:nvPr>
        </p:nvSpPr>
        <p:spPr>
          <a:xfrm>
            <a:off x="533400" y="1524000"/>
            <a:ext cx="4845654" cy="4525963"/>
          </a:xfrm>
        </p:spPr>
        <p:txBody>
          <a:bodyPr/>
          <a:lstStyle/>
          <a:p>
            <a:r>
              <a:rPr lang="en-US" sz="2400" dirty="0">
                <a:ea typeface="ＭＳ Ｐゴシック" pitchFamily="34" charset="-128"/>
              </a:rPr>
              <a:t>How to discount?</a:t>
            </a:r>
          </a:p>
          <a:p>
            <a:pPr lvl="1"/>
            <a:r>
              <a:rPr lang="en-US" dirty="0">
                <a:ea typeface="ＭＳ Ｐゴシック" pitchFamily="34" charset="-128"/>
              </a:rPr>
              <a:t>Each time we descend a level, we multiply in the discount once</a:t>
            </a:r>
          </a:p>
          <a:p>
            <a:pPr lvl="1"/>
            <a:endParaRPr lang="en-US" dirty="0">
              <a:ea typeface="ＭＳ Ｐゴシック" pitchFamily="34" charset="-128"/>
            </a:endParaRPr>
          </a:p>
          <a:p>
            <a:r>
              <a:rPr lang="en-US" sz="2400" dirty="0">
                <a:ea typeface="ＭＳ Ｐゴシック" pitchFamily="34" charset="-128"/>
              </a:rPr>
              <a:t>Why discount?</a:t>
            </a:r>
            <a:endParaRPr lang="en-US" sz="2400" dirty="0">
              <a:ea typeface="ＭＳ Ｐゴシック" pitchFamily="34" charset="-128"/>
              <a:sym typeface="Symbol" pitchFamily="18" charset="2"/>
            </a:endParaRPr>
          </a:p>
          <a:p>
            <a:pPr lvl="1"/>
            <a:r>
              <a:rPr lang="en-US" dirty="0">
                <a:ea typeface="ＭＳ Ｐゴシック" pitchFamily="34" charset="-128"/>
                <a:sym typeface="Symbol" pitchFamily="18" charset="2"/>
              </a:rPr>
              <a:t>Sooner rewards probably do have higher utility than later rewards</a:t>
            </a:r>
          </a:p>
          <a:p>
            <a:pPr lvl="1"/>
            <a:r>
              <a:rPr lang="en-US" dirty="0">
                <a:ea typeface="ＭＳ Ｐゴシック" pitchFamily="34" charset="-128"/>
                <a:sym typeface="Symbol" pitchFamily="18" charset="2"/>
              </a:rPr>
              <a:t>Also helps our algorithms converge</a:t>
            </a:r>
          </a:p>
          <a:p>
            <a:pPr marL="0" lvl="1" indent="0">
              <a:buNone/>
            </a:pPr>
            <a:endParaRPr lang="en-US" dirty="0">
              <a:ea typeface="ＭＳ Ｐゴシック" pitchFamily="34" charset="-128"/>
              <a:sym typeface="Symbol" pitchFamily="18" charset="2"/>
            </a:endParaRPr>
          </a:p>
        </p:txBody>
      </p:sp>
      <p:grpSp>
        <p:nvGrpSpPr>
          <p:cNvPr id="39939" name="Group 4"/>
          <p:cNvGrpSpPr>
            <a:grpSpLocks/>
          </p:cNvGrpSpPr>
          <p:nvPr/>
        </p:nvGrpSpPr>
        <p:grpSpPr bwMode="auto">
          <a:xfrm>
            <a:off x="8304213" y="1371600"/>
            <a:ext cx="2135187" cy="4875213"/>
            <a:chOff x="4085" y="960"/>
            <a:chExt cx="1345" cy="3071"/>
          </a:xfrm>
        </p:grpSpPr>
        <p:grpSp>
          <p:nvGrpSpPr>
            <p:cNvPr id="39947" name="Group 5"/>
            <p:cNvGrpSpPr>
              <a:grpSpLocks/>
            </p:cNvGrpSpPr>
            <p:nvPr/>
          </p:nvGrpSpPr>
          <p:grpSpPr bwMode="auto">
            <a:xfrm>
              <a:off x="4085" y="960"/>
              <a:ext cx="1291" cy="1202"/>
              <a:chOff x="2400" y="1401"/>
              <a:chExt cx="1392" cy="1296"/>
            </a:xfrm>
          </p:grpSpPr>
          <p:sp>
            <p:nvSpPr>
              <p:cNvPr id="39986" name="AutoShape 6"/>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87" name="Group 7"/>
              <p:cNvGrpSpPr>
                <a:grpSpLocks/>
              </p:cNvGrpSpPr>
              <p:nvPr/>
            </p:nvGrpSpPr>
            <p:grpSpPr bwMode="auto">
              <a:xfrm>
                <a:off x="2529" y="1617"/>
                <a:ext cx="1263" cy="361"/>
                <a:chOff x="1584" y="1680"/>
                <a:chExt cx="2352" cy="336"/>
              </a:xfrm>
            </p:grpSpPr>
            <p:sp>
              <p:nvSpPr>
                <p:cNvPr id="40000" name="Line 8"/>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40001" name="Line 9"/>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40002" name="Line 10"/>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40003" name="Line 11"/>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88" name="Oval 12"/>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89" name="Group 13"/>
              <p:cNvGrpSpPr>
                <a:grpSpLocks/>
              </p:cNvGrpSpPr>
              <p:nvPr/>
            </p:nvGrpSpPr>
            <p:grpSpPr bwMode="auto">
              <a:xfrm>
                <a:off x="2400" y="2107"/>
                <a:ext cx="1057" cy="386"/>
                <a:chOff x="1536" y="2400"/>
                <a:chExt cx="1584" cy="624"/>
              </a:xfrm>
            </p:grpSpPr>
            <p:sp>
              <p:nvSpPr>
                <p:cNvPr id="39996" name="Line 14"/>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97" name="Line 15"/>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98" name="Line 16"/>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99" name="Line 17"/>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90" name="Text Box 18"/>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91" name="Text Box 19"/>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92" name="Text Box 20"/>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93" name="Text Box 21"/>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94" name="AutoShape 22"/>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95" name="Text Box 23"/>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8" name="Group 24"/>
            <p:cNvGrpSpPr>
              <a:grpSpLocks/>
            </p:cNvGrpSpPr>
            <p:nvPr/>
          </p:nvGrpSpPr>
          <p:grpSpPr bwMode="auto">
            <a:xfrm flipH="1">
              <a:off x="4128" y="1895"/>
              <a:ext cx="1302" cy="1201"/>
              <a:chOff x="2400" y="1401"/>
              <a:chExt cx="1392" cy="1296"/>
            </a:xfrm>
          </p:grpSpPr>
          <p:sp>
            <p:nvSpPr>
              <p:cNvPr id="39968" name="AutoShape 2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69" name="Group 26"/>
              <p:cNvGrpSpPr>
                <a:grpSpLocks/>
              </p:cNvGrpSpPr>
              <p:nvPr/>
            </p:nvGrpSpPr>
            <p:grpSpPr bwMode="auto">
              <a:xfrm>
                <a:off x="2529" y="1617"/>
                <a:ext cx="1263" cy="361"/>
                <a:chOff x="1584" y="1680"/>
                <a:chExt cx="2352" cy="336"/>
              </a:xfrm>
            </p:grpSpPr>
            <p:sp>
              <p:nvSpPr>
                <p:cNvPr id="39982" name="Line 2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83" name="Line 2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84" name="Line 2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85" name="Line 3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70" name="Oval 3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71" name="Group 32"/>
              <p:cNvGrpSpPr>
                <a:grpSpLocks/>
              </p:cNvGrpSpPr>
              <p:nvPr/>
            </p:nvGrpSpPr>
            <p:grpSpPr bwMode="auto">
              <a:xfrm>
                <a:off x="2400" y="2107"/>
                <a:ext cx="1057" cy="386"/>
                <a:chOff x="1536" y="2400"/>
                <a:chExt cx="1584" cy="624"/>
              </a:xfrm>
            </p:grpSpPr>
            <p:sp>
              <p:nvSpPr>
                <p:cNvPr id="39978" name="Line 3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79" name="Line 3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80" name="Line 3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81" name="Line 36"/>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72" name="Text Box 37"/>
              <p:cNvSpPr txBox="1">
                <a:spLocks noChangeArrowheads="1"/>
              </p:cNvSpPr>
              <p:nvPr/>
            </p:nvSpPr>
            <p:spPr bwMode="auto">
              <a:xfrm>
                <a:off x="3024" y="1680"/>
                <a:ext cx="129" cy="250"/>
              </a:xfrm>
              <a:prstGeom prst="rect">
                <a:avLst/>
              </a:prstGeom>
              <a:noFill/>
              <a:ln w="9525">
                <a:noFill/>
                <a:miter lim="800000"/>
                <a:headEnd/>
                <a:tailEnd/>
              </a:ln>
            </p:spPr>
            <p:txBody>
              <a:bodyPr>
                <a:spAutoFit/>
              </a:bodyPr>
              <a:lstStyle/>
              <a:p>
                <a:pPr>
                  <a:spcBef>
                    <a:spcPct val="50000"/>
                  </a:spcBef>
                </a:pPr>
                <a:endParaRPr lang="en-US"/>
              </a:p>
            </p:txBody>
          </p:sp>
          <p:sp>
            <p:nvSpPr>
              <p:cNvPr id="39973" name="Text Box 38"/>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74" name="Text Box 39"/>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75" name="Text Box 40"/>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76" name="AutoShape 41"/>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77" name="Text Box 42"/>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9" name="Group 43"/>
            <p:cNvGrpSpPr>
              <a:grpSpLocks/>
            </p:cNvGrpSpPr>
            <p:nvPr/>
          </p:nvGrpSpPr>
          <p:grpSpPr bwMode="auto">
            <a:xfrm>
              <a:off x="4085" y="2829"/>
              <a:ext cx="1291" cy="1202"/>
              <a:chOff x="2400" y="1401"/>
              <a:chExt cx="1392" cy="1296"/>
            </a:xfrm>
          </p:grpSpPr>
          <p:sp>
            <p:nvSpPr>
              <p:cNvPr id="39950" name="AutoShape 44"/>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51" name="Group 45"/>
              <p:cNvGrpSpPr>
                <a:grpSpLocks/>
              </p:cNvGrpSpPr>
              <p:nvPr/>
            </p:nvGrpSpPr>
            <p:grpSpPr bwMode="auto">
              <a:xfrm>
                <a:off x="2529" y="1617"/>
                <a:ext cx="1263" cy="361"/>
                <a:chOff x="1584" y="1680"/>
                <a:chExt cx="2352" cy="336"/>
              </a:xfrm>
            </p:grpSpPr>
            <p:sp>
              <p:nvSpPr>
                <p:cNvPr id="39964" name="Line 46"/>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65" name="Line 47"/>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66" name="Line 48"/>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67" name="Line 49"/>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52" name="Oval 50"/>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53" name="Group 51"/>
              <p:cNvGrpSpPr>
                <a:grpSpLocks/>
              </p:cNvGrpSpPr>
              <p:nvPr/>
            </p:nvGrpSpPr>
            <p:grpSpPr bwMode="auto">
              <a:xfrm>
                <a:off x="2400" y="2107"/>
                <a:ext cx="1057" cy="386"/>
                <a:chOff x="1536" y="2400"/>
                <a:chExt cx="1584" cy="624"/>
              </a:xfrm>
            </p:grpSpPr>
            <p:sp>
              <p:nvSpPr>
                <p:cNvPr id="39960" name="Line 52"/>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61" name="Line 53"/>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62" name="Line 54"/>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63" name="Line 55"/>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54" name="Text Box 56"/>
              <p:cNvSpPr txBox="1">
                <a:spLocks noChangeArrowheads="1"/>
              </p:cNvSpPr>
              <p:nvPr/>
            </p:nvSpPr>
            <p:spPr bwMode="auto">
              <a:xfrm>
                <a:off x="3024" y="1680"/>
                <a:ext cx="129" cy="249"/>
              </a:xfrm>
              <a:prstGeom prst="rect">
                <a:avLst/>
              </a:prstGeom>
              <a:noFill/>
              <a:ln w="9525">
                <a:noFill/>
                <a:miter lim="800000"/>
                <a:headEnd/>
                <a:tailEnd/>
              </a:ln>
            </p:spPr>
            <p:txBody>
              <a:bodyPr>
                <a:spAutoFit/>
              </a:bodyPr>
              <a:lstStyle/>
              <a:p>
                <a:pPr>
                  <a:spcBef>
                    <a:spcPct val="50000"/>
                  </a:spcBef>
                </a:pPr>
                <a:endParaRPr lang="en-US"/>
              </a:p>
            </p:txBody>
          </p:sp>
          <p:sp>
            <p:nvSpPr>
              <p:cNvPr id="39955" name="Text Box 57"/>
              <p:cNvSpPr txBox="1">
                <a:spLocks noChangeArrowheads="1"/>
              </p:cNvSpPr>
              <p:nvPr/>
            </p:nvSpPr>
            <p:spPr bwMode="auto">
              <a:xfrm>
                <a:off x="3216" y="1401"/>
                <a:ext cx="129" cy="249"/>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56" name="Text Box 58"/>
              <p:cNvSpPr txBox="1">
                <a:spLocks noChangeArrowheads="1"/>
              </p:cNvSpPr>
              <p:nvPr/>
            </p:nvSpPr>
            <p:spPr bwMode="auto">
              <a:xfrm>
                <a:off x="2976" y="1920"/>
                <a:ext cx="559" cy="249"/>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57" name="Text Box 59"/>
              <p:cNvSpPr txBox="1">
                <a:spLocks noChangeArrowheads="1"/>
              </p:cNvSpPr>
              <p:nvPr/>
            </p:nvSpPr>
            <p:spPr bwMode="auto">
              <a:xfrm>
                <a:off x="2616" y="2261"/>
                <a:ext cx="504" cy="249"/>
              </a:xfrm>
              <a:prstGeom prst="rect">
                <a:avLst/>
              </a:prstGeom>
              <a:noFill/>
              <a:ln w="9525">
                <a:noFill/>
                <a:miter lim="800000"/>
                <a:headEnd/>
                <a:tailEnd/>
              </a:ln>
            </p:spPr>
            <p:txBody>
              <a:bodyPr>
                <a:spAutoFit/>
              </a:bodyPr>
              <a:lstStyle/>
              <a:p>
                <a:pPr>
                  <a:spcBef>
                    <a:spcPct val="50000"/>
                  </a:spcBef>
                </a:pPr>
                <a:endParaRPr lang="en-US"/>
              </a:p>
            </p:txBody>
          </p:sp>
          <p:sp>
            <p:nvSpPr>
              <p:cNvPr id="39958" name="AutoShape 60"/>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39959" name="Text Box 61"/>
              <p:cNvSpPr txBox="1">
                <a:spLocks noChangeArrowheads="1"/>
              </p:cNvSpPr>
              <p:nvPr/>
            </p:nvSpPr>
            <p:spPr bwMode="auto">
              <a:xfrm>
                <a:off x="3173" y="2448"/>
                <a:ext cx="235" cy="249"/>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sp>
        <p:nvSpPr>
          <p:cNvPr id="39940" name="AutoShape 62"/>
          <p:cNvSpPr>
            <a:spLocks/>
          </p:cNvSpPr>
          <p:nvPr/>
        </p:nvSpPr>
        <p:spPr bwMode="auto">
          <a:xfrm>
            <a:off x="7772400" y="3505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1" name="AutoShape 63"/>
          <p:cNvSpPr>
            <a:spLocks/>
          </p:cNvSpPr>
          <p:nvPr/>
        </p:nvSpPr>
        <p:spPr bwMode="auto">
          <a:xfrm>
            <a:off x="7772400" y="1981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2" name="AutoShape 64"/>
          <p:cNvSpPr>
            <a:spLocks/>
          </p:cNvSpPr>
          <p:nvPr/>
        </p:nvSpPr>
        <p:spPr bwMode="auto">
          <a:xfrm>
            <a:off x="7772400" y="5029200"/>
            <a:ext cx="304800" cy="114300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pic>
        <p:nvPicPr>
          <p:cNvPr id="72" name="Picture 71" descr="txp_fig"/>
          <p:cNvPicPr>
            <a:picLocks noChangeAspect="1"/>
          </p:cNvPicPr>
          <p:nvPr>
            <p:custDataLst>
              <p:tags r:id="rId1"/>
            </p:custDataLst>
          </p:nvPr>
        </p:nvPicPr>
        <p:blipFill>
          <a:blip r:embed="rId6" cstate="print"/>
          <a:stretch>
            <a:fillRect/>
          </a:stretch>
        </p:blipFill>
        <p:spPr bwMode="auto">
          <a:xfrm>
            <a:off x="7162800" y="2312690"/>
            <a:ext cx="211138" cy="351897"/>
          </a:xfrm>
          <a:prstGeom prst="rect">
            <a:avLst/>
          </a:prstGeom>
          <a:noFill/>
          <a:ln/>
          <a:effectLst/>
        </p:spPr>
      </p:pic>
      <p:pic>
        <p:nvPicPr>
          <p:cNvPr id="73" name="Picture 72" descr="txp_fig"/>
          <p:cNvPicPr>
            <a:picLocks noChangeAspect="1"/>
          </p:cNvPicPr>
          <p:nvPr>
            <p:custDataLst>
              <p:tags r:id="rId2"/>
            </p:custDataLst>
          </p:nvPr>
        </p:nvPicPr>
        <p:blipFill>
          <a:blip r:embed="rId7" cstate="print"/>
          <a:stretch>
            <a:fillRect/>
          </a:stretch>
        </p:blipFill>
        <p:spPr bwMode="auto">
          <a:xfrm>
            <a:off x="7137699" y="3856766"/>
            <a:ext cx="280688" cy="327002"/>
          </a:xfrm>
          <a:prstGeom prst="rect">
            <a:avLst/>
          </a:prstGeom>
          <a:noFill/>
          <a:ln/>
          <a:effectLst/>
        </p:spPr>
      </p:pic>
      <p:pic>
        <p:nvPicPr>
          <p:cNvPr id="74" name="Picture 73" descr="txp_fig"/>
          <p:cNvPicPr>
            <a:picLocks noChangeAspect="1"/>
          </p:cNvPicPr>
          <p:nvPr>
            <p:custDataLst>
              <p:tags r:id="rId3"/>
            </p:custDataLst>
          </p:nvPr>
        </p:nvPicPr>
        <p:blipFill>
          <a:blip r:embed="rId8" cstate="print"/>
          <a:stretch>
            <a:fillRect/>
          </a:stretch>
        </p:blipFill>
        <p:spPr bwMode="auto">
          <a:xfrm>
            <a:off x="7056372" y="5225060"/>
            <a:ext cx="514651" cy="560927"/>
          </a:xfrm>
          <a:prstGeom prst="rect">
            <a:avLst/>
          </a:prstGeom>
          <a:noFill/>
          <a:ln/>
          <a:effectLst/>
        </p:spPr>
      </p:pic>
      <p:pic>
        <p:nvPicPr>
          <p:cNvPr id="69" name="Picture 3" descr="C:\Users\Dan\Dropbox\Office\CS 188\Ketrina Art\MDPs\Discounting.png"/>
          <p:cNvPicPr>
            <a:picLocks noChangeAspect="1" noChangeArrowheads="1"/>
          </p:cNvPicPr>
          <p:nvPr/>
        </p:nvPicPr>
        <p:blipFill>
          <a:blip r:embed="rId9" cstate="print"/>
          <a:srcRect l="73764" t="76543" r="1569"/>
          <a:stretch>
            <a:fillRect/>
          </a:stretch>
        </p:blipFill>
        <p:spPr bwMode="auto">
          <a:xfrm>
            <a:off x="5486400" y="5181600"/>
            <a:ext cx="1562540" cy="990600"/>
          </a:xfrm>
          <a:prstGeom prst="rect">
            <a:avLst/>
          </a:prstGeom>
          <a:noFill/>
        </p:spPr>
      </p:pic>
      <p:pic>
        <p:nvPicPr>
          <p:cNvPr id="7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562600" y="1676400"/>
            <a:ext cx="1761584" cy="1524000"/>
          </a:xfrm>
          <a:prstGeom prst="rect">
            <a:avLst/>
          </a:prstGeom>
          <a:noFill/>
        </p:spPr>
      </p:pic>
      <p:pic>
        <p:nvPicPr>
          <p:cNvPr id="71" name="Picture 3" descr="C:\Users\Dan\Dropbox\Office\CS 188\Ketrina Art\MDPs\Discounting.png"/>
          <p:cNvPicPr>
            <a:picLocks noChangeAspect="1" noChangeArrowheads="1"/>
          </p:cNvPicPr>
          <p:nvPr/>
        </p:nvPicPr>
        <p:blipFill>
          <a:blip r:embed="rId9" cstate="print"/>
          <a:srcRect l="73764" t="38272" r="1569" b="35802"/>
          <a:stretch>
            <a:fillRect/>
          </a:stretch>
        </p:blipFill>
        <p:spPr bwMode="auto">
          <a:xfrm>
            <a:off x="5562600" y="3429000"/>
            <a:ext cx="1566128" cy="1097387"/>
          </a:xfrm>
          <a:prstGeom prst="rect">
            <a:avLst/>
          </a:prstGeom>
          <a:noFill/>
        </p:spPr>
      </p:pic>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xmlns="" id="{EA718009-5028-4D62-BCBF-8D0E2713176A}"/>
                  </a:ext>
                </a:extLst>
              </p14:cNvPr>
              <p14:cNvContentPartPr/>
              <p14:nvPr/>
            </p14:nvContentPartPr>
            <p14:xfrm>
              <a:off x="7691040" y="3050640"/>
              <a:ext cx="1586520" cy="1659960"/>
            </p14:xfrm>
          </p:contentPart>
        </mc:Choice>
        <mc:Fallback xmlns="">
          <p:pic>
            <p:nvPicPr>
              <p:cNvPr id="2" name="Ink 1">
                <a:extLst>
                  <a:ext uri="{FF2B5EF4-FFF2-40B4-BE49-F238E27FC236}">
                    <a16:creationId xmlns:a16="http://schemas.microsoft.com/office/drawing/2014/main" id="{EA718009-5028-4D62-BCBF-8D0E2713176A}"/>
                  </a:ext>
                </a:extLst>
              </p:cNvPr>
              <p:cNvPicPr/>
              <p:nvPr/>
            </p:nvPicPr>
            <p:blipFill>
              <a:blip r:embed="rId12"/>
              <a:stretch>
                <a:fillRect/>
              </a:stretch>
            </p:blipFill>
            <p:spPr>
              <a:xfrm>
                <a:off x="7681680" y="3041280"/>
                <a:ext cx="1605240" cy="1678680"/>
              </a:xfrm>
              <a:prstGeom prst="rect">
                <a:avLst/>
              </a:prstGeom>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solidFill>
                  <a:srgbClr val="C00000"/>
                </a:solidFill>
                <a:ea typeface="ＭＳ Ｐゴシック" pitchFamily="34" charset="-128"/>
              </a:rPr>
              <a:t>Piazza Poll 3 </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a:xfrm>
                <a:off x="531867" y="1246449"/>
                <a:ext cx="7787540" cy="4525963"/>
              </a:xfrm>
            </p:spPr>
            <p:txBody>
              <a:bodyPr/>
              <a:lstStyle/>
              <a:p>
                <a:r>
                  <a:rPr lang="en-US" dirty="0">
                    <a:ea typeface="ＭＳ Ｐゴシック" pitchFamily="34" charset="-128"/>
                  </a:rPr>
                  <a:t>What is the value of U([2,4,8]) </a:t>
                </a:r>
                <a:r>
                  <a:rPr lang="en-US" dirty="0">
                    <a:ea typeface="ＭＳ Ｐゴシック" pitchFamily="34" charset="-128"/>
                    <a:sym typeface="Symbol" pitchFamily="18" charset="2"/>
                  </a:rPr>
                  <a:t>with </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𝛾</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0</m:t>
                    </m:r>
                    <m:r>
                      <a:rPr lang="en-US" b="0" i="1" smtClean="0">
                        <a:latin typeface="Cambria Math" panose="02040503050406030204" pitchFamily="18" charset="0"/>
                        <a:ea typeface="ＭＳ Ｐゴシック" pitchFamily="34" charset="-128"/>
                        <a:sym typeface="Symbol" pitchFamily="18" charset="2"/>
                      </a:rPr>
                      <m:t>.</m:t>
                    </m:r>
                    <m:r>
                      <a:rPr lang="en-US" b="0" i="1" smtClean="0">
                        <a:latin typeface="Cambria Math" panose="02040503050406030204" pitchFamily="18" charset="0"/>
                        <a:ea typeface="ＭＳ Ｐゴシック" pitchFamily="34" charset="-128"/>
                        <a:sym typeface="Symbol" pitchFamily="18" charset="2"/>
                      </a:rPr>
                      <m:t>5</m:t>
                    </m:r>
                    <m:r>
                      <a:rPr lang="en-US" b="0" i="1" smtClean="0">
                        <a:latin typeface="Cambria Math" panose="02040503050406030204" pitchFamily="18" charset="0"/>
                        <a:ea typeface="ＭＳ Ｐゴシック" pitchFamily="34" charset="-128"/>
                        <a:sym typeface="Symbol" pitchFamily="18" charset="2"/>
                      </a:rPr>
                      <m:t>?</m:t>
                    </m:r>
                  </m:oMath>
                </a14:m>
                <a:endParaRPr lang="en-US" b="0" dirty="0">
                  <a:ea typeface="ＭＳ Ｐゴシック" pitchFamily="34" charset="-128"/>
                  <a:sym typeface="Symbol" pitchFamily="18" charset="2"/>
                </a:endParaRPr>
              </a:p>
              <a:p>
                <a:r>
                  <a:rPr lang="en-US" dirty="0">
                    <a:ea typeface="ＭＳ Ｐゴシック" pitchFamily="34" charset="-128"/>
                    <a:sym typeface="Symbol" pitchFamily="18" charset="2"/>
                  </a:rPr>
                  <a:t>U(</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m:t>
                    </m:r>
                  </m:oMath>
                </a14:m>
                <a:r>
                  <a:rPr lang="en-US" dirty="0">
                    <a:ea typeface="ＭＳ Ｐゴシック" pitchFamily="34" charset="-128"/>
                    <a:sym typeface="Symbol" pitchFamily="18" charset="2"/>
                  </a:rPr>
                  <a:t>) is the total utility of a reward sequence</a:t>
                </a:r>
              </a:p>
              <a:p>
                <a:endParaRPr lang="en-US" dirty="0">
                  <a:ea typeface="ＭＳ Ｐゴシック" pitchFamily="34" charset="-128"/>
                  <a:sym typeface="Symbol" pitchFamily="18" charset="2"/>
                </a:endParaRPr>
              </a:p>
              <a:p>
                <a:pPr marL="514350" lvl="1" indent="-514350">
                  <a:buFont typeface="+mj-lt"/>
                  <a:buAutoNum type="alphaUcPeriod"/>
                </a:pPr>
                <a:r>
                  <a:rPr lang="en-US" sz="2800" dirty="0">
                    <a:ea typeface="ＭＳ Ｐゴシック" pitchFamily="34" charset="-128"/>
                    <a:sym typeface="Symbol" pitchFamily="18" charset="2"/>
                  </a:rPr>
                  <a:t>3</a:t>
                </a:r>
              </a:p>
              <a:p>
                <a:pPr marL="514350" lvl="1" indent="-514350">
                  <a:buFont typeface="+mj-lt"/>
                  <a:buAutoNum type="alphaUcPeriod"/>
                </a:pPr>
                <a:r>
                  <a:rPr lang="en-US" sz="2800" dirty="0">
                    <a:ea typeface="ＭＳ Ｐゴシック" pitchFamily="34" charset="-128"/>
                    <a:sym typeface="Symbol" pitchFamily="18" charset="2"/>
                  </a:rPr>
                  <a:t>6</a:t>
                </a:r>
              </a:p>
              <a:p>
                <a:pPr marL="514350" lvl="1" indent="-514350">
                  <a:buFont typeface="+mj-lt"/>
                  <a:buAutoNum type="alphaUcPeriod"/>
                </a:pPr>
                <a:r>
                  <a:rPr lang="en-US" sz="2800" dirty="0">
                    <a:ea typeface="ＭＳ Ｐゴシック" pitchFamily="34" charset="-128"/>
                    <a:sym typeface="Symbol" pitchFamily="18" charset="2"/>
                  </a:rPr>
                  <a:t>7</a:t>
                </a:r>
              </a:p>
              <a:p>
                <a:pPr marL="514350" lvl="1" indent="-514350">
                  <a:buFont typeface="+mj-lt"/>
                  <a:buAutoNum type="alphaUcPeriod"/>
                </a:pPr>
                <a:r>
                  <a:rPr lang="en-US" sz="2800" dirty="0">
                    <a:ea typeface="ＭＳ Ｐゴシック" pitchFamily="34" charset="-128"/>
                    <a:sym typeface="Symbol" pitchFamily="18" charset="2"/>
                  </a:rPr>
                  <a:t>14</a:t>
                </a:r>
              </a:p>
              <a:p>
                <a:pPr marL="0" lvl="1" indent="0">
                  <a:buNone/>
                </a:pPr>
                <a:endParaRPr lang="en-US" sz="2800" dirty="0">
                  <a:ea typeface="ＭＳ Ｐゴシック" pitchFamily="34" charset="-128"/>
                  <a:sym typeface="Symbol" pitchFamily="18" charset="2"/>
                </a:endParaRPr>
              </a:p>
              <a:p>
                <a:pPr marL="0" lvl="1" indent="0">
                  <a:buNone/>
                </a:pPr>
                <a:endParaRPr lang="en-US" sz="2800" dirty="0">
                  <a:ea typeface="ＭＳ Ｐゴシック" pitchFamily="34" charset="-128"/>
                </a:endParaRPr>
              </a:p>
              <a:p>
                <a:pPr marL="0" lvl="1" indent="0">
                  <a:buNone/>
                </a:pPr>
                <a:r>
                  <a:rPr lang="en-US" sz="2800" dirty="0">
                    <a:solidFill>
                      <a:schemeClr val="accent1">
                        <a:lumMod val="75000"/>
                      </a:schemeClr>
                    </a:solidFill>
                    <a:ea typeface="ＭＳ Ｐゴシック" pitchFamily="34" charset="-128"/>
                  </a:rPr>
                  <a:t>Bonus: What is the value of U([8,4,2]) </a:t>
                </a:r>
                <a:r>
                  <a:rPr lang="en-US" sz="2800" dirty="0">
                    <a:solidFill>
                      <a:schemeClr val="accent1">
                        <a:lumMod val="75000"/>
                      </a:schemeClr>
                    </a:solidFill>
                    <a:ea typeface="ＭＳ Ｐゴシック" pitchFamily="34" charset="-128"/>
                    <a:sym typeface="Symbol" pitchFamily="18" charset="2"/>
                  </a:rPr>
                  <a:t>with </a:t>
                </a:r>
                <a14:m>
                  <m:oMath xmlns:m="http://schemas.openxmlformats.org/officeDocument/2006/math">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𝛾</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0</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5</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m:t>
                    </m:r>
                  </m:oMath>
                </a14:m>
                <a:endParaRPr lang="en-US" sz="2800" dirty="0">
                  <a:solidFill>
                    <a:schemeClr val="accent1">
                      <a:lumMod val="75000"/>
                    </a:schemeClr>
                  </a:solidFill>
                  <a:ea typeface="ＭＳ Ｐゴシック" pitchFamily="34" charset="-128"/>
                  <a:sym typeface="Symbol" pitchFamily="18" charset="2"/>
                </a:endParaRPr>
              </a:p>
              <a:p>
                <a:pPr marL="0" lvl="1" indent="0">
                  <a:buNone/>
                </a:pPr>
                <a:endParaRPr lang="en-US" sz="2800" dirty="0">
                  <a:ea typeface="ＭＳ Ｐゴシック" pitchFamily="34" charset="-128"/>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xfrm>
                <a:off x="531867" y="1246449"/>
                <a:ext cx="7787540" cy="4525963"/>
              </a:xfrm>
              <a:blipFill rotWithShape="0">
                <a:blip r:embed="rId3"/>
                <a:stretch>
                  <a:fillRect l="-1643" t="-2153" b="-605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xmlns="" id="{746768B8-8701-4F6B-9D24-7F88D53F8138}"/>
                  </a:ext>
                </a:extLst>
              </p14:cNvPr>
              <p14:cNvContentPartPr/>
              <p14:nvPr/>
            </p14:nvContentPartPr>
            <p14:xfrm>
              <a:off x="166320" y="117720"/>
              <a:ext cx="10700280" cy="5801760"/>
            </p14:xfrm>
          </p:contentPart>
        </mc:Choice>
        <mc:Fallback xmlns="">
          <p:pic>
            <p:nvPicPr>
              <p:cNvPr id="2" name="Ink 1">
                <a:extLst>
                  <a:ext uri="{FF2B5EF4-FFF2-40B4-BE49-F238E27FC236}">
                    <a16:creationId xmlns:a16="http://schemas.microsoft.com/office/drawing/2014/main" id="{746768B8-8701-4F6B-9D24-7F88D53F8138}"/>
                  </a:ext>
                </a:extLst>
              </p:cNvPr>
              <p:cNvPicPr/>
              <p:nvPr/>
            </p:nvPicPr>
            <p:blipFill>
              <a:blip r:embed="rId5"/>
              <a:stretch>
                <a:fillRect/>
              </a:stretch>
            </p:blipFill>
            <p:spPr>
              <a:xfrm>
                <a:off x="156960" y="108360"/>
                <a:ext cx="10719000" cy="5820480"/>
              </a:xfrm>
              <a:prstGeom prst="rect">
                <a:avLst/>
              </a:prstGeom>
            </p:spPr>
          </p:pic>
        </mc:Fallback>
      </mc:AlternateContent>
    </p:spTree>
    <p:extLst>
      <p:ext uri="{BB962C8B-B14F-4D97-AF65-F5344CB8AC3E}">
        <p14:creationId xmlns:p14="http://schemas.microsoft.com/office/powerpoint/2010/main" val="826396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solidFill>
                  <a:srgbClr val="C00000"/>
                </a:solidFill>
                <a:ea typeface="ＭＳ Ｐゴシック" pitchFamily="34" charset="-128"/>
              </a:rPr>
              <a:t>Piazza Poll 3 </a:t>
            </a:r>
          </a:p>
        </p:txBody>
      </p:sp>
      <mc:AlternateContent xmlns:mc="http://schemas.openxmlformats.org/markup-compatibility/2006" xmlns:a14="http://schemas.microsoft.com/office/drawing/2010/main">
        <mc:Choice Requires="a14">
          <p:sp>
            <p:nvSpPr>
              <p:cNvPr id="2" name="TextBox 1"/>
              <p:cNvSpPr txBox="1"/>
              <p:nvPr/>
            </p:nvSpPr>
            <p:spPr>
              <a:xfrm>
                <a:off x="402001" y="4828408"/>
                <a:ext cx="965636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×2+</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8=2+0.5×4+0.5×0.5×8=2+2+2=6</m:t>
                      </m:r>
                    </m:oMath>
                  </m:oMathPara>
                </a14:m>
                <a:endParaRPr lang="en-US" sz="2400"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2001" y="4828408"/>
                <a:ext cx="9656361" cy="461665"/>
              </a:xfrm>
              <a:prstGeom prst="rect">
                <a:avLst/>
              </a:prstGeom>
              <a:blipFill rotWithShape="0">
                <a:blip r:embed="rId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18739" y="5950457"/>
                <a:ext cx="102911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0</m:t>
                          </m:r>
                        </m:sup>
                      </m:sSup>
                      <m:r>
                        <a:rPr lang="en-US" sz="2400" b="0" i="1" smtClean="0">
                          <a:solidFill>
                            <a:srgbClr val="C00000"/>
                          </a:solidFill>
                          <a:latin typeface="Cambria Math" panose="02040503050406030204" pitchFamily="18" charset="0"/>
                        </a:rPr>
                        <m:t>×8+</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4+</m:t>
                      </m:r>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2</m:t>
                          </m:r>
                        </m:sup>
                      </m:sSup>
                      <m:r>
                        <a:rPr lang="en-US" sz="2400" i="1">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2=8+0.5×4+0.5×0.5×2=8+2+0.5=10.5</m:t>
                      </m:r>
                    </m:oMath>
                  </m:oMathPara>
                </a14:m>
                <a:endParaRPr lang="en-US" sz="24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18739" y="5950457"/>
                <a:ext cx="10291151" cy="461665"/>
              </a:xfrm>
              <a:prstGeom prst="rect">
                <a:avLst/>
              </a:prstGeom>
              <a:blipFill rotWithShape="0">
                <a:blip r:embed="rId4"/>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3"/>
              <p:cNvSpPr>
                <a:spLocks noGrp="1" noChangeArrowheads="1"/>
              </p:cNvSpPr>
              <p:nvPr>
                <p:ph idx="1"/>
              </p:nvPr>
            </p:nvSpPr>
            <p:spPr>
              <a:xfrm>
                <a:off x="531867" y="1246449"/>
                <a:ext cx="7787540" cy="4525963"/>
              </a:xfrm>
            </p:spPr>
            <p:txBody>
              <a:bodyPr/>
              <a:lstStyle/>
              <a:p>
                <a:r>
                  <a:rPr lang="en-US" dirty="0">
                    <a:ea typeface="ＭＳ Ｐゴシック" pitchFamily="34" charset="-128"/>
                  </a:rPr>
                  <a:t>What is the value of U([2,4,8]) </a:t>
                </a:r>
                <a:r>
                  <a:rPr lang="en-US" dirty="0">
                    <a:ea typeface="ＭＳ Ｐゴシック" pitchFamily="34" charset="-128"/>
                    <a:sym typeface="Symbol" pitchFamily="18" charset="2"/>
                  </a:rPr>
                  <a:t>with </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𝛾</m:t>
                    </m:r>
                    <m:r>
                      <a:rPr lang="en-US" b="0" i="1" smtClean="0">
                        <a:latin typeface="Cambria Math" panose="02040503050406030204" pitchFamily="18" charset="0"/>
                        <a:ea typeface="ＭＳ Ｐゴシック" pitchFamily="34" charset="-128"/>
                        <a:sym typeface="Symbol" pitchFamily="18" charset="2"/>
                      </a:rPr>
                      <m:t>=0.5?</m:t>
                    </m:r>
                  </m:oMath>
                </a14:m>
                <a:endParaRPr lang="en-US" b="0" dirty="0">
                  <a:ea typeface="ＭＳ Ｐゴシック" pitchFamily="34" charset="-128"/>
                  <a:sym typeface="Symbol" pitchFamily="18" charset="2"/>
                </a:endParaRPr>
              </a:p>
              <a:p>
                <a:r>
                  <a:rPr lang="en-US" dirty="0">
                    <a:ea typeface="ＭＳ Ｐゴシック" pitchFamily="34" charset="-128"/>
                    <a:sym typeface="Symbol" pitchFamily="18" charset="2"/>
                  </a:rPr>
                  <a:t>U(</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m:t>
                    </m:r>
                  </m:oMath>
                </a14:m>
                <a:r>
                  <a:rPr lang="en-US" dirty="0">
                    <a:ea typeface="ＭＳ Ｐゴシック" pitchFamily="34" charset="-128"/>
                    <a:sym typeface="Symbol" pitchFamily="18" charset="2"/>
                  </a:rPr>
                  <a:t>) is the total utility of a reward sequence</a:t>
                </a:r>
              </a:p>
              <a:p>
                <a:endParaRPr lang="en-US" dirty="0">
                  <a:ea typeface="ＭＳ Ｐゴシック" pitchFamily="34" charset="-128"/>
                  <a:sym typeface="Symbol" pitchFamily="18" charset="2"/>
                </a:endParaRPr>
              </a:p>
              <a:p>
                <a:pPr marL="514350" lvl="1" indent="-514350">
                  <a:buFont typeface="+mj-lt"/>
                  <a:buAutoNum type="alphaUcPeriod"/>
                </a:pPr>
                <a:r>
                  <a:rPr lang="en-US" sz="2800" dirty="0">
                    <a:ea typeface="ＭＳ Ｐゴシック" pitchFamily="34" charset="-128"/>
                    <a:sym typeface="Symbol" pitchFamily="18" charset="2"/>
                  </a:rPr>
                  <a:t>3</a:t>
                </a:r>
              </a:p>
              <a:p>
                <a:pPr marL="514350" lvl="1" indent="-514350">
                  <a:buFont typeface="+mj-lt"/>
                  <a:buAutoNum type="alphaUcPeriod"/>
                </a:pPr>
                <a:r>
                  <a:rPr lang="en-US" sz="2800" dirty="0">
                    <a:ea typeface="ＭＳ Ｐゴシック" pitchFamily="34" charset="-128"/>
                    <a:sym typeface="Symbol" pitchFamily="18" charset="2"/>
                  </a:rPr>
                  <a:t>6</a:t>
                </a:r>
              </a:p>
              <a:p>
                <a:pPr marL="514350" lvl="1" indent="-514350">
                  <a:buFont typeface="+mj-lt"/>
                  <a:buAutoNum type="alphaUcPeriod"/>
                </a:pPr>
                <a:r>
                  <a:rPr lang="en-US" sz="2800" dirty="0">
                    <a:ea typeface="ＭＳ Ｐゴシック" pitchFamily="34" charset="-128"/>
                    <a:sym typeface="Symbol" pitchFamily="18" charset="2"/>
                  </a:rPr>
                  <a:t>7</a:t>
                </a:r>
              </a:p>
              <a:p>
                <a:pPr marL="514350" lvl="1" indent="-514350">
                  <a:buFont typeface="+mj-lt"/>
                  <a:buAutoNum type="alphaUcPeriod"/>
                </a:pPr>
                <a:r>
                  <a:rPr lang="en-US" sz="2800" dirty="0">
                    <a:ea typeface="ＭＳ Ｐゴシック" pitchFamily="34" charset="-128"/>
                    <a:sym typeface="Symbol" pitchFamily="18" charset="2"/>
                  </a:rPr>
                  <a:t>14</a:t>
                </a:r>
              </a:p>
              <a:p>
                <a:pPr marL="0" lvl="1" indent="0">
                  <a:buNone/>
                </a:pPr>
                <a:endParaRPr lang="en-US" sz="2800" dirty="0">
                  <a:ea typeface="ＭＳ Ｐゴシック" pitchFamily="34" charset="-128"/>
                  <a:sym typeface="Symbol" pitchFamily="18" charset="2"/>
                </a:endParaRPr>
              </a:p>
              <a:p>
                <a:pPr marL="0" lvl="1" indent="0">
                  <a:buNone/>
                </a:pPr>
                <a:endParaRPr lang="en-US" sz="2800" dirty="0">
                  <a:ea typeface="ＭＳ Ｐゴシック" pitchFamily="34" charset="-128"/>
                </a:endParaRPr>
              </a:p>
              <a:p>
                <a:pPr marL="0" lvl="1" indent="0">
                  <a:buNone/>
                </a:pPr>
                <a:r>
                  <a:rPr lang="en-US" sz="2800" dirty="0">
                    <a:solidFill>
                      <a:schemeClr val="accent1">
                        <a:lumMod val="75000"/>
                      </a:schemeClr>
                    </a:solidFill>
                    <a:ea typeface="ＭＳ Ｐゴシック" pitchFamily="34" charset="-128"/>
                  </a:rPr>
                  <a:t>Bonus: What is the value of U([8,4,2]) </a:t>
                </a:r>
                <a:r>
                  <a:rPr lang="en-US" sz="2800" dirty="0">
                    <a:solidFill>
                      <a:schemeClr val="accent1">
                        <a:lumMod val="75000"/>
                      </a:schemeClr>
                    </a:solidFill>
                    <a:ea typeface="ＭＳ Ｐゴシック" pitchFamily="34" charset="-128"/>
                    <a:sym typeface="Symbol" pitchFamily="18" charset="2"/>
                  </a:rPr>
                  <a:t>with </a:t>
                </a:r>
                <a14:m>
                  <m:oMath xmlns:m="http://schemas.openxmlformats.org/officeDocument/2006/math">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𝛾</m:t>
                    </m:r>
                    <m:r>
                      <a:rPr lang="en-US" sz="2800" i="1">
                        <a:solidFill>
                          <a:schemeClr val="accent1">
                            <a:lumMod val="75000"/>
                          </a:schemeClr>
                        </a:solidFill>
                        <a:latin typeface="Cambria Math" panose="02040503050406030204" pitchFamily="18" charset="0"/>
                        <a:ea typeface="ＭＳ Ｐゴシック" pitchFamily="34" charset="-128"/>
                        <a:sym typeface="Symbol" pitchFamily="18" charset="2"/>
                      </a:rPr>
                      <m:t>=0.5?</m:t>
                    </m:r>
                  </m:oMath>
                </a14:m>
                <a:endParaRPr lang="en-US" sz="2800" dirty="0">
                  <a:solidFill>
                    <a:schemeClr val="accent1">
                      <a:lumMod val="75000"/>
                    </a:schemeClr>
                  </a:solidFill>
                  <a:ea typeface="ＭＳ Ｐゴシック" pitchFamily="34" charset="-128"/>
                  <a:sym typeface="Symbol" pitchFamily="18" charset="2"/>
                </a:endParaRPr>
              </a:p>
              <a:p>
                <a:pPr marL="0" lvl="1" indent="0">
                  <a:buNone/>
                </a:pPr>
                <a:endParaRPr lang="en-US" sz="2800" dirty="0">
                  <a:ea typeface="ＭＳ Ｐゴシック" pitchFamily="34" charset="-128"/>
                  <a:sym typeface="Symbol" pitchFamily="18" charset="2"/>
                </a:endParaRPr>
              </a:p>
            </p:txBody>
          </p:sp>
        </mc:Choice>
        <mc:Fallback xmlns="">
          <p:sp>
            <p:nvSpPr>
              <p:cNvPr id="7" name="Rectangle 3"/>
              <p:cNvSpPr>
                <a:spLocks noGrp="1" noRot="1" noChangeAspect="1" noMove="1" noResize="1" noEditPoints="1" noAdjustHandles="1" noChangeArrowheads="1" noChangeShapeType="1" noTextEdit="1"/>
              </p:cNvSpPr>
              <p:nvPr>
                <p:ph idx="1"/>
              </p:nvPr>
            </p:nvSpPr>
            <p:spPr>
              <a:xfrm>
                <a:off x="531867" y="1246449"/>
                <a:ext cx="7787540" cy="4525963"/>
              </a:xfrm>
              <a:blipFill rotWithShape="0">
                <a:blip r:embed="rId5"/>
                <a:stretch>
                  <a:fillRect l="-1643" t="-2153" b="-6057"/>
                </a:stretch>
              </a:blipFill>
            </p:spPr>
            <p:txBody>
              <a:bodyPr/>
              <a:lstStyle/>
              <a:p>
                <a:r>
                  <a:rPr lang="en-US">
                    <a:noFill/>
                  </a:rPr>
                  <a:t> </a:t>
                </a:r>
              </a:p>
            </p:txBody>
          </p:sp>
        </mc:Fallback>
      </mc:AlternateContent>
    </p:spTree>
    <p:extLst>
      <p:ext uri="{BB962C8B-B14F-4D97-AF65-F5344CB8AC3E}">
        <p14:creationId xmlns:p14="http://schemas.microsoft.com/office/powerpoint/2010/main" val="22519864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dirty="0">
                <a:ea typeface="ＭＳ Ｐゴシック" pitchFamily="34" charset="-128"/>
              </a:rPr>
              <a:t>Stationary Preferences</a:t>
            </a:r>
          </a:p>
        </p:txBody>
      </p:sp>
      <p:sp>
        <p:nvSpPr>
          <p:cNvPr id="1724419" name="Rectangle 3"/>
          <p:cNvSpPr>
            <a:spLocks noGrp="1" noChangeArrowheads="1"/>
          </p:cNvSpPr>
          <p:nvPr>
            <p:ph idx="1"/>
          </p:nvPr>
        </p:nvSpPr>
        <p:spPr>
          <a:xfrm>
            <a:off x="381000" y="1371600"/>
            <a:ext cx="9296400" cy="4525963"/>
          </a:xfrm>
        </p:spPr>
        <p:txBody>
          <a:bodyPr/>
          <a:lstStyle/>
          <a:p>
            <a:pPr>
              <a:lnSpc>
                <a:spcPct val="90000"/>
              </a:lnSpc>
            </a:pPr>
            <a:r>
              <a:rPr lang="en-US" sz="2800" dirty="0">
                <a:ea typeface="ＭＳ Ｐゴシック" pitchFamily="34" charset="-128"/>
              </a:rPr>
              <a:t>Theorem: if we assume </a:t>
            </a:r>
            <a:r>
              <a:rPr lang="en-US" sz="2800" dirty="0">
                <a:solidFill>
                  <a:srgbClr val="C00000"/>
                </a:solidFill>
                <a:ea typeface="ＭＳ Ｐゴシック" pitchFamily="34" charset="-128"/>
              </a:rPr>
              <a:t>stationary preferences</a:t>
            </a:r>
            <a:r>
              <a:rPr lang="en-US" sz="2800" dirty="0">
                <a:ea typeface="ＭＳ Ｐゴシック" pitchFamily="34" charset="-128"/>
              </a:rPr>
              <a:t>:</a:t>
            </a:r>
          </a:p>
          <a:p>
            <a:pPr>
              <a:lnSpc>
                <a:spcPct val="90000"/>
              </a:lnSpc>
            </a:pPr>
            <a:endParaRPr lang="en-US" sz="28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400" dirty="0">
              <a:ea typeface="ＭＳ Ｐゴシック" pitchFamily="34" charset="-128"/>
            </a:endParaRPr>
          </a:p>
          <a:p>
            <a:pPr>
              <a:lnSpc>
                <a:spcPct val="90000"/>
              </a:lnSpc>
            </a:pPr>
            <a:endParaRPr lang="en-US" sz="2800" dirty="0">
              <a:ea typeface="ＭＳ Ｐゴシック" pitchFamily="34" charset="-128"/>
            </a:endParaRPr>
          </a:p>
          <a:p>
            <a:pPr>
              <a:lnSpc>
                <a:spcPct val="90000"/>
              </a:lnSpc>
            </a:pPr>
            <a:r>
              <a:rPr lang="en-US" sz="2800" dirty="0">
                <a:ea typeface="ＭＳ Ｐゴシック" pitchFamily="34" charset="-128"/>
              </a:rPr>
              <a:t>Then: there are only two ways to define utilities</a:t>
            </a:r>
          </a:p>
          <a:p>
            <a:pPr lvl="1">
              <a:lnSpc>
                <a:spcPct val="90000"/>
              </a:lnSpc>
            </a:pPr>
            <a:endParaRPr lang="en-US" sz="1100" dirty="0">
              <a:ea typeface="ＭＳ Ｐゴシック" pitchFamily="34" charset="-128"/>
            </a:endParaRPr>
          </a:p>
          <a:p>
            <a:pPr lvl="1">
              <a:lnSpc>
                <a:spcPct val="90000"/>
              </a:lnSpc>
            </a:pPr>
            <a:r>
              <a:rPr lang="en-US" sz="2400" dirty="0">
                <a:ea typeface="ＭＳ Ｐゴシック" pitchFamily="34" charset="-128"/>
              </a:rPr>
              <a:t>Additive utility:</a:t>
            </a:r>
          </a:p>
          <a:p>
            <a:pPr lvl="1">
              <a:lnSpc>
                <a:spcPct val="90000"/>
              </a:lnSpc>
            </a:pPr>
            <a:endParaRPr lang="en-US" sz="1200" dirty="0">
              <a:ea typeface="ＭＳ Ｐゴシック" pitchFamily="34" charset="-128"/>
            </a:endParaRPr>
          </a:p>
          <a:p>
            <a:pPr lvl="1">
              <a:lnSpc>
                <a:spcPct val="90000"/>
              </a:lnSpc>
            </a:pPr>
            <a:r>
              <a:rPr lang="en-US" sz="2400" dirty="0">
                <a:ea typeface="ＭＳ Ｐゴシック" pitchFamily="34" charset="-128"/>
              </a:rPr>
              <a:t>Discounted utility:</a:t>
            </a:r>
          </a:p>
        </p:txBody>
      </p:sp>
      <p:pic>
        <p:nvPicPr>
          <p:cNvPr id="1724420" name="Picture 4" descr="txp_fig"/>
          <p:cNvPicPr>
            <a:picLocks noChangeAspect="1" noChangeArrowheads="1"/>
          </p:cNvPicPr>
          <p:nvPr>
            <p:custDataLst>
              <p:tags r:id="rId1"/>
            </p:custDataLst>
          </p:nvPr>
        </p:nvPicPr>
        <p:blipFill>
          <a:blip r:embed="rId7" cstate="print"/>
          <a:srcRect l="45437" t="34977" r="45475" b="36323"/>
          <a:stretch>
            <a:fillRect/>
          </a:stretch>
        </p:blipFill>
        <p:spPr bwMode="auto">
          <a:xfrm rot="5400000">
            <a:off x="4191000" y="2755900"/>
            <a:ext cx="508000" cy="406400"/>
          </a:xfrm>
          <a:prstGeom prst="rect">
            <a:avLst/>
          </a:prstGeom>
          <a:noFill/>
          <a:ln w="9525">
            <a:noFill/>
            <a:miter lim="800000"/>
            <a:headEnd/>
            <a:tailEnd/>
          </a:ln>
        </p:spPr>
      </p:pic>
      <p:pic>
        <p:nvPicPr>
          <p:cNvPr id="13317" name="Picture 9" descr="txp_fig"/>
          <p:cNvPicPr>
            <a:picLocks noChangeAspect="1"/>
          </p:cNvPicPr>
          <p:nvPr>
            <p:custDataLst>
              <p:tags r:id="rId2"/>
            </p:custDataLst>
          </p:nvPr>
        </p:nvPicPr>
        <p:blipFill>
          <a:blip r:embed="rId8" cstate="print"/>
          <a:srcRect/>
          <a:stretch>
            <a:fillRect/>
          </a:stretch>
        </p:blipFill>
        <p:spPr bwMode="auto">
          <a:xfrm>
            <a:off x="3625985" y="5544338"/>
            <a:ext cx="5795912" cy="319224"/>
          </a:xfrm>
          <a:prstGeom prst="rect">
            <a:avLst/>
          </a:prstGeom>
          <a:noFill/>
          <a:ln w="9525">
            <a:noFill/>
            <a:miter lim="800000"/>
            <a:headEnd/>
            <a:tailEnd/>
          </a:ln>
        </p:spPr>
      </p:pic>
      <p:pic>
        <p:nvPicPr>
          <p:cNvPr id="13318" name="Picture 10" descr="txp_fig"/>
          <p:cNvPicPr>
            <a:picLocks noChangeAspect="1"/>
          </p:cNvPicPr>
          <p:nvPr>
            <p:custDataLst>
              <p:tags r:id="rId3"/>
            </p:custDataLst>
          </p:nvPr>
        </p:nvPicPr>
        <p:blipFill>
          <a:blip r:embed="rId9" cstate="print"/>
          <a:srcRect/>
          <a:stretch>
            <a:fillRect/>
          </a:stretch>
        </p:blipFill>
        <p:spPr bwMode="auto">
          <a:xfrm>
            <a:off x="3630537" y="6092162"/>
            <a:ext cx="5955524" cy="364115"/>
          </a:xfrm>
          <a:prstGeom prst="rect">
            <a:avLst/>
          </a:prstGeom>
          <a:noFill/>
          <a:ln w="9525">
            <a:noFill/>
            <a:miter lim="800000"/>
            <a:headEnd/>
            <a:tailEnd/>
          </a:ln>
        </p:spPr>
      </p:pic>
      <p:pic>
        <p:nvPicPr>
          <p:cNvPr id="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8003432" y="1320800"/>
            <a:ext cx="3927056" cy="3276600"/>
          </a:xfrm>
          <a:prstGeom prst="rect">
            <a:avLst/>
          </a:prstGeom>
          <a:noFill/>
        </p:spPr>
      </p:pic>
      <p:pic>
        <p:nvPicPr>
          <p:cNvPr id="12" name="Picture 11" descr="TP_tmp.png"/>
          <p:cNvPicPr>
            <a:picLocks noChangeAspect="1"/>
          </p:cNvPicPr>
          <p:nvPr>
            <p:custDataLst>
              <p:tags r:id="rId4"/>
            </p:custDataLst>
          </p:nvPr>
        </p:nvPicPr>
        <p:blipFill>
          <a:blip r:embed="rId11" cstate="print"/>
          <a:stretch>
            <a:fillRect/>
          </a:stretch>
        </p:blipFill>
        <p:spPr>
          <a:xfrm>
            <a:off x="2514600" y="2184808"/>
            <a:ext cx="3733800" cy="405992"/>
          </a:xfrm>
          <a:prstGeom prst="rect">
            <a:avLst/>
          </a:prstGeom>
        </p:spPr>
      </p:pic>
      <p:pic>
        <p:nvPicPr>
          <p:cNvPr id="14" name="Picture 13" descr="TP_tmp.png"/>
          <p:cNvPicPr>
            <a:picLocks noChangeAspect="1"/>
          </p:cNvPicPr>
          <p:nvPr>
            <p:custDataLst>
              <p:tags r:id="rId5"/>
            </p:custDataLst>
          </p:nvPr>
        </p:nvPicPr>
        <p:blipFill>
          <a:blip r:embed="rId12" cstate="print"/>
          <a:stretch>
            <a:fillRect/>
          </a:stretch>
        </p:blipFill>
        <p:spPr bwMode="auto">
          <a:xfrm>
            <a:off x="2209800" y="3327888"/>
            <a:ext cx="4398499" cy="405912"/>
          </a:xfrm>
          <a:prstGeom prst="rect">
            <a:avLst/>
          </a:prstGeom>
          <a:noFill/>
          <a:ln/>
          <a:effectLst/>
        </p:spPr>
      </p:pic>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xmlns="" id="{E1EF46D9-7679-410A-9025-3CEDBB2322C0}"/>
                  </a:ext>
                </a:extLst>
              </p14:cNvPr>
              <p14:cNvContentPartPr/>
              <p14:nvPr/>
            </p14:nvContentPartPr>
            <p14:xfrm>
              <a:off x="7421760" y="4855680"/>
              <a:ext cx="2832480" cy="1457640"/>
            </p14:xfrm>
          </p:contentPart>
        </mc:Choice>
        <mc:Fallback xmlns="">
          <p:pic>
            <p:nvPicPr>
              <p:cNvPr id="2" name="Ink 1">
                <a:extLst>
                  <a:ext uri="{FF2B5EF4-FFF2-40B4-BE49-F238E27FC236}">
                    <a16:creationId xmlns:a16="http://schemas.microsoft.com/office/drawing/2014/main" id="{E1EF46D9-7679-410A-9025-3CEDBB2322C0}"/>
                  </a:ext>
                </a:extLst>
              </p:cNvPr>
              <p:cNvPicPr/>
              <p:nvPr/>
            </p:nvPicPr>
            <p:blipFill>
              <a:blip r:embed="rId14"/>
              <a:stretch>
                <a:fillRect/>
              </a:stretch>
            </p:blipFill>
            <p:spPr>
              <a:xfrm>
                <a:off x="7412400" y="4846320"/>
                <a:ext cx="2851200" cy="14763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24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44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2441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44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441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Question</a:t>
            </a:r>
          </a:p>
        </p:txBody>
      </p:sp>
      <p:sp>
        <p:nvSpPr>
          <p:cNvPr id="3" name="Content Placeholder 2"/>
          <p:cNvSpPr>
            <a:spLocks noGrp="1"/>
          </p:cNvSpPr>
          <p:nvPr>
            <p:ph idx="1"/>
          </p:nvPr>
        </p:nvSpPr>
        <p:spPr>
          <a:xfrm>
            <a:off x="552099" y="1113178"/>
            <a:ext cx="6038111" cy="4252353"/>
          </a:xfrm>
        </p:spPr>
        <p:txBody>
          <a:bodyPr/>
          <a:lstStyle/>
          <a:p>
            <a:r>
              <a:rPr lang="en-US" dirty="0"/>
              <a:t>What is the minimum and maximum possible length of reward sequence in this grid world problem?</a:t>
            </a:r>
          </a:p>
        </p:txBody>
      </p:sp>
      <p:pic>
        <p:nvPicPr>
          <p:cNvPr id="4" name="Picture 4"/>
          <p:cNvPicPr>
            <a:picLocks noChangeAspect="1" noChangeArrowheads="1"/>
          </p:cNvPicPr>
          <p:nvPr/>
        </p:nvPicPr>
        <p:blipFill>
          <a:blip r:embed="rId3" cstate="print"/>
          <a:srcRect/>
          <a:stretch>
            <a:fillRect/>
          </a:stretch>
        </p:blipFill>
        <p:spPr bwMode="auto">
          <a:xfrm>
            <a:off x="7147391" y="1443124"/>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99791" y="1444823"/>
            <a:ext cx="4439265" cy="3197001"/>
          </a:xfrm>
          <a:prstGeom prst="rect">
            <a:avLst/>
          </a:prstGeom>
          <a:noFill/>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67456" y="3968073"/>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224457" y="3957724"/>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834056" y="2967124"/>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8" cstate="print"/>
          <a:srcRect/>
          <a:stretch>
            <a:fillRect/>
          </a:stretch>
        </p:blipFill>
        <p:spPr bwMode="auto">
          <a:xfrm>
            <a:off x="9628078" y="3652924"/>
            <a:ext cx="815578" cy="762000"/>
          </a:xfrm>
          <a:prstGeom prst="rect">
            <a:avLst/>
          </a:prstGeom>
          <a:noFill/>
        </p:spPr>
      </p:pic>
      <p:sp>
        <p:nvSpPr>
          <p:cNvPr id="10" name="Rectangle 9"/>
          <p:cNvSpPr/>
          <p:nvPr/>
        </p:nvSpPr>
        <p:spPr>
          <a:xfrm>
            <a:off x="9628078" y="2517244"/>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0.8</a:t>
            </a:r>
          </a:p>
        </p:txBody>
      </p:sp>
      <p:sp>
        <p:nvSpPr>
          <p:cNvPr id="11" name="Rectangle 10"/>
          <p:cNvSpPr/>
          <p:nvPr/>
        </p:nvSpPr>
        <p:spPr>
          <a:xfrm>
            <a:off x="8630639" y="3743985"/>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0.1</a:t>
            </a:r>
          </a:p>
        </p:txBody>
      </p:sp>
      <p:sp>
        <p:nvSpPr>
          <p:cNvPr id="12" name="Rectangle 11"/>
          <p:cNvSpPr/>
          <p:nvPr/>
        </p:nvSpPr>
        <p:spPr>
          <a:xfrm>
            <a:off x="10693747" y="3710758"/>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0.1</a:t>
            </a:r>
          </a:p>
        </p:txBody>
      </p:sp>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xmlns="" id="{B2E992FF-3CA9-41CC-A8FA-479C90CCB402}"/>
                  </a:ext>
                </a:extLst>
              </p14:cNvPr>
              <p14:cNvContentPartPr/>
              <p14:nvPr/>
            </p14:nvContentPartPr>
            <p14:xfrm>
              <a:off x="200520" y="277920"/>
              <a:ext cx="11667960" cy="5907960"/>
            </p14:xfrm>
          </p:contentPart>
        </mc:Choice>
        <mc:Fallback xmlns="">
          <p:pic>
            <p:nvPicPr>
              <p:cNvPr id="13" name="Ink 12">
                <a:extLst>
                  <a:ext uri="{FF2B5EF4-FFF2-40B4-BE49-F238E27FC236}">
                    <a16:creationId xmlns:a16="http://schemas.microsoft.com/office/drawing/2014/main" id="{B2E992FF-3CA9-41CC-A8FA-479C90CCB402}"/>
                  </a:ext>
                </a:extLst>
              </p:cNvPr>
              <p:cNvPicPr/>
              <p:nvPr/>
            </p:nvPicPr>
            <p:blipFill>
              <a:blip r:embed="rId10"/>
              <a:stretch>
                <a:fillRect/>
              </a:stretch>
            </p:blipFill>
            <p:spPr>
              <a:xfrm>
                <a:off x="191160" y="268560"/>
                <a:ext cx="11686680" cy="5926680"/>
              </a:xfrm>
              <a:prstGeom prst="rect">
                <a:avLst/>
              </a:prstGeom>
            </p:spPr>
          </p:pic>
        </mc:Fallback>
      </mc:AlternateContent>
    </p:spTree>
    <p:extLst>
      <p:ext uri="{BB962C8B-B14F-4D97-AF65-F5344CB8AC3E}">
        <p14:creationId xmlns:p14="http://schemas.microsoft.com/office/powerpoint/2010/main" val="2240467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Question</a:t>
            </a:r>
          </a:p>
        </p:txBody>
      </p:sp>
      <p:sp>
        <p:nvSpPr>
          <p:cNvPr id="3" name="Content Placeholder 2"/>
          <p:cNvSpPr>
            <a:spLocks noGrp="1"/>
          </p:cNvSpPr>
          <p:nvPr>
            <p:ph idx="1"/>
          </p:nvPr>
        </p:nvSpPr>
        <p:spPr>
          <a:xfrm>
            <a:off x="552099" y="1113178"/>
            <a:ext cx="6038111" cy="4252353"/>
          </a:xfrm>
        </p:spPr>
        <p:txBody>
          <a:bodyPr/>
          <a:lstStyle/>
          <a:p>
            <a:r>
              <a:rPr lang="en-US" dirty="0"/>
              <a:t>What is the minimum and maximum possible length of reward sequence in this grid world problem?</a:t>
            </a:r>
          </a:p>
        </p:txBody>
      </p:sp>
      <p:pic>
        <p:nvPicPr>
          <p:cNvPr id="4" name="Picture 4"/>
          <p:cNvPicPr>
            <a:picLocks noChangeAspect="1" noChangeArrowheads="1"/>
          </p:cNvPicPr>
          <p:nvPr/>
        </p:nvPicPr>
        <p:blipFill>
          <a:blip r:embed="rId3" cstate="print"/>
          <a:srcRect/>
          <a:stretch>
            <a:fillRect/>
          </a:stretch>
        </p:blipFill>
        <p:spPr bwMode="auto">
          <a:xfrm>
            <a:off x="7147391" y="1443124"/>
            <a:ext cx="4495800" cy="3484999"/>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99791" y="1444823"/>
            <a:ext cx="4439265" cy="3197001"/>
          </a:xfrm>
          <a:prstGeom prst="rect">
            <a:avLst/>
          </a:prstGeom>
          <a:noFill/>
        </p:spPr>
      </p:pic>
      <p:pic>
        <p:nvPicPr>
          <p:cNvPr id="6"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367456" y="3968073"/>
            <a:ext cx="457200" cy="244617"/>
          </a:xfrm>
          <a:prstGeom prst="rect">
            <a:avLst/>
          </a:prstGeom>
          <a:noFill/>
          <a:ln w="9525">
            <a:noFill/>
            <a:miter lim="800000"/>
            <a:headEnd/>
            <a:tailEnd/>
          </a:ln>
        </p:spPr>
      </p:pic>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224457" y="3957724"/>
            <a:ext cx="509618" cy="218854"/>
          </a:xfrm>
          <a:prstGeom prst="rect">
            <a:avLst/>
          </a:prstGeom>
          <a:noFill/>
          <a:ln w="9525">
            <a:noFill/>
            <a:miter lim="800000"/>
            <a:headEnd/>
            <a:tailEnd/>
          </a:ln>
        </p:spPr>
      </p:pic>
      <p:pic>
        <p:nvPicPr>
          <p:cNvPr id="8"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834056" y="2967124"/>
            <a:ext cx="433322" cy="781050"/>
          </a:xfrm>
          <a:prstGeom prst="rect">
            <a:avLst/>
          </a:prstGeom>
          <a:noFill/>
          <a:ln w="9525">
            <a:noFill/>
            <a:miter lim="800000"/>
            <a:headEnd/>
            <a:tailEnd/>
          </a:ln>
        </p:spPr>
      </p:pic>
      <p:pic>
        <p:nvPicPr>
          <p:cNvPr id="9" name="Picture 2" descr="C:\Users\Dan\Dropbox\Office\CS 188\Ketrina Art\MDPs\AgentTopDown.png"/>
          <p:cNvPicPr>
            <a:picLocks noChangeAspect="1" noChangeArrowheads="1"/>
          </p:cNvPicPr>
          <p:nvPr/>
        </p:nvPicPr>
        <p:blipFill>
          <a:blip r:embed="rId8" cstate="print"/>
          <a:srcRect/>
          <a:stretch>
            <a:fillRect/>
          </a:stretch>
        </p:blipFill>
        <p:spPr bwMode="auto">
          <a:xfrm>
            <a:off x="9628078" y="3652924"/>
            <a:ext cx="815578" cy="762000"/>
          </a:xfrm>
          <a:prstGeom prst="rect">
            <a:avLst/>
          </a:prstGeom>
          <a:noFill/>
        </p:spPr>
      </p:pic>
      <p:sp>
        <p:nvSpPr>
          <p:cNvPr id="10" name="Rectangle 9"/>
          <p:cNvSpPr/>
          <p:nvPr/>
        </p:nvSpPr>
        <p:spPr>
          <a:xfrm>
            <a:off x="9628078" y="2517244"/>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0.8</a:t>
            </a:r>
          </a:p>
        </p:txBody>
      </p:sp>
      <p:sp>
        <p:nvSpPr>
          <p:cNvPr id="11" name="Rectangle 10"/>
          <p:cNvSpPr/>
          <p:nvPr/>
        </p:nvSpPr>
        <p:spPr>
          <a:xfrm>
            <a:off x="8630639" y="3743985"/>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0.1</a:t>
            </a:r>
          </a:p>
        </p:txBody>
      </p:sp>
      <p:sp>
        <p:nvSpPr>
          <p:cNvPr id="12" name="Rectangle 11"/>
          <p:cNvSpPr/>
          <p:nvPr/>
        </p:nvSpPr>
        <p:spPr>
          <a:xfrm>
            <a:off x="10693747" y="3710758"/>
            <a:ext cx="769763" cy="646331"/>
          </a:xfrm>
          <a:prstGeom prst="rect">
            <a:avLst/>
          </a:prstGeom>
          <a:noFill/>
        </p:spPr>
        <p:txBody>
          <a:bodyPr wrap="none" lIns="91440" tIns="45720" rIns="91440" bIns="45720">
            <a:spAutoFit/>
          </a:bodyPr>
          <a:lstStyle/>
          <a:p>
            <a:pPr algn="ctr"/>
            <a:r>
              <a:rPr lang="en-US" sz="3600" b="0" cap="none" spc="0" dirty="0">
                <a:ln w="0"/>
                <a:solidFill>
                  <a:srgbClr val="48D410"/>
                </a:solidFill>
                <a:effectLst>
                  <a:outerShdw blurRad="38100" dist="25400" dir="5400000" algn="ctr" rotWithShape="0">
                    <a:srgbClr val="6E747A">
                      <a:alpha val="43000"/>
                    </a:srgbClr>
                  </a:outerShdw>
                </a:effectLst>
              </a:rPr>
              <a:t>0.1</a:t>
            </a:r>
          </a:p>
        </p:txBody>
      </p:sp>
      <mc:AlternateContent xmlns:mc="http://schemas.openxmlformats.org/markup-compatibility/2006" xmlns:a14="http://schemas.microsoft.com/office/drawing/2010/main">
        <mc:Choice Requires="a14">
          <p:sp>
            <p:nvSpPr>
              <p:cNvPr id="13" name="Rectangle 12"/>
              <p:cNvSpPr/>
              <p:nvPr/>
            </p:nvSpPr>
            <p:spPr>
              <a:xfrm>
                <a:off x="1606474" y="2655743"/>
                <a:ext cx="976549" cy="461665"/>
              </a:xfrm>
              <a:prstGeom prst="rect">
                <a:avLst/>
              </a:prstGeom>
            </p:spPr>
            <p:txBody>
              <a:bodyPr wrap="none">
                <a:spAutoFit/>
              </a:bodyPr>
              <a:lstStyle/>
              <a:p>
                <a:pPr lvl="0">
                  <a:defRPr/>
                </a:pPr>
                <a:r>
                  <a:rPr lang="en-US" sz="2400" dirty="0"/>
                  <a:t>5,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m:t>
                    </m:r>
                  </m:oMath>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1606474" y="2655743"/>
                <a:ext cx="976549" cy="461665"/>
              </a:xfrm>
              <a:prstGeom prst="rect">
                <a:avLst/>
              </a:prstGeom>
              <a:blipFill rotWithShape="0">
                <a:blip r:embed="rId9"/>
                <a:stretch>
                  <a:fillRect l="-10000"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2578462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552099" y="1113178"/>
            <a:ext cx="10515600" cy="3855062"/>
          </a:xfrm>
        </p:spPr>
        <p:txBody>
          <a:bodyPr/>
          <a:lstStyle/>
          <a:p>
            <a:pPr marL="457200" indent="-457200">
              <a:buFont typeface="Arial" panose="020B0604020202020204" pitchFamily="34" charset="0"/>
              <a:buChar char="•"/>
            </a:pPr>
            <a:r>
              <a:rPr lang="en-US" sz="3200" dirty="0">
                <a:solidFill>
                  <a:schemeClr val="tx1"/>
                </a:solidFill>
              </a:rPr>
              <a:t>Describe the definition of </a:t>
            </a:r>
            <a:r>
              <a:rPr lang="en-US" sz="3200" dirty="0">
                <a:solidFill>
                  <a:srgbClr val="0070C0"/>
                </a:solidFill>
              </a:rPr>
              <a:t>Markov Decision Process</a:t>
            </a:r>
          </a:p>
          <a:p>
            <a:pPr marL="457200" indent="-457200">
              <a:buFont typeface="Arial" panose="020B0604020202020204" pitchFamily="34" charset="0"/>
              <a:buChar char="•"/>
            </a:pPr>
            <a:r>
              <a:rPr lang="en-US" sz="3200" dirty="0">
                <a:solidFill>
                  <a:schemeClr val="tx1"/>
                </a:solidFill>
              </a:rPr>
              <a:t>Compute </a:t>
            </a:r>
            <a:r>
              <a:rPr lang="en-US" sz="3200" dirty="0">
                <a:solidFill>
                  <a:srgbClr val="0070C0"/>
                </a:solidFill>
              </a:rPr>
              <a:t>utility</a:t>
            </a:r>
            <a:r>
              <a:rPr lang="en-US" sz="3200" dirty="0">
                <a:solidFill>
                  <a:schemeClr val="tx1"/>
                </a:solidFill>
              </a:rPr>
              <a:t> of a reward sequence given </a:t>
            </a:r>
            <a:r>
              <a:rPr lang="en-US" sz="3200" dirty="0">
                <a:solidFill>
                  <a:srgbClr val="0070C0"/>
                </a:solidFill>
              </a:rPr>
              <a:t>discount factor</a:t>
            </a:r>
          </a:p>
          <a:p>
            <a:pPr marL="457200" indent="-457200">
              <a:buFont typeface="Arial" panose="020B0604020202020204" pitchFamily="34" charset="0"/>
              <a:buChar char="•"/>
            </a:pPr>
            <a:r>
              <a:rPr lang="en-US" sz="3200" dirty="0">
                <a:solidFill>
                  <a:schemeClr val="tx1"/>
                </a:solidFill>
              </a:rPr>
              <a:t>Define </a:t>
            </a:r>
            <a:r>
              <a:rPr lang="en-US" sz="3200" dirty="0">
                <a:solidFill>
                  <a:srgbClr val="0070C0"/>
                </a:solidFill>
              </a:rPr>
              <a:t>policy</a:t>
            </a:r>
            <a:r>
              <a:rPr lang="en-US" sz="3200" dirty="0">
                <a:solidFill>
                  <a:schemeClr val="tx1"/>
                </a:solidFill>
              </a:rPr>
              <a:t> and optimal policy of an MDP</a:t>
            </a:r>
          </a:p>
          <a:p>
            <a:pPr marL="457200" indent="-457200">
              <a:buFont typeface="Arial" panose="020B0604020202020204" pitchFamily="34" charset="0"/>
              <a:buChar char="•"/>
            </a:pPr>
            <a:r>
              <a:rPr lang="en-US" sz="3200" dirty="0">
                <a:solidFill>
                  <a:schemeClr val="tx1"/>
                </a:solidFill>
              </a:rPr>
              <a:t>Define </a:t>
            </a:r>
            <a:r>
              <a:rPr lang="en-US" sz="3200" dirty="0">
                <a:solidFill>
                  <a:srgbClr val="0070C0"/>
                </a:solidFill>
              </a:rPr>
              <a:t>state-value</a:t>
            </a:r>
            <a:r>
              <a:rPr lang="en-US" sz="3200" dirty="0">
                <a:solidFill>
                  <a:schemeClr val="tx1"/>
                </a:solidFill>
              </a:rPr>
              <a:t> and (true) state value of an MDP</a:t>
            </a:r>
          </a:p>
          <a:p>
            <a:pPr marL="457200" indent="-457200">
              <a:buFont typeface="Arial" panose="020B0604020202020204" pitchFamily="34" charset="0"/>
              <a:buChar char="•"/>
            </a:pPr>
            <a:r>
              <a:rPr lang="en-US" sz="3200" dirty="0">
                <a:solidFill>
                  <a:schemeClr val="tx1"/>
                </a:solidFill>
              </a:rPr>
              <a:t>Define </a:t>
            </a:r>
            <a:r>
              <a:rPr lang="en-US" sz="3200" dirty="0">
                <a:solidFill>
                  <a:srgbClr val="0070C0"/>
                </a:solidFill>
              </a:rPr>
              <a:t>Q-value</a:t>
            </a:r>
            <a:r>
              <a:rPr lang="en-US" sz="3200" dirty="0">
                <a:solidFill>
                  <a:schemeClr val="tx1"/>
                </a:solidFill>
              </a:rPr>
              <a:t> and (true) Q value of an MDP</a:t>
            </a:r>
          </a:p>
          <a:p>
            <a:pPr marL="457200" indent="-457200">
              <a:buFont typeface="Arial" panose="020B0604020202020204" pitchFamily="34" charset="0"/>
              <a:buChar char="•"/>
            </a:pPr>
            <a:r>
              <a:rPr lang="en-US" sz="3200" dirty="0">
                <a:solidFill>
                  <a:schemeClr val="tx1"/>
                </a:solidFill>
              </a:rPr>
              <a:t>Derive optimal policy from (true) state value or (true) Q-values</a:t>
            </a:r>
          </a:p>
        </p:txBody>
      </p:sp>
      <p:sp>
        <p:nvSpPr>
          <p:cNvPr id="4" name="Rectangle 3"/>
          <p:cNvSpPr/>
          <p:nvPr/>
        </p:nvSpPr>
        <p:spPr>
          <a:xfrm>
            <a:off x="552099" y="3921760"/>
            <a:ext cx="10187021" cy="94488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5760" y="4866640"/>
            <a:ext cx="1773434" cy="461665"/>
          </a:xfrm>
          <a:prstGeom prst="rect">
            <a:avLst/>
          </a:prstGeom>
          <a:noFill/>
        </p:spPr>
        <p:txBody>
          <a:bodyPr wrap="none" rtlCol="0">
            <a:spAutoFit/>
          </a:bodyPr>
          <a:lstStyle/>
          <a:p>
            <a:r>
              <a:rPr lang="en-US" sz="2400" dirty="0">
                <a:solidFill>
                  <a:srgbClr val="0070C0"/>
                </a:solidFill>
              </a:rPr>
              <a:t>Next Lecture</a:t>
            </a:r>
          </a:p>
        </p:txBody>
      </p:sp>
    </p:spTree>
    <p:extLst>
      <p:ext uri="{BB962C8B-B14F-4D97-AF65-F5344CB8AC3E}">
        <p14:creationId xmlns:p14="http://schemas.microsoft.com/office/powerpoint/2010/main" val="163756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Infinite Utilities?!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2099" y="1113178"/>
                <a:ext cx="10515600" cy="5265320"/>
              </a:xfrm>
            </p:spPr>
            <p:txBody>
              <a:bodyPr/>
              <a:lstStyle/>
              <a:p>
                <a:r>
                  <a:rPr lang="en-US" sz="2400" dirty="0"/>
                  <a:t>What if the sequence is infinite?  Do we get infinite utility?</a:t>
                </a:r>
              </a:p>
              <a:p>
                <a:endParaRPr lang="en-US" sz="2400" dirty="0"/>
              </a:p>
              <a:p>
                <a:pPr lvl="1">
                  <a:buFont typeface="Wingdings" charset="0"/>
                  <a:buChar char="§"/>
                  <a:defRPr/>
                </a:pPr>
                <a:r>
                  <a:rPr lang="en-US" dirty="0">
                    <a:sym typeface="Symbol" charset="0"/>
                  </a:rPr>
                  <a:t>With discounting </a:t>
                </a:r>
                <a14:m>
                  <m:oMath xmlns:m="http://schemas.openxmlformats.org/officeDocument/2006/math">
                    <m:r>
                      <a:rPr lang="en-US" b="0" i="1" smtClean="0">
                        <a:latin typeface="Cambria Math" panose="02040503050406030204" pitchFamily="18" charset="0"/>
                        <a:sym typeface="Symbol" charset="0"/>
                      </a:rPr>
                      <m:t>𝛾</m:t>
                    </m:r>
                  </m:oMath>
                </a14:m>
                <a:r>
                  <a:rPr lang="en-US" dirty="0">
                    <a:sym typeface="Symbol" charset="0"/>
                  </a:rPr>
                  <a:t> where 0 &lt;  &lt; 1</a:t>
                </a:r>
              </a:p>
              <a:p>
                <a:pPr lvl="1">
                  <a:buFont typeface="Wingdings" charset="0"/>
                  <a:buChar char="§"/>
                  <a:defRPr/>
                </a:pPr>
                <a:endParaRPr lang="en-US" dirty="0">
                  <a:sym typeface="Symbol" charset="0"/>
                </a:endParaRPr>
              </a:p>
              <a:p>
                <a:pPr lvl="1">
                  <a:buFont typeface="Wingdings" charset="0"/>
                  <a:buChar char="§"/>
                  <a:defRPr/>
                </a:pPr>
                <a:endParaRPr lang="en-US" dirty="0">
                  <a:sym typeface="Symbol" charset="0"/>
                </a:endParaRPr>
              </a:p>
              <a:p>
                <a:pPr lvl="1">
                  <a:buFont typeface="Wingdings" charset="0"/>
                  <a:buChar char="§"/>
                  <a:defRPr/>
                </a:pPr>
                <a:endParaRPr lang="en-US" dirty="0">
                  <a:sym typeface="Symbol" charset="0"/>
                </a:endParaRPr>
              </a:p>
              <a:p>
                <a:pPr lvl="1">
                  <a:buFont typeface="Wingdings" charset="0"/>
                  <a:buChar char="§"/>
                  <a:defRPr/>
                </a:pPr>
                <a:endParaRPr lang="en-US" dirty="0">
                  <a:sym typeface="Symbol" charset="0"/>
                </a:endParaRPr>
              </a:p>
              <a:p>
                <a:pPr lvl="1">
                  <a:buFont typeface="Wingdings" charset="0"/>
                  <a:buChar char="§"/>
                  <a:defRPr/>
                </a:pPr>
                <a:endParaRPr lang="en-US" dirty="0">
                  <a:sym typeface="Symbol" charset="0"/>
                </a:endParaRPr>
              </a:p>
              <a:p>
                <a:pPr lvl="1">
                  <a:buFont typeface="Wingdings" charset="0"/>
                  <a:buChar char="§"/>
                  <a:defRPr/>
                </a:pPr>
                <a:r>
                  <a:rPr lang="en-US" dirty="0">
                    <a:sym typeface="Symbol" charset="0"/>
                  </a:rPr>
                  <a:t>Smaller  means smaller </a:t>
                </a:r>
                <a:r>
                  <a:rPr lang="ja-JP" altLang="en-US" dirty="0">
                    <a:sym typeface="Symbol" charset="0"/>
                  </a:rPr>
                  <a:t>“</a:t>
                </a:r>
                <a:r>
                  <a:rPr lang="en-US" altLang="ja-JP" dirty="0">
                    <a:sym typeface="Symbol" charset="0"/>
                  </a:rPr>
                  <a:t>horizon</a:t>
                </a:r>
                <a:r>
                  <a:rPr lang="ja-JP" altLang="en-US" dirty="0">
                    <a:sym typeface="Symbol" charset="0"/>
                  </a:rPr>
                  <a:t>”</a:t>
                </a:r>
                <a:r>
                  <a:rPr lang="en-US" altLang="ja-JP" dirty="0">
                    <a:sym typeface="Symbol" charset="0"/>
                  </a:rPr>
                  <a:t> – shorter term focus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2099" y="1113178"/>
                <a:ext cx="10515600" cy="5265320"/>
              </a:xfrm>
              <a:blipFill rotWithShape="0">
                <a:blip r:embed="rId3"/>
                <a:stretch>
                  <a:fillRect l="-928" t="-1622"/>
                </a:stretch>
              </a:blipFill>
            </p:spPr>
            <p:txBody>
              <a:bodyPr/>
              <a:lstStyle/>
              <a:p>
                <a:r>
                  <a:rPr lang="en-US">
                    <a:noFill/>
                  </a:rPr>
                  <a:t> </a:t>
                </a:r>
              </a:p>
            </p:txBody>
          </p:sp>
        </mc:Fallback>
      </mc:AlternateContent>
      <p:pic>
        <p:nvPicPr>
          <p:cNvPr id="4" name="Picture 3" descr="txp_fig"/>
          <p:cNvPicPr>
            <a:picLocks noChangeAspect="1"/>
          </p:cNvPicPr>
          <p:nvPr>
            <p:custDataLst>
              <p:tags r:id="rId1"/>
            </p:custDataLst>
          </p:nvPr>
        </p:nvPicPr>
        <p:blipFill>
          <a:blip r:embed="rId4" cstate="print"/>
          <a:stretch>
            <a:fillRect/>
          </a:stretch>
        </p:blipFill>
        <p:spPr bwMode="auto">
          <a:xfrm>
            <a:off x="1884497" y="2698186"/>
            <a:ext cx="5222620" cy="714014"/>
          </a:xfrm>
          <a:prstGeom prst="rect">
            <a:avLst/>
          </a:prstGeom>
          <a:noFill/>
          <a:ln/>
          <a:effec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878571" y="1993612"/>
            <a:ext cx="3759585" cy="1752226"/>
          </a:xfrm>
          <a:prstGeom prst="rect">
            <a:avLst/>
          </a:prstGeom>
          <a:noFill/>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xmlns="" id="{A7F767D5-20CE-4D01-B3DB-05FD81092F65}"/>
                  </a:ext>
                </a:extLst>
              </p14:cNvPr>
              <p14:cNvContentPartPr/>
              <p14:nvPr/>
            </p14:nvContentPartPr>
            <p14:xfrm>
              <a:off x="1725840" y="339120"/>
              <a:ext cx="8821800" cy="4154760"/>
            </p14:xfrm>
          </p:contentPart>
        </mc:Choice>
        <mc:Fallback xmlns="">
          <p:pic>
            <p:nvPicPr>
              <p:cNvPr id="6" name="Ink 5">
                <a:extLst>
                  <a:ext uri="{FF2B5EF4-FFF2-40B4-BE49-F238E27FC236}">
                    <a16:creationId xmlns:a16="http://schemas.microsoft.com/office/drawing/2014/main" id="{A7F767D5-20CE-4D01-B3DB-05FD81092F65}"/>
                  </a:ext>
                </a:extLst>
              </p:cNvPr>
              <p:cNvPicPr/>
              <p:nvPr/>
            </p:nvPicPr>
            <p:blipFill>
              <a:blip r:embed="rId7"/>
              <a:stretch>
                <a:fillRect/>
              </a:stretch>
            </p:blipFill>
            <p:spPr>
              <a:xfrm>
                <a:off x="1716480" y="329760"/>
                <a:ext cx="8840520" cy="4173480"/>
              </a:xfrm>
              <a:prstGeom prst="rect">
                <a:avLst/>
              </a:prstGeom>
            </p:spPr>
          </p:pic>
        </mc:Fallback>
      </mc:AlternateContent>
      <mc:AlternateContent xmlns:mc="http://schemas.openxmlformats.org/markup-compatibility/2006" xmlns:a14="http://schemas.microsoft.com/office/drawing/2010/main">
        <mc:Choice Requires="a14">
          <p:sp>
            <p:nvSpPr>
              <p:cNvPr id="7" name="TextBox 6"/>
              <p:cNvSpPr txBox="1"/>
              <p:nvPr/>
            </p:nvSpPr>
            <p:spPr>
              <a:xfrm>
                <a:off x="5312979" y="1912162"/>
                <a:ext cx="2753061" cy="461665"/>
              </a:xfrm>
              <a:prstGeom prst="rect">
                <a:avLst/>
              </a:prstGeom>
              <a:noFill/>
            </p:spPr>
            <p:txBody>
              <a:bodyPr wrap="none" rtlCol="0">
                <a:spAutoFit/>
              </a:bodyPr>
              <a:lstStyle/>
              <a:p>
                <a:r>
                  <a:rPr lang="en-US" sz="2400">
                    <a:solidFill>
                      <a:srgbClr val="FF0000"/>
                    </a:solidFill>
                  </a:rPr>
                  <a:t>Assume </a:t>
                </a:r>
                <a14:m>
                  <m:oMath xmlns:m="http://schemas.openxmlformats.org/officeDocument/2006/math">
                    <m:d>
                      <m:dPr>
                        <m:begChr m:val="|"/>
                        <m:endChr m:val="|"/>
                        <m:ctrlPr>
                          <a:rPr lang="en-US" sz="2400" b="0" i="1" smtClean="0">
                            <a:solidFill>
                              <a:srgbClr val="FF0000"/>
                            </a:solidFill>
                            <a:latin typeface="Cambria Math" panose="02040503050406030204" pitchFamily="18" charset="0"/>
                          </a:rPr>
                        </m:ctrlPr>
                      </m:dPr>
                      <m:e>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𝑟</m:t>
                            </m:r>
                          </m:e>
                          <m:sub>
                            <m:r>
                              <a:rPr lang="en-US" sz="2400" b="0" i="1" smtClean="0">
                                <a:solidFill>
                                  <a:srgbClr val="FF0000"/>
                                </a:solidFill>
                                <a:latin typeface="Cambria Math" panose="02040503050406030204" pitchFamily="18" charset="0"/>
                              </a:rPr>
                              <m:t>𝑡</m:t>
                            </m:r>
                          </m:sub>
                        </m:sSub>
                      </m:e>
                    </m:d>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𝑅</m:t>
                        </m:r>
                      </m:e>
                      <m:sub>
                        <m:r>
                          <a:rPr lang="en-US" sz="2400" b="0" i="1" smtClean="0">
                            <a:solidFill>
                              <a:srgbClr val="FF0000"/>
                            </a:solidFill>
                            <a:latin typeface="Cambria Math" panose="02040503050406030204" pitchFamily="18" charset="0"/>
                          </a:rPr>
                          <m:t>𝑚𝑎𝑥</m:t>
                        </m:r>
                      </m:sub>
                    </m:sSub>
                  </m:oMath>
                </a14:m>
                <a:endParaRPr lang="en-US" sz="24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12979" y="1912162"/>
                <a:ext cx="2753061" cy="461665"/>
              </a:xfrm>
              <a:prstGeom prst="rect">
                <a:avLst/>
              </a:prstGeom>
              <a:blipFill rotWithShape="0">
                <a:blip r:embed="rId8"/>
                <a:stretch>
                  <a:fillRect l="-3548"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2202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11480800" cy="4729164"/>
              </a:xfrm>
            </p:spPr>
            <p:txBody>
              <a:bodyPr/>
              <a:lstStyle/>
              <a:p>
                <a:r>
                  <a:rPr lang="en-US" sz="2800" dirty="0"/>
                  <a:t>Given:</a:t>
                </a:r>
              </a:p>
              <a:p>
                <a:pPr marL="0" lvl="1" indent="0">
                  <a:buNone/>
                </a:pPr>
                <a:endParaRPr lang="en-US" sz="4000" dirty="0"/>
              </a:p>
              <a:p>
                <a:pPr lvl="1"/>
                <a:r>
                  <a:rPr lang="en-US" sz="2400" dirty="0"/>
                  <a:t>Actions: East, West, and Exit (only available in exit states a, e)</a:t>
                </a:r>
              </a:p>
              <a:p>
                <a:pPr lvl="1"/>
                <a:r>
                  <a:rPr lang="en-US" sz="2400" dirty="0"/>
                  <a:t>Transitions: deterministic</a:t>
                </a:r>
              </a:p>
              <a:p>
                <a:endParaRPr lang="en-US" sz="2800" dirty="0"/>
              </a:p>
              <a:p>
                <a:r>
                  <a:rPr lang="en-US" sz="2800" dirty="0"/>
                  <a:t>For </a:t>
                </a:r>
                <a14:m>
                  <m:oMath xmlns:m="http://schemas.openxmlformats.org/officeDocument/2006/math">
                    <m:r>
                      <a:rPr lang="en-US" sz="2800" b="0" i="1" smtClean="0">
                        <a:latin typeface="Cambria Math" panose="02040503050406030204" pitchFamily="18" charset="0"/>
                      </a:rPr>
                      <m:t>𝛾</m:t>
                    </m:r>
                    <m:r>
                      <a:rPr lang="en-US" sz="2800" b="0" i="1" smtClean="0">
                        <a:latin typeface="Cambria Math" panose="02040503050406030204" pitchFamily="18" charset="0"/>
                      </a:rPr>
                      <m:t>=1</m:t>
                    </m:r>
                  </m:oMath>
                </a14:m>
                <a:r>
                  <a:rPr lang="en-US" sz="2800" dirty="0"/>
                  <a:t>, what is the optimal policy?</a:t>
                </a:r>
              </a:p>
              <a:p>
                <a:pPr lvl="2"/>
                <a:endParaRPr lang="en-US" sz="2000" dirty="0"/>
              </a:p>
              <a:p>
                <a:r>
                  <a:rPr lang="en-US" sz="2800" dirty="0"/>
                  <a:t>For </a:t>
                </a:r>
                <a14:m>
                  <m:oMath xmlns:m="http://schemas.openxmlformats.org/officeDocument/2006/math">
                    <m:r>
                      <a:rPr lang="en-US" i="1">
                        <a:latin typeface="Cambria Math" panose="02040503050406030204" pitchFamily="18" charset="0"/>
                      </a:rPr>
                      <m:t>𝛾</m:t>
                    </m:r>
                    <m:r>
                      <a:rPr lang="en-US" b="0" i="0" smtClean="0">
                        <a:latin typeface="Cambria Math" panose="02040503050406030204" pitchFamily="18" charset="0"/>
                      </a:rPr>
                      <m:t>=0.1</m:t>
                    </m:r>
                  </m:oMath>
                </a14:m>
                <a:r>
                  <a:rPr lang="en-US" sz="2800" dirty="0"/>
                  <a:t>, what is the optimal policy?</a:t>
                </a:r>
              </a:p>
              <a:p>
                <a:pPr lvl="2"/>
                <a:endParaRPr lang="en-US" sz="2000" dirty="0"/>
              </a:p>
              <a:p>
                <a:r>
                  <a:rPr lang="en-US" sz="2800" dirty="0"/>
                  <a:t>For which </a:t>
                </a:r>
                <a14:m>
                  <m:oMath xmlns:m="http://schemas.openxmlformats.org/officeDocument/2006/math">
                    <m:r>
                      <a:rPr lang="en-US" sz="2800" b="0" i="1" smtClean="0">
                        <a:latin typeface="Cambria Math" panose="02040503050406030204" pitchFamily="18" charset="0"/>
                      </a:rPr>
                      <m:t>𝛾</m:t>
                    </m:r>
                  </m:oMath>
                </a14:m>
                <a:r>
                  <a:rPr lang="en-US" sz="2800"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11480800" cy="4729164"/>
              </a:xfrm>
              <a:blipFill rotWithShape="0">
                <a:blip r:embed="rId2"/>
                <a:stretch>
                  <a:fillRect l="-1115" t="-2062" b="-773"/>
                </a:stretch>
              </a:blipFill>
            </p:spPr>
            <p:txBody>
              <a:bodyPr/>
              <a:lstStyle/>
              <a:p>
                <a:r>
                  <a:rPr lang="en-US">
                    <a:noFill/>
                  </a:rPr>
                  <a:t> </a:t>
                </a:r>
              </a:p>
            </p:txBody>
          </p:sp>
        </mc:Fallback>
      </mc:AlternateContent>
      <p:grpSp>
        <p:nvGrpSpPr>
          <p:cNvPr id="6" name="Group 5"/>
          <p:cNvGrpSpPr/>
          <p:nvPr/>
        </p:nvGrpSpPr>
        <p:grpSpPr>
          <a:xfrm>
            <a:off x="2215799" y="1092200"/>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xmlns="" id="{FA8D27B2-87F6-4A7F-AE19-F95576B5E29E}"/>
                  </a:ext>
                </a:extLst>
              </p14:cNvPr>
              <p14:cNvContentPartPr/>
              <p14:nvPr/>
            </p14:nvContentPartPr>
            <p14:xfrm>
              <a:off x="2093040" y="322200"/>
              <a:ext cx="9456840" cy="6213600"/>
            </p14:xfrm>
          </p:contentPart>
        </mc:Choice>
        <mc:Fallback xmlns="">
          <p:pic>
            <p:nvPicPr>
              <p:cNvPr id="7" name="Ink 6">
                <a:extLst>
                  <a:ext uri="{FF2B5EF4-FFF2-40B4-BE49-F238E27FC236}">
                    <a16:creationId xmlns:a16="http://schemas.microsoft.com/office/drawing/2014/main" id="{FA8D27B2-87F6-4A7F-AE19-F95576B5E29E}"/>
                  </a:ext>
                </a:extLst>
              </p:cNvPr>
              <p:cNvPicPr/>
              <p:nvPr/>
            </p:nvPicPr>
            <p:blipFill>
              <a:blip r:embed="rId6"/>
              <a:stretch>
                <a:fillRect/>
              </a:stretch>
            </p:blipFill>
            <p:spPr>
              <a:xfrm>
                <a:off x="2083680" y="312840"/>
                <a:ext cx="9475560" cy="6232320"/>
              </a:xfrm>
              <a:prstGeom prst="rect">
                <a:avLst/>
              </a:prstGeom>
            </p:spPr>
          </p:pic>
        </mc:Fallback>
      </mc:AlternateContent>
    </p:spTree>
    <p:extLst>
      <p:ext uri="{BB962C8B-B14F-4D97-AF65-F5344CB8AC3E}">
        <p14:creationId xmlns:p14="http://schemas.microsoft.com/office/powerpoint/2010/main" val="172673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Policy with Discounting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6400" y="1397001"/>
                <a:ext cx="11480800" cy="4729164"/>
              </a:xfrm>
            </p:spPr>
            <p:txBody>
              <a:bodyPr/>
              <a:lstStyle/>
              <a:p>
                <a:r>
                  <a:rPr lang="en-US" sz="2800" dirty="0"/>
                  <a:t>Given:</a:t>
                </a:r>
              </a:p>
              <a:p>
                <a:pPr marL="0" lvl="1" indent="0">
                  <a:buNone/>
                </a:pPr>
                <a:endParaRPr lang="en-US" sz="4000" dirty="0"/>
              </a:p>
              <a:p>
                <a:pPr lvl="1"/>
                <a:r>
                  <a:rPr lang="en-US" sz="2400" dirty="0"/>
                  <a:t>Actions: East, West, and Exit (only available in exit states a, e)</a:t>
                </a:r>
              </a:p>
              <a:p>
                <a:pPr lvl="1"/>
                <a:r>
                  <a:rPr lang="en-US" sz="2400" dirty="0"/>
                  <a:t>Transitions: deterministic</a:t>
                </a:r>
              </a:p>
              <a:p>
                <a:endParaRPr lang="en-US" sz="2800" dirty="0"/>
              </a:p>
              <a:p>
                <a:r>
                  <a:rPr lang="en-US" sz="2800" dirty="0"/>
                  <a:t>For </a:t>
                </a:r>
                <a14:m>
                  <m:oMath xmlns:m="http://schemas.openxmlformats.org/officeDocument/2006/math">
                    <m:r>
                      <a:rPr lang="en-US" sz="2800" b="0" i="1" smtClean="0">
                        <a:latin typeface="Cambria Math" panose="02040503050406030204" pitchFamily="18" charset="0"/>
                      </a:rPr>
                      <m:t>𝛾</m:t>
                    </m:r>
                    <m:r>
                      <a:rPr lang="en-US" sz="2800" b="0" i="1" smtClean="0">
                        <a:latin typeface="Cambria Math" panose="02040503050406030204" pitchFamily="18" charset="0"/>
                      </a:rPr>
                      <m:t>=1</m:t>
                    </m:r>
                  </m:oMath>
                </a14:m>
                <a:r>
                  <a:rPr lang="en-US" sz="2800" dirty="0"/>
                  <a:t>, what is the optimal policy?</a:t>
                </a:r>
              </a:p>
              <a:p>
                <a:pPr lvl="2"/>
                <a:endParaRPr lang="en-US" sz="2000" dirty="0"/>
              </a:p>
              <a:p>
                <a:r>
                  <a:rPr lang="en-US" sz="2800" dirty="0"/>
                  <a:t>For </a:t>
                </a:r>
                <a14:m>
                  <m:oMath xmlns:m="http://schemas.openxmlformats.org/officeDocument/2006/math">
                    <m:r>
                      <a:rPr lang="en-US" i="1">
                        <a:latin typeface="Cambria Math" panose="02040503050406030204" pitchFamily="18" charset="0"/>
                      </a:rPr>
                      <m:t>𝛾</m:t>
                    </m:r>
                    <m:r>
                      <a:rPr lang="en-US" b="0" i="0" smtClean="0">
                        <a:latin typeface="Cambria Math" panose="02040503050406030204" pitchFamily="18" charset="0"/>
                      </a:rPr>
                      <m:t>=0.1</m:t>
                    </m:r>
                  </m:oMath>
                </a14:m>
                <a:r>
                  <a:rPr lang="en-US" sz="2800" dirty="0"/>
                  <a:t>, what is the optimal policy?</a:t>
                </a:r>
              </a:p>
              <a:p>
                <a:pPr lvl="2"/>
                <a:endParaRPr lang="en-US" sz="2000" dirty="0"/>
              </a:p>
              <a:p>
                <a:r>
                  <a:rPr lang="en-US" sz="2800" dirty="0"/>
                  <a:t>For which </a:t>
                </a:r>
                <a14:m>
                  <m:oMath xmlns:m="http://schemas.openxmlformats.org/officeDocument/2006/math">
                    <m:r>
                      <a:rPr lang="en-US" sz="2800" b="0" i="1" smtClean="0">
                        <a:latin typeface="Cambria Math" panose="02040503050406030204" pitchFamily="18" charset="0"/>
                      </a:rPr>
                      <m:t>𝛾</m:t>
                    </m:r>
                  </m:oMath>
                </a14:m>
                <a:r>
                  <a:rPr lang="en-US" sz="2800" dirty="0"/>
                  <a:t> are West and East equally good when in state 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6400" y="1397001"/>
                <a:ext cx="11480800" cy="4729164"/>
              </a:xfrm>
              <a:blipFill rotWithShape="0">
                <a:blip r:embed="rId2"/>
                <a:stretch>
                  <a:fillRect l="-1115" t="-2062" b="-773"/>
                </a:stretch>
              </a:blipFill>
            </p:spPr>
            <p:txBody>
              <a:bodyPr/>
              <a:lstStyle/>
              <a:p>
                <a:r>
                  <a:rPr lang="en-US">
                    <a:noFill/>
                  </a:rPr>
                  <a:t> </a:t>
                </a:r>
              </a:p>
            </p:txBody>
          </p:sp>
        </mc:Fallback>
      </mc:AlternateContent>
      <p:grpSp>
        <p:nvGrpSpPr>
          <p:cNvPr id="6" name="Group 5"/>
          <p:cNvGrpSpPr/>
          <p:nvPr/>
        </p:nvGrpSpPr>
        <p:grpSpPr>
          <a:xfrm>
            <a:off x="2215799" y="1092200"/>
            <a:ext cx="3594100" cy="1168400"/>
            <a:chOff x="3352800" y="3505200"/>
            <a:chExt cx="3594100" cy="1168400"/>
          </a:xfrm>
        </p:grpSpPr>
        <p:pic>
          <p:nvPicPr>
            <p:cNvPr id="4" name="Picture 3" descr="discount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9372600" y="16764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8"/>
          <p:cNvGrpSpPr/>
          <p:nvPr/>
        </p:nvGrpSpPr>
        <p:grpSpPr>
          <a:xfrm>
            <a:off x="8229600" y="3657600"/>
            <a:ext cx="3289300" cy="685800"/>
            <a:chOff x="7870815" y="3645405"/>
            <a:chExt cx="3289300" cy="685800"/>
          </a:xfrm>
        </p:grpSpPr>
        <p:pic>
          <p:nvPicPr>
            <p:cNvPr id="17" name="Picture 16"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18" name="Rectangle 17"/>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229600" y="4572000"/>
            <a:ext cx="3289300" cy="685800"/>
            <a:chOff x="7870815" y="3645405"/>
            <a:chExt cx="3289300" cy="685800"/>
          </a:xfrm>
        </p:grpSpPr>
        <p:pic>
          <p:nvPicPr>
            <p:cNvPr id="21" name="Picture 20"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0815" y="3645405"/>
              <a:ext cx="3289300" cy="685800"/>
            </a:xfrm>
            <a:prstGeom prst="rect">
              <a:avLst/>
            </a:prstGeom>
          </p:spPr>
        </p:pic>
        <p:sp>
          <p:nvSpPr>
            <p:cNvPr id="22" name="Rectangle 21"/>
            <p:cNvSpPr/>
            <p:nvPr/>
          </p:nvSpPr>
          <p:spPr>
            <a:xfrm>
              <a:off x="9886156" y="3760395"/>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H="1">
            <a:off x="902970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688830"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0275421" y="400050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9014460"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623403" y="4937760"/>
            <a:ext cx="43434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275421" y="4945380"/>
            <a:ext cx="47850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2215799" y="6061634"/>
                <a:ext cx="2521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3</m:t>
                          </m:r>
                        </m:sup>
                      </m:sSup>
                      <m:r>
                        <a:rPr lang="en-US" sz="2400" b="0" i="1" smtClean="0">
                          <a:solidFill>
                            <a:srgbClr val="C00000"/>
                          </a:solidFill>
                          <a:latin typeface="Cambria Math" panose="02040503050406030204" pitchFamily="18" charset="0"/>
                        </a:rPr>
                        <m:t>×10=</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𝛾</m:t>
                          </m:r>
                        </m:e>
                        <m:sup>
                          <m:r>
                            <a:rPr lang="en-US" sz="2400" b="0" i="1" smtClean="0">
                              <a:solidFill>
                                <a:srgbClr val="C00000"/>
                              </a:solidFill>
                              <a:latin typeface="Cambria Math" panose="02040503050406030204" pitchFamily="18" charset="0"/>
                            </a:rPr>
                            <m:t>1</m:t>
                          </m:r>
                        </m:sup>
                      </m:sSup>
                      <m:r>
                        <a:rPr lang="en-US" sz="2400" b="0" i="1" smtClean="0">
                          <a:solidFill>
                            <a:srgbClr val="C00000"/>
                          </a:solidFill>
                          <a:latin typeface="Cambria Math" panose="02040503050406030204" pitchFamily="18" charset="0"/>
                        </a:rPr>
                        <m:t>×1</m:t>
                      </m:r>
                    </m:oMath>
                  </m:oMathPara>
                </a14:m>
                <a:endParaRPr lang="en-US" sz="2400" dirty="0">
                  <a:solidFill>
                    <a:srgbClr val="C00000"/>
                  </a:solidFill>
                </a:endParaRPr>
              </a:p>
            </p:txBody>
          </p:sp>
        </mc:Choice>
        <mc:Fallback>
          <p:sp>
            <p:nvSpPr>
              <p:cNvPr id="9" name="TextBox 8"/>
              <p:cNvSpPr txBox="1">
                <a:spLocks noRot="1" noChangeAspect="1" noMove="1" noResize="1" noEditPoints="1" noAdjustHandles="1" noChangeArrowheads="1" noChangeShapeType="1" noTextEdit="1"/>
              </p:cNvSpPr>
              <p:nvPr/>
            </p:nvSpPr>
            <p:spPr>
              <a:xfrm>
                <a:off x="2215799" y="6061634"/>
                <a:ext cx="2521459" cy="461665"/>
              </a:xfrm>
              <a:prstGeom prst="rect">
                <a:avLst/>
              </a:prstGeom>
              <a:blipFill rotWithShape="0">
                <a:blip r:embed="rId5"/>
                <a:stretch>
                  <a:fillRect b="-789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D9AE849F-C243-4739-87F7-48EA9C43A294}"/>
                  </a:ext>
                </a:extLst>
              </p14:cNvPr>
              <p14:cNvContentPartPr/>
              <p14:nvPr/>
            </p14:nvContentPartPr>
            <p14:xfrm>
              <a:off x="5242680" y="4190760"/>
              <a:ext cx="213480" cy="115560"/>
            </p14:xfrm>
          </p:contentPart>
        </mc:Choice>
        <mc:Fallback xmlns="">
          <p:pic>
            <p:nvPicPr>
              <p:cNvPr id="7" name="Ink 6">
                <a:extLst>
                  <a:ext uri="{FF2B5EF4-FFF2-40B4-BE49-F238E27FC236}">
                    <a16:creationId xmlns:a16="http://schemas.microsoft.com/office/drawing/2014/main" id="{D9AE849F-C243-4739-87F7-48EA9C43A294}"/>
                  </a:ext>
                </a:extLst>
              </p:cNvPr>
              <p:cNvPicPr/>
              <p:nvPr/>
            </p:nvPicPr>
            <p:blipFill>
              <a:blip r:embed="rId7"/>
              <a:stretch>
                <a:fillRect/>
              </a:stretch>
            </p:blipFill>
            <p:spPr>
              <a:xfrm>
                <a:off x="5233320" y="4181400"/>
                <a:ext cx="232200" cy="134280"/>
              </a:xfrm>
              <a:prstGeom prst="rect">
                <a:avLst/>
              </a:prstGeom>
            </p:spPr>
          </p:pic>
        </mc:Fallback>
      </mc:AlternateContent>
    </p:spTree>
    <p:extLst>
      <p:ext uri="{BB962C8B-B14F-4D97-AF65-F5344CB8AC3E}">
        <p14:creationId xmlns:p14="http://schemas.microsoft.com/office/powerpoint/2010/main" val="3354826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pitchFamily="34" charset="-128"/>
              </a:rPr>
              <a:t>MDP Quantities</a:t>
            </a: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a:ea typeface="ＭＳ Ｐゴシック" pitchFamily="34" charset="-128"/>
              </a:rPr>
              <a:t>States S</a:t>
            </a:r>
          </a:p>
          <a:p>
            <a:pPr lvl="1">
              <a:lnSpc>
                <a:spcPct val="80000"/>
              </a:lnSpc>
            </a:pPr>
            <a:r>
              <a:rPr lang="en-US" dirty="0">
                <a:ea typeface="ＭＳ Ｐゴシック" pitchFamily="34" charset="-128"/>
              </a:rPr>
              <a:t>Actions 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s</a:t>
            </a:r>
            <a:r>
              <a:rPr lang="en-US" baseline="-25000" dirty="0">
                <a:ea typeface="ＭＳ Ｐゴシック" pitchFamily="34" charset="-128"/>
              </a:rPr>
              <a:t>0</a:t>
            </a: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quantities so far:</a:t>
            </a:r>
          </a:p>
          <a:p>
            <a:pPr lvl="1">
              <a:lnSpc>
                <a:spcPct val="80000"/>
              </a:lnSpc>
            </a:pPr>
            <a:r>
              <a:rPr lang="en-US" dirty="0">
                <a:ea typeface="ＭＳ Ｐゴシック" pitchFamily="34" charset="-128"/>
              </a:rPr>
              <a:t>Policy = map of states to actions</a:t>
            </a:r>
          </a:p>
          <a:p>
            <a:pPr lvl="1">
              <a:lnSpc>
                <a:spcPct val="80000"/>
              </a:lnSpc>
            </a:pPr>
            <a:r>
              <a:rPr lang="en-US" dirty="0">
                <a:ea typeface="ＭＳ Ｐゴシック" pitchFamily="34" charset="-128"/>
              </a:rPr>
              <a:t>Utility = sum of (discounted) rewards</a:t>
            </a: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xmlns="" id="{9CE1E3C3-B5AF-4F64-A1F8-ED470B404474}"/>
                  </a:ext>
                </a:extLst>
              </p14:cNvPr>
              <p14:cNvContentPartPr/>
              <p14:nvPr/>
            </p14:nvContentPartPr>
            <p14:xfrm>
              <a:off x="5044320" y="3798000"/>
              <a:ext cx="2770200" cy="1418040"/>
            </p14:xfrm>
          </p:contentPart>
        </mc:Choice>
        <mc:Fallback xmlns="">
          <p:pic>
            <p:nvPicPr>
              <p:cNvPr id="2" name="Ink 1">
                <a:extLst>
                  <a:ext uri="{FF2B5EF4-FFF2-40B4-BE49-F238E27FC236}">
                    <a16:creationId xmlns:a16="http://schemas.microsoft.com/office/drawing/2014/main" id="{9CE1E3C3-B5AF-4F64-A1F8-ED470B404474}"/>
                  </a:ext>
                </a:extLst>
              </p:cNvPr>
              <p:cNvPicPr/>
              <p:nvPr/>
            </p:nvPicPr>
            <p:blipFill>
              <a:blip r:embed="rId3"/>
              <a:stretch>
                <a:fillRect/>
              </a:stretch>
            </p:blipFill>
            <p:spPr>
              <a:xfrm>
                <a:off x="5034960" y="3788640"/>
                <a:ext cx="2788920" cy="1436760"/>
              </a:xfrm>
              <a:prstGeom prst="rect">
                <a:avLst/>
              </a:prstGeom>
            </p:spPr>
          </p:pic>
        </mc:Fallback>
      </mc:AlternateContent>
    </p:spTree>
    <p:extLst>
      <p:ext uri="{BB962C8B-B14F-4D97-AF65-F5344CB8AC3E}">
        <p14:creationId xmlns:p14="http://schemas.microsoft.com/office/powerpoint/2010/main" val="11031111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MDPs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187" y="1667339"/>
            <a:ext cx="7313613" cy="427579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pitchFamily="34" charset="-128"/>
              </a:rPr>
              <a:t>MDP Quantities</a:t>
            </a:r>
          </a:p>
        </p:txBody>
      </p:sp>
      <p:sp>
        <p:nvSpPr>
          <p:cNvPr id="41986" name="Rectangle 3"/>
          <p:cNvSpPr>
            <a:spLocks noGrp="1" noChangeArrowheads="1"/>
          </p:cNvSpPr>
          <p:nvPr>
            <p:ph idx="1"/>
          </p:nvPr>
        </p:nvSpPr>
        <p:spPr>
          <a:xfrm>
            <a:off x="406400" y="1443036"/>
            <a:ext cx="11379200" cy="4729164"/>
          </a:xfrm>
        </p:spPr>
        <p:txBody>
          <a:bodyPr/>
          <a:lstStyle/>
          <a:p>
            <a:pPr>
              <a:lnSpc>
                <a:spcPct val="80000"/>
              </a:lnSpc>
            </a:pPr>
            <a:r>
              <a:rPr lang="en-US" dirty="0">
                <a:ea typeface="ＭＳ Ｐゴシック" pitchFamily="34" charset="-128"/>
              </a:rPr>
              <a:t>Markov decision processes:</a:t>
            </a:r>
          </a:p>
          <a:p>
            <a:pPr lvl="1">
              <a:lnSpc>
                <a:spcPct val="80000"/>
              </a:lnSpc>
            </a:pPr>
            <a:r>
              <a:rPr lang="en-US" dirty="0">
                <a:ea typeface="ＭＳ Ｐゴシック" pitchFamily="34" charset="-128"/>
              </a:rPr>
              <a:t>States S</a:t>
            </a:r>
          </a:p>
          <a:p>
            <a:pPr lvl="1">
              <a:lnSpc>
                <a:spcPct val="80000"/>
              </a:lnSpc>
            </a:pPr>
            <a:r>
              <a:rPr lang="en-US" dirty="0">
                <a:ea typeface="ＭＳ Ｐゴシック" pitchFamily="34" charset="-128"/>
              </a:rPr>
              <a:t>Actions A</a:t>
            </a:r>
          </a:p>
          <a:p>
            <a:pPr lvl="1">
              <a:lnSpc>
                <a:spcPct val="80000"/>
              </a:lnSpc>
            </a:pPr>
            <a:r>
              <a:rPr lang="en-US" dirty="0">
                <a:ea typeface="ＭＳ Ｐゴシック" pitchFamily="34" charset="-128"/>
              </a:rPr>
              <a:t>Transitions P(</a:t>
            </a:r>
            <a:r>
              <a:rPr lang="en-US" dirty="0" err="1">
                <a:ea typeface="ＭＳ Ｐゴシック" pitchFamily="34" charset="-128"/>
              </a:rPr>
              <a:t>s’</a:t>
            </a:r>
            <a:r>
              <a:rPr lang="en-US" altLang="ja-JP" dirty="0" err="1">
                <a:ea typeface="ＭＳ Ｐゴシック" pitchFamily="34" charset="-128"/>
              </a:rPr>
              <a:t>|s,a</a:t>
            </a:r>
            <a:r>
              <a:rPr lang="en-US" altLang="ja-JP" dirty="0">
                <a:ea typeface="ＭＳ Ｐゴシック" pitchFamily="34" charset="-128"/>
              </a:rPr>
              <a:t>) (or T(</a:t>
            </a:r>
            <a:r>
              <a:rPr lang="en-US" altLang="ja-JP" dirty="0" err="1">
                <a:ea typeface="ＭＳ Ｐゴシック" pitchFamily="34" charset="-128"/>
              </a:rPr>
              <a:t>s,a,s</a:t>
            </a:r>
            <a:r>
              <a:rPr lang="en-US" altLang="ja-JP" dirty="0">
                <a:ea typeface="ＭＳ Ｐゴシック" pitchFamily="34" charset="-128"/>
              </a:rPr>
              <a:t>’))</a:t>
            </a:r>
          </a:p>
          <a:p>
            <a:pPr lvl="1">
              <a:lnSpc>
                <a:spcPct val="80000"/>
              </a:lnSpc>
            </a:pPr>
            <a:r>
              <a:rPr lang="en-US" dirty="0">
                <a:ea typeface="ＭＳ Ｐゴシック" pitchFamily="34" charset="-128"/>
              </a:rPr>
              <a:t>Rewards R(</a:t>
            </a:r>
            <a:r>
              <a:rPr lang="en-US" dirty="0" err="1">
                <a:ea typeface="ＭＳ Ｐゴシック" pitchFamily="34" charset="-128"/>
              </a:rPr>
              <a:t>s,a,s</a:t>
            </a:r>
            <a:r>
              <a:rPr lang="en-US" dirty="0">
                <a:ea typeface="ＭＳ Ｐゴシック" pitchFamily="34" charset="-128"/>
              </a:rPr>
              <a:t>’</a:t>
            </a:r>
            <a:r>
              <a:rPr lang="en-US" altLang="ja-JP" dirty="0">
                <a:ea typeface="ＭＳ Ｐゴシック" pitchFamily="34" charset="-128"/>
              </a:rPr>
              <a:t>) (and discount </a:t>
            </a:r>
            <a:r>
              <a:rPr lang="en-US" altLang="ja-JP" dirty="0">
                <a:ea typeface="ＭＳ Ｐゴシック" pitchFamily="34" charset="-128"/>
                <a:sym typeface="Symbol" pitchFamily="18" charset="2"/>
              </a:rPr>
              <a:t></a:t>
            </a:r>
            <a:r>
              <a:rPr lang="en-US" altLang="ja-JP" dirty="0">
                <a:ea typeface="ＭＳ Ｐゴシック" pitchFamily="34" charset="-128"/>
              </a:rPr>
              <a:t>)</a:t>
            </a:r>
          </a:p>
          <a:p>
            <a:pPr lvl="1">
              <a:lnSpc>
                <a:spcPct val="80000"/>
              </a:lnSpc>
            </a:pPr>
            <a:r>
              <a:rPr lang="en-US" dirty="0">
                <a:ea typeface="ＭＳ Ｐゴシック" pitchFamily="34" charset="-128"/>
              </a:rPr>
              <a:t>Start state s</a:t>
            </a:r>
            <a:r>
              <a:rPr lang="en-US" baseline="-25000" dirty="0">
                <a:ea typeface="ＭＳ Ｐゴシック" pitchFamily="34" charset="-128"/>
              </a:rPr>
              <a:t>0</a:t>
            </a:r>
          </a:p>
          <a:p>
            <a:pPr lvl="1">
              <a:lnSpc>
                <a:spcPct val="80000"/>
              </a:lnSpc>
            </a:pPr>
            <a:endParaRPr lang="en-US" baseline="-25000" dirty="0">
              <a:ea typeface="ＭＳ Ｐゴシック" pitchFamily="34" charset="-128"/>
            </a:endParaRPr>
          </a:p>
          <a:p>
            <a:pPr>
              <a:lnSpc>
                <a:spcPct val="80000"/>
              </a:lnSpc>
            </a:pPr>
            <a:r>
              <a:rPr lang="en-US" dirty="0">
                <a:ea typeface="ＭＳ Ｐゴシック" pitchFamily="34" charset="-128"/>
              </a:rPr>
              <a:t>MDP quantities:</a:t>
            </a:r>
          </a:p>
          <a:p>
            <a:pPr lvl="1">
              <a:lnSpc>
                <a:spcPct val="80000"/>
              </a:lnSpc>
            </a:pPr>
            <a:r>
              <a:rPr lang="en-US" dirty="0">
                <a:ea typeface="ＭＳ Ｐゴシック" pitchFamily="34" charset="-128"/>
              </a:rPr>
              <a:t>Policy = map of states to actions</a:t>
            </a:r>
          </a:p>
          <a:p>
            <a:pPr lvl="1">
              <a:lnSpc>
                <a:spcPct val="80000"/>
              </a:lnSpc>
            </a:pPr>
            <a:r>
              <a:rPr lang="en-US" dirty="0">
                <a:ea typeface="ＭＳ Ｐゴシック" pitchFamily="34" charset="-128"/>
              </a:rPr>
              <a:t>Utility = sum of (discounted) rewards</a:t>
            </a:r>
          </a:p>
          <a:p>
            <a:pPr lvl="1">
              <a:lnSpc>
                <a:spcPct val="80000"/>
              </a:lnSpc>
            </a:pPr>
            <a:r>
              <a:rPr lang="en-US" dirty="0">
                <a:solidFill>
                  <a:srgbClr val="C00000"/>
                </a:solidFill>
                <a:ea typeface="ＭＳ Ｐゴシック" pitchFamily="34" charset="-128"/>
              </a:rPr>
              <a:t>(State) Value = expected utility starting from a state (max node)</a:t>
            </a:r>
          </a:p>
          <a:p>
            <a:pPr lvl="1">
              <a:lnSpc>
                <a:spcPct val="80000"/>
              </a:lnSpc>
            </a:pPr>
            <a:r>
              <a:rPr lang="en-US" dirty="0">
                <a:solidFill>
                  <a:srgbClr val="C00000"/>
                </a:solidFill>
                <a:ea typeface="ＭＳ Ｐゴシック" pitchFamily="34" charset="-128"/>
              </a:rPr>
              <a:t>Q-Value = expected utility starting from a state-action pair, i.e., q-state (chance node)</a:t>
            </a:r>
          </a:p>
        </p:txBody>
      </p:sp>
      <p:grpSp>
        <p:nvGrpSpPr>
          <p:cNvPr id="41987" name="Group 4"/>
          <p:cNvGrpSpPr>
            <a:grpSpLocks/>
          </p:cNvGrpSpPr>
          <p:nvPr/>
        </p:nvGrpSpPr>
        <p:grpSpPr bwMode="auto">
          <a:xfrm>
            <a:off x="8001000" y="1600200"/>
            <a:ext cx="3048000" cy="2754586"/>
            <a:chOff x="2400" y="1401"/>
            <a:chExt cx="1392" cy="1258"/>
          </a:xfrm>
        </p:grpSpPr>
        <p:sp>
          <p:nvSpPr>
            <p:cNvPr id="41989" name="AutoShape 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2400">
                <a:latin typeface="Calibri"/>
                <a:cs typeface="Calibri"/>
              </a:endParaRPr>
            </a:p>
          </p:txBody>
        </p:sp>
        <p:grpSp>
          <p:nvGrpSpPr>
            <p:cNvPr id="41990" name="Group 6"/>
            <p:cNvGrpSpPr>
              <a:grpSpLocks/>
            </p:cNvGrpSpPr>
            <p:nvPr/>
          </p:nvGrpSpPr>
          <p:grpSpPr bwMode="auto">
            <a:xfrm>
              <a:off x="2529" y="1617"/>
              <a:ext cx="1263" cy="361"/>
              <a:chOff x="1584" y="1680"/>
              <a:chExt cx="2352" cy="336"/>
            </a:xfrm>
          </p:grpSpPr>
          <p:sp>
            <p:nvSpPr>
              <p:cNvPr id="42003"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4"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5"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sp>
            <p:nvSpPr>
              <p:cNvPr id="42006"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grpSp>
        <p:sp>
          <p:nvSpPr>
            <p:cNvPr id="41991" name="Oval 1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2400">
                <a:latin typeface="Calibri"/>
                <a:cs typeface="Calibri"/>
              </a:endParaRPr>
            </a:p>
          </p:txBody>
        </p:sp>
        <p:grpSp>
          <p:nvGrpSpPr>
            <p:cNvPr id="41992" name="Group 12"/>
            <p:cNvGrpSpPr>
              <a:grpSpLocks/>
            </p:cNvGrpSpPr>
            <p:nvPr/>
          </p:nvGrpSpPr>
          <p:grpSpPr bwMode="auto">
            <a:xfrm>
              <a:off x="2400" y="2107"/>
              <a:ext cx="1057" cy="386"/>
              <a:chOff x="1536" y="2400"/>
              <a:chExt cx="1584" cy="624"/>
            </a:xfrm>
          </p:grpSpPr>
          <p:sp>
            <p:nvSpPr>
              <p:cNvPr id="41999"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0"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sz="2400">
                  <a:latin typeface="Calibri"/>
                  <a:cs typeface="Calibri"/>
                </a:endParaRPr>
              </a:p>
            </p:txBody>
          </p:sp>
          <p:sp>
            <p:nvSpPr>
              <p:cNvPr id="42001"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sz="2400">
                  <a:latin typeface="Calibri"/>
                  <a:cs typeface="Calibri"/>
                </a:endParaRPr>
              </a:p>
            </p:txBody>
          </p:sp>
          <p:sp>
            <p:nvSpPr>
              <p:cNvPr id="42002"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sz="2400">
                  <a:latin typeface="Calibri"/>
                  <a:cs typeface="Calibri"/>
                </a:endParaRPr>
              </a:p>
            </p:txBody>
          </p:sp>
        </p:grpSp>
        <p:sp>
          <p:nvSpPr>
            <p:cNvPr id="41993" name="Text Box 17"/>
            <p:cNvSpPr txBox="1">
              <a:spLocks noChangeArrowheads="1"/>
            </p:cNvSpPr>
            <p:nvPr/>
          </p:nvSpPr>
          <p:spPr bwMode="auto">
            <a:xfrm>
              <a:off x="3071" y="1680"/>
              <a:ext cx="129" cy="211"/>
            </a:xfrm>
            <a:prstGeom prst="rect">
              <a:avLst/>
            </a:prstGeom>
            <a:noFill/>
            <a:ln w="9525">
              <a:noFill/>
              <a:miter lim="800000"/>
              <a:headEnd/>
              <a:tailEnd/>
            </a:ln>
          </p:spPr>
          <p:txBody>
            <a:bodyPr>
              <a:spAutoFit/>
            </a:bodyPr>
            <a:lstStyle/>
            <a:p>
              <a:pPr>
                <a:spcBef>
                  <a:spcPct val="50000"/>
                </a:spcBef>
              </a:pPr>
              <a:r>
                <a:rPr lang="en-US" sz="2400" dirty="0">
                  <a:latin typeface="Calibri"/>
                  <a:cs typeface="Calibri"/>
                </a:rPr>
                <a:t>a</a:t>
              </a:r>
            </a:p>
          </p:txBody>
        </p:sp>
        <p:sp>
          <p:nvSpPr>
            <p:cNvPr id="41994" name="Text Box 18"/>
            <p:cNvSpPr txBox="1">
              <a:spLocks noChangeArrowheads="1"/>
            </p:cNvSpPr>
            <p:nvPr/>
          </p:nvSpPr>
          <p:spPr bwMode="auto">
            <a:xfrm>
              <a:off x="3216" y="1401"/>
              <a:ext cx="129" cy="211"/>
            </a:xfrm>
            <a:prstGeom prst="rect">
              <a:avLst/>
            </a:prstGeom>
            <a:noFill/>
            <a:ln w="9525">
              <a:noFill/>
              <a:miter lim="800000"/>
              <a:headEnd/>
              <a:tailEnd/>
            </a:ln>
          </p:spPr>
          <p:txBody>
            <a:bodyPr>
              <a:spAutoFit/>
            </a:bodyPr>
            <a:lstStyle/>
            <a:p>
              <a:pPr>
                <a:spcBef>
                  <a:spcPct val="50000"/>
                </a:spcBef>
              </a:pPr>
              <a:r>
                <a:rPr lang="en-US" sz="2400" dirty="0">
                  <a:solidFill>
                    <a:srgbClr val="0000FF"/>
                  </a:solidFill>
                  <a:latin typeface="Calibri"/>
                  <a:cs typeface="Calibri"/>
                </a:rPr>
                <a:t>s</a:t>
              </a:r>
            </a:p>
          </p:txBody>
        </p:sp>
        <p:sp>
          <p:nvSpPr>
            <p:cNvPr id="41995" name="Text Box 19"/>
            <p:cNvSpPr txBox="1">
              <a:spLocks noChangeArrowheads="1"/>
            </p:cNvSpPr>
            <p:nvPr/>
          </p:nvSpPr>
          <p:spPr bwMode="auto">
            <a:xfrm>
              <a:off x="3024" y="1920"/>
              <a:ext cx="559" cy="211"/>
            </a:xfrm>
            <a:prstGeom prst="rect">
              <a:avLst/>
            </a:prstGeom>
            <a:noFill/>
            <a:ln w="9525">
              <a:noFill/>
              <a:miter lim="800000"/>
              <a:headEnd/>
              <a:tailEnd/>
            </a:ln>
          </p:spPr>
          <p:txBody>
            <a:bodyPr>
              <a:spAutoFit/>
            </a:bodyPr>
            <a:lstStyle/>
            <a:p>
              <a:pPr>
                <a:spcBef>
                  <a:spcPct val="50000"/>
                </a:spcBef>
              </a:pPr>
              <a:r>
                <a:rPr lang="en-US" sz="2400" dirty="0">
                  <a:solidFill>
                    <a:srgbClr val="008000"/>
                  </a:solidFill>
                  <a:latin typeface="Calibri"/>
                  <a:cs typeface="Calibri"/>
                </a:rPr>
                <a:t>s, a</a:t>
              </a:r>
            </a:p>
          </p:txBody>
        </p:sp>
        <p:sp>
          <p:nvSpPr>
            <p:cNvPr id="41996" name="Text Box 20"/>
            <p:cNvSpPr txBox="1">
              <a:spLocks noChangeArrowheads="1"/>
            </p:cNvSpPr>
            <p:nvPr/>
          </p:nvSpPr>
          <p:spPr bwMode="auto">
            <a:xfrm>
              <a:off x="2609" y="2261"/>
              <a:ext cx="504" cy="211"/>
            </a:xfrm>
            <a:prstGeom prst="rect">
              <a:avLst/>
            </a:prstGeom>
            <a:noFill/>
            <a:ln w="9525">
              <a:noFill/>
              <a:miter lim="800000"/>
              <a:headEnd/>
              <a:tailEnd/>
            </a:ln>
          </p:spPr>
          <p:txBody>
            <a:bodyPr>
              <a:spAutoFit/>
            </a:bodyPr>
            <a:lstStyle/>
            <a:p>
              <a:pPr>
                <a:spcBef>
                  <a:spcPct val="50000"/>
                </a:spcBef>
              </a:pPr>
              <a:r>
                <a:rPr lang="en-US" sz="2400" dirty="0" err="1">
                  <a:latin typeface="Calibri"/>
                  <a:cs typeface="Calibri"/>
                </a:rPr>
                <a:t>s,a,s</a:t>
              </a:r>
              <a:r>
                <a:rPr lang="ja-JP" altLang="en-US" sz="2400" dirty="0">
                  <a:latin typeface="Calibri"/>
                  <a:cs typeface="Calibri"/>
                </a:rPr>
                <a:t>’</a:t>
              </a:r>
              <a:endParaRPr lang="en-US" sz="2400" dirty="0">
                <a:latin typeface="Calibri"/>
                <a:cs typeface="Calibri"/>
              </a:endParaRPr>
            </a:p>
          </p:txBody>
        </p:sp>
        <p:sp>
          <p:nvSpPr>
            <p:cNvPr id="41997" name="AutoShape 21"/>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2400">
                <a:latin typeface="Calibri"/>
                <a:cs typeface="Calibri"/>
              </a:endParaRPr>
            </a:p>
          </p:txBody>
        </p:sp>
        <p:sp>
          <p:nvSpPr>
            <p:cNvPr id="41998" name="Text Box 22"/>
            <p:cNvSpPr txBox="1">
              <a:spLocks noChangeArrowheads="1"/>
            </p:cNvSpPr>
            <p:nvPr/>
          </p:nvSpPr>
          <p:spPr bwMode="auto">
            <a:xfrm>
              <a:off x="3096" y="2448"/>
              <a:ext cx="331" cy="211"/>
            </a:xfrm>
            <a:prstGeom prst="rect">
              <a:avLst/>
            </a:prstGeom>
            <a:noFill/>
            <a:ln w="9525">
              <a:noFill/>
              <a:miter lim="800000"/>
              <a:headEnd/>
              <a:tailEnd/>
            </a:ln>
          </p:spPr>
          <p:txBody>
            <a:bodyPr wrap="square">
              <a:spAutoFit/>
            </a:bodyPr>
            <a:lstStyle/>
            <a:p>
              <a:pPr algn="r" rtl="1">
                <a:spcBef>
                  <a:spcPct val="50000"/>
                </a:spcBef>
              </a:pPr>
              <a:r>
                <a:rPr lang="en-US" sz="2400" dirty="0">
                  <a:solidFill>
                    <a:srgbClr val="0000FF"/>
                  </a:solidFill>
                  <a:latin typeface="Calibri"/>
                  <a:cs typeface="Calibri"/>
                </a:rPr>
                <a:t>s</a:t>
              </a:r>
              <a:r>
                <a:rPr lang="ja-JP" altLang="en-US" sz="2400">
                  <a:solidFill>
                    <a:srgbClr val="0000FF"/>
                  </a:solidFill>
                  <a:latin typeface="Calibri"/>
                  <a:cs typeface="Calibri"/>
                </a:rPr>
                <a:t>’</a:t>
              </a:r>
              <a:endParaRPr lang="en-US" sz="2400" dirty="0">
                <a:solidFill>
                  <a:srgbClr val="0000FF"/>
                </a:solidFill>
                <a:latin typeface="Calibri"/>
                <a:cs typeface="Calibri"/>
              </a:endParaRPr>
            </a:p>
          </p:txBody>
        </p:sp>
      </p:gr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xmlns="" id="{5D093862-CAD3-4A91-84FE-5C24ED2ACF6B}"/>
                  </a:ext>
                </a:extLst>
              </p14:cNvPr>
              <p14:cNvContentPartPr/>
              <p14:nvPr/>
            </p14:nvContentPartPr>
            <p14:xfrm>
              <a:off x="8954640" y="1630440"/>
              <a:ext cx="926280" cy="1606680"/>
            </p14:xfrm>
          </p:contentPart>
        </mc:Choice>
        <mc:Fallback xmlns="">
          <p:pic>
            <p:nvPicPr>
              <p:cNvPr id="2" name="Ink 1">
                <a:extLst>
                  <a:ext uri="{FF2B5EF4-FFF2-40B4-BE49-F238E27FC236}">
                    <a16:creationId xmlns:a16="http://schemas.microsoft.com/office/drawing/2014/main" id="{5D093862-CAD3-4A91-84FE-5C24ED2ACF6B}"/>
                  </a:ext>
                </a:extLst>
              </p:cNvPr>
              <p:cNvPicPr/>
              <p:nvPr/>
            </p:nvPicPr>
            <p:blipFill>
              <a:blip r:embed="rId3"/>
              <a:stretch>
                <a:fillRect/>
              </a:stretch>
            </p:blipFill>
            <p:spPr>
              <a:xfrm>
                <a:off x="8945280" y="1621080"/>
                <a:ext cx="945000" cy="1625400"/>
              </a:xfrm>
              <a:prstGeom prst="rect">
                <a:avLst/>
              </a:prstGeom>
            </p:spPr>
          </p:pic>
        </mc:Fallback>
      </mc:AlternateContent>
    </p:spTree>
    <p:extLst>
      <p:ext uri="{BB962C8B-B14F-4D97-AF65-F5344CB8AC3E}">
        <p14:creationId xmlns:p14="http://schemas.microsoft.com/office/powerpoint/2010/main" val="20819779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6">
                                            <p:txEl>
                                              <p:pRg st="10" end="10"/>
                                            </p:txEl>
                                          </p:spTgt>
                                        </p:tgtEl>
                                        <p:attrNameLst>
                                          <p:attrName>style.visibility</p:attrName>
                                        </p:attrNameLst>
                                      </p:cBhvr>
                                      <p:to>
                                        <p:strVal val="visible"/>
                                      </p:to>
                                    </p:set>
                                    <p:animEffect transition="in" filter="fade">
                                      <p:cBhvr>
                                        <p:cTn id="7" dur="500"/>
                                        <p:tgtEl>
                                          <p:spTgt spid="41986">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6">
                                            <p:txEl>
                                              <p:pRg st="11" end="11"/>
                                            </p:txEl>
                                          </p:spTgt>
                                        </p:tgtEl>
                                        <p:attrNameLst>
                                          <p:attrName>style.visibility</p:attrName>
                                        </p:attrNameLst>
                                      </p:cBhvr>
                                      <p:to>
                                        <p:strVal val="visible"/>
                                      </p:to>
                                    </p:set>
                                    <p:animEffect transition="in" filter="fade">
                                      <p:cBhvr>
                                        <p:cTn id="12" dur="500"/>
                                        <p:tgtEl>
                                          <p:spTgt spid="4198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MDP Optimal Quantities</a:t>
            </a:r>
            <a:endParaRPr lang="en-US" dirty="0"/>
          </a:p>
        </p:txBody>
      </p:sp>
      <p:sp>
        <p:nvSpPr>
          <p:cNvPr id="4" name="Rectangle 3"/>
          <p:cNvSpPr txBox="1">
            <a:spLocks noChangeArrowheads="1"/>
          </p:cNvSpPr>
          <p:nvPr/>
        </p:nvSpPr>
        <p:spPr bwMode="auto">
          <a:xfrm>
            <a:off x="457199" y="1143000"/>
            <a:ext cx="6949369" cy="4953000"/>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marL="342882" lvl="0" indent="-342882" fontAlgn="base">
              <a:lnSpc>
                <a:spcPct val="80000"/>
              </a:lnSpc>
              <a:spcBef>
                <a:spcPct val="20000"/>
              </a:spcBef>
              <a:spcAft>
                <a:spcPct val="0"/>
              </a:spcAft>
              <a:buClr>
                <a:schemeClr val="accent2"/>
              </a:buClr>
              <a:buFont typeface="Wingdings" pitchFamily="2" charset="2"/>
              <a:buChar char="§"/>
              <a:defRPr/>
            </a:pPr>
            <a:r>
              <a:rPr lang="en-US" sz="2800" kern="0" dirty="0">
                <a:solidFill>
                  <a:schemeClr val="accent2"/>
                </a:solidFill>
                <a:latin typeface="Calibri" pitchFamily="34" charset="0"/>
              </a:rPr>
              <a:t>The optimal policy:</a:t>
            </a:r>
          </a:p>
          <a:p>
            <a:pPr marL="742913" lvl="1" indent="-285737" fontAlgn="base">
              <a:lnSpc>
                <a:spcPct val="80000"/>
              </a:lnSpc>
              <a:spcBef>
                <a:spcPct val="20000"/>
              </a:spcBef>
              <a:spcAft>
                <a:spcPct val="0"/>
              </a:spcAft>
              <a:buClr>
                <a:schemeClr val="tx1"/>
              </a:buClr>
              <a:defRPr/>
            </a:pPr>
            <a:r>
              <a:rPr lang="en-US" sz="2800" kern="0" dirty="0">
                <a:latin typeface="Calibri" pitchFamily="34" charset="0"/>
                <a:sym typeface="Symbol" pitchFamily="18" charset="2"/>
              </a:rPr>
              <a:t></a:t>
            </a:r>
            <a:r>
              <a:rPr lang="en-US" sz="2800" kern="0" baseline="30000" dirty="0">
                <a:latin typeface="Calibri" pitchFamily="34" charset="0"/>
                <a:sym typeface="Symbol" pitchFamily="18" charset="2"/>
              </a:rPr>
              <a:t>*</a:t>
            </a:r>
            <a:r>
              <a:rPr lang="en-US" sz="2800" kern="0" dirty="0">
                <a:latin typeface="Calibri" pitchFamily="34" charset="0"/>
              </a:rPr>
              <a:t>(s) = optimal action from state s</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rPr>
              <a:t>The (true)</a:t>
            </a:r>
            <a:r>
              <a:rPr kumimoji="0" lang="en-US" sz="2800" b="0" i="0" u="none" strike="noStrike" kern="0" cap="none" spc="0" normalizeH="0" noProof="0" dirty="0">
                <a:ln>
                  <a:noFill/>
                </a:ln>
                <a:solidFill>
                  <a:schemeClr val="accent2"/>
                </a:solidFill>
                <a:effectLst/>
                <a:uLnTx/>
                <a:uFillTx/>
                <a:latin typeface="Calibri" pitchFamily="34" charset="0"/>
                <a:ea typeface="+mn-ea"/>
                <a:cs typeface="+mn-cs"/>
              </a:rPr>
              <a:t> </a:t>
            </a:r>
            <a:r>
              <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rPr>
              <a:t>value</a:t>
            </a:r>
            <a:r>
              <a:rPr kumimoji="0" lang="en-US" sz="2800" b="0" i="0" u="none" strike="noStrike" kern="0" cap="none" spc="0" normalizeH="0" noProof="0" dirty="0">
                <a:ln>
                  <a:noFill/>
                </a:ln>
                <a:solidFill>
                  <a:schemeClr val="accent2"/>
                </a:solidFill>
                <a:effectLst/>
                <a:uLnTx/>
                <a:uFillTx/>
                <a:latin typeface="Calibri" pitchFamily="34" charset="0"/>
                <a:ea typeface="+mn-ea"/>
                <a:cs typeface="+mn-cs"/>
              </a:rPr>
              <a:t> (or </a:t>
            </a:r>
            <a:r>
              <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rPr>
              <a:t>utility) of a state s:</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800" b="0" i="0" u="none" strike="noStrike" kern="0" cap="none" spc="0" normalizeH="0" baseline="0" noProof="0" dirty="0">
                <a:ln>
                  <a:noFill/>
                </a:ln>
                <a:effectLst/>
                <a:uLnTx/>
                <a:uFillTx/>
                <a:latin typeface="Calibri" pitchFamily="34" charset="0"/>
              </a:rPr>
              <a:t>V</a:t>
            </a:r>
            <a:r>
              <a:rPr kumimoji="0" lang="en-US" sz="2800" b="0" i="0" u="none" strike="noStrike" kern="0" cap="none" spc="0" normalizeH="0" baseline="30000" noProof="0" dirty="0">
                <a:ln>
                  <a:noFill/>
                </a:ln>
                <a:effectLst/>
                <a:uLnTx/>
                <a:uFillTx/>
                <a:latin typeface="Calibri" pitchFamily="34" charset="0"/>
                <a:sym typeface="Symbol" pitchFamily="18" charset="2"/>
              </a:rPr>
              <a:t>*</a:t>
            </a:r>
            <a:r>
              <a:rPr kumimoji="0" lang="en-US" sz="2800" b="0" i="0" u="none" strike="noStrike" kern="0" cap="none" spc="0" normalizeH="0" baseline="0" noProof="0" dirty="0">
                <a:ln>
                  <a:noFill/>
                </a:ln>
                <a:effectLst/>
                <a:uLnTx/>
                <a:uFillTx/>
                <a:latin typeface="Calibri" pitchFamily="34" charset="0"/>
              </a:rPr>
              <a:t>(s) = expected utility starting in s and acting optimally</a:t>
            </a: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endParaRPr kumimoji="0" lang="en-US" sz="2800" b="0" i="0" u="none" strike="noStrike" kern="0" cap="none" spc="0" normalizeH="0" baseline="0" noProof="0" dirty="0">
              <a:ln>
                <a:noFill/>
              </a:ln>
              <a:solidFill>
                <a:schemeClr val="accent2"/>
              </a:solidFill>
              <a:effectLst/>
              <a:uLnTx/>
              <a:uFillTx/>
              <a:latin typeface="Calibri" pitchFamily="34" charset="0"/>
              <a:ea typeface="+mn-ea"/>
              <a:cs typeface="+mn-cs"/>
            </a:endParaRPr>
          </a:p>
          <a:p>
            <a:pPr marL="342882" marR="0" lvl="0" indent="-342882" algn="l" defTabSz="914400" rtl="0" eaLnBrk="1" fontAlgn="base" latinLnBrk="0" hangingPunct="1">
              <a:lnSpc>
                <a:spcPct val="80000"/>
              </a:lnSpc>
              <a:spcBef>
                <a:spcPct val="20000"/>
              </a:spcBef>
              <a:spcAft>
                <a:spcPct val="0"/>
              </a:spcAft>
              <a:buClr>
                <a:schemeClr val="accent2"/>
              </a:buClr>
              <a:buSzTx/>
              <a:buFont typeface="Wingdings" pitchFamily="2" charset="2"/>
              <a:buChar char="§"/>
              <a:tabLst/>
              <a:defRPr/>
            </a:pP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The (true) value (or utility) of a q-state (</a:t>
            </a:r>
            <a:r>
              <a:rPr kumimoji="0" lang="en-US" sz="2800" b="0" i="0" u="none" strike="noStrike" kern="0" cap="none" spc="0" normalizeH="0" baseline="0" noProof="0" dirty="0" err="1">
                <a:ln>
                  <a:noFill/>
                </a:ln>
                <a:solidFill>
                  <a:srgbClr val="008000"/>
                </a:solidFill>
                <a:effectLst/>
                <a:uLnTx/>
                <a:uFillTx/>
                <a:latin typeface="Calibri" pitchFamily="34" charset="0"/>
                <a:ea typeface="+mn-ea"/>
                <a:cs typeface="+mn-cs"/>
              </a:rPr>
              <a:t>s,a</a:t>
            </a:r>
            <a:r>
              <a:rPr kumimoji="0" lang="en-US" sz="2800" b="0" i="0" u="none" strike="noStrike" kern="0" cap="none" spc="0" normalizeH="0" baseline="0" noProof="0" dirty="0">
                <a:ln>
                  <a:noFill/>
                </a:ln>
                <a:solidFill>
                  <a:srgbClr val="008000"/>
                </a:solidFill>
                <a:effectLst/>
                <a:uLnTx/>
                <a:uFillTx/>
                <a:latin typeface="Calibri" pitchFamily="34" charset="0"/>
                <a:ea typeface="+mn-ea"/>
                <a:cs typeface="+mn-cs"/>
              </a:rPr>
              <a:t>):</a:t>
            </a:r>
          </a:p>
          <a:p>
            <a:pPr marL="742913" marR="0" lvl="1" indent="-285737" algn="l" defTabSz="914400" rtl="0" eaLnBrk="1" fontAlgn="base" latinLnBrk="0" hangingPunct="1">
              <a:lnSpc>
                <a:spcPct val="80000"/>
              </a:lnSpc>
              <a:spcBef>
                <a:spcPct val="20000"/>
              </a:spcBef>
              <a:spcAft>
                <a:spcPct val="0"/>
              </a:spcAft>
              <a:buClr>
                <a:schemeClr val="tx1"/>
              </a:buClr>
              <a:buSzTx/>
              <a:buFont typeface="Wingdings" pitchFamily="2" charset="2"/>
              <a:buNone/>
              <a:tabLst/>
              <a:defRPr/>
            </a:pPr>
            <a:r>
              <a:rPr kumimoji="0" lang="en-US" sz="2800" b="0" i="0" u="none" strike="noStrike" kern="0" cap="none" spc="0" normalizeH="0" baseline="0" noProof="0" dirty="0">
                <a:ln>
                  <a:noFill/>
                </a:ln>
                <a:effectLst/>
                <a:uLnTx/>
                <a:uFillTx/>
                <a:latin typeface="Calibri" pitchFamily="34" charset="0"/>
              </a:rPr>
              <a:t>Q</a:t>
            </a:r>
            <a:r>
              <a:rPr kumimoji="0" lang="en-US" sz="2800" b="0" i="0" u="none" strike="noStrike" kern="0" cap="none" spc="0" normalizeH="0" baseline="30000" noProof="0" dirty="0">
                <a:ln>
                  <a:noFill/>
                </a:ln>
                <a:effectLst/>
                <a:uLnTx/>
                <a:uFillTx/>
                <a:latin typeface="Calibri" pitchFamily="34" charset="0"/>
                <a:sym typeface="Symbol" pitchFamily="18" charset="2"/>
              </a:rPr>
              <a:t>*</a:t>
            </a:r>
            <a:r>
              <a:rPr kumimoji="0" lang="en-US" sz="2800" b="0" i="0" u="none" strike="noStrike" kern="0" cap="none" spc="0" normalizeH="0" baseline="0" noProof="0" dirty="0">
                <a:ln>
                  <a:noFill/>
                </a:ln>
                <a:effectLst/>
                <a:uLnTx/>
                <a:uFillTx/>
                <a:latin typeface="Calibri" pitchFamily="34" charset="0"/>
              </a:rPr>
              <a:t>(</a:t>
            </a:r>
            <a:r>
              <a:rPr kumimoji="0" lang="en-US" sz="2800" b="0" i="0" u="none" strike="noStrike" kern="0" cap="none" spc="0" normalizeH="0" baseline="0" noProof="0" dirty="0" err="1">
                <a:ln>
                  <a:noFill/>
                </a:ln>
                <a:effectLst/>
                <a:uLnTx/>
                <a:uFillTx/>
                <a:latin typeface="Calibri" pitchFamily="34" charset="0"/>
              </a:rPr>
              <a:t>s,a</a:t>
            </a:r>
            <a:r>
              <a:rPr kumimoji="0" lang="en-US" sz="2800" b="0" i="0" u="none" strike="noStrike" kern="0" cap="none" spc="0" normalizeH="0" baseline="0" noProof="0" dirty="0">
                <a:ln>
                  <a:noFill/>
                </a:ln>
                <a:effectLst/>
                <a:uLnTx/>
                <a:uFillTx/>
                <a:latin typeface="Calibri" pitchFamily="34" charset="0"/>
              </a:rPr>
              <a:t>) = expected utility starting out having taken action a from state s and (thereafter) acting optimally</a:t>
            </a:r>
          </a:p>
        </p:txBody>
      </p:sp>
      <p:sp>
        <p:nvSpPr>
          <p:cNvPr id="26" name="Text Box 28"/>
          <p:cNvSpPr txBox="1">
            <a:spLocks noChangeArrowheads="1"/>
          </p:cNvSpPr>
          <p:nvPr/>
        </p:nvSpPr>
        <p:spPr bwMode="auto">
          <a:xfrm>
            <a:off x="7696200" y="6488112"/>
            <a:ext cx="4495800" cy="369888"/>
          </a:xfrm>
          <a:prstGeom prst="rect">
            <a:avLst/>
          </a:prstGeom>
          <a:noFill/>
          <a:ln w="9525">
            <a:noFill/>
            <a:miter lim="800000"/>
            <a:headEnd/>
            <a:tailEnd/>
          </a:ln>
        </p:spPr>
        <p:txBody>
          <a:bodyPr wrap="square">
            <a:spAutoFit/>
          </a:bodyPr>
          <a:lstStyle/>
          <a:p>
            <a:pPr algn="r">
              <a:spcBef>
                <a:spcPct val="50000"/>
              </a:spcBef>
            </a:pPr>
            <a:r>
              <a:rPr lang="en-US" dirty="0">
                <a:solidFill>
                  <a:srgbClr val="CC0000"/>
                </a:solidFill>
                <a:latin typeface="Calibri" pitchFamily="34" charset="0"/>
              </a:rPr>
              <a:t>[Demo:  </a:t>
            </a:r>
            <a:r>
              <a:rPr lang="en-US" dirty="0" err="1">
                <a:solidFill>
                  <a:srgbClr val="CC0000"/>
                </a:solidFill>
                <a:latin typeface="Calibri" pitchFamily="34" charset="0"/>
              </a:rPr>
              <a:t>gridworld</a:t>
            </a:r>
            <a:r>
              <a:rPr lang="en-US" dirty="0">
                <a:solidFill>
                  <a:srgbClr val="CC0000"/>
                </a:solidFill>
                <a:latin typeface="Calibri" pitchFamily="34" charset="0"/>
              </a:rPr>
              <a:t> values (L9D1)]</a:t>
            </a:r>
          </a:p>
        </p:txBody>
      </p:sp>
      <p:grpSp>
        <p:nvGrpSpPr>
          <p:cNvPr id="27" name="Group 4">
            <a:extLst>
              <a:ext uri="{FF2B5EF4-FFF2-40B4-BE49-F238E27FC236}">
                <a16:creationId xmlns:a16="http://schemas.microsoft.com/office/drawing/2014/main" xmlns="" id="{C7F6D9E6-2CC1-4132-98A2-7CE1CFA3A5F3}"/>
              </a:ext>
            </a:extLst>
          </p:cNvPr>
          <p:cNvGrpSpPr>
            <a:grpSpLocks/>
          </p:cNvGrpSpPr>
          <p:nvPr/>
        </p:nvGrpSpPr>
        <p:grpSpPr bwMode="auto">
          <a:xfrm>
            <a:off x="7406570" y="681037"/>
            <a:ext cx="4326147" cy="3839526"/>
            <a:chOff x="2400" y="1401"/>
            <a:chExt cx="1392" cy="1255"/>
          </a:xfrm>
        </p:grpSpPr>
        <p:sp>
          <p:nvSpPr>
            <p:cNvPr id="28" name="AutoShape 5">
              <a:extLst>
                <a:ext uri="{FF2B5EF4-FFF2-40B4-BE49-F238E27FC236}">
                  <a16:creationId xmlns:a16="http://schemas.microsoft.com/office/drawing/2014/main" xmlns="" id="{6F9569BA-16A2-4A4E-95FE-BC01D9C34A64}"/>
                </a:ext>
              </a:extLst>
            </p:cNvPr>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sz="3200">
                <a:latin typeface="Calibri"/>
                <a:cs typeface="Calibri"/>
              </a:endParaRPr>
            </a:p>
          </p:txBody>
        </p:sp>
        <p:grpSp>
          <p:nvGrpSpPr>
            <p:cNvPr id="29" name="Group 6">
              <a:extLst>
                <a:ext uri="{FF2B5EF4-FFF2-40B4-BE49-F238E27FC236}">
                  <a16:creationId xmlns:a16="http://schemas.microsoft.com/office/drawing/2014/main" xmlns="" id="{5E82F9F6-A8F7-41D3-8BBA-9038BF909F7B}"/>
                </a:ext>
              </a:extLst>
            </p:cNvPr>
            <p:cNvGrpSpPr>
              <a:grpSpLocks/>
            </p:cNvGrpSpPr>
            <p:nvPr/>
          </p:nvGrpSpPr>
          <p:grpSpPr bwMode="auto">
            <a:xfrm>
              <a:off x="2529" y="1617"/>
              <a:ext cx="1263" cy="361"/>
              <a:chOff x="1584" y="1680"/>
              <a:chExt cx="2352" cy="336"/>
            </a:xfrm>
          </p:grpSpPr>
          <p:sp>
            <p:nvSpPr>
              <p:cNvPr id="42" name="Line 7">
                <a:extLst>
                  <a:ext uri="{FF2B5EF4-FFF2-40B4-BE49-F238E27FC236}">
                    <a16:creationId xmlns:a16="http://schemas.microsoft.com/office/drawing/2014/main" xmlns="" id="{BC58C926-B423-4428-B55C-DF49599D80DB}"/>
                  </a:ext>
                </a:extLst>
              </p:cNvPr>
              <p:cNvSpPr>
                <a:spLocks noChangeShapeType="1"/>
              </p:cNvSpPr>
              <p:nvPr/>
            </p:nvSpPr>
            <p:spPr bwMode="auto">
              <a:xfrm flipH="1">
                <a:off x="1584" y="1680"/>
                <a:ext cx="1152" cy="336"/>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3" name="Line 8">
                <a:extLst>
                  <a:ext uri="{FF2B5EF4-FFF2-40B4-BE49-F238E27FC236}">
                    <a16:creationId xmlns:a16="http://schemas.microsoft.com/office/drawing/2014/main" xmlns="" id="{2CD710A8-6479-4E20-AF87-B3E62FCABD31}"/>
                  </a:ext>
                </a:extLst>
              </p:cNvPr>
              <p:cNvSpPr>
                <a:spLocks noChangeShapeType="1"/>
              </p:cNvSpPr>
              <p:nvPr/>
            </p:nvSpPr>
            <p:spPr bwMode="auto">
              <a:xfrm>
                <a:off x="2736" y="1680"/>
                <a:ext cx="1200"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4" name="Line 9">
                <a:extLst>
                  <a:ext uri="{FF2B5EF4-FFF2-40B4-BE49-F238E27FC236}">
                    <a16:creationId xmlns:a16="http://schemas.microsoft.com/office/drawing/2014/main" xmlns="" id="{77436827-07FA-482E-8AC9-627BF401EFA0}"/>
                  </a:ext>
                </a:extLst>
              </p:cNvPr>
              <p:cNvSpPr>
                <a:spLocks noChangeShapeType="1"/>
              </p:cNvSpPr>
              <p:nvPr/>
            </p:nvSpPr>
            <p:spPr bwMode="auto">
              <a:xfrm flipH="1">
                <a:off x="2304" y="1680"/>
                <a:ext cx="432" cy="336"/>
              </a:xfrm>
              <a:prstGeom prst="line">
                <a:avLst/>
              </a:prstGeom>
              <a:noFill/>
              <a:ln w="25400">
                <a:solidFill>
                  <a:schemeClr val="tx1"/>
                </a:solidFill>
                <a:round/>
                <a:headEnd/>
                <a:tailEnd type="triangle" w="lg" len="lg"/>
              </a:ln>
            </p:spPr>
            <p:txBody>
              <a:bodyPr/>
              <a:lstStyle/>
              <a:p>
                <a:endParaRPr lang="en-US" sz="3200">
                  <a:latin typeface="Calibri"/>
                  <a:cs typeface="Calibri"/>
                </a:endParaRPr>
              </a:p>
            </p:txBody>
          </p:sp>
          <p:sp>
            <p:nvSpPr>
              <p:cNvPr id="45" name="Line 10">
                <a:extLst>
                  <a:ext uri="{FF2B5EF4-FFF2-40B4-BE49-F238E27FC236}">
                    <a16:creationId xmlns:a16="http://schemas.microsoft.com/office/drawing/2014/main" xmlns="" id="{9437F7AB-7379-43E5-AC3D-1EED3CADF34A}"/>
                  </a:ext>
                </a:extLst>
              </p:cNvPr>
              <p:cNvSpPr>
                <a:spLocks noChangeShapeType="1"/>
              </p:cNvSpPr>
              <p:nvPr/>
            </p:nvSpPr>
            <p:spPr bwMode="auto">
              <a:xfrm>
                <a:off x="2736" y="1680"/>
                <a:ext cx="432" cy="288"/>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grpSp>
        <p:grpSp>
          <p:nvGrpSpPr>
            <p:cNvPr id="30" name="Group 12">
              <a:extLst>
                <a:ext uri="{FF2B5EF4-FFF2-40B4-BE49-F238E27FC236}">
                  <a16:creationId xmlns:a16="http://schemas.microsoft.com/office/drawing/2014/main" xmlns="" id="{C9D0AD78-E6F3-4CE9-A9CC-DEEE754D7914}"/>
                </a:ext>
              </a:extLst>
            </p:cNvPr>
            <p:cNvGrpSpPr>
              <a:grpSpLocks/>
            </p:cNvGrpSpPr>
            <p:nvPr/>
          </p:nvGrpSpPr>
          <p:grpSpPr bwMode="auto">
            <a:xfrm>
              <a:off x="2400" y="2095"/>
              <a:ext cx="1057" cy="397"/>
              <a:chOff x="1536" y="2382"/>
              <a:chExt cx="1584" cy="642"/>
            </a:xfrm>
          </p:grpSpPr>
          <p:sp>
            <p:nvSpPr>
              <p:cNvPr id="38" name="Line 13">
                <a:extLst>
                  <a:ext uri="{FF2B5EF4-FFF2-40B4-BE49-F238E27FC236}">
                    <a16:creationId xmlns:a16="http://schemas.microsoft.com/office/drawing/2014/main" xmlns="" id="{1B9D5482-A766-4CDB-83C8-10214FA8DED5}"/>
                  </a:ext>
                </a:extLst>
              </p:cNvPr>
              <p:cNvSpPr>
                <a:spLocks noChangeShapeType="1"/>
              </p:cNvSpPr>
              <p:nvPr/>
            </p:nvSpPr>
            <p:spPr bwMode="auto">
              <a:xfrm flipH="1">
                <a:off x="1536" y="2400"/>
                <a:ext cx="776"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39" name="Line 14">
                <a:extLst>
                  <a:ext uri="{FF2B5EF4-FFF2-40B4-BE49-F238E27FC236}">
                    <a16:creationId xmlns:a16="http://schemas.microsoft.com/office/drawing/2014/main" xmlns="" id="{F8EA5D42-472D-485E-9355-56CE2E738C83}"/>
                  </a:ext>
                </a:extLst>
              </p:cNvPr>
              <p:cNvSpPr>
                <a:spLocks noChangeShapeType="1"/>
              </p:cNvSpPr>
              <p:nvPr/>
            </p:nvSpPr>
            <p:spPr bwMode="auto">
              <a:xfrm>
                <a:off x="2312" y="2400"/>
                <a:ext cx="808" cy="624"/>
              </a:xfrm>
              <a:prstGeom prst="line">
                <a:avLst/>
              </a:prstGeom>
              <a:noFill/>
              <a:ln w="25400">
                <a:solidFill>
                  <a:schemeClr val="tx1"/>
                </a:solidFill>
                <a:prstDash val="dash"/>
                <a:round/>
                <a:headEnd/>
                <a:tailEnd type="triangle" w="lg" len="lg"/>
              </a:ln>
            </p:spPr>
            <p:txBody>
              <a:bodyPr/>
              <a:lstStyle/>
              <a:p>
                <a:endParaRPr lang="en-US" sz="3200">
                  <a:latin typeface="Calibri"/>
                  <a:cs typeface="Calibri"/>
                </a:endParaRPr>
              </a:p>
            </p:txBody>
          </p:sp>
          <p:sp>
            <p:nvSpPr>
              <p:cNvPr id="40" name="Line 15">
                <a:extLst>
                  <a:ext uri="{FF2B5EF4-FFF2-40B4-BE49-F238E27FC236}">
                    <a16:creationId xmlns:a16="http://schemas.microsoft.com/office/drawing/2014/main" xmlns="" id="{45256E29-0207-486A-A0BC-7C8321BAE6D2}"/>
                  </a:ext>
                </a:extLst>
              </p:cNvPr>
              <p:cNvSpPr>
                <a:spLocks noChangeShapeType="1"/>
              </p:cNvSpPr>
              <p:nvPr/>
            </p:nvSpPr>
            <p:spPr bwMode="auto">
              <a:xfrm flipH="1">
                <a:off x="2021" y="2382"/>
                <a:ext cx="291" cy="624"/>
              </a:xfrm>
              <a:prstGeom prst="line">
                <a:avLst/>
              </a:prstGeom>
              <a:noFill/>
              <a:ln w="25400">
                <a:solidFill>
                  <a:schemeClr val="bg1"/>
                </a:solidFill>
                <a:prstDash val="dash"/>
                <a:round/>
                <a:headEnd/>
                <a:tailEnd type="triangle" w="lg" len="lg"/>
              </a:ln>
            </p:spPr>
            <p:txBody>
              <a:bodyPr/>
              <a:lstStyle/>
              <a:p>
                <a:endParaRPr lang="en-US" sz="3200">
                  <a:latin typeface="Calibri"/>
                  <a:cs typeface="Calibri"/>
                </a:endParaRPr>
              </a:p>
            </p:txBody>
          </p:sp>
          <p:sp>
            <p:nvSpPr>
              <p:cNvPr id="41" name="Line 16">
                <a:extLst>
                  <a:ext uri="{FF2B5EF4-FFF2-40B4-BE49-F238E27FC236}">
                    <a16:creationId xmlns:a16="http://schemas.microsoft.com/office/drawing/2014/main" xmlns="" id="{F8817495-582E-4A5C-829D-5FEDD3DBBC07}"/>
                  </a:ext>
                </a:extLst>
              </p:cNvPr>
              <p:cNvSpPr>
                <a:spLocks noChangeShapeType="1"/>
              </p:cNvSpPr>
              <p:nvPr/>
            </p:nvSpPr>
            <p:spPr bwMode="auto">
              <a:xfrm>
                <a:off x="2312" y="2400"/>
                <a:ext cx="280" cy="624"/>
              </a:xfrm>
              <a:prstGeom prst="line">
                <a:avLst/>
              </a:prstGeom>
              <a:noFill/>
              <a:ln w="25400">
                <a:solidFill>
                  <a:schemeClr val="tx1"/>
                </a:solidFill>
                <a:round/>
                <a:headEnd/>
                <a:tailEnd type="triangle" w="lg" len="lg"/>
              </a:ln>
            </p:spPr>
            <p:txBody>
              <a:bodyPr/>
              <a:lstStyle/>
              <a:p>
                <a:endParaRPr lang="en-US" sz="3200" dirty="0">
                  <a:latin typeface="Calibri"/>
                  <a:cs typeface="Calibri"/>
                </a:endParaRPr>
              </a:p>
            </p:txBody>
          </p:sp>
        </p:grpSp>
        <p:sp>
          <p:nvSpPr>
            <p:cNvPr id="31" name="Text Box 17">
              <a:extLst>
                <a:ext uri="{FF2B5EF4-FFF2-40B4-BE49-F238E27FC236}">
                  <a16:creationId xmlns:a16="http://schemas.microsoft.com/office/drawing/2014/main" xmlns="" id="{DC01B5CE-2679-4375-B9DF-AB4E356C1233}"/>
                </a:ext>
              </a:extLst>
            </p:cNvPr>
            <p:cNvSpPr txBox="1">
              <a:spLocks noChangeArrowheads="1"/>
            </p:cNvSpPr>
            <p:nvPr/>
          </p:nvSpPr>
          <p:spPr bwMode="auto">
            <a:xfrm>
              <a:off x="3044" y="1690"/>
              <a:ext cx="129" cy="191"/>
            </a:xfrm>
            <a:prstGeom prst="rect">
              <a:avLst/>
            </a:prstGeom>
            <a:noFill/>
            <a:ln w="9525">
              <a:noFill/>
              <a:miter lim="800000"/>
              <a:headEnd/>
              <a:tailEnd/>
            </a:ln>
          </p:spPr>
          <p:txBody>
            <a:bodyPr>
              <a:spAutoFit/>
            </a:bodyPr>
            <a:lstStyle/>
            <a:p>
              <a:pPr>
                <a:spcBef>
                  <a:spcPct val="50000"/>
                </a:spcBef>
              </a:pPr>
              <a:r>
                <a:rPr lang="en-US" sz="3200" dirty="0">
                  <a:latin typeface="Calibri"/>
                  <a:cs typeface="Calibri"/>
                </a:rPr>
                <a:t>a</a:t>
              </a:r>
            </a:p>
          </p:txBody>
        </p:sp>
        <p:sp>
          <p:nvSpPr>
            <p:cNvPr id="32" name="Text Box 18">
              <a:extLst>
                <a:ext uri="{FF2B5EF4-FFF2-40B4-BE49-F238E27FC236}">
                  <a16:creationId xmlns:a16="http://schemas.microsoft.com/office/drawing/2014/main" xmlns="" id="{F185E963-C8DA-4CAB-82EB-D47BDA186A58}"/>
                </a:ext>
              </a:extLst>
            </p:cNvPr>
            <p:cNvSpPr txBox="1">
              <a:spLocks noChangeArrowheads="1"/>
            </p:cNvSpPr>
            <p:nvPr/>
          </p:nvSpPr>
          <p:spPr bwMode="auto">
            <a:xfrm>
              <a:off x="3216" y="1401"/>
              <a:ext cx="129" cy="191"/>
            </a:xfrm>
            <a:prstGeom prst="rect">
              <a:avLst/>
            </a:prstGeom>
            <a:noFill/>
            <a:ln w="9525">
              <a:noFill/>
              <a:miter lim="800000"/>
              <a:headEnd/>
              <a:tailEnd/>
            </a:ln>
          </p:spPr>
          <p:txBody>
            <a:bodyPr>
              <a:spAutoFit/>
            </a:bodyPr>
            <a:lstStyle/>
            <a:p>
              <a:pPr>
                <a:spcBef>
                  <a:spcPct val="50000"/>
                </a:spcBef>
              </a:pPr>
              <a:r>
                <a:rPr lang="en-US" sz="3200" dirty="0">
                  <a:solidFill>
                    <a:srgbClr val="0000FF"/>
                  </a:solidFill>
                  <a:latin typeface="Calibri"/>
                  <a:cs typeface="Calibri"/>
                </a:rPr>
                <a:t>s</a:t>
              </a:r>
            </a:p>
          </p:txBody>
        </p:sp>
        <p:sp>
          <p:nvSpPr>
            <p:cNvPr id="33" name="Text Box 19">
              <a:extLst>
                <a:ext uri="{FF2B5EF4-FFF2-40B4-BE49-F238E27FC236}">
                  <a16:creationId xmlns:a16="http://schemas.microsoft.com/office/drawing/2014/main" xmlns="" id="{6492F549-3AF9-4C8C-93CD-622127054981}"/>
                </a:ext>
              </a:extLst>
            </p:cNvPr>
            <p:cNvSpPr txBox="1">
              <a:spLocks noChangeArrowheads="1"/>
            </p:cNvSpPr>
            <p:nvPr/>
          </p:nvSpPr>
          <p:spPr bwMode="auto">
            <a:xfrm>
              <a:off x="2991" y="1926"/>
              <a:ext cx="559" cy="191"/>
            </a:xfrm>
            <a:prstGeom prst="rect">
              <a:avLst/>
            </a:prstGeom>
            <a:noFill/>
            <a:ln w="9525">
              <a:noFill/>
              <a:miter lim="800000"/>
              <a:headEnd/>
              <a:tailEnd/>
            </a:ln>
          </p:spPr>
          <p:txBody>
            <a:bodyPr>
              <a:spAutoFit/>
            </a:bodyPr>
            <a:lstStyle/>
            <a:p>
              <a:pPr>
                <a:spcBef>
                  <a:spcPct val="50000"/>
                </a:spcBef>
              </a:pPr>
              <a:r>
                <a:rPr lang="en-US" sz="3200" dirty="0">
                  <a:solidFill>
                    <a:srgbClr val="008000"/>
                  </a:solidFill>
                  <a:latin typeface="Calibri"/>
                  <a:cs typeface="Calibri"/>
                </a:rPr>
                <a:t>s, a</a:t>
              </a:r>
            </a:p>
          </p:txBody>
        </p:sp>
        <p:sp>
          <p:nvSpPr>
            <p:cNvPr id="34" name="Text Box 20">
              <a:extLst>
                <a:ext uri="{FF2B5EF4-FFF2-40B4-BE49-F238E27FC236}">
                  <a16:creationId xmlns:a16="http://schemas.microsoft.com/office/drawing/2014/main" xmlns="" id="{26B45B7C-9AEC-47F1-9A61-89A338A55295}"/>
                </a:ext>
              </a:extLst>
            </p:cNvPr>
            <p:cNvSpPr txBox="1">
              <a:spLocks noChangeArrowheads="1"/>
            </p:cNvSpPr>
            <p:nvPr/>
          </p:nvSpPr>
          <p:spPr bwMode="auto">
            <a:xfrm>
              <a:off x="2704" y="2289"/>
              <a:ext cx="504" cy="191"/>
            </a:xfrm>
            <a:prstGeom prst="rect">
              <a:avLst/>
            </a:prstGeom>
            <a:noFill/>
            <a:ln w="9525">
              <a:noFill/>
              <a:miter lim="800000"/>
              <a:headEnd/>
              <a:tailEnd/>
            </a:ln>
          </p:spPr>
          <p:txBody>
            <a:bodyPr>
              <a:spAutoFit/>
            </a:bodyPr>
            <a:lstStyle/>
            <a:p>
              <a:pPr>
                <a:spcBef>
                  <a:spcPct val="50000"/>
                </a:spcBef>
              </a:pPr>
              <a:r>
                <a:rPr lang="en-US" sz="3200" dirty="0" err="1">
                  <a:latin typeface="Calibri"/>
                  <a:cs typeface="Calibri"/>
                </a:rPr>
                <a:t>s,a,s</a:t>
              </a:r>
              <a:r>
                <a:rPr lang="ja-JP" altLang="en-US" sz="3200" dirty="0">
                  <a:latin typeface="Calibri"/>
                  <a:cs typeface="Calibri"/>
                </a:rPr>
                <a:t>’</a:t>
              </a:r>
              <a:endParaRPr lang="en-US" sz="3200" dirty="0">
                <a:latin typeface="Calibri"/>
                <a:cs typeface="Calibri"/>
              </a:endParaRPr>
            </a:p>
          </p:txBody>
        </p:sp>
        <p:sp>
          <p:nvSpPr>
            <p:cNvPr id="35" name="AutoShape 21">
              <a:extLst>
                <a:ext uri="{FF2B5EF4-FFF2-40B4-BE49-F238E27FC236}">
                  <a16:creationId xmlns:a16="http://schemas.microsoft.com/office/drawing/2014/main" xmlns="" id="{52EB808A-3326-41F5-852F-E8053441510F}"/>
                </a:ext>
              </a:extLst>
            </p:cNvPr>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sz="3200">
                <a:latin typeface="Calibri"/>
                <a:cs typeface="Calibri"/>
              </a:endParaRPr>
            </a:p>
          </p:txBody>
        </p:sp>
        <p:sp>
          <p:nvSpPr>
            <p:cNvPr id="36" name="Text Box 22">
              <a:extLst>
                <a:ext uri="{FF2B5EF4-FFF2-40B4-BE49-F238E27FC236}">
                  <a16:creationId xmlns:a16="http://schemas.microsoft.com/office/drawing/2014/main" xmlns="" id="{BC051B17-1A38-4FD2-B5E6-9E4D5B1B0BC9}"/>
                </a:ext>
              </a:extLst>
            </p:cNvPr>
            <p:cNvSpPr txBox="1">
              <a:spLocks noChangeArrowheads="1"/>
            </p:cNvSpPr>
            <p:nvPr/>
          </p:nvSpPr>
          <p:spPr bwMode="auto">
            <a:xfrm>
              <a:off x="3001" y="2465"/>
              <a:ext cx="331" cy="191"/>
            </a:xfrm>
            <a:prstGeom prst="rect">
              <a:avLst/>
            </a:prstGeom>
            <a:noFill/>
            <a:ln w="9525">
              <a:noFill/>
              <a:miter lim="800000"/>
              <a:headEnd/>
              <a:tailEnd/>
            </a:ln>
          </p:spPr>
          <p:txBody>
            <a:bodyPr wrap="square">
              <a:spAutoFit/>
            </a:bodyPr>
            <a:lstStyle/>
            <a:p>
              <a:pPr algn="r" rtl="1">
                <a:spcBef>
                  <a:spcPct val="50000"/>
                </a:spcBef>
              </a:pPr>
              <a:r>
                <a:rPr lang="en-US" sz="3200" dirty="0">
                  <a:solidFill>
                    <a:srgbClr val="0000FF"/>
                  </a:solidFill>
                  <a:latin typeface="Calibri"/>
                  <a:cs typeface="Calibri"/>
                </a:rPr>
                <a:t>s</a:t>
              </a:r>
              <a:r>
                <a:rPr lang="ja-JP" altLang="en-US" sz="3200" dirty="0">
                  <a:solidFill>
                    <a:srgbClr val="0000FF"/>
                  </a:solidFill>
                  <a:latin typeface="Calibri"/>
                  <a:cs typeface="Calibri"/>
                </a:rPr>
                <a:t>’</a:t>
              </a:r>
              <a:endParaRPr lang="en-US" sz="3200" dirty="0">
                <a:solidFill>
                  <a:srgbClr val="0000FF"/>
                </a:solidFill>
                <a:latin typeface="Calibri"/>
                <a:cs typeface="Calibri"/>
              </a:endParaRPr>
            </a:p>
          </p:txBody>
        </p:sp>
        <p:sp>
          <p:nvSpPr>
            <p:cNvPr id="37" name="Oval 11">
              <a:extLst>
                <a:ext uri="{FF2B5EF4-FFF2-40B4-BE49-F238E27FC236}">
                  <a16:creationId xmlns:a16="http://schemas.microsoft.com/office/drawing/2014/main" xmlns="" id="{A762802A-D648-46C1-8797-18BF28BD54EB}"/>
                </a:ext>
              </a:extLst>
            </p:cNvPr>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sz="3200">
                <a:latin typeface="Calibri"/>
                <a:cs typeface="Calibri"/>
              </a:endParaRPr>
            </a:p>
          </p:txBody>
        </p:sp>
      </p:grpSp>
      <mc:AlternateContent xmlns:mc="http://schemas.openxmlformats.org/markup-compatibility/2006" xmlns:a14="http://schemas.microsoft.com/office/drawing/2010/main">
        <mc:Choice Requires="a14">
          <p:sp>
            <p:nvSpPr>
              <p:cNvPr id="25" name="TextBox 24"/>
              <p:cNvSpPr txBox="1"/>
              <p:nvPr/>
            </p:nvSpPr>
            <p:spPr>
              <a:xfrm>
                <a:off x="1847918" y="6257279"/>
                <a:ext cx="4412811" cy="461665"/>
              </a:xfrm>
              <a:prstGeom prst="rect">
                <a:avLst/>
              </a:prstGeom>
              <a:noFill/>
            </p:spPr>
            <p:txBody>
              <a:bodyPr wrap="none" rtlCol="0">
                <a:spAutoFit/>
              </a:bodyPr>
              <a:lstStyle/>
              <a:p>
                <a:r>
                  <a:rPr lang="en-US" sz="2400" dirty="0">
                    <a:solidFill>
                      <a:srgbClr val="C00000"/>
                    </a:solidFill>
                  </a:rPr>
                  <a:t>Solve MDP: Find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oMath>
                </a14:m>
                <a:r>
                  <a:rPr lang="en-US" sz="2400" dirty="0">
                    <a:solidFill>
                      <a:srgbClr val="C00000"/>
                    </a:solidFill>
                  </a:rPr>
                  <a:t> and/or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oMath>
                </a14:m>
                <a:endParaRPr lang="en-US" sz="2400" dirty="0">
                  <a:solidFill>
                    <a:srgbClr val="C0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847918" y="6257279"/>
                <a:ext cx="4412811" cy="461665"/>
              </a:xfrm>
              <a:prstGeom prst="rect">
                <a:avLst/>
              </a:prstGeom>
              <a:blipFill rotWithShape="0">
                <a:blip r:embed="rId3"/>
                <a:stretch>
                  <a:fillRect l="-2072" t="-10526" b="-2894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xmlns="" id="{F4AEE5FC-C40E-4F8A-8A31-456AC3791FA7}"/>
                  </a:ext>
                </a:extLst>
              </p14:cNvPr>
              <p14:cNvContentPartPr/>
              <p14:nvPr/>
            </p14:nvContentPartPr>
            <p14:xfrm>
              <a:off x="8520480" y="637200"/>
              <a:ext cx="1211760" cy="3746880"/>
            </p14:xfrm>
          </p:contentPart>
        </mc:Choice>
        <mc:Fallback xmlns="">
          <p:pic>
            <p:nvPicPr>
              <p:cNvPr id="3" name="Ink 2">
                <a:extLst>
                  <a:ext uri="{FF2B5EF4-FFF2-40B4-BE49-F238E27FC236}">
                    <a16:creationId xmlns:a16="http://schemas.microsoft.com/office/drawing/2014/main" id="{F4AEE5FC-C40E-4F8A-8A31-456AC3791FA7}"/>
                  </a:ext>
                </a:extLst>
              </p:cNvPr>
              <p:cNvPicPr/>
              <p:nvPr/>
            </p:nvPicPr>
            <p:blipFill>
              <a:blip r:embed="rId5"/>
              <a:stretch>
                <a:fillRect/>
              </a:stretch>
            </p:blipFill>
            <p:spPr>
              <a:xfrm>
                <a:off x="8511120" y="627840"/>
                <a:ext cx="1230480" cy="3765600"/>
              </a:xfrm>
              <a:prstGeom prst="rect">
                <a:avLst/>
              </a:prstGeom>
            </p:spPr>
          </p:pic>
        </mc:Fallback>
      </mc:AlternateContent>
    </p:spTree>
    <p:extLst>
      <p:ext uri="{BB962C8B-B14F-4D97-AF65-F5344CB8AC3E}">
        <p14:creationId xmlns:p14="http://schemas.microsoft.com/office/powerpoint/2010/main" val="30755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fade">
                                      <p:cBhvr>
                                        <p:cTn id="15" dur="500"/>
                                        <p:tgtEl>
                                          <p:spTgt spid="4">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fad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65" y="1134664"/>
            <a:ext cx="6215470" cy="5723336"/>
          </a:xfrm>
          <a:prstGeom prst="rect">
            <a:avLst/>
          </a:prstGeom>
        </p:spPr>
      </p:pic>
      <p:sp>
        <p:nvSpPr>
          <p:cNvPr id="6" name="TextBox 5"/>
          <p:cNvSpPr txBox="1"/>
          <p:nvPr/>
        </p:nvSpPr>
        <p:spPr>
          <a:xfrm>
            <a:off x="406400" y="126698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08A34F36-F101-4675-B6D5-A896B909F970}"/>
                  </a:ext>
                </a:extLst>
              </p14:cNvPr>
              <p14:cNvContentPartPr/>
              <p14:nvPr/>
            </p14:nvContentPartPr>
            <p14:xfrm>
              <a:off x="6656040" y="2424240"/>
              <a:ext cx="5535000" cy="3562920"/>
            </p14:xfrm>
          </p:contentPart>
        </mc:Choice>
        <mc:Fallback xmlns="">
          <p:pic>
            <p:nvPicPr>
              <p:cNvPr id="4" name="Ink 3">
                <a:extLst>
                  <a:ext uri="{FF2B5EF4-FFF2-40B4-BE49-F238E27FC236}">
                    <a16:creationId xmlns:a16="http://schemas.microsoft.com/office/drawing/2014/main" id="{08A34F36-F101-4675-B6D5-A896B909F970}"/>
                  </a:ext>
                </a:extLst>
              </p:cNvPr>
              <p:cNvPicPr/>
              <p:nvPr/>
            </p:nvPicPr>
            <p:blipFill>
              <a:blip r:embed="rId5"/>
              <a:stretch>
                <a:fillRect/>
              </a:stretch>
            </p:blipFill>
            <p:spPr>
              <a:xfrm>
                <a:off x="6646680" y="2414880"/>
                <a:ext cx="5553720" cy="3581640"/>
              </a:xfrm>
              <a:prstGeom prst="rect">
                <a:avLst/>
              </a:prstGeom>
            </p:spPr>
          </p:pic>
        </mc:Fallback>
      </mc:AlternateContent>
    </p:spTree>
    <p:extLst>
      <p:ext uri="{BB962C8B-B14F-4D97-AF65-F5344CB8AC3E}">
        <p14:creationId xmlns:p14="http://schemas.microsoft.com/office/powerpoint/2010/main" val="4279082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4 PM.png"/>
          <p:cNvPicPr>
            <a:picLocks noChangeAspect="1"/>
          </p:cNvPicPr>
          <p:nvPr/>
        </p:nvPicPr>
        <p:blipFill rotWithShape="1">
          <a:blip r:embed="rId3">
            <a:extLst>
              <a:ext uri="{28A0092B-C50C-407E-A947-70E740481C1C}">
                <a14:useLocalDpi xmlns:a14="http://schemas.microsoft.com/office/drawing/2010/main" val="0"/>
              </a:ext>
            </a:extLst>
          </a:blip>
          <a:srcRect l="4066" t="8755" r="5211" b="17575"/>
          <a:stretch/>
        </p:blipFill>
        <p:spPr>
          <a:xfrm>
            <a:off x="7352567" y="2097977"/>
            <a:ext cx="4439125" cy="3319346"/>
          </a:xfrm>
          <a:prstGeom prst="rect">
            <a:avLst/>
          </a:prstGeom>
        </p:spPr>
      </p:pic>
      <p:sp>
        <p:nvSpPr>
          <p:cNvPr id="4" name="TextBox 3"/>
          <p:cNvSpPr txBox="1"/>
          <p:nvPr/>
        </p:nvSpPr>
        <p:spPr>
          <a:xfrm>
            <a:off x="406400" y="126698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a14="http://schemas.microsoft.com/office/drawing/2010/main">
        <mc:Choice Requires="a14">
          <p:sp>
            <p:nvSpPr>
              <p:cNvPr id="6" name="TextBox 5"/>
              <p:cNvSpPr txBox="1"/>
              <p:nvPr/>
            </p:nvSpPr>
            <p:spPr>
              <a:xfrm>
                <a:off x="193341" y="4687457"/>
                <a:ext cx="7300781" cy="18847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nary>
                            <m:naryPr>
                              <m:chr m:val="∑"/>
                              <m:supHide m:val="on"/>
                              <m:ctrlPr>
                                <a:rPr lang="en-US" sz="2400" b="0" i="1" smtClean="0">
                                  <a:solidFill>
                                    <a:srgbClr val="C00000"/>
                                  </a:solidFill>
                                  <a:latin typeface="Cambria Math" panose="02040503050406030204" pitchFamily="18" charset="0"/>
                                </a:rPr>
                              </m:ctrlPr>
                            </m:naryPr>
                            <m:sub>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sub>
                            <m:sup/>
                            <m:e>
                              <m:r>
                                <a:rPr lang="en-US" sz="2400" b="0" i="1" smtClean="0">
                                  <a:solidFill>
                                    <a:srgbClr val="C00000"/>
                                  </a:solidFill>
                                  <a:latin typeface="Cambria Math" panose="02040503050406030204" pitchFamily="18" charset="0"/>
                                </a:rPr>
                                <m:t>𝑃</m:t>
                              </m:r>
                              <m:d>
                                <m:dPr>
                                  <m:ctrlPr>
                                    <a:rPr lang="en-US" sz="2400" b="0" i="1" smtClean="0">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𝑅</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𝛾</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e>
                          </m:nary>
                        </m:e>
                      </m:func>
                    </m:oMath>
                  </m:oMathPara>
                </a14:m>
                <a:endParaRPr lang="en-US" sz="2400" dirty="0">
                  <a:solidFill>
                    <a:srgbClr val="C00000"/>
                  </a:solidFill>
                </a:endParaRPr>
              </a:p>
              <a:p>
                <a:pP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limLow>
                            <m:limLowPr>
                              <m:ctrlPr>
                                <a:rPr lang="en-US" sz="2400" i="1">
                                  <a:solidFill>
                                    <a:srgbClr val="C00000"/>
                                  </a:solidFill>
                                  <a:latin typeface="Cambria Math" panose="02040503050406030204" pitchFamily="18" charset="0"/>
                                </a:rPr>
                              </m:ctrlPr>
                            </m:limLowPr>
                            <m:e>
                              <m:r>
                                <m:rPr>
                                  <m:sty m:val="p"/>
                                </m:rPr>
                                <a:rPr lang="en-US" sz="2400">
                                  <a:solidFill>
                                    <a:srgbClr val="C00000"/>
                                  </a:solidFill>
                                  <a:latin typeface="Cambria Math" panose="02040503050406030204" pitchFamily="18" charset="0"/>
                                </a:rPr>
                                <m:t>argmax</m:t>
                              </m:r>
                            </m:e>
                            <m:lim>
                              <m:r>
                                <a:rPr lang="en-US" sz="2400" i="1">
                                  <a:solidFill>
                                    <a:srgbClr val="C00000"/>
                                  </a:solidFill>
                                  <a:latin typeface="Cambria Math" panose="02040503050406030204" pitchFamily="18" charset="0"/>
                                </a:rPr>
                                <m:t>𝑎</m:t>
                              </m:r>
                            </m:lim>
                          </m:limLow>
                        </m:fName>
                        <m:e>
                          <m:nary>
                            <m:naryPr>
                              <m:chr m:val="∑"/>
                              <m:supHide m:val="on"/>
                              <m:ctrlPr>
                                <a:rPr lang="en-US" sz="2400" i="1">
                                  <a:solidFill>
                                    <a:srgbClr val="C00000"/>
                                  </a:solidFill>
                                  <a:latin typeface="Cambria Math" panose="02040503050406030204" pitchFamily="18" charset="0"/>
                                </a:rPr>
                              </m:ctrlPr>
                            </m:naryPr>
                            <m:sub>
                              <m:r>
                                <a:rPr lang="en-US" sz="2400" i="1">
                                  <a:solidFill>
                                    <a:srgbClr val="C00000"/>
                                  </a:solidFill>
                                  <a:latin typeface="Cambria Math" panose="02040503050406030204" pitchFamily="18" charset="0"/>
                                </a:rPr>
                                <m:t>𝑠</m:t>
                              </m:r>
                              <m:r>
                                <a:rPr lang="en-US" sz="2400" i="1">
                                  <a:solidFill>
                                    <a:srgbClr val="C00000"/>
                                  </a:solidFill>
                                  <a:latin typeface="Cambria Math" panose="02040503050406030204" pitchFamily="18" charset="0"/>
                                </a:rPr>
                                <m:t>′</m:t>
                              </m:r>
                            </m:sub>
                            <m:sup/>
                            <m:e>
                              <m:r>
                                <a:rPr lang="en-US" sz="2400" i="1">
                                  <a:solidFill>
                                    <a:srgbClr val="C00000"/>
                                  </a:solidFill>
                                  <a:latin typeface="Cambria Math" panose="02040503050406030204" pitchFamily="18" charset="0"/>
                                </a:rPr>
                                <m:t>𝑃</m:t>
                              </m:r>
                              <m:d>
                                <m:dPr>
                                  <m:ctrlPr>
                                    <a:rPr lang="en-US" sz="2400" i="1">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𝑠</m:t>
                                  </m:r>
                                  <m:r>
                                    <a:rPr lang="en-US" sz="2400" i="1">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𝑎</m:t>
                                  </m:r>
                                </m:e>
                              </m:d>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𝑉</m:t>
                                  </m:r>
                                </m:e>
                                <m:sup>
                                  <m:r>
                                    <a:rPr lang="en-US" sz="2400" i="1">
                                      <a:solidFill>
                                        <a:srgbClr val="C00000"/>
                                      </a:solidFill>
                                      <a:latin typeface="Cambria Math" panose="02040503050406030204" pitchFamily="18" charset="0"/>
                                    </a:rPr>
                                    <m:t>∗</m:t>
                                  </m:r>
                                </m:sup>
                              </m:sSup>
                              <m:d>
                                <m:dPr>
                                  <m:ctrlPr>
                                    <a:rPr lang="en-US" sz="2400" i="1">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e>
                              </m:d>
                              <m:r>
                                <a:rPr lang="en-US" sz="2400" i="1">
                                  <a:solidFill>
                                    <a:srgbClr val="C00000"/>
                                  </a:solidFill>
                                  <a:latin typeface="Cambria Math" panose="02040503050406030204" pitchFamily="18" charset="0"/>
                                </a:rPr>
                                <m:t>)</m:t>
                              </m:r>
                            </m:e>
                          </m:nary>
                        </m:e>
                      </m:func>
                    </m:oMath>
                  </m:oMathPara>
                </a14:m>
                <a:endParaRPr lang="en-US" sz="2400" dirty="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3341" y="4687457"/>
                <a:ext cx="7300781" cy="1884747"/>
              </a:xfrm>
              <a:prstGeom prst="rect">
                <a:avLst/>
              </a:prstGeom>
              <a:blipFill rotWithShape="0">
                <a:blip r:embed="rId4"/>
                <a:stretch>
                  <a:fillRect/>
                </a:stretch>
              </a:blipFill>
            </p:spPr>
            <p:txBody>
              <a:bodyPr/>
              <a:lstStyle/>
              <a:p>
                <a:r>
                  <a:rPr lang="en-US">
                    <a:noFill/>
                  </a:rPr>
                  <a:t> </a:t>
                </a:r>
              </a:p>
            </p:txBody>
          </p:sp>
        </mc:Fallback>
      </mc:AlternateContent>
      <p:sp>
        <p:nvSpPr>
          <p:cNvPr id="7" name="Rectangle 6"/>
          <p:cNvSpPr/>
          <p:nvPr/>
        </p:nvSpPr>
        <p:spPr>
          <a:xfrm>
            <a:off x="9572130" y="6522720"/>
            <a:ext cx="2447150" cy="2844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87376" y="4922315"/>
            <a:ext cx="1508928" cy="4950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89888" y="5351898"/>
            <a:ext cx="573856" cy="461665"/>
          </a:xfrm>
          <a:prstGeom prst="rect">
            <a:avLst/>
          </a:prstGeom>
          <a:noFill/>
        </p:spPr>
        <p:txBody>
          <a:bodyPr wrap="square" rtlCol="0">
            <a:spAutoFit/>
          </a:bodyPr>
          <a:lstStyle/>
          <a:p>
            <a:r>
              <a:rPr lang="en-US" sz="2400" dirty="0">
                <a:solidFill>
                  <a:srgbClr val="FF0000"/>
                </a:solidFill>
              </a:rPr>
              <a:t>=0</a:t>
            </a:r>
          </a:p>
        </p:txBody>
      </p:sp>
      <p:sp>
        <p:nvSpPr>
          <p:cNvPr id="10" name="Rectangle 9"/>
          <p:cNvSpPr/>
          <p:nvPr/>
        </p:nvSpPr>
        <p:spPr>
          <a:xfrm>
            <a:off x="-22883" y="3697867"/>
            <a:ext cx="6538134" cy="683264"/>
          </a:xfrm>
          <a:prstGeom prst="rect">
            <a:avLst/>
          </a:prstGeom>
        </p:spPr>
        <p:txBody>
          <a:bodyPr wrap="square">
            <a:spAutoFit/>
          </a:bodyPr>
          <a:lstStyle/>
          <a:p>
            <a:pPr marL="742913" lvl="1" indent="-285737" fontAlgn="base">
              <a:lnSpc>
                <a:spcPct val="80000"/>
              </a:lnSpc>
              <a:spcBef>
                <a:spcPct val="20000"/>
              </a:spcBef>
              <a:spcAft>
                <a:spcPct val="0"/>
              </a:spcAft>
              <a:buClr>
                <a:schemeClr val="tx1"/>
              </a:buClr>
              <a:defRPr/>
            </a:pPr>
            <a:r>
              <a:rPr lang="en-US" sz="2400" kern="0" dirty="0">
                <a:latin typeface="Calibri" pitchFamily="34" charset="0"/>
              </a:rPr>
              <a:t>V</a:t>
            </a:r>
            <a:r>
              <a:rPr lang="en-US" sz="2400" kern="0" baseline="30000" dirty="0">
                <a:latin typeface="Calibri" pitchFamily="34" charset="0"/>
                <a:sym typeface="Symbol" pitchFamily="18" charset="2"/>
              </a:rPr>
              <a:t>*</a:t>
            </a:r>
            <a:r>
              <a:rPr lang="en-US" sz="2400" kern="0" dirty="0">
                <a:latin typeface="Calibri" pitchFamily="34" charset="0"/>
              </a:rPr>
              <a:t>(s) = expected utility starting in s and acting optimally</a:t>
            </a:r>
          </a:p>
        </p:txBody>
      </p:sp>
      <mc:AlternateContent xmlns:mc="http://schemas.openxmlformats.org/markup-compatibility/2006" xmlns:a14="http://schemas.microsoft.com/office/drawing/2010/main">
        <mc:Choice Requires="a14">
          <p:sp>
            <p:nvSpPr>
              <p:cNvPr id="11" name="Rectangle 10"/>
              <p:cNvSpPr/>
              <p:nvPr/>
            </p:nvSpPr>
            <p:spPr>
              <a:xfrm>
                <a:off x="349610" y="2224069"/>
                <a:ext cx="6988243" cy="1009635"/>
              </a:xfrm>
              <a:prstGeom prst="rect">
                <a:avLst/>
              </a:prstGeom>
            </p:spPr>
            <p:txBody>
              <a:bodyPr wrap="square">
                <a:spAutoFit/>
              </a:bodyPr>
              <a:lstStyle/>
              <a:p>
                <a:r>
                  <a:rPr lang="en-US" sz="2400" dirty="0">
                    <a:solidFill>
                      <a:schemeClr val="tx1"/>
                    </a:solidFill>
                  </a:rPr>
                  <a:t>May </a:t>
                </a:r>
                <a:r>
                  <a:rPr lang="en-US" sz="2400" dirty="0">
                    <a:solidFill>
                      <a:srgbClr val="C00000"/>
                    </a:solidFill>
                  </a:rPr>
                  <a:t>not</a:t>
                </a:r>
                <a:r>
                  <a:rPr lang="en-US" sz="2400" dirty="0">
                    <a:solidFill>
                      <a:schemeClr val="tx1"/>
                    </a:solidFill>
                  </a:rPr>
                  <a:t> equal </a:t>
                </a:r>
                <a14:m>
                  <m:oMath xmlns:m="http://schemas.openxmlformats.org/officeDocument/2006/math">
                    <m:func>
                      <m:funcPr>
                        <m:ctrlPr>
                          <a:rPr lang="en-US" sz="2400" i="1">
                            <a:solidFill>
                              <a:schemeClr val="tx1"/>
                            </a:solidFill>
                            <a:latin typeface="Cambria Math" panose="02040503050406030204" pitchFamily="18" charset="0"/>
                          </a:rPr>
                        </m:ctrlPr>
                      </m:funcPr>
                      <m:fName>
                        <m:limLow>
                          <m:limLowPr>
                            <m:ctrlPr>
                              <a:rPr lang="en-US" sz="2400" i="1">
                                <a:solidFill>
                                  <a:schemeClr val="tx1"/>
                                </a:solidFill>
                                <a:latin typeface="Cambria Math" panose="02040503050406030204" pitchFamily="18" charset="0"/>
                              </a:rPr>
                            </m:ctrlPr>
                          </m:limLowPr>
                          <m:e>
                            <m:r>
                              <m:rPr>
                                <m:sty m:val="p"/>
                              </m:rPr>
                              <a:rPr lang="en-US" sz="2400">
                                <a:solidFill>
                                  <a:schemeClr val="tx1"/>
                                </a:solidFill>
                                <a:latin typeface="Cambria Math" panose="02040503050406030204" pitchFamily="18" charset="0"/>
                              </a:rPr>
                              <m:t>argmax</m:t>
                            </m:r>
                          </m:e>
                          <m:lim>
                            <m:r>
                              <a:rPr lang="en-US" sz="2400" i="1">
                                <a:solidFill>
                                  <a:schemeClr val="tx1"/>
                                </a:solidFill>
                                <a:latin typeface="Cambria Math" panose="02040503050406030204" pitchFamily="18" charset="0"/>
                              </a:rPr>
                              <m:t>𝑎</m:t>
                            </m:r>
                          </m:lim>
                        </m:limLow>
                      </m:fName>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rPr>
                              <m:t>𝑉</m:t>
                            </m:r>
                          </m:e>
                          <m:sup>
                            <m:r>
                              <a:rPr lang="en-US" sz="2400" i="1">
                                <a:solidFill>
                                  <a:schemeClr val="tx1"/>
                                </a:solidFill>
                                <a:latin typeface="Cambria Math" panose="02040503050406030204" pitchFamily="18" charset="0"/>
                              </a:rPr>
                              <m:t>∗</m:t>
                            </m:r>
                          </m:sup>
                        </m:sSup>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𝑠</m:t>
                        </m:r>
                        <m:r>
                          <a:rPr lang="en-US" sz="2400" i="1">
                            <a:solidFill>
                              <a:schemeClr val="tx1"/>
                            </a:solidFill>
                            <a:latin typeface="Cambria Math" panose="02040503050406030204" pitchFamily="18" charset="0"/>
                          </a:rPr>
                          <m:t>′)</m:t>
                        </m:r>
                      </m:e>
                    </m:func>
                  </m:oMath>
                </a14:m>
                <a:r>
                  <a:rPr lang="en-US" sz="2400" dirty="0">
                    <a:solidFill>
                      <a:schemeClr val="tx1"/>
                    </a:solidFill>
                  </a:rPr>
                  <a:t> where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𝑠</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rPr>
                  <a:t> is the most likely state after taking action </a:t>
                </a:r>
                <a14:m>
                  <m:oMath xmlns:m="http://schemas.openxmlformats.org/officeDocument/2006/math">
                    <m:r>
                      <a:rPr lang="en-US" sz="2400" b="0" i="1" smtClean="0">
                        <a:solidFill>
                          <a:schemeClr val="tx1"/>
                        </a:solidFill>
                        <a:latin typeface="Cambria Math" panose="02040503050406030204" pitchFamily="18" charset="0"/>
                      </a:rPr>
                      <m:t>𝑎</m:t>
                    </m:r>
                  </m:oMath>
                </a14:m>
                <a:endParaRPr lang="en-US" sz="2400"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349610" y="2224069"/>
                <a:ext cx="6988243" cy="1009635"/>
              </a:xfrm>
              <a:prstGeom prst="rect">
                <a:avLst/>
              </a:prstGeom>
              <a:blipFill rotWithShape="0">
                <a:blip r:embed="rId5"/>
                <a:stretch>
                  <a:fillRect l="-1308" t="-4242" b="-13333"/>
                </a:stretch>
              </a:blipFill>
            </p:spPr>
            <p:txBody>
              <a:bodyPr/>
              <a:lstStyle/>
              <a:p>
                <a:r>
                  <a:rPr lang="en-US">
                    <a:noFill/>
                  </a:rPr>
                  <a:t> </a:t>
                </a:r>
              </a:p>
            </p:txBody>
          </p:sp>
        </mc:Fallback>
      </mc:AlternateContent>
    </p:spTree>
    <p:extLst>
      <p:ext uri="{BB962C8B-B14F-4D97-AF65-F5344CB8AC3E}">
        <p14:creationId xmlns:p14="http://schemas.microsoft.com/office/powerpoint/2010/main" val="2860575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241" y="1143000"/>
            <a:ext cx="6215518" cy="571500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6635A33C-C80A-4C3A-9729-8D7D99043BA6}"/>
                  </a:ext>
                </a:extLst>
              </p14:cNvPr>
              <p14:cNvContentPartPr/>
              <p14:nvPr/>
            </p14:nvContentPartPr>
            <p14:xfrm>
              <a:off x="6097320" y="3027960"/>
              <a:ext cx="1368000" cy="1461240"/>
            </p14:xfrm>
          </p:contentPart>
        </mc:Choice>
        <mc:Fallback xmlns="">
          <p:pic>
            <p:nvPicPr>
              <p:cNvPr id="4" name="Ink 3">
                <a:extLst>
                  <a:ext uri="{FF2B5EF4-FFF2-40B4-BE49-F238E27FC236}">
                    <a16:creationId xmlns:a16="http://schemas.microsoft.com/office/drawing/2014/main" id="{6635A33C-C80A-4C3A-9729-8D7D99043BA6}"/>
                  </a:ext>
                </a:extLst>
              </p:cNvPr>
              <p:cNvPicPr/>
              <p:nvPr/>
            </p:nvPicPr>
            <p:blipFill>
              <a:blip r:embed="rId5"/>
              <a:stretch>
                <a:fillRect/>
              </a:stretch>
            </p:blipFill>
            <p:spPr>
              <a:xfrm>
                <a:off x="6087960" y="3018600"/>
                <a:ext cx="1386720" cy="1479960"/>
              </a:xfrm>
              <a:prstGeom prst="rect">
                <a:avLst/>
              </a:prstGeom>
            </p:spPr>
          </p:pic>
        </mc:Fallback>
      </mc:AlternateContent>
    </p:spTree>
    <p:extLst>
      <p:ext uri="{BB962C8B-B14F-4D97-AF65-F5344CB8AC3E}">
        <p14:creationId xmlns:p14="http://schemas.microsoft.com/office/powerpoint/2010/main" val="4063835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C6F5263B-9871-4E86-900F-E6FBDEB712FE}"/>
                  </a:ext>
                </a:extLst>
              </p:cNvPr>
              <p:cNvSpPr txBox="1"/>
              <p:nvPr/>
            </p:nvSpPr>
            <p:spPr>
              <a:xfrm>
                <a:off x="3352799" y="3671002"/>
                <a:ext cx="4471137" cy="1531830"/>
              </a:xfrm>
              <a:prstGeom prst="rect">
                <a:avLst/>
              </a:prstGeom>
              <a:noFill/>
            </p:spPr>
            <p:txBody>
              <a:bodyPr wrap="square" rtlCol="0">
                <a:spAutoFit/>
              </a:bodyPr>
              <a:lstStyle/>
              <a:p>
                <a14:m>
                  <m:oMath xmlns:m="http://schemas.openxmlformats.org/officeDocument/2006/math">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𝑎</m:t>
                        </m:r>
                      </m:e>
                    </m:acc>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argmax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a:p>
                <a:endParaRPr lang="en-US" sz="2400" dirty="0"/>
              </a:p>
            </p:txBody>
          </p:sp>
        </mc:Choice>
        <mc:Fallback xmlns="">
          <p:sp>
            <p:nvSpPr>
              <p:cNvPr id="39" name="TextBox 38">
                <a:extLst>
                  <a:ext uri="{FF2B5EF4-FFF2-40B4-BE49-F238E27FC236}">
                    <a16:creationId xmlns:a16="http://schemas.microsoft.com/office/drawing/2014/main" id="{C6F5263B-9871-4E86-900F-E6FBDEB712FE}"/>
                  </a:ext>
                </a:extLst>
              </p:cNvPr>
              <p:cNvSpPr txBox="1">
                <a:spLocks noRot="1" noChangeAspect="1" noMove="1" noResize="1" noEditPoints="1" noAdjustHandles="1" noChangeArrowheads="1" noChangeShapeType="1" noTextEdit="1"/>
              </p:cNvSpPr>
              <p:nvPr/>
            </p:nvSpPr>
            <p:spPr>
              <a:xfrm>
                <a:off x="3352799" y="3671002"/>
                <a:ext cx="4471137" cy="1531830"/>
              </a:xfrm>
              <a:prstGeom prst="rect">
                <a:avLst/>
              </a:prstGeom>
              <a:blipFill>
                <a:blip r:embed="rId4"/>
                <a:stretch>
                  <a:fillRect t="-39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xmlns="" id="{289EE407-AD31-400B-BCD1-1C3EBD8EF2F7}"/>
              </a:ext>
            </a:extLst>
          </p:cNvPr>
          <p:cNvSpPr>
            <a:spLocks noGrp="1"/>
          </p:cNvSpPr>
          <p:nvPr>
            <p:ph type="title"/>
          </p:nvPr>
        </p:nvSpPr>
        <p:spPr/>
        <p:txBody>
          <a:bodyPr/>
          <a:lstStyle/>
          <a:p>
            <a:r>
              <a:rPr lang="en-US" dirty="0"/>
              <a:t>Recall: Minimax Notation</a:t>
            </a:r>
          </a:p>
        </p:txBody>
      </p:sp>
      <p:grpSp>
        <p:nvGrpSpPr>
          <p:cNvPr id="2" name="Group 1">
            <a:extLst>
              <a:ext uri="{FF2B5EF4-FFF2-40B4-BE49-F238E27FC236}">
                <a16:creationId xmlns:a16="http://schemas.microsoft.com/office/drawing/2014/main" xmlns="" id="{FA4857C9-F644-4DA0-86AA-E9D257ADEA8B}"/>
              </a:ext>
            </a:extLst>
          </p:cNvPr>
          <p:cNvGrpSpPr/>
          <p:nvPr/>
        </p:nvGrpSpPr>
        <p:grpSpPr>
          <a:xfrm>
            <a:off x="658500" y="1630026"/>
            <a:ext cx="954505" cy="1119558"/>
            <a:chOff x="7128501" y="1326408"/>
            <a:chExt cx="954505" cy="1119558"/>
          </a:xfrm>
        </p:grpSpPr>
        <p:sp>
          <p:nvSpPr>
            <p:cNvPr id="11" name="Triangle 25">
              <a:extLst>
                <a:ext uri="{FF2B5EF4-FFF2-40B4-BE49-F238E27FC236}">
                  <a16:creationId xmlns:a16="http://schemas.microsoft.com/office/drawing/2014/main" xmlns="" id="{E2D4A0CE-00AE-468F-91E0-4EB5A51B84C0}"/>
                </a:ext>
              </a:extLst>
            </p:cNvPr>
            <p:cNvSpPr/>
            <p:nvPr/>
          </p:nvSpPr>
          <p:spPr>
            <a:xfrm>
              <a:off x="7315200" y="1326408"/>
              <a:ext cx="485695" cy="385427"/>
            </a:xfrm>
            <a:prstGeom prst="triangle">
              <a:avLst/>
            </a:prstGeom>
            <a:solidFill>
              <a:srgbClr val="0000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xmlns="" id="{99DF2F67-BF8B-4DC0-AC7A-0E9A6978C57D}"/>
                </a:ext>
              </a:extLst>
            </p:cNvPr>
            <p:cNvCxnSpPr>
              <a:cxnSpLocks/>
            </p:cNvCxnSpPr>
            <p:nvPr/>
          </p:nvCxnSpPr>
          <p:spPr>
            <a:xfrm flipH="1">
              <a:off x="7128501" y="1711836"/>
              <a:ext cx="429548" cy="72110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77C476F-9C40-405C-B0F1-5025E0CD71FE}"/>
                </a:ext>
              </a:extLst>
            </p:cNvPr>
            <p:cNvCxnSpPr>
              <a:cxnSpLocks/>
            </p:cNvCxnSpPr>
            <p:nvPr/>
          </p:nvCxnSpPr>
          <p:spPr>
            <a:xfrm>
              <a:off x="7558049" y="1711836"/>
              <a:ext cx="524957" cy="73413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C543A00E-20BF-48CB-999D-1D0D7B4D7287}"/>
                  </a:ext>
                </a:extLst>
              </p:cNvPr>
              <p:cNvSpPr txBox="1"/>
              <p:nvPr/>
            </p:nvSpPr>
            <p:spPr>
              <a:xfrm>
                <a:off x="2895600" y="1600200"/>
                <a:ext cx="4928337" cy="1456232"/>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a:p>
                <a:endParaRPr lang="en-US" sz="2400" dirty="0"/>
              </a:p>
            </p:txBody>
          </p:sp>
        </mc:Choice>
        <mc:Fallback xmlns="">
          <p:sp>
            <p:nvSpPr>
              <p:cNvPr id="6" name="TextBox 5">
                <a:extLst>
                  <a:ext uri="{FF2B5EF4-FFF2-40B4-BE49-F238E27FC236}">
                    <a16:creationId xmlns:a16="http://schemas.microsoft.com/office/drawing/2014/main" id="{C543A00E-20BF-48CB-999D-1D0D7B4D7287}"/>
                  </a:ext>
                </a:extLst>
              </p:cNvPr>
              <p:cNvSpPr txBox="1">
                <a:spLocks noRot="1" noChangeAspect="1" noMove="1" noResize="1" noEditPoints="1" noAdjustHandles="1" noChangeArrowheads="1" noChangeShapeType="1" noTextEdit="1"/>
              </p:cNvSpPr>
              <p:nvPr/>
            </p:nvSpPr>
            <p:spPr>
              <a:xfrm>
                <a:off x="2895600" y="1600200"/>
                <a:ext cx="4928337" cy="1456232"/>
              </a:xfrm>
              <a:prstGeom prst="rect">
                <a:avLst/>
              </a:prstGeom>
              <a:blipFill>
                <a:blip r:embed="rId5"/>
                <a:stretch>
                  <a:fillRect t="-420"/>
                </a:stretch>
              </a:blipFill>
            </p:spPr>
            <p:txBody>
              <a:bodyPr/>
              <a:lstStyle/>
              <a:p>
                <a:r>
                  <a:rPr lang="en-US">
                    <a:noFill/>
                  </a:rPr>
                  <a:t> </a:t>
                </a:r>
              </a:p>
            </p:txBody>
          </p:sp>
        </mc:Fallback>
      </mc:AlternateContent>
      <p:grpSp>
        <p:nvGrpSpPr>
          <p:cNvPr id="17" name="Group 16">
            <a:extLst>
              <a:ext uri="{FF2B5EF4-FFF2-40B4-BE49-F238E27FC236}">
                <a16:creationId xmlns:a16="http://schemas.microsoft.com/office/drawing/2014/main" xmlns="" id="{DDA2131C-0D76-410A-A4C6-664C05A29146}"/>
              </a:ext>
            </a:extLst>
          </p:cNvPr>
          <p:cNvGrpSpPr/>
          <p:nvPr/>
        </p:nvGrpSpPr>
        <p:grpSpPr>
          <a:xfrm>
            <a:off x="610794" y="3647438"/>
            <a:ext cx="1269270" cy="1111773"/>
            <a:chOff x="6972475" y="1326408"/>
            <a:chExt cx="1269270" cy="1111773"/>
          </a:xfrm>
        </p:grpSpPr>
        <p:sp>
          <p:nvSpPr>
            <p:cNvPr id="18" name="Triangle 25">
              <a:extLst>
                <a:ext uri="{FF2B5EF4-FFF2-40B4-BE49-F238E27FC236}">
                  <a16:creationId xmlns:a16="http://schemas.microsoft.com/office/drawing/2014/main" xmlns="" id="{0C9B5D50-2D93-4BC9-9AFF-AB953CB311C1}"/>
                </a:ext>
              </a:extLst>
            </p:cNvPr>
            <p:cNvSpPr/>
            <p:nvPr/>
          </p:nvSpPr>
          <p:spPr>
            <a:xfrm>
              <a:off x="7315200" y="1326408"/>
              <a:ext cx="485695" cy="385427"/>
            </a:xfrm>
            <a:prstGeom prst="triangle">
              <a:avLst/>
            </a:prstGeom>
            <a:solidFill>
              <a:srgbClr val="0000E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xmlns="" id="{1FE72108-4D1B-4201-AA24-27CB43B91A07}"/>
                </a:ext>
              </a:extLst>
            </p:cNvPr>
            <p:cNvCxnSpPr>
              <a:cxnSpLocks/>
            </p:cNvCxnSpPr>
            <p:nvPr/>
          </p:nvCxnSpPr>
          <p:spPr>
            <a:xfrm flipH="1">
              <a:off x="6972475" y="1711836"/>
              <a:ext cx="585576" cy="72634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2A38EA4D-2262-4890-AC09-4DB3B3C91263}"/>
                </a:ext>
              </a:extLst>
            </p:cNvPr>
            <p:cNvCxnSpPr>
              <a:cxnSpLocks/>
            </p:cNvCxnSpPr>
            <p:nvPr/>
          </p:nvCxnSpPr>
          <p:spPr>
            <a:xfrm>
              <a:off x="7558049" y="1711836"/>
              <a:ext cx="683696" cy="72634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xmlns="" id="{95CD42CE-DEDB-41D1-9AF5-035A1B64CCC1}"/>
                  </a:ext>
                </a:extLst>
              </p14:cNvPr>
              <p14:cNvContentPartPr/>
              <p14:nvPr/>
            </p14:nvContentPartPr>
            <p14:xfrm>
              <a:off x="562680" y="1534680"/>
              <a:ext cx="7270920" cy="2912760"/>
            </p14:xfrm>
          </p:contentPart>
        </mc:Choice>
        <mc:Fallback xmlns="">
          <p:pic>
            <p:nvPicPr>
              <p:cNvPr id="4" name="Ink 3">
                <a:extLst>
                  <a:ext uri="{FF2B5EF4-FFF2-40B4-BE49-F238E27FC236}">
                    <a16:creationId xmlns:a16="http://schemas.microsoft.com/office/drawing/2014/main" id="{95CD42CE-DEDB-41D1-9AF5-035A1B64CCC1}"/>
                  </a:ext>
                </a:extLst>
              </p:cNvPr>
              <p:cNvPicPr/>
              <p:nvPr/>
            </p:nvPicPr>
            <p:blipFill>
              <a:blip r:embed="rId7"/>
              <a:stretch>
                <a:fillRect/>
              </a:stretch>
            </p:blipFill>
            <p:spPr>
              <a:xfrm>
                <a:off x="553320" y="1525320"/>
                <a:ext cx="7289640" cy="2931480"/>
              </a:xfrm>
              <a:prstGeom prst="rect">
                <a:avLst/>
              </a:prstGeom>
            </p:spPr>
          </p:pic>
        </mc:Fallback>
      </mc:AlternateContent>
    </p:spTree>
    <p:extLst>
      <p:ext uri="{BB962C8B-B14F-4D97-AF65-F5344CB8AC3E}">
        <p14:creationId xmlns:p14="http://schemas.microsoft.com/office/powerpoint/2010/main" val="110705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p:pic>
        <p:nvPicPr>
          <p:cNvPr id="3" name="Picture 2" descr="Screen Shot 2014-08-10 at 7.40.58 PM.png"/>
          <p:cNvPicPr>
            <a:picLocks noChangeAspect="1"/>
          </p:cNvPicPr>
          <p:nvPr/>
        </p:nvPicPr>
        <p:blipFill rotWithShape="1">
          <a:blip r:embed="rId3">
            <a:extLst>
              <a:ext uri="{28A0092B-C50C-407E-A947-70E740481C1C}">
                <a14:useLocalDpi xmlns:a14="http://schemas.microsoft.com/office/drawing/2010/main" val="0"/>
              </a:ext>
            </a:extLst>
          </a:blip>
          <a:srcRect l="4885" t="7912" r="4885" b="15822"/>
          <a:stretch/>
        </p:blipFill>
        <p:spPr>
          <a:xfrm>
            <a:off x="4113179" y="2167774"/>
            <a:ext cx="5608320" cy="435864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a14="http://schemas.microsoft.com/office/drawing/2010/main">
        <mc:Choice Requires="a14">
          <p:sp>
            <p:nvSpPr>
              <p:cNvPr id="7" name="TextBox 6"/>
              <p:cNvSpPr txBox="1"/>
              <p:nvPr/>
            </p:nvSpPr>
            <p:spPr>
              <a:xfrm>
                <a:off x="4809157" y="1251033"/>
                <a:ext cx="3454407" cy="640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809157" y="1251033"/>
                <a:ext cx="3454407" cy="640303"/>
              </a:xfrm>
              <a:prstGeom prst="rect">
                <a:avLst/>
              </a:prstGeom>
              <a:blipFill rotWithShape="0">
                <a:blip r:embed="rId4"/>
                <a:stretch>
                  <a:fillRect b="-952"/>
                </a:stretch>
              </a:blipFill>
            </p:spPr>
            <p:txBody>
              <a:bodyPr/>
              <a:lstStyle/>
              <a:p>
                <a:r>
                  <a:rPr lang="en-US">
                    <a:noFill/>
                  </a:rPr>
                  <a:t> </a:t>
                </a:r>
              </a:p>
            </p:txBody>
          </p:sp>
        </mc:Fallback>
      </mc:AlternateContent>
      <p:sp>
        <p:nvSpPr>
          <p:cNvPr id="4" name="Rectangle 3"/>
          <p:cNvSpPr/>
          <p:nvPr/>
        </p:nvSpPr>
        <p:spPr>
          <a:xfrm>
            <a:off x="-120870" y="3491705"/>
            <a:ext cx="3923045" cy="1569660"/>
          </a:xfrm>
          <a:prstGeom prst="rect">
            <a:avLst/>
          </a:prstGeom>
        </p:spPr>
        <p:txBody>
          <a:bodyPr wrap="square">
            <a:spAutoFit/>
          </a:bodyPr>
          <a:lstStyle/>
          <a:p>
            <a:pPr marL="742913" lvl="1" indent="-285737" fontAlgn="base">
              <a:lnSpc>
                <a:spcPct val="80000"/>
              </a:lnSpc>
              <a:spcBef>
                <a:spcPct val="20000"/>
              </a:spcBef>
              <a:spcAft>
                <a:spcPct val="0"/>
              </a:spcAft>
              <a:buClr>
                <a:schemeClr val="tx1"/>
              </a:buClr>
              <a:defRPr/>
            </a:pPr>
            <a:r>
              <a:rPr lang="en-US" sz="2400" kern="0" dirty="0">
                <a:solidFill>
                  <a:srgbClr val="C00000"/>
                </a:solidFill>
                <a:latin typeface="Calibri" pitchFamily="34" charset="0"/>
              </a:rPr>
              <a:t>Q</a:t>
            </a:r>
            <a:r>
              <a:rPr lang="en-US" sz="2400" kern="0" baseline="30000" dirty="0">
                <a:solidFill>
                  <a:srgbClr val="C00000"/>
                </a:solidFill>
                <a:latin typeface="Calibri" pitchFamily="34" charset="0"/>
                <a:sym typeface="Symbol" pitchFamily="18" charset="2"/>
              </a:rPr>
              <a:t>*</a:t>
            </a:r>
            <a:r>
              <a:rPr lang="en-US" sz="2400" kern="0" dirty="0">
                <a:solidFill>
                  <a:srgbClr val="C00000"/>
                </a:solidFill>
                <a:latin typeface="Calibri" pitchFamily="34" charset="0"/>
              </a:rPr>
              <a:t>(</a:t>
            </a:r>
            <a:r>
              <a:rPr lang="en-US" sz="2400" kern="0" dirty="0" err="1">
                <a:solidFill>
                  <a:srgbClr val="C00000"/>
                </a:solidFill>
                <a:latin typeface="Calibri" pitchFamily="34" charset="0"/>
              </a:rPr>
              <a:t>s,a</a:t>
            </a:r>
            <a:r>
              <a:rPr lang="en-US" sz="2400" kern="0" dirty="0">
                <a:solidFill>
                  <a:srgbClr val="C00000"/>
                </a:solidFill>
                <a:latin typeface="Calibri" pitchFamily="34" charset="0"/>
              </a:rPr>
              <a:t>) = expected utility starting out having taken action a from state s and (thereafter) acting optimally</a:t>
            </a:r>
          </a:p>
        </p:txBody>
      </p:sp>
    </p:spTree>
    <p:extLst>
      <p:ext uri="{BB962C8B-B14F-4D97-AF65-F5344CB8AC3E}">
        <p14:creationId xmlns:p14="http://schemas.microsoft.com/office/powerpoint/2010/main" val="95698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182" y="1143000"/>
            <a:ext cx="6205636" cy="5715000"/>
          </a:xfrm>
          <a:prstGeom prst="rect">
            <a:avLst/>
          </a:prstGeom>
        </p:spPr>
      </p:pic>
      <p:sp>
        <p:nvSpPr>
          <p:cNvPr id="6" name="TextBox 5"/>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512522B0-81F5-431E-B6CA-4C9751D657E5}"/>
                  </a:ext>
                </a:extLst>
              </p14:cNvPr>
              <p14:cNvContentPartPr/>
              <p14:nvPr/>
            </p14:nvContentPartPr>
            <p14:xfrm>
              <a:off x="10450800" y="5604120"/>
              <a:ext cx="198360" cy="348120"/>
            </p14:xfrm>
          </p:contentPart>
        </mc:Choice>
        <mc:Fallback xmlns="">
          <p:pic>
            <p:nvPicPr>
              <p:cNvPr id="4" name="Ink 3">
                <a:extLst>
                  <a:ext uri="{FF2B5EF4-FFF2-40B4-BE49-F238E27FC236}">
                    <a16:creationId xmlns:a16="http://schemas.microsoft.com/office/drawing/2014/main" id="{512522B0-81F5-431E-B6CA-4C9751D657E5}"/>
                  </a:ext>
                </a:extLst>
              </p:cNvPr>
              <p:cNvPicPr/>
              <p:nvPr/>
            </p:nvPicPr>
            <p:blipFill>
              <a:blip r:embed="rId5"/>
              <a:stretch>
                <a:fillRect/>
              </a:stretch>
            </p:blipFill>
            <p:spPr>
              <a:xfrm>
                <a:off x="10441440" y="5594760"/>
                <a:ext cx="217080" cy="366840"/>
              </a:xfrm>
              <a:prstGeom prst="rect">
                <a:avLst/>
              </a:prstGeom>
            </p:spPr>
          </p:pic>
        </mc:Fallback>
      </mc:AlternateContent>
    </p:spTree>
    <p:extLst>
      <p:ext uri="{BB962C8B-B14F-4D97-AF65-F5344CB8AC3E}">
        <p14:creationId xmlns:p14="http://schemas.microsoft.com/office/powerpoint/2010/main" val="3502273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46 PM.png"/>
          <p:cNvPicPr>
            <a:picLocks noChangeAspect="1"/>
          </p:cNvPicPr>
          <p:nvPr/>
        </p:nvPicPr>
        <p:blipFill rotWithShape="1">
          <a:blip r:embed="rId3">
            <a:extLst>
              <a:ext uri="{28A0092B-C50C-407E-A947-70E740481C1C}">
                <a14:useLocalDpi xmlns:a14="http://schemas.microsoft.com/office/drawing/2010/main" val="0"/>
              </a:ext>
            </a:extLst>
          </a:blip>
          <a:srcRect l="4486" t="7734" r="4812" b="17422"/>
          <a:stretch/>
        </p:blipFill>
        <p:spPr>
          <a:xfrm>
            <a:off x="3078480" y="2489200"/>
            <a:ext cx="5628640" cy="4277360"/>
          </a:xfrm>
          <a:prstGeom prst="rect">
            <a:avLst/>
          </a:prstGeom>
        </p:spPr>
      </p:pic>
      <p:sp>
        <p:nvSpPr>
          <p:cNvPr id="6" name="TextBox 5"/>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a14="http://schemas.microsoft.com/office/drawing/2010/main">
        <mc:Choice Requires="a14">
          <p:sp>
            <p:nvSpPr>
              <p:cNvPr id="7" name="TextBox 6"/>
              <p:cNvSpPr txBox="1"/>
              <p:nvPr/>
            </p:nvSpPr>
            <p:spPr>
              <a:xfrm>
                <a:off x="1437310" y="1154482"/>
                <a:ext cx="9548511" cy="988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d>
                        <m:dPr>
                          <m:ctrlPr>
                            <a:rPr lang="en-US" sz="2400" i="1">
                              <a:solidFill>
                                <a:srgbClr val="C00000"/>
                              </a:solidFill>
                              <a:latin typeface="Cambria Math" panose="02040503050406030204" pitchFamily="18" charset="0"/>
                            </a:rPr>
                          </m:ctrlPr>
                        </m:dPr>
                        <m:e>
                          <m:r>
                            <a:rPr lang="en-US" sz="2400" i="1">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nary>
                            <m:naryPr>
                              <m:chr m:val="∑"/>
                              <m:supHide m:val="on"/>
                              <m:ctrlPr>
                                <a:rPr lang="en-US" sz="2400" b="0" i="1" smtClean="0">
                                  <a:solidFill>
                                    <a:srgbClr val="C00000"/>
                                  </a:solidFill>
                                  <a:latin typeface="Cambria Math" panose="02040503050406030204" pitchFamily="18" charset="0"/>
                                </a:rPr>
                              </m:ctrlPr>
                            </m:naryPr>
                            <m:sub>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sub>
                            <m:sup/>
                            <m:e>
                              <m:r>
                                <a:rPr lang="en-US" sz="2400" b="0" i="1" smtClean="0">
                                  <a:solidFill>
                                    <a:srgbClr val="C00000"/>
                                  </a:solidFill>
                                  <a:latin typeface="Cambria Math" panose="02040503050406030204" pitchFamily="18" charset="0"/>
                                </a:rPr>
                                <m:t>𝑃</m:t>
                              </m:r>
                              <m:d>
                                <m:dPr>
                                  <m:ctrlPr>
                                    <a:rPr lang="en-US" sz="2400" b="0" i="1" smtClean="0">
                                      <a:solidFill>
                                        <a:srgbClr val="C00000"/>
                                      </a:solidFill>
                                      <a:latin typeface="Cambria Math" panose="02040503050406030204" pitchFamily="18" charset="0"/>
                                    </a:rPr>
                                  </m:ctrlPr>
                                </m:dPr>
                                <m:e>
                                  <m:sSup>
                                    <m:sSupPr>
                                      <m:ctrlPr>
                                        <a:rPr lang="en-US" sz="2400" i="1">
                                          <a:solidFill>
                                            <a:srgbClr val="C00000"/>
                                          </a:solidFill>
                                          <a:latin typeface="Cambria Math" panose="02040503050406030204" pitchFamily="18" charset="0"/>
                                        </a:rPr>
                                      </m:ctrlPr>
                                    </m:sSupPr>
                                    <m:e>
                                      <m:r>
                                        <a:rPr lang="en-US" sz="2400" i="1">
                                          <a:solidFill>
                                            <a:srgbClr val="C00000"/>
                                          </a:solidFill>
                                          <a:latin typeface="Cambria Math" panose="02040503050406030204" pitchFamily="18" charset="0"/>
                                        </a:rPr>
                                        <m:t>𝑠</m:t>
                                      </m:r>
                                    </m:e>
                                    <m:sup>
                                      <m:r>
                                        <a:rPr lang="en-US" sz="2400" i="1">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𝑅</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𝛾</m:t>
                              </m:r>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𝑠</m:t>
                                      </m:r>
                                    </m:e>
                                    <m:sup>
                                      <m:r>
                                        <a:rPr lang="en-US" sz="2400" b="0" i="1" smtClean="0">
                                          <a:solidFill>
                                            <a:srgbClr val="C00000"/>
                                          </a:solidFill>
                                          <a:latin typeface="Cambria Math" panose="02040503050406030204" pitchFamily="18" charset="0"/>
                                        </a:rPr>
                                        <m:t>′</m:t>
                                      </m:r>
                                    </m:sup>
                                  </m:sSup>
                                </m:e>
                              </m:d>
                              <m:r>
                                <a:rPr lang="en-US" sz="2400" b="0" i="1" smtClean="0">
                                  <a:solidFill>
                                    <a:srgbClr val="C00000"/>
                                  </a:solidFill>
                                  <a:latin typeface="Cambria Math" panose="02040503050406030204" pitchFamily="18" charset="0"/>
                                </a:rPr>
                                <m:t>)</m:t>
                              </m:r>
                            </m:e>
                          </m:nary>
                        </m:e>
                      </m:func>
                      <m:r>
                        <a:rPr lang="en-US" sz="2400" b="0" i="1" smtClean="0">
                          <a:solidFill>
                            <a:srgbClr val="C00000"/>
                          </a:solidFill>
                          <a:latin typeface="Cambria Math" panose="02040503050406030204" pitchFamily="18" charset="0"/>
                        </a:rPr>
                        <m:t>≠</m:t>
                      </m:r>
                      <m:func>
                        <m:funcPr>
                          <m:ctrlPr>
                            <a:rPr lang="en-US" sz="2400" i="1">
                              <a:solidFill>
                                <a:srgbClr val="C00000"/>
                              </a:solidFill>
                              <a:latin typeface="Cambria Math" panose="02040503050406030204" pitchFamily="18" charset="0"/>
                            </a:rPr>
                          </m:ctrlPr>
                        </m:funcPr>
                        <m:fName>
                          <m:limLow>
                            <m:limLowPr>
                              <m:ctrlPr>
                                <a:rPr lang="en-US" sz="2400" i="1">
                                  <a:solidFill>
                                    <a:srgbClr val="C00000"/>
                                  </a:solidFill>
                                  <a:latin typeface="Cambria Math" panose="02040503050406030204" pitchFamily="18" charset="0"/>
                                </a:rPr>
                              </m:ctrlPr>
                            </m:limLowPr>
                            <m:e>
                              <m:r>
                                <m:rPr>
                                  <m:sty m:val="p"/>
                                </m:rPr>
                                <a:rPr lang="en-US" sz="2400">
                                  <a:solidFill>
                                    <a:srgbClr val="C00000"/>
                                  </a:solidFill>
                                  <a:latin typeface="Cambria Math" panose="02040503050406030204" pitchFamily="18" charset="0"/>
                                </a:rPr>
                                <m:t>argmax</m:t>
                              </m:r>
                            </m:e>
                            <m:lim>
                              <m:r>
                                <a:rPr lang="en-US" sz="2400" i="1">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37310" y="1154482"/>
                <a:ext cx="9548511" cy="98854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9575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416" y="1175632"/>
            <a:ext cx="6161168" cy="5682368"/>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xmlns="" id="{FEB346E7-9F7E-4161-A832-87E873FA7F8B}"/>
                  </a:ext>
                </a:extLst>
              </p14:cNvPr>
              <p14:cNvContentPartPr/>
              <p14:nvPr/>
            </p14:nvContentPartPr>
            <p14:xfrm>
              <a:off x="6647040" y="2283120"/>
              <a:ext cx="583560" cy="192240"/>
            </p14:xfrm>
          </p:contentPart>
        </mc:Choice>
        <mc:Fallback xmlns="">
          <p:pic>
            <p:nvPicPr>
              <p:cNvPr id="4" name="Ink 3">
                <a:extLst>
                  <a:ext uri="{FF2B5EF4-FFF2-40B4-BE49-F238E27FC236}">
                    <a16:creationId xmlns:a16="http://schemas.microsoft.com/office/drawing/2014/main" id="{FEB346E7-9F7E-4161-A832-87E873FA7F8B}"/>
                  </a:ext>
                </a:extLst>
              </p:cNvPr>
              <p:cNvPicPr/>
              <p:nvPr/>
            </p:nvPicPr>
            <p:blipFill>
              <a:blip r:embed="rId5"/>
              <a:stretch>
                <a:fillRect/>
              </a:stretch>
            </p:blipFill>
            <p:spPr>
              <a:xfrm>
                <a:off x="6637680" y="2273760"/>
                <a:ext cx="602280" cy="210960"/>
              </a:xfrm>
              <a:prstGeom prst="rect">
                <a:avLst/>
              </a:prstGeom>
            </p:spPr>
          </p:pic>
        </mc:Fallback>
      </mc:AlternateContent>
    </p:spTree>
    <p:extLst>
      <p:ext uri="{BB962C8B-B14F-4D97-AF65-F5344CB8AC3E}">
        <p14:creationId xmlns:p14="http://schemas.microsoft.com/office/powerpoint/2010/main" val="645467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Q Values</a:t>
            </a:r>
          </a:p>
        </p:txBody>
      </p:sp>
      <p:sp>
        <p:nvSpPr>
          <p:cNvPr id="6" name="TextBox 5"/>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solidFill>
                  <a:srgbClr val="C00000"/>
                </a:solidFill>
                <a:latin typeface="Calibri"/>
                <a:cs typeface="Calibri"/>
              </a:rPr>
              <a:t>Living reward = -0.1</a:t>
            </a:r>
          </a:p>
        </p:txBody>
      </p:sp>
      <p:pic>
        <p:nvPicPr>
          <p:cNvPr id="3" name="Picture 2" descr="Screen Shot 2014-08-10 at 7.42.57 PM.png"/>
          <p:cNvPicPr>
            <a:picLocks noChangeAspect="1"/>
          </p:cNvPicPr>
          <p:nvPr/>
        </p:nvPicPr>
        <p:blipFill rotWithShape="1">
          <a:blip r:embed="rId3">
            <a:extLst>
              <a:ext uri="{28A0092B-C50C-407E-A947-70E740481C1C}">
                <a14:useLocalDpi xmlns:a14="http://schemas.microsoft.com/office/drawing/2010/main" val="0"/>
              </a:ext>
            </a:extLst>
          </a:blip>
          <a:srcRect l="3498" t="8455" r="5311" b="17165"/>
          <a:stretch/>
        </p:blipFill>
        <p:spPr>
          <a:xfrm>
            <a:off x="3000659" y="2468880"/>
            <a:ext cx="5618480" cy="4226560"/>
          </a:xfrm>
          <a:prstGeom prst="rect">
            <a:avLst/>
          </a:prstGeom>
        </p:spPr>
      </p:pic>
      <p:sp>
        <p:nvSpPr>
          <p:cNvPr id="5" name="TextBox 4"/>
          <p:cNvSpPr txBox="1"/>
          <p:nvPr/>
        </p:nvSpPr>
        <p:spPr>
          <a:xfrm>
            <a:off x="406400" y="2255520"/>
            <a:ext cx="2346960" cy="830997"/>
          </a:xfrm>
          <a:prstGeom prst="rect">
            <a:avLst/>
          </a:prstGeom>
          <a:noFill/>
        </p:spPr>
        <p:txBody>
          <a:bodyPr wrap="square" rtlCol="0">
            <a:spAutoFit/>
          </a:bodyPr>
          <a:lstStyle/>
          <a:p>
            <a:r>
              <a:rPr lang="en-US" sz="2400" dirty="0">
                <a:solidFill>
                  <a:srgbClr val="C00000"/>
                </a:solidFill>
              </a:rPr>
              <a:t>What is the optimal policy?</a:t>
            </a:r>
          </a:p>
        </p:txBody>
      </p:sp>
      <mc:AlternateContent xmlns:mc="http://schemas.openxmlformats.org/markup-compatibility/2006" xmlns:a14="http://schemas.microsoft.com/office/drawing/2010/main">
        <mc:Choice Requires="a14">
          <p:sp>
            <p:nvSpPr>
              <p:cNvPr id="7" name="TextBox 6"/>
              <p:cNvSpPr txBox="1"/>
              <p:nvPr/>
            </p:nvSpPr>
            <p:spPr>
              <a:xfrm>
                <a:off x="4209717" y="1305080"/>
                <a:ext cx="3454407" cy="640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b="0" i="1" smtClean="0">
                              <a:solidFill>
                                <a:srgbClr val="C00000"/>
                              </a:solidFill>
                              <a:latin typeface="Cambria Math" panose="02040503050406030204" pitchFamily="18" charset="0"/>
                            </a:rPr>
                            <m:t>∗</m:t>
                          </m:r>
                        </m:sup>
                      </m:sSup>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panose="02040503050406030204" pitchFamily="18" charset="0"/>
                            </a:rPr>
                            <m:t>𝑠</m:t>
                          </m:r>
                        </m:e>
                      </m:d>
                      <m:r>
                        <a:rPr lang="en-US" sz="2400" b="0" i="1" smtClean="0">
                          <a:solidFill>
                            <a:srgbClr val="C00000"/>
                          </a:solidFill>
                          <a:latin typeface="Cambria Math" panose="02040503050406030204" pitchFamily="18" charset="0"/>
                        </a:rPr>
                        <m:t>=</m:t>
                      </m:r>
                      <m:func>
                        <m:funcPr>
                          <m:ctrlPr>
                            <a:rPr lang="en-US" sz="2400" b="0" i="1" smtClean="0">
                              <a:solidFill>
                                <a:srgbClr val="C00000"/>
                              </a:solidFill>
                              <a:latin typeface="Cambria Math" panose="02040503050406030204" pitchFamily="18" charset="0"/>
                            </a:rPr>
                          </m:ctrlPr>
                        </m:funcPr>
                        <m:fName>
                          <m:limLow>
                            <m:limLowPr>
                              <m:ctrlPr>
                                <a:rPr lang="en-US" sz="2400" b="0" i="1" smtClean="0">
                                  <a:solidFill>
                                    <a:srgbClr val="C00000"/>
                                  </a:solidFill>
                                  <a:latin typeface="Cambria Math" panose="02040503050406030204" pitchFamily="18" charset="0"/>
                                </a:rPr>
                              </m:ctrlPr>
                            </m:limLowPr>
                            <m:e>
                              <m:r>
                                <m:rPr>
                                  <m:sty m:val="p"/>
                                </m:rPr>
                                <a:rPr lang="en-US" sz="2400" b="0" i="0" smtClean="0">
                                  <a:solidFill>
                                    <a:srgbClr val="C00000"/>
                                  </a:solidFill>
                                  <a:latin typeface="Cambria Math" panose="02040503050406030204" pitchFamily="18" charset="0"/>
                                </a:rPr>
                                <m:t>argmax</m:t>
                              </m:r>
                            </m:e>
                            <m:lim>
                              <m:r>
                                <a:rPr lang="en-US" sz="2400" b="0" i="1" smtClean="0">
                                  <a:solidFill>
                                    <a:srgbClr val="C00000"/>
                                  </a:solidFill>
                                  <a:latin typeface="Cambria Math" panose="02040503050406030204" pitchFamily="18" charset="0"/>
                                </a:rPr>
                                <m:t>𝑎</m:t>
                              </m:r>
                            </m:lim>
                          </m:limLow>
                        </m:fName>
                        <m:e>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𝑄</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𝑠</m:t>
                          </m:r>
                          <m:r>
                            <a:rPr lang="en-US" sz="2400" b="0" i="1" smtClean="0">
                              <a:solidFill>
                                <a:srgbClr val="C00000"/>
                              </a:solidFill>
                              <a:latin typeface="Cambria Math" panose="02040503050406030204" pitchFamily="18" charset="0"/>
                            </a:rPr>
                            <m:t>,</m:t>
                          </m:r>
                          <m:r>
                            <a:rPr lang="en-US" sz="2400" b="0" i="1" smtClean="0">
                              <a:solidFill>
                                <a:srgbClr val="C00000"/>
                              </a:solidFill>
                              <a:latin typeface="Cambria Math" panose="02040503050406030204" pitchFamily="18" charset="0"/>
                            </a:rPr>
                            <m:t>𝑎</m:t>
                          </m:r>
                          <m:r>
                            <a:rPr lang="en-US" sz="2400" b="0" i="1" smtClean="0">
                              <a:solidFill>
                                <a:srgbClr val="C00000"/>
                              </a:solidFill>
                              <a:latin typeface="Cambria Math" panose="02040503050406030204" pitchFamily="18" charset="0"/>
                            </a:rPr>
                            <m:t>)</m:t>
                          </m:r>
                        </m:e>
                      </m:func>
                    </m:oMath>
                  </m:oMathPara>
                </a14:m>
                <a:endParaRPr lang="en-US" sz="2400"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09717" y="1305080"/>
                <a:ext cx="3454407" cy="640303"/>
              </a:xfrm>
              <a:prstGeom prst="rect">
                <a:avLst/>
              </a:prstGeom>
              <a:blipFill rotWithShape="0">
                <a:blip r:embed="rId4"/>
                <a:stretch>
                  <a:fillRect b="-952"/>
                </a:stretch>
              </a:blipFill>
            </p:spPr>
            <p:txBody>
              <a:bodyPr/>
              <a:lstStyle/>
              <a:p>
                <a:r>
                  <a:rPr lang="en-US">
                    <a:noFill/>
                  </a:rPr>
                  <a:t> </a:t>
                </a:r>
              </a:p>
            </p:txBody>
          </p:sp>
        </mc:Fallback>
      </mc:AlternateContent>
    </p:spTree>
    <p:extLst>
      <p:ext uri="{BB962C8B-B14F-4D97-AF65-F5344CB8AC3E}">
        <p14:creationId xmlns:p14="http://schemas.microsoft.com/office/powerpoint/2010/main" val="516881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 Slides</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707365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mc:AlternateContent xmlns:mc="http://schemas.openxmlformats.org/markup-compatibility/2006" xmlns:a14="http://schemas.microsoft.com/office/drawing/2010/main">
        <mc:Choice Requires="a14">
          <p:sp>
            <p:nvSpPr>
              <p:cNvPr id="4" name="TextBox 3"/>
              <p:cNvSpPr txBox="1"/>
              <p:nvPr/>
            </p:nvSpPr>
            <p:spPr>
              <a:xfrm>
                <a:off x="406400" y="2255520"/>
                <a:ext cx="2346960" cy="477888"/>
              </a:xfrm>
              <a:prstGeom prst="rect">
                <a:avLst/>
              </a:prstGeom>
              <a:noFill/>
            </p:spPr>
            <p:txBody>
              <a:bodyPr wrap="square" rtlCol="0">
                <a:spAutoFit/>
              </a:bodyPr>
              <a:lstStyle/>
              <a:p>
                <a:r>
                  <a:rPr lang="en-US" sz="2400" dirty="0">
                    <a:solidFill>
                      <a:srgbClr val="C00000"/>
                    </a:solidFill>
                  </a:rPr>
                  <a:t>What is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𝑠</m:t>
                        </m:r>
                      </m:e>
                      <m:sub>
                        <m:r>
                          <a:rPr lang="en-US" sz="2400" i="1">
                            <a:solidFill>
                              <a:srgbClr val="C00000"/>
                            </a:solidFill>
                            <a:latin typeface="Cambria Math" panose="02040503050406030204" pitchFamily="18" charset="0"/>
                          </a:rPr>
                          <m:t>1,1</m:t>
                        </m:r>
                      </m:sub>
                    </m:sSub>
                    <m:r>
                      <a:rPr lang="en-US" sz="2400" i="1">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2255520"/>
                <a:ext cx="2346960" cy="477888"/>
              </a:xfrm>
              <a:prstGeom prst="rect">
                <a:avLst/>
              </a:prstGeom>
              <a:blipFill rotWithShape="0">
                <a:blip r:embed="rId3"/>
                <a:stretch>
                  <a:fillRect l="-4156" t="-8974" r="-3636" b="-26923"/>
                </a:stretch>
              </a:blipFill>
            </p:spPr>
            <p:txBody>
              <a:bodyPr/>
              <a:lstStyle/>
              <a:p>
                <a:r>
                  <a:rPr lang="en-US">
                    <a:noFill/>
                  </a:rPr>
                  <a:t> </a:t>
                </a:r>
              </a:p>
            </p:txBody>
          </p:sp>
        </mc:Fallback>
      </mc:AlternateContent>
      <p:pic>
        <p:nvPicPr>
          <p:cNvPr id="6" name="Picture 5" descr="Screen Shot 2014-08-10 at 7.40.54 PM.png"/>
          <p:cNvPicPr>
            <a:picLocks noChangeAspect="1"/>
          </p:cNvPicPr>
          <p:nvPr/>
        </p:nvPicPr>
        <p:blipFill rotWithShape="1">
          <a:blip r:embed="rId4">
            <a:extLst>
              <a:ext uri="{28A0092B-C50C-407E-A947-70E740481C1C}">
                <a14:useLocalDpi xmlns:a14="http://schemas.microsoft.com/office/drawing/2010/main" val="0"/>
              </a:ext>
            </a:extLst>
          </a:blip>
          <a:srcRect l="4066" t="8755" r="5211" b="17575"/>
          <a:stretch/>
        </p:blipFill>
        <p:spPr>
          <a:xfrm>
            <a:off x="3933330" y="2255520"/>
            <a:ext cx="5638800" cy="4216400"/>
          </a:xfrm>
          <a:prstGeom prst="rect">
            <a:avLst/>
          </a:prstGeom>
        </p:spPr>
      </p:pic>
      <p:sp>
        <p:nvSpPr>
          <p:cNvPr id="7" name="Rectangle 6"/>
          <p:cNvSpPr/>
          <p:nvPr/>
        </p:nvSpPr>
        <p:spPr>
          <a:xfrm>
            <a:off x="6545882" y="1751865"/>
            <a:ext cx="837089" cy="461665"/>
          </a:xfrm>
          <a:prstGeom prst="rect">
            <a:avLst/>
          </a:prstGeom>
        </p:spPr>
        <p:txBody>
          <a:bodyPr wrap="none">
            <a:spAutoFit/>
          </a:bodyPr>
          <a:lstStyle/>
          <a:p>
            <a:r>
              <a:rPr lang="en-US" sz="2400" kern="0" dirty="0">
                <a:solidFill>
                  <a:srgbClr val="FF0000"/>
                </a:solidFill>
                <a:latin typeface="Calibri" pitchFamily="34" charset="0"/>
              </a:rPr>
              <a:t>V</a:t>
            </a:r>
            <a:r>
              <a:rPr lang="en-US" sz="2400" kern="0" baseline="30000" dirty="0">
                <a:solidFill>
                  <a:srgbClr val="FF0000"/>
                </a:solidFill>
                <a:latin typeface="Calibri" pitchFamily="34" charset="0"/>
                <a:sym typeface="Symbol" pitchFamily="18" charset="2"/>
              </a:rPr>
              <a:t>*</a:t>
            </a:r>
            <a:r>
              <a:rPr lang="en-US" sz="2400" kern="0" dirty="0">
                <a:solidFill>
                  <a:srgbClr val="FF0000"/>
                </a:solidFill>
                <a:latin typeface="Calibri" pitchFamily="34" charset="0"/>
              </a:rPr>
              <a:t>(s) </a:t>
            </a:r>
            <a:endParaRPr lang="en-US" sz="2400" dirty="0">
              <a:solidFill>
                <a:srgbClr val="FF0000"/>
              </a:solidFill>
            </a:endParaRPr>
          </a:p>
        </p:txBody>
      </p:sp>
      <p:sp>
        <p:nvSpPr>
          <p:cNvPr id="8" name="Rectangle 7"/>
          <p:cNvSpPr/>
          <p:nvPr/>
        </p:nvSpPr>
        <p:spPr>
          <a:xfrm>
            <a:off x="3933329" y="4908331"/>
            <a:ext cx="1547815" cy="16343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rgbClr val="FF0000"/>
                </a:solidFill>
              </a:rPr>
              <a:t>?</a:t>
            </a:r>
          </a:p>
        </p:txBody>
      </p:sp>
      <mc:AlternateContent xmlns:mc="http://schemas.openxmlformats.org/markup-compatibility/2006" xmlns:a14="http://schemas.microsoft.com/office/drawing/2010/main">
        <mc:Choice Requires="a14">
          <p:sp>
            <p:nvSpPr>
              <p:cNvPr id="9" name="TextBox 8"/>
              <p:cNvSpPr txBox="1"/>
              <p:nvPr/>
            </p:nvSpPr>
            <p:spPr>
              <a:xfrm>
                <a:off x="406399" y="1336366"/>
                <a:ext cx="2489201" cy="477888"/>
              </a:xfrm>
              <a:prstGeom prst="rect">
                <a:avLst/>
              </a:prstGeom>
              <a:noFill/>
            </p:spPr>
            <p:txBody>
              <a:bodyPr wrap="square" rtlCol="0">
                <a:spAutoFit/>
              </a:bodyPr>
              <a:lstStyle/>
              <a:p>
                <a:r>
                  <a:rPr lang="en-US" sz="2400" dirty="0">
                    <a:solidFill>
                      <a:srgbClr val="C00000"/>
                    </a:solidFill>
                  </a:rPr>
                  <a:t>What is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1,1</m:t>
                        </m:r>
                      </m:sub>
                    </m:sSub>
                    <m:r>
                      <a:rPr lang="en-US" sz="2400" b="0" i="1" smtClean="0">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06399" y="1336366"/>
                <a:ext cx="2489201" cy="477888"/>
              </a:xfrm>
              <a:prstGeom prst="rect">
                <a:avLst/>
              </a:prstGeom>
              <a:blipFill rotWithShape="0">
                <a:blip r:embed="rId5"/>
                <a:stretch>
                  <a:fillRect l="-3922" t="-8861" b="-25316"/>
                </a:stretch>
              </a:blipFill>
            </p:spPr>
            <p:txBody>
              <a:bodyPr/>
              <a:lstStyle/>
              <a:p>
                <a:r>
                  <a:rPr lang="en-US">
                    <a:noFill/>
                  </a:rPr>
                  <a:t> </a:t>
                </a:r>
              </a:p>
            </p:txBody>
          </p:sp>
        </mc:Fallback>
      </mc:AlternateContent>
    </p:spTree>
    <p:extLst>
      <p:ext uri="{BB962C8B-B14F-4D97-AF65-F5344CB8AC3E}">
        <p14:creationId xmlns:p14="http://schemas.microsoft.com/office/powerpoint/2010/main" val="320271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Demo – </a:t>
            </a:r>
            <a:r>
              <a:rPr lang="en-US" dirty="0" err="1"/>
              <a:t>Gridworld</a:t>
            </a:r>
            <a:r>
              <a:rPr lang="en-US" dirty="0"/>
              <a:t> V Values</a:t>
            </a:r>
          </a:p>
        </p:txBody>
      </p:sp>
      <p:sp>
        <p:nvSpPr>
          <p:cNvPr id="5" name="TextBox 4"/>
          <p:cNvSpPr txBox="1"/>
          <p:nvPr/>
        </p:nvSpPr>
        <p:spPr>
          <a:xfrm>
            <a:off x="9906001" y="5934670"/>
            <a:ext cx="2286000" cy="923330"/>
          </a:xfrm>
          <a:prstGeom prst="rect">
            <a:avLst/>
          </a:prstGeom>
          <a:noFill/>
        </p:spPr>
        <p:txBody>
          <a:bodyPr wrap="square" rtlCol="0">
            <a:spAutoFit/>
          </a:bodyPr>
          <a:lstStyle/>
          <a:p>
            <a:r>
              <a:rPr lang="en-US" dirty="0">
                <a:latin typeface="Calibri"/>
                <a:cs typeface="Calibri"/>
              </a:rPr>
              <a:t>Noise = 0.2</a:t>
            </a:r>
          </a:p>
          <a:p>
            <a:r>
              <a:rPr lang="en-US" dirty="0">
                <a:latin typeface="Calibri"/>
                <a:cs typeface="Calibri"/>
              </a:rPr>
              <a:t>Discount = 0.9</a:t>
            </a:r>
          </a:p>
          <a:p>
            <a:r>
              <a:rPr lang="en-US" dirty="0">
                <a:latin typeface="Calibri"/>
                <a:cs typeface="Calibri"/>
              </a:rPr>
              <a:t>Living reward = 0</a:t>
            </a:r>
          </a:p>
        </p:txBody>
      </p:sp>
      <mc:AlternateContent xmlns:mc="http://schemas.openxmlformats.org/markup-compatibility/2006" xmlns:a14="http://schemas.microsoft.com/office/drawing/2010/main">
        <mc:Choice Requires="a14">
          <p:sp>
            <p:nvSpPr>
              <p:cNvPr id="4" name="TextBox 3"/>
              <p:cNvSpPr txBox="1"/>
              <p:nvPr/>
            </p:nvSpPr>
            <p:spPr>
              <a:xfrm>
                <a:off x="406400" y="2255520"/>
                <a:ext cx="2346960" cy="477888"/>
              </a:xfrm>
              <a:prstGeom prst="rect">
                <a:avLst/>
              </a:prstGeom>
              <a:noFill/>
            </p:spPr>
            <p:txBody>
              <a:bodyPr wrap="square" rtlCol="0">
                <a:spAutoFit/>
              </a:bodyPr>
              <a:lstStyle/>
              <a:p>
                <a:r>
                  <a:rPr lang="en-US" sz="2400" dirty="0">
                    <a:solidFill>
                      <a:srgbClr val="C00000"/>
                    </a:solidFill>
                  </a:rPr>
                  <a:t>What is </a:t>
                </a:r>
                <a14:m>
                  <m:oMath xmlns:m="http://schemas.openxmlformats.org/officeDocument/2006/math">
                    <m:sSup>
                      <m:sSupPr>
                        <m:ctrlPr>
                          <a:rPr lang="en-US" sz="2400" i="1">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𝜋</m:t>
                        </m:r>
                      </m:e>
                      <m:sup>
                        <m:r>
                          <a:rPr lang="en-US" sz="2400" i="1">
                            <a:solidFill>
                              <a:srgbClr val="C00000"/>
                            </a:solidFill>
                            <a:latin typeface="Cambria Math" panose="02040503050406030204" pitchFamily="18" charset="0"/>
                          </a:rPr>
                          <m:t>∗</m:t>
                        </m:r>
                      </m:sup>
                    </m:sSup>
                    <m:r>
                      <a:rPr lang="en-US" sz="2400" i="1">
                        <a:solidFill>
                          <a:srgbClr val="C00000"/>
                        </a:solidFill>
                        <a:latin typeface="Cambria Math" panose="02040503050406030204" pitchFamily="18" charset="0"/>
                      </a:rPr>
                      <m:t>(</m:t>
                    </m:r>
                    <m:sSub>
                      <m:sSubPr>
                        <m:ctrlPr>
                          <a:rPr lang="en-US" sz="2400" i="1">
                            <a:solidFill>
                              <a:srgbClr val="C00000"/>
                            </a:solidFill>
                            <a:latin typeface="Cambria Math" panose="02040503050406030204" pitchFamily="18" charset="0"/>
                          </a:rPr>
                        </m:ctrlPr>
                      </m:sSubPr>
                      <m:e>
                        <m:r>
                          <a:rPr lang="en-US" sz="2400" i="1">
                            <a:solidFill>
                              <a:srgbClr val="C00000"/>
                            </a:solidFill>
                            <a:latin typeface="Cambria Math" panose="02040503050406030204" pitchFamily="18" charset="0"/>
                          </a:rPr>
                          <m:t>𝑠</m:t>
                        </m:r>
                      </m:e>
                      <m:sub>
                        <m:r>
                          <a:rPr lang="en-US" sz="2400" i="1">
                            <a:solidFill>
                              <a:srgbClr val="C00000"/>
                            </a:solidFill>
                            <a:latin typeface="Cambria Math" panose="02040503050406030204" pitchFamily="18" charset="0"/>
                          </a:rPr>
                          <m:t>1,1</m:t>
                        </m:r>
                      </m:sub>
                    </m:sSub>
                    <m:r>
                      <a:rPr lang="en-US" sz="2400" i="1">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06400" y="2255520"/>
                <a:ext cx="2346960" cy="477888"/>
              </a:xfrm>
              <a:prstGeom prst="rect">
                <a:avLst/>
              </a:prstGeom>
              <a:blipFill rotWithShape="0">
                <a:blip r:embed="rId3"/>
                <a:stretch>
                  <a:fillRect l="-4156" t="-8974" r="-3636" b="-26923"/>
                </a:stretch>
              </a:blipFill>
            </p:spPr>
            <p:txBody>
              <a:bodyPr/>
              <a:lstStyle/>
              <a:p>
                <a:r>
                  <a:rPr lang="en-US">
                    <a:noFill/>
                  </a:rPr>
                  <a:t> </a:t>
                </a:r>
              </a:p>
            </p:txBody>
          </p:sp>
        </mc:Fallback>
      </mc:AlternateContent>
      <p:pic>
        <p:nvPicPr>
          <p:cNvPr id="6" name="Picture 5" descr="Screen Shot 2014-08-10 at 7.40.54 PM.png"/>
          <p:cNvPicPr>
            <a:picLocks noChangeAspect="1"/>
          </p:cNvPicPr>
          <p:nvPr/>
        </p:nvPicPr>
        <p:blipFill rotWithShape="1">
          <a:blip r:embed="rId4">
            <a:extLst>
              <a:ext uri="{28A0092B-C50C-407E-A947-70E740481C1C}">
                <a14:useLocalDpi xmlns:a14="http://schemas.microsoft.com/office/drawing/2010/main" val="0"/>
              </a:ext>
            </a:extLst>
          </a:blip>
          <a:srcRect l="4066" t="8755" r="5211" b="17575"/>
          <a:stretch/>
        </p:blipFill>
        <p:spPr>
          <a:xfrm>
            <a:off x="3933330" y="2255520"/>
            <a:ext cx="5638800" cy="4216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406399" y="1336366"/>
                <a:ext cx="2489201" cy="477888"/>
              </a:xfrm>
              <a:prstGeom prst="rect">
                <a:avLst/>
              </a:prstGeom>
              <a:noFill/>
            </p:spPr>
            <p:txBody>
              <a:bodyPr wrap="square" rtlCol="0">
                <a:spAutoFit/>
              </a:bodyPr>
              <a:lstStyle/>
              <a:p>
                <a:r>
                  <a:rPr lang="en-US" sz="2400" dirty="0">
                    <a:solidFill>
                      <a:srgbClr val="C00000"/>
                    </a:solidFill>
                  </a:rPr>
                  <a:t>What is </a:t>
                </a:r>
                <a14:m>
                  <m:oMath xmlns:m="http://schemas.openxmlformats.org/officeDocument/2006/math">
                    <m:sSup>
                      <m:sSupPr>
                        <m:ctrlPr>
                          <a:rPr lang="en-US" sz="2400" b="0" i="1" smtClean="0">
                            <a:solidFill>
                              <a:srgbClr val="C00000"/>
                            </a:solidFill>
                            <a:latin typeface="Cambria Math" panose="02040503050406030204" pitchFamily="18" charset="0"/>
                          </a:rPr>
                        </m:ctrlPr>
                      </m:sSupPr>
                      <m:e>
                        <m:r>
                          <a:rPr lang="en-US" sz="2400" b="0" i="1" smtClean="0">
                            <a:solidFill>
                              <a:srgbClr val="C00000"/>
                            </a:solidFill>
                            <a:latin typeface="Cambria Math" panose="02040503050406030204" pitchFamily="18" charset="0"/>
                          </a:rPr>
                          <m:t>𝑉</m:t>
                        </m:r>
                      </m:e>
                      <m:sup>
                        <m:r>
                          <a:rPr lang="en-US" sz="2400" b="0" i="1" smtClean="0">
                            <a:solidFill>
                              <a:srgbClr val="C00000"/>
                            </a:solidFill>
                            <a:latin typeface="Cambria Math" panose="02040503050406030204" pitchFamily="18" charset="0"/>
                          </a:rPr>
                          <m:t>∗</m:t>
                        </m:r>
                      </m:sup>
                    </m:sSup>
                    <m:r>
                      <a:rPr lang="en-US" sz="2400" b="0" i="1" smtClean="0">
                        <a:solidFill>
                          <a:srgbClr val="C00000"/>
                        </a:solidFill>
                        <a:latin typeface="Cambria Math" panose="02040503050406030204" pitchFamily="18" charset="0"/>
                      </a:rPr>
                      <m:t>(</m:t>
                    </m:r>
                    <m:sSub>
                      <m:sSubPr>
                        <m:ctrlPr>
                          <a:rPr lang="en-US" sz="2400" b="0" i="1" smtClean="0">
                            <a:solidFill>
                              <a:srgbClr val="C00000"/>
                            </a:solidFill>
                            <a:latin typeface="Cambria Math" panose="02040503050406030204" pitchFamily="18" charset="0"/>
                          </a:rPr>
                        </m:ctrlPr>
                      </m:sSubPr>
                      <m:e>
                        <m:r>
                          <a:rPr lang="en-US" sz="2400" b="0" i="1" smtClean="0">
                            <a:solidFill>
                              <a:srgbClr val="C00000"/>
                            </a:solidFill>
                            <a:latin typeface="Cambria Math" panose="02040503050406030204" pitchFamily="18" charset="0"/>
                          </a:rPr>
                          <m:t>𝑠</m:t>
                        </m:r>
                      </m:e>
                      <m:sub>
                        <m:r>
                          <a:rPr lang="en-US" sz="2400" b="0" i="1" smtClean="0">
                            <a:solidFill>
                              <a:srgbClr val="C00000"/>
                            </a:solidFill>
                            <a:latin typeface="Cambria Math" panose="02040503050406030204" pitchFamily="18" charset="0"/>
                          </a:rPr>
                          <m:t>1,1</m:t>
                        </m:r>
                      </m:sub>
                    </m:sSub>
                    <m:r>
                      <a:rPr lang="en-US" sz="2400" b="0" i="1" smtClean="0">
                        <a:solidFill>
                          <a:srgbClr val="C00000"/>
                        </a:solidFill>
                        <a:latin typeface="Cambria Math" panose="02040503050406030204" pitchFamily="18" charset="0"/>
                      </a:rPr>
                      <m:t>)</m:t>
                    </m:r>
                  </m:oMath>
                </a14:m>
                <a:r>
                  <a:rPr lang="en-US" sz="2400" dirty="0">
                    <a:solidFill>
                      <a:srgbClr val="C0000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406399" y="1336366"/>
                <a:ext cx="2489201" cy="477888"/>
              </a:xfrm>
              <a:prstGeom prst="rect">
                <a:avLst/>
              </a:prstGeom>
              <a:blipFill rotWithShape="0">
                <a:blip r:embed="rId5"/>
                <a:stretch>
                  <a:fillRect l="-3922" t="-8861" b="-25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895600" y="971591"/>
                <a:ext cx="8096640" cy="1307281"/>
              </a:xfrm>
              <a:prstGeom prst="rect">
                <a:avLst/>
              </a:prstGeom>
              <a:noFill/>
            </p:spPr>
            <p:txBody>
              <a:bodyPr wrap="none" rtlCol="0">
                <a:spAutoFit/>
              </a:bodyPr>
              <a:lstStyle/>
              <a:p>
                <a:r>
                  <a:rPr lang="en-US" dirty="0"/>
                  <a:t>Let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1,1</m:t>
                            </m:r>
                          </m:sub>
                        </m:sSub>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r>
                  <a:rPr lang="en-US" dirty="0"/>
                  <a:t>If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1,1</m:t>
                            </m:r>
                          </m:sub>
                        </m:sSub>
                      </m:e>
                    </m:d>
                    <m:r>
                      <a:rPr lang="en-US" b="0" i="1" smtClean="0">
                        <a:latin typeface="Cambria Math" panose="02040503050406030204" pitchFamily="18" charset="0"/>
                      </a:rPr>
                      <m:t>=</m:t>
                    </m:r>
                  </m:oMath>
                </a14:m>
                <a:r>
                  <a:rPr lang="en-US" dirty="0"/>
                  <a:t>North: x=0+0.9*(0.8*0.57+0.1*x+0.1*0.43) </a:t>
                </a:r>
                <a14:m>
                  <m:oMath xmlns:m="http://schemas.openxmlformats.org/officeDocument/2006/math">
                    <m:r>
                      <a:rPr lang="en-US" b="0" i="1" smtClean="0">
                        <a:latin typeface="Cambria Math" panose="02040503050406030204" pitchFamily="18" charset="0"/>
                      </a:rPr>
                      <m:t>⇒</m:t>
                    </m:r>
                  </m:oMath>
                </a14:m>
                <a:r>
                  <a:rPr lang="en-US" dirty="0"/>
                  <a:t> x=0.493</a:t>
                </a:r>
              </a:p>
              <a:p>
                <a:r>
                  <a:rPr lang="en-US" dirty="0"/>
                  <a:t>If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1,1</m:t>
                            </m:r>
                          </m:sub>
                        </m:sSub>
                      </m:e>
                    </m:d>
                    <m:r>
                      <a:rPr lang="en-US" i="1">
                        <a:latin typeface="Cambria Math" panose="02040503050406030204" pitchFamily="18" charset="0"/>
                      </a:rPr>
                      <m:t>=</m:t>
                    </m:r>
                  </m:oMath>
                </a14:m>
                <a:r>
                  <a:rPr lang="en-US" dirty="0"/>
                  <a:t>South: x=0+0.9*(0.8*x+0.1*x+0.1*0.43) </a:t>
                </a:r>
                <a14:m>
                  <m:oMath xmlns:m="http://schemas.openxmlformats.org/officeDocument/2006/math">
                    <m:r>
                      <a:rPr lang="en-US" i="1">
                        <a:latin typeface="Cambria Math" panose="02040503050406030204" pitchFamily="18" charset="0"/>
                      </a:rPr>
                      <m:t>⇒</m:t>
                    </m:r>
                  </m:oMath>
                </a14:m>
                <a:r>
                  <a:rPr lang="en-US" dirty="0"/>
                  <a:t> x=0.203</a:t>
                </a:r>
              </a:p>
              <a:p>
                <a:r>
                  <a:rPr lang="en-US" dirty="0"/>
                  <a:t>But when x=0.203, taking action North leads to higher expected value. Contradiction.</a:t>
                </a:r>
              </a:p>
            </p:txBody>
          </p:sp>
        </mc:Choice>
        <mc:Fallback xmlns="">
          <p:sp>
            <p:nvSpPr>
              <p:cNvPr id="3" name="TextBox 2"/>
              <p:cNvSpPr txBox="1">
                <a:spLocks noRot="1" noChangeAspect="1" noMove="1" noResize="1" noEditPoints="1" noAdjustHandles="1" noChangeArrowheads="1" noChangeShapeType="1" noTextEdit="1"/>
              </p:cNvSpPr>
              <p:nvPr/>
            </p:nvSpPr>
            <p:spPr>
              <a:xfrm>
                <a:off x="2895600" y="971591"/>
                <a:ext cx="8096640" cy="1307281"/>
              </a:xfrm>
              <a:prstGeom prst="rect">
                <a:avLst/>
              </a:prstGeom>
              <a:blipFill rotWithShape="0">
                <a:blip r:embed="rId6"/>
                <a:stretch>
                  <a:fillRect l="-602" t="-465" r="-602" b="-6047"/>
                </a:stretch>
              </a:blipFill>
            </p:spPr>
            <p:txBody>
              <a:bodyPr/>
              <a:lstStyle/>
              <a:p>
                <a:r>
                  <a:rPr lang="en-US">
                    <a:noFill/>
                  </a:rPr>
                  <a:t> </a:t>
                </a:r>
              </a:p>
            </p:txBody>
          </p:sp>
        </mc:Fallback>
      </mc:AlternateContent>
    </p:spTree>
    <p:extLst>
      <p:ext uri="{BB962C8B-B14F-4D97-AF65-F5344CB8AC3E}">
        <p14:creationId xmlns:p14="http://schemas.microsoft.com/office/powerpoint/2010/main" val="41334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07295" y="2577570"/>
            <a:ext cx="1554162" cy="1726997"/>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12576" y="2551967"/>
            <a:ext cx="1643063" cy="1549839"/>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16739" y="2564515"/>
            <a:ext cx="1535600" cy="1597025"/>
          </a:xfrm>
          <a:prstGeom prst="rect">
            <a:avLst/>
          </a:prstGeom>
          <a:noFill/>
          <a:extLst>
            <a:ext uri="{909E8E84-426E-40dd-AFC4-6F175D3DCCD1}">
              <a14:hiddenFill xmlns:a14="http://schemas.microsoft.com/office/drawing/2010/main" xmlns="">
                <a:solidFill>
                  <a:srgbClr val="FFFFFF"/>
                </a:solidFill>
              </a14:hiddenFill>
            </a:ext>
          </a:extLst>
        </p:spPr>
      </p:pic>
      <p:sp>
        <p:nvSpPr>
          <p:cNvPr id="13314" name="Rectangle 2"/>
          <p:cNvSpPr>
            <a:spLocks noGrp="1" noChangeArrowheads="1"/>
          </p:cNvSpPr>
          <p:nvPr>
            <p:ph type="title"/>
          </p:nvPr>
        </p:nvSpPr>
        <p:spPr/>
        <p:txBody>
          <a:bodyPr/>
          <a:lstStyle/>
          <a:p>
            <a:r>
              <a:rPr lang="en-US" dirty="0"/>
              <a:t>Recall: Expectations</a:t>
            </a:r>
          </a:p>
        </p:txBody>
      </p:sp>
      <p:sp>
        <p:nvSpPr>
          <p:cNvPr id="10" name="TextBox 9"/>
          <p:cNvSpPr txBox="1"/>
          <p:nvPr/>
        </p:nvSpPr>
        <p:spPr>
          <a:xfrm>
            <a:off x="2133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0.25</a:t>
            </a:r>
          </a:p>
        </p:txBody>
      </p:sp>
      <p:sp>
        <p:nvSpPr>
          <p:cNvPr id="11" name="TextBox 10"/>
          <p:cNvSpPr txBox="1"/>
          <p:nvPr/>
        </p:nvSpPr>
        <p:spPr>
          <a:xfrm>
            <a:off x="4419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0.50</a:t>
            </a:r>
          </a:p>
        </p:txBody>
      </p:sp>
      <p:sp>
        <p:nvSpPr>
          <p:cNvPr id="12" name="TextBox 11"/>
          <p:cNvSpPr txBox="1"/>
          <p:nvPr/>
        </p:nvSpPr>
        <p:spPr>
          <a:xfrm>
            <a:off x="6705600" y="1981200"/>
            <a:ext cx="1219200" cy="461665"/>
          </a:xfrm>
          <a:prstGeom prst="rect">
            <a:avLst/>
          </a:prstGeom>
          <a:noFill/>
        </p:spPr>
        <p:txBody>
          <a:bodyPr wrap="square" rtlCol="0">
            <a:spAutoFit/>
          </a:bodyPr>
          <a:lstStyle/>
          <a:p>
            <a:r>
              <a:rPr lang="en-US" sz="2400" dirty="0">
                <a:solidFill>
                  <a:srgbClr val="00B050"/>
                </a:solidFill>
                <a:latin typeface="Calibri"/>
                <a:cs typeface="Calibri"/>
              </a:rPr>
              <a:t>0.25</a:t>
            </a:r>
          </a:p>
        </p:txBody>
      </p:sp>
      <p:sp>
        <p:nvSpPr>
          <p:cNvPr id="14" name="TextBox 13"/>
          <p:cNvSpPr txBox="1"/>
          <p:nvPr/>
        </p:nvSpPr>
        <p:spPr>
          <a:xfrm>
            <a:off x="228600" y="1981200"/>
            <a:ext cx="2286000" cy="461665"/>
          </a:xfrm>
          <a:prstGeom prst="rect">
            <a:avLst/>
          </a:prstGeom>
          <a:noFill/>
        </p:spPr>
        <p:txBody>
          <a:bodyPr wrap="square" rtlCol="0">
            <a:spAutoFit/>
          </a:bodyPr>
          <a:lstStyle/>
          <a:p>
            <a:r>
              <a:rPr lang="en-US" sz="2400" dirty="0">
                <a:solidFill>
                  <a:srgbClr val="00B050"/>
                </a:solidFill>
                <a:latin typeface="Calibri"/>
                <a:cs typeface="Calibri"/>
              </a:rPr>
              <a:t>Probability:</a:t>
            </a:r>
          </a:p>
        </p:txBody>
      </p:sp>
      <p:sp>
        <p:nvSpPr>
          <p:cNvPr id="15" name="TextBox 14"/>
          <p:cNvSpPr txBox="1"/>
          <p:nvPr/>
        </p:nvSpPr>
        <p:spPr>
          <a:xfrm>
            <a:off x="2133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20 min</a:t>
            </a:r>
          </a:p>
        </p:txBody>
      </p:sp>
      <p:sp>
        <p:nvSpPr>
          <p:cNvPr id="16" name="TextBox 15"/>
          <p:cNvSpPr txBox="1"/>
          <p:nvPr/>
        </p:nvSpPr>
        <p:spPr>
          <a:xfrm>
            <a:off x="4419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30 min</a:t>
            </a:r>
          </a:p>
        </p:txBody>
      </p:sp>
      <p:sp>
        <p:nvSpPr>
          <p:cNvPr id="17" name="TextBox 16"/>
          <p:cNvSpPr txBox="1"/>
          <p:nvPr/>
        </p:nvSpPr>
        <p:spPr>
          <a:xfrm>
            <a:off x="6705600" y="1295400"/>
            <a:ext cx="1219200" cy="461665"/>
          </a:xfrm>
          <a:prstGeom prst="rect">
            <a:avLst/>
          </a:prstGeom>
          <a:noFill/>
        </p:spPr>
        <p:txBody>
          <a:bodyPr wrap="square" rtlCol="0">
            <a:spAutoFit/>
          </a:bodyPr>
          <a:lstStyle/>
          <a:p>
            <a:r>
              <a:rPr lang="en-US" sz="2400" dirty="0">
                <a:solidFill>
                  <a:srgbClr val="7030A0"/>
                </a:solidFill>
                <a:latin typeface="Calibri"/>
                <a:cs typeface="Calibri"/>
              </a:rPr>
              <a:t>60 min</a:t>
            </a:r>
          </a:p>
        </p:txBody>
      </p:sp>
      <p:sp>
        <p:nvSpPr>
          <p:cNvPr id="18" name="TextBox 17"/>
          <p:cNvSpPr txBox="1"/>
          <p:nvPr/>
        </p:nvSpPr>
        <p:spPr>
          <a:xfrm>
            <a:off x="228600" y="1295400"/>
            <a:ext cx="2286000" cy="461665"/>
          </a:xfrm>
          <a:prstGeom prst="rect">
            <a:avLst/>
          </a:prstGeom>
          <a:noFill/>
        </p:spPr>
        <p:txBody>
          <a:bodyPr wrap="square" rtlCol="0">
            <a:spAutoFit/>
          </a:bodyPr>
          <a:lstStyle/>
          <a:p>
            <a:r>
              <a:rPr lang="en-US" sz="2400" dirty="0">
                <a:solidFill>
                  <a:srgbClr val="7030A0"/>
                </a:solidFill>
                <a:latin typeface="Calibri"/>
                <a:cs typeface="Calibri"/>
              </a:rPr>
              <a:t>Time:</a:t>
            </a:r>
          </a:p>
        </p:txBody>
      </p:sp>
      <p:sp>
        <p:nvSpPr>
          <p:cNvPr id="21" name="TextBox 20"/>
          <p:cNvSpPr txBox="1"/>
          <p:nvPr/>
        </p:nvSpPr>
        <p:spPr>
          <a:xfrm>
            <a:off x="2312376" y="1666220"/>
            <a:ext cx="381000" cy="369332"/>
          </a:xfrm>
          <a:prstGeom prst="rect">
            <a:avLst/>
          </a:prstGeom>
          <a:noFill/>
        </p:spPr>
        <p:txBody>
          <a:bodyPr wrap="square" rtlCol="0">
            <a:spAutoFit/>
          </a:bodyPr>
          <a:lstStyle/>
          <a:p>
            <a:r>
              <a:rPr lang="en-US" dirty="0">
                <a:latin typeface="Calibri"/>
                <a:cs typeface="Calibri"/>
              </a:rPr>
              <a:t>x</a:t>
            </a:r>
          </a:p>
        </p:txBody>
      </p:sp>
      <p:sp>
        <p:nvSpPr>
          <p:cNvPr id="22" name="TextBox 21"/>
          <p:cNvSpPr txBox="1"/>
          <p:nvPr/>
        </p:nvSpPr>
        <p:spPr>
          <a:xfrm>
            <a:off x="4598376" y="1666220"/>
            <a:ext cx="381000" cy="369332"/>
          </a:xfrm>
          <a:prstGeom prst="rect">
            <a:avLst/>
          </a:prstGeom>
          <a:noFill/>
        </p:spPr>
        <p:txBody>
          <a:bodyPr wrap="square" rtlCol="0">
            <a:spAutoFit/>
          </a:bodyPr>
          <a:lstStyle/>
          <a:p>
            <a:r>
              <a:rPr lang="en-US" dirty="0">
                <a:latin typeface="Calibri"/>
                <a:cs typeface="Calibri"/>
              </a:rPr>
              <a:t>x</a:t>
            </a:r>
          </a:p>
        </p:txBody>
      </p:sp>
      <p:sp>
        <p:nvSpPr>
          <p:cNvPr id="23" name="TextBox 22"/>
          <p:cNvSpPr txBox="1"/>
          <p:nvPr/>
        </p:nvSpPr>
        <p:spPr>
          <a:xfrm>
            <a:off x="6884376" y="1666220"/>
            <a:ext cx="381000" cy="369332"/>
          </a:xfrm>
          <a:prstGeom prst="rect">
            <a:avLst/>
          </a:prstGeom>
          <a:noFill/>
        </p:spPr>
        <p:txBody>
          <a:bodyPr wrap="square" rtlCol="0">
            <a:spAutoFit/>
          </a:bodyPr>
          <a:lstStyle/>
          <a:p>
            <a:r>
              <a:rPr lang="en-US" dirty="0">
                <a:latin typeface="Calibri"/>
                <a:cs typeface="Calibri"/>
              </a:rPr>
              <a:t>x</a:t>
            </a:r>
          </a:p>
        </p:txBody>
      </p:sp>
      <p:sp>
        <p:nvSpPr>
          <p:cNvPr id="24" name="TextBox 23"/>
          <p:cNvSpPr txBox="1"/>
          <p:nvPr/>
        </p:nvSpPr>
        <p:spPr>
          <a:xfrm>
            <a:off x="3455376" y="1513820"/>
            <a:ext cx="1219200" cy="646331"/>
          </a:xfrm>
          <a:prstGeom prst="rect">
            <a:avLst/>
          </a:prstGeom>
          <a:noFill/>
        </p:spPr>
        <p:txBody>
          <a:bodyPr wrap="square" rtlCol="0">
            <a:spAutoFit/>
          </a:bodyPr>
          <a:lstStyle/>
          <a:p>
            <a:r>
              <a:rPr lang="en-US" sz="3600" dirty="0">
                <a:latin typeface="Calibri"/>
                <a:cs typeface="Calibri"/>
              </a:rPr>
              <a:t>+</a:t>
            </a:r>
          </a:p>
        </p:txBody>
      </p:sp>
      <p:sp>
        <p:nvSpPr>
          <p:cNvPr id="25" name="TextBox 24"/>
          <p:cNvSpPr txBox="1"/>
          <p:nvPr/>
        </p:nvSpPr>
        <p:spPr>
          <a:xfrm>
            <a:off x="5665175" y="1519803"/>
            <a:ext cx="1288473" cy="640348"/>
          </a:xfrm>
          <a:prstGeom prst="rect">
            <a:avLst/>
          </a:prstGeom>
          <a:noFill/>
        </p:spPr>
        <p:txBody>
          <a:bodyPr wrap="square" rtlCol="0">
            <a:spAutoFit/>
          </a:bodyPr>
          <a:lstStyle/>
          <a:p>
            <a:r>
              <a:rPr lang="en-US" sz="3600" dirty="0">
                <a:latin typeface="Calibri"/>
                <a:cs typeface="Calibri"/>
              </a:rPr>
              <a:t>+</a:t>
            </a:r>
          </a:p>
        </p:txBody>
      </p:sp>
      <p:grpSp>
        <p:nvGrpSpPr>
          <p:cNvPr id="8" name="Group 7">
            <a:extLst>
              <a:ext uri="{FF2B5EF4-FFF2-40B4-BE49-F238E27FC236}">
                <a16:creationId xmlns:a16="http://schemas.microsoft.com/office/drawing/2014/main" xmlns="" id="{1C0B219F-4F50-418A-9A5C-D5FEE67D01B3}"/>
              </a:ext>
            </a:extLst>
          </p:cNvPr>
          <p:cNvGrpSpPr/>
          <p:nvPr/>
        </p:nvGrpSpPr>
        <p:grpSpPr>
          <a:xfrm>
            <a:off x="8925407" y="1455014"/>
            <a:ext cx="3038478" cy="2617671"/>
            <a:chOff x="8925407" y="1455014"/>
            <a:chExt cx="3038478" cy="2617671"/>
          </a:xfrm>
        </p:grpSpPr>
        <p:cxnSp>
          <p:nvCxnSpPr>
            <p:cNvPr id="35" name="Straight Arrow Connector 34">
              <a:extLst>
                <a:ext uri="{FF2B5EF4-FFF2-40B4-BE49-F238E27FC236}">
                  <a16:creationId xmlns:a16="http://schemas.microsoft.com/office/drawing/2014/main" xmlns="" id="{13D87A49-0B9C-451B-A48A-5F3F8E2A0D96}"/>
                </a:ext>
              </a:extLst>
            </p:cNvPr>
            <p:cNvCxnSpPr>
              <a:cxnSpLocks/>
              <a:stCxn id="40" idx="4"/>
              <a:endCxn id="38" idx="0"/>
            </p:cNvCxnSpPr>
            <p:nvPr/>
          </p:nvCxnSpPr>
          <p:spPr>
            <a:xfrm flipH="1">
              <a:off x="9291167" y="2021942"/>
              <a:ext cx="1143871" cy="152752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99CC6F95-312F-43BD-9559-25B894BC4A71}"/>
                </a:ext>
              </a:extLst>
            </p:cNvPr>
            <p:cNvCxnSpPr>
              <a:cxnSpLocks/>
              <a:stCxn id="40" idx="4"/>
              <a:endCxn id="39" idx="0"/>
            </p:cNvCxnSpPr>
            <p:nvPr/>
          </p:nvCxnSpPr>
          <p:spPr>
            <a:xfrm>
              <a:off x="10435038" y="2021942"/>
              <a:ext cx="16565" cy="152328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71A10E89-1A6A-460D-ADE9-98479111C0EC}"/>
                </a:ext>
              </a:extLst>
            </p:cNvPr>
            <p:cNvSpPr txBox="1"/>
            <p:nvPr/>
          </p:nvSpPr>
          <p:spPr>
            <a:xfrm>
              <a:off x="11232365" y="3542670"/>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60</a:t>
              </a:r>
            </a:p>
          </p:txBody>
        </p:sp>
        <p:sp>
          <p:nvSpPr>
            <p:cNvPr id="38" name="TextBox 37">
              <a:extLst>
                <a:ext uri="{FF2B5EF4-FFF2-40B4-BE49-F238E27FC236}">
                  <a16:creationId xmlns:a16="http://schemas.microsoft.com/office/drawing/2014/main" xmlns="" id="{2755E338-14A4-42A8-B678-D6DAD5EC2D27}"/>
                </a:ext>
              </a:extLst>
            </p:cNvPr>
            <p:cNvSpPr txBox="1"/>
            <p:nvPr/>
          </p:nvSpPr>
          <p:spPr>
            <a:xfrm>
              <a:off x="8925407" y="3549465"/>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20</a:t>
              </a:r>
            </a:p>
          </p:txBody>
        </p:sp>
        <p:sp>
          <p:nvSpPr>
            <p:cNvPr id="39" name="TextBox 38">
              <a:extLst>
                <a:ext uri="{FF2B5EF4-FFF2-40B4-BE49-F238E27FC236}">
                  <a16:creationId xmlns:a16="http://schemas.microsoft.com/office/drawing/2014/main" xmlns="" id="{FC205569-7996-4139-9C4B-5852AC82F399}"/>
                </a:ext>
              </a:extLst>
            </p:cNvPr>
            <p:cNvSpPr txBox="1"/>
            <p:nvPr/>
          </p:nvSpPr>
          <p:spPr>
            <a:xfrm>
              <a:off x="10085843" y="3545224"/>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30</a:t>
              </a:r>
            </a:p>
          </p:txBody>
        </p:sp>
        <p:sp>
          <p:nvSpPr>
            <p:cNvPr id="40" name="Oval 39">
              <a:extLst>
                <a:ext uri="{FF2B5EF4-FFF2-40B4-BE49-F238E27FC236}">
                  <a16:creationId xmlns:a16="http://schemas.microsoft.com/office/drawing/2014/main" xmlns="" id="{F06C56C4-A116-4ADC-8CE9-1C65A242AEB8}"/>
                </a:ext>
              </a:extLst>
            </p:cNvPr>
            <p:cNvSpPr>
              <a:spLocks noChangeAspect="1"/>
            </p:cNvSpPr>
            <p:nvPr/>
          </p:nvSpPr>
          <p:spPr>
            <a:xfrm>
              <a:off x="10152589" y="1455014"/>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xmlns="" id="{55684897-0F6F-41F5-85AF-16B4F00196B1}"/>
                </a:ext>
              </a:extLst>
            </p:cNvPr>
            <p:cNvCxnSpPr>
              <a:cxnSpLocks/>
              <a:stCxn id="40" idx="4"/>
              <a:endCxn id="37" idx="0"/>
            </p:cNvCxnSpPr>
            <p:nvPr/>
          </p:nvCxnSpPr>
          <p:spPr>
            <a:xfrm>
              <a:off x="10435038" y="2021942"/>
              <a:ext cx="1163087" cy="15207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xmlns="" id="{958007AE-5A06-4792-A3C3-52E89B3215BB}"/>
              </a:ext>
            </a:extLst>
          </p:cNvPr>
          <p:cNvGrpSpPr/>
          <p:nvPr/>
        </p:nvGrpSpPr>
        <p:grpSpPr>
          <a:xfrm>
            <a:off x="9208007" y="2299667"/>
            <a:ext cx="2434028" cy="1028969"/>
            <a:chOff x="9208007" y="2299667"/>
            <a:chExt cx="2434028" cy="1028969"/>
          </a:xfrm>
        </p:grpSpPr>
        <p:sp>
          <p:nvSpPr>
            <p:cNvPr id="42" name="TextBox 41">
              <a:extLst>
                <a:ext uri="{FF2B5EF4-FFF2-40B4-BE49-F238E27FC236}">
                  <a16:creationId xmlns:a16="http://schemas.microsoft.com/office/drawing/2014/main" xmlns="" id="{633C8128-F4C3-4EE0-BC8C-AB20D80C2EED}"/>
                </a:ext>
              </a:extLst>
            </p:cNvPr>
            <p:cNvSpPr txBox="1"/>
            <p:nvPr/>
          </p:nvSpPr>
          <p:spPr>
            <a:xfrm>
              <a:off x="9208007" y="2333682"/>
              <a:ext cx="753482"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0.25</a:t>
              </a:r>
            </a:p>
          </p:txBody>
        </p:sp>
        <p:sp>
          <p:nvSpPr>
            <p:cNvPr id="43" name="TextBox 42">
              <a:extLst>
                <a:ext uri="{FF2B5EF4-FFF2-40B4-BE49-F238E27FC236}">
                  <a16:creationId xmlns:a16="http://schemas.microsoft.com/office/drawing/2014/main" xmlns="" id="{31E84970-B68E-4190-846C-A34919022586}"/>
                </a:ext>
              </a:extLst>
            </p:cNvPr>
            <p:cNvSpPr txBox="1"/>
            <p:nvPr/>
          </p:nvSpPr>
          <p:spPr>
            <a:xfrm>
              <a:off x="9820073" y="2866971"/>
              <a:ext cx="630073"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0.5</a:t>
              </a:r>
            </a:p>
          </p:txBody>
        </p:sp>
        <p:sp>
          <p:nvSpPr>
            <p:cNvPr id="44" name="TextBox 43">
              <a:extLst>
                <a:ext uri="{FF2B5EF4-FFF2-40B4-BE49-F238E27FC236}">
                  <a16:creationId xmlns:a16="http://schemas.microsoft.com/office/drawing/2014/main" xmlns="" id="{07E71DC3-91B0-4724-ACA2-BA36935E2C6B}"/>
                </a:ext>
              </a:extLst>
            </p:cNvPr>
            <p:cNvSpPr txBox="1"/>
            <p:nvPr/>
          </p:nvSpPr>
          <p:spPr>
            <a:xfrm>
              <a:off x="10888801" y="2299667"/>
              <a:ext cx="753234" cy="461665"/>
            </a:xfrm>
            <a:prstGeom prst="rect">
              <a:avLst/>
            </a:prstGeom>
            <a:noFill/>
          </p:spPr>
          <p:txBody>
            <a:bodyPr wrap="square" rtlCol="0">
              <a:spAutoFit/>
            </a:bodyPr>
            <a:lstStyle/>
            <a:p>
              <a:r>
                <a:rPr lang="en-US" sz="2400" dirty="0">
                  <a:solidFill>
                    <a:srgbClr val="00B050"/>
                  </a:solidFill>
                  <a:latin typeface="Calibri" panose="020F0502020204030204" pitchFamily="34" charset="0"/>
                  <a:cs typeface="Calibri" panose="020F0502020204030204" pitchFamily="34" charset="0"/>
                </a:rPr>
                <a:t>0.25</a:t>
              </a: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BC820C23-451D-4B87-8A2B-2684BE022EE2}"/>
                  </a:ext>
                </a:extLst>
              </p:cNvPr>
              <p:cNvSpPr txBox="1"/>
              <p:nvPr/>
            </p:nvSpPr>
            <p:spPr>
              <a:xfrm>
                <a:off x="448813" y="5542499"/>
                <a:ext cx="4588500" cy="1086901"/>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limLow>
                      <m:limLowPr>
                        <m:ctrlPr>
                          <a:rPr lang="en-US" sz="2800" b="0" i="1" smtClean="0">
                            <a:latin typeface="Cambria Math" panose="02040503050406030204" pitchFamily="18" charset="0"/>
                          </a:rPr>
                        </m:ctrlPr>
                      </m:limLowPr>
                      <m:e>
                        <m:r>
                          <m:rPr>
                            <m:sty m:val="p"/>
                          </m:rPr>
                          <a:rPr lang="en-US" sz="2800" b="0" i="0" smtClean="0">
                            <a:solidFill>
                              <a:srgbClr val="0000E8"/>
                            </a:solidFill>
                            <a:latin typeface="Cambria Math" panose="02040503050406030204" pitchFamily="18" charset="0"/>
                          </a:rPr>
                          <m:t>max</m:t>
                        </m:r>
                      </m:e>
                      <m:lim>
                        <m:r>
                          <a:rPr lang="en-US" sz="2800" b="0" i="1" smtClean="0">
                            <a:latin typeface="Cambria Math" panose="02040503050406030204" pitchFamily="18" charset="0"/>
                          </a:rPr>
                          <m:t>𝑎</m:t>
                        </m:r>
                      </m:lim>
                    </m:limLow>
                    <m:r>
                      <a:rPr lang="en-US" sz="2800" b="0" i="1" smtClean="0">
                        <a:latin typeface="Cambria Math" panose="02040503050406030204" pitchFamily="18" charset="0"/>
                      </a:rPr>
                      <m:t> </m:t>
                    </m:r>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r>
                          <a:rPr lang="en-US" sz="2800" b="0" i="1" smtClean="0">
                            <a:latin typeface="Cambria Math" panose="02040503050406030204" pitchFamily="18" charset="0"/>
                          </a:rPr>
                          <m:t>′</m:t>
                        </m:r>
                      </m:e>
                    </m:d>
                  </m:oMath>
                </a14:m>
                <a:r>
                  <a:rPr lang="en-US" sz="2400" b="0" dirty="0"/>
                  <a:t>,</a:t>
                </a:r>
              </a:p>
              <a:p>
                <a:r>
                  <a:rPr lang="en-US" sz="2400" dirty="0"/>
                  <a:t>	</a:t>
                </a:r>
                <a:r>
                  <a:rPr lang="en-US" sz="2400" b="0" dirty="0"/>
                  <a:t>where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𝑠</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𝑟𝑒𝑠𝑢𝑙𝑡</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 </m:t>
                    </m:r>
                    <m:r>
                      <a:rPr lang="en-US" sz="2800" b="0" i="1" smtClean="0">
                        <a:latin typeface="Cambria Math" panose="02040503050406030204" pitchFamily="18" charset="0"/>
                      </a:rPr>
                      <m:t>𝑎</m:t>
                    </m:r>
                    <m:r>
                      <a:rPr lang="en-US" sz="2800" b="0" i="1" smtClean="0">
                        <a:latin typeface="Cambria Math" panose="02040503050406030204" pitchFamily="18" charset="0"/>
                      </a:rPr>
                      <m:t>)</m:t>
                    </m:r>
                  </m:oMath>
                </a14:m>
                <a:endParaRPr lang="en-US" sz="2400" b="0" dirty="0"/>
              </a:p>
            </p:txBody>
          </p:sp>
        </mc:Choice>
        <mc:Fallback xmlns="">
          <p:sp>
            <p:nvSpPr>
              <p:cNvPr id="45" name="TextBox 44">
                <a:extLst>
                  <a:ext uri="{FF2B5EF4-FFF2-40B4-BE49-F238E27FC236}">
                    <a16:creationId xmlns:a16="http://schemas.microsoft.com/office/drawing/2014/main" id="{BC820C23-451D-4B87-8A2B-2684BE022EE2}"/>
                  </a:ext>
                </a:extLst>
              </p:cNvPr>
              <p:cNvSpPr txBox="1">
                <a:spLocks noRot="1" noChangeAspect="1" noMove="1" noResize="1" noEditPoints="1" noAdjustHandles="1" noChangeArrowheads="1" noChangeShapeType="1" noTextEdit="1"/>
              </p:cNvSpPr>
              <p:nvPr/>
            </p:nvSpPr>
            <p:spPr>
              <a:xfrm>
                <a:off x="448813" y="5542499"/>
                <a:ext cx="4588500" cy="1086901"/>
              </a:xfrm>
              <a:prstGeom prst="rect">
                <a:avLst/>
              </a:prstGeom>
              <a:blipFill>
                <a:blip r:embed="rId6"/>
                <a:stretch>
                  <a:fillRect t="-559" b="-10615"/>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xmlns="" id="{7277F459-627C-4BF4-A492-FFD6B8956A25}"/>
              </a:ext>
            </a:extLst>
          </p:cNvPr>
          <p:cNvSpPr txBox="1"/>
          <p:nvPr/>
        </p:nvSpPr>
        <p:spPr>
          <a:xfrm>
            <a:off x="445464" y="4800600"/>
            <a:ext cx="3467112" cy="584775"/>
          </a:xfrm>
          <a:prstGeom prst="rect">
            <a:avLst/>
          </a:prstGeom>
          <a:noFill/>
        </p:spPr>
        <p:txBody>
          <a:bodyPr wrap="square" rtlCol="0">
            <a:spAutoFit/>
          </a:bodyPr>
          <a:lstStyle/>
          <a:p>
            <a:r>
              <a:rPr lang="en-US" sz="3200" dirty="0">
                <a:solidFill>
                  <a:srgbClr val="0000E8"/>
                </a:solidFill>
                <a:latin typeface="Calibri" panose="020F0502020204030204" pitchFamily="34" charset="0"/>
                <a:cs typeface="Calibri" panose="020F0502020204030204" pitchFamily="34" charset="0"/>
              </a:rPr>
              <a:t>Max</a:t>
            </a:r>
            <a:r>
              <a:rPr lang="en-US" sz="3200" dirty="0">
                <a:latin typeface="Calibri" panose="020F0502020204030204" pitchFamily="34" charset="0"/>
                <a:cs typeface="Calibri" panose="020F0502020204030204" pitchFamily="34" charset="0"/>
              </a:rPr>
              <a:t> node notation </a:t>
            </a:r>
          </a:p>
        </p:txBody>
      </p:sp>
      <p:sp>
        <p:nvSpPr>
          <p:cNvPr id="47" name="TextBox 46">
            <a:extLst>
              <a:ext uri="{FF2B5EF4-FFF2-40B4-BE49-F238E27FC236}">
                <a16:creationId xmlns:a16="http://schemas.microsoft.com/office/drawing/2014/main" xmlns="" id="{978B2438-B047-46A2-A6CD-9BD059772167}"/>
              </a:ext>
            </a:extLst>
          </p:cNvPr>
          <p:cNvSpPr txBox="1"/>
          <p:nvPr/>
        </p:nvSpPr>
        <p:spPr>
          <a:xfrm>
            <a:off x="6162050" y="4804716"/>
            <a:ext cx="5039350"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Chance</a:t>
            </a:r>
            <a:r>
              <a:rPr lang="en-US" sz="3200" dirty="0">
                <a:latin typeface="Calibri" panose="020F0502020204030204" pitchFamily="34" charset="0"/>
                <a:cs typeface="Calibri" panose="020F0502020204030204" pitchFamily="34" charset="0"/>
              </a:rPr>
              <a:t> node notation </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9B04D368-697B-4960-9920-477F8BA00507}"/>
                  </a:ext>
                </a:extLst>
              </p:cNvPr>
              <p:cNvSpPr txBox="1"/>
              <p:nvPr/>
            </p:nvSpPr>
            <p:spPr>
              <a:xfrm>
                <a:off x="6162050" y="5513178"/>
                <a:ext cx="13578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𝑉</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m:t>
                      </m:r>
                    </m:oMath>
                  </m:oMathPara>
                </a14:m>
                <a:endParaRPr lang="en-US" sz="2400" b="0" dirty="0"/>
              </a:p>
            </p:txBody>
          </p:sp>
        </mc:Choice>
        <mc:Fallback xmlns="">
          <p:sp>
            <p:nvSpPr>
              <p:cNvPr id="48" name="TextBox 47">
                <a:extLst>
                  <a:ext uri="{FF2B5EF4-FFF2-40B4-BE49-F238E27FC236}">
                    <a16:creationId xmlns:a16="http://schemas.microsoft.com/office/drawing/2014/main" id="{9B04D368-697B-4960-9920-477F8BA00507}"/>
                  </a:ext>
                </a:extLst>
              </p:cNvPr>
              <p:cNvSpPr txBox="1">
                <a:spLocks noRot="1" noChangeAspect="1" noMove="1" noResize="1" noEditPoints="1" noAdjustHandles="1" noChangeArrowheads="1" noChangeShapeType="1" noTextEdit="1"/>
              </p:cNvSpPr>
              <p:nvPr/>
            </p:nvSpPr>
            <p:spPr>
              <a:xfrm>
                <a:off x="6162050" y="5513178"/>
                <a:ext cx="1357871"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4BBC95C2-03B7-4A49-BF00-5865B7E53BC6}"/>
                  </a:ext>
                </a:extLst>
              </p:cNvPr>
              <p:cNvSpPr txBox="1"/>
              <p:nvPr/>
            </p:nvSpPr>
            <p:spPr>
              <a:xfrm>
                <a:off x="7315200" y="5262924"/>
                <a:ext cx="2524217"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800" b="0" i="1" smtClean="0">
                              <a:solidFill>
                                <a:srgbClr val="00B050"/>
                              </a:solidFill>
                              <a:latin typeface="Cambria Math" panose="02040503050406030204" pitchFamily="18" charset="0"/>
                            </a:rPr>
                          </m:ctrlPr>
                        </m:naryPr>
                        <m:sub>
                          <m:r>
                            <a:rPr lang="en-US" sz="2800" b="0" i="1" smtClean="0">
                              <a:solidFill>
                                <a:schemeClr val="tx1"/>
                              </a:solidFill>
                              <a:latin typeface="Cambria Math" panose="02040503050406030204" pitchFamily="18" charset="0"/>
                            </a:rPr>
                            <m:t>𝑠</m:t>
                          </m:r>
                          <m:r>
                            <a:rPr lang="en-US" sz="2800" b="0" i="1" smtClean="0">
                              <a:solidFill>
                                <a:schemeClr val="tx1"/>
                              </a:solidFill>
                              <a:latin typeface="Cambria Math" panose="02040503050406030204" pitchFamily="18" charset="0"/>
                            </a:rPr>
                            <m:t>′</m:t>
                          </m:r>
                        </m:sub>
                        <m:sup/>
                        <m:e>
                          <m:r>
                            <a:rPr lang="en-US" sz="2800" b="0" i="1" smtClean="0">
                              <a:solidFill>
                                <a:srgbClr val="00B050"/>
                              </a:solidFill>
                              <a:latin typeface="Cambria Math" panose="02040503050406030204" pitchFamily="18" charset="0"/>
                            </a:rPr>
                            <m:t>𝑃</m:t>
                          </m:r>
                          <m:d>
                            <m:dPr>
                              <m:ctrlPr>
                                <a:rPr lang="en-US" sz="2800" b="0" i="1" smtClean="0">
                                  <a:solidFill>
                                    <a:srgbClr val="00B050"/>
                                  </a:solidFill>
                                  <a:latin typeface="Cambria Math" panose="02040503050406030204" pitchFamily="18" charset="0"/>
                                </a:rPr>
                              </m:ctrlPr>
                            </m:dPr>
                            <m:e>
                              <m:sSup>
                                <m:sSupPr>
                                  <m:ctrlPr>
                                    <a:rPr lang="en-US" sz="2800" b="0" i="1" smtClean="0">
                                      <a:solidFill>
                                        <a:srgbClr val="00B050"/>
                                      </a:solidFill>
                                      <a:latin typeface="Cambria Math" panose="02040503050406030204" pitchFamily="18" charset="0"/>
                                    </a:rPr>
                                  </m:ctrlPr>
                                </m:sSupPr>
                                <m:e>
                                  <m:r>
                                    <a:rPr lang="en-US" sz="2800" b="0" i="1" smtClean="0">
                                      <a:solidFill>
                                        <a:srgbClr val="00B050"/>
                                      </a:solidFill>
                                      <a:latin typeface="Cambria Math" panose="02040503050406030204" pitchFamily="18" charset="0"/>
                                    </a:rPr>
                                    <m:t>𝑠</m:t>
                                  </m:r>
                                </m:e>
                                <m:sup>
                                  <m:r>
                                    <a:rPr lang="en-US" sz="2800" b="0" i="1" smtClean="0">
                                      <a:solidFill>
                                        <a:srgbClr val="00B050"/>
                                      </a:solidFill>
                                      <a:latin typeface="Cambria Math" panose="02040503050406030204" pitchFamily="18" charset="0"/>
                                    </a:rPr>
                                    <m:t>′</m:t>
                                  </m:r>
                                </m:sup>
                              </m:sSup>
                            </m:e>
                          </m:d>
                          <m:r>
                            <a:rPr lang="en-US" sz="2800" b="0" i="1" smtClean="0">
                              <a:solidFill>
                                <a:srgbClr val="00B050"/>
                              </a:solidFill>
                              <a:latin typeface="Cambria Math" panose="02040503050406030204" pitchFamily="18" charset="0"/>
                            </a:rPr>
                            <m:t> </m:t>
                          </m:r>
                          <m:r>
                            <a:rPr lang="en-US" sz="2800" b="0" i="1" smtClean="0">
                              <a:solidFill>
                                <a:schemeClr val="tx1"/>
                              </a:solidFill>
                              <a:latin typeface="Cambria Math" panose="02040503050406030204" pitchFamily="18" charset="0"/>
                            </a:rPr>
                            <m:t>𝑉</m:t>
                          </m:r>
                          <m:d>
                            <m:dPr>
                              <m:ctrlPr>
                                <a:rPr lang="en-US" sz="2800" b="0" i="1" smtClean="0">
                                  <a:solidFill>
                                    <a:schemeClr val="tx1"/>
                                  </a:solidFill>
                                  <a:latin typeface="Cambria Math" panose="02040503050406030204" pitchFamily="18" charset="0"/>
                                </a:rPr>
                              </m:ctrlPr>
                            </m:dPr>
                            <m:e>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𝑠</m:t>
                                  </m:r>
                                </m:e>
                                <m:sup>
                                  <m:r>
                                    <a:rPr lang="en-US" sz="2800" b="0" i="1" smtClean="0">
                                      <a:solidFill>
                                        <a:schemeClr val="tx1"/>
                                      </a:solidFill>
                                      <a:latin typeface="Cambria Math" panose="02040503050406030204" pitchFamily="18" charset="0"/>
                                    </a:rPr>
                                    <m:t>′</m:t>
                                  </m:r>
                                </m:sup>
                              </m:sSup>
                            </m:e>
                          </m:d>
                        </m:e>
                      </m:nary>
                    </m:oMath>
                  </m:oMathPara>
                </a14:m>
                <a:endParaRPr lang="en-US" sz="2400" b="0" dirty="0"/>
              </a:p>
            </p:txBody>
          </p:sp>
        </mc:Choice>
        <mc:Fallback xmlns="">
          <p:sp>
            <p:nvSpPr>
              <p:cNvPr id="49" name="TextBox 48">
                <a:extLst>
                  <a:ext uri="{FF2B5EF4-FFF2-40B4-BE49-F238E27FC236}">
                    <a16:creationId xmlns:a16="http://schemas.microsoft.com/office/drawing/2014/main" id="{4BBC95C2-03B7-4A49-BF00-5865B7E53BC6}"/>
                  </a:ext>
                </a:extLst>
              </p:cNvPr>
              <p:cNvSpPr txBox="1">
                <a:spLocks noRot="1" noChangeAspect="1" noMove="1" noResize="1" noEditPoints="1" noAdjustHandles="1" noChangeArrowheads="1" noChangeShapeType="1" noTextEdit="1"/>
              </p:cNvSpPr>
              <p:nvPr/>
            </p:nvSpPr>
            <p:spPr>
              <a:xfrm>
                <a:off x="7315200" y="5262924"/>
                <a:ext cx="2524217" cy="11378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xmlns="" id="{86CCDD45-3207-4A75-9E5A-B5B86F43567A}"/>
                  </a:ext>
                </a:extLst>
              </p14:cNvPr>
              <p14:cNvContentPartPr/>
              <p14:nvPr/>
            </p14:nvContentPartPr>
            <p14:xfrm>
              <a:off x="8718675" y="1520091"/>
              <a:ext cx="5940" cy="180"/>
            </p14:xfrm>
          </p:contentPart>
        </mc:Choice>
        <mc:Fallback xmlns="">
          <p:pic>
            <p:nvPicPr>
              <p:cNvPr id="2" name="Ink 1">
                <a:extLst>
                  <a:ext uri="{FF2B5EF4-FFF2-40B4-BE49-F238E27FC236}">
                    <a16:creationId xmlns:a16="http://schemas.microsoft.com/office/drawing/2014/main" id="{86CCDD45-3207-4A75-9E5A-B5B86F43567A}"/>
                  </a:ext>
                </a:extLst>
              </p:cNvPr>
              <p:cNvPicPr/>
              <p:nvPr/>
            </p:nvPicPr>
            <p:blipFill>
              <a:blip r:embed="rId10"/>
              <a:stretch>
                <a:fillRect/>
              </a:stretch>
            </p:blipFill>
            <p:spPr>
              <a:xfrm>
                <a:off x="8714355" y="1515591"/>
                <a:ext cx="147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xmlns="" id="{A0A8408F-A2DD-4B19-959B-CF790697FBC6}"/>
                  </a:ext>
                </a:extLst>
              </p14:cNvPr>
              <p14:cNvContentPartPr/>
              <p14:nvPr/>
            </p14:nvContentPartPr>
            <p14:xfrm>
              <a:off x="7250400" y="2318040"/>
              <a:ext cx="4377960" cy="4173840"/>
            </p14:xfrm>
          </p:contentPart>
        </mc:Choice>
        <mc:Fallback xmlns="">
          <p:pic>
            <p:nvPicPr>
              <p:cNvPr id="3" name="Ink 2">
                <a:extLst>
                  <a:ext uri="{FF2B5EF4-FFF2-40B4-BE49-F238E27FC236}">
                    <a16:creationId xmlns:a16="http://schemas.microsoft.com/office/drawing/2014/main" id="{A0A8408F-A2DD-4B19-959B-CF790697FBC6}"/>
                  </a:ext>
                </a:extLst>
              </p:cNvPr>
              <p:cNvPicPr/>
              <p:nvPr/>
            </p:nvPicPr>
            <p:blipFill>
              <a:blip r:embed="rId12"/>
              <a:stretch>
                <a:fillRect/>
              </a:stretch>
            </p:blipFill>
            <p:spPr>
              <a:xfrm>
                <a:off x="7241040" y="2308680"/>
                <a:ext cx="4396680" cy="4192560"/>
              </a:xfrm>
              <a:prstGeom prst="rect">
                <a:avLst/>
              </a:prstGeom>
            </p:spPr>
          </p:pic>
        </mc:Fallback>
      </mc:AlternateContent>
    </p:spTree>
    <p:extLst>
      <p:ext uri="{BB962C8B-B14F-4D97-AF65-F5344CB8AC3E}">
        <p14:creationId xmlns:p14="http://schemas.microsoft.com/office/powerpoint/2010/main" val="1942149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a16="http://schemas.microsoft.com/office/drawing/2014/main" xmlns=""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xmlns=""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a16="http://schemas.microsoft.com/office/drawing/2014/main" xmlns=""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a16="http://schemas.microsoft.com/office/drawing/2014/main" xmlns=""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a16="http://schemas.microsoft.com/office/drawing/2014/main" xmlns=""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a16="http://schemas.microsoft.com/office/drawing/2014/main" xmlns=""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a16="http://schemas.microsoft.com/office/drawing/2014/main" xmlns=""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a16="http://schemas.microsoft.com/office/drawing/2014/main" xmlns=""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a16="http://schemas.microsoft.com/office/drawing/2014/main" xmlns=""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xmlns=""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xmlns=""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xmlns=""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a16="http://schemas.microsoft.com/office/drawing/2014/main" xmlns=""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a16="http://schemas.microsoft.com/office/drawing/2014/main" xmlns=""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a16="http://schemas.microsoft.com/office/drawing/2014/main" xmlns=""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a16="http://schemas.microsoft.com/office/drawing/2014/main" xmlns=""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a16="http://schemas.microsoft.com/office/drawing/2014/main" xmlns=""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a16="http://schemas.microsoft.com/office/drawing/2014/main" xmlns=""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a16="http://schemas.microsoft.com/office/drawing/2014/main" xmlns="" id="{7B997918-0A76-4667-9775-7B8C2CF963AC}"/>
              </a:ext>
            </a:extLst>
          </p:cNvPr>
          <p:cNvSpPr txBox="1"/>
          <p:nvPr/>
        </p:nvSpPr>
        <p:spPr>
          <a:xfrm>
            <a:off x="4498519" y="2384831"/>
            <a:ext cx="102870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Left</a:t>
            </a:r>
          </a:p>
        </p:txBody>
      </p:sp>
      <p:sp>
        <p:nvSpPr>
          <p:cNvPr id="91" name="TextBox 90">
            <a:extLst>
              <a:ext uri="{FF2B5EF4-FFF2-40B4-BE49-F238E27FC236}">
                <a16:creationId xmlns:a16="http://schemas.microsoft.com/office/drawing/2014/main" xmlns="" id="{FCC0754B-5FA3-4363-B58C-CFBA444D823D}"/>
              </a:ext>
            </a:extLst>
          </p:cNvPr>
          <p:cNvSpPr txBox="1"/>
          <p:nvPr/>
        </p:nvSpPr>
        <p:spPr>
          <a:xfrm>
            <a:off x="6339366" y="272656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Center</a:t>
            </a:r>
          </a:p>
        </p:txBody>
      </p:sp>
      <p:sp>
        <p:nvSpPr>
          <p:cNvPr id="99" name="TextBox 98">
            <a:extLst>
              <a:ext uri="{FF2B5EF4-FFF2-40B4-BE49-F238E27FC236}">
                <a16:creationId xmlns:a16="http://schemas.microsoft.com/office/drawing/2014/main" xmlns="" id="{A9740831-FA06-44D1-B9EA-1C6BAB50FD6A}"/>
              </a:ext>
            </a:extLst>
          </p:cNvPr>
          <p:cNvSpPr txBox="1"/>
          <p:nvPr/>
        </p:nvSpPr>
        <p:spPr>
          <a:xfrm>
            <a:off x="9810729" y="2428285"/>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Right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640E0EAF-E392-42AF-8953-216C9D5CEC10}"/>
                  </a:ext>
                </a:extLst>
              </p14:cNvPr>
              <p14:cNvContentPartPr/>
              <p14:nvPr/>
            </p14:nvContentPartPr>
            <p14:xfrm>
              <a:off x="415440" y="121320"/>
              <a:ext cx="11117880" cy="5340960"/>
            </p14:xfrm>
          </p:contentPart>
        </mc:Choice>
        <mc:Fallback xmlns="">
          <p:pic>
            <p:nvPicPr>
              <p:cNvPr id="4" name="Ink 3">
                <a:extLst>
                  <a:ext uri="{FF2B5EF4-FFF2-40B4-BE49-F238E27FC236}">
                    <a16:creationId xmlns:a16="http://schemas.microsoft.com/office/drawing/2014/main" id="{640E0EAF-E392-42AF-8953-216C9D5CEC10}"/>
                  </a:ext>
                </a:extLst>
              </p:cNvPr>
              <p:cNvPicPr/>
              <p:nvPr/>
            </p:nvPicPr>
            <p:blipFill>
              <a:blip r:embed="rId3"/>
              <a:stretch>
                <a:fillRect/>
              </a:stretch>
            </p:blipFill>
            <p:spPr>
              <a:xfrm>
                <a:off x="406080" y="111960"/>
                <a:ext cx="11136600" cy="5359680"/>
              </a:xfrm>
              <a:prstGeom prst="rect">
                <a:avLst/>
              </a:prstGeom>
            </p:spPr>
          </p:pic>
        </mc:Fallback>
      </mc:AlternateContent>
    </p:spTree>
    <p:extLst>
      <p:ext uri="{BB962C8B-B14F-4D97-AF65-F5344CB8AC3E}">
        <p14:creationId xmlns:p14="http://schemas.microsoft.com/office/powerpoint/2010/main" val="642502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a16="http://schemas.microsoft.com/office/drawing/2014/main" xmlns=""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xmlns=""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a16="http://schemas.microsoft.com/office/drawing/2014/main" xmlns=""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a16="http://schemas.microsoft.com/office/drawing/2014/main" xmlns=""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a16="http://schemas.microsoft.com/office/drawing/2014/main" xmlns=""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a16="http://schemas.microsoft.com/office/drawing/2014/main" xmlns=""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a16="http://schemas.microsoft.com/office/drawing/2014/main" xmlns=""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a16="http://schemas.microsoft.com/office/drawing/2014/main" xmlns=""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a16="http://schemas.microsoft.com/office/drawing/2014/main" xmlns=""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xmlns=""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xmlns=""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xmlns=""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a16="http://schemas.microsoft.com/office/drawing/2014/main" xmlns=""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a16="http://schemas.microsoft.com/office/drawing/2014/main" xmlns=""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a16="http://schemas.microsoft.com/office/drawing/2014/main" xmlns=""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a16="http://schemas.microsoft.com/office/drawing/2014/main" xmlns=""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a16="http://schemas.microsoft.com/office/drawing/2014/main" xmlns=""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a16="http://schemas.microsoft.com/office/drawing/2014/main" xmlns=""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a16="http://schemas.microsoft.com/office/drawing/2014/main" xmlns="" id="{7B997918-0A76-4667-9775-7B8C2CF963AC}"/>
              </a:ext>
            </a:extLst>
          </p:cNvPr>
          <p:cNvSpPr txBox="1"/>
          <p:nvPr/>
        </p:nvSpPr>
        <p:spPr>
          <a:xfrm>
            <a:off x="4025635" y="238483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Left</a:t>
            </a:r>
          </a:p>
        </p:txBody>
      </p:sp>
      <p:sp>
        <p:nvSpPr>
          <p:cNvPr id="91" name="TextBox 90">
            <a:extLst>
              <a:ext uri="{FF2B5EF4-FFF2-40B4-BE49-F238E27FC236}">
                <a16:creationId xmlns:a16="http://schemas.microsoft.com/office/drawing/2014/main" xmlns="" id="{FCC0754B-5FA3-4363-B58C-CFBA444D823D}"/>
              </a:ext>
            </a:extLst>
          </p:cNvPr>
          <p:cNvSpPr txBox="1"/>
          <p:nvPr/>
        </p:nvSpPr>
        <p:spPr>
          <a:xfrm>
            <a:off x="5910302" y="2728663"/>
            <a:ext cx="200299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Center</a:t>
            </a:r>
          </a:p>
        </p:txBody>
      </p:sp>
      <p:sp>
        <p:nvSpPr>
          <p:cNvPr id="99" name="TextBox 98">
            <a:extLst>
              <a:ext uri="{FF2B5EF4-FFF2-40B4-BE49-F238E27FC236}">
                <a16:creationId xmlns:a16="http://schemas.microsoft.com/office/drawing/2014/main" xmlns="" id="{A9740831-FA06-44D1-B9EA-1C6BAB50FD6A}"/>
              </a:ext>
            </a:extLst>
          </p:cNvPr>
          <p:cNvSpPr txBox="1"/>
          <p:nvPr/>
        </p:nvSpPr>
        <p:spPr>
          <a:xfrm>
            <a:off x="9810729" y="2428285"/>
            <a:ext cx="200299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Right</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F2C98BC3-148F-4120-B7ED-49EF533A6CCC}"/>
                  </a:ext>
                </a:extLst>
              </p:cNvPr>
              <p:cNvSpPr/>
              <p:nvPr/>
            </p:nvSpPr>
            <p:spPr>
              <a:xfrm>
                <a:off x="7013122" y="25003"/>
                <a:ext cx="5126981"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0" i="1" dirty="0" smtClean="0">
                              <a:solidFill>
                                <a:srgbClr val="0000E8"/>
                              </a:solidFill>
                              <a:latin typeface="Cambria Math" panose="02040503050406030204" pitchFamily="18" charset="0"/>
                              <a:cs typeface="Calibri" panose="020F0502020204030204" pitchFamily="34" charset="0"/>
                            </a:rPr>
                          </m:ctrlPr>
                        </m:accPr>
                        <m:e>
                          <m:r>
                            <a:rPr lang="en-US" sz="2800" b="0" i="1" dirty="0" smtClean="0">
                              <a:solidFill>
                                <a:srgbClr val="0000E8"/>
                              </a:solidFill>
                              <a:latin typeface="Cambria Math" panose="02040503050406030204" pitchFamily="18" charset="0"/>
                              <a:cs typeface="Calibri" panose="020F0502020204030204" pitchFamily="34" charset="0"/>
                            </a:rPr>
                            <m:t>𝑎</m:t>
                          </m:r>
                        </m:e>
                      </m:acc>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b="0" i="0" dirty="0" smtClean="0">
                                  <a:solidFill>
                                    <a:srgbClr val="0000E8"/>
                                  </a:solidFill>
                                  <a:latin typeface="Cambria Math" panose="02040503050406030204" pitchFamily="18" charset="0"/>
                                  <a:cs typeface="Calibri" panose="020F0502020204030204" pitchFamily="34" charset="0"/>
                                </a:rPr>
                                <m:t>arg</m:t>
                              </m:r>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smtClean="0">
                                  <a:solidFill>
                                    <a:schemeClr val="tx2"/>
                                  </a:solidFill>
                                  <a:latin typeface="Cambria Math" panose="02040503050406030204" pitchFamily="18" charset="0"/>
                                  <a:cs typeface="Calibri" panose="020F0502020204030204" pitchFamily="34" charset="0"/>
                                </a:rPr>
                                <m:t>𝑉</m:t>
                              </m:r>
                              <m:r>
                                <a:rPr lang="en-US" sz="2800" i="1" dirty="0" smtClean="0">
                                  <a:solidFill>
                                    <a:schemeClr val="tx2"/>
                                  </a:solidFill>
                                  <a:latin typeface="Cambria Math" panose="02040503050406030204" pitchFamily="18" charset="0"/>
                                  <a:cs typeface="Calibri" panose="020F0502020204030204" pitchFamily="34" charset="0"/>
                                </a:rPr>
                                <m:t>(</m:t>
                              </m:r>
                              <m:sSup>
                                <m:sSupPr>
                                  <m:ctrlPr>
                                    <a:rPr lang="en-US" sz="2800" i="1" dirty="0">
                                      <a:solidFill>
                                        <a:schemeClr val="tx2"/>
                                      </a:solidFill>
                                      <a:latin typeface="Cambria Math" panose="02040503050406030204" pitchFamily="18" charset="0"/>
                                      <a:cs typeface="Calibri" panose="020F0502020204030204" pitchFamily="34" charset="0"/>
                                    </a:rPr>
                                  </m:ctrlPr>
                                </m:sSupPr>
                                <m:e>
                                  <m:r>
                                    <a:rPr lang="en-US" sz="2800" i="1" dirty="0">
                                      <a:solidFill>
                                        <a:schemeClr val="tx2"/>
                                      </a:solidFill>
                                      <a:latin typeface="Cambria Math" panose="02040503050406030204" pitchFamily="18" charset="0"/>
                                      <a:cs typeface="Calibri" panose="020F0502020204030204" pitchFamily="34" charset="0"/>
                                    </a:rPr>
                                    <m:t>𝑠</m:t>
                                  </m:r>
                                </m:e>
                                <m:sup>
                                  <m:r>
                                    <a:rPr lang="en-US" sz="2800" i="1" dirty="0">
                                      <a:solidFill>
                                        <a:schemeClr val="tx2"/>
                                      </a:solidFill>
                                      <a:latin typeface="Cambria Math" panose="02040503050406030204" pitchFamily="18" charset="0"/>
                                      <a:cs typeface="Calibri" panose="020F0502020204030204" pitchFamily="34" charset="0"/>
                                    </a:rPr>
                                    <m:t>′</m:t>
                                  </m:r>
                                </m:sup>
                              </m:sSup>
                              <m:r>
                                <a:rPr lang="en-US" sz="2800" i="1" dirty="0">
                                  <a:solidFill>
                                    <a:schemeClr val="tx2"/>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6" name="Rectangle 35">
                <a:extLst>
                  <a:ext uri="{FF2B5EF4-FFF2-40B4-BE49-F238E27FC236}">
                    <a16:creationId xmlns:a16="http://schemas.microsoft.com/office/drawing/2014/main" id="{F2C98BC3-148F-4120-B7ED-49EF533A6CCC}"/>
                  </a:ext>
                </a:extLst>
              </p:cNvPr>
              <p:cNvSpPr>
                <a:spLocks noRot="1" noChangeAspect="1" noMove="1" noResize="1" noEditPoints="1" noAdjustHandles="1" noChangeArrowheads="1" noChangeShapeType="1" noTextEdit="1"/>
              </p:cNvSpPr>
              <p:nvPr/>
            </p:nvSpPr>
            <p:spPr>
              <a:xfrm>
                <a:off x="7013122" y="25003"/>
                <a:ext cx="5126981" cy="11378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6752E42B-0701-455C-92A8-2F89151F6A58}"/>
                  </a:ext>
                </a:extLst>
              </p:cNvPr>
              <p:cNvSpPr/>
              <p:nvPr/>
            </p:nvSpPr>
            <p:spPr>
              <a:xfrm>
                <a:off x="1781446" y="6104123"/>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 name="Rectangle 3">
                <a:extLst>
                  <a:ext uri="{FF2B5EF4-FFF2-40B4-BE49-F238E27FC236}">
                    <a16:creationId xmlns:a16="http://schemas.microsoft.com/office/drawing/2014/main" id="{6752E42B-0701-455C-92A8-2F89151F6A58}"/>
                  </a:ext>
                </a:extLst>
              </p:cNvPr>
              <p:cNvSpPr>
                <a:spLocks noRot="1" noChangeAspect="1" noMove="1" noResize="1" noEditPoints="1" noAdjustHandles="1" noChangeArrowheads="1" noChangeShapeType="1" noTextEdit="1"/>
              </p:cNvSpPr>
              <p:nvPr/>
            </p:nvSpPr>
            <p:spPr>
              <a:xfrm>
                <a:off x="1781446" y="6104123"/>
                <a:ext cx="588687" cy="461665"/>
              </a:xfrm>
              <a:prstGeom prst="rect">
                <a:avLst/>
              </a:prstGeom>
              <a:blipFill>
                <a:blip r:embed="rId3"/>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C92314A9-3435-4F24-902A-C53206A0B9E1}"/>
                  </a:ext>
                </a:extLst>
              </p:cNvPr>
              <p:cNvSpPr/>
              <p:nvPr/>
            </p:nvSpPr>
            <p:spPr>
              <a:xfrm>
                <a:off x="3244180" y="609606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7" name="Rectangle 36">
                <a:extLst>
                  <a:ext uri="{FF2B5EF4-FFF2-40B4-BE49-F238E27FC236}">
                    <a16:creationId xmlns:a16="http://schemas.microsoft.com/office/drawing/2014/main" id="{C92314A9-3435-4F24-902A-C53206A0B9E1}"/>
                  </a:ext>
                </a:extLst>
              </p:cNvPr>
              <p:cNvSpPr>
                <a:spLocks noRot="1" noChangeAspect="1" noMove="1" noResize="1" noEditPoints="1" noAdjustHandles="1" noChangeArrowheads="1" noChangeShapeType="1" noTextEdit="1"/>
              </p:cNvSpPr>
              <p:nvPr/>
            </p:nvSpPr>
            <p:spPr>
              <a:xfrm>
                <a:off x="3244180" y="6096060"/>
                <a:ext cx="588687" cy="461665"/>
              </a:xfrm>
              <a:prstGeom prst="rect">
                <a:avLst/>
              </a:prstGeom>
              <a:blipFill>
                <a:blip r:embed="rId4"/>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3E9939AA-B66D-45C7-984C-348C85961C2A}"/>
                  </a:ext>
                </a:extLst>
              </p:cNvPr>
              <p:cNvSpPr/>
              <p:nvPr/>
            </p:nvSpPr>
            <p:spPr>
              <a:xfrm>
                <a:off x="4788123" y="6104122"/>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8" name="Rectangle 37">
                <a:extLst>
                  <a:ext uri="{FF2B5EF4-FFF2-40B4-BE49-F238E27FC236}">
                    <a16:creationId xmlns:a16="http://schemas.microsoft.com/office/drawing/2014/main" id="{3E9939AA-B66D-45C7-984C-348C85961C2A}"/>
                  </a:ext>
                </a:extLst>
              </p:cNvPr>
              <p:cNvSpPr>
                <a:spLocks noRot="1" noChangeAspect="1" noMove="1" noResize="1" noEditPoints="1" noAdjustHandles="1" noChangeArrowheads="1" noChangeShapeType="1" noTextEdit="1"/>
              </p:cNvSpPr>
              <p:nvPr/>
            </p:nvSpPr>
            <p:spPr>
              <a:xfrm>
                <a:off x="4788123" y="6104122"/>
                <a:ext cx="588687" cy="461665"/>
              </a:xfrm>
              <a:prstGeom prst="rect">
                <a:avLst/>
              </a:prstGeom>
              <a:blipFill>
                <a:blip r:embed="rId5"/>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EF38E4C3-D313-4AEA-AFD9-22FA432A1C90}"/>
                  </a:ext>
                </a:extLst>
              </p:cNvPr>
              <p:cNvSpPr/>
              <p:nvPr/>
            </p:nvSpPr>
            <p:spPr>
              <a:xfrm>
                <a:off x="6311243" y="6104121"/>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9" name="Rectangle 38">
                <a:extLst>
                  <a:ext uri="{FF2B5EF4-FFF2-40B4-BE49-F238E27FC236}">
                    <a16:creationId xmlns:a16="http://schemas.microsoft.com/office/drawing/2014/main" id="{EF38E4C3-D313-4AEA-AFD9-22FA432A1C90}"/>
                  </a:ext>
                </a:extLst>
              </p:cNvPr>
              <p:cNvSpPr>
                <a:spLocks noRot="1" noChangeAspect="1" noMove="1" noResize="1" noEditPoints="1" noAdjustHandles="1" noChangeArrowheads="1" noChangeShapeType="1" noTextEdit="1"/>
              </p:cNvSpPr>
              <p:nvPr/>
            </p:nvSpPr>
            <p:spPr>
              <a:xfrm>
                <a:off x="6311243" y="6104121"/>
                <a:ext cx="588687" cy="461665"/>
              </a:xfrm>
              <a:prstGeom prst="rect">
                <a:avLst/>
              </a:prstGeom>
              <a:blipFill>
                <a:blip r:embed="rId6"/>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9A839234-907B-4471-877A-63561909194B}"/>
                  </a:ext>
                </a:extLst>
              </p:cNvPr>
              <p:cNvSpPr/>
              <p:nvPr/>
            </p:nvSpPr>
            <p:spPr>
              <a:xfrm>
                <a:off x="7668194"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2" name="Rectangle 41">
                <a:extLst>
                  <a:ext uri="{FF2B5EF4-FFF2-40B4-BE49-F238E27FC236}">
                    <a16:creationId xmlns:a16="http://schemas.microsoft.com/office/drawing/2014/main" id="{9A839234-907B-4471-877A-63561909194B}"/>
                  </a:ext>
                </a:extLst>
              </p:cNvPr>
              <p:cNvSpPr>
                <a:spLocks noRot="1" noChangeAspect="1" noMove="1" noResize="1" noEditPoints="1" noAdjustHandles="1" noChangeArrowheads="1" noChangeShapeType="1" noTextEdit="1"/>
              </p:cNvSpPr>
              <p:nvPr/>
            </p:nvSpPr>
            <p:spPr>
              <a:xfrm>
                <a:off x="7668194" y="6104120"/>
                <a:ext cx="588687" cy="461665"/>
              </a:xfrm>
              <a:prstGeom prst="rect">
                <a:avLst/>
              </a:prstGeom>
              <a:blipFill>
                <a:blip r:embed="rId7"/>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1E3EF720-857C-4A61-A492-0CD300F8326F}"/>
                  </a:ext>
                </a:extLst>
              </p:cNvPr>
              <p:cNvSpPr/>
              <p:nvPr/>
            </p:nvSpPr>
            <p:spPr>
              <a:xfrm>
                <a:off x="9282268"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3" name="Rectangle 42">
                <a:extLst>
                  <a:ext uri="{FF2B5EF4-FFF2-40B4-BE49-F238E27FC236}">
                    <a16:creationId xmlns:a16="http://schemas.microsoft.com/office/drawing/2014/main" id="{1E3EF720-857C-4A61-A492-0CD300F8326F}"/>
                  </a:ext>
                </a:extLst>
              </p:cNvPr>
              <p:cNvSpPr>
                <a:spLocks noRot="1" noChangeAspect="1" noMove="1" noResize="1" noEditPoints="1" noAdjustHandles="1" noChangeArrowheads="1" noChangeShapeType="1" noTextEdit="1"/>
              </p:cNvSpPr>
              <p:nvPr/>
            </p:nvSpPr>
            <p:spPr>
              <a:xfrm>
                <a:off x="9282268" y="6104120"/>
                <a:ext cx="588687" cy="461665"/>
              </a:xfrm>
              <a:prstGeom prst="rect">
                <a:avLst/>
              </a:prstGeom>
              <a:blipFill>
                <a:blip r:embed="rId8"/>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6992F278-D1FF-4E22-AD96-83AA783FF288}"/>
                  </a:ext>
                </a:extLst>
              </p:cNvPr>
              <p:cNvSpPr/>
              <p:nvPr/>
            </p:nvSpPr>
            <p:spPr>
              <a:xfrm>
                <a:off x="10664198" y="6109989"/>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4" name="Rectangle 43">
                <a:extLst>
                  <a:ext uri="{FF2B5EF4-FFF2-40B4-BE49-F238E27FC236}">
                    <a16:creationId xmlns:a16="http://schemas.microsoft.com/office/drawing/2014/main" id="{6992F278-D1FF-4E22-AD96-83AA783FF288}"/>
                  </a:ext>
                </a:extLst>
              </p:cNvPr>
              <p:cNvSpPr>
                <a:spLocks noRot="1" noChangeAspect="1" noMove="1" noResize="1" noEditPoints="1" noAdjustHandles="1" noChangeArrowheads="1" noChangeShapeType="1" noTextEdit="1"/>
              </p:cNvSpPr>
              <p:nvPr/>
            </p:nvSpPr>
            <p:spPr>
              <a:xfrm>
                <a:off x="10664198" y="6109989"/>
                <a:ext cx="588687" cy="461665"/>
              </a:xfrm>
              <a:prstGeom prst="rect">
                <a:avLst/>
              </a:prstGeom>
              <a:blipFill>
                <a:blip r:embed="rId9"/>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F8DBFEE3-7187-4B22-822F-3582773466EE}"/>
                  </a:ext>
                </a:extLst>
              </p:cNvPr>
              <p:cNvSpPr/>
              <p:nvPr/>
            </p:nvSpPr>
            <p:spPr>
              <a:xfrm>
                <a:off x="6911797" y="1461710"/>
                <a:ext cx="618439" cy="523220"/>
              </a:xfrm>
              <a:prstGeom prst="rect">
                <a:avLst/>
              </a:prstGeom>
            </p:spPr>
            <p:txBody>
              <a:bodyPr wrap="none">
                <a:spAutoFit/>
              </a:bodyPr>
              <a:lstStyle/>
              <a:p>
                <a14:m>
                  <m:oMath xmlns:m="http://schemas.openxmlformats.org/officeDocument/2006/math">
                    <m:r>
                      <a:rPr lang="en-US" sz="2800" b="0" i="1" dirty="0" smtClean="0">
                        <a:solidFill>
                          <a:srgbClr val="0000FF"/>
                        </a:solidFill>
                        <a:latin typeface="Cambria Math" panose="02040503050406030204" pitchFamily="18" charset="0"/>
                        <a:cs typeface="Calibri" panose="020F0502020204030204" pitchFamily="34" charset="0"/>
                      </a:rPr>
                      <m:t>𝑠</m:t>
                    </m:r>
                  </m:oMath>
                </a14:m>
                <a:r>
                  <a:rPr lang="en-US" sz="2800" dirty="0"/>
                  <a:t> =</a:t>
                </a:r>
              </a:p>
            </p:txBody>
          </p:sp>
        </mc:Choice>
        <mc:Fallback xmlns="">
          <p:sp>
            <p:nvSpPr>
              <p:cNvPr id="45" name="Rectangle 44">
                <a:extLst>
                  <a:ext uri="{FF2B5EF4-FFF2-40B4-BE49-F238E27FC236}">
                    <a16:creationId xmlns:a16="http://schemas.microsoft.com/office/drawing/2014/main" id="{F8DBFEE3-7187-4B22-822F-3582773466EE}"/>
                  </a:ext>
                </a:extLst>
              </p:cNvPr>
              <p:cNvSpPr>
                <a:spLocks noRot="1" noChangeAspect="1" noMove="1" noResize="1" noEditPoints="1" noAdjustHandles="1" noChangeArrowheads="1" noChangeShapeType="1" noTextEdit="1"/>
              </p:cNvSpPr>
              <p:nvPr/>
            </p:nvSpPr>
            <p:spPr>
              <a:xfrm>
                <a:off x="6911797" y="1461710"/>
                <a:ext cx="618439" cy="523220"/>
              </a:xfrm>
              <a:prstGeom prst="rect">
                <a:avLst/>
              </a:prstGeom>
              <a:blipFill>
                <a:blip r:embed="rId10"/>
                <a:stretch>
                  <a:fillRect t="-11628" r="-18812" b="-32558"/>
                </a:stretch>
              </a:blipFill>
            </p:spPr>
            <p:txBody>
              <a:bodyPr/>
              <a:lstStyle/>
              <a:p>
                <a:r>
                  <a:rPr lang="en-US">
                    <a:noFill/>
                  </a:rPr>
                  <a:t> </a:t>
                </a:r>
              </a:p>
            </p:txBody>
          </p:sp>
        </mc:Fallback>
      </mc:AlternateContent>
    </p:spTree>
    <p:extLst>
      <p:ext uri="{BB962C8B-B14F-4D97-AF65-F5344CB8AC3E}">
        <p14:creationId xmlns:p14="http://schemas.microsoft.com/office/powerpoint/2010/main" val="26253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Piazza Poll 1</a:t>
            </a:r>
          </a:p>
        </p:txBody>
      </p:sp>
      <p:sp>
        <p:nvSpPr>
          <p:cNvPr id="3" name="TextBox 2"/>
          <p:cNvSpPr txBox="1"/>
          <p:nvPr/>
        </p:nvSpPr>
        <p:spPr>
          <a:xfrm>
            <a:off x="455460" y="1091068"/>
            <a:ext cx="4562667" cy="372409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Expectimax</a:t>
            </a:r>
            <a:r>
              <a:rPr lang="en-US" sz="3200" dirty="0">
                <a:latin typeface="Calibri" panose="020F0502020204030204" pitchFamily="34" charset="0"/>
                <a:cs typeface="Calibri" panose="020F0502020204030204" pitchFamily="34" charset="0"/>
              </a:rPr>
              <a:t> tree search:</a:t>
            </a:r>
          </a:p>
          <a:p>
            <a:r>
              <a:rPr lang="en-US" sz="3200" dirty="0">
                <a:solidFill>
                  <a:schemeClr val="accent1">
                    <a:lumMod val="75000"/>
                  </a:schemeClr>
                </a:solidFill>
                <a:latin typeface="Calibri" panose="020F0502020204030204" pitchFamily="34" charset="0"/>
                <a:cs typeface="Calibri" panose="020F0502020204030204" pitchFamily="34" charset="0"/>
              </a:rPr>
              <a:t>Which action do we choose?</a:t>
            </a:r>
          </a:p>
          <a:p>
            <a:endParaRPr lang="en-US" sz="1200" dirty="0">
              <a:solidFill>
                <a:schemeClr val="accent2"/>
              </a:solidFill>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A) Left</a:t>
            </a:r>
          </a:p>
          <a:p>
            <a:r>
              <a:rPr lang="en-US" sz="3200" dirty="0">
                <a:latin typeface="Calibri" panose="020F0502020204030204" pitchFamily="34" charset="0"/>
                <a:cs typeface="Calibri" panose="020F0502020204030204" pitchFamily="34" charset="0"/>
              </a:rPr>
              <a:t>B) Center</a:t>
            </a:r>
          </a:p>
          <a:p>
            <a:r>
              <a:rPr lang="en-US" sz="3200" dirty="0">
                <a:latin typeface="Calibri" panose="020F0502020204030204" pitchFamily="34" charset="0"/>
                <a:cs typeface="Calibri" panose="020F0502020204030204" pitchFamily="34" charset="0"/>
              </a:rPr>
              <a:t>C) Right</a:t>
            </a:r>
          </a:p>
          <a:p>
            <a:r>
              <a:rPr lang="en-US" sz="3200" dirty="0">
                <a:latin typeface="Calibri" panose="020F0502020204030204" pitchFamily="34" charset="0"/>
                <a:cs typeface="Calibri" panose="020F0502020204030204" pitchFamily="34" charset="0"/>
              </a:rPr>
              <a:t>D) Eight</a:t>
            </a:r>
          </a:p>
        </p:txBody>
      </p:sp>
      <p:sp>
        <p:nvSpPr>
          <p:cNvPr id="26" name="Triangle 25">
            <a:extLst>
              <a:ext uri="{FF2B5EF4-FFF2-40B4-BE49-F238E27FC236}">
                <a16:creationId xmlns:a16="http://schemas.microsoft.com/office/drawing/2014/main" xmlns="" id="{DBA493AA-B626-475F-B93A-9D2E9933565D}"/>
              </a:ext>
            </a:extLst>
          </p:cNvPr>
          <p:cNvSpPr/>
          <p:nvPr/>
        </p:nvSpPr>
        <p:spPr>
          <a:xfrm>
            <a:off x="7489520" y="1480378"/>
            <a:ext cx="659157" cy="554119"/>
          </a:xfrm>
          <a:prstGeom prst="triangle">
            <a:avLst/>
          </a:prstGeom>
          <a:solidFill>
            <a:srgbClr val="000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xmlns="" id="{8AB3CB9A-3253-4BDC-B74C-0D82C92F95BD}"/>
              </a:ext>
            </a:extLst>
          </p:cNvPr>
          <p:cNvCxnSpPr>
            <a:cxnSpLocks/>
            <a:stCxn id="26" idx="3"/>
            <a:endCxn id="40" idx="0"/>
          </p:cNvCxnSpPr>
          <p:nvPr/>
        </p:nvCxnSpPr>
        <p:spPr>
          <a:xfrm flipH="1">
            <a:off x="4172179" y="2034497"/>
            <a:ext cx="3646920"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F7AEF145-1F86-4BFE-A30C-1395B6B94E34}"/>
              </a:ext>
            </a:extLst>
          </p:cNvPr>
          <p:cNvCxnSpPr>
            <a:cxnSpLocks/>
            <a:stCxn id="26" idx="3"/>
            <a:endCxn id="41" idx="0"/>
          </p:cNvCxnSpPr>
          <p:nvPr/>
        </p:nvCxnSpPr>
        <p:spPr>
          <a:xfrm flipH="1">
            <a:off x="7809768" y="2034497"/>
            <a:ext cx="9331" cy="139293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E9A99EC-DACD-4956-BBDB-88A675528363}"/>
              </a:ext>
            </a:extLst>
          </p:cNvPr>
          <p:cNvCxnSpPr>
            <a:cxnSpLocks/>
            <a:stCxn id="40" idx="4"/>
            <a:endCxn id="66" idx="0"/>
          </p:cNvCxnSpPr>
          <p:nvPr/>
        </p:nvCxnSpPr>
        <p:spPr>
          <a:xfrm flipH="1">
            <a:off x="2725269" y="3994361"/>
            <a:ext cx="1446910" cy="207898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FAD6EC79-3B93-4495-AAEB-0E18AC77EF5A}"/>
              </a:ext>
            </a:extLst>
          </p:cNvPr>
          <p:cNvCxnSpPr>
            <a:cxnSpLocks/>
            <a:stCxn id="40" idx="4"/>
            <a:endCxn id="67" idx="0"/>
          </p:cNvCxnSpPr>
          <p:nvPr/>
        </p:nvCxnSpPr>
        <p:spPr>
          <a:xfrm>
            <a:off x="4172179" y="3994361"/>
            <a:ext cx="16565" cy="20699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ECFEDE89-EB09-4172-A0BB-CFBDB0D49DBB}"/>
              </a:ext>
            </a:extLst>
          </p:cNvPr>
          <p:cNvCxnSpPr>
            <a:cxnSpLocks/>
            <a:stCxn id="41" idx="4"/>
            <a:endCxn id="68" idx="0"/>
          </p:cNvCxnSpPr>
          <p:nvPr/>
        </p:nvCxnSpPr>
        <p:spPr>
          <a:xfrm flipH="1">
            <a:off x="7213695" y="3994361"/>
            <a:ext cx="596073"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0989533B-2C8A-4416-BE4C-CAE8F73D95C8}"/>
              </a:ext>
            </a:extLst>
          </p:cNvPr>
          <p:cNvCxnSpPr>
            <a:cxnSpLocks/>
            <a:stCxn id="41" idx="4"/>
            <a:endCxn id="69" idx="0"/>
          </p:cNvCxnSpPr>
          <p:nvPr/>
        </p:nvCxnSpPr>
        <p:spPr>
          <a:xfrm>
            <a:off x="7809768" y="3994361"/>
            <a:ext cx="786995"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3741514E-8ABC-4850-A8E7-C9088800D341}"/>
              </a:ext>
            </a:extLst>
          </p:cNvPr>
          <p:cNvSpPr txBox="1"/>
          <p:nvPr/>
        </p:nvSpPr>
        <p:spPr>
          <a:xfrm>
            <a:off x="5348151"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4</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6" name="TextBox 65">
            <a:extLst>
              <a:ext uri="{FF2B5EF4-FFF2-40B4-BE49-F238E27FC236}">
                <a16:creationId xmlns:a16="http://schemas.microsoft.com/office/drawing/2014/main" xmlns="" id="{A66BE0FA-23BC-4DC1-9248-6A3EA3FF9E3E}"/>
              </a:ext>
            </a:extLst>
          </p:cNvPr>
          <p:cNvSpPr txBox="1"/>
          <p:nvPr/>
        </p:nvSpPr>
        <p:spPr>
          <a:xfrm>
            <a:off x="2359509" y="6073346"/>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12</a:t>
            </a:r>
          </a:p>
        </p:txBody>
      </p:sp>
      <p:sp>
        <p:nvSpPr>
          <p:cNvPr id="67" name="TextBox 66">
            <a:extLst>
              <a:ext uri="{FF2B5EF4-FFF2-40B4-BE49-F238E27FC236}">
                <a16:creationId xmlns:a16="http://schemas.microsoft.com/office/drawing/2014/main" xmlns="" id="{57880BBC-6008-4C3A-98BF-DE78CC971DBA}"/>
              </a:ext>
            </a:extLst>
          </p:cNvPr>
          <p:cNvSpPr txBox="1"/>
          <p:nvPr/>
        </p:nvSpPr>
        <p:spPr>
          <a:xfrm>
            <a:off x="3822984" y="6064273"/>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8" name="TextBox 67">
            <a:extLst>
              <a:ext uri="{FF2B5EF4-FFF2-40B4-BE49-F238E27FC236}">
                <a16:creationId xmlns:a16="http://schemas.microsoft.com/office/drawing/2014/main" xmlns="" id="{470C9216-B4A2-4DA4-B272-410170BAC6F0}"/>
              </a:ext>
            </a:extLst>
          </p:cNvPr>
          <p:cNvSpPr txBox="1"/>
          <p:nvPr/>
        </p:nvSpPr>
        <p:spPr>
          <a:xfrm>
            <a:off x="6847935"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8</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69" name="TextBox 68">
            <a:extLst>
              <a:ext uri="{FF2B5EF4-FFF2-40B4-BE49-F238E27FC236}">
                <a16:creationId xmlns:a16="http://schemas.microsoft.com/office/drawing/2014/main" xmlns="" id="{487254E2-CC8A-433B-B554-23FBC564D55C}"/>
              </a:ext>
            </a:extLst>
          </p:cNvPr>
          <p:cNvSpPr txBox="1"/>
          <p:nvPr/>
        </p:nvSpPr>
        <p:spPr>
          <a:xfrm>
            <a:off x="8231003" y="6061719"/>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itchFamily="34" charset="0"/>
              </a:rPr>
              <a:t>6</a:t>
            </a:r>
          </a:p>
        </p:txBody>
      </p:sp>
      <p:sp>
        <p:nvSpPr>
          <p:cNvPr id="71" name="TextBox 70">
            <a:extLst>
              <a:ext uri="{FF2B5EF4-FFF2-40B4-BE49-F238E27FC236}">
                <a16:creationId xmlns:a16="http://schemas.microsoft.com/office/drawing/2014/main" xmlns="" id="{81F050E6-C578-4B14-BD08-E6C6DC63C5DC}"/>
              </a:ext>
            </a:extLst>
          </p:cNvPr>
          <p:cNvSpPr txBox="1"/>
          <p:nvPr/>
        </p:nvSpPr>
        <p:spPr>
          <a:xfrm>
            <a:off x="9810729" y="6050692"/>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12</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88" name="TextBox 87">
            <a:extLst>
              <a:ext uri="{FF2B5EF4-FFF2-40B4-BE49-F238E27FC236}">
                <a16:creationId xmlns:a16="http://schemas.microsoft.com/office/drawing/2014/main" xmlns="" id="{E3C84CF7-7D6F-4DA3-B4F3-B862A2C733CF}"/>
              </a:ext>
            </a:extLst>
          </p:cNvPr>
          <p:cNvSpPr txBox="1"/>
          <p:nvPr/>
        </p:nvSpPr>
        <p:spPr>
          <a:xfrm>
            <a:off x="11198710" y="6066327"/>
            <a:ext cx="731520" cy="523220"/>
          </a:xfrm>
          <a:prstGeom prst="rect">
            <a:avLst/>
          </a:prstGeom>
          <a:solidFill>
            <a:srgbClr val="E8D1FF"/>
          </a:solidFill>
          <a:ln w="25400">
            <a:solidFill>
              <a:schemeClr val="tx1"/>
            </a:solidFill>
          </a:ln>
        </p:spPr>
        <p:txBody>
          <a:bodyPr wrap="square" rtlCol="0">
            <a:spAutoFit/>
          </a:bodyPr>
          <a:lstStyle/>
          <a:p>
            <a:pPr marL="0" marR="0" lvl="0" indent="0" algn="ctr" defTabSz="522602"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Calibri" pitchFamily="34" charset="0"/>
              </a:rPr>
              <a:t>6</a:t>
            </a:r>
            <a:endParaRPr kumimoji="0" lang="en-US" sz="2800" b="0" i="0" u="none" strike="noStrike" kern="0" cap="none" spc="0" normalizeH="0" baseline="0" noProof="0" dirty="0">
              <a:ln>
                <a:noFill/>
              </a:ln>
              <a:solidFill>
                <a:prstClr val="black"/>
              </a:solidFill>
              <a:effectLst/>
              <a:uLnTx/>
              <a:uFillTx/>
              <a:latin typeface="Calibri" pitchFamily="34" charset="0"/>
            </a:endParaRPr>
          </a:p>
        </p:txBody>
      </p:sp>
      <p:sp>
        <p:nvSpPr>
          <p:cNvPr id="40" name="Oval 39">
            <a:extLst>
              <a:ext uri="{FF2B5EF4-FFF2-40B4-BE49-F238E27FC236}">
                <a16:creationId xmlns:a16="http://schemas.microsoft.com/office/drawing/2014/main" xmlns="" id="{66A50673-94BC-4AF5-96E7-6A62273421C6}"/>
              </a:ext>
            </a:extLst>
          </p:cNvPr>
          <p:cNvSpPr>
            <a:spLocks noChangeAspect="1"/>
          </p:cNvSpPr>
          <p:nvPr/>
        </p:nvSpPr>
        <p:spPr>
          <a:xfrm>
            <a:off x="3889730"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7A5DE607-2D8D-4DEB-BE06-7F4B564E51FA}"/>
              </a:ext>
            </a:extLst>
          </p:cNvPr>
          <p:cNvSpPr>
            <a:spLocks noChangeAspect="1"/>
          </p:cNvSpPr>
          <p:nvPr/>
        </p:nvSpPr>
        <p:spPr>
          <a:xfrm>
            <a:off x="7527319" y="3427433"/>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xmlns="" id="{288BC0AB-B1FA-4D40-8FDA-89F6D0A23042}"/>
              </a:ext>
            </a:extLst>
          </p:cNvPr>
          <p:cNvCxnSpPr>
            <a:cxnSpLocks/>
            <a:stCxn id="40" idx="4"/>
            <a:endCxn id="65" idx="0"/>
          </p:cNvCxnSpPr>
          <p:nvPr/>
        </p:nvCxnSpPr>
        <p:spPr>
          <a:xfrm>
            <a:off x="4172179" y="3994361"/>
            <a:ext cx="1541732" cy="206735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xmlns="" id="{55462C99-B618-48B0-9252-60C4E9DD489C}"/>
              </a:ext>
            </a:extLst>
          </p:cNvPr>
          <p:cNvCxnSpPr>
            <a:cxnSpLocks/>
            <a:stCxn id="74" idx="4"/>
            <a:endCxn id="71" idx="0"/>
          </p:cNvCxnSpPr>
          <p:nvPr/>
        </p:nvCxnSpPr>
        <p:spPr>
          <a:xfrm flipH="1">
            <a:off x="10176489" y="4013029"/>
            <a:ext cx="591435" cy="20376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xmlns="" id="{B36F8E3C-4B33-454B-A6E0-965E7BE70AF4}"/>
              </a:ext>
            </a:extLst>
          </p:cNvPr>
          <p:cNvCxnSpPr>
            <a:cxnSpLocks/>
            <a:stCxn id="74" idx="4"/>
            <a:endCxn id="88" idx="0"/>
          </p:cNvCxnSpPr>
          <p:nvPr/>
        </p:nvCxnSpPr>
        <p:spPr>
          <a:xfrm>
            <a:off x="10767924" y="4013029"/>
            <a:ext cx="796546" cy="205329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xmlns="" id="{39F11586-D8F6-4BA8-9525-D690697C8E67}"/>
              </a:ext>
            </a:extLst>
          </p:cNvPr>
          <p:cNvSpPr>
            <a:spLocks noChangeAspect="1"/>
          </p:cNvSpPr>
          <p:nvPr/>
        </p:nvSpPr>
        <p:spPr>
          <a:xfrm>
            <a:off x="10485475" y="3446101"/>
            <a:ext cx="564898" cy="566928"/>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xmlns="" id="{A56AA2DB-AAC2-4A0D-BCA2-0D04DA43FE6F}"/>
              </a:ext>
            </a:extLst>
          </p:cNvPr>
          <p:cNvCxnSpPr>
            <a:cxnSpLocks/>
            <a:stCxn id="26" idx="3"/>
            <a:endCxn id="74" idx="0"/>
          </p:cNvCxnSpPr>
          <p:nvPr/>
        </p:nvCxnSpPr>
        <p:spPr>
          <a:xfrm>
            <a:off x="7819099" y="2034497"/>
            <a:ext cx="2948825" cy="14116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E4015D73-284A-45FF-9C88-345773413582}"/>
              </a:ext>
            </a:extLst>
          </p:cNvPr>
          <p:cNvSpPr txBox="1"/>
          <p:nvPr/>
        </p:nvSpPr>
        <p:spPr>
          <a:xfrm>
            <a:off x="2521290"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1" name="TextBox 80">
            <a:extLst>
              <a:ext uri="{FF2B5EF4-FFF2-40B4-BE49-F238E27FC236}">
                <a16:creationId xmlns:a16="http://schemas.microsoft.com/office/drawing/2014/main" xmlns="" id="{B68E7106-2A7D-432E-B254-E060EA4249BC}"/>
              </a:ext>
            </a:extLst>
          </p:cNvPr>
          <p:cNvSpPr txBox="1"/>
          <p:nvPr/>
        </p:nvSpPr>
        <p:spPr>
          <a:xfrm>
            <a:off x="3394068" y="5124218"/>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1/4</a:t>
            </a:r>
          </a:p>
        </p:txBody>
      </p:sp>
      <p:sp>
        <p:nvSpPr>
          <p:cNvPr id="82" name="TextBox 81">
            <a:extLst>
              <a:ext uri="{FF2B5EF4-FFF2-40B4-BE49-F238E27FC236}">
                <a16:creationId xmlns:a16="http://schemas.microsoft.com/office/drawing/2014/main" xmlns="" id="{3B49548D-AC1D-40EF-BA8D-3E483E3860F7}"/>
              </a:ext>
            </a:extLst>
          </p:cNvPr>
          <p:cNvSpPr txBox="1"/>
          <p:nvPr/>
        </p:nvSpPr>
        <p:spPr>
          <a:xfrm>
            <a:off x="4907096" y="4490390"/>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3" name="TextBox 82">
            <a:extLst>
              <a:ext uri="{FF2B5EF4-FFF2-40B4-BE49-F238E27FC236}">
                <a16:creationId xmlns:a16="http://schemas.microsoft.com/office/drawing/2014/main" xmlns="" id="{E22700EA-C9CB-4EC6-B06A-F612CEECE4EE}"/>
              </a:ext>
            </a:extLst>
          </p:cNvPr>
          <p:cNvSpPr txBox="1"/>
          <p:nvPr/>
        </p:nvSpPr>
        <p:spPr>
          <a:xfrm>
            <a:off x="6701784" y="4487787"/>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4" name="TextBox 83">
            <a:extLst>
              <a:ext uri="{FF2B5EF4-FFF2-40B4-BE49-F238E27FC236}">
                <a16:creationId xmlns:a16="http://schemas.microsoft.com/office/drawing/2014/main" xmlns="" id="{A36663E2-734C-4588-A0A9-82EF676DD60E}"/>
              </a:ext>
            </a:extLst>
          </p:cNvPr>
          <p:cNvSpPr txBox="1"/>
          <p:nvPr/>
        </p:nvSpPr>
        <p:spPr>
          <a:xfrm>
            <a:off x="8213161"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1/2</a:t>
            </a:r>
          </a:p>
        </p:txBody>
      </p:sp>
      <p:sp>
        <p:nvSpPr>
          <p:cNvPr id="85" name="TextBox 84">
            <a:extLst>
              <a:ext uri="{FF2B5EF4-FFF2-40B4-BE49-F238E27FC236}">
                <a16:creationId xmlns:a16="http://schemas.microsoft.com/office/drawing/2014/main" xmlns="" id="{0753DAA9-94DF-44D1-9243-28BD971D201F}"/>
              </a:ext>
            </a:extLst>
          </p:cNvPr>
          <p:cNvSpPr txBox="1"/>
          <p:nvPr/>
        </p:nvSpPr>
        <p:spPr>
          <a:xfrm>
            <a:off x="9640376" y="4486039"/>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1/3</a:t>
            </a:r>
          </a:p>
        </p:txBody>
      </p:sp>
      <p:sp>
        <p:nvSpPr>
          <p:cNvPr id="86" name="TextBox 85">
            <a:extLst>
              <a:ext uri="{FF2B5EF4-FFF2-40B4-BE49-F238E27FC236}">
                <a16:creationId xmlns:a16="http://schemas.microsoft.com/office/drawing/2014/main" xmlns="" id="{BAD75BAD-D7DA-473D-A612-F2E89D949E67}"/>
              </a:ext>
            </a:extLst>
          </p:cNvPr>
          <p:cNvSpPr txBox="1"/>
          <p:nvPr/>
        </p:nvSpPr>
        <p:spPr>
          <a:xfrm>
            <a:off x="11151753" y="4484291"/>
            <a:ext cx="1023822" cy="584775"/>
          </a:xfrm>
          <a:prstGeom prst="rect">
            <a:avLst/>
          </a:prstGeom>
          <a:noFill/>
        </p:spPr>
        <p:txBody>
          <a:bodyPr wrap="square" rtlCol="0">
            <a:spAutoFit/>
          </a:bodyPr>
          <a:lstStyle/>
          <a:p>
            <a:r>
              <a:rPr lang="en-US" sz="3200" dirty="0">
                <a:solidFill>
                  <a:srgbClr val="00B050"/>
                </a:solidFill>
                <a:latin typeface="Calibri" panose="020F0502020204030204" pitchFamily="34" charset="0"/>
                <a:cs typeface="Calibri" panose="020F0502020204030204" pitchFamily="34" charset="0"/>
              </a:rPr>
              <a:t>2/3</a:t>
            </a:r>
          </a:p>
        </p:txBody>
      </p:sp>
      <p:sp>
        <p:nvSpPr>
          <p:cNvPr id="90" name="TextBox 89">
            <a:extLst>
              <a:ext uri="{FF2B5EF4-FFF2-40B4-BE49-F238E27FC236}">
                <a16:creationId xmlns:a16="http://schemas.microsoft.com/office/drawing/2014/main" xmlns="" id="{7B997918-0A76-4667-9775-7B8C2CF963AC}"/>
              </a:ext>
            </a:extLst>
          </p:cNvPr>
          <p:cNvSpPr txBox="1"/>
          <p:nvPr/>
        </p:nvSpPr>
        <p:spPr>
          <a:xfrm>
            <a:off x="4025635" y="2384831"/>
            <a:ext cx="1501584"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Left</a:t>
            </a:r>
          </a:p>
        </p:txBody>
      </p:sp>
      <p:sp>
        <p:nvSpPr>
          <p:cNvPr id="91" name="TextBox 90">
            <a:extLst>
              <a:ext uri="{FF2B5EF4-FFF2-40B4-BE49-F238E27FC236}">
                <a16:creationId xmlns:a16="http://schemas.microsoft.com/office/drawing/2014/main" xmlns="" id="{FCC0754B-5FA3-4363-B58C-CFBA444D823D}"/>
              </a:ext>
            </a:extLst>
          </p:cNvPr>
          <p:cNvSpPr txBox="1"/>
          <p:nvPr/>
        </p:nvSpPr>
        <p:spPr>
          <a:xfrm>
            <a:off x="5910302" y="2728663"/>
            <a:ext cx="2002991"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Center</a:t>
            </a:r>
          </a:p>
        </p:txBody>
      </p:sp>
      <p:sp>
        <p:nvSpPr>
          <p:cNvPr id="99" name="TextBox 98">
            <a:extLst>
              <a:ext uri="{FF2B5EF4-FFF2-40B4-BE49-F238E27FC236}">
                <a16:creationId xmlns:a16="http://schemas.microsoft.com/office/drawing/2014/main" xmlns="" id="{A9740831-FA06-44D1-B9EA-1C6BAB50FD6A}"/>
              </a:ext>
            </a:extLst>
          </p:cNvPr>
          <p:cNvSpPr txBox="1"/>
          <p:nvPr/>
        </p:nvSpPr>
        <p:spPr>
          <a:xfrm>
            <a:off x="9810729" y="2428285"/>
            <a:ext cx="200299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a = Right</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xmlns="" id="{F2C98BC3-148F-4120-B7ED-49EF533A6CCC}"/>
                  </a:ext>
                </a:extLst>
              </p:cNvPr>
              <p:cNvSpPr/>
              <p:nvPr/>
            </p:nvSpPr>
            <p:spPr>
              <a:xfrm>
                <a:off x="7013122" y="25003"/>
                <a:ext cx="5126981" cy="11378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800" b="0" i="1" dirty="0" smtClean="0">
                              <a:solidFill>
                                <a:srgbClr val="0000E8"/>
                              </a:solidFill>
                              <a:latin typeface="Cambria Math" panose="02040503050406030204" pitchFamily="18" charset="0"/>
                              <a:cs typeface="Calibri" panose="020F0502020204030204" pitchFamily="34" charset="0"/>
                            </a:rPr>
                          </m:ctrlPr>
                        </m:accPr>
                        <m:e>
                          <m:r>
                            <a:rPr lang="en-US" sz="2800" b="0" i="1" dirty="0" smtClean="0">
                              <a:solidFill>
                                <a:srgbClr val="0000E8"/>
                              </a:solidFill>
                              <a:latin typeface="Cambria Math" panose="02040503050406030204" pitchFamily="18" charset="0"/>
                              <a:cs typeface="Calibri" panose="020F0502020204030204" pitchFamily="34" charset="0"/>
                            </a:rPr>
                            <m:t>𝑎</m:t>
                          </m:r>
                        </m:e>
                      </m:acc>
                      <m:r>
                        <a:rPr lang="en-US" sz="2800" i="1" dirty="0">
                          <a:latin typeface="Cambria Math" panose="02040503050406030204" pitchFamily="18" charset="0"/>
                          <a:cs typeface="Calibri" panose="020F0502020204030204" pitchFamily="34" charset="0"/>
                        </a:rPr>
                        <m:t>=</m:t>
                      </m:r>
                      <m:func>
                        <m:funcPr>
                          <m:ctrlPr>
                            <a:rPr lang="en-US" sz="2800" i="1" dirty="0" smtClean="0">
                              <a:solidFill>
                                <a:srgbClr val="0000E8"/>
                              </a:solidFill>
                              <a:latin typeface="Cambria Math" panose="02040503050406030204" pitchFamily="18" charset="0"/>
                              <a:cs typeface="Calibri" panose="020F0502020204030204" pitchFamily="34" charset="0"/>
                            </a:rPr>
                          </m:ctrlPr>
                        </m:funcPr>
                        <m:fName>
                          <m:limLow>
                            <m:limLowPr>
                              <m:ctrlPr>
                                <a:rPr lang="en-US" sz="2800" i="1" dirty="0">
                                  <a:solidFill>
                                    <a:srgbClr val="0000E8"/>
                                  </a:solidFill>
                                  <a:latin typeface="Cambria Math" panose="02040503050406030204" pitchFamily="18" charset="0"/>
                                  <a:cs typeface="Calibri" panose="020F0502020204030204" pitchFamily="34" charset="0"/>
                                </a:rPr>
                              </m:ctrlPr>
                            </m:limLowPr>
                            <m:e>
                              <m:r>
                                <m:rPr>
                                  <m:sty m:val="p"/>
                                </m:rPr>
                                <a:rPr lang="en-US" sz="2800" b="0" i="0" dirty="0" smtClean="0">
                                  <a:solidFill>
                                    <a:srgbClr val="0000E8"/>
                                  </a:solidFill>
                                  <a:latin typeface="Cambria Math" panose="02040503050406030204" pitchFamily="18" charset="0"/>
                                  <a:cs typeface="Calibri" panose="020F0502020204030204" pitchFamily="34" charset="0"/>
                                </a:rPr>
                                <m:t>arg</m:t>
                              </m:r>
                              <m:r>
                                <m:rPr>
                                  <m:sty m:val="p"/>
                                </m:rPr>
                                <a:rPr lang="en-US" sz="2800" dirty="0">
                                  <a:solidFill>
                                    <a:srgbClr val="0000E8"/>
                                  </a:solidFill>
                                  <a:latin typeface="Cambria Math" panose="02040503050406030204" pitchFamily="18" charset="0"/>
                                  <a:cs typeface="Calibri" panose="020F0502020204030204" pitchFamily="34" charset="0"/>
                                </a:rPr>
                                <m:t>max</m:t>
                              </m:r>
                            </m:e>
                            <m:lim>
                              <m:r>
                                <a:rPr lang="en-US" sz="2800" i="1" dirty="0">
                                  <a:solidFill>
                                    <a:srgbClr val="0000E8"/>
                                  </a:solidFill>
                                  <a:latin typeface="Cambria Math" panose="02040503050406030204" pitchFamily="18" charset="0"/>
                                  <a:cs typeface="Calibri" panose="020F0502020204030204" pitchFamily="34" charset="0"/>
                                </a:rPr>
                                <m:t>𝑎</m:t>
                              </m:r>
                            </m:lim>
                          </m:limLow>
                        </m:fName>
                        <m:e>
                          <m:nary>
                            <m:naryPr>
                              <m:chr m:val="∑"/>
                              <m:supHide m:val="on"/>
                              <m:ctrlPr>
                                <a:rPr lang="en-US" sz="2800" i="1" dirty="0" smtClean="0">
                                  <a:solidFill>
                                    <a:srgbClr val="00B050"/>
                                  </a:solidFill>
                                  <a:latin typeface="Cambria Math" panose="02040503050406030204" pitchFamily="18" charset="0"/>
                                  <a:cs typeface="Calibri" panose="020F0502020204030204" pitchFamily="34" charset="0"/>
                                </a:rPr>
                              </m:ctrlPr>
                            </m:naryPr>
                            <m:sub>
                              <m:r>
                                <a:rPr lang="en-US" sz="2800" i="1" dirty="0">
                                  <a:solidFill>
                                    <a:srgbClr val="00B050"/>
                                  </a:solidFill>
                                  <a:latin typeface="Cambria Math" panose="02040503050406030204" pitchFamily="18" charset="0"/>
                                  <a:cs typeface="Calibri" panose="020F0502020204030204" pitchFamily="34" charset="0"/>
                                </a:rPr>
                                <m:t>𝑠</m:t>
                              </m:r>
                              <m:r>
                                <a:rPr lang="en-US" sz="2800" i="1" dirty="0">
                                  <a:solidFill>
                                    <a:srgbClr val="00B050"/>
                                  </a:solidFill>
                                  <a:latin typeface="Cambria Math" panose="02040503050406030204" pitchFamily="18" charset="0"/>
                                  <a:cs typeface="Calibri" panose="020F0502020204030204" pitchFamily="34" charset="0"/>
                                </a:rPr>
                                <m:t>′</m:t>
                              </m:r>
                            </m:sub>
                            <m:sup/>
                            <m:e>
                              <m:r>
                                <a:rPr lang="en-US" sz="2800" i="1" dirty="0">
                                  <a:solidFill>
                                    <a:srgbClr val="00B050"/>
                                  </a:solidFill>
                                  <a:latin typeface="Cambria Math" panose="02040503050406030204" pitchFamily="18" charset="0"/>
                                  <a:cs typeface="Calibri" panose="020F0502020204030204" pitchFamily="34" charset="0"/>
                                </a:rPr>
                                <m:t>𝑃</m:t>
                              </m:r>
                              <m:d>
                                <m:dPr>
                                  <m:endChr m:val="|"/>
                                  <m:ctrlPr>
                                    <a:rPr lang="en-US" sz="2800" b="0" i="1" dirty="0" smtClean="0">
                                      <a:solidFill>
                                        <a:srgbClr val="00B050"/>
                                      </a:solidFill>
                                      <a:latin typeface="Cambria Math" panose="02040503050406030204" pitchFamily="18" charset="0"/>
                                      <a:cs typeface="Calibri" panose="020F0502020204030204" pitchFamily="34" charset="0"/>
                                    </a:rPr>
                                  </m:ctrlPr>
                                </m:dPr>
                                <m:e>
                                  <m:sSup>
                                    <m:sSupPr>
                                      <m:ctrlPr>
                                        <a:rPr lang="en-US" sz="2800" i="1" dirty="0">
                                          <a:solidFill>
                                            <a:srgbClr val="00B050"/>
                                          </a:solidFill>
                                          <a:latin typeface="Cambria Math" panose="02040503050406030204" pitchFamily="18" charset="0"/>
                                          <a:cs typeface="Calibri" panose="020F0502020204030204" pitchFamily="34" charset="0"/>
                                        </a:rPr>
                                      </m:ctrlPr>
                                    </m:sSupPr>
                                    <m:e>
                                      <m:r>
                                        <a:rPr lang="en-US" sz="2800" i="1" dirty="0">
                                          <a:solidFill>
                                            <a:srgbClr val="00B050"/>
                                          </a:solidFill>
                                          <a:latin typeface="Cambria Math" panose="02040503050406030204" pitchFamily="18" charset="0"/>
                                          <a:cs typeface="Calibri" panose="020F0502020204030204" pitchFamily="34" charset="0"/>
                                        </a:rPr>
                                        <m:t>𝑠</m:t>
                                      </m:r>
                                    </m:e>
                                    <m:sup>
                                      <m:r>
                                        <a:rPr lang="en-US" sz="2800" i="1" dirty="0">
                                          <a:solidFill>
                                            <a:srgbClr val="00B050"/>
                                          </a:solidFill>
                                          <a:latin typeface="Cambria Math" panose="02040503050406030204" pitchFamily="18" charset="0"/>
                                          <a:cs typeface="Calibri" panose="020F0502020204030204" pitchFamily="34" charset="0"/>
                                        </a:rPr>
                                        <m:t>′</m:t>
                                      </m:r>
                                    </m:sup>
                                  </m:sSup>
                                </m:e>
                              </m:d>
                              <m:r>
                                <a:rPr lang="en-US" sz="2800" b="0" i="1" dirty="0" smtClean="0">
                                  <a:solidFill>
                                    <a:srgbClr val="00B050"/>
                                  </a:solidFill>
                                  <a:latin typeface="Cambria Math" panose="02040503050406030204" pitchFamily="18" charset="0"/>
                                  <a:cs typeface="Calibri" panose="020F0502020204030204" pitchFamily="34" charset="0"/>
                                </a:rPr>
                                <m:t>𝑠</m:t>
                              </m:r>
                              <m:r>
                                <a:rPr lang="en-US" sz="2800" b="0" i="1" dirty="0" smtClean="0">
                                  <a:solidFill>
                                    <a:srgbClr val="00B050"/>
                                  </a:solidFill>
                                  <a:latin typeface="Cambria Math" panose="02040503050406030204" pitchFamily="18" charset="0"/>
                                  <a:cs typeface="Calibri" panose="020F0502020204030204" pitchFamily="34" charset="0"/>
                                </a:rPr>
                                <m:t>,</m:t>
                              </m:r>
                              <m:r>
                                <a:rPr lang="en-US" sz="2800" b="0" i="1" dirty="0" smtClean="0">
                                  <a:solidFill>
                                    <a:srgbClr val="00B050"/>
                                  </a:solidFill>
                                  <a:latin typeface="Cambria Math" panose="02040503050406030204" pitchFamily="18" charset="0"/>
                                  <a:cs typeface="Calibri" panose="020F0502020204030204" pitchFamily="34" charset="0"/>
                                </a:rPr>
                                <m:t>𝑎</m:t>
                              </m:r>
                              <m:r>
                                <a:rPr lang="en-US" sz="2800" b="0" i="1" dirty="0" smtClean="0">
                                  <a:solidFill>
                                    <a:srgbClr val="00B050"/>
                                  </a:solidFill>
                                  <a:latin typeface="Cambria Math" panose="02040503050406030204" pitchFamily="18" charset="0"/>
                                  <a:cs typeface="Calibri" panose="020F0502020204030204" pitchFamily="34" charset="0"/>
                                </a:rPr>
                                <m:t>) </m:t>
                              </m:r>
                              <m:r>
                                <a:rPr lang="en-US" sz="2800" i="1" dirty="0" smtClean="0">
                                  <a:solidFill>
                                    <a:schemeClr val="tx2"/>
                                  </a:solidFill>
                                  <a:latin typeface="Cambria Math" panose="02040503050406030204" pitchFamily="18" charset="0"/>
                                  <a:cs typeface="Calibri" panose="020F0502020204030204" pitchFamily="34" charset="0"/>
                                </a:rPr>
                                <m:t>𝑉</m:t>
                              </m:r>
                              <m:r>
                                <a:rPr lang="en-US" sz="2800" i="1" dirty="0" smtClean="0">
                                  <a:solidFill>
                                    <a:schemeClr val="tx2"/>
                                  </a:solidFill>
                                  <a:latin typeface="Cambria Math" panose="02040503050406030204" pitchFamily="18" charset="0"/>
                                  <a:cs typeface="Calibri" panose="020F0502020204030204" pitchFamily="34" charset="0"/>
                                </a:rPr>
                                <m:t>(</m:t>
                              </m:r>
                              <m:sSup>
                                <m:sSupPr>
                                  <m:ctrlPr>
                                    <a:rPr lang="en-US" sz="2800" i="1" dirty="0">
                                      <a:solidFill>
                                        <a:schemeClr val="tx2"/>
                                      </a:solidFill>
                                      <a:latin typeface="Cambria Math" panose="02040503050406030204" pitchFamily="18" charset="0"/>
                                      <a:cs typeface="Calibri" panose="020F0502020204030204" pitchFamily="34" charset="0"/>
                                    </a:rPr>
                                  </m:ctrlPr>
                                </m:sSupPr>
                                <m:e>
                                  <m:r>
                                    <a:rPr lang="en-US" sz="2800" i="1" dirty="0">
                                      <a:solidFill>
                                        <a:schemeClr val="tx2"/>
                                      </a:solidFill>
                                      <a:latin typeface="Cambria Math" panose="02040503050406030204" pitchFamily="18" charset="0"/>
                                      <a:cs typeface="Calibri" panose="020F0502020204030204" pitchFamily="34" charset="0"/>
                                    </a:rPr>
                                    <m:t>𝑠</m:t>
                                  </m:r>
                                </m:e>
                                <m:sup>
                                  <m:r>
                                    <a:rPr lang="en-US" sz="2800" i="1" dirty="0">
                                      <a:solidFill>
                                        <a:schemeClr val="tx2"/>
                                      </a:solidFill>
                                      <a:latin typeface="Cambria Math" panose="02040503050406030204" pitchFamily="18" charset="0"/>
                                      <a:cs typeface="Calibri" panose="020F0502020204030204" pitchFamily="34" charset="0"/>
                                    </a:rPr>
                                    <m:t>′</m:t>
                                  </m:r>
                                </m:sup>
                              </m:sSup>
                              <m:r>
                                <a:rPr lang="en-US" sz="2800" i="1" dirty="0">
                                  <a:solidFill>
                                    <a:schemeClr val="tx2"/>
                                  </a:solidFill>
                                  <a:latin typeface="Cambria Math" panose="02040503050406030204" pitchFamily="18" charset="0"/>
                                  <a:cs typeface="Calibri" panose="020F0502020204030204" pitchFamily="34" charset="0"/>
                                </a:rPr>
                                <m:t>)</m:t>
                              </m:r>
                            </m:e>
                          </m:nary>
                        </m:e>
                      </m:func>
                    </m:oMath>
                  </m:oMathPara>
                </a14:m>
                <a:endParaRPr lang="en-US" dirty="0"/>
              </a:p>
            </p:txBody>
          </p:sp>
        </mc:Choice>
        <mc:Fallback xmlns="">
          <p:sp>
            <p:nvSpPr>
              <p:cNvPr id="36" name="Rectangle 35">
                <a:extLst>
                  <a:ext uri="{FF2B5EF4-FFF2-40B4-BE49-F238E27FC236}">
                    <a16:creationId xmlns:a16="http://schemas.microsoft.com/office/drawing/2014/main" id="{F2C98BC3-148F-4120-B7ED-49EF533A6CCC}"/>
                  </a:ext>
                </a:extLst>
              </p:cNvPr>
              <p:cNvSpPr>
                <a:spLocks noRot="1" noChangeAspect="1" noMove="1" noResize="1" noEditPoints="1" noAdjustHandles="1" noChangeArrowheads="1" noChangeShapeType="1" noTextEdit="1"/>
              </p:cNvSpPr>
              <p:nvPr/>
            </p:nvSpPr>
            <p:spPr>
              <a:xfrm>
                <a:off x="7013122" y="25003"/>
                <a:ext cx="5126981" cy="113787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6752E42B-0701-455C-92A8-2F89151F6A58}"/>
                  </a:ext>
                </a:extLst>
              </p:cNvPr>
              <p:cNvSpPr/>
              <p:nvPr/>
            </p:nvSpPr>
            <p:spPr>
              <a:xfrm>
                <a:off x="1781446" y="6104123"/>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 name="Rectangle 3">
                <a:extLst>
                  <a:ext uri="{FF2B5EF4-FFF2-40B4-BE49-F238E27FC236}">
                    <a16:creationId xmlns:a16="http://schemas.microsoft.com/office/drawing/2014/main" id="{6752E42B-0701-455C-92A8-2F89151F6A58}"/>
                  </a:ext>
                </a:extLst>
              </p:cNvPr>
              <p:cNvSpPr>
                <a:spLocks noRot="1" noChangeAspect="1" noMove="1" noResize="1" noEditPoints="1" noAdjustHandles="1" noChangeArrowheads="1" noChangeShapeType="1" noTextEdit="1"/>
              </p:cNvSpPr>
              <p:nvPr/>
            </p:nvSpPr>
            <p:spPr>
              <a:xfrm>
                <a:off x="1781446" y="6104123"/>
                <a:ext cx="588687" cy="461665"/>
              </a:xfrm>
              <a:prstGeom prst="rect">
                <a:avLst/>
              </a:prstGeom>
              <a:blipFill>
                <a:blip r:embed="rId3"/>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C92314A9-3435-4F24-902A-C53206A0B9E1}"/>
                  </a:ext>
                </a:extLst>
              </p:cNvPr>
              <p:cNvSpPr/>
              <p:nvPr/>
            </p:nvSpPr>
            <p:spPr>
              <a:xfrm>
                <a:off x="3244180" y="609606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7" name="Rectangle 36">
                <a:extLst>
                  <a:ext uri="{FF2B5EF4-FFF2-40B4-BE49-F238E27FC236}">
                    <a16:creationId xmlns:a16="http://schemas.microsoft.com/office/drawing/2014/main" id="{C92314A9-3435-4F24-902A-C53206A0B9E1}"/>
                  </a:ext>
                </a:extLst>
              </p:cNvPr>
              <p:cNvSpPr>
                <a:spLocks noRot="1" noChangeAspect="1" noMove="1" noResize="1" noEditPoints="1" noAdjustHandles="1" noChangeArrowheads="1" noChangeShapeType="1" noTextEdit="1"/>
              </p:cNvSpPr>
              <p:nvPr/>
            </p:nvSpPr>
            <p:spPr>
              <a:xfrm>
                <a:off x="3244180" y="6096060"/>
                <a:ext cx="588687" cy="461665"/>
              </a:xfrm>
              <a:prstGeom prst="rect">
                <a:avLst/>
              </a:prstGeom>
              <a:blipFill>
                <a:blip r:embed="rId4"/>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3E9939AA-B66D-45C7-984C-348C85961C2A}"/>
                  </a:ext>
                </a:extLst>
              </p:cNvPr>
              <p:cNvSpPr/>
              <p:nvPr/>
            </p:nvSpPr>
            <p:spPr>
              <a:xfrm>
                <a:off x="4788123" y="6104122"/>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8" name="Rectangle 37">
                <a:extLst>
                  <a:ext uri="{FF2B5EF4-FFF2-40B4-BE49-F238E27FC236}">
                    <a16:creationId xmlns:a16="http://schemas.microsoft.com/office/drawing/2014/main" id="{3E9939AA-B66D-45C7-984C-348C85961C2A}"/>
                  </a:ext>
                </a:extLst>
              </p:cNvPr>
              <p:cNvSpPr>
                <a:spLocks noRot="1" noChangeAspect="1" noMove="1" noResize="1" noEditPoints="1" noAdjustHandles="1" noChangeArrowheads="1" noChangeShapeType="1" noTextEdit="1"/>
              </p:cNvSpPr>
              <p:nvPr/>
            </p:nvSpPr>
            <p:spPr>
              <a:xfrm>
                <a:off x="4788123" y="6104122"/>
                <a:ext cx="588687" cy="461665"/>
              </a:xfrm>
              <a:prstGeom prst="rect">
                <a:avLst/>
              </a:prstGeom>
              <a:blipFill>
                <a:blip r:embed="rId5"/>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EF38E4C3-D313-4AEA-AFD9-22FA432A1C90}"/>
                  </a:ext>
                </a:extLst>
              </p:cNvPr>
              <p:cNvSpPr/>
              <p:nvPr/>
            </p:nvSpPr>
            <p:spPr>
              <a:xfrm>
                <a:off x="6311243" y="6104121"/>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39" name="Rectangle 38">
                <a:extLst>
                  <a:ext uri="{FF2B5EF4-FFF2-40B4-BE49-F238E27FC236}">
                    <a16:creationId xmlns:a16="http://schemas.microsoft.com/office/drawing/2014/main" id="{EF38E4C3-D313-4AEA-AFD9-22FA432A1C90}"/>
                  </a:ext>
                </a:extLst>
              </p:cNvPr>
              <p:cNvSpPr>
                <a:spLocks noRot="1" noChangeAspect="1" noMove="1" noResize="1" noEditPoints="1" noAdjustHandles="1" noChangeArrowheads="1" noChangeShapeType="1" noTextEdit="1"/>
              </p:cNvSpPr>
              <p:nvPr/>
            </p:nvSpPr>
            <p:spPr>
              <a:xfrm>
                <a:off x="6311243" y="6104121"/>
                <a:ext cx="588687" cy="461665"/>
              </a:xfrm>
              <a:prstGeom prst="rect">
                <a:avLst/>
              </a:prstGeom>
              <a:blipFill>
                <a:blip r:embed="rId6"/>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9A839234-907B-4471-877A-63561909194B}"/>
                  </a:ext>
                </a:extLst>
              </p:cNvPr>
              <p:cNvSpPr/>
              <p:nvPr/>
            </p:nvSpPr>
            <p:spPr>
              <a:xfrm>
                <a:off x="7668194"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2" name="Rectangle 41">
                <a:extLst>
                  <a:ext uri="{FF2B5EF4-FFF2-40B4-BE49-F238E27FC236}">
                    <a16:creationId xmlns:a16="http://schemas.microsoft.com/office/drawing/2014/main" id="{9A839234-907B-4471-877A-63561909194B}"/>
                  </a:ext>
                </a:extLst>
              </p:cNvPr>
              <p:cNvSpPr>
                <a:spLocks noRot="1" noChangeAspect="1" noMove="1" noResize="1" noEditPoints="1" noAdjustHandles="1" noChangeArrowheads="1" noChangeShapeType="1" noTextEdit="1"/>
              </p:cNvSpPr>
              <p:nvPr/>
            </p:nvSpPr>
            <p:spPr>
              <a:xfrm>
                <a:off x="7668194" y="6104120"/>
                <a:ext cx="588687" cy="461665"/>
              </a:xfrm>
              <a:prstGeom prst="rect">
                <a:avLst/>
              </a:prstGeom>
              <a:blipFill>
                <a:blip r:embed="rId7"/>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1E3EF720-857C-4A61-A492-0CD300F8326F}"/>
                  </a:ext>
                </a:extLst>
              </p:cNvPr>
              <p:cNvSpPr/>
              <p:nvPr/>
            </p:nvSpPr>
            <p:spPr>
              <a:xfrm>
                <a:off x="9282268" y="6104120"/>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3" name="Rectangle 42">
                <a:extLst>
                  <a:ext uri="{FF2B5EF4-FFF2-40B4-BE49-F238E27FC236}">
                    <a16:creationId xmlns:a16="http://schemas.microsoft.com/office/drawing/2014/main" id="{1E3EF720-857C-4A61-A492-0CD300F8326F}"/>
                  </a:ext>
                </a:extLst>
              </p:cNvPr>
              <p:cNvSpPr>
                <a:spLocks noRot="1" noChangeAspect="1" noMove="1" noResize="1" noEditPoints="1" noAdjustHandles="1" noChangeArrowheads="1" noChangeShapeType="1" noTextEdit="1"/>
              </p:cNvSpPr>
              <p:nvPr/>
            </p:nvSpPr>
            <p:spPr>
              <a:xfrm>
                <a:off x="9282268" y="6104120"/>
                <a:ext cx="588687" cy="461665"/>
              </a:xfrm>
              <a:prstGeom prst="rect">
                <a:avLst/>
              </a:prstGeom>
              <a:blipFill>
                <a:blip r:embed="rId8"/>
                <a:stretch>
                  <a:fillRect t="-10526" r="-156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xmlns="" id="{6992F278-D1FF-4E22-AD96-83AA783FF288}"/>
                  </a:ext>
                </a:extLst>
              </p:cNvPr>
              <p:cNvSpPr/>
              <p:nvPr/>
            </p:nvSpPr>
            <p:spPr>
              <a:xfrm>
                <a:off x="10664198" y="6109989"/>
                <a:ext cx="588687" cy="461665"/>
              </a:xfrm>
              <a:prstGeom prst="rect">
                <a:avLst/>
              </a:prstGeom>
            </p:spPr>
            <p:txBody>
              <a:bodyPr wrap="none">
                <a:spAutoFit/>
              </a:bodyPr>
              <a:lstStyle/>
              <a:p>
                <a14:m>
                  <m:oMath xmlns:m="http://schemas.openxmlformats.org/officeDocument/2006/math">
                    <m:sSup>
                      <m:sSupPr>
                        <m:ctrlPr>
                          <a:rPr lang="en-US" sz="2400" i="1" dirty="0">
                            <a:solidFill>
                              <a:schemeClr val="tx2"/>
                            </a:solidFill>
                            <a:latin typeface="Cambria Math" panose="02040503050406030204" pitchFamily="18" charset="0"/>
                            <a:cs typeface="Calibri" panose="020F0502020204030204" pitchFamily="34" charset="0"/>
                          </a:rPr>
                        </m:ctrlPr>
                      </m:sSupPr>
                      <m:e>
                        <m:r>
                          <a:rPr lang="en-US" sz="2400" i="1" dirty="0">
                            <a:solidFill>
                              <a:schemeClr val="tx2"/>
                            </a:solidFill>
                            <a:latin typeface="Cambria Math" panose="02040503050406030204" pitchFamily="18" charset="0"/>
                            <a:cs typeface="Calibri" panose="020F0502020204030204" pitchFamily="34" charset="0"/>
                          </a:rPr>
                          <m:t>𝑠</m:t>
                        </m:r>
                      </m:e>
                      <m:sup>
                        <m:r>
                          <a:rPr lang="en-US" sz="2400" i="1" dirty="0">
                            <a:solidFill>
                              <a:schemeClr val="tx2"/>
                            </a:solidFill>
                            <a:latin typeface="Cambria Math" panose="02040503050406030204" pitchFamily="18" charset="0"/>
                            <a:cs typeface="Calibri" panose="020F0502020204030204" pitchFamily="34" charset="0"/>
                          </a:rPr>
                          <m:t>′</m:t>
                        </m:r>
                      </m:sup>
                    </m:sSup>
                  </m:oMath>
                </a14:m>
                <a:r>
                  <a:rPr lang="en-US" sz="2400" dirty="0"/>
                  <a:t>=</a:t>
                </a:r>
              </a:p>
            </p:txBody>
          </p:sp>
        </mc:Choice>
        <mc:Fallback xmlns="">
          <p:sp>
            <p:nvSpPr>
              <p:cNvPr id="44" name="Rectangle 43">
                <a:extLst>
                  <a:ext uri="{FF2B5EF4-FFF2-40B4-BE49-F238E27FC236}">
                    <a16:creationId xmlns:a16="http://schemas.microsoft.com/office/drawing/2014/main" id="{6992F278-D1FF-4E22-AD96-83AA783FF288}"/>
                  </a:ext>
                </a:extLst>
              </p:cNvPr>
              <p:cNvSpPr>
                <a:spLocks noRot="1" noChangeAspect="1" noMove="1" noResize="1" noEditPoints="1" noAdjustHandles="1" noChangeArrowheads="1" noChangeShapeType="1" noTextEdit="1"/>
              </p:cNvSpPr>
              <p:nvPr/>
            </p:nvSpPr>
            <p:spPr>
              <a:xfrm>
                <a:off x="10664198" y="6109989"/>
                <a:ext cx="588687" cy="461665"/>
              </a:xfrm>
              <a:prstGeom prst="rect">
                <a:avLst/>
              </a:prstGeom>
              <a:blipFill>
                <a:blip r:embed="rId9"/>
                <a:stretch>
                  <a:fillRect t="-10526" r="-1546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F8DBFEE3-7187-4B22-822F-3582773466EE}"/>
                  </a:ext>
                </a:extLst>
              </p:cNvPr>
              <p:cNvSpPr/>
              <p:nvPr/>
            </p:nvSpPr>
            <p:spPr>
              <a:xfrm>
                <a:off x="6911797" y="1461710"/>
                <a:ext cx="618439" cy="523220"/>
              </a:xfrm>
              <a:prstGeom prst="rect">
                <a:avLst/>
              </a:prstGeom>
            </p:spPr>
            <p:txBody>
              <a:bodyPr wrap="none">
                <a:spAutoFit/>
              </a:bodyPr>
              <a:lstStyle/>
              <a:p>
                <a14:m>
                  <m:oMath xmlns:m="http://schemas.openxmlformats.org/officeDocument/2006/math">
                    <m:r>
                      <a:rPr lang="en-US" sz="2800" b="0" i="1" dirty="0" smtClean="0">
                        <a:solidFill>
                          <a:srgbClr val="0000FF"/>
                        </a:solidFill>
                        <a:latin typeface="Cambria Math" panose="02040503050406030204" pitchFamily="18" charset="0"/>
                        <a:cs typeface="Calibri" panose="020F0502020204030204" pitchFamily="34" charset="0"/>
                      </a:rPr>
                      <m:t>𝑠</m:t>
                    </m:r>
                  </m:oMath>
                </a14:m>
                <a:r>
                  <a:rPr lang="en-US" sz="2800" dirty="0"/>
                  <a:t> =</a:t>
                </a:r>
              </a:p>
            </p:txBody>
          </p:sp>
        </mc:Choice>
        <mc:Fallback xmlns="">
          <p:sp>
            <p:nvSpPr>
              <p:cNvPr id="45" name="Rectangle 44">
                <a:extLst>
                  <a:ext uri="{FF2B5EF4-FFF2-40B4-BE49-F238E27FC236}">
                    <a16:creationId xmlns:a16="http://schemas.microsoft.com/office/drawing/2014/main" id="{F8DBFEE3-7187-4B22-822F-3582773466EE}"/>
                  </a:ext>
                </a:extLst>
              </p:cNvPr>
              <p:cNvSpPr>
                <a:spLocks noRot="1" noChangeAspect="1" noMove="1" noResize="1" noEditPoints="1" noAdjustHandles="1" noChangeArrowheads="1" noChangeShapeType="1" noTextEdit="1"/>
              </p:cNvSpPr>
              <p:nvPr/>
            </p:nvSpPr>
            <p:spPr>
              <a:xfrm>
                <a:off x="6911797" y="1461710"/>
                <a:ext cx="618439" cy="523220"/>
              </a:xfrm>
              <a:prstGeom prst="rect">
                <a:avLst/>
              </a:prstGeom>
              <a:blipFill>
                <a:blip r:embed="rId10"/>
                <a:stretch>
                  <a:fillRect t="-11628" r="-18812" b="-32558"/>
                </a:stretch>
              </a:blipFill>
            </p:spPr>
            <p:txBody>
              <a:bodyPr/>
              <a:lstStyle/>
              <a:p>
                <a:r>
                  <a:rPr lang="en-US">
                    <a:noFill/>
                  </a:rPr>
                  <a:t> </a:t>
                </a:r>
              </a:p>
            </p:txBody>
          </p:sp>
        </mc:Fallback>
      </mc:AlternateContent>
      <p:sp>
        <p:nvSpPr>
          <p:cNvPr id="5" name="TextBox 4"/>
          <p:cNvSpPr txBox="1"/>
          <p:nvPr/>
        </p:nvSpPr>
        <p:spPr>
          <a:xfrm>
            <a:off x="4454628" y="3490293"/>
            <a:ext cx="1268296" cy="461665"/>
          </a:xfrm>
          <a:prstGeom prst="rect">
            <a:avLst/>
          </a:prstGeom>
          <a:noFill/>
        </p:spPr>
        <p:txBody>
          <a:bodyPr wrap="none" rtlCol="0">
            <a:spAutoFit/>
          </a:bodyPr>
          <a:lstStyle/>
          <a:p>
            <a:r>
              <a:rPr lang="en-US" sz="2400" dirty="0">
                <a:solidFill>
                  <a:srgbClr val="C00000"/>
                </a:solidFill>
              </a:rPr>
              <a:t>3+2+2=7</a:t>
            </a:r>
          </a:p>
        </p:txBody>
      </p:sp>
      <p:sp>
        <p:nvSpPr>
          <p:cNvPr id="46" name="TextBox 45"/>
          <p:cNvSpPr txBox="1"/>
          <p:nvPr/>
        </p:nvSpPr>
        <p:spPr>
          <a:xfrm>
            <a:off x="8114139" y="3451694"/>
            <a:ext cx="958917" cy="461665"/>
          </a:xfrm>
          <a:prstGeom prst="rect">
            <a:avLst/>
          </a:prstGeom>
          <a:noFill/>
        </p:spPr>
        <p:txBody>
          <a:bodyPr wrap="none" rtlCol="0">
            <a:spAutoFit/>
          </a:bodyPr>
          <a:lstStyle/>
          <a:p>
            <a:r>
              <a:rPr lang="en-US" sz="2400" dirty="0">
                <a:solidFill>
                  <a:srgbClr val="C00000"/>
                </a:solidFill>
              </a:rPr>
              <a:t>4+3=7</a:t>
            </a:r>
          </a:p>
        </p:txBody>
      </p:sp>
      <p:sp>
        <p:nvSpPr>
          <p:cNvPr id="47" name="TextBox 46"/>
          <p:cNvSpPr txBox="1"/>
          <p:nvPr/>
        </p:nvSpPr>
        <p:spPr>
          <a:xfrm>
            <a:off x="9573860" y="3950884"/>
            <a:ext cx="958917" cy="461665"/>
          </a:xfrm>
          <a:prstGeom prst="rect">
            <a:avLst/>
          </a:prstGeom>
          <a:noFill/>
        </p:spPr>
        <p:txBody>
          <a:bodyPr wrap="none" rtlCol="0">
            <a:spAutoFit/>
          </a:bodyPr>
          <a:lstStyle/>
          <a:p>
            <a:r>
              <a:rPr lang="en-US" sz="2400" dirty="0">
                <a:solidFill>
                  <a:srgbClr val="C00000"/>
                </a:solidFill>
              </a:rPr>
              <a:t>4+4=8</a:t>
            </a:r>
          </a:p>
        </p:txBody>
      </p:sp>
      <p:sp>
        <p:nvSpPr>
          <p:cNvPr id="48" name="TextBox 47"/>
          <p:cNvSpPr txBox="1"/>
          <p:nvPr/>
        </p:nvSpPr>
        <p:spPr>
          <a:xfrm>
            <a:off x="8245613" y="1543203"/>
            <a:ext cx="1847301" cy="461665"/>
          </a:xfrm>
          <a:prstGeom prst="rect">
            <a:avLst/>
          </a:prstGeom>
          <a:noFill/>
        </p:spPr>
        <p:txBody>
          <a:bodyPr wrap="none" rtlCol="0">
            <a:spAutoFit/>
          </a:bodyPr>
          <a:lstStyle/>
          <a:p>
            <a:r>
              <a:rPr lang="en-US" sz="2400" dirty="0">
                <a:solidFill>
                  <a:srgbClr val="C00000"/>
                </a:solidFill>
              </a:rPr>
              <a:t>Max{7,7,8}=8</a:t>
            </a:r>
          </a:p>
        </p:txBody>
      </p:sp>
      <p:sp>
        <p:nvSpPr>
          <p:cNvPr id="6" name="Rounded Rectangle 5"/>
          <p:cNvSpPr/>
          <p:nvPr/>
        </p:nvSpPr>
        <p:spPr>
          <a:xfrm>
            <a:off x="455460" y="3759754"/>
            <a:ext cx="1565441" cy="51871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363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64"/>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usenames]{color}&#10;\def\argmax{\mathop{\rm arg\,max}}&#10;\def\pref{\succ}&#10;\def\lequiv{\Leftrightarrow}&#10;\begin{document}&#10;\centering&#10;$[r,r_0,r_1,r_2,\ldots]\pref [r,r'_0,r'_1,r'_2,\ldots]$\\&#10;$\lequiv$\\&#10;$[r_0,r_1,r_2,\ldots]\pref [r'_0,r'_1,r'_2,\ldots]$&#10;\end{document}&#10;"/>
  <p:tag name="EXTERNALNAME" val="txp_fig"/>
  <p:tag name="BLEND" val="False"/>
  <p:tag name="TRANSPARENT" val="False"/>
  <p:tag name="KEEPFILES" val="False"/>
  <p:tag name="DEBUGPAUSE" val="False"/>
  <p:tag name="RESOLUTION" val="1200"/>
  <p:tag name="TIMEOUT" val="(none)"/>
  <p:tag name="BOXWIDTH" val="620"/>
  <p:tag name="BOXHEIGHT" val="374"/>
  <p:tag name="BOXFONT" val="10"/>
  <p:tag name="BOXWRAP" val="False"/>
  <p:tag name="WORKAROUNDTRANSPARENCYBUG" val="False"/>
  <p:tag name="ALLOWFONTSUBSTITUTION" val="False"/>
  <p:tag name="BITMAPFORMAT" val="png16m"/>
  <p:tag name="ORIGWIDTH" val="316"/>
  <p:tag name="PICTUREFILESIZE" val="4786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r_1 + r_2 + \cdots $&#10;\end{document}&#10;"/>
  <p:tag name="FILENAME" val="txp_fig"/>
  <p:tag name="FORMAT" val="png16m"/>
  <p:tag name="RES" val="1200"/>
  <p:tag name="BLEND" val="0"/>
  <p:tag name="TRANSPARENT" val="0"/>
  <p:tag name="TBUG" val="0"/>
  <p:tag name="ALLOWFS" val="0"/>
  <p:tag name="ORIGWIDTH" val="364"/>
  <p:tag name="PICTUREFILESIZE" val="1819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def\pref{\succ}&#10;\def\lequiv{\Leftrightarrow}&#10;\begin{document}&#10;$U([r_0,r_1,r_2,\ldots]) = r_0 + \gamma r_1 + \gamma^2 r_2 \cdots $&#10;\end{document}&#10;"/>
  <p:tag name="FILENAME" val="txp_fig"/>
  <p:tag name="FORMAT" val="png16m"/>
  <p:tag name="RES" val="1200"/>
  <p:tag name="BLEND" val="0"/>
  <p:tag name="TRANSPARENT" val="0"/>
  <p:tag name="TBUG" val="0"/>
  <p:tag name="ALLOWFS" val="0"/>
  <p:tag name="ORIGWIDTH" val="374"/>
  <p:tag name="PICTUREFILESIZE" val="21779"/>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a_1, a_2, \ldots] \succ [b_1, b_2, \ldots]  template TPT1  env TPENV1  fore 0  back 16777215  eqnno 3"/>
  <p:tag name="FILENAME" val="TP_tmp"/>
  <p:tag name="ORIGWIDTH" val="101"/>
  <p:tag name="PICTUREFILESIZE" val="4675"/>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r, a_1, a_2, \ldots] \succ [r, b_1, b_2, \ldots]  template TPT1  env TPENV1  fore 0  back 16777215  eqnno 3"/>
  <p:tag name="FILENAME" val="TP_tmp"/>
  <p:tag name="ORIGWIDTH" val="119"/>
  <p:tag name="PICTUREFILESIZE" val="5504"/>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lack}{U([r_0,\ldots r_{\infty}]) = \sum_{t=0}^{\infty} \gamma^t r_t \leq R_{{\rm max}}/(1-\gamma)}&#10;\]&#10;\end{document}&#10;"/>
  <p:tag name="FILENAME" val="txp_fig"/>
  <p:tag name="FORMAT" val="png16m"/>
  <p:tag name="RES" val="1200"/>
  <p:tag name="BLEND" val="0"/>
  <p:tag name="TRANSPARENT" val="0"/>
  <p:tag name="TBUG" val="0"/>
  <p:tag name="ALLOWFS" val="0"/>
  <p:tag name="ORIGWIDTH" val="395"/>
  <p:tag name="PICTUREFILESIZE" val="43739"/>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S_{t-1}=s_{t-1},A_{t-1}, \ldots S_0 = s_0)  template TPT1  env TPENV1  fore 0  back 16777215  eqnno 1"/>
  <p:tag name="FILENAME" val="TP_tmp"/>
  <p:tag name="ORIGWIDTH" val="259"/>
  <p:tag name="PICTUREFILESIZE" val="8247"/>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P(S_{t+1} = s' | S_t = s_t, A_t = a_t)  template TPT1  env TPENV1  fore 0  back 16777215  eqnno 1"/>
  <p:tag name="FILENAME" val="TP_tmp"/>
  <p:tag name="ORIGWIDTH" val="126"/>
  <p:tag name="PICTUREFILESIZE" val="4726"/>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10885</TotalTime>
  <Words>3238</Words>
  <Application>Microsoft Office PowerPoint</Application>
  <PresentationFormat>Widescreen</PresentationFormat>
  <Paragraphs>710</Paragraphs>
  <Slides>57</Slides>
  <Notes>29</Notes>
  <HiddenSlides>11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Calibri Light</vt:lpstr>
      <vt:lpstr>ＭＳ Ｐゴシック</vt:lpstr>
      <vt:lpstr>Calibri</vt:lpstr>
      <vt:lpstr>Courier New</vt:lpstr>
      <vt:lpstr>Wingdings</vt:lpstr>
      <vt:lpstr>游ゴシック</vt:lpstr>
      <vt:lpstr>Arial</vt:lpstr>
      <vt:lpstr>Symbol</vt:lpstr>
      <vt:lpstr>Cambria Math</vt:lpstr>
      <vt:lpstr>Office Theme</vt:lpstr>
      <vt:lpstr>Warm-up as You Walk In</vt:lpstr>
      <vt:lpstr>Announcements</vt:lpstr>
      <vt:lpstr>AI: Representation and Problem Solving </vt:lpstr>
      <vt:lpstr>Learning Objectives</vt:lpstr>
      <vt:lpstr>Recall: Minimax Notation</vt:lpstr>
      <vt:lpstr>Recall: Expectations</vt:lpstr>
      <vt:lpstr>Piazza Poll 1</vt:lpstr>
      <vt:lpstr>Piazza Poll 1</vt:lpstr>
      <vt:lpstr>Piazza Poll 1</vt:lpstr>
      <vt:lpstr>Expectimax Notation</vt:lpstr>
      <vt:lpstr>Warm-up as You Walk In</vt:lpstr>
      <vt:lpstr>MDP Notation</vt:lpstr>
      <vt:lpstr>MDP Notation</vt:lpstr>
      <vt:lpstr>Non-Deterministic Search</vt:lpstr>
      <vt:lpstr>Example: Grid World</vt:lpstr>
      <vt:lpstr>Grid World Actions</vt:lpstr>
      <vt:lpstr>Markov Decision Processes</vt:lpstr>
      <vt:lpstr>Demo of Gridworld</vt:lpstr>
      <vt:lpstr>Markov Decision Processes</vt:lpstr>
      <vt:lpstr>Markov Decision Processes</vt:lpstr>
      <vt:lpstr>What is Markov about MDPs?</vt:lpstr>
      <vt:lpstr>Policies</vt:lpstr>
      <vt:lpstr>Policies</vt:lpstr>
      <vt:lpstr>Piazza Poll 2</vt:lpstr>
      <vt:lpstr>Piazza Poll 2</vt:lpstr>
      <vt:lpstr>Piazza Poll 2</vt:lpstr>
      <vt:lpstr>Example: Racing</vt:lpstr>
      <vt:lpstr>Example: Racing</vt:lpstr>
      <vt:lpstr>Racing Search Tree</vt:lpstr>
      <vt:lpstr>MDP Search Trees</vt:lpstr>
      <vt:lpstr>Utilities of Sequences</vt:lpstr>
      <vt:lpstr>Utilities of Sequences</vt:lpstr>
      <vt:lpstr>Discounting</vt:lpstr>
      <vt:lpstr>Discounting</vt:lpstr>
      <vt:lpstr>Piazza Poll 3 </vt:lpstr>
      <vt:lpstr>Piazza Poll 3 </vt:lpstr>
      <vt:lpstr>Stationary Preferences</vt:lpstr>
      <vt:lpstr>Question</vt:lpstr>
      <vt:lpstr>Question</vt:lpstr>
      <vt:lpstr>Infinite Utilities?!</vt:lpstr>
      <vt:lpstr>Optimal Policy with Discounting</vt:lpstr>
      <vt:lpstr>Optimal Policy with Discounting</vt:lpstr>
      <vt:lpstr>MDP Quantities</vt:lpstr>
      <vt:lpstr>Solving MDPs</vt:lpstr>
      <vt:lpstr>MDP Quantities</vt:lpstr>
      <vt:lpstr>MDP Optimal Quantities</vt:lpstr>
      <vt:lpstr>Snapshot of Demo – Gridworld V Values</vt:lpstr>
      <vt:lpstr>Snapshot of Demo – Gridworld V Values</vt:lpstr>
      <vt:lpstr>Snapshot of Demo – Gridworld Q Values</vt:lpstr>
      <vt:lpstr>Snapshot of Demo – Gridworld Q Values</vt:lpstr>
      <vt:lpstr>Snapshot of Demo – Gridworld V Values</vt:lpstr>
      <vt:lpstr>Snapshot of Demo – Gridworld V Values</vt:lpstr>
      <vt:lpstr>Snapshot of Demo – Gridworld Q Values</vt:lpstr>
      <vt:lpstr>Snapshot of Demo – Gridworld Q Values</vt:lpstr>
      <vt:lpstr>Backup Slides</vt:lpstr>
      <vt:lpstr>Snapshot of Demo – Gridworld V Values</vt:lpstr>
      <vt:lpstr>Snapshot of Demo – Gridworld V Values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Markov Decision Process I</dc:title>
  <dc:creator>Pat Virtue;Fei Fang</dc:creator>
  <cp:lastModifiedBy>Fei Fang</cp:lastModifiedBy>
  <cp:revision>995</cp:revision>
  <cp:lastPrinted>2019-10-13T20:39:19Z</cp:lastPrinted>
  <dcterms:created xsi:type="dcterms:W3CDTF">2018-10-11T11:39:27Z</dcterms:created>
  <dcterms:modified xsi:type="dcterms:W3CDTF">2019-10-22T03:22:18Z</dcterms:modified>
</cp:coreProperties>
</file>