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6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1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58"/>
  </p:notesMasterIdLst>
  <p:sldIdLst>
    <p:sldId id="776" r:id="rId3"/>
    <p:sldId id="663" r:id="rId4"/>
    <p:sldId id="777" r:id="rId5"/>
    <p:sldId id="894" r:id="rId6"/>
    <p:sldId id="780" r:id="rId7"/>
    <p:sldId id="895" r:id="rId8"/>
    <p:sldId id="259" r:id="rId9"/>
    <p:sldId id="260" r:id="rId10"/>
    <p:sldId id="261" r:id="rId11"/>
    <p:sldId id="262" r:id="rId12"/>
    <p:sldId id="781" r:id="rId13"/>
    <p:sldId id="896" r:id="rId14"/>
    <p:sldId id="897" r:id="rId15"/>
    <p:sldId id="898" r:id="rId16"/>
    <p:sldId id="912" r:id="rId17"/>
    <p:sldId id="899" r:id="rId18"/>
    <p:sldId id="900" r:id="rId19"/>
    <p:sldId id="901" r:id="rId20"/>
    <p:sldId id="902" r:id="rId21"/>
    <p:sldId id="911" r:id="rId22"/>
    <p:sldId id="903" r:id="rId23"/>
    <p:sldId id="904" r:id="rId24"/>
    <p:sldId id="905" r:id="rId25"/>
    <p:sldId id="906" r:id="rId26"/>
    <p:sldId id="909" r:id="rId27"/>
    <p:sldId id="907" r:id="rId28"/>
    <p:sldId id="908" r:id="rId29"/>
    <p:sldId id="263" r:id="rId30"/>
    <p:sldId id="264" r:id="rId31"/>
    <p:sldId id="910" r:id="rId32"/>
    <p:sldId id="265" r:id="rId33"/>
    <p:sldId id="608" r:id="rId34"/>
    <p:sldId id="893" r:id="rId35"/>
    <p:sldId id="794" r:id="rId36"/>
    <p:sldId id="857" r:id="rId37"/>
    <p:sldId id="613" r:id="rId38"/>
    <p:sldId id="614" r:id="rId39"/>
    <p:sldId id="705" r:id="rId40"/>
    <p:sldId id="706" r:id="rId41"/>
    <p:sldId id="707" r:id="rId42"/>
    <p:sldId id="708" r:id="rId43"/>
    <p:sldId id="709" r:id="rId44"/>
    <p:sldId id="710" r:id="rId45"/>
    <p:sldId id="629" r:id="rId46"/>
    <p:sldId id="855" r:id="rId47"/>
    <p:sldId id="638" r:id="rId48"/>
    <p:sldId id="639" r:id="rId49"/>
    <p:sldId id="641" r:id="rId50"/>
    <p:sldId id="642" r:id="rId51"/>
    <p:sldId id="644" r:id="rId52"/>
    <p:sldId id="860" r:id="rId53"/>
    <p:sldId id="861" r:id="rId54"/>
    <p:sldId id="862" r:id="rId55"/>
    <p:sldId id="863" r:id="rId56"/>
    <p:sldId id="859" r:id="rId57"/>
  </p:sldIdLst>
  <p:sldSz cx="12192000" cy="6858000"/>
  <p:notesSz cx="7010400" cy="92964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Calibri Light" panose="020F0302020204030204" pitchFamily="34" charset="0"/>
      <p:regular r:id="rId63"/>
      <p:italic r:id="rId64"/>
    </p:embeddedFont>
    <p:embeddedFont>
      <p:font typeface="Cambria Math" panose="02040503050406030204" pitchFamily="18" charset="0"/>
      <p:regular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6684" autoAdjust="0"/>
  </p:normalViewPr>
  <p:slideViewPr>
    <p:cSldViewPr snapToGrid="0">
      <p:cViewPr varScale="1">
        <p:scale>
          <a:sx n="117" d="100"/>
          <a:sy n="117" d="100"/>
        </p:scale>
        <p:origin x="36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5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66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6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.fntdata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4.fntdata"/><Relationship Id="rId7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7:33:17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25125 2335 115 0,'0'0'10'0,"0"0"-10"16,0 0 0-16,-4-7 0 0,4 1 308 0,0 6 60 16,0 0 12-16,0 0 3 0,-3-6-269 0,3 6-54 0,0-10-10 0,0 10-2 15,0 0-5-15,0 0-1 0,0 0 0 0,7-3 0 16,-7 3-11-16,7 0-3 0,-7 0 0 0,10 3 0 16,-2 4 12-16,2-4 1 0,-3 16 1 0,0-10 0 15,0 7-10-15,4 2-3 0,-8 4 0 0,4 0 0 16,1 7-19-16,-5 2-10 0,1 0 10 0,-1 4-10 15,1 6 0-15,-1-1 0 0,1-5 0 0,-4 6 0 16,3-1 20-16,1-8-3 0,-4 2 0 0,3 1 0 16,1-7-35-16,-4 3-7 0,3-6-2 0,-3 7 0 15,0-13-104-15,4 9-21 0,-1-6-4 0</inkml:trace>
  <inkml:trace contextRef="#ctx0" brushRef="#br0" timeOffset="569.674">25940 2335 2257 0,'0'0'49'0,"0"0"11"0,0 0 1 0,0 0 3 0,0 0-51 0,0 0-13 16,10 3 0-16,1 6 0 0,-4 1 0 0,4-1 0 16,-1 3 0-16,1 7 0 0,-1-3-16 0,1 3-4 15,-1 9 0-15,1-3 0 0,-4 6 20 0,0 1 0 16,-3-1 0-16,3 1 0 0,0 8 0 0,0-5 0 16,-4 2 0-16,1 1 0 0,-1 0 13 0,1-7 7 15,3 0 0-15,-3 1 1 0,3 2-21 0,0 1 0 16,0-7 0-16,0 3 0 15,0 1-41-15,-4-7-13 0,4 3-2 0,4 0-1 16,-4-3-155-16,0 3-32 0,4 20-5 0,-4-8-2 0</inkml:trace>
  <inkml:trace contextRef="#ctx0" brushRef="#br0" timeOffset="1232.109">24638 3526 2293 0,'0'0'101'0,"0"0"22"0,0 0-99 0,0 0-24 15,0 0 0-15,0 0 0 0,0 0 8 0,0 0-8 16,0 0 0-16,0 10 8 0,0-4-8 0,0 3 0 0,4 10-10 0,-1 3 10 16,1 0 0-16,-1 9 0 0,4 1 0 0,0 8 10 15,0 4 6-15,4 0 0 0,-1 10 1 0,1-7 0 16,3 6-8-16,0 3-1 0,4 7-8 0,3-3 12 16,4 2 5-16,-1-5 1 0,5 2 0 15,2-2 0-15,5-4 6 0,-1 0 0 0,7-2 1 16,1-7 0-16,3 6-13 0,-1-3-4 0,1-7 0 0,4 1 0 15,3-6 4-15,7-4 1 0,-1-3 0 0,5-6 0 16,-1 0 11-16,1-3 3 0,-4-6 0 0,0-1 0 16,0-2-27-16,0-10 0 0,0 6 0 0,0-6 0 15,0-6 21-15,-4-4-1 0,1 4 0 0,-4-10 0 16,-4 7-6-16,-3-7-2 0,0-12 0 0,0 6 0 16,-4 0 16-16,0-6 4 0,1-4 0 0,-5 7 0 15,-6-6-22-15,3 3-10 0,-3-7 10 0,0 10-10 16,0 0 0-16,-4 0-15 0,-7 3 2 0,4-6 0 15,-4 6-9-15,-3 0-2 0,-4 0 0 0,0 0 0 16,3-6-6-16,-6 6-2 0,0 0 0 16,-4-6 0-16,3 3-172 0,-3-4-36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8:19:51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27471 8707 115 0,'0'0'0'0,"0"0"10"0,0 0-10 0,0 0 0 0,-7-7 0 0,0 7 0 16,0-3 440-16,0 3 85 0,0-9 18 0,-1 9 3 16,-2 0-436-16,3 0-87 0,0 0-23 0,0 0 0 15,-4 0 0-15,4 3 0 16,0-3 0-16,0 6 0 0,-4-6 0 0,4 3 0 0,0-3 0 0,-3 7 0 16,3-4 12-16,-4 3-4 0,0 0-8 0,1 0 12 15,-1-2 13-15,4 5 3 0,-3-3 0 0,3-3 0 16,0 1 4-16,0 5 2 0,-1-9 0 0,8 0 0 15,0 0-20-15,0 0-4 0,0 0-1 0,11 9 0 16,0-9 29-16,3 7 6 0,7-4 0 0,4-3 1 16,-1 0 3-16,5 0 0 0,6-3 0 0,0 3 0 15,7-7-20-15,8 7-3 0,10 0-1 0,3 0 0 16,1-3-9-16,-4 3-3 0,0-6 0 0,0 6 0 16,3 0-12-16,4-3 0 0,4-3 0 0,3 6 0 15,-4-4 0-15,1 1 8 0,-11-3-8 0,3 6 0 16,-3-9 11-16,4 5-1 0,-1-2 0 0,1 6 0 0,-4-6-10 15,-4 0-9-15,-6 6 9 0,-8-3-13 16,-3-4 13-16,-7 7 0 0,-4 0 9 0,-3 0-9 0,-4 0 8 16,-4-3-8-16,-3 3 0 0,-3 0 0 0,-4 0 10 15,-7 0-10-15,0 0 10 0,0 0-10 0,0 0 18 0,-7 0-2 16,-4 0-1-16,-6 0 0 0,-8 0-15 0,-7 0 0 16,-6-6 0-16,-15 6 0 0,0-3 0 0,-7 3 0 15,-4 0 0-15,4 0 0 0,-3 0 0 0,-4 0 0 16,-11 0 0-16,-3-3 0 0,-7 3 8 0,7 0 0 0,3 0-8 15,-3 0 12-15,-4 0-12 0,-6 0 0 16,-1 0 0-16,4 0 0 0,6 0 22 0,5 0-2 0,-4 0 0 16,3-7 0-16,0 7-12 0,8 0-8 0,3 0 8 0,7 7-8 15,7-4 16-15,7-3 0 0,0 3-1 16,7 3 0-16,4-6-15 0,3 3 0 0,1-3 0 16,2 0 0-16,5 0 9 0,6 0-9 0,1 0 8 0,6 0-8 15,0 0 10-15,4 0-10 0,7 0 12 0,0 0-12 16,0 0 0-16,11 0 0 0,10 0 0 0,4 0 0 15,3 0 0-15,4 0-9 0,10 0 9 0,7-3-8 16,15 3 8-16,10 0-10 0,11-6 10 0,6 6-10 31,1-3-79-31,7 3-16 0,17 0-3 0,1-10-1168 0</inkml:trace>
  <inkml:trace contextRef="#ctx0" brushRef="#br0" timeOffset="48570.889">10506 15367 1915 0,'0'0'84'0,"0"0"19"0,-4 0-83 0,-10-3-20 0,-7-3 0 0,3 2 0 16,4-2 8-16,-3 3-8 0,-5 0 10 0,-2-3-10 16,3 6-16-16,-1-10-8 0,1 10-3 0,4-3 0 15,-5-6 7-15,5 9 2 0,-1-10 0 0,0 7 0 16,4-3 18-16,0 3 11 0,0-7-2 0,4 10 0 16,-1-9 55-16,-3 9 12 0,3 0 1 0,1 0 1 15,-4 0-24-15,3 0-5 0,0 0-1 0,4 0 0 0,0 0-26 0,0 0-6 16,7 0 0-16,0 0-1 15,0 0 26-15,0 0 6 0,14-3 1 0,8-4 0 0,-1 7-17 0,7-3-3 16,4-6-1-16,3 9 0 0,7 0 9 0,4-3 1 16,11-3 1-16,-1 6 0 0,8-4-30 0,-5 4-8 15,-2 0 0-15,-1-6 0 0,4 3-9 0,0 3-3 16,-7 0-1-16,4 0 0 0,3 0 21 0,-4 0 4 16,-7 0 0-16,1 0 1 0,-4-3-28 0,-7 3-5 15,-1-6-2-15,-2 6 0 16,-8 0-18-16,0 0-3 0,7-4-1 0,-6 4-711 15,-5-6-142-15</inkml:trace>
  <inkml:trace contextRef="#ctx0" brushRef="#br0" timeOffset="117963.612">26525 7568 1378 0,'-7'0'30'0,"-3"3"6"0,-1-3 2 0,1 0 2 0,-5 0-32 0,5-3-8 0,-1 3 0 0,1 0 0 15,-1-6 8-15,4 6 0 0,0-3 0 0,-4 3 0 16,4-3-8-16,0-4 0 0,0 7 0 0,4-3 0 0,-8-3 0 0,8 6 0 16,-8 0 0-16,4-3 0 15,3 3 36-15,4 0 7 0,-7 0 1 0,7 0 0 0,0 0 24 0,0 0 6 16,-7 0 1-16,7 0 0 0,0 0 2 0,0 0 1 16,0 0 0-16,0 0 0 0,0 0-26 0,0 0-4 15,11 3-2-15,0-3 0 0,-1 9 0 0,1-9 0 16,3 0 0-16,3 7 0 0,1-4-8 0,0-3-2 15,3 0 0-15,4 0 0 0,-1 0 4 0,1 0 0 16,0 0 0-16,-1 0 0 0,1 0-12 0,-4 0-1 16,4 0-1-16,3 0 0 0,-3 0-2 0,0 0-1 15,3-3 0-15,-4 3 0 0,1-7-5 0,3 7-1 16,-3 0 0-16,3 0 0 0,4-3-9 0,3-3-8 16,8 6 12-16,-1-3-12 0,0 3 12 0,4 0-12 15,0 0 12-15,3 0-12 0,-6 0 11 0,3 3-11 0,-8-3 10 16,1 0-10-16,-4 0 12 0,1-3-4 15,3 3-8-15,-4-3 12 0,4 3 0 0,-1-7 0 0,-2 7 0 0,3-3 0 16,-1-3 2-16,-2 6 0 0,2 0 0 16,-6 0 0-16,0 0-6 0,-4 0 0 0,0 0-8 0,1-3 12 15,-5 3 0-15,5-6 0 0,2 6 0 16,-3-4 0-16,8 1-12 0,-4-3 0 0,3 6 0 0,-3 0 0 16,3 0 0-16,0-3 0 0,-3 3 0 0,0 0 0 15,-1 0 0-15,1 0 0 0,-7-6 0 0,-1 6 0 16,1 0 0-16,-4-3 0 0,4-4 0 0,0 7 0 15,-1-3 0-15,1 0 0 0,0-3 0 0,7-4 0 16,-4 10 8-16,4-3 0 0,-4-6-8 0,0 9 12 16,0-3-12-16,0 3 8 0,-3 0-8 0,0 0 0 15,0 0 12-15,-1 3-3 0,-3-3-1 0,-7 0 0 16,4 3-8-16,-4 3 0 0,-3-3 0 0,-1-3 0 16,1 7 0-16,0-4 0 0,-4-3 0 0,3 0 0 0,-3 0 8 15,-7 0-8-15,0 0 0 0,7 6 8 0,-7-6-8 16,0 0 0-16,4 0 0 0,-4 0 0 0,0 0 0 0,0 0 0 15,0 0 0-15,0 0 0 16,0 0-29-16,0 0-2 0,0 0 0 0,0 0 0 16,0 0-187-16,0 0-38 0</inkml:trace>
  <inkml:trace contextRef="#ctx0" brushRef="#br0" timeOffset="121132.535">29041 7537 1058 0,'0'0'23'0,"0"0"5"0,0 0 0 0,0 0 3 0,0 0-31 0,0 0 0 0,0 0 0 0,0 0 0 16,0 0 0-16,0 0-18 0,0 0 2 0,0 0 1 15,0 0 15-15,0 0-9 0,-4-10 9 0,4 10-8 16,0 0 8-16,4-3 0 0,-4 3 0 0,3-6-8 0,1-3 40 16,-1 5 9-16,4-5 2 0,-3 6 0 15,-1-3 67-15,1 3 14 0,-1-4 2 0,-3 1 1 0,0 0-6 0,0 6-1 16,0-10 0-16,0 7 0 0,0-6-36 0,0 9-8 15,-3-3-2-15,3 3 0 0,0 0-16 0,-4-7-3 16,1 4-1-16,3 3 0 0,0 0-43 0,0 0-11 16,0 0 0-16,0 0 0 0,0 0 0 0,0 0 0 15,0 0 0-15,0 0 0 0,0 0 12 0,0 0 0 16,0 0 0-16,0 0 0 0,0 0 38 0,0 0 8 16,0 0 2-16,0 0 0 0,0 0-4 0,0 0 0 15,0 0 0-15,0 0 0 0,-4-6-20 0,4 6-5 16,0 0-1-16,0 0 0 0,0 0 2 0,0 0 1 15,0 0 0-15,0 0 0 0,0 0-21 0,0 0-12 0,0 0 12 0,0 0-12 16,0 0 14-16,0 0-4 0,0 0-1 0,0 0 0 16,7 0-9-16,-7 0 12 15,7 6-12-15,0-3 12 0,4-3 0 0,-4 0 0 0,0 0 0 0,0 0 0 16,4 7-12-16,-1-4 0 0,-3-3 0 0,4 0 0 16,0 0 28-16,3 3 3 0,0 3 1 0,0-3 0 15,0-3-32-15,4 10 0 0,-1-10 0 0,-3 9 0 16,1-6 0-16,2 4-12 0,-3-4 12 0,0 6-13 15,8 4 13-15,-5-4 12 0,1-3-3 0,3 4 0 16,-3-4-9-16,3 10-9 0,-4-4 9 0,1 1-13 16,0-1 13-16,-1-2 0 0,-2 5 0 0,-1-2 0 15,3-1 0-15,1 1 0 0,0 3 0 0,-1-1 0 16,4 1 0-16,-3 0 0 0,7 3-8 0,-1-1 8 16,5-2 0-16,-1 3 0 0,4 3 0 0,-4 0 0 15,0-3 0-15,4 3 0 0,-4-4 0 0,0 4 10 0,0 0-10 16,-3 0 0-16,3 0 0 0,-3 0-11 0,-4 6 11 0,4-6 12 15,-4 0-2-15,0 0-1 0,4 0-9 0,-4 0 0 16,4 3 0-16,3 0 0 0,-3-3 0 16,3 10 0-16,4-11 0 0,-1 11 0 0,-6-1 0 0,3-3 0 15,-3 4 0-15,3-1 0 0,-3-6 0 0,0 13 0 16,-1-4 0-16,-2-2 0 0,-1-1 0 0,-4 0-14 16,1 1 3-16,0-7 1 0,-8 6 10 0,8-3 0 15,-4-2 10-15,-3 2-10 0,3-6 0 0,-4 9 0 16,4-3 0-16,0-3 0 0,1-3 0 0,2 10 0 15,-3-10 0-15,4 9 0 0,0-3 0 0,-1-3 0 16,1 4 0-16,-1-4 0 0,5 3 0 0,-5-6 0 0,-3 0 0 16,1 6 0-16,2-6 0 0,1 0 0 0,-4 0 0 15,0-3 0-15,0 3 0 0,0 0 0 0,-3-1 0 16,3 1 0-16,-3 0 0 0,-1 0 0 0,1 3 0 0,-1-9 0 16,-3 6 0-16,4-3 0 0,-8-7 0 0,4 7 0 15,-3-6 0-15,3 6 0 0,0-7 0 0,-3 1 9 16,3 5-9-16,0-5 0 0,-4-4 0 0,4 1 8 15,-3 2-8-15,-1 4 0 0,-3-7 0 0,4-2 0 16,-1 2 0-16,1 1 0 0,0 2 8 0,-1-2-8 16,-3-1 0-16,4 0 0 0,-1-6 0 0,-3 7 0 15,4 2 0-15,-1-2 0 0,-3-4 8 0,4 3-8 16,-4-2 0-16,3 2 0 0,-3-9 0 0,4 6 8 16,-4 1-8-16,0 2 0 0,0-9 0 0,3 10 0 0,-3-1 0 15,0-6 0-15,0 6 8 0,0-2-8 16,0-4 0-16,4 9 0 0,-4-2 0 0,3-1 0 0,-3-9 0 15,0 7 0-15,0-1 0 0,0 3 0 0,0 1 0 0,0 2 0 16,0-2 0-16,0-1 0 0,0 0 0 0,0 1 0 16,0-1 8-16,4-3-8 0,-4 10 0 15,0-6 0-15,0-4 0 0,3 3 0 0,-3 1-9 0,0 2 9 16,0-2-12-16,4-1 12 0,-4-6 0 0,3 7 0 16,-3-1 0-16,0 0 0 0,0-6 0 0,0 7 0 15,-3-1 0-15,3 1 0 0,0-1 0 0,0-9 0 16,0 0 12-16,0 10-3 0,0 2-9 0,0-9 0 15,0-3 0-15,0 0 0 0,0 0 8 0,0 0-8 16,0 10 0-16,0-10 8 0,-4 9-8 0,4-9 0 16,0 9 0-16,0-9 0 0,0 0 20 0,0 0 0 0,0 0-1 15,0 4 0-15,0 5-30 0,0-9-5 16,0 9-2-16,0-9 0 0,-3 10 18 0,3-10 0 0,0 0 0 16,0 3 0-16,0-3 0 0,0 9 0 0,0-9 0 0,-4 10 0 15,4-10 0-15,0 0 0 0,0 3 0 0,0-3 0 16,0 0 0-16,-3 9 0 0,3-9 0 0,-4 7 0 15,4-7 0-15,0 0 8 0,0 0-8 0,-3 3 0 16,3-3 0-16,-4 9 0 0,4-9 0 0,-3 9 0 16,3-9 0-16,-4 4 0 0,-3 5 0 0,7-9 0 15,0 0 0-15,-3 9 0 0,3-9 0 0,-11 4 0 16,4 5 0-16,0-9 0 0,3 9 0 0,-3-5 0 16,0 2 0-16,0-3 0 0,-3 3 0 0,3-3 0 15,-1 4 0-15,-2-1-8 0,-1 0 8 0,-3-3 0 16,4 7 0-16,-4-10 0 0,-4 9 8 0,0-6-8 0,4 7 0 15,-7-1-8-15,3-6-1 0,1 7 0 16,-4-1 9-16,-1 0 0 0,1-5 0 0,4 5 0 0,-5-9 0 16,5 9 0-16,-1-9 0 0,0 10 0 0,4-7 0 0,0-3 0 15,0 6 0-15,0-3 0 0,0-3-10 0,3 0 0 16,-3 0 0-16,0 0 0 0,4 0 10 0,-5 7 16 16,1-4-4-16,-3-3-1 0,-1 0-11 0,-3 0 0 15,0 0 0-15,0 3 0 0,-4 3 0 0,0-3 0 16,0-3 0-16,1 0 0 0,-1 0 0 0,-3 0 0 15,3 0 0-15,0 0 0 0,1 7 0 0,-4-7 0 16,3 0 0-16,0 0 0 0,7 0 0 0,-3 0 0 16,0 0 0-16,4 0 0 0,-5-7 0 0,5 14 0 0,-4-7 0 15,-1 0 0-15,-2-7 0 0,-1 7 0 0,-3 0 0 16,0 0 0-16,-4 0 0 0,0 0 0 0,-3 0 0 0,3 0 0 16,0 0 0-16,-3 0 0 0,3 0 0 0,8 0 0 15,-5 0 0-15,5 0 0 0,-1 0 0 16,0 0 0-16,4 0 0 0,-7 0 0 0,0 0 0 0,-1 0 0 15,-2 7 0-15,2-7 0 0,-2 0 0 0,-1 0 0 16,0 0 0-16,0 3 0 0,1-6 0 0,2-4 0 16,-2 7 0-16,2 0 0 0,5 0 0 0,-1 0 0 15,0 0 0-15,4-3 0 0,0 3 0 0,0 0 0 16,0 0 0-16,0 0 0 0,-4 0 0 0,0 0 0 16,0 0 0-16,-3 0 0 0,4 0 0 0,-5 0 0 15,1 0 0-15,-4 0 0 0,1 0 0 0,-1 3 0 16,0-3 0-16,4 0 0 0,0 0 0 0,-1 0 0 15,5 0 0-15,-1 0 0 0,0 0 0 0,4 0 0 0,0 0 0 16,0 0 0-16,-4 0 0 0,4 0 0 0,-4 0 0 0,4 0 0 16,-4 0 0-16,1-3 0 0,3 3 0 0,-1-6 0 15,5 6 8-15,3-3-8 0,-4 3 0 0,0-3 10 16,1-4-10-16,-1 7 10 0,4 0-10 0,-4-3 0 16,4-3 0-16,0 6 8 0,4-3-8 0,3 3 0 15,-8-3 0-15,8-4 0 0,0 4 0 0,0-3 0 16,0 6 0-16,0-3 0 0,4-3 0 0,3 6 0 15,-4 0 0-15,4 0 8 0,-3-7 2 0,3 1 0 16,-4 3 0-16,4-3 0 0,0-4-10 0,0 10 0 16,4-3 0-16,-1-6 0 0,-3 9 0 0,4-3 0 15,-1-4 0-15,1-2 0 0,3 3 0 0,0-1 0 0,0-2 0 0,3 3 0 16,-3-10 0-16,4 7 0 0,3 5 0 16,-3-5 0-16,3 0 0 0,-4-1 0 0,5-2 0 0,-5 2 0 15,1 7 0-15,-1-6 0 0,1 6 0 0,-4-7 0 16,-4 4 0-16,5 3 0 0,-1-7 0 0,-4 10 0 15,4-9 8-15,-7 9 4 0,0 0 0 0,4-3 0 16,-4 3-12-16,0 0 0 0,3-6 0 0,-3 6 0 16,0 0 0-16,0 0-9 0,-7-4 9 0,-3 4-10 15,-1 0 10-15,0 0-13 0,1 0 5 0,-4 4 8 16,-4-4-11-16,0 9 11 0,-3-3-8 0,4-3 8 16,-1 7 0-16,0-7-8 0,4 6 8 0,-3-2 0 15,2-4 0-15,1 6 0 0,4-6 0 0,-1 7-8 16,1-1 8-16,3 0 0 0,-4-5 0 0,0 5 0 15,1 0 0-15,3-5 11 0,0 5-1 0,0 0 0 0,0-2-10 16,3-1 0-16,1-6 0 0,-1 9 0 16,4-9 0-16,-7 7-14 0,7-7 3 0,0 3 1 0,0-3 10 0,0 12 0 15,0-5 0-15,0-4 0 0,0 9 11 16,3-2-3-16,1-1 0 0,0 0 0 0,-1 1-8 0,4 2 0 16,-3 1 0-16,3-4 0 0,-4 4 0 0,8 3 0 15,-4-4 0-15,0 1 0 0,4-4 0 0,3 4 0 16,0-4 0-16,0 0 0 0,3 4 0 0,5-4 0 15,2 1 0-15,5-7 0 0,2 6 0 0,-2-2 13 16,-1-4-1-16,0 6-1 0,4-6-11 0,-4 7 0 16,0-4 0-16,-3-3 8 0,-4 6-8 0,0-5 0 15,-3 2 0-15,-4-3 0 16,-3 6-87-16,-4-9-13 0,-7 0-2 0,0 0-1376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8:25:43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6911 9340 1018 0,'-18'0'45'0,"11"0"10"0,4 0-44 0,-11 0-11 0,3 0 0 0,0 0 0 16,1 0 65-16,-1 0 11 0,1-6 3 0,-1 6 0 15,4 0-40-15,-7-3-8 0,3 3-2 0,4-4 0 16,-3-2-4-16,-1 6-1 0,4-3 0 0,-7-3 0 15,3 3 32-15,1-4 5 0,-4 7 2 0,3 0 0 16,-3-3 0-16,3 0 0 0,11-3 0 0,-10 6 0 16,-1 0 2-16,4 0 1 0,7 0 0 0,0 0 0 15,0 0-13-15,0 0-2 0,0 0-1 0,0 0 0 16,0 0-14-16,7-3-2 0,4 3-1 0,-1 0 0 16,-3 0-19-16,11 3-4 0,-4-3-1 0,7 0 0 15,-3 0-1-15,7 0 0 0,-4 6 0 0,4-6 0 16,3 0 5-16,0 0 1 0,-3 0 0 0,10 0 0 15,-10 0 6-15,10 0 0 0,-3 0 1 0,-1 0 0 0,8-6 3 16,-3 6 1-16,6 0 0 0,-3 0 0 16,7 0 6-16,-11 0 1 0,4 0 0 0,-1 0 0 0,-2 0-16 15,3 0-4-15,-1 0 0 0,1 0 0 0,0 0 4 0,0 0 0 16,3 0 0-16,-7 0 0 0,4 0-16 0,0 0 9 16,3-3-9-16,-10-4 8 0,3 7 6 0,-6 0 1 15,2 0 0-15,-6-3 0 0,0 3 1 0,-4-6 1 16,0 3 0-16,-3 3 0 0,3 0 3 0,-4-3 0 15,1-4 0-15,0 7 0 0,-4 0-20 0,3 0 0 16,1 0 0-16,0 0 0 0,-4 0 0 0,0 0 0 16,0 0 0-16,0 7 0 0,0-7 0 0,-3 3 0 15,-1-3 0-15,1 3 0 0,0-3 0 0,3 6 0 16,-7-6 0-16,0 3 0 0,7-3 0 0,-3 0 0 0,-4 0 0 16,7 0 0-16,-7 0 0 0,0 0 0 15,3 0 0-15,-3 0 0 0,4 0 0 0,0 0 0 0,-11 0 0 16,7 0 0-16,0 0 0 0,-7 0-14 0,10 0 2 0,-10 0 1 15,0 0 11-15,11 0 0 0,0 0 0 0,-11 0 0 16,0 0 0-16,10-3 0 0,-10 3 0 0,0 0 0 16,11 0 0-16,-11 0 12 0,0 0-2 0,7 0-1 15,-7 0-9-15,0 0 0 0,0 0 0 0,0 0-11 16,10 0 11-16,-10 0 0 0,0 0 0 0,0 0 8 16,0 0 1-16,0 0 1 0,0 0 0 0,0 0 0 15,0 0-10-15,0 0-9 0,0 0 9 0,0 0-13 16,0 0 13-16,0 0-9 0,0 0 9 0,0 0-8 15,0 0-42-15,0 0-8 16,0 0-2-16,0 0 0 0,0 0-105 0,0 0-22 0,0 0-4 16</inkml:trace>
  <inkml:trace contextRef="#ctx0" brushRef="#br0" timeOffset="2797.574">6671 6480 115 0,'0'0'10'0,"0"0"-10"0,0 0 0 0,0 0 0 0,-7-6 228 16,0 6 44-16,3 0 9 0,-6 0 2 15,3-3-182-15,-7 3-36 0,0 0-7 0,-1-7-2 0,-2 7-44 0,-1 0-12 16,-7 0 0-16,8 0 0 0,-1-3 0 0,-7 3-9 16,1 0 9-16,3-3-13 0,-1 3 51 0,1-6 10 15,-3 6 3-15,-1 0 0 0,-3-3 26 0,3 3 6 16,0-7 1-16,1 7 0 0,-8 0-30 0,4 0-6 15,-4 0 0-15,4 0-1 0,-4 7-25 0,4-4-5 16,-8-3-1-16,5 6 0 0,2-3-5 0,-2 0-2 16,2-3 0-16,-2 7 0 0,2-7-9 0,-2 3 8 15,3-3-8-15,-4 0 8 0,4 0 13 0,-4 6 3 16,4-6 0-16,-8 3 0 0,5-3-3 0,2 0 0 16,-2 6 0-16,2-2 0 0,5-4-1 0,-1 0-1 15,0 3 0-15,1-3 0 0,-5 6-8 0,12-3-2 0,-8-3 0 16,0 6 0-16,-6-2-1 0,6 2-8 15,-3-3 12-15,3 0-4 0,-3-3-8 0,0 10 0 0,3-10 0 16,0 9 8-16,0-6-8 0,1 6 0 0,-1-2 9 0,4-4-9 16,0 6 20-16,3-6-1 0,-3 7 0 0,7-10 0 15,-4 9 0-15,1-2 0 0,2-4 0 0,5 0 0 16,-1 6-11-16,-3-3-8 0,4-2 9 0,-1 5-9 16,0-6 0-16,8 7 0 0,-8-1 0 0,4 0 0 15,0 1 0-15,0-7 0 0,4 9 0 0,-8-2 0 16,7-1 0-16,1 4 0 0,-1-4 0 0,1 7 0 15,3-10 0-15,0 13 0 0,0-6 0 0,0 2 0 16,0 1 0-16,3-7 0 0,1 4 0 0,-1 3 0 16,5-4 0-16,-1 1 0 0,3 5 0 0,4-5 0 15,-3 0-12-15,-4-4 12 0,11 7-12 0,-4-4 12 16,7 1 0-16,-4-4 0 0,8 4 8 0,0-4-8 16,3 4 0-16,-3-4 0 0,-1 0 0 0,5 4 0 0,6-4 9 15,-3 1-9-15,3-1 8 0,4-6-8 16,-4 7 10-16,0-1-10 0,1-6 12 0,-1 4-12 0,7-4 18 0,1-3-3 15,6 9-1-15,0-9 0 0,1 9-14 0,-1-5 0 16,1-4 0-16,-1 6 0 0,-3-3 12 0,3 3-1 16,4-3 0-16,-4 1 0 0,1 2 7 0,3-3 2 15,3-3 0-15,1 0 0 0,-4 9-20 0,3-9 0 16,-10 0 0-16,7 7 0 0,3-4 18 0,-3-3-3 16,4 0-1-16,6 3 0 0,4-3-2 0,-7 0-1 15,0 0 0-15,0 9 0 0,0-9-11 0,0 0 0 16,0 7 0-16,7-4 0 0,-4-3 8 0,5 6 4 15,-1-3 0-15,-7-3 0 0,-1 3-12 0,1-3 0 0,7 0 0 16,4 7 0-16,-4-7 0 0,4 0 13 0,-1 0-3 16,-3 0-1-16,0-7 3 0,-3 7 0 0,-1 0 0 0,8-3 0 15,-4 3-4-15,3-3 0 0,-3-3 0 0,0 6 0 16,-7-3-8-16,0-4 0 0,0 4 0 0,0-3 0 16,4 6 8-16,-1-3-8 0,4 0 12 0,-3-4-4 15,-8 7-8-15,1 0 0 0,3-3 0 0,0-3 0 16,0 6 0-16,0 0 0 0,0 0 0 0,0-3 0 15,-4 3 0-15,0-6 0 0,-3 6 0 0,-3 0 0 16,-4 0 0-16,7 0 0 0,-1 0 0 0,-2-4 0 16,-4 4 0-16,3 0 0 0,0-3 0 0,-6 3 0 15,-1-6 0-15,-3 6 0 0,0-3 9 0,-4-3-9 16,-3 2 11-16,3-5-3 0,4 9 0 0,-4-9 0 0,-3-1-8 16,0 4 0-16,6-3 0 0,1-1 8 0,-7 1-8 15,3-1 0-15,1 1 0 0,-1-4 0 0,0 4 0 0,-3-4 8 16,-7-5-8-16,3 8 0 0,0-5 12 0,-3-1-4 15,-4 3 0-15,0-5 0 0,0 5-8 0,4-6 0 16,-4 7 0-16,-3-1 8 0,-8 1-8 0,4-4 12 16,8 3-12-16,-12 1 12 0,1-1 0 0,-4-2 1 15,0 2 0-15,3 4 0 0,-3-4-2 0,1-6-1 16,-8 10 0-16,3-4 0 0,4 1-10 0,-7-7 0 16,-10 6 9-16,6 1-9 0,-7-4 0 0,4 4 0 15,-7-1 0-15,0 1 0 0,-7-4-11 0,0 3 11 16,3 1-13-16,-3-4 5 0,-7 4 8 0,3 2-12 15,4-2 12-15,-7-1-12 0,-4-6 12 0,-7 10-8 16,4-4 8-16,0 1-8 0,3 2 8 0,-7 1 0 0,-3 0 0 16,-1-1-8-16,1 7 8 0,0-6 0 0,-4 5 0 0,4-2 0 15,-1-3 0-15,-6 6-10 0,-1-7 10 0,1 7-13 16,-7-3 13-16,3 3 0 0,-4-4 0 0,4 4 0 16,0 3-9-16,0-3 9 0,-7-3-8 0,8 6 8 15,-15-3 0-15,3 3 0 0,-3-7 0 0,4 7 0 16,-1 0 0-16,-3 0 0 0,3 0 0 0,-3 0 0 15,-7 0 0-15,4 7 0 0,3-7 0 0,0 0 0 16,3 0 0-16,4 3 0 0,0-3 0 0,0 0 8 16,0 0-8-16,-7 6 0 0,4-6-8 0,-1 0 8 15,4 3 0-15,0-3 0 0,7 3 0 0,-3-3 0 16,-4 0 0-16,0 7 0 0,4-4 0 0,-4-3 0 16,0 0 0-16,3 6 0 0,-3-3 0 0,7 3-8 15,-7-2 8-15,4-1 0 0,-4-3 8 0,4 0-8 0,-1 9 0 16,-3-3 0-16,0-2 0 0,4 5-8 15,3-6 8-15,0 7 0 0,0-10 0 0,0 6 0 0,-3-3 0 0,3-3 0 16,10 0 0-16,-10 9-8 0,4-6-12 0,0 4-1 16,3-4-1-16,3 9 0 15,1-5-78-15,-4-4-16 0,4 6-4 0,-7 4-688 16,-8-7-139-16</inkml:trace>
  <inkml:trace contextRef="#ctx0" brushRef="#br0" timeOffset="10007.704">5877 14470 1335 0,'0'0'29'0,"0"0"7"0,0 0 0 0,0 0 2 0,0 0-30 0,0 0-8 16,-3 0 0-16,3 0 0 0,0 0 0 0,0 0 0 0,-7-3 0 0,0-3 0 31,7 6-24-31,-4-3-7 0,4 3-1 0,-3-10 0 0,-1 10 52 0,4 0 9 0,0-9 3 0,0 9 0 16,0 0 0-16,0 0 0 0,0-3 0 0,0 3 0 15,0 0 25-15,0 0 6 0,0 0 1 0,0 0 0 16,0 0-44-16,0 0-9 0,7-7-2 0,4 7 0 15,3 0 0-15,3-3 0 0,1 3 0 0,3 0 0 16,11 0 10-16,-4 0 1 0,8-3 1 0,2 3 0 16,5-6-21-16,-1 6 8 0,4 0-8 0,-4 0 0 15,8 0 13-15,-12 0-1 0,8-3-1 0,-7-4 0 16,7 7 1-16,-4-3 0 0,11-3 0 0,-11 6 0 16,11 0-12-16,-10 0 0 0,3 0 9 0,-1 0-9 15,1 6 0-15,-3-6 0 0,3-6 0 0,3 6 0 16,0-3 0-16,1 0 0 0,6-4 0 0,1 4-12 15,-5-3-10-15,1 6-2 0,4-3-1 0,-1-3-524 16,4 2-105-16</inkml:trace>
  <inkml:trace contextRef="#ctx0" brushRef="#br0" timeOffset="13164.573">2155 14335 1796 0,'0'0'40'0,"0"0"8"0,0 0 1 0,0 0 1 0,-3-3-40 0,3 3-10 0,0 0 0 0,-7 0 0 16,3-9-14-16,-6 9-5 0,6-3-1 0,-6-4 0 31,3 7-9-31,0 0-3 0,-4-3 0 0,0 0 0 0,-3-3 22 0,-3 6 10 0,-1-3-10 0,-3-4 10 16,0 4 12-16,3-3 9 0,-7 6 2 0,1-3 0 16,2 3 31-16,-2-3 6 0,-1 3 2 0,-7 0 0 15,4 0-16-15,3 3-3 0,-6-3-1 0,2 0 0 16,5 3-29-16,-8-3-5 0,7 0-8 0,1 6 11 15,-1-3-11-15,0-3 0 0,-7 0 0 0,8 0 8 16,6 0-8-16,-7 7 0 0,-3-7 0 0,4 3 8 16,6-3-8-16,-3 0 0 0,-4 9 9 0,4-9-9 15,7 3 15-15,0-3-2 0,0 0 0 0,-4 7 0 16,7-4-2-16,-3-3-1 0,4 6 0 0,3-3 0 0,-4-3 3 16,4 10 1-16,3-10 0 0,4 0 0 0,-10 3 3 15,10-3 1-15,-4 6 0 0,4-6 0 0,0 0 0 0,0 0 0 16,0 0 0-16,-7 3 0 0,7-3-5 0,0 0-1 15,0 13 0-15,0-13 0 0,-3 6 10 0,3-6 2 16,3 9 0-16,-3 1 0 0,0-10-24 0,0 6-10 16,7 3 1-16,-7 1 0 0,4 2 9 0,-4 4 12 15,0 0-2-15,0-1-1 0,3 1-9 0,4 0 0 16,-7-1 0-16,4 7 0 0,-4 0 0 0,7 7 0 16,-3-8 0-16,3 1 0 0,-4 10 0 0,-3-1 0 15,4 1 0-15,3-1 0 0,-4 0-18 0,-3 10 1 0,0-10 0 16,7 4 0-16,-7-4 17 0,4 1 0 15,-4-1-8-15,3 0 8 0,-3-2 0 0,0-4 0 0,7 6 0 16,-7-9 0-16,0 9 0 0,0-3 0 0,0-2 0 0,0 5 0 16,0-9 8-16,0 9 0 0,0-3-8 15,0-2 12-15,0 5-12 0,-7-3-12 0,7-3 3 0,-3 3 0 16,3-2 9-16,0 2 0 0,-4-6 0 0,4 0 0 16,0 0 14-16,0-4 5 0,0 4 1 0,0-3 0 15,0-6-20-15,0 6-16 0,0-7 4 0,4 1 0 16,-4 5 24-16,3-5 6 0,-3 6 1 0,7-7 0 15,-7-2-11-15,0 2-8 0,4-2 12 0,3-1-12 16,-7-9 21-16,0 10-2 0,0-1-1 0,0-9 0 16,0 0 12-16,0 0 2 0,11 3 1 0,-11-3 0 15,3 0-3-15,8 6-1 0,-11-6 0 0,10 3 0 16,-3-3 6-16,4 0 1 0,7 0 0 0,-4 0 0 16,0 0-24-16,0 0-4 0,7 0 0 0,0 0-8 15,-7 0 0-15,7 0 0 0,-3 4 0 0,3-4 0 0,0 6 8 16,-6-6-8-16,2 3 0 0,4-3 0 15,1 0 0-15,2 0 10 0,1 0-10 0,0 0 8 0,-1-3 8 16,8-3 0-16,-4 6 1 0,8-4 0 0,-12 1-4 16,1-3-1-16,7 3 0 0,-8-3 0 0,5-7-12 0,-5 10-12 15,1-3 3-15,0-4 0 16,3 7-111-16,-3-6-23 0,-1-1-4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8:30:56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833 4997 403 0,'0'0'36'0,"0"0"-36"0,0-3 0 0,0-4 0 15,0 1 166-15,0 6 26 0,0-6 6 0,3-4 1 16,4 7-143-16,-3 0-29 0,6-3-6 0,1 3-1 0,-1-3 16 0,-6 2 4 16,7-2 0-16,-1 3 0 15,4 0-26-15,-3-3-5 0,3 6-1 0,0 0 0 16,4-10-8-16,-4 10 0 0,0 0 0 0,7 0 0 0,-7-3 0 15,7-3 0-15,-3 6 0 0,3-6 8 0,0-1 12 0,4 4 1 16,0 3 1-16,3-6 0 0,4 3 24 0,-4-7 5 16,7 10 1-16,-3-3 0 0,3-3-33 0,-7 6-7 15,8 0 0-15,-1 0-1 0,-7 0-11 16,4 0 0-16,-4 0 0 0,4 0 0 0,3 0 0 16,-7 0 12-16,4 0-12 0,-7 0 12 0,3 0-12 0,-3 0 12 15,3 0-12-15,-3 0 12 0,-8-3 5 16,5 3 2-16,2 3 0 0,-10-3 0 0,7 0-4 0,-10 0-1 15,7 0 0-15,-1 0 0 0,-3 0 2 0,-3-3 0 16,3 3 0-16,-3-7 0 0,-1 7-16 0,-6 0 0 16,6 0 8-16,-6 0-8 0,3-3 0 0,-7 3 8 15,11-3-8-15,-11 3 0 0,3-6 10 0,1 6-10 0,3-9 10 16,-7 9-10-16,0 0 17 0,0 0-2 0,0 0-1 16,0 0 0-16,0-10-14 0,0 10 0 0,0-3 0 0,-7 0 0 15,3-3 0-15,4 2 0 0,-10-2 0 0,-1 3 0 16,7-3 0-16,-10 6 0 0,4 0 8 0,-1-13-8 15,-3 13 8-15,3 0-8 0,-3-3 0 0,-7 3 9 16,7-9-9-16,-7 2 12 0,7 4-12 0,-7 3 12 16,3-3-4-16,-3-3-8 0,-4 3 12 0,11-4-4 15,-4 4 4-15,4-6 0 0,0 9 0 0,4-3 0 16,-5-4 0-16,5 7 1 0,-1-9 0 0,1 9 0 16,6-3-13-16,-6 0 0 0,6-3 0 0,-7 2 0 15,4-2 8-15,4 6-8 0,3 0 0 0,-4 0 0 16,-6-3 10-16,10 3-10 0,0 0 10 0,0 0-10 15,-7-6 25-15,7 6-1 0,0 0 0 0,0 0 0 16,0 0-12-16,0 0-4 0,0 0 0 0,0 0 0 16,7 0-22-16,3-7-5 0,-3 1-1 0,4 6 0 0,3-3 2 0,4 3 0 15,-4 0 0-15,7 0 0 0,-3 0 10 0,3 0 8 16,0 3-12-16,-3-3 12 0,3 0-13 0,0 6 4 16,-7 1 1-16,4-7 0 0,-1 0 8 0,-3 6 0 15,1-6 8-15,-1 3-8 0,3 3 11 0,-3-2-3 16,-3-4 0-16,3 0 0 0,-3 6 4 0,-1-3 1 15,1-3 0-15,-4 3 0 0,4-3-3 0,-1 0-1 16,1 0 0-16,-8 0 0 0,8 0-9 0,-1 6 12 16,-6-3-12-16,3-3 12 0,-7 0-4 0,11-3 0 15,-11 3 0-15,3 0 0 0,-3 0-8 0,0 0 0 16,0 0 9-16,0 0-9 0,0 0 11 0,0 0-3 0,0 0 0 16,0 0 0-16,0 0 7 0,0 0 1 0,0 0 0 15,-3-6 0-15,-8 3 3 0,4-6 1 16,0 5 0-16,-4-2 0 0,1 3-7 0,-1-3-1 0,1 6 0 0,-1-13 0 15,-3 10-12-15,3 3 0 0,1-9 0 0,-4-1 0 16,3 7 10-16,4-3-10 0,-4 3 10 0,1 3-10 16,-1-10 0-16,-3 7 0 0,7-3 0 0,0 6 0 15,-4-3 8-15,4-4-8 0,4 7 0 0,-8 0 0 16,11 0 8-16,0 0-8 0,-3 0 0 0,3 0 0 16,-11 7 0-16,11-7-8 0,0 3-1 0,0-3 0 15,0 9-11-15,0-9-1 0,0 13-1 0,4-4 0 16,3 1 10-16,-4 2 3 0,8 1 0 0,-1-4 0 15,4 1 9-15,-3 2 0 0,3-3-9 0,-3 1 9 0,-1 9 0 16,4-16-9-16,-3 6 9 0,3 10 0 0,-3-16-8 16,-1 10 8-16,4-4 0 0,-3 1 0 0,-7 2 0 0,6 4-8 15,-10-7 8-15,4 4 0 0,3-1 0 16,-7-2-8-16,0 2 8 0,0 1 0 0,-7-4 0 0,3 1 0 16,1-1 0-16,-4 4 0 0,-4-4 0 0,7 0 0 15,-6 1 0-15,-1 5 0 0,1-8 11 0,3 2-1 16,-4 1 0-16,-3-4 0 0,3 3 15 0,1-3 3 15,-4 4 1-15,3-4 0 0,0-6-29 0,1 10 0 16,-1-4 0-16,8-3 0 16,-8 6-78-16,11-5-15 0,-3 5-3 0,6-3-1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8:31:28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5644 4837 1382 0,'-24'-9'61'0,"13"-1"13"0,-6 10-59 0,-1-6-15 0,4 0 0 0,-4 6 0 15,1-10 152-15,6 10 28 0,-3-3 6 0,3-3 1 16,-6 6-150-16,10 0-29 0,-4 0-8 0,0 0 0 16,11 0 0-16,-7-7 0 0,0 1 8 0,7 6-8 15,0 0 8-15,0 0-8 0,0 0 10 0,0 0-10 16,0 0 28-16,0 0-1 0,0 0 0 0,0 0 0 15,0 0 5-15,0 0 0 0,7 13 1 0,11-13 0 0,-7 6-13 0,6-3-4 16,4-3 0-16,8 10 0 0,2-4 23 16,5 0 4-16,-1 0 1 0,4-2 0 0,-1 5-22 15,5-9-4-15,-1 6-1 0,0-6 0 0,8 0 18 0,-1-6 3 16,8 6 1-16,-4-3 0 0,3-3-39 16,4-4 0-16,0 10-9 0,-7-6 9 0,0-10 0 15,3 7 12-15,4 2 0 0,-3-2 0 0,-1-7-2 0,4 4 0 16,-10 9 0-16,6-10 0 0,-7 4-2 15,1 2-8-15,-11-2 12 0,3 6-4 0,-3 0-8 0,-4-3 0 16,0 6 0-16,-3 0 0 16,-4 0-108-16,-3 9-18 0,0-6-3 0,-1 3-981 15</inkml:trace>
  <inkml:trace contextRef="#ctx0" brushRef="#br0" timeOffset="1593.727">15035 4903 1670 0,'-7'0'148'0,"0"0"-118"16,0-6-30-16,0 6 0 0,0-7 136 0,0 7 22 16,-4 0 4-16,4 0 1 0,4 0-130 0,3 0-25 15,0 0-8-15,0 0 0 0,-4 0 15 0,4 0 0 16,0 0 0-16,0 0 0 0,0 0 9 0,0 0 3 16,0 0 0-16,0 0 0 0,0 0 5 0,0 0 0 15,7-3 1-15,4 3 0 0,-4 0 22 0,7 0 4 16,0 0 1-16,0 0 0 0,8 0-23 0,-1 0-4 15,3 0-1-15,8 0 0 0,3-6 0 16,4 3-1-16,0 3 0 0,7-7 0 0,0 4-7 0,0 3-2 16,3-3 0-16,0-3 0 0,1 6 7 0,6-10 2 15,8 4 0-15,-1 0 0 0,1-3-16 0,3 9-3 16,-4-10-1-16,-3 10 0 0,0-3-11 0,0-6 0 16,0 9 9-16,4-10-9 0,-4 10 0 0,-4-3 0 15,4 3 0-15,-3-6 8 0,-8 6-8 0,-3 0 0 0,-7 0 0 16,-1 0 0-16,1 0-18 0,-4 0-2 0,8 0 0 15,-4 0 0 1,-1 0-78-16,5 0-16 0,-1 0-3 0,-7 0-1 0</inkml:trace>
  <inkml:trace contextRef="#ctx0" brushRef="#br0" timeOffset="35053.196">10545 7948 345 0,'0'0'31'0,"0"0"-31"0,0 0 0 0,0 0 0 16,10-7 149-16,1 4 24 0,-11 3 5 0,0 0 1 16,10-3-67-16,-3-3-12 0,-7 6-4 0,0 0 0 15,0 0-51-15,0 0-10 0,7-3-3 0,-7 3 0 16,0 0-1-16,7-7-1 0,1 4 0 0,2 3 0 15,-10 0-9-15,0 0-1 0,7-9-1 0,4 9 0 16,-1-3 22-16,-3-4 5 0,-7 7 1 0,14 0 0 16,4 0-21-16,-4 0-4 0,-7 0-1 0,4 0 0 15,-1 0 13-15,5 0 2 0,2 0 1 0,-6 0 0 16,-1 0 2-16,4 0 0 0,4 0 0 0,0 0 0 16,-4 0-11-16,7 0-1 0,0 0-1 0,4 0 0 15,-7 7-7-15,3-7-2 0,3-7 0 0,5 7 0 0,6 7-6 16,-3-7-2-16,-4 3 0 0,4-3 0 0,-1 0-9 15,1 3 0-15,-4 3 0 0,4-3 0 0,3-3 0 16,1 0 0-16,-1 0 0 0,-3 0 0 0,-1 10 0 16,5-10 0-16,3 0 8 0,3 0-8 0,-3 0 12 0,-1 0-4 15,5 0 0-15,-4 0 0 0,-1-3 20 16,-2-4 3-16,-5 7 1 0,5 0 0 0,3 0-20 0,-8-3-3 16,5 3-1-16,-5 0 0 0,1-6-8 0,-4 3 0 15,4 3 9-15,0 0-9 0,-4 0 15 0,0-3-2 16,-3-4 0-16,3 7 0 0,-7-3 22 0,0-3 4 15,1 6 1-15,-5 0 0 0,1-3-32 0,0 0-8 16,-1-3 0-16,-3 6 0 0,0-10 10 0,4 10-2 16,-4 0-8-16,0-3 12 0,-3-3-12 0,3 6 0 0,0-3 0 0,0 3 0 15,-3 0 0-15,-1-4-10 0,1-2 2 0,-4 6 0 16,4 0-4-16,-1 0-1 0,-3 0 0 0,4-3 0 31,-1-3-21-31,1 6-4 0,-11 0-1 0,7 6 0 16,0-6-126-16,0 3-26 0,0-3-5 0</inkml:trace>
  <inkml:trace contextRef="#ctx0" brushRef="#br0" timeOffset="36662.2">3909 8954 921 0,'0'0'82'0,"0"0"-66"16,10 0-16-16,1-3 0 0,3 0 131 0,7-3 22 16,4 6 5-16,0-3 1 0,-4-4-127 0,11 4-32 15,-1-3 0-15,5 3 0 0,-8 0 0 0,4-4-8 16,3 4-1-16,-7-3 0 0,7 3-5 0,-3 0-1 16,3-4 0-16,1 7 0 0,-5 0 23 0,5-3 5 15,-1-3 1-15,-3 6 0 0,3 0 40 0,0 0 8 16,-3 0 2-16,0 0 0 0,-1 0-11 0,8 0-1 15,-10 0-1-15,2-3 0 0,5 3-7 0,-1 0 0 16,4 0-1-16,-1-6 0 0,-2 6-9 0,6 0-2 16,-3-4 0-16,7 4 0 0,-11-3-12 0,7-3-2 15,-6 6-1-15,-1-3 0 0,4-3-9 0,-4 6-8 16,0 0 9-16,8 0-9 0,-8-4 8 0,4 4-8 16,-4 0 0-16,0-6 0 0,0 6 12 0,-3 0-3 0,0 0-1 15,0 0 0-15,-4 0-8 0,0 0 0 0,-3 0 0 16,3 0 0-16,-3 0 0 0,-1 0 0 0,1 0 0 0,0 0 8 15,0 0 7-15,-1 0 1 0,8 0 0 0,-7 0 0 16,-1 0-5-16,1 0-1 0,-7-3 0 0,3 3 0 16,0 0-10-16,-3 0 0 0,-1-3 9 0,1 3-9 15,0 0 0-15,-8 0-16 0,4 0 2 0,-3 0-680 16,-4 0-136-16</inkml:trace>
  <inkml:trace contextRef="#ctx0" brushRef="#br0" timeOffset="52064.066">7811 15028 288 0,'-4'0'25'0,"4"-9"-25"0,0 6 0 0,4-4 0 16,-4 4 100-16,3-6 16 0,-3 0 2 0,4 5 1 15,3-2-44-15,-4 0-9 0,-3 0-2 0,0 6 0 16,7-10-48-16,0 7-16 0,-7 3 10 0,0 0-10 31,0-6-22-31,0 6-10 0,0 0-1 0,0 0-1 0,0 0-42 0,0 0-8 0,7-7-1 16,-7 7-1-16,0 0 86 0,0 0 13 0,0 0 5 0,0 0 1 16,7-6 113-16,-7 6 24 0,0 0 4 0,0 0 0 15,11 0-33-15,-11 0-7 0,0 0-2 0,0 0 0 0,0 0-48 0,3 6-10 16,-3-6-1-16,8 4-1 0,-8-4-34 0,0 0-8 15,7 3 0-15,3-3-1 0,-10 0-3 0,7 0-1 16,0 0 0-16,-7 0 0 0,7 0 18 0,4 0 4 16,-11 0 1-16,7 0 0 0,4 0 5 0,-1 0 1 15,-3-3 0-15,0 3 0 0,0-4-4 0,4 4 0 16,-4-6 0-16,7 6 0 0,-3-3-28 16,3-3-8-16,0 6 0 0,4 0 0 0,-1-3 0 0,8 3 0 15,-8 0 0-15,12-7 0 0,-5 7 0 0,8 0-8 16,-4 0 0-16,4 0 0 0,-4 0 8 0,4 7 0 15,0-4-9-15,0-3 9 0,-1 0 0 0,-2 0 0 16,-5 0 0-16,4 0 0 0,1 0 0 0,-1 0 0 16,-3 0 0-16,6 0 0 0,-2 0 8 0,6 0 0 0,-3 6 0 15,3-6 0-15,7 3 1 0,-6-3 0 0,2 0 0 16,8 6 0-16,-11-2-9 0,4-4 0 0,0 3 0 16,0-3 0-16,0 0 0 0,7 0 0 0,-4 0 0 0,4 0 0 15,3 0 0-15,1 0 0 0,-5 0 0 0,1 0 0 16,4 0 0-16,-12 6 0 0,5-3 0 0,-1-3 0 15,-3 0 0-15,3 0 0 0,1 6 9 0,2-6-9 16,1 4 12-16,0-4-1 0,0 0-1 0,0 0 0 16,-4 6 10-16,1-6 1 0,-5 0 1 0,5 0 0 15,-5 0 6-15,8-6 0 0,0 6 1 0,-3-10 0 16,-1 10-17-16,4-3-4 0,7-3-8 0,-4 6 12 16,0-3-12-16,-6 3 0 0,-1-10 0 0,4 10 0 15,-4-3 0-15,1-3 0 0,-5 3 0 0,5 3 0 16,6-7 0-16,-7 4 0 0,-3 3 0 0,-3 3-10 15,6 4 10-15,-3-4 0 0,0-3 0 0,-4 6 0 16,-3-3 0-16,3 3 0 0,4 1 0 0,-4-7 0 16,0 9 0-16,4-3-8 0,3-2 8 0,8 2-8 0,-1-3 8 15,0 0 0-15,-3 3 0 0,0-2 0 0,0 2 0 0,-4-3 0 16,4 3 0-16,-3-3 0 0,-1 0 0 0,0-3 0 16,4 7 0-16,0-4-8 0,0-3 8 0,0 0 0 15,-4 0 0-15,0 6 0 0,1-6 0 0,-4 3 0 16,-1-3 0-16,1 0 0 0,0 0 0 0,3 0 0 15,4 0 0-15,0 3 0 0,3 4 0 0,1-4 0 16,-1-3 0-16,1 0 0 0,-5 6-9 0,5-3 0 16,-1-3 0-16,1 0 0 0,2 7 9 0,1-7-10 15,4 0 10-15,-1 0-10 0,-3 0 10 0,0 0-8 16,-3 0 8-16,-5 0-8 0,-2-7 8 0,3 7 0 16,-4 0 0-16,4 0 0 0,0 0 0 0,-1 0-12 0,1 0 12 15,4 0-12-15,-4 0 12 0,-1 0 0 0,-6 0 0 16,4 0 0-16,-5 7 0 0,1-7 0 0,-4 3 0 0,8-3 0 15,-4 3 0-15,-1-3 0 0,1 6 0 0,4-3 0 16,2-3 0-16,5 0 0 0,-4 0 0 0,0 0 0 16,-4 0 14-16,4 0-2 0,-4 0 0 0,-3 0 0 15,3-3-12-15,1-3 0 0,-1 6 0 0,0-3 0 16,-3 3 0-16,0-3 0 0,0-4 0 0,-1 7 0 16,-6 0 0-16,0-3 0 0,0-3 0 0,-1 6 0 15,-6-3-142-15,3-4-31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8:32:46.77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25636 9534 2541 0,'0'0'56'0,"0"0"11"0,0 0 2 0,0 0 3 0,0-12-57 0,0 2-15 16,0 1 0-16,0-4 0 0,0 10 13 0,0-3 0 15,-3-6 0-15,3 2 0 0,-4 1 0 0,1 6 0 16,-1-7 0-16,-3 1 0 0,4-4 7 0,-1 4 2 15,-3-1 0-15,4-2 0 0,-4-1-22 0,-1 4 0 16,1-1 0-16,-3 1 0 0,-8-3 0 0,4-1 16 16,-4 4-3-16,1-1 0 0,-1-2 11 0,-3 2 3 15,0 1 0-15,-4-1 0 0,4 7-6 0,-4-3-1 16,4 0 0-16,-4-1 0 0,1 4 13 0,-5-3 3 16,1 3 0-16,-7-3 0 0,-4 6 0 0,0 0 0 15,1 6 0-15,-5-3 0 0,1 3-36 0,-4-3-22 16,4 4 3-16,3-1 1 0,-3 0 26 0,3-3 6 15,0 7 1-15,0-1 0 0,-3 1-26 0,-4-7-5 16,4 6 0-16,-4-6-1 0,3 7 17 0,1-1 0 0,3 4 0 0,0-4 0 16,4 0 0-16,3 4 0 0,1-4 0 15,-1 4 0-15,0 6 0 0,0-7 0 0,-3 7 0 0,3 3 0 16,-6-6 0-16,-1-1 0 0,0 7 0 0,0 7 0 16,-3-4-11-16,0 3-1 0,-1-3-1 0,4 6 0 15,4-2 13-15,0 2 15 0,-4-6-3 0,4 3-1 16,-1 4-11-16,1-7 0 0,-4 3 0 0,4 3 0 15,0 1 0-15,3-1 0 0,4 0 0 0,0 1 0 16,3-1 0-16,4 4 0 0,0 2 9 0,3-2-9 16,4-1 0-16,3-2 0 0,1 5 0 0,3-2 8 15,0-4-8-15,3 4 0 0,4-4 0 0,0 10 0 16,4-1 0-16,-1-5 0 0,1 6 0 0,-1-4 8 16,1 1-8-16,-1 3 0 0,4-1 0 0,0-5 0 15,4 3 0-15,0-4 0 0,3-3 0 0,0 10 0 0,0-6 0 0,3-4 0 16,-2 7 0-16,2-4 0 0,4-2 8 15,1-1 8-15,2 0 0 0,1 1 1 0,-4 2-17 0,4-3 0 16,0-2 0-16,-1-4 0 0,1 6 0 0,3-3 0 16,-3-3 0-16,3 4 0 0,4-4 0 0,3 3 8 15,7-3 1-15,-3 6 0 0,4-2 3 0,-1 2 0 16,4-9 0-16,3 0 0 0,-3 6-3 0,0-6 0 16,-4 0 0-16,11 0 0 0,-4-9-9 0,4 8 10 15,4-5-10-15,3 0 10 0,3-7-10 0,-3 10 0 16,0-10 0-16,-3 4 0 0,-1-10 18 0,4 7 2 15,4-4 0-15,-1-3 0 0,4 6-20 0,0-6 8 16,-7-3-8-16,-3 7 0 0,-4-7 14 0,-1-7-4 0,5 7-1 16,-1 0 0-16,4 0-1 0,0-3 0 0,-3-6 0 0,3 9 0 15,-7-9 0-15,-4-1-8 0,0 7 12 0,1-10-4 16,-1-2 1-16,1-1 0 0,2-3 0 0,5 0 0 16,-8-2-1-16,4-1-8 0,-3 3 12 0,-5-3-4 15,1-10-8-15,-3 7 0 0,-1-3 0 0,0-3 0 16,-6 6 16-16,6-4-1 0,-3-2-1 0,0 0 0 15,-4-1-6-15,-3 1 0 0,-1-3-8 0,-2-7 12 16,-1 6-3-16,0-5-1 0,-7-1 0 0,0-3 0 16,-3-6-8-16,3 6 0 0,-7 0 9 0,-3-6-9 15,3 6 0-15,-3-10 0 0,-1 1 0 0,1-6 0 16,-4 2 0-16,0-2 12 0,3 5-4 0,-6 1 0 16,3 6-8-16,-4-3-13 0,1 0 3 0,0 3 1 15,-1 0-1-15,-6-7 0 0,-1 10 0 0,0 0 0 0,1 4 10 16,-4-1 0-16,0 0 0 0,-4 7 0 0,-3 2 0 0,0 1 0 15,-4-4-8-15,-6-2 8 0,-1 5-18 16,-3 1 2-16,0-3 0 0,-8 2 0 0,1 1 16 0,-7 9 8 16,3-6-8-16,0 6 12 0,0-10-12 0,0 10-8 15,4-3 8-15,0 3-13 0,-7 4 13 0,3-1 0 16,0-3 0-16,-3 3 0 0,-4 6 0 0,0-2 0 16,0-1 0-16,0 7 0 0,0-4 0 0,4 10 0 15,0-6 0-15,-1 2-9 0,1 1 9 0,-4 0 0 16,0-4 0-16,-3 7 8 0,-1-6-8 0,1 9 0 15,0-3 0-15,-1 3 0 0,8-7 0 0,0 7 0 0,3 0-9 16,0 7 9-16,4-7 0 0,-4 3 0 0,-7-3 0 16,4 0 0-1,-1 0-75-15,1 3-20 0,-7 3-4 0,3-3-1 16,0-3-112-16,0 0-22 0</inkml:trace>
  <inkml:trace contextRef="#ctx0" brushRef="#br0" timeOffset="1636.293">17935 9287 1094 0,'0'0'97'0,"0"0"-77"0,0 0-20 0,0 0 0 15,4-7 244-15,-4 7 46 0,0-9 9 0,0 6 1 16,0 3-200-16,0-10-40 0,0 1-8 0,-4 3-1 16,-3-4-27-16,0 1-6 0,0 0-1 0,-4-1 0 15,1 1 2-15,-4-1 0 0,0 7 0 0,-4-6 0 16,0-1-19-16,-3-2 0 0,4 2 0 0,-8 1 0 16,0 3 13-16,-7-4 6 0,1-5 1 0,-8 11 0 15,-3-5 10-15,-4 0 2 0,-4-1 1 0,-3 7 0 16,0-6-18-16,-3 9-4 0,3-10-1 0,-3 10 0 15,-11-9 1-15,0 6 0 0,0 0 0 0,0-4 0 0,3 7 0 16,4-3 0-16,7 3 0 0,0-6 0 0,0 6 33 0,0 0 8 16,-3 0 0-16,0 0 1 0,6 0-29 0,1 9-5 15,-4-9-2-15,3 7 0 0,1-4-8 0,3 0-1 16,4 6-8-16,-4-2 12 0,-3-4-12 0,-1 6 9 16,1 1-9-16,-4-1 8 0,-4 3-8 0,5 1 0 15,-1 3 0-15,7-1 0 0,-4-2 0 0,1 6 0 16,0 0 0-16,-1-1 0 0,1-2 0 0,-4 6 0 15,4-3 0-15,-1 0 0 0,4 3 0 0,4 0 0 16,3-1 0-16,4 1 0 0,3 0 0 0,0 7 0 16,8-4 0-16,-1 3 0 0,4-3 0 0,0 6 0 0,3-2 0 15,-3 2 0-15,3 0 0 0,4 1 0 0,-4-1 0 16,4 4 0-16,-3-4-8 0,3 6 8 16,-4 1 0-16,4 3 0 0,3 3 0 0,-3 3 0 0,4-10 0 0,-1 10 0 15,0-9 0-15,4 3 0 0,4 0 0 16,3-7 0-16,-4 7-8 0,8-3 8 0,-1-4 0 0,4 1 0 15,0 5 0-15,8-2 0 0,-1 0 0 0,3-1 0 16,1 4 0-16,0-3 0 0,3 2 0 0,3 1 0 16,1-6 0-16,0 2 8 0,3-2-8 0,0 2 0 15,4 1 0-15,3-7 0 0,4 10 8 0,3 0-8 16,1-7 0-16,6-2 0 0,4-1 0 0,0 0 8 16,0 1-8-16,3-1 0 0,1 1 0 0,6-4 0 15,1-6 0-15,6 0 0 0,4 0 0 0,1 0 0 16,-8-10 0-16,0 7 10 0,0-10-10 0,3 4 10 15,4-7-10-15,0 0 0 0,0 4 0 0,1-4 0 16,-8-3 14-16,0-3-2 0,3 0-1 0,4-3 0 0,4-3 5 16,-1 6 0-16,-2-10 1 0,-5 4 0 0,-3-3-2 0,0-1-1 15,4-2 0-15,-4-4 0 16,3-6 2-16,-3 10 1 0,-3-10 0 0,-4-7 0 0,-4 7 3 0,4-9 0 16,-3 6 0-16,-4-13 0 0,3 7-4 0,4-3 0 15,-4-7 0-15,1 6 0 0,-1-2-6 0,-6 2-2 16,-1-6 0-16,-3 1 0 0,0 2-8 0,0-9 10 15,-4 3-10-15,-3 3 10 0,0-6-10 0,-4 0 12 16,0 3-12-16,-3 0 12 0,0 4-2 0,-8-4 0 16,-6 0 0-16,0-3 0 0,-4 3-2 0,-4-3 0 0,-3 0 0 15,-7-6 0-15,-3 9-8 0,-8-7 0 0,1 4 9 16,-4 4-9-16,-8-5 0 0,-2 5 9 0,-1-1-9 16,-3 3 0-16,0-9 8 0,-4 12-8 0,0-9 0 0,0 13 0 15,-3-10 0-15,3 6 0 0,-7 0 0 0,4 1-9 16,-7 5 9-16,0 1 0 0,-4 0-9 0,0-1 9 15,7 1 0-15,-7 6 0 0,7-3-9 0,-3 3 9 16,3 3 0-16,4 0-10 0,0-3 10 0,-1 3-8 16,1 6-8-16,-4 0-2 0,4 4 0 0,-4 2 0 15,0-2-76-15,-3 2-15 16,-4 7-3-16,-3-3-856 0,-1 3-172 0</inkml:trace>
  <inkml:trace contextRef="#ctx0" brushRef="#br0" timeOffset="9660.211">18369 9321 1468 0,'0'0'65'0,"0"0"14"0,0 0-63 0,0 0-16 16,0 0 0-16,0 0 0 0,0 0 48 0,0 0 8 15,0 0 0-15,0 0 1 0,0 0-42 0,0 0-15 16,0 0 9-16,0 0-9 0,0 0 0 0,0 0 0 16,0 0 0-16,4-9 0 0,-4 9 0 0,0 0 0 15,0 0 0-15,0 0 0 0,0 0 9 0,0 0-9 16,0 0 10-16,0 0-10 0,0 0 30 0,0 0 0 16,0-10 0-16,0 10 0 0,0 0 23 0,0 0 5 15,0 0 1-15,0 0 0 0,0 0-32 0,0 0-7 16,0 0 0-16,-4 0-1 0,-3 0 10 0,7 0 3 0,-3 0 0 0,3 0 0 15,-7 0-6-15,-1 0-1 0,8 0 0 0,-3 0 0 16,3 0-9-16,-7-3-3 0,7 3 0 0,0 0 0 16,0 0 4-16,-4 0 1 0,4 0 0 0,0 0 0 15,0 0-8-15,0 0-2 0,-7 0 0 0,7 0 0 16,0 0 1-16,0 0 0 0,0 0 0 0,0 0 0 16,-3 0-9-16,3 0 0 0,0 0 9 0,0 0-9 15,0 0 12-15,0 0-3 0,0 0 0 0,0 0 0 16,0 0-9-16,0 0 0 0,7-9 0 0,-7 9 0 15,3-3 0-15,4-4 0 0,4 4 0 0,-4-6 0 16,4 9 0-16,3-10 12 0,0 7-4 0,0-3 0 16,0 0-8-16,4-1 12 0,-1-2-12 0,1 0 12 15,0 6-12-15,-1-7 0 0,1 10 0 0,3-9 0 16,-3 6 0-16,6-4 0 0,-6 4 0 0,7-6 0 0,-4 9 0 16,4-3 0-16,-4-4 0 0,0 7 0 0,0-9 0 15,4 6 0-15,-1-7 0 0,1 7 0 0,0-3-9 0,0 3 9 16,-1-7 0-16,8 1 0 0,-7 9 0 15,6-9-8-15,-2 9 8 0,-1-7 0 0,4 1 0 0,-4 3 0 16,0-3 0-16,0 6 9 0,1-3-9 16,-1-4 0-16,-4 7 0 0,-2-3 0 0,-1-6 0 0,3 9 0 15,-6 0 0-15,3 0 0 0,0 0 0 16,-3-3 0-16,0-4 0 0,-1 7 0 0,5 0 0 0,-1 0 0 16,0 0 0-16,-3 0 0 0,3-3 8 0,3 3-8 15,-2 3 0-15,2-3 8 0,1 0-8 0,0-3 10 16,6 3-10-16,-2 0 10 0,2-6-10 0,-2 6 0 15,-1-3-12-15,0 3 12 0,0 0-8 0,0 0 8 0,-3 0 0 16,0 0 0-16,3 0 0 0,-3 3 0 0,-4-3 0 16,4 0 0-16,-4 0 0 0,0 6 0 0,-3-6 0 0,-1 0 0 15,-3 0 0-15,0 0 0 0,1 0 0 0,-5 0 0 16,1 0-16-16,-4 0 0 0,3 0 1 0,1 0 0 31,0 0-82-31,-11 0-17 0,0 0-3 0,10 0-880 0</inkml:trace>
  <inkml:trace contextRef="#ctx0" brushRef="#br0" timeOffset="10891.08">20257 9142 1177 0,'0'0'25'0,"0"0"6"0,0 0 1 0,10 10 2 0,-6-10-34 0,-4 0 0 16,0 0 0-16,7 0 0 0,3 3 48 0,-6 3 4 15,-4-6 0-15,0 0 0 0,0 0-32 0,0 0-7 0,0 0-1 0,0 0 0 16,0 0-12-16,0 0 0 0,0 0 0 0,0 0 0 15,0 0 28-15,7 3 4 16,-7-3 0-16,7 0 0 0,-7 0 18 0,0 0 4 0,0 0 1 0,0 0 0 16,10 0 9-16,-10 0 1 0,0 0 1 0,0 0 0 15,4-3-5-15,-4 3-1 0,7 0 0 0,-7 0 0 16,4-9-15-16,-4 9-3 0,0 0-1 0,3-10 0 16,1 7-11-16,-4-3-2 0,0 0-1 0,0-1 0 15,0 4-3-15,-4-3-1 0,1-3 0 0,3 2 0 16,-4 1-5-16,1-3-1 0,-5-1 0 0,5-2 0 15,-4 2-4-15,0 7-1 0,-4-6 0 0,4-1 0 16,-3 1 0-16,-1-4-1 0,-3 4 0 0,3 0 0 16,-3-4 6-16,0 1 2 0,0-1 0 0,3-3 0 15,-3 4-19-15,4-1 0 0,-8 1 0 0,8-4 0 16,-5 7 11-16,1-4-2 0,0 4 0 0,4-1 0 16,-1-2-9-16,-3 2 0 0,3-2 0 0,1 2 0 15,-1 1 0-15,4 3 8 0,-3-1-8 0,2-2 8 16,1 0-8-16,0 5 0 0,7 4 0 0,-3-3-11 15,-1-3 3-15,4 6 0 0,0 0 0 0,0 0 0 16,0 0-20-16,0 0-3 0,0 0-1 0,0 0 0 0,7 0 12 0,-7 0 3 16,7 0 0-16,4 6 0 0,-4-3 5 15,4 1 2-15,-1 2 0 0,1-3 0 0,-1 6 10 0,1 1 0 16,0 2 0-16,3-2 0 0,0 2 0 0,0-2-8 16,0 8 0-16,4-5 0 0,-1 0 8 0,1 5 0 15,0 1 0-15,3-6 0 0,0 6 0 0,-3-4 0 16,3 1 0-16,-7 0 0 0,3-1 0 0,1 1 0 0,-7-7 0 15,3 10 0-15,-4-6-12 0,1-1-4 0,-4 4-1 16,0-4 0-16,-3-2 17 0,-1-1 0 0,1 4 0 16,-1-1 0-16,1-2 0 0,-4-1 8 0,0 1-8 15,0-1 0-15,0 4 16 0,-4-4-4 0,1 0 0 16,-1-2 0-16,-3 2-3 0,4 0-1 16,-5-2 0-16,1-1 0 0,0 3-8 0,-3 1 12 0,3-1-12 0,-4 1 12 15,1-7 4-15,-1 9 2 0,-3-5 0 0,0 2 0 16,0-6 11-16,0 10 3 0,-1-7 0 0,1 3 0 15,-3-6-32-15,3 7 0 0,3-7 0 0,0 6 0 16,1-9 0-16,3 10 0 0,0-7 0 0,0 3 0 16,0-3-32-1,3 4-2-15,4-7-1 0,0 0 0 0,0 0-31 0,0 0-6 16,0 0-2-16,0 0 0 0,0 0-109 0,0 0-21 0,0 0-5 16,0 0-610-16</inkml:trace>
  <inkml:trace contextRef="#ctx0" brushRef="#br0" timeOffset="12304.242">22045 9290 1569 0,'11'-10'69'0,"-4"10"15"0,-4-3-67 0,1-3-17 16,3 3 0-16,0 3 0 0,0-10 44 0,0 7 6 16,-7 3 1-16,4-6 0 0,3 0-18 0,-4-1-3 15,-3 4-1-15,-3-3 0 0,3-3 16 0,-4 6 3 16,8-7 1-16,-8 10 0 0,-7-9 10 0,4 6 1 15,4-4 1-15,-8 1 0 0,1 0-31 0,-4-4-6 16,0 7-2-16,3-6 0 0,-3 9-14 0,-4-10-8 16,-10 7 8-16,3-3-8 0,4-7 0 0,-11 13 0 0,-6-9 0 15,-5 9 0-15,4-9 8 0,-3 9-8 16,3-4 10-16,-3 1-10 0,3-3 9 0,0 6-9 0,1-3 8 16,-5-3-8-16,4 6 10 0,-6 0-10 0,2 0 12 15,1 0-12-15,-4 9 24 0,0-3-3 0,0 1 0 0,4 2 0 16,3 0-21-16,0 1 9 0,1 2-9 0,-1-2 0 15,0-1 0-15,4 4 0 0,-4-1-15 0,4 7 5 16,-4-6 10-16,3 5 9 0,1-5-1 0,0 6-8 16,0 3 13-16,3 0-4 0,4 0-1 0,-1 3 0 15,1 0-8-15,4 6 0 0,-1 1 0 0,0-1 8 16,4 3-8-16,-4-2 0 0,1 9 0 0,2-7 0 16,-2 4 0-16,-1-4-12 0,4 4 2 0,-4-1 1 15,4 1 9-15,0-3 0 0,7 5 0 0,0 1 0 0,3 0 0 16,4-4 16-16,0 4-4 0,3 3-1 0,4-3-11 15,4 0 0-15,-4 3 0 0,3-7 0 0,8-2 0 0,-4 9 0 16,0-7 0-16,0 1 0 0,0 3 0 0,4-1 0 16,-1-5 0-16,-3 6 0 0,1-1 0 0,2 1 0 15,-3-6 0-15,4-4 0 0,-4 0-9 0,3 1 9 16,4-10-12-16,-3 9 12 0,3-9 0 0,0 0 0 16,4 3 10-16,0-3-2 0,-1 0 12 0,4 0 2 15,4 0 1-15,3 0 0 0,1 0-23 0,6-3 0 16,4-1 0-16,-1-2 0 0,1 3 30 0,0 0 2 15,0-4 0-15,0 1 0 0,-4 0-32 0,0-7 0 16,-3 10 0-16,0-10 0 0,-1 4 0 0,1-1 0 16,0-2 0-16,7-1 0 0,0 1 0 0,-1-7 0 15,1 6 0-15,0-3 0 0,3-2 21 0,1-1-1 0,-5-3-1 16,-2 0 0-16,3 0-11 0,-4 0-8 0,0-3 9 16,0-1-9-16,4-2 11 0,0-3-11 0,3-1 12 0,-3 7-12 15,3-6 34-15,1-1 0 0,-4 1 0 0,-1-4 0 16,-2 4-21-16,-1 6-4 0,0-6-1 0,-3-1 0 15,-4 1-8-15,0 2 0 0,1 1 0 0,-5-3 0 16,5-1 8-16,-5 4 0 0,4-3 0 0,1-1 0 16,2 1 9-16,-6-4 2 0,-4-2 0 0,4 2 0 15,3 1 4-15,-3-7 1 0,0 6 0 0,-1-6 0 16,-3 7-2-16,4-7 0 0,0-3 0 0,-4 0 0 16,-3 3-6-16,-1-3 0 0,4 0-1 0,-3 0 0 15,0 0-15-15,-1-6 0 0,1-3 0 0,0 0 0 16,-1 5 12-16,-3-5 0 0,1 0 0 0,2-1 0 15,4 1-4-15,-7 6 0 0,1-3-8 0,-1-4 12 0,0 7-12 16,0 0 0-16,-4 0 0 0,-2-3 0 0,-1 6 0 0,0-3 0 16,0-3 0-16,-7 6 0 0,-4-3 0 15,8-4 0-15,3-2 9 0,-4 0-9 0,-3-1 8 0,-3 7-8 16,3-6 8-16,3-1-8 0,-3 1 0 0,-7-6 0 16,-3 5 0-16,3 1 0 0,7-1 0 0,-4-2 0 15,-10 3 0-15,3-1 0 0,-3 1-9 0,4 0 9 16,-1 5 0-16,-7-5 0 0,1 0 0 0,-1 2-8 15,4-2 8-15,0 0 0 0,-7-1 0 0,3 7 0 16,0-3 0-16,1 6 0 0,-4-3-8 0,-4 0 8 16,-3 3 0-16,3 6 0 0,0-2 0 0,-3-1 0 15,-4-3 0-15,1 9 0 0,6-6 0 0,-3 7 0 0,-4-7 0 16,0 10 0-16,8-4-10 0,-1 4 10 16,0-1-8-16,4 4 8 0,-4-3-18 0,8-1 2 0,3 1 0 0,-1-1 0 31,-2 10-77-31,3-9-15 0,3 6-4 0,1-7 0 15,-1 10-83-15,0 0-17 0,1 0-3 0</inkml:trace>
  <inkml:trace contextRef="#ctx0" brushRef="#br0" timeOffset="20588.926">24737 5640 288 0,'7'-13'25'0,"-4"10"-25"0,1-3 0 0,3-4 0 16,-7 1 280-16,3 6 50 0,-3-7 10 0,0 7 3 0,0-6-183 0,0 3-37 15,0-7-7-15,0 10-2 0,-3-3-42 16,3-4-9-16,-7 7-2 0,3-6 0 0,1 6-45 0,-1-4-8 16,1 1-8-16,-4-3 9 0,0 2-21 0,-4-2-5 15,4-4-1-15,-4 4 0 0,-3 0 8 0,0-4 2 16,0 0 0-16,-7 1 0 0,3-4 8 0,-3 10 0 15,-4-10 0-15,4 7 0 0,-7-4 20 0,3 4 7 16,1 0 1-16,-5-4 0 0,1 4 24 0,0 5 4 16,-4-5 2-16,4 6 0 0,-4-3 2 0,4 6 0 15,0-4 0-15,0-2 0 0,-4 6-16 0,4 0-4 16,-8 0 0-16,1 0 0 0,-4 0-30 0,0 0-10 16,1 0 0-16,-1 0 0 0,-3 0 8 0,-1 0-8 15,4 6 0-15,1-2 0 0,-1 5 0 0,0-6 0 16,0 7 0-16,-7-1 0 0,4 4 0 0,-7 2 0 0,3-5 0 15,0 2 0-15,0 1 0 0,7-1 0 0,-3 7 0 16,10-6 0-16,-3 2 0 0,7-2 0 0,-1-1 0 0,1 7 0 16,3-6 0-16,-3 9 0 0,0-10 0 0,3 7 0 15,1 0 0-15,-1 0 0 0,-7-4 0 0,4 7 0 16,3 0 0-16,4 10 0 0,-4-14 0 0,1 11 0 16,-8-4 0-16,7-3 0 0,8 6 0 0,-5-3 0 15,-2 6 0-15,3 1 0 0,7-10 0 0,3 6 0 16,0-6 0-16,1 6 0 0,-4-12 0 0,10 6 0 15,4-4-12-15,-7 4 3 0,4-3 1 0,3 0 0 16,3-3 8-16,1 6 0 0,-1-7 0 0,1 1 0 16,3 3 0-16,0 3 0 0,3 0 0 0,1 0 0 15,0 6 0-15,3-6 0 0,7 0 0 0,0 9 0 0,-3-3-12 16,3 4-1-16,0-7 0 0,7 6 0 0,7 1 13 16,-6-10 16-16,2 9-3 0,-2-9-1 0,2 9-22 15,-2-9-5-15,-5-3-1 0,1 3 0 0,0 0 1 0,-1-3 0 16,5-1 0-16,-1-2 0 0,4 0 38 15,-1 0 7-15,8-7 2 0,0 3 0 0,0-2-32 0,3-1 0 16,0 1 0-16,1-1 0 0,-1 1 0 0,0-7 0 16,-3 6 0-16,0-6 0 0,7 7 0 0,0-4 0 15,7-3 0-15,0 0 0 0,-4 7 0 0,4-4 0 16,0-3 0-16,-4 6 0 0,-3 1 0 0,0-7 0 16,3 3 0-16,1-3 0 0,3-3 0 0,-4 0 0 15,0 0 0-15,1 0 0 0,3-3 12 0,-4-3-3 16,-3 6-1-16,0-9 0 0,-4 5-8 0,4-5 0 0,0-4 0 15,-4 4 0-15,4 0 0 0,-4-4 8 0,4 1-8 0,-3-4 8 16,2 0 4-16,-6-3 0 0,0 1 0 16,-7 2 0-16,0-3 6 0,-4 0 2 0,0-3 0 0,-7 3 0 15,0-2 6-15,0-1 2 0,-3 0 0 0,0 0 0 16,-4 0-12-16,0-7-3 0,-3 4 0 16,-1-3 0-16,1-3-4 0,-4 6-1 0,-4-7 0 0,1 1 0 15,-4 0 20-15,0-7 4 0,0 4 1 0,-4 2 0 16,1 1-33-16,-4-1 0 0,0-8 0 0,0 8 0 15,3-2 15-15,-3-7-4 0,0 7-1 0,0-7 0 16,-4 0-10-16,4 7 0 0,0-7 0 0,-3 9 0 16,-1-2 0-16,4-4 0 0,-7 13 0 0,0-3 8 15,-4-3-8-15,1 9 0 0,-5 0 0 0,-2-3 8 16,-5 0-8-16,-6 3-9 0,3 0 9 0,-6 9-13 0,-5-6 13 16,4-3 0-16,-3 10 0 0,7-7 0 0,-4 6 0 15,4-5 0-15,3 2-13 0,0 0 5 0,1 1 8 0,-1-1 0 16,4 7 0-16,-1-7-8 0,-2 6 8 0,6-2 0 15,4 2 0-15,0 4 0 16,-1-6-48-16,1 2-4 16,7 7 0-16,-4-3-1 0,4 6-136 0,0 0-27 0,4 0-6 0</inkml:trace>
  <inkml:trace contextRef="#ctx0" brushRef="#br0" timeOffset="22587.489">29087 5492 345 0,'0'0'31'0,"0"0"-31"0,0-9 0 0,-4 6 0 15,0 0 348-15,-3-4 63 0,4 4 13 0,-1-6 2 16,1 3-336-16,-1-1-67 0,1-2-14 0,-1-1-9 16,-3 1 9-16,0 0-9 0,0-1 0 0,0-2 9 15,-4 2-9-15,-3 1 0 0,4-4 0 0,-8 4 0 16,0 0 0-16,-3-4 0 0,0 4 0 0,-7 5 8 15,0-5-8-15,-1 0 10 0,-2 9-10 0,-5-4 10 16,1-2-10-16,-4 6 12 0,4 0-12 0,3 0 12 16,-3 0-1-16,0 6 0 0,3-2 0 0,-3-4 0 15,-1 6 5-15,-2-3 2 0,-5 6 0 0,5 1 0 16,-5-7-18-16,1 10 0 0,3 2 0 0,0-5 0 16,0 2 0-16,4 1 0 0,0-1 0 0,7-2 0 15,-4 8 0-15,0-5 0 0,0 0 0 0,4 2 0 0,-4 1 0 16,1 3 0-16,-5-7 0 0,5 7 0 0,-1 3 15 15,0 6-4-15,-3-12-1 0,3 9 0 0,0 0 2 0,4 3 1 16,3 4 0-16,1-1 0 0,3-3-4 16,3 4-1-16,4 5 0 0,0-2 0 0,3-4 11 0,1 0 1 15,3 7 1-15,-1-10 0 0,5 4-21 0,-1 5 0 16,1-2 0-16,3-4 0 0,-4 7 0 0,4-4 0 16,4 1 0-16,-4 6 0 0,0-10 0 0,0 3-16 15,3 4 2-15,1-3 1 0,-4-4 13 0,3-3 0 16,-3-3 0-16,8 7 0 0,-5-11 0 0,4 8 8 15,0-7-8-15,4 0 10 0,-1-4 7 0,4-2 2 0,1 3 0 16,6 0 0-16,0-7 0 0,4 7 0 16,6-6 0-16,5-1 0 0,2 7 9 0,1-6 1 0,4-4 1 15,-1 3 0-15,-3 4-22 0,0-3-8 0,3-10 0 16,0 6 9-16,1 7-9 0,2-10 0 0,5 4 0 0,3-1 0 16,3-6 0-16,1 7 0 0,-5-4 0 0,-2-3 0 15,-4 6 0-15,3-9 0 0,1-3 0 0,2-3 0 16,5 6 8-16,-4-3 0 0,0-3 0 0,3 2 0 15,-3-5 4-15,-4 0 0 0,-6-1 0 0,3 4 0 16,0-10 25-16,-4 4 6 0,0-7 1 0,1 3 0 16,2 1-16-16,-2-7-4 0,-4 6 0 0,3-3 0 15,-7 0 13-15,0-6 3 0,1 0 0 0,-5 3 0 16,-6 0-27-16,3-9-5 0,-6 9 0 0,2-9-8 16,-3-1 10-16,-3-2-10 0,0-4 8 0,-1 4-8 0,4-1 8 0,-6-6-8 15,2 1 8-15,-3-1-8 0,4 0 11 16,-7 7-3-16,3-7-8 0,-4 3 12 0,-3-3-4 15,0 4 0-15,0-7-8 0,-3 9 12 0,-8-2-12 16,4 5 8-16,-7-5-8 0,0-1 0 0,-3 7 0 0,-1 6 0 16,-3-7 0-16,0 4 0 0,0 3 0 0,-4-3 0 15,1 6 0-15,-1 0 0 0,-3-6 0 0,-4 6 12 16,0 0-1-16,-3-3-1 0,-4 0-10 0,1 3-11 16,-5 0 3-16,1 0 0 0,0 3 8 15,-1 3-13-15,1 1 5 0,0-7 8 0,0 9-15 0,3 0 5 16,4 1 1-16,-1-4 0 0,5 7-5 0,-4-4-1 15,3 10 0-15,-3-6 0 16,3 2-65-16,0 1-12 0,1 0-4 0,-5 3 0 16,8-3-138-16,-4 6-28 0</inkml:trace>
  <inkml:trace contextRef="#ctx0" brushRef="#br0" timeOffset="25772.188">29372 10726 1094 0,'0'0'97'0,"0"0"-77"0,-7-9-20 0,0 5 0 0,4-5 148 0,-4 6 27 16,3-7 5-16,-7 1 0 0,1 6-123 0,-1-6-25 15,1 2-4-15,-1-5-2 0,-3 9-6 0,3-7 0 16,-3 1-1-16,0-1 0 0,0-2-3 0,-4 2-1 16,4 1 0-16,-7-4 0 15,7 4 1-15,-4-4 0 0,1 4 0 0,-4 0 0 0,-1-4-3 0,1 4 0 16,0-1 0-16,-4 1 0 0,1-4-1 0,-8 10-1 15,0-3 0-15,-10-3 0 0,3 9 25 0,-3-4 4 16,-1-5 2-16,-2 9 0 0,2 0-4 0,1-3-1 16,3 3 0-16,-3 0 0 0,-1 3-9 0,-2-3-3 15,-5 6 0-15,1-3 0 0,-1 1-25 0,-2 5 8 16,2 0-8-16,-3 1 0 0,7 2 0 0,4-2 0 16,0 9 0-16,6-4 0 0,-2 1 0 0,-1 0 0 15,0 2 0-15,0-5 0 0,0 9 0 0,1-3 0 0,2 3 0 16,1-4 0-16,0 4-15 0,-1 0-1 0,8 0-1 15,0 0 0-15,0 3 17 0,3 0 0 0,-3-3 0 0,3 0 0 16,0 10 0-16,4-1-8 0,-3-3 8 0,2 4 0 16,1-1-9-16,0 0 9 15,3 1 0-15,4-7-9 0,4 6 9 0,-1 1 0 0,4-1 0 0,4-3-8 16,3-3 8-16,0 7 0 0,0-1 0 0,7-3 0 16,0-3-9-16,0 7 9 0,3 2-10 0,1-3 10 15,7 10-16-15,-4-9 4 0,0 5 0 0,3-5 0 16,1-4 12-16,3 3-12 0,4-3 12 0,0 4-12 15,3-7 12-15,4 3 0 0,3-6 0 0,7 6 0 16,1-6 0-16,2 3 0 0,1-3 0 0,4 3 0 16,-8 0 0-16,4-3 0 0,-4 0 0 0,8 6 0 15,-1-2 0-15,4-8 0 0,7 4 0 0,0-3 0 0,0-6 8 16,0 5-8-16,-4-5 9 0,4 0-9 0,-3-7 12 16,6-3-3-16,-3 6-1 0,7-5 0 0,0 2-8 15,0-6 12-15,-3 0-12 0,-4 0 12 0,-4-10 0 0,1 7 1 16,10-6 0-16,-4-1 0 0,1-8 7 0,-1 5 2 15,-3-15 0-15,-3 6 0 0,-5-3-5 0,1-3-1 16,-3 3 0-16,3-4 0 0,-4-2-2 0,4 0-1 16,-4-1 0-16,1 1 0 0,-4-4 14 0,-4-5 2 15,-3 5 1-15,-4-6 0 0,-7 1-16 0,0-4-3 16,-3 3-1-16,0 0 0 0,-8-3 10 0,1 3 1 16,-4 7 1-16,-3-7 0 0,-1 0 8 0,-3 1 2 15,-3 5 0-15,0-6 0 0,-4 1-32 0,-4 5 0 0,-3-6 0 16,0 10 0-16,-4-3 0 0,-3-1 0 15,0 4 0-15,-4-1 0 0,-6 4 0 0,3-3 0 0,-11 9 0 0,0-6 0 16,-7 6 0-16,-3 0 0 0,0 0 0 0,3 3 0 16,-4-3 0-16,5 0 0 0,2 9 0 15,1-5 0 1,3 2-20-16,4 0-9 0,0 1-3 0,0-1 0 16,3 10-51-16,-3-4-10 0,0 1-3 0,-1 3-685 0,1 6-138 0</inkml:trace>
  <inkml:trace contextRef="#ctx0" brushRef="#br0" timeOffset="31624.318">27972 15662 2084 0,'0'0'92'0,"0"0"20"0,-4-3-90 0,4-4-22 16,-3-2 0-16,-1 6 0 0,1-7 18 0,-4 1-1 0,3 0 0 0,-3-4 0 16,0 4-17-16,0-1 0 15,-4-2 8-15,1 2-8 0,-1-5 12 0,-3-1-2 0,0 3 0 0,-4 1 0 16,-3-7-10-16,-4 6 8 0,1-5-8 0,-4 5 8 15,-8 1-8-15,1-4 0 0,3 10 0 0,-3-4 0 16,0 4 0-16,-1 3 0 0,1-4 0 0,-7 7 0 16,-1 0 0-16,-6 7 0 0,-4-4 0 0,0 6 0 15,-3 4 0-15,-1-4 0 0,4 10 0 0,-3 0 0 16,7-3 0-16,-4-1 21 0,0 1-2 0,0 3-1 16,-7 0-7-16,3-4-2 0,4 4 0 0,4 0 0 15,-4-3 11-15,7 2 3 0,0 1 0 0,4 0 0 16,-4-3 7-16,4 6 2 0,0-4 0 0,-1 4 0 15,1 0-32-15,3 0 0 0,-7-3 0 0,0 3 0 16,4 9 0-16,0-9 0 0,6 10 0 0,1-1 0 16,0-9 0-16,7 9 0 0,-1-2 0 0,5-4 0 15,3 3 0-15,3-3 0 0,0 6 0 0,8-2-10 0,-4-4 10 16,7 6 0-16,0 0 10 0,7 7-10 16,0-3 0-16,3-4 0 0,1 10 0 0,3-7 0 0,3 7-14 15,4 0-9-15,0-7-1 0,4 7-1 0,3-7 15 0,4 7 10 16,3-3-12-16,7-1 12 0,4 1-9 0,0-3 9 15,3-4 0-15,1 0-9 0,6 1 9 0,-3-1 0 16,3-9 0-16,-3 6 0 0,0-12 11 0,3 3 1 16,1-1 0-16,3-5 0 0,0-4 10 0,0 1 2 15,0-7 1-15,-1 3 0 0,-2-3-1 0,-1-3 0 16,-3 0 0-16,3-9 0 0,4 9-2 0,0-9-1 16,4-4 0-16,3 0 0 0,0 1 2 0,0-4 0 15,0 1 0-15,-4-4 0 0,-3 0-15 0,0-3-8 0,3 0 8 16,1-6-8-16,-4 6 11 0,3-3-3 0,-6-3 0 15,-1 6 0-15,-3-10 4 0,-4 10 0 0,-7-6 0 16,-3 6 0-16,0-9 16 0,-4 9 3 16,0-3 1-16,-3-3 0 0,3-4-16 0,-3 1-4 0,0-4 0 0,-1 1 0 15,-2 2 12-15,-1-5 3 0,-4 2 0 16,1-2 0-16,0 2-7 0,-8-6 0 0,4 10-1 0,-3-3 0 16,-4 2-7-16,0 1 0 0,0 0-1 0,-3-1 0 15,-4 1-11-15,0 6 0 0,-7-4-12 0,-1 1 12 16,1 6-13-16,-3 0 5 0,-8-3 8 0,-3 3-13 15,0 4 13-15,0-4-12 0,-8 3 12 0,5 0-12 16,-1-3 12-16,0 9-12 0,1-5 12 0,3 2-12 16,-4-3 3-16,4 7 1 0,-1-4 0 0,1 3 0 15,-3-5-19-15,2 5-3 0,1-6-1 0,0 7 0 16,-4-4-134-16,8-3-27 0</inkml:trace>
  <inkml:trace contextRef="#ctx0" brushRef="#br0" timeOffset="67133.276">16817 8986 288 0,'-11'0'25'0,"8"0"-25"15,-4 0 0-15,-4-4 0 0,4 1 161 0,0-3 27 16,-4 6 6-16,1 0 1 0,3-3-133 0,-4 3-26 16,4 0-6-16,-3 0-1 0,3 0-29 0,0 0 0 15,-4 3 0-15,4-3 0 0,-4-3 0 0,4 3 0 16,0 0 0-16,0 0 0 0,-3 0 18 0,2-6-2 15,-2 6-1-15,-1 6 0 0,1-6 29 0,-1 3 7 16,-3-6 1-16,0 6 0 0,-4-3-26 0,1 0-5 0,-1 0-1 16,-3-3 0-16,3 6 20 0,-3-3 3 15,0 0 1-15,0-3 0 0,3-3-21 0,0 6-4 0,-3 0-1 0,-3 0 0 16,2-3-7-16,-2 3-2 16,-1 0 0-16,4 3 0 0,0-3-9 0,-4 9 0 0,4-3 0 0,0-3 0 15,-1 1 0-15,-2-4 0 0,3 9 0 16,-4-9 0-16,0 9 0 0,1-9 0 0,-8 7 0 0,4-1 0 15,-4-6 0-15,4 9 8 0,3-2-8 0,-3-4 0 16,-1 0 11-16,1 3-3 0,7-3-8 0,0 7 12 16,0-1-12-16,0-6 0 0,-1 7 8 0,8-4-8 15,-3-3 0-15,-1 6 0 0,0-5 0 0,4 5 0 16,-3-9 0-16,-1 9 0 0,0-9 0 0,4 10 0 16,-7-7 0-16,3 6 0 0,-3-2 0 0,0-4 0 15,0 6 0-15,3 1 0 0,-3-7 0 0,0 9 0 0,3-5-14 16,1 2 4-16,3 0 1 0,-1-2 0 0,1 2 1 15,0 0 0-15,0 1 0 0,0-1 0 0,7 1 8 0,-4 2-10 16,1-9 10-16,-1 7-10 0,1 2-6 16,-1-2 0-16,0-1-1 0,1 1 0 0,3-1-1 0,-4 3 0 15,1-2 0-15,3-1 0 16,0 4 18-16,-4-4 0 0,4 4-8 0,-4-1 8 0,4-2 0 0,-3-1 0 16,3 4 0-16,0 6 0 0,3-7-11 15,-3 7 2-15,0-7 0 0,3 4 0 0,1 0 9 0,-1-7 12 16,-3 4-2-16,4 6-1 0,3-7-9 0,-4 4 0 15,1-1 0-15,-1 1 0 0,4-3 0 0,-3-1 0 16,-4 7 9-16,7-6-9 0,-4-1 0 0,-3 4 0 16,3-1 0-16,1 1-12 0,-1 0 12 0,1-1 0 0,-1-2 10 15,-3 0-10-15,4 5 0 0,-1-2 0 0,-3 0 0 16,0-4 0-16,4 1 0 0,-1 9 0 0,-3-7 0 16,0-2 0-16,0 0 0 0,0 5 0 0,3-5 0 0,-3-1 0 15,4 4 0-15,-1-3-13 0,-3-1 1 0,4 1 0 16,-1 2 40-16,1-2 8 0,-1 0 1 0,1 5 1 15,-1-5-38-15,0 6 0 0,-3-7 0 0,4 7 0 16,3-6 0-16,-4 5 0 0,4-5 10 0,0 9-10 16,-3-6 0-16,3-1-16 0,-4 4 1 0,4-6 1 15,0 5 0-15,4-5 0 0,-4 9 0 0,3-6 0 16,-3-1 5-16,4 4 1 0,-4-6 0 0,3 5 0 16,1 1 8-16,-1-3 0 0,1 6 0 0,3-3 0 15,-3-7 0-15,3 10 0 0,-4-6 0 0,4 0 0 16,0 2 0-16,0 4-8 0,0-3 8 0,0 0-8 0,1-3 16 0,-1 2 3 15,0 1 1-15,0-3 0 16,0 3-12-16,0-7 0 0,0 7 0 0,3 0 0 0,-3-3 0 16,4-1 0-16,-4 1 0 0,0 0 0 0,7-1 0 0,-3 1 0 15,-1 0 0-15,1-7 0 0,0 10 0 0,3-7 0 16,-4 1 0-16,4 3 0 0,1-4 14 0,2 1 4 16,1-1 1-16,-1 4 0 0,1-3-19 0,3-1 0 15,-3-3 0-15,3 4 0 0,-3-4 0 0,6 4 0 16,-2-4 8-16,-1 7-8 15,3 0-22-15,1-7-8 0,-4 10-2 0,4-6 0 0,-4-1 32 0,4-3 0 16,-8 4 0-16,5-4 0 0,-1 1 20 0,0-1 9 0,0-6 3 16,0 7 0-16,0-10-22 0,1 9-10 0,2-3 10 15,1-2-10-15,0-1 24 0,3-3 0 0,4 6-1 16,-1-3 0-16,1-3-7 0,0 6 0 0,0-2-1 0,-1-4 0 16,1 3-15-16,0 3 0 15,-4-6 0-15,0 3 0 0,1-3 0 0,-1 0 0 0,0 6 0 0,0-6 0 16,1 3 0-16,2-3 0 0,1 0 0 0,0 0 0 15,0 0 0-15,-1 0 11 0,1 0-11 0,0 0 10 16,3 0 3-16,0 0 1 0,-3-3 0 0,0-3 0 16,0 6 4-16,-1-3 1 0,-2-3 0 0,6 3 0 15,-3-1-7-15,3-2 0 0,4-3-1 0,-1 9 0 16,1-7-11-16,4 1 10 0,-5 3-10 0,1-3 10 16,-4 6-10-16,1-3 0 0,-1-4 0 0,0 7 0 15,1-3 0-15,-1-6 0 0,4 9 0 0,-4-3 0 16,4-4 0-16,-4 4 0 0,4-6 0 0,-4 6 0 0,0-4 0 15,1 4 0-15,2-3 9 0,-2 3-9 0,-4-6 12 16,-1 5-3-16,1-2 0 0,-4-3 0 0,4 2 5 0,0-2 1 16,-4 0 0-16,4-1 0 0,-4 1-3 0,4-1 0 15,-4 1 0-15,4-4 0 0,-1 4-12 0,1-4 9 16,0 1-9-16,0-1 8 0,-1-2 0 0,1 5-8 16,-4-2 12-16,4-1-4 0,-7-6 3 0,3 10 0 15,-3-4 0-15,-1-5 0 0,1 5 4 0,0 1 1 16,0-1 0-16,-4-3 0 0,3 4 12 0,-6-7 2 15,3 6 1-15,-3-5 0 0,-4 5 7 0,0-6 2 16,-3 7 0-16,-1-7 0 0,-3-3-9 0,4 0-2 16,-4 0 0-16,3-3 0 0,1-3-12 0,-4-4-2 0,0 1-1 15,0 0 0-15,4-1-14 0,-1 1 0 0,-3-10 8 16,-3 10-8-16,3 3 0 0,-3-10-12 0,3 7 3 16,-7-1 0-16,3 1-1 0,-3 0 0 0,-3-1 0 0,3 1 0 15,-4-1 10-15,1 1 9 0,-1 6-1 0,-3-3-8 16,0-4 15-16,0 7-4 0,-4-3-1 0,4 6 0 15,0-9-2-15,-3 9 0 0,-1-3 0 0,4-3 0 16,-4 6-8-16,1-7 0 0,-1-2 0 0,1-3 0 16,-1 2 0-16,4 1-9 0,-4-1 0 0,4-2 0 15,-3-4 9-15,-1 7 0 0,4-3 0 0,-3 2 0 16,-1 7 0-16,0-3 0 0,1 6 0 0,-1 0 0 16,1 3 0-16,-1-3 0 0,0 3 0 0,-3 4 0 15,0-1 0-15,-3 0 0 0,-1 1 0 0,0 2-8 16,1 1 8-16,-1-7-12 0,-3 9 12 0,0-2-12 15,0-7 12-15,-1 6 0 0,1 1 8 0,-3-7-8 0,-1 7 8 16,7-7-8-16,-3 9 8 0,0-2-8 0,0-1 0 16,0 1 0-16,-4 2 0 0,0-5 0 0,0 8 0 15,-3-2-10-15,0 0 10 0,0-1 0 0,-4 1-10 0,0 6 10 16,-3-4-8-16,0 7 8 0,-8-3 0 0,1-3-8 16,-4 3 8-16,-3 3 0 0,-1 0 0 0,1-3-8 15,0 3 8-15,3 0 0 0,3-7 0 0,-2 7 0 16,-1 0 0-16,-4 0 0 0,1 0 0 0,0 0 0 15,-1 0 0-15,4 0 0 0,-3 0 0 0,7 0 0 16,-1 0 0-16,4 0 0 0,1 7 0 0,2-4 0 16,-2-3 0-16,-1 0 0 0,-4 9 0 0,5-6 0 0,2-3 0 15,-2 7 0 1,-5-7-47-16,4 3-10 0,1-3-3 0,2 0-662 0,1 0-133 16</inkml:trace>
  <inkml:trace contextRef="#ctx0" brushRef="#br0" timeOffset="70299.828">14852 9785 864 0,'0'0'76'0,"0"0"-60"16,0 0-16-16,0 0 0 0,0 0 141 0,0 0 26 16,-7-9 5-16,7 9 0 0,0 0-104 0,-7 0-20 15,-4-3-5-15,4-4-1 0,0 7-17 0,-3 0-3 16,-1 0-1-16,4-3 0 0,-4 3 6 0,1-3 1 16,3-3 0-16,-4 6 0 0,1 0 23 0,2 0 5 15,-2-3 0-15,3-4 1 0,-4 4-12 0,1-3-2 16,3 3-1-16,-4 0 0 0,0-3-14 0,1-4-2 0,3 10-1 0,-4-9 0 15,1 6-4-15,3-7-1 0,-4 7 0 0,0-3 0 16,1 3-4-16,-1-7 0 0,-3 7-1 0,4-3 0 16,-1 6-2-16,0-10 0 0,1 7 0 15,-1-6 0-15,-3 9 1 0,4-3 0 0,-1-4 0 0,4-2 0 16,-4 6-14-16,1-7 0 0,-1 1 0 16,1 6 0-16,3-6 8 0,-4-1 1 0,4 1 1 0,0-4 0 15,0 4-10-15,-4 6 8 0,4-7-8 0,0 1 8 16,-4 6 0-16,1-4 0 0,-1-2 0 0,-3 6 0 15,4-7-8-15,-1 10 0 0,-3-9 0 0,3 6 0 16,1 0 0-16,-1-3 0 0,1 2 0 0,-1-2 0 16,-3 6 0-16,3-3 0 0,4-3 0 0,-3 6 0 15,-1-3 0-15,-3-7 8 0,3 7-8 0,1-3 8 0,3 3 2 0,0-4 0 16,-4 7 0-16,1-3 0 0,-1-6 15 0,4 9 3 16,-4-10 1-16,1 7 0 0,-1-3-29 0,1 3 0 15,-1 3 0-15,0-10 0 0,-3 7 0 0,4-3 16 16,-1 6-4-16,1-3 0 0,-5-7-12 0,5 10 0 15,-4-9 0-15,3 9 0 0,-6-3 0 0,2-3 0 16,-2 3 0-16,-1-7 0 0,0 1 0 0,-3 6 9 16,0-4-9-16,0-5 8 0,-4 9-8 0,4-7 10 15,0 1-10-15,-4-4 10 0,4 4-10 0,-4-1 0 16,-3-2 0-16,0-1 8 0,0-2-8 0,3 2 10 16,-3 1-10-16,3 2 10 0,0-2-10 0,1-4 0 15,-4 3 0-15,-1 4 0 0,1-4 8 0,0-5 0 0,-4 8 0 16,4-2 0-16,-4 2-8 0,4-2 0 15,-4 2 0-15,-3 1 0 0,7 3 0 0,-4-4 0 0,4 1 0 16,-1-4 0-16,1-2 0 0,4 5 0 0,-1-2 0 0,0-1 0 16,0 1 8-16,1-4 0 0,-1 3 0 0,0 4 0 15,-3-4 13-15,0 1 3 0,3-4 0 0,-3 4 0 16,3-1-24-16,1 1 0 0,-8-4 0 0,4 3 0 16,-4 4 0-16,4 0 0 0,-1-4 0 0,5 4 0 15,-1 5 0-15,0-5-12 0,1 0 2 0,-1-1 0 16,0-2 10-16,4 2 14 0,0 1-3 0,0 6-1 15,-4-7-2-15,4 1 0 0,-4 0 0 0,1-4 0 16,2 4-8-16,-2-1 0 0,3-2 0 0,-1 2 0 16,1-2 0-16,0 2 0 0,0 1 0 0,0-4 0 15,0 4 0-15,-1-1 0 0,1 4 11 0,0-3-11 16,-4 3 0-16,8-4 0 0,-4 7 0 0,-1-6 0 16,5-1 0-16,-4 7 0 0,3-6 0 0,0 6 0 0,-3-4 0 15,3-2 0-15,-3 6 0 0,0-7 0 16,3 7 0-16,-3-3 0 0,-3-4 0 0,-1 7 0 0,-3-6 0 0,3 0 8 15,11 5-8-15,-4-5 0 0,4 0 0 0,-3-1 0 16,-5 4 8-16,5-4-8 0,3 1 0 0,-1 0 9 16,-2-1-9-16,3 1 8 0,0-1 2 0,0 4 0 15,-4-3 0-15,4 2 0 0,0-5-10 0,0 9 0 16,-1-3 9-16,1-4-9 0,-3 7 0 0,6 0 0 16,1-3 0-16,-5 6 0 0,1-10 0 0,4 7 0 15,-4-3 0-15,3 6 0 0,0-3 0 0,1-7 0 16,-8 10 0-16,8-3 0 0,3-3 0 0,-8 3 0 15,-2-4 0-15,3 7 0 0,0-6 25 0,-1 0 4 0,1-4 1 16,0 7 0-16,-7-3-22 0,11 3-8 0,6 0 0 0,-7-3 9 16,-6-4-9-16,3 10 0 0,10-6 0 0,4 6 0 15,-7-6 0-15,0 6 0 0,0-4 0 16,7 4 0-16,0 0 0 0,0 0 0 0,-7-6 0 0,7 6 0 16,0 0 0-16,0 0 0 0,0 0 0 0,0 0 0 31,0 0-28-31,0 0-4 0,0 0 0 0,0 0-1 15,-11 0-115-15,11 0-22 0</inkml:trace>
  <inkml:trace contextRef="#ctx0" brushRef="#br0" timeOffset="73072.636">14961 10745 172 0,'0'0'16'0,"0"0"-16"0,-10-3 0 0,3 3 0 16,0-7 127-16,-4 7 22 0,8-3 5 0,-5-3 1 0,1 6-134 0,7 0-21 15,-3 0-15-15,3 0 3 16,-7-3-14-16,7 3-2 0,0 0-1 0,-4-10 0 16,4 10-6-16,0 0-1 0,-3 0 0 0,3 0 0 0,0 0 36 0,0 0 8 15,0 0 0-15,0 0 1 0,0 0 71 0,0 0 15 16,0 0 2-16,0 0 1 0,-4-9 0 0,4 9 0 16,0 0 0-16,0 0 0 0,0 0-29 0,0 0-5 15,0 0-2-15,0 0 0 0,0 0 13 0,0 0 2 16,0 0 1-16,0 0 0 0,0 0-40 0,0 0-8 15,0 0-2-15,0 0 0 0,0 0-9 0,0 0-3 16,0 0 0-16,0 0 0 0,0 0-6 0,0 0-2 16,0 0 0-16,0 0 0 0,0 0 13 0,0 0 3 15,0 0 0-15,0 0 0 0,0 0 8 0,0 0 3 16,0 0 0-16,-7 9 0 0,4-5 8 0,-1 2 1 0,-3-3 1 0,4 6 0 16,-5-9-26-16,1 10-6 0,0-1-1 0,-3-6 0 15,-1 7 8-15,4 2 0 0,-3-5 1 0,3 2 0 16,-4 0-21-16,4-2 9 0,-4 2-9 0,-3 4 0 15,0-4 9-15,3 7-9 0,1-4 0 16,-1-2 9-16,-3 2-9 0,0 1 0 0,0 2 0 0,0 1 0 16,0 3 0-16,0-7 0 0,0 7 0 0,-1-6 0 15,1 9 11-15,0-3-3 0,0-7-8 0,0 7 12 16,0-7 5-16,0 7 1 0,0-6 0 0,0 6 0 16,-1-7-2-16,1 7-1 0,-3-6 0 0,3 5 0 15,-4-2-15-15,0 3 8 0,1-7-8 0,-5 7 0 16,1-6 0-16,4 6 0 0,-8 2 0 0,4-2 0 0,3 0 0 15,1-3 0-15,-5 3 0 0,1-7 0 0,0 7 8 16,3 0-8-16,1-4 0 0,-1 1 0 0,0 0 0 16,-3 3 8-16,7-1-8 0,-3-2 0 0,-1 3 0 15,0 3 8-15,1-3-8 0,-1 3 0 0,0 0 0 0,1-4 8 16,-1 4-8-16,0 0 0 0,-3-3 0 0,0-3 0 16,0 6 8-16,-4-3-8 0,1 3 0 0,-1-1 0 15,0 1 0-15,0-3 0 0,1 3 0 0,3 0 0 16,-1 3 0-16,-2-3 0 0,3 0 0 0,-4 0 0 15,4 0 8-15,3 0-8 0,-3 0 8 0,3 0 0 16,1 6-8-16,-1-6 12 0,4 0-12 0,0 0 8 16,0 0-8-16,0 0 0 0,-1-3 8 0,1 0-8 15,0-1 0-15,0-2 9 0,0 3 10 0,0-7 1 16,-4 7 1-16,4-6 0 0,0 6-21 0,0-7-16 0,0 1 2 16,0 5 1-16,0-5 13 0,3 6 0 0,-3-7 0 0,3 4 0 15,-3-3 0-15,4-1 0 0,3 1 8 0,-4 5-8 16,4-5 10-16,-7 6-2 0,0-7 0 15,3 4 0-15,-3-3 4 0,3-1 1 0,1 1 0 0,-4-4 0 16,3 0 1-16,-3 4 0 0,0 3 0 0,3-10 0 16,-3 10-6-16,0-4-8 0,4-2 11 0,-1 2-11 15,-3-2 16-15,3 2-3 0,1-2-1 0,-1 2 0 16,1-3 7-16,-1 1 1 0,0-1 0 0,4 1 0 16,0-7-20-16,0 9 0 0,-3-5 0 0,6 2 0 15,-3-6 0-15,3 7 0 0,-3-7 0 0,4 6 0 16,-1-3 0-16,-3-2 0 0,7-4 0 0,0 0 0 15,0 0-22-15,0 0-8 16,0 0-2-16,0 0-822 0,0 0-165 0</inkml:trace>
  <inkml:trace contextRef="#ctx0" brushRef="#br0" timeOffset="83231.648">14231 9766 1555 0,'0'0'138'0,"0"0"-110"0,-3-3-28 0,-1 0 0 16,4-3 188-16,0-4 32 0,4 1 6 0,3-3 2 16,0 2-173-16,3 1-35 0,1 2-6 0,-4-2-2 0,0 3-20 15,0-1-5-15,-7 7-1 0,4-6 0 16,-1-3 14-16,-3 9-9 0,0 0 9 0,0 0-8 0,-7-3-6 0,-4-4-1 15,-6 7 0-15,-1 0 0 0,0 0 15 16,-6 0 12-16,-4 0-3 0,-1 0 0 0,1-3 45 0,-4 3 9 16,4-9 1-16,0 9 1 0,0-10 7 0,-1 7 2 15,5-9 0-15,-1-4 0 0,-3 4-27 0,3-7-6 16,0 6-1-16,-3-6 0 0,4-3-26 0,-1 7-6 16,0-4 0-16,0 0-8 0,1 3 0 0,-4-2 0 15,-1-1 0-15,-2 0 0 0,-1 6 0 0,4-2 0 16,-4-4 0-16,0 6 0 0,0-2 0 0,-3 2 0 15,0 4 0-15,-4-4 0 0,-3 4 0 0,3-10 0 16,0 6 11-16,-3 1-3 0,-1-1-8 0,5-2 9 16,-1 2-9-16,4 1 10 0,-4-7-2 0,3 9-8 0,1-5 12 15,0-1-4-15,0 3-8 0,-1 1 0 16,-2-4 0-16,-1 4 0 0,3-1 0 0,1 4 0 0,-4-10 0 0,1 6 0 16,2 4 8-16,5-4-8 0,-1 1 8 15,4-4-8-15,-4 4 0 0,7-1 0 0,-3-6 8 0,3 7-8 16,-7-7 0-16,4 6 0 0,0-5 0 0,0 5 0 15,-4-6 0-15,0 7 0 0,1-7 0 0,2-3 0 16,-6 9 0-16,7-5 0 0,-4-4 0 0,7 3 0 16,-3-3 12-16,3 0-2 0,4 0-1 0,-3-3 0 15,2-3 5-15,5-4 1 0,-4 7 0 0,3 0 0 16,0 0-7-16,1-3-8 0,-1 6 11 0,0 0-11 16,1 3 16-16,-1-3-4 0,0 6-1 0,-3 1 0 15,-3-7-11-15,2 9 12 0,5 1-12 0,-4-4 12 16,-8 4-12-16,5 2 0 0,3-6 0 0,-1 1 0 15,8 2 0-15,-7 4 0 0,0-4 0 0,3-6 0 0,4 7 0 16,-3-1 0-16,-1-5 0 0,0 5 0 0,8-6 8 0,-4 7-8 16,-1-7 0-16,1-3 8 0,4 9 0 15,-4-5 0-15,0-1 0 0,3 6 0 0,-3 1-8 0,0-1 8 16,0-3-8-16,0 7 8 0,-4 3-8 16,-3-4 0-16,3 1 0 0,0 0 0 0,8 5 0 0,-8-2 0 15,-3 3 0-15,3-3 0 0,11 6 0 0,-3-3-12 16,-4-7 2-16,0 10 1 0,3 0-2 0,0 0 0 15,4 0 0-15,0-3 0 16,-7 3-17-16,14 0-3 0,0 0-1 0,0 0 0 16,-10 3-105-16,3-3-22 0,7 0-4 0,3 13-1060 0</inkml:trace>
  <inkml:trace contextRef="#ctx0" brushRef="#br0" timeOffset="83917.972">14866 11337 345 0,'-11'-22'31'0</inkml:trace>
  <inkml:trace contextRef="#ctx0" brushRef="#br0" timeOffset="84655.623">14898 10723 1234 0,'0'0'55'0,"0"0"11"0,0 0-53 0,0 0-13 0,0 0 0 0,0 0 0 16,-4-10 70-16,4 10 11 0,-3 0 3 0,3 0 0 16,-4-9-45-16,4 9-9 0,-3 0-2 0,-1-3 0 15,4 3-20-15,0 0-8 0,0 0 0 0,0 0 9 16,0 0 31-16,0 0 7 0,0 0 1 0,0 0 0 15,0 0 5-15,0 0 2 0,0 0 0 0,0 0 0 0,-3 3-21 0,-1 3-4 16,-3-3-1-16,4 7 0 0,-5-1 8 0,1 4 2 16,-3-4 0-16,-1 4 0 0,1-4-3 0,-1 4-1 15,-3-4 0-15,0 4 0 0,-4 2-13 0,1 1-2 16,-1-7-1-16,0 10 0 0,-3-6 3 0,4 6 1 16,-1-1 0-16,0-2 0 0,1 3-1 0,2-7 0 15,-2 10 0-15,3-3 0 0,0 3-6 0,-4 0-2 16,4-3 0-16,3 3 0 0,-6 0-1 0,-1 0 0 15,4 0 0-15,-7 6 0 0,0-3-13 16,-4 3-10-16,0-6 2 0,0 10 0 0,-3-4 8 0,0-3 0 16,0 6 0-16,-4 1 0 0,0-4 0 0,1 3 8 15,2 1-8-15,1-7 8 0,0 6 7 0,0-9 1 16,-1 9 1-16,5-9 0 0,3 6 1 0,-4-2 0 16,0 2 0-16,4-3 0 0,0-3-5 0,0 3-1 0,-4 0 0 15,0-3 0-15,4 9-12 0,-4-9 0 0,1 10 0 16,-1-1 0-16,0 0 0 0,4 1 0 0,0 5 0 0,0 1-10 15,0-7 10-15,-4 10 0 0,0 3-9 0,1-6 9 16,-1 2-8-16,0-5 8 0,1-1-10 0,2-2 10 16,-2-1 0-16,-1 0 0 0,0 7 0 0,1-13 0 15,-1 6 0-15,-3 1 0 0,3-4 0 0,-3-3 0 16,3-3 19-16,0 0 9 0,4 0 3 0,0-3 0 16,-4 3-22-16,1 0-9 0,2-3 8 0,5-1-8 15,-4-2 10-15,3 3-10 0,0-7 12 0,4 7-12 16,0-6 8-16,0 6-8 0,0-7 0 0,0 4 0 15,3-10 8-15,-3 10-8 0,0-4 0 0,3 1 0 16,1-4 0-16,-1 1 0 0,1-1 0 0,3 0 0 0,-4-2 10 16,4-1-10-16,0-3 8 0,0-3-8 0,3 6 12 0,-3-2-2 15,7-4-1-15,0 0 0 16,0 0-9-16,0 0 0 0,-3 0 0 0,3 0 0 0,0 0-21 0,0 0 0 16,0 0 0-16,0-10-866 15,0 1-173-15</inkml:trace>
  <inkml:trace contextRef="#ctx0" brushRef="#br0" timeOffset="88718.476">10615 8647 1407 0,'-14'0'62'0,"14"0"14"0,0 0-61 0,0 0-15 0,0 0 0 0,0 0 0 16,0 0 56-16,0 0 9 0,0 0 2 0,0 0 0 15,-4 6-38-15,4-6-7 0,0 0-2 0,0 0 0 16,0 0-6-16,0 0-2 0,0 0 0 0,8 3 0 15,2-3 11-15,-10 0 1 0,0 0 1 0,0 0 0 16,11-3-4-16,-4-3-1 0,-7 6 0 0,0 0 0 16,0 0-3-16,0 0-1 0,0 0 0 0,0 0 0 15,-7-9 24-15,3 5 4 0,4-5 0 0,-7 9 1 16,-3-9 7-16,2 5 0 0,5-5 1 0,-1 0 0 16,-3-1-1-16,0 1-1 0,-3-4 0 0,6 4 0 0,4 6-25 0,-7-10-5 15,-3 4-1-15,2-1 0 0,1-2-9 16,0-4-3-16,-3 4 0 0,-1 2 0 15,4-2 15-15,-3 2 2 0,6-2 1 0,-7-7 0 0,-6 9-26 0,6-2 0 16,8 3 8-16,-1-4-8 0,-6 0 0 0,3 1 0 16,-1-4 0-16,1 7 0 0,4-4 8 0,-4 4-8 15,-4-1 8-15,1-2-8 0,6 2 8 0,-3 1-8 16,-3 3 0-16,-1 0 8 0,4-4-8 0,-4 7 8 16,4-6-8-16,0 5 8 0,-3-2-8 0,3 6 0 15,3-3 0-15,-7-3 0 0,4 6 0 0,0-3-11 16,7 3 11-16,-7 0-8 0,-3 0 8 0,3 0 0 0,0 0 0 15,0 0-8-15,-1 0 8 0,1 3 0 0,-3-3 0 16,3 0-8-16,0 0 8 0,0 6 0 0,-4-3 0 16,4-3 8-16,0 6-8 0,-4-2 8 15,4 2-8-15,-3-3 8 0,3 0-8 0,-4 3 0 0,1-2 8 0,-1 5-8 16,4 0 0-16,0-6 0 0,-4 7 0 16,4 2 0-16,0 7 0 0,0-6 0 0,0 2 0 0,-4 1 0 15,4 3 0-15,0 0 0 0,0-4 0 0,-3 4 0 16,3 0 0-16,0 3 0 0,-4-3 0 0,0-3 0 15,4 5 0-15,0-2 0 0,0 0 0 0,-3-3 0 16,-1 3 0-16,4-1 0 0,-4 1 0 0,4-3 0 16,0 3 0-16,0-7 0 0,0 7 0 0,0 0-8 15,4-3 8-15,-4 2 0 0,3 4 8 0,-3-3-8 16,3-3 8-16,-3 12-8 0,4-6 10 0,3 6-10 16,0-3 8-16,0-3-8 0,0 7 0 0,0-4 0 15,3 6 0-15,-3 0 0 0,0 1 0 0,4-4 0 0,-1 3 0 16,5-6 0-16,-8 7 0 0,3-4 0 0,1 3 0 0,-4-6 0 15,3 7 0-15,-3-1 0 0,0 0 0 0,0 7 0 16,0-3 0-16,0-4 0 0,0 0 8 16,0 1 1-16,0-1 1 0,4 0 0 0,-1 4-2 0,-3-4-8 15,4 1 12-15,-1-1-4 0,4 0-8 0,-3 1 0 16,3-1 0-16,0 0 8 0,0 4-8 0,0-4 12 16,0 1-12-16,0 8 12 0,0-5-12 0,4 2-17 15,-8-2 4-15,4 6 1 0,0-7 22 0,4 7 5 16,-4-10 1-16,0 10 0 0,0-6-8 0,0 2-8 15,0-2 11-15,0-1-11 0,0 7 16 0,4-3-3 16,0-4-1-16,-4 1 0 0,3-4-12 0,1 7 0 0,-1-4 0 16,1-3 0-16,0 1 0 0,-1-1 8 0,1-3-8 15,3-3 0-15,-4 10 10 0,4-4-10 0,-3 1 10 16,3-1-10-16,-3 0 13 0,3 7-3 0,0-7-1 16,-3 4 0-16,3-1-9 0,0 4 0 0,3-4 9 0,-6-2-9 15,0 5 0-15,3-2 0 0,0-4 0 0,-4 4 0 16,-3-4 0-16,4 7 0 0,3-1 0 0,0-5 8 15,-3 5-8-15,-1-2 11 0,-3-4-11 0,8 1 12 16,2 2 1-16,-6-3 1 0,-8 1 0 0,1-1 0 16,14 1 2-16,-8-1 0 0,1-9 0 0,-1 9 0 15,1-3-8-15,3-2 0 0,0 5-8 0,0 0 12 16,-3-3-12-16,-1-2 8 0,8 5-8 0,-4 0 0 0,0-9 0 16,-3 10 8-16,6-1-8 0,-2 0 0 0,-1 1 0 15,0-4 0-15,-4-3 0 0,1 6 0 0,10-2 0 16,-10-4 0-16,-4 3 0 0,3-3 0 0,8 3 0 0,-4-6 0 15,0 9 0-15,-3-2 0 0,-4-4 0 0,3 3 0 16,12-6 0-16,-8 3 0 0,-4-3 0 0,4 3 8 16,4 0-8-16,0-3 0 0,-4 0 0 0,0 0 0 15,0 6 0-15,4-6 0 0,3 0 10 0,-4 0-10 16,-2 0 10-16,2-3-10 0,4 3 8 0,-7 0-8 16,1 0 0-16,-5 3 0 0,4-3 9 0,0 0-9 15,0 0 8-15,1 3-8 0,-5-6 0 0,4 9 0 16,4-13 0-16,-4 7 0 0,0-3 0 0,0 3 8 15,4 0-8-15,0-3 0 0,-1-7 0 0,1 7 0 16,-4-6-9-16,7 6 9 0,4-7 0 0,-1-2 0 0,-9 8 0 16,6-5 0-16,0-1 0 0,-3 4 0 0,-1-10 0 0,-3 10 0 15,4-3 0-15,-4-4 0 0,7 0 0 16,0 1 0-16,-3-4 0 0,0 10 0 0,3-7 0 0,0-2 0 16,0-1 0-16,0-3 0 0,1 6 0 15,-1-6 0-15,0 7 0 0,0-4 0 0,4-3 8 0,-4 4-8 16,0-4 0-16,4 0 0 0,-1-3-12 0,-2 6 12 15,2-3 0-15,-3-3 0 0,1 6 0 0,-1-2 0 16,0-4 0-16,-3 0 0 0,-1 0 0 0,4 0 0 16,1 0 0-16,-5 0 0 0,-3-10 0 0,4 10 9 15,-4-3 0-15,4-3 0 0,-1 3 0 0,-3-7 0 16,1 1-1-16,-1 6 0 0,0-7 0 0,0 1 0 16,0 0-8-16,0-4 8 0,0 4-8 0,4-4 8 15,0-6 1-15,-1 7 0 0,-3-7 0 0,4 6 0 16,3-6-9-16,-3-2 8 0,-1-1-8 0,1 3 8 0,0-3-8 15,-1 6 12-15,-3-6-12 0,-3 3 12 0,-4-3-2 0,4 0 0 16,-1-3 0-16,1 3 0 0,-4-9 2 0,0 9 0 16,0-9 0-16,0 9 0 0,0-3-4 15,-3-3 0-15,3 2 0 0,-4-2 0 0,1-3-8 0,3-1 12 16,-4 1-12-16,4 0 12 0,-3-10-12 0,-1 10 0 16,1-4 0-16,-1 1 8 0,1-4-8 0,-1 4 0 15,-3 2 0-15,4-2 0 0,0-4 0 0,-4 7 0 16,0-1 0-16,0 1 0 0,-4 0 0 0,4-4 0 15,-4-6 0-15,4 10 0 0,-3 0 0 0,3-4 0 16,0-6 0-16,0 7 0 0,0-4 0 0,0 4 0 16,0-7 0-16,0 10 0 0,0-1 0 0,0 1 0 0,-4 6 0 15,1-3 0-15,-4-4 0 0,3 7 18 0,-3-3-3 16,0-3-1-16,0 9 0 0,0-10 0 0,0 10 0 0,-4-6 0 16,1 3-14-16,-1-3 0 0,1 3 8 0,3-4-8 15,-7 4 8-15,3-3-8 0,0 3 11 0,-3-3-11 16,0 6 0-16,4 0 0 0,-5-6 0 0,1-4 0 15,0 7 0-15,4-6 0 0,-4 0 0 0,3-1 0 16,-3 1 0-16,3 0 0 0,-3-4 0 0,0-3 0 16,3 7 8-16,-3 0-8 0,0-4 0 0,0 4 0 15,0-1 8-15,0 1-8 0,-4 6 0 0,1-3 0 16,-1-4 8-16,0 7-8 0,-6-3 0 0,2-3 0 16,-2-1 8-16,3 1-8 0,-1 9 12 0,1-6-3 15,-3-7-9-15,2 4 0 0,1 0 0 0,-3-1 0 16,2-2 0-16,1 2-12 0,0 4 12 0,3-3-13 15,-3 0 13-15,0-1 0 0,3-2 0 0,1 2 0 0,-4 1 0 16,3 0 0-16,-3-1 0 0,3 1 0 0,-6 0 0 0,2-1 0 16,5 1 0-16,-8-1 0 0,-3 7 10 15,3-6-10-15,4 0 8 0,3 2-1 0,-3-2-7 0,0 6 0 16,-4-3 0-16,8-4 0 0,3 1 0 0,-4 6 0 16,-7-6 0-16,4 2 0 0,7-2 0 0,-4 6 0 15,1-3 0-15,-5-4 0 0,5 7 0 0,-1-3 0 16,4-3 0-16,-4 6 0 0,-3-4 0 0,0 7 0 15,7 0 0-15,-4 1 0 0,-3-1 0 0,0 3 0 16,-4-3 0-16,4 0 0 0,4 0 0 0,-5-6 0 0,-2 6 0 0,-1 0 0 16,11-10 0-16,-4 10 0 0,-3 1 0 0,-4-8 0 15,4 7 0-15,0 0 0 0,3-9 0 0,1 9 0 16,-8 0 0-16,4-6 0 0,7 6 0 16,-4 0 0-16,0 0 0 0,1 3 0 0,-1-3 0 0,4 7 0 15,4-4-9-15,-5 0-2 0,5 6 0 0,-1 1 0 31,1-4-76-31,-1 4-15 0,-3 2-3 0,-4 1-912 0,4-4-183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8:41:47.86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8710 15536 1825 0,'0'0'40'0,"0"0"8"0,0 0 1 0,0 0 3 0,0 0-41 0,0 0-11 15,0 0 0-15,0 0 0 0,-3-9 28 0,3 9 3 16,0 0 1-16,0 0 0 0,3-6 6 0,-3 6 2 16,0 0 0-16,0-7 0 0,0 7 23 0,0 0 5 15,0 0 0-15,0 0 1 0,0 0-4 0,0 0-1 0,0 0 0 16,0 0 0-16,0 0-22 0,0 0-5 15,-7-3-1-15,0 3 0 0,0 0-18 0,0 0-4 16,-4 0-1-16,4 0 0 0,0 0 8 0,4 0 2 0,-8 0 0 0,8 0 0 16,-5 0 13-16,8 0 2 0,-7 0 1 0,4 0 0 15,-4 0-19-15,7 0-3 0,0 0-1 0,-4 0 0 16,-3 0-16-16,7 0 0 0,0 0 0 0,0 0-9 16,-7 0 9-16,4 0-8 0,-4 0 8 0,7 0-8 15,-7 3 8-15,7-3 0 0,-7 0 0 0,3 0 0 16,-3 7 0-16,7-7 0 0,-4 0 0 0,-3 0 0 15,7 0 0-15,0 0 11 0,0 0-3 0,0 0 0 16,0 0-8-16,0 0 12 0,0 0-12 0,0 0 12 16,0 0 4-16,0 0 2 0,0 0 0 0,0 0 0 15,0 0-10-15,0 0-8 0,0 0 12 0,0 0-12 16,0 0 8-16,0 0-8 0,0 0 0 0,0 0 0 16,4 3 14-16,10-3-1 0,0 3 0 0,4-3 0 0,-1 0-13 15,5 0 0-15,2 0 0 0,4 0 0 0,1 0 0 0,2 0 8 16,8 0 0-16,-7 0 1 0,7 0-9 0,0 0 0 15,-1 0 0-15,1 0 0 0,0 0 0 0,0-3 8 16,3 3-8-16,0-3 8 0,4 3-8 0,0-7 10 16,0 7-10-16,0 0 10 0,3 0-10 0,-6 7 0 15,3-4 9-15,-8-3-9 0,-2 3 0 0,2-3 8 16,-2 0-8-16,-5 0 0 0,5 0 8 0,-1 0-8 16,0 0 8-16,-7 0-8 0,4 0 8 0,-4 0-8 15,1 0 8-15,-5 0-8 0,1 0 10 0,-7 0-2 16,3 0-8-16,-3 6 12 0,-4-6-2 0,0 3-1 15,-4-3 0-15,-3-3 0 0,4 3-9 0,-11 0 0 16,0 0 0-16,0 0-11 16,0 0-14-16,0 0-3 0,0 0-1 0,0 0-939 0,0 0-187 15</inkml:trace>
  <inkml:trace contextRef="#ctx0" brushRef="#br0" timeOffset="1635.593">19780 15524 345 0,'0'0'31'0,"-7"3"-31"15,-3-3 0-15,-1 0 0 0,-3 6 379 0,0-3 69 16,-4-3 15-16,4 0 2 0,0 7-337 0,0-4-67 15,-4-3-13-15,8 6-4 0,-4-3-12 0,3 0-2 16,0-3-1-16,4 0 0 0,-3 7 19 0,3-4 4 16,0-3 1-16,7 0 0 0,0 0-9 0,0 0-1 15,0 0-1-15,0 0 0 0,0 0-6 0,0 0-2 16,0 0 0-16,7 0 0 0,0 9-6 0,3-9 0 16,8 3-1-16,3 3 0 0,4-6 1 15,-1 4 0-15,5-4 0 0,-1 0 0 0,0 9-19 0,4-9-9 16,-4 6 10-16,4-3-10 0,3-3 20 0,0 4-1 15,4-4-1-15,4 6 0 0,-1-3-4 0,-3-3-1 16,3 0 0-16,-3 6 0 0,0-3 3 0,-4-3 0 16,0 0 0-16,-3 0 0 0,0 0 0 0,-1 0 0 15,1 0 0-15,0 0 0 0,3 0-5 0,1 0-1 0,2 0 0 16,1 0 0-16,0 0-10 0,-4 0 10 0,4 0-10 16,-4 0 10-16,1 0-2 0,-1 0 0 0,-3 0 0 15,-4 0 0-15,0 0-8 0,-3 0 0 0,-1 0 0 0,1 0 0 16,-4 0 0-16,0 0 0 0,-3 0 0 0,0 0 0 15,-4 0 0-15,0 7-9 0,0-7 9 0,-3 0-13 16,-4 0-8-16,3-7-2 0,-6 7 0 0,-1 0 0 31,4 0-121-31,-7 0-24 0,7-3-4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8:42:19.51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10869 8236 1440 0,'-7'-3'128'0,"-4"3"-103"15,8-9-25-15,3 9 0 0,-4-4 168 0,1-2 28 16,-8-3 5-16,8 9 2 0,3 0-171 0,-4-6-32 15,-3-1-9-15,-3 4-1 0,3-3-2 0,-1-4-1 16,1 10 0-16,0-6 0 0,-7 0-8 0,4 6-2 16,-4-10 0-16,-4 10 0 0,-3-3 23 0,0-6 0 15,-1 9 10-15,-6 0-10 0,-11-3 13 0,4-3-4 16,0 6-1-16,0 0 0 0,-8-4 23 0,1-2 4 16,-7 6 1-16,-1-3 0 0,1 0-17 0,-8-3-3 0,1-4-1 15,-4 7 0-15,-7-3-5 0,3-1-1 0,-6 1 0 16,3 3 0-16,0-3-9 0,-7-4 0 0,0 7 0 0,-11 0 0 15,11 3 0-15,-4 0 0 0,4 0 0 16,-3 0 0-16,2-6 0 0,-6 12 0 0,0-3 0 0,0 0 0 16,0 4 0-16,3-4 0 0,-10-3 0 0,3 9 0 15,-6-3 0-15,-1 1 12 0,4-1-12 0,0-3 12 16,-4 7 8-16,0-4 3 0,-3-3 0 0,-4 0 0 16,4 7 6-16,3-1 2 0,0 0 0 0,-3-6 0 15,-7 7-7-15,7-4 0 0,3 0-1 0,0 4 0 16,4-4-11-16,-7 4-1 0,10-4-1 0,-7 3 0 15,11 7-10-15,0-4 0 0,0 1 0 0,-4 6 0 16,1-4 0-16,-1 4 0 0,-3 0 0 0,10 3 0 16,-7 0 0-16,4 0 0 0,-7 0 0 0,0 9 0 0,7-3 0 15,0 4 0-15,7 2 8 0,-11-2-8 0,7-1 8 0,1 0-8 16,-12 4 8-16,12-4-8 0,3 1 0 0,3 8 0 16,-3-5-14-16,4 6 5 0,-12-4 32 0,12 1 6 15,-4 3 2-15,10-1 0 0,4 1-31 0,0 0-13 16,0-7 1-16,0 7 0 0,4-6 12 0,0 2 0 15,3-2 0-15,-4 9 0 0,8-4 10 0,-1 1-2 16,5 0 0-16,6 3 0 0,3 0 3 0,1-3 0 16,7-1 0-16,-4-5 0 0,7 6-11 0,4-7-9 15,4 4 9-15,-4-4-13 0,6 7 13 0,1-7 0 16,4 7 0-16,-1 0 0 0,4-6 0 0,4 5 0 16,3 4-8-16,0-3 8 0,10 0-19 0,-6-7-1 15,6 7 0-15,4-10 0 0,-3 4 20 0,10 2 0 0,-7-2 0 16,7-4 0-16,-7 1 0 0,11-1 0 0,0 0 0 15,7 1-10-15,3 2 10 0,4-6 8 0,0 4-8 16,10-7 11-16,4 6-3 0,7-3 0 0,-7-2 0 16,14 2 0-16,-7-6-8 0,7 0 12 0,10 0-12 0,1 6 12 15,0-3-1-15,6 0 0 0,-10-3 0 0,7 3 0 16,4-3-11-16,7 9 0 0,0-9 0 0,-4 7 0 16,0-8 0-16,11 8 8 0,-4-4-8 0,4-3 8 15,0 9 0-15,3-9 0 0,0 6 0 0,4-9 0 16,3 3 4-16,-3 0 0 0,0-6 0 0,0 2 0 15,3 4-4-15,4-3 0 0,-4 0 0 0,4-3 0 16,0 6-8-16,4-3 8 0,-4 2-8 0,-1-2 8 16,5 0 10-16,3-3 2 0,3 3 0 0,-3 3 0 15,-7-4-20-15,7-5 0 0,4 6 0 0,-1-7 0 0,-7 1 10 16,11-4-2-16,-3 1 0 0,3-1 0 16,-7 4-8-16,3-4 0 0,1-6 0 0,-1 7 0 0,1 5 0 0,-1-2 8 15,1-4-8-15,-1 4 8 0,4-1-8 0,-3-2 0 16,-1 2 0-16,-3-2 8 0,3-1 0 0,-6 0 0 15,-8 1 0-15,4-7 0 0,7 6 0 0,-7-6-8 16,-11 4 12-16,1-7-4 0,6 0 22 0,0-7 4 16,4 7 1-16,-7-3 0 0,-4-6-35 0,4 6 0 15,0-13 0-15,-4 13-9 0,4-10 9 0,-7-2 11 16,-4 2-3-16,4-2 0 0,0-1-8 0,0-6 10 16,-4 9-10-16,0-5 10 0,-3 5-10 0,3-6 0 0,0 4 0 15,-3-11 8-15,-4 11-8 0,0-4 0 0,-3 0 0 16,-4-3 8-16,0 10-8 0,-7-7 0 0,4-3 9 15,-7 9-9-15,-4-5 0 0,-7-4 9 0,-4 3-9 0,0 3 0 16,-3-3 13-16,0-3-4 16,-3-6-1-16,-4 3 0 0,-1-3 4 0,1-4 1 0,0 1 0 0,-7-3 0 15,-4-7-3-15,0 0-1 0,-6 7 0 0,-1-7 0 16,-3 0-9-16,-1 7 8 0,1-7-8 0,-7 6 8 16,-1-6-8-16,-3 1 0 0,0 5 0 0,-3-6 0 15,0 1 0-15,-8-1 0 0,-3-3 0 0,-3 3 0 16,3-3 0-16,-4 4 0 0,-3-1 0 0,-4 3 8 15,1-3-8-15,-4-2 0 0,0-4 0 0,-4-7 0 16,0 10 8-16,-3-6 2 0,-3-3 1 0,-1 6 0 16,-3-3-26-16,-8-1-5 0,1-2 0 0,-4 6-1 15,4-6 21-15,-4 3-9 0,-3-1 9 0,0 4 0 0,3-3-10 16,-4 0 10-16,-2 6-8 0,2 0 8 0,-6 3 0 16,-4 1 0-16,-4-4 0 0,1 0 0 0,-8 3 0 0,5-3 0 15,-1 7 0-15,3-7 0 0,-3 9-10 16,4-2 10-16,-4 2-12 0,-4-6 12 0,-3 10 0 0,4 0-8 15,-1-1 8-15,4 1 0 0,4 0 0 16,-4 5 0-16,0-11-8 0,-7 2 8 0,3 4 0 0,-3 0 0 16,0-1-8-16,4 10 8 0,-1-9 0 0,4 9-8 15,-7-6 8-15,-3 6 0 0,-1 0 0 0,-3 6 0 16,0-3 0-16,7 1 0 0,-4 8 0 0,1-2 8 16,-4-7-8-16,0 13 0 0,-4-4 0 0,4 1-8 15,10-1 8-15,-3 1-13 0,4-1 13 0,-1 7 0 16,4-6 0-16,0 9 0 0,-3-9 0 0,3 5 0 0,4-2 0 15,3 6 0-15,0-3 0 0,3 3 0 0,1-3 0 16,3 3 0-16,0-6 0 0,-3 6 0 0,-8 0 0 0,4 0-9 16,1 0 9-16,2 0 0 0,-3 6 0 0,4-3 0 15,7 0 0-15,-1-3 0 0,4 10 0 0,4-10 0 16,0 6 0-16,0-3 0 0,3-3 0 0,4 0 0 16,-1 3 0-16,8-3 0 0,0 0 0 0,3 0 0 15,1 0 0-15,3 0-10 0,0 0 10 0,3 0-13 16,4 0-11-16,-4 0-1 0,8 0-1 0,-4 0 0 15,7 0-106-15,-7 0-22 0,0 0-4 0,7 0-1074 16</inkml:trace>
  <inkml:trace contextRef="#ctx0" brushRef="#br0" timeOffset="1546.388">21421 8791 1209 0,'10'-9'53'0,"-3"-1"12"0,0 1-52 0,-3-4-13 15,6 1 0-15,-2-4 0 0,-1 1 157 0,3-4 29 0,-3 6 6 0,4-6 0 16,-4 1-117-16,3-4-24 0,1 0-5 15,-4 0-1-15,0 3 16 0,0-3 3 0,-3 0 1 0,3 0 0 16,0 0-32-16,-4-6-6 0,1 6-2 0,-4 0 0 16,3 3 2-16,-3 3 0 0,-3-2 0 0,-1-1 0 15,-3 6-15-15,4 1-4 0,-8-1 0 0,-3-3 0 16,-4 4-8-16,1 3 0 0,-11-1 9 0,-1 4-9 16,-9-4 0-16,-8 1 0 0,-11 0 0 0,-3-1 0 15,-3 1-13-15,-1 6 2 0,-3-4 1 0,-3 1 0 16,-8 0 10-16,-3-4 9 0,-4 10-1 0,1-9-8 15,-1 6 12-15,0 3-4 0,-3 0 0 0,-4-3-8 16,1 6 12-16,-1-3-12 0,4 0 12 0,0 3-12 16,-8 3 0-16,1-3 0 0,0 7 0 0,0-1 0 15,3 4 12-15,-7-4-12 0,-3 4 12 0,-4 2-12 0,0 1 14 16,-3 3-4-16,-1-7-1 0,-6 10 0 16,0-3-9-16,-8 9 0 0,1-2 0 0,-4-4 0 0,3 6 0 0,-3-3 0 15,4 6 11-15,-4 1-11 0,-4-1 8 0,8-3-8 16,6 3 0-16,1-5 9 0,-1 5-9 0,8 0 8 15,10 1-8-15,8-1 8 0,-1 0-8 0,4 1-17 16,-1 2 4-16,5 4 1 0,-1-4 35 0,11 7 7 16,3 3 2-16,4-3 0 0,-3 3-23 0,3-4-9 15,-4 4 8-15,8 3-8 0,3 0 12 0,3-3-4 16,4 6 0-16,4 4 0 0,7 5 0 0,3-2 0 16,4-4 0-16,3-3 0 0,4 4-8 0,6-4-17 15,5-3 4-15,-1 6 1 0,8 0 3 0,6 1 1 0,4 5 0 16,7-5 0-16,0-4 8 0,4 3 0 0,3-6 0 0,7 3 0 15,-3-6 0-15,6 6 0 0,5 1 0 0,2-4 0 16,8 0 0-16,7 0 11 16,3-3-3-16,8-4 0 0,6 4 5 0,1-3 1 0,-4 0 0 0,10-7 0 15,8 4 3-15,3-4 1 0,11 4 0 0,0-3 0 16,-1-1 5-16,8-3 1 0,10 1 0 0,4-1 0 16,-3-3-14-16,10-3-2 0,7-3-8 0,3-3 12 15,1 3-12-15,3 0 9 0,0-13-9 0,3 10 8 16,1-6 1-16,10-1 0 0,4-2 0 0,3 5 0 15,0-8-9-15,4 8 0 0,3-2 0 0,1-4 0 16,-8 1 0-16,0-4 0 0,0 3 0 0,8-2 0 16,-1-4 8-16,0 3-8 0,-3-3 0 0,3-3 8 15,4 3-8-15,0-3 10 0,-4-3-10 0,0-6 10 16,-6 9-2-16,2-10-8 0,12-2 12 0,-15-1-4 0,-14-2-8 16,7-1 10-16,7-3-10 0,-3 0 10 0,-7-6-10 0,-1-3 8 15,4 3-8-15,-6-3 8 0,-1-4-8 0,-7 1 0 16,0-3 0-16,-7 2 8 0,-14-2-8 0,0-4 0 15,-1 4 0-15,-9-4 8 0,-4 3 5 0,-11 1 1 16,-7-7 0-16,-7-3 0 0,-3-3-14 0,-4 3 0 16,-4 0 0-16,-3-6 0 0,-7-3 0 0,-7 9 0 15,-4-6 0-15,-3-3 0 0,-7-1 0 0,-1 1 0 16,-6-10 0-16,-4 7 0 16,-7-7-24-16,1 0-5 0,-5 4-1 0,-6 2 0 0,3-2 16 0,-7 2 3 15,-4-2 1-15,1 2 0 0,-4-2 10 0,-4 2 0 16,-7 7 0-16,-3 3 0 0,0 0 0 0,-11 3 0 0,1 3 9 15,-8-3-9-15,-7 4 9 0,0-1-9 0,-7 6 0 16,0-5 9-16,0-1-9 0,-10 6-11 0,-4-5 3 0,-4 5 0 16,-6-6 8-16,-1 10 0 0,4 0 0 0,-4 6 0 15,-3-13 0-15,-7 7 0 0,0-1 0 0,-4 7 0 16,7-3 0-16,1-3 0 0,-8-1 0 0,0 7 0 16,-3-3 0-16,7 6 0 0,3 0 0 0,4 3 0 15,0-3 0-15,-4 10 11 0,-3-7-3 0,3 6 0 16,4-5 0-16,4 8 0 0,2 4 0 0,-2-4 0 15,-1 4-8-15,-3 3 0 0,-4-6 0 0,4 9 0 16,11-10 0-16,-1 10 0 0,4 0 0 0,4-3 0 16,-1-3 0-16,4 6 0 0,4 0 0 0,6 0 0 15,1 0 0-15,3-3 0 0,7 3 0 0,0 0 0 16,8 0 0-16,-1 3 0 0,7-3 0 0,-3 0 0 0,3 0-26 16,1 6 2-16,-5-3 1 0,5-3 0 15,-1 0-116-15,0 10-23 0,1-10-5 16</inkml:trace>
  <inkml:trace contextRef="#ctx0" brushRef="#br0" timeOffset="9963.16">10707 9048 345 0,'49'22'15'0,"-28"-12"4"0,-3 8-19 0,7-5 0 0,3 9 0 0,4-3 0 16,-1-7 125-16,-2 10 22 0,-8-3 4 0,4 0 1 15,10 0-116-15,-11-4-22 0,-6 7-5 0,0-3-278 16,3-6-56-16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8:43:15.46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26889 6875 1105 0,'0'0'48'0,"0"0"12"0,0 0-48 0,10-3-12 0,-10 3 0 0,7 0 0 15,0-3 28-15,0 3 3 0,-7 0 1 0,8-6 0 16,-1 6-32-16,0 0 0 0,-7 0 0 0,7-3 0 15,0-4 32-15,-7 7 0 0,10 0 0 0,-10 0 0 16,0 0 25-16,0 0 6 0,0 0 1 0,0 0 0 16,7 0 0-16,-7 0 0 0,0 0 0 0,0 0 0 15,0 0-42-15,0 0-8 0,0 0-2 0,0 0 0 16,0 0-12-16,0 0 9 0,-7 7-9 0,-3-4 8 0,-1-3 2 16,1 6 0-16,-5-3 0 0,1 0 0 0,0 3-1 0,-3-2 0 15,-5-4 0-15,1 0 0 16,-7 0-9-16,3 6 12 0,-6-3-12 0,-1-3 12 0,0 9-4 0,-3-5-8 15,-4-4 12-15,0 9-4 0,4-9-8 16,-4 9 8-16,0-5-8 0,1 2 8 0,-1-6-8 0,-4 3 0 16,1-3 0-16,0 9 0 0,-1-9 0 0,-2 10 0 15,6-7 0-15,-4 3 0 0,1-3 0 0,0 7 0 16,3-1 0-16,4-6 0 0,-4 3 0 0,4-2 0 16,-1 5 0-16,-3-9 0 0,1 9 0 0,-5-5 8 15,5-4-8-15,-5 9 0 0,1-9 0 0,3 6 0 16,0-3 0-16,4 1 0 0,0-4 0 0,3 6 0 15,4-3 0-15,0 3 0 0,3-3 0 0,-3-3 0 0,3 0 0 16,0 0 0-16,4 7 0 0,0-4 8 0,-4-3-8 16,4 3 0-16,3-3 0 0,-3 0 0 0,4 6 8 15,2-3-8-15,1-3 0 0,0 0 0 0,0 7 0 0,-4-7 8 16,4 0 4-16,4 0 0 0,-4 3 0 0,3-3 0 16,-3 0-12-16,3 0 0 0,1 0-12 15,-1 6 12-15,1-12 0 0,-1 6 0 0,0 0 9 0,1 0-1 16,3 0-8-16,3 0 0 0,-3 0 8 0,0 0-8 15,7 0 18-15,0 0-1 0,0 0 0 0,0 0 0 16,0 0 13-16,0 0 2 0,-3-3 1 0,3 3 0 16,-4-7-5-16,4 7 0 0,0 0-1 0,0-9 0 15,-3 6-4-15,3 3-1 0,3-10 0 0,1 7 0 16,-4 3-2-16,3-6-1 0,1-3 0 0,3 5 0 16,0-5-11-16,0 6-8 0,3-3 9 0,-2 2-9 0,-1-5 0 15,3 6 0-15,-3-3 0 0,0-4 0 0,4 7 0 16,-1-6 0-16,-2 6 0 0,2-4 0 0,-3-2 10 15,0 6-10-15,4-7 10 0,-1 7-10 0,-6-3 8 0,-4 6-8 16,7-3 0-16,0-3 9 0,0 2-9 0,-7 4 0 16,0 0 0-16,0 0 0 0,0 0 0 0,0 0 0 15,0 0 0-15,0 0 0 0,0 0 0 0,0 0 0 16,-7-3 0-16,0 3 0 0,-7 0 0 0,0 0 0 16,3 3-8-16,-3-3 8 0,0 4 0 0,0-4 0 15,0 6 0-15,3-6 0 0,1 3 0 0,2-3 0 16,1 6 0-16,7-6 0 0,0 0 8 0,-3 3-8 15,3-3 8-15,0 0-8 0,0 0 0 0,-4 10 0 16,1-1 8-16,3 1-8 0,0 2 0 0,3-3 10 16,-3 1-10-16,4 2 10 0,-1-2 8 0,4 2 2 0,-3 1 0 15,3 3 0-15,0-4 0 0,4 1 0 0,-1-1 0 0,1 7 0 16,-1-6 0-16,5 2 0 0,-1 1 0 0,3-7 0 16,-3 10-12-16,1-6-8 0,-1-1 12 0,3-2-12 15,1 2 8-15,0-2-8 0,-1 5 0 0,-3-8 0 16,0 2 0-16,1 0-16 0,-1 4 2 0,-4-7-813 15,1-3-162-15</inkml:trace>
  <inkml:trace contextRef="#ctx0" brushRef="#br0" timeOffset="5022.963">21675 5596 1407 0,'17'-3'62'0,"-17"3"14"0,0 0-61 0,7-7-15 0,4 7 0 0,0-3 0 16,3 3 72-16,0 0 12 0,-7-6 3 0,7 3 0 16,4-3-87-16,-4 6-8 0,-4 0-7 0,-3 0-1 0,-7 0 1 15,7 0 0-15,4 0 0 0,-11 0 0 0,0 0 15 16,0 0 0-16,0 0 0 0,0 0-9 0,-11 0 56 16,1 0 11-16,3 0 2 0,0 6 1 0,7-6 47 0,-11 0 8 15,-7 0 3-15,8 3 0 0,-1 3-36 0,1-6-7 16,-4 0-2-16,-1 3 0 0,1-3-40 0,0 0-8 15,0 0-2-15,-3 0 0 0,2 7 7 16,5-7 1-16,-4 0 0 0,0 0 0 0,-1 0-20 0,1 0-3 16,-3 0-1-16,3 0 0 0,0 3 13 0,-4-3 3 15,0 0 0-15,1 0 0 0,-1 0 6 0,-3 0 2 16,0 0 0-16,-4 0 0 0,0 0-32 0,1 0 0 16,-1 0 0-16,-3 0 0 0,3 0 0 0,0 0 0 15,-3 0 0-15,3 0 0 0,1 0 0 0,2 0 0 16,1 0-8-16,0-3 8 0,0 3 0 0,0 0 0 15,0 0 8-15,-1-7-8 0,1 7 0 0,0 0 0 0,-4-3 0 16,1 3 0-16,-1-6 0 0,0 3 14 0,1 3-2 16,-5-6-1-16,-2 6-11 0,6 0 0 0,0 0-12 0,-3 0 12 15,0 0 0-15,-4 0 0 0,4 0 0 0,0 0 0 16,3 6 0-16,-3-6 0 0,3 3-10 0,-3 3 10 16,3-3-9-16,0-3 9 0,1 7-8 0,3-4 8 15,-4-3 0-15,0 3 12 0,0-3 0 0,-3 6-1 16,0-3-11-16,3-3 0 0,1 0 0 0,2 7 0 15,-2-4 0-15,-1-3 0 0,4 6 0 0,3-3 0 16,1-3-9-16,3 0 9 0,-4 0-12 0,4 0 12 16,3 0 0-16,1 3 8 0,-1-3 0 0,0 0 1 15,4 0-9-15,0 0 0 0,7 0 0 0,-3 0 0 16,-4 0 0-16,7 0 0 0,0 0 0 0,0 0 0 16,0 0 0-16,0 0 0 0,0 0 0 0,0 0 8 15,0 0-8-15,0 0 0 0,10 0 0 0,-3-3 0 0,0 3 0 16,-7 0 0-16,8-3 8 0,-1-3-8 0,-7 6 10 0,7 0 0 15,-7 0 0-15,0 0 0 0,0 0 5 0,3-10 1 16,4 10 0-16,-7 0 0 0,0 0-7 0,0 0-1 16,4-9 0-16,-1 6 0 0,-3 3 8 0,0 0 2 15,0-10 0-15,0 10 0 0,4 0-29 0,-4 0-5 16,0 0-2-16,0-3 0 0,0-6 2 0,0 3 1 16,0 6 0-16,0 0 0 0,3 0 15 0,-3-13 0 15,0 13 0-15,0-9-9 0,0 9 9 0,0-4 14 16,0 4-3-16,0-9-1 0,0 9-10 0,4 0 0 0,-1-9 0 15,-3 9 8-15,4-3-8 0,-4 3 0 16,0 0 0-16,0 0 0 0,0-7-18 0,0 7 1 16,0 0 0-16,0 0 0 15,0 0-32-15,0 0-7 0,0 0 0 0,0 0-1 16,0 0 5-16,0 0 2 0,0 0 0 0,0 0 0 0,0 0 34 0,0 0 8 0,0 0 8 0,0 0-13 16,7 0 1-16,0 0 0 0,0 0 0 0,0 0 0 15,4 0 12-15,-4 0 0 0,0 0 0 0,3 0 0 31,-10 0-18-31,0 0-7 0,11 0-2 0,0 0-721 0,-1 0-145 0</inkml:trace>
  <inkml:trace contextRef="#ctx0" brushRef="#br0" timeOffset="7762.616">15028 5659 864 0,'0'0'38'0,"0"0"8"0,-10 3-37 0,3 3-9 16,0-6 0-16,0 0 0 0,7 0 192 0,-7 3 37 15,-1-3 7-15,1 0 2 0,4 0-174 0,-4 0-34 16,0 0-7-16,0 0-2 0,0 0-21 0,0 0-10 16,-4-3 1-16,4 3 0 0,-4 0 37 0,1 0 7 15,-8-6 1-15,4 6 1 0,0 6 15 0,0-6 4 16,-7-6 0-16,3 6 0 0,0 0 5 0,-3 0 2 15,-3 0 0-15,-1 0 0 0,0 0-30 0,-3 0-5 16,3 0-2-16,-7 6 0 0,4-3-15 0,0-3-3 16,-4 0-8-16,1 0 12 0,-1 0 0 0,-3 0 0 15,-4 0 0-15,-4 0 0 0,1 0 2 0,3 0 0 16,-7-9 0-16,8 9 0 0,-5 0 3 0,4 0 1 0,-3 0 0 16,0 0 0-16,-1 0-18 0,-2 0 0 0,-5 0 0 15,-3 0 0-15,4 9 0 0,-1-9 0 0,-2 6 0 0,-1 1 0 16,0-1 0-16,3-3 0 0,4 3 0 15,-3-3 0-15,-7 4 0 0,6-1 0 0,-3-6 0 0,0 9 0 16,4-9 11-16,-4 0-2 0,4 10 0 0,-1-10 0 16,8 9 11-16,-4-6 3 0,0-3 0 0,0 0 0 15,-3 7-23-15,3-4 0 0,-3 6 0 0,-1-6 0 16,5 7 0-16,-1-10 0 0,3 6 0 0,-3-3 0 16,4-3 0-16,3 6 0 0,-3 1 0 0,0-7 0 15,-4 6 0-15,0-6 0 0,0 3 0 0,4-3 0 16,-1 6 0-16,-2-3 0 0,6-3 0 0,0 7 0 0,4-4 0 15,-1-3 12-15,1 0 0 0,3 0-1 0,4-3-11 16,-4-4 12-16,1 7-12 0,-1-3 12 0,7-3-4 16,-3 6 0-16,-7 0 0 0,6 0 0 0,8-3 4 0,0 3 0 15,-11-6 0-15,4 6 0 0,3 0-12 0,-3-7 0 16,4 1 0-16,-1 3 0 0,-3-3 0 16,6 6 0-16,1-3 0 0,0 3 0 0,-4-10 0 0,4 10 0 15,0 0 0-15,0-3 0 0,3-3 0 0,-3 6 0 16,0 0 0-16,7 0 0 0,0 0 0 0,0 0 0 15,-4-3 0-15,0 3 0 0,11-7 0 0,-3 7 15 16,-8 0-3-16,4 0 0 0,0 0-12 0,3 0 9 0,1 0-9 16,-1 0 8-16,-7 0-8 0,4 0 0 15,7 0 0-15,0 0 0 0,-3 0 0 0,-1 0 8 0,4 0-8 16,0 0 8-16,7 0 4 0,-7 0 0 0,-4 0 0 16,4 0 0-16,7 0-12 0,0 0 0 0,-7 7 9 0,0-4-9 15,4 3 0-15,3-6 0 0,-7 3 0 0,3 0 0 16,-7 7 0-16,8-4 0 0,-1-3 0 0,4 10-8 15,-7-13 8-15,0 6 0 0,7-3 0 0,0-3 0 16,-3 9 0-16,-1 1 0 0,4-10 0 0,0 3 0 16,0 6 0-16,-3 1 0 0,-1-1 0 0,4-9 0 15,0 3 0-15,-3 7 11 0,-1-1-3 0,1 4 0 16,-1-4-8-16,1 4 0 0,-1-4 0 0,4 0 0 16,-7 4 0-16,0 6 0 0,7-7 0 0,-4 7 0 15,4 3 0-15,0-3 0 0,0 3 0 0,4 0 0 16,-4 0 0-16,0 6 0 0,0-3 0 0,0 6 0 15,7 1 0-15,-3-1 0 0,-4 1 0 0,0 2 0 0,3 4 0 16,-3-4-12-16,4-2 0 0,-4 8 1 16,-4-5 11-16,4-4 0 0,4 7 0 0,-8-4 0 0,1-2 0 15,-1 2 0-15,8 4 0 0,-4-4 0 0,-4 4 0 16,0-4 0-16,4-2 0 0,-3-1 0 0,6 4 0 0,-3-4 0 16,-3 0 0-16,3 1 0 0,0-1 0 0,3 0 0 15,-6-2 0-15,3 2 0 0,-4 3 0 0,4-2 0 16,4 2 0-16,-4 4 0 0,0 3 0 0,0-4 0 15,3 4 0-15,1-3 8 0,-4-1-8 0,0 1 0 16,4-4-8-16,-1 1 8 0,4 3 0 0,-3-7 0 16,-1 3 0-16,1-2 0 0,6 9 0 0,-3-7 0 0,-3 7 0 15,-1 0 0-15,1-7 0 0,3 7 0 0,-4 0 0 16,-3-7 0-16,0 7 0 0,4 0 0 0,3-7 0 0,-7-3 0 16,0 7 0-16,4-3 0 0,3-4 0 0,0 10 0 15,-7-7 0-15,0-2 12 0,3 8 0 16,4-5-1-16,0 6-11 0,0-4-12 0,-7 1 2 0,4-1 1 15,7-2 9-15,-8 6 0 0,-3-7 0 16,0 4 0-16,4-4 0 0,-4-2 0 0,0 8 0 0,0-5 0 16,-4 3 0-16,1-1 0 0,-1 1 0 0,4-4 0 15,-11 10 0-15,8-6 9 0,-1-4-9 0,4-2 0 16,-7 9 8-16,4-7-8 0,-4 4 0 0,3-4 0 16,4 10 0-16,-3-3 0 0,-4 0 0 0,7-7 0 15,0 7 9-15,0-10-9 0,-4 10 0 0,1-7 9 16,-1-2 7-16,8-4 0 0,-4-3 1 0,0 3 0 15,-4-3-5-15,4 7 0 0,4-10-1 0,-1 6 0 0,-6 0-11 16,6-3 0-16,1 7 0 0,3-1 0 0,-4 0-8 0,1 1 8 16,-4-1 0-16,0 0 0 0,7 1 0 0,-7-7 0 15,-7 6-9-15,3-9 9 0,4 6 0 0,-3-6 0 16,-1 0 0-16,1 0 0 0,-4-3 0 0,3-6 0 16,0 5 9-16,1-5-9 0,-4-4 8 15,3 4-8-15,4-4 0 0,0 1 8 0,0-1-8 0,-3-6 12 16,3-3-12-16,0 0 12 0,0 0 0 0,0 0 0 15,0 0 0-15,0 0 0 0,0 0 1 0,0 0 1 16,0 0 0-16,0 0 0 0,0 0-14 0,0 0 11 16,0 0-11-16,-11 0 10 0,1 0-10 0,3 0 0 15,3 0 0-15,-3-3 0 0,-4-6 0 0,4 9 12 16,0-3-12-16,4-4 12 0,-1 7-12 0,-3-9 0 0,4 9 0 16,-4-3 0-16,7 3 0 0,-4-10 8 0,-3 7-8 0,4-3 8 15,-1-3 0-15,0 5-8 0,1-5 12 0,-1 0-4 16,1 5 2-16,-1-8 0 0,1 2 0 0,-1 1 0 15,-6-10-10-15,3 10 8 0,7-13-8 0,-4 9 8 16,-6-5-8-16,3-4 12 0,-4 0-12 0,4 0 12 16,0-7-12-16,-4 8 0 0,-3-1 0 0,0 0 0 15,10 0 0-15,-6 3 0 0,-11 3 9 0,7 1-9 16,3 2 0-16,0 0-8 0,1 4 0 0,-1 0 0 16,-3-1 8-16,4 7 0 0,3-3 0 0,-4 0 0 15,0-1 0-15,8 7 0 0,3 0-8 0,0 0 8 16,0 0 0-16,0 0 0 0,0 0 0 0,0 0 0 15,0 0 0-15,0 0-20 0,0 0 4 0,0 10 1 16,7-1 4-16,0 4 1 0,-4-1 0 0,-3 4 0 0,4 0 10 16,0-1-12-16,3 1 12 0,0 0-12 0,-7-1 12 15,7 7-8-15,7-6 8 0,0 0-8 0,-7 5 8 0,0-2 0 16,7 0 0-16,0-3 0 0,4 3 0 0,-8-1 0 16,-2 1 0-16,6-3 0 0,0 0 0 0,0-4 0 15,-7 1 0-15,4-1 0 0,-1-2 0 0,1 2 0 16,-1-2 8-16,-3-1-8 0,-3 0 10 0,3-5-2 15,3 5-8-15,1-9 12 0,-4 9-3 0,-3-9-1 16,6 7 0-16,1-7 0 0,-1 3 2 0,-3-3 0 16,1 0 0-16,2 0 0 0,4-3-1 0,-3-4 0 15,-4 7 0-15,3-9 0 0,1 6 4 0,3-3 1 16,-3-1 0-16,-1-2 0 0,1-7 0 0,3 4 0 0,4 2 0 16,-4-5 0-16,-4-1-4 0,4 3-1 0,8-5 0 0,-5-4 0 15,-6 0-9-15,6 3 8 0,5-3-8 0,-1 6 8 16,0-6-8-16,0 3 0 15,-3-3 9-15,3-6-9 0,0 6 0 0,-3 3 0 0,-1-2 0 0,1-1 0 16,0 0 0-16,-1 0 0 0,-3-7 8 16,1 14-8-16,-5-7 9 0,4-3-9 0,0 3 12 0,-3 0-12 15,-4 0 0-15,4 3 0 0,3-3 0 0,-4-3-9 16,1-3 17-16,-4 6 4 0,7 0 1 0,-3 0 0 16,6 3-13-16,-6-3-16 0,-4 3 3 0,3-3 1 15,12 7 12-15,-12-1 0 0,1 0 0 0,-4 1 0 16,7-1-24-1,0 0-1-15,-3 4-1 0,-1 2 0 0,1-2-114 0,-1 2-22 0,8 7-5 16,0-3-1186-16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8:44:05.73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3210 4238 1072 0,'0'0'48'0,"0"0"9"0,0 0-45 0,0 0-12 0,0 0 0 0,0 0 0 15,-10 0 56-15,10 0 10 0,-4 0 2 0,-3 0 0 16,4 6-76-16,3-6-16 0,0 0-2 0,-7 3-533 16</inkml:trace>
  <inkml:trace contextRef="#ctx0" brushRef="#br0" timeOffset="1740.143">3140 4238 460 0,'0'0'20'0,"0"0"5"15,0 0-25-15,0 0 0 0,0 0 0 0,0 0 0 0,0 0 268 0,0 0 48 16,0 0 9-16,0 0 3 0,0 0-219 0,0 0-43 15,0 0-9-15,0 0-1 0,0 0-39 0,0 0-7 16,0 0-2-16,0 0 0 0,0 0-8 0,0 0 0 16,0 0-12-16,0 0 12 0,0 0-9 15,0 0 9-15,0 0 0 0,0 0 0 0,0 0 0 0,0 0 0 16,0 0 0-16,0 0 0 0,0 0 17 0,0 0 4 16,0 0 1-16,10 0 0 0,-6 0 3 0,-4 0 1 15,0 0 0-15,7 0 0 0,3 0-4 0,-2 0-1 16,-8 0 0-16,7 0 0 0,-4 0-8 0,8 0-1 15,-1 0-1-15,-6 0 0 0,3 0 1 0,3 0 1 16,-2 0 0-16,2 0 0 0,-3 0-5 0,4 0-8 16,-4 0 11-16,3 0-11 0,1 0 16 0,0 0-4 15,-1-3-1-15,1 3 0 0,-4 0 1 0,3-3 1 0,1-4 0 16,0 7 0-16,-1 0 0 0,4 0 0 0,-3 0 0 0,-1 7 0 16,4-7 4-16,-3 0 1 0,3 0 0 0,-3 0 0 15,3 3-9-15,0-6-1 0,7 3-8 0,-7 0 12 16,0 3-12-16,4-3 11 0,-4 3-11 0,0-3 10 15,0 0-10-15,4 9 0 0,-4-9 0 0,-3 0 0 16,-1 0 0-16,4 7 0 0,-3-7 0 0,3 3 0 16,-3-3 0-16,-1 0 0 0,4 0 9 0,0 0-9 15,1-3 13-15,2 3-1 0,-3-7-1 0,-3 7 0 16,3 0-1-16,7-3 0 0,-7-3 0 0,4 6 0 16,0-3-10-16,-1 3 8 0,1-3-8 0,-1 3 8 15,5-7-8-15,-8 7 0 0,7 0 9 0,-7 0-9 16,7 0 0-16,-3 0 0 0,-1 7 0 0,-2-7 8 0,6 0-8 15,-7 3 0-15,0 0 0 0,7-3 0 16,-10 0 0-16,6 0 0 0,-3 0 0 0,4 0 0 0,0 0 0 16,-1 0 0-16,-2-3 0 0,6 0 0 0,-7-4 0 15,3 7 0-15,1-3 0 0,7 3 8 0,-8-6-8 0,5 6 0 16,-1-3 0-16,-7-3 0 0,7 6 0 0,-7 0 0 16,0 0 0-16,7 0 8 0,-6 0-8 0,6-7 8 15,-11 7-8-15,8 7 8 0,0-7-8 0,-4 0 0 16,3 0 0-16,1 0 0 0,-4 0 0 0,0 0 0 15,7 0 0-15,-10 0 0 0,7 0 0 0,-1 0 0 16,-3 0 0-16,4 0 0 0,0 0 0 0,-1 0 0 16,1-7 0-16,-4 1 8 0,0 6-8 0,7-3 8 15,-7 3-8-15,8 0 8 0,-12 0-8 0,8 0 12 0,3 0-4 0,-7 0 0 16,0-6-8-16,4 6 0 0,-4 0 8 0,0 0-8 16,7 6 0-16,-7-6 0 0,0 0 0 0,4 0 0 15,0 0 0-15,3 0-15 0,-7 0 3 0,7 0 0 16,-3 0 12-16,-1 0 16 0,1 0-3 15,0-6-1-15,-4 6-12 0,0-3-16 0,7 3 3 0,-7-7 1 16,0 7 35-16,4 0 7 0,0-3 2 0,3 3 0 16,-11 0-32-16,8 0-21 0,0 0 3 0,-1 0 1 15,-3 0 17-15,7 0 0 0,1 3 0 0,-8-3 0 16,0 7 9-16,4-7 6 0,-1 3 1 0,1 3 0 16,6-6-38-1,-9 0-7-15,-1 3-2 0,7-3 0 0,-7 0 31 0,7 6 0 0,-10-6 0 0,6 7 0 16,-3-7 20-16,4 0 9 0,-7 0 3 0,3 0 0 15,-4 0-32-15,5 0 0 0,-1 0 0 0,0 6 0 0,-4-6 0 16,4 0 0-16,-3 9 0 0,3-9 0 0,4 0 0 16,-11 3 0-16,10-3 0 0,-6 7 0 0,3-7-10 15,4 3-8-15,-1 0-2 0,-6 3 0 0,7-3 20 16,-1-3 0-16,1 7 0 0,3-4 0 0,-7 3 0 16,7-3 0-16,-7 0 0 0,8 4 0 0,-8-7-13 0,7 3 1 15,-7 3 0-15,4-3 0 0,-1-3 12 0,1 0 0 16,0 10 0-16,-1-7 0 0,-3 3 8 0,4-6 4 15,-4 0 0-15,0 3 1 0,0-3-13 0,-3 6 0 16,7 1 0-16,-8-7 0 0,4 0 0 0,-3 6 0 16,3-6 0-16,-3 9 0 0,3-9 0 0,0 3 0 15,7-3 0-15,-11 0 0 0,8 7 0 0,-4-7 0 0,4 0 0 16,0 0 0-16,-1 0 0 0,1 0 0 0,-1 0 0 16,1 0 9-16,-4 0 7 0,4 0 0 0,-1 0 1 0,1 0 0 15,-4 0-17-15,7 0 0 0,-10 0 0 0,7 0 0 16,3 3 0-16,-11-3 0 0,8 3 0 0,-4-3 0 15,4 0 0-15,-4 0 0 0,0 0 0 0,4 0 0 16,-1 0 0-16,-3 0 0 0,4 0 0 0,-4 0 0 16,4 0 0-16,-1 0 0 0,1 0 0 0,0 0 0 15,-8-3 0-15,8 3 0 0,-4 0 0 0,4-3 0 16,-8 3 10-16,4-7-2 0,4 7 0 0,0 0 0 16,-11-3-8-16,10 3 8 0,-6 0-8 0,7 0 8 15,-4-6 5-15,3 6 1 0,-6-3 0 0,3 3 0 16,4 0-14-16,-1 0 0 0,-6 0 8 0,6 0-8 15,-2-6 0-15,2 6 0 0,-6 0 0 0,6 0-10 16,-2 0 10-16,2 0 0 0,-6 0 0 0,6 0 0 16,-6 0 0-16,3 0 0 0,0 0 0 0,0 0 8 0,0-7-8 15,1 1 0-15,-1 6 0 0,0 0 0 0,-4-3 0 0,4 3 8 16,4-9-8-16,-11 2 0 0,7 4 12 0,0 3-3 16,4-3 0-16,-4-3 0 0,0 6 3 0,0 0 0 15,0-3 0-15,1 3 0 0,-1-7 0 0,3 4 0 16,-6 3 0-16,7-3 0 0,-1 3-12 0,1 0 0 15,3-6 0-15,-7 6 0 0,7 0 0 0,-7 0 0 16,0 0 0-16,4 0 0 0,-4 0 0 0,0 0 0 16,0 0 0-16,1 0 0 0,-1 0 0 0,-4 0-17 15,8 6 4-15,-11-6 1 0,4 0 12 0,3 0 0 16,-4 0 0-16,8-6 0 0,-8 6 10 0,1 0 2 0,7 0 0 0,3 0 0 16,-11 0-12-16,8-3 0 0,-4 3 0 15,4-7 0-15,-1 7 0 0,1 0 0 16,0 0 0-16,-1-3 0 0,1 3-11 0,-4 0-1 0,4 0 0 0,-4 0 0 15,4 0 12-15,-4-6 0 0,3 6 0 0,4 0 0 16,-10 0 10-16,7 0 1 0,-1 6 0 0,1-6 0 16,-4 0-11-16,4 0 0 0,-4-6 0 0,3 6 0 15,-2 0 0-15,-1 0 0 0,3-3 0 0,1-7 0 16,-4 10 0-16,4-3 0 0,-1 3 0 0,1-6 0 16,-4 3 0-16,4-3 0 0,-1 6 0 0,-3 0 0 15,1-7 0-15,2 1 0 0,-3 6 0 0,0-3 0 16,1 3 0-16,-1 0 0 0,-4-6 0 0,4 3-11 15,-3 3 11-15,3 0 0 0,0-7 10 0,4 4-10 16,-4 3 12-16,0-3-4 0,0 3-8 0,0-6 12 0,0 6-12 16,0 0 0-16,-3 0 0 0,3 0 0 0,-7 0 0 15,4 0 0-15,-1 0 0 0,-3 0 0 0,0 0 0 0,4-3-10 16,-4 3 2-16,4 0 0 0,-11 0 8 0,7 0 12 16,0 0-2-16,3 0-1 0,-10 0-9 0,7 0 0 15,4 3 0-15,-4-3 0 0,0-3 0 0,0 3-11 16,0 3 3-16,4-6 0 15,-11 3-62-15,7 0-12 0,3 0-2 0,1 0-739 16,0-7-147-16</inkml:trace>
  <inkml:trace contextRef="#ctx0" brushRef="#br0" timeOffset="19063.587">3186 5649 1450 0,'0'0'64'0,"-7"0"14"0,-1 0-62 0,1 0-16 15,7 0 0-15,-3 0 0 0,-4 0 34 0,7 0 4 16,0 0 1-16,0 0 0 0,-4 0-31 0,4 0-8 16,0 0 0-16,0 0 0 0,0 0 0 0,0 0 9 15,0 0-9-15,0 0 10 0,0 0 50 0,0 0 9 16,0 0 3-16,-3 0 0 0,3 0-5 0,0 0-1 15,0 0 0-15,0 0 0 0,0 0-21 0,0 0-4 16,0 0-1-16,0 0 0 0,0 0-32 0,0 0-8 16,0 0 0-16,3 0 0 0,8 0 0 0,-1 0 0 15,-2 3 0-15,9 4 0 0,-3-4 14 0,-3-3-2 0,3 0-1 0,7 0 0 16,-7 0-3-16,7 0 0 16,-3 0 0-16,3 0 0 0,0 0 4 0,-3 0 0 0,7-3 0 0,-4-4 0 15,0 7 16-15,4-3 4 0,-8 3 1 0,5 0 0 16,-1 0-16-16,-7 0-3 0,7 0-1 0,-3 0 0 15,-1 0-1-15,1 0 0 0,-4 0 0 0,7-3 0 16,-7 3-3-16,4 0-1 0,0 0 0 0,-1-6 0 16,1 6 10-16,3 0 2 0,0 0 0 0,-3-3 0 15,3 3-10-15,0 0-2 0,-3-7 0 0,3 7 0 16,0 0-8-16,-3 0 0 0,3-3 9 0,4 3-9 16,-11 0 11-16,7-3-3 0,4-3 0 0,-4 6 0 15,-4 0 4-15,5 0 1 0,-1-3 0 0,-4-4 0 16,5 7-13-16,-8 0 0 0,7 0 0 0,-4 0 0 15,1 0 0-15,0-3 0 0,-1 3 0 0,8 0 0 16,-11 0 0-16,11 0 0 0,0 0 0 0,-1 0 0 16,1 0 0-16,0 0 0 0,-1 0 0 0,5 0 0 0,-1 0 0 15,-3 0 0-15,-1-6 0 0,1 6 0 0,0 0 0 0,-1 0 9 16,1 0-9-16,-4 0 8 0,0 0 0 0,0 0 0 16,-3-3 0-16,3 3 0 0,-7 0 20 0,8-3 3 15,-12 3 1-15,8 0 0 0,-4 0-32 0,4-7 0 16,-1 7 0-16,1 0 0 0,-1 0 0 0,1-3 0 15,-4 3 0-15,4 0 0 0,3 0 0 0,0 3 0 16,-3-3 0-16,3 0 0 0,-7 0 0 0,4 0-13 16,-1 0 1-16,1 0 0 0,0 7 12 0,-4-7 0 15,3 0 0-15,-2 0 0 0,6 0 9 0,-7 0 5 0,-4 0 1 16,4 0 0-16,-3-7 5 0,3 7 0 0,0 0 1 16,-3 0 0-16,-1 0-1 0,1-3-1 0,0 3 0 15,3 0 0-15,-4-6 1 0,-3 6 1 0,0-3 0 0,4 3 0 16,0 0-21-16,3-6-15 0,-4 6 3 0,1 0 0 15,3 0 12-15,-3 0-12 0,3 0 12 16,-4 0-12-16,1 0 12 0,3 0 0 0,4 0 0 0,-1 0 10 16,-6 0-10-16,3 0 0 0,0 0 0 0,7 0-11 15,-10 0 11-15,6 0 0 0,-2 0 0 0,2 0 8 16,-10 0 4-16,11 0 2 0,-8 0 0 0,5 0 0 16,-1 0-14-16,-4 0 11 0,4-7-11 0,0 7 10 15,-3 0-10-15,3 0 10 0,-3-6-10 0,3 6 10 16,4 0-10-16,-8 0 0 0,1 0 9 0,6 0-9 15,-3 0 0-15,4 0 0 0,-7 0 0 0,6 0 0 0,4 0 0 16,-10 0 0-16,7 0 0 0,3 0-8 0,0 0 8 16,4 0 0-16,-11 0 8 0,7 0-8 0,4 0 0 0,-8 0 0 15,1 0 0-15,0 0-8 0,-4 0 8 0,3 0 0 16,1 0 0-16,3 0 0 0,-7 0 0 0,4 0 0 16,0-3 8-16,-1-3-8 0,1 6 9 0,3 0-9 15,-10 0 12-15,6-4-12 0,1 4 8 0,-1 0-8 16,1 0 0-16,0 0 0 0,3-6 0 0,-10 6 0 15,13 0 0-15,-10 0 0 0,7 0 0 0,-6 0 0 16,2 0 0-16,4 0 0 0,-3 6 0 0,0-6 0 16,3 0 0-16,0 0 0 0,-3 0 0 0,3 0 0 15,-4 4 0-15,1-4 0 0,0 0 0 0,3 0 0 16,0 0 0-16,-7 6 0 0,7-6 0 0,-3 0 0 0,0 0 0 16,-1 3 0-16,-3-3 0 0,4 0 0 0,0 0 0 15,-4 0 0-15,0 0 0 0,0 0 0 0,4 0 0 16,-4 0 0-16,3 0 0 0,-3 0 0 0,8 6 0 0,-8-6 0 15,7 7 0-15,-10-7 0 0,6 0 0 0,1 0 0 16,-1 0 0-16,5 0 0 0,-12 0 0 0,8 0 0 16,-1 0 0-16,1 0 0 0,-4 6 0 0,4-6 0 15,-8 0 0-15,8 0 0 0,-4 0 0 0,4 0 0 16,-8 3 10-16,5-3-2 0,-5 0 0 0,4 0 0 16,0 0-8-16,-3 0 0 0,3 0 0 0,0 0 0 15,-3 0 0-15,3 0 0 0,3 0 0 0,-9 0-11 16,9 0 11-16,-6-3 0 0,-1 3 0 0,4 0 0 15,1 0 0-15,-1 0 11 0,-4 0-11 0,4-6 12 16,0 6-12-16,4 0 12 0,-11 0-12 0,7 0 12 0,0 0-12 16,-7 0 12-16,11-7-12 0,-7 7 12 15,-1-6-12-15,4 6 0 0,4 0 0 0,-4 0 8 0,0 0-8 0,0-3 0 16,-3 3-12-16,3-6 12 0,-3 6 0 16,6 0 0-16,-10 0 0 0,7 0 0 0,1 0-10 0,-1 0 10 15,-4 0-13-15,4 0 5 0,4 0 8 0,-11 0 16 16,4 0-4-16,-1 0-1 0,-3 0-11 0,7 0-16 15,-3 0 4-15,0 0 1 0,-1 0 25 0,-3 0 5 16,4-4 1-16,-1 4 0 0,1-6-20 0,-1 6 0 16,1 0 0-16,-4 0 0 0,0 0 0 0,4 0 0 15,3 0 0-15,-11 0 0 0,4 0-12 0,1 0-7 16,2 0-1-16,-3 0 0 0,0 6 20 0,0-6 0 0,4 0 0 16,-1 0 0-16,1 0 0 0,0 4 0 0,-1-4 0 15,1 0 0-15,-1 0 0 0,1 0 16 0,-4 0-4 0,7 0 0 16,-3 0-12-16,3 0 8 0,-4 0-8 15,4-4 0-15,-6 4 0 0,6 0 0 0,0-6 0 0,-7 6 0 16,3 0 8-16,-3 0-8 0,4-3 0 16,0 3 0-16,3 0 8 0,-7 0-8 0,3 0 0 0,1 0 0 15,0 0 0-15,-1 0 8 0,1 0-8 0,-4 0 0 16,3 0 0-16,1 0 0 0,-4 0 0 0,0 0 0 16,4 0 0-16,-4 3 0 0,3 3 0 0,4-6 0 15,-10 0 0-15,6 0 0 0,-2 0 0 0,2 0 0 16,-3 4 10-16,0-4 2 0,0 0 1 0,0 0 0 15,4 0-13-15,-4 0-16 0,4 0 3 0,-4 0 1 16,0 0 12-16,0 0 16 0,3 0-3 0,-3 0-1 0,0 0-12 16,0 0-16-16,1 0 3 0,-1 0 1 0,3-4 12 15,-3 4 13-15,4 0-2 0,-4-6-1 0,0 6-10 16,4 0 0-16,-4 0 0 0,3-3 0 0,-3 3 0 0,0 0 0 16,4 0 0-16,-1 0 0 0,-3 0 0 0,4 0 0 15,-4 0-14-15,7 0 5 0,-7 0 9 16,0 0 0-16,0 0 0 0,4 0 0 0,3 0 0 0,0 0 0 15,-10 0 0-15,6 0 0 0,-3 0 0 0,4 0 0 16,0 0 0-16,-4 0 0 0,-7 0 0 0,10-3 0 16,1 3 0-16,-4-6 0 0,-7 6 0 0,0 0 0 15,0 0 0-15,14 0 0 0,-3 0 0 0,-1 0 0 16,1 0 0-16,-4 0 8 0,3-3-8 0,1 3 0 16,-11 0 0-16,7 0 0 0,4-7 0 0,-1 7 0 15,-3 0 0-15,0 0 0 0,0-3 0 0,0 3 0 0,0 0 0 0,-7 0 0 16,0 0 0-16,11-3 0 0,-4 3 0 0,-7 0 0 15,7-6 0-15,0 6 0 0,-7 0 0 0,11 0 0 16,-11 0 11-16,7 0-3 0,0 0 0 0,3-3 0 16,-3 3-8-16,1-7 0 0,-8 7 9 0,10 0-9 15,-3 0 0-15,0-3 8 0,0 3-8 0,0-6 0 16,0 6 0-16,4 0 0 0,-4-3 0 0,0 3 8 16,4-3-8-16,-4-4 0 0,0 7 0 0,3 0 0 15,1 0 0-15,-4 0 0 0,4-3 0 0,3 3 0 16,-7 0 0-16,3 0 0 0,-3 0 0 0,4 0 0 15,-4 0 0-15,4 0 0 0,-11 0 0 0,7 0-8 16,0 0 8-16,0 0 0 0,0 0 0 0,3 3 0 16,-10-3 0-16,7 0 0 0,4 0 0 0,0 0 0 0,-11 0 0 0,10 0 0 15,-10 0 0-15,11 0 0 16,3 0 0-16,-3 0 0 0,3 0 0 0,-7 0 0 0,7 0 0 16,-4 0 0-16,-3 0 0 0,0 0 0 0,-7 0 0 0,15 0 0 15,-8 0 0-15,3 0 0 0,-3 0 0 0,0 0 0 16,0-3 0-16,0 3 0 0,-7 0 0 0,15 0 0 15,-15 0 0-15,10 0 0 0,-3 0 0 0,-3 0 0 16,-4 0 0-16,10 0 0 0,-3 0 0 0,0 0 0 16,-7 0 0-16,7 0 0 0,1 0 0 0,-1 0 9 15,0 0-9-15,0 0 10 0,0 0-10 0,0 0 0 16,-7 0 0-16,7 0 0 0,-7 0 0 0,7 0 0 0,0 0 0 16,-3 0-11-16,-4 0 11 0,10 0 0 15,-3 0 0-15,0 0 0 0,0 0 0 0,0 0 0 0,-7 0 0 16,7 0-8-16,0 0 8 0,0 0 0 0,4 0 8 0,-4 0-8 15,0 0 0-15,0 0 0 16,0 0 0-16,4 0-8 0,-4 0 8 0,4 0 0 0,-1 0 0 0,-3 0 0 16,0 0 0-16,4 0 0 0,-1 0 0 0,-3 0 0 15,0 0 0-15,-7 0 0 0,8 0 0 0,2 0 0 16,1 0 0-16,-1 0 0 0,-3 0 0 0,0 0 0 16,-7 0 0-16,11 0 0 0,0 0 0 0,-1 0 0 15,-3 0 0-15,4 3 0 0,-11-3 0 0,7 0 0 16,3 0 0-16,1 0 0 0,-11 0 0 0,7 0 0 15,4 0 0-15,-4 0 0 0,-7 0 0 0,10 0 0 16,-10 0 0-16,11 0 0 0,-11 0 0 0,10 0 0 16,1 0 0-16,-4 0 0 0,-7 0 0 0,11 0 0 0,-1 0 0 15,-3 0 0-15,0 0 0 0,0 0 8 0,0 0-8 16,1 0 0-16,-8 0 8 0,7 0-8 0,3 0 0 16,-3 0 0-16,-7 0 0 0,7 0 8 0,4 0-8 15,-4 0 0-15,-7 0 0 0,11-3 0 0,-4 3 0 0,3 0 0 16,-3 0 0-16,4 0 0 0,-4 0 0 15,3 0 0-15,-3 0 0 0,1 0 0 0,-1 0 0 0,3 0 0 16,1 0 0-16,3 0 0 0,0 0 0 0,-3 3 0 16,-4-3 0-16,3 0 0 0,8 0 0 0,-4 0 0 15,-7 0 0-15,4 0-8 0,3 7 8 0,0-7 0 16,-4 3 0-16,1-3 0 0,-4 3 0 0,7-3 0 0,7 0 0 16,-7 6 0-16,-3-3 0 0,3-3 0 15,4 0 0-15,-1 7 0 0,-2-4 0 0,2-3 0 0,-3 0 0 16,4 0 0-16,0 0 0 0,-4 6 0 0,-4-3 0 0,4-3 0 15,0 0 0-15,1 0 0 0,-5 0 0 0,1 0 0 16,-1 0 0-16,4 0 0 0,-3-3 0 0,3 3 0 16,-14 0 9-16,11 0-9 0,6-6 12 0,-6 6-12 15,-4 0 0-15,4 0 0 0,3 0 0 0,0-3 0 16,0 3 0-16,0 0 0 0,-3 0 0 0,3-7 0 16,7 7 0-16,-3 0 0 0,-8 0 0 0,1-3 0 15,6 3 0-15,1-6 0 0,-7 6 0 0,3 0 0 16,0 0 0-16,0 0 0 0,0 0 0 0,0 0 0 15,-3 0 0-15,-1 0 0 0,8 0 8 0,-8 0-8 16,1 0 0-16,0 0 0 0,-1 0 0 0,1 0-12 16,-1 0 24-16,1 0 4 0,0 0 2 0,-4 0 0 15,3 0-27-15,1 0-6 0,-11 0-1 0,10 0 0 16,1-3 16-16,0 3 0 0,-4 0 0 0,3 0 0 0,-3 0 0 16,4-3 0-16,3 3 0 0,-3 0 0 0,-4 0 8 0,7 0-8 15,0 0 0-15,3 0 0 0,-2 0 0 0,-1 0 0 16,0 0 0-16,3 0 0 0,1 0 0 0,-4 0 0 15,-3 0 0-15,3 3 0 0,0-3 0 0,0 0 0 16,-7 0 0-16,4 0 0 0,-4 0 0 0,3 0 0 16,1 0 0-16,0 0 0 0,-11 0 0 0,7 0 0 15,3 0 0-15,1 0 0 16,-11 0-40-16,10 0-9 0,1 0-2 0,-4 0-949 16,7 0-189-16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8:49:20.42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801 14850 2131 0,'-4'-4'189'0,"4"-2"-151"15,-10 3-30-15,6-3-8 0,4 3 85 0,-10-1 16 16,10-2 3-16,-11 6 1 0,7-9-89 0,-3 9-16 16,7 0 0-16,0 0-11 0,0 0 11 0,0 0 0 15,0 0 0-15,0 0 0 0,0 0-21 0,11-3-3 16,-4-7 0-16,0 7 0 0,11-3 15 0,-4-4 9 16,0 7-12-16,7 0 12 0,-3-3 0 0,3 3 0 15,0-4 8-15,4 4-8 0,0-3 11 0,3 3-11 16,0-6 12-16,0 9-12 0,4-4 16 0,0-2-3 15,3 3-1-15,-3-3 0 0,3 6 0 0,4-3-1 16,-4 3 0-16,0 0 0 0,1-4-11 0,-1 4 0 0,0 4 0 16,-7-4 0-16,8 0 0 0,-5 3 12 0,1-3-4 15,3 6 0-15,1-3-8 0,6-3 0 0,-7 0-10 0,4 10 10 16,-4-10 0-16,1 0 0 0,-8 0 0 0,7 0 10 16,-3 0 8-16,-7 0 2 0,-8 0 0 0,4 0 0 15,-6 0 9-15,-1 0 3 0,-4-4 0 0,-3 4 0 16,-7 0-16-16,0 0-4 0,0 0 0 0,0 0 0 15,0 0 0-15,0-6 0 0,0-3 0 0,-10 6 0 16,3-7 23-16,3 1 4 0,-10-1 1 0,3 4 0 16,-3-3-40-16,-3-1 0 0,-1-2 0 0,4-4-12 15,-7 3 20-15,10 4 4 0,-3-3 1 0,0-1 0 16,-4-3-13-16,4 4 0 0,0-1 0 0,4 1 0 0,-5-4 0 16,5 3 0-16,-1 1 0 0,8-1 0 0,-8-2-8 15,1 2 8-15,6 4-12 0,-3-1 12 0,3-2 0 16,4-1 0-16,-7 1 0 0,7-4 0 0,0 7-21 0,7-4-1 15,-7 4 0-15,4-4 0 0,3 4 4 0,-3-1 1 16,6 4 0-16,1 0 0 0,-8-4 1 0,11 10 0 16,4-9 0-16,-11 9 0 0,11 0 4 0,-11 0 2 15,10 6 0-15,-2-3 0 0,6 7-10 0,-7-1-1 16,0 4-1-16,7-4 0 0,-7 10 10 16,7-3 3-16,-7 2 0 0,1 4 0 0,-1 0 9 0,3 0-12 15,-3-3 12-15,-3 3-12 0,3 0 12 0,-3-3 0 16,3 3 0-16,0 0 0 0,-3 0 0 0,-1-4 0 15,4 4 0-15,-3 0 0 0,3 0 0 0,-4 3 14 16,1-3-3-16,0 0-1 0,-1 0 14 0,-6 0 4 0,6 0 0 16,-10 0 0-16,4 6-13 0,-4-6-3 0,0 0 0 0,-4 0 0 15,4 0-12-15,-10 0 0 0,6-3 8 0,-6 3-8 16,-1 0 0-16,-3 0-13 0,3 6 2 0,-3-6-803 16,-7 0-161-16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7:48:47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4276 10218 1134 0,'0'0'24'0,"0"0"6"0,0 0 1 0,0 0 1 0,0 0-32 0,0 0 0 0,0 0 0 0,0 0 0 16,0 0 26-16,0 0-2 0,0 0 0 0,0 0 0 16,0 0 58-16,0 0 11 0,0 0 3 0,0 0 0 15,0 0 3-15,0 0 1 0,0 0 0 0,0 0 0 16,0 0-4-16,0 0 0 0,0 0 0 0,0 0 0 16,0 0-35-16,0 0-7 0,0 0-2 0,0 0 0 15,0 0-14-15,0 0-3 0,0 0-1 0,0 0 0 16,0 0-6-16,0 0-2 0,0 0 0 0,0 0 0 15,0 0-2-15,0 0 0 0,0 0 0 0,0 0 0 16,0 0-15-16,3 0-9 0,-3 0 10 0,11 0-10 16,-8 6 12-16,-3-6-4 0,7 0-8 0,0 3 12 0,0-3-12 0,4 4 9 15,-7-4-9-15,3 0 8 16,0 6 7-16,0-3 1 0,3-3 0 0,4 0 0 0,-3 6 3 0,0-3 1 16,3-3 0-16,0 0 0 0,-4 0-10 0,5 0-2 15,6 0 0-15,-7 7 0 0,7-7 0 0,-3 3 0 16,-1-3 0-16,8 0 0 0,0 0-8 0,-1 3 0 15,-6-3 9-15,10 0-9 0,-3 0 0 0,0 0 0 16,-8 0 0-16,8 6 8 0,3-6-8 0,-3 3 0 16,0-3 0-16,10 0 0 0,-10 0 0 0,10 0 0 15,-7 7 0-15,11-4 8 0,3-3 1 0,-7 0 1 16,4 3 0-16,0 3 0 0,3-3-10 0,-6-3 0 0,-8 0 9 16,4 6-9-16,3-2 12 0,4-4-3 0,-4 0 0 15,0 6 0-15,1-6 2 0,-1 3 0 16,7-3 0-16,0 0 0 0,-6 0-11 0,3 3 12 0,-4-3-12 0,0 0 12 15,-3 0-1-15,-4-3 0 0,4 3 0 0,-4 0 0 16,-3 0-11-16,3 0 0 0,-3 0 0 0,-4 0 0 16,4-3 0-16,-4 3 8 0,3-6-8 0,-6 6 8 15,3 0-8-15,0 0 0 0,-3 0 0 0,0 0 0 16,-4 0 0-16,7-4 0 0,-7 4 0 0,4 0 8 16,-1-6-8-16,1 6 0 0,0 0 0 0,6 0 8 15,-10-3-8-15,8 3 0 0,-5 0 0 0,-3 0 8 16,4 0-8-16,0 0 0 0,-1 0 0 0,-3 0 0 15,8 0 0-15,-12 0 0 0,8 0 0 0,-4 0 8 16,3 0 0-16,-2 0 0 0,2-6 0 0,1 6 0 16,-8 0-8-16,8-3 12 0,0 3-12 0,-4 0 12 0,-4 0-12 15,8 0 12-15,-4-3-12 0,4 3 12 0,-4-7-4 0,0 7-8 16,-3-3 12-16,3-3-4 0,3 6-8 16,-6 0 12-16,3-3-12 0,-3 0 12 0,3-4-12 0,-4 7 0 15,1 0 0-15,3-3 8 0,-7 3 1 0,4-6 0 16,-1 6 0-16,-3 0 0 0,4 0-9 0,-4 0 0 15,4 0 0-15,-4 0 0 0,-7 0 0 0,14 0 0 16,-7 0 0-16,0 0 0 0,0 6 0 0,0-6 0 16,0 0 0-16,4 0 0 0,-11 0 0 0,7 0 0 15,3 3 0-15,-3-3 0 0,4-3 0 0,3 3-14 16,-7 0 3-16,0 0 1 0,4 0 10 0,-1 0 0 16,1 0 0-16,3 0 0 0,-7 0 0 0,0 3 0 15,4-3 0-15,-4 0 0 0,3 0 0 0,-3 0 0 0,4 0 0 16,-4 0 0-16,4 0 0 0,-4 7 0 0,-7-7 0 0,7 3 0 15,0-3 0-15,-7 0 8 0,0 0-8 0,0 0 11 16,0 0-11-16,10 0 0 0,-10 0 0 0,0 0 0 16,4 0 0-16,3-3-11 0,-7-4 3 0,0 7 0 31,0 0-54-31,0 0-10 0,3-3-3 0,-3 3 0 16,0-6-127-16,0-3-26 0,-3-7-4 0,-8-3-2 0</inkml:trace>
  <inkml:trace contextRef="#ctx0" brushRef="#br0" timeOffset="1148.908">7860 10262 1465 0,'0'0'64'0,"0"0"15"0,-7 0-63 0,3-3-16 16,1-7 0-16,-1 7 0 16,-6-3 48-16,3-3 6 0,7 9 2 0,-4 0 0 0,-3-4-22 0,0-5-4 15,0 9-1-15,3-9 0 0,1 5 29 0,-4 4 6 16,3-6 0-16,4 6 1 0,0 0 31 0,0 0 7 15,-7-6 1-15,7 6 0 0,0 0-27 0,0 0-5 16,0-10 0-16,0 1-1 0,7 3-24 0,0 3-5 16,-3-7-1-16,10 10 0 0,-7-9-28 0,7 9-5 15,0 0-8-15,4-3 11 0,-4 0-3 0,0-4 0 16,0 14 0-16,4-7 0 0,-4 0-8 0,4 0 0 16,-4 0 0-16,0 3 0 0,0-3 0 0,0 3-11 15,-3-3 3-15,-1 6 0 0,1-3 8 0,-1-3 0 16,1 7 0-16,3-4 0 0,-7-3 0 0,4 3 0 15,3 3 0-15,-11-3 0 0,4-3 0 0,4 6 0 0,0-2 0 16,-4-4 0-16,0 0-12 0,0 6 0 16,3-3 0-16,1 0 0 0,0-3 0 0,-1 6-1 0,4-6 0 0,-3 4 0 15,6-4 4-15,-2 0 1 0,-1 6 0 0,3-3 0 16,4-3 0-16,-3 0 0 0,0 0 0 0,-1 6 0 31,-3-3-91-31,4-3-17 0,0 4-4 0,-8-4-940 0</inkml:trace>
  <inkml:trace contextRef="#ctx0" brushRef="#br0" timeOffset="2035.646">8721 10303 1260 0,'0'0'56'0,"-14"0"11"0,3-4-54 0,0-2-13 0,4 6 0 0,0-3 0 0,0-6 31 0,4 9 3 16,-1-10 1-16,1 1 0 0,-1 6 4 15,4 0 1-15,0-4 0 0,4-2 0 0,-1 0 14 0,1 5 3 16,6-5 1-16,-6 9 0 0,3-9-10 0,3 9-1 15,-2-4-1-15,-1-2 0 0,3 3 17 0,4 0 3 16,-10-3 1-16,6 2 0 0,1-2-22 0,0 3-4 16,3 3-1-16,-4-9 0 0,1 9-14 0,6-3-3 15,1-4-1-15,7 7 0 0,-4-3 4 0,7-3 1 16,0 6 0-16,4 0 0 0,3 0-2 0,4-3 0 16,0 3 0-16,7-3 0 0,7-4 3 0,0 7 1 15,0 0 0-15,7 0 0 0,0 0-4 0,0-3-1 16,-4 3 0-16,0-6 0 0,4 6-16 0,0 0-8 0,0 0 8 15,7 0-8-15,-3 0 0 0,3 0 0 16,-4 0 0-16,4 0 0 0,8-3 21 0,-1-4-1 0,3 7 0 16,1 0 0-16,-4 0 16 0,4-3 4 0,-1 3 0 15,1-3 0-15,-1-3-23 0,5 6-4 0,9 0-1 0,-6 0 0 16,-11 0-3-16,7 0-1 0,0 0 0 0,4-3 0 16,0 6-8-16,-4-3 0 0,-4 0-12 0,-3 6 12 15,1-6 0-15,-5 0 0 0,1 0 0 0,3 3 12 16,-4 0-12-16,-3 4 0 0,-3-4 0 0,-8 3 0 15,1-3 10-15,-4-3-10 0,3 7 12 0,-3-4-12 16,3-3 12-16,-3 3-4 0,4-3 0 0,-8 6-8 16,-3-3 14-16,0-3-4 0,-7 0-1 0,-1 7 0 15,1-7-9-15,-3 3 12 0,-5-3-12 0,1 0 12 16,0 0-12-16,-7 0 0 0,-1 0 0 0,1 0 0 16,-7 0-16-1,-4 0-8-15,3 0-1 0,-6 0-1 0,-1 0-83 0,-10 0-17 0,0 0-3 16,0 0-1103-16</inkml:trace>
  <inkml:trace contextRef="#ctx0" brushRef="#br0" timeOffset="4424.555">13413 11325 403 0,'0'0'36'0,"10"0"-36"16,-10 0 0-16,7 0 0 0,-7 0 220 0,7 3 38 15,-7-3 7-15,0 0 2 0,7 0-174 0,-7 0-34 16,0 0-7-16,0 0-2 0,0 0-29 0,0 0-5 16,0 0-2-16,0 0 0 0,0 0-2 0,0 0-1 15,0 0 0-15,0 0 0 0,-7 6 7 0,0-3 2 16,0-3 0-16,-3 0 0 0,-1-3 0 0,-3 3 0 0,0 0 0 0,0-6 0 16,-4 6 16-16,-3 0 3 0,-4-3 1 0,-3 0 0 15,3-4-8-15,-6 7-2 0,-5 0 0 16,-3-3 0-16,1 3-9 0,2-6-1 0,-2 6-1 0,-1 0 0 15,3 0 9-15,-2 0 3 0,6 0 0 16,-3-3 0-16,3 3 2 0,0 0 1 0,4-6 0 0,0 6 0 16,-4-3-18-16,7 3-3 0,4 0-1 0,3 0 0 15,4 0-12-15,0 0 8 0,4 3-8 0,-1-3 0 16,0 0 8-16,11 0-8 0,0 0 0 0,0 0 9 16,0 0-9-16,0 0 12 0,11 0-12 0,3 6 12 15,4-6-1-15,7 0 0 0,3 0 0 0,3 3 0 16,5-3 5-16,3 0 0 0,-4 0 1 0,7 0 0 15,4 0-17-15,0 0 8 0,3 0-8 0,1 0 0 16,-4 0 0-16,-1 0 0 0,-2-3 0 0,-1 3 0 0,-7-6 13 16,-3 6-4-16,-4-3-1 0,1 3 0 0,-8-4-8 0,0-2 0 15,-3 6 0-15,-4-3 0 0,-4-3 9 0,1 6 3 16,-4-3 1-16,-7 3 0 0,7-4 31 0,-7 4 7 16,0 0 1-16,0 0 0 0,-4-6-32 0,1-3-7 15,-4 9-1-15,0-10 0 0,-4 10-12 0,-3-3 0 16,0-6 0-16,-4 9 0 15,-3-10-70-15,-7 10-17 0,-4-9-3 0,-3 9-1078 0</inkml:trace>
  <inkml:trace contextRef="#ctx0" brushRef="#br0" timeOffset="26365.4">17138 13529 1036 0,'0'0'92'0,"0"0"-73"16,0 0-19-16,0 0 0 0,-4-9 127 0,1 0 21 16,-1 5 5-16,-3-2 1 15,0 0-215-15,0 0-43 0,0-4-9 0,0 7-2 16,0-3-1-16,0 0-1 0,0-1 0 0,3-2 0 0,4 9 230 0,0 0 47 15,0-3 8-15,0 3 3 0,0-10-11 0,0 10-1 16,4-3-1-16,-4 3 0 0,0 0-94 0,0 0-18 16,0 0-4-16,0 0-1 0,0 0-33 0,0 0-8 15,0 0 0-15,0 0 0 0,-4-6 0 0,-6 6 0 16,-8 0-11-16,4 0 11 0,-7 0 0 0,0 0 0 16,-7 0 0-16,-4 6 0 0,4-6 11 0,-4 3 7 0,4-3 2 15,3 0 0-15,-3 0 35 0,3 3 7 0,4-6 2 0,0 3 0 16,-1 0-10-16,8 0-2 0,-3 0 0 15,-1 3 0-15,4-3-28 0,3 7-5 0,-3-7-2 0,0 3 0 16,4-3-17-16,-1 0 0 0,0 6 0 0,1-3 0 16,-1-3-10-16,4 7-2 0,-3-4-1 0,3-3 0 15,-4 3 13-15,4-3-9 0,0 6 9 0,7-6-8 16,0 0 8-16,0 0 0 0,0 0 8 0,0 0-8 16,0 0 0-16,0 0 0 0,0 0 0 0,0 0 8 15,14 3 0-15,0-3 0 0,0 0 0 0,4 0 0 16,-1 0-8-16,5 6 0 0,-1-2 0 0,0-4 0 15,0 0 0-15,4 0 0 0,0 0 0 0,-4 0 0 16,3 6 0-16,1-6 0 0,3 0 0 0,-3 0 0 16,0-6 0-16,-4 6 0 0,4 0 0 0,-4 0 0 0,-4 0 0 0,5 0 0 15,-8-4 0-15,3 4 0 0,-3 0 0 16,-3-6 0-16,0 6 0 0,-1-3 0 0,-3-3 22 16,4 3 10-16,-11 3 1 0,0 0 1 0,0 0-34 0,0 0 0 15,0 0 0-15,0 0 0 0,0 0-12 0,0 0-10 16,0 0-2-16,0 0 0 15,-7 0-1-15,0 3-1 0,-7-3 0 0,-4 6 0 16,-3-3-4-16,-7-3-1 0,-1 10 0 0,-2-10 0 16,2 6 19-16,-2-3 3 0,2-3 1 0,1 3 0 0,0-3 8 0,3 0 0 15,4 0 8-15,-4 0-8 16,1 0-76-16,-1 0-19 0,4 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7:50:52.9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26247 9817 1324 0,'0'0'59'0,"0"0"12"0,0 0-57 0,0 0-14 0,0-10 0 0,0 1 0 15,0 6 216-15,-4-7 41 0,4 1 8 0,4-1 2 31,-4 7-267-31,3-6-68 0,4-1-7 0,0 1-1 16,0 3 32-16,4-4 7 0,0 4 1 0,3-6 0 0,0 8 70 0,0-5 14 0,0 0 4 0,7-1 0 16,-3 7 20-16,3-3 4 0,4-4 0 0,3 4 1 15,-3-3-21-15,6 2-4 0,-2-2 0 0,2 9-1 16,1-6-35-16,0-1-8 0,-4 7 0 0,4-3-8 16,0-3 18-16,-1 6-3 0,1 0-1 0,3-3 0 15,1-3 20-15,6 3 4 0,4-1 1 0,10-2 0 16,8 6-19-16,-1-3-3 0,4-3-1 0,0 6 0 15,0 0 20-15,4 0 3 0,6 0 1 0,5 0 0 16,-5 9-32-16,1 1-8 0,-8-1 0 0,1-6 0 16,-1 6 8-16,5 1 0 0,2-1 0 0,-3-6 0 0,4 7-8 15,-8 2 8-15,-6-2-8 0,3-1 8 0,4 1-8 16,-1-7 0-16,8-3 0 0,-4 9 0 0,-4-3 0 0,1-2 14 16,-4-4-2-16,11 0 0 15,-1 9-3-15,8-6-1 0,-1-3 0 0,-2 6 0 0,-5-2 21 0,1 5 4 16,-1-6 1-16,5 3 0 0,-5 4-22 0,1-7-4 15,-8 9 0-15,-3-2-8 0,-7-1 8 0,0-3-8 16,-3 1 0-16,3-1 0 0,3-3 0 0,-3 7 8 16,-3-7-8-16,-1 6 0 0,-3-9 10 0,3 10-10 15,-6-10 8-15,-1 9-8 0,1-9 16 0,6 3-3 16,4-3 0-16,0 6 0 0,0-6-2 0,0 0-1 16,-7 3 0-16,-4-3 0 0,1 0-10 0,-4 10 12 15,-1-10-12-15,1 6 12 0,0 0-12 0,0 1 0 0,-4-4 0 16,-3-3 8-16,0 9-8 0,-4-9 0 0,-3 7 0 0,-4-4 8 15,0 0-8-15,-3 3 0 0,-4-3 0 0,-3-3 0 16,3 6 0-16,-3-2 8 0,-1-4-8 0,1 0 0 16,0 0 8-16,-1 0-8 0,1 0 0 0,0 0 8 15,-1 0-8-15,1 0 10 0,-1-4-10 0,5-2 10 16,-5 6-10-16,4 0 0 0,1 0 0 16,-1 0 0-16,0 0-11 0,0 0-7 0,-3 0-2 0,-1 6 0 31,1-2-59-31,0-4-12 0,-4 0-2 0,3 9-1 0,-3-6-114 0,1 7-24 15</inkml:trace>
  <inkml:trace contextRef="#ctx0" brushRef="#br0" timeOffset="7963.584">27407 8095 1666 0,'0'0'74'0,"0"0"15"0,0 0-71 0,4-6-18 0,-4 3 0 0,0 3 0 16,3-10 46-16,1 1 6 0,-4 6 0 0,3-4 1 15,-3 1-5-15,4 0 0 0,-4-4-1 0,0 1 0 16,0 3-28-16,-4-1-6 0,4-5-1 0,-3 3 0 0,3-1 32 16,0-2 5-16,-4 2 2 0,4-2 0 0,-3 2-15 15,-1-2-2-15,-3-4-1 0,4 3 0 0,-4 1 6 0,3-7 1 16,-3 7 0-16,-3-1 0 0,2-3-23 0,-2 1-4 15,-4-4-1-15,0 6 0 0,-4-6-12 0,0 1 0 16,-3 5 0-16,-3-6 0 0,-1-3 0 0,-3 7 0 16,3-4 0-16,-3 0 0 0,-1-3 0 0,-2 3 0 15,2-3 0-15,-2 7 0 0,-1-7 0 0,4-3 0 16,0 3 0-16,-1 0 9 0,5 0-9 0,-1 3 0 16,-3 6 9-16,-1-5-9 0,1 5 8 0,4-6-8 15,2 7 8-15,-6 2-8 0,-4-2 13 0,4 2-1 16,0 1-1-16,0-4 0 0,0 10-11 0,-4-6 0 0,7 3 0 15,-3-7 0-15,3 10 0 0,-3-7 0 0,0 4 0 16,3 0 0-16,-7 0 0 0,1 6 0 0,-1-3 0 0,-3-4 0 16,-1 7 0-16,-3 0-9 0,4 7 9 0,-4-4-10 15,4-3 10-15,-4 6 0 0,8-3 0 0,-1 0-8 16,4 7 8-16,3-4 0 0,-3 3 0 0,3-2-8 16,4 2 8-16,-4 0 0 0,0 4 0 0,4-4 0 15,-3 1 0-15,2 2 0 0,-6 4 0 0,3-10 0 16,-3 4 0-16,4-1 0 0,-1 4 0 0,0-4 11 15,-3 0-11-15,0 4 0 0,-1 3-10 0,5-1 10 16,-4-5 0-16,3 2 0 0,0-2 0 0,0 8 0 16,4-8 0-16,0-1 0 0,0 4 0 0,7-4 0 15,-4 1 0-15,1-4 0 0,-1 3 0 0,4 1 0 16,-4 2 0-16,1-2 8 0,-1 5 0 0,4-2-8 16,-7-1 9-16,-1 1-9 0,5 6 0 0,-1 0 9 0,1-4-9 15,-5 4 8-15,5 0-8 0,-4 0 8 0,3-4-8 16,-3 4 0-16,3-6 0 0,4 6-11 0,-4-7 11 0,1 1 0 15,3 6 0-15,0-7 0 0,-1-3 0 0,5 4 0 16,-4 3 0-16,0-7 0 0,-1 4 0 0,5-4-13 16,-4 4 3-16,3-4 1 0,1-6 17 0,-1 7 3 15,0-1 1-15,1-6 0 0,3 6-12 0,-4-2 8 16,8-4-8-16,-4 0 8 0,3 6 0 0,1-9 0 16,3 0 0-16,-7 10 0 0,7-10-8 0,0 0 8 15,-4 0-8-15,4 0 8 0,0 0 4 0,-4 9 0 16,4-9 0-16,-3 3 0 0,3-3-12 0,-7 0 0 15,7 0-12-15,-4 0 12 0,4 0 9 0,0 0 10 16,-7 0 1-16,7 0 1 0,-3-3 16 0,-1-6 3 16,1 6 1-16,3 3 0 0,0-7-33 0,0-2-8 15,0 3 0-15,0-4 0 0,0 1 8 0,0 0 0 0,0-1 0 16,-4 1 0-16,4 2-8 0,0-2 0 0,-3 3 0 0,-1-4 0 16,1 4 0-16,3 0 0 0,-4-4 0 0,1-2 0 15,-1 2 0-15,1 1 0 0,-1-3 0 0,4 2 0 16,-4 1 0-16,4-4 0 0,0 1 0 0,0 2 0 15,-3-9 0-15,3 7 0 0,0-1 0 0,3 1 0 16,1-4 0-16,0 4 8 0,-1-7-8 0,-3 9 0 16,4-5 0-16,-1-1 0 0,1 3 0 0,-4 4 0 15,3-4 0-15,1 4 0 0,-4 0 0 0,0 6 0 16,0-7-8-16,0 7 8 0,0 3 0 0,0 0 0 16,0 0-9-16,0 0 9 0,0 0-12 0,0 0 12 15,0 0-15-15,0 9 4 0,-4-2 1 0,4 8 0 0,0 1 10 16,0 0 14-16,-3-1-3 0,3 7-1 15,-4-3-34-15,1 9-6 16,-1-3-2-16,1 4 0 0,-1-4 32 0,-3 6 13 0,3-9-1 0,1 0 0 0,-1 6-12 16,1-6-16-16,-1 0 3 0,4-3 1 0,0 0 12 0,0-4 12 15,4 4-3-15,-1-6 0 0,1 2-9 0,-4-2 0 16,0 0 0-16,3-4 0 0,1 4 0 0,-1-4 10 16,1-6-1-16,3 6 0 0,-3 1 11 0,3-4 3 15,0 0 0-15,3-6 0 0,1 10 2 0,3-4 1 16,4-3 0-16,-1 4 0 0,4-7 2 0,1 0 1 15,2 0 0-15,4-7 0 0,4 7-9 0,4-3-3 16,-1-3 0-16,4 3 0 0,-1-4-17 0,1 1 8 0,-4 0-8 16,-3-4 0-16,4 7 8 0,-8-6-8 0,-4 0 0 0,-2-1 0 15,-8 4-14-15,0 0-6 0,-4-4-2 0,1 1 0 32,-7-4-166-32,-1 4-32 0,1-1-8 0</inkml:trace>
  <inkml:trace contextRef="#ctx0" brushRef="#br0" timeOffset="10326.797">27496 7697 57 0,'10'9'0'0,"-3"-6"0"0,0 4 0 0,-3-4 0 15,-4-3 0-15,7 0 0 0,-4 9 238 0,-3-9 42 0,4 10 9 0,-1-7 2 16,-3-3-153-16,4 9-30 16,-4-3-7-16,0-6-1 0,0 10 0 0,0-10-1 0,0 6 0 15,0-6 0-15,0 0-43 0,0 0-8 0,0 0-1 0,0 0-1 16,0 0-4-16,0 0-1 0,0 0 0 0,0 0 0 16,0 0-9-16,0 0-1 0,0 0-1 0,0 0 0 15,0 0-4-15,0 0-1 0,0 0 0 0,0 0 0 16,0 0-10-16,0 0-3 0,7-6 0 0,-4-1 0 15,1-2 14-15,-4 0 2 0,0 6 1 0,0-7 0 16,-4 1-6-16,-3-1-2 0,7 4 0 0,-3-3 0 16,-4-1 0-16,3 1 0 0,-3-1 0 0,0 1 0 15,0-4 4-15,0 1 1 0,0-1 0 0,0-2 0 16,0-1 3-16,-4 0 1 0,1 1 0 0,3-4 0 16,-4 0-13-16,-3-3-2 0,0-3-1 0,3 0 0 15,-6 3 3-15,-1 6 1 0,-3-6 0 0,0 4 0 16,-4-11-30-16,0 14-7 0,-3-7-1 0,0-3 0 15,3 3 7-15,-3 0 1 0,-7 6 0 0,-1-9 0 0,1 3 0 16,0 6 0-16,0-9 0 0,-4 3 0 16,0 0 12-16,-3-3 0 0,-4-3 0 0,-4 6 0 0,1-9 0 15,-4 12 0-15,0-3 0 0,4 0 0 0,-1 0 0 0,-3 3 0 16,4-3 0-16,-4 7 0 0,0-1 0 0,-3 3 0 16,-4 1 12-16,0-4-12 0,0 4 0 0,0 2 0 15,3 4 0-15,-3-4 0 0,1 1 0 0,-5 0 0 16,1-1 10-16,-5 1-10 0,-2 6 0 0,3-7 0 15,0 1 0-15,3 6 0 0,1-3 0 0,-8-4 0 16,-3 7-11-16,0 0 11 0,0-3 0 0,0 6 0 16,7-4 0-16,0-2 0 0,-4 6 0 0,1-3 0 0,-11 3 0 15,7 3 0-15,3-3 0 0,0 6-8 0,4-2 8 16,-3 2 0-16,-1-3 0 0,1 10 0 0,-1-7 0 0,1 3 0 16,-1-3 0-16,4 4 0 0,-3-1 0 0,3 1 8 15,-4-1-8-15,-7 0 0 0,1 1 0 16,3-4 8-16,0 10-8 0,-1-4 0 0,5 1 0 0,-8-1 0 15,-6-2 0-15,3 6 0 0,6-10 0 0,8 10-8 16,0-4 8-16,0 1 0 0,-3-4 0 0,6 10 0 16,-3-3 0-16,0 2 0 0,-7 1 10 0,7 3-10 15,11-9 0-15,-1 9 0 0,-3 0 0 0,0-4-10 16,-3 4 10-16,-1 0 0 0,4-3 0 0,0 9 0 16,4-3 0-16,-1-3 0 0,5 7 0 0,-1-4 0 15,-4 3 0-15,4-3 0 0,-7 6 0 0,7-9 0 16,0 10 0-16,1-1 0 0,-1-3 0 0,7 4 0 15,-4-7 0-15,8 3 0 0,0-6 0 0,-1 6 0 0,1-3 0 16,-4-3 0-16,4 0 0 0,3-3 0 0,0 9 0 16,0-6 0-16,4 0 10 0,0 3-10 0,0-3 0 15,6 6 0-15,1-6 0 0,0 0 0 0,3 0 0 0,1 6 0 16,-1-6 0-16,0 0 0 0,4 0 0 0,-4 0 0 16,4-3 0-16,0 3 0 0,-4 0 0 0,4-3 0 15,0-7 0-15,0 10 0 0,3-6 0 0,-3-1 0 16,3 1 0-16,1 0 0 0,-1 0 0 0,-3-1 0 15,7 4 0-15,-4-6 0 0,4-1 0 0,0 7 0 16,0-7 0-16,0 4 0 0,3 0 0 0,1-7 0 16,-1 10 0-16,0-6 0 0,1 5 0 0,-1-5 0 15,4-1 0-15,-3-2 0 0,2 6 0 0,-2-10 0 16,3 3 0-16,0 1 0 0,0 2 0 0,0-2 0 0,3-1 0 16,-3-6 0-16,4 7 0 0,-1-4 0 0,4-6 8 0,-3 3-8 15,-1-3 0-15,4 0 11 0,-7 6-11 0,7-6 10 16,-7 3-2-16,7-3 0 0,-4-3 0 0,1-3 0 15,-1 6 12-15,1-9 1 0,-1-1 1 0,1 7 0 16,3-6-2-16,0-1-1 0,-4-2 0 0,4 2 0 16,0-2-5-16,0-7-1 0,0 3 0 0,0 1 0 15,0-1-13-15,4-3 8 0,-4 0-8 0,3 4 0 16,-3-4 0-16,4-3 0 0,-1 3 0 0,-3-3 0 16,4 0 0-16,3 0 0 0,-4 0 8 0,1-3-8 15,3 3 0-15,-3 0 0 0,3-3 0 0,0 3 0 16,0-3 0-16,0 3 0 0,0 6-8 0,0-2 8 15,0 5 0-15,0 4 0 0,-4-10-8 0,1 9 8 16,3-2 0-16,-3 9-8 0,-1-4 8 0,-3 7 0 0,0 0-11 16,0 0 11-16,0 0-10 0,0 0 10 15,0 0-17-15,0 0 2 0,0 0 1 0,4 10 0 0,3-1 5 16,-4 4 1-16,-3-1 0 0,0 7 0 0,0 3-1 0,0 0 0 16,-7 6 0-16,4-6 0 0,3 0 9 0,-7 10 12 15,0-10-2-15,-1-1-1 0,5 8-9 0,-4-7-17 16,0 0 4-16,3 0 1 0,-3-1 12 0,4-2 16 15,-1 0-3-15,4-3-1 0,0-1-12 0,0 1 0 16,0 0 0-16,4-4 0 0,-4-2 12 0,3-1 0 16,1-3 0-16,-1 4 0 0,4-1-1 0,0 1-1 15,-3-7 0-15,7-3 0 0,-1 9 3 0,4-9 1 0,0-3 0 16,4-3 0-16,3 6 1 0,0-3 0 16,4-7 0-16,0 1 0 0,3 6 2 0,-3-4 1 0,3-5 0 15,-3 3 0-15,3 5-18 0,0-8 0 0,-3 2 8 16,-1 1-8-16,-2 0 0 0,2-1 0 0,-3 1 8 15,1-4-8-15,2 4 0 0,-3-1 8 0,1-2-8 0,2 2 0 16,1-2 0-16,3 3-16 0,0-1 2 0,4-2 0 31,0 2-82-31,-4 1-16 0,7-4-3 0,1 4-755 0,-1-1-151 0</inkml:trace>
  <inkml:trace contextRef="#ctx0" brushRef="#br0" timeOffset="12248.11">27926 7665 518 0,'0'0'46'0,"0"0"-37"0,0 0-9 0,0 0 0 16,0 0 215-16,-4 0 41 0,1-9 8 0,3 9 1 16,0 0-211-16,0 0-42 0,-4 0-12 0,4 0 0 15,0-6 0-15,0-4-11 0,0 4 2 0,4-3 0 16,-4 2 33-16,0 1 8 0,3-3 0 0,-3-1 1 15,0 7 25-15,0-6 5 0,0-1 1 0,0 1 0 16,0 6 27-16,0-7 5 0,0 1 2 0,-3-4 0 16,3 4-28-16,-4 0-6 0,1-4 0 0,-1 4-1 15,-3-4-16-15,4-6-3 0,-4 7-1 0,0-1 0 0,0-6-19 16,-1 1-3-16,-6 2-1 0,4-3 0 0,-4-3 10 16,-4 0 2-16,4 0 0 0,-4-6 0 0,1 6-32 15,-5 0 0-15,5-6 0 0,-8 3 0 16,0-3 16-16,-3 3-4 0,0-4 0 0,3 4 0 0,-3-3-12 0,0-3 0 15,-4-1 0-15,0 1 0 0,4 6 0 0,-11-7 0 16,1 1 0-16,-5 0 0 0,1-1 8 0,-4 1 0 16,-7 0-8-16,0-1 12 0,0 1 0 0,0 9-1 15,0-6 0-15,-3-4 0 0,-4 1-11 0,-4 3 12 16,-3 0-12-16,0-1 12 0,-7 4-12 0,4-3 0 16,-1 6 0-16,-3 0-11 0,-7 0 11 0,0 0 0 0,-4-6 0 15,-3 6 0-15,3 6 0 0,1-2 0 0,-12-1 8 16,1 0-8-16,0 3 0 0,7-2 0 0,-4-1 0 0,0 6-8 15,-10-6 8-15,3 7 0 0,0 2 8 16,-3-2-8-16,-4-1 0 0,-3 4 0 0,-7-1 0 16,-1 1 0-16,4 0 0 0,-7 9 0 0,-7-7 0 15,4 1 0-15,3 6 0 0,-4 0 0 0,-10 0 0 0,4 0 0 16,3 6 0-16,0 1 0 0,-4-7 0 0,8 0-8 16,3 6 8-16,0-3 0 0,-4 3 0 0,4-3 0 15,4 7 0-15,3-7 0 0,-7 6 0 0,0 1 0 16,4-1 0-16,-1 4 0 0,5-4 0 0,-5 4-8 15,-6 2 8-15,6 1 0 0,1 0 0 0,-1-1 8 16,-3 7-8-16,1-3 0 0,-1 0-11 0,3 3 11 16,-3 0-9-16,4 0 9 0,-1 6-8 0,5-3 8 15,2-3 0-15,4 0 0 0,-3 0 0 0,7 6 8 0,6-6-8 16,1 0 0-16,3 0 0 0,1 0 0 0,-5 6 0 16,8-6 0-16,0 6 0 0,0-2 0 0,3-4 0 15,1 6 0-15,-8-3 0 0,4 6 0 0,-1 7 0 0,1-4 0 16,7-2 0-16,-4 2 0 0,-3 4 0 0,4-4 0 15,2 7 0-15,1-6 0 0,7-4 0 0,0 10 0 16,0-10 0-16,-4 7 0 0,8-1 0 0,-1-5 0 16,4 8 0-16,7-8 0 0,0-1 0 0,7 0 0 15,1 1 0-15,2-7 0 0,1 6 0 0,-1-3 0 16,1 1 0-16,0-4-8 0,-1 3 8 0,4-3 0 16,0 6 0-16,4-2 0 0,0-4 0 0,-1 6 0 15,5-3 0-15,-8 4-8 0,3-1 8 0,-6 0 0 16,7-5 0-16,-1 5 8 0,5-9-8 0,2 6 0 0,5-3 0 0,-1-3 8 15,4 6-8-15,-1-6 0 16,5-3-11-16,-1-3 11 0,7 3 0 0,-3 3 0 0,0-10-8 0,3 4 8 16,4-1 0-16,-3-5 0 0,-1 9 0 0,0-7 10 15,4 7-10-15,-3-6 0 0,-5-1-12 0,8 7 12 16,-7-7 0-16,7 4 0 0,-4-3 0 0,1-1 0 16,-1 4-9-16,4-10 9 0,0 4 0 0,3 2 0 15,1-2 0-15,3-4 0 0,0-3 0 0,3 3 0 16,4-6 0-16,0 0 0 0,-7 0 0 0,7 0 0 15,0 0 0-15,0 0 0 0,-3-6 0 0,-5 6 9 16,1-3-9-16,4-3 10 0,-1-4-10 0,1 7 10 16,-4-6-10-16,3-1 0 0,1-2 0 0,-1 2 0 15,1 1 0-15,3-4 0 0,0-6 0 0,0 7 0 16,7-7 0-16,0-3 0 0,0 6 0 0,0-5 0 0,0-5-14 16,4 1 2-16,-1-3 0 0,4-3 0 15,0-1 3-15,4 7 1 0,0-6 0 0,3 0 0 0,-4-1 8 0,5 1-8 16,-8 0 8-16,7 5-8 15,-7 1 8-15,0 3 0 0,0 0 0 0,0 7-8 0,-3-1 8 0,-1 7-8 16,1-4 8-16,-4 10-8 0,0-3-7 0,-7 6-1 16,0 0 0-16,0 0 0 15,7 9-16-15,-3 4-4 0,-1 5-1 0,-6 1 0 0,-1 3 15 0,1 3 3 16,-4 7 1-16,3-1 0 0,-6 0 10 0,2 1 8 16,1-1-12-16,-3 0 12 0,3 1 0 0,-4-4 0 15,4-3 0-15,-3-3 9 0,2 6 15 0,1-6 4 16,0-3 0-16,4-3 0 0,3 9-10 0,-4-9-2 0,4 2 0 15,0-5 0-15,4-1 3 0,3 7 0 0,0-6 0 0,4-4 0 16,-1 1-5-16,4 2-1 0,0-2 0 0,4-4 0 16,0 0-1-16,3 4 0 0,3-10 0 0,8 0 0 15,-4 0-4-15,8 0 0 0,-5 0-8 0,8-4 12 16,4-5-2-16,-1 0-1 0,0-1 0 16,1 4 0-16,-1-10-20 0,0 7-4 0,-3-4-1 0,7-6 0 31,3 7-169-31,4-7-35 0</inkml:trace>
  <inkml:trace contextRef="#ctx0" brushRef="#br0" timeOffset="26198.483">1700 12272 1220 0,'-14'-6'54'0,"11"6"11"0,-8 0-52 0,1 0-13 16,-1 0 0-16,7 0 0 0,-6-3 44 0,10 3 7 16,0-7 1-16,0 7 0 0,-4-6-2 0,4 0 0 15,0-4 0-15,4 7 0 0,-4 3 6 0,3-6 0 16,4-7 1-16,4 10 0 0,-7-3 32 0,6 3 7 16,4-7 0-16,0 10 1 0,4-9-33 0,-4 9-6 15,0-3-2-15,7-3 0 0,4 6-30 0,0 0-6 16,3 0-2-16,4-4 0 0,3 4-2 0,0 0 0 15,4 0 0-15,0 0 0 0,3 0 2 0,8 0 0 16,-1 0 0-16,-3 0 0 0,3 0-2 0,4 0 0 16,0 4 0-16,0-4 0 0,4 6-16 0,-8-3 10 15,7-3-10-15,-6 6 8 0,10-3 27 0,-7-3 5 16,14 4 0-16,-7 2 1 0,0-3-14 0,3 3-3 0,-3-6-1 16,0 3 0-16,4-6-23 0,3 3 0 0,-4 0 0 15,4 0 0-15,0 3 30 0,0-3 2 0,-14 0 0 0,4 7 0 16,-1-4-32-16,-7 0 0 0,4-3 0 0,0 0 0 15,-3 6 0-15,-1-3 0 0,-3-3 0 0,-4 7 0 16,0-4 13-16,1-3-3 0,-8 6-1 0,7-6 0 16,-6 3 5-16,-8-3 1 0,4 0 0 0,6 0 0 15,-2 0-7-15,-8 0-8 0,7 0 11 0,-3 0-11 16,-7 0 8-16,-1 0-8 0,1 3 0 0,-4-3 0 16,4 0 0-16,-7 0 0 0,-1 7 0 0,1-4 0 15,-8-3 0-15,1 0 0 0,0 0 0 0,-1 6 0 16,-3-6 10-16,-7 0 5 0,0 0 1 0,0 0 0 15,0 0-8-15,0 0-8 0,0 0 11 0,0 0-11 0,0 0 12 16,0 0-4-16,0 0 0 0,0 0-8 0,0 0 8 16,0 0-8-16,0 0 0 0,0 0 0 0,0 0 0 0,0 0-9 15,0 0 1-15,0 0 0 16,0 0-132-16,0 0-25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7:52:41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6720 17361 1267 0,'0'0'112'0,"0"0"-89"0,0 0-23 0,0 0 0 15,-3 0 92-15,3 0 15 0,0 0 2 0,0-9 1 16,0 3-110-16,0-1-10 0,3-2-8 0,-3 0-2 15,4 2-24-15,-1 1-6 0,1-3-1 0,-4 9 0 0,7-13 24 0,-7 10 5 16,0-6 1-16,0 9 0 0,-11-7 52 16,4 4 10-16,0-6 3 0,-3 9 0 0,-4 0 36 0,3 0 8 15,-3 0 2-15,-4 9 0 0,-3-6-26 16,4 4-4-16,2 2-2 0,-2-6 0 0,3 6-20 0,0 1-4 16,-1-7-1-16,5 10 0 0,-1-7 17 15,1-3 3-15,-1 6 1 0,-3-2 0 0,3-4 0 16,1 0 0-16,-1-3 0 0,4 0 0 0,-10 0-27 15,2 0-6-15,1 0-1 0,0 0 0 0,-10 0 10 0,2-3 2 16,-2 3 0-16,-1 0 0 0,-7-10-32 0,4 10-8 16,-4-3-1-16,-3-3 0 0,0 6 17 0,-4-3 4 15,4-3 1-15,-4 6 0 0,0 0-4 0,7 0-1 16,-3 0 0-16,0 0 0 0,-1-4 0 16,-2 4 0-16,-1-3 0 0,4 3 0 0,-15-6-8 0,15 6 0 15,-11 0 0-15,7-3 0 0,-3-3 0 0,7 2 8 0,-1 4-8 16,5-6 8-16,-12 3-8 0,8 0 0 0,-4-3 0 0,4 6 0 15,-4-3 0-15,4-4 0 0,-8 7 0 16,12 0 0-16,-5 0 0 0,1 0 0 0,3 0 0 0,4 0 0 16,3 7 0-16,-6-4 0 0,6-3 0 0,0 9 0 15,4-9 0-15,4 9 0 0,-8-5 0 0,4 5-11 16,0-3 11-16,3 1 0 0,-7 2-9 0,8 0 9 16,-1 1-18-16,-7-7 1 0,8 6 0 0,-1 1 0 31,-7 2-89-31,8-5-18 0,-1 2-3 0,-3-3-953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7:57:54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942 9236 1555 0,'0'0'138'0,"0"0"-110"0,0 0-28 0,-4 7 0 15,-6-4 140-15,10-3 24 0,0 0 4 0,0 0 0 16,-11 3-106-16,11-3-22 0,0 0-4 0,0 0 0 16,0 0-3-16,0 0 0 0,-3 0 0 0,3 0 0 15,0 0 4-15,0 0 1 0,0 0 0 0,0 0 0 16,0 0-2-16,0 0 0 0,-7 0 0 0,7 0 0 15,-4 0-9-15,4 0-3 0,0 0 0 0,0 0 0 16,0 0 0-16,0 0 0 0,-7 0 0 0,7 0 0 16,-3 0 4-16,3 0 0 0,-11 0 0 0,11 0 0 15,0 0-4-15,-11 9-1 0,8-9 0 0,-4 7 0 16,7-7 2-16,0 3 1 0,0-3 0 0,-4 3 0 0,4-3-12 0,0 0-2 16,0 0-1-16,0 6 0 0,0-3-3 0,0-3 0 15,-3 10 0-15,3-10 0 0,0 0-8 0,0 0 10 16,0 0-10-16,0 6 10 0,-7 0-10 0,7 4 12 15,0-4-12-15,0 3 12 0,0-2-2 0,0 2 0 16,-4 0 0-16,4 1 0 0,0 2-10 0,4-2 0 16,-4 2 9-16,0-2-9 0,-4 12 11 0,8-7-3 15,-4 1 0-15,0-6 0 0,0 8 0 0,7-5 0 16,-4-1 0-16,-3-2 0 0,4 2-8 0,3 4 0 16,3-3 0-16,-6-4 0 0,3 4 0 0,-3-4 0 15,6-6 8-15,-6 6-8 0,6 4 8 0,-10-4-8 16,11 1 0-16,-11-4 8 0,0-6-8 0,3 6 8 15,-3-6-8-15,7 7 8 0,-7-7-8 0,4 3 12 0,-4-3-12 0,0 0 12 16,7 9-3-16,-7-9 0 0,4 6 0 0,-4-6 0 16,10 4-1-16,-10-4 0 0,4 3 0 15,-4-3 0-15,10 0 0 0,-6 0-8 0,3-3 12 0,3 3-4 16,-6-4 0-16,6-2-8 0,-6 3 12 0,3-3-4 16,4-4-8-16,-4 7 12 0,0-9-12 0,3 2 12 15,4 1-4-15,-3-4-8 0,3-2 12 0,-3 2-4 16,10-3 2-16,-7-2 0 0,11-1 0 0,-1 0 0 15,1-3-10-15,0-3 12 0,-1 3-12 0,1-6 12 16,7 6-12-16,-7-3 0 0,-1-3 0 0,1-1 0 16,0 7 0-16,-4 0 0 0,-3-9 8 0,3 9-8 15,-7-9 0-15,7-1 0 0,-10 1 9 0,6 0-9 16,1-1 0-16,-4 1 8 0,0 0-8 0,7-4 0 0,-10 4 0 16,6-1 0-16,5 7 0 0,-1 0 8 15,-7 0-8-15,11 3 0 0,-4 3 0 0,-7-3 0 0,11 4 0 16,-1 2 0-16,-3 0 0 0,-3 1 0 0,7-1 0 15,-4 3-8-15,0 1 8 0,4 2-12 0,-11 1 12 0,7-4 0 16,-7 4 0-16,0 0-8 0,4-1-5 0,-4 7-1 16,-3-6 0-16,-8 6 0 15,8-4-207-15,-8-2-42 0</inkml:trace>
  <inkml:trace contextRef="#ctx0" brushRef="#br0" timeOffset="105202.041">1118 7443 1461 0,'0'0'64'0,"11"-3"15"0,-4-4-63 0,4 7-16 0,3-3 0 0,3-3 0 15,-3 6 26-15,1 0 2 0,-1-3 1 0,3 3 0 16,-3 0-29-16,-3 0 0 0,0 0 0 0,-4 0 0 16,-7 0 0-16,7 0 0 0,-7 0 0 0,0 0 0 15,0 0 28-15,0 0 0 0,10-10 0 0,-3 10 0 16,-7 0 36-16,7 0 6 0,4 0 2 0,0-3 0 16,-11 3-23-16,0 0-4 0,3 3-1 0,-3-3 0 15,0 0-11-15,11 0-2 0,-11 0-1 0,3 10 0 16,-3-10 0-16,7 3 0 0,-7 6 0 0,0 1 0 0,-7 2-11 0,4-2-3 15,-4 2 0-15,3 7 0 0,-10-6-8 0,3 5-8 16,1-5 9-16,-4 6-9 0,-8 3 12 16,8 0-4-16,-7 0-8 0,4-4 12 0,-5 4 10 15,8 0 2-15,-7 0 0 0,7-3 0 0,3 12-13 0,-3-9-3 16,-3 10 0-16,3-1 0 0,-1-3-8 0,5-3-12 16,-1 4 2-16,1-4 1 0,3 3 9 0,-4-3 0 15,0-6 0-15,1 3 0 0,-1 0 0 0,-3-3 9 16,4-7-9-16,-1 7 0 0,8-6 0 0,-8-4-9 15,-3 3-1-15,7-2 0 16,3-1-92-16,-6 1-18 0,6-7-4 0</inkml:trace>
  <inkml:trace contextRef="#ctx0" brushRef="#br0" timeOffset="105703.4">522 7455 1785 0,'0'0'159'15,"0"0"-127"-15,11-3-32 0,-11 3 0 0,3 0 18 0,8-6-2 16,-1 6-1-16,-3-3 0 0,-3 3 41 0,7 0 8 16,-11 0 1-16,3 0 1 0,-3 0 7 0,11 0 2 15,-8 3 0-15,4 3 0 0,4-3-23 0,-8-3-4 16,8 7 0-16,0-4-1 0,3 3 7 0,-4 0 2 15,4 4 0-15,0-1 0 0,8 0-16 0,-1 1-4 16,-4 2 0-16,5-2 0 0,2 2-4 0,1 7 0 0,0-6-1 16,6 9 0-16,-6 0-18 0,0 6-3 0,0-6-1 15,-1 0 0-15,-3 0 4 0,4 9 1 0,-7-9 0 16,3 9 0-16,4-2-14 0,-1-4 9 16,8 3-9-16,-4-3 8 0,4 6 20 0,7-2 3 0,-4-7 1 0,0 6 0 15,-6-3-20-15,6 3-3 0,-3-6-1 0,-4 0 0 16,-3-3-8-16,-1-4 0 0,-3 4 0 0,1-6 0 31,-8 3-36-31,0-4-10 0,-4 1-2 0,1-4 0 0,-8 4-174 16,-3-4-35-16</inkml:trace>
  <inkml:trace contextRef="#ctx0" brushRef="#br0" timeOffset="132658.636">1256 10459 1364 0,'10'-9'60'0,"-10"9"13"0,0 0-58 0,8 0-15 0,-5-3 0 0,1-3 0 16,6 6 25-16,-3-4 3 0,-7 4 0 0,0 0 0 15,4-6-28-15,-4 6 0 0,3-3 0 0,-3 3 0 16,0 0 33-16,0 0 5 16,0 0 1-16,0 0 0 0,0 0 12 0,0 0 2 0,0 0 1 0,0 0 0 15,-3-9-34-15,3 9-6 0,0 0-2 0,0 0 0 16,-11 0 32-16,1 6 7 0,6-6 1 0,-7 3 0 16,8 0-26-16,-8-3-5 0,1 10-1 0,-4-4 0 15,3-3 20-15,-3 6 3 0,3-5 1 0,1 5 0 16,-4 0-29-16,3 4-6 0,1 6-1 0,-1-7 0 15,4 7-8-15,-4 0 0 0,1 3 0 0,-1 0 0 16,-3 0 11-16,3 0-3 0,1 6-8 0,-1-3 12 16,-3-3-12-16,4 0 0 0,-5 6 0 0,5-6 0 15,-4 0 0-15,0 0 0 0,-7 0 0 0,6 3 0 16,-2-3 0-16,-1 0 9 0,8 0-9 16,-5-3 8-16,-6-4-8 0,7 7-14 0,0-3 3 0,3-6 1 15,1-4-35 1,-1 0-7-16,1 1-2 0</inkml:trace>
  <inkml:trace contextRef="#ctx0" brushRef="#br0" timeOffset="133177.998">437 10450 2041 0,'0'0'90'0,"-10"-3"19"0,6-3-87 16,-3-4-22-16,4 7 0 0,-8-6 0 0,8 6 60 0,3 3 8 0,0-7 2 0,0 7 0 15,0 0-46-15,0 0-10 0,0 0-2 0,0 0 0 16,3 0 5-16,8 0 1 0,-1 7 0 0,1-4 0 16,0 6-2-16,3-6-1 0,0 7 0 0,0-1 0 15,3 4 5-15,-2 2 0 0,-1-2 1 0,7-1 0 16,-7 7-7-16,7 0-2 0,-7-3 0 0,11 6 0 15,-4-7 23-15,-3 1 4 0,3-7 1 0,4 13 0 0,3-3-14 16,4 0-2-16,-8-3-1 0,12 6 0 0,-1-4 3 0,4 14 1 16,3-10 0-16,-10 0 0 0,3-4-11 15,7 1-1-15,-6-3-1 0,-1 3 0 0,-3-7-14 0,-1 4 8 16,5 0-8-16,-8-7 0 0,4 4 0 16,-4-4 0-16,-3 0 0 0,-4 4 0 15,3-4-49-15,-2 1-3 0,-8-10-1 0,7 9 0 16,-7-6-135-16,0-3-26 0,0 0-6 0</inkml:trace>
  <inkml:trace contextRef="#ctx0" brushRef="#br0" timeOffset="-198428.751">1492 12034 1414 0,'-10'0'31'0,"-1"0"6"0,1-4 2 0,-5 4 1 0,1 0-32 0,-7 4-8 0,3-4 0 15,-3 0 0 1,-10 6-168-16,13-6-35 0,-63-16-7 0,24 16-2 0</inkml:trace>
  <inkml:trace contextRef="#ctx0" brushRef="#br0" timeOffset="-197301.186">967 12056 288 0,'-11'0'25'0,"-3"0"-25"0,-7 0 0 0,3 0 0 16,-3 0 318-16,-4 0 58 0,1 0 12 0,-1 0 3 16,4 0-270-16,3 0-53 0,-3 0-12 0,0 0-1 15,3 0 5-15,-3 0 2 0,10 0 0 0,-3 0 0 16,0 0-12-16,4 0-2 0,10 0-1 0,0 0 0 15,0 0-15-15,0 0-2 0,0 0-1 0,10 0 0 16,-3 9-16-16,11-9-3 0,-4 6-1 0,0-3 0 16,0-3 18-16,7 0 3 0,0 3 1 0,4 4 0 15,-7-4 17-15,10-3 3 0,-3 0 1 0,3 9 0 16,4-9-23-16,-4 7-4 0,-3-4-1 0,6 0 0 16,-2 3 19-16,2-3 3 0,5 7 1 0,2-4 0 15,1-3-23-15,7 0-4 0,3-3 0 0,8 10-1 0,-8-10 0 16,4 9 0-16,4-9 0 0,3 9 0 0,0-9-1 15,3 0 0-15,4 4 0 0,-7-4 0 0,0 6 2 16,0-3 0-16,0 3 0 0,-7-6 0 0,3 3-6 16,4-3-1-16,-3 4 0 0,3 2 0 0,-4-3 3 0,4-3 0 15,-3 6 0-15,-1-3 0 0,-3 7-6 0,3-7-1 16,-3 6 0-16,4-9 0 0,3 10-9 0,0-1 0 16,0 1 9-16,0-7-9 0,3 6 0 0,4 0 9 15,-7-5-9-15,0 5 0 0,14-3 8 0,-10-3-8 16,6 7 0-16,1-7 0 0,-1 6 9 0,-6-9-9 15,3 7 0-15,0-4 9 0,4-3-9 0,-1 0 0 16,1 0 0-16,-1 3 8 0,-10-3-8 0,0 0 0 0,0 0 0 16,0-3 8-16,11 3-8 0,-11 0 0 15,3-3 0-15,-3-4 8 0,4 7-8 0,-8 0 0 0,0 0 0 16,1 0 8-16,-1-3-8 0,8 3 0 0,3-6 0 16,-4 6 0-16,4 0 0 0,-3 0 0 0,-1 0 0 0,-3 0 0 15,0-3 0-15,4-3 0 0,3 2 0 0,0 4 0 16,3-3 0-16,-6-3 0 0,-1 6 0 0,5 0 0 15,-9-3 0-15,12-3 0 0,-11 6 0 0,14 0 0 16,-3 0 0-16,-1 0 0 0,-3 0 0 0,0 0 0 16,-3 0 0-16,3 0 0 0,7 0 0 0,-4 6 0 15,-3-3 0-15,4-3 0 0,-4 6 0 0,4-3 0 16,-4-3 0-16,7 4 0 0,0 2 0 0,0-3 0 16,-4-3 0-16,5 0 0 0,-8 6 0 0,10-3 0 15,-3-3 0-15,7 0 0 0,4 7 0 0,-4-4 0 16,0 0 20-16,-3-3 0 0,7 0-1 0,3 6 0 0,0-3-32 15,4-3-7-15,-8 0 0 0,5 7-1 0,-5-4 21 16,11-3 0-16,4 0 0 0,-11 6 0 16,4-6 0-16,-7 3 0 0,7-3 0 0,-1 0 0 0,5 0 0 0,-5 0 0 15,-3 0 0-15,1 0 0 0,6 0 0 16,0 3 0-16,7-3 0 0,4 0 0 0,0 7-11 0,3-4 11 16,-3-3-8-16,-3 0 8 0,6 6-10 0,-7-3 10 15,-3-3-12-15,0 0 12 0,3 9-11 0,-3-9 11 16,-7 0-10-16,-4 0 10 0,0 0 0 0,11 0 0 15,10-3 0-15,-3 3 0 0,-7-6 0 0,7 6 0 16,-4 0 0-16,0-9 0 0,-3 9 0 0,-4-3 0 16,-3-4 8-16,0 4-8 0,3 0 0 0,-3-3 0 15,-4 6 0-15,-7-3 0 0,-3-4 8 0,6 7-8 0,1 0 0 16,3-3 0-16,4 3 0 0,0 0 8 0,-4 0-8 16,4 0 0-16,3 0 12 0,0 0-12 0,0 0 12 15,-3 0-12-15,-7-6 0 0,-1 6 0 0,5 0 0 16,-5-3 0-16,4 3 9 0,-3-10-9 0,-7 10 0 0,3-9 9 15,0 6-9-15,0-7 12 0,4 1-12 0,-4 6 12 16,-7-3-12-16,0-1 0 0,-3-8 0 0,-1 5 0 16,1 4 0-16,-1-3 0 0,4 2 0 0,-7-2 0 15,0 3 0-15,-3-1 0 0,-1-2 0 0,1 6 0 16,3-7-8-16,0 10 8 0,4-9 0 0,-8 9 0 16,4 0 0-16,-7-3 0 0,0-3 0 0,3 6 0 15,1 0 0-15,7-4 0 0,-1 4 0 0,-3 0 0 16,0 0 8-16,-3 0 7 0,-4 0 1 0,3 0 0 15,4-3-16-15,0 3-16 0,4-6 3 0,-4 3 1 0,-4-3 12 16,-3 6 13-16,0-4-2 0,0-2-1 0,4 3-10 16,3-6 0-16,0 6 0 0,0-4 8 0,-4 4 12 0,1 3 1 15,-4-6 1-15,0 6 0 0,0 6-22 0,0-3 0 16,7-3 0-16,-4 10 8 0,8-1-8 0,-8-6-10 16,-3 7 10-16,4-1-13 0,-4 4-4 0,-4-4-1 15,4 0 0-15,-3 4 0 16,-1-4-9-16,-3 10-1 0,-7-6-1 0,-4 9 0 15,-3-7-80-15,-4 1-16 0,-3 3-3 0,-7 0-806 16,-1-4-161-16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8:04:28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10262 11940 633 0,'0'0'28'0,"0"0"6"0,0 0-34 0,0 0 0 0,7 0 0 0,0 0-181 15,4-4-43-15</inkml:trace>
  <inkml:trace contextRef="#ctx0" brushRef="#br0" timeOffset="6300.185">16224 11927 864 0,'0'0'76'0,"0"0"-60"16,0 0-16-16,0 0 0 0,-3-3 156 0,3 3 28 16,-4-6 5-16,4 6 2 0,-7-4-146 0,7 4-29 15,0 0-5-15,0 0-2 0,0 0-9 0,0 0 0 16,0 0 0-16,0 0 0 0,0 0-11 0,0 0 3 16,0 0 0-16,0 0 0 0,0 0 8 0,0 0 0 15,7-6 0-15,0 6 0 0,4 0 0 0,-1 0 14 16,1 0-2-16,3 0 0 0,0-3 40 0,0 3 8 15,4 0 2-15,0 0 0 0,-4 0 2 0,3 0 0 16,1 0 0-16,3 0 0 0,0 0-23 0,1 0-4 16,2 3-1-16,-3-3 0 0,1 0-15 0,-1 10-3 0,3-10-1 15,-2 6 0-15,2-3-17 0,1 3 0 0,-4-3 0 16,7 1 0-16,1 5 0 0,2-9 0 0,1 6 8 0,3-3-8 16,4-3 14-16,0 3-1 0,3-3 0 15,1 7 0-15,-8-7 6 0,7 0 1 0,-3-7 0 0,-4 7 0 16,4 0 12-16,-4 0 4 0,4 0 0 0,4 7 0 15,-5-7-28-15,5 0-8 0,-5 0 0 16,1 3 0-16,4-3 0 0,-1 6 10 0,-3-3-10 0,-4-3 8 16,7 7 0-16,-6-4-8 0,2 0 12 0,5-3-4 15,-1 0-8-15,4 0 0 0,3 0 0 0,1 0 0 16,6 0 0-16,-6 0 0 0,-1 0 0 0,0 0 0 16,1-3 0-16,-1 3 0 0,-3 0-11 0,0 0 11 15,3 0 0-15,-3 0 0 0,0 0 0 0,0 0 8 16,0 0 4-16,0 0 0 0,-4 0 1 0,0 0 0 15,1 3-4-15,-1-3-1 0,4 0 0 0,0 6 0 0,3-6-8 16,-3 3 0-16,3-3 9 0,4 7-9 0,0-7 0 0,-7 0 0 16,3 0 0-16,1 0 0 0,-8 0 0 0,7 0 0 15,-3 3 0-15,4-3 0 0,3 0 0 0,-4 0 0 16,0 0 0-16,1 0 0 0,-4 0 0 0,-4 0 0 16,0 9 0-16,-3-6 0 0,-4-3 0 0,4 6 0 15,0-6 0-15,3 4 0 0,-3-4 0 0,7 0 9 16,-4 6 0-16,1-3 0 0,-1-3-9 0,4 0 0 15,-4 0 0-15,-3-3 0 0,3 3 0 0,-3 0 0 16,3 0 0-16,1-6 8 0,3 6-8 0,-4 0 0 16,0 0 0-16,4-4 0 0,-3 4 0 0,-1-6 0 15,0 6 0-15,-7 0 0 0,1 0 0 0,-1 0 0 16,-3 0 0-16,0 0 0 0,-1 0-12 0,1 0 3 16,-4 0 0-16,4 0 0 0,0 0 17 0,0-3 3 15,3 3 1-15,-3 0 0 0,-1-3 6 0,1 3 2 0,3-6 0 0,-3 6 0 16,-4 0-20-16,1 0 0 0,-1-3 0 0,0 3 0 15,0 0 0-15,-3 0 0 0,0 0 0 0,-1 0 0 16,4 3 0-16,1-3-11 0,-5 6 2 0,-2-3 0 16,2-3 9-16,1 3 8 0,0-3-8 0,-4 6 11 15,-4-6-11-15,1 4 0 0,7-4 0 0,-1 0 0 16,-6 0 0-16,0 0 0 0,-1 0 9 0,1 0-9 16,3 0 0-16,-3 0 0 0,-1 0 0 0,1-4 0 15,3 4 0-15,-3-6 0 0,0 6 0 0,3 0 8 16,-4-3 2-16,5 3 1 0,2 0 0 0,-6-3 0 15,3 3-11-15,0-6 0 0,4 6 0 0,-4 0 0 0,-7 0 0 16,4 0 0-16,3 0 0 0,0 0 0 0,-3-3-11 16,3 3 11-16,0 0-8 0,4 0 8 15,0-7 0-15,-4 7 0 0,-4 0 0 0,4 0 0 0,1 0 0 0,-1-3 0 16,-4-3 0-16,1 3 8 0,3 0-8 16,0-4 0-16,-3 7 8 0,0-3-8 0,-1-3 0 0,5 6 0 15,-1 0-10-15,0-3 10 0,-4 3 0 0,5-7 0 16,2 7 0-16,1 0 0 0,0 0 0 0,-4 7 0 15,4-7 0-15,-1 0 0 0,1 3 0 0,0-3 0 16,-8 0-9-16,4 0 9 0,1 0 0 0,-1 0 0 16,-4 0 0-16,1 0 0 0,0 0 0 0,-4 0 0 15,3 0 0-15,1 0 10 0,0-3-10 0,-1 3 0 16,1 0 0-16,0-7 0 0,-1 7 0 0,1-3 0 0,0 3 0 0,-1 0 0 16,1 0 0-16,0-3 0 0,3 3 0 0,-4 0 12 15,1 0-12-15,0-6 12 0,-4 6-12 0,0 6 12 16,3-6-12-16,-2 0 0 0,-1 0-10 0,0 0 10 15,3 0 0-15,-2 0 0 0,-5 0-8 0,4-6 8 16,-3 6 0-16,3 0 0 0,-3 0 0 16,-1 0 0-16,1 0-11 0,-4 0 1 0,3 0 0 0,-3 0 0 15,4 0 1-15,-4 0 0 0,4 0 0 0,-1-3 0 32,-3 3-29-32,0 0-6 0,4 3 0 0,-4-3-1 15,-7 0-128-15,7 0-26 0,-7 0-5 0</inkml:trace>
  <inkml:trace contextRef="#ctx0" brushRef="#br0" timeOffset="8080.313">24867 11977 864 0,'-7'0'76'0,"-3"0"-60"0,3-6-16 0,-4 6 0 0,4 0 124 0,0 0 21 16,0-3 5-16,0-4 1 0,7 7-69 0,-4-3-14 15,4 3-2-15,0 0-1 0,0 0-11 0,0 0-2 16,0-3-1-16,0 3 0 0,4-6-19 0,-4 6-3 15,7-9-1-15,3 9 0 0,1 0-11 0,3-4-2 16,0 4-1-16,7 4 0 0,-6-4-1 0,9 0 0 16,4 6 0-16,-3-3 0 0,3-3-3 0,4 0-1 15,3 6 0-15,1-3 0 0,-1-3 23 0,0 0 5 16,1 0 1-16,2 0 0 0,1 0 3 0,7 0 1 16,3 0 0-16,1-3 0 0,6 3-11 0,1 0-3 15,-1 0 0-15,1 0 0 0,-5 0-3 0,5 0-1 0,-1 0 0 16,4 3 0-16,4-3-12 0,-1 10-2 0,1-10-1 15,-1 3 0-15,-3 3 0 0,4-3 0 0,-4 4 0 16,7-4 0-16,3 0-1 0,1-3-8 0,-4 6 12 16,-4-6-4-16,4 3 4 0,0-3 0 0,4 0 0 15,0 0 0-15,10 0 6 0,0 7 2 0,0-7 0 0,0-7 0 16,-3 7-20-16,3 0 0 0,7 0 0 0,-3 0 0 16,-1 0 0-16,-6-3 0 0,-4 3 0 0,-3 0 0 15,6 0 0-15,-3-6 0 0,4 6 0 0,0 0 0 16,3 0 0-16,-4 0 8 0,1 0-8 0,3 0 10 15,7 0 1-15,0 0 0 0,-3-3 0 0,-4 3 0 16,-7 0-1-16,4 0 0 0,7 0 0 0,-1 3 0 16,1-3-10-16,-7 0 12 0,-1 0-12 0,-3 6 12 15,7-3-12-15,-3-3 0 0,7 7 0 0,-8-4 0 16,-3 6-11-16,-3-6 11 0,-4 7-8 0,-4-1 8 16,5-3 0-16,-5-3 0 0,-3 1 0 0,0 2 0 0,0-3 0 15,-7 3 0-15,0-3 0 0,-4-3 8 0,-3 3-8 0,0 4 0 16,0-4 0-16,0-3 0 0,-1 0 24 0,1 6 6 15,-7-3 2-15,3-3 0 0,1 0-32 0,-8 0-10 16,-3 0 0-16,0 7 0 0,-4-4 10 0,-4-3 14 16,1 3-3-16,-7-3-1 0,-1 0-10 0,1 0 0 15,-7 6 9-15,3-6-9 0,-4 3 8 0,-3-3-8 16,0 0 10-16,4 7-10 16,-4-4-26-16,-3-3-11 0,3 6-3 0,-4-3 0 15,4 0 7-15,-7-3 1 0,4 10 0 0,-1-4 0 16,1-3-170-16,-4 10-34 0</inkml:trace>
  <inkml:trace contextRef="#ctx0" brushRef="#br0" timeOffset="19231.168">1612 12087 864 0,'0'0'76'0,"0"0"-60"0,0 0-16 0,0 0 0 15,0 0 268-15,0 0 50 0,4-10 10 0,13 7 3 16,-3 0-271-16,1-3-60 0,9 3 0 0,-3-3 0 16,15 2 0-16,-8 1 15 0,4-3-1 0,-4 3 0 15,7-3 28-15,0-4 6 0,-6 10 0 0,6-3 1 16,-3-6 13-16,-4 9 2 0,4-3 1 0,-8 3 0 15,5-7-21-15,2 7-4 0,5 0 0 0,-1-3-1 16,4 3 8-16,0 0 1 0,6 0 1 0,5-6 0 16,-1 6-7-16,4 0-2 0,0-3 0 0,7 0 0 15,0-4-32-15,7 7-8 0,-4-9 0 0,8 9 0 16,0-3 0-16,-8-4 0 0,1 4 0 0,3 3 0 16,-7 0 0-16,3-3 0 0,4 3 0 0,-3 0 0 15,-1 0 11-15,4 3-3 0,-14-3-8 0,7 0 12 0,0 3 6 0,7 4 1 16,-7-7 0-16,4 3 0 0,3-3 1 0,0 0 1 15,-7 0 0-15,7 6 0 0,-7-6-9 0,0 3-3 16,-1-3 0-16,1 0 0 0,0 0 5 0,0 0 1 16,-7 0 0-16,0 0 0 0,-10 0-3 0,-1 0-1 15,-3 7 0-15,-8-7 0 0,1 0-3 0,-4 0 0 16,-3 3 0-16,0-3 0 0,0 0-8 0,-11 0 10 16,7 0-10-16,-7 3 10 0,-4-3-10 0,1 0 10 15,-4 0-10-15,4 6 10 0,-4-6-10 0,0 0 0 0,-7 0 0 16,0 0 0-16,0 0-16 0,7 3-3 0,-4-3 0 15,-3 0 0 1,0 0-142-16,0 0-29 0,0 0-6 0,0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8:07:01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6893 7477 691 0,'0'0'61'0,"0"0"-49"16,-3-3-12-16,-1-6 0 0,1 6 207 0,3-4 38 15,-7 4 8-15,0-6 2 0,3-1-153 0,-3 10-30 16,0-9-7-16,0 9-1 0,-4-6-41 0,4-1-9 15,-3-2-2-15,-1 6 0 0,-3-3 0 0,0 6 0 16,0-4 0-16,-7-5 0 0,3 9 13 0,-3-3 3 16,0-3 0-16,-4 3 0 0,0-4-28 0,1 4 0 0,-1 3 0 15,-7-3 0-15,7-3 12 0,-3 6-4 0,-4 0 0 0,4 0 0 16,-4-3-8-16,4 3 0 0,-7-7 0 16,-7 7 0-16,-1 0 0 0,1-3 0 0,3 3 0 0,0-6 0 15,-7 3 30-15,8 3 4 0,-8 0 1 0,7 0 0 16,-3 0 3-16,-1 0 1 0,1 0 0 0,-4 0 0 15,-3 3-24-15,-4 3-5 0,3-3-1 0,-2-3 0 16,-1 0-9-16,7 10 0 0,-4-10 0 0,5 9 0 16,-8-6 0-16,7 4 0 0,-14-4 0 0,3 3 0 15,4-3 0-15,-3 6 0 0,3 1 0 0,-7-1 0 16,14-6 0-16,-10 10 0 0,3-13 0 0,-4 9 0 16,1 1 0-16,0-1 8 0,-1 1 2 0,8 2 0 15,-11-2-10-15,10 2 0 0,4 1 9 0,1 2-9 16,6-2 26-16,-4-1 1 0,1 7 0 0,-4-6 0 0,7 6-27 15,-6 3 0-15,-1-4 0 0,7 4 0 0,-7 3 0 16,7-3-14-16,-3 7 2 0,10-1 0 0,-3-3 12 16,3 9 16-16,4-5-3 0,3 2-1 0,-7 0-12 0,8-6 0 15,-1 7 0-15,0-1 0 0,1-9-12 0,3 6 2 16,6 0 0-16,-6-2 0 0,7-4 10 0,0-1 0 16,3 1 0-16,1 7-8 0,6-7 17 0,-3 0 4 15,7-1 1-15,7 8 0 0,-7-4-14 0,14 0 0 16,-3 0 0-16,3-3-10 0,7 9 18 0,-3-2 3 15,3-4 1-15,7 6 0 0,-3 0-12 0,3-2 0 16,0-4-12-16,4 6 12 0,0-9 0 0,3 6 0 16,8-3 0-16,-8-3 0 0,4 3 0 0,7-3 0 15,-4 0 0-15,11 0 12 0,-4 0-12 0,-6 0 8 0,9-3-8 16,-2 3 8-16,10-10-8 0,0 10 0 0,0-12 0 16,3 9 0-16,4-1 0 0,7-2 0 0,-14-7 0 0,11 4 0 15,-1 3 0-15,5-4 0 0,-1 1 0 0,0-4 0 16,0 4 0-16,3-4 0 0,-10 4 0 0,11-4 8 15,0 0-8-15,3-2 0 0,3-1 0 0,-2 3 8 16,-12 1 1-16,8-10 0 0,-1 9 0 0,8-6 0 16,0-3-9-16,-8 7 10 0,1-14-10 0,0 7 10 15,-1 0-2-15,4 0-8 0,0-9 12 0,1 6-4 16,-1 0-8-16,3-4 0 0,1-2-10 0,-7-4 10 16,6 4 0-16,1 0 13 0,0-4-1 0,-4 1 0 15,-4-7-12-15,1 9 8 0,3-2-8 0,-3-7 0 0,-1 6 20 16,-3-5-3-16,1 5 0 0,-8-6 0 15,0 4 3-15,3-4 0 0,-3 0 0 0,7 3 0 0,4-3-20 0,-8 1 0 16,-3 2 0-16,-3 0 0 0,-4-6 0 0,3 10 0 16,1-7 8-16,-4-3-8 0,3 9 8 0,-6-8-8 15,-1 2 12-15,-3 0-12 0,-10 3 8 0,-1-3-8 16,-3 1 0-16,-1-4 0 0,-2 0 10 0,-1 3-2 16,-7-3 0-16,0 0 0 0,1 0 16 0,-5 0 2 15,-6-6 1-15,7 6 0 0,-8 0-19 0,-3 0-8 16,1-3 0-16,-1 0 8 0,-7 0 2 0,3-4 0 15,-3 8 0-15,0-5 0 0,-7-2-2 0,-3 3-8 16,3-3 12-16,0 6-4 0,-7-6-8 0,-4 3 0 16,1-4 9-16,-4-2-9 0,-4 9 0 0,-3-3 0 0,-4-3 0 15,0-4 8-15,-3 11-8 0,0-11 0 0,0 10-8 16,-8 0 8-16,5-6-12 0,-5 6 4 0,1 0 0 16,-14-3 0-16,-1 0 8 0,-3 3-10 0,-3 0 10 15,0 0-10-15,-1 3 10 0,1-3-8 0,-8 0 8 16,-3 0-8-16,-3 4 8 0,-5-4 0 0,-2 9-9 0,3-6 9 15,-4 4 0-15,-3-1 0 0,-11 3 0 16,1 1 0-16,-8-1 0 0,4-2 0 0,-1 5 0 0,-6 4 0 31,3-10-31-31,0 7-1 0,1-4-1 0,-1 4 0 0,4 6 33 0,-4-7 0 0,4 1 0 0,-1 6 0 16,8-3 0-16,-4 2 0 0,1-5 0 0,-5 9 0 16,8 0 0-16,-3-3 0 0,2 3 0 0,5 0 0 15,3 0 0-15,-1 0 0 0,-2 3 0 0,6-3 0 16,-7 0-196-16,8 0-35 15</inkml:trace>
  <inkml:trace contextRef="#ctx0" brushRef="#br0" timeOffset="1343.87">7648 11043 1670 0,'0'0'148'0,"4"-3"-118"0,-4-7-30 0,0 7 0 16,0-6 187-16,0-1 31 0,0 1 6 0,0-1 2 16,-4 1-170-16,4-4-35 0,-3 4-6 0,-1-4-2 15,-3 4-13-15,4-3 8 0,-1-1-8 0,-10-3 0 16,7 4 0-16,-4 2 0 0,1-2 0 0,-4-1 0 15,0 4 0-15,-1-4 0 0,-2-2 0 0,-1 8 0 16,-7-2 0-16,4-7 0 0,-7 10 0 0,-4-3 9 16,1-1 6-16,-1 4 1 0,-14 0 0 0,4-4 0 15,-8 4-4-15,1-3-1 0,-4 5 0 0,0-5 0 16,-7 0-11-16,0 5 0 0,-7-5 0 0,-4 0 8 16,4 6 2-16,0-4 0 0,0 4 0 0,4-6 0 15,-8 6 9-15,1-4 1 0,-1 4 1 0,-6-3 0 16,6 6-21-16,-10 0 9 0,7 0-9 0,0 0 0 15,-4 0 0-15,1 0 0 0,-8 0 0 0,7 6 0 16,1-3 0-16,3 4 0 0,-8-4 0 0,1 6 0 16,-7-6 0-16,3 13 8 0,1-7-8 0,-1-2 10 0,7 8-10 15,1-2 0-15,-8-1-12 0,4 1 12 0,7 3 0 16,-4-1 0-16,11 4 0 0,-3-6 0 0,3 5 0 0,3 4 0 16,1 0 0-16,3 0 0 0,-7 10 0 0,3-4 0 15,8-3 0-15,3 6 0 0,7 7 0 0,-3-4 0 16,3-2 0-16,7-1 0 0,-3 1-21 0,6 2 3 15,1-3 1-15,3 1 0 0,11-1 17 0,-4 0 0 16,11-9 8-16,-3 10-8 0,13-1 0 0,-6 0-18 16,10-2 2-16,0 2 1 0,10 0-1 0,4 1-1 15,7 2 0-15,4-2 0 0,0-1 8 0,10 0 9 0,0 1-13 16,4-7 5-16,7 3 8 0,0-6 0 16,14 6 0-16,0-6 0 0,7 0 0 0,3-9 0 0,5 9 0 15,2-7 8-15,8-2-8 0,3-1 0 0,7 1 0 0,1-4-8 16,-5 4 8-16,12-4 0 0,2-2 0 0,5-4 0 15,6 6 0-15,-3-6 0 0,3 3 0 0,4-2 0 16,4 2 0-16,-4-3 0 0,0 3 0 0,7-3 0 16,-4 1-12-16,-6 2 4 0,-4-3 0 0,3 3 0 15,-3-3 8-15,0-3 0 0,-4 3 0 0,4 4 0 16,-4-7 0-16,1 0 0 0,3-7 0 0,-18 4 8 16,0-6 7-16,4 0 1 0,0 2 1 0,-4-2 0 15,4-7 5-15,-11 4 1 0,-3-7 0 0,-4 3 0 16,0-3 5-16,0-3 0 0,-3 0 1 0,-4 0 0 15,0-6-7-15,-14 3-2 0,0-3 0 0,-7-3 0 16,-4-4 0-16,0-3 0 0,-3 7 0 0,-7-3 0 16,-4 2-3-16,-6-2-1 0,-1-4 0 0,-4 7 0 0,-6-1 8 0,-4 1 2 15,-3 0 0-15,-1 2 0 0,-10-2-9 16,0 3-1-16,-3-3-1 0,-4-1 0 0,-4-2-15 0,-10-4 9 16,0 7-9-16,-7-1 8 0,-1-5-8 0,-6-1 0 15,-4 7-12-15,1-4 12 0,-8 4-12 0,3 0 12 16,-10 2-12-16,-7-2 12 0,0 6 0 0,-3-3 0 15,3 6 0-15,0 0 0 0,4 0 0 0,-4 0 0 16,-4 0 0-16,-3 3 8 0,4 0-8 0,-4 4 0 16,0-1 0-16,3 3 0 0,8 4 0 0,-4 3 0 15,3-1-10-15,-3-2 10 16,4 6-39-16,-1-3-1 0,1 2-1 0,-1 1 0 16,1-3-121-16,0 6-24 0,3 6-5 0,-7-3-940 0</inkml:trace>
  <inkml:trace contextRef="#ctx0" brushRef="#br0" timeOffset="2808.369">5482 10544 1630 0,'0'0'72'0,"0"0"16"0,0 0-71 0,0 0-17 0,7 0 0 0,-7 0 0 16,7 3 24-16,-3 3 0 0,3-2 1 0,0-4 0 15,-4 9 2-15,-3-9 0 0,8 0 0 0,-1 0 0 16,0 0 6-16,3 0 2 0,-10 0 0 0,0 0 0 16,4 6-9-16,3-6-2 0,7 0 0 0,-4 0 0 15,-6 0-7-15,7-6-1 0,-8 6-1 0,8 0 0 16,-4 0 4-16,0-3 1 0,3-3 0 0,1 6 0 15,0-4 4-15,-1-2 0 0,-3 3 1 0,4 0 0 16,-1-3 5-16,-3 3 1 0,8-4 0 0,-12 4 0 16,4-6 4-16,0 6 1 0,0-4 0 0,4-2 0 15,-8 6-7-15,4-7-1 0,-3 7 0 0,-4 3 0 16,3-9 20-16,5 3 3 0,-5-7 1 0,4 10 0 0,-7-7-4 16,4 1-1-16,-1 0 0 0,1-1 0 0,3-2-11 15,0-1-3-15,-7 1 0 0,3-4 0 0,1 3-9 16,3-5-1-16,-4 2-1 0,4-3 0 0,-3 0-2 0,3-3 0 15,-7 0 0-15,4 0 0 0,-1-6 2 0,-3 6 0 16,4-3 0-16,-1-3 0 0,-3 3 8 0,0-3 2 16,4 3 0-16,-4-4 0 0,0 1-20 0,0 3-3 15,0-3-1-15,0 6 0 0,0-3 5 0,0-3 1 16,0 6 0-16,0-4 0 0,0 1-3 0,0 3-1 16,0-9 0-16,7 9 0 0,-7-3-10 0,0-3 8 0,0-4-8 15,3 7 8-15,-3-3-8 0,4 3 0 0,-4 0 0 16,3 0-11-16,1-3 11 0,-1 6 0 15,-3 0 8-15,7 0-8 0,-7 0 0 0,0 3 0 0,4 3 0 0,-4 1 0 16,0-1 0-16,0 0 0 0,0 4 0 16,0-1 0-16,0 4 0 0,0-1 0 0,0-2 0 0,-4 3 0 15,4-1 0-15,0 1 0 0,0 6 0 0,-7-4 0 16,4 1-8-16,-1 0 8 0,4 6-8 0,0 0 8 16,0-3-9-16,0 3 9 0,0 0-10 0,0 0 10 15,0 0-9-15,0 0 9 0,-7 3-8 0,4 3 8 16,-4 0-17-16,0 4 1 0,-4-4 1 0,4 3 0 15,-4 4 5-15,4-1 1 0,-3-2 0 0,-1 2 0 16,-3-2 9-16,4 2 0 0,-5-2 0 0,5 2 0 16,-4 4 0-16,3-3 0 0,1-4 0 0,-5 3 0 15,8-2 0-15,-7 2 0 0,4-2 0 0,-1 2 8 0,-3-2 0 16,3-1 1-16,-3 4 0 0,4-4 0 0,-4 4-9 16,3 2 0-16,0-5 0 0,1-4 0 0,-4 3 0 15,10 1-11-15,-6-7 3 0,3 3 0 16,0-3 8-16,7-3 0 0,0 0 0 0,-11 7 8 0,11-7-8 0,0 0 0 15,0 0 8-15,0 0-8 0,0 0 0 0,0 0 8 16,0 0-8-16,0 0 0 0,0 0 0 0,0-7 0 16,0-2 0-16,3 3 0 0,5-10 0 0,-1 10 0 15,3-10 8-15,4 4-8 0,4-7 0 0,-8 9 0 16,8-5 0-16,0-1 8 0,-1 3-8 0,-2 1 0 16,2-1 0-16,1-2 0 0,-4 2 0 0,4 4 0 15,-8-4 0-15,4 4 0 0,0-4 0 0,-3 4 0 0,0-1 0 16,-1 1 0-16,-3 6 0 0,0-7 0 0,-3 1 0 15,3 0 0-15,-4 6 8 0,1-7-8 0,-1 7 8 0,1-6-8 16,-1 2 8-16,4-5-8 0,-3 9 10 0,3-4-10 16,-7-2 12-16,4 6-4 0,-4 3-8 0,3-3 12 15,1-4-12-15,-4 7-10 0,0 0 2 0,0 0 0 16,0 0 8-16,0 0 0 0,0 0 0 0,0 0 0 16,0 0 0-16,0 0 0 0,0 0 0 0,0 0 0 15,0 0 0-15,0 0 0 0,7 0 0 0,-7 0 0 16,10 0 0-16,-10 0 0 0,7 10 0 0,0-7 0 15,0 3 0-15,4-3 0 0,-11 7 0 0,7-4 0 16,0 0 0-16,4 1 0 0,-8 2 0 0,4 0 0 16,7-2 0-16,-10 2 8 0,7 0-8 0,-1 4 0 0,1-4 0 0,-1 4 9 15,4 3-9-15,-3-4 0 16,3 1 14-16,-3 2-4 0,3-2-1 0,0-1 0 0,0 1-9 0,-3 3 0 16,-1-1 0-16,1 1 0 0,-1-10 0 0,1 10 0 15,-8-3 0-15,8-4 0 0,-11 0 0 0,4 1 0 16,-4-10 0-16,0 0 0 15,0 6-20-15,0-6-5 0,0 0-2 0,0 0 0 16,0 0-120-16,0 0-24 0,0 0-5 0,-4 6-737 16,-7-3-148-16</inkml:trace>
  <inkml:trace contextRef="#ctx0" brushRef="#br0" timeOffset="4129.456">6008 13507 864 0,'0'0'38'0,"0"0"8"0,0 0-37 0,0 0-9 0,0 0 0 0,0 0 0 15,0 0 295-15,0 0 57 0,0 0 11 0,0 0 2 0,-4-6-305 0,4 6-60 16,0 0-16-16,0 0 0 16,-3-3-7-16,3 3-1 0,3-9 0 0,-3 9 0 0,0-4 24 0,0-2 0 15,7 3 0-15,-7-3 0 0,0 6 22 0,7-6 6 16,-7-1 0-16,0-2 1 0,0 6 40 0,0-7 8 15,0 1 2-15,0-1 0 0,0-2-2 0,0-1 0 16,0 1 0-16,0-4 0 0,0-6-33 0,0 0-6 16,0 3-2-16,0-2 0 0,0-5 10 0,-7-2 2 15,7-3 0-15,0-1 0 0,0-2-24 16,0-4-4-16,-3 4 0 0,3-1-1 0,0-2-19 0,-4-1 10 16,4 0-10-16,0-2 8 0,-3 5-8 0,3 1 0 15,-4-4 0-15,4 7 0 0,-3-1 0 0,3 1 0 16,0 9 0-16,0-9 0 0,0 9 0 0,0-3 0 15,0 0 0-15,3 3 0 0,-3 6 0 0,0-3 8 0,4 0-8 16,-4-3 8-16,3 10-8 0,1-7 12 16,-1 3-12-16,-3 1 12 0,7-1-4 0,-3 0 0 0,-4 4 0 15,0-1 0-15,0 4 0 0,0-4-8 0,7 4 12 0,-7-1-4 16,-7 1-8-16,7 6 8 0,0-3-8 0,0 3 8 16,-4-4-8-16,-3 4 0 0,7 3 0 0,0 0 0 15,-7 0 0-15,4 0-11 0,-4 3 11 0,0-3-12 16,-4 7 12-16,4-4-10 0,0 6 10 0,-4 0-10 15,1-5 10-15,3 11 0 0,-4-8-9 0,1 8 9 16,6-2 0-16,-7-1 0 0,-3-2 0 0,7 2 0 16,-3 4 0-16,-1-4 0 0,4-2 0 0,0-1 8 15,-4-2 1-15,4 2 0 0,0 0 0 0,-3 1 0 16,3-7-1-16,3 3-8 0,-3-3 12 0,0 4-4 0,4-4 0 16,-5-3 0-16,1 0 0 0,7 0 0 15,-3 0 0-15,3 0-8 0,0 0 12 0,-7 0-4 16,7 0-8-16,0 0 8 0,0-10-8 0,0 10 8 0,0-3-8 0,0-3 0 15,0 0-12-15,3-1 12 0,1-2-9 16,-1 6 9-16,4-7 0 0,4 1 0 0,-4 0-11 0,4-4 11 16,3 4-10-16,-11-1 10 0,8 4 0 0,3-3 0 15,-3-1-8-15,-1-2 8 0,1 2 0 0,-1 1 0 16,4-4 0-16,-3-2 0 0,-4 11 0 0,4-8 0 16,-1-4 0-16,1 10 0 0,-1-3 0 0,-6 2 8 15,7-2-8-15,-4 6 0 0,-4-7 0 0,8 10 0 16,-11 0 0-16,0 0-12 0,0 0 12 0,0 0 0 15,0 0 0-15,0 7 0 0,7-1-12 0,-4 3 12 0,4 1-13 16,0 2 5-16,-3 4 8 0,3 0 0 0,0-7 0 0,4 10 0 16,-1-7 10-16,1 7 4 0,3-6 1 15,0-1 0-15,4 4-3 0,-1 0-1 0,1-1 0 0,7-2 0 16,-11-1-11-16,7 1 10 0,-3-4-10 0,-1 10 10 16,4-6-10-16,-3-4 0 0,0 4 0 15,-1 2 0 1,-6-2-24-16,6-1-6 0,-2-2-2 0,-5 2 0 15,4-2-158-15,4 9-32 0,-7-7-6 0</inkml:trace>
  <inkml:trace contextRef="#ctx0" brushRef="#br0" timeOffset="5296.65">6749 13965 2325 0,'0'0'103'0,"0"0"21"0,-4-3-99 0,1-6-25 0,-1 6 0 0,-3-4 0 15,0-2 56-15,0-4 7 0,3 10 1 0,-6-3 0 16,-1-3-46-16,-3 5-9 0,0-5-1 0,-4 0-8 15,-3 5 0-15,-4 1-9 0,1-3-1 0,-4-3 0 16,-4 5-6-16,4-2 0 0,-4 3-1 0,0-6 0 16,-7 9 17-16,-3-10 0 0,-7 1 0 0,-1 9 0 15,4-3 17-15,-3 0 11 0,-4-4 1 0,4 7 1 16,-1 0 11-16,-6 0 3 0,3-3 0 0,-4-3 0 16,-6 6-24-16,-1 0-5 0,-3-3-1 0,4 6 0 15,-4-3-14-15,7 9 0 0,-4-2 8 0,1-1-8 0,-4 0 35 16,3 4 4-16,-3 2 1 0,4-3 0 15,3 4-27-15,0 0-5 0,3 2 0 0,5 1-8 0,-5-7 0 16,-3 10 0-16,7 0 0 0,-7-3 0 0,0 2 0 16,7 1 0-16,11-3 0 0,-7 3 0 0,6 3 8 0,4 0-8 15,1 0 0-15,-5 9 0 0,5-3 0 0,-1 4 0 16,-4-7 0-16,5 12 0 0,-1-2 0 16,4-1 0-16,-1 7 0 0,1 0 0 0,3-7 0 0,4 7-12 15,3 0 12-15,1 0-12 0,6-1 12 0,0 1 0 16,4-3 0-16,4 3 0 0,-1-4 0 0,0-2 0 0,8-1 0 15,3-3 0-15,0 1 0 0,7-4 0 16,4-3 0-16,6-3 0 0,1 6 0 0,14-6 0 16,3 0 0-16,4 0 0 0,-4 0 0 0,11-3 0 15,3 3 0-15,4 0 0 0,-3-3 0 0,2 3 0 0,1-4 0 16,14 4 0-16,-7 0 0 0,7-3 0 16,11 3-10-16,-11 0 10 0,4 0 0 0,-1 0 13 0,4-3-1 0,4 0-1 15,6-4-11-15,-9 1 0 0,6-4-10 16,-7 1 10-16,0-4 0 0,11-5 20 0,-1 5-4 0,8-9 0 15,-14 9-5-15,6-5-2 0,-3-4 0 0,0 0 0 16,4 0-9-16,0 0 10 0,-1-4-10 0,1 1 10 16,-4-3-10-16,-7-3 0 0,8 5 0 0,2-5 0 15,1 0 12-15,-4-1 8 0,0-2 0 0,0-1 1 16,4 1-9-16,0-4-1 0,-1 3-1 0,-3 1 0 16,1 2-10-16,-5-2 0 0,-3-4-12 0,0 4 12 15,0-1 0-15,-3-6 0 0,3 7 0 0,-10-7 8 0,-4 6 6 16,-4-5 1-16,-7 2 0 0,-3-3 0 0,0 0 7 15,0 7 2-15,0-7 0 0,0 0 0 0,-4 3-12 16,-3-2-3-16,3-1 0 0,-7 6 0 0,1-9 0 0,-5 3 0 16,-2 4 0-16,2-7 0 0,-9-3-9 0,-1 3 12 15,0-3-12-15,-3-4 12 0,3 8-12 0,-4-11 0 16,-10 1 0-16,4-1 8 0,0 1-8 0,-4 0 0 16,-4-1 0-16,-3 1 0 0,-3 0-11 0,-1 6 3 15,-3-7 0-15,-4 1 0 0,1-4 8 0,-8 4-10 16,1 0 10-16,-5-1-10 0,1 1 10 0,-3 0 0 15,-5-7 8-15,-2 13-8 0,-5-6 0 0,1-4 9 0,0 4-9 16,-8-1 0-16,5 4 0 0,-1-3 0 16,-4 9 0-16,-2-6 0 0,-1 6 0 0,-7-3 0 15,-7 3-10-15,0 0 10 0,-7-3-11 0,3 9 3 0,-3-3 0 16,7 6 0-16,-14-5-5 0,7 8-1 0,-3-2 0 0,-1-1 0 16,1 4 0-16,3-1 0 0,0 1 0 15,7 0 0-15,0 2 14 0,0-2-9 0,7 3 9 0,-4 2-8 16,4-2 8-16,4 3 0 0,3-6 0 0,4 9 0 15,-1-10 0-15,8 10 0 0,-7-3-8 0,3-3 8 32,4 3-144-32,-4 0-23 0,-3 3-5 0,-1 0-1076 0</inkml:trace>
  <inkml:trace contextRef="#ctx0" brushRef="#br0" timeOffset="6467.739">5941 17076 2516 0,'0'0'56'0,"0"0"11"0,0 0 2 0,0 0 1 0,-4-3-56 0,4 3-14 0,-3-6 0 0,3 6 0 0,-7-10 0 0,7 7 9 16,-4-6-9-16,4 9 8 0,-3-4-8 0,3-2 0 15,-4-6 0-15,4 2 0 0,0 1 12 0,-3-4 0 16,-1 4 0-16,4-7 0 0,0-3 38 0,-7 1 8 16,7-4 2-16,-4 3 0 0,4-3-13 0,-7-3-3 15,7-3 0-15,0 6 0 0,-3-10-18 0,3 10-4 16,0-9-1-16,0 6 0 0,3-3 18 16,-3-4 3-16,7-2 1 0,-7-4 0 0,0 4-28 0,4-7-6 15,3 0-1-15,-7-3 0 0,4 3 4 0,3 1 0 16,0 5 0-16,0-6 0 0,0 10-12 0,0-3 8 15,3 2-8-15,-6-2 8 0,3 2-8 0,0 1 0 16,0 0 0-16,4-7 0 0,-8 7 0 0,4 6 0 16,-3-7 12-16,6 4-4 0,-10-3-8 0,4-1 0 15,-4 10 9-15,7-9-9 0,-7 9 0 0,0 0 0 0,0 3 0 16,0-3 0-16,0 0 0 0,0 10 0 0,0-7 0 16,0 10 0-16,0-4 0 0,-7 1 0 0,3 2 0 0,4 1 0 15,-7-1 0-15,7 7 0 0,-3-3 0 0,-1 3 0 16,4 3 0-16,0 0 0 0,-3-10 0 0,-1 10 0 15,1-3 0-15,3 3-8 0,0 0 0 0,-11 3 0 16,1-3 8-16,6 0-8 0,-7 10 8 0,-3-7-8 16,4 6-2-16,-4 1 0 0,3-1 0 0,-7 4 0 15,1-4 10-15,3 4 0 0,-4 2 0 0,0 1-8 16,1-7 8-16,-1 10 0 0,0-6 0 0,1 6 0 16,-1-7 0-16,1 10 0 0,-1-9 0 0,4 5 0 15,-4 1 0-15,1-6 0 0,2 6 0 0,-2-7 0 16,6 1 0-16,1 5 0 0,-5-5 0 0,-2 6 0 15,3-7 0-15,3-2 0 0,-3 2 0 0,3-2 0 0,1-1 0 16,-1 1 0-16,4-7 0 0,7-3-8 16,-7 9 8-16,7-9 0 0,0 0 0 0,0 0 0 0,0 0 0 0,0 0-12 15,-3-9 12-15,6-1-12 0,4-2 12 0,-3 2 0 16,3-2-9-16,7 2 9 16,-3-5-28-16,3-1 0 0,3 3-1 0,1-5 0 15,0 2 29-15,-1-3-9 0,8 0 9 0,-7 10 0 0,-1-4 0 0,8 1 0 16,-15 2 0-16,8 1 0 0,-4-4 0 0,4 4 0 15,-8 0 0-15,5-1 0 0,-5 7 22 0,-3-6 10 16,4 6 1-16,-1-4 1 0,-3-2-21 0,7 6-4 16,-10-7-1-16,3 7 0 0,4-3 7 0,-4 3 1 0,3-3 0 15,-3 6 0-15,7-4-8 0,-3 1-8 16,-7-3 11-16,3 6-11 0,7 0 34 0,-7 6 0 0,3-3 0 16,1 1 0-16,0 5-34 0,-1-3-19 0,4 4 3 15,-3-4 0-15,-1 13 25 0,1-7 6 0,3 7 1 16,-3 3 0-16,-1 0-16 0,-3 0 0 0,4-3 0 0,-4 3 0 15,7-3 0-15,-3 2 9 0,-4-2-9 0,3-3 8 16,-3 3-8-16,4 0 0 0,-8-7 0 0,8 7 0 16,-7-7 0-16,6 1 0 0,-3-4 10 0,0 4-10 31,0-4-84-31,4 1-23 0,-11-4-5 0,3 0 0 0,-3-6-133 16,11 7-27-16,-11-7-4 0,11 12-2 0</inkml:trace>
  <inkml:trace contextRef="#ctx0" brushRef="#br0" timeOffset="7505.011">6946 17468 2170 0,'0'0'96'0,"0"0"20"0,-3-13-92 0,-4 4-24 0,-4 0 0 0,4-4 0 16,-4 0 33-16,-3 1 3 0,4-4 0 0,-15-6 0 16,4 10-36-16,-4-7 0 0,-3 3 0 0,0-3 0 15,-11 1 14-15,4 2-4 0,-4 0-1 0,0 4 0 16,0-7 25-16,0 10 5 0,1-4 1 0,-1 4 0 16,-4-4 21-16,-2 4 5 0,-5-1 1 0,1 7 0 15,-1-6-51-15,1 6-16 0,-11-4 10 0,4 4-10 16,3-3 12-16,-4 6-4 0,1-3 0 0,-8 0 0 15,1 3-8-15,-4 3 0 0,0 0 0 0,0-3 0 16,3 9 8-16,-3 1 0 0,-3-1 0 0,3 4 0 16,-18-4-8-16,14 10-14 0,-10-3 3 0,7 9 1 0,4-3 10 15,6 3 0-15,-13-3 0 0,6 9 0 0,7 0 0 16,1 1 0-16,3-10 0 0,11 9 0 0,-8 0 11 0,18 1-3 16,-7-1 0-16,8-9 0 0,6 9-8 15,4-9 8-15,-1 10-8 0,1-10 8 0,7 6 0 0,3-6 0 16,1 9 0-16,3-3 0 0,10-3-8 0,-6 7 0 15,3-1 0-15,7 4 0 0,7-4 0 0,3 7-17 16,1-4 4-16,3 4 1 0,-4-4 12 0,15 1 0 16,-7-4 0-16,6-3 0 0,5 4 0 15,2-7 0-15,5 6 0 0,6-3 0 0,0-3 0 0,15-3 0 16,3 10 0-16,0-7 10 0,3 0-10 0,4-6 0 16,-7 6 0-16,11-6 0 0,3 3 8 0,7-4 0 0,4-2 0 15,-8 3 0-15,1-7 20 0,7 4 3 16,-1-6 1-16,12-4 0 0,-8 10-22 0,3-10-10 0,-6 3 10 15,3-3-10-15,4-2 0 0,0 2 0 0,10-3 0 0,-17 0 0 16,-1 3 10-16,5-2-10 0,-1-4 10 0,0 9-10 16,0-9 0-16,0 6 8 0,-14-3-8 0,4-3 0 15,0 0 12-15,-1 0-1 0,1 0 0 0,-8 0 0 16,5-3-3-16,-12-3 0 0,1 3 0 0,-4-3 0 16,-1-7 21-16,1 4 4 0,0-4 1 0,-3 1 0 15,-1-4-16-15,-3 3-3 0,-3-6-1 0,-5 7 0 16,-2-13 3-16,-4 0 1 0,-4 3 0 0,4 0 0 15,-4 0 11-15,0-3 3 0,1 3 0 0,-1-3 0 16,-7 3-32-16,4 0 0 0,-4-3 0 0,-3 3 0 0,-1-3-16 16,-2 3 0-16,-1 0 0 0,-11 0 0 0,-3-3 0 15,0-3 0-15,-7-1 0 0,0-2 0 0,-14 6 16 16,4-6-12-16,-4-1 12 0,-4 1-10 0,-10-4 10 16,3-2 0-16,-3 12 0 0,-4-4 0 15,0-2 0-15,4 9 0 0,-7-9 0 0,3 9-8 0,4 0 8 0,-11 0 0 16,0-6 0-16,0 6-8 0,1 0 8 0,-1 3 0 15,-3-3-9-15,-1 0 9 0,4 0-10 0,-3 3 10 16,3 7-13-16,-3-1 5 0,3-6-4 0,-3 7 0 16,-1-7 0-16,-2 10 0 15,2-1-16-15,-3-2-3 0,1 2-1 0,-5-2 0 0,8 2 11 16,-1 1 1-16,1-4 1 0,0 4 0 0,7 0 19 0,-1-4-10 16,4 4 10-16,1-4-8 15,3 4-32-15,3-1-5 0,-3 4-2 0,3-10 0 16,4 7-122-16,-11-4-25 0,4 4-5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8:09:54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22983 8506 2188 0,'0'0'97'0,"-3"0"20"0,-8 0-93 0,1 0-24 15,10 0 0-15,-4 0 0 0,-6 0 40 0,10 0 3 16,0 0 1-16,0 0 0 0,0 0-27 0,0 0-5 16,0 0 0-16,0 0-1 0,0 0-11 0,0 0 8 15,0-6-8-15,0 6 8 0,0 0 4 0,0 0 0 16,0 0 0-16,0 0 0 0,0 0 18 0,0 0 4 15,0 0 1-15,0 0 0 0,0 0 9 0,0 0 1 16,0 0 1-16,0 0 0 0,0 0 10 0,0 0 3 0,0 0 0 16,-4 9 0-16,1-3-20 0,3-6-4 0,-7 6-1 0,7-6 0 15,0 0-34-15,0 10 0 0,-7-4 0 0,7-6-9 16,0 0 9-16,0 0 0 0,0 3 0 0,-4 7 0 16,4-1 0-16,0-6 0 0,0-3 0 0,0 13 0 15,0-4 0-15,4 1 0 0,-1 2 0 0,4 4 0 16,-3 0 0-16,-1-1 0 0,4 1 0 0,0 3 8 15,0 3-8-15,4-4 0 0,-4 4 0 0,4 0 0 16,-4-3 0-16,3-3 8 0,-3 3-8 0,0 3 8 16,0-7 16-16,4 1 3 0,0 0 1 0,-4-4 0 15,3 1-28-15,-3-4 0 0,0-6 0 0,0 4 0 16,4-4 19-16,-4 3 5 0,-7-6 0 0,7 0 1 16,0-6-4-16,0 6-1 0,4-3 0 0,-4-4 0 0,0-5 8 0,3-1 0 15,1-6 1-15,0 7 0 16,3-7-14-16,0-3-3 0,3 0-1 0,1 0 0 0,7 0-11 15,-1 0 0-15,1-3 9 0,0 0-9 0,3-3 0 0,-3 3 0 16,3-3 0-16,0-4 0 0,0 7 0 0,4-3 0 16,-4-3 0-16,-3-1 8 0,0 1-8 0,-1 6 0 15,1-3 0-15,0-4 0 0,3 1 0 0,0 6 0 16,1-4 0-16,2-2 0 0,-2 0 0 0,-1 6 0 16,-4-7-9-16,5 4 9 0,-5-3-20 0,1-1 1 15,-4 10 0-15,0-3 0 16,1 7-12-16,-1-4-2 0,-7 3-1 0,3 6 0 15,-2 1-74-15,-5 2-16 0,4 1-2 0,-3-1-1 16,3 7-67-16,-3-3-14 0,-1 6-2 0</inkml:trace>
  <inkml:trace contextRef="#ctx0" brushRef="#br0" timeOffset="3864.225">22881 9870 2509 0,'4'-10'55'0,"-1"1"11"0,-6 3 2 0,3-4 4 0,-4 1-58 0,8 0-14 0,-1-4 0 0,1 0 0 15,-4 4 20-15,7-7 2 0,0 10 0 0,3-10 0 16,1 7 11-16,-4 3 3 0,-3-4 0 0,3 4 0 15,0 3-10-15,-4-6-2 0,-3 5 0 0,0 4 0 16,0 0 22-16,0 0 4 0,0 0 1 0,0 0 0 16,0 0-26-16,0 0-5 0,0 0 0 0,0 0-1 15,0 7 12-15,0 2 2 0,4 1 1 0,-4 2 0 16,0 4-34-16,3-4 0 0,-3 1 0 0,7 6 0 16,-7-7 0-16,4 10-9 0,-4 0-1 0,3-3 0 15,1 3 10-15,-1 0 11 0,1 6-3 0,0-3 0 16,-1 0-8-16,1-3 0 0,-1-6 0 0,1 6 0 15,-1-3 0-15,4 3 0 0,0-7 0 0,0 1 0 16,-3 0 0-16,3-10 0 0,-4 10 0 0,5-13 0 16,-1 6 0-16,0-6 18 0,-4 7-3 0,4-10-1 15,0 9-4-15,-7-9-1 0,7 0 0 0,4 0 0 0,-11 0-1 16,10-3 0-16,-2 3 0 0,2-6 0 0,1 2 4 16,3-5 0-16,-4 0 0 0,8-4 0 0,0-6 4 15,3 0 0-15,-4-2 1 0,8-1 0 0,7 0-3 16,-4-10-1-16,4 7 0 0,0-6 0 0,-1-1-4 15,1-5-1-15,3 5 0 0,-6 1 0 0,2-3-8 0,-6-1 8 16,0-2-8-16,3 5 8 0,-3-9-8 16,-1 7 0-16,1-7 0 0,3 10 0 0,1-1 0 0,-1-2 0 15,0 3 0-15,0-1 0 0,-3 1 0 0,7-1 0 16,-8 7 0-16,5-3 0 0,-1-3 0 0,4 9 0 16,-4-6 0-16,4 6-11 0,-4 0-5 0,0-3-2 0,0 3 0 15,0-3 0 1,1 3-16-16,2 6-3 0,1 0-1 0,0 1 0 15,0-1-94-15,-1 10-20 0,-2-1-3 0,-1 4-715 0,4 6-143 0</inkml:trace>
  <inkml:trace contextRef="#ctx0" brushRef="#br0" timeOffset="5456.708">24313 10767 2271 0,'0'0'100'0,"0"0"22"0,0 0-98 0,0 0-24 16,0 0 0-16,-7 0 0 0,0 6 27 0,0-3 0 16,0 0 0-16,0 4 0 0,-3 2-27 0,-1 0 0 15,0-2 0-15,-3 2 0 0,0 4 0 0,-3 5 0 16,-5-5 0-16,1 6 0 0,-3 3 22 0,-8 0 12 0,-3 6 2 0,-4-3 1 15,3 6 10-15,-9 1 1 16,-5 8 1-16,1 1 0 0,3-6 5 0,-3 5 1 0,3 1 0 0,3-6 0 16,-3 2-25-16,1-2-5 0,2-4-1 0,4 1 0 15,1-1-24-15,2-3 0 0,5-3-9 0,2-3 9 16,1 0-15-16,4 0 4 0,2-3 1 0,1 3 0 31,7-3-82-31,-4-7-16 0,4-2-3 0,0-1-1 16,4-6-54-16,3-3-11 0,-4 0-3 0</inkml:trace>
  <inkml:trace contextRef="#ctx0" brushRef="#br0" timeOffset="5823.745">23329 10704 3254 0,'0'0'72'0,"0"0"14"0,0 0 3 0,0 0 3 0,0 0-74 0,0 0-18 16,0 0 0-16,11 0 0 0,-1 9-8 0,4-5-6 15,-3 5-1-15,3 0 0 0,0 1 15 0,0-1 0 16,4 1 0-16,-4-1 0 0,0 4 0 0,-3-1-9 16,3 1 9-16,0 5-8 0,0-5 8 0,0 9 0 15,0 3 0-15,1 0 8 0,-1-3-8 0,0 16 12 16,0-1-4-16,3 4 0 0,-2 0 3 0,2 3 1 15,1 0 0-15,0 3 0 0,3-7-4 0,3-2 0 0,-2 3 0 16,2 0 0-16,4-1-8 0,-3-5 0 0,0 6 9 0,0-7-9 16,-1-3 0-16,1 1 0 0,0-1 0 15,-4 1 0-15,3-4 0 0,-6-3 0 0,0 3 0 0,-4-6-8 32,0 0-40-32,-3 0-7 0,-4-3-1 0,0-4-1 15,0 4-171-15,0 0-33 0</inkml:trace>
  <inkml:trace contextRef="#ctx0" brushRef="#br0" timeOffset="7308.883">26783 10927 1324 0,'0'0'118'0,"0"0"-94"16,0 0-24-16,0 0 0 0,7-3 197 0,4-7 35 16,-4 10 8-16,3-9 0 0,1 6-152 0,3-4-32 15,0 1-5-15,0 0-2 0,0-4-20 0,4 7-4 16,-1-3-1-16,1 0 0 0,0-1 1 0,3-2 0 16,-3 0 0-16,3 5 0 0,3 1 7 0,-2-3 0 15,-1 6 1-15,0-3 0 0,0-3-6 0,4 6-2 16,-1 0 0-16,1 0 0 0,-4 6-12 0,1-3-2 15,-1 3-1-15,-4-3 0 0,1 7 0 0,3-7 0 16,-7 6 0-16,4 1 0 0,0-1 3 0,-4 1 1 0,-4-1 0 16,1-3 0-16,-1 4 5 0,-3-1 1 0,-3 1 0 15,-1-1 0-15,-3 0-1 0,0-2 0 0,-3 2 0 0,-4 7 0 16,-4-10-8-16,-3 10-2 0,-7-4 0 0,0 1 0 16,-11-4-17-16,-3 4-4 0,3-4-1 0,-7 0 0 15,0 1 13-15,1-7 0 0,-1 6 0 0,4-9-9 16,3 10 9-16,7-7 9 0,0-3-1 0,4 6-8 15,4-6 0-15,3 3 0 0,-1-3 0 0,8 0 0 16,0 0 0-16,7 0 0 0,0 0-12 0,0 0 3 16,0 0-19-1,0 0-3-15,4 10-1 0,3-1 0 0,-4-6 15 0,4 7 2 0,4-1 1 0,3 1 0 16,0-7 14-16,4 6 0 0,3 1 0 0,0 2 0 16,7-3 0-16,-3 4 0 0,3 3-8 0,1-4 8 15,2 1 0-15,1 2 0 0,-4 1 0 0,4-6 0 16,-4 8 0-16,-3-5 0 0,0-1 0 0,-1 4 0 15,-2 0 0-15,-1-7 0 0,-4 10 0 0,-3-6 0 0,4 5 0 0,-4-2-9 16,-3-7 9-16,-1 10-8 0,-3-6 8 0,4 6 11 16,-4-7-3-16,0 1 0 0,-7 2 20 0,7-2 3 15,-7-1 1-15,0-2 0 0,-3 2-20 0,3 4-3 16,-4-6-1-16,1-4 0 0,3 9 4 0,-4-2 0 16,1-4 0-16,-1 1 0 0,1-4 1 0,3 4 1 15,-8-1 0-15,5 3 0 0,-1-2-14 0,-3-1 0 16,4 4 0-16,-4-4 0 0,3-2 0 0,-3-1 11 15,0 0-2-15,0-3 0 0,-4 7 6 0,4-10 1 16,-3 9 0-16,-4-6 0 0,0-3 0 0,0 0 1 0,-1 0 0 16,-2 0 0-16,-4 0-5 0,-1 0-2 0,1 0 0 15,0 0 0-15,0-3-10 0,-4 3 0 0,-3-9 0 16,0 9 0 0,0 0-33-16,-1-4-3 0,1 4 0 0,-4 0 0 15,4 0-110-15,-4 0-22 0,4 4-5 0,-4-4-1037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10T18:10:48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21209 7687 1436 0,'7'-12'64'0,"-3"12"12"16,3-3-60-16,-4-4-16 0,8-2 0 0,-1 9 0 15,-3-6 41-15,4-1 6 0,3-2 1 0,-3 9 0 0,-1-9-32 0,1 9-7 16,-1-3-1-16,5-7 0 0,-8 10 0 15,3-3 0-15,-3-3 0 0,0 6 0 0,-7 0 29 0,0 0 6 16,0 0 1-16,0 0 0 0,0 0 15 0,0 0 3 16,0 0 1-16,0 0 0 15,0 0-20-15,-7 6-4 0,0-3-1 0,-3 7 0 0,-1-1-18 0,-3 0-4 16,0 1-1-16,-4-4 0 0,1 10-2 0,-5-4 0 16,1 1 0-16,-4 6 0 0,4-7-13 0,-3 10 8 15,-1-3-8-15,0 3 0 0,-3 0 0 0,3 0 8 16,4 0-8-16,-4 6 0 0,1-6 0 0,-1 9 0 15,0-9 0-15,-3 6 0 0,3-3 0 0,-3 4 8 16,0-7-8-16,0 3 0 0,0 0 8 0,3 0-8 16,0-3 0-16,-3 0 9 0,0 0-1 0,3 3 0 15,0-3 0-15,4 3 0 0,-4-3-8 0,8 0 8 0,-4 6-8 16,0-3 8-16,-1 3-8 0,5 1 10 0,-4-4-10 0,6 6 10 16,-2-9-10-16,-1 0 0 0,4 0 0 0,0-3 0 15,0 3 0-15,0-4 0 0,3-5 0 0,-3 0 0 16,3 5 0-16,1-5 0 0,-1 6 0 0,1-10 0 15,-4 4 8-15,3-4-8 0,0 0 0 0,4 1 8 16,-3-7-8-16,3 6 12 0,0-5-12 0,0 5 12 16,3-9 4-16,1 9 0 0,3-9 1 0,0 0 0 15,0 0-8-15,0 0-1 0,0 0-8 0,0 0 12 16,0 0 1-16,0 0 0 0,-4-9 0 0,4 9 0 16,0-9 24-16,4 5 5 0,-4-5 1 0,3 0 0 15,-3-1-31-15,4-2-12 0,-1 2 8 0,4-2-8 16,-3-1 12-16,-1 1-4 0,4-4 0 0,-3 7 0 15,-1-7-8-15,1 0 0 0,-1 0 0 0,4-2 8 0,-3 5-8 16,0-6 0-16,-1 7 0 0,1-7 0 0,3 6 8 16,-7-5 0-16,3 8 0 0,-3-2 0 0,4-1-8 15,-4 1 0-15,3 2 0 0,-3 1 0 0,0 2 0 0,0 7 0 16,0-6 0-16,0 6 0 0,0 0 0 0,0 0-14 16,0 0 3-16,0 0 1 0,-3 6 10 0,3 10 0 15,-4 0 0-15,1 0-8 0,3-1 0 0,-4 7 0 16,-3-3 0-16,4 3 0 0,3 0 8 0,0-3 0 15,-4-1 0-15,0 4 0 0,4-3 0 0,-3-3 0 16,3 3 0-16,-4-7 0 0,4 1 0 0,-3 3 0 16,6-4 0-16,-3 1 0 0,4-4 0 0,-4 4 0 15,7-4 0-15,-3 0 0 0,-1 1 0 0,4-1 11 0,-3 1-3 16,-1-4 0-16,4 3 4 0,0 1 0 16,0 2 0-16,4-2 0 0,-1-4 0 0,1-3 0 0,0 6 0 0,3-5 0 15,0-4 32-15,7 0 6 0,-3 0 2 0,6-4 0 16,5-5-23-16,2 0-4 0,5-4-1 0,-1-6 0 15,7 7-24-15,-3-10 8 0,0 3-8 0,0-3 0 16,-1 0 0-16,1 0-11 0,-3-6 1 0,-5-3 0 31,5-1-189-31,-1-2-37 0,35-48-8 0,-13 7-878 0</inkml:trace>
  <inkml:trace contextRef="#ctx0" brushRef="#br0" timeOffset="1846.391">21163 10820 230 0,'0'0'20'0,"-10"0"-20"0,3 0 0 0,-4 0 0 15,-3 0 231-15,3-3 41 0,1 3 9 0,-4-6 2 16,3 6-167-16,0-4-34 0,-3 1-6 0,4-3-2 16,3 6-17-16,-4-3-3 0,4-3-1 0,-4 6 0 15,8-3-15-15,-8-4-3 0,4 4-1 0,0 0 0 16,0-3-10-16,0 6-3 0,-4 0 0 0,4 0 0 15,0 0-21-15,0 0 0 0,0 0 0 0,0 0 8 16,0 6 8-16,4-6 3 0,-4 3 0 0,7-3 0 16,0 0 2-16,0 0 1 0,0 0 0 0,0 0 0 15,0 0-14-15,7 3-8 0,0 7 8 0,0-1-8 16,3 0 27-16,1-5 1 0,3 2 0 0,4-3 0 16,3 6-5-16,0-9-1 0,7 10 0 0,4-7 0 15,3-3-6-15,4 0 0 0,3 6-1 0,-3-3 0 16,4-3 6-16,-5 0 2 0,1 0 0 0,0 0 0 15,-4 0-1-15,-3 0 0 0,3 0 0 0,1 0 0 16,-1 0-11-16,-3 0-3 0,-1-3 0 0,1 3 0 16,0 0-8-16,0 0 10 0,-11-6-10 0,0 6 10 0,-3 0-10 15,-1 0 8-15,1-3-8 0,-8 3 8 16,-10 0-8-16,0 0 10 0,7 0-10 0,-7 0 10 0,0 0 2 16,0 0 0-16,0 0 0 0,-7-6 0 0,-10 2-4 15,-1 4 0-15,-7 0 0 0,1 0 0 0,-5 0-8 16,-2 4 0-16,-1-4 0 0,-3 6 0 0,-1-6-8 0,5 3 8 15,-8-3 0-15,4 0 0 0,-4 0 21 0,-4 0 9 16,1 0 2-16,0 6 0 0,-1-6-32 0,-2 0 0 16,2 0 0-16,4 0 0 0,1 0 10 0,6 0-1 15,0 0 0-15,4-6 0 0,3 6-9 0,1 0 12 16,2 0-12-16,1 0 12 0,4-3-2 0,-1 3 0 16,7 0 0-16,-3-6 0 0,7 2-10 0,0 4 8 15,7 0-8-15,0 0 8 0,0 0-8 0,0 0 0 0,0 0 0 16,7 0-11-16,4 0 11 0,3 0-13 0,0 0 5 15,4 0 8 1,3 4-81-16,3 2-9 0,5-6-2 0,2 3-1051 0</inkml:trace>
  <inkml:trace contextRef="#ctx0" brushRef="#br0" timeOffset="13122.451">23580 16449 1364 0,'0'0'30'0,"0"0"6"0,-4-6 2 0,-3 6 0 0,7 0-30 0,-3 0-8 0,-4-4 0 0,3-2 0 16,0 3-47-16,1-3-10 0,-1 3-3 0,1-1 0 15,3 4 7-15,-7-6 1 0,0 6 0 0,3-3 0 16,-6 3 41-16,3-6 11 0,0 6 0 0,-1 0 0 16,-2 0 23-16,3 0 6 0,-4 0 2 0,1 0 0 15,3 0-94-15,3 0-18 0</inkml:trace>
  <inkml:trace contextRef="#ctx0" brushRef="#br0" timeOffset="14929.719">23640 16593 864 0,'0'0'38'0,"0"0"8"0,0 0-37 0,0 0-9 0,-7 0 0 0,3-3 0 16,4 3 166-16,-7 0 31 0,7 0 7 0,-4-9 0 15,4 9-204-15,0-4-31 0,-3-2-11 0,-4 3-2 16,3-6 8-16,4 9 1 0,-3-10 1 0,-1 7 0 0,1-3 42 16,3 6 9-16,-4-3 2 0,1-1 0 0,-1-2 31 15,1 3 6-15,-4-3 2 0,0 3 0 0,0 3-24 0,3-7-5 16,-7 7-1-16,4-3 0 0,-3 3 0 0,3-3 0 15,0 3 0-15,-4-6 0 0,4 6-20 0,-4-3-8 16,1-4 0-16,3 7 0 0,-4 0 32 0,1-3 1 16,3-6 0-16,-4 9 0 0,-3-3 3 0,3-4 1 15,-3 4 0-15,0-3 0 0,0 3-6 0,0 0-2 16,0-3 0-16,0 6 0 0,0-10-1 0,-4 7-1 16,4-3 0-16,0 3 0 0,3-7-27 0,-3 7-20 15,3-3 3-15,-3 3 1 0,0-4 16 0,4 4 0 16,-1-6 0-16,0 6 0 0,1-4 12 0,-1 4 2 15,4-6 1-15,-3 6 0 0,-1-4-3 0,0-2 0 0,1 6 0 16,-1-6 0-16,-3 5 4 0,4-2 0 16,-5-3 0-16,1 6 0 0,-3-1-16 0,-1-2 11 0,0-3-11 15,1 6 10-15,3-4-10 0,-4 4 0 0,-7 0 0 0,8-3 0 16,6-4 0-16,-7 10 0 0,-6-3 0 0,3-6 0 16,3 9 0-16,4-3 0 0,-7-4 0 0,3 7 0 15,-3 0 0-15,7-3 8 0,-4-3 0 0,1 6 0 16,-5-3 7-16,5 3 1 0,-1 0 0 0,4 0 0 15,0-3-16-15,-7 3 9 0,3 0-9 0,0 0 8 16,4 3-8-16,-7-3 0 0,-7 0 9 0,3 3-9 16,8-3 0-16,-8 6 9 0,0-3-9 0,-7-3 0 15,1 10 9-15,2-10-9 0,-2 9 0 0,2 1 9 16,-2-7-9-16,3 6 8 0,6 1-8 0,-2-1 8 0,-5 0-8 16,5-2 8-16,3 8-8 0,-1-5 8 0,-2-4 4 15,3 10 0-15,-4-10 0 0,4 3 0 0,-4 7-4 16,4-3 0-16,-7-1 0 0,3 1 0 0,0 2-8 0,-3 1 0 15,0 0 0-15,3-1 0 0,-3 1 0 16,3 0 0-16,0-7 0 0,4 10 0 0,-3-6 0 0,2-1 0 16,1 7 0-16,4-7 0 0,-5 4 11 0,5-3-3 15,-1-1-8-15,4-2 12 0,-4 2 0 0,4-2 0 16,0 2 0-16,0-2 0 0,0 2 7 0,0 4 1 16,3-4 0-16,-3 1 0 0,4 6-20 0,-1-7 0 15,0 7 0-15,-3 0 0 0,4-3 0 0,-1 2 0 16,-3-5 0-16,3 9 0 0,1-3 0 0,-1-1 0 15,1-2 0-15,-1 3 0 0,1 3 0 0,2 0-9 0,-2-3 9 16,3 3-8-16,0 0 8 0,3 0 8 0,-3-4-8 0,4 4 11 16,3-3-11-16,0 3 0 0,0 0-12 15,0 0 12-15,3 0 0 0,1 6 0 0,-1-6 0 0,4 6 0 16,-3-3 0-16,3 4 0 0,0-4 0 0,0-3 0 16,0 9 0-16,0-3 0 0,0-3 0 15,0 4-11-15,4-8 11 0,-4 1 8 0,3 0-8 0,1 0 11 16,0-3-11-16,3-6 0 0,-4 9 0 0,1-7 0 15,3 1 8-15,0 0-8 0,0-1 8 0,0-5-8 16,-3 9 12-16,7-7-4 0,-4 1 0 0,0 2 0 16,0 1-8-16,0 0 0 0,4-4 0 0,-4 1 0 15,0 6 0-15,4-7 12 0,-1 7-12 0,1-7 12 16,6 10-12-16,-2-9 0 0,-1 6 0 0,7-7 0 16,4 7 0-16,0-6 0 0,-4 6 0 0,0-7 8 0,4 7-8 15,-1 0 8-15,-2-4-8 0,-1 1 8 0,-3 0-8 16,3-7 0-16,0 7 0 0,0-10 0 0,-7 13 0 0,8-10 0 15,-1 1 0-15,0-1 0 0,-3-3 28 0,3 4 3 16,0 5 1-16,4-8 0 0,10 2-32 0,-3 1 0 16,-4-1 0-16,4 0 0 0,0-5 0 0,0 5 0 15,-4 3 0-15,0-2 0 0,1-1 0 0,2 1 0 16,1-1 0-16,4 4-10 0,-5-10 10 0,1 6 0 16,7 1 0-16,0-1 0 0,-4-6 0 0,-3 7 0 15,3-10 0-15,-3 6 11 0,-7-3-11 0,0-3 8 16,-1 9-8-16,1-6 8 0,-7-3 0 0,7 10 0 15,-8-10 0-15,8 9 0 0,-4-6-8 0,4 4 12 16,0-4-12-16,0-3 12 0,-1 0 0 0,1 0 0 0,0 0 0 16,-4-3 0-16,4-4 2 0,-4 7 1 0,0-3 0 15,-3-6 0-15,3 6-6 0,-3-4-1 0,0 4 0 0,3-6 0 16,0 0-8-16,0-1 12 0,4 7-12 0,-4-6 12 16,4-4-12-16,-7 1 12 0,3-4-12 0,0 6 12 15,-3-2-4-15,3-1 0 0,-3-5 0 0,-1 5 0 16,1-6-8-16,0 7 8 0,-4-7-8 0,4-3 8 15,-4 3-8-15,-4-3 8 0,5 0-8 0,-1-3 8 16,0-3-8-16,-3 6 0 0,3-9 0 0,-4 5 0 16,1-2 0-16,0-3 0 0,-1 9 0 0,-3-6 0 15,1 3 8-15,-5-4-8 0,1-2 12 0,-4 9-4 16,3-9 3-16,-3 9 0 0,-3-10 0 0,3 7 0 16,-3-3-11-16,-1-6 10 0,-3 2-10 0,0-5 10 15,0 5-10-15,-3-2 8 0,-1 2-8 0,0-8 8 0,1 5-8 16,-4-6 0-16,0 10 0 0,0-3 0 15,0 2 0-15,-4 1 0 0,4-1 0 0,0 1 0 0,0-3-14 16,-4 2 5-16,1 1 1 0,-4 0 0 0,3-1 8 16,-3 4 0-16,0-3 0 0,3-1 8 0,-3 1-8 0,0 9-10 15,-4-9 10-15,4 9-13 0,-3 0 2 0,-1-7 1 16,0 7 0-16,-3 1 0 0,0 5 10 0,0-3 0 16,-4 0 0-16,1 0 0 0,-1 7 0 0,-3-7 0 15,-4 7 0-15,4-4-8 0,-8 0 8 0,5 7-8 16,-1-7 8-16,0 0-8 0,0 4 8 0,4 2 0 15,3-2 0-15,1-1 0 0,-1 4-15 0,0-4 3 16,4-2 0-16,-7 8 0 0,3-2 12 0,-3 0 15 0,3 2-3 16,1 1-1-16,-5 0-11 0,5-4 0 0,-8 7-10 15,4-6 10-15,0 9-16 0,-1-3 2 0,1-4 1 16,3 7 0 0,1 0-14-16,3 0-2 0,-1 0-1 0,1 0 0 15,4 0-83-15,-1 0-17 0,4 0-3 0,-4 10-688 0,-3-10-138 0</inkml:trace>
  <inkml:trace contextRef="#ctx0" brushRef="#br0" timeOffset="16331.267">22768 16314 1695 0,'14'-6'75'0,"-7"6"16"0,-3-3-73 0,-4 3-18 0,4-4 0 0,3-2 0 0,0-3 93 0,0-1 15 15,-7 4 4-15,7-3 0 0,0-1-45 0,-4-2-9 16,-3 2-2-16,0-2 0 0,-3-4-32 0,-1 7-8 16,8-4 0-16,-8 1-1 0,-3-7 17 0,4 6 4 15,6-6 1-15,-3 7 0 0,-3-7-23 0,-1-3-5 16,8 0-1-16,-4 0 0 0,3-6 15 0,-3 6 2 16,0-9 1-16,4 6 0 0,-1-4 12 0,-6-2 2 15,-4 0 1-15,3-4 0 0,1 1-6 0,3-4-2 16,-4 7 0-16,-3-1 0 0,0 1-11 0,3-4-2 15,-3 4-1-15,4-10 0 0,-4 7-9 0,0-4-2 16,7 4 0-16,-7-7 0 0,3 6 8 0,1-2 0 16,-4-1 1-16,3 1 0 0,1 2-7 0,-1 4-2 15,-7-10 0-15,8 10 0 0,3-1-8 0,-4 1 0 16,-3-4 0-16,4-2 0 0,-4 2 10 0,3 1 0 0,4-4 0 16,-3-3 0-16,-4 7-10 0,3-7 0 0,4 10 0 15,-3-4 0-15,-1 4 0 0,1-4 0 0,3 4-12 0,-4 0 12 16,4 2-9-16,-4-2 9 0,1 6 0 15,3-3 0-15,0 6 0 0,0-6 0 0,-7 6 0 0,3-3 0 16,4 3 0-16,-3 0 0 0,-1-3-10 0,-3 3 10 16,4 0 0-16,-1 0 14 0,1 3-2 0,-1 6 0 15,-3-5-12-15,4 5-10 0,-1-6 2 0,0 7 0 16,1 2 8-16,3-2-8 0,-4 2 8 0,4 1-8 16,0 6 0-16,0-7 0 0,-7 10 0 0,7 0 0 15,0 0 8-15,0 0-8 0,0-9 8 0,0 9-8 16,0 0-5-16,0 0-1 0,0 0 0 0,0 0 0 15,-7 0 14-15,7 0-11 0,0 0 11 0,0 0-10 0,-7 9 10 16,7-9 9-16,0 0-1 0,0 0-8 0,-3 7 0 0,-4-1 0 16,7-6-12-16,-4 6 3 0,1-3 9 0,-1 7 11 15,-3 2-3-15,0-2 0 0,3-1-19 0,1 4-4 16,-4 5-1-16,0-5 0 0,-4 9 16 16,4-3 10-16,-3 3-2 0,-1 0 0 0,0 0-8 0,-3-4 0 15,7 1 0-15,-3 0 0 0,-1-3 0 0,-3 3 0 16,3-1 0-16,4-2 0 0,-3 3 0 0,-1-7 0 15,1 7 0-15,3-6 0 0,7-1 0 0,0-2 0 16,-11 5 0-16,4-8 0 0,7-7 0 0,0 0 0 16,0 9 0-16,-4-3 0 0,1-3 0 0,3-3 10 15,0 0-2-15,0 0-8 0,-7 0 0 0,7 0 0 0,0 0 0 16,0 0 0-16,0 0 11 0,3-3-2 0,1-3 0 16,3-3 0-16,7-4-1 0,-7 1 0 0,-3-1 0 0,3-3 0 15,3 1-8-15,1-1 12 0,-4 0-12 0,0-3 12 16,0-2-12-16,4 2 0 0,-4 3 0 0,0-3 0 15,-4 0 0-15,8 1 0 0,-1 5 0 0,-3-9 0 16,0 3 0-16,1 7 0 0,2-7 0 0,-3 3 0 16,4 1 0-16,-4-1 0 0,0-3-12 0,3 10 12 15,1-4 0-15,-4 4 0 0,-3-1 0 0,3 1 12 16,0 6-12-16,0 0-11 0,-7 3 3 0,0 0 0 16,0 0 8-16,7-7 0 0,-4 7 0 0,-3 0 0 15,0 0 0-15,0 0 0 0,11 7 0 0,0-1-8 16,-8 0 8-16,1-3-8 0,3 7 8 0,0 2-8 15,0-2 8-15,-4-1 0 0,1 0 0 0,-1 1 0 0,8-1 9 0,-4 4-9 16,-3-4 12-16,-1 1-12 16,4-4 8-16,4 10-8 0,-4-4 0 0,-4 1 0 0,1-4 10 0,-1 1-10 15,8-1 8-15,-8 0-8 0,-3-2 0 0,4 2 0 16,3 0 0-16,0-2 0 0,0-1 0 0,0-6 0 16,-3 9-8-16,6-9 8 0,-3 10-16 0,-7-10 0 15,0 0 1-15,0 0 0 16,7 6-125-16,0-3-26 0,-7-3-5 0,4 3-608 15,0 7-121-15</inkml:trace>
  <inkml:trace contextRef="#ctx0" brushRef="#br0" timeOffset="18141.101">21177 12281 172 0,'0'0'16'0,"0"0"-16"0,0 0 0 0,0 0 0 16,0 0 216-16,0 0 40 0,7-6 8 0,-7 6 1 16,0 0-133-16,0 0-28 0,0 0-4 0,0 0-2 15,0 0 1-15,0 0 0 0,0 0 0 0,-7-3 0 16,-3-3-22-16,3-4-4 0,-4 7-1 0,0-6 0 16,-3 9-21-16,4-10-5 0,-1 7-1 0,-3-3 0 15,-4-7-9-15,4 10-3 0,-3-6 0 0,-1-1 0 16,0 7 4-16,-3-6 1 0,0 3 0 0,0-7 0 15,-4 4-18-15,1-4-3 0,-5 1-1 0,1-4 0 16,-4 3 20-16,1-6 3 0,-5 4 1 0,1-4 0 0,0 0-17 16,-1 7-3-16,-2-7-1 0,2 3 0 0,1-3-7 15,0 1 0-15,0 2-1 0,-1-3 0 0,1 0-11 16,-4-3 8-16,4 0-8 0,-4 3 8 16,0-2 0-16,4-1 0 0,-4 0 0 0,0 0 0 0,4 0-8 15,3 0-14-15,-3-6 3 0,3 6 1 0,4 3 10 16,-4 3 14-16,4-3-3 0,-4 0-1 0,-3 4-10 0,0-1 0 15,0 0 0-15,-1 1-11 0,1 2 11 0,0-6 0 16,-1 7 8-16,5-1-8 0,-5 1 9 0,5-4-9 16,2 4 12-16,1 2-12 0,0-2 16 0,3-1-3 15,1-3-1-15,2 4 0 0,-2-1-12 0,3 4 8 16,-4-10-8-16,4 7 0 0,0 2 8 0,-4-2-8 0,4-7 0 0,0 9 0 16,-1-2 0-16,5-1 0 0,-1 4 0 0,-3-4 0 15,3 4 0-15,-3 0 0 0,3-1 0 0,-3 1 0 16,4 6 0-16,-1-7 0 0,0 10 0 0,1-9 0 15,-1 9 0-15,0-10 0 0,1 10 0 0,3-3 0 16,0 0 0-16,0-3 0 0,-1 6 0 0,1-10 0 16,0 7 0-16,4-3 0 0,-5 3 0 0,5-7 0 15,-1 7 9-15,4-3-1 0,-3 3 0 0,-1-7 0 16,4 7-8-16,0-3 0 0,0-3 0 0,0 6 0 16,0-7 0-16,3 10 8 0,-3-9-8 0,4-1 8 15,-1 7-8-15,1-6 0 0,3 6 0 0,-4-4 0 16,4-2 0-16,0 3 0 0,0-1 8 0,0-2-8 15,-3 6 0-15,3-7 0 0,-4 7 8 0,4 3-8 16,-3-6 0-16,-1 3 0 0,0-3 0 0,4 6 0 16,-3 0 0-16,-1-3 0 0,4 3 0 0,-7 0 0 0,0 0-12 15,0 3 12-15,4-3-10 0,-8 6 10 0,8-3 0 16,-4 6 0-16,-4 1-8 0,0-1 8 0,4 4-9 0,-3-4 1 16,-1 4 0-16,1-1 0 0,-1 4 8 15,0-3 0-15,4-1 0 0,0-3 0 0,-3 4 0 0,3-4 0 16,0 1 0-16,0-1 0 0,3-6 0 0,4-3 0 15,-3 10 0-15,-1-1 0 0,4-9 0 0,0 0 0 16,0 0 0-16,0 0 0 0,0 0 0 0,0 0 8 16,0 0-8-16,0 0 8 0,0 0 0 0,0 0 1 15,7 3 0-15,0-6 0 0,4 3 1 0,-4-3 0 16,3-3 0-16,1 3 0 0,-1-4-10 0,-2-2 0 16,2 3 9-16,1-1-9 0,-1-2 0 0,4-4 9 0,-7 4-9 15,8 0 0-15,-5-4 8 0,1 4-8 16,-1-4 0-16,1 4 0 0,-1-4 0 0,1 4 0 0,-4-1 8 15,4-2-8-15,-1 2 0 0,-3 1 0 0,4 0 0 16,-4 2 0-16,-3-2 8 0,3 3-8 0,0-4 0 0,0 4 0 16,-4 0 0-16,4-4 0 0,-3 7 8 0,-1-3-8 15,4 0 9-15,-7 6-1 0,4-7-8 0,-4 7 12 16,0 0-1-16,0-9-1 0,0 9 0 0,0 0 0 16,0 0-10-16,0 0 12 0,7 0-12 0,-7 0 12 15,0 0-12-15,0 0 0 0,3-3 0 0,-3 3 0 16,11 0 0-16,-4 0 0 0,7 0 0 0,-3 0 0 15,3 0 0-15,4 3 0 0,3-3 0 0,3 0 0 16,1 0 0-16,0 6 0 0,0-3 0 0,6-3 8 16,-3 0-8-16,4 7 0 0,-4-4 0 0,4 0 0 15,-4-3-176 1,1 6-27-16,-5-3-5 0</inkml:trace>
  <inkml:trace contextRef="#ctx0" brushRef="#br0" timeOffset="19882.296">17032 9205 2192 0,'-10'0'97'0,"2"-3"20"0,5 3-93 0,-8-6-24 0,4 6 0 0,0-3 0 16,0-4 0-16,7 7 8 0,4-3-8 0,-1-6 0 16,1-1-19-16,3 7-8 0,3-6-1 0,-3 6-1 15,8-4 19-15,-5 4 10 0,4-3-10 0,-3 3 10 0,-1 0 0 0,5-4 0 16,-8-2 0-16,3 6 0 16,-3-3 35-16,0 6 3 0,-3-13 1 0,-1 4 0 0,1 6 33 0,-1-10 6 15,-3-3 2-15,0 4 0 0,0-7 0 0,-3 6 0 16,-1-5 0-16,1-4 0 0,3 0-23 15,-4 0-4-15,-3-3-1 0,4-4 0 0,-1-2-27 0,1 0-5 16,-1-1-2-16,1 1 0 0,-1-10-6 0,1 7 0 16,-4-7-1-16,3 0 0 0,0-3 9 0,1 4 1 15,-4-4 1-15,0 3 0 0,0 6-22 0,0-5-16 16,0 5 2-16,-4 4 1 0,0-7 13 0,1 7 0 16,-1-1 12-16,-3 7-12 0,0-6 9 0,4 0-9 15,-5-1 0-15,5 1 9 0,-1 9-9 0,1-6 0 16,3 6 0-16,-4 0 0 0,4 0 0 0,0 3 0 15,0-3 0-15,3 0 0 0,4 10-9 0,0-7 9 16,0 6 0-16,0 1 0 0,0-4-8 0,0 3 8 0,0 4 0 16,0 0 0-16,0-4-8 0,4 4 8 0,-4 6 0 0,0-4 0 15,0 4 0-15,0-6-8 0,0 6 8 0,0 3 0 16,0 0 0-16,0 0 0 0,0 0 0 0,0 0 0 16,0 0-10-16,0 0 10 0,-11 3-8 0,4-3 8 15,0 0 0-15,7 0-8 0,-10 9 8 0,-1-6 0 16,0 7 0-16,1-1 0 0,3-3 0 0,-4 1-8 15,4 2 8-15,-3 0 0 0,2 1-9 0,-2 2 9 16,-1-2 0-16,-3 2 0 0,4 7 0 0,-4 0 0 16,-1-3-10-16,1 3 10 0,4-7 0 0,-1 4-9 15,1-4 9-15,2-2 0 0,1-7 0 0,4 9 0 16,-4-5 0-16,3-4 0 0,4-3 0 0,0 0 8 16,-3 9-8-16,3-9 0 0,0 0 0 0,0 0 0 0,0 0 8 15,0 0-8-15,0 0 10 0,0 0-10 16,7-9 8-16,3 6-8 0,-3-7 0 0,1-2 0 0,2 2 8 0,1-9-8 15,-4 10 0-15,3-7 0 0,1 1 0 0,3-1 0 16,-3 0 0-16,-1 1 0 0,1-4 0 0,-1 9 0 16,-3-2 0-16,4-1 0 0,0 4 0 0,-1 0 8 15,1-1-8-15,-1-2 0 0,-6 5 0 0,3 1 0 16,-4 0 0-16,-3 6 0 0,8-3 0 0,-8 3 0 16,0 0 0-16,7-7 0 0,0 7 0 0,-7 0 0 15,7 0 0-15,0 0 0 0,-7 0 0 0,7 7 0 16,3-4 0-16,1 3 0 0,-11-6 0 0,11 6 0 15,3 4 0-15,0-4 0 0,0 3 0 0,0-2-8 0,4 2 8 16,3 7 0-16,-4-4 0 0,5 1 0 0,-5 6-8 0,8 3 8 31,-4 0-108-31,0 0-17 0,4 9-4 0,0 3-1119 0</inkml:trace>
  <inkml:trace contextRef="#ctx0" brushRef="#br0" timeOffset="20912.775">24448 17198 1105 0,'0'0'48'0,"-11"3"12"0,0-3-48 0,-3 0-12 15,-3 0 0-15</inkml:trace>
  <inkml:trace contextRef="#ctx0" brushRef="#br0" timeOffset="22249.289">24183 17230 518 0,'0'0'46'0,"-7"6"-37"0,0-6-9 0,0 9 0 16,0-9 286-16,7 0 55 0,-7 10 11 0,7-10 3 16,0 0-233-16,0 0-46 0,-7 0-10 0,7 0-2 15,0 0-40-15,0 0-8 0,0 0-1 0,0 0-1 16,0 0 4-16,0 0 1 0,0 0 0 0,0 0 0 15,0 0 27-15,0 0 6 0,0 0 0 0,0 0 1 16,0 0 1-16,0 0 0 0,3-3 0 0,4-4 0 16,0 7-20-16,4 0-4 0,-4-3-1 0,3-3 0 15,-2 6-9-15,2 0-1 0,1 0-1 0,3 0 0 16,-4 0 0-16,4-3 0 0,1 3 0 0,-1 0 0 16,0 0 1-16,7-3 0 0,0 3 0 0,0 0 0 15,4-7 16-15,0 7 3 0,-1 0 1 0,8 0 0 16,0 0-19-16,3-3-3 0,-3 3-1 0,0 0 0 15,-1 0-8-15,-2 3-8 0,2-3 9 0,-2 0-9 0,-1 0 0 0,0 0 0 16,0 7 0-16,4-4 0 0,0-3 0 0,0 3 0 16,-1-3 0-16,1 0 0 0,0 6 0 0,3-3 8 15,-7-3-8-15,4 7 12 0,-4-4-1 0,0-3-1 16,-3 0 0-16,0 0 0 0,0 0-2 0,-4 6-8 16,3-6 12-16,1 3-4 0,-4-3-8 0,8 3 8 15,-5-3-8-15,8 0 8 0,-4 0-8 0,4 0 0 16,-4-3 0-16,4 3 8 0,-4 0-8 0,4 0 0 15,-7 0 0-15,3 0 8 0,-4-3-8 0,-2 3 10 16,-1-6-10-16,-4 6 10 0,1 0 2 0,-4 0 1 16,0 0 0-16,0 0 0 0,-3 0 3 0,0 0 1 15,-4 0 0-15,0-3 0 0,-7 3-9 0,7 0-8 0,0-7 9 16,-7 7-9-16,7 0 12 0,0 0-4 16,-7 0-8-16,7-3 12 0,-3-3-12 0,-4 6 0 0,7 0 8 0,-7 0-8 15,7-3 0-15,-7 3 0 0,0 0 0 0,0 0 0 16,7-3 13-16,-7 3-3 0,0 0-1 0,0 0 0 15,0 0-9-15,0 0 0 0,0 0 0 0,0 0 0 16,0 0 0-16,0 0 0 0,0 0-12 0,0 0 12 16,0 0 0-16,0 0 0 0,0 0 0 0,0 0 12 15,0 0-12-15,0 0 0 0,0 0-10 0,0 0 10 16,0 0 0-16,0 0 0 0,0 0 0 0,0 0 10 16,0 0-10-16,0 0 0 0,0 0 0 0,0 0 0 15,0 0 0-15,0 0 0 0,0 0 0 0,0 0 0 16,0 0 0-16,0 0-9 0,-11-7 9 0,11 7-10 0,-7 0 10 15,7 0 0-15,-7 0 0 0,7 0 0 0,0 0 0 16,-7 0 0-16,0 0 0 0,7 0 0 16,-7 7 0-16,7-7 0 0,-7 0 0 0,7 0 0 0,-7 3 0 0,7-3 0 15,-7 0 0-15,0 0 0 16,7 0 0-16,0 0 0 0,-4 0 0 0,4 0 0 0,-7 0 0 0,7 0 0 16,0 0 0-16,-7 0 8 0,7 0-8 0,0 0 0 15,-7 0 0-15,7 0 0 0,-7-3 0 0,7 3 0 16,-7 0 0-16,7 0 0 0,-7 0 0 0,0-7 0 15,0 7 0-15,0 0 0 0,3 0 8 0,-3 0-8 16,3-3 8-16,-3 3-8 0,-3-6 8 0,3 6-8 16,0 0 10-16,0-3-10 0,-4-3 0 0,0 6 8 15,1-4-8-15,3 1 0 0,-4-3 0 0,4 3 0 0,0-3 0 16,0 6 0-16,4-4 8 0,-8-5-8 0,7 9 0 0,-3-9 0 16,4 9 0-16,-1-4 8 0,4 4-8 0,-3-6 0 15,-1 3 0-15,-3 0 0 0,4-3 0 0,-1-4 0 16,-3 7 0-16,0-3 0 0,0 3 0 0,0-7 0 15,-4 10 0-15,4-9 8 0,-3 6-8 0,-1-3 0 16,4-1 0-16,-3 1 0 0,2-3-13 0,-2 9 4 16,3-10 9-16,0 7 0 0,0 3 0 0,3-9 0 15,4 9 0-15,-7 0 0 0,7 0 0 0,-7-10 0 16,7 10 0-16,0 0-12 0,0 0 4 0,0 0 0 16,0 0 8-16,0 0 0 0,0 0 0 0,0 0 0 15,0 0-14-15,0 0-1 0,0 0 0 0,0 0 0 16,0 0 5-16,0 0 1 0,0 0 0 0,0 0 0 15,4 10-2-15,6-1 0 0,1 0 0 0,-1-5 0 16,8 5 11-16,0 4-8 0,-1-4 8 0,4 0-8 0,1 1 8 16,-5-1 0-16,4 1 0 0,1 2-8 0,-5-3 8 15,1 1 0-15,-1 2 0 0,-2-2 0 0,2-1 0 0,-6-2 0 16,-1 8 0-16,5-5 0 0,-5-4 0 0,1 3 0 16,-4 1 0-16,0 2 0 0,0-2 0 0,0-1 0 15,0 0 0-15,0-5 0 0,-3 5 0 0,3 0 9 16,-4 1-9-16,1-7 0 0,-1 6 10 0,-3 4-10 15,4-4 8-15,-1 1-8 0,1-1 8 0,-4 1-8 16,0-1 8-16,0-3-8 0,3 4 12 0,-6-1-4 16,3 4 0-16,0-4 0 0,-4 0 0 0,4 1 0 15,-3-7 0-15,-1 6 0 0,-3 1 13 0,4-1 3 16,-1-6 0-16,-3 7 0 0,0 2-24 0,0-5-15 0,-4-4 3 16,4 6 0-16,-3-3 12 0,-1 1 0 15,1-7 0-15,-1 9 0 0,-3-9 8 0,3 6-8 0,1-3 0 16,-4 4 0-16,3-4 8 0,4 0-8 0,0-3 0 0,0 6 0 15,0-6 0-15,0 3-11 0,0-3 0 0,0 0 0 32,3 0-25-32,-3 0-6 0,7 0-1 0,-7 7 0 15,-4-4-175-15,4-3-35 0,-10-10-7 0,-5 1-2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51592f0f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51592f0f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  <a:ea typeface="+mn-ea"/>
                <a:cs typeface="+mn-cs"/>
              </a:rPr>
              <a:t>8. The result is a knowledge base of 15 million beliefs NELL is currently entertaining, with different levels of confidence.  Beliefs such as “The Maple Leafs is a hockey team in Toronto” and “Toyota is an automobile company that competes with GM,” and “hockey equipment includes skates”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D6D2B-50ED-7A44-A2C1-A06ED5AD73C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C606C-4625-5E40-ABD2-47D5D46B89AA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772" name="Text Box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F2137-A7D7-724E-9372-641FC62322F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8308" name="Text Box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400fc5f8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400fc5f8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400fc5f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400fc5f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400fc5f8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400fc5f8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400fc5f8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400fc5f8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51592f0f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51592f0f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51592f0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51592f0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51592f0f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51592f0f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51592f0f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51592f0f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042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1813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78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525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75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50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7971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31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154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547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583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202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202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53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06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customXml" Target="../ink/ink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gsearch.googleapis.com/v1/entities:sear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customXml" Target="../ink/ink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1.gstatic.com/images?q=tbn:ANd9GcQ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2.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.org/Pers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hyperlink" Target="https://schema.org/Person" TargetMode="External"/><Relationship Id="rId4" Type="http://schemas.openxmlformats.org/officeDocument/2006/relationships/hyperlink" Target="https://schema.org/Thi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nature.com/articles/s41598-017-05778-z" TargetMode="Externa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rtw.ml.cmu.edu/rtw/kbbrowser/sport:baseball" TargetMode="External"/><Relationship Id="rId3" Type="http://schemas.openxmlformats.org/officeDocument/2006/relationships/hyperlink" Target="http://rtw.ml.cmu.edu/rtw/kbbrowser/physiologicalcondition:diabetes" TargetMode="External"/><Relationship Id="rId7" Type="http://schemas.openxmlformats.org/officeDocument/2006/relationships/hyperlink" Target="http://rtw.ml.cmu.edu/rtw/kbbrowser/emotion:love" TargetMode="External"/><Relationship Id="rId2" Type="http://schemas.openxmlformats.org/officeDocument/2006/relationships/hyperlink" Target="http://rtw.ml.cmu.edu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rtw.ml.cmu.edu/rtw/kbbrowser/organization:ibm" TargetMode="External"/><Relationship Id="rId5" Type="http://schemas.openxmlformats.org/officeDocument/2006/relationships/hyperlink" Target="http://rtw.ml.cmu.edu/rtw/kbbrowser/food:tea" TargetMode="External"/><Relationship Id="rId10" Type="http://schemas.openxmlformats.org/officeDocument/2006/relationships/image" Target="../media/image44.png"/><Relationship Id="rId4" Type="http://schemas.openxmlformats.org/officeDocument/2006/relationships/hyperlink" Target="http://rtw.ml.cmu.edu/rtw/kbbrowser/drug:avandia" TargetMode="External"/><Relationship Id="rId9" Type="http://schemas.openxmlformats.org/officeDocument/2006/relationships/hyperlink" Target="http://rtw.ml.cmu.edu/rtw/kbbrowser/pred:bacteriaisthecausativeagentofphysiologicalcondition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lebs.com/" TargetMode="Externa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reliefweb.int/report/world/decision-makers-taxonom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</a:t>
            </a:r>
          </a:p>
          <a:p>
            <a:pPr marL="917575" lvl="2" indent="-457200"/>
            <a:r>
              <a:rPr lang="en-US" sz="2800" dirty="0"/>
              <a:t>Due Tue 10/15,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</a:t>
            </a:r>
          </a:p>
          <a:p>
            <a:pPr marL="917575" lvl="2" indent="-457200"/>
            <a:r>
              <a:rPr lang="en-US" sz="2800" dirty="0"/>
              <a:t>Due Thu 10/17, 10 pm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449B7C-95E0-4A55-97EE-2E9935C15594}"/>
                  </a:ext>
                </a:extLst>
              </p14:cNvPr>
              <p14:cNvContentPartPr/>
              <p14:nvPr/>
            </p14:nvContentPartPr>
            <p14:xfrm>
              <a:off x="8869680" y="829080"/>
              <a:ext cx="811800" cy="953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449B7C-95E0-4A55-97EE-2E9935C155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60320" y="819720"/>
                <a:ext cx="830520" cy="9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1" y="0"/>
            <a:ext cx="85724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First-order logic for ontological representations</a:t>
                </a:r>
              </a:p>
              <a:p>
                <a:endParaRPr lang="en-US" sz="500" dirty="0"/>
              </a:p>
              <a:p>
                <a:r>
                  <a:rPr lang="en-US" dirty="0"/>
                  <a:t>Category: Basketball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Predicate: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Object for category: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𝑀𝑒𝑚𝑏𝑒𝑟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1371600" lvl="4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Notation shortcut: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917575" lvl="2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𝑆𝑢𝑏𝑠𝑒𝑡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𝐵𝑎𝑙𝑙𝑠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1371600" lvl="4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Notation shortcut: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⊂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𝐵𝑎𝑙𝑙𝑠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571500" indent="-5715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Specific object</a:t>
                </a:r>
              </a:p>
              <a:p>
                <a:pPr marL="1031875" lvl="2" indent="-5715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</m:oMath>
                </a14:m>
                <a:endParaRPr lang="en-US" sz="2400" dirty="0"/>
              </a:p>
              <a:p>
                <a:endParaRPr lang="en-US" sz="1100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Reification</a:t>
                </a:r>
                <a:r>
                  <a:rPr lang="en-US" dirty="0">
                    <a:solidFill>
                      <a:schemeClr val="tx1"/>
                    </a:solidFill>
                  </a:rPr>
                  <a:t>: converting category predicate into an object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7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EBA494-44F5-48D2-A2D5-6694EFB36CA1}"/>
                  </a:ext>
                </a:extLst>
              </p14:cNvPr>
              <p14:cNvContentPartPr/>
              <p14:nvPr/>
            </p14:nvContentPartPr>
            <p14:xfrm>
              <a:off x="1539360" y="3635640"/>
              <a:ext cx="4630680" cy="123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EBA494-44F5-48D2-A2D5-6694EFB36C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0000" y="3626280"/>
                <a:ext cx="4649400" cy="12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2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82058" cy="5108008"/>
              </a:xfrm>
            </p:spPr>
            <p:txBody>
              <a:bodyPr/>
              <a:lstStyle/>
              <a:p>
                <a:r>
                  <a:rPr lang="en-US" dirty="0"/>
                  <a:t>Decompositions and Partitions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𝐷𝑖𝑠𝑗𝑜𝑖𝑛𝑡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({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𝐴𝑛𝑖𝑚𝑎𝑙𝑠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𝑉𝑒𝑔𝑒𝑡𝑎𝑏𝑙𝑒𝑠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𝐸𝑥h𝑎𝑢𝑠𝑡𝑖𝑣𝑒𝐷𝑒𝑐𝑜𝑚𝑝𝑜𝑠𝑖𝑡𝑖𝑜𝑛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𝐶𝑎𝑛𝑎𝑑𝑖𝑎𝑛𝑠</m:t>
                        </m:r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𝐴𝑚𝑒𝑟𝑖𝑐𝑎𝑛𝑠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𝑀𝑒𝑥𝑖𝑐𝑎𝑛𝑠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𝑁𝑜𝑟𝑡h𝐴𝑚𝑒𝑟𝑖𝑐𝑎𝑛𝑠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𝑃𝑎𝑟𝑡𝑖𝑡𝑖𝑜𝑛</m:t>
                    </m:r>
                    <m:d>
                      <m:dPr>
                        <m:endChr m:val="}"/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𝐶𝑎𝑛𝑎𝑑𝑎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𝑈𝑛𝑖𝑡𝑒𝑑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𝑆𝑡𝑎𝑡𝑒𝑠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𝑀𝑒𝑥𝑖𝑐𝑜</m:t>
                            </m:r>
                          </m:e>
                        </m:d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 dirty="0" err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𝑁𝑜𝑟𝑡h𝐴𝑚𝑒𝑟𝑖𝑐𝑎𝑛𝐶𝑜𝑢𝑛𝑡𝑟𝑖𝑒𝑠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82058" cy="5108008"/>
              </a:xfrm>
              <a:blipFill>
                <a:blip r:embed="rId2"/>
                <a:stretch>
                  <a:fillRect l="-1115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EA61B7-2D07-4CE9-8C57-65094541F31E}"/>
                  </a:ext>
                </a:extLst>
              </p14:cNvPr>
              <p14:cNvContentPartPr/>
              <p14:nvPr/>
            </p14:nvContentPartPr>
            <p14:xfrm>
              <a:off x="587880" y="2166840"/>
              <a:ext cx="10983600" cy="2251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EA61B7-2D07-4CE9-8C57-65094541F3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520" y="2157480"/>
                <a:ext cx="11002320" cy="22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684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Parts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𝐵𝑢𝑐h𝑎𝑟𝑒𝑠𝑡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𝑅𝑜𝑚𝑎𝑛𝑖𝑎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𝑅𝑜𝑚𝑎𝑛𝑖𝑎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𝐸𝑎𝑠𝑡𝑒𝑟𝑛𝐸𝑢𝑟𝑜𝑝𝑒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𝐸𝑎𝑠𝑡𝑒𝑟𝐸𝑢𝑟𝑜𝑝𝑒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𝐸𝑢𝑟𝑜𝑝𝑒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Transitive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𝑃𝑎𝑟𝑡𝑂𝑓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nary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Reflexive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ACD569-8706-413D-8A0C-D59E208FA5AF}"/>
                  </a:ext>
                </a:extLst>
              </p14:cNvPr>
              <p14:cNvContentPartPr/>
              <p14:nvPr/>
            </p14:nvContentPartPr>
            <p14:xfrm>
              <a:off x="1635840" y="6211800"/>
              <a:ext cx="790200" cy="54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ACD569-8706-413D-8A0C-D59E208FA5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6480" y="6202440"/>
                <a:ext cx="808920" cy="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869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Measurements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Number are objects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Units are typically functions to convert number constants to measurements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𝐿𝑒𝑛𝑔𝑡h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𝐼𝑛𝑐h𝑒𝑠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𝐶𝑒𝑛𝑡𝑖𝑚𝑒𝑡𝑒𝑟𝑠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(3.81)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21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</p:spPr>
            <p:txBody>
              <a:bodyPr/>
              <a:lstStyle/>
              <a:p>
                <a:r>
                  <a:rPr lang="en-US" dirty="0"/>
                  <a:t>Which of these measurement statements makes sense?</a:t>
                </a:r>
              </a:p>
              <a:p>
                <a:r>
                  <a:rPr lang="en-US" dirty="0"/>
                  <a:t>Select ALL that apply.</a:t>
                </a:r>
              </a:p>
              <a:p>
                <a:endParaRPr lang="en-US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A)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𝐷𝑖𝑎𝑚𝑒𝑡𝑒𝑟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B)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𝐷𝑖𝑎𝑚𝑒𝑡𝑒𝑟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C)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𝐴𝑝𝑝𝑙𝑒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D)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E)  None of the above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  <a:blipFill>
                <a:blip r:embed="rId2"/>
                <a:stretch>
                  <a:fillRect l="-1217" t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671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</p:spPr>
            <p:txBody>
              <a:bodyPr/>
              <a:lstStyle/>
              <a:p>
                <a:r>
                  <a:rPr lang="en-US" dirty="0"/>
                  <a:t>Which of these measurement statements makes sense?</a:t>
                </a:r>
              </a:p>
              <a:p>
                <a:r>
                  <a:rPr lang="en-US" dirty="0"/>
                  <a:t>Select ALL that apply.</a:t>
                </a:r>
              </a:p>
              <a:p>
                <a:endParaRPr lang="en-US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A)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𝐷𝑖𝑎𝑚𝑒𝑡𝑒𝑟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B)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𝐷𝑖𝑎𝑚𝑒𝑡𝑒𝑟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C)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𝐴𝑝𝑝𝑙𝑒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D)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E)  None of the above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  <a:blipFill>
                <a:blip r:embed="rId2"/>
                <a:stretch>
                  <a:fillRect l="-1217" t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6EBADD-74C5-469E-8DE3-0CCDDC9402C4}"/>
                  </a:ext>
                </a:extLst>
              </p14:cNvPr>
              <p14:cNvContentPartPr/>
              <p14:nvPr/>
            </p14:nvContentPartPr>
            <p14:xfrm>
              <a:off x="143640" y="2666880"/>
              <a:ext cx="6614280" cy="1797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6EBADD-74C5-469E-8DE3-0CCDDC9402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280" y="2657520"/>
                <a:ext cx="6633000" cy="18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842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Bunches of Things and Stuff</a:t>
                </a: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𝑢𝑛𝑐h𝑂𝑓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𝐴𝑝𝑝𝑙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𝐴𝑝𝑝𝑙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𝐴𝑝𝑝𝑙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b="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400" b="0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Things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Countable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“The” apple, “an” apple</a:t>
                </a: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Stuff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More of a mass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“Some” water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𝐵𝑢𝑡𝑡𝑒𝑟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𝑃𝑎𝑟𝑡𝑂𝑓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𝐵𝑢𝑡𝑡𝑒𝑟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5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7CD44-6720-40C8-A654-D78EF14D5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975" y="170770"/>
            <a:ext cx="6392990" cy="3258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75922" cy="2039539"/>
              </a:xfrm>
            </p:spPr>
            <p:txBody>
              <a:bodyPr/>
              <a:lstStyle/>
              <a:p>
                <a:r>
                  <a:rPr lang="en-US" dirty="0"/>
                  <a:t>How to handle </a:t>
                </a:r>
                <a:r>
                  <a:rPr lang="en-US" dirty="0" err="1"/>
                  <a:t>fluents</a:t>
                </a:r>
                <a:r>
                  <a:rPr lang="en-US" dirty="0"/>
                  <a:t>?</a:t>
                </a: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𝑟𝑒𝑠𝑖𝑑𝑒𝑛𝑡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𝑈𝑆𝐴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𝑃𝑟𝑒𝑠𝑖𝑑𝑒𝑛𝑡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𝑈𝑆𝐴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𝐷𝑢𝑟𝑖𝑛𝑔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1790,  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𝑇𝑖𝑚𝑒𝑅𝑎𝑛𝑔𝑒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𝐺𝑒𝑜𝑟𝑔𝑒𝑊𝑎𝑠h𝑖𝑛𝑔𝑡𝑜𝑛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𝑃𝑟𝑒𝑠𝑖𝑑𝑒𝑛𝑡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𝑈𝑆𝐴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75922" cy="2039539"/>
              </a:xfrm>
              <a:blipFill>
                <a:blip r:embed="rId3"/>
                <a:stretch>
                  <a:fillRect l="-1125" t="-5090" b="-5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8F0991D-C3C1-43C5-BB0A-13C4EDE028EF}"/>
              </a:ext>
            </a:extLst>
          </p:cNvPr>
          <p:cNvSpPr/>
          <p:nvPr/>
        </p:nvSpPr>
        <p:spPr>
          <a:xfrm>
            <a:off x="163789" y="6320322"/>
            <a:ext cx="18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AIMA, Figure 12.3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D604CD-847A-46CC-8758-DAABB6423617}"/>
                  </a:ext>
                </a:extLst>
              </p14:cNvPr>
              <p14:cNvContentPartPr/>
              <p14:nvPr/>
            </p14:nvContentPartPr>
            <p14:xfrm>
              <a:off x="580320" y="4285800"/>
              <a:ext cx="10683720" cy="96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D604CD-847A-46CC-8758-DAABB64236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960" y="4276440"/>
                <a:ext cx="10702440" cy="1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098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00106B-990E-4E0D-BC65-3485D7672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handle time?</a:t>
            </a:r>
          </a:p>
          <a:p>
            <a:endParaRPr lang="en-US" sz="400" i="1" dirty="0">
              <a:solidFill>
                <a:srgbClr val="7030A0"/>
              </a:solidFill>
              <a:latin typeface="Cambria Math" panose="02040503050406030204" pitchFamily="18" charset="0"/>
            </a:endParaRPr>
          </a:p>
          <a:p>
            <a:r>
              <a:rPr lang="en-US" sz="2400" b="0" dirty="0">
                <a:solidFill>
                  <a:srgbClr val="7030A0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E7CDB-1593-46C8-9CC3-7839C1717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24" y="1828799"/>
            <a:ext cx="9006951" cy="40066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7E64BF-A7A6-4172-AECE-560C17C5D355}"/>
              </a:ext>
            </a:extLst>
          </p:cNvPr>
          <p:cNvSpPr/>
          <p:nvPr/>
        </p:nvSpPr>
        <p:spPr>
          <a:xfrm>
            <a:off x="163789" y="6320322"/>
            <a:ext cx="18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AIMA, Figure 12.2</a:t>
            </a:r>
          </a:p>
        </p:txBody>
      </p:sp>
    </p:spTree>
    <p:extLst>
      <p:ext uri="{BB962C8B-B14F-4D97-AF65-F5344CB8AC3E}">
        <p14:creationId xmlns:p14="http://schemas.microsoft.com/office/powerpoint/2010/main" val="298395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7582F2CD-9B4F-4419-A127-2FB0887A5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7402" r="11154" b="7056"/>
          <a:stretch/>
        </p:blipFill>
        <p:spPr bwMode="auto">
          <a:xfrm>
            <a:off x="4548942" y="2057400"/>
            <a:ext cx="3094116" cy="34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E6E456-5DEA-480A-852C-5E38C076F30B}"/>
              </a:ext>
            </a:extLst>
          </p:cNvPr>
          <p:cNvSpPr/>
          <p:nvPr/>
        </p:nvSpPr>
        <p:spPr>
          <a:xfrm>
            <a:off x="4184072" y="1956416"/>
            <a:ext cx="3931228" cy="3606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Knowledge Representation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especially Tom Mitchell (NELL)</a:t>
            </a:r>
          </a:p>
        </p:txBody>
      </p:sp>
      <p:pic>
        <p:nvPicPr>
          <p:cNvPr id="8" name="Picture 1" descr="C:\Temp\ketrina\Today.png">
            <a:extLst>
              <a:ext uri="{FF2B5EF4-FFF2-40B4-BE49-F238E27FC236}">
                <a16:creationId xmlns:a16="http://schemas.microsoft.com/office/drawing/2014/main" id="{6896AB43-BEDD-4686-8D79-290D1749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6861" y="2057399"/>
            <a:ext cx="2918277" cy="3267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00106B-990E-4E0D-BC65-3485D7672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handle time?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Meet(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	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= Begin(j)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Before(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	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&lt; Begin(j)</a:t>
            </a:r>
            <a:endParaRPr lang="en-US" sz="400" i="1" dirty="0">
              <a:solidFill>
                <a:srgbClr val="7030A0"/>
              </a:solidFill>
              <a:latin typeface="Cambria Math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After(j,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):		Before(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</a:t>
            </a:r>
            <a:endParaRPr lang="en-US" sz="400" i="1" dirty="0">
              <a:solidFill>
                <a:srgbClr val="7030A0"/>
              </a:solidFill>
              <a:latin typeface="Cambria Math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During(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Begin(j) &lt; Begin(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&lt; 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&lt; End(j)</a:t>
            </a:r>
            <a:endParaRPr lang="en-US" sz="400" i="1" dirty="0">
              <a:solidFill>
                <a:srgbClr val="7030A0"/>
              </a:solidFill>
              <a:latin typeface="Cambria Math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Overlap(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Begin(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&lt; Begin(j) &lt; 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&lt; End(j)</a:t>
            </a:r>
            <a:endParaRPr lang="en-US" sz="400" i="1" dirty="0">
              <a:solidFill>
                <a:srgbClr val="7030A0"/>
              </a:solidFill>
              <a:latin typeface="Cambria Math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Starts(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	Begin(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= Begin(j)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Finishes(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= End(j)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Equals(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	Begin(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= Begin(j) and 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= End(j)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0" dirty="0">
                <a:solidFill>
                  <a:srgbClr val="7030A0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75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56F4-0FFF-4A6E-BDB1-D3B7D165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86AC-AC7B-430F-984E-AAE43DEA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A graphical representation for some types of knowledge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Once viewed as an “alternative” to logic (it’s not really)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IS-A relation often forms the backbone of a semantic network</a:t>
            </a:r>
          </a:p>
          <a:p>
            <a:endParaRPr lang="en-US" dirty="0"/>
          </a:p>
        </p:txBody>
      </p:sp>
      <p:sp>
        <p:nvSpPr>
          <p:cNvPr id="4" name="Google Shape;107;p20">
            <a:extLst>
              <a:ext uri="{FF2B5EF4-FFF2-40B4-BE49-F238E27FC236}">
                <a16:creationId xmlns:a16="http://schemas.microsoft.com/office/drawing/2014/main" id="{2448DEE1-4EB4-4310-A080-2989D6AC9878}"/>
              </a:ext>
            </a:extLst>
          </p:cNvPr>
          <p:cNvSpPr txBox="1"/>
          <p:nvPr/>
        </p:nvSpPr>
        <p:spPr>
          <a:xfrm>
            <a:off x="1407412" y="6124531"/>
            <a:ext cx="1772399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/>
              <a:t>Clyde</a:t>
            </a:r>
            <a:endParaRPr sz="2800"/>
          </a:p>
        </p:txBody>
      </p:sp>
      <p:sp>
        <p:nvSpPr>
          <p:cNvPr id="5" name="Google Shape;108;p20">
            <a:extLst>
              <a:ext uri="{FF2B5EF4-FFF2-40B4-BE49-F238E27FC236}">
                <a16:creationId xmlns:a16="http://schemas.microsoft.com/office/drawing/2014/main" id="{0EB54C86-DC12-4E0E-83D9-C058C7EA959D}"/>
              </a:ext>
            </a:extLst>
          </p:cNvPr>
          <p:cNvSpPr txBox="1"/>
          <p:nvPr/>
        </p:nvSpPr>
        <p:spPr>
          <a:xfrm>
            <a:off x="1407412" y="4932613"/>
            <a:ext cx="1772399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/>
              <a:t>Elephant</a:t>
            </a:r>
            <a:endParaRPr sz="2800"/>
          </a:p>
        </p:txBody>
      </p:sp>
      <p:sp>
        <p:nvSpPr>
          <p:cNvPr id="6" name="Google Shape;109;p20">
            <a:extLst>
              <a:ext uri="{FF2B5EF4-FFF2-40B4-BE49-F238E27FC236}">
                <a16:creationId xmlns:a16="http://schemas.microsoft.com/office/drawing/2014/main" id="{474F5D36-21B6-4F60-BF16-E35FC72A94B6}"/>
              </a:ext>
            </a:extLst>
          </p:cNvPr>
          <p:cNvSpPr txBox="1"/>
          <p:nvPr/>
        </p:nvSpPr>
        <p:spPr>
          <a:xfrm>
            <a:off x="1407412" y="3811317"/>
            <a:ext cx="1772399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/>
              <a:t>Mammal</a:t>
            </a:r>
            <a:endParaRPr sz="2800"/>
          </a:p>
        </p:txBody>
      </p:sp>
      <p:sp>
        <p:nvSpPr>
          <p:cNvPr id="7" name="Google Shape;110;p20">
            <a:extLst>
              <a:ext uri="{FF2B5EF4-FFF2-40B4-BE49-F238E27FC236}">
                <a16:creationId xmlns:a16="http://schemas.microsoft.com/office/drawing/2014/main" id="{3D5424A2-E2E7-49DE-B100-AE8CDC3CAADB}"/>
              </a:ext>
            </a:extLst>
          </p:cNvPr>
          <p:cNvSpPr txBox="1"/>
          <p:nvPr/>
        </p:nvSpPr>
        <p:spPr>
          <a:xfrm>
            <a:off x="1260585" y="2658717"/>
            <a:ext cx="2184874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 dirty="0"/>
              <a:t>Vertebrate</a:t>
            </a:r>
            <a:endParaRPr sz="2800" dirty="0"/>
          </a:p>
        </p:txBody>
      </p:sp>
      <p:sp>
        <p:nvSpPr>
          <p:cNvPr id="8" name="Google Shape;111;p20">
            <a:extLst>
              <a:ext uri="{FF2B5EF4-FFF2-40B4-BE49-F238E27FC236}">
                <a16:creationId xmlns:a16="http://schemas.microsoft.com/office/drawing/2014/main" id="{3378F80B-8883-44CF-89A3-3296278BBF7F}"/>
              </a:ext>
            </a:extLst>
          </p:cNvPr>
          <p:cNvSpPr/>
          <p:nvPr/>
        </p:nvSpPr>
        <p:spPr>
          <a:xfrm>
            <a:off x="1984513" y="5615027"/>
            <a:ext cx="307442" cy="49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9" name="Google Shape;112;p20">
            <a:extLst>
              <a:ext uri="{FF2B5EF4-FFF2-40B4-BE49-F238E27FC236}">
                <a16:creationId xmlns:a16="http://schemas.microsoft.com/office/drawing/2014/main" id="{A1D5F810-E959-4D97-8C44-8B65FD61502B}"/>
              </a:ext>
            </a:extLst>
          </p:cNvPr>
          <p:cNvSpPr/>
          <p:nvPr/>
        </p:nvSpPr>
        <p:spPr>
          <a:xfrm>
            <a:off x="1984513" y="4419413"/>
            <a:ext cx="307442" cy="49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10" name="Google Shape;113;p20">
            <a:extLst>
              <a:ext uri="{FF2B5EF4-FFF2-40B4-BE49-F238E27FC236}">
                <a16:creationId xmlns:a16="http://schemas.microsoft.com/office/drawing/2014/main" id="{4AAEEFD8-5276-452A-97B6-4F51EBD8D0D1}"/>
              </a:ext>
            </a:extLst>
          </p:cNvPr>
          <p:cNvSpPr/>
          <p:nvPr/>
        </p:nvSpPr>
        <p:spPr>
          <a:xfrm>
            <a:off x="1965668" y="3294935"/>
            <a:ext cx="307442" cy="49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11" name="Google Shape;114;p20">
            <a:extLst>
              <a:ext uri="{FF2B5EF4-FFF2-40B4-BE49-F238E27FC236}">
                <a16:creationId xmlns:a16="http://schemas.microsoft.com/office/drawing/2014/main" id="{F20A2A8E-A3FC-41E3-8680-EE625B787B49}"/>
              </a:ext>
            </a:extLst>
          </p:cNvPr>
          <p:cNvSpPr txBox="1"/>
          <p:nvPr/>
        </p:nvSpPr>
        <p:spPr>
          <a:xfrm>
            <a:off x="2353022" y="5630531"/>
            <a:ext cx="2023036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/>
              <a:t>InstanceOf</a:t>
            </a:r>
            <a:endParaRPr sz="2800" dirty="0"/>
          </a:p>
        </p:txBody>
      </p:sp>
      <p:sp>
        <p:nvSpPr>
          <p:cNvPr id="12" name="Google Shape;115;p20">
            <a:extLst>
              <a:ext uri="{FF2B5EF4-FFF2-40B4-BE49-F238E27FC236}">
                <a16:creationId xmlns:a16="http://schemas.microsoft.com/office/drawing/2014/main" id="{CF0E8128-5CE5-4FD5-A0EB-3A81DB04413B}"/>
              </a:ext>
            </a:extLst>
          </p:cNvPr>
          <p:cNvSpPr txBox="1"/>
          <p:nvPr/>
        </p:nvSpPr>
        <p:spPr>
          <a:xfrm>
            <a:off x="2157079" y="4441795"/>
            <a:ext cx="2023036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/>
              <a:t>IS-A</a:t>
            </a:r>
            <a:endParaRPr sz="2800"/>
          </a:p>
        </p:txBody>
      </p:sp>
      <p:sp>
        <p:nvSpPr>
          <p:cNvPr id="13" name="Google Shape;116;p20">
            <a:extLst>
              <a:ext uri="{FF2B5EF4-FFF2-40B4-BE49-F238E27FC236}">
                <a16:creationId xmlns:a16="http://schemas.microsoft.com/office/drawing/2014/main" id="{AB7E562C-DC69-4C38-8261-12459790DEF5}"/>
              </a:ext>
            </a:extLst>
          </p:cNvPr>
          <p:cNvSpPr txBox="1"/>
          <p:nvPr/>
        </p:nvSpPr>
        <p:spPr>
          <a:xfrm>
            <a:off x="2138234" y="3317317"/>
            <a:ext cx="2023036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/>
              <a:t>IS-A</a:t>
            </a:r>
            <a:endParaRPr sz="2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6F4AB7-702D-4172-A402-1789CD6E2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544" y="3257432"/>
            <a:ext cx="6686550" cy="31140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0A11302-9D4E-47A3-92D9-A6D5A355FB1D}"/>
                  </a:ext>
                </a:extLst>
              </p14:cNvPr>
              <p14:cNvContentPartPr/>
              <p14:nvPr/>
            </p14:nvContentPartPr>
            <p14:xfrm>
              <a:off x="1238400" y="2613960"/>
              <a:ext cx="2141280" cy="4110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0A11302-9D4E-47A3-92D9-A6D5A355FB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9040" y="2604600"/>
                <a:ext cx="2160000" cy="412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54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56F4-0FFF-4A6E-BDB1-D3B7D165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86AC-AC7B-430F-984E-AAE43DEA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Reasoning with default information</a:t>
            </a:r>
          </a:p>
          <a:p>
            <a:endParaRPr lang="en-US" dirty="0"/>
          </a:p>
        </p:txBody>
      </p:sp>
      <p:pic>
        <p:nvPicPr>
          <p:cNvPr id="15" name="Picture 14" descr="2236_1096997179213_2218_n.jpg">
            <a:extLst>
              <a:ext uri="{FF2B5EF4-FFF2-40B4-BE49-F238E27FC236}">
                <a16:creationId xmlns:a16="http://schemas.microsoft.com/office/drawing/2014/main" id="{17728B63-31F2-44F4-95CC-D61650D56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204" r="7647" b="-10204"/>
          <a:stretch/>
        </p:blipFill>
        <p:spPr>
          <a:xfrm>
            <a:off x="729343" y="2123621"/>
            <a:ext cx="3342648" cy="362120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6919830E-C7B8-47B5-83C5-C4A3D2189D35}"/>
              </a:ext>
            </a:extLst>
          </p:cNvPr>
          <p:cNvSpPr txBox="1">
            <a:spLocks/>
          </p:cNvSpPr>
          <p:nvPr/>
        </p:nvSpPr>
        <p:spPr>
          <a:xfrm>
            <a:off x="5025295" y="2244411"/>
            <a:ext cx="2835224" cy="1816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Dog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Barks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Has Fur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Has four legs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B48A82A-81EC-40CA-8486-FB4D5AA5545F}"/>
              </a:ext>
            </a:extLst>
          </p:cNvPr>
          <p:cNvSpPr txBox="1">
            <a:spLocks/>
          </p:cNvSpPr>
          <p:nvPr/>
        </p:nvSpPr>
        <p:spPr bwMode="auto">
          <a:xfrm>
            <a:off x="7860519" y="2123621"/>
            <a:ext cx="1945318" cy="18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Buster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817C59-CF87-4C80-9E2D-31DC4037D5CD}"/>
                  </a:ext>
                </a:extLst>
              </p14:cNvPr>
              <p14:cNvContentPartPr/>
              <p14:nvPr/>
            </p14:nvContentPartPr>
            <p14:xfrm>
              <a:off x="8237160" y="2839680"/>
              <a:ext cx="1670400" cy="1438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817C59-CF87-4C80-9E2D-31DC4037D5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7800" y="2830320"/>
                <a:ext cx="1689120" cy="14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0476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56F4-0FFF-4A6E-BDB1-D3B7D165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86AC-AC7B-430F-984E-AAE43DEA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Reasoning with default information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D8813-BCF5-4B3E-9444-3C8720160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1860947"/>
            <a:ext cx="6897557" cy="48482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B81295-2A7D-4EDA-9F05-3D9A3C70976F}"/>
                  </a:ext>
                </a:extLst>
              </p14:cNvPr>
              <p14:cNvContentPartPr/>
              <p14:nvPr/>
            </p14:nvContentPartPr>
            <p14:xfrm>
              <a:off x="5979240" y="2737080"/>
              <a:ext cx="3332880" cy="3908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B81295-2A7D-4EDA-9F05-3D9A3C7097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9880" y="2727720"/>
                <a:ext cx="3351600" cy="39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0174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3720-AC60-4AC1-BB2A-6E749B80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Input, More Input!</a:t>
            </a:r>
          </a:p>
        </p:txBody>
      </p:sp>
      <p:pic>
        <p:nvPicPr>
          <p:cNvPr id="6146" name="Picture 2" descr="Image result for short circuit">
            <a:extLst>
              <a:ext uri="{FF2B5EF4-FFF2-40B4-BE49-F238E27FC236}">
                <a16:creationId xmlns:a16="http://schemas.microsoft.com/office/drawing/2014/main" id="{F547EAEE-80A7-42EC-A80C-06CA63CA6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4" y="1233067"/>
            <a:ext cx="3505201" cy="5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7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A9D9-F048-4CF8-AA63-D11D1240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Representation in the Wild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F256D-6EB5-4047-9010-5C46BB56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894230" cy="203953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WordNet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ImageNet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Wikimedia: Wikipedia, </a:t>
            </a:r>
            <a:r>
              <a:rPr lang="en-US" dirty="0" err="1"/>
              <a:t>WikiData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Google Knowledge Graph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Schema.org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“Learning a Health Knowledge Graph from Electronic Medical Records”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The “Semantic Web”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NELL: Never Ending Language Learning</a:t>
            </a:r>
          </a:p>
        </p:txBody>
      </p:sp>
    </p:spTree>
    <p:extLst>
      <p:ext uri="{BB962C8B-B14F-4D97-AF65-F5344CB8AC3E}">
        <p14:creationId xmlns:p14="http://schemas.microsoft.com/office/powerpoint/2010/main" val="1243853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Knowledge panels in</a:t>
            </a:r>
            <a:br>
              <a:rPr lang="en"/>
            </a:br>
            <a:r>
              <a:rPr lang="en"/>
              <a:t>Google search results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26</a:t>
            </a:fld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680400" cy="512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The panels are generated from what’s called the </a:t>
            </a:r>
            <a:r>
              <a:rPr lang="en" b="1" dirty="0"/>
              <a:t>Google Knowledge Graph</a:t>
            </a:r>
            <a:r>
              <a:rPr lang="en" dirty="0"/>
              <a:t>.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Data comes from Wikipedia, CIA World Factbook, and other online sources.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As of Oct. 2016, held 70 billion facts.</a:t>
            </a:r>
            <a:endParaRPr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267" y="197201"/>
            <a:ext cx="5137100" cy="65592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DEB4BD-2228-48DB-B39D-E599ED655A57}"/>
                  </a:ext>
                </a:extLst>
              </p14:cNvPr>
              <p14:cNvContentPartPr/>
              <p14:nvPr/>
            </p14:nvContentPartPr>
            <p14:xfrm>
              <a:off x="3621960" y="2672640"/>
              <a:ext cx="7621560" cy="2859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DEB4BD-2228-48DB-B39D-E599ED655A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2600" y="2663280"/>
                <a:ext cx="7640280" cy="287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Google Knowledge Graph API Access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415600" y="1435033"/>
            <a:ext cx="11360800" cy="542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import json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import urllib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api_key = open('.api_key').read()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query = </a:t>
            </a:r>
            <a:r>
              <a:rPr lang="en" sz="186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'Taylor Swift'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service_url = '</a:t>
            </a:r>
            <a:r>
              <a:rPr lang="en" sz="1867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https://kgsearch.googleapis.com/v1/entities:search</a:t>
            </a: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'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params = {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'query': query,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'limit': 10,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'indent': True,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'key': api_key,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67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url = service_url + '?' + urllib.urlencode(params)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response = json.loads(urllib.urlopen(url).read())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for element in response['itemListElement']: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print element['result']['name'] + ' (' + str(element['resultScore']) + ')'</a:t>
            </a:r>
            <a:endParaRPr sz="1867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1867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27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87E07F-A400-4A95-A309-EFE9C7C2E3B8}"/>
                  </a:ext>
                </a:extLst>
              </p14:cNvPr>
              <p14:cNvContentPartPr/>
              <p14:nvPr/>
            </p14:nvContentPartPr>
            <p14:xfrm>
              <a:off x="420480" y="2277360"/>
              <a:ext cx="3516840" cy="3430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87E07F-A400-4A95-A309-EFE9C7C2E3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120" y="2268000"/>
                <a:ext cx="3535560" cy="344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289700" y="5688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Partial result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289700" y="1512133"/>
            <a:ext cx="11360800" cy="5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{ "@type": "EntitySearchResult",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"result": {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"@id": "kg:/m/0dl567",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"name": </a:t>
            </a:r>
            <a:r>
              <a:rPr lang="en" sz="186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"Taylor Swift"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"@type": [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en" sz="1867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"Thing"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en" sz="1867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"Person"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],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"description": "Singer-songwriter",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"image": {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"contentUrl": "</a:t>
            </a:r>
            <a:r>
              <a:rPr lang="en" sz="1867" u="sng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https://t1.gstatic.com/images?q=tbn:ANd9GcQm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...",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"url": "https://en.wikipedia.org/wiki/Taylor_Swift",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"license": "</a:t>
            </a:r>
            <a:r>
              <a:rPr lang="en" sz="1867" u="sng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http://creativecommons.org/licenses/by-sa/2.0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},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"detailedDescription": { ...</a:t>
            </a:r>
            <a:endParaRPr sz="1867">
              <a:solidFill>
                <a:srgbClr val="6AA84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11170711" y="61931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“Person”</a:t>
            </a:r>
            <a:br>
              <a:rPr lang="en"/>
            </a:br>
            <a:r>
              <a:rPr lang="en"/>
              <a:t>schema</a:t>
            </a:r>
            <a:endParaRPr/>
          </a:p>
          <a:p>
            <a:r>
              <a:rPr lang="en"/>
              <a:t>at schema.org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3200"/>
              </a:spcBef>
              <a:buClr>
                <a:schemeClr val="dk1"/>
              </a:buClr>
              <a:buSzPts val="1100"/>
              <a:buNone/>
            </a:pPr>
            <a:r>
              <a:rPr lang="en" sz="3067" b="1">
                <a:solidFill>
                  <a:schemeClr val="dk1"/>
                </a:solidFill>
              </a:rPr>
              <a:t>Person</a:t>
            </a:r>
            <a:endParaRPr sz="3067" b="1">
              <a:solidFill>
                <a:schemeClr val="dk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" sz="1467">
                <a:solidFill>
                  <a:schemeClr val="dk1"/>
                </a:solidFill>
              </a:rPr>
              <a:t>Canonical URL: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467" u="sng">
                <a:solidFill>
                  <a:schemeClr val="hlink"/>
                </a:solidFill>
                <a:hlinkClick r:id="rId3"/>
              </a:rPr>
              <a:t>http://schema.org/Person</a:t>
            </a:r>
            <a:endParaRPr sz="1467" u="sng">
              <a:solidFill>
                <a:schemeClr val="hlink"/>
              </a:solidFill>
              <a:hlinkClick r:id="rId3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1467" b="1" u="sng">
                <a:solidFill>
                  <a:schemeClr val="hlink"/>
                </a:solidFill>
                <a:hlinkClick r:id="rId4"/>
              </a:rPr>
              <a:t>Thing</a:t>
            </a:r>
            <a:r>
              <a:rPr lang="en" sz="1467" b="1">
                <a:solidFill>
                  <a:schemeClr val="dk1"/>
                </a:solidFill>
              </a:rPr>
              <a:t> &gt;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hlinkClick r:id="rId5"/>
              </a:rPr>
              <a:t> </a:t>
            </a:r>
            <a:r>
              <a:rPr lang="en" sz="1467" b="1" u="sng">
                <a:solidFill>
                  <a:schemeClr val="hlink"/>
                </a:solidFill>
                <a:hlinkClick r:id="rId5"/>
              </a:rPr>
              <a:t>Person</a:t>
            </a:r>
            <a:endParaRPr sz="1467" b="1" u="sng">
              <a:solidFill>
                <a:schemeClr val="hlink"/>
              </a:solidFill>
              <a:hlinkClick r:id="rId5"/>
            </a:endParaRPr>
          </a:p>
          <a:p>
            <a:pPr marL="0" indent="0">
              <a:spcBef>
                <a:spcPts val="267"/>
              </a:spcBef>
              <a:buClr>
                <a:schemeClr val="dk1"/>
              </a:buClr>
              <a:buSzPts val="1100"/>
              <a:buNone/>
            </a:pPr>
            <a:r>
              <a:rPr lang="en" sz="1467">
                <a:solidFill>
                  <a:schemeClr val="dk1"/>
                </a:solidFill>
              </a:rPr>
              <a:t>A person (alive, dead, undead, or fictional).</a:t>
            </a:r>
            <a:endParaRPr sz="1467">
              <a:solidFill>
                <a:schemeClr val="dk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1467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sz="1467">
                <a:solidFill>
                  <a:schemeClr val="dk1"/>
                </a:solidFill>
              </a:rPr>
              <a:t>Usage: Over 1,000,000 domains</a:t>
            </a:r>
            <a:endParaRPr sz="1467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29</a:t>
            </a:fld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2694" y="1"/>
            <a:ext cx="763393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8478-2847-4CE3-B01B-E713B14F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pic>
        <p:nvPicPr>
          <p:cNvPr id="2052" name="Picture 4" descr="Image result for animals">
            <a:extLst>
              <a:ext uri="{FF2B5EF4-FFF2-40B4-BE49-F238E27FC236}">
                <a16:creationId xmlns:a16="http://schemas.microsoft.com/office/drawing/2014/main" id="{C33983B3-8741-4EDF-9883-7D83630B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5" y="556568"/>
            <a:ext cx="2667000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imals">
            <a:extLst>
              <a:ext uri="{FF2B5EF4-FFF2-40B4-BE49-F238E27FC236}">
                <a16:creationId xmlns:a16="http://schemas.microsoft.com/office/drawing/2014/main" id="{2D29C35A-28CB-4896-8F2A-DE88899B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61" y="4802257"/>
            <a:ext cx="2679239" cy="17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nimals">
            <a:extLst>
              <a:ext uri="{FF2B5EF4-FFF2-40B4-BE49-F238E27FC236}">
                <a16:creationId xmlns:a16="http://schemas.microsoft.com/office/drawing/2014/main" id="{2DBFC40E-F9AD-4993-8D18-916BCDC2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71" y="4810126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nimals">
            <a:extLst>
              <a:ext uri="{FF2B5EF4-FFF2-40B4-BE49-F238E27FC236}">
                <a16:creationId xmlns:a16="http://schemas.microsoft.com/office/drawing/2014/main" id="{C267C0C9-030D-471C-B5E2-DA9EB4B6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4" y="2842855"/>
            <a:ext cx="269147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nimals">
            <a:extLst>
              <a:ext uri="{FF2B5EF4-FFF2-40B4-BE49-F238E27FC236}">
                <a16:creationId xmlns:a16="http://schemas.microsoft.com/office/drawing/2014/main" id="{C9E71527-CCE1-4BB2-B714-C90DC7F07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3"/>
          <a:stretch/>
        </p:blipFill>
        <p:spPr bwMode="auto">
          <a:xfrm>
            <a:off x="5698671" y="2842855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animals">
            <a:extLst>
              <a:ext uri="{FF2B5EF4-FFF2-40B4-BE49-F238E27FC236}">
                <a16:creationId xmlns:a16="http://schemas.microsoft.com/office/drawing/2014/main" id="{C5AF8AB5-8BC0-4574-80A3-EDF5806D4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"/>
          <a:stretch/>
        </p:blipFill>
        <p:spPr bwMode="auto">
          <a:xfrm>
            <a:off x="5698671" y="556569"/>
            <a:ext cx="3214803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golden retriever">
            <a:extLst>
              <a:ext uri="{FF2B5EF4-FFF2-40B4-BE49-F238E27FC236}">
                <a16:creationId xmlns:a16="http://schemas.microsoft.com/office/drawing/2014/main" id="{5C05975D-781D-499C-9461-5571FD54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6" y="1216026"/>
            <a:ext cx="3319461" cy="2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00B52D-F9B3-49EE-8ADF-70602DC499C3}"/>
              </a:ext>
            </a:extLst>
          </p:cNvPr>
          <p:cNvSpPr/>
          <p:nvPr/>
        </p:nvSpPr>
        <p:spPr>
          <a:xfrm>
            <a:off x="552099" y="1110343"/>
            <a:ext cx="3521880" cy="240846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CB8C-A76E-4613-9CBC-E9813274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Knowledge Graph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53850E-31D2-463F-9C11-107450058F98}"/>
              </a:ext>
            </a:extLst>
          </p:cNvPr>
          <p:cNvSpPr/>
          <p:nvPr/>
        </p:nvSpPr>
        <p:spPr>
          <a:xfrm>
            <a:off x="415599" y="1356967"/>
            <a:ext cx="113607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Maya </a:t>
            </a:r>
            <a:r>
              <a:rPr lang="en-US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Rotmensch</a:t>
            </a: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Yoni Halpern, Abdulhakim </a:t>
            </a:r>
            <a:r>
              <a:rPr lang="en-US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Tlimat</a:t>
            </a: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Steven </a:t>
            </a:r>
            <a:r>
              <a:rPr lang="en-US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Horng</a:t>
            </a: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&amp; David Sontag</a:t>
            </a:r>
          </a:p>
          <a:p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a Health Knowledge Graph from Electronic Medical Records,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Scientific Reports</a:t>
            </a: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2017.</a:t>
            </a:r>
          </a:p>
          <a:p>
            <a:r>
              <a:rPr lang="en-US" dirty="0">
                <a:hlinkClick r:id="rId2"/>
              </a:rPr>
              <a:t>https://www.nature.com/articles/s41598-017-05778-z</a:t>
            </a: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0EC0E-C826-4C75-8A5A-6F93E2CE8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0" y="2834295"/>
            <a:ext cx="100869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97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Term coined by Tim Berners-Lee</a:t>
            </a: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Common framework for exchange of data across application, enterprise, and community boundaries</a:t>
            </a:r>
            <a:br>
              <a:rPr lang="en" dirty="0"/>
            </a:b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HTML defines how text should look when presented to humans</a:t>
            </a: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Semantic web markup defines how information should be organized to be interpretable by machines</a:t>
            </a:r>
            <a:br>
              <a:rPr lang="en" dirty="0"/>
            </a:b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“Ontol</a:t>
            </a:r>
            <a:r>
              <a:rPr lang="en-US" dirty="0"/>
              <a:t>o</a:t>
            </a:r>
            <a:r>
              <a:rPr lang="en" dirty="0"/>
              <a:t>gy engineer” is a job description now</a:t>
            </a:r>
            <a:endParaRPr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31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775CE-D560-4C3B-B865-A6188FD1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The </a:t>
            </a:r>
            <a:r>
              <a:rPr lang="en-US" dirty="0"/>
              <a:t>S</a:t>
            </a:r>
            <a:r>
              <a:rPr lang="en" dirty="0"/>
              <a:t>emantic </a:t>
            </a:r>
            <a:r>
              <a:rPr lang="en-US" dirty="0"/>
              <a:t>W</a:t>
            </a:r>
            <a:r>
              <a:rPr lang="en" dirty="0"/>
              <a:t>eb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576943" y="282802"/>
            <a:ext cx="8458200" cy="620712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NELL: Never-Ending Language Learner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729343" y="1055914"/>
            <a:ext cx="8001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Inputs: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initial ontology 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few examples of each ontology predicate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web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occasional interaction with human trainers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task: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run 24x7, forever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each day:</a:t>
            </a:r>
          </a:p>
          <a:p>
            <a:pPr marL="1314450" lvl="2" indent="-457200">
              <a:buFontTx/>
              <a:buAutoNum type="arabicPeriod"/>
            </a:pPr>
            <a:r>
              <a:rPr lang="en-US" dirty="0">
                <a:latin typeface="Arial" charset="0"/>
                <a:ea typeface="ＭＳ Ｐゴシック" charset="0"/>
              </a:rPr>
              <a:t>extract more facts from the web to populate the initial ontology</a:t>
            </a:r>
          </a:p>
          <a:p>
            <a:pPr marL="1314450" lvl="2" indent="-457200">
              <a:buFontTx/>
              <a:buAutoNum type="arabicPeriod"/>
            </a:pPr>
            <a:r>
              <a:rPr lang="en-US" dirty="0">
                <a:latin typeface="Arial" charset="0"/>
                <a:ea typeface="ＭＳ Ｐゴシック" charset="0"/>
              </a:rPr>
              <a:t>learn to read (perform #1) better than yesterday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043972-BA7E-4F46-BB3D-365CEB3072D6}"/>
                  </a:ext>
                </a:extLst>
              </p14:cNvPr>
              <p14:cNvContentPartPr/>
              <p14:nvPr/>
            </p14:nvContentPartPr>
            <p14:xfrm>
              <a:off x="299880" y="1654200"/>
              <a:ext cx="458640" cy="181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043972-BA7E-4F46-BB3D-365CEB3072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520" y="1644840"/>
                <a:ext cx="477360" cy="19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609600" y="307295"/>
            <a:ext cx="8458200" cy="620712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309007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Running 24x7, since January, 12,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Inputs: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ontology defining &gt;600 categories and relations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10-20 seed examples of each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500 million web pages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100,000 web search queries per day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~ 5 minutes/day of human guidance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Result: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KB with &gt; 15 million candidate beliefs, growing daily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learning to reason, as well as read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automatically extending its ontology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218F5F-0B86-4DB0-B988-0F1390D37F1E}"/>
                  </a:ext>
                </a:extLst>
              </p14:cNvPr>
              <p14:cNvContentPartPr/>
              <p14:nvPr/>
            </p14:nvContentPartPr>
            <p14:xfrm>
              <a:off x="1407240" y="1688400"/>
              <a:ext cx="4689000" cy="373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218F5F-0B86-4DB0-B988-0F1390D37F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7880" y="1679040"/>
                <a:ext cx="4707720" cy="37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6534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8889" y="1143001"/>
            <a:ext cx="914400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3289" y="5451308"/>
            <a:ext cx="2008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Globe and Mail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1489" y="3317708"/>
            <a:ext cx="1152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Stanley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8961" y="2007095"/>
            <a:ext cx="133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hockey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3889" y="468930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NHL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1889" y="263190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Toronto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48762" y="2103106"/>
            <a:ext cx="809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CFRB 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175260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Wilson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604945" y="2391139"/>
            <a:ext cx="576064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32937" y="2679170"/>
            <a:ext cx="72008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play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2" name="Straight Arrow Connector 31"/>
          <p:cNvCxnSpPr>
            <a:stCxn id="4" idx="0"/>
          </p:cNvCxnSpPr>
          <p:nvPr/>
        </p:nvCxnSpPr>
        <p:spPr>
          <a:xfrm flipH="1" flipV="1">
            <a:off x="6019801" y="2133601"/>
            <a:ext cx="9081" cy="1313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68841" y="2775180"/>
            <a:ext cx="72008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hired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868641" y="2967202"/>
            <a:ext cx="1440160" cy="672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532937" y="3639276"/>
            <a:ext cx="72008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won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604945" y="3735287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36793" y="3447255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Maple Leafs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012657" y="3159223"/>
            <a:ext cx="1296144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home town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43" name="Straight Arrow Connector 42"/>
          <p:cNvCxnSpPr>
            <a:endCxn id="5" idx="0"/>
          </p:cNvCxnSpPr>
          <p:nvPr/>
        </p:nvCxnSpPr>
        <p:spPr>
          <a:xfrm>
            <a:off x="3433889" y="3089108"/>
            <a:ext cx="13692" cy="2362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900489" y="4308308"/>
            <a:ext cx="1043136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paper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244905" y="4023320"/>
            <a:ext cx="1152128" cy="768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460929" y="4311351"/>
            <a:ext cx="864096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league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028881" y="4023320"/>
            <a:ext cx="288032" cy="1632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812089" y="4983430"/>
            <a:ext cx="656952" cy="7345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956873" y="5655500"/>
            <a:ext cx="113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Sundin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72089" y="6213308"/>
            <a:ext cx="9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Milson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586289" y="5832308"/>
            <a:ext cx="121920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writer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64" name="Straight Arrow Connector 63"/>
          <p:cNvCxnSpPr>
            <a:stCxn id="5" idx="2"/>
            <a:endCxn id="62" idx="1"/>
          </p:cNvCxnSpPr>
          <p:nvPr/>
        </p:nvCxnSpPr>
        <p:spPr>
          <a:xfrm>
            <a:off x="3447581" y="5789863"/>
            <a:ext cx="824508" cy="5927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886201" y="2391138"/>
            <a:ext cx="1062561" cy="352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891089" y="2327108"/>
            <a:ext cx="841648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radio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12657" y="4695394"/>
            <a:ext cx="1584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Maple Leaf Gardens</a:t>
            </a:r>
          </a:p>
        </p:txBody>
      </p:sp>
      <p:cxnSp>
        <p:nvCxnSpPr>
          <p:cNvPr id="72" name="Straight Arrow Connector 71"/>
          <p:cNvCxnSpPr>
            <a:endCxn id="71" idx="0"/>
          </p:cNvCxnSpPr>
          <p:nvPr/>
        </p:nvCxnSpPr>
        <p:spPr>
          <a:xfrm flipH="1">
            <a:off x="4804745" y="3842476"/>
            <a:ext cx="656456" cy="8529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660729" y="4023319"/>
            <a:ext cx="1059160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team stadium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 flipV="1">
            <a:off x="2140449" y="1911085"/>
            <a:ext cx="1080120" cy="768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3004547" y="1142999"/>
            <a:ext cx="928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Canada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3364585" y="1527043"/>
            <a:ext cx="0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3580609" y="3063213"/>
            <a:ext cx="792088" cy="1632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508601" y="3639276"/>
            <a:ext cx="1068288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stadium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140451" y="2103106"/>
            <a:ext cx="1080121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politician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824290" y="1793708"/>
            <a:ext cx="1048545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country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708401" y="143103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Miller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2062290" y="2871191"/>
            <a:ext cx="1014264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airport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5596833" y="4023319"/>
            <a:ext cx="432048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491289" y="4765508"/>
            <a:ext cx="1037456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member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236793" y="5943532"/>
            <a:ext cx="1168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Toskala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H="1">
            <a:off x="2356473" y="2871191"/>
            <a:ext cx="7284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528889" y="2583159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852417" y="6039543"/>
            <a:ext cx="1505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Skydome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524000" y="4215340"/>
            <a:ext cx="1259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Connaught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88721" y="1239010"/>
            <a:ext cx="1740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Sunnybrook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3508601" y="1527043"/>
            <a:ext cx="1224136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3724627" y="1719063"/>
            <a:ext cx="1008111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hospital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flipH="1">
            <a:off x="2428481" y="3063213"/>
            <a:ext cx="728464" cy="12481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1986089" y="3470108"/>
            <a:ext cx="1242864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company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172200" y="914400"/>
            <a:ext cx="9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skates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010400" y="914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helmet</a:t>
            </a:r>
          </a:p>
        </p:txBody>
      </p:sp>
      <p:cxnSp>
        <p:nvCxnSpPr>
          <p:cNvPr id="129" name="Straight Arrow Connector 128"/>
          <p:cNvCxnSpPr/>
          <p:nvPr/>
        </p:nvCxnSpPr>
        <p:spPr>
          <a:xfrm flipH="1" flipV="1">
            <a:off x="6705601" y="1295401"/>
            <a:ext cx="691433" cy="8077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7397034" y="1295401"/>
            <a:ext cx="146767" cy="8077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6553200" y="1524000"/>
            <a:ext cx="1338808" cy="4493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uses equipment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973097" y="3639276"/>
            <a:ext cx="648072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won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 flipH="1">
            <a:off x="7901089" y="3735287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8463089" y="3470108"/>
            <a:ext cx="10081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Red Wings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261129" y="200709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Detroit</a:t>
            </a:r>
          </a:p>
        </p:txBody>
      </p:sp>
      <p:cxnSp>
        <p:nvCxnSpPr>
          <p:cNvPr id="163" name="Straight Arrow Connector 162"/>
          <p:cNvCxnSpPr/>
          <p:nvPr/>
        </p:nvCxnSpPr>
        <p:spPr>
          <a:xfrm flipV="1">
            <a:off x="8765185" y="2391139"/>
            <a:ext cx="0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8189121" y="2775180"/>
            <a:ext cx="1264568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hometown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9917315" y="2007095"/>
            <a:ext cx="51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GM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8920289" y="1676689"/>
            <a:ext cx="1221432" cy="40421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company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9125225" y="2295127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10205345" y="2487148"/>
            <a:ext cx="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9529889" y="2871193"/>
            <a:ext cx="1143000" cy="53963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competes</a:t>
            </a:r>
            <a:b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</a:b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with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9773297" y="3927310"/>
            <a:ext cx="899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Toyota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32937" y="5175447"/>
            <a:ext cx="1224136" cy="25648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plays in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74" name="Straight Arrow Connector 173"/>
          <p:cNvCxnSpPr/>
          <p:nvPr/>
        </p:nvCxnSpPr>
        <p:spPr>
          <a:xfrm flipH="1">
            <a:off x="7901089" y="4119330"/>
            <a:ext cx="728464" cy="672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7829081" y="4311351"/>
            <a:ext cx="864096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league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77" name="Straight Arrow Connector 176"/>
          <p:cNvCxnSpPr/>
          <p:nvPr/>
        </p:nvCxnSpPr>
        <p:spPr>
          <a:xfrm flipH="1">
            <a:off x="9845305" y="4311351"/>
            <a:ext cx="288032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133337" y="4311351"/>
            <a:ext cx="216024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9341249" y="5751511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Prius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9719639" y="613555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Corrola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9520761" y="4887415"/>
            <a:ext cx="1152128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created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8189121" y="488741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Hino</a:t>
            </a:r>
          </a:p>
        </p:txBody>
      </p:sp>
      <p:cxnSp>
        <p:nvCxnSpPr>
          <p:cNvPr id="188" name="Straight Arrow Connector 187"/>
          <p:cNvCxnSpPr/>
          <p:nvPr/>
        </p:nvCxnSpPr>
        <p:spPr>
          <a:xfrm flipH="1">
            <a:off x="8693177" y="4119329"/>
            <a:ext cx="122413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8615489" y="4503372"/>
            <a:ext cx="1157808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acquired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99" name="Straight Arrow Connector 198"/>
          <p:cNvCxnSpPr/>
          <p:nvPr/>
        </p:nvCxnSpPr>
        <p:spPr>
          <a:xfrm flipH="1">
            <a:off x="8693177" y="4322529"/>
            <a:ext cx="1376536" cy="15249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7853489" y="5847522"/>
            <a:ext cx="141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automobile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8539289" y="5222708"/>
            <a:ext cx="1234008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economic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sector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2428481" y="3063213"/>
            <a:ext cx="864096" cy="29763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062289" y="4599383"/>
            <a:ext cx="1086272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stadium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 bwMode="auto">
          <a:xfrm>
            <a:off x="504534" y="145976"/>
            <a:ext cx="6324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 knowledge fragment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9525000" y="762000"/>
            <a:ext cx="133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climbing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448800" y="228600"/>
            <a:ext cx="133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football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H="1">
            <a:off x="7924800" y="533400"/>
            <a:ext cx="1676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28" idx="3"/>
          </p:cNvCxnSpPr>
          <p:nvPr/>
        </p:nvCxnSpPr>
        <p:spPr>
          <a:xfrm flipH="1">
            <a:off x="8001000" y="914401"/>
            <a:ext cx="1676400" cy="1692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8153400" y="609600"/>
            <a:ext cx="1262608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uses equipment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FA54B5-2076-4E4E-9A7B-547DF80A9731}"/>
                  </a:ext>
                </a:extLst>
              </p14:cNvPr>
              <p14:cNvContentPartPr/>
              <p14:nvPr/>
            </p14:nvContentPartPr>
            <p14:xfrm>
              <a:off x="3537000" y="1871280"/>
              <a:ext cx="7322040" cy="4279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FA54B5-2076-4E4E-9A7B-547DF80A97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7640" y="1861920"/>
                <a:ext cx="7340760" cy="42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41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617764" y="127680"/>
            <a:ext cx="8229600" cy="7159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 Website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617764" y="868364"/>
            <a:ext cx="9906000" cy="5867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http://rtw.ml.cmu.edu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 follow NELL here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eg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diabetes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”,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Avandia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”,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,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5"/>
              </a:rPr>
              <a:t>tea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6"/>
              </a:rPr>
              <a:t>IBM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7"/>
              </a:rPr>
              <a:t>love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8"/>
              </a:rPr>
              <a:t>baseball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 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9"/>
              </a:rPr>
              <a:t>BacteriaCausesCondition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 …</a:t>
            </a:r>
          </a:p>
          <a:p>
            <a:pPr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92B6D-A7A8-47E1-813E-C20DA36E80D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857"/>
          <a:stretch/>
        </p:blipFill>
        <p:spPr>
          <a:xfrm>
            <a:off x="617764" y="1942451"/>
            <a:ext cx="10772095" cy="46869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8716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0"/>
          <p:cNvSpPr>
            <a:spLocks noGrp="1"/>
          </p:cNvSpPr>
          <p:nvPr>
            <p:ph type="title"/>
          </p:nvPr>
        </p:nvSpPr>
        <p:spPr>
          <a:xfrm>
            <a:off x="617561" y="338917"/>
            <a:ext cx="8305800" cy="706438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Default Approach</a:t>
            </a: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138695" y="2168716"/>
            <a:ext cx="28424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Paris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Pittsburgh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Seattle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Cupertino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61030" y="4802782"/>
            <a:ext cx="39240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mayor of  arg1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live in  arg1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890943" y="3878685"/>
            <a:ext cx="1456002" cy="860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4344081" y="3878684"/>
            <a:ext cx="1237744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990319" y="3878685"/>
            <a:ext cx="1237745" cy="727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8000773" y="3878684"/>
            <a:ext cx="1237744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028292" y="2337613"/>
            <a:ext cx="38950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San Francisco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Austin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denial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585516" y="4771586"/>
            <a:ext cx="4883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arg1 is home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traits such as arg1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59138" y="766538"/>
            <a:ext cx="382246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pple Casual" charset="0"/>
                <a:cs typeface="Apple Casual" charset="0"/>
              </a:rPr>
              <a:t>Its </a:t>
            </a:r>
            <a:r>
              <a:rPr lang="en-US" dirty="0" err="1">
                <a:solidFill>
                  <a:srgbClr val="000000"/>
                </a:solidFill>
                <a:latin typeface="Apple Casual" charset="0"/>
                <a:cs typeface="Apple Casual" charset="0"/>
              </a:rPr>
              <a:t>underconstrained</a:t>
            </a:r>
            <a:r>
              <a:rPr lang="en-US" dirty="0">
                <a:solidFill>
                  <a:srgbClr val="000000"/>
                </a:solidFill>
                <a:latin typeface="Apple Casual" charset="0"/>
                <a:cs typeface="Apple Casual" charset="0"/>
              </a:rPr>
              <a:t>!!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948056" y="2337613"/>
            <a:ext cx="27017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anxiety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selfishness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Berlin</a:t>
            </a:r>
          </a:p>
        </p:txBody>
      </p:sp>
      <p:sp>
        <p:nvSpPr>
          <p:cNvPr id="14348" name="Rectangle 4"/>
          <p:cNvSpPr>
            <a:spLocks noChangeArrowheads="1"/>
          </p:cNvSpPr>
          <p:nvPr/>
        </p:nvSpPr>
        <p:spPr bwMode="auto">
          <a:xfrm>
            <a:off x="1138695" y="1247624"/>
            <a:ext cx="3170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Extract cities: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8" grpId="0" animBg="1"/>
      <p:bldP spid="20" grpId="0" animBg="1"/>
      <p:bldP spid="22" grpId="0"/>
      <p:bldP spid="23" grpId="0"/>
      <p:bldP spid="24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22"/>
          <p:cNvSpPr txBox="1">
            <a:spLocks noChangeArrowheads="1"/>
          </p:cNvSpPr>
          <p:nvPr/>
        </p:nvSpPr>
        <p:spPr bwMode="auto">
          <a:xfrm>
            <a:off x="1905000" y="4114800"/>
            <a:ext cx="335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b="1" dirty="0">
                <a:solidFill>
                  <a:srgbClr val="000000"/>
                </a:solidFill>
                <a:cs typeface="Times New Roman" charset="0"/>
              </a:rPr>
              <a:t>hard 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cs typeface="Times New Roman" charset="0"/>
              </a:rPr>
              <a:t>underconstrained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) semi-supervised learning problem</a:t>
            </a:r>
          </a:p>
        </p:txBody>
      </p:sp>
      <p:sp>
        <p:nvSpPr>
          <p:cNvPr id="15362" name="Title 10"/>
          <p:cNvSpPr txBox="1">
            <a:spLocks/>
          </p:cNvSpPr>
          <p:nvPr/>
        </p:nvSpPr>
        <p:spPr bwMode="auto">
          <a:xfrm>
            <a:off x="647700" y="552451"/>
            <a:ext cx="87630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99"/>
                </a:solidFill>
              </a:rPr>
              <a:t>Key Idea 1: Coupled semi-supervised training of many functions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851070" y="1646010"/>
            <a:ext cx="5520869" cy="4038828"/>
            <a:chOff x="4343400" y="1524000"/>
            <a:chExt cx="4800600" cy="3421797"/>
          </a:xfrm>
        </p:grpSpPr>
        <p:sp>
          <p:nvSpPr>
            <p:cNvPr id="15369" name="TextBox 123"/>
            <p:cNvSpPr txBox="1">
              <a:spLocks noChangeArrowheads="1"/>
            </p:cNvSpPr>
            <p:nvPr/>
          </p:nvSpPr>
          <p:spPr bwMode="auto">
            <a:xfrm>
              <a:off x="4343400" y="4114800"/>
              <a:ext cx="4800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cs typeface="Times New Roman" charset="0"/>
                </a:rPr>
                <a:t>much easier </a:t>
              </a:r>
              <a:r>
                <a:rPr lang="en-US" dirty="0">
                  <a:solidFill>
                    <a:srgbClr val="000000"/>
                  </a:solidFill>
                  <a:cs typeface="Times New Roman" charset="0"/>
                </a:rPr>
                <a:t>(more constrained)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Times New Roman" charset="0"/>
                </a:rPr>
                <a:t>semi-supervised learning problem</a:t>
              </a:r>
            </a:p>
          </p:txBody>
        </p:sp>
        <p:pic>
          <p:nvPicPr>
            <p:cNvPr id="15370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/>
            <a:stretch>
              <a:fillRect/>
            </a:stretch>
          </p:blipFill>
          <p:spPr bwMode="auto">
            <a:xfrm>
              <a:off x="4343400" y="1524000"/>
              <a:ext cx="4419601" cy="253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3124200" y="1905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48" name="Donut 47"/>
          <p:cNvSpPr/>
          <p:nvPr/>
        </p:nvSpPr>
        <p:spPr>
          <a:xfrm>
            <a:off x="3606800" y="34099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 rot="10800000" flipV="1">
            <a:off x="2895600" y="358140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</a:t>
            </a:r>
          </a:p>
        </p:txBody>
      </p:sp>
      <p:cxnSp>
        <p:nvCxnSpPr>
          <p:cNvPr id="50" name="Straight Arrow Connector 49"/>
          <p:cNvCxnSpPr>
            <a:stCxn id="48" idx="0"/>
            <a:endCxn id="51" idx="4"/>
          </p:cNvCxnSpPr>
          <p:nvPr/>
        </p:nvCxnSpPr>
        <p:spPr>
          <a:xfrm rot="16200000" flipV="1">
            <a:off x="3184525" y="2911475"/>
            <a:ext cx="971550" cy="2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Donut 50"/>
          <p:cNvSpPr/>
          <p:nvPr/>
        </p:nvSpPr>
        <p:spPr>
          <a:xfrm>
            <a:off x="35814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Donut 68"/>
          <p:cNvSpPr/>
          <p:nvPr/>
        </p:nvSpPr>
        <p:spPr>
          <a:xfrm>
            <a:off x="48768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50" name="TextBox 6"/>
          <p:cNvSpPr txBox="1">
            <a:spLocks noChangeArrowheads="1"/>
          </p:cNvSpPr>
          <p:nvPr/>
        </p:nvSpPr>
        <p:spPr bwMode="auto">
          <a:xfrm rot="10800000" flipV="1">
            <a:off x="1752600" y="41910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Times New Roman" charset="0"/>
              </a:rPr>
              <a:t>NP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:</a:t>
            </a:r>
          </a:p>
        </p:txBody>
      </p:sp>
      <p:sp>
        <p:nvSpPr>
          <p:cNvPr id="78851" name="TextBox 11"/>
          <p:cNvSpPr txBox="1">
            <a:spLocks noChangeArrowheads="1"/>
          </p:cNvSpPr>
          <p:nvPr/>
        </p:nvSpPr>
        <p:spPr bwMode="auto">
          <a:xfrm>
            <a:off x="4419600" y="1905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246" name="Donut 245"/>
          <p:cNvSpPr/>
          <p:nvPr/>
        </p:nvSpPr>
        <p:spPr>
          <a:xfrm>
            <a:off x="4902200" y="38671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4290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62484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 rot="10800000" flipV="1">
            <a:off x="2514600" y="4038601"/>
            <a:ext cx="144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NP text context distribution</a:t>
            </a:r>
          </a:p>
        </p:txBody>
      </p:sp>
      <p:cxnSp>
        <p:nvCxnSpPr>
          <p:cNvPr id="29" name="Straight Arrow Connector 28"/>
          <p:cNvCxnSpPr>
            <a:stCxn id="20" idx="7"/>
            <a:endCxn id="69" idx="3"/>
          </p:cNvCxnSpPr>
          <p:nvPr/>
        </p:nvCxnSpPr>
        <p:spPr>
          <a:xfrm rot="5400000" flipH="1" flipV="1">
            <a:off x="3482975" y="2492375"/>
            <a:ext cx="1492250" cy="13398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6"/>
          <p:cNvSpPr txBox="1">
            <a:spLocks noChangeArrowheads="1"/>
          </p:cNvSpPr>
          <p:nvPr/>
        </p:nvSpPr>
        <p:spPr bwMode="auto">
          <a:xfrm rot="10800000" flipV="1">
            <a:off x="2209800" y="5181601"/>
            <a:ext cx="182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__ is a friend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rang the __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__ walked in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05201" y="2819400"/>
            <a:ext cx="808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f</a:t>
            </a:r>
            <a:r>
              <a:rPr lang="en-US" baseline="-25000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1</a:t>
            </a:r>
            <a:r>
              <a:rPr lang="en-US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(NP)</a:t>
            </a:r>
            <a:endParaRPr lang="en-US" dirty="0">
              <a:solidFill>
                <a:srgbClr val="C00000"/>
              </a:solidFill>
              <a:latin typeface="Arial" pitchFamily="-108" charset="0"/>
              <a:ea typeface="ＭＳ Ｐゴシック" charset="0"/>
            </a:endParaRPr>
          </a:p>
        </p:txBody>
      </p:sp>
      <p:grpSp>
        <p:nvGrpSpPr>
          <p:cNvPr id="78859" name="Group 31"/>
          <p:cNvGrpSpPr>
            <a:grpSpLocks/>
          </p:cNvGrpSpPr>
          <p:nvPr/>
        </p:nvGrpSpPr>
        <p:grpSpPr bwMode="auto">
          <a:xfrm>
            <a:off x="4038600" y="2438401"/>
            <a:ext cx="2057400" cy="4067175"/>
            <a:chOff x="2514600" y="2438399"/>
            <a:chExt cx="2057400" cy="4066640"/>
          </a:xfrm>
        </p:grpSpPr>
        <p:sp>
          <p:nvSpPr>
            <p:cNvPr id="23" name="TextBox 6"/>
            <p:cNvSpPr txBox="1">
              <a:spLocks noChangeArrowheads="1"/>
            </p:cNvSpPr>
            <p:nvPr/>
          </p:nvSpPr>
          <p:spPr bwMode="auto">
            <a:xfrm rot="10800000" flipV="1">
              <a:off x="2743200" y="4038600"/>
              <a:ext cx="1524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ln>
                    <a:solidFill>
                      <a:srgbClr val="000090"/>
                    </a:solidFill>
                  </a:ln>
                  <a:solidFill>
                    <a:srgbClr val="333399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NP morphology</a:t>
              </a:r>
            </a:p>
          </p:txBody>
        </p:sp>
        <p:cxnSp>
          <p:nvCxnSpPr>
            <p:cNvPr id="15" name="Straight Arrow Connector 14"/>
            <p:cNvCxnSpPr>
              <a:stCxn id="246" idx="0"/>
              <a:endCxn id="69" idx="4"/>
            </p:cNvCxnSpPr>
            <p:nvPr/>
          </p:nvCxnSpPr>
          <p:spPr>
            <a:xfrm rot="16200000" flipV="1">
              <a:off x="2727419" y="3139980"/>
              <a:ext cx="1428562" cy="2540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 rot="10800000" flipV="1">
              <a:off x="2514600" y="5181600"/>
              <a:ext cx="2057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capitalized?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ends with ‘...ski’?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…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contains “</a:t>
              </a:r>
              <a:r>
                <a:rPr lang="en-US" sz="2000" b="1" i="1" dirty="0" err="1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univ</a:t>
              </a: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.”?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67000" y="3429000"/>
              <a:ext cx="808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ln>
                    <a:solidFill>
                      <a:srgbClr val="00009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f</a:t>
              </a:r>
              <a:r>
                <a:rPr lang="en-US" baseline="-25000" dirty="0">
                  <a:ln>
                    <a:solidFill>
                      <a:srgbClr val="00009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2</a:t>
              </a:r>
              <a:r>
                <a:rPr lang="en-US" dirty="0">
                  <a:ln>
                    <a:solidFill>
                      <a:srgbClr val="00009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(NP)</a:t>
              </a:r>
              <a:endParaRPr lang="en-US" dirty="0">
                <a:ln>
                  <a:solidFill>
                    <a:srgbClr val="000090"/>
                  </a:solidFill>
                </a:ln>
                <a:solidFill>
                  <a:srgbClr val="000000"/>
                </a:solidFill>
                <a:latin typeface="Arial" pitchFamily="-108" charset="0"/>
                <a:ea typeface="ＭＳ Ｐゴシック" charset="0"/>
              </a:endParaRPr>
            </a:p>
          </p:txBody>
        </p:sp>
      </p:grpSp>
      <p:grpSp>
        <p:nvGrpSpPr>
          <p:cNvPr id="78860" name="Group 32"/>
          <p:cNvGrpSpPr>
            <a:grpSpLocks/>
          </p:cNvGrpSpPr>
          <p:nvPr/>
        </p:nvGrpSpPr>
        <p:grpSpPr bwMode="auto">
          <a:xfrm>
            <a:off x="5006976" y="2416176"/>
            <a:ext cx="4048125" cy="4321175"/>
            <a:chOff x="3482882" y="2416081"/>
            <a:chExt cx="4048218" cy="4320535"/>
          </a:xfrm>
        </p:grpSpPr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 rot="10800000" flipV="1">
              <a:off x="4724400" y="4038600"/>
              <a:ext cx="1447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NP HTML contexts</a:t>
              </a:r>
            </a:p>
          </p:txBody>
        </p:sp>
        <p:cxnSp>
          <p:nvCxnSpPr>
            <p:cNvPr id="26" name="Straight Arrow Connector 25"/>
            <p:cNvCxnSpPr>
              <a:stCxn id="21" idx="1"/>
              <a:endCxn id="69" idx="5"/>
            </p:cNvCxnSpPr>
            <p:nvPr/>
          </p:nvCxnSpPr>
          <p:spPr>
            <a:xfrm rot="16200000" flipV="1">
              <a:off x="3368707" y="2530256"/>
              <a:ext cx="1492029" cy="1263679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 rot="10800000" flipV="1">
              <a:off x="4648200" y="5105400"/>
              <a:ext cx="2882900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  <a:hlinkClick r:id="rId2"/>
                </a:rPr>
                <a:t>www.celebrities.com</a:t>
              </a: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&lt;</a:t>
              </a:r>
              <a:r>
                <a:rPr lang="en-US" sz="2000" b="1" i="1" dirty="0" err="1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li</a:t>
              </a: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&gt; __ &lt;/</a:t>
              </a:r>
              <a:r>
                <a:rPr lang="en-US" sz="2000" b="1" i="1" dirty="0" err="1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li</a:t>
              </a: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&gt;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ln>
                  <a:solidFill>
                    <a:srgbClr val="008000"/>
                  </a:solidFill>
                </a:ln>
                <a:solidFill>
                  <a:srgbClr val="000000"/>
                </a:solidFill>
                <a:latin typeface="Times New Roman"/>
                <a:ea typeface="Times New Roman" pitchFamily="-108" charset="0"/>
                <a:cs typeface="Times New Roman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…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ln>
                  <a:solidFill>
                    <a:srgbClr val="008000"/>
                  </a:solidFill>
                </a:ln>
                <a:solidFill>
                  <a:srgbClr val="000000"/>
                </a:solidFill>
                <a:latin typeface="Times New Roman"/>
                <a:ea typeface="Times New Roman" pitchFamily="-108" charset="0"/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91000" y="2971800"/>
              <a:ext cx="808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f</a:t>
              </a:r>
              <a:r>
                <a:rPr lang="en-US" baseline="-25000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3</a:t>
              </a:r>
              <a:r>
                <a:rPr lang="en-US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(NP)</a:t>
              </a:r>
              <a:endParaRPr lang="en-US" dirty="0">
                <a:ln>
                  <a:solidFill>
                    <a:srgbClr val="008000"/>
                  </a:solidFill>
                </a:ln>
                <a:solidFill>
                  <a:srgbClr val="000000"/>
                </a:solidFill>
                <a:latin typeface="Arial" pitchFamily="-108" charset="0"/>
                <a:ea typeface="ＭＳ Ｐゴシック" charset="0"/>
              </a:endParaRPr>
            </a:p>
          </p:txBody>
        </p:sp>
      </p:grpSp>
      <p:sp>
        <p:nvSpPr>
          <p:cNvPr id="78861" name="Title 10"/>
          <p:cNvSpPr txBox="1">
            <a:spLocks/>
          </p:cNvSpPr>
          <p:nvPr/>
        </p:nvSpPr>
        <p:spPr bwMode="auto">
          <a:xfrm>
            <a:off x="642257" y="29517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90"/>
                </a:solidFill>
              </a:rPr>
              <a:t>Type 1 Coupling: Co-Training, Multi-View Learning</a:t>
            </a:r>
          </a:p>
        </p:txBody>
      </p:sp>
      <p:sp>
        <p:nvSpPr>
          <p:cNvPr id="78862" name="TextBox 14"/>
          <p:cNvSpPr txBox="1">
            <a:spLocks noChangeArrowheads="1"/>
          </p:cNvSpPr>
          <p:nvPr/>
        </p:nvSpPr>
        <p:spPr bwMode="auto">
          <a:xfrm>
            <a:off x="7848600" y="838201"/>
            <a:ext cx="2819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[Blum &amp; Mitchell; 98]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[Dasgupta et al; 01 ]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[Ganchev et al., 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[Sridharan &amp; Kakade, 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[Wang &amp; Zhou, ICML10]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7"/>
          <p:cNvSpPr txBox="1">
            <a:spLocks noChangeArrowheads="1"/>
          </p:cNvSpPr>
          <p:nvPr/>
        </p:nvSpPr>
        <p:spPr bwMode="auto">
          <a:xfrm>
            <a:off x="4819650" y="25064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4" name="Donut 53"/>
          <p:cNvSpPr/>
          <p:nvPr/>
        </p:nvSpPr>
        <p:spPr>
          <a:xfrm>
            <a:off x="3752850" y="3878036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4362450" y="22778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2305050" y="2506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3219450" y="2125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972050" y="2506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676650" y="2506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80" name="TextBox 10"/>
          <p:cNvSpPr txBox="1">
            <a:spLocks noChangeArrowheads="1"/>
          </p:cNvSpPr>
          <p:nvPr/>
        </p:nvSpPr>
        <p:spPr bwMode="auto">
          <a:xfrm>
            <a:off x="2990850" y="18206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79881" name="TextBox 6"/>
          <p:cNvSpPr txBox="1">
            <a:spLocks noChangeArrowheads="1"/>
          </p:cNvSpPr>
          <p:nvPr/>
        </p:nvSpPr>
        <p:spPr bwMode="auto">
          <a:xfrm>
            <a:off x="1771650" y="20492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79882" name="TextBox 11"/>
          <p:cNvSpPr txBox="1">
            <a:spLocks noChangeArrowheads="1"/>
          </p:cNvSpPr>
          <p:nvPr/>
        </p:nvSpPr>
        <p:spPr bwMode="auto">
          <a:xfrm>
            <a:off x="3295650" y="22016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79883" name="TextBox 7"/>
          <p:cNvSpPr txBox="1">
            <a:spLocks noChangeArrowheads="1"/>
          </p:cNvSpPr>
          <p:nvPr/>
        </p:nvSpPr>
        <p:spPr bwMode="auto">
          <a:xfrm>
            <a:off x="3905250" y="19730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3048794" y="3362893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3278188" y="2911249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675857" y="2775518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647157" y="2927918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417763" y="2698524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702050" y="408758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90" name="TextBox 6"/>
          <p:cNvSpPr txBox="1">
            <a:spLocks noChangeArrowheads="1"/>
          </p:cNvSpPr>
          <p:nvPr/>
        </p:nvSpPr>
        <p:spPr bwMode="auto">
          <a:xfrm rot="10800000" flipV="1">
            <a:off x="3067050" y="4259037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cs typeface="Times New Roman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0800000" flipV="1">
            <a:off x="2457450" y="2236561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371850" y="2281011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752850" y="2465162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71850" y="2201637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57450" y="2312761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514850" y="2388961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29050" y="2617561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898" name="TextBox 123"/>
          <p:cNvSpPr txBox="1">
            <a:spLocks noChangeArrowheads="1"/>
          </p:cNvSpPr>
          <p:nvPr/>
        </p:nvSpPr>
        <p:spPr bwMode="auto">
          <a:xfrm>
            <a:off x="4972050" y="387803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cs typeface="Times New Roman" charset="0"/>
              </a:rPr>
              <a:t>athlete(NP) </a:t>
            </a:r>
            <a:r>
              <a:rPr lang="en-US" sz="1800" b="1">
                <a:solidFill>
                  <a:srgbClr val="000000"/>
                </a:solidFill>
                <a:cs typeface="Times New Roman" charset="0"/>
                <a:sym typeface="Wingdings" charset="0"/>
              </a:rPr>
              <a:t> person(NP)</a:t>
            </a:r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10800000">
            <a:off x="5429250" y="4106636"/>
            <a:ext cx="5334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429250" y="4640036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901" name="TextBox 123"/>
          <p:cNvSpPr txBox="1">
            <a:spLocks noChangeArrowheads="1"/>
          </p:cNvSpPr>
          <p:nvPr/>
        </p:nvSpPr>
        <p:spPr bwMode="auto">
          <a:xfrm>
            <a:off x="5276850" y="441143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cs typeface="Times New Roman" charset="0"/>
              </a:rPr>
              <a:t>athlete(NP) </a:t>
            </a:r>
            <a:r>
              <a:rPr lang="en-US" sz="1800" b="1">
                <a:solidFill>
                  <a:srgbClr val="000000"/>
                </a:solidFill>
                <a:cs typeface="Times New Roman" charset="0"/>
                <a:sym typeface="Wingdings" charset="0"/>
              </a:rPr>
              <a:t> NOT sport(NP)</a:t>
            </a:r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9902" name="TextBox 123"/>
          <p:cNvSpPr txBox="1">
            <a:spLocks noChangeArrowheads="1"/>
          </p:cNvSpPr>
          <p:nvPr/>
        </p:nvSpPr>
        <p:spPr bwMode="auto">
          <a:xfrm>
            <a:off x="5276850" y="479243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cs typeface="Times New Roman" charset="0"/>
              </a:rPr>
              <a:t>NOT athlete(NP) </a:t>
            </a:r>
            <a:r>
              <a:rPr lang="en-US" sz="1800" b="1">
                <a:solidFill>
                  <a:srgbClr val="000000"/>
                </a:solidFill>
                <a:cs typeface="Times New Roman" charset="0"/>
                <a:sym typeface="Wingdings" charset="0"/>
              </a:rPr>
              <a:t> sport(NP)</a:t>
            </a:r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9903" name="Title 10"/>
          <p:cNvSpPr txBox="1">
            <a:spLocks/>
          </p:cNvSpPr>
          <p:nvPr/>
        </p:nvSpPr>
        <p:spPr bwMode="auto">
          <a:xfrm>
            <a:off x="476250" y="372836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90"/>
                </a:solidFill>
              </a:rPr>
              <a:t>Type 2 Coupling: Multi-task, Structured Outputs</a:t>
            </a:r>
          </a:p>
        </p:txBody>
      </p:sp>
      <p:sp>
        <p:nvSpPr>
          <p:cNvPr id="79904" name="TextBox 15"/>
          <p:cNvSpPr txBox="1">
            <a:spLocks noChangeArrowheads="1"/>
          </p:cNvSpPr>
          <p:nvPr/>
        </p:nvSpPr>
        <p:spPr bwMode="auto">
          <a:xfrm>
            <a:off x="6800850" y="906237"/>
            <a:ext cx="2667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[Daume, 2008]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[Bakhir et al., eds. 2007]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[Roth et al., 2008]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[Taskar et al., 2009]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[Carlson et al., 2009]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8478-2847-4CE3-B01B-E713B14F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pic>
        <p:nvPicPr>
          <p:cNvPr id="2052" name="Picture 4" descr="Image result for animals">
            <a:extLst>
              <a:ext uri="{FF2B5EF4-FFF2-40B4-BE49-F238E27FC236}">
                <a16:creationId xmlns:a16="http://schemas.microsoft.com/office/drawing/2014/main" id="{C33983B3-8741-4EDF-9883-7D83630B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5" y="556568"/>
            <a:ext cx="2667000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imals">
            <a:extLst>
              <a:ext uri="{FF2B5EF4-FFF2-40B4-BE49-F238E27FC236}">
                <a16:creationId xmlns:a16="http://schemas.microsoft.com/office/drawing/2014/main" id="{2D29C35A-28CB-4896-8F2A-DE88899B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61" y="4802257"/>
            <a:ext cx="2679239" cy="17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nimals">
            <a:extLst>
              <a:ext uri="{FF2B5EF4-FFF2-40B4-BE49-F238E27FC236}">
                <a16:creationId xmlns:a16="http://schemas.microsoft.com/office/drawing/2014/main" id="{2DBFC40E-F9AD-4993-8D18-916BCDC2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71" y="4810126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nimals">
            <a:extLst>
              <a:ext uri="{FF2B5EF4-FFF2-40B4-BE49-F238E27FC236}">
                <a16:creationId xmlns:a16="http://schemas.microsoft.com/office/drawing/2014/main" id="{C267C0C9-030D-471C-B5E2-DA9EB4B6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4" y="2842855"/>
            <a:ext cx="269147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nimals">
            <a:extLst>
              <a:ext uri="{FF2B5EF4-FFF2-40B4-BE49-F238E27FC236}">
                <a16:creationId xmlns:a16="http://schemas.microsoft.com/office/drawing/2014/main" id="{C9E71527-CCE1-4BB2-B714-C90DC7F07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3"/>
          <a:stretch/>
        </p:blipFill>
        <p:spPr bwMode="auto">
          <a:xfrm>
            <a:off x="5698671" y="2842855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animals">
            <a:extLst>
              <a:ext uri="{FF2B5EF4-FFF2-40B4-BE49-F238E27FC236}">
                <a16:creationId xmlns:a16="http://schemas.microsoft.com/office/drawing/2014/main" id="{C5AF8AB5-8BC0-4574-80A3-EDF5806D4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"/>
          <a:stretch/>
        </p:blipFill>
        <p:spPr bwMode="auto">
          <a:xfrm>
            <a:off x="5698671" y="556569"/>
            <a:ext cx="3214803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golden retriever">
            <a:extLst>
              <a:ext uri="{FF2B5EF4-FFF2-40B4-BE49-F238E27FC236}">
                <a16:creationId xmlns:a16="http://schemas.microsoft.com/office/drawing/2014/main" id="{5C05975D-781D-499C-9461-5571FD54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6" y="1216026"/>
            <a:ext cx="3319461" cy="2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00B52D-F9B3-49EE-8ADF-70602DC499C3}"/>
              </a:ext>
            </a:extLst>
          </p:cNvPr>
          <p:cNvSpPr/>
          <p:nvPr/>
        </p:nvSpPr>
        <p:spPr>
          <a:xfrm>
            <a:off x="552099" y="1110343"/>
            <a:ext cx="3521880" cy="240846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dogs">
            <a:extLst>
              <a:ext uri="{FF2B5EF4-FFF2-40B4-BE49-F238E27FC236}">
                <a16:creationId xmlns:a16="http://schemas.microsoft.com/office/drawing/2014/main" id="{A6E21DB4-F420-45EA-AEE2-DD303EBAD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"/>
          <a:stretch/>
        </p:blipFill>
        <p:spPr bwMode="auto">
          <a:xfrm>
            <a:off x="9087547" y="556568"/>
            <a:ext cx="2691477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ogs">
            <a:extLst>
              <a:ext uri="{FF2B5EF4-FFF2-40B4-BE49-F238E27FC236}">
                <a16:creationId xmlns:a16="http://schemas.microsoft.com/office/drawing/2014/main" id="{3E529B42-7B56-4B87-B90E-802AC2F90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r="5981"/>
          <a:stretch/>
        </p:blipFill>
        <p:spPr bwMode="auto">
          <a:xfrm>
            <a:off x="9087547" y="2842855"/>
            <a:ext cx="2715954" cy="17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dogs">
            <a:extLst>
              <a:ext uri="{FF2B5EF4-FFF2-40B4-BE49-F238E27FC236}">
                <a16:creationId xmlns:a16="http://schemas.microsoft.com/office/drawing/2014/main" id="{C5E69B39-06D6-4791-A263-17B0CD5B2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6" r="13253"/>
          <a:stretch/>
        </p:blipFill>
        <p:spPr bwMode="auto">
          <a:xfrm>
            <a:off x="9087547" y="4800509"/>
            <a:ext cx="2715953" cy="17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dogs">
            <a:extLst>
              <a:ext uri="{FF2B5EF4-FFF2-40B4-BE49-F238E27FC236}">
                <a16:creationId xmlns:a16="http://schemas.microsoft.com/office/drawing/2014/main" id="{7A2AB5D8-FACE-4F5C-89EC-08CDDA3A0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r="1"/>
          <a:stretch/>
        </p:blipFill>
        <p:spPr bwMode="auto">
          <a:xfrm>
            <a:off x="5693560" y="4845964"/>
            <a:ext cx="3219913" cy="170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dogs">
            <a:extLst>
              <a:ext uri="{FF2B5EF4-FFF2-40B4-BE49-F238E27FC236}">
                <a16:creationId xmlns:a16="http://schemas.microsoft.com/office/drawing/2014/main" id="{34A0AE08-6C74-4ED3-917D-AAAC9DD0D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8"/>
          <a:stretch/>
        </p:blipFill>
        <p:spPr bwMode="auto">
          <a:xfrm>
            <a:off x="5693559" y="556569"/>
            <a:ext cx="3219914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dogs">
            <a:extLst>
              <a:ext uri="{FF2B5EF4-FFF2-40B4-BE49-F238E27FC236}">
                <a16:creationId xmlns:a16="http://schemas.microsoft.com/office/drawing/2014/main" id="{7F665C47-0811-41A5-AEC9-73BB0028F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9206"/>
          <a:stretch/>
        </p:blipFill>
        <p:spPr bwMode="auto">
          <a:xfrm>
            <a:off x="5693559" y="2842301"/>
            <a:ext cx="3225026" cy="17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7"/>
          <p:cNvSpPr txBox="1">
            <a:spLocks noChangeArrowheads="1"/>
          </p:cNvSpPr>
          <p:nvPr/>
        </p:nvSpPr>
        <p:spPr bwMode="auto">
          <a:xfrm>
            <a:off x="6019800" y="2286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4" name="Donut 53"/>
          <p:cNvSpPr/>
          <p:nvPr/>
        </p:nvSpPr>
        <p:spPr>
          <a:xfrm>
            <a:off x="4953000" y="36576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55626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35052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4419600" y="1905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61722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48768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04" name="TextBox 10"/>
          <p:cNvSpPr txBox="1">
            <a:spLocks noChangeArrowheads="1"/>
          </p:cNvSpPr>
          <p:nvPr/>
        </p:nvSpPr>
        <p:spPr bwMode="auto">
          <a:xfrm>
            <a:off x="4191000" y="1600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0905" name="TextBox 6"/>
          <p:cNvSpPr txBox="1">
            <a:spLocks noChangeArrowheads="1"/>
          </p:cNvSpPr>
          <p:nvPr/>
        </p:nvSpPr>
        <p:spPr bwMode="auto">
          <a:xfrm rot="10800000" flipV="1">
            <a:off x="1752600" y="41910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Times New Roman" charset="0"/>
              </a:rPr>
              <a:t>NP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:</a:t>
            </a:r>
          </a:p>
        </p:txBody>
      </p:sp>
      <p:sp>
        <p:nvSpPr>
          <p:cNvPr id="80906" name="TextBox 6"/>
          <p:cNvSpPr txBox="1">
            <a:spLocks noChangeArrowheads="1"/>
          </p:cNvSpPr>
          <p:nvPr/>
        </p:nvSpPr>
        <p:spPr bwMode="auto">
          <a:xfrm>
            <a:off x="2971800" y="1828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0907" name="TextBox 11"/>
          <p:cNvSpPr txBox="1">
            <a:spLocks noChangeArrowheads="1"/>
          </p:cNvSpPr>
          <p:nvPr/>
        </p:nvSpPr>
        <p:spPr bwMode="auto">
          <a:xfrm>
            <a:off x="4495800" y="1981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0908" name="TextBox 7"/>
          <p:cNvSpPr txBox="1">
            <a:spLocks noChangeArrowheads="1"/>
          </p:cNvSpPr>
          <p:nvPr/>
        </p:nvSpPr>
        <p:spPr bwMode="auto">
          <a:xfrm>
            <a:off x="5105400" y="1752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4248944" y="31424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4478338" y="26908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4876007" y="25550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3847307" y="27074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3617913" y="24780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4902200" y="38671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4290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62484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17" name="TextBox 6"/>
          <p:cNvSpPr txBox="1">
            <a:spLocks noChangeArrowheads="1"/>
          </p:cNvSpPr>
          <p:nvPr/>
        </p:nvSpPr>
        <p:spPr bwMode="auto">
          <a:xfrm rot="10800000" flipV="1">
            <a:off x="2743200" y="4038600"/>
            <a:ext cx="144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 text context distribution</a:t>
            </a:r>
          </a:p>
        </p:txBody>
      </p:sp>
      <p:sp>
        <p:nvSpPr>
          <p:cNvPr id="80918" name="TextBox 6"/>
          <p:cNvSpPr txBox="1">
            <a:spLocks noChangeArrowheads="1"/>
          </p:cNvSpPr>
          <p:nvPr/>
        </p:nvSpPr>
        <p:spPr bwMode="auto">
          <a:xfrm rot="10800000" flipV="1">
            <a:off x="4267200" y="4038601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 morphology</a:t>
            </a:r>
          </a:p>
        </p:txBody>
      </p:sp>
      <p:sp>
        <p:nvSpPr>
          <p:cNvPr id="80919" name="TextBox 6"/>
          <p:cNvSpPr txBox="1">
            <a:spLocks noChangeArrowheads="1"/>
          </p:cNvSpPr>
          <p:nvPr/>
        </p:nvSpPr>
        <p:spPr bwMode="auto">
          <a:xfrm rot="10800000" flipV="1">
            <a:off x="5715000" y="4038601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 HTML contexts</a:t>
            </a:r>
          </a:p>
        </p:txBody>
      </p:sp>
      <p:cxnSp>
        <p:nvCxnSpPr>
          <p:cNvPr id="26" name="Straight Arrow Connector 25"/>
          <p:cNvCxnSpPr>
            <a:stCxn id="21" idx="1"/>
            <a:endCxn id="69" idx="5"/>
          </p:cNvCxnSpPr>
          <p:nvPr/>
        </p:nvCxnSpPr>
        <p:spPr>
          <a:xfrm rot="16200000" flipV="1">
            <a:off x="4892675" y="2530475"/>
            <a:ext cx="1492250" cy="12636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7"/>
            <a:endCxn id="69" idx="3"/>
          </p:cNvCxnSpPr>
          <p:nvPr/>
        </p:nvCxnSpPr>
        <p:spPr>
          <a:xfrm rot="5400000" flipH="1" flipV="1">
            <a:off x="3482975" y="2492375"/>
            <a:ext cx="1492250" cy="13398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</p:cNvCxnSpPr>
          <p:nvPr/>
        </p:nvCxnSpPr>
        <p:spPr>
          <a:xfrm rot="10800000">
            <a:off x="3657600" y="2362200"/>
            <a:ext cx="2590800" cy="1600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1"/>
          </p:cNvCxnSpPr>
          <p:nvPr/>
        </p:nvCxnSpPr>
        <p:spPr>
          <a:xfrm rot="16200000" flipV="1">
            <a:off x="4457701" y="2095501"/>
            <a:ext cx="1851025" cy="1774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1"/>
          </p:cNvCxnSpPr>
          <p:nvPr/>
        </p:nvCxnSpPr>
        <p:spPr>
          <a:xfrm rot="16200000" flipV="1">
            <a:off x="5105401" y="2743201"/>
            <a:ext cx="1698625" cy="631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0"/>
          </p:cNvCxnSpPr>
          <p:nvPr/>
        </p:nvCxnSpPr>
        <p:spPr>
          <a:xfrm rot="16200000" flipV="1">
            <a:off x="5562600" y="3124200"/>
            <a:ext cx="1447800" cy="76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7"/>
          </p:cNvCxnSpPr>
          <p:nvPr/>
        </p:nvCxnSpPr>
        <p:spPr>
          <a:xfrm rot="5400000" flipH="1" flipV="1">
            <a:off x="3086101" y="2530476"/>
            <a:ext cx="1851025" cy="9048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7"/>
          </p:cNvCxnSpPr>
          <p:nvPr/>
        </p:nvCxnSpPr>
        <p:spPr>
          <a:xfrm rot="5400000" flipH="1" flipV="1">
            <a:off x="3733801" y="2035176"/>
            <a:ext cx="1698625" cy="20478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0"/>
          </p:cNvCxnSpPr>
          <p:nvPr/>
        </p:nvCxnSpPr>
        <p:spPr>
          <a:xfrm rot="5400000" flipH="1" flipV="1">
            <a:off x="2803525" y="3140075"/>
            <a:ext cx="1447800" cy="444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7"/>
          </p:cNvCxnSpPr>
          <p:nvPr/>
        </p:nvCxnSpPr>
        <p:spPr>
          <a:xfrm rot="5400000" flipH="1" flipV="1">
            <a:off x="4152901" y="1844676"/>
            <a:ext cx="1470025" cy="26574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3657600" y="2016125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72000" y="2060575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953000" y="2244726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72000" y="1981201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657600" y="2092325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15000" y="2168525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029200" y="2397125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le 10"/>
          <p:cNvSpPr txBox="1">
            <a:spLocks/>
          </p:cNvSpPr>
          <p:nvPr/>
        </p:nvSpPr>
        <p:spPr bwMode="auto">
          <a:xfrm>
            <a:off x="558800" y="417512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Multi-view, Multi-Task Coupling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9"/>
          <p:cNvSpPr txBox="1">
            <a:spLocks noChangeArrowheads="1"/>
          </p:cNvSpPr>
          <p:nvPr/>
        </p:nvSpPr>
        <p:spPr bwMode="auto">
          <a:xfrm>
            <a:off x="7162800" y="16764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81922" name="TextBox 13"/>
          <p:cNvSpPr txBox="1">
            <a:spLocks noChangeArrowheads="1"/>
          </p:cNvSpPr>
          <p:nvPr/>
        </p:nvSpPr>
        <p:spPr bwMode="auto">
          <a:xfrm>
            <a:off x="2590800" y="17526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81923" name="TextBox 54"/>
          <p:cNvSpPr txBox="1">
            <a:spLocks noChangeArrowheads="1"/>
          </p:cNvSpPr>
          <p:nvPr/>
        </p:nvSpPr>
        <p:spPr bwMode="auto">
          <a:xfrm>
            <a:off x="5105400" y="18288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81924" name="TextBox 8"/>
          <p:cNvSpPr txBox="1">
            <a:spLocks noChangeArrowheads="1"/>
          </p:cNvSpPr>
          <p:nvPr/>
        </p:nvSpPr>
        <p:spPr bwMode="auto">
          <a:xfrm>
            <a:off x="3733800" y="12954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81925" name="TextBox 6"/>
          <p:cNvSpPr txBox="1">
            <a:spLocks noChangeArrowheads="1"/>
          </p:cNvSpPr>
          <p:nvPr/>
        </p:nvSpPr>
        <p:spPr bwMode="auto">
          <a:xfrm rot="10800000" flipV="1">
            <a:off x="2971800" y="52578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sp>
        <p:nvSpPr>
          <p:cNvPr id="127" name="Donut 126"/>
          <p:cNvSpPr/>
          <p:nvPr/>
        </p:nvSpPr>
        <p:spPr>
          <a:xfrm>
            <a:off x="7772400" y="1981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1816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5052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495800" y="1600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7239000" y="5181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931" name="TextBox 6"/>
          <p:cNvSpPr txBox="1">
            <a:spLocks noChangeArrowheads="1"/>
          </p:cNvSpPr>
          <p:nvPr/>
        </p:nvSpPr>
        <p:spPr bwMode="auto">
          <a:xfrm>
            <a:off x="7032625" y="52927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057900" y="33909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832350" y="26670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3978276" y="18446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244976" y="21113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5400000" flipH="1" flipV="1">
            <a:off x="4075907" y="14501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endCxn id="128" idx="3"/>
          </p:cNvCxnSpPr>
          <p:nvPr/>
        </p:nvCxnSpPr>
        <p:spPr>
          <a:xfrm flipV="1">
            <a:off x="3398839" y="21875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rot="5400000" flipH="1" flipV="1">
            <a:off x="1962944" y="36060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endCxn id="130" idx="3"/>
          </p:cNvCxnSpPr>
          <p:nvPr/>
        </p:nvCxnSpPr>
        <p:spPr>
          <a:xfrm rot="5400000" flipH="1" flipV="1">
            <a:off x="2220913" y="28844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302000" y="51625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itle 10"/>
          <p:cNvSpPr txBox="1">
            <a:spLocks/>
          </p:cNvSpPr>
          <p:nvPr/>
        </p:nvSpPr>
        <p:spPr bwMode="auto">
          <a:xfrm>
            <a:off x="1676400" y="3048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Learning Relations between NP’s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C1D4D4-651F-441F-866D-1E98359CFC41}"/>
                  </a:ext>
                </a:extLst>
              </p14:cNvPr>
              <p14:cNvContentPartPr/>
              <p14:nvPr/>
            </p14:nvContentPartPr>
            <p14:xfrm>
              <a:off x="3078360" y="5583960"/>
              <a:ext cx="4531680" cy="4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C1D4D4-651F-441F-866D-1E98359CFC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9000" y="5574600"/>
                <a:ext cx="4550400" cy="6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7"/>
          <p:cNvSpPr txBox="1">
            <a:spLocks noChangeArrowheads="1"/>
          </p:cNvSpPr>
          <p:nvPr/>
        </p:nvSpPr>
        <p:spPr bwMode="auto">
          <a:xfrm>
            <a:off x="44196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82946" name="TextBox 9"/>
          <p:cNvSpPr txBox="1">
            <a:spLocks noChangeArrowheads="1"/>
          </p:cNvSpPr>
          <p:nvPr/>
        </p:nvSpPr>
        <p:spPr bwMode="auto">
          <a:xfrm>
            <a:off x="7162800" y="16764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82947" name="TextBox 13"/>
          <p:cNvSpPr txBox="1">
            <a:spLocks noChangeArrowheads="1"/>
          </p:cNvSpPr>
          <p:nvPr/>
        </p:nvSpPr>
        <p:spPr bwMode="auto">
          <a:xfrm>
            <a:off x="2590800" y="17526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82948" name="TextBox 54"/>
          <p:cNvSpPr txBox="1">
            <a:spLocks noChangeArrowheads="1"/>
          </p:cNvSpPr>
          <p:nvPr/>
        </p:nvSpPr>
        <p:spPr bwMode="auto">
          <a:xfrm>
            <a:off x="5105400" y="18288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82949" name="TextBox 8"/>
          <p:cNvSpPr txBox="1">
            <a:spLocks noChangeArrowheads="1"/>
          </p:cNvSpPr>
          <p:nvPr/>
        </p:nvSpPr>
        <p:spPr bwMode="auto">
          <a:xfrm>
            <a:off x="3733800" y="12954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54" name="Donut 53"/>
          <p:cNvSpPr/>
          <p:nvPr/>
        </p:nvSpPr>
        <p:spPr>
          <a:xfrm>
            <a:off x="3352800" y="49530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3962400" y="3352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19050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2819400" y="3200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5720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2766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56" name="TextBox 10"/>
          <p:cNvSpPr txBox="1">
            <a:spLocks noChangeArrowheads="1"/>
          </p:cNvSpPr>
          <p:nvPr/>
        </p:nvSpPr>
        <p:spPr bwMode="auto">
          <a:xfrm>
            <a:off x="2590800" y="2895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2957" name="TextBox 6"/>
          <p:cNvSpPr txBox="1">
            <a:spLocks noChangeArrowheads="1"/>
          </p:cNvSpPr>
          <p:nvPr/>
        </p:nvSpPr>
        <p:spPr bwMode="auto">
          <a:xfrm rot="10800000" flipV="1">
            <a:off x="2971800" y="52578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cxnSp>
        <p:nvCxnSpPr>
          <p:cNvPr id="75" name="Straight Connector 74"/>
          <p:cNvCxnSpPr>
            <a:stCxn id="61" idx="2"/>
            <a:endCxn id="58" idx="6"/>
          </p:cNvCxnSpPr>
          <p:nvPr/>
        </p:nvCxnSpPr>
        <p:spPr>
          <a:xfrm rot="10800000" flipV="1">
            <a:off x="2057400" y="32766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9" idx="0"/>
          </p:cNvCxnSpPr>
          <p:nvPr/>
        </p:nvCxnSpPr>
        <p:spPr>
          <a:xfrm>
            <a:off x="2971800" y="33210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960" name="TextBox 6"/>
          <p:cNvSpPr txBox="1">
            <a:spLocks noChangeArrowheads="1"/>
          </p:cNvSpPr>
          <p:nvPr/>
        </p:nvSpPr>
        <p:spPr bwMode="auto">
          <a:xfrm>
            <a:off x="1371600" y="3124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31115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2962" name="TextBox 7"/>
          <p:cNvSpPr txBox="1">
            <a:spLocks noChangeArrowheads="1"/>
          </p:cNvSpPr>
          <p:nvPr/>
        </p:nvSpPr>
        <p:spPr bwMode="auto">
          <a:xfrm>
            <a:off x="3505200" y="3048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352800" y="35052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55" idx="0"/>
          </p:cNvCxnSpPr>
          <p:nvPr/>
        </p:nvCxnSpPr>
        <p:spPr>
          <a:xfrm>
            <a:off x="2971800" y="32416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55" idx="0"/>
          </p:cNvCxnSpPr>
          <p:nvPr/>
        </p:nvCxnSpPr>
        <p:spPr>
          <a:xfrm flipV="1">
            <a:off x="2057400" y="33528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5" idx="6"/>
          </p:cNvCxnSpPr>
          <p:nvPr/>
        </p:nvCxnSpPr>
        <p:spPr>
          <a:xfrm>
            <a:off x="4114800" y="34290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66" idx="2"/>
          </p:cNvCxnSpPr>
          <p:nvPr/>
        </p:nvCxnSpPr>
        <p:spPr>
          <a:xfrm>
            <a:off x="3429000" y="36576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2648744" y="44378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2878138" y="39862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275807" y="38504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247107" y="40028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017713" y="37734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Donut 126"/>
          <p:cNvSpPr/>
          <p:nvPr/>
        </p:nvSpPr>
        <p:spPr>
          <a:xfrm>
            <a:off x="7772400" y="1981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1816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5052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495800" y="1600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77" name="TextBox 7"/>
          <p:cNvSpPr txBox="1">
            <a:spLocks noChangeArrowheads="1"/>
          </p:cNvSpPr>
          <p:nvPr/>
        </p:nvSpPr>
        <p:spPr bwMode="auto">
          <a:xfrm>
            <a:off x="8305800" y="3352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0" name="Donut 49"/>
          <p:cNvSpPr/>
          <p:nvPr/>
        </p:nvSpPr>
        <p:spPr>
          <a:xfrm>
            <a:off x="7239000" y="5181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7924800" y="3352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58674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Donut 52"/>
          <p:cNvSpPr/>
          <p:nvPr/>
        </p:nvSpPr>
        <p:spPr>
          <a:xfrm>
            <a:off x="6781800" y="3200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Donut 55"/>
          <p:cNvSpPr/>
          <p:nvPr/>
        </p:nvSpPr>
        <p:spPr>
          <a:xfrm>
            <a:off x="85344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Donut 56"/>
          <p:cNvSpPr/>
          <p:nvPr/>
        </p:nvSpPr>
        <p:spPr>
          <a:xfrm>
            <a:off x="72390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84" name="TextBox 10"/>
          <p:cNvSpPr txBox="1">
            <a:spLocks noChangeArrowheads="1"/>
          </p:cNvSpPr>
          <p:nvPr/>
        </p:nvSpPr>
        <p:spPr bwMode="auto">
          <a:xfrm>
            <a:off x="5943600" y="3048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2985" name="TextBox 6"/>
          <p:cNvSpPr txBox="1">
            <a:spLocks noChangeArrowheads="1"/>
          </p:cNvSpPr>
          <p:nvPr/>
        </p:nvSpPr>
        <p:spPr bwMode="auto">
          <a:xfrm>
            <a:off x="7032625" y="52927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62" name="Straight Connector 61"/>
          <p:cNvCxnSpPr>
            <a:stCxn id="53" idx="2"/>
            <a:endCxn id="52" idx="6"/>
          </p:cNvCxnSpPr>
          <p:nvPr/>
        </p:nvCxnSpPr>
        <p:spPr>
          <a:xfrm rot="10800000" flipV="1">
            <a:off x="6019800" y="32766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7" idx="0"/>
          </p:cNvCxnSpPr>
          <p:nvPr/>
        </p:nvCxnSpPr>
        <p:spPr>
          <a:xfrm>
            <a:off x="6934200" y="33210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988" name="TextBox 6"/>
          <p:cNvSpPr txBox="1">
            <a:spLocks noChangeArrowheads="1"/>
          </p:cNvSpPr>
          <p:nvPr/>
        </p:nvSpPr>
        <p:spPr bwMode="auto">
          <a:xfrm>
            <a:off x="5334000" y="3276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2989" name="TextBox 11"/>
          <p:cNvSpPr txBox="1">
            <a:spLocks noChangeArrowheads="1"/>
          </p:cNvSpPr>
          <p:nvPr/>
        </p:nvSpPr>
        <p:spPr bwMode="auto">
          <a:xfrm>
            <a:off x="70739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2990" name="TextBox 7"/>
          <p:cNvSpPr txBox="1">
            <a:spLocks noChangeArrowheads="1"/>
          </p:cNvSpPr>
          <p:nvPr/>
        </p:nvSpPr>
        <p:spPr bwMode="auto">
          <a:xfrm>
            <a:off x="7620000" y="3048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315200" y="35052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1" idx="0"/>
          </p:cNvCxnSpPr>
          <p:nvPr/>
        </p:nvCxnSpPr>
        <p:spPr>
          <a:xfrm>
            <a:off x="6934200" y="32416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1" idx="0"/>
          </p:cNvCxnSpPr>
          <p:nvPr/>
        </p:nvCxnSpPr>
        <p:spPr>
          <a:xfrm flipV="1">
            <a:off x="6019800" y="33528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6"/>
          </p:cNvCxnSpPr>
          <p:nvPr/>
        </p:nvCxnSpPr>
        <p:spPr>
          <a:xfrm>
            <a:off x="8077200" y="34290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6" idx="2"/>
          </p:cNvCxnSpPr>
          <p:nvPr/>
        </p:nvCxnSpPr>
        <p:spPr>
          <a:xfrm>
            <a:off x="7391400" y="36576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0" idx="0"/>
            <a:endCxn id="57" idx="4"/>
          </p:cNvCxnSpPr>
          <p:nvPr/>
        </p:nvCxnSpPr>
        <p:spPr>
          <a:xfrm rot="5400000" flipH="1" flipV="1">
            <a:off x="6591301" y="4457701"/>
            <a:ext cx="14478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0"/>
          </p:cNvCxnSpPr>
          <p:nvPr/>
        </p:nvCxnSpPr>
        <p:spPr>
          <a:xfrm rot="5400000" flipH="1" flipV="1">
            <a:off x="6819900" y="4000500"/>
            <a:ext cx="16764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0"/>
            <a:endCxn id="56" idx="4"/>
          </p:cNvCxnSpPr>
          <p:nvPr/>
        </p:nvCxnSpPr>
        <p:spPr>
          <a:xfrm rot="5400000" flipH="1" flipV="1">
            <a:off x="7239000" y="3810000"/>
            <a:ext cx="14478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0" idx="0"/>
            <a:endCxn id="53" idx="4"/>
          </p:cNvCxnSpPr>
          <p:nvPr/>
        </p:nvCxnSpPr>
        <p:spPr>
          <a:xfrm rot="16200000" flipV="1">
            <a:off x="6172200" y="4038600"/>
            <a:ext cx="18288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0" idx="0"/>
            <a:endCxn id="52" idx="6"/>
          </p:cNvCxnSpPr>
          <p:nvPr/>
        </p:nvCxnSpPr>
        <p:spPr>
          <a:xfrm rot="16200000" flipV="1">
            <a:off x="5905500" y="3771900"/>
            <a:ext cx="15240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057900" y="33909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832350" y="26670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3978276" y="18446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244976" y="21113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4" idx="5"/>
          </p:cNvCxnSpPr>
          <p:nvPr/>
        </p:nvCxnSpPr>
        <p:spPr>
          <a:xfrm rot="5400000" flipH="1" flipV="1">
            <a:off x="4075907" y="14501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54" idx="6"/>
            <a:endCxn id="128" idx="3"/>
          </p:cNvCxnSpPr>
          <p:nvPr/>
        </p:nvCxnSpPr>
        <p:spPr>
          <a:xfrm flipV="1">
            <a:off x="3398839" y="21875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54" idx="3"/>
          </p:cNvCxnSpPr>
          <p:nvPr/>
        </p:nvCxnSpPr>
        <p:spPr>
          <a:xfrm rot="5400000" flipH="1" flipV="1">
            <a:off x="1962944" y="36060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54" idx="4"/>
            <a:endCxn id="130" idx="3"/>
          </p:cNvCxnSpPr>
          <p:nvPr/>
        </p:nvCxnSpPr>
        <p:spPr>
          <a:xfrm rot="5400000" flipH="1" flipV="1">
            <a:off x="2220913" y="28844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302000" y="51625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2A70CC-5B82-441D-AA91-F6BC7C04C49B}"/>
                  </a:ext>
                </a:extLst>
              </p14:cNvPr>
              <p14:cNvContentPartPr/>
              <p14:nvPr/>
            </p14:nvContentPartPr>
            <p14:xfrm>
              <a:off x="1281600" y="2896200"/>
              <a:ext cx="7619040" cy="1362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2A70CC-5B82-441D-AA91-F6BC7C04C4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2240" y="2886840"/>
                <a:ext cx="7637760" cy="138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7"/>
          <p:cNvSpPr txBox="1">
            <a:spLocks noChangeArrowheads="1"/>
          </p:cNvSpPr>
          <p:nvPr/>
        </p:nvSpPr>
        <p:spPr bwMode="auto">
          <a:xfrm>
            <a:off x="4572000" y="4114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83970" name="TextBox 9"/>
          <p:cNvSpPr txBox="1">
            <a:spLocks noChangeArrowheads="1"/>
          </p:cNvSpPr>
          <p:nvPr/>
        </p:nvSpPr>
        <p:spPr bwMode="auto">
          <a:xfrm>
            <a:off x="7315200" y="22098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83971" name="TextBox 13"/>
          <p:cNvSpPr txBox="1">
            <a:spLocks noChangeArrowheads="1"/>
          </p:cNvSpPr>
          <p:nvPr/>
        </p:nvSpPr>
        <p:spPr bwMode="auto">
          <a:xfrm>
            <a:off x="2743200" y="22860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83972" name="TextBox 54"/>
          <p:cNvSpPr txBox="1">
            <a:spLocks noChangeArrowheads="1"/>
          </p:cNvSpPr>
          <p:nvPr/>
        </p:nvSpPr>
        <p:spPr bwMode="auto">
          <a:xfrm>
            <a:off x="5257800" y="23622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83973" name="TextBox 8"/>
          <p:cNvSpPr txBox="1">
            <a:spLocks noChangeArrowheads="1"/>
          </p:cNvSpPr>
          <p:nvPr/>
        </p:nvSpPr>
        <p:spPr bwMode="auto">
          <a:xfrm>
            <a:off x="3886200" y="18288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54" name="Donut 53"/>
          <p:cNvSpPr/>
          <p:nvPr/>
        </p:nvSpPr>
        <p:spPr>
          <a:xfrm>
            <a:off x="3505200" y="54864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41148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2057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2971800" y="3733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724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4290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980" name="TextBox 10"/>
          <p:cNvSpPr txBox="1">
            <a:spLocks noChangeArrowheads="1"/>
          </p:cNvSpPr>
          <p:nvPr/>
        </p:nvSpPr>
        <p:spPr bwMode="auto">
          <a:xfrm>
            <a:off x="2743200" y="3429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3981" name="TextBox 6"/>
          <p:cNvSpPr txBox="1">
            <a:spLocks noChangeArrowheads="1"/>
          </p:cNvSpPr>
          <p:nvPr/>
        </p:nvSpPr>
        <p:spPr bwMode="auto">
          <a:xfrm rot="10800000" flipV="1">
            <a:off x="3124200" y="57912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cxnSp>
        <p:nvCxnSpPr>
          <p:cNvPr id="75" name="Straight Connector 74"/>
          <p:cNvCxnSpPr>
            <a:stCxn id="61" idx="2"/>
            <a:endCxn id="58" idx="6"/>
          </p:cNvCxnSpPr>
          <p:nvPr/>
        </p:nvCxnSpPr>
        <p:spPr>
          <a:xfrm rot="10800000" flipV="1">
            <a:off x="2209800" y="3810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9" idx="0"/>
          </p:cNvCxnSpPr>
          <p:nvPr/>
        </p:nvCxnSpPr>
        <p:spPr>
          <a:xfrm>
            <a:off x="3124200" y="3854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984" name="TextBox 6"/>
          <p:cNvSpPr txBox="1">
            <a:spLocks noChangeArrowheads="1"/>
          </p:cNvSpPr>
          <p:nvPr/>
        </p:nvSpPr>
        <p:spPr bwMode="auto">
          <a:xfrm>
            <a:off x="1524000" y="3657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3985" name="TextBox 11"/>
          <p:cNvSpPr txBox="1">
            <a:spLocks noChangeArrowheads="1"/>
          </p:cNvSpPr>
          <p:nvPr/>
        </p:nvSpPr>
        <p:spPr bwMode="auto">
          <a:xfrm>
            <a:off x="3263900" y="4114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3986" name="TextBox 7"/>
          <p:cNvSpPr txBox="1">
            <a:spLocks noChangeArrowheads="1"/>
          </p:cNvSpPr>
          <p:nvPr/>
        </p:nvSpPr>
        <p:spPr bwMode="auto">
          <a:xfrm>
            <a:off x="36576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505200" y="4038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55" idx="0"/>
          </p:cNvCxnSpPr>
          <p:nvPr/>
        </p:nvCxnSpPr>
        <p:spPr>
          <a:xfrm>
            <a:off x="3124200" y="3775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55" idx="0"/>
          </p:cNvCxnSpPr>
          <p:nvPr/>
        </p:nvCxnSpPr>
        <p:spPr>
          <a:xfrm flipV="1">
            <a:off x="2209800" y="3886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5" idx="6"/>
          </p:cNvCxnSpPr>
          <p:nvPr/>
        </p:nvCxnSpPr>
        <p:spPr>
          <a:xfrm>
            <a:off x="4267200" y="3962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66" idx="2"/>
          </p:cNvCxnSpPr>
          <p:nvPr/>
        </p:nvCxnSpPr>
        <p:spPr>
          <a:xfrm>
            <a:off x="3581400" y="4191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2801144" y="49712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3030538" y="45196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428207" y="43838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399507" y="45362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170113" y="43068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Donut 126"/>
          <p:cNvSpPr/>
          <p:nvPr/>
        </p:nvSpPr>
        <p:spPr>
          <a:xfrm>
            <a:off x="7924800" y="2514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334000" y="2590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657600" y="2590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648200" y="2133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1" name="Straight Connector 130"/>
          <p:cNvCxnSpPr>
            <a:stCxn id="130" idx="3"/>
            <a:endCxn id="58" idx="7"/>
          </p:cNvCxnSpPr>
          <p:nvPr/>
        </p:nvCxnSpPr>
        <p:spPr>
          <a:xfrm rot="5400000">
            <a:off x="2492375" y="1958975"/>
            <a:ext cx="1873250" cy="24828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9" idx="2"/>
            <a:endCxn id="58" idx="7"/>
          </p:cNvCxnSpPr>
          <p:nvPr/>
        </p:nvCxnSpPr>
        <p:spPr>
          <a:xfrm rot="10800000" flipV="1">
            <a:off x="2187576" y="2667001"/>
            <a:ext cx="1470025" cy="14700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6200000" flipH="1">
            <a:off x="5638800" y="1371600"/>
            <a:ext cx="1644650" cy="33210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9" idx="5"/>
            <a:endCxn id="56" idx="0"/>
          </p:cNvCxnSpPr>
          <p:nvPr/>
        </p:nvCxnSpPr>
        <p:spPr>
          <a:xfrm rot="16200000" flipH="1">
            <a:off x="5578476" y="930276"/>
            <a:ext cx="1393825" cy="49752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28" idx="4"/>
            <a:endCxn id="66" idx="7"/>
          </p:cNvCxnSpPr>
          <p:nvPr/>
        </p:nvCxnSpPr>
        <p:spPr>
          <a:xfrm rot="5400000">
            <a:off x="4435476" y="3162301"/>
            <a:ext cx="1393825" cy="55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27" idx="4"/>
            <a:endCxn id="56" idx="7"/>
          </p:cNvCxnSpPr>
          <p:nvPr/>
        </p:nvCxnSpPr>
        <p:spPr>
          <a:xfrm rot="16200000" flipH="1">
            <a:off x="7673976" y="2994026"/>
            <a:ext cx="1470025" cy="8159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007" name="TextBox 7"/>
          <p:cNvSpPr txBox="1">
            <a:spLocks noChangeArrowheads="1"/>
          </p:cNvSpPr>
          <p:nvPr/>
        </p:nvSpPr>
        <p:spPr bwMode="auto">
          <a:xfrm>
            <a:off x="85344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0" name="Donut 49"/>
          <p:cNvSpPr/>
          <p:nvPr/>
        </p:nvSpPr>
        <p:spPr>
          <a:xfrm>
            <a:off x="7391400" y="5715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80772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60198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Donut 52"/>
          <p:cNvSpPr/>
          <p:nvPr/>
        </p:nvSpPr>
        <p:spPr>
          <a:xfrm>
            <a:off x="6934200" y="3733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Donut 55"/>
          <p:cNvSpPr/>
          <p:nvPr/>
        </p:nvSpPr>
        <p:spPr>
          <a:xfrm>
            <a:off x="86868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Donut 56"/>
          <p:cNvSpPr/>
          <p:nvPr/>
        </p:nvSpPr>
        <p:spPr>
          <a:xfrm>
            <a:off x="7391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14" name="TextBox 10"/>
          <p:cNvSpPr txBox="1">
            <a:spLocks noChangeArrowheads="1"/>
          </p:cNvSpPr>
          <p:nvPr/>
        </p:nvSpPr>
        <p:spPr bwMode="auto">
          <a:xfrm>
            <a:off x="60960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4015" name="TextBox 6"/>
          <p:cNvSpPr txBox="1">
            <a:spLocks noChangeArrowheads="1"/>
          </p:cNvSpPr>
          <p:nvPr/>
        </p:nvSpPr>
        <p:spPr bwMode="auto">
          <a:xfrm>
            <a:off x="7185025" y="58261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62" name="Straight Connector 61"/>
          <p:cNvCxnSpPr>
            <a:stCxn id="53" idx="2"/>
            <a:endCxn id="52" idx="6"/>
          </p:cNvCxnSpPr>
          <p:nvPr/>
        </p:nvCxnSpPr>
        <p:spPr>
          <a:xfrm rot="10800000" flipV="1">
            <a:off x="6172200" y="3810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7" idx="0"/>
          </p:cNvCxnSpPr>
          <p:nvPr/>
        </p:nvCxnSpPr>
        <p:spPr>
          <a:xfrm>
            <a:off x="7086600" y="3854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018" name="TextBox 6"/>
          <p:cNvSpPr txBox="1">
            <a:spLocks noChangeArrowheads="1"/>
          </p:cNvSpPr>
          <p:nvPr/>
        </p:nvSpPr>
        <p:spPr bwMode="auto">
          <a:xfrm>
            <a:off x="5486400" y="3810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4019" name="TextBox 11"/>
          <p:cNvSpPr txBox="1">
            <a:spLocks noChangeArrowheads="1"/>
          </p:cNvSpPr>
          <p:nvPr/>
        </p:nvSpPr>
        <p:spPr bwMode="auto">
          <a:xfrm>
            <a:off x="7226300" y="4114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4020" name="TextBox 7"/>
          <p:cNvSpPr txBox="1">
            <a:spLocks noChangeArrowheads="1"/>
          </p:cNvSpPr>
          <p:nvPr/>
        </p:nvSpPr>
        <p:spPr bwMode="auto">
          <a:xfrm>
            <a:off x="77724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467600" y="4038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1" idx="0"/>
          </p:cNvCxnSpPr>
          <p:nvPr/>
        </p:nvCxnSpPr>
        <p:spPr>
          <a:xfrm>
            <a:off x="7086600" y="3775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1" idx="0"/>
          </p:cNvCxnSpPr>
          <p:nvPr/>
        </p:nvCxnSpPr>
        <p:spPr>
          <a:xfrm flipV="1">
            <a:off x="6172200" y="3886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6"/>
          </p:cNvCxnSpPr>
          <p:nvPr/>
        </p:nvCxnSpPr>
        <p:spPr>
          <a:xfrm>
            <a:off x="8229600" y="3962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6" idx="2"/>
          </p:cNvCxnSpPr>
          <p:nvPr/>
        </p:nvCxnSpPr>
        <p:spPr>
          <a:xfrm>
            <a:off x="7543800" y="4191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0" idx="0"/>
            <a:endCxn id="57" idx="4"/>
          </p:cNvCxnSpPr>
          <p:nvPr/>
        </p:nvCxnSpPr>
        <p:spPr>
          <a:xfrm rot="5400000" flipH="1" flipV="1">
            <a:off x="6743701" y="4991101"/>
            <a:ext cx="14478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0"/>
          </p:cNvCxnSpPr>
          <p:nvPr/>
        </p:nvCxnSpPr>
        <p:spPr>
          <a:xfrm rot="5400000" flipH="1" flipV="1">
            <a:off x="6972300" y="4533900"/>
            <a:ext cx="16764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0"/>
            <a:endCxn id="56" idx="4"/>
          </p:cNvCxnSpPr>
          <p:nvPr/>
        </p:nvCxnSpPr>
        <p:spPr>
          <a:xfrm rot="5400000" flipH="1" flipV="1">
            <a:off x="7391400" y="4343400"/>
            <a:ext cx="14478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0" idx="0"/>
            <a:endCxn id="53" idx="4"/>
          </p:cNvCxnSpPr>
          <p:nvPr/>
        </p:nvCxnSpPr>
        <p:spPr>
          <a:xfrm rot="16200000" flipV="1">
            <a:off x="6324600" y="4572000"/>
            <a:ext cx="18288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0" idx="0"/>
            <a:endCxn id="52" idx="6"/>
          </p:cNvCxnSpPr>
          <p:nvPr/>
        </p:nvCxnSpPr>
        <p:spPr>
          <a:xfrm rot="16200000" flipV="1">
            <a:off x="6057900" y="4305300"/>
            <a:ext cx="15240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27" idx="3"/>
          </p:cNvCxnSpPr>
          <p:nvPr/>
        </p:nvCxnSpPr>
        <p:spPr>
          <a:xfrm rot="5400000">
            <a:off x="5029201" y="1196976"/>
            <a:ext cx="1470025" cy="436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8" idx="5"/>
            <a:endCxn id="51" idx="1"/>
          </p:cNvCxnSpPr>
          <p:nvPr/>
        </p:nvCxnSpPr>
        <p:spPr>
          <a:xfrm rot="16200000" flipH="1">
            <a:off x="6188075" y="1997075"/>
            <a:ext cx="1187450" cy="26352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210300" y="39243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984750" y="32004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4130676" y="23780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397376" y="26447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4" idx="5"/>
          </p:cNvCxnSpPr>
          <p:nvPr/>
        </p:nvCxnSpPr>
        <p:spPr>
          <a:xfrm rot="5400000" flipH="1" flipV="1">
            <a:off x="4228307" y="19835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54" idx="6"/>
            <a:endCxn id="128" idx="3"/>
          </p:cNvCxnSpPr>
          <p:nvPr/>
        </p:nvCxnSpPr>
        <p:spPr>
          <a:xfrm flipV="1">
            <a:off x="3551239" y="27209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54" idx="3"/>
          </p:cNvCxnSpPr>
          <p:nvPr/>
        </p:nvCxnSpPr>
        <p:spPr>
          <a:xfrm rot="5400000" flipH="1" flipV="1">
            <a:off x="2115344" y="41394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54" idx="4"/>
            <a:endCxn id="130" idx="3"/>
          </p:cNvCxnSpPr>
          <p:nvPr/>
        </p:nvCxnSpPr>
        <p:spPr>
          <a:xfrm rot="5400000" flipH="1" flipV="1">
            <a:off x="2373313" y="34178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454400" y="56959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42" name="TextBox 123"/>
          <p:cNvSpPr txBox="1">
            <a:spLocks noChangeArrowheads="1"/>
          </p:cNvSpPr>
          <p:nvPr/>
        </p:nvSpPr>
        <p:spPr bwMode="auto">
          <a:xfrm>
            <a:off x="3192236" y="1066800"/>
            <a:ext cx="7247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cs typeface="Times New Roman" charset="0"/>
              </a:rPr>
              <a:t>playsSport</a:t>
            </a:r>
            <a:r>
              <a:rPr lang="en-US" sz="2000" b="1" dirty="0">
                <a:solidFill>
                  <a:srgbClr val="000000"/>
                </a:solidFill>
                <a:cs typeface="Times New Roman" charset="0"/>
              </a:rPr>
              <a:t>(NP1,NP2) </a:t>
            </a:r>
            <a:r>
              <a:rPr lang="en-US" sz="2000" b="1" dirty="0">
                <a:solidFill>
                  <a:srgbClr val="000000"/>
                </a:solidFill>
                <a:cs typeface="Times New Roman" charset="0"/>
                <a:sym typeface="Wingdings" charset="0"/>
              </a:rPr>
              <a:t> athlete(NP1), sport(NP2)</a:t>
            </a:r>
            <a:endParaRPr lang="en-US" sz="2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9" name="Title 10"/>
          <p:cNvSpPr txBox="1">
            <a:spLocks/>
          </p:cNvSpPr>
          <p:nvPr/>
        </p:nvSpPr>
        <p:spPr bwMode="auto">
          <a:xfrm>
            <a:off x="358776" y="282573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Type 3 Coupling: Argument Types</a:t>
            </a:r>
          </a:p>
        </p:txBody>
      </p:sp>
      <p:sp>
        <p:nvSpPr>
          <p:cNvPr id="84044" name="Rectangle 80"/>
          <p:cNvSpPr>
            <a:spLocks noChangeArrowheads="1"/>
          </p:cNvSpPr>
          <p:nvPr/>
        </p:nvSpPr>
        <p:spPr bwMode="auto">
          <a:xfrm>
            <a:off x="8229600" y="5257801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over 2500 coupled functions in NELL</a:t>
            </a:r>
            <a:endParaRPr lang="en-US" sz="2000" i="1" dirty="0">
              <a:solidFill>
                <a:srgbClr val="000000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4"/>
          <p:cNvSpPr txBox="1">
            <a:spLocks noChangeArrowheads="1"/>
          </p:cNvSpPr>
          <p:nvPr/>
        </p:nvSpPr>
        <p:spPr bwMode="auto">
          <a:xfrm>
            <a:off x="3124200" y="3810000"/>
            <a:ext cx="6477000" cy="2032000"/>
          </a:xfrm>
          <a:prstGeom prst="rect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Continually Learning Extractors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70115" y="284163"/>
            <a:ext cx="8229600" cy="715963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Basic NELL Architecture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486400" y="1143001"/>
            <a:ext cx="2057400" cy="2308225"/>
          </a:xfrm>
          <a:prstGeom prst="rect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Knowledge Base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(latent variables)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962400"/>
            <a:ext cx="1371600" cy="12001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Text Context patterns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(CPL)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3962400"/>
            <a:ext cx="1371600" cy="12001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HTML-URL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context patterns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(SEAL)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3962400"/>
            <a:ext cx="1447800" cy="12001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Morphology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classifier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(CML)</a:t>
            </a: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6019801" y="3505201"/>
            <a:ext cx="9144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1828800"/>
            <a:ext cx="1600200" cy="3698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 Beliefs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2438401"/>
            <a:ext cx="1600200" cy="64611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3366FF"/>
                </a:solidFill>
                <a:latin typeface="Arial" pitchFamily="-108" charset="0"/>
                <a:ea typeface="ＭＳ Ｐゴシック" charset="0"/>
              </a:rPr>
              <a:t>Candidate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3366FF"/>
                </a:solidFill>
                <a:latin typeface="Arial" pitchFamily="-108" charset="0"/>
                <a:ea typeface="ＭＳ Ｐゴシック" charset="0"/>
              </a:rPr>
              <a:t>Beliefs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8229601" y="3810001"/>
            <a:ext cx="304800" cy="3175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5791201" y="3352801"/>
            <a:ext cx="6096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553994" y="3352006"/>
            <a:ext cx="6096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6858000" y="3657600"/>
            <a:ext cx="15240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420394" y="3809206"/>
            <a:ext cx="3048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4572000" y="3657600"/>
            <a:ext cx="15240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72400" y="1828801"/>
            <a:ext cx="1447800" cy="9239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srgbClr val="000000"/>
                </a:solidFill>
              </a:rPr>
              <a:t>Evidence Integrator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315200" y="2590800"/>
            <a:ext cx="4572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7315200" y="2057400"/>
            <a:ext cx="4572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3009901" y="2933701"/>
            <a:ext cx="17526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3886200" y="2057400"/>
            <a:ext cx="15240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641775-00BC-4591-8C85-BE104508482D}"/>
                  </a:ext>
                </a:extLst>
              </p14:cNvPr>
              <p14:cNvContentPartPr/>
              <p14:nvPr/>
            </p14:nvContentPartPr>
            <p14:xfrm>
              <a:off x="3741480" y="1985040"/>
              <a:ext cx="5969160" cy="176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641775-00BC-4591-8C85-BE10450848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2120" y="1975680"/>
                <a:ext cx="5987880" cy="1781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23900" y="391885"/>
            <a:ext cx="77724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NELL: Learned reading strategies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3900" y="925285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Plays_Sport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(arg1,arg2):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arg1_was_playing_arg2   arg2_megastar_arg1   arg2_icons_arg1   arg2_player_named_arg1   arg2_prodigy_arg1   arg1_is_the_tiger_woods_of_arg2   arg2_career_of_arg1   arg2_greats_as_arg1   arg1_plays_arg2   arg2_player_is_arg1   arg2_legends_arg1   arg1_announced_his_retirement_from_arg2   arg2_operations_chief_arg1   arg2_player_like_arg1   arg2_and_golfing_personalities_including_arg1   arg2_players_like_arg1   arg2_greats_like_arg1   arg2_players_are_steffi_graf_and_arg1   arg2_great_arg1   arg2_champ_arg1   arg2_greats_such_as_arg1   arg2_professionals_such_as_arg1  arg2_hit_by_arg1 arg2_greats_arg1   arg2_icon_arg1   arg2_stars_like_arg1   arg2_pros_like_arg1   arg1_retires_from_arg2   arg2_phenom_arg1   arg2_lesson_from_arg1   arg2_architects_robert_trent_jones_and_arg1   arg2_sensation_arg1 arg2_pros_arg1   arg2_stars_venus_and_arg1 arg2_hall_of_famer_arg1 arg2_superstar_arg1   arg2_legend_arg1   arg2_legends_such_as_arg1   arg2_players_is_arg1   arg2_pro_arg1   arg2_player_was_arg1   arg2_god_arg1   arg2_idol_arg1   arg1_was_born_to_play_arg2   arg2_star_arg1   arg2_hero_arg1 arg2_players_are_arg1   arg1_retired_from_professional_arg2   arg2_legends_as_arg1   arg2_autographed_by_arg1  arg2_champion_arg1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8978FD-3EA8-4BB9-AF62-FDDFE3AE59F4}"/>
                  </a:ext>
                </a:extLst>
              </p14:cNvPr>
              <p14:cNvContentPartPr/>
              <p14:nvPr/>
            </p14:nvContentPartPr>
            <p14:xfrm>
              <a:off x="1130400" y="1495080"/>
              <a:ext cx="3078720" cy="54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8978FD-3EA8-4BB9-AF62-FDDFE3AE59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1040" y="1485720"/>
                <a:ext cx="3097440" cy="56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4273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ctrTitle"/>
          </p:nvPr>
        </p:nvSpPr>
        <p:spPr>
          <a:xfrm>
            <a:off x="1015093" y="2154919"/>
            <a:ext cx="8839200" cy="14700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If coupled learning is the key,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can we get new coupling constraints?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40921" y="1121230"/>
            <a:ext cx="8229600" cy="715963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Key Idea 2: </a:t>
            </a:r>
            <a:b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Discover New Coupling Constraints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917121" y="2950029"/>
            <a:ext cx="8229600" cy="5257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first order, probabilistic horn clause constraints: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connects previously uncoupled relation predicates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infers new beliefs for KB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21" y="587829"/>
            <a:ext cx="2235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21921" y="3559630"/>
            <a:ext cx="9848850" cy="830997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 0.93  athletePlaysSport(?x,?y) 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 athletePlaysForTeam(?x,?z)</a:t>
            </a:r>
          </a:p>
          <a:p>
            <a:pPr fontAlgn="base">
              <a:spcBef>
                <a:spcPct val="0"/>
              </a:spcBef>
              <a:spcAft>
                <a:spcPts val="180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                                                       teamPlaysSport(?z,?y)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 Learned Horn Clauses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1649185" y="1295400"/>
            <a:ext cx="10417629" cy="5257800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athletePlaysSport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x,basketball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x,NBA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athletePlaysSport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athletePlaysForTeam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x,?z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1800"/>
              </a:spcAft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                                           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z,?y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3000"/>
              </a:spcAft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teamPlaysInLeague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x,NHL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teamWonTrophy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x,Stanley_Cup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athletePlaysForTeam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x,?z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), </a:t>
            </a:r>
          </a:p>
          <a:p>
            <a:pPr>
              <a:spcAft>
                <a:spcPts val="3000"/>
              </a:spcAft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                                       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teamPlaysInLeague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z,?y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3000"/>
              </a:spcAft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cityInState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cityCapitalOfState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),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cityInCountry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y,USA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newspaperInCity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x,New_York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companyEconomicSector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x,media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                                                       generalizations(?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x,blog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1800"/>
              </a:spcAft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Content Placeholder 7"/>
          <p:cNvSpPr txBox="1">
            <a:spLocks/>
          </p:cNvSpPr>
          <p:nvPr/>
        </p:nvSpPr>
        <p:spPr bwMode="auto">
          <a:xfrm>
            <a:off x="887186" y="1295400"/>
            <a:ext cx="86813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0.95</a:t>
            </a:r>
          </a:p>
          <a:p>
            <a:pPr fontAlgn="base">
              <a:spcBef>
                <a:spcPct val="20000"/>
              </a:spcBef>
              <a:spcAft>
                <a:spcPts val="4800"/>
              </a:spcAft>
            </a:pPr>
            <a:r>
              <a:rPr lang="en-US" dirty="0">
                <a:solidFill>
                  <a:srgbClr val="000000"/>
                </a:solidFill>
              </a:rPr>
              <a:t>0.93</a:t>
            </a:r>
          </a:p>
          <a:p>
            <a:pPr fontAlgn="base">
              <a:spcBef>
                <a:spcPct val="20000"/>
              </a:spcBef>
              <a:spcAft>
                <a:spcPts val="3000"/>
              </a:spcAft>
            </a:pPr>
            <a:r>
              <a:rPr lang="en-US" dirty="0">
                <a:solidFill>
                  <a:srgbClr val="000000"/>
                </a:solidFill>
              </a:rPr>
              <a:t>0.91</a:t>
            </a:r>
          </a:p>
          <a:p>
            <a:pPr fontAlgn="base">
              <a:spcBef>
                <a:spcPct val="20000"/>
              </a:spcBef>
              <a:spcAft>
                <a:spcPts val="3000"/>
              </a:spcAft>
            </a:pPr>
            <a:r>
              <a:rPr lang="en-US" dirty="0">
                <a:solidFill>
                  <a:srgbClr val="000000"/>
                </a:solidFill>
              </a:rPr>
              <a:t>0.90</a:t>
            </a:r>
          </a:p>
          <a:p>
            <a:pPr fontAlgn="base">
              <a:spcBef>
                <a:spcPct val="20000"/>
              </a:spcBef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532" name="Content Placeholder 7"/>
          <p:cNvSpPr txBox="1">
            <a:spLocks/>
          </p:cNvSpPr>
          <p:nvPr/>
        </p:nvSpPr>
        <p:spPr bwMode="auto">
          <a:xfrm>
            <a:off x="760639" y="5059362"/>
            <a:ext cx="112122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0.88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0.62*</a:t>
            </a:r>
          </a:p>
          <a:p>
            <a:pPr fontAlgn="base">
              <a:spcBef>
                <a:spcPct val="20000"/>
              </a:spcBef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D4BC07-493B-4802-B00B-821BFBDF9A62}"/>
                  </a:ext>
                </a:extLst>
              </p14:cNvPr>
              <p14:cNvContentPartPr/>
              <p14:nvPr/>
            </p14:nvContentPartPr>
            <p14:xfrm>
              <a:off x="270360" y="5141520"/>
              <a:ext cx="523800" cy="307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D4BC07-493B-4802-B00B-821BFBDF9A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000" y="5132160"/>
                <a:ext cx="542520" cy="32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34092" y="533400"/>
            <a:ext cx="8229600" cy="4572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Some rejected learned rules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794657" y="1235529"/>
            <a:ext cx="9220200" cy="5257800"/>
          </a:xfrm>
        </p:spPr>
        <p:txBody>
          <a:bodyPr/>
          <a:lstStyle/>
          <a:p>
            <a:pPr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cityCapitalOfState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{?x ?y}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cityLocatedInState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{?x ?y}, 					 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teamPlaysInLeague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{?y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nba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}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teamplayssport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{?x, basketball}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generalizations{?x, university}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17BA-D9B8-4D91-95B5-007B19A6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BED1-0FC1-40A4-B7FF-60186FDA8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WordNet/ImageNet</a:t>
            </a:r>
          </a:p>
        </p:txBody>
      </p:sp>
      <p:pic>
        <p:nvPicPr>
          <p:cNvPr id="1028" name="Picture 4" descr="http://image-net.org/index_files/logo.jpg">
            <a:extLst>
              <a:ext uri="{FF2B5EF4-FFF2-40B4-BE49-F238E27FC236}">
                <a16:creationId xmlns:a16="http://schemas.microsoft.com/office/drawing/2014/main" id="{6D10534A-5B2A-4E96-A79C-241B0C0B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84730"/>
            <a:ext cx="3728017" cy="5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2764AF-E3F8-486E-ADF6-B5031FEB6C91}"/>
              </a:ext>
            </a:extLst>
          </p:cNvPr>
          <p:cNvSpPr/>
          <p:nvPr/>
        </p:nvSpPr>
        <p:spPr>
          <a:xfrm>
            <a:off x="176652" y="6371256"/>
            <a:ext cx="2776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http://www.image-net.org/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9FDFE-CC35-4DC5-9A75-9B312223C88F}"/>
              </a:ext>
            </a:extLst>
          </p:cNvPr>
          <p:cNvSpPr/>
          <p:nvPr/>
        </p:nvSpPr>
        <p:spPr>
          <a:xfrm>
            <a:off x="176652" y="6001924"/>
            <a:ext cx="317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https://wordnet.princeton.edu/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ABE1F-B8D9-4A34-AF37-E97F0AC15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744" y="2114478"/>
            <a:ext cx="3364706" cy="10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30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7"/>
          <p:cNvSpPr txBox="1">
            <a:spLocks noChangeArrowheads="1"/>
          </p:cNvSpPr>
          <p:nvPr/>
        </p:nvSpPr>
        <p:spPr bwMode="auto">
          <a:xfrm>
            <a:off x="4419600" y="4495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25602" name="TextBox 9"/>
          <p:cNvSpPr txBox="1">
            <a:spLocks noChangeArrowheads="1"/>
          </p:cNvSpPr>
          <p:nvPr/>
        </p:nvSpPr>
        <p:spPr bwMode="auto">
          <a:xfrm>
            <a:off x="7162800" y="25908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25603" name="TextBox 13"/>
          <p:cNvSpPr txBox="1">
            <a:spLocks noChangeArrowheads="1"/>
          </p:cNvSpPr>
          <p:nvPr/>
        </p:nvSpPr>
        <p:spPr bwMode="auto">
          <a:xfrm>
            <a:off x="2590800" y="26670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25604" name="TextBox 54"/>
          <p:cNvSpPr txBox="1">
            <a:spLocks noChangeArrowheads="1"/>
          </p:cNvSpPr>
          <p:nvPr/>
        </p:nvSpPr>
        <p:spPr bwMode="auto">
          <a:xfrm>
            <a:off x="5105400" y="27432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3733800" y="22098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54" name="Donut 53"/>
          <p:cNvSpPr/>
          <p:nvPr/>
        </p:nvSpPr>
        <p:spPr>
          <a:xfrm>
            <a:off x="3352800" y="58674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3962400" y="4267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19050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2819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5720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2766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12" name="TextBox 10"/>
          <p:cNvSpPr txBox="1">
            <a:spLocks noChangeArrowheads="1"/>
          </p:cNvSpPr>
          <p:nvPr/>
        </p:nvSpPr>
        <p:spPr bwMode="auto">
          <a:xfrm>
            <a:off x="2590800" y="3810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25613" name="TextBox 6"/>
          <p:cNvSpPr txBox="1">
            <a:spLocks noChangeArrowheads="1"/>
          </p:cNvSpPr>
          <p:nvPr/>
        </p:nvSpPr>
        <p:spPr bwMode="auto">
          <a:xfrm rot="10800000" flipV="1">
            <a:off x="2971800" y="61722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cxnSp>
        <p:nvCxnSpPr>
          <p:cNvPr id="75" name="Straight Connector 74"/>
          <p:cNvCxnSpPr>
            <a:stCxn id="61" idx="2"/>
            <a:endCxn id="58" idx="6"/>
          </p:cNvCxnSpPr>
          <p:nvPr/>
        </p:nvCxnSpPr>
        <p:spPr>
          <a:xfrm rot="10800000" flipV="1">
            <a:off x="2057400" y="4191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9" idx="0"/>
          </p:cNvCxnSpPr>
          <p:nvPr/>
        </p:nvCxnSpPr>
        <p:spPr>
          <a:xfrm>
            <a:off x="2971800" y="4235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6" name="TextBox 6"/>
          <p:cNvSpPr txBox="1">
            <a:spLocks noChangeArrowheads="1"/>
          </p:cNvSpPr>
          <p:nvPr/>
        </p:nvSpPr>
        <p:spPr bwMode="auto">
          <a:xfrm>
            <a:off x="1371600" y="4038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25617" name="TextBox 11"/>
          <p:cNvSpPr txBox="1">
            <a:spLocks noChangeArrowheads="1"/>
          </p:cNvSpPr>
          <p:nvPr/>
        </p:nvSpPr>
        <p:spPr bwMode="auto">
          <a:xfrm>
            <a:off x="3111500" y="4495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25618" name="TextBox 7"/>
          <p:cNvSpPr txBox="1">
            <a:spLocks noChangeArrowheads="1"/>
          </p:cNvSpPr>
          <p:nvPr/>
        </p:nvSpPr>
        <p:spPr bwMode="auto">
          <a:xfrm>
            <a:off x="35052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352800" y="4419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55" idx="0"/>
          </p:cNvCxnSpPr>
          <p:nvPr/>
        </p:nvCxnSpPr>
        <p:spPr>
          <a:xfrm>
            <a:off x="2971800" y="4156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55" idx="0"/>
          </p:cNvCxnSpPr>
          <p:nvPr/>
        </p:nvCxnSpPr>
        <p:spPr>
          <a:xfrm flipV="1">
            <a:off x="2057400" y="4267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5" idx="6"/>
          </p:cNvCxnSpPr>
          <p:nvPr/>
        </p:nvCxnSpPr>
        <p:spPr>
          <a:xfrm>
            <a:off x="4114800" y="4343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66" idx="2"/>
          </p:cNvCxnSpPr>
          <p:nvPr/>
        </p:nvCxnSpPr>
        <p:spPr>
          <a:xfrm>
            <a:off x="3429000" y="4572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2648744" y="53522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2878138" y="49006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275807" y="47648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247107" y="49172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017713" y="46878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Donut 126"/>
          <p:cNvSpPr/>
          <p:nvPr/>
        </p:nvSpPr>
        <p:spPr>
          <a:xfrm>
            <a:off x="7772400" y="2895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181600" y="2971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505200" y="2971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495800" y="2514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1" name="Straight Connector 130"/>
          <p:cNvCxnSpPr>
            <a:stCxn id="130" idx="3"/>
            <a:endCxn id="58" idx="7"/>
          </p:cNvCxnSpPr>
          <p:nvPr/>
        </p:nvCxnSpPr>
        <p:spPr>
          <a:xfrm rot="5400000">
            <a:off x="2339975" y="2339975"/>
            <a:ext cx="1873250" cy="24828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9" idx="2"/>
            <a:endCxn id="58" idx="7"/>
          </p:cNvCxnSpPr>
          <p:nvPr/>
        </p:nvCxnSpPr>
        <p:spPr>
          <a:xfrm rot="10800000" flipV="1">
            <a:off x="2035176" y="3048001"/>
            <a:ext cx="1470025" cy="14700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6200000" flipH="1">
            <a:off x="5486400" y="1752600"/>
            <a:ext cx="1644650" cy="33210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9" idx="5"/>
            <a:endCxn id="56" idx="0"/>
          </p:cNvCxnSpPr>
          <p:nvPr/>
        </p:nvCxnSpPr>
        <p:spPr>
          <a:xfrm rot="16200000" flipH="1">
            <a:off x="5426076" y="1311276"/>
            <a:ext cx="1393825" cy="49752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28" idx="4"/>
            <a:endCxn id="66" idx="7"/>
          </p:cNvCxnSpPr>
          <p:nvPr/>
        </p:nvCxnSpPr>
        <p:spPr>
          <a:xfrm rot="5400000">
            <a:off x="4283076" y="3543301"/>
            <a:ext cx="1393825" cy="55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27" idx="4"/>
            <a:endCxn id="56" idx="7"/>
          </p:cNvCxnSpPr>
          <p:nvPr/>
        </p:nvCxnSpPr>
        <p:spPr>
          <a:xfrm rot="16200000" flipH="1">
            <a:off x="7521576" y="3375026"/>
            <a:ext cx="1470025" cy="8159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58"/>
          <p:cNvGrpSpPr>
            <a:grpSpLocks/>
          </p:cNvGrpSpPr>
          <p:nvPr/>
        </p:nvGrpSpPr>
        <p:grpSpPr bwMode="auto">
          <a:xfrm>
            <a:off x="3657600" y="2668588"/>
            <a:ext cx="1524000" cy="381000"/>
            <a:chOff x="2133600" y="2667794"/>
            <a:chExt cx="1524000" cy="381794"/>
          </a:xfrm>
        </p:grpSpPr>
        <p:cxnSp>
          <p:nvCxnSpPr>
            <p:cNvPr id="149" name="Straight Connector 148"/>
            <p:cNvCxnSpPr>
              <a:stCxn id="128" idx="2"/>
            </p:cNvCxnSpPr>
            <p:nvPr/>
          </p:nvCxnSpPr>
          <p:spPr>
            <a:xfrm rot="10800000">
              <a:off x="3048000" y="3047997"/>
              <a:ext cx="609600" cy="1591"/>
            </a:xfrm>
            <a:prstGeom prst="line">
              <a:avLst/>
            </a:pr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endCxn id="129" idx="6"/>
            </p:cNvCxnSpPr>
            <p:nvPr/>
          </p:nvCxnSpPr>
          <p:spPr>
            <a:xfrm rot="10800000">
              <a:off x="2133600" y="3047997"/>
              <a:ext cx="914400" cy="1591"/>
            </a:xfrm>
            <a:prstGeom prst="line">
              <a:avLst/>
            </a:pr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30" idx="4"/>
            </p:cNvCxnSpPr>
            <p:nvPr/>
          </p:nvCxnSpPr>
          <p:spPr>
            <a:xfrm rot="5400000">
              <a:off x="2857104" y="2857103"/>
              <a:ext cx="381794" cy="3175"/>
            </a:xfrm>
            <a:prstGeom prst="line">
              <a:avLst/>
            </a:pr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diamond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40" name="TextBox 7"/>
          <p:cNvSpPr txBox="1">
            <a:spLocks noChangeArrowheads="1"/>
          </p:cNvSpPr>
          <p:nvPr/>
        </p:nvSpPr>
        <p:spPr bwMode="auto">
          <a:xfrm>
            <a:off x="8305800" y="4267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0" name="Donut 49"/>
          <p:cNvSpPr/>
          <p:nvPr/>
        </p:nvSpPr>
        <p:spPr>
          <a:xfrm>
            <a:off x="7239000" y="609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7924800" y="4267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58674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Donut 52"/>
          <p:cNvSpPr/>
          <p:nvPr/>
        </p:nvSpPr>
        <p:spPr>
          <a:xfrm>
            <a:off x="67818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Donut 55"/>
          <p:cNvSpPr/>
          <p:nvPr/>
        </p:nvSpPr>
        <p:spPr>
          <a:xfrm>
            <a:off x="85344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Donut 56"/>
          <p:cNvSpPr/>
          <p:nvPr/>
        </p:nvSpPr>
        <p:spPr>
          <a:xfrm>
            <a:off x="72390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47" name="TextBox 10"/>
          <p:cNvSpPr txBox="1">
            <a:spLocks noChangeArrowheads="1"/>
          </p:cNvSpPr>
          <p:nvPr/>
        </p:nvSpPr>
        <p:spPr bwMode="auto">
          <a:xfrm>
            <a:off x="59436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25648" name="TextBox 6"/>
          <p:cNvSpPr txBox="1">
            <a:spLocks noChangeArrowheads="1"/>
          </p:cNvSpPr>
          <p:nvPr/>
        </p:nvSpPr>
        <p:spPr bwMode="auto">
          <a:xfrm>
            <a:off x="7032625" y="62071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62" name="Straight Connector 61"/>
          <p:cNvCxnSpPr>
            <a:stCxn id="53" idx="2"/>
            <a:endCxn id="52" idx="6"/>
          </p:cNvCxnSpPr>
          <p:nvPr/>
        </p:nvCxnSpPr>
        <p:spPr>
          <a:xfrm rot="10800000" flipV="1">
            <a:off x="6019800" y="4191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7" idx="0"/>
          </p:cNvCxnSpPr>
          <p:nvPr/>
        </p:nvCxnSpPr>
        <p:spPr>
          <a:xfrm>
            <a:off x="6934200" y="4235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51" name="TextBox 6"/>
          <p:cNvSpPr txBox="1">
            <a:spLocks noChangeArrowheads="1"/>
          </p:cNvSpPr>
          <p:nvPr/>
        </p:nvSpPr>
        <p:spPr bwMode="auto">
          <a:xfrm>
            <a:off x="5334000" y="4191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25652" name="TextBox 11"/>
          <p:cNvSpPr txBox="1">
            <a:spLocks noChangeArrowheads="1"/>
          </p:cNvSpPr>
          <p:nvPr/>
        </p:nvSpPr>
        <p:spPr bwMode="auto">
          <a:xfrm>
            <a:off x="7073900" y="4495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25653" name="TextBox 7"/>
          <p:cNvSpPr txBox="1">
            <a:spLocks noChangeArrowheads="1"/>
          </p:cNvSpPr>
          <p:nvPr/>
        </p:nvSpPr>
        <p:spPr bwMode="auto">
          <a:xfrm>
            <a:off x="76200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315200" y="4419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1" idx="0"/>
          </p:cNvCxnSpPr>
          <p:nvPr/>
        </p:nvCxnSpPr>
        <p:spPr>
          <a:xfrm>
            <a:off x="6934200" y="4156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1" idx="0"/>
          </p:cNvCxnSpPr>
          <p:nvPr/>
        </p:nvCxnSpPr>
        <p:spPr>
          <a:xfrm flipV="1">
            <a:off x="6019800" y="4267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6"/>
          </p:cNvCxnSpPr>
          <p:nvPr/>
        </p:nvCxnSpPr>
        <p:spPr>
          <a:xfrm>
            <a:off x="8077200" y="4343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6" idx="2"/>
          </p:cNvCxnSpPr>
          <p:nvPr/>
        </p:nvCxnSpPr>
        <p:spPr>
          <a:xfrm>
            <a:off x="7391400" y="4572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0" idx="0"/>
            <a:endCxn id="57" idx="4"/>
          </p:cNvCxnSpPr>
          <p:nvPr/>
        </p:nvCxnSpPr>
        <p:spPr>
          <a:xfrm rot="5400000" flipH="1" flipV="1">
            <a:off x="6591301" y="5372101"/>
            <a:ext cx="14478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0"/>
          </p:cNvCxnSpPr>
          <p:nvPr/>
        </p:nvCxnSpPr>
        <p:spPr>
          <a:xfrm rot="5400000" flipH="1" flipV="1">
            <a:off x="6819900" y="4914900"/>
            <a:ext cx="16764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0"/>
            <a:endCxn id="56" idx="4"/>
          </p:cNvCxnSpPr>
          <p:nvPr/>
        </p:nvCxnSpPr>
        <p:spPr>
          <a:xfrm rot="5400000" flipH="1" flipV="1">
            <a:off x="7239000" y="4724400"/>
            <a:ext cx="14478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0" idx="0"/>
            <a:endCxn id="53" idx="4"/>
          </p:cNvCxnSpPr>
          <p:nvPr/>
        </p:nvCxnSpPr>
        <p:spPr>
          <a:xfrm rot="16200000" flipV="1">
            <a:off x="6172200" y="4953000"/>
            <a:ext cx="18288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0" idx="0"/>
            <a:endCxn id="52" idx="6"/>
          </p:cNvCxnSpPr>
          <p:nvPr/>
        </p:nvCxnSpPr>
        <p:spPr>
          <a:xfrm rot="16200000" flipV="1">
            <a:off x="5905500" y="4686300"/>
            <a:ext cx="15240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27" idx="3"/>
          </p:cNvCxnSpPr>
          <p:nvPr/>
        </p:nvCxnSpPr>
        <p:spPr>
          <a:xfrm rot="5400000">
            <a:off x="4876801" y="1577976"/>
            <a:ext cx="1470025" cy="436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8" idx="5"/>
            <a:endCxn id="51" idx="1"/>
          </p:cNvCxnSpPr>
          <p:nvPr/>
        </p:nvCxnSpPr>
        <p:spPr>
          <a:xfrm rot="16200000" flipH="1">
            <a:off x="6035675" y="2378075"/>
            <a:ext cx="1187450" cy="26352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057900" y="43053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832350" y="35814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3978276" y="27590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244976" y="30257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4" idx="5"/>
          </p:cNvCxnSpPr>
          <p:nvPr/>
        </p:nvCxnSpPr>
        <p:spPr>
          <a:xfrm rot="5400000" flipH="1" flipV="1">
            <a:off x="4075907" y="23645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54" idx="6"/>
            <a:endCxn id="128" idx="3"/>
          </p:cNvCxnSpPr>
          <p:nvPr/>
        </p:nvCxnSpPr>
        <p:spPr>
          <a:xfrm flipV="1">
            <a:off x="3398839" y="31019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54" idx="3"/>
          </p:cNvCxnSpPr>
          <p:nvPr/>
        </p:nvCxnSpPr>
        <p:spPr>
          <a:xfrm rot="5400000" flipH="1" flipV="1">
            <a:off x="1962944" y="45204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54" idx="4"/>
            <a:endCxn id="130" idx="3"/>
          </p:cNvCxnSpPr>
          <p:nvPr/>
        </p:nvCxnSpPr>
        <p:spPr>
          <a:xfrm rot="5400000" flipH="1" flipV="1">
            <a:off x="2220913" y="37988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302000" y="6076950"/>
            <a:ext cx="152400" cy="152400"/>
          </a:xfrm>
          <a:prstGeom prst="donut">
            <a:avLst>
              <a:gd name="adj" fmla="val 6250"/>
            </a:avLst>
          </a:prstGeom>
          <a:solidFill>
            <a:srgbClr val="333399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itle 1"/>
          <p:cNvSpPr txBox="1">
            <a:spLocks/>
          </p:cNvSpPr>
          <p:nvPr/>
        </p:nvSpPr>
        <p:spPr bwMode="auto">
          <a:xfrm>
            <a:off x="631825" y="128586"/>
            <a:ext cx="77724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Learned Probabilistic Horn Clause Rules</a:t>
            </a:r>
          </a:p>
        </p:txBody>
      </p:sp>
      <p:sp>
        <p:nvSpPr>
          <p:cNvPr id="25676" name="Rectangle 259"/>
          <p:cNvSpPr>
            <a:spLocks noChangeArrowheads="1"/>
          </p:cNvSpPr>
          <p:nvPr/>
        </p:nvSpPr>
        <p:spPr bwMode="auto">
          <a:xfrm>
            <a:off x="777876" y="1081087"/>
            <a:ext cx="7696200" cy="369888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0.93  playsSport(?x,?y) 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 playsForTeam(?x,?z), teamPlaysSport(?z,?y)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Idea 3: </a:t>
            </a:r>
            <a:br>
              <a:rPr lang="en-US" dirty="0"/>
            </a:br>
            <a:r>
              <a:rPr lang="en-US" dirty="0"/>
              <a:t>   Automatically extend ontology</a:t>
            </a:r>
          </a:p>
        </p:txBody>
      </p:sp>
    </p:spTree>
    <p:extLst>
      <p:ext uri="{BB962C8B-B14F-4D97-AF65-F5344CB8AC3E}">
        <p14:creationId xmlns:p14="http://schemas.microsoft.com/office/powerpoint/2010/main" val="387048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772886" y="348117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90"/>
                </a:solidFill>
              </a:rPr>
              <a:t>Ontology Extension (1)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72886" y="1292679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96925" indent="-339725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Goal: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Add new relations to ontology</a:t>
            </a:r>
          </a:p>
          <a:p>
            <a:pPr marL="0" indent="0" eaLnBrk="1" fontAlgn="base" hangingPunct="1">
              <a:spcBef>
                <a:spcPts val="7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Approach: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For each pair of categories C1, C2, </a:t>
            </a:r>
          </a:p>
          <a:p>
            <a:pPr lvl="1" eaLnBrk="1" fontAlgn="base" hangingPunct="1"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co-cluster pairs of known instances, and text contexts that connect them  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095774" y="606880"/>
            <a:ext cx="33766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[Mohamed et al., </a:t>
            </a:r>
            <a:r>
              <a:rPr lang="en-US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EMNLP 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2011]</a:t>
            </a:r>
          </a:p>
        </p:txBody>
      </p:sp>
    </p:spTree>
    <p:extLst>
      <p:ext uri="{BB962C8B-B14F-4D97-AF65-F5344CB8AC3E}">
        <p14:creationId xmlns:p14="http://schemas.microsoft.com/office/powerpoint/2010/main" val="1068496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503465" y="318296"/>
            <a:ext cx="8229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90"/>
                </a:solidFill>
              </a:rPr>
              <a:t>Example Discovered Relations</a:t>
            </a:r>
          </a:p>
        </p:txBody>
      </p:sp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1600200" y="1219200"/>
          <a:ext cx="8991600" cy="5411790"/>
        </p:xfrm>
        <a:graphic>
          <a:graphicData uri="http://schemas.openxmlformats.org/drawingml/2006/table">
            <a:tbl>
              <a:tblPr/>
              <a:tblGrid>
                <a:gridCol w="1814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9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23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Category Pair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Text contexts</a:t>
                      </a:r>
                    </a:p>
                  </a:txBody>
                  <a:tcPr marT="26210" marB="45723" anchor="ctr" horzOverflow="overflow">
                    <a:lnL>
                      <a:noFill/>
                    </a:lnL>
                    <a:lnR>
                      <a:noFill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Extracted Instances</a:t>
                      </a:r>
                    </a:p>
                  </a:txBody>
                  <a:tcPr marT="26210" marB="45723" anchor="ctr" horzOverflow="overflow">
                    <a:lnL>
                      <a:noFill/>
                    </a:lnL>
                    <a:lnR w="126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Suggested Name</a:t>
                      </a:r>
                    </a:p>
                  </a:txBody>
                  <a:tcPr marT="26210" marB="45723" anchor="ctr" horzOverflow="overflow">
                    <a:lnL>
                      <a:noFill/>
                    </a:lnL>
                    <a:lnR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MusicInstrument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Musician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master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virtuoso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legend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ARG2 plays ARG1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sitar , George Harrison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tenor sax, Stan Getz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trombone, Tommy Dorsey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vibes, Lionel Hampton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Master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22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Disease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Disease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is due to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is caused by ARG2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pinched nerve, herniated disk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tennis elbow, tendonitis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blepharospasm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dystonia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IsDueTo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57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CellType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Chemical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that release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ARG2 releasing ARG1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epithelial cells, surfactant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neurons, serotonin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mast cells,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histomine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ThatRelease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39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Mammals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Plant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eat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ARG2 eating ARG1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koala bears, eucalyptus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sheep, grasses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goats, saplings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Eat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386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River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City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in heart of ARG2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which flows through ARG2</a:t>
                      </a:r>
                    </a:p>
                  </a:txBody>
                  <a:tcPr marT="45723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Seine, Paris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Nile, Cairo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Tiber river, Rome</a:t>
                      </a:r>
                    </a:p>
                  </a:txBody>
                  <a:tcPr marT="45723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InHeartOf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8105" name="Rectangle 85"/>
          <p:cNvSpPr>
            <a:spLocks noChangeArrowheads="1"/>
          </p:cNvSpPr>
          <p:nvPr/>
        </p:nvSpPr>
        <p:spPr bwMode="auto">
          <a:xfrm>
            <a:off x="7359650" y="685801"/>
            <a:ext cx="3321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[Mohamed et al. </a:t>
            </a:r>
            <a:r>
              <a:rPr lang="en-US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EMNLP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2011]</a:t>
            </a:r>
          </a:p>
        </p:txBody>
      </p:sp>
    </p:spTree>
    <p:extLst>
      <p:ext uri="{BB962C8B-B14F-4D97-AF65-F5344CB8AC3E}">
        <p14:creationId xmlns:p14="http://schemas.microsoft.com/office/powerpoint/2010/main" val="1426884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NELL: recently self-added relations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err="1"/>
              <a:t>athleteWonAward</a:t>
            </a:r>
            <a:endParaRPr lang="en-US" sz="2000" dirty="0"/>
          </a:p>
          <a:p>
            <a:r>
              <a:rPr lang="en-US" sz="2000" dirty="0" err="1"/>
              <a:t>animalEatsFood</a:t>
            </a:r>
            <a:endParaRPr lang="en-US" sz="2000" dirty="0"/>
          </a:p>
          <a:p>
            <a:r>
              <a:rPr lang="en-US" sz="2000" dirty="0" err="1"/>
              <a:t>languageTaughtInCity</a:t>
            </a:r>
            <a:endParaRPr lang="en-US" sz="2000" dirty="0"/>
          </a:p>
          <a:p>
            <a:r>
              <a:rPr lang="en-US" sz="2000" dirty="0" err="1"/>
              <a:t>clothingMadeFromPlant</a:t>
            </a:r>
            <a:endParaRPr lang="en-US" sz="2000" dirty="0"/>
          </a:p>
          <a:p>
            <a:r>
              <a:rPr lang="en-US" sz="2000" dirty="0" err="1"/>
              <a:t>beverageServedWithFood</a:t>
            </a:r>
            <a:endParaRPr lang="en-US" sz="2000" dirty="0"/>
          </a:p>
          <a:p>
            <a:r>
              <a:rPr lang="en-US" sz="2000" dirty="0" err="1"/>
              <a:t>fishServedWithFood</a:t>
            </a:r>
            <a:endParaRPr lang="en-US" sz="2000" dirty="0"/>
          </a:p>
          <a:p>
            <a:r>
              <a:rPr lang="en-US" sz="2000" dirty="0" err="1"/>
              <a:t>athleteBeatAthlete</a:t>
            </a:r>
            <a:endParaRPr lang="en-US" sz="2000" dirty="0"/>
          </a:p>
          <a:p>
            <a:r>
              <a:rPr lang="en-US" sz="2000" dirty="0" err="1"/>
              <a:t>athleteInjuredBodyPart</a:t>
            </a:r>
            <a:endParaRPr lang="en-US" sz="2000" dirty="0"/>
          </a:p>
          <a:p>
            <a:r>
              <a:rPr lang="en-US" sz="2000" dirty="0" err="1"/>
              <a:t>arthropodFeedsOnInsect</a:t>
            </a:r>
            <a:endParaRPr lang="en-US" sz="2000" dirty="0"/>
          </a:p>
          <a:p>
            <a:r>
              <a:rPr lang="en-US" sz="2000" dirty="0" err="1"/>
              <a:t>animalEatsVegetable</a:t>
            </a:r>
            <a:endParaRPr lang="en-US" sz="2000" dirty="0"/>
          </a:p>
          <a:p>
            <a:r>
              <a:rPr lang="en-US" sz="2000" dirty="0" err="1"/>
              <a:t>plantRepresentsEmotion</a:t>
            </a:r>
            <a:endParaRPr lang="en-US" sz="2000" dirty="0"/>
          </a:p>
          <a:p>
            <a:r>
              <a:rPr lang="en-US" sz="2000" dirty="0" err="1"/>
              <a:t>foodDecreasesRiskOfDisease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4343400" cy="5257800"/>
          </a:xfrm>
        </p:spPr>
        <p:txBody>
          <a:bodyPr/>
          <a:lstStyle/>
          <a:p>
            <a:r>
              <a:rPr lang="en-US" sz="2000" dirty="0" err="1"/>
              <a:t>clothingGoesWithClothing</a:t>
            </a:r>
            <a:endParaRPr lang="en-US" sz="2000" dirty="0"/>
          </a:p>
          <a:p>
            <a:r>
              <a:rPr lang="en-US" sz="2000" dirty="0" err="1"/>
              <a:t>bacteriaCausesPhysCondition</a:t>
            </a:r>
            <a:endParaRPr lang="en-US" sz="2000" dirty="0"/>
          </a:p>
          <a:p>
            <a:r>
              <a:rPr lang="en-US" sz="2000" dirty="0" err="1"/>
              <a:t>buildingMadeOfMaterial</a:t>
            </a:r>
            <a:endParaRPr lang="en-US" sz="2000" dirty="0"/>
          </a:p>
          <a:p>
            <a:r>
              <a:rPr lang="en-US" sz="2000" dirty="0" err="1"/>
              <a:t>emotionAssociatedWithDisease</a:t>
            </a:r>
            <a:endParaRPr lang="en-US" sz="2000" dirty="0"/>
          </a:p>
          <a:p>
            <a:r>
              <a:rPr lang="en-US" sz="2000" dirty="0" err="1"/>
              <a:t>foodCanCauseDisease</a:t>
            </a:r>
            <a:endParaRPr lang="en-US" sz="2000" dirty="0"/>
          </a:p>
          <a:p>
            <a:r>
              <a:rPr lang="en-US" sz="2000" dirty="0" err="1"/>
              <a:t>agriculturalProductAttractsInsect</a:t>
            </a:r>
            <a:endParaRPr lang="en-US" sz="2000" dirty="0"/>
          </a:p>
          <a:p>
            <a:r>
              <a:rPr lang="en-US" sz="2000" dirty="0" err="1"/>
              <a:t>arteryArisesFromArtery</a:t>
            </a:r>
            <a:endParaRPr lang="en-US" sz="2000" dirty="0"/>
          </a:p>
          <a:p>
            <a:r>
              <a:rPr lang="en-US" sz="2000" dirty="0" err="1"/>
              <a:t>countryHasSportsFans</a:t>
            </a:r>
            <a:endParaRPr lang="en-US" sz="2000" dirty="0"/>
          </a:p>
          <a:p>
            <a:r>
              <a:rPr lang="en-US" sz="2000" dirty="0" err="1"/>
              <a:t>bakedGoodServedWithBeverage</a:t>
            </a:r>
            <a:endParaRPr lang="en-US" sz="2000" dirty="0"/>
          </a:p>
          <a:p>
            <a:r>
              <a:rPr lang="en-US" sz="2000" dirty="0" err="1"/>
              <a:t>beverageContainsProtein</a:t>
            </a:r>
            <a:endParaRPr lang="en-US" sz="2000" dirty="0"/>
          </a:p>
          <a:p>
            <a:r>
              <a:rPr lang="en-US" sz="2000" dirty="0" err="1"/>
              <a:t>animalCanDevelopDisease</a:t>
            </a:r>
            <a:endParaRPr lang="en-US" sz="2000" dirty="0"/>
          </a:p>
          <a:p>
            <a:r>
              <a:rPr lang="en-US" sz="2000" dirty="0" err="1"/>
              <a:t>beverageMadeFromBeverage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47458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82600" y="3176"/>
            <a:ext cx="8839200" cy="7159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Key Idea 4:  Cumulative, Staged Learning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442358" y="1597024"/>
            <a:ext cx="8915400" cy="5257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Classify noun phrases (NP’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s) by category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Classify NP pairs by relation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Discover rules to predict new relation instances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which NP’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(co)refer to which concepts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Discover new relations to extend ontology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to infer relation instances via targeted random walks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to assign temporal scope to beliefs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to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microread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single sentences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Vision: co-train text and visual object recognition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Goal-driven reading: predict, then read to corroborate/correct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Make NELL a conversational agent on Twitter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Add a robot body to NELL</a:t>
            </a:r>
          </a:p>
          <a:p>
            <a:pPr marL="514350" indent="-514350"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71500" y="809626"/>
            <a:ext cx="612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Learning X improves ability to learn 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00200" y="5105400"/>
            <a:ext cx="883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2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17BA-D9B8-4D91-95B5-007B19A6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BED1-0FC1-40A4-B7FF-60186FDA8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ImageNet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2764AF-E3F8-486E-ADF6-B5031FEB6C91}"/>
              </a:ext>
            </a:extLst>
          </p:cNvPr>
          <p:cNvSpPr/>
          <p:nvPr/>
        </p:nvSpPr>
        <p:spPr>
          <a:xfrm>
            <a:off x="176652" y="6371256"/>
            <a:ext cx="2776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http://www.image-net.org/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9FDFE-CC35-4DC5-9A75-9B312223C88F}"/>
              </a:ext>
            </a:extLst>
          </p:cNvPr>
          <p:cNvSpPr/>
          <p:nvPr/>
        </p:nvSpPr>
        <p:spPr>
          <a:xfrm>
            <a:off x="176652" y="6001924"/>
            <a:ext cx="317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https://wordnet.princeton.edu/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F43E66-05CE-46E0-84D0-52563E1E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35" y="1154749"/>
            <a:ext cx="9609364" cy="46873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409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An “upper ontology” of the world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33EE9-E78C-4F1C-8923-FB6B4C2E0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07" y="1560059"/>
            <a:ext cx="10858500" cy="5076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D27963-1C6D-4A97-9C99-34128D6CA026}"/>
              </a:ext>
            </a:extLst>
          </p:cNvPr>
          <p:cNvSpPr/>
          <p:nvPr/>
        </p:nvSpPr>
        <p:spPr>
          <a:xfrm>
            <a:off x="163789" y="6320322"/>
            <a:ext cx="18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AIMA, Figure 12.1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15600" y="4917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Taxonomic Hierarchies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t="12832" b="11323"/>
          <a:stretch/>
        </p:blipFill>
        <p:spPr>
          <a:xfrm>
            <a:off x="4652167" y="1187267"/>
            <a:ext cx="7047467" cy="46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4965" y="1333434"/>
            <a:ext cx="2103267" cy="53983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4982100" y="6084100"/>
            <a:ext cx="6114800" cy="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10 million living and extinct species.</a:t>
            </a:r>
            <a:endParaRPr sz="2400"/>
          </a:p>
        </p:txBody>
      </p:sp>
      <p:cxnSp>
        <p:nvCxnSpPr>
          <p:cNvPr id="86" name="Google Shape;86;p17"/>
          <p:cNvCxnSpPr/>
          <p:nvPr/>
        </p:nvCxnSpPr>
        <p:spPr>
          <a:xfrm>
            <a:off x="3889767" y="2242333"/>
            <a:ext cx="1600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152" y="1"/>
            <a:ext cx="956769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0" y="0"/>
            <a:ext cx="1893600" cy="8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7" u="sng">
                <a:solidFill>
                  <a:schemeClr val="hlink"/>
                </a:solidFill>
                <a:hlinkClick r:id="rId4"/>
              </a:rPr>
              <a:t>https://reliefweb.int/report/world/decision-makers-taxonomy</a:t>
            </a:r>
            <a:r>
              <a:rPr lang="en" sz="1067"/>
              <a:t> </a:t>
            </a:r>
            <a:endParaRPr sz="1067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14123</TotalTime>
  <Words>2394</Words>
  <Application>Microsoft Office PowerPoint</Application>
  <PresentationFormat>Widescreen</PresentationFormat>
  <Paragraphs>596</Paragraphs>
  <Slides>55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Calibri Light</vt:lpstr>
      <vt:lpstr>Arial</vt:lpstr>
      <vt:lpstr>Times New Roman</vt:lpstr>
      <vt:lpstr>Calibri</vt:lpstr>
      <vt:lpstr>Wingdings</vt:lpstr>
      <vt:lpstr>Apple Casual</vt:lpstr>
      <vt:lpstr>Cambria Math</vt:lpstr>
      <vt:lpstr>Courier New</vt:lpstr>
      <vt:lpstr>Office Theme</vt:lpstr>
      <vt:lpstr>Default Design</vt:lpstr>
      <vt:lpstr>Announcements</vt:lpstr>
      <vt:lpstr>AI: Representation and Problem Solving </vt:lpstr>
      <vt:lpstr>What is this?</vt:lpstr>
      <vt:lpstr>What is this?</vt:lpstr>
      <vt:lpstr>Ontologies</vt:lpstr>
      <vt:lpstr>Ontologies</vt:lpstr>
      <vt:lpstr>An “upper ontology” of the world</vt:lpstr>
      <vt:lpstr>Taxonomic Hierarchies</vt:lpstr>
      <vt:lpstr>PowerPoint Presentation</vt:lpstr>
      <vt:lpstr>PowerPoint Presentation</vt:lpstr>
      <vt:lpstr>Categories and Objects</vt:lpstr>
      <vt:lpstr>Categories and Objects</vt:lpstr>
      <vt:lpstr>Categories and Objects</vt:lpstr>
      <vt:lpstr>Categories and Objects</vt:lpstr>
      <vt:lpstr>Piazza Poll 1</vt:lpstr>
      <vt:lpstr>Piazza Poll 1</vt:lpstr>
      <vt:lpstr>Categories and Objects</vt:lpstr>
      <vt:lpstr>Events</vt:lpstr>
      <vt:lpstr>Events</vt:lpstr>
      <vt:lpstr>Events</vt:lpstr>
      <vt:lpstr>Semantic Networks</vt:lpstr>
      <vt:lpstr>Semantic Networks</vt:lpstr>
      <vt:lpstr>Semantic Networks</vt:lpstr>
      <vt:lpstr>Input, More Input!</vt:lpstr>
      <vt:lpstr>Knowledge Representation in the Wild</vt:lpstr>
      <vt:lpstr>Knowledge panels in Google search results</vt:lpstr>
      <vt:lpstr>Google Knowledge Graph API Access</vt:lpstr>
      <vt:lpstr>Partial result</vt:lpstr>
      <vt:lpstr>“Person” schema at schema.org</vt:lpstr>
      <vt:lpstr>Healthcare Knowledge Graph</vt:lpstr>
      <vt:lpstr>The Semantic Web</vt:lpstr>
      <vt:lpstr>NELL: Never-Ending Language Learner</vt:lpstr>
      <vt:lpstr>NELL Overview</vt:lpstr>
      <vt:lpstr>PowerPoint Presentation</vt:lpstr>
      <vt:lpstr>NELL Website</vt:lpstr>
      <vt:lpstr>Default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NELL Architecture</vt:lpstr>
      <vt:lpstr>NELL: Learned reading strategies</vt:lpstr>
      <vt:lpstr>If coupled learning is the key, how can we get new coupling constraints?</vt:lpstr>
      <vt:lpstr>Key Idea 2:   Discover New Coupling Constraints</vt:lpstr>
      <vt:lpstr>Example Learned Horn Clauses</vt:lpstr>
      <vt:lpstr>Some rejected learned rules</vt:lpstr>
      <vt:lpstr>PowerPoint Presentation</vt:lpstr>
      <vt:lpstr>Key Idea 3:     Automatically extend ontology</vt:lpstr>
      <vt:lpstr>PowerPoint Presentation</vt:lpstr>
      <vt:lpstr>PowerPoint Presentation</vt:lpstr>
      <vt:lpstr>NELL: recently self-added relations</vt:lpstr>
      <vt:lpstr>Key Idea 4:  Cumulative, Staged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906</cp:revision>
  <cp:lastPrinted>2018-11-27T13:42:27Z</cp:lastPrinted>
  <dcterms:created xsi:type="dcterms:W3CDTF">2018-10-11T11:39:27Z</dcterms:created>
  <dcterms:modified xsi:type="dcterms:W3CDTF">2019-10-10T19:05:00Z</dcterms:modified>
</cp:coreProperties>
</file>