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661" r:id="rId2"/>
    <p:sldId id="663" r:id="rId3"/>
    <p:sldId id="760" r:id="rId4"/>
    <p:sldId id="742" r:id="rId5"/>
    <p:sldId id="743" r:id="rId6"/>
    <p:sldId id="761" r:id="rId7"/>
    <p:sldId id="711" r:id="rId8"/>
    <p:sldId id="747" r:id="rId9"/>
    <p:sldId id="745" r:id="rId10"/>
    <p:sldId id="746" r:id="rId11"/>
    <p:sldId id="764" r:id="rId12"/>
    <p:sldId id="765" r:id="rId13"/>
    <p:sldId id="762" r:id="rId14"/>
    <p:sldId id="748" r:id="rId15"/>
    <p:sldId id="771" r:id="rId16"/>
    <p:sldId id="772" r:id="rId17"/>
    <p:sldId id="750" r:id="rId18"/>
    <p:sldId id="766" r:id="rId19"/>
    <p:sldId id="763" r:id="rId20"/>
    <p:sldId id="770" r:id="rId21"/>
    <p:sldId id="773" r:id="rId22"/>
    <p:sldId id="768" r:id="rId23"/>
    <p:sldId id="774" r:id="rId24"/>
    <p:sldId id="778" r:id="rId25"/>
    <p:sldId id="779" r:id="rId26"/>
    <p:sldId id="776" r:id="rId27"/>
    <p:sldId id="754" r:id="rId28"/>
    <p:sldId id="755" r:id="rId29"/>
    <p:sldId id="756" r:id="rId30"/>
    <p:sldId id="757" r:id="rId31"/>
    <p:sldId id="758" r:id="rId32"/>
    <p:sldId id="780" r:id="rId33"/>
    <p:sldId id="781" r:id="rId34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04:51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16648 5887 345 0,'0'0'31'0,"0"0"-31"0,0 0 0 0,-4-3 0 16,4-3 130-16,-3-4 20 0,3 10 4 0,0 0 1 16,0-3-31-16,0 3-7 0,0 0-1 0,0 0 0 15,0 0-33-15,0 0-7 0,0 0-2 0,0 0 0 16,0 0-24-16,0 0-5 0,0 0-1 0,7-6 0 15,3 6-6-15,8 0-2 0,7 6 0 0,-1-6 0 16,-3 0-13-16,-3 0-3 0,0-6-1 0,6 6 0 16,-2-3-3-16,2-4-1 0,4 4 0 0,-6-3 0 15,-19-3-15-15,8 9 11 0,6-7-11 0,5 4 10 16,6-3-10-16,3 3 0 0,-2 3 0 0,6-7 0 16,0 7 0-16,1 0 0 0,-1 0 0 0,4 0 8 15,3 0-8-15,-3 0 12 0,-4 0-12 0,7 0 12 0,1 0 22 16,3 0 5-16,-1 0 1 0,-2 0 0 0,-1 0-40 0,0 0-13 15,4 0 0-15,0 0 0 0,-4 0 13 0,1 7 13 16,6-7-2-16,4 3-1 0,0-3 0 0,0 0 0 16,-4 6 0-16,4-3 0 0,0-3-2 0,0 7-8 15,0-4 12-15,3 3-4 0,-3 0-8 0,4-3 8 16,3-3-8-16,0 10 8 0,-4-10 1 0,1 0 0 16,-1 6 0-16,1-3 0 0,-5 3 5 0,1-6 1 15,4 4 0-15,6-4 0 0,-6 0-3 0,-4 0 0 16,-4 0 0-16,4 0 0 0,-4 0-4 0,1 0-8 15,-1 0 11-15,1 0-11 0,-1 0 11 0,-7 0-11 16,-3 0 10-16,0 0-10 16,0 0-17-16,-8 6-10 0,-2-6-1 0,-8 3-1 15,0-3-159-15,-10 6-32 0</inkml:trace>
  <inkml:trace contextRef="#ctx0" brushRef="#br0" timeOffset="675.124">16556 5947 633 0,'0'0'56'0,"0"0"-44"0,0 0-12 0,0 0 0 16,0 0 124-16,0 0 24 0,0 0 4 0,0 0 0 16,3 0-48-16,8-7-9 0,-4-2-3 0,4 6 0 15,-4-4-40-15,7 4-8 0,0-3-1 16,7 6-1-16,0 0-20 0,4 0-4 0,7 0-1 0,3 0 0 15,4 6 3-15,0-3 0 0,6-3 0 0,1 7 0 16,-3-4 8-16,6 3 3 0,-3-3 0 0,7-3 0 16,-4 7 3-16,4-4 1 0,0 3 0 0,3-6 0 15,4 0-3-15,0 0-1 0,0 0 0 0,0 0 0 16,-3-6-5-16,-1 6-1 0,1-3 0 0,10 3 0 16,-4-7-5-16,4 7 0 0,-3 0-1 0,-1 0 0 15,-6 0-7-15,3 0 0 0,-4 0-1 0,4 0 0 16,0 7 1-16,0-7 0 0,0 0 0 0,3 0 0 0,-6 0 1 0,-1 0 1 15,1 0 0-15,-4 0 0 0,0 3-2 0,-4-3 0 16,0 0 0-16,4 0 0 0,-3-3-4 0,-1 3 0 16,-7 0-8-16,4-7 12 0,-10 4-4 0,-1-3 0 15,0-4-8-15,-3 7 12 0,0-3-12 0,-8 3 11 16,1-3-11-16,0-4 10 16,-4 4-39-16,0-3-8 0,-3 5-2 0,-8-2 0 15,1 3-172-15,-11 3-34 0</inkml:trace>
  <inkml:trace contextRef="#ctx0" brushRef="#br0" timeOffset="1066.8808">17131 5758 806 0,'0'0'72'0,"0"0"-58"0,0 0-14 0,14 4 0 16,-3 5 39-16,6-3 5 0,1 4 0 0,10-1 1 16,14 0 23-16,-3 1 5 0,-11 6 1 0,8-7 0 15,6 0-15-15,7 1-3 0,1-1-1 0,10 1 0 0,-4-1-3 0,8 4 0 16,-1-10 0-16,11 6 0 0,-3-9 14 0,7 6 2 15,-4-6 1-15,10 3 0 16,-6-3 3-16,7 0 0 0,3-3 0 0,7 3 0 0,-3-6-27 0,-1 3-5 16,-2-3 0-16,13 3-1 0,-7-4-7 0,-3-2 0 15,0 3-1-15,3-4 0 0,-10 1-12 0,6-1-3 16,1 7 0-16,0-12 0 0,-11 8-4 0,0-2-2 16,4 6 0-16,-1-4 0 0,-10 4-10 0,0-3 0 15,-3 6 0-15,-18 6-1100 0</inkml:trace>
  <inkml:trace contextRef="#ctx0" brushRef="#br0" timeOffset="5668.139">24250 5849 288 0,'-11'29'12'0,"11"-23"4"16,0-6-16-16,0 0 0 0,-7-6 0 0,0 2 0 15,4-2 169-15,-1-3 31 0,-3 6 7 0,7-4 1 0,-3 4-104 0,3 3-20 16,-4-6-4-16,4 6 0 0,-3-9-20 0,3 9-3 16,0 0-1-16,0 0 0 0,0 0-20 0,0 0-4 15,0 0 0-15,0 0-1 0,0 0-16 0,0 0-3 16,0 0-1-16,10 0 0 0,1 0 0 0,3 0 0 15,-4 0 0-15,5 0 0 0,2 3 8 0,1-3 1 16,-1 0 1-16,5-3 0 0,-5 3-21 0,4 0-8 16,4 0 0-16,0 0 0 0,3 0 8 0,0 0 0 15,0 0 10-15,1 0-10 0,2-7 16 0,-2 7-4 16,2 0 0-16,1 0 0 0,-4 7-12 0,4-7 0 16,3 0 0-16,1 0-10 0,-1 0 10 0,0 0 12 15,1 0-2-15,2 0-1 0,1 3 4 0,0-3 1 16,0 0 0-16,3 6 0 0,-3-6 1 0,3 0 0 15,1 0 0-15,2 0 0 0,-2 0 4 0,3-6 1 16,-1 3 0-16,8 3 0 0,0-7-20 0,-3 7 0 0,-1 0 8 16,4 0-8-16,0-3 13 0,-4-3-1 0,1 6 0 15,6-3 0-15,-6-4-3 0,-1 7-1 0,7 0 0 16,-3 0 0-16,-3 0 2 0,3 0 0 0,0 0 0 16,-1 0 0-16,1 0-1 0,-3 0 0 0,-1 0 0 0,8 0 0 15,-5 0 3-15,1 0 0 0,4 0 0 0,-1 0 0 16,-6 0 2-16,6 0 1 0,1 0 0 0,3 0 0 15,-4-3-3-15,4 3-1 0,3 0 0 0,4 0 0 16,-7 0-2-16,0 0 0 0,4 0 0 0,3 0 0 16,-4-6 2-16,8 6 0 0,-4-3 0 0,0-3 0 15,-3 6-3-15,-1 0-8 0,-3 0 12 0,4 0-4 16,-1-4-8-16,1-2-9 0,3 6 9 0,0 0-13 16,-4-6 25-16,1 6 4 0,-1 0 2 0,1 0 0 15,-1 0-6-15,-3 0 0 0,7 0-1 0,-7 0 0 0,4 0-1 16,-4 6 0-16,-4-6 0 0,-7 0 0 0,1 0-10 0,-1-6 0 15,1 3 0-15,-1 3 0 0,-3-6 0 0,-4 2 0 16,0-2 10-16,-3 3-10 0,0-3 11 0,0-4-11 16,-11 7 10-16,4-3-10 0,-4-4 9 0,-3 4-9 15,-1 6 8-15,-2-9-8 0,-1 9-12 0,-4 0-7 16,1 0-1-16,-4 0-1097 0</inkml:trace>
  <inkml:trace contextRef="#ctx0" brushRef="#br0" timeOffset="9797.131">11169 9499 748 0,'-18'7'33'0,"18"-7"7"0,0 0-32 0,0 0-8 0,0 0 0 0,-7 3 0 15,7-3 271-15,0 0 52 0,0 0 10 0,0 0 3 16,0 0-218-16,0 0-43 0,14 0-9 0,-3 9-2 15,-4-3-51-15,7-2-13 0,0 2 0 0,4 3 0 16,0 1 54-16,-1-1 8 0,1 7 2 0,3-7 0 16,4 1-52-16,-1 5-12 0,-10-2 0 0,4 3 0 15,7-7 0-15,-4 0-12 0,4 7 3 0,-4-3 0 16,-7-4 9-16,4 0 0 0,3 7 0 0,-4-7 0 0,1 1 0 16,-4-1 0-16,4 1 0 0,-4 5-8 15,0-5-108-15,-3-4-20 0,-4 3-5 0</inkml:trace>
  <inkml:trace contextRef="#ctx0" brushRef="#br0" timeOffset="10008.279">11412 9302 172 0,'14'0'16'0,"-14"0"-16"16,-10 0 0-16,-1 3 0 0,-3 3 344 0,4-6 65 15,3 10 14-15,-4-10 2 0,-10 9-237 0,3 0-47 16,11 1-9-16,-3 6-3 0,-8 2-48 0,4 1-9 15,0 6-3-15,3 10 0 0,1-7-58 0,-5 6-11 16,1 4 0-16,4-10 0 0,3 7 0 0,0-7 0 16,-11 7 0-16,7-7 0 0,4 3 8 0,0-9-8 0,-3 3 0 0,-4-6 8 31,7 0-140-31,-1 3-28 0,8-10-5 0</inkml:trace>
  <inkml:trace contextRef="#ctx0" brushRef="#br0" timeOffset="10216.418">11688 9675 1094 0,'14'13'97'0,"-14"-7"-77"0,3-3-20 0,1 6 0 0,-1-2 194 0,1 11 35 16,3-2 7-16,-4-3 2 0,1 9-97 0,-1-4-19 15,4 1-4-15,-3 6-1 0,0-3-69 0,-1 3-15 16,1 4-2-16,-4-1-1 0,3 3-39 0,1-9-8 15,-4 9-2-15,3-12-705 16,1 6-140-16</inkml:trace>
  <inkml:trace contextRef="#ctx0" brushRef="#br0" timeOffset="10583.332">11211 11067 230 0,'21'3'20'0,"-17"-3"-20"0,-4 0 0 0,4 0 0 15,6 7 265-15,4-4 49 0,-3 6 10 0,-1-2 1 16,-3 2-188-16,8 10-37 0,2-10-8 0,-3 10-2 0,-7-3-39 0,4 2-8 16,14 1-2-16,-4-3 0 0,-4 9-16 0,-2-6-3 15,2 0-1-15,4-1 0 16,1 1-12-16,-1 6-9 0,-14-6 12 0,3 0-12 15,8-3-28-15,-4 3-13 0,-7-1-3 0,-3-8-788 16</inkml:trace>
  <inkml:trace contextRef="#ctx0" brushRef="#br0" timeOffset="10782.061">11448 10954 1890 0,'0'0'84'0,"0"0"16"0,-11 7-80 0,0 2-20 15,8 1 0-15,-1-1 0 0,4 0 116 0,-7 10 18 16,-10 0 4-16,3 6 1 0,3 0-73 0,-3 3-14 16,-7 1-4-16,7 5 0 0,10-6-28 0,-6 7-7 0,-8-7-1 0,4 6 0 15,3-5-12-15,8 2 0 0,-8-3-9 0,1 1 9 32,-1-11-132-32,4 4-20 0,10-3-4 0,-6-6-837 0</inkml:trace>
  <inkml:trace contextRef="#ctx0" brushRef="#br0" timeOffset="11125.0568">11532 11246 864 0,'0'0'76'0,"0"0"-60"0,0 0-16 0,14 0 0 16,4 0 171-16,-7 0 31 0,-11 0 6 0,7 0 2 0,7 3-78 0,-4-3-16 15,-3 0-4-15,1 6 0 0,-1-6-58 0,0 4-12 16,3-4-2-16,-6 6-1 0,-4-6-23 0,7 3-5 15,0 3-1-15,0 4 0 0,-4-1-10 0,-3 0 0 16,7 1 0-16,-7 6 0 0,0-7 0 0,0 7 12 16,-3-4 0-16,-1 7 0 0,4-3-12 0,-3-1 12 15,-8-2-12-15,4 3 12 0,4-7 19 0,-4 7 4 16,0-7 1-16,-4 4 0 0,4-4 16 0,0-3 4 16,7-6 1-16,-4 3 0 0,-3 4-16 0,7-7-3 15,0 0-1-15,0 0 0 0,0 0-20 0,0 0-4 16,0 0-1-16,11 6 0 0,7-3-12 0,-4-3 8 15,0 0-8-15,3 0 0 0,5 0 8 0,-5 0-8 16,1 0 0-16,0 0 0 0,-1-3 0 0,1 3 0 16,-1-6 0-16,1 6 0 15,-4 0-77-15,4-7-15 0,-4 4-4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34:04.5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8T18:38:18.046"/>
    </inkml:context>
  </inkml:definitions>
  <inkml:trace contextRef="#ctx0" brushRef="#br0">9296 9202 1033 0,'0'0'45'0,"0"0"11"0,0 0-45 0,0 0-11 16,0 0 0-16,0 0 0 0,0 0 104 0,0 0 18 15,0 0 4-15,0 0 1 0,0-7-21 0,0 1-4 16,-7 3-1-16,0-3 0 0,3 2-46 0,-3-2-10 16,3-3-1-16,1 6-1 0,-4-7-14 0,3-2-2 15,1 9-1-15,-4-4 0 0,7-2-2 0,0 9 0 0,-7-3 0 0,7 3 0 16,-4-7 32-16,4 7 7 15,0 0 1-15,-7-3 0 0,-3-3-45 0,-1 6-9 0,4 0-2 0,-4 0 0 16,1 0 12-16,-1 0 1 0,4-3 1 0,-3 3 0 16,-1-6-2-16,0 6-1 0,1-10 0 0,-1 10 0 15,-3-6-4-15,0 3-1 0,3-3 0 0,1 6 0 16,-4-10-14-16,-4 7 0 0,0-3 0 0,1 3 0 16,-1-4 20-16,-7 4-1 0,1-3-1 0,-1 6 0 15,4-6-29-15,-4 6-5 0,-3-4-2 0,3 4 0 16,4 4 33-16,-4-4 6 0,-6 6 2 0,2-6 0 15,8 0-23-15,-3 6 0 0,-1-6 0 0,0 0 0 16,-3-6 0-16,10 6 8 0,-10 0-8 0,7-6 0 16,-4 2 0-16,1 4 0 0,2-6 0 0,-2 3-8 0,-1-3 8 15,0 3 0-15,1-4 0 0,2 7 0 0,-2-3 0 0,3-3-8 16,-1 6 8-16,5 0 0 0,-8 0-20 0,7 0 2 16,-6 0 0-16,3 0 0 0,-1 0 18 0,1 0 0 15,4 0 0-15,-1 0 0 0,4 0 0 0,-11 0 0 16,11 0 0-16,-4 0 0 0,1-3 0 0,-4-3 0 15,3 6 0-15,-3 0 0 0,0-10 0 0,-4 10 0 16,0-6 0-16,1 6 0 0,-1-3 0 0,0 3 0 16,4-6 0-16,-4 6 0 0,-3 0 0 0,0 6 0 15,0-6 0-15,-4 0 0 0,4 0 0 0,3 3 0 16,0 3 0-16,4 0 0 0,-11-2 0 0,4-4 0 16,3 0 0-16,-10 0 0 0,10 0 0 0,-17 0 0 15,0 0 0-15,7 0 0 0,3 0 0 0,-3 0 0 16,6 0 0-16,-10 0 0 0,4-4 0 0,0-2 0 0,3 6 0 15,-3 0 0-15,0-6 11 0,-1 6 5 16,-2-3 2-16,-1 3 0 0,-4 0-6 0,5 0 0 0,-1 3-1 0,0-3 0 16,0 0-11-16,0 0 0 0,-3 0 0 0,3 0 8 15,7 6-8-15,-10-6 0 0,7 0 0 0,-7 0 0 16,6 0 8-16,-10 0-8 0,8 0 0 0,-12 6 8 16,8-2-8-16,3 2 0 0,-7-3 0 0,0-3 8 15,4 6-8-15,7-3 0 0,-8-3 0 0,1 7 8 16,0-4 14-16,-1 6 2 0,-2-3 1 0,-5 4 0 15,1-1-25-15,-11 7 0 0,7-3 0 0,0 2 0 16,7 4-15-16,0-3-8 0,4-4-1 0,0 4-1 16,3 3 40-16,-4-4 8 0,5-2 1 0,-1 3 1 15,0 2-41-15,7 1-8 16,4-3-1-16,-7 3-1 0,3-4 42 0,7 4 8 0,-3 0 1 0,3 0 1 16,8 6-42-16,-1-6-9 0,0 9-2 0,4 3 0 15,0-2 27-15,14-1-10 0,0 6 10 0,0 1 0 0,-14-7-11 0,4 0 11 16,-1 4-10-16,7-1 10 0,1 0-9 0,3 1 9 15,3-7-8-15,5 0 8 0,-1-3-9 0,-4 3 9 16,8 0-10-16,3 3 10 0,-7-3-10 0,18 4 10 16,3-4-10-16,7 3 10 0,-10-3-9 0,6 3 9 15,5 0-8-15,-1-3 8 0,-3 4-8 0,0-4 8 16,3 0-8-16,0-3 8 0,-7 3 0 0,4-6 0 16,3 6 0-16,1 3-8 0,-8-9 8 0,7-4-12 15,4 4 12-15,7 0-12 0,10-3 12 0,-6 3 0 16,-5-4 0-16,8 4 0 0,-10-3 0 0,6-4 0 0,-7 7 0 15,8-3 0-15,-4-1 0 0,7-2 0 0,3 3 0 0,4-7 0 16,0 7 0-16,0-4 0 0,-7-5 0 0,7 5 0 16,-7-6 0-16,3 4 0 0,-3-4 0 0,7-3 0 15,7 7 0-15,-3-4 0 0,-4-3 0 0,3-3 0 16,-6 6 0-16,-1-3 0 0,4-3 0 0,7 0 0 16,0-3 0-16,4 3 0 0,-8 0 0 0,4-6 8 15,-3 6-8-15,-1 0 0 0,-3-3 0 0,14 3 0 16,-3-6 0-16,-1 6 0 0,-3 0 0 0,-3 0-8 15,-1-3 8-15,-3-4 0 0,-3 7 0 0,6 0 0 16,-3 0 0-16,4-3 0 0,3-3 0 0,0 6 0 16,-14-10 0-16,3 4 9 0,1 3-1 0,-1-6-8 15,-3 2 0-15,7-2 0 0,0-7-10 0,7 7 10 16,-11-4 0-16,1-2 0 0,-8 2 9 0,4-3-1 0,-4-2-8 16,-3 2 8-16,0-3-8 0,7 3 8 0,-7-2-8 0,-4-1-16 15,8 3 4-15,-4-3 0 0,-4-6 12 0,-3 6 0 16,-4 1 0-16,0-11 0 0,-10 11 14 0,3-8 5 15,-3 1 1-15,0-3 0 0,-8 3-32 0,-3-3-7 16,4-7-1-16,-4 7 0 0,0-6 20 0,-7-4 0 16,0 4 0-16,0-4 0 0,-3-6 0 0,-1 9 0 15,-6-2 0-15,3-7 0 0,-7 6 24 0,3-2 9 16,-3-4 2-16,0 6 0 0,-3 0-5 0,-1 4-1 16,4-1 0-16,-4 1 0 0,-3 6-29 0,4-1 0 15,-4 4 0-15,-1 0 0 16,-2-3-16-16,3 0-8 0,0 9-3 0,-8 0 0 0,5-3 27 0,-4 3 0 0,-4 1 0 15,-3 2 0-15,3 3 0 0,0-2 0 16,8-4 0-16,-12 3 0 0,12 4 0 0,3-4 0 0,-7 7 0 16,3-7 0-16,4 7 0 0,3 5 0 0,4-2 0 0,0 3 0 15,-3-6-11-15,2-1 11 0,1 4-13 0,-3-4 5 32,3 10-131-32,3-6-25 0</inkml:trace>
  <inkml:trace contextRef="#ctx0" brushRef="#br0" timeOffset="8852.448">16672 4959 518 0,'0'0'23'0,"0"0"5"0,-3-3-28 0,3 3 0 15,0 0 0-15,0 0 0 0,-4-7 178 0,4 7 30 16,0 0 7-16,0 0 1 0,-3 0-140 0,3 0-27 15,0 0-5-15,0 0-2 0,0 0-22 0,0 0-5 16,0 0-1-16,0 0 0 0,0 0 10 0,0 0 3 16,0 0 0-16,3 10 0 0,1-4 1 0,3 3 1 15,-4 1 0-15,1-1 0 0,-1 1-17 0,1-1-3 16,-1 0-1-16,5 7 0 0,-5-6 25 0,4 5 5 0,0-2 1 16,0 2 0-16,4-5-28 0,-8 9-11 15,4-10 8-15,0 1-8 0,0 5 0 0,1-5 8 0,-1 5-8 16,0-5 0-16,0 2 0 0,3 4 0 0,-3-7 0 0,0 7 0 15,0-7 0-15,1 1 0 0,2 9 0 0,-3-4 0 16,-3-5 0-16,3 2 0 0,-4 4 0 0,4-7 0 16,-3 10 8-16,3-3-8 0,-4-7 8 0,4 10-8 15,-3-10 0-15,3 7 8 0,0 0-8 0,-3-4 0 16,3-2 8-16,-4-1-8 0,1 7 0 0,-1-7 8 16,1 1 2-16,-1-4 0 0,1 3 0 0,-1-6 0 15,1 4 3-15,-4-4 1 0,3 3 0 0,1 4 0 0,0 5-6 16,-1-2-8-16,4-13 11 0,-3 15-11 15,3-5-9-15,-4-1-9 0,1 7-2 0,-1-7 0 0,4 1 36 16,0-1 6-16,-3 10 2 0,3-10 0 0,-4 1-24 0,1-1 8 16,3 7-8-16,-3-7 0 0,-1 1 12 0,4 5-1 15,0-2-1-15,-3 3 0 0,3-7-10 0,0 7 12 16,0-4-12-16,-4 4 12 0,8 0-12 0,-7-4 8 16,3 4-8-16,3 0 8 0,-6-4-8 0,3 7 0 15,0-3 0-15,0-7 0 0,3 10 0 0,-2-4 0 16,-1-5 9-16,0 6-9 0,0-4 0 0,0 4 0 15,0-4 0-15,0 4 0 0,0 3 0 0,0 0 0 16,4-4 0-16,-1 4 0 0,-6 0 0 0,6 0 0 16,-3 3 8-16,0-4-8 0,4-5 9 0,-4 12-9 15,0-9 12-15,4 3-12 0,-1-1 10 0,1 1-10 16,-4 0 8-16,11 6-8 0,-8-9 0 0,4 3 0 16,-3-1 0-16,-1 1 0 0,-6-3 0 0,3-7 8 0,0 10-8 15,4 0 0-15,-4-3 0 0,0 2 0 0,3-2 0 16,1-3 0-16,-1 2 0 0,1 10 0 0,-4-12 0 15,4 6 0-15,-1 3 0 0,1-3 8 0,-1-1-8 0,-3 1 0 16,4 0 8-16,0-3-8 0,-4 3 8 0,3-1-8 16,-3 1 0-16,4-3 8 0,-4 3-8 0,4-1 0 15,-4-2 0-15,3 3 0 0,1-3 0 0,3 2 0 16,-7 1 0-16,4 0 0 0,-1-3 0 0,1 3 0 16,-1 6 0-16,1-13 0 0,-1 10 0 0,1-9 0 15,0 6 0-15,-4-4 8 0,0 4-8 0,3 0 0 16,1-3 0-16,-1 2 0 0,-2 1 0 0,2-3 0 15,1 3 0-15,-1-4 0 0,-3-2 0 0,7 9 0 0,-3-3 0 0,0-7-9 16,3 7 0-16,-4 3 0 16,1 0 9-16,-4-6 12 0,0-1-2 0,0-2-1 0,4 6-9 15,-4 3 0-15,3-4 0 0,1 1 0 0,-1 0 0 16,5-3 0-16,-8-4 0 0,7 4 0 0,-4 3 0 0,1 0 0 16,-1-4 9-16,1 4-9 0,3-3 0 0,-3 3 8 15,3-1-8-15,-4 1 0 0,1 0 0 0,3 6 8 16,-3-6-8-16,-1 0 0 0,4 6 0 0,-3 3 8 15,3-3-8-15,-3 0 0 0,-1-6 0 0,1 9 8 16,-1-9-8-16,5 6 0 0,-5 3 12 0,1-6-3 16,-1 0 0-16,1-3 0 0,-1-3 3 0,1 9 1 15,0-6 0-15,-1-1 0 0,1 1-3 0,-1 6-1 16,1-6 0-16,0 6 0 0,-1-6 3 0,1 9 0 16,3-3 0-16,0 4 0 0,-3-1 10 0,3 3 2 15,0-3 1-15,0 1 0 0,4-1 5 0,-4 6 1 0,0 1 0 0,3-7 0 16,1 3-3-16,-4-2-1 0,0-1 0 15,0 0 0-15,-3-3-11 0,3 0-3 0,-3-3 0 16,-4-6 0-16,0 0-13 0,-4-4 0 0,4-6 0 0,-7-6 0 31,0 0-160-31,0 0-28 0,-10-9-5 0</inkml:trace>
  <inkml:trace contextRef="#ctx0" brushRef="#br0" timeOffset="10120.766">16676 4887 889 0,'0'0'39'0,"0"0"9"16,0 0-39-16,0 0-9 0,0 0 0 0,0 0 0 15,0 0 64-15,0 0 12 0,-7 0 1 0,7 0 1 0,0 0-34 0,-4 0-6 16,-3-10-2-16,4 10 0 0,3 0 16 0,-4-9 2 16,4 9 1-16,-3 0 0 15,-1-10 16-15,4 10 3 0,0 0 1 0,0 0 0 0,0 0 33 0,0 0 8 16,0 0 0-16,0 0 1 0,0 0-63 0,0 0-13 16,0 0-2-16,0 0-1 0,0 0-10 0,0 0-1 15,-7 7-1-15,7-7 0 0,0 0-26 0,0 0 0 16,0 0 0-16,0 0 0 0,0 0 10 0,0 0-10 15,0 0 12-15,0 0-12 0,-4 3 0 0,4-3 0 16,0 9 0-16,0 1-12 0,0-10 23 0,4 6 5 16,0 3 0-16,-1-9 1 0,8 10-27 0,-4-1-6 15,-4-3 0-15,8 4-1 0,-1-1 65 0,5-6 12 16,-5 13 4-16,1-7 0 16,6-2-79-16,-3 2-15 0,4 4-3 0,0-7-1 15,-1 3 3-15,5 1 1 0,-5 5 0 0,1-5 0 0,3-1 48 0,0 1 10 16,0-1 1-16,4 0 1 0,-7 1-30 0,3-1 0 0,3 1 0 15,-2-1 0-15,-5 1 0 0,4 5 0 0,-3-5 0 0,0-1 0 16,3 7 0-16,-3-4 0 16,-1 4 0-16,1 3 0 0,-1-10 33 0,1 7 1 0,3 3 0 0,-3-1 0 31,3-2-51-31,0 0-11 0,-3-4-1 0,0 4-1 0,-4-3 30 0,3 2 0 0,1-5 0 0,0 5 0 16,-1-5 0-16,-3-1 0 0,0 1 0 0,4-1 0 15,-4 0 13-15,0 1-1 0,4-1 0 0,0-3 0 16,-4 4-12-16,0-4 11 0,0 4-11 0,0-7 10 15,0 6-10-15,0 0 0 0,4-2 0 0,-4 2 0 16,0 1 0-16,-3-1 8 0,6 0-8 0,-6 1 0 0,3-1 11 16,-3 1-3-16,3 2-8 0,0-2 12 0,0-1-12 0,0 0-8 15,-3 1 8-15,3-1-13 0,0 1 13 16,-4-1 8-16,5 0 0 0,-1 7-8 0,0-7 0 0,0 7 0 16,0-3 0-16,-3-4 0 0,3 7 0 0,0-1 0 15,0-2 0-15,4 3 0 0,-4-4 0 16,3 4 0-16,1-7 0 0,-4 7 0 0,4-3 0 0,-1-4 0 15,1 4 0-15,0-1 0 0,-4-3 0 0,3 1 0 16,-3-1 0-16,4 1 0 0,0 5 0 0,-4-5 0 16,0-1 0-16,0 1 0 0,0-1 0 0,-3 4 0 15,3-1 0-15,3-3 0 0,-6 1 0 0,3-1 0 16,0 7 0-16,0-7 0 0,1 7 16 0,-1-3-4 16,0-4-1-16,3 4 0 0,-3-1-11 0,1-2 0 15,-1-1 0-15,3 0 0 0,5 7 0 0,-5-7 0 16,1 1 0-16,3 5 0 0,-3-5 0 0,-1-1 0 0,1 10 0 15,3-9 0-15,-3 8 0 0,-1-8 12 0,4 5-12 16,-3 4 12-16,0-3-3 0,-1 0 0 0,1-4 0 0,0 7 0 16,-1-3-1-16,1-1 0 0,-4-2 0 0,4 3 0 15,-1-4-8-15,1 4 0 0,-4-1 9 0,4-2-9 16,3 3 0-16,-3-7 0 0,-1 0 0 0,-3 7 0 16,0-6 0-16,4-1 0 0,0 0 0 0,3 1 0 15,-7-1 0-15,0 1 0 0,4-1 0 0,-4 0 0 16,0-2 9-16,0 2-9 0,0 1 12 0,0-4-12 15,0-3 9-15,-3 6-9 0,3 1 0 0,-3-4 9 16,3 3-19-16,-4-9-4 0,1 10-1 0,0-1 0 16,-1-3-50-16,1-2-11 15,3 2-1-15,-4-3-1 0,4 6-129 0,-3-2-25 0,7-4-6 0</inkml:trace>
  <inkml:trace contextRef="#ctx0" brushRef="#br0" timeOffset="10817.732">19371 6840 748 0,'0'0'33'0,"0"0"7"0,0 10-32 0,4-4-8 0,-4 3 0 0,3 1 0 16,-3-1 246-16,0 1 47 0,7 5 10 0,0-2 1 16,-3 2-184-16,3 4-38 0,-4-3-7 0,4-4-2 15,0 4-41-15,0 0-9 0,4-4-2 0,0 7 0 16,-1-3-21-16,1 3 8 0,-1 0-8 0,1-4 0 15,-4 4 9-15,4 0-9 0,-4-3 12 0,3 2-12 16,4 1 0-16,-3 6 0 0,0-6-10 0,-1 6 10 16,1 3 42-16,-1-3 16 0,1 4 3 0,-4 5 1 15,4-6-36-15,-1 7-7 0,1-7-2 0,-1-3 0 0,1 3-5 16,-1-3-2-16,-3 1 0 0,4-4 0 0,0 3 2 16,-1-7 0-16,-3 8 0 0,0 2 0 0,4-9 4 0,0 6 0 15,-4 0 1-15,3-3 0 0,-3 3 0 0,0 0 0 16,0 3 0-16,0-3 0 0,0 3-5 15,4-3 0-15,-4 4-1 0,0-4 0 0,4-3-11 0,-4 3 0 16,0 0 9-16,0-6-9 0,3 0 0 0,-2-1 8 16,-1-2-8-16,3 9 0 0,-3-6 0 0,4 0 0 15,-4 0 0-15,3-1 0 0,-3 4 0 0,1-3 0 16,-1 0 0-16,0 0 0 0,0 6-14 0,0-3-7 16,3 3-2-16,1 0 0 0,3 0 42 0,0 3 8 15,0 0 1-15,0 1 1 0,-3 2-29 0,0-3 0 16,-1 1 0-16,1-4 0 0,6 3 8 0,-6-3-8 15,3-3 0-15,-3 3 0 0,-1-6 0 0,1 6 0 16,-1 0 0-16,1-6 0 0,3 0 0 0,-3 6 0 0,-1-3 0 0,4 3 0 16,-3 0 0-16,0-6 8 0,-1 6-8 0,1-7 0 15,3 11 9-15,-4-4-1 0,1 3 0 0,0 0 0 16,3-6-8-16,-4 0 12 0,1 3-12 0,3-6 12 16,-7 0-12-16,7 0 0 0,-7 3 0 0,4-4 0 15,-4-5 0-15,0 3 0 0,3-7 0 16,-6 7 0-16,3-7-39 0,-7-6 0 15,4 4 0-15,-4-7 0 0,0 0-125 16,0 0-26-16,0 0-5 0</inkml:trace>
  <inkml:trace contextRef="#ctx0" brushRef="#br0" timeOffset="11658.088">18531 8813 518 0,'-14'0'23'16,"14"0"5"-16,0 0-28 0,0 0 0 0,-3 0 0 0,-4 0 0 16,0-3 285-16,0 3 52 0,7 0 11 0,-4-7 1 15,4 7-202-15,0 0-41 0,0 0-8 0,0 0-2 0,0 0-40 16,0 0-9-16,0 0-2 0,0 0 0 0,0 0-20 0,0 0-4 16,0 0-1-16,7 7 0 0,4-4-10 0,-4-3-2 15,3 0-8-15,1 6 12 0,0-3-12 0,3-3 0 16,0 0 8-16,0 0-8 0,0 0 0 0,4 6 0 15,-1-6 0-15,-3 0 0 0,4 3 0 16,-4-3 0-16,7 0 0 0,-3 7 0 0,3-7 0 0,0 9 0 16,-3-9 0-16,3 10 0 0,0-1-8 0,0-3 8 15,1 4 0-15,2-1 0 0,-3 0 0 0,4 1 0 16,-4 6 0-16,4-7 0 0,0 4 0 0,-1-4 0 16,1-3 0-16,3 4 0 0,1-1 0 0,-5 0 0 15,1 1 0-15,0-4 0 0,-1-3 0 0,1 3 0 16,-4 4 8-16,4-1-8 0,-4-2 0 0,4-4 0 15,-8 6 0-15,8-3 0 0,0 4 0 0,-1-1 0 16,-2-3 0-16,2 4 0 0,1-1 8 0,0 4-8 0,-4-4 11 16,4-2-11-16,-4 2 18 0,3 7-3 0,1-7-1 15,3 4 0-15,-7-7-1 0,4 3 0 0,0-2 0 0,0 2 0 16,-4-6 1-16,0 6 0 0,0-2 0 0,0 2 0 16,0-6-1-16,1 4 0 0,-1 2 0 0,3-3 0 15,1-3-2-15,0 7-1 0,0-4 0 0,-1 3 0 16,1-5 1-16,0 2 0 0,-1 3 0 0,5 1 0 15,-1-10 4-15,-4 9 1 0,1-3 0 0,3 4 0 16,-6-7 0-16,2 6 0 0,4-2 0 0,-3 2 0 16,-4-3 2-16,0 4 1 0,4-7 0 0,0 6 0 15,-4 1-7-15,4-4-2 0,-4-3 0 0,4 3 0 16,-1 1-10-16,-6-4 0 0,0 3-12 0,-1-3 12 16,1-3 0-16,-1 0 0 0,-2 0 0 0,-1 0 0 0,0-3-15 15,-4-3 5-15,1-4 1 0,-4 1-1263 16</inkml:trace>
  <inkml:trace contextRef="#ctx0" brushRef="#br0" timeOffset="13002.795">25580 763 403 0,'-7'0'36'0,"-7"0"-36"15,0-12 0-15,0-1 0 0,-1 4 300 0,-6-1 52 0,-3 1 12 16,-1-10 1-16,-3 13-239 0,3-4-48 0,-3 7-10 0,3-3-1 16,-3 3 7-16,3 3 2 0,0 9 0 0,1-6 0 15,-4 4-40-15,-1 2-8 0,1 10-2 0,-4-4 0 16,-3-2-8-16,3 12-2 0,1 0 0 0,-5-6 0 15,1 15 0-15,3-8 0 0,-3 2 0 0,3 0 0 16,0 6-4-16,8 4 0 0,3-3-1 0,3 2 0 16,4-2-11-16,3-1 0 15,4 4 0-15,4-4 0 0,3 1 0 0,0 2 0 0,7-2 0 0,0 3-11 16,7-7 11-16,4 7 0 0,-1-10 0 0,11 6 0 16,4-9-15-16,0 4 3 0,3-17 0 0,4 4 0 0,7 3 21 0,0-4 5 15,3-12 1-15,4 4 0 0,0-7-15 16,0-7 8-16,7-5-8 0,0-4 0 15,0-3 0-15,-4 1 0 0,-3-7-13 0,4-4 4 0,-8 4-1 16,-7-3 0-16,-3 3 0 0,-4-10 0 0,-3 7 20 0,-4-6 4 16,1 2 1-16,-5 1 0 0,-6 0 9 0,0-1 3 15,-4 1 0-15,-4 0 0 0,-3 2 14 0,-3-5 3 16,-4 9 1-16,0-13 0 16,-7 10 10-16,0-7 1 0,-4 1 1 0,1 3 0 0,-5 5-4 0,1-8-1 15,-3 15 0-15,-4 3 0 0,-4-5-22 0,0 8-5 16,0 0-1-16,-6 7 0 0,-5-3-14 0,1-1-10 15,-4 10 12-15,-3 0-12 0,0 0 0 0,-1 10 0 16,1-10 0-16,0 9 0 0,-4-3-19 0,7-2 3 16,4 5 0-16,3-3 0 15,-3 4-103-15,3-10-20 0,-7 9-4 0,0 0-707 16,1-2-142-16</inkml:trace>
  <inkml:trace contextRef="#ctx0" brushRef="#br0" timeOffset="14108.884">17360 5476 1058 0,'0'0'47'0,"0"6"9"0,-7-2-44 0,4 8-12 16,-1-9 0-16,1 7 0 0,-4 5 127 0,-1-5 23 15,1-1 5-15,0 10 1 0,-3-10-62 0,-1 10-12 16,1-3-2-16,-1 3-1 0,-3 0-47 0,3 2-8 15,1 1-3-15,-1 3 0 0,1 4-10 0,-1-4-3 16,0-6 0-16,1 9 0 0,3-3-17 0,0 0-4 16,0-6-1-16,0 0 0 0,0 6 14 0,3-13 10 15,4-2-2-15,-4 2 0 16,1-9-187-16,3-3-37 0</inkml:trace>
  <inkml:trace contextRef="#ctx0" brushRef="#br0" timeOffset="14318.846">17480 5413 460 0,'0'0'20'0,"0"0"5"0,-3 10-25 0,3-4 0 0,-4 10 0 0,4-4 0 15,-3-2 323-15,-1 9 59 0,-3 6 12 0,-4-7 2 16,1 17-257-16,3-1-52 0,-4 1-11 0,-3 3-1 16,-4 5-24-16,4 1-5 0,-3-6-1 0,-1 6 0 15,4 0-17-15,-4 0-3 0,1 0-1 0,-1 0 0 16,4-4-24-16,0 1 0 0,0-3 0 0,3-4 0 15,1-6-12-15,6-3-8 0,-3 4-2 0,7-14 0 16,0-15-229-16,11-6-45 0</inkml:trace>
  <inkml:trace contextRef="#ctx0" brushRef="#br0" timeOffset="14519.954">17671 5592 806 0,'0'0'72'0,"0"6"-58"16,0-6-14-16,0 10 0 0,3 6 251 0,-3-4 47 15,-3 7 10-15,-1 3 1 0,1 0-165 0,-4 9-32 16,-1 1-8-16,-2 8 0 0,-1-8-56 0,-3 8-10 16,0-2-2-16,-4 6-1 0,1 0 3 0,-1 3 1 15,-7 3 0-15,8-3 0 0,-4-3-27 0,7 3-12 16,-4 6 10-16,7-9-10 0,1 0 0 0,3-19-21 0,0-6 3 16,10 0 1-1,15-10-213-15,-1-9-42 0</inkml:trace>
  <inkml:trace contextRef="#ctx0" brushRef="#br0" timeOffset="14721.558">17939 5733 691 0,'0'0'61'0,"0"0"-49"0,0 0-12 0,3 10 0 16,-3-1 272-16,0 7 52 0,-3 3 11 0,-4 9 1 16,-4-3-180-16,4 3-37 0,0 7-7 0,-4 2-2 15,1 7-44-15,-4 0-9 0,-4 0-1 0,0 9-1 16,1 1-19-16,-1 2-3 0,1 4-1 0,-5 2 0 15,8-8-17-15,-3-10-4 0,3-7-1 0,3-9 0 16,4-3-10-16,3 1-17 0,1-8 4 0,3-8 1 16,0 5-210-16,0-15-42 15,7-6-8-15</inkml:trace>
  <inkml:trace contextRef="#ctx0" brushRef="#br0" timeOffset="14925.147">18157 5937 921 0,'0'0'82'0,"0"0"-66"15,0 0-16-15,4 10 0 0,-4-7 214 0,0 9 39 16,0 1 8-16,0 6 2 0,-4-4-113 0,1 13-22 16,-8-2-5-16,1 17-1 0,-4 1-22 0,0 3-4 15,-4 7 0-15,-3 5-1 0,3-2-84 0,-7-4-11 16,1 0-14-16,3-9 3 0,3-6 11 0,0 6 11 16,1 0-3-16,-5 3 0 0,8-7-18 0,0-2-4 15,7-3-1-15,0 2-759 0,4-18-152 0</inkml:trace>
  <inkml:trace contextRef="#ctx0" brushRef="#br0" timeOffset="15120.659">18436 6072 288 0,'0'0'25'0,"0"0"-25"0,0 0 0 0,4 9 0 16,-4 1 346-16,0 5 64 0,-4-2 13 0,1 3 2 15,-4 12-230-15,-4-3-47 0,0 19-8 0,-10 12-3 16,0-2-65-16,0 5-12 0,0-2-4 0,-7 5 0 15,-1-8-6-15,8-1-2 0,-4 7 0 0,-3 2 0 16,-4 4-20-16,-3 3-4 0,3-6 0 0,1 0-1 16,-1-4-23-16,-3 13 9 0,6-6-9 0,5-6 0 15,6-13-17-15,4-6-11 0,7-10-1 0,0-15-778 16,7-7-155-16</inkml:trace>
  <inkml:trace contextRef="#ctx0" brushRef="#br0" timeOffset="15353.594">18609 6404 460 0,'0'0'41'0,"0"0"-33"15,-3 16-8-15,-5 3 0 0,1 0 354 0,-3 6 69 16,-4 3 13-16,0 6 4 0,-4 1-264 0,-3 3-53 16,0 6-11-16,3-1-1 0,-3 4-48 0,0 7-10 15,-4 8-1-15,0-8-1 0,1 5-19 0,2-2-4 16,-2 2-1-16,-8 20 0 0,4-7-18 0,7-9-9 15,-1-7 10-15,5-6-10 16,6-12-20-16,4-4-9 0,4-15-3 0,3 0-760 0,3-13-153 16</inkml:trace>
  <inkml:trace contextRef="#ctx0" brushRef="#br0" timeOffset="15549.906">18948 6458 691 0,'14'0'30'0,"-7"-3"7"16,0 3-29-16,-7 0-8 0,0 0 0 0,0 0 0 15,7 3 330-15,-3 3 65 0,-4 10 13 0,-4-4 2 16,4 7-235-16,-7 6-47 0,-4 3-10 0,-3 7-2 0,0 2-41 0,-7 17-9 16,0-1-2-16,0 0 0 0,-1-2-27 15,-2 5-5-15,-4 7-2 0,-4-1 0 0,-3 11-13 16,-4-4-2-16,3 3-1 0,-13 28 0 0,7-22-14 0,6 1 0 16,8-17 0-16,4 1 0 15,-1-9-67-15,7-1-19 0,4-9-4 0,7-7-738 16,0-8-148-16</inkml:trace>
  <inkml:trace contextRef="#ctx0" brushRef="#br0" timeOffset="15771.918">19382 6743 806 0,'-4'25'36'0,"1"-15"7"0,-4 5-35 0,-1-2-8 0,-2 12 0 0,-1 3 0 16,-6-3 352-16,-1 13 68 0,-3 3 13 0,-7 6 3 15,-1-4-292-15,-6 14-58 0,-4 3-12 0,8-7-2 16,-5 10-30-16,-3-1-6 0,-3 10 0 0,0-9-1 16,3 9-23-16,-3-3-12 0,-1 3 12 0,-10 26-12 15,8-20 8-15,6-3-8 0,3-12 0 0,5-4 0 32,3-11-27-32,6-8-9 0,1-2-1 0,11-10-1 15,-1-3-72-15,4-12-14 0,0 2-4 0,7-15-921 0</inkml:trace>
  <inkml:trace contextRef="#ctx0" brushRef="#br0" timeOffset="16004.408">19360 7000 633 0,'0'0'56'0,"0"0"-44"16,-3 10-12-16,-4 5 0 0,0 4 339 0,-4 0 65 16,-3 9 14-16,0 7 2 0,-7-7-276 0,0 13-55 15,-4 6-11-15,0-3-2 0,1 9-10 0,-8 0-2 16,0 10 0-16,0 0 0 0,-3 9-13 0,-4 0-3 15,4 6-1-15,-14 29 0 0,6-19-24 0,4-13-5 16,4 3-1-16,3-6 0 0,8-9-17 0,-1-3 0 16,4-13 0-16,7 6 0 15,3-18-48-15,4-7-12 0,0-3-4 0,7-16 0 16,0-9-204-16,11-15-42 0,13-32-8 16,8-16-539-16</inkml:trace>
  <inkml:trace contextRef="#ctx0" brushRef="#br0" timeOffset="16207.498">19487 7195 806 0,'0'0'72'0,"0"9"-58"0,0-6-14 0,0 13 0 16,-3-7 264-16,-4 10 49 0,-4 6 11 0,1 3 1 15,-1 1-158-15,-7 11-32 0,1-2-7 0,-1 6 0 16,-3 9-61-16,0 0-12 0,-4 4-3 0,-14 31 0 16,8-7-13-16,-5 4-3 0,1-10-1 0,-4 7 0 15,4-13-20-15,3-7-4 0,8 7-1 0,-1-6 0 16,4-6-10-16,3-7 0 0,0-13 0 0,11 1 0 15,4-13-135-15,3-6-29 16,10-10-5-16,5-12-899 0</inkml:trace>
  <inkml:trace contextRef="#ctx0" brushRef="#br0" timeOffset="16374.17">19544 7725 633 0,'0'0'56'0,"0"0"-44"15,-4 15-12-15,1-5 0 0,3 8 300 0,-7 1 57 16,-7 6 12-16,3 4 3 0,-3 14-250 0,0 1-50 15,-4 0-9-15,-3 3-3 0,3 3 8 0,-3-2 0 16,0 5 1-16,0 10 0 0,0-4-8 0,0 4-1 16,-1 3-1-16,1-4 0 0,0-8-59 0,7-1-12 15,0-9-3-15,7-10 0 16,0 1-59-16,7-16-12 0,7-4-2 0,3-15-628 16,5-15-124-16</inkml:trace>
  <inkml:trace contextRef="#ctx0" brushRef="#br0" timeOffset="16553.749">19816 7944 1152 0,'0'9'102'0,"0"1"-82"0,-4 2-20 0,-3 10 0 16,0-3 229-16,0 6 42 0,-7 3 8 0,0 1 1 15,-4 8-164-15,0-2-34 0,-3 2-6 0,0 7-2 16,-4 10-28-16,1-4-6 0,-1 6 0 0,0 4-1 16,4-7-15-16,0-6-4 0,0 3 0 0,7-9 0 15,0-6-20-15,6-1 8 0,1-9-8 0,4-3 0 16,3-6-112-1,7-7-28-15,4-9-4 0,3-3-553 0,0-13-111 0</inkml:trace>
  <inkml:trace contextRef="#ctx0" brushRef="#br0" timeOffset="16706.768">19893 8320 518 0,'0'0'46'0,"0"0"-37"0,0 0-9 0,0 10 0 0,0 5 340 0,0-2 65 16,-7 3 14-16,4 2 2 0,-4 8-264 0,3-4-53 15,-3 9-10-15,0-3-2 0,-4 7-52 0,4-7-9 16,-3 6-3-16,3 4 0 0,-4-4-15 0,0 1-3 15,1-1-1-15,-1-2 0 0,4-1-9 0,0-3-9 16,7-3 9-16,0-3-13 16,0-3-143-16,7-13-28 0,4 4-5 0</inkml:trace>
  <inkml:trace contextRef="#ctx0" brushRef="#br0" timeOffset="16892.704">20154 8471 1209 0,'0'9'108'0,"0"1"-87"0,-3 5-21 0,-1-2 0 15,4 6 226-15,-7 6 41 16,0-6 8-16,-4 6 1 0,1 0-167 0,3-3-33 0,-4 9-8 0,-3 0 0 16,4-5-28-16,-1 8-4 0,0-6-2 0,-6 10 0 15,3 3-10-15,0-4-1 0,-1-2-1 0,5 2 0 16,3-12-22-16,-4 4 0 0,4-4 0 0,4-10 0 31,6-2-125-31,1-4-30 0,-4-9-5 0,7-3-856 0</inkml:trace>
  <inkml:trace contextRef="#ctx0" brushRef="#br0" timeOffset="17023.608">20179 8778 2206 0,'0'0'98'0,"-4"6"20"0,1 10-94 0,-4-3-24 15,-4 5 0-15,1 4 0 0,3 0 69 0,-4 3 10 16,0 4 1-16,1-1 1 0,6 6-57 0,1-5-11 16,-4 2-2-16,3-3-1 15,-3 0-112-15,4-9-22 0</inkml:trace>
  <inkml:trace contextRef="#ctx0" brushRef="#br0" timeOffset="19684.826">16436 4771 403 0,'3'15'36'0,"-3"-15"-36"16,0 0 0-16,0 0 0 0,0 0 112 0,0 0 15 16,0 0 3-16,0 0 1 0,0 0-18 0,0 0-3 15,0 0-1-15,0-9 0 0,-3 3-34 0,3 6-7 16,0 0-2-16,3-10 0 0,-3 1-8 0,0 9-2 0,0 0 0 16,0 0 0-16,4-10-40 0,-4 4-8 15,0 6-8-15,0 0 12 0,0-3 4 0,0-3 2 0,0-4 0 0,0 7 0 16,4-3-29-16,-4 3-5 0,0-4-2 0,0 7 0 15,0 0 29-15,0 0 5 0,0-3 2 0,0 3 0 16,0 0-18-16,0 0 0 0,0 0 0 0,0 0 0 16,0 0 0-16,0 0 10 0,0 0-10 0,0 0 8 15,0 0 11-15,0 0 1 0,0 0 1 0,0 0 0 16,0 0-1-16,0 0-1 0,0 0 0 0,0 0 0 16,0 0-7-16,0 0-2 0,0 0 0 0,0 0 0 15,0 0-10-15,0 0 0 0,0 0 0 0,3 3 8 16,4 7-17-16,-7-10-4 0,7 6-1 0,-7-6 0 15,0 0-55-15,0 0-11 0,7 3-3 0,-7-3-698 16</inkml:trace>
  <inkml:trace contextRef="#ctx0" brushRef="#br0" timeOffset="22047.1489">16559 4727 460 0,'0'0'41'0,"0"0"-33"0,0 0-8 0,0 0 0 15,0 0 163-15,0 0 30 16,0-10 7-16,0 10 0 0,0 0-61 0,0 0-13 0,0 0-2 0,0 0-1 16,0 0-37-16,0 0-7 0,0 0-2 0,0 0 0 15,0 0-21-15,-7 0-4 16,0 7 0-16,0-4-1 0,4 3-11 0,-4-3-3 0,3 3 0 15,-3 4 0-15,4-1-8 0,-5 1-1 0,1-4-1 0,4 3 0 16,-4 1-4-16,3-1-1 0,-3 1 0 0,0-1 0 16,4 0-5-16,-1 7-1 0,-3-13 0 0,4 10 0 15,-1-10-4-15,1 6-2 0,3-9 0 0,0 0 0 16,0 0-10-16,0 0 10 0,0 0-10 0,0 0 10 16,0 0-10-16,0 0 10 0,0 0-10 0,0 0 10 15,0-9-10-15,-4-1 8 0,-3 1-8 0,7 0 8 16,-4 2-8-16,4-2 0 0,0 6 0 0,0 3 0 15,0 0 0-15,0 0 0 0,0 0 0 0,0 0 0 16,-7 0 12-16,7 0-2 0,-3 3-1 0,-1 6 0 0,1 1-1 16,-1-1 0-16,-3 7 0 0,7 3 0 0,0-13-8 15,0 6 0-15,0 4 9 0,4 0-9 16,-1-4 0-16,4 4 0 0,-3-7 0 0,3 1 0 0,0 9 0 0,4-13-8 16,-4 3 8-16,3-9 0 0,-3 10 0 0,4-4 0 15,-4-3 0-15,0-3 0 0,-7 0 0 0,7 6 0 16,0-2 0-16,-7-4 0 0,0 0 0 0,0 0 0 15,0 0 0-15,0 0-8 0,0 0 8 0,0 0-8 16,4 6 8-16,-4 3-8 0,3 1-2 0,-3-1 0 16,-3 7 0-16,-1-4 0 0,4 7 10 0,-4-3-10 15,4 3 10-15,-3-4-10 0,-1-2 35 0,1 2 7 16,3 4 2-16,0-3 0 16,0-7-54-16,3 1-12 0,-3-10-1 0,0 0-1 0,4 6 34 0,-4-6 0 15,0 0 0-15,7-6 0 0,4 6 0 0,-4-10-8 16,0 4 8-16,0 3 0 0,0-3-10 0,0 6 2 15,-4-10 0-15,-3 10 0 0,0 0 8 0,0 0-8 0,0 0 8 0,7 0-8 16,1 10 8-16,-5-1-13 0,1 7 5 0,-4 3 8 16,3-1-20-16,-3 1 3 0,0 6 1 0,4 0 0 15,-1 1 16-15,-3-5 0 0,4-5-8 0,-4 3 8 16,7 0 0-16,-4-10-8 0,1 7 8 0,3-7 0 16,-7-2-8-16,0-7 8 0,0 0 0 0,10 0 0 15,-3 0-11-15,-7 0 11 0,11-7-10 0,0-2 10 16,-1 3-12-16,-3 2 3 0,-7 4 1 0,0 0 0 15,11 0 8-15,-4 0 0 0,-7 0 0 0,7 0 0 16,0 10 0-16,-3-1 0 0,3 1 0 0,-4 5 0 16,-3-2 19-16,4 9 5 0,-1-10 2 0,1 7 0 0,-4-3-37 15,3 3-7-15,1-10-2 0,3 7 0 0,0-7 20 0,0 1-10 16,0-1 10-16,0-3-8 0,4-3 8 0,-1-3 0 16,1 0 0-16,-1 0-8 0,1-3-3 0,0 3 0 15,-4-6 0-15,-7 6 0 0,0 0 11 0,7 6 0 16,0-6 0-16,-7 0 0 0,3 3 0 0,1 7 0 15,-1-1 8-15,-3 7-8 0,4 0 16 0,-4 2-2 16,0-5 0-16,3 12 0 0,-3-6-5 0,4-3-1 16,-1 2 0-16,4 1 0 0,1-3-8 0,-5-7 0 15,4 1 0-15,-3-1 0 0,6-3 0 0,-3-3-11 16,0-3 11-16,0 0-8 0,4 0-5 0,-4 0-1 16,0 0 0-16,0 0 0 0,-7 0 14 0,7 0-9 15,-7 0 9-15,7 10-8 0,0-1 8 0,-3 1 0 16,3 5 0-16,-4 1 0 0,4 3 0 0,-3 0 0 15,-4-1 0-15,4 8-8 0,-1-8 8 0,1 7 0 0,-4-6 0 16,7 0-8-16,-4-3 8 0,4-4 0 0,-3 4 0 16,-1-7 0-16,-3-9-10 0,7 0 10 0,0 7-12 0,0-7 12 15,-7 0-27-15,8-7 2 0,-8 7 0 0,3 0 0 16,-3 0 25-16,0 0 0 0,0 0 0 0,0 0 0 16,0 0 8-16,4 10 6 0,-1-4 2 0,1 7 0 15,-4 2-4-15,0 4-1 0,0 0 0 0,0 6 0 16,0-6-11-16,0 6 0 0,0 3 0 0,0-9-11 15,0 6 11-15,3-6 0 0,1-3 0 0,-1-4 0 16,1 1 0-16,-1-4 0 0,1-6 0 0,-1 7-8 16,4-10 8-16,-7 0 0 0,0 0 8 0,7 0-8 0,0 0 9 15,1 0-9-15,2 0 12 0,-3-4-12 0,0 8 8 0,0-4-8 16,0 0 0-16,0 0 0 0,-7 0 0 16,7 9 0-16,1-3 0 0,-1-3 0 0,-4 7-18 0,4 2 2 15,-3-2 1-15,3 2 0 0,-4-2 1 0,1 5 0 16,-4-5 0-16,7 5 0 0,-4-2 14 0,-3 3 0 15,4-7 0-15,-1 1 0 0,1-1 0 0,3 0 0 16,-3-2 0-16,3-4-9 0,-7-3 9 0,7 9 0 16,0-3 0-16,0 1 0 0,-7-7 0 0,10 3 0 15,1 3 0-15,0-3-8 0,-4 3 8 0,0-2-13 16,0 2 5-16,0-3 8 0,0 6-9 0,0 1 9 16,-4 2 0-16,4 1 0 0,-3-4 0 0,-1 1 0 15,-3 5 0-15,0 4 0 0,4-3 26 0,-4-4-1 16,7 10 0-16,-7-9 0 0,0 6-4 0,0-4-1 15,0 1 0-15,4-3 0 0,-1-4-12 0,4 0-8 0,-3-2 8 16,3 2-8-16,0-3 0 0,0-2 0 0,-4 2 0 0,8-3 0 16,-4-3 0-16,-7 0-12 0,0 0 12 0,7 0-12 15,0 6 12-15,4-3-10 16,-8 4 10-16,8 2-10 0,-8 0 10 0,4 1 0 0,-3-1 0 0,-1 7-8 16,5-3 8-16,-8 2 0 0,3 10 0 0,1-6 0 15,-1 0 0-15,1-3 16 0,-4 2-4 0,7 1-1 16,-4-9-11-16,1 5 12 0,-1-5-12 0,1-7 12 15,-1 3-12-15,-3-6 0 0,11 0 0 0,-4 0 0 16,0-6 12-16,0 6-4 0,0-3 0 0,0-4 0 16,0 4-8-16,0-3 0 0,-3 6 0 0,-4 0 0 15,0 0 0-15,7 0 0 0,-7 0 0 0,7 6 0 0,-4-3-8 16,1 7-4-16,-4 6-1 0,0-1 0 0,0-2 13 16,0 6-9-16,0 3 9 0,0-4-8 0,-4 1 8 0,4 0 0 15,0 0 0-15,0-4 0 0,4 4 0 0,-4-9 0 16,0 5 0-16,4-5 0 0,-4-7 0 0,3 3 0 15,1 4 0-15,3-4 0 0,-7-6 0 0,3 3 0 16,8 3 0-16,-4-3 0 0,0 4 0 0,-4-4 0 16,4 6 0-16,4-3 0 0,-7-2 0 0,3 5 0 15,0 4 0-15,0-4 0 0,0 0 0 0,0 1 0 16,-4-1 0-16,1 1 0 0,-1 5 0 0,1-5 0 16,-1 2 0-16,1 4 0 0,-4-7 0 0,0 7 0 15,4-7 8-15,-4-5-8 0,3 5 12 0,1-3-3 16,-4-6 0-16,3 10 0 0,4-1-9 0,0-9 0 15,-7 0 0-15,7 6 0 0,4-3 0 0,-11-3 0 0,10 0 0 16,-2 7 0-16,2-4-17 0,-10-3 1 0,0 0 0 16,7 6 0-16,-7-6 16 0,11 3-10 0,-4 4 10 0,-4 2-8 15,-3 0 8-15,4 7 0 0,-1-3 8 0,-3-4-8 16,-3 7 24-16,3 2 1 0,-4 1 0 0,4 3 0 16,0-3-6-16,0 0-2 0,0 0 0 0,4-10 0 15,-4 0-9-15,3-2-8 0,-3 2 9 0,7-6-9 16,0 4-10-16,-7-7-8 0,0 0-2 0,0 0 0 15,0 0-15-15,8-7-3 16,-1 7-1-16,-7 0 0 0,0 0 39 0,0 0 0 0,0 0 0 0,0 0 0 16,0 0 0-16,7 10 20 0,0 5-3 0,0-5 0 15,-4 5 4-15,1-2 1 0,-1 9 0 0,1-3 0 16,3-7-22-16,-4 4 8 0,5-7-8 0,-5 7 0 0,8-3 0 16,-4-4 8-16,0-9-8 0,3 6 0 0,-3-6-15 15,4 0-7-15,-4 0-2 0,4-6 0 16,-4 6-4-16,0 0 0 0,0-3-1 0,0-3 0 0,-7 6 29 0,7 9 8 15,0-9 1-15,0 0 0 0,0 6 3 0,-3 4 1 16,-1-4 0-16,1 3 0 0,-1 4 0 0,1 3 0 16,-4-1 0-16,3 4 0 0,1 0-13 0,-1 0 0 15,1-4 0-15,-1-2 0 0,1-4 0 0,-1 1 0 16,1-4 0-16,-4-6-10 0,0 0 1 0,0 0 0 16,0 0 0-16,0 0 0 0,7 0-5 0,-7 0-1 15,3-6 0-15,-3 6 0 0,8-3 7 0,-8 3 8 16,0 0-13-16,0 0 5 0,0 0 17 0,3 0 4 15,-3 0 1-15,7 9 0 0,0 0-2 0,0 1-1 16,-3-1 0-16,3 7 0 0,-4 3-29 0,1-4-6 16,-1-2 0-16,1 3-1 0,-1-7 37 0,1 0 8 0,-4-9 2 0,4 10 0 15,-1-1-35-15,-3-9-7 0,0 0-2 0,0 0 0 16,0 0 22-16,7 10 15 0,-3-1-3 16,-1-3 0-16,4 4-12 0,-3-1-16 0,-4 1 3 0,7-1 1 15,-4 0-5-15,4 7-1 0,0 0 0 0,0-4 0 16,1 7-11-1,-1-3-3-15,0 3 0 0,0-1 0 0,0-2 15 0,-4-6 2 0,1-1 1 0,3-3 0 16,-4 4 14-16,1-7 0 0,-4-3 0 0,0 0 0 16,0 0 48-16,0 0 12 0,0 0 2 0,0 0 1 15,0 0-50-15,0 0-13 0,0 0 0 0,0 0 0 16,7 9 0-16,0-9-17 0,0 10 2 0,0 2 1 16,-3-2-29-16,3-1-5 0,-4 0-2 0,8 1 0 0,-8-1 26 0,4 1 6 15,-3-1 1-15,3 0 0 0,-7-9 37 0,4 7 7 16,-1-4 1-16,-3-3-900 15</inkml:trace>
  <inkml:trace contextRef="#ctx0" brushRef="#br0" timeOffset="26033.424">18235 8957 979 0,'-3'-47'87'0,"3"37"-70"15,0 10-17-15,0 0 0 0,0 0 146 0,0 0 26 16,-4-9 4-16,4 0 2 0,4-7-46 0,-1 7-10 15,1-1-2-15,-1 1 0 0,8-1-57 0,-4 1-12 16,0 0-3-16,3-1 0 0,5-2-24 0,-1 8-6 16,3-2-1-16,1-3 0 0,0 9-3 0,-1-3-1 15,1 3 0-15,-1 0 0 0,1 0-5 0,0 3 0 0,-4-3-8 16,0 9 12-16,0-3 0 0,-3 4-1 0,-4-4 0 16,3-3 0-16,-3 7-2 0,-3-1 0 15,-1 0 0-15,1-2 0 0,-4-4-9 0,0 3 0 0,-4 4 0 0,1-10 0 16,-1 9 0-16,-3-9-9 0,0 6 9 0,-3-3-13 15,-1 4 13-15,-3-7 0 0,3 0 0 0,-3 0 10 16,-3-7 0-16,3 7 0 0,-8 0 0 0,5-3 0 16,-1-3 34-16,4-3 6 0,-7-1 2 0,7 1 0 15,0-7 11-15,-1 7 2 0,5-10 1 0,-1 3 0 16,4-3-52-16,4 7-14 0,3-10 0 0,3 9 0 16,1-2 0-16,-1 2 0 0,8-3-9 0,-1 7 9 15,5 0-9-15,-1-1 9 0,3 4 0 0,1-3-9 16,0 9 9-16,-1 0 0 0,-6 6 0 0,3-3 0 15,-3 3 0-15,-1 4-8 0,1 2 8 0,-8-2 0 0,4 5-11 0,-7 10 11 16,-3-6-13-16,3 6 5 0,-4-3-3 0,1 3 0 16,-4 0 0-16,0 4 0 15,0-4 11-15,-4-7 0 0,0 8 0 0,-3-4 0 0,4-7 0 0,-4-5 0 16,3-1 0-16,0 0 0 0,1-2 0 0,3-7 0 16,0-7 0-16,-4-2 8 0,8 0 5 0,-1-1 2 15,-7-9 0-15,8 4 0 0,-1-10 5 0,1 6 2 16,3 0 0-16,0 0 0 0,0 0-14 0,3 4-8 15,4-4 8-15,1 0-8 0,2 3 0 0,1-2 0 16,3 8 0-16,3-6-8 0,-2 7 8 0,2 0 0 16,1-1 0-16,-1 7 0 0,1-3 0 0,3 6 0 15,-3 0 0-15,-4 0-8 0,4 6 8 0,-4-3 0 16,-4 7-9-16,1-1 9 0,-4 0-11 0,0 7 3 16,-3-6 0-16,-1 5 0 0,-6-2 8 0,3-4-13 15,-4 7 5-15,-3 0 8 0,-4-4-9 0,-3 4 9 0,0-7 0 16,0 7 0-16,4-4 0 0,-5-2 0 0,1-1 0 0,4-3 0 15,-4-6 0-15,3 4 14 0,-3-4-4 0,3-4-1 16,1-2-9-16,3-3 0 0,3-1 0 0,-3 1 8 16,4-10 7-16,3 3 1 0,0-2 0 0,0-1 0 15,3-6-16-15,4 6 0 0,0 0 0 0,0 3 0 16,4 4-9-16,3-4-8 0,-3 7-2 0,3-1 0 16,0 1 19-16,0 3 17 0,-4 3-3 0,5-4-1 15,-1 7-13-15,0 7 8 0,0-4-8 0,-4 6 0 16,1-3 8-16,0 10-8 0,-8-3 0 0,1 2 0 15,-4-2 0-15,0 3 0 0,0 2-8 0,-4 1 8 0,1 3-12 16,-1-3 4-16,-3 0 8 0,0 6-13 0,-4-3 13 16,4-7 0-16,-7 11-10 0,4-8 10 0,-4 1-9 0,3 0 9 15,-3-3-12-15,0-4 12 0,3-2 0 0,-3 2-8 16,0-9 8-16,3 4 0 0,4-14 0 0,0 4 0 16,-3-9 11-16,3 2-11 0,0-9 18 0,3-3-3 15,1-3-1-15,3 0 0 0,0 0-5 0,3 3-1 16,1-3 0-16,3 9 0 0,3-2-8 0,1-1 0 15,-1 3 0-15,4 4 0 0,4-4 0 0,-4 7 0 16,4-1-11-16,0 10 11 0,3-6 0 0,-7 12-8 16,0-6 8-16,0 6 0 0,4-2 0 0,-11 5 0 15,3 0 0-15,-3 1-8 0,-3-1 8 0,-4 7-8 16,0 0 8-16,0-4-8 0,-4 7 8 0,-3-3-13 16,-3 2 5-16,3 7 8 0,-4-6-10 0,-3 0 10 15,0 0 0-15,0 6-9 0,0-9 9 0,0 2 0 0,-4-2 0 16,4-3 0-16,0-7 0 0,0-3 0 0,-1 3 0 0,5-6 8 15,-1-6 4-15,1-3 2 0,-1-1 0 0,4-5 0 16,-4-4 2-16,4-9 1 0,4 3 0 0,-1-4 0 16,4 4-7-16,4-3-2 0,-1 3 0 0,4 6 0 15,4-9-8-15,0 12 0 0,3-6 0 0,0 7-11 16,0-1 11-16,0 6 0 0,4 1-9 0,-1 6 9 16,1-3 0-16,-4 3 0 0,4 3-9 0,-1 0 9 15,-3 3 0-15,1 3 0 0,-5 3-8 0,1 1 8 16,-4-1 0-16,-4 7 0 0,1-4-8 0,-4 4 8 15,0-3-12-15,-4 9 0 0,-3-10 1 0,0 7 0 0,0-3-1 16,-3 2-1-16,-5 1 0 0,5-3 0 16,-4 3 13-16,0-10-11 0,-4 7 11 0,4-7-10 0,0 1 10 0,0-1 0 15,3-3 0-15,-3-6-8 0,3 0 8 16,1 0 8-16,-1-6-8 0,1-3 11 0,3-7 5 0,-4 3 0 16,4-2 1-16,3-10 0 0,1 6-5 0,-1 0-2 15,1 0 0-15,3 0 0 16,3 1-34-16,4 2-6 0,4-3-2 0,-4 3 0 0,4 4 48 0,-1-4 10 15,4 7 2-15,-3 2 0 0,0 4-28 0,3-3 0 16,3 6 0-16,-3 0 0 0,1 0-12 0,-5 6 12 16,1-3-10-16,-1 4 10 0,-3 2-12 0,-3 1 12 15,-1 5-13-15,-3-2 5 0,0 2 0 0,-3 4 0 16,-4-3 0-16,-4-4 0 0,4 4 8 0,-3 3 0 16,-1 0 0-16,0-4-8 0,1-5 8 0,-4 9 0 15,3-10 0-15,-3 1 0 0,0-4 0 0,0 3 0 16,0-9 0-16,0 0 0 0,-1-6 11 0,1-3-3 0,4 5 0 15,-1-11 0-15,1 2 3 0,3-3 0 0,-4-2 0 16,4-1 0-16,3-3-3 0,1 9-8 0,3-2 12 0,0-4-4 16,3 3-8-16,4-3 0 0,0 7 0 0,4-4 0 15,-4 0-11-15,7 4 11 0,0 3-8 0,4-7 8 16,-4 6-24-16,4 4 1 0,-4 6 0 0,0-3 0 16,4 3 33-16,-4 3 6 0,0-3 2 0,0 6 0 15,0 4-18-15,-7-1-16 0,0 1 4 0,0 5 0 16,-3-2-3-16,-4 9 0 0,-4-10 0 0,-3 7 0 15,0 6 3-15,0-9 0 0,0 3 0 0,-4-4 0 16,1 4 12-16,-4-6 0 0,-4 6 0 0,4-4 0 16,-7 1 14-16,7-3 6 0,-4-4 0 0,0-3 1 0,1 0-21 15,6-2-20-15,-3-4 4 0,3-4 1 0,4-2 27 0,0-3 6 16,0 3 1-16,0-4 0 0,4-9-3 0,-1 4-1 16,4 2 0-16,4-3 0 0,-1-2-15 0,4 2 0 15,4-3 0-15,-1 7 0 0,1-4 0 0,3 0-10 16,4 4 10-16,-1 2-12 0,1 1 12 0,0-1-8 15,-1 4 8-15,1 0-8 0,0 6 8 0,-1 0 0 16,1 0 0-16,3 6-8 0,-7 4 8 0,0-10 0 16,-3 9 0-16,-1 0 0 0,-6 7-8 0,0-3 8 15,-4 2-8-15,-4 10 8 0,0-6-13 0,-3 0 2 16,-3 0 1-16,-1 6 0 0,1 3-6 0,3-12 0 16,-7 3-1-16,3-4 0 15,-3-2-32-15,3 2-7 0,1 4 0 0,-4-9-736 0,3-1-146 16</inkml:trace>
  <inkml:trace contextRef="#ctx0" brushRef="#br0" timeOffset="33339.25">22140 6953 1267 0,'0'0'56'0,"0"0"12"0,4 0-55 0,-4 0-13 15,0 0 0-15,0 0 0 0,3 3 156 0,-6 7 29 16,-1-1 6-16,8 7 1 0,3 12-71 0,-4-9-13 16,-6 6-4-16,-4 0 0 0,10 3-32 0,-6 0-6 15,-1-2-2-15,-6 11 0 0,-1-6-12 0,8-2-2 16,-1-1-1-16,1 0 0 0,6 4-15 0,1-1-3 15,-8-6-1-15,4 3 0 0,7-3-20 0,0 3-10 16,0-2 10-16,0-8-10 0,0 1-12 0,4-9-8 16,3-1-1-16,-7-3-1 15,-7-6-236-15,7-6-47 0</inkml:trace>
  <inkml:trace contextRef="#ctx0" brushRef="#br0" timeOffset="33701.2109">22412 6991 1209 0,'-4'9'108'0,"1"1"-87"16,3-1-21-16,0 0 0 0,-4 7 232 0,4 0 41 16,0 3 9-16,4 3 2 0,-1-1-158 0,-3 8-31 15,-3-1-7-15,3 0 0 0,0 3-33 0,3-9-7 16,-6 10 0-16,3-4-1 0,-4 0-27 0,4 0-4 15,0-2-2-15,0-1 0 16,-3-3-37-16,-1 3-7 0,11-7-2 0,0-2 0 16,-7-6-197-16,0-1-40 0</inkml:trace>
  <inkml:trace contextRef="#ctx0" brushRef="#br0" timeOffset="34020.858">22504 6991 921 0,'28'0'82'0,"-25"0"-66"0,-3 0-16 0,8-7 0 16,2 7 166-16,1-9 30 0,-1 6 5 0,1-3 2 15,-8 3-95-15,8-4-18 0,3 4-4 0,-3-3-1 16,-4-4-41-16,0 4-8 0,10 3-1 0,-2 3-1 0,-1 0-2 16,-4 0-1-16,1 0 0 0,3 3 0 0,0 3 17 15,-3-6 3-15,-8 10 1 0,1 6 0 0,3-7 0 0,0 3 0 16,-7 4 0-16,0 9 0 0,0-6-24 0,0 9-4 15,3-9 0-15,-6 12-1 0,-4-2 25 16,3-1 6-16,8 0 1 0,-1-3 0 0,-3 3-37 0,-3 4-7 16,6-10-2-16,1-3 0 0,3 3 0 0,-4-4 0 15,-6 1 0-15,3 0 0 0,10 0-9 0,-10 0-12 16,-3 3 2-16,-1-4-848 16,11-5-170-16</inkml:trace>
  <inkml:trace contextRef="#ctx0" brushRef="#br0" timeOffset="34158.1268">22955 7543 2318 0,'-17'9'103'0,"17"-9"21"0,0 3-100 0,0-3-24 0,0 10 0 0,-4-4 0 15,1 3 88-15,3-9 13 0,7 0 3 0,-7 0 0 16,0 0-91-16,0 0-13 0,10 0-12 0,4-15-780 16,4 2-157-16</inkml:trace>
  <inkml:trace contextRef="#ctx0" brushRef="#br0" timeOffset="34457.1">23167 7000 288 0,'0'0'12'0,"0"0"4"15,0 10-16-15,0-1 0 0,0-3 0 0,-4 4 0 16,4-1 463-16,0 0 89 0,0 7 19 0,0-3 3 0,0 2-396 0,0 4-79 16,4-3-16-16,-1-4-3 0,1 4-63 0,3 3-17 15,0-10 0-15,4 1 8 16,-1 5 45-16,1-5 9 0,3-1 2 0,-3 1 0 0,6-1-52 0,-3 0-12 15,-3 1 0-15,-1-1 0 0,8-2 0 0,-7 2 0 16,3 7 0-16,-4-4 0 0,-3-2 0 0,4 5 0 16,-4 1 0-16,0-4 0 0,0-2 0 0,-3-4 0 15,-4 4 0-15,0 5 0 0,0-2 54 0,0-4 8 16,-7 7 2-16,3-7 0 0,-3 1-52 0,0 8-12 16,-7-8 0-16,3-1 0 0,1 4-9 0,-4-4-5 15,0-6-1-15,-4 4 0 16,0-4-14-16,-3-6-3 0,0 3-1 0,3-7 0 15,-3-2-41-15,3 0-8 0,-3-7-2 0,4 3 0 16,3-5-174-16,-1-8-35 0</inkml:trace>
  <inkml:trace contextRef="#ctx0" brushRef="#br0" timeOffset="34590.562">23114 6984 403 0,'0'0'36'0,"4"0"-36"0,-4 0 0 0,10 0 0 15,-3 0 352-15,0 0 64 0,4-3 13 0,-1-3 3 16,1 6-240-16,3 0-47 0,-3 0-9 0,3-3-3 15,0 3-110-15,0 0-23 0,0 0 0 0,4 0 0 16,-4-6 0-16,4 6 0 0,-4 0 0 0,7 0-1083 16</inkml:trace>
  <inkml:trace contextRef="#ctx0" brushRef="#br0" timeOffset="34741.632">23756 7333 1036 0,'7'40'46'0,"-7"-27"10"0,0-7-45 0,4 10-11 16,-8-4 0-16,1 7 0 0,-1 0 372 0,1 6 72 16,-5-6 14-16,-2 6 3 0,-1-6-340 0,1 6-68 15,-1-6-13-15,1 6-4 16,3-6-182-16,-4-1-37 0</inkml:trace>
  <inkml:trace contextRef="#ctx0" brushRef="#br0" timeOffset="36041.78">24504 6963 230 0,'0'0'10'0,"0"0"2"0,0 0-12 0,0 0 0 16,0 0 0-16,-7 3 0 0,3 6 456 0,-3 0 88 15,4 7 17-15,3 0 4 0,0-4-393 0,0 7-78 16,3 6-16-16,-3 4-3 0,7-4-34 0,-3 0-6 16,6-6-2-16,1 6 0 0,0-3-7 0,3-7-2 15,0 4 0-15,0-3 0 0,4-4-4 0,-1 4 0 16,-3-7-1-16,4 1 0 0,-7-1-5 0,3-3-1 15,-4 4 0-15,1-1 0 0,-4 1-5 0,0-1 0 16,0-3-8-16,-3 4 12 0,-4-1-2 0,0 1-1 16,0 5 0-16,-4 4 0 0,-3-6-9 0,-4 2-12 15,4 4 2-15,-7 0 1 0,4 3 9 0,-8-3 11 16,4-7-3-16,-7 4 0 16,0 3-39-16,-1-10-8 0,-2 1-1 0,-1-1-1 15,-3-3-107-15,3 4-22 0,4-10-4 0,-4-7-878 0</inkml:trace>
  <inkml:trace contextRef="#ctx0" brushRef="#br0" timeOffset="36178.7489">24363 7038 1958 0,'0'0'87'0,"0"0"17"0,7 0-83 0,0 0-21 0,-7 0 0 0,7 0 0 16,7 0 116-16,-3-3 20 0,3 3 3 0,3-7 1 15,5 7-91-15,2 0-17 0,-3-3-4 0,4-3-1 16,-4 6-27-16,4-3 0 0,-7-3 0 0,6 2-761 15,-2-2-146-15</inkml:trace>
  <inkml:trace contextRef="#ctx0" brushRef="#br0" timeOffset="36410.7298">24832 6768 1839 0,'0'0'81'0,"7"10"18"0,0-1-79 0,0 0-20 15,4 1 0-15,-1-1 0 0,4 7 132 0,1 3 24 16,-1-4 4-16,-4 4 0 0,-3 0-25 0,0 0-6 16,4 12-1-16,0-9 0 0,-1 9-51 0,-3-2-10 15,0-1-3-15,-3 0 0 0,3 3-32 0,-7-2-8 16,0 5 0-16,-7-2-1 0,0 8-6 0,0-2-1 16,0-4 0-16,-4 4 0 0,-3-3 8 0,-4-1 0 15,1 4 1-15,-5-4 0 16,1 1-173-16,-3-4-36 0,-1 4-6 0,-3-1-2 0</inkml:trace>
  <inkml:trace contextRef="#ctx0" brushRef="#br0" timeOffset="37160.6089">22229 6868 345 0,'10'-12'31'0,"-6"6"-31"0,-1 3 0 0,-3-4 0 0,-10-2 188 0,10-1 32 15,10 1 7-15,-3 3 1 0,-14 3-64 0,7 3-13 16,4-7-3-16,3 4 0 0,-4-3-22 0,-3 6-5 16,0 0-1-16,0 0 0 0,11 0-31 0,-11 0-6 15,-11 0-2-15,4 9 0 0,14 1-33 0,-7-1-8 16,-10 7 0-16,-4 0-1 0,-1-4-12 0,8 13-3 15,0-6 0-15,0 6 0 0,-10 0-4 0,6-3-2 16,8 3 0-16,-4 3 0 0,-4-3-3 0,4 4-1 16,3-1 0-16,1 3 0 0,-1-2-14 0,1-1 11 15,-1 0-11-15,1 6 10 0,10-2-10 0,-7-4 0 16,-4-9 0-16,4 9 8 0,4-3 14 0,3 0 2 16,-4-3 1-16,1-3 0 15,-4 3-162-15,3-10-33 0,12 4-6 0,-5-6-926 0</inkml:trace>
  <inkml:trace contextRef="#ctx0" brushRef="#br0" timeOffset="38042.549">23019 7590 230 0,'-4'0'20'0,"4"-10"-20"16,0 10 0-16,0-6 0 0,0 3 269 0,0 3 50 15,0 0 9-15,0 0 3 0,0-10-190 0,0 10-37 16,0 0-8-16,0 0-2 0,0 0-46 0,0 0-10 16,0 0-2-16,0 0 0 0,0 10-15 0,-7-7-3 15,4 3-1-15,-4 4 0 0,3-10 3 0,-3 6 0 16,7-6 0-16,-4 3 0 0,-3 3 10 0,7-6 2 0,0 0 1 15,0 0 0-15,0 0 3 0,0 0 1 16,0 0 0-16,0 0 0 0,0 0 2 0,0 0 0 0,0 0 0 0,0 0 0 16,0 0-11-16,4-9-3 0,-4 3 0 0,0-4 0 15,3 1-13-15,-3 9-4 0,0 0 0 0,4-6 0 16,-4 2 12-16,0 4 1 0,0 0 1 0,0 0 0 16,-4-6 11-16,4 6 3 0,0 0 0 0,0 0 0 15,0 0-15-15,0 0-2 0,0 0-1 0,0 0 0 16,0 0-86-16,0 0-18 15,0 0-3-15</inkml:trace>
  <inkml:trace contextRef="#ctx0" brushRef="#br0" timeOffset="43681.2429">22229 7900 288 0,'-29'-9'25'0,"22"9"-25"16,0-7 0-16,4 4 0 0,6-3 239 0,-6 3 42 15,-4-3 9-15,0-4 2 0,14 10-112 0,-7-6-21 16,-11-3-5-16,11 5-1 0,4-2-41 0,-4 6-9 16,-7-3-2-16,-1-3 0 0,-2 3-24 0,3-4-5 15,7 7 0-15,0 0-1 0,-7 0-19 0,7 0-3 16,0 0-1-16,0 0 0 0,0 0-15 0,0 0-3 16,0 0-1-16,0 0 0 0,10 0-10 0,-6 0-3 15,-4 0 0-15,14 0 0 0,0 0-16 0,0 0 8 16,-7 0-8-16,11-3 0 0,10 3 11 0,-3-6-11 15,-4 6 10-15,4 0-10 0,-4 0 0 0,0 0 8 16,7 6-8-16,-3-3 0 0,0-3 0 0,-1 0 0 0,8 0 8 16,0 7-8-16,3-7 0 0,4 3 0 0,-7-3 0 0,6 9 0 15,5-9 0-15,-4 0 8 0,-4 6-8 0,4-2 0 16,7-4 0-16,-8 0 0 0,1 0 0 0,0 6 0 16,-4-3 0-16,1-3 0 0,-5 0 0 0,5 0 0 15,-1 6 11-15,0-6 2 0,4 10 1 0,-4-10 0 16,0 6-14-16,4-3 8 0,-7-3-8 0,3 0 0 15,1 6 0-15,-1-3 0 0,0-3-13 0,0 0 4 16,-3 7 9-16,0-4 0 0,0-3 10 0,3 6-10 16,-3-3 8-16,-1-3-8 0,1 0 0 0,3 7 9 15,-3-7-22-15,0 3-5 0,0-3-1 0,-1 6 0 16,-2-6 41-16,2 0 8 0,1 0 2 0,-4 0 0 0,4 0-17 16,-7-6-3-16,3 3-1 0,0 3 0 0,1-7-3 0,-1 7 0 15,-4-3 0-15,1-3 0 0,0-4-8 0,3 7 10 16,0-3-10-16,4-3 10 0,-7 9-10 0,3-10 0 15,0 4 9-15,0 3-9 0,1-3 0 0,-5 2 8 16,1-2-8-16,0 3 0 0,-1-3 0 0,-2 6 0 16,-5 0 0-16,1-3 8 0,3-4-8 0,-7 7 0 15,0 0 0-15,4-3 8 0,-4 3-8 0,0-6 0 16,-3 6 8-16,3 0-8 0,-4 0 0 0,1 0 0 16,0 0 0-16,-4 0 8 0,-7 0-8 0,7 0 0 15,0 0 0-15,0 0 0 16,-7 0-152-16,0 0-29 0</inkml:trace>
  <inkml:trace contextRef="#ctx0" brushRef="#br0" timeOffset="45806.988">22747 6106 1713 0,'0'0'76'0,"0"0"16"0,0 0-74 0,0 0-18 16,4-6 0-16,-4 6 0 0,-7-3 102 0,7 3 17 15,0 0 3-15,0 0 1 0,0 0-55 0,0 0-12 16,0 0-1-16,7 9-1 0,-4 1-20 0,1-1-4 15,-8 10-1-15,8 0 0 0,3 0 20 0,-7 3 4 16,-7-4 1-16,7 1 0 0,-4 0-43 0,1 0-11 16,-8 0 0-16,0 3 0 0,1-10 0 0,3 4 0 15,7 0 0-15,-4-4 0 0,-10-2 0 0,7-1 0 16,11 0 0-16,-4-2 0 0,0-7-14 0,-7 0-5 16,3 3-1-16,4-3 0 15,0 0-20-15,0 0-5 0,-10 0-1 0,2-3 0 0,8 3 25 0,-7-7 5 0,-3-2 0 0,-1 6 1 16,4-3 30-16,0 2 5 0,-7 4 2 0,7-6 0 15,7 6 16-15,0 0 3 0,0 0 1 0,-4 10 0 16,-3-4-13-16,0-3-2 0,4 13-1 0,3-7 0 16,-4 0-26-16,4 7-9 0,4-3 0 0,-4 2 0 15,0 4 53-15,0-9 10 0,7 8 2 0,0-11 1 16,0 2-22-16,0 0-5 0,0-2-1 0,4-4 0 16,6-3-9-16,1 0-3 0,-4-3 0 0,7-4 0 15,4-8-6-15,-4 2-2 0,-3-6 0 0,-4 1 0 16,3 2 6-16,-2-3 1 0,2 0 0 0,1 4 0 15,-8-1-110-15,8 3-22 0,3-2-4 0,0 5-1141 16</inkml:trace>
  <inkml:trace contextRef="#ctx0" brushRef="#br0" timeOffset="50041.5009">22560 8493 576 0,'0'0'25'0,"7"-3"6"0,4-4-31 0,-8 7 0 15,-3 0 0-15,0 0 0 0,4-9 262 0,-1 6 46 0,-3 3 10 0,7-6 2 16,0 6-164-16,1-10-33 0,-5 7-7 0,-3-3 0 16,7 0-52-16,4 2-11 0,-4 4-1 0,3 0-1 15,-10 0-20-15,11 0-4 0,3 0-1 0,0 0 0 16,-3 0-26-16,3 0 0 0,0 0 0 0,4 4 0 16,3-4 32-16,-11 6 2 0,-10-6 0 0,11 0 0 15,7 9-22-15,-8-3-12 0,-6-2 12 0,3 5-12 16,-4 0 15-16,1 1-4 0,-4 5-1 0,-4-5 0 15,-6 6 0-15,6-4 0 0,1-2 0 0,-1 5 0 16,-6-5-2-16,-1 5-8 0,0-2 12 0,1 3-4 16,-4-1-8-16,-8-2 0 0,8-4 0 0,-3 7 0 15,10-7 0-15,-11 1 20 0,0-1-3 0,1 0 0 16,10 1-4-16,-4-4-1 0,-7 4 0 0,4-4 0 0,0-3 0 16,7-3 0-16,-3 6 0 0,-1-3 0 0,-3-3-2 15,7 0-1-15,7 0 0 0,0 0 0 0,-11 7-9 16,4-7 10-16,7 0-10 0,0 0 10 0,0 0-10 0,0 0 0 15,0 0 0-15,0 0 0 0,7-7 0 0,0 7-11 16,-7 0 3-16,14 0 0 0,4-3 8 0,0-3-13 16,-4 3 5-16,-4-3 8 15,-3 2-30-15,11-2 2 0,10-3 0 0,1 2 0 16,-12-2-38-16,8 0-7 0,10-1-2 0,4-5 0 16,-7 5-48-16,-1-2-9 0,1-4-3 0,4 3 0 15,-8 1 5-15,0 2 1 0,-7-2 0 0,0 6 0 16,-3-4 79-16,0 1 16 0,-8 3 3 0,1 2 1 0,-1 4 65 0,-3-6 13 15,-7 6 2-15,0 0 1 0,0 0 58 0,0 0 12 16,0 0 3-16,0 0 0 0,4 6-26 0,-4 4-5 16,-4-1-1-16,1 1 0 0,-1-1-33 0,1 0-7 0,-1 7-2 15,1 0 0-15,-1-4-24 0,1 4-5 0,-1-7-1 0,1 10 0 16,-1-9-9-16,4 5-3 0,-3 4 0 16,3-3 0-16,0-4-8 0,3 4 0 0,1-7 0 0,3 10 0 15,-4-9 0-15,4-1 0 0,4-3 0 0,-1-3 0 16,1 4 0-16,0-7 0 0,-1 0 9 0,1 0-9 15,-1-7 10-15,1-2-2 0,0-3-8 0,-1-4 12 16,1 0 1-16,-1 4 0 0,-3-4 0 0,0-3 0 16,0 3 15-16,0-2 4 0,-3-1 0 0,0 3 0 15,-1 4-3-15,-3-4 0 0,-3 7 0 0,-1-7 0 16,0 6-5-16,-6 1-2 0,3 0 0 0,-4-1 0 16,-3 1-7-16,4 9-2 0,-8-10 0 0,4 10 0 0,0 0-13 0,-4 4-16 15,0 2 3-15,4 3 1 16,0-3-120-16,-3 4-23 0,-5-1-5 0,5 1-1008 15</inkml:trace>
  <inkml:trace contextRef="#ctx0" brushRef="#br0" timeOffset="53427.1918">26211 8891 633 0,'0'0'28'0,"0"0"6"0,0 0-34 0,0 0 0 15,0 0 0-15,0 0 0 0,0 0 281 0,0 0 50 16,0 0 9-16,0 0 3 0,7-6-224 0,4-4-45 16,0 1-9-16,-1 0-1 0,4-1-24 0,-3-6-4 0,3 4 0 15,0-4-1-15,0 1-3 0,0 2-1 0,-3-3 0 0,3-2 0 16,-3 2 6-16,-1 3 2 0,-3-2 0 0,0 2 0 15,0 1-7-15,0 2-2 0,-3 1 0 0,-4 6 0 16,0 3-6-16,0 0-2 0,0 0 0 0,0 0 0 16,3-7-9-16,-3 7-1 0,0 0-1 0,0 0 0 15,0 7-11-15,0 5 0 0,0 4 0 0,0 3 0 16,0-1 0-16,-3 8 0 0,3-8 0 0,0 7 0 16,0 4 0-16,3-4-9 0,-3 3 9 0,4-3-13 15,0-6 13-15,3 0-9 0,-4 0 9 0,8-10-8 16,-1-3 0-16,1 4 0 0,7-10 0 0,-1 0 0 15,4 0-6-15,-3-4-1 0,-4-11 0 0,7-1 0 16,-3-3-3-16,0-6-1 0,-4 3 0 0,0-3 0 0,0 0 10 16,0 6 9-16,-7-6-13 0,0 3 5 0,0-3 8 15,-3 6 0-15,-1 1 8 0,-3-8-8 0,0 11 24 0,0-4 1 16,0 0 0-16,0 0 0 0,-3 4 12 0,-1 2 3 16,1-3 0-16,-1 10 0 0,1-6-11 0,-1 5-1 15,4 7-1-15,0 0 0 0,0 0-10 0,0 0-1 16,-4 7-1-16,1 2 0 0,3 0-15 0,-4 7 0 15,4 3 0-15,-3 0 0 0,3 6 0 0,0-3 0 16,0 3 0-16,0 9 0 0,3-5 0 0,-3 5 0 16,7-6 0-16,-3 7 0 0,-4 2 8 0,4-2-8 15,3 3 0-15,-4-4 9 0,4 4-1 0,-3 2 0 16,-1-11 0-16,1 8 0 0,-1-5 5 0,1-4 1 16,-4 0 0-16,0 0 0 0,0 4-1 0,-4-4 0 15,4-3 0-15,-3-3 0 0,-4 3 0 0,3 0 0 16,-3-6 0-16,0 0 0 0,0 0 7 0,-4-1 2 15,1-8 0-15,-1 5 0 0,-3 1 4 0,0-3 1 0,3 2 0 16,-3-5 0-16,0 5-3 0,-3-11-1 0,-1 5 0 0,0-3 0 16,-3-3-10-16,4 4-1 0,-8-7-1 0,7-7 0 15,-3 7-11-15,0-3 0 0,3-3 9 0,-3 3-9 16,0-7 0-16,7 1-8 0,0-7 0 0,0 7 0 16,-1-7-31-16,5 7-5 15,3-10-2-15,-4 3 0 0,8-6-122 0,-1-3-24 16,4 0-4-16,4-3-1022 0</inkml:trace>
  <inkml:trace contextRef="#ctx0" brushRef="#br0" timeOffset="53653.017">26730 8515 460 0,'0'0'41'0,"0"0"-33"16,0 0-8-16,0 0 0 0,0 0 340 0,11 0 65 16,-11 0 14-16,10-7 2 15,1 7-239-15,3-9-48 0,0 9-10 0,7-9-1 0,-3 2-79 0,-1-2-16 16,1 6-4-16,3-7 0 0,0 1-38 0,1 3-8 16,-5-4-2-16,4 4 0 0,-7 6 34 0,4-9 6 15,0 9 2-15,-4 0 0 16,0-3-158-16</inkml:trace>
  <inkml:trace contextRef="#ctx0" brushRef="#br0" timeOffset="53849.562">27040 8239 1209 0,'0'0'53'0,"0"0"12"0,-7 3-52 0,4 6-13 0,-8-2 0 0,4 2 0 15,4 0 288-15,-4 1 54 0,-4 9 11 0,0-4 3 16,1 4-220-16,-1 0-43 0,1 0-9 0,-1 6-1 15,-3 3-41-15,3-3-8 0,-3 3-2 0,0-3 0 16,0 1-17-16,0-8-4 0,3 7-1 0,1-6 0 16,-4-6-10-16,3 9-16 15,1-10 4-15,-1-2 1 0,0 5-141 0</inkml:trace>
  <inkml:trace contextRef="#ctx0" brushRef="#br0" timeOffset="54035.994">26670 8295 806 0,'0'0'72'0,"0"-3"-58"16,-4-3-14-16,4 6 0 0,0 0 303 0,0 0 57 16,0 0 12-16,0 0 3 0,0 0-219 0,0 0-43 15,0 0-9-15,8 6-1 0,2-3-55 0,1 4-12 16,3-4-1-16,-4 6-1 0,5-3-18 0,2 10-3 16,-3-3-1-16,4 2 0 0,0-2-12 0,3 2 0 15,-7 1 0-15,7-3 0 16,-3 2-70-16,3 4-20 0,-4-3-4 0,8-4-1008 0</inkml:trace>
  <inkml:trace contextRef="#ctx0" brushRef="#br0" timeOffset="54760.148">26942 8838 403 0,'0'0'36'0,"0"0"-36"0,0 0 0 0,0 0 0 16,0 0 331-16,0 0 59 0,0 0 12 0,0 0 2 15,3 9-220-15,-3 1-44 0,0-1-8 0,-3 0-3 16,3 1-73-16,-7 5-14 0,3 4-3 0,1-3-1 16,-1 3-6-16,0 0-2 0,-3 6 0 0,0-7 0 15,0 1 3-15,4 0 1 0,-4 0 0 0,3-3 0 16,1 2-6-16,-1-8-2 0,1 6 0 0,-1-7 0 0,1 0-4 0,3-9-1 16,-4 10 0-16,4-10 0 0,7 6 11 0,-7-6 3 15,0 0 0-15,0 0 0 16,0 0-7-16,0 0 0 0,0 0-1 0,0 0 0 0,0 0-19 0,0 0-8 15,0 0 8-15,0 0-8 0,0 0 0 0,7 3 0 16,0 3 0-16,4-6 0 0,-1 4 0 0,-3-4 0 16,4 0 0-16,0 0 0 15,-1 0-29-15,4 0 1 0,-3 0 1 0,-1 0 0 16,1 0-109-16,0 0-23 0,3-4-4 0,0-2-1001 0</inkml:trace>
  <inkml:trace contextRef="#ctx0" brushRef="#br0" timeOffset="55267.423">26772 8794 288 0,'0'0'12'0,"0"0"4"0,0 0-16 0,0 0 0 15,0 0 0-15,4-10 0 0,-1 4 323 0,4 3 61 0,-3-3 13 0,3 3 3 16,0-4-239-16,0 4-47 16,4-3-10-16,-1-3-1 0,1 5-59 0,-1-2-12 0,1 0-3 0,0 6 0 15,-1-3-29-15,1 3 0 0,-1 0 0 0,-3 0 0 16,0 0 0-16,-7 0 0 0,11 0 0 0,-11 0 0 31,7 0-95-31,-7 0-15 0,0 0-3 0,0 0-1 0</inkml:trace>
  <inkml:trace contextRef="#ctx0" brushRef="#br0" timeOffset="55800.186">26875 8778 921 0,'0'0'82'0,"0"0"-66"0,0 0-16 0,0 0 0 16,0 0 194-16,0 0 35 0,-4-3 7 0,4 3 2 15,0 0-134-15,0 0-28 0,-3-6-4 0,3 6-2 16,0 0-42-16,0 0-8 0,0 0-1 0,0 0-1 16,0 0-18-16,0 0 0 0,0 9 0 0,0-3 0 15,0-6 0-15,3 10 0 0,-3-10 0 0,11 0-9 16,-4 9 9-16,0-9 0 0,-7 0 0 0,10 0 0 16,-3 0 0-16,0 7 0 0,-7-7 8 0,11 0-8 0,-11 0 0 15,7-7-8-15,-7 7 0 0,0 0 0 16,7 0-69-16,-7 0-14 0,7-3-2 0,-7 3-463 15,0 0-92-15</inkml:trace>
  <inkml:trace contextRef="#ctx0" brushRef="#br0" timeOffset="55985.203">26889 8828 172 0,'0'0'16'0,"0"0"-16"16,0 0 0-16,0 0 0 0,0 0 277 0,0 0 53 15,0 0 10-15,0 0 3 0,0 0-203 0,0 0-41 16,-4 3-8-16,4-3-2 0,-3 7-25 0,3 2-4 15,-4 1-2-15,1-1 0 0,3 0-46 0,-4 7-12 16,1-7 0-16,3 10 0 0,-4-3 0 0,4-3-9 16,-3 2 9-16,3 4-13 15,-4-3-40-15,0-4-8 0,4 4-2 0,0 0 0 16,-3-7-137-16,3 4-28 0</inkml:trace>
  <inkml:trace contextRef="#ctx0" brushRef="#br0" timeOffset="56166.529">26751 9167 288 0,'0'0'12'0,"0"0"4"0,0 0-16 0,0 0 0 0,-3 3 0 0,3-3 0 16,0 0 354-16,0 0 68 0,-7 0 14 0,7 0 2 16,0 0-274-16,0 0-54 0,0 0-11 0,0 0-3 15,0 0-48-15,0 0-11 0,10-3-1 0,1-3-1 16,-4 3-15-16,7-4-4 0,-4 4 0 0,5-3 0 0,-1 6-7 0,0-9-1 16,0 9-8-16,0-7 12 15,0 7-32-15,0 0-8 0,0 0 0 0,0 0-1 16,4 0-147-16,-4 0-28 0,-3 0-7 0</inkml:trace>
  <inkml:trace contextRef="#ctx0" brushRef="#br0" timeOffset="56461.035">27115 8831 1324 0,'0'0'59'0,"0"0"12"0,0 0-57 0,0 0-14 0,0 0 0 0,0 0 0 16,0 0 246-16,0 0 46 0,0 0 10 0,0 0 2 15,0 7-200-15,-4 8-40 0,0-2-8 0,1 3-2 16,-1 2-35-16,1 1-7 0,-4 6-2 0,3-6 0 16,1 9 42-16,-1 7 9 0,1-7 2 0,-1 7 0 15,1-7-50-15,-1-3-13 0,1 3 0 0,3-3 0 16,0 0 0-16,0-3 0 0,0-6 0 0,0 3 0 15,0 0 0-15,3-4 0 0,-3-5 0 0,0-1 0 16,0-3-118 0,0-6-29-16,0 0-5 0,0 0-609 0,0 0-122 0</inkml:trace>
  <inkml:trace contextRef="#ctx0" brushRef="#br0" timeOffset="56766.341">27079 8853 1324 0,'0'0'59'0,"0"0"12"0,0 0-57 0,0 0-14 16,0 0 0-16,0 0 0 0,0 0 218 0,0 0 41 15,7-6 8-15,0 0 1 0,0 3-140 0,4 3-29 16,-4 0-6-16,7-7-1 0,11 7-40 0,-8 0-9 16,-13 0-2-16,3 0 0 0,4 0-14 0,-1 0-3 15,-3 0-1-15,7 7 0 0,-3-7-12 0,0 9-3 16,-1-3 0-16,1-2 0 0,-4 5 0 0,0 0-8 15,0 1 12-15,-4-1-4 0,4-3 2 0,-3 4 0 16,-4-1 0-16,0 7 0 0,0-7 0 0,-4-5 0 16,1 5 0-16,-1-3 0 0,1 10 0 0,-4-7 0 15,-4 1 0-15,4-1 0 0,-3-6-10 0,-4 7 8 16,-4 2-8-16,4-9 8 16,0 7-31-16,-8-10-6 0,8 6-2 0,0-6 0 15,0-6-197-15,0 6-39 0</inkml:trace>
  <inkml:trace contextRef="#ctx0" brushRef="#br0" timeOffset="57106.6649">26737 8722 1951 0,'0'0'86'0,"0"0"18"0,0 0-83 0,0 0-21 15,0 0 0-15,0 0 0 0,0 0 100 0,0 0 16 16,0 0 4-16,11 0 0 16,-4-7-88-16,3 7-18 0,1-3-3 0,3 3-1 0,0 0 24 0,0 0 5 15,4-6 1-15,-4 6 0 0,4 0-31 0,3 0-9 16,-4 0 0-16,1-3 0 0,0 3 24 0,-4-6-1 15,3 6-1-15,-2-3 0 16,-1-4-69-16,-4 7-13 0,4 0-4 0,-7-3 0 16,-7 3-51-16,0 0-10 0,0 0-3 0,11-6 0 0</inkml:trace>
  <inkml:trace contextRef="#ctx0" brushRef="#br0" timeOffset="57475.847">26885 8750 748 0,'0'0'67'0,"0"0"-54"0,0 0-13 0,0 0 0 0,0 0 172 0,0-3 31 16,0 3 6-16,0 0 2 0,0 0-75 0,0 0-14 15,0 0-3-15,0 0-1 0,0 0-58 0,0 0-12 16,0 0-3-16,0 0 0 0,0 0-26 0,0 0-6 16,0 0-1-16,0 0 0 0,0 0 18 0,7 3 3 15,-3 6 1-15,-1 1 0 0,-3-10 5 0,4 9 1 16,-1-3 0-16,-3 10 0 0,0-3-13 0,0-4-3 15,-3 7 0-15,3-1 0 0,-4-2-13 0,4 3-3 16,-3 2-8-16,3-2 12 16,0 3-31-16,0-6-6 0,-4 2-2 0,4 4 0 15,0-10-93-15,-3 1-18 0,3-1-4 0</inkml:trace>
  <inkml:trace contextRef="#ctx0" brushRef="#br0" timeOffset="57712.775">26906 8775 518 0,'0'0'23'0,"0"0"5"16,0 0-28-16,0 9 0 0,0-5 0 0,0 8 0 15,-3 1 315-15,3-4 57 0,-4 0 12 0,4 1 3 16,0 2-235-16,-3 1-48 0,3 3-8 0,0-4-3 15,-7 10-58-15,3-9-12 0,4 6-3 0,-3-4 0 0,-1 4-20 0,1-3 0 16,3 2 0-16,-4-2-12 16,4-3-172-16,0 2-36 0</inkml:trace>
  <inkml:trace contextRef="#ctx0" brushRef="#br0" timeOffset="58029.311">26730 9176 230 0,'0'0'10'0,"0"0"2"16,-4-6-12-16,4 6 0 0,0 0 0 0,0 0 0 0,-7 0 384 0,7 0 73 0,0 0 15 0,0 0 4 15,0 0-340-15,0 0-67 0,0 0-13 0,11 0-4 16,0-3-24-16,-1 3-6 0,1 0-1 0,-1-6 0 16,4 6 15-16,1 0 4 0,-1 0 0 0,0 0 0 15,3 0-3-15,-2 0 0 0,-5 0 0 0,1 0 0 16,-1 0-10-16,1 0-3 0,-1-3 0 0,1 3 0 16,0-7-15-16,-4 7-9 0,0 0 10 0,3 0-10 15,-3-3-95-15,-7 3-25 0,7 0-4 0,-7 0-900 16</inkml:trace>
  <inkml:trace contextRef="#ctx0" brushRef="#br0" timeOffset="69130.371">25781 8662 1440 0,'0'0'128'0,"0"0"-103"15,0 0-25-15,0 0 0 0,0 0 195 0,-4 0 33 16,-3 6 8-16,0-2 0 0,0 2-106 0,-3 3-22 15,-4 1-4-15,0-1 0 0,-8 0-43 0,5 7-8 16,-4-6-1-16,-4 5-1 0,0-5-34 0,0 2-6 16,1 4-2-16,-4 0 0 0,3-4 31 0,4 4 5 15,-4-7 2-15,0 10 0 0,4-10-26 0,3 1-5 16,1 5 0-16,-1-5-1 0,4-1-3 0,4 1 0 16,-1-1 0-16,0-3 0 0,4-2-1 0,4 2-1 15,-4-3 0-15,3 3 0 0,1 4-10 0,3-4 0 16,3 3 0-16,1-6 8 0,-1 7-24 0,8-1-4 0,-4 1-2 15,3 5 0-15,5-5 30 0,2-1 5 0,8 1 2 0,0 5 0 16,-1-5-24-16,5-4-5 0,-1 3-1 0,0 1 0 16,4-7 15-16,-4 6 15 0,-3-2-3 0,3 2-1 31,0-3-40-31,-3-3-8 0,-4 7-2 0,0-10 0 0,-3 9-137 16,-1-3-27-16,1-2-5 0</inkml:trace>
  <inkml:trace contextRef="#ctx0" brushRef="#br0" timeOffset="69314.5">25210 9318 1324 0,'-15'-7'118'0,"15"7"-94"0,-7 0-24 0,7 0 0 0,-7 0 189 0,0 0 34 16,4 0 6-16,-1 0 2 0,4 0-76 0,0 0-15 16,0 0-4-16,0 0 0 0,14 10-65 0,0-10-14 15,8 0-2-15,2 9-1 0,1-9-27 0,3 9-6 16,4-2-1-16,3-4 0 0,-3 3-12 0,3-3-8 15,1 4 8-15,-1-7-8 16,-3 9-104-16,-4-9-24 0,0 6-6 0</inkml:trace>
  <inkml:trace contextRef="#ctx0" brushRef="#br0" timeOffset="71556.393">24070 8954 1209 0,'14'-6'53'0,"-7"6"12"16,4 0-52-16,-1 0-13 0,-3 6 0 0,4-3 0 16,0 3 104-16,-1 0 19 0,1 4 3 0,-1 2 1 0,-3-5-60 0,0 5-12 15,1-2-3-15,-1 5 0 0,-4-5-26 0,1 9-6 16,-1-4 0-16,1 4-1 16,-4-3-7-16,-4-4-2 0,1 4 0 0,-1 3 0 0,1 0-10 0,-4-4 12 15,-1 4-12-15,-2-3 12 0,-4-4-2 0,0 4 0 16,-4 3 0-16,-3-4 0 0,3-2 26 0,-3 3 6 15,0-1 1-15,0-2 0 0,0-4 16 0,-1-2 3 16,1-4 1-16,0 3 0 0,7 0-7 0,-4-3 0 16,8-3-1-16,-1 0 0 0,4 0-18 0,7 0-3 15,0 0-1-15,0 0 0 0,0 0-25 0,0 0-8 16,0 0 0-16,11-3 0 0,-1-3 0 0,8-3 0 16,3 2 0-16,0-2-9 0,7 6 9 0,-3-7-8 15,3 1 8-15,1 0-8 0,-1-4-3 0,0 4 0 16,0 5 0-16,4-5 0 0,-4 0 11 0,0 2 9 15,-3-2-1-15,3 0-8 16,-3 2 0-16,-4 4-19 0,-3-3 3 0,3 6 0 0,-3 0 16 0,-4 0-12 16,0 0 12-16,-4 6-10 0,-2-3 10 0,-1-3 0 0,-7 0 0 0,7 10 0 15,-4 2 0-15,1-2 0 16,-8-1 0-16,4 4 0 0,0 2 0 0,-3 4 0 0,-1 0 0 16,-3 0 0-16,7 3 0 0,0-4 0 0,0-5 0 0,0 3 0 15,7-1 0-15,-3-2-8 0,3-4 8 0,0-2 0 16,0-4 0-16,3 3 0 0,4 0 0 0,-3-6 0 15,3-6 12-15,0-3-3 0,0 2 0 0,1-5 0 16,-1-4 14-16,-4-3 2 0,1 4 1 0,-1 2 0 16,-3-3 6-16,0 1 2 0,1 5 0 0,-5-9 0 15,1 10-1-15,-4-3 0 0,0-4 0 0,-4 6 0 16,1-5 5-16,-1 5 1 0,-7 1 0 0,1-7 0 16,-1 7-11-16,1-1-1 0,-4 1-1 0,-1 6 0 0,-2-3-41 15,-4 6-8-15,-1 0-1 0,1 9-1 16,-3-9-12-16,-1 9-3 0,0 1 0 0,-3 6-857 15,3 2-172-15</inkml:trace>
  <inkml:trace contextRef="#ctx0" brushRef="#br0" timeOffset="73958.098">24261 9782 230 0,'0'0'20'0,"0"0"-20"0,0-7 0 0,3-2 0 0,-3 3 184 0,4 3 32 16,-4-7 6-16,0 4 2 0,3-4-92 0,-3 7-17 15,4-3-4-15,-1-3-1 0,-3 9-30 0,0 0-7 16,0 0-1-16,0 0 0 0,0 0 16 0,0 0 4 16,0 0 0-16,0 0 0 0,0 0-14 0,0 0-2 15,0 9-1-15,4 0 0 0,-4 7-28 0,7-3-6 16,7 12-1-16,-7 0 0 0,-11-6-6 0,1-1-2 16,3 11 0-16,0-4 0 0,0 3-3 0,3 3-1 15,1-2 0-15,3-4 0 0,0-3-12 0,0-4-2 16,7-2-1-16,-3 3 0 0,3 0-21 0,0-13-5 15,-7 3-1-15,7 1 0 0,0-1 22 0,4-2 5 16,-4-7 1-16,4 0 0 16,-4 0-168-16,0 0-34 0,0-7-6 0</inkml:trace>
  <inkml:trace contextRef="#ctx0" brushRef="#br0" timeOffset="74242.18">24585 9982 230 0,'0'0'10'0,"0"0"2"0,0 0-12 0,0 0 0 0,0 0 0 0,0 0 0 15,0 0 367-15,0 10 70 0,0-10 15 0,7 6 2 16,-3 13-298-16,-1-10-59 0,1 10-12 0,3-3-2 16,0-7-32-16,0 10-7 0,-4-10 0 0,8 7-1 15,-4 0-11-15,0-4-3 0,0 4 0 0,0-7 0 16,0 1-16-16,-3-1-3 0,-1-3-1 0,4-2 0 16,-3 5 20-16,-4-9 4 0,0 0 1 0,0 6 0 15,-4-3 12-15,1 7 2 0,-4-4 1 0,0 3 0 16,-4 1-9-16,-3-1-3 0,-4-2 0 0,1 2 0 15,-4 0-24-15,-1 1-5 0,-2-1 0 0,-1 1-8 16,0-1 0-16,1-3 0 0,-1-3 0 0,4-3 0 16,0 10-71-16,7-10-21 0,3 0-4 0,0 0-708 15,8-3-143-15</inkml:trace>
  <inkml:trace contextRef="#ctx0" brushRef="#br0" timeOffset="74850.578">24850 10283 172 0,'0'0'8'0,"-4"3"1"0,1 4-9 0,3-7 0 0,0 0 0 0,0 0 0 16,0 0 376-16,0 0 72 0,0 0 16 0,7 0 2 15,0 0-350-15,3-7-69 0,1-2-15 0,3 0-2 16,0-10 17-16,0 0 3 0,0 3 1 0,0 4 0 16,1-4-31-16,-1 0-5 0,-7 7-2 0,0 0 0 15,0 6-13-15,0-4 0 0,-7 7 0 0,0 0 0 16,0 0 8-16,0 0 0 0,3 10-8 0,-3 5 12 16,0 1-12-16,-3 3 11 0,3 3-11 0,0 0 10 15,3-3-10-15,-3 2-17 0,0 5 4 0,0-8 1 16,4 7 12-16,-1-6 16 0,1-3-3 0,3-7-1 15,4 1-12-15,-1-1-16 0,1-3 3 0,-1-6 1 16,1-6 36-16,3 3 7 0,0-3 1 0,0-10 1 0,0 4-19 0,-3-4-4 16,3-3-1-16,-3 0 0 0,-1 0 2 15,1-3 0-15,-4 4 0 0,0-1 0 0,0 0 5 0,-3 3 2 16,-1-2 0-16,-3-1 0 0,4 3 14 0,-4 7 2 16,3-4 1-16,-3 4 0 0,0 9-1 15,0-7 0-15,0-2 0 0,0 9 0 0,0 0-12 0,0 0-2 16,0 0-1-16,0 0 0 0,0 9-11 0,4 10-8 15,-4-3 12-15,3-4-12 0,1 14 9 0,-1-8-9 16,-3 7 0-16,7 4 9 0,-7 2 1 0,4-3 0 16,-1 0 0-16,1 7 0 0,-1-1 7 0,1-2 2 15,-4 9 0-15,3-7 0 0,1-3-3 0,-4 4-1 16,0-7 0-16,0 7 0 0,0-1-4 0,0-6-1 16,-4-3 0-16,1 4 0 0,-4-4-2 0,3 0 0 15,-3-3 0-15,0-3 0 0,-3-4 0 0,-1 4 0 16,1 0 0-16,-1-13 0 0,0 10-8 0,-3-7 12 0,0-6-12 15,-4 4 12-15,4-4-20 0,-3-3-4 0,-1 0-1 0,0-3 0 32,1-4-78-32,3-2-15 0,3 0-3 0,4-1-720 0,7-5-144 0</inkml:trace>
  <inkml:trace contextRef="#ctx0" brushRef="#br0" timeOffset="75125.161">25538 10321 1382 0,'0'0'123'0,"0"9"-99"0,0 1-24 0,0-1 0 0,-4 7 182 0,1-7 31 16,-1 10 7-16,0-3 0 0,1 3-83 0,-1-1-17 15,1-2-3-15,-4 3-1 0,-4 0-60 0,8-4-12 16,-4 4-2-16,3-3-1 0,-3-7-23 0,4 4-5 16,3-4-1-16,0 4 0 0,-4-10 12 0,4 6 1 15,0-2 1-15,0-7 0 0,0 0-26 0,0 0 0 16,0 9 8-16,0-9-8 0,0 0 0 0,0 0 8 15,7 3-8-15,0 3 8 0,4-6-8 0,-4 4 0 16,3 2 0-16,1-6 0 0,3 0 0 0,-3 0 0 16,6 0 0-16,-3 0 0 15,4-6-42-15,-4 2-7 0,4-2-2 0,-4-3 0 16,4-1-194-16,-4 1-39 0</inkml:trace>
  <inkml:trace contextRef="#ctx0" brushRef="#br0" timeOffset="75310.4138">25802 10374 1094 0,'0'0'48'0,"0"0"11"0,0 0-47 0,0 0-12 16,-3 10 0-16,-1-1 0 0,1-3 272 0,3 4 52 0,-4-1 10 0,4 7 2 16,-3-4-192-16,3 4-38 0,-4 3-8 0,4 0-2 15,0 6-42-15,0-6-9 0,0 9-1 0,0-3-1 16,0 0-24-16,-4 0-5 0,4-3-1 0,0 3 0 16,0 0-13-16,0-6 0 0,0 0 0 0,0 0 0 15,0-10-17-15,-3 10-7 0,3-13 0 0,0 10-1 16,0-13-163-16,0-3-32 0,0 0-6 0</inkml:trace>
  <inkml:trace contextRef="#ctx0" brushRef="#br0" timeOffset="75548.837">25707 10365 691 0,'0'0'30'0,"0"0"7"15,0 0-29-15,0 0-8 0,3 0 0 0,5 0 0 0,-1 0 304 0,3 0 59 16,1 0 12-16,-1 0 2 0,1 0-223 0,3 0-45 15,-3 0-9-15,3 0-1 0,0 0-41 0,-4 6-8 16,5-6-2-16,-1 3 0 0,-4-3-20 0,1 7-4 16,3-4 0-16,-4 3-1 0,-2-3-4 0,-1 3-1 15,0 4 0-15,-4-1 0 0,1 1 1 0,-4-1 0 16,0 0 0-16,0 1 0 0,-7 6 2 0,3-7 1 16,-6 10 0-16,-1-10 0 0,0 7-10 0,-3 3-1 15,-3-4-1-15,-1-2 0 0,-3 3-10 0,3-1-14 16,-3-12 3-16,0 7 1 15,3-10-142-15,1-3-28 0,-1-4-5 0</inkml:trace>
  <inkml:trace contextRef="#ctx0" brushRef="#br0" timeOffset="75861.806">25329 9873 1036 0,'0'0'46'0,"0"0"10"15,0 0-45-15,0 0-11 0,0 0 0 0,0 0 0 0,0 0 296 0,4 3 56 16,3 3 12-16,0-3 3 0,0 3-233 0,0-6-46 15,4 7-10-15,3-4-2 0,0-3-56 0,4 0-12 16,-1 0-8-16,1 0 9 0,0 6 7 0,3-6 2 16,-7-6 0-16,7 6 0 0,-7-3-30 0,4-4-5 15,-1 7-2-15,-2 0-773 16,-1-9-156-16</inkml:trace>
  <inkml:trace contextRef="#ctx0" brushRef="#br0" timeOffset="76063.626">25601 9794 2095 0,'-10'0'92'0,"10"0"20"0,-8 6-89 0,1-2-23 0,4 2 0 0,-8-3 0 16,1 3 126-16,-1-3 21 15,1 7 4-15,-1 2 1 0,0 1-76 0,-3-4-16 0,4 7-2 0,3 9-1 16,-4-6-38-16,0 0-8 0,-3 0-2 0,-3 6 0 16,6-7-9-16,-3 1 0 0,0 0 0 0,0 3 0 15,0-3-49-15,3-7-12 0,-3-2-3 0,3-1 0 16,1-3-136-16,3-6-27 0,0 0-5 0</inkml:trace>
  <inkml:trace contextRef="#ctx0" brushRef="#br0" timeOffset="76216.849">25277 9804 806 0,'0'0'72'0,"0"0"-58"0,0 0-14 0,0 0 0 0,0 0 185 0,7 0 35 16,-7 0 6-16,7-4 2 0,-7 4-54 0,10 4-10 15,-3 2-3-15,4-3 0 0,3 3-67 0,0 4-14 16,0-1-2-16,4 10-1 0,-1 0-25 0,1-4-4 15,-4 4-2-15,0 0 0 0,0-3-46 0,4 9 0 16,-4-6 0-16,0-1 0 0,0-2-8 0,-3-3 8 16,3-4 0-16,0 7 0 15,-3-7-176-15,-4 7-29 0</inkml:trace>
  <inkml:trace contextRef="#ctx0" brushRef="#br0" timeOffset="77087.8119">25178 9938 1260 0,'0'0'56'0,"0"0"11"0,0 0-54 0,0 0-13 16,0 0 0-16,0 0 0 0,3-3 135 0,1-3 24 15,-4 6 5-15,0 0 0 0,7-3-56 0,-4-3-12 16,4 2-3-16,4-2 0 0,-4 3-51 0,4-3-10 16,-1 6-3-16,4 0 0 0,0 6-13 0,-3-3-2 15,3-3-1-15,0 0 0 0,0 6 6 0,4-2 1 16,0-4 0-16,-4 0 0 0,3 0-20 0,1 0 0 16,-4 0 8-16,7-4-8 0,1 4 55 0,-5-6 7 15,4 6 2-15,-3-9 0 0,3 6-48 0,-3-4-8 16,-1 1-8-16,1 3 9 0,-4-3-9 0,0 3 0 15,0-4-10-15,0 7-778 16,-3-3-156-16</inkml:trace>
  <inkml:trace contextRef="#ctx0" brushRef="#br0" timeOffset="83273.164">25037 1754 752 0,'0'0'33'0,"3"-9"7"0,4-1-32 0,-3 10-8 0,-1-9 0 0,4 2 0 15,-3 4 130-15,-4 3 24 0,3-9 5 0,1 3 1 16,3-4-39-16,-3 1-7 0,-1 6-2 0,1-10 0 16,-1 4-20-16,1 6-4 0,-4 3 0 0,0 0-1 15,3-10-19-15,-3 10-3 0,0 0-1 0,0 0 0 16,0 0-16-16,0 0-4 0,0 0-1 0,0 0 0 16,0 0-10-16,4 10-1 0,-8-1-1 0,1 0 0 0,-4 7-11 0,0 3-1 15,-8 6-1-15,-2-3 0 0,3-3-2 16,-8 6-1-16,1 9 0 0,-3-9 0 0,-1 7 1 0,0-1 1 15,-3 1 0-15,0 8 0 0,0-5-1 0,3 2-1 16,-3 1 0-16,3-3 0 0,-3 8-1 0,0-5 0 16,-1-3 0-16,-2 8 0 0,-1-5-5 0,0 6-1 15,0-6 0-15,-3 12 0 0,0-3-8 0,-4-3 0 16,4 9 9-16,-4 0-9 0,4 1 0 0,-1-1 8 16,5 3-8-16,-5-2 0 0,1-1 0 0,3 7 0 15,-3-4 0-15,-4 7 8 0,4-10-8 0,0 0 11 16,-1 7-11-16,1-4 12 0,3-5-4 0,1-4 0 15,-1 3 0-15,4-3 0 0,-4-10 2 0,4 7 0 16,-1-9 0-16,5 9 0 0,-1-7 1 0,4-2 0 16,0-7 0-16,-4 7 0 0,4-7-11 0,0-3 10 0,-1 0-10 0,1-3 10 15,0 0-10-15,0-3 8 0,0 0-8 16,3-1 8-16,1-2-8 0,-1-3 0 0,4 2 0 16,0-5 0-1,3-10-94-15,11 0-11 0,0 0-3 0,0 0-1128 0</inkml:trace>
  <inkml:trace contextRef="#ctx0" brushRef="#br0" timeOffset="83942.2368">25777 1434 748 0,'-3'6'67'0,"3"-6"-54"0,0 0-13 0,0 0 0 15,0 0 241-15,0 0 46 0,0 0 9 0,0 0 1 16,0 0-141-16,0 0-29 0,0 0-6 0,0 0-1 16,3 10-51-16,1-1-10 0,-4 7-3 0,4-4 0 15,3 4-27-15,0 3-5 0,3-3-2 0,1-4 0 16,-1 13-7-16,5 3-2 0,-1-2 0 0,3 2 0 16,4 6-13-16,4 1 11 15,0-1-11-15,0 1 10 0,-1 2-10 0,1 1 8 0,3-4-8 0,0 10 8 16,4 0 4-16,0 3 1 0,3-3 0 0,4 10 0 0,-4 5-13 15,0-9 0-15,4 0 0 0,0 7 0 0,0 2 32 0,0-2 14 16,7 3 2-16,-1 5 1 0,-2 1-33 0,3 0-6 16,-4 6-2-16,4-3 0 0,-7-6 0 0,3 3 0 15,-3-4 0-15,7 7 0 0,-4-6 2 0,0 0 0 16,-6 0 0-16,6-1 0 0,0-8-2 0,1 8 0 16,-5-18 0-16,1 0 0 0,-7 3-8 0,0-3 10 15,-4 0-10-15,0-3 10 0,-7-10-10 0,-3-6 8 16,0 3-8-16,-1 4 8 15,-6-20-84-15,-1 7-16 0,1 0-4 0,-8-13-1132 0</inkml:trace>
  <inkml:trace contextRef="#ctx0" brushRef="#br0" timeOffset="84490.671">23474 3786 2304 0,'0'0'204'0,"-4"-16"-163"15,1 7-33-15,-1-7-8 16,4 13-201-16,-3-13-43 0,-1 16-8 0,4 0-1 0,-3-9 312 0,3 9 62 16,0 0 13-16,-7 0 2 0,0 9-55 0,3-2-11 15,-3 5-2-15,0 4-1 0,0 3-40 0,-4 6-8 0,4-6-2 0,0 9 0 16,0-3 9-16,0 0 2 0,-4-3 0 0,1 3 0 16,-1-6 4-16,4 3 0 0,0-3 1 0,0-1 0 15,4-5-3-15,-1 3-1 0,4-7 0 0,0 0 0 16,0-2-8-16,4-4-1 0,6 3-1 0,1-6 0 15,-4 3-7-15,10 4 0 0,-2-14-1 0,6 4 0 16,0 3 1-16,0-9 1 0,0 2 0 0,4-2 0 16,0 0-13-16,-4-1 0 0,0 4 0 0,-3 3-787 15,3-7-160-15</inkml:trace>
  <inkml:trace contextRef="#ctx0" brushRef="#br0" timeOffset="86465.271">4265 5075 1612 0,'-10'9'144'0,"-5"4"-116"0,5-10-28 0,-4-3 0 15,3 0 121-15,1 6 19 0,-1-3 3 0,0-3 1 16,8 10-51-16,-11-10-9 0,7 9-3 0,3-3 0 15,-6 4-34-15,3 15-7 0,3-6-2 0,0 9 0 16,4 6-30-16,4 1-8 0,7 3 0 0,-1 5 0 16,1-5 0-16,-4 6 0 0,10 0 0 0,-2 0 0 0,-1 3 0 0,-4-3 0 15,4 6 0-15,8-3 0 0,-8 6 0 0,0-6 0 16,3 3 0-16,-3-3 0 0,1-3 21 0,-5 0 3 16,1-6 1-16,-1 6 0 0,-3 0-25 0,0-7 0 15,-3 13 0-15,-4-2 0 0,0-5 0 0,0 1 0 16,0-6 8-16,-4 12-8 0,-10-12 0 0,4 6 0 15,-4 0 0-15,-8-1 0 16,1-5-68-16,4 0-13 0,-4-4-3 0,-1-6 0 0,5-2 52 0,-4-8 11 16,6-2 1-16,-6-7 1 0,7 1 38 0,-3-4 7 15,-1-3 2-15,4 4 0 0,-4-7-4 0,4 3 0 16,3 6 0-16,8-3 0 0,-11-3 3 0,7 7 0 16,3 2 0-16,4 7 0 0,-7 0-15 0,7 0-2 15,0 9-1-15,7-3 0 0,-3 3-1 0,3 7 0 16,-4 3 0-16,8 2 0 0,-8-2 9 0,4 6 2 15,1 3 0-15,-1 6 0 0,3 7 1 0,1-7 0 0,-4 0 0 16,0 4 0-16,3-4-4 0,-6 7-1 0,7 2 0 0,-8 4 0 16,4 3-5-16,4-6-1 0,-8 6 0 15,8 3 0-15,-8-9 4 0,8 3 1 0,0 3 0 0,-1 3 0 16,1 0 9-16,3-3 1 0,-4-6 1 0,5-1 0 16,-1-8 1-16,0-1 0 0,3 3 0 0,-3-2 0 15,1 5-15-15,6-5-3 0,-7-7-8 0,7 6 12 16,-3-15 5-16,3 2 1 0,0-11 0 0,-3-1 0 15,-1-3-10-15,1 0-8 0,0-6 9 0,6-7-9 16,1-5-12-16,0 2-9 0,-1-9-2 0,1-6 0 16,3 3-117-16,8-13-24 15,6 3-5-15,7-12-1043 0</inkml:trace>
  <inkml:trace contextRef="#ctx0" brushRef="#br0" timeOffset="88955.975">21646 2083 1303 0,'-17'0'57'0,"17"0"13"0,0 0-56 0,0 0-14 16,0 0 0-16,0 0 0 0,0 0 96 0,0 0 16 16,17 0 3-16,-6 0 1 0,-11 0-51 0,14 10-9 15,7-1-3-15,4-9 0 0,-7 16-22 0,-1-13-5 16,8 13-1-16,3-1 0 0,0-2-4 0,1 2-1 16,-19 1 0-16,8-3 0 0,3 5 1 0,-7 1 0 15,-3-3 0-15,3 9 0 0,-4-12-2 0,1 2-1 16,-4 4 0-16,-3 0 0 0,-4-3-7 0,3 2-2 15,4-2 0-15,-3-3 0 16,-11 2-94-16,7 4-19 0,3-9-4 0,1-1-782 0</inkml:trace>
  <inkml:trace contextRef="#ctx0" brushRef="#br0" timeOffset="89160.7159">21982 2039 1728 0,'0'0'76'0,"0"0"16"0,0 0-73 0,0 0-19 0,0 0 0 0,0 0 0 15,0 0 154-15,0 0 27 0,-7 10 6 0,-1-4 1 16,5 3-102-16,-1-5-20 0,-6 11-4 0,-1 4-1 16,1-3-34-16,-1 3-7 0,1-1-2 0,-5 11 0 15,-6-7-2-15,7 6-1 0,4-9 0 0,-5 9 0 16,-2-9-7-16,-1 6-8 0,4 0 11 0,7-6-11 0,0 9 0 0,0-9 0 16,-4-4 0-16,4 4 0 15,11-3-45-15,-8-4-13 0,1-5-2 0,-1 2-1 16,8 0-232-16,-4-9-47 0</inkml:trace>
  <inkml:trace contextRef="#ctx0" brushRef="#br0" timeOffset="89373.616">22059 2312 345 0,'11'10'31'0,"-8"-7"-31"0,1 6 0 0,-4-9 0 0,-4 6 324 0,4 4 60 15,7 2 11-15,-3-5 2 0,-4 8-189 0,0-2-37 16,7 2-8-16,-4 1-2 0,1-3-61 0,-4 12-12 15,4-13-2-15,-1 13-1 0,8-6-20 0,-8-3-4 16,-6 12-1-16,3-12 0 0,10 3-60 0,-6-1-10 16,-4 1-3-16,-4-3-1 0,4-7-4 0,0 1-1 0,7-1 0 0,-7-9-808 15,-3 0-161-15</inkml:trace>
  <inkml:trace contextRef="#ctx0" brushRef="#br0" timeOffset="89831.194">22684 1948 1267 0,'0'0'56'0,"0"0"12"0,-4 4-55 0,4-4-13 16,0 0 0-16,-3 6 0 0,-4 0 258 0,-1-3 49 16,1 7 9-16,0-1 3 0,-3-3-211 0,-1 4-43 15,-3-1-8-15,3 1-1 0,4-1-28 0,-3 0-4 16,-8 7-2-16,4-3 0 0,4-1-5 0,-1-2-1 15,-3 2 0-15,0-3 0 0,0 1 10 0,3-4 2 16,0-3 0-16,1 10 0 0,-8-4 2 0,4-6 1 16,11 7 0-16,-4-4 0 0,-4 3-5 0,4-5-1 15,0 8 0-15,0-9 0 0,10 7-8 0,-3-1-1 16,-7-3-1-16,7 4 0 0,11-1-15 0,-4 1 0 16,0-1 0-16,0 0 0 0,4 1 0 0,-1-1 0 0,8 1 0 15,-4-4-10-15,-4 3 10 0,8 1 0 0,0-10 0 0,-1 9 0 16,-6-9 0-16,7 6-8 0,-1-6 8 0,1 4 0 31,-4-4-40-31,0 6-4 0,-7-6 0 0,7 0 0 16,0 3-142-16,-3-3-29 0,-11 0-5 0,0 0-857 0</inkml:trace>
  <inkml:trace contextRef="#ctx0" brushRef="#br0" timeOffset="90030.507">22366 2469 1209 0,'46'9'108'0,"-32"-9"-87"0,-10 0-21 0,-4 0 0 0,-14 0 171 0,3 7 29 16,11-7 7-16,0 0 1 0,0 0-100 0,3 0-19 15,8 9-4-15,3-9-1 0,0 9-44 0,0-9-8 16,0 10-3-16,4-10 0 0,7 6-19 0,-8-6-10 16,-2 3 10-16,-1-3-10 0,7 0 0 0,-7 0 0 15,0 0 0-15,0 0-705 16,0-3-140-16</inkml:trace>
  <inkml:trace contextRef="#ctx0" brushRef="#br0" timeOffset="90280.327">22818 2021 288 0,'28'6'25'0,"-14"-6"-25"0,-14 0 0 0,0 0 0 15,0 3 449-15,0 6 85 0,-7 1 17 0,3-1 3 16,4 13-362-16,4-9-72 0,-1 12-14 0,-3 0-3 16,-7 3-35-16,7-3-8 0,4-3 0 0,-4 6-1 15,-7-3-20-15,3 4-4 0,4-4-1 0,4 0 0 16,3 0-19-16,-4-3-4 0,-3-7-1 0,4 4 0 16,3 0-10-16,0-9 0 0,-7-1 0 0,4 7 0 15,3-7-121-15,3 0-20 0,-6 1-4 0,-4-10-1050 16</inkml:trace>
  <inkml:trace contextRef="#ctx0" brushRef="#br0" timeOffset="90677.2168">23100 1986 1627 0,'-35'0'72'0,"35"0"15"0,10 0-70 0,-10 0-17 16,-3-9 0-16,-1 9 0 0,4 0 136 0,0 0 23 16,7-4 5-16,0-2 0 0,4 6-83 0,-1-3-17 15,1 3-3-15,0-12-1 0,-1 12-36 0,1-4-7 0,-4 4-1 0,7-9-1 16,-3 9-1-16,-1-6 0 16,1 6 0-16,-1 0 0 0,-10 0 5 0,7-10 1 0,0 10 0 0,4 10 0 15,-4-10-8-15,0 0-2 0,0 6 0 0,0 3 0 16,0-5 43-16,4 11 9 0,-4-5 2 0,3 15 0 15,-2-13-9-15,-1 4-2 0,-4 9 0 0,4 3 0 16,0-3-33-16,0 4-8 0,-3 5 0 0,3 4-1 16,0-10 4-16,-4 6 1 0,4 1 0 0,-3-7 0 15,3 7-6-15,0-1-1 0,0-9 0 0,-3 3 0 16,3-6 3-16,-4 3 0 0,1 4 0 0,3-7 0 16,-4-4-12-16,1 4 12 0,-1-6-12 0,-3 9 12 15,8-15-12-15,-5-1 10 0,-3 0-10 0,0 1 10 16,0-1-10-16,0-9-16 0,0 0 4 0,0 0-954 15,0 0-191-15</inkml:trace>
  <inkml:trace contextRef="#ctx0" brushRef="#br0" timeOffset="92230.838">27436 3717 2001 0,'0'0'88'0,"3"9"20"0,11-9-87 0,4 7-21 0,-15-4 0 0,-3-3 0 15,-3 6 76-15,3-3 12 0,0 10 1 0,3-10 1 16,-3 6-46-16,4 7-10 0,3-3-2 15,0-4 0-15,0 7-18 0,0 2-4 0,4-2-1 0,-1 0 0 16,-3-4 32-16,4 4 7 0,-1-3 0 0,1 2 1 16,0 4-39-16,-1-3-10 0,-6-7 0 0,3 7 0 15,3-4 53-15,-3-2 9 0,-3-4 2 0,0 3 0 16,-4-9-11-16,3 4-1 0,-3-4-1 0,0 0 0 16,-7 9-13-16,3-9-2 0,-3 6-1 0,0-6 0 15,-3 0-2-15,-4 0 0 0,3 0 0 0,-7 0 0 16,1 0-9-16,-1 0-1 0,1-6-1 0,-8 6 0 15,4-3-10-15,-4-3-3 0,-3 6 0 0,0 0 0 16,3-4-9-16,-7 4-11 0,0-6 3 0,1 6 0 16,2 0-73-16,5-3-15 0,-5 3-2 0,1-6-1 15,4-4-113-15,6 1-22 0</inkml:trace>
  <inkml:trace contextRef="#ctx0" brushRef="#br0" timeOffset="92728.988">26734 1672 1980 0,'0'0'44'0,"-8"0"8"0,-9 7 3 0,3-4 0 0,14 6-44 15,0 7-11-15,7-7 0 0,0 7 0 0,0-3 63 0,3 12 10 16,1-13 3-16,0 13 0 0,-4 0-25 0,3-6-5 15,1 0-1-15,-4 0 0 0,0 6-21 0,0 0-4 16,-3 0 0-16,3-3-1 0,0-3-7 0,-4-3 0 16,1 2-1-16,-4-2 0 15,3-3-35-15,1 2-8 0,-4-5 0 0,0 5-1057 0</inkml:trace>
  <inkml:trace contextRef="#ctx0" brushRef="#br0" timeOffset="92943.481">26889 1629 518 0,'0'-10'46'0,"0"10"-37"0,0 0-9 0,0 0 0 16,0 0 393-16,-4 0 77 0,-6-3 15 0,10 3 3 16,-7 3-280-16,-4 3-56 0,4-2-11 0,0 5-2 15,-4-3-75-15,1 7-16 0,-1-4-2 0,1 7-1 16,-1 9-26-16,-3-6-6 0,-4 0-1 0,1 6 0 16,-1-7-4-16,0 11 0 0,1-4-8 0,-1 3 12 15,-3-9-12-15,3 6 0 0,1 3 0 0,-1-3 0 16,4-6-32-16,-4 0-8 0,8 3-3 0,-1-10 0 15,4 7-170 1,0-9-35-16,7 2-6 0</inkml:trace>
  <inkml:trace contextRef="#ctx0" brushRef="#br0" timeOffset="93158.439">26973 1870 691 0,'36'19'61'0,"-22"-10"-49"16,-4-3-12-16,-13 4 0 0,-8-4 284 0,1-3 55 16,3 13 10-16,3-7 3 0,1 7-176 0,-1-3-34 15,4 12-7-15,-3-13-2 0,-1 13-48 0,4 0-9 16,0-6-3-16,0 6 0 0,-4-3-37 0,4 3-7 16,0 0-1-16,-3-6-1 0,3 0-18 0,0 0-9 15,0-3 10-15,0-7-10 16,0 0-133-16,3 1-33 0,-3-10-6 0</inkml:trace>
  <inkml:trace contextRef="#ctx0" brushRef="#br0" timeOffset="93529.15">27146 1638 460 0,'50'19'41'0,"-36"-13"-33"0,-4-3-8 0,-6-3 0 16,-11 6 321-16,0 1 63 0,7-4 12 0,3 6 2 15,4 1-236-15,4-4-47 0,0-3-10 0,-1 3-1 0,4-3-59 0,0 4-11 16,0-1-2-16,1-6-1 0,-1 0-18 0,0 0-3 16,3 3-1-16,-2-3 0 0,-5 0-9 0,1 0 10 15,-1 0-10-15,-3 6 10 0,0-6-10 0,-3 4 0 16,3-4 0-16,-4 9 0 0,-3-9 32 0,4 6 13 15,0 4 3-15,-8-7 1 0,-3 12 5 0,0-5 1 16,0-1 0-16,0 7 0 0,-4-3-16 0,-3 2-3 16,0 4-1-16,0-3 0 0,-4-4-18 0,1 4-3 15,-8 3-1-15,4-4 0 0,-4 1-13 0,0-3 8 16,1 2-8-16,-1-2 0 0,0 3-8 0,4-1-8 16,3-2-2-16,1-4 0 15,-1 1-95-15,8-4-19 0,3 0-4 0,-1-3-645 16,5 4-129-16</inkml:trace>
  <inkml:trace contextRef="#ctx0" brushRef="#br0" timeOffset="93740.465">27570 1986 1890 0,'-39'6'84'0,"28"-3"16"0,1 4-80 0,3 2-20 0,0 1 0 0,-4 5 0 16,0 4 134-16,1-6 22 0,-1 2 5 0,1 4 1 15,-5 0-85-15,5 3-17 0,-1 0-3 0,-3 3-1 16,4-6-36-16,-1-1-7 0,-3 1-1 0,3 3-1 16,1-3-33-16,-1-6-6 0,1 2-2 0,3-5-756 15,3-1-151-15</inkml:trace>
  <inkml:trace contextRef="#ctx0" brushRef="#br0" timeOffset="93935.145">27668 1654 1828 0,'0'0'81'0,"0"0"17"0,0 0-78 0,0 0-20 15,7 9 0-15,-3 0 0 0,-1 1 147 0,1-1 25 16,0 7 6-16,-1 3 1 0,-3 0-53 0,0 9-10 16,-3-3-3-16,-5 13 0 0,5-4-90 0,-1 0-23 15,-3 1 0-15,4 3 0 0,-1-1 0 0,1 4 0 16,-1-6 0-16,-3-4 0 0,4 0 10 0,-1-3-2 15,4-2-8-15,4-5-852 16,-1-2-178-16</inkml:trace>
  <inkml:trace contextRef="#ctx0" brushRef="#br0" timeOffset="94400.4478">27986 1707 921 0,'-4'-6'82'0,"4"-4"-66"0,-3 1-16 0,3-1 0 16,-4 4 341-16,-3-3 65 0,4 6 13 0,3 3 2 15,-7 0-257-15,0 3-52 0,-4-3-11 0,0 0-1 16,1 9-47-16,-1-3-9 0,-3 4-1 0,0 9-1 16,0-13-26-16,3 6-6 0,-3 4-1 0,4 3 0 15,-4-10-9-15,3 1 8 0,4-1-8 0,3 7 8 16,-3-7-8-16,11 7 0 0,-1-13 0 0,4 3 0 0,0 4-13 0,4-1 1 16,0 1 1-16,3-1 0 0,0-3 3 0,0 4 0 15,4-7 0-15,-4 6 0 16,0-3 8-16,-4 4-13 0,5-1 5 0,-5 7 8 0,1-7-12 0,-1 7 12 15,1-13-10-15,-4 7 10 0,4 5 0 0,-4-5 0 16,0 2 0-16,0-5 0 0,0 8 0 0,0-2 0 16,-4-4 0-16,1 1 0 0,-1 5 0 0,1 4 0 15,-4-3 0-15,0-4 0 0,0 1 0 0,0-1 0 16,-4 7 0-16,1-9 0 0,-1 5-19 0,-3-5-1 16,4-1 0-16,-4 7 0 0,-4-13 32 0,1 6 7 15,-1-2 1-15,0-7 0 0,1 0-20 0,-1 0 0 16,1 0-13-16,-1-7 5 0,4-2 8 0,0-4 0 15,3-5 0-15,1-4 0 0,-1 3 17 0,4-16-1 16,0 7 0-16,4 6 0 0,3-9-16 0,0 3-14 16,0 9 2-16,0-10 1 0,0 4 53 0,4 0 10 15,-1 6 3-15,-3 1 0 0,4-7-37 0,0 12-7 0,-1-3-2 16,4-9 0-16,-3 13-9 0,-1-4 0 0,1 7 0 16,3-7 0-16,-3 7 0 0,3-4 0 0,-4 0 0 15,4 4-920-15,-3 0-185 0</inkml:trace>
  <inkml:trace contextRef="#ctx0" brushRef="#br0" timeOffset="96188.0419">23618 4322 1209 0,'-3'0'108'0,"-4"-15"-87"16,3 5-21-16,-6 1 0 0,3-1 218 0,-4 4 39 16,-3-7 8-16,0-2 2 0,0 2-123 0,-4 4-25 15,1-7-5-15,-5 7-1 0,1 2-41 0,0-5-9 16,-4 3-2-16,4 2 0 0,0 1-24 0,7 6-5 0,0 0 0 0,3 0-1 16,1 0-13-16,-4 6-2 0,-4 1-1 0,4 5 0 15,-7 4-15-15,-1 3 0 0,1-1 0 0,-10 20 0 16,6-3 0-16,0-1 0 0,4 1 0 0,0 2 0 15,3-9-16-15,4 7-5 0,0-7-2 0,-7 13 0 16,-4-13 31-16,4 10 5 0,7 6 2 0,7-10 0 16,10 13-15-16,4-6-12 0,0-3 3 0,7-1 0 15,1-2 9-15,6-1-10 0,3 1 10 0,1-7-10 16,3-3 2-16,4-6 0 0,3-4 0 0,-3-2 0 16,7-7 8-16,0-3-13 0,7-3 5 0,-1 0 8 15,1-3-10-15,0-6 10 0,-3-7 0 0,9-3-9 0,-9 4 9 16,-1-14-8-16,-3 4 8 0,0-6-8 15,-11 0 8-15,-3-4 0 0,-4 4 0 0,4-4 0 0,-4 1 9 16,-7-1 4-16,0 7 1 0,-4 0 0 0,-2-7 7 16,-5 10 2-16,-3-3 0 0,-3 9 0 0,-1-15 20 15,-3 9 4-15,-7 3 1 0,-4-10 0 0,4 14-39 0,-7-11-9 16,-4 11 0-16,1-1 0 0,-1 0 29 0,-3 3 4 16,-4 1 1-16,0 5 0 0,0 1-22 0,-3-1-12 15,3 10 12-15,-3 0-12 0,3 7-9 0,1-4-9 16,-1 6-2-16,4 1 0 15,3 5-99-15,4 1-20 0,3-7-4 0</inkml:trace>
  <inkml:trace contextRef="#ctx0" brushRef="#br0" timeOffset="96890.656">27753 4162 1497 0,'-18'0'133'0,"8"0"-106"0,-4-6-27 0,3 6 0 0,1-3 188 0,-8-3 32 16,0-4 6-16,4 10 2 0,0 0-92 0,0-3-17 0,7-3-4 0,-7 6-1 16,-4 0-59-16,0 0-12 0,1 6-3 0,-11-3 0 15,-8 3-23-15,5 4-5 0,2 6 0 0,5 5-1 16,-1-2-11-16,4 13 0 0,0-1 0 0,-1 4 0 15,1 8 0-15,7-5-11 0,0 6 11 0,7 0-12 16,4 0 3-16,3 0 0 0,3 9 0 0,4 0 0 16,4-9 1-16,3-6 0 0,3-1 0 0,1-11 0 15,3-8 18-15,0-2 4 0,8-7 1 0,2-2 0 16,5-7-15-16,6-13 0 0,0 4 0 0,18-19 0 16,-7 2 0-16,-3-2 0 0,-8-6 0 0,-3 2 0 15,-4-2 18-15,-3-1 4 0,-8 10 1 0,-2-3 0 16,-5 3 11-16,-3 3 2 0,-3 0 1 0,0 0 0 15,-1 3-9-15,-6-3-1 0,-4 4-1 0,0 5 0 16,-4-9-4-16,1 3-1 0,-4 0 0 0,-4 7 0 16,-3-10-7-16,3 3-2 0,-3-6 0 0,-3 12 0 0,-1-5-12 15,0 2 0-15,-3 0 0 0,0 7 0 16,0-1-32-16,0 1-7 0,-1 6-1 0,5-3 0 16,3 12-194-16,3-3-39 0</inkml:trace>
  <inkml:trace contextRef="#ctx0" brushRef="#br0" timeOffset="99040.7928">10908 16524 2188 0,'0'0'97'0,"-7"6"20"0,-14-6-93 0,-4 3-24 0,7-3 0 0,-6 6 0 16,-5-3 107-16,-2 4 17 0,-5 2 3 0,-6 1 1 16,3-1-86-16,-10 0-17 0,-11 7-3 0,3 0-1 15,12-4 18-15,-1 7 3 0,-4-3 1 0,-3 3 0 32,4-4-66-32,7 4-13 0,-1-10-2 0,1 10-1 15,10-9-91-15,1 5-18 0,9-5-4 0,5 9-913 0</inkml:trace>
  <inkml:trace contextRef="#ctx0" brushRef="#br0" timeOffset="99226.666">10132 16671 1382 0,'-11'9'123'0,"1"1"-99"15,-1 2-24-15,-3 4 0 0,0 3 202 0,-4 0 35 16,-3 6 7-16,0 9 2 0,0-6-116 0,-4 10-23 16,-3 3-5-16,0-4-1 0,-1 1-25 0,5-3-4 15,-5-10-2-15,5 9 0 0,3-6-6 0,-1-3 0 16,8-3-1-16,0-6 0 0,0 3-51 0,7 0-12 15,3-10 0-15,1 7 0 0,3-7 0 0,3 1 0 16,8-1 0-16,7 0 0 0,3-2 0 0,11-4 0 16,3 3 0-16,11 4 0 15,3-10-100-15,8-4-24 0,-1-8-4 0,11 2-1125 0</inkml:trace>
  <inkml:trace contextRef="#ctx0" brushRef="#br0" timeOffset="99942.421">26148 15432 345 0,'-7'3'31'0,"-4"-3"-31"0,1 7 0 0,-1-4 0 16,-3 3 512-16,-4 4 97 0,1-1 19 0,-8 0 4 15,0 7-448-15,1 0-89 0,-8-4-19 0,0 7-3 16,0 6-45-16,1 0-8 0,-1-6-3 0,-3 6 0 16,-1-3-17-16,1-3 0 0,0 6-8 0,-1-6 8 15,5 6-26-15,3-6 1 0,6 0 0 0,1 3 0 16,4-10-22-16,6 4-4 0,-3-7-1 0,3-6 0 15,8 4-46-15,3-7-10 0,0 0-1 0,0 0-1 16,3-10-136-16,8-6-27 0</inkml:trace>
  <inkml:trace contextRef="#ctx0" brushRef="#br0" timeOffset="100158.521">25802 15229 1555 0,'0'0'138'0,"-7"-4"-110"0,4-2-28 0,-4 6 0 0,-4-6 197 0,0 6 35 15,1 6 6-15,-8-6 2 0,1 10-88 0,-5 5-16 16,-2-2-4-16,-5 12-1 0,1 3-77 0,0 7-15 0,-4 2-3 0,4 7-1 15,0 0-15-15,0 0-2 16,6-6-1-16,-2 5 0 0,6-8 3 0,4 3 0 0,3 2 0 0,4-2 0 16,4-10-5-16,3 7-1 0,7-10 0 0,3 0 0 15,8-6-14-15,0-1 0 0,10-5 0 0,0 0 0 16,11-4 0-16,0-6 0 0,0-3 0 0,3 0 0 16,0 0-24-16,-3-3 1 0,0-3 1 0,3 3 0 15,-7-4-164 1,1 7-33-16</inkml:trace>
  <inkml:trace contextRef="#ctx0" brushRef="#br0" timeOffset="110372.249">6138 15900 288 0,'0'22'25'15,"0"-10"-25"-15,0-12 0 0,0 0 0 0,0 0 85 16,0 0 12-16,0 0 3 0,0 0 0 0,4-9-47 0,3-1-9 16,-7 1-1-16,0 3-1 0,0-4 0 0,0 7 0 15,0-13 0-15,0 7 0 0,0 0-6 0,-7-1 0 16,3 1-1-16,4-1 0 0,-7 1-11 0,7 0-1 15,-3-4-1-15,-1 10 0 0,1-3-14 16,3-4-8-16,-4 7 10 0,4-6-10 0,0 2 0 0,-3-2 0 16,3 6 0-16,0-3 0 0,0-4 0 0,3 4-13 15,-3-4 1-15,0 1 0 16,4 0-19-16,-4-7-3 0,0 7-1 0,0-4-279 16,-4-3-56-16</inkml:trace>
  <inkml:trace contextRef="#ctx0" brushRef="#br0" timeOffset="111666.881">6064 13410 345 0,'0'0'31'0,"0"0"-31"0,0 0 0 0,0 0 0 16,0 0 105-16,0-10 15 0,-3 7 4 0,-1-3 0 15,1 3-39-15,3-7-7 0,0 1-2 0,0-4 0 0,0 4-52 16,-7-4-12-16,3-2-1 0,4 5-1 15,0-5-38-15,0 5-7 0,0-2-1 0,0 2-1 16,0-5-10-16,0 8-1 0,0-2-1 0,0 6 0 16,0-3 17-16,0 6 4 0,0 0 1 0,0 0 0 0,0 0 27 0,0 0 8 15,0 0 0-15,0 0 0 0,0 0 16 0,0 0 4 16,0 9 1-16,-7 0 0 0,4 4-17 0,-1-4-3 16,4-5-1-16,0 5 0 0,0 0 15 0,-7 1 2 15,7-4 1-15,0 3 0 0,0 1 25 0,0-1 5 16,-4-3 0-16,4 7 1 0,4-4 5 0,-4 4 1 15,-4 0 0-15,4-4 0 0,0 7-19 0,0-4-4 16,0 4-1-16,0 3 0 0,-7-1-15 0,7 8-4 16,7-8 0-16,-7 7 0 0,0 1-8 0,0 2-3 15,0-3 0-15,0 3 0 0,0 0 15 0,0-3 4 16,4 4 0-16,3-4 0 16,-7 0-45-16,0-3-9 0,4-7-2 0,-1 4 0 0,4 0 14 0,-3-10 2 0,-4 7 1 15,-4-6 0 1,4-4-41-16,0-3-8 0,0-3-1 0,0 0-372 0,0 0-75 0</inkml:trace>
  <inkml:trace contextRef="#ctx0" brushRef="#br0" timeOffset="111920.923">6078 13378 576 0,'0'0'51'0,"0"0"-41"0,0 10-10 0,0-1 0 0,0-6 129 0,0 13 24 16,-7-7 5-16,4 7 1 0,3 3-63 0,0-7-12 15,0 14-2-15,-4-8-1 0,4 7-26 0,-3 4-6 16,3-4-1-16,0 12 0 0,0-2-16 0,0-1-3 16,0 1-1-16,3 3 0 0,-3-1-6 0,0-2-2 15,4-7 0-15,-1 6 0 0,4 1-12 0,-7-7-8 16,0 7 8-16,0-7-8 0,4 3 0 0,-4 0-10 16,0 4 1-16,0-7 0 15,0 7-53-15,0-1-10 0,0-6-3 0,0 7 0 16,0-7 10-16,7-3 1 0,-7 0 1 0,0-3 0 15,-7-6-27-15,7 0-6 0</inkml:trace>
  <inkml:trace contextRef="#ctx0" brushRef="#br0" timeOffset="112272.431">6174 13504 1065 0,'0'0'47'0,"3"-6"10"0,-3 2-45 0,0 4-12 0,0 0 0 0,0 0 0 15,0 0 116-15,0 0 22 0,0 0 4 0,0 0 1 16,-3 10-67-16,3 2-14 0,-11 4-2 0,0 3-1 16,8 6-27-16,-4 0-6 0,3 6-1 0,-6 4 0 15,3 3 2-15,0 5 0 0,0-8 0 0,3 9 0 16,4-7-6-16,-11-2-1 0,8-1 0 0,-4 10 0 16,3-6-12-16,-3-4-8 0,0 10 8 0,0 3-8 15,7-3 0-15,-3 3 0 0,-4 4 0 0,3 2 0 16,-6-6-23-16,6-3-2 0,-3 6-1 0,3-3 0 15,4 0-10-15,-7 3-1 0,4 3-1 0,-1 1 0 16,4-7 8-16,0 3 2 0,7-9 0 0,0 3 0 0,-14-4 28 0,7-2 0 16,0-3 0-16,7-1 0 0,-3-3 0 0,-4-6 20 15,0 4-4-15,0 2 0 16,7-3-52-16,-7-3-10 0,0-3-2 0,0 3-452 16,0-6-89-16</inkml:trace>
  <inkml:trace contextRef="#ctx0" brushRef="#br0" timeOffset="112800.254">6068 14115 460 0,'0'0'41'0,"0"16"-33"0,-4-7-8 0,1 7 0 16,-1-3 181-16,1 12 35 0,3 0 6 0,-7 9 2 15,3-5-130-15,4 8-26 0,0-2-4 0,0-1-2 16,-10-6 3-16,6 7 1 0,4-7 0 0,0 7 0 16,0-7-2-16,0 0 0 0,0 3 0 0,0-2 0 15,0 5-51-15,0-6-13 0,0 10 0 0,4-4 0 16,-1 4 0-16,4-3 0 0,-14-1 0 0,7 4 0 16,0-4 0-16,0-6 0 0,7 7 0 0,-7-7 0 0,0 7 0 15,0-1 0-15,0 1 0 0,4 2 0 0,-4 7 0 0,0 0 0 16,0 0 0-16,7 3 0 0,-7-3 28 15,0-7 2-15,0 4 1 0,3-3 0 16,1 0-6-16,-1-4-1 0,-3 0 0 0,0-5 0 0,7 5-12 16,-7-6-2-16,0 7-1 0,0-7 0 0,0 7-9 15,7-7 0-15,-7 3 0 0,4-3 0 0,-4 1 0 0,0-1 0 16,7-3 0-16,-4 0 0 0,-3-6 0 0,0 6 0 16,4-3 0-16,3 3 0 0,-7-6 0 0,0 6 0 15,4 3 0-15,-4-9 0 0,0 6 48 0,0 0 8 16,0-6 2-16,0 6 0 0,0-3-26 0,0 3-6 15,0 0-1-15,0-3 0 0,0 3-9 0,0-6-3 16,0-3 0-16,0 2 0 0,0 1-13 0,0-3 11 16,0 3-11-16,7 6 10 0,-7-6-10 0,0 9 10 15,3-3-10-15,1 3 10 0,-1-3-10 0,1 4 0 16,-1-4 0-16,-3 3 8 0,7-3-8 0,-7 0 0 16,0-3 0-16,0 3 0 0,0-6 0 0,0-3 8 15,0-4-8-15,0 4 0 0,0-7 0 0,-7 1 8 0,7-10-8 16,0 0 0-1,0 0-35-15,0 0-12 0,0-10-2 0,0-9-690 0,-3-6-137 0</inkml:trace>
  <inkml:trace contextRef="#ctx0" brushRef="#br0" timeOffset="113227.803">6011 15310 1324 0,'-7'16'118'0,"4"-7"-94"16,3 10-24-16,0-3 0 0,-4 2 212 0,1 1 39 16,-4-3 7-16,0 3 2 0,7 0-160 0,-4 6-31 15,-3 0-6-15,7-3-2 0,0 6-11 0,0 3-2 16,0-3-1-16,0 10 0 0,0 6-38 0,0 0-9 16,0 0 0-16,0 9 0 15,0 4-24-15,4-4-6 0,-1 0-2 0,1 10 0 0,-4 0 32 0,0 6 0 16,3 3 0-16,-3 0 0 0,4-3 0 0,-4 3 0 0,0-9 8 0,0 15-8 15,7-6 0-15,-7-6 0 0,0 3 8 0,0-6-8 16,-7-4 0-16,7-8 0 0,0-1 0 0,-4-3 0 16,1-7 0-16,3-8 0 0,0-1 0 0,-4-9 0 31,1 3-124-31,-1-6-21 0</inkml:trace>
  <inkml:trace contextRef="#ctx0" brushRef="#br0" timeOffset="116273.453">4674 12682 633 0,'0'10'56'0,"0"-10"-44"0,0 0-12 0,0 0 0 16,0 0 159-16,0 0 29 0,0 0 7 0,0 0 1 0,0 0-65 0,0 0-13 16,0 0-2-16,0 0-1 15,0 0-42-15,0 0-8 0,0 0-1 0,0 0-1 0,0 0-20 0,0 0-4 16,0 0-1-16,0 0 0 0,0 0-22 0,0 0-4 16,0 0 0-16,4 3-1 0,3 6-11 0,-7 7 0 15,7 3 0-15,0 0 8 0,4 6-8 0,-8 0 0 16,4-3-12-16,7 12 12 0,-3 1-15 0,-4-1 5 15,4-6 1-15,-1 1 0 0,-3-4 9 0,0 3 0 16,0-9 0-16,4-4-8 0,-8 1 8 0,1-7 0 16,-1-5 0-16,-3-4 0 0,0 0-21 0,4-4-3 15,-1-11 0-15,5-4 0 16,-16-6-16-16,8-3-4 0,0-7-1 0,-3 1 0 16,-4 2 8-16,3 1 1 0,1 9 1 0,-4-9 0 0,3 2 35 0,-6 1 19 15,6 3-3-15,-6 6 0 0,10-6 16 0,-11 6 2 16,7 7 1-16,-3-10 0 0,4 12 11 0,3-2 2 15,-7 3 1-15,3 2 0 0,4-2-13 0,0 9-2 0,0 0-1 16,0 0 0-16,0 0-11 0,0 0-2 0,0 0-1 16,4 19 0-16,3-1-10 0,0 8-1 0,4 8-8 0,-4 1 12 15,3 2-12-15,-3 1 0 0,0 6 8 0,4 0-8 16,-8 0 0-16,1-7 0 0,-1 7 0 0,4-6 0 16,1-4 0-16,-5 1 0 0,-3-10 0 0,7-3 0 15,-7-7 0-15,4-5 0 0,-1-1 0 0,-3-9 0 16,0 0-24-16,0-9-7 15,0-16-1-15,0 6-1 0,-7-9 53 0,7-7 10 0,-7-2 2 0,4-1 1 16,-5-3-25-16,-2 7-8 0,3-4 0 0,0 13 0 16,3 3 16-16,-6-3-3 0,6 0-1 0,-3 6 0 15,4 0 14-15,-4 10 2 0,7-7 1 0,-8 7 0 0,8-1-7 0,0 10-2 16,0 0 0-16,0 0 0 0,4 16-8 16,7 3-1-16,-8 0-1 0,4 6 0 0,7-3-10 0,-3 12 10 15,-4 1-10-15,11 2 10 0,-8 7-10 0,-3 0 0 16,4 0 0-16,3 3 0 0,4 3 0 0,-8-6 0 15,4 3 0-15,-3-3 8 0,3-6-8 0,-4-4 0 16,1-6 0-16,-4-3 0 0,4-6 14 0,-1-9 1 16,1-1 0-16,-1-12 0 15,-6-6-44-15,3-10-9 0,-7-13-2 0,4-5 0 0,-1-7 16 0,-3-9 2 16,-3-4 1-16,-1-3 0 0,4 7 13 0,-7 9 8 16,3-3-10-16,-6 10 10 0,10 5 0 0,-7 4 0 15,3 9 0-15,1 4 0 0,3 2 0 0,0 7 16 16,0 6-1-16,0 0-1 0,0 9 9 0,0 1 1 15,0 8 1-15,3 7 0 0,8 4-12 0,-11 2-2 0,10 7-1 16,-6 6 0-16,3 3-10 0,7 3 0 0,-3-3 0 0,3 6 0 16,0 0-12-16,-3 1 12 0,3-1-10 0,0 3 10 15,-4-5 14-15,1-4 9 0,0-3 1 0,-1-1 1 16,1-14-41-16,-4-4-9 16,3-6-2-16,-3-4 0 0,0-12 12 0,-7-3 3 0,4-9 0 0,-1-10 0 15,1-15-16-15,-8-4-2 16,1-6-1-16,-1 0 0 0,1-9 31 0,-1 9 0 0,-3-9 0 0,4 6 0 15,-8 3 0-15,8 9 0 0,-8 4 8 0,4 6-8 16,0 6 39-16,3 3 1 0,1 10 0 0,3 3 0 16,-4-3 3-16,4 6 1 0,0 0 0 0,4 15 0 15,-1 4-24-15,1 0-4 0,10 6 0 0,-10 3-1 16,3 4-15-16,7-1 0 0,-4 10 0 0,-3-4 0 16,4 1-25-16,0 12-8 0,-4-3-2 0,7 7 0 15,-4-1 46-15,-3-3 9 0,0-3 1 0,4 0 1 0,0-6-35 0,-4-10-7 16,0-6-2-16,-4-6 0 0,4-13 10 0,-7-6 3 15,4-6 0-15,-1-6 0 16,-3-13-40-16,0-13-8 0,0-12-2 0,0-4 0 0,-3 1 43 16,-1 0 8-16,-3-1 8 0,4-2-12 0,3 9 12 15,-7 3 0-15,3 3 0 0,1 10 0 0,3 0 10 0,-7 12 4 16,7 0 1-16,-4 13 0 0,8-4 17 0,-4 10 4 16,0 0 1-16,0 0 0 0,0 0-15 0,0 16-3 15,7 3-1-15,-4 6 0 0,8 0-6 0,-8 6 0 16,4 1-1-16,0 5 0 0,0 1-11 0,4 6 0 15,0 9 0-15,-4 0-11 0,3 7 1 0,1-3 0 16,-4 11 0-16,7-2 0 0,-3-3 10 0,-4 0 9 16,3-10-1-16,1 0-8 0,-4-12 0 0,7-9-17 0,-11-7 1 15,5-10 1-15,-5-2 1 0,-3-13 0 0,0 0 0 0,11-19 0 32,-11-9-18-32,0-10-4 0,0-12-1 0,0-3 0 0,-7-10 28 0,0-3 9 0,7-3 0 0,-8-3 0 15,8 3 0-15,-3 6 0 0,3 7 0 0,-7-4 0 16,7 16 14-16,0 7-3 0,0 2-1 0,-4 10 0 15,4 6 35-15,0 10 7 0,-3 0 2 0,3-1 0 16,0 7-38-16,0 3-8 0,0 0-8 0,7 9 11 16,0 4-11-16,-7 12 12 0,11 3-12 0,-8 7 12 0,8 2-12 15,-1 14 0-15,-3-4 0 0,4 15 0 0,7 1-22 0,-4 9 3 16,-4 7 1-16,-3 11 0 0,4-2 18 0,-1 3 11 16,1 6-2-16,3 1 0 15,-3-20-33-15,-1-6-6 0,1-9-2 0,-1-10 0 16,5-15 24-16,-5-10 8 0,-3-6 0 0,0-19-9 15,4-6-35-15,-11-19-8 0,0-6 0 0,-7-26-1 0,3 1 25 0,1-19 4 16,-8-6 2-16,4-7 0 0,4 0 22 0,-12 4 0 16,5-10-9-16,-1 3 9 0,4 13 0 0,0 0 17 15,7 12-3-15,-7 6-1 0,4 13 38 0,3 10 7 16,-7-1 2-16,7 17 0 0,-4-1-17 0,0 3-3 16,4 7-1-16,0-1 0 0,0 10-4 0,0 0-1 15,0 0 0-15,4 10 0 0,0 5-22 0,3 14-12 16,-7 5 12-16,3 13-12 0,4 3 0 0,4 7-17 15,-4 2 1-15,3 20 1 16,5-7-15-16,-5 9-3 0,4 10-1 0,-3 7 0 16,3-1-17-16,4-6-3 0,-8-3-1 0,8 9 0 0,-4-25 63 15,4-6 12-15,-4-7 2 0,0-12 1 0,-4-6-37 0,1-19-7 0,3-6-2 16,-7-7 0 0,0-12-4-16,-3-13-1 0,-4-12 0 0,0-16 0 15,-4-9-6-15,1-16-2 0,-1 3 0 0,-7-22 0 0,4 10 36 0,-3-13 0 0,3 3 0 0,0-3 0 16,3 10 0-16,1-1 0 0,-1-3 0 0,1 10 0 15,3 6 44-15,0 0 16 0,3 19 4 0,1 0 0 16,-4 6-52-16,3 16-12 0,1 0 0 0,-4 2 0 16,7 11 0-16,-7 2 0 0,0-2 0 0,0 15 0 15,0 0 54-15,0 0 8 0,3 9 2 0,-3 10 0 0,4 6-64 16,-4 9-15-16,3 13-1 0,-3 16-1 16,4 6-24-16,-1 3-5 0,4 10-1 0,-7 12 0 0,4-3 30 0,3 9 5 15,-3-3 2-15,3 10 0 0,7-7 1 0,-11-3 0 16,4-9 0-16,0 3 0 0,0-12 9 0,4-10 0 15,-11-13 0-15,7-3 0 0,0-6-9 0,-3-12 9 16,-4-10-10-16,7-9 10 16,-7-13-43-16,0-3-2 0,-7-19-1 0,3-6 0 15,-3-19-9-15,0-12-1 0,7-17-1 0,-7-11 0 0,3 2 57 0,4-9 17 16,-7-6 1-16,7-10 0 0,0 10-29 0,7 6-5 16,-7 4-2-16,0 5 0 0,4 10 66 0,-4 9 12 15,7 16 4-15,-7 6 0 0,0-3 28 0,0 16 5 16,0 9 2-16,0 1 0 0,0 8-56 0,0 1-11 15,0 9-3-15,0 0 0 0,0 12-29 0,0 7 0 0,-7 6 0 16,7 3 0-16,0 16 0 0,0 0 0 16,0 0 0-16,0 19 0 0,7 0 0 0,-7 6 0 0,0 3 0 15,0 9 0-15,4 7 0 0,-1-6 0 0,1 15 0 0,3 3 0 32,0-12-45-32,-4 0-15 0,1-7-4 0,3-2 0 15,-4-14 0-15,4-5 0 0,-3-13 0 0,3-9 0 0,-3-4 52 0,-1-15 12 0,-3-10 0 0,0-9 0 16,4-9-54-16,-4-13-8 15,-4-19-2-15,4-12 0 0,-3-10 64 0,3-9 16 0,-4-9 2 0,4-7 0 16,0-3-29-16,0-6-5 0,0-1-2 0,0-8 0 16,0 9 29-16,0 12 5 0,7-3 2 0,-7 7 0 15,4 12-18-15,-1 12 10 0,1-2-10 0,3 15 8 16,-7 9 37-16,3 7 7 0,-3 0 2 0,-3 12 0 0,3 4-1 16,0 5 0-16,0 7 0 0,-7 10 0 0,0 5 8 0,0 10 2 15,3 7 0-15,-7 12 0 16,1 6-88-16,3 6-18 0,0 4-3 0,0 12-1 15,3 0 23-15,1 0 4 0,-1 0 0 0,1 7 1 0,3-1-2 0,0-6-1 16,0 0 0-16,3-6 0 0,-3-3 22 0,4-10 0 16,-1-2-9-16,1-14 9 0,-4-9 0 0,0-6 0 15,7-9 0-15,-7-4 0 16,0-9-34-16,0-12-3 0,0-13-1 0,0-13 0 0,-7-12 38 0,7-3 0 16,0-10 14-16,7-9-4 0,-7 3-10 0,0 3 0 15,7-3 0-15,0-3 0 0,3 9 0 0,-10 0 0 16,11 10 0-16,-7 9 0 0,-1 0 10 0,1 16 6 15,3 0 2-15,0 9 0 0,-4 3 41 0,1 7 8 16,-4-1 1-16,0 10 1 0,0 0-18 0,0 0-4 16,0 10-1-16,-4 9 0 0,1 6-14 0,3 9-4 15,-7 13 0-15,0 16 0 0,-4 9-16 0,4 7-4 0,3 11-8 0,-3 8 12 16,4 2-12-16,-1 7 0 0,4-1 0 16,0 10 0-1,7-9-42-15,0-4-2 0,-7-9 0 0,11 4-761 0,7-20-153 0</inkml:trace>
  <inkml:trace contextRef="#ctx0" brushRef="#br0" timeOffset="122636.945">22232 14523 288 0,'-7'-25'25'0,"7"25"-25"0,0 0 0 0,0 0 0 16,7 0 88-16,-7 0 12 0,0 0 2 0,0 0 1 15,0 0-10-15,0 0-1 0,0 0-1 0,0 0 0 16,4-10-26-16,-4 7-5 0,0 3 0 0,-4-6-1 16,-3-3-20-16,3 9-4 0,8-10-1 0,-4 4 0 15,-7 3-12-15,3-3-2 0,8 2-1 0,-1-2 0 16,-3 6-19-16,0 0 0 0,-3-9 8 0,3 9-8 16,14-3 0-16,-7-4 0 0,-14 4 0 0,7 3 0 15,7-6 0-15,-7 6 8 0,0 0-8 0,0 0 0 0,0-6 10 0,0 3-10 16,4-7 8-16,-4 4-8 0,-14-4 26 0,10 1 0 15,11 0 0-15,-3-1 0 0,-11 4-26 0,7-3 0 16,7 5 0-16,3-5-11 0,1 3 11 0,-4 3 0 16,-7 3 0-16,0 0 0 0,7-7 25 0,-7 7 7 15,-7 0 2-15,7 0 0 0,0 0-15 0,0 0-3 16,0 0-1-16,0 0 0 0,-7 7 4 0,7-7 1 16,0 3 0-16,-4 6 0 0,-6 1-9 0,3-4-2 15,7-6 0-15,3 3 0 0,-6 6 8 0,3-2 2 16,0-7 0-16,0 0 0 0,7 9 5 0,0 0 0 15,-11-2 1-15,8 2 0 0,6-6-7 0,-10 4-2 16,0 2 0-16,0-3 0 0,4 4-4 0,-4-1-2 16,0 4 0-16,0-4 0 0,-7 0-10 0,0 7 12 15,10 3-12-15,-6-3 12 0,-8-7-12 0,11 10 8 0,4-4-8 16,-1-2 8-16,-3 3-8 0,0 2 0 16,0-8 0-16,4 6 0 0,3-7 0 0,-4 10 0 0,-6-10 0 0,6 1 0 15,4 5 0-15,-3-5 0 0,-4 5 0 0,-4-2 0 16,8 3 0-16,-4 2 0 0,0 1 0 0,-4 6 0 15,-6-6 0-15,6 0 0 0,11 6 0 0,-7-6 8 16,-7 0-8-16,4-4 0 0,6 4 0 0,4-3 8 16,-3-4-8-16,-1 4 8 0,-6-7-8 0,6 10 8 15,8-9-8-15,-8 5 8 0,-10 1-8 0,7-3 8 16,7-4-8-16,-3 0 0 0,-11 7 0 0,7-7 8 16,0 1-8-16,0-1 0 0,3 1 0 0,-6 5 8 15,-4-5-8-15,0-1 0 0,14 7 0 0,-7-4 8 0,-7-2-8 16,3 6 0-16,8 2 0 0,-1-2 8 0,1 3-8 0,-1-3 0 15,-6 5 9-15,3-5-9 0,10 3 0 0,-6 0 8 16,-8-4-8-16,1 4 0 16,10 0 0-16,-7-3 8 0,0-7-8 0,-4 10 0 0,1-10 8 0,-1 1-8 15,8-1 8-15,-4 7-8 0,-7-7 0 0,7 1 0 16,3-1 0-16,1 1 0 0,-4-4 0 0,0 3 0 16,0 1 0-16,3 5 0 0,5-5 0 0,-5-1 8 15,-6 0-8-15,6 7 0 0,4-3 0 0,0-4 0 16,-10 7 0-16,3-1 0 0,0-2 0 0,0 6 0 15,-4-3 0-15,4-1 0 0,-3-2 0 0,3 6 0 16,0-4 0-16,0 4 8 0,-7-3-8 0,7-7 0 16,3 10 0-16,1-10 0 0,-4 7 0 0,0-3 0 15,0-4 0-15,7 7 0 0,3-7 0 0,-6 7 0 16,-8-7 0-16,8 1 0 0,3 5 0 0,-4-5 0 0,-6 2 0 16,3-2 0-16,0-1 0 0,0 7 0 0,0-7 0 15,-4 7 0-15,-6-7 0 0,3 7 0 0,10-4 0 0,-3 4 0 16,-7-3 0-16,4-4 8 0,6 7-8 0,1-1 0 15,-4-2 8-15,-4-7-8 0,-3 10 8 0,7-7-8 16,11 1 0-16,-8-1 9 0,-10 1-9 0,7-1 0 16,4 0 8-16,-1 1-8 0,-3 5 0 0,-3-5 0 15,-1-1 0-15,1 7 0 0,6-4 0 0,-6-2 0 16,-4 6 8-16,3-7-8 0,15 10 0 0,-8-10 0 16,-6 10 0-16,3-10 0 0,0 7 0 0,3 0 0 15,1-4 10-15,-1-2-10 0,-6 5 8 0,6-5-8 16,8 5 11-16,-4-5-3 0,-4-1-8 0,1 1 12 0,-4-1-29 15,-4-3-7-15,1 4 0 0,-1-1-1 0,-3-6 48 0,7 7 9 16,0-4 3-16,0 3 0 0,-7-2-27 0,4-4-8 16,6 6 0-16,1-3 0 0,-8-2 0 0,4 5 0 15,-3-3 0-15,3-6 0 0,7 10 0 0,-7-10 0 16,-4 0 0-16,4 0 0 16,7 0-172-16,-7 0-36 0</inkml:trace>
  <inkml:trace contextRef="#ctx0" brushRef="#br0" timeOffset="123361.279">22243 14300 172 0,'-18'-3'16'0,"18"3"-16"0,0 0 0 0,0 0 0 16,0 0 144-16,0-6 25 0,-7-3 6 0,7 9 1 16,7-7-77-16,-7 7-15 0,-7-3-4 0,7 3 0 15,11-6-23-15,-11 6-5 0,0 0 0 0,-8 0-1 16,1-3 2-16,7 3 1 0,0 0 0 0,0 0 0 15,-10 0 14-15,10 0 2 0,0 0 1 0,0 0 0 16,-7 0-32-16,7 0-7 0,0 0 0 0,0 0-1 16,7 0-5-16,-7 0-1 0,0 0 0 0,0 0 0 15,10 9-25-15,-3-6 8 0,-10 13-8 0,6-7 0 16,5 10 0-16,-1-3 0 0,-4 3 0 0,1-1 0 16,-11 1 0-16,10 6 0 0,4-6 0 0,-3 6 0 15,-11 0 0-15,3-3 0 0,15 3 0 0,-8 4 0 16,1-4 0-16,-4 3 8 0,-4-3-8 0,8 13 0 15,3-7 0-15,-4 0 8 0,-10 4-8 0,7-1 0 0,7 1 0 16,-3-7-19-16,-8 0 3 0,1-3 1 16,3 0-17-16,0-3-3 0,0 0-1 0,0-3 0 15,-7 0-31-15,3-3-6 0,11-4-2 0,-7 7-404 16,-7-10-81-16</inkml:trace>
  <inkml:trace contextRef="#ctx0" brushRef="#br0" timeOffset="123641.236">22327 14623 460 0,'-31'16'20'0,"27"-10"5"0,8 4-25 0,-4 2 0 0,-7 4 0 0,3 3 0 16,-3 6 169-16,7 3 29 0,3 7 6 0,-3 8 0 15,-10-5-122-15,6 0-25 0,11 2-5 0,-3-2 0 16,-4 0-25-16,0-4-5 0,0 4-1 0,0 6 0 15,7 0-12-15,-3 0-9 0,-4-1 12 0,7 11-12 16,3-10 0-16,-3 0 0 0,-7-1 0 0,0-2 0 16,0 3 0-16,0 0-22 0,-3 0 3 0,-1 0 1 15,-6 3-27-15,6-3-6 16,8 0-1-16,-8-7 0 0,-7-2 14 0,1-7 2 0,10-3 1 0,0-6 0 16,0-3 15-16,0-7 2 0,0-3 1 0,0-6-456 15</inkml:trace>
  <inkml:trace contextRef="#ctx0" brushRef="#br0" timeOffset="123924.29">22341 14924 1314 0,'-10'-15'58'0,"10"5"12"0,3 1-56 0,1-4-14 16,-11-2 0-16,3-1 0 0,11-3 106 0,-7 0 18 16,-3 4 4-16,-1 2 1 0,1-3-78 0,3-2-16 15,7 2-3-15,-7 7-1 0,-7-10-22 0,7 9-9 16,7 1 8-16,-4 3-8 0,-3-4 17 0,0 7-1 15,4-3-1-15,3 6 0 16,-7 0-52-16,0 0-11 0,0 0-1 0,0 0-1 16,14 6 14-16,-7 3 2 0,-10-5 1 0,3 11 0 0,7-5 19 0,-7-1 4 15,-4 7 1-15,1-7 0 0,-1 1 9 0,1 5 0 16,3-2 0-16,-8-7 0 0,-2 4 10 0,6-7-2 16,4-3-8-16,0 0 12 0,0 0-12 0,0 0-8 15,0 0 8-15,4-10-13 16,6 1-155-16,-2-4-30 0</inkml:trace>
  <inkml:trace contextRef="#ctx0" brushRef="#br0" timeOffset="127428.779">22363 14595 403 0,'21'-9'17'0,"-21"9"5"0,0 0-22 0,0 0 0 0,0 0 0 0,0 0 0 15,0 0 271-15,-4 0 49 0,1-10 11 0,3 10 1 16,3 0-198-16,-3 0-40 0,-3 0-8 0,-4 0-2 16,3 0-34-16,4 0-7 0,0 10-2 0,0-1 0 15,-3 7-13-15,-1-4-4 0,1 13 0 0,-5 0 0 16,-2 4-8-16,-1 8-3 0,8-2 0 0,-4 9 0 0,-7-7 0 0,0-2 0 15,10-1 0-15,0-5 0 0,1-1-2 0,-4-3-1 16,-4 0 0-16,11-6 0 0,4-10-10 0,-1 1 0 16,-3-10 0-16,0 0 8 0,11-10-8 0,-4 1-14 15,0-10 3-15,0-6 1 16,7-13-22-16,4-6-5 0,-4-9-1 0,0 6 0 16,-3-3-47-16,3 6-10 0,3 6-1 0,-2 4-1 15,-12-1 37-15,4 13 7 0,4-3 1 0,-1 10 1 0,1-4 71 0,-4 9 15 16,-7 1 2-16,0 9 1 0,3-6 34 0,-3 6 6 15,0 0 2-15,0 0 0 0,0 12-28 0,-3 1-6 16,-8-4-1-16,-3 7 0 0,4 3-28 0,-1 6-5 16,4-6-2-16,-4 9 0 0,-10 0-10 0,7 7 0 15,7-1 0-15,0 4 0 0,-4-7 0 0,1 0 0 16,3-6 0-16,3 1 0 0,8-14 0 0,-4 1 0 16,-7-4 0-16,7-9 0 0,10 0-11 0,-3-6 3 15,-7-13 0-15,4 0 0 0,3-6-8 0,4-9 0 16,3-4-1-16,-7 3 0 15,0 7-9-15,3-6-2 0,4 9 0 0,4-4 0 0,-7 4 16 0,-4 6 4 0,3 1 0 0,-3 2 0 16,0 3 8-16,0-2 0 0,-3 5 0 0,3 1-8 16,0 0 25-16,0 9 6 0,-7 0 1 0,0 0 0 15,0 0 12-15,0 0 2 0,0 0 1 0,0 0 0 16,0 0-6-16,-3 9-1 0,-1 0 0 0,1 7 0 16,-4-3 1-16,-1 2 0 0,1 4 0 0,0 9 0 15,-3 7-33-15,-1 6-20 0,-3 6 2 0,4 0 1 16,-5 6-1-16,1-3 0 0,-3-3 0 0,6-9 0 15,8-4 18-15,-1-2-12 0,-3-10 12 0,3-4-10 0,8-8 10 16,-1 2 0-16,-3-12 0 0,0 0-8 16,-3-12-12-16,3-1-1 0,14-12-1 0,0-9 0 0,-3-4 22 0,3-6 0 15,4-3 0-15,-1-3 0 16,-3-3-12-16,-3 9 3 0,3 3 0 0,-3 0 0 0,-1-3 9 0,-3 7 0 16,-3 8 0-16,-1 1-8 0,4 3 8 0,-7 6 14 15,0-3-3-15,0 10-1 0,0 2-10 0,0 1 0 16,-3 0 0-16,-4 2 0 0,-4 7 40 0,4-3 4 15,7 3 0-15,-11 3 0 0,-6 7-20 0,6-4-3 16,4 3-1-16,0 1 0 0,-7 2-20 0,3 4 0 16,1 3 0-16,-1 0 0 15,4 3-47-15,-3-10-13 0,-4 7-4 0,6 3 0 0,8-10 52 0,-3 4 12 16,-11-6 0-16,3 5 0 0,11-5 0 0,0-10 0 16,-7 3 0-16,0 3 0 0,0-6 0 0,7 0 0 15,0-9 0-15,4-1 0 0,-8-5 0 0,8-1 0 16,6-3 0-16,-3 0 0 0,-3 4 0 0,3-4 0 0,0 0 0 15,0 10 0-15,4-7 0 0,-8 6 0 16,-3 7 0-16,0 3 0 0,11-6 0 0,-11 6 0 0,0 0 0 0,0 0 0 16,0 0 0-16,3 9 0 0,-3 1 0 0,-3 6 0 15,-8 2 48-15,8 1 13 0,3-3 3 0,0 3 0 16,-11-1-64-16,4 1-18 0,7 6-1 0,0 4 0 16,0-4 19-16,-4 3 0 0,-3-3 0 0,7 0 0 15,11-6 0-15,-8-10-8 0,-6 1 8 0,3-10 0 16,10 6 0-16,1-12-12 0,-4-10 12 0,0-3-10 15,4 0 10-15,-1-9 0 0,8 0 0 0,-4-3 0 16,-7 2-30-16,4 4-7 0,6-3-2 0,-3 3 0 0,-6 6 39 16,2 0 0-16,-3 10 0 0,0-7 0 0,0 13 0 15,0-3 0-15,-7 6 0 0,0 0 0 0,0 0 0 0,4 9 0 16,-8-2 0-16,4 11 0 0,0-8 44 0,-3 9 16 16,-1 6 3-16,-3-7 1 0,-3 8-64 0,3 2-23 15,3 0 1-15,-7 7 0 0,-6-1 22 0,6 4 0 16,4-4-9-16,0 1 9 0,0-1-9 15,0-12 9-15,4 3-13 0,3-9 5 16,3-4-20-16,4-5-4 0,-7-7-1 0,0 0 0 0,14-7 33 0,-3-5 0 16,-4-13 0-16,7-10 0 0,0-2 0 0,0-1 16 15,0-3-2-15,-7 4 0 0,0 12-22 0,0-4-5 16,8 4-1-16,-5 6 0 0,-6 1 14 0,-1 8 16 16,4 1-3-16,-3 2-1 0,-4 7 9 0,0 0 2 15,0 0 0-15,0 0 0 0,3 10 5 0,-6 6 0 16,-4 2 1-16,-4 1 0 0,8 6-12 0,-4 10-2 0,0-7-1 15,-4 10 0-15,4-4-22 0,0 1-5 0,0 2-1 0,-7 4 0 16,-4-3 14-16,7-4 0 0,4 4 0 16,0-1 0-16,-7-5 0 0,4-1 10 0,3-6-2 0,3 3 0 15,8-12-8-15,-4 0-11 0,-4-7 3 0,4-9 0 16,11-6-2-16,-1-3 0 0,-3-10 0 0,4-6 0 16,6-4-10-16,1-5-3 0,0-1 0 0,-1-5 0 15,-2-1-6-15,-1-3-2 0,3 0 0 16,-3 6 0-16,-3 1 31 0,3-4 8 0,4 13 1 0,-8-7 0 15,-3 17-1-15,-3-1-8 0,3 0 12 0,-4 9-4 16,5 4 20-16,-5-3 4 0,-3 9 1 0,0 0 0 16,0 0-14-16,-7 9-3 0,0 10-1 0,-4 12 0 15,4-2-15-15,0 5 0 0,-7 4 0 0,0-1 0 0,0 7 24 16,-4 0 3-16,8 9 0 0,-8 1 0 0,-7-1-27 0,8 7-19 16,3 2 3-16,-4 4 1 0,4-12 15 0,0-4-12 15,3-10 12-15,4-5-12 0,4-1 12 0,-1-15 0 16,-3 0-10-16,7-3 10 0,7-7-8 0,-7-9 8 15,0 0-10-15,7-15 10 0,4-7-22 0,3-13 2 16,0-15 0-16,0 3 0 0,0-10 8 0,7-2 3 16,4 6 0-16,0-4 0 15,-11 7-19-15,7-3-4 0,4-1-1 0,3 1 0 0,-7 0 49 0,0 6 11 16,-3 3 1-16,3 9 1 0,0 1-16 0,-7 12-3 16,-10 3-1-16,3 3 0 0,3 7 11 0,-6 3 1 15,-8 2 1-15,-3 8 0 0,0 5 11 0,-3 16 3 16,-1 3 0-16,-6 7 0 0,-8 9-24 0,4 0-4 0,3 3 0 15,0 6-8-15,-6 7 0 0,-5 2 0 0,8 10 0 16,-3 1 0-16,2-1 0 0,1 0 0 16,0-10 0-16,3-2 0 0,8-7 0 0,-1-9 0 0,-3-6-8 15,4 0 8-15,6-13 0 0,1 0-9 0,-4-13 9 0,7 1-8 32,0-13-21-32,0 0-4 0,10-16-1 0,-3-9 0 15,4-9-1-15,-1 2 0 0,11-12 0 0,-3-9 0 0,3-7 23 0,0-2 4 0,4-1 8 0,3-9-13 16,4 9-4-16,-7 10-1 0,0-4 0 0,3-2 0 15,7 2 27-15,-10 7 6 0,-15 3 1 0,1 6 0 16,-1 13-16-16,1 3 9 0,-7 13-9 0,-1-4 8 16,-6 16 17-16,3 0 3 0,0 16 1 0,-11 2 0 15,-10 17-10-15,0 2-3 0,3 1 0 0,0 6 0 16,-6 9-16-16,-1 7 0 0,0 6 0 0,-3 12 0 0,7 4-21 0,-7 5-2 16,-8 1 0-16,1 9 0 15,7-2-13-15,3-8-4 0,-10-5 0 0,10-4 0 16,11-15 40-16,4-10 21 0,-8-15-2 0,4 3-1 0,-4-19-18 0,11-7 0 15,11-5 0-15,-4-10-9 16,0-10-25-16,10-15-5 0,8-6-1 0,7-19 0 0,3-13 23 0,0-9 4 16,0 3 1-16,7-6 0 0,4-4 3 0,0 1 1 15,-7-4 0-15,10-6 0 0,4 13 8 0,-4 3 11 16,-10 3-3-16,-4 6 0 0,-3 19 16 0,0 1 2 16,-8 5 1-16,1 13 0 0,-14 6-13 0,3 3-2 15,0 7-1-15,-7 9 0 0,0 0 34 0,-4 9 7 16,-10 13 2-16,0 7 0 0,-7-1-30 0,-4 16-7 15,-3 3-1-15,0 15 0 0,3 7-16 0,-3 4 0 16,-8-4 8-16,1 12-8 0,7-9 0 0,0 10-9 0,-1-4 1 16,-2 4 0-16,6-20 8 0,4 1 9 0,7-10-1 15,-4-2-8-15,-3-14 0 0,7-2 0 0,7-13 0 0,3 0 0 16,-3-10-9-16,7-6 9 0,0-6-8 0,7-6 8 16,7-6-20-16,-3-14 2 0,3-8 0 0,4-10 0 15,10-12 18-15,0-7-12 0,-3-6 12 0,7-9-10 16,3 12 10-16,4-13-8 0,-4-2 8 0,4-1-8 15,-8 4 8-15,8 6 0 0,0 9 0 0,-4 3 0 16,-10 13 0-16,-4 13 0 0,0-1 0 0,-3 13 0 16,-11 4 10-16,0 2-2 0,-3 10-8 0,-4 6 12 15,0 0 0-15,-11 15-1 0,-7 14 0 0,1 5 0 16,-1 13-11-16,-7 13-16 0,-17 9 4 0,3 15 1 16,1-2-1-16,-1 15 0 0,-4 10 0 0,-6 15 0 15,3-15-16-15,4-1-4 0,7 4-1 0,-4-3 0 0,3-16 33 16,8-13 0-16,11-15 0 0,2-7 0 0,1-12 10 0,7-9 9 15,0-10 1-15,7-7 1 0,11-11-21 0,-4-14-13 16,0-11 1-16,11-17 1 0,6-18 0 0,5-13 0 16,-5-12 0-16,8-10 0 0,0 6 11 0,7-6 0 15,3-12 0-15,11-3-8 0,-11 12 8 0,0 9 0 16,1-6 0-16,-1 7 8 0,-10 9 21 0,-4 3 5 16,0 15 1-16,-7 7 0 0,1 3-8 0,-8 19-2 15,-4 7 0-15,-3-1 0 0,0 9-5 0,-7 10 0 16,0 0-1-16,-10 19 0 0,-1 9-27 0,-3 7-6 15,-7 18-1-15,-4 0 0 0,-3 1 15 0,0 8 0 16,7 1 0-16,-15 19 0 0,-2-1 48 0,6 7 13 0,4-6 3 16,-1-4 0-1,5-6-103-15,3-9-20 0,-1 0-4 0,8-10-1 0,7-3 103 0,0-12 20 0,-3-10 4 0,6-9 1 32,4-4-103-32,0-15-20 0,4-9-4 0,3-10-1 0,7-9 52 0,0-13 12 0,-4-3 0 0,5-3 0 15,2-6 0-15,4-7 0 0,11-6 0 0,-4-12 0 16,-3 12 0-16,3 4 0 0,8-1 0 0,2 3 0 15,-6 7 0-15,-4 9 0 0,-3 0 0 0,-4 6 0 16,-3 10 0-16,-4 3 0 0,-7 9 0 0,4 7 0 16,-8 6 12-16,-3 3 4 0,-3 12 2 0,-8 4 0 15,0 12-18-15,-3 7 0 0,-7 3 8 0,-4 12-8 16,-3 3 0-16,0 10 0 0,7 9 0 0,-11 16 0 16,0-13 0-16,1-6 0 0,6 3 0 0,4 0 0 0,3-9 19 0,7-13 0 15,1-12 0-15,3-4 0 0,7-15-19 0,0-10 8 16,0-9-8-16,14-9 0 15,7-16-19-15,-3-13-10 0,3-6-3 0,0-9 0 0,-3 0 18 16,6-10 3-16,8-9 1 0,3 3 0 0,-3 3-1 0,-4 6 0 16,4 4 0-16,-4 6 0 0,-3 6 11 0,-4 13 0 15,-7 5 0-15,0 1 0 0,-6 13 0 0,-1 2 0 16,-4 4 10-16,-3 6-10 0,0 10 15 0,-7 8-3 16,0 7-1-16,-7 4 0 0,0 5-11 0,0 10 0 15,-4 9 0-15,-7 4 0 0,1-4 0 0,2 10 0 16,1-10 0-16,-3 10 0 0,-5-4 0 0,8-5 0 15,7-7 12-15,4-3-4 0,2-10 17 0,1-6 3 16,4-9 1-16,10-9 0 0,4-10-40 0,3-10-8 16,0-9-1-16,3-9-1 0,8-9-3 0,0-14 0 15,3 4 0-15,0-15 0 0,-3-1 12 0,7-6 3 0,-4 6 0 16,4 1 0-16,-8 8 9 0,1 10-10 0,-7 7 10 0,-1 2-10 16,-3 7 10-16,1 9 0 0,-8 3 0 0,3 7 0 15,-10 9 0-15,0 0-12 0,0 9 12 0,0 10-12 16,-7 0-1-16,0 16-1 0,-4 2 0 0,1 7 0 15,-1 9 5-15,-3-2 1 0,0 2 0 0,-4 3 0 16,4-2-7-16,-3 8-1 0,-1 1 0 0,0 0 0 16,4 0 49-16,4-13 10 0,3-6 1 0,3-7 1 15,4-9-5-15,4-9 0 0,-4-3-1 0,7-7 0 16,0-9-54-16,3-9-10 0,1-7-3 0,0-12 0 0,3-10 8 16,0-5 2-16,0-1 0 0,3 0 0 15,1 6-16-15,-4-6-3 0,0 10-1 0,0-1 0 0,1 13 55 16,-5-3 11-16,-3 10 3 0,0 5 0 0,-3 1-16 0,-4 9-3 15,0 0-1-15,0 0 0 0,-4 15 13 0,-3-2 4 16,0 12 0-16,-3 3 0 0,3 7-28 0,-4-1 0 16,0 4-9-16,1 6 9 0,3 0 0 0,-4 0 12 15,1 3 0-15,2-4 0 0,1-8-12 0,0 3 0 16,4-13 0-16,3 0 0 0,0-6 0 0,3-10 11 16,1-6-11-16,3-3 10 15,4-3-32-15,-4-13-6 0,3-2-2 0,1-17 0 16,3-9 3-16,0-3 1 0,4-6 0 0,-1 6 0 15,1-3-3-15,0 3-1 0,-1 9 0 0,4 3 0 0,-7 1 17 0,-3 15 3 16,0-6 1-16,-4 16 0 0,0-1 9 0,-7 10 9 16,0 0-1-16,0 0-8 0,0 16 16 0,-4 3-3 15,-3 3-1-15,-3 9 0 0,-1-3-12 0,-3 10 11 0,3 3-11 16,1-1 10-16,-1 4-10 0,1 0 12 0,-1 0-12 0,0 0 12 16,1 0-3-16,-1-6 0 0,8-10 0 0,-1-3 0 15,4-10 12-15,0-2 3 0,7-13 0 0,4 0 0 16,-1-9-44-1,1-10-9-15,7-9-2 0,-1-7 0 0,1-9 5 0,3-3 1 0,-3-6 0 0,3 0 0 16,0 9-2-16,0 9 0 16,-3 1 0-16,-1 5 0 0,-6 4 19 0,3 7 8 0,-7 8-8 0,0 1 8 15,-7 9 0-15,0 0 0 0,0 0 0 0,0 9 8 16,-3 7-8-16,-1 3 8 0,-3 6-8 0,0 3 8 16,0 6-8-16,-4 4 0 0,1-3 0 0,3 2 8 15,0-2-8-15,0-1 0 0,0-6 0 0,0 1 0 0,7-4 12 16,-4-6 2-16,4-4 0 0,4-5 0 0,-1-7-6 0,4-3 0 15,4-3-8-15,-1-13 12 0,1-3-29 16,3-6-7-16,0-3 0 0,4-7-1 0,-1-2 12 0,-2 8 2 16,-1-5 1-16,0 6 0 0,0 3 10 0,-4 9-12 15,1 3 12-15,-4 4-12 0,4 3 12 0,-11 6-12 16,0 0 12-16,3 9-12 0,-3 10 12 0,0-3 8 16,-3 12-8-16,-1-3 11 0,1 9-22 0,-4-5-4 15,3-1-1-15,-3-3 0 0,3 3 42 0,-3-9 8 16,4 3 2-16,-1-3 0 0,1-7 0 0,3 4 1 15,3-7 0-15,4 1 0 0,-7-10-37 0,4 0 0 16,-4 0-14-16,11 0 4 0,-4 0 21 0,0-3 4 16,0-4 1-16,0 7 0 0,0 0-16 0,-7 0 0 15,0 0 0-15,10 0 0 0,-10 0-10 0,0 0-5 0,4 0-1 0,3 10 0 16,-4-4 16-16,-3 3 0 16,4 4 0-16,-4-4 0 0,-4 7 0 0,1-6 0 0,-1 5 0 0,1-5 0 15,3-1 8-15,-4 0 5 0,-3-2 1 0,4-4 0 16,3-3-22-16,-11 0-5 0,4-10-1 0,-3 1-967 15</inkml:trace>
  <inkml:trace contextRef="#ctx0" brushRef="#br0" timeOffset="128095.9159">22931 16530 1094 0,'-18'19'48'0,"7"-10"11"0,1 1-47 0,-1-1-12 15,1 0 0-15,-8 7 0 0,0-7 179 0,4 7 33 16,4-3 8-16,-1-4 0 0,0 0-130 0,1-2-26 16,6 2-6-16,-3-9-1 0,7 0-35 0,0 0-7 15,0-9-2-15,4-7 0 16,3-3-51-16,3-9-10 0,1 0-3 0,0-13 0 0,6-3 41 0,22-37 10 16,-11 18 0-16,-14 44 0 0,1-6 0 0,-1 3 0 15,-7 0 0-15,3 10 0 0,-6-4 0 0,3 6-12 16,-4 1 12-16,1 6-12 0,-4 3 23 0,0 0 4 15,0 0 1-15,-4 9 0 0,1 4-8 0,-4 3-8 16,-4 2 11-16,1 1-11 0,6 6 0 0,-3 0 0 0,-7-3 0 0,3 3 0 16,4-6 0-16,0 0 0 0,4 6 0 15,-4-9 0-15,3-4 24 0,4 4-1 16,4-7-1-16,-4-9 0 0,0 0-13 0,0 0-9 0,10 0 12 16,1-9-12-16,3 3 0 0,0-7 0 0,0-3 0 0,4-2 0 15,3 2 0-15,-3-3-12 0,-1 10 3 0,1-7 1 16,0 13 8-16,-1-6-12 0,-3 9 12 0,4 3-12 15,0 3-3-15,-4 3-1 0,0 1 0 0,0 5 0 16,-7-2 0-16,4 9 0 0,-1-3 0 0,1 0 0 16,-1-1 16-16,-3 1 0 0,0 0 0 0,0-3-9 15,0 3 9-15,-3-4 0 0,3-5 0 0,0-1 0 16,-3 0 0-16,6 1 0 0,-3-4 0 0,0-3 0 16,4-3 11-16,3-3-3 0,-3-3 0 0,3 3 0 15,-4-4-8-15,4 1 12 0,-3 3-12 0,3-3 12 16,0 6-12-16,-3-3 0 0,3 3 0 0,0 0 0 15,0 0 0-15,-3 3 0 0,3 3-9 0,0 3 9 0,-3 1-12 16,-1-1 2-16,1 10 0 0,-1-3 0 0,1 3 10 0,-4-4 0 16,4-2 8-16,-4 2-8 0,3 1 0 0,-3-3-20 15,4-4 4-15,-1 0 1 0,1 4 15 0,-4-4 0 16,4 1 0-16,-1-7 0 0,1 6 0 0,-1-9 0 16,1 7 0-16,0-4 0 0,-1 3 14 0,1 0-1 15,3-3 0-15,-4 7 0 0,1-1 1 0,0-2 0 16,-1 2 0-16,1 0 0 0,-1 1 2 0,-3-1 0 15,0 7 0-15,4-4 0 0,0-5 7 0,-4 2 1 0,0 0 1 0,0 1 0 32,0-1-76-32,-7-9-15 0</inkml:trace>
  <inkml:trace contextRef="#ctx0" brushRef="#br0" timeOffset="134470.596">4484 12441 1245 0,'0'0'55'0,"0"0"12"0,0 0-54 0,0 0-13 0,0 0 0 0,0 0 0 15,-4 3 126-15,-3 3 22 0,4-3 5 0,-4 4 1 16,7-7-58-16,-7 3-11 0,7 3-2 0,0-6-1 15,0 0-32-15,-7 3-6 0,7-3-2 0,0 0 0 16,0 0-13-16,0 0-2 0,0 0-1 0,0 0 0 16,0 0-18-16,0 0-8 0,0 0 0 0,0 0 8 15,0 0-8-15,0 0 0 0,0 0 0 0,7 10 0 16,0-4 0-16,-7-6 8 0,7 9-8 0,-7 1 8 16,10-4 3-16,-6 3 0 0,-1 1 0 0,8-1 0 15,-4 7-1-15,4-4 0 0,-8 7 0 0,8-3 0 16,-8 3 1-16,4-1 0 0,0 1 0 0,0 6 0 15,4-9-11-15,-8 3 0 0,8 0 9 0,0 0-9 16,-1-4 0-16,4 4 0 0,-3-3 0 0,-4-4 0 0,0 4 0 0,4 3 0 16,-1-4 0-16,4 4 0 0,-3-3 8 15,-8-4-8-15,4 7 8 0,8-3-8 0,-5 3 9 0,-3 0-9 16,4-1 12-16,-4 4-12 0,0-3 10 0,4 0-10 16,-4 0 8-16,3 9-8 0,-3-3 9 0,0-6-9 15,4 6 10-15,-4 0-10 0,3-3 10 0,1 3-10 16,0 0 10-16,-1-6-10 0,1 6 22 0,-4-6-2 15,11 0 0-15,-8 0 0 0,-6-4-20 0,6 4-18 16,4 0 3-16,0-3 1 0,-3 2 14 0,3 1 0 16,4-3 0-16,-4 6 10 0,-4-7 0 0,1 11 0 15,3-14 0-15,11 13 0 0,10-6-10 0,-10 0-9 16,-25 3 9-16,10 0-13 0,-3-3 13 0,1 6 8 16,2-7 0-16,1 8-8 0,3-1 0 0,-4-7 0 15,4 7 0-15,1-3 0 0,-5 4 0 0,4-8 0 0,0 7 0 16,-3-6 0-16,7 6 17 0,-4-3-3 0,-4 3-1 0,4 0 0 15,1 1-13-15,-1-5-18 0,-4 5 4 0,1 2 1 16,3-3 13-16,-3 3 0 0,3-3 0 0,3 3 0 16,-6 1 0-16,3 2 0 0,-3-9 0 0,3 12 0 15,-4-15 13-15,1 6 6 0,6-6 1 0,-2 0 0 16,-5 6-20-16,4 0 0 0,4 0 0 0,0 3 0 16,-1-2 8-16,1 5-8 0,-1 10 0 0,1-4 0 15,3-2 8-15,-3-7-8 0,0 7 0 0,-1-7 0 16,1 9 10-16,-8-5-10 0,5-4 8 0,-1 0-8 15,-4 0 8-15,4-6-8 0,-3-3 0 0,-1-6 8 16,1 2-8-16,0 1 0 0,10-13 9 0,-4 3-9 0,-6-2-14 16,-4 2-7-16,0-12-2 0,-7 6 0 15,-10 9-160-15,10-9-32 0</inkml:trace>
  <inkml:trace contextRef="#ctx0" brushRef="#br0" timeOffset="135248.8818">4579 12585 460 0,'-21'3'20'0,"17"-3"5"0,-6 0-25 0,6 0 0 15,-3 0 0-15,4 0 0 0,-4 0 232 0,3 0 40 16,1 0 9-16,3 0 2 0,0 0-120 0,7 0-24 16,24-3-5-16,-20 3-1 0,-29 0-41 0,18 0-8 15,25 0-1-15,-18 0-1 0,-18 0-32 0,1 3-6 16,10-3-2-16,0 0 0 0,7 6-16 0,0-2-3 15,0 5-1-15,4 4 0 0,-1-4-6 0,4 3-2 16,0-2 0-16,8 6 0 0,-12 2 1 0,8-2 0 16,-4-3 0-16,4 9 0 0,-4-10 2 0,7 7 1 15,-7-3 0-15,7-1 0 0,-7-2-18 0,0-4 0 16,8 7 0-16,-12-7 0 0,8 1 24 0,-1 5 4 16,1-5 0-16,3-1 1 0,-7 1-29 0,7-1 0 15,-3 0 0-15,7 7 0 0,-8-3 8 0,8-7-8 16,0 13 0-16,-4-10 9 0,4 10-9 0,-8-3 0 0,5-1 9 0,-1-2-9 31,-4 6-24-31,4-4-8 0,1 1-3 0,2-3 0 0,-10 2 65 0,8 4 13 0,-5-3 2 16,1-4 1-16,0 4-31 0,-4 0-7 0,3-4 0 0,1 7-8 15,0-3 10-15,-1 3-10 0,4-10 8 0,1 10-8 16,-8-4 0-16,7-5 8 0,4 9-8 0,-8-10 0 16,4 7 0-16,0-1 0 0,4-2 8 0,0-4-8 15,-7 7 0-15,3 0 0 0,0-4 9 0,-4-2-9 16,5 5 0-16,-1 1 8 0,-7-3-8 0,7-4 0 15,-7 7 0-15,0-7 0 0,0 7 0 0,4-7 0 16,-7 1-20-16,3-1 0 0,-4 0 1 0,4 1 0 16,-10-4-12-16,3-3-2 0,0 7-1 0,0-10 0 15,-7 0-33-15,0 0-6 0,11 6-2 0,-4-3-674 16,0 3-135-16</inkml:trace>
  <inkml:trace contextRef="#ctx0" brushRef="#br0" timeOffset="135681.8929">5242 13187 1609 0,'0'0'35'0,"0"0"7"0,0 0 2 0,0 0 2 0,0 0-37 0,0 0-9 0,0 0 0 0,0 0 0 16,0 0 104-16,0 0 18 0,14 0 4 0,4 6 1 15,-4 1-77-15,0 2-15 0,0 0-3 0,4 4-1 16,0 3-22-16,-1 3-9 0,8 6 8 0,0 0-8 15,-4 3 0-15,-4 0 0 0,-2 0 0 0,2 7 0 0,-6-1 9 0,6 1 0 16,5-4 0-16,-5 4 0 16,4-1-9-16,4 4-12 0,-7 3 2 0,6-7 1 0,1-3 9 0,-7 4 0 15,-1-7 0-15,1 7 0 0,-4-7 15 16,4-3 5-16,-8 0 0 0,5-6 1 0,-5 0-33 0,-3-1-8 16,4 8 0-16,-4-8-1 15,-4-2-29-15,4-7-6 0,-3 7 0 0,-1-6-559 16,-3-1-111-16</inkml:trace>
  <inkml:trace contextRef="#ctx0" brushRef="#br0" timeOffset="135878.4339">5447 13407 1728 0,'0'0'76'0,"0"0"16"0,-4 3-73 0,1 3-19 15,-1 3 0-15,1 1 0 0,3-1 106 0,0 10 18 0,-4-3 3 0,4 12 1 16,0-3-47-16,4 22-9 0,-4 3-1 0,3 7-1 15,1 2-61-15,3-2-9 0,11 2 0 0,-11-2-12 16,0 2 39-16,3-2 8 0,1 2 1 0,6 4 1 16,5-6-27-16,-8 2-10 0,0-6 0 0,7 1 9 15,0-10-34-15,-3-7-7 0,3 7-2 16,0-6-1071-16</inkml:trace>
  <inkml:trace contextRef="#ctx0" brushRef="#br0" timeOffset="141752.449">5983 15846 1551 0,'0'0'34'0,"0"0"7"0,0 0 2 0,4-3 1 0,3-3-36 0,-7-4-8 16,3 1 0-16,-3 0 0 0,0-1 96 0,4 1 18 16,-1 3 3-16,4-4 1 0,0 7-36 0,-7 3-7 0,11-6-2 0,-7 3 0 15,6-4-19-15,-10 7-4 16,0 0-1-16,4 0 0 0,6-3-18 0,4 3-4 0,-3 3-1 0,-1-3 0 15,5 7-13-15,-5-4-2 0,-3 6-1 0,7-3 0 16,-10-2-1-16,3 2 0 0,0 3 0 0,0 1 0 16,-3-1-9-16,-4 0 0 15,7 1 9-15,-7-1-9 0,0-2 0 0,0 2-8 0,0 0 0 0,-7 1 0 16,3-1-1-16,4 1 0 0,-14-4 0 0,7 3 0 16,-4 1 9-16,1 5 0 0,3-12 0 0,-4 7 0 15,0-4 0-15,1-3 14 0,-4 4-3 0,0-7-1 16,-4 6 11-16,4-6 3 0,0-6 0 0,3 6 0 15,-3 0 35-15,4-7 7 0,6 4 2 0,-7-3 0 16,4-4-43-16,0 1-8 0,4 0-1 0,-1 6-1 16,4-10-27-16,4 4-6 0,-4-1-1 0,3 1 0 0,4-1 19 15,0-2 0-15,4-4 0 0,0 7 0 0,3-7 0 0,-4 7 0 16,4-1 0-16,1 1 0 0,-5 3 11 0,4-4 5 16,0 7 2-16,4 3 0 0,-4-6-18 0,-3 6 0 15,3 0 0-15,0 6 0 0,-7-6 0 0,7 3 0 16,-10 3 0-16,6-2 0 0,1 2-15 0,-1 3 0 15,-10 1 0-15,0-1 0 0,0-3 3 0,0 4 0 16,0-7 0-16,-7 6 0 0,0-2 12 0,0 2 0 16,-7-3 0-16,0-3 0 0,-4 7 9 0,4-4 5 15,0-3 1-15,-7 3 0 0,0-2 7 0,3-4 2 16,-3 0 0-16,7 0 0 0,0 0 1 0,0 0 1 16,7-4 0-16,3-2 0 0,-7 3-11 0,11-3-3 15,-7 3 0-15,4-4 0 0,3-2-12 0,3 6 0 16,4-10 0-16,4 10 0 0,-4-3-11 0,11-4 11 0,-11 7-10 15,10-3 10-15,-6 6 0 0,7-9 0 0,-8 9 8 16,11 0-8-16,-3 0 0 0,0 0 0 0,-4 0 0 0,0 6 0 31,0-3-44-31,4 3-16 0,-8-3-4 0,4 7 0 0,-10-4 38 0,3 4 7 0,0 5 2 0,0-2 0 32,-3-4-13-32,-4 7-2 0,0 0-1 0,-4-4 0 0,4-3 18 0,-7 7 4 0,0-6 1 0,-4-1 0 15,1 0 18-15,-1-2 4 0,-3 2 1 0,0-9 0 16,-4 0 20-16,4 0 4 0,0-6 1 0,0 3 0 15,-4-4-2-15,8-2 0 0,3 0 0 0,-4-7 0 16,1 3 1-16,6-5 0 0,-3 2 0 0,7-3 0 16,0 0-45-16,7-3-10 0,-7 10-2 0,7-7 0 15,4 3 20-15,-1 1 0 0,4 2 0 0,4-3 0 16,-4 7 0-16,-3 0-8 0,6 2 8 0,1 4 0 0,-4 3 14 16,0-6 6-16,0 12 2 0,4-6 0 15,-4 3-41-15,-3 4-8 0,-4 2-1 0,3 0-1 0,-3-2 9 0,-3 5 3 16,-1-2 0-16,1 5 0 0,-1 1 2 0,-3-4 1 15,-3 4 0-15,-1-6 0 0,-3 8 14 0,0-2 0 16,-3-3 0-16,-4-4-9 0,-1 7 9 0,1-1 16 16,-3-5-4-16,-1-1-1 0,-7 1 9 0,8-1 1 15,-1-3 1-15,-3-3 0 0,0 4 4 0,3-7 1 16,4 0 0-16,-7 0 0 0,7-7 4 0,0 4 1 16,3-3 0-16,0-3 0 15,11 2-50-15,-7-2-10 0,7-1-1 0,0 1-1 0,7-10 50 0,-3 10 9 16,3-7 3-16,0 4 0 0,11-4-32 0,-8-3 0 0,8 3 0 15,3 7 0-15,-3-3-9 0,10-4 9 0,-3 10 0 16,-1-4-9-16,1 10 9 0,0 0-8 0,-1 0 8 16,-2 0-8-1,2 0-20-15,-13 6-4 0,7-2-1 0,-8 2 0 16,1 3-11-16,-1 7-1 0,-6-4-1 0,-1-2 0 16,-3 6 13-16,-3 2 2 0,-1 1 1 0,-10-3 0 0,4 3 30 0,-12-4 0 0,1-2 8 0,-3 3-8 15,-5-1 39-15,-2-2 1 0,2-4 0 0,5 1 0 16,-8-4-1-16,4-3 0 0,3 3 0 0,-3-6 0 15,7 0-8-15,-1-6-2 0,1 3 0 0,7-3 0 16,0 2 7-16,7-2 2 0,3-3 0 0,4-1 0 16,-10-2-56-16,10-4-11 0,0 0-3 0,3-2 0 15,4-1 20-15,4 3 3 0,3-3 1 0,4 1 0 16,-1-8-78-16,5 8-15 0,6-1-3 0,0-6-780 16,7 6-156-16</inkml:trace>
  <inkml:trace contextRef="#ctx0" brushRef="#br0" timeOffset="142431.0609">10784 12551 1324 0,'25'0'59'0,"-21"0"12"0,-4 0-57 0,0 0-14 0,0 0 0 0,3 6 0 16,4-3 268-16,-3 6 50 0,-4 1 10 0,0 5 3 15,14 4-184-15,-11 0-37 0,-3 9-7 0,-3 4-2 16,3-4-65-16,0 6-12 0,3 1-4 0,-6-4 0 16,-8 4-7-16,4-1-1 0,14 4-1 0,0-4 0 31,-7-5-34-31,-3 5-6 0,3-6-2 0,3 4 0 0,-3-10-50 0,0 3-11 15,4-7-1-15,-1 1-1 0,15-9-157 0,-11-4-31 0</inkml:trace>
  <inkml:trace contextRef="#ctx0" brushRef="#br0" timeOffset="142751.576">11010 12532 979 0,'-35'0'43'0,"31"0"9"0,4 0-41 0,0 0-11 16,0 0 0-16,-3 0 0 0,-1 0 308 0,4 0 60 15,0 0 12-15,0 0 3 0,-14 0-246 0,14 0-49 16,14 0-9-16,-3 0-3 0,-11 0-36 0,7 0-8 16,7 0-2-16,7 0 0 0,4 0-12 0,-7 0-2 15,-4 0-1-15,3-7 0 0,8 7-7 0,-7-3 0 16,-4-3-8-16,0 6 12 0,4-3 4 0,-1-3 1 16,-3 6 0-16,-3 0 0 0,-4 0-17 0,4-3-11 15,3 3 2-15,-4 0 0 0,-10 0 9 0,0 0 0 16,11 3 10-16,-1 6-10 0,-6 7 16 0,3-7-2 15,-7 10-1-15,7 0 0 0,0 0 0 0,-3 6 0 16,-11 3 0-16,7 6 0 0,0-5-5 0,0 5-8 16,-8-6 11-16,5 4-11 0,3-4 9 0,-4 0-9 15,4-3 0-15,-3 3 9 0,-4 1-9 0,0-4 0 0,10-6-10 0,-3-1 10 32,-3 4-154-32,-1-9-25 0,8 6-5 0,-1-4-952 0</inkml:trace>
  <inkml:trace contextRef="#ctx0" brushRef="#br0" timeOffset="142939.776">11508 13024 1382 0,'28'9'123'0,"-25"-2"-99"0,-10 2-24 0,0-6 0 0,4 7 208 0,-1-1 36 16,-6 7 7-16,-1-1 1 0,-3-2-171 0,7 3-34 15,0 2-7-15,0 1-742 16,-11 0-148-16</inkml:trace>
  <inkml:trace contextRef="#ctx0" brushRef="#br0" timeOffset="143248.565">11811 12381 2142 0,'0'0'95'0,"0"0"19"0,0 0-91 0,0 0-23 16,0 0 0-16,0 0 0 0,-4 10 137 0,1 8 23 15,-4 1 5-15,0 6 1 0,0 4-106 0,0 5-20 0,0 1-5 0,0 12-1 16,-4 6-34-16,4-3 0 0,0 3 0 0,3 1 0 16,1-1 0-16,-1-6 0 0,4 0 0 0,0-3 0 15,7-10 0-15,0-5 0 16,1-4 0-16,2-6 0 0,4-4-18 0,0-5-1 0,-3-1 0 0,3-9 0 31,-3-9-38-31,3 2-8 0,-4-2-2 0,1-10 0 0,-1 7 37 0,-2-4 7 0,-1-3 2 0,0 3 0 16,-7 4 42-16,3-4 9 0,-6 10 2 0,3-3 0 15,-7-1 22-15,0 1 5 0,-1 9 1 0,1-3 0 16,-3-4-28-16,-4 7-6 0,0 7-1 0,-4-4 0 16,4 3-13-16,-4-3-2 0,-3 3-1 0,0 4 0 15,3-1-9-15,1-6 0 0,-1 10-12 0,0-4 12 16,-6 1-135-16,6 2-19 0,7-2-4 0</inkml:trace>
  <inkml:trace contextRef="#ctx0" brushRef="#br0" timeOffset="143514.3409">12009 12347 2142 0,'0'0'95'0,"0"0"19"0,7 0-91 0,3 6-23 16,1-3 0-16,-1 7 0 0,4-4 133 0,1 3 23 15,-1 1 4-15,7-1 0 0,-3 7-82 0,3-4-17 16,0 4-3-16,0 9-1 0,-3-6-24 0,3 9-5 15,-4-3 0-15,1 3-1 0,0 7-8 0,-4-1-2 16,0 4 0-16,-3 0 0 0,-1-4-5 0,-3 10 0 0,-3-6-1 0,-1 6 0 16,-6-1-11-16,-1 1 12 0,1 0-12 0,-4 10 12 31,-4-1-97-31,-3-6-19 0,-4 6-4 0,-3 1-1182 0</inkml:trace>
  <inkml:trace contextRef="#ctx0" brushRef="#br0" timeOffset="144019.519">10446 12312 1522 0,'21'13'68'0,"-21"-13"13"0,0 0-65 0,0 0-16 0,-7 9 0 0,7 1 0 16,3 2 144-16,-3-2 26 0,-7 11 5 0,4 1 1 15,3 4-64-15,0 2-12 0,-11-3-2 0,4 19-1 16,0 3-29-16,4 3-5 0,3 3-2 0,0 4 0 15,-4-4-24-15,4 0-5 0,4 1 0 0,3-1-1 16,-7 3-19-16,3 4-4 0,15-7-8 0,-1 4 12 16,-2-7-12-16,2-6 0 0,-3-7 0 0,11 1 0 15,-4-13 0-15,0 0 0 0,-3-6-11 0,3 0 11 16,0 0-135-16,0-10-19 16,1 0-4-16</inkml:trace>
  <inkml:trace contextRef="#ctx0" brushRef="#br0" timeOffset="150439.76">10326 13748 1728 0,'14'0'153'0,"-7"-3"-122"15,-7 3-31-15,0 0 0 0,-11 0 112 0,11 0 17 16,0 0 3-16,0 0 1 0,-10 0-49 0,10 0-9 15,7 0-3-15,0-6 0 0,4 6-40 0,-4 0-8 16,-7 0-1-16,14 0-1 0,10 0-14 0,-6-3-8 16,-4 3 10-16,11-6-10 0,7 6 9 0,-1 0-9 15,-6-4 8-15,7-2-8 0,0 3 0 0,-1-3 0 16,8-4 8-16,-4 4-8 0,-6 3 0 0,9-3 0 16,15-4 0-16,0 1 8 0,-7-1-8 0,3 4 0 15,4 3 0-15,7-6 0 0,0-1 16 0,-3 1 0 16,-4-7 1-16,7 7 0 0,7-1-17 0,-4 1-19 15,-10 0 4-15,7-1 1 0,-7 4 14 0,0-4 0 16,-4-5 0-16,4 5 0 0,-3 7 0 0,-1-6 8 16,0-1-8-16,1 1 0 0,-4-4 12 0,-4 4-4 15,4-3 0-15,-4-4-8 0,-3 6 20 0,-4 1-2 16,1 3-1-16,-5-4 0 0,-3 1 26 0,1 0 5 0,-5 5 0 16,1-2 1-16,-4 3-49 0,-3-3-17 0,0 6 0 15,-4-7 0-15,0 7 17 0,0 0 16 0,-7 0-4 16,7 0 0-16,-3 0-12 0,-4 0 11 0,-7 0-11 0,0 0 10 15,0 0-10-15,0 0 0 0,0 0 0 0,0 0-1278 16</inkml:trace>
  <inkml:trace contextRef="#ctx0" brushRef="#br0" timeOffset="158223.595">16415 9481 1101 0,'-14'9'48'0,"14"-9"12"0,0 6-48 0,-4-3-12 0,1 4 0 0,-1-4 0 15,4-3 90-15,0 0 16 0,0 0 3 0,0 0 1 16,0 0-50-16,14 0-11 0,0 0-1 0,4-10-1 16,0-5-20-16,3 5-4 0,0-8-1 0,7-1 0 15,-3 0-22-15,0 3 0 0,3-3 0 0,0 1-12 16,0 2 12-16,0-3 0 0,1 0 0 0,-1 4 0 15,0 2 14-15,4-3 5 0,-7-2 1 0,3 8 0 16,-4-6-12-16,1 7-8 0,0-3 12 0,-4-1-12 16,-7 4-16-16,0-4-9 0,0 4-3 15,-3-7-753-15</inkml:trace>
  <inkml:trace contextRef="#ctx0" brushRef="#br0" timeOffset="158488.65">16750 9089 518 0,'-14'-10'46'0,"14"10"-37"15,0 0-9-15,0 0 0 0,0 0 148 0,0 0 28 16,0 0 6-16,0 0 1 0,0 0-127 0,3 0-24 16,4-6-6-16,4 6-1 0,0 0 19 0,3-3 3 15,0 3 1-15,3 0 0 0,5-6-22 0,-1 6-4 16,0 0-1-16,4 0 0 0,-1-4 15 0,-3 4 4 16,1-6 0-16,-1 6 0 0,0 0 4 0,-3 0 0 15,-1 0 1-15,-3 6 0 0,-3-2 1 0,3-4 0 16,-3 9 0-16,-4-3 0 0,0 4 10 0,-7-1 3 0,3 10 0 0,-6-3 0 15,-1 9-2-15,-3-3 0 0,-3 3 0 0,-1 3 0 16,-3 6-42-16,-4-5-15 0,-3 2 9 16,0 0-9-16,0 1 29 0,7-10 1 0,-4 3 0 0,0-6 0 31,4-1-63-31,4-2-13 0,-1 3-2 0,4-10-1027 0</inkml:trace>
  <inkml:trace contextRef="#ctx0" brushRef="#br0" timeOffset="160978.343">24049 2682 691 0,'0'0'61'0,"0"0"-49"0,0 0-12 0,0 0 0 0,0 0 160 0,0 0 28 15,0 0 7-15,0 0 1 0,0 0-80 0,-4 10-15 16,1-4-3-16,-4-3-1 0,7-3-27 0,0 0-6 15,-7 9 0-15,7-9-1 0,0 0-35 0,0 0-6 16,0 0-2-16,0 0 0 16,0 0-20-16,0 0 0 0,0 0-10 0,0 0 10 15,0 0-41-15,7-9-2 0,-4 9 0 0,4-3-813 16</inkml:trace>
  <inkml:trace contextRef="#ctx0" brushRef="#br0" timeOffset="163995.538">23513 459 345 0,'3'-16'31'0,"-3"13"-31"0,0-3 0 0,0 3 0 15,0 3 140-15,0 0 23 0,0 0 4 0,0 0 1 16,0-7-64-16,0 7-13 0,0 0-3 0,0 0 0 15,0-9 29-15,0 9 6 0,0 0 1 0,0 0 0 16,0 0-96-16,0 0-20 0,0 0-8 0,0 0 8 16,7 9 45-16,-3 7 9 0,-1-3 2 0,4 2 0 0,-3 10-40 15,-1 0-8-15,-3 4-2 0,4-7 0 0,-4 12-14 0,3-15 9 16,-3 6-9-16,0 0 8 0,4-6-8 0,-4 0 0 16,0-4 0-16,0-2 8 0,0-7-8 0,4 4 0 15,-4-1 0-15,0 7 8 0,0-16 0 16,0 0 0-16,0 0 0 0,0 0 0 0,0 0 20 0,0 0 4 15,0 0 1-15,3-16 0 0,-3 4 1 0,0-4 0 16,4 0 0-16,-1-6 0 0,-3 0-11 0,4 3-3 16,3-9 0-16,-4 3 0 0,1-3-3 0,-1 0-1 15,1 3 0-15,3 6 0 0,0 3-7 0,0-3-1 16,-4 4-8-16,5 5 12 0,-1-2-12 0,0 5 8 16,-4 7-8-16,4 0 0 0,0 0 0 0,0 7 0 15,4-4 0-15,-8 6 0 0,5 1 10 0,-1 15-10 16,-4 0 10-16,1-6-10 0,-1 9-10 0,-3-3-8 15,0-6-2-15,-3 9 0 0,3-12 20 0,-4 9 0 16,4-13 0-16,0 4 0 0,0 3 0 0,-3-10 0 0,3-3 0 16,0-6 0-16,0 0 0 0,0 0 0 0,0-6 0 0,3-3 0 15,1-1 10-15,3-5 6 0,-4-4 0 0,4 0 1 16,0-6-27-16,0-3-6 0,0 0 0 0,-3 2-1 16,7-8 17-16,-4 15 0 0,3-3 0 0,-3 10 0 15,0-1 20-15,0 4 8 0,0-7 2 0,0 7 0 16,1 5-22-16,-1-2-8 0,0 6 0 0,3 0 0 15,-3 0 12-15,0 10-4 0,0-1-8 0,-3 0 12 16,3 7 0-16,-7-3-1 0,3 12 0 0,1 0 0 16,-4 3-2-16,4-3 0 0,-8 0 0 0,4 3 0 15,0-9-9-15,0 0 0 0,4 6 0 0,-1-12-11 16,1-7-136-16,6 3-27 0,1 1-6 0</inkml:trace>
  <inkml:trace contextRef="#ctx0" brushRef="#br0" timeOffset="164174.201">24155 487 1209 0,'0'0'108'16,"0"0"-87"-16,0 0-21 0,0 10 0 0,0-10 201 0,3 9 36 15,-3-3 7-15,-3 13 2 0,3-3-137 0,-4-7-27 16,4 4-6-16,0 2 0 0,0 4-43 0,0 0-8 16,0-13-1-16,0 13-1 0,0-10-23 0,4-2 0 15,-4-7-12-15,0 0 4 16,0 0-211-16,0 0-41 0,0 0-9 0,7-16-2 0</inkml:trace>
  <inkml:trace contextRef="#ctx0" brushRef="#br0" timeOffset="164559.578">24126 192 576 0,'0'0'51'0,"0"0"-41"0,0 0-10 0,0 0 0 16,0 0 221-16,0 0 43 0,0 0 8 0,0 0 1 15,11 7-142-15,-4-4-29 0,-3 3-6 0,6 3 0 16,-3 1-48-16,0 9-8 0,0-4-3 0,0-2 0 15,4 3-47-15,-4 2-10 0,0 1-1 0,4 6-1 16,-4 0 45-16,3 4 9 0,-6-1 1 0,6-3 1 16,-2 9-54-16,-1-9-12 0,-4 4-1 0,4-7-1 0,-7 3 34 0,4-6 0 15,-1-4 12-15,1 4-3 0,-4-3-9 16,0-7 0-16,0 1 0 0,0-7 8 0,0-3 21 0,0 0 4 16,0 0 1-16,0-10 0 0,0 7 41 0,0-6 8 15,-4-7 1-15,8-9 1 0,-1 6-31 0,1-9-6 16,-1 0-2-16,4-1 0 0,-3 4-29 15,-1 10-5-15,5-4-2 0,-1 3 0 0,-4 4 0 0,8-4 0 16,-1-3 0-16,1 13 0 0,-4-4 2 0,3 1 0 16,1 0 0-16,0 9 0 0,-4 0 0 0,0 0 1 15,3 0 0-15,4 0 0 0,-3 9-1 0,-4 0 0 16,0 1 0-16,0 6 0 0,4 9-1 0,-1-7-1 16,-6 11 0-16,3-4 0 0,-4-6-2 0,1 15-8 15,3-15 12-15,-3 9-4 0,3-18-8 0,0 5 0 16,3 4 0-16,1-3 0 15,-4-7-144-15,4-9-30 0,3 3-6 0</inkml:trace>
  <inkml:trace contextRef="#ctx0" brushRef="#br0" timeOffset="188763.846">22306 16655 115 0,'0'0'0'0,"0"0"10"0,0 0-10 0,0 0 0 0,0 0 0 0,0 0 0 15,-7 0 114-15,7 0 21 0,0 0 4 0,0 0 1 16,-10-6-45-16,10-3-9 0,0 9-2 0,3-4 0 16,4-2-8-16,-7 6-3 0,-7-9 0 0,7 9 0 15,7-3-18-15,-7 3-4 0,-3-7-1 0,3 7 0 16,10-6-18-16,-3 3-3 0,-7 3-1 0,0 0 0 16,0 0-16-16,0 0-4 0,7 0-8 0,-7 0 12 0,0 0-12 15,0 0 9-15,11 0-9 0,-4 0 8 16,-7 0 0-16,0 0-8 0,3 9 12 0,4 1-4 15,4-1-8-15,-7-3-12 0,-8-2 2 0,4 5 1 0,0-9 9 0,0 6 0 16,-7 4 0-16,3-4 0 0,4-6 0 0,0 0 0 16,-7 3 10-16,7-3-10 0,0 0 0 0,0 0 0 15,-10 0 0-15,-8 0-10 0,-3-3 65 0,7-3 13 16,14 6 2-16,-7-10 1 0,-11 4-7 0,11-3 0 16,7 5-1-16,0-5 0 0,0 3-28 0,0-4-6 15,7 1-1-15,11 3 0 0,14-4-9 0,-18 7-3 16,-25-6 0-16,4 3 0 0,14-4-7 0,-3 7-1 15,-4 3-8-15,0-6 12 0,10-4-4 0,-3 10-8 16,0-6 11-16,-7 6-11 0,0 0 0 0,0 0 0 16,11 0 0-16,-11 0 0 0,0 0 8 0,0 0-8 15,3 6 0-15,8 4 0 0,0-4 13 0,-8-3-1 16,-3 7 0-16,0-4 0 0,7 3-12 0,-3-6 0 0,-11 7 0 16,0-1 0-16,0 4-14 0,0-10 4 0,3 6 1 15,-3 1 0-15,-7-4 9 0,3-3 0 0,11-3 0 16,-7 0 0-16,-7 6 0 0,7-6 0 0,7 0 0 0,0 0 0 15,-3-6 26-15,-1 3 7 0,-3-3 2 0,10-4 0 16,5 7-5-16,9-6-1 0,1-4 0 0,6 4 0 16,-6 6-13-16,-4-4-2 0,-10-2-1 0,3 6 0 15,3-3-13-15,-10 6 0 0,0 0 8 0,-7-4-8 16,7 4-9-16,0 0-5 0,7 0-1 0,-7 0 0 16,0 0 28-16,0 0 6 0,7 4 1 0,8 2 0 15,9-3-11-15,-3 3-1 0,-10-3-8 0,-4 4 12 16,-7 2-12-16,-7-6 8 0,0 10-8 0,0-10 0 0,3 6 0 15,-3 1 0-15,0-4 0 0,0-3 0 16,-3 3 0-16,3-3 0 0,0 4 0 0,-1-7 0 0,-6 0 14 0,4 0-3 16,-1 0-1-16,4 0 0 0,0-7 17 15,-4 4 3-15,1-3 1 0,6 3 0 0,4-3-3 0,-3-4-1 16,-8 7 0-16,8-3 0 0,6-4-19 0,1 4-8 16,-8 3 0-16,4 3 8 0,4-9-8 0,3 2 0 15,0 7 0-15,-7 0 0 0,0 0 0 0,0 0-9 16,10-3 9-16,1-3 0 15,-11 6-32-15,7 0 0 0,4 0 0 0,-1 6 0 0,-3-3 55 0,-7-3 11 16,7 0 2-16,0 7 1 0,4 2-37 0,-4-9 0 16,-7 0 0-16,0 9-8 0,4 1-6 0,-1-1-1 15,-3 1 0-15,-7-4 0 0,-7-3-2 0,3 3-1 16,11-6 0-16,-7 10 0 16,-10-4-36-16,6-3-7 0,8-3-2 0,-8 0-1050 0</inkml:trace>
  <inkml:trace contextRef="#ctx0" brushRef="#br0" timeOffset="189715.872">26049 12391 230 0,'0'0'10'0,"0"0"2"0,-3 0-12 0,3-10 0 0,0 10 0 0,0 0 0 16,0 0 416-16,0 0 80 0,0-9 16 0,0 9 3 15,0 0-331-15,0 0-65 0,0 0-14 0,7 0-2 16,0 0-49-16,3 3-10 0,4 3-1 0,4 0-1 16,-4-2-17-16,7 5-3 0,-3-3-1 0,3 4 0 15,-3-1-8-15,3 1-1 0,-3-1-1 0,-1 0 0 16,1 1-11-16,-1 5 10 0,1-5-10 0,-4-1 10 16,4 1-10-16,-8 5 8 0,1-5-8 0,0-1 8 15,-4 10-8-15,3-10 12 0,-3 10-12 0,-3-9 12 16,-1 5-28-16,1-5-6 0,-1-1-1 0,-3 7 0 15,4-7-57-15,-4 7-12 0,-4-4-3 16,4-5-645-16,-3-4-130 0</inkml:trace>
  <inkml:trace contextRef="#ctx0" brushRef="#br0" timeOffset="190055.892">26437 12221 1497 0,'0'0'66'0,"0"0"14"0,0-9-64 0,0 3-16 16,0 2 0-16,7-2 0 0,4 12 165 0,-8-6 30 15,-6-9 5-15,-4 9 2 0,3-6-88 0,4 6-18 16,-7 0-3-16,7 0-1 0,0 0-48 0,0 0-9 16,0 0-3-16,-7 0 0 0,0 6-32 0,0 3 0 15,0 1 0-15,3-1-12 0,11 7 12 0,-3-7 0 16,-15-5 0-16,1 2 0 0,-1 3 48 0,4-3 13 0,0-2 3 0,4 5 0 16,-4-3-64-16,7-6-15 15,-4 10-1-15,-3-7-1 0,3 6 26 0,4-9 6 0,-3 6 1 0,-4 4 0 16,0-10-16-16,0 9 0 0,3-2 0 0,4-7 0 15,0 0 22-15,0 0-2 0,-7 3 0 0,7-3 0 16,0 0-20-16,0 0 9 0,-3 6-9 0,3-6 0 16,0 0 0-16,0 0 0 0,0 0 0 0,0 0 0 15,0 0 0-15,0 0 0 0,0 0 0 0,0 0 0 16,0 0 0-16,0 0 0 0,0 0 0 0,0 0 0 16,0 0-12-16,0 0 12 0,0 0-13 0,0 0 5 15,0 0-11-15,0 0-1 0,0 0-1 0,0 0 0 16,0 0-31-16,0 0-7 0,0 0-1 0,7-6 0 15,-7 6-168-15,3 0-33 16,-3 0-7-16</inkml:trace>
  <inkml:trace contextRef="#ctx0" brushRef="#br0" timeOffset="192371.168">26402 12507 288 0,'14'0'25'0,"-14"0"-25"16,7 6 0-16,0-3 0 0,0 6 142 0,-3 1 23 0,3-4 5 0,-4 4 1 15,1-1-22-15,-4 0-4 0,3 1-1 0,-6 5 0 16,3 4-47-16,-4-9-9 0,-3-1-3 16,4 7 0-16,-1-7-32 0,1 1-6 0,-4-1-2 0,0 0 0 15,3 1-22-15,-3-4-5 0,0-3-1 0,0-3 0 16,0 0-17-16,3 0 0 0,-3-9 8 0,0-1-8 16,-3 1 36-16,6-7 3 0,-3 4 1 0,0-7 0 15,3-3 1-15,1 3 1 0,-4-3 0 0,3-3 0 16,-3 0 3-16,0 0 1 0,4-3 0 0,-1 0 0 15,1-1 14-15,3 4 4 0,0 0 0 0,0-3 0 16,3 3-53-16,1 6-11 0,3-6 0 0,0 6 0 16,0 10 0-16,0-10 0 0,0 9 0 0,0 4-9 15,4 3 9-15,-4 3 0 0,0 0 0 0,0 9 0 16,0-5 0-16,0 11 0 0,-4-5 0 0,1 5 0 16,-1-2 0-16,-3 9-12 0,0-3 12 0,-3-1-12 15,-4 1-12-15,0 0-2 0,0-3-1 16,-4 3 0-16,1-1 15 0,-1-2 2 0,0 3 1 0,-3-3 0 0,0-4 1 0,0 4 0 15,-4-7 0-15,4 1 0 0,0-1 32 0,0-3 6 16,4-3 2-16,-5-6 0 0,5-3 19 0,-4 3 4 16,3-13 1-16,1 1 0 0,-1 2-18 0,0-12-3 15,4 0-1-15,0-3 0 0,0 3-16 0,4-4-3 16,3 1-1-16,7 3 0 0,0-3-14 0,3 9 0 16,1 3 0-16,3-3 0 0,4 4-19 0,-4 12 3 15,7-4 1-15,-3 7 0 0,3 7 15 0,0-4 0 16,-3 6 0-16,-1 7 0 0,1 0-24 0,-4 2 2 15,0 1 0-15,0 6 0 16,-7-6-10-16,0 9-1 0,-3-9-1 0,-1 6 0 16,-3 0-4-16,-3-3-1 0,-1 3 0 0,-3-6 0 0,0 0 25 0,0 6 5 0,-3-9 1 15,-5-4 0-15,5 4 8 0,-1 0 0 0,1-7 10 0,-4-6-10 16,3 3 41-16,0-6 3 0,-3-6 0 0,7 3 0 16,-3-13 3-16,-1 4 1 0,4-10 0 15,0 0 0-15,3-9-15 0,1 2-2 0,3-5-1 0,0 2 0 16,7-2-18-16,0-1-3 0,4 10-1 0,-1 3 0 15,1-3-8-15,3 10 0 0,-4 2-10 0,5 1 10 16,-8 8-8-16,3-2 8 0,-3 6 0 0,4 6-9 16,-4 4-12-16,-4 6-3 0,1 2 0 0,3 1 0 15,-3 9-125-15,-1-3-26 16,1 10-5-16</inkml:trace>
  <inkml:trace contextRef="#ctx0" brushRef="#br0" timeOffset="194157.941">27548 11945 1382 0,'0'0'123'0,"0"0"-99"0,0 0-24 0,0 0 0 15,0 0 133-15,0 0 22 0,18 7 4 0,-7-7 1 0,-4 3-32 0,-4-3-7 16,4 0-1-16,-7 0 0 0,-14-3-89 0,4 3-19 16,10 0-3-16,0 0-1 0,0 0 18 0,0 0 3 15,10 0 1-15,1 0 0 0,-1 3-18 0,-10-3-4 16,-10-3-8-16,-1 3 12 0,4-7 12 0,7 7 3 16,0 0 0-16,0 0 0 0,-7 0-27 0,7 0-17 15,0 0 2-15,0 0 1 0,-3 0 14 0,3 0 0 16,0 0 0-16,0 0 10 0,0 0 0 0,0 0 0 15,0 0 0-15,0 0 0 16,0 0-73-16,0 0-14 0,0 0-3 0,0 0-1 16,0 0 27-16,0 0 6 0,0 0 0 0,0 0 1 0,0 0 35 0,0 0 12 15,0 0 0-15,0 0-9 0,0 0 9 0,0 0 0 16,0 0 0-16,0 0-8 0,0 0 8 0,0 0 0 0,0 0 8 0,0 0-8 16,0 0 0-16,0 0 0 0,0 0 0 0,0 0 8 15,0 0-8-15,0 0 0 16,0-9 0-16,0 9 0 0,0 0 36 0,0 0 7 0,0 0 1 0,0 0 0 15,0 0-20-15,0 0-3 0,0 0-1 0,0 0 0 16,0 0-20-16,0 0 0 0,0 0 0 0,0 0 0 16,-4 0 0-16,4 0 0 0,0 0 0 0,0 0 0 15,0 0 0-15,0 0 0 0,0 0 0 0,0 0 0 16,0 0 0-16,0 0 0 0,0 0 0 0,0 0 0 16,0 0 0-16,0 0 0 0,0 0 0 0,0 0 0 15,0 0 0-15,0 0 0 0,0 0 0 0,0 0 0 16,0 0 56-16,0 0 6 0,0 0 2 0,0 0 0 0,0 0-52 15,0 0-12-15,0 0 0 0,0 0 0 16,0 0-19-16,0 0-6 0,0 0-2 0,0 0 0 0,0 0 43 0,0 0 9 16,0 0 2-16,0 0 0 0,0 0-27 0,11-3 0 15,3 6 0-15,-4-3 0 0,-3 0 0 0,0 0 0 16,4 0 0-16,-11 0 0 0,-11-9 0 0,1 9 0 16,10 0 0-16,0 0 0 0,0 0 30 0,0 0 1 15,0 0 0-15,0 0 0 0,0 0 1 0,0 0 1 16,0 0 0-16,0 0 0 0,0 0-8 0,0 0-1 15,0 0-1-15,0 0 0 0,-4 9-3 0,4 0-1 16,-3 1 0-16,3 5 0 0,-4 4-3 0,1 0-1 16,3 6 0-16,0 0 0 0,-4-3-4 0,4 3-1 15,-3 3 0-15,-1 13 0 0,4-9-10 0,-3 2 0 16,-1 1 0-16,4-7 8 0,0-3-8 0,0 3-11 16,0-3 3-16,0 0 0 15,0-6-145-15,4 6-29 0,3-6-6 0</inkml:trace>
  <inkml:trace contextRef="#ctx0" brushRef="#br0" timeOffset="194638.919">28004 11970 2325 0,'0'-25'103'0,"-4"22"21"0,0-6-99 0,1-1-25 0,-1-2 0 0,1 2 0 15,-1 10 103-15,4 0 15 0,0 0 3 0,-7-9 1 0,-3 9-62 0,-1-3-12 16,1 3-2-16,2 3-1 0,-6 3-21 0,4-3-4 15,-4 7 0-15,3 6-1 0,-3-7 0 0,0 7 0 16,0-4 0-16,0 4 0 0,3-7-9 0,0 7-2 16,1-7 0-16,6 1 0 0,-3-1-8 0,4 1 0 15,3-1 0-15,0 0 0 0,3 1 0 0,4-1 10 16,4-3-10-16,0 4 10 0,3 6-10 0,-4-7-16 16,4 0 4-16,4 1 1 0,-4 5 11 0,0-2-13 15,4-4 5-15,-4 7 8 0,0-7-16 0,0 10 5 16,0-3 1-16,0-3 0 15,-3-4-21-15,0 7-4 0,-4-1-1 0,3-2 0 0,-3 2 44 0,0-5 8 16,0 9 1-16,-3-10 1 0,-4 7-18 0,0-7 0 16,-4 10-11-16,-3-10 11 0,4 10-16 0,-1-3 3 15,1-7 1-15,-4 7 0 0,-4-3 12 0,4 2 0 16,-4 4 0-16,1-3 0 0,-1-7 0 0,1 1 0 16,-4-1 0-16,3 0 0 0,-3 1 0 0,3-4 0 15,-3-6 0-15,4 0 0 0,3-6 48 0,-4 3 13 16,0-7 3-16,4-5 0 0,0-1-52 0,0 3-12 0,4-12 0 15,3 0 0-15,3 3 0 0,4-9 0 0,0 3 0 0,4-7 0 16,3 7 0-16,0-7 0 0,0 7 0 0,0-6 0 16,4 5 0-16,-4 4 0 0,4-3 0 0,-4 3 0 15,0 6 0-15,4 0 0 0,-1 4 0 0,-3 2 0 16,0-6 0-16,4 4 0 0,0 5 0 0,-4-5 0 16,4 5-151-16,-4 1-33 15,0-7-6-15,7 13-2 0</inkml:trace>
  <inkml:trace contextRef="#ctx0" brushRef="#br0" timeOffset="201586.952">28254 12620 2419 0,'0'0'53'0,"-4"3"11"0,4-3 3 0,0 0 1 0,0 0-55 0,-3 6-13 0,-1-3 0 0,4-3 0 15,0 0 54-15,0 0 8 0,0 0 2 0,0 0 0 16,0 0 0-16,0 0 0 0,0 0 0 0,0 0 0 16,0 0-52-16,0 0-12 0,0 0 0 0,0 0 0 15,0 0 0-15,0 0 0 0,0 0 0 0,0 0 0 16,0 0 0-16,0 0 0 0,0 0 0 0,0 0 0 16,0 0 0-16,7 0 0 0,-7 0 0 0,0 0 0 15,8 0 0-15,-1 0 0 0,-7 0 0 0,0 0 0 16,7 0 18-16,-7 0 1 0,0 0 0 0,0 0 0 15,0 0-31-15,0 0-5 0,0 0-2 0,0 0 0 16,0 0 19-16,-4 9 16 0,-3-2-4 0,0-4 0 16,0-3-121-16,0 0-25 0,-4 0-5 0</inkml:trace>
  <inkml:trace contextRef="#ctx0" brushRef="#br0" timeOffset="201917.3298">28900 11996 2649 0,'0'0'58'0,"0"0"12"0,0 0 2 0,0 0 4 0,0 0-61 0,0 0-15 15,0 0 0-15,-7 3 0 0,3 6 92 0,-7 0 16 16,4-2 4-16,-7 8 0 0,0-2-67 0,0 3-13 16,3-7-2-16,-10 10-1 0,4 0-29 0,-1-1-15 15,0-2 2-15,4 3 0 0,-3 0 13 0,2 0 0 0,1-4 0 0,-3 4 0 16,6-9 0-16,1 5 0 0,3-5 0 0,-1-1 0 15,1-3 0-15,4 4 0 0,-1-7 0 0,1 3 0 16,3-6 0-16,0 9 0 0,3-2 0 0,1-4 0 16,3 6 0-16,4-9 0 0,3 0 0 0,0 7 0 15,7-14 0-15,-3 7 0 0,3 0 0 0,0 0 0 16,4 0 0-16,-4 0 0 0,3-3 0 0,1-3 0 16,0 6 0-16,0-3-11 0,-4-4 11 0,3 1-10 15,1 3-193-15,0-3-38 0,-4 3-8 16,-3-4-2-16</inkml:trace>
  <inkml:trace contextRef="#ctx0" brushRef="#br0" timeOffset="202109.243">28963 12086 2188 0,'0'0'48'0,"-3"-6"11"0,-5 3 1 0,8 3 1 0,0 0-49 0,0 0-12 16,0 0 0-16,0 0 0 0,-3 9 105 0,-1 1 19 15,1 9 3-15,-1-1 1 0,1 4-52 0,-1 7-9 16,1-1-3-16,-1 6 0 0,-3 1-51 0,4-4-13 15,-4 10 0-15,0-7 0 0,0-2 0 0,-4 9 0 16,4-13 0-16,3 9 0 16,1-5-153-16,-1-4-31 0,1 19-5 0,6-6-2 0</inkml:trace>
  <inkml:trace contextRef="#ctx0" brushRef="#br0" timeOffset="202651.109">28205 12632 950 0,'0'0'42'0,"0"0"9"0,0 0-41 0,0 0-10 0,0 0 0 0,0 0 0 15,0 0 142-15,0 0 26 16,0 0 6-16,0 0 1 0,7 0-29 0,-7 0-6 0,0 0 0 0,0 0-1 16,0 0-17-16,0 0-3 0,0 0-1 0,0 0 0 15,0 0-20-15,0 0-4 0,0 0-1 0,0 0 0 16,0 0-31-16,-4 6-6 0,1-3-2 0,-4 7 0 16,-1-1-34-16,1 4-8 0,0-1 0 0,-3 4-1 15,-4-3-104 1,0 9-21-16,-1-4-4 0</inkml:trace>
  <inkml:trace contextRef="#ctx0" brushRef="#br0" timeOffset="202999.4199">29270 12588 2188 0,'0'0'48'0,"-4"10"11"0,4-1 1 0,-7 4 1 0,0-1-49 16,0-3-12-16,0 1 0 0,-3 6 0 0,3 2 105 0,0-8 19 0,-1 5 3 0,1-5 1 15,0-1-103-15,4 1-25 0,3-1 0 0,0-9 0 16,0 0 0-16,0 0 0 0,0 0 0 0,0 0 0 16,0 0 0-16,0 0 0 0,0 0 0 0,3-9 0 15,1-1-12-15,-1 1-8 0,-3-1-2 0,4 1-1134 16</inkml:trace>
  <inkml:trace contextRef="#ctx0" brushRef="#br0" timeOffset="203491.146">29993 11986 1785 0,'-17'-16'79'0,"9"10"17"0,-6-3-77 0,-3-1-19 16,3 1 0-16,-8 6 0 0,5-7 196 0,-4 4 35 15,-1-3 7-15,1 2 2 0,4 4-117 0,-4-3-23 16,3 6-5-16,-3 0-1 0,7 6-67 0,-4-3-14 15,0 4-2-15,1-4-1 0,3 13-10 0,3-7 0 16,-3 0 0-16,3 1 0 0,4-4 0 0,0 3 0 16,4 1-8-16,-1-1 8 0,4-9 0 0,0 10-11 15,4 8 11-15,-1-8-8 0,4-4 8 0,0 4-8 16,0-1 8-16,4 7-8 0,3-7 8 0,0 0-10 16,0 7 10-16,4-3-10 0,0-4 10 0,3 7 0 15,0 3 0-15,0-1 0 0,-3-2-10 0,-1 3 10 0,-3 0-12 16,1-4 12-16,-8 4-24 0,3 0 3 15,-3-3 0-15,-3-4 0 0,-1 4 1 0,-3 3 1 16,0-4 0-16,-3-2 0 16,-1 3-17-16,-3 2-3 0,0-2-1 0,0 0 0 0,-4-4 40 0,-3 7 0 0,0-3 0 15,-7 3 0-15,3-1 0 0,-3-2 0 0,4 0 0 0,-5-4 0 16,5 4 47-16,-1-7 17 0,1-5 3 0,2 2 1 16,1-6-7-16,4-6-1 0,-1 2 0 0,8-5 0 15,-4-7-48-15,3-2-12 0,1-1 0 0,3-6 0 16,3-4 23-16,4 1 1 0,0-3 1 0,7-1 0 15,0-2-40-15,4-1-8 0,3 1-1 0,4-4-1 16,3 4 25-16,0-1 0 0,-3 7 0 0,3 0 0 16,-3 3 0-16,3 0 0 0,-3 6 0 0,3 6 0 15,-3-9-77-15,-1 13-11 16,-2-3-1-16,-1-4-1 0,4 6-171 0,-4 1-35 0,0 0-6 0</inkml:trace>
  <inkml:trace contextRef="#ctx0" brushRef="#br0" timeOffset="203775.279">30244 11836 2055 0,'0'0'45'0,"0"0"10"0,0 0 1 0,0 0 2 15,0 0-46-15,0 9-12 0,0 0 0 0,-4 1 0 0,-3 5 136 0,0-2 26 16,0 3 5-16,-4 3 1 0,4-1-86 0,-3 7-17 16,-4 4-3-16,0-1-1 0,3 6-7 0,-3 1-2 15,-4 2 0-15,8 7 0 0,-5-9-32 0,8 3-8 16,-3 2 0-16,3-2-1 0,0-10-11 0,7 3 0 16,0-9 0-16,3 4 0 0,1-8 0 0,3-2 0 15,0-3-10-15,3-7 10 0,1 3-20 0,0-9 1 0,3 7 1 0,-4-7 0 16,4-7 0-16,-3 1 0 0,3-3 0 15,-3 5 0-15,-1-5 6 0,-3 0 2 0,0-1 0 0,0 1 0 16,-3-4-2-16,-4 4 0 0,0 6 0 0,-4-7 0 16,-3 4 49-16,0-3 10 0,-3 9 1 0,-1-10 1 15,-3 10-27-15,-4-9-6 0,4 9 0 0,-3-6-1 16,-1 6-6-16,4-4-1 0,-4 4 0 0,4 0 0 31,-3 0-88-31,2 4-17 0,-6-4-4 0,7 6-768 0,4-3-154 0</inkml:trace>
  <inkml:trace contextRef="#ctx0" brushRef="#br0" timeOffset="204234.3538">30392 11776 1958 0,'0'0'87'0,"7"9"17"0,0-2-83 0,-4 2-21 0,-3-9 0 0,8 9 0 16,2 1 150-16,1 6 26 0,-1-4 4 0,1 4 2 15,-1 3-90-15,1-1-17 0,0 8-4 0,-1 2-1 16,-6 3-53-16,3-9-17 0,0 9 10 0,-4 1-10 15,-3 2 56-15,0 4 7 0,0 6 1 0,-7 0 0 16,0 0-52-16,-10 9-12 0,-1-6 0 0,-7 6 0 16,4-3 0-16,-4-3 0 0,1 4 0 0,-8-4 0 15,4-3-203-15,0 3-43 0</inkml:trace>
  <inkml:trace contextRef="#ctx0" brushRef="#br0" timeOffset="204990.708">27174 11729 2412 0,'0'0'53'0,"-10"3"11"0,-1 7 3 0,1 5 0 0,-1-5-54 16,-3 8-13-16,7 4 0 0,-7 7 0 0,3-1 87 0,-6 6 14 0,-1 1 3 0,0 2 1 15,8 1-64-15,-1 6-13 0,1-6-2 0,3 5-1 16,7 1 11-16,0 0 3 0,3-6 0 0,4 3 0 15,0-7-11-15,7-2-3 0,4 2 0 0,3-9 0 32,-10 0-72-32,6-3-14 0,5-6-3 0,2 3-1 0,-3-4-212 15,1-2-43-15,20 12-8 0,-7-9-1 0</inkml:trace>
  <inkml:trace contextRef="#ctx0" brushRef="#br0" timeOffset="205553.449">26402 12202 2023 0,'0'0'89'0,"0"0"19"0,0 0-86 0,0 0-22 16,0 0 0-16,-7 4 0 0,0 8 48 0,0 1 6 15,0-4 1-15,-4 7 0 0,1-1-23 0,-1 4-4 0,0 0 0 0,-3 9-1 16,-3 1-19-16,2-4-8 0,1 0 8 0,-3-6-8 16,3 6 0-16,0-7 8 0,3 1-8 0,0-9 0 15,4-1 9-15,-3 0-9 0,3 1 10 0,3-10-10 16,-3 6 30-16,0-6 0 0,0 0 0 0,0 0 0 15,3-6 14-15,1-4 2 0,-1 1 1 0,1 0 0 16,3-10-20-16,0 3-4 0,0-3-1 0,0 1 0 16,-4-1-22-16,11 0 9 0,0-6-9 0,0 9 0 15,4-3 0-15,3 0 0 0,0 1 0 0,0 2 0 16,4 7 0-16,-4-1 0 0,4 1 0 0,-1 3 0 16,-3 6 0-16,-3 6-16 0,0-6 2 0,-1 9 0 15,-6 1-14-15,-1 5-2 16,-3-2-1-16,-3 12 0 0,-1-6 7 0,-3 0 2 0,-3 12 0 0,-1-9 0 15,-3 9 3-15,-4 1 1 0,1-7 0 0,-5 9 0 0,1-6 18 16,0 1 17-16,0 2-3 0,3-9-1 0,1-6-1 0,3-1 0 16,-1-2 0-16,5-7 0 0,6-3 19 0,-3-3 3 15,4-9 1-15,-1 6 0 16,8-13-11-16,-8 0-3 0,4-3 0 0,7-2 0 0,0-5-21 0,0-2 9 16,4-3-9-16,3 3 0 0,0 3 0 0,0 6 0 15,4 0 0-15,3 0 0 16,-3 10-112-16,3-7-19 0,0 7-4 0</inkml:trace>
  <inkml:trace contextRef="#ctx0" brushRef="#br0" timeOffset="207370.512">29161 12714 1497 0,'0'0'66'0,"0"0"14"0,0 0-64 0,0 0-16 0,3-4 0 0,1-2 0 15,-4-3 103-15,3 9 17 0,1-3 3 0,-4 3 1 16,3-7-96-16,-3 7-20 16,0 0-8-16,0 0 8 0,0 0-8 0,0 0 0 0,0 0 0 0,7 10 0 15,-3-4 0-15,-1-3 0 0,-3 7 0 0,0-4 0 16,0-6 0-16,0 9 0 0,-3-2 0 0,3-4 0 16,0-3 40-16,-7 9 7 0,7-9 1 0,0 0 0 15,0 0-26-15,0 0-5 0,-4 0-1 0,4 0 0 16,0 0 39-16,0 0 7 0,0 0 2 0,0 0 0 15,0 0-10-15,-3-9-2 0,3 9 0 0,0-3 0 16,0-4-33-16,0-2-7 0,3 3-2 0,4-4 0 16,-7 10-10-16,7-9 0 0,0 9 0 0,0-10 0 15,4 10 0-15,-4-3 0 0,0-3 0 16,4 6 0-16,-11 0 0 0,0 0-17 0,0 0 4 0,7 0 1 0,0 0 20 0,-7 0 5 16,7 0 1-16,-7 0 0 0,0 0-6 15,3 6 0-15,-3-3-8 0,0-3 12 16,0 10-12-16,-3-4-8 0,-1-3 8 0,4 7-13 0,-3-4 13 0,-1-3-9 15,-3 10 9-15,0-10-8 16,0 6 8-16,4-3 0 0,-4-2 0 0,0 2 0 0,-1-3 0 0,1-3 0 16,0 6 0-16,7-6 0 0,0 0 0 0,0 0 14 15,0 0-3-15,-3-6-1 0,-4-3 20 0,7-1 4 16,-4 1 1-16,4-1 0 0,0-5-8 0,0 5-2 16,4-2 0-16,3 2 0 0,-4-5-13 0,1 5-2 15,3 1-1-15,-4 2 0 0,5 4-9 0,-1-3 0 16,-4-3 9-16,-3 9-9 0,0 0 0 0,0 0 0 15,0 0 0-15,7 9 0 0,-7-9-14 16,0 0 2-16,7 9 1 0,-3-2 0 0,-4-7 11 0,0 9 0 0,0-9 0 0,-4 10 0 16,4-10 0-16,0 9 0 15,-3 0-9-15,-1 1 9 0,1-1 0 0,3-9 0 0,-4 6 0 0,4-6 0 16,0 0 0-16,-7 4-12 0,4-4 0 0,-5 6 1 16,8-6 11-16,-7 0 0 15,7 0 0-15,-7-6 0 0,4 2 0 0,-4-2 16 0,3-3-4 0,-3 6-1 16,4-7 12-16,3 1 2 0,-4-4 1 0,4 4 0 15,4-1-42-15,-4 7-8 16,3-6-1-16,4 3-1 0,-3-4 40 0,3 10 8 0,0-6 2 0,0 6 0 16,4 0-24-16,-4 6-16 0,3-6 2 0,-10 0-858 15,7 10-171-15</inkml:trace>
  <inkml:trace contextRef="#ctx0" brushRef="#br0" timeOffset="212310.799">27376 13767 979 0,'0'0'43'0,"0"0"9"0,0 0-41 0,0 0-11 16,0 0 0-16,0 0 0 0,0 0 265 0,0 0 51 15,0 0 11-15,0 0 1 0,0 0-216 0,0 0-43 16,0 0-9-16,0 0-1 0,3 7-37 0,8-1-7 16,-4-3-2-16,0 3 0 0,3-3 39 0,-3-3 8 15,0-3 2-15,4-3 0 0,0 6-28 0,-1-3-6 16,1-3 0-16,-4-4-1 0,3 4-9 0,1 3-2 15,0-4 0-15,-1 4 0 0,-3-3-6 0,-7 6-2 0,7 0 0 0,-7 0 0 16,4-3-8-16,-4 3 8 0,7-6-8 0,-7 6 8 16,0 0-8-16,7 6 0 0,-7-6 0 0,7 3 0 15,0 6 0-15,0 1 0 0,-7-1 0 0,4 7 0 16,-4-7 0-16,0 7 0 0,3-3 0 0,-3 2 0 16,0 1 0-16,0-4 0 0,4 4 0 0,-4 0 0 15,0-4 0-15,7-2 0 0,0-1-12 0,3-3 12 16,-3 4-10-16,4-10 10 0,3 6 0 0,0-6-9 15,0-6 9-15,4 6 0 0,0-10 0 0,-1 1 0 16,4-7 12-16,-3 7 7 0,-4-10 1 0,0 0 1 16,4 0-31-16,-4-6-6 0,0 7-2 0,0-1 0 0,-3-3 29 15,-1 3 5-15,5 0 2 0,-8 0 0 0,0-6-30 16,3 6-7-16,-3 1-1 0,-3-1 0 0,-1-6 20 0,4 9 0 16,-7 4 0-16,4-4 0 0,-4 6 0 0,0 1 8 15,0 3-8-15,0-4 0 0,0 10 12 0,0 0-4 16,0 0-8-16,0 0 12 0,0 0-4 0,0 0 0 15,0 10-8-15,0 5 12 0,-4 1-2 0,4 3-1 16,-3-7 0-16,-1 14 0 0,4-8-9 0,0 7 8 16,0 4-8-16,4 5 8 0,-1-6-8 0,-3 7 0 15,4-1 0-15,3 1 0 0,-3 3 0 0,-1-4 0 16,1 4 0-16,-1-4 0 0,1 4 0 0,-4-4 0 16,3 10 0-16,-3-6 0 0,0 3 0 0,0-4 0 15,0 1 8-15,0-4-8 0,-3 1 8 0,-1-7-8 16,1 7 8-16,3-7-8 0,-4-9-10 0,1 6-7 15,-1 0-2-15,-3-6 0 0,0-1 46 0,0 1 9 0,3-3 1 16,-6 3 1-16,3-4-7 0,-4-2-2 0,1-4 0 16,-1 1 0-16,-3 2 0 0,0 1 0 0,0-7 0 0,-4 3 0 15,0-5-9-15,1 2-3 0,-4-3 0 0,-1 3 0 16,-2-6-9-16,-1 0-8 0,4 0 12 0,3-6-12 16,4 6 0-16,-4-3 0 0,8-3 0 0,-4 6 0 15,3-10-44-15,4 1-2 0,-4-1-1 0,8 1 0 16,-1-7-170-16,4 4-35 0,0-13-6 0,7 0-2 15</inkml:trace>
  <inkml:trace contextRef="#ctx0" brushRef="#br0" timeOffset="212850.3859">28233 13918 460 0,'0'0'41'0,"0"0"-33"0,0 0-8 0,0 0 0 16,0 0 313-16,0 0 61 0,0 0 12 0,0 9 2 15,-4-3-235-15,1 4-47 0,-4-1-10 0,3 7-1 16,1-4-59-16,-4 7-12 0,3 3-3 0,-3-3 0 0,0-6-4 0,0 12-1 16,0-7 0-16,-4 1 0 0,4-3 7 0,0 3 1 15,-3-4 0-15,3 1 0 0,-4-3 18 0,4 6 4 16,3-13 1-16,-3 3 0 0,0 1 27 0,4-1 6 16,-1-3 0-16,4-3 1 0,-3 4-64 0,3-7-17 15,0 0 0-15,0 0 0 0,0 0 15 0,0 0-3 16,0 0-1-16,7 3 0 0,0 6-11 0,0-9 0 15,3 0 0-15,1 0 0 0,3 7 0 0,0-7 0 16,-3-7 0-16,3 7 8 0,4 0-8 0,-1-3 0 16,1-3 0-16,-1 6 0 15,5-3-107-15,-5-4-13 0,4 7-4 0,4-9-1049 0</inkml:trace>
  <inkml:trace contextRef="#ctx0" brushRef="#br0" timeOffset="213081.835">28462 14024 1324 0,'0'0'118'0,"0"0"-94"0,0 0-24 0,0 0 0 16,0 0 216-16,0 7 38 0,0-7 8 0,0 9 2 15,0 4-140-15,0 2-27 0,0 1-5 0,0 3-2 16,4 6-31-16,-4-3-7 0,0 3 0 0,0 3-1 16,0 7-23-16,0-7-4 0,0 6 0 0,0-5-1 15,0 5-14-15,-4-6-9 0,4 7 12 0,0-10-12 16,0 3 0-16,0-3 0 0,-3-6 0 0,3 6 0 15,0-6-12-15,-4-3-8 0,4-4-3 0,0-3 0 16,-3 1-169-16,3-10-35 0,0 0-6 0,0 0-779 16</inkml:trace>
  <inkml:trace contextRef="#ctx0" brushRef="#br0" timeOffset="213360.3859">28363 14068 1112 0,'0'0'49'0,"0"-9"11"0,4-1-48 0,-4 1-12 16,7 3 0-16,-4-4 0 0,5 7 129 0,-5-3 24 15,-3 6 5-15,7-9 1 0,0 9-34 0,4-10-6 16,-1 10-2-16,1-6 0 0,-1 6-40 0,1 0-8 16,3 0-1-16,0 0-1 0,-3 0-23 0,3 0-5 15,0 0-1-15,-3 0 0 0,3 6 6 0,-4 4 2 16,1-10 0-16,0 9 0 0,-1 0-34 0,1 1-12 16,-4-4 9-16,0 3-9 0,-7 1 0 0,3-1 0 0,-3 1 0 0,0-1 0 15,0 0 44-15,-3 1 16 16,-1-1 3-16,-3 4 1 0,4-4-56 0,-8-6-8 0,1 7 0 0,-1-1-10 15,0 1 10-15,1 2 0 0,-4-9 10 16,0 7-10-16,-4-10-13 0,0 6-9 16,4-3-2-16,-3-3 0 15,-1-3-125-15,-3-3-26 0,3-4-5 0</inkml:trace>
  <inkml:trace contextRef="#ctx0" brushRef="#br0" timeOffset="213590.795">28088 13400 921 0,'0'0'82'0,"0"0"-66"0,0 0-16 0,0 0 0 0,0 0 234 0,0 0 43 16,0 0 9-16,7 10 2 0,0-4-152 0,0-6-29 15,4 3-7-15,3 3 0 0,4-6-64 0,3 7-12 16,0-7-2-16,4 3-1 0,-1-3-13 0,1 0-8 15,0 0 8-15,-1 0-8 0,1 0 0 0,-4 0 0 16,1 0 0-16,2 0-712 16,-6-3-141-16</inkml:trace>
  <inkml:trace contextRef="#ctx0" brushRef="#br0" timeOffset="213780.691">28423 13218 1094 0,'0'0'97'0,"0"0"-77"0,0 4-20 0,-3 5 0 16,-1-9 230-16,1 6 42 0,-1-3 9 0,4 10 2 16,-7-4-131-16,7 1-25 0,-7 2-6 0,4 4-1 15,-4 3-59-15,-1 0-12 0,1-1-2 0,-3 8-1 16,3-8-20-16,-7-2-4 0,0 9-1 0,-1-6 0 16,1 0 4-16,0 0 1 0,0-1 0 0,4-2 0 15,-5 3-117-15,1-10-23 0,0 10-5 0,-3-10-662 16,2 7-133-16</inkml:trace>
  <inkml:trace contextRef="#ctx0" brushRef="#br0" timeOffset="214021.475">28131 13231 1569 0,'0'0'69'0,"0"0"15"0,3 0-67 0,4 6-17 15,-3-6 0-15,6 3 0 0,-6 4 140 0,6 2 25 16,-3 1 5-16,7-1 1 0,-6 7-67 0,6 2-14 15,0 1-2-15,0 6-1 0,0-6-27 0,0 6-4 16,0-3-2-16,0 3 0 16,0 0-18-16,1 4-3 0,-1-11-1 0,0 7 0 0,0 4-18 0,4-11-4 15,-8 8-1-15,4-1 0 0,0-7-9 0,-3 8 8 16,3-8-8-16,-3 7 8 16,-4-6-76-16,3 0-15 0,-3 0-3 0,4 0-1096 0</inkml:trace>
  <inkml:trace contextRef="#ctx0" brushRef="#br0" timeOffset="214722.77">29161 13705 806 0,'0'0'72'0,"-4"6"-58"0,4-6-14 0,0 0 0 0,0 0 242 16,0 0 46-16,0 0 8 0,0 0 3 0,0 0-171 0,7 9-35 16,0-3-6-16,7-2-2 0,0 2-17 15,4-3-3-15,-7 3-1 0,6-6 0 0,4 0-25 0,1 0-6 16,-1 0-1-16,0 3 0 0,0-3-9 0,4 0-3 15,-8 0 0-15,5 0 0 0,-1 7-10 0,-4-7-2 16,-2 0-8-16,-1 0 12 0,0 0-12 0,-4 0 11 16,1 0-11-16,-4 0-778 15,0 0-162-15</inkml:trace>
  <inkml:trace contextRef="#ctx0" brushRef="#br0" timeOffset="-213870.643">29108 13899 979 0,'-11'16'87'0,"8"-13"-70"0,-4 3-17 0,7-6 0 16,0 3 201-16,0-3 37 0,0 0 7 0,0 0 2 16,0 6-99-16,0-6-19 0,3 10-4 0,4-10-1 15,4 9-48-15,3-9-9 0,0 7-3 0,7-4 0 16,0-3-16-16,0 0-3 0,1 0-1 0,-1 6 0 16,3-6-12-16,1 0-2 0,0-6-1 0,0 6 0 15,-1 0-10-15,-3 0-3 0,1 0 0 0,-1 0 0 16,-4 0-3-16,1 0-1 0,-7 0 0 0,3 0 0 15,0 0 0-15,-4 0-1 0,1 0 0 0,-4 0 0 16,0 0-2-16,-3 0 0 0,-4 0 0 0,0 0 0 16,0 0 1-16,7 6 0 0,-4-6 0 0,-3 0 0 15,0 0-2-15,0 0 0 0,0 0 0 0,0 0 0 16,0 0 0-16,0 0-8 0,0 0 12 0,0 0-4 16,0 0 3-16,0 0 0 0,0 0 0 0,0 0 0 15,0 0 17-15,0 0 3 0,0 0 1 0,0 0 0 16,0 0-8-16,0 0-2 0,0 0 0 0,-7 9 0 0,0-6-12 0,0 7-2 15,7-10-8-15,-3 6 12 0,3-6-12 0,-8 3 0 16,8-3 8-16,-3 13-8 0,3-13 0 0,0 0 0 16,0 0 0-16,-7 3 0 0,7-3 0 0,0 0 0 15,0 0 0-15,0 0 0 0,-7 9 0 0,7-9 0 16,0 0 0-16,-4 7 0 0,4-7 0 0,0 0 0 16,0 0 0-16,0 0 0 0,-7 3 0 0,7-3 0 15,0 0 0-15,0 9 0 0,0-9 0 0,0 0 0 16,0 0 0-16,0 0 0 0,-7 0 0 0,7 0 0 15,-3 6 0-15,3-6 0 0,0 0 0 0,0 0 0 16,0 0 0-16,0 0 0 0,0 0 0 0,0 0 0 16,0 0 0-16,0 0 0 0,0 0 0 0,0 0 0 15,-7 4 0-15,7-4 0 0,0 0 0 0,0 0 0 0,0 0 0 16,0 0 0-16,0 0 0 0,0 0 0 16,0 0 0-16,0 0 0 0,0 0 0 0,0 0 0 0,0 0 0 0,0 0 0 15,0 0 0-15,0 0 0 16,0 0 0-16,0 0 0 0,0 0 0 0,0 0 0 0,0 0 0 0,0 0 0 15,0 0 0-15,0 0 0 0,0 0 0 0,0 0 0 16,0 0 0-16,0 0 0 0,-7 6 0 0,7-6 0 16,-4 6 0-16,4-6 0 0,0 0 0 0,0 0 0 15,0 0 0-15,-4 3 0 0,4-3 0 0,0 0 0 16,0 0 0-16,0 0 0 0,-3 10 0 0,3-10 0 16,0 0 0-16,0 0 0 0,0 0 0 0,0 0 0 15,0 0 0-15,0 0 0 0,0 0 0 0,-4 0 0 16,4 0 0-16,0 0 0 0,0 0 0 0,0 0 0 0,0 0 0 15,0 0 0-15,0 0 0 0,0 0 0 0,0 0 0 0,0 0 0 16,-7 6-8-16,7-6 8 16,0 0-9-16,0 0 9 0,0 0 0 0,0 0-9 0,-7 3 9 0,7-3 12 15,0 0-2-15,0 0-1 0,0 0-19 0,0 0-4 16,0 0-1-16,0 0 0 0,-3 9 24 0,3-9 5 16,0 0 1-16,0 0 0 15,0 0-33-15,0 0-6 0,-4 0-2 0,4 0 0 0,0 0 9 0,0 0 1 16,0 10 1-16,0-10 0 0,0 0-6 0,-3 6-2 15,3-6 0-15,0 0 0 16,0 10-11-16,0-10-2 0,0 0-1 0,0 0 0 16,0 0 1-16,0 0 0 0,0 0 0 0,0 0 0 15,0 0-16-15,0 0-2 0,0 0-1 0,0 0 0 16,0 0 20-16,0 0 4 0,0 0 1 0,0 0 0 16,0 0-208-16,0 0-42 0</inkml:trace>
  <inkml:trace contextRef="#ctx0" brushRef="#br0" timeOffset="-213162.944">29898 13758 1814 0,'0'0'80'0,"0"0"17"0,7 6-77 0,4-6-20 15,-1 0 0-15,1 0 0 0,-1 3 94 0,4 4 15 16,-3-1 3-16,3-3 1 0,-3 6-67 0,-1 1-14 16,4-1-2-16,-3 7-1 0,-7-7-5 0,3 7-2 15,-4-4 0-15,-3-2 0 16,4 6-14-16,-8-7-8 0,4 7 8 0,-3-4-8 0,-4 4 36 0,-1-7 4 16,1 7 0-16,-3-4 0 0,-4 4-19 0,0-6-3 15,-1 5-1-15,-2-2 0 0,-4 2 9 0,0 4 2 16,-4-9 0-16,0 8 0 0,0-8 12 0,1 6 2 15,-1-7 1-15,0 0 0 0,4 1 1 0,0-1 0 16,0-9 0-16,7 6 0 0,-4 4-20 0,4-10-3 16,3 6-1-16,4-3 0 0,0-3 4 0,0 0 0 15,4 0 0-15,3 0 0 0,0 0-39 0,0 0-7 16,0 0-2-16,0 0 0 0,0 0 24 0,10 0 0 0,4 0 0 16,8 0 0-16,-1-3 0 0,3-3 0 15,5-4 0-15,2 4 0 16,5 3-56-16,-5-6-6 0,8-1-2 0,0-5 0 15,-4 5-196-15,1 1-39 0,-5-7-8 0,1 7-1 16,-7-4-57-16,-1-3-11 0,-2 7-3 0,-8-7 0 0,3 7 330 0,-6-7 65 0,3 7 14 0,-7-1 2 16,0 1 192-16,-3 6 37 0,-4 3 8 0,7-9 2 15,-4-7-75-15,1 6-16 0,-1 4-2 0,-3 6-1 16,-3 0-50-16,3 0-11 0,0 0-1 0,-4-3-1 16,1 3-68-16,-4 3-14 0,3 3-2 0,-3-2-1 15,0 11 2-15,0-5 0 0,0 5 0 0,0-2 0 16,0 9-20-16,3-3-11 0,1-7 12 0,-1 10-12 15,1-3 0-15,3 0 0 0,3-10 0 0,4 10 0 16,-3-10 0-16,3 7 0 0,4-13 0 0,-1 3 0 0,4 4 0 16,0-10 0-16,0 0 0 0,1 0 0 0,2-10 0 15,-6 4 10-15,3-3-10 0,-4-1 12 0,1 1 20 0,0-7 4 16,-4 4 0-16,0-4 1 16,-4 4-1-16,-3-4-1 0,4 0 0 0,-8 7 0 0,4-10-11 0,-3 10-1 15,-4-7-1-15,3 3 0 0,-6-5-11 0,3 2-3 16,-1 0 0-16,1 4 0 15,4-4-8-15,-8 7 0 0,4-1 0 0,0 4 0 16,0 3-38-16,4-4-6 0,3 7-2 0,0 0 0 16,-11 0-165-16,7 10-33 0,-3-4-6 0,4 4-2 0</inkml:trace>
  <inkml:trace contextRef="#ctx0" brushRef="#br0" timeOffset="-212938.1">30409 14247 2545 0,'0'0'56'0,"0"0"11"0,0 0 2 0,0 0 3 0,0 0-57 0,0 0-15 0,0 0 0 0,8 6 0 16,-8-6 32-16,7 0 3 0,0-6 1 0,0 6 0 16,3-9-136-16,1-1-28 0,-4 1-4 0</inkml:trace>
  <inkml:trace contextRef="#ctx0" brushRef="#br0" timeOffset="-212719.9509">30836 13673 806 0,'0'0'72'16,"0"0"-58"-16,0 0-14 0,0 0 0 0,0 0 343 0,0 0 65 16,0 0 14-16,-3 10 2 0,-8-1-249 0,1 0-51 15,3 1-9-15,-4-1-3 0,0 1-68 0,1 5-15 16,-1-2-2-16,1-4-1 0,-1 7-16 0,0 3-10 16,1-4 12-16,-1 1-12 0,1-3 9 0,-1 5-9 15,1-2 0-15,-1-6 9 0,4 8-9 0,0-8 12 16,0-1-12-16,3 7 12 0,-3-7-2 0,4 1 0 15,-1-4 0-15,4-6 0 0,-3 9 4 0,3-9 1 16,0 0 0-16,3 3 0 0,1 7-7 0,-1-4 0 16,4-3-8-16,4 4 12 0,-1-7-2 0,1 0-1 0,3-7 0 0,0 4 0 15,4 3-1-15,-4-6 0 0,0 6 0 0,4-3 0 16,-1-4-8-16,1 4 0 0,-4-3 0 0,4 3 0 31,-4-3-42-31,-4 6-4 0,5-3-1 0,-1-4 0 16,-4 4-199-16,1 3-40 0</inkml:trace>
  <inkml:trace contextRef="#ctx0" brushRef="#br0" timeOffset="-212516.187">30826 13783 1036 0,'0'0'92'16,"0"0"-73"-16,0 0-19 0,0 0 0 16,0 0 236-16,0 0 44 0,0 0 9 0,0 0 2 15,0 9-143-15,0-2-29 0,-4 2-6 0,4 0-1 16,0 1-56-16,0 5-12 0,0-2-3 0,0 6 0 0,0-3 3 0,0 9 1 15,0-7 0-15,0 11 0 0,0-11-21 0,-3 8-5 16,3-1-1-16,-4-7 0 0,4 11-18 0,0-11 0 16,0 8 0-16,0-1 0 15,-3-7-96-15,3 8-24 0,3-8-4 0,-3-5-1023 16</inkml:trace>
  <inkml:trace contextRef="#ctx0" brushRef="#br0" timeOffset="-211970.767">31175 13683 806 0,'0'0'72'0,"0"0"-58"0,0 0-14 0,0 0 0 16,0 0 273-16,7 9 52 0,-7-9 11 0,7 3 1 16,0 3-161-16,0 4-33 0,0-10-7 0,4 9 0 15,-1-3-79-15,1-2-15 0,3 5-3 0,-3 0-1 16,-1 1-15-16,4-4-3 0,-3 4-1 0,0 5 0 16,-4-5-10-16,0 2-1 0,-4-2-8 0,4 5 12 15,-7 1-12-15,0-4 9 0,0-2-9 0,0 6 8 16,-7-1-8-16,4-2 0 0,-8-4 0 0,1 7 0 15,-1-7-14-15,0 7 5 0,1-4 1 0,-4-2 0 16,3-1 8-16,-3 4 0 0,3-4 0 0,1-6 0 16,3 7 0-16,0-1 0 0,0-9 0 0,3 6 8 0,-3 4 4 15,7-10 0-15,0 0 1 0,0 6 0 0,-7-3 0 0,7-3 0 16,0 0 0-16,4 10 0 0,-1-1-3 0,1-3-1 16,-1-3 0-16,8 7 0 0,-4-1 3 0,3 4 1 15,-3-4 0-15,4 1 0 0,0-1-2 0,-4-6-1 16,3 7 0-16,-3-4 0 0,0 10-10 0,0-7 10 15,0 0-10-15,-3 1 10 0,-4-1 5 0,3 1 1 16,-3-1 0-16,-3 7 0 0,-1-7 4 0,1 1 2 16,-4 8 0-16,0-2 0 0,0-3-7 0,-4 2-2 15,1 1 0-15,-1-4 0 0,0 4-13 0,-3-6 8 16,0 5-8-16,0-2 0 0,-4-4 0 0,4 1-18 16,0-4 2-16,-3-3 1 15,-1 3-173-15,0-3-34 0,1-3-7 0</inkml:trace>
  <inkml:trace contextRef="#ctx0" brushRef="#br0" timeOffset="-210076.726">11232 13623 864 0,'15'9'76'0,"-15"-9"-60"15,-7 10-16-15,7 5 0 0,3-5 229 0,1 9 43 16,-4-4 9-16,0 10 2 0,3-3-143 0,4 13-28 16,0-7-5-16,-3 13-2 0,-4-3-62 0,7 5-13 15,3 4-2-15,1-3-1 0,-11 0-16 0,11 0-3 16,-1 3-8-16,4 3 12 0,-3-12-2 0,-4 0-1 16,0-4 0-16,7-6 0 0,4-3-9 0,-8-6 12 15,-13-3-12-15,6 3 12 16,8-13-65-16,-4-3-13 0,-7-3-2 0,-11 6-1 15,1-6-252-15,3-6-51 0</inkml:trace>
  <inkml:trace contextRef="#ctx0" brushRef="#br0" timeOffset="-209852.012">11232 14335 1407 0,'0'0'62'0,"-7"-10"14"0,-7 1-61 0,4 3-15 0,-1-4 0 0,8 1 0 15,6 0 128-15,-3 9 24 0,-7 0 4 0,7 0 0 16,0 0-84-16,0 0-16 0,4 9-4 0,-1 7-1 16,1-4-12-16,3 7-3 0,7 3 0 0,-4 0 0 15,-6-3 52-15,7 6 11 0,3 0 1 0,0-6 1 16,-4 6-65-16,1-6-12 0,3-1-4 0,4-2 0 15,3-3 19-15,-4-7 3 0,-9-3 1 0,9 3 0 16,15-6-15-16,-7-6-4 0,-15-3 0 0,4-4 0 16,7-6-12-16,-6-3-4 0,2 0 0 0,-6-9 0 15,-4 3 0-15,0 0-8 0,7-7 12 0,-3 7-4 16,-1 3-27-16,-3-3-5 0,4 9-2 0,-1 0 0 16,-3-3-174-16,1 3-36 0</inkml:trace>
  <inkml:trace contextRef="#ctx0" brushRef="#br0" timeOffset="-208448.3339">11430 15147 576 0,'0'0'51'0,"0"0"-41"0,-7 0-10 0,7 0 0 0,11-6 203 0,-11 6 38 15,-8 0 8-15,8 0 2 0,0 0-79 0,0 0-15 16,0 0-3-16,0 0-1 0,4-10-64 0,3 7-13 16,7-3-2-16,-3 3-1 0,-11-4-37 0,10 4-7 15,12-3-1-15,-5 0-1 0,1 3-11 0,-1-4-1 16,5 7-1-16,2 0 0 0,-3 0-4 0,1 0-1 16,-5 0 0-16,1 0 0 0,-4 7-1 0,4-4-8 15,-11 3 12-15,3 3-4 0,-3 1 0 0,0-1 0 16,0 1 0-16,-3-1 0 0,0 7 1 0,-4-7 0 15,0 7 0-15,0-4 0 0,-4 4-9 0,0 3 12 16,-3 0-12-16,4-4 12 0,-8 4-4 0,1 0-8 16,-1 6 12-16,-3-6-4 0,0 0 3 0,0 6 0 15,-7-6 0-15,3-1 0 0,4-2 21 0,-4-6 5 16,-6 5 1-16,-1-5 0 0,0-7-4 0,4 6-1 0,7-3 0 16,-7-6 0-16,-4 7-33 0,11-4 0 0,14-3 0 15,-7 0-12-15,-11 0 12 0,11 0 0 0,7 0 0 0,0 0 0 16,0 0 0-16,11 0 0 0,-1-3 0 0,8-4 0 15,7 1 0-15,-8 3 0 0,-6-3 0 0,7 3 0 16,10-7 0-16,-4 1 12 0,-6-1-3 0,3-2 0 16,4 2-9-16,0 1 0 0,-1 0-10 0,1-1 10 15,-4 1-44-15,4-7-2 16,-4 7-1-16,4-1 0 0,-4 1-45 0,-3 0-10 0,-1-1-2 16,1 1 0-16,-4 2-56 0,0-2-12 15,0 0-3-15,0-1 0 0,-3 1 39 0,-1-1 8 0,-6 4 2 16,-1 3 0-16,5-6 101 0,-1 2 25 0,0-2 0 0,0 9 0 0,-7 0 46 0,0 0 14 15,0 0 4-15,0 0 0 0,0 0 76 16,0 0 16-16,0 0 4 0,0 0 0 0,0 0-52 0,0 0-9 16,-4 9-3-16,8 1 0 0,-1 5-40 0,-3 4-9 15,0 0-2-15,4 0 0 0,-1 6-22 0,4 0-5 16,-7-6-1-16,4 6 0 0,-1-6-17 0,4 0 0 16,-3-1 8-16,7-2-8 0,-1-7 0 0,4 1 0 15,-3-1 0-15,-1 1 0 0,5-10 0 0,-1 0 0 16,0 0 0-16,-4-10 0 0,1 1 0 0,3-7 0 15,0 4 0-15,-7-7 0 0,0-6 0 0,-3 6 0 16,3-6 0-16,-4-3 0 0,-3 3 0 0,-3-1 0 16,3 5 0-16,0-5 0 0,-4 11 55 0,1-4 7 15,-1 10 2-15,-3-7 0 0,0 6-52 0,0 1-12 16,-7 6 0-16,0-3 0 0,-4 2 0 0,1 4 0 16,-1 0 0-16,-3 0 0 0,0 4 0 0,3-4 0 0,-3 6 0 15,0-3 0-15,3 6 0 0,4 7 0 0,-4 0 0 0,4 3 0 31,4-1-202-31,-1 8-43 0,-10 30-9 0,10-15-2 0</inkml:trace>
  <inkml:trace contextRef="#ctx0" brushRef="#br0" timeOffset="-205708.9289">29549 14683 1036 0,'-11'9'23'0,"11"-9"5"0,-3 7 0 0,-4-7 1 0,3 0-29 0,-3-7 0 0,7 7 0 0,-4 0 0 0,-3 0 88 0,7 0 12 15,-3-6 3-15,3 6 0 0,0 0-19 0,0 0-4 16,-4-3-1-16,4 3 0 0,0 0-18 0,0 0-3 16,0 0-1-16,0 0 0 0,0 0-11 0,0 0-2 15,0 0-1-15,0 0 0 0,0 0-11 0,7-6-3 16,-7 6 0-16,11 0 0 0,0 0-16 0,-1-4-3 15,1-2-1-15,3 6 0 0,0-3-9 0,4 3 0 16,-1-6 0-16,4 6 0 0,1-3 0 0,6 3 0 16,0-7 0-16,4 7 0 0,3 0 31 0,-3 0 4 15,-1 0 1-15,5 0 0 0,-1 0-26 0,-3 0-10 16,3 7 8-16,0-7-8 0,1 0 11 0,-1 0-3 16,4 0-8-16,-8 0 12 0,5 0 4 0,-1 0 1 0,7 0 0 15,1-7 0-15,3 7 3 0,-1 0 0 0,1-3 0 16,11 3 0-16,-4-6-8 0,0 6-2 0,-8 6 0 0,1-3 0 15,0-3-10-15,-4 10 8 0,1-10-8 0,-8 6 8 16,0-3-8-16,-3 3 0 0,3-2 0 0,-3-4 0 16,-7 6 9-16,3-6-9 15,-7 3 10-15,0 3-10 0,1-6 10 0,-5 0-10 0,-3 0 10 0,-3 0-10 16,-1 0 11-16,-2 0-11 0,2 0 12 0,-3 0-12 16,-7 0 10-16,0 0-10 0,4 0 8 0,-4 0-8 31,0 0-111-31,0 0-27 0,0-9-6 0</inkml:trace>
  <inkml:trace contextRef="#ctx0" brushRef="#br0" timeOffset="-198720.845">11896 15890 403 0,'0'0'36'0,"0"0"-36"0,0 0 0 0,0 0 0 16,0 0 166-16,0 0 26 0,0 0 6 0,0 0 1 16,0 0-75-16,0 0-16 0,0 0-2 0,0 0-1 15,0 0-33-15,0 0-6 0,0 0-2 0,0 0 0 16,0 0-12-16,0 10-2 0,0-4-1 0,0 10 0 15,3-4-13-15,-3-3-2 0,4 7-1 0,-1 0 0 16,1-4-2-16,-1 4-1 0,4-3 0 0,-3 2 0 16,-1 4-6-16,4-3 0 0,-3-4-1 0,3 10 0 15,0-9-10-15,0 6-1 0,0-10-1 0,0 7 0 16,0-1-23-16,0-2-5 0,0-4-1 0,-3 7 0 0,3 0 34 0,4-4 8 16,-4-2 0-16,0 5 1 0,0 1-25 15,0-3 8-15,3 2-8 0,5 1 0 16,-8-4-16-16,3 4-9 0,1-6-2 0,-1 2 0 0,1 4 47 0,0-7 8 15,-1 7 3-15,1-7 0 0,-1 7-23 0,4-4-8 16,-3-2 0-16,0-1 0 0,-1 1 8 0,1 5-8 16,-1-5 0-16,1-1 0 15,3 1-22-15,0-1-10 0,-7-3-3 0,7 4 0 0,-3-1 57 0,3 1 11 16,0-1 3-16,0 0 0 0,-3 7-36 0,3-7 0 16,0 7 0-16,4-3 0 0,-4-4 0 0,3 0 0 15,-3 7 0-15,8-6 0 0,-1 5 0 0,0-5 0 0,0-1 0 16,0 7 0-16,4-4 0 0,0-2 0 15,-4 5 0-15,4 1 0 0,-1-3 0 0,1 2 0 0,0-2 0 16,-4 2 0-16,4 1 0 0,-4-3 0 0,3 2 0 0,1-5 0 16,0 9 0-16,-1-4 0 0,1-2 0 0,0 2 0 15,7 4 0-15,-4-3 0 0,-3-3 0 0,6 2 0 16,-3 4 0-16,1-10 0 0,2 7 0 0,1 3 0 16,0-10 0-16,-4 7 0 0,4-7 0 0,0 10 0 15,-4-3 0-15,4-4 0 0,-4 4 0 0,4 0 0 16,-8-4 0-16,8-2 0 0,0 5 0 0,3 1 0 15,0-3 0-15,1-4 0 0,-5 7 0 0,8-1 0 16,0-2-29-16,-4 6-3 16,4-10-1-16,0 7 0 0,-4 3 55 0,4-10 11 0,-4 7 3 0,1-7 0 15,2 7-28-15,1-4-8 0,0-2 0 0,3 5 0 16,1-5 0-16,-1 6 0 0,0-4 0 0,8-2 0 0,-12-1 0 16,5 3 0-16,-1 1 0 0,4-4 0 0,0 7 0 15,-4-6 0-15,8 5 0 0,3-2 0 0,-4 2 0 16,4-2 0-16,-4-1 0 0,4 1 0 0,-3 12 0 0,-1-12 0 15,0-1 0-15,1 1 0 0,3-4 0 0,0 7 0 16,3 0 0-16,0-4 0 0,-6 7 0 0,3-3 0 16,0 2 0-16,0 1 0 0,-4-9 0 0,0 5 0 15,8 1 0-15,3 3 0 0,-4-7 0 0,1 10 0 16,-1-9 0-16,1 6 0 0,-1-4 8 0,-3 4-8 16,0-3 0-16,7-4 0 0,-4-2 0 0,4 5 0 15,-3-5 0-15,3-1 0 0,-4 1 0 0,0-4 0 16,-3 3 0-16,4 1 0 0,-1-1 0 0,4-3 0 15,4 4 0-15,-1-7 0 0,-3 6 0 0,0-2 0 0,0 2 0 16,0-3 0-16,-3-3 0 0,-1 4 0 0,4-4 0 0,4 6 0 16,-1-2 0-16,-3-4 0 0,0 3 0 0,0-6 0 15,-4 3 0-15,4 3 0 0,0-6 0 16,7 10 0-16,-3-4 0 0,3-3 0 0,-4 3 0 0,4 4 0 16,0-1 0-16,0-6 0 0,0 4 0 0,4-7 0 15,-4 9 0-15,0-3 0 0,0-3 0 0,4 7 0 16,-4-4 0-16,0-3 0 0,3 7 0 0,4-4 0 15,0 3 0-15,-3 1 0 0,-4-1 0 0,7-3 0 16,4 4 0-16,-4-7 0 0,0-3 0 0,7 9 0 16,-3-9 8-16,-1 7-8 0,1-4 0 0,3 3 0 15,-3-6 9-15,3 0-9 0,92 9 9 16,-96-9-9-16,8 0 0 0,-4 0 0 0,11 0 8 16,-8 7-8-16,1-4 0 0,7-3 0 0,-4 0 8 0,-7 6-8 15,14-6 0-15,-6 3 0 0,9-3 0 0,-2 7 0 0,-5-4 0 16,-10-3 0-16,15 0 8 0,3 6-8 0,3-3 0 15,-10 3 0-15,3 1 0 0,-3-4 0 0,13-3 0 16,-13 0 0-16,3 6 0 0,-14-12 0 0,8 6 10 16,13 0-10-16,7 0 10 0,-10-3-1 0,7-4 0 15,-11-2 0-15,15 3 0 0,-8 3-1 0,7-4-8 16,-3-5 12-16,10 2-4 0,1-5-8 0,-4 8 10 16,-7-5-10-16,6-4 10 0,-2-3-18 0,3 4-4 15,7 2-1-15,-7-6 0 0,-15 4 25 0,15-4 4 16,-7 0 2-16,10-3 0 0,-17 3-18 0,4-9 0 0,-5 3 8 15,8 3-8-15,14-9 0 0,-14 9 0 16,3-10 8-16,-6 4-8 0,-5-6 14 0,5 5-1 0,-1-5 0 16,4 6 0-16,-7-1 1 0,6-5 0 0,5 6 0 0,-4-7 0 15,-11 1-6-15,7-1-8 0,1-2 11 0,-1-1-11 16,4-3 11-16,-4-6-11 0,-7 3 10 0,4 0-10 16,7 0 8-16,-4-3-8 0,-3 4 0 0,-4-1 0 15,0 0 21-15,1-3-1 0,2-7-1 0,1 7 0 16,-4-6-19-16,1 0 0 0,-1-7 8 0,4 7-8 15,-4 6-8-15,0-3-6 0,-3 3-1 0,0-7 0 16,-1 10 15-16,-27 10 0 0,6-4 0 0,-3 4 0 16,8-4 8-16,-5-3-8 0,-3 10 0 0,4-3 0 15,-4-1 12-15,24-9-12 0,-6 7 12 0,-11 2-12 16,-7 7 0-16,-7 0 0 0,-10 6 0 0,-1 0 0 16,-10 3-15-16,0-3-6 0,-1 9-2 0,-6-5 0 15,0 2-158-15,-4 0-32 0,-7-3-7 16</inkml:trace>
  <inkml:trace contextRef="#ctx0" brushRef="#br0" timeOffset="-198279.943">29774 15693 1555 0,'0'0'68'0,"0"0"16"0,0 0-68 0,8 9-16 0,-1-9 0 0,0 0 0 16,3 6 76-16,1-6 12 0,-1-6 3 0,8 6 0 15,0-3-15-15,3-3-4 0,-4 2 0 0,8-2 0 16,-4 0-33-16,0 3-7 0,4-3-2 0,-4-4 0 16,8 7-17-16,-5-3-3 0,-3 3-1 0,4-4 0 15,0 7-9-15,-4-3 0 0,0-3 0 0,0 6 0 16,-3 6 13-16,3-3-2 0,-3 4-1 0,-4 2 0 0,0 0 12 0,-3 4 2 16,-1 3 1-16,-3 2 0 0,-3 8 10 0,-1 2 1 15,-3-3 1-15,0 9 0 0,-3 1-7 0,-1-4-2 16,1 4 0-16,-4-7 0 0,0 6 0 0,3 1 0 15,-3-7 0-15,-4-3 0 0,4 3-28 0,0-9 0 16,-3 6 0-16,3-6 0 16,-4 0-138-16,4-3-34 0,-4-7-6 0,4-3-2 0</inkml:trace>
  <inkml:trace contextRef="#ctx0" brushRef="#br0" timeOffset="-197376.5839">30113 15034 1681 0,'0'0'36'0,"0"0"8"0,0 0 2 0,0 0 2 0,0 0-38 16,0 0-10-16,0 0 0 0,0 0 0 0,0 0 84 0,0 0 16 15,0 0 2-15,7 6 1 0,4-6-64 0,-1 0-13 16,4 7-2-16,1-4-1 0,2-3-23 0,1 6 8 15,3-3-8-15,0 3 0 0,-3-2 28 0,3 2 2 16,-3-3 0-16,3 6 0 0,-4-9-30 0,1 7 8 16,0 2-8-16,-4-9 0 0,-4 9 18 0,1-9 1 15,0 7 0-15,-4-4 0 0,-7-3 20 0,0 0 4 16,0 0 1-16,0 0 0 0,7 6 16 0,-7-3 3 16,-4 7 1-16,-3-4 0 0,-3 3-24 0,-1 1-5 15,-7-1-1-15,-3 7 0 0,-4-4-2 0,1 4 0 16,-4 3 0-16,-4 0 0 0,0-4-20 0,4 4-4 15,0 0 0-15,-4-3-8 0,4-7 0 0,3 7 0 16,0-7 0-16,4 4 0 16,3-7-21-16,4 3-11 0,0 1-3 0,4-1 0 15,3-2-93-15,3 2-20 0,0-6-3 0,8 6-1 16,0-2-116-16,6-4-24 0,4 9-5 0,4-8-1 0</inkml:trace>
  <inkml:trace contextRef="#ctx0" brushRef="#br0" timeOffset="-197126.639">30371 15301 518 0,'7'9'46'0,"-7"-9"-37"0,0 0-9 0,0 0 0 16,0 0 321-16,-7 9 63 0,-7-2 12 0,3 2 2 15,-3 1-222-15,0 5-44 0,-4-2-8 0,-3 9-3 16,0-3-70-16,-4 2-15 0,4 5-2 0,-4-8-1 16,-3 7-33-16,3-6 0 0,1 6 0 0,-1-6-746 15,4 6-142-15</inkml:trace>
  <inkml:trace contextRef="#ctx0" brushRef="#br0" timeOffset="-196574.4199">30685 15006 1634 0,'0'0'72'0,"0"0"16"0,0 0-71 0,0 0-17 0,0 0 0 0,0 0 0 15,0 0 95-15,10 0 15 0,1-10 3 0,10 10 1 16,4 0-31-16,-8 0-7 0,-3-9 0 0,1 9-1 16,2 0-33-16,1 0-6 0,-4 0-2 0,4 0 0 15,-1 9-10-15,1 1-3 0,-4-4 0 0,0 4 0 16,-3-1-21-16,-1 0 0 0,-6 10 0 0,-1-9 0 15,-3 8-11-15,0-2 0 0,0 0 0 0,-3 3 0 16,-4-7-5-16,0 13 0 0,-4-6-1 0,0-3 0 16,1 3 17-16,-8 6 0 0,-3-7 0 0,0 1 0 15,0 0 0-15,0 0 0 0,-4 3 0 0,4-3 0 16,0-7 12-16,3 4-3 0,0 0-1 0,4-7 0 16,0 0-8-16,7-6 0 0,0 4 9 0,7-7-9 15,0 0 0-15,0 0 0 0,0 0 0 0,0 0-12 16,7-7-4-16,7-2-2 0,4 6 0 0,3-13 0 0,4 7-5 15,3-1-1-15,-3-5 0 0,-1 5 0 0,4 1 14 0,-3 0 10 16,-4-1-13-16,4 1 5 0,3-1 8 16,-3 1 0-16,-4 3 0 0,-3-4 0 0,3 10 0 15,-3 0 12-15,-4 0-2 0,0 0-1 0,0 10 2 0,-4-4 0 16,-3 3 0-16,4 1 0 0,-7 5-3 16,3-2-8-16,0 3 12 0,3-7-4 0,-3 7 7 0,0-7 1 15,4 1 0-15,0-7 0 0,3 3-3 0,0-3 0 16,0-3 0-16,0-3 0 0,0-3-4 0,0 3-1 15,-3-4 0-15,-1-2 0 0,1-1 4 0,-4 1 0 16,0-7 0-16,0 7 0 0,-3-4 29 0,-1-2 7 16,-3-1 0-16,-3 4 1 0,-1-4-2 0,-3 6-1 15,0-5 0-15,-4 5 0 0,-3-2-20 0,-3-4-4 0,-4 7-1 16,-4 2 0-16,0 7-21 0,0-3 0 0,-6 3 0 0,-5 3 0 16,1 4-18-16,-4 8-5 0,-3-2-1 0,-4 6 0 31,0 6-136-31,-3 3-27 0</inkml:trace>
  <inkml:trace contextRef="#ctx0" brushRef="#br0" timeOffset="-189546.3898">23068 16332 403 0,'0'0'36'0,"0"0"-36"0,0 0 0 0,0 0 0 16,-7 3 95-16,7-3 12 0,-3 0 2 0,3 0 1 16,0 0-50-16,0 0-11 0,0 0-1 0,0 0-1 15,0 0-34-15,0 0-13 0,0 0 11 0,0 0-11 16,0 0 0-16,0 0 0 0,0 0-13 0,0 0 4 15,0 0-23 1,0 0-5-16,0 0-1 0,0 0 0 0,0 0-24 0,0 0-5 0,0 0-1 0,0 0-228 16</inkml:trace>
  <inkml:trace contextRef="#ctx0" brushRef="#br0" timeOffset="-178648.113">9656 11801 1728 0,'0'0'38'0,"0"0"8"0,0 0 2 0,-4-6 0 0,-3 3-39 0,0 3-9 0,0 0 0 0,7 0 0 15,-7 3 84-15,0 3 16 0,0 3 2 0,0 1 1 16,0 6-62-16,-4 2-12 0,7 1-2 0,1 9-1 16,-1-2-16-16,4 11-10 0,4 7 12 0,-1 9-12 15,1 10 8-15,7 0-8 0,-8 6 0 0,11 3 0 16,-3 0 0-16,3 10 0 0,0 5 0 0,4 4 0 15,-4-3 0-15,0 0 0 0,0 12-15 0,0 7 5 16,0-4 37-16,4-2 7 0,-1-1 2 0,1 22 0 16,-4-6-8-16,4-6-2 0,-8 3 0 0,8 12 0 15,-7 1 0-15,-1-4 0 0,4-12 0 0,-3 15 0 0,0-9-1 16,-1 7 0-16,4-17 0 0,0 4 0 0,-3-10 2 0,0-2 0 16,-1 5 0-16,1 4 0 0,-1-16-6 0,-3-10-1 15,4 7 0-15,-1 3 0 0,-6 0-7 0,3-13-1 16,-3 1-1-16,-1-4 0 0,1-6 8 0,-4 3 1 15,0-9 1-15,0 9 0 0,-4-9-21 0,4-10-16 16,0-3 2-16,0-12 1 16,0-1-15-16,0-18-4 0,0 3 0 0,0-19-788 15,0-3-157-15</inkml:trace>
  <inkml:trace contextRef="#ctx0" brushRef="#br0" timeOffset="-177866.507">9469 11613 1152 0,'0'-9'102'15,"7"-1"-82"-15,0 10-20 0,7 0 0 16,0-6 38-16,4 3 3 0,-1-4 1 0,8-2 0 0,0 0 10 0,6-1 1 16,5 1 1-16,6-1 0 0,-3 1-13 0,7 3-2 15,3-4-1-15,7 4 0 0,-3-3 5 0,0-1 1 16,7 1 0-16,0-1 0 0,-3 1-5 0,3 0-1 16,0-1 0-16,14-5 0 0,0 2-5 0,-4-3-1 15,-6 1 0-15,13-4 0 0,-2 0-8 0,2 3-1 16,-3-3-1-16,7 1 0 0,-10-1-14 0,3 0-8 15,4 3 10-15,3-2-10 0,-14-1 8 0,7 3-8 16,3-3 0-16,8 4 0 0,-14 5 8 0,3 1-8 16,-4-4 0-16,4-2 0 0,-7 8 9 0,0-2-9 15,-7-1 8-15,4 1-8 0,-11 9 13 0,-4-9-2 16,1 2-1-16,-5 4 0 0,-6-3-1 0,0 6 0 16,-7-3 0-16,3-3 0 0,-10 6 3 0,0 0 1 15,-4 0 0-15,-7 0 0 0,3 0 2 0,-6 0 0 0,-4 0 0 16,4 0 0-16,-4 0-5 0,-7 0-1 0,0 0 0 15,0 0 0-15,0 0 0 0,0 0 0 0,0 0 0 0,0 0 0 16,0 0 12-16,0 0 3 0,0 0 0 0,0 0 0 16,-7 0 10-16,0 9 2 0,3-3 1 0,-3-6 0 15,3 10-8-15,1-1-1 0,-4-3-1 0,3 4 0 16,4-1-15-16,0 1-2 0,-3-1-1 0,-1 0 0 16,4 10-9-16,4-3 0 0,-4-4 9 0,3 10-9 15,1-3 0-15,3 0 0 0,0 0 0 0,0 0 0 16,4 6 0-16,3-7 0 0,-4 8 0 0,8 2 0 15,0 0 0-15,3 3 0 0,0 7 0 0,0 9 0 16,4 6 0-16,0 1 0 0,-4 8 0 0,3 1 0 16,1 0 0-16,3 12 0 0,-3 0 12 0,7 13-4 15,-1-6-8-15,1 5 0 0,4-5 0 0,6 15 8 16,-7-6-8-16,0 6 11 0,8 1-11 0,-1 8 12 16,-10-15-4-16,3 6 0 0,-3 10 0 0,7 3 0 0,-8-13 4 15,1 10 0-15,-4-1 0 0,8 16 0 0,-5-6 4 0,-2-15 2 16,-12 5 0-16,4 20 0 0,4-10-8 0,0-9-2 15,-8-7 0-15,1 13 0 0,3-4-8 0,-3-2 10 16,0-10-10-16,-4-9 10 0,0-13-10 0,-4 4 8 16,-6-1-8-16,3-12 8 0,0 3-8 0,-3-13 8 15,-1-2-8-15,-3-10 8 0,0 0-18 0,-3-10-4 16,-5 1-1-16,1-7 0 16,0 0-136-16,-3-3-27 0,-1 0-6 0</inkml:trace>
  <inkml:trace contextRef="#ctx0" brushRef="#br0" timeOffset="-177219.005">10361 16282 806 0,'-28'0'36'0,"21"0"7"0,7 0-35 0,0 0-8 0,-7 0 0 0,7 0 0 15,0 0 195-15,0 0 37 0,0 0 7 0,0 0 1 16,-4 0-142-16,4 0-29 0,18 0-5 0,-4 0-2 15,-7 0-30-15,11 0-5 0,10 0-2 0,4 0 0 16,6 0-13-16,-2-3-4 0,3-3 0 0,6 6 0 16,5-10-8-16,-4 1 8 0,0 0-8 0,10 2 8 15,7-2 7-15,4-1 1 0,-3 1 0 0,3-7 0 16,-7 7 8-16,7-4 3 0,11-2 0 0,-1 5 0 16,-6-5-27-16,3 5 0 0,3-2 8 0,5-4-8 15,-1 0 40-15,-4 7 5 0,8-4 2 0,3-2 0 16,-7-4-24-16,-3 3-5 0,3 4-1 0,0-4 0 15,-3-3-17-15,3 3 0 0,-3-2 0 0,6-1 0 16,-13 3 55-16,3-3 7 0,-4 7 2 0,12-4 0 16,-12 0-52-16,1-2-12 0,3 2 0 0,0 3 0 15,-11-2-12-15,-3 5-6 0,4-2-1 0,-1-1 0 16,1 4 31-16,-4-1 5 0,0 7 2 0,3-3-795 16,-3-3-160-16</inkml:trace>
  <inkml:trace contextRef="#ctx1" brushRef="#br0">16129 15335 0</inkml:trace>
  <inkml:trace contextRef="#ctx0" brushRef="#br0" timeOffset="-175397.625">9991 15668 1684 0,'0'0'37'0,"-11"0"8"0,4 0 2 0,0 0 0 0,-4 0-38 0,11 0-9 0,-3 0 0 0,3 0 0 16,0 0 90-16,0 0 16 0,0 0 3 0,0 0 1 15,7 0-71-15,0 6-15 0,4-6-2 0,-1 0-1 16,4 3-7-16,-3 3-2 0,3-12 0 0,0 3 0 15,4-3-12-15,-1 2 0 0,-3-5 0 0,1-7 0 16,-1-3 0-16,0 4 0 0,-4-7 0 0,1-3 0 16,-4-3 21-16,0-4 11 0,7 4 3 0,-3 0 0 15,-11 3-24-15,3-4-11 0,8 14 10 0,-1-4-10 16,1 6 8-16,0 7-8 0,-11 6 0 0,7 0 0 16,10 0 0-16,-6 16 0 0,-4 3 0 0,0-1 0 0,0 11 0 15,7-1 0-15,0 3 0 0,-3-3 0 16,-15 7 8-16,11-7-8 0,11 0 0 0,-7-3 0 0,-4-6 0 0,0 0 0 15,7-3 0-15,3-7 0 0,5 1 0 0,-8-4 0 16,-4-6 0-16,4-6 0 16,4-4-8-16,-4-5 8 0,-10-7 0 0,3-4 0 0,3-2 0 0,-3-6 0 15,0-1 0-15,-7 1 0 0,-3-4 0 0,3 10 0 16,3-7 0-16,5 10 0 0,-8 7 0 0,3-1 0 16,1 3 0-16,-1 7 0 0,-6-1 8 0,3 10-8 15,0 0 0-15,0 0 0 0,10 0 10 0,-6 10-10 16,-1-1 10-16,4 7-10 0,4 3 10 0,3 6-10 15,-7-7 10-15,0 11-10 0,7-4 12 0,-3 3-3 16,6-3-1-16,-2 3 0 0,2 7-8 0,1-1 0 16,-1-6 0-16,1 10 8 0,-11 3 45 0,7-3 9 15,7 9 2-15,1-4 0 0,-1 1-48 0,-4-6-16 16,1 3 9-16,-4-4-9 0,0-8 16 0,-3 2-1 0,-1-9-1 16,1 3 0-16,10 0-1 0,-10-6 0 0,-15 0 0 15,4 6 0-15,4-6-1 0,-8-1 0 0,-6-2 0 0,-4 3 0 16,-1 0 8-16,-2 6 0 0,-1-6 1 0,-7-1 0 15,-6-2-21-15,2-6 0 16,5-1 0-16,-11-6 0 0,-4-6-30 16,0-3-10-16,4-4-3 0,3-9 0 15,11-6-117-15,-8 3-23 0,-6-9-5 0,14 0 0 0</inkml:trace>
  <inkml:trace contextRef="#ctx0" brushRef="#br0" timeOffset="-175142.8838">10728 15219 460 0,'0'0'41'0,"0"0"-33"15,0 0-8-15,0 0 0 0,-4 10 284 0,4-10 54 16,0 0 11-16,0 0 3 0,0 0-180 0,15 0-35 16,-5 0-7-16,11 0-2 0,0 0-74 0,-6-4-15 15,-5-2-3-15,4-3-1 0,4 2-5 0,-4-2-1 16,-10 6 0-16,6-7 0 0,15 4-39 0,-8-3-8 15,-13-1-2-15,3 10 0 16,11-6-107-16,-4 3-21 0,-14 3-5 0,0 0-1 0</inkml:trace>
  <inkml:trace contextRef="#ctx0" brushRef="#br0" timeOffset="-174961.156">10830 15451 748 0,'-28'10'33'0,"21"-4"7"0,7-6-32 0,0 0-8 0,-4 3 0 0,1 6 0 16,-4-9 271-16,7 0 52 0,0 0 10 0,0 0 3 15,0 0-228-15,0 0-46 0,18 7-9 0,-4-4-1 16,0-3-32-16,0 0-5 0,7-3-2 0,4-4 0 16,6 4 7-16,1-3 2 0,-7-3 0 0,7-1 0 15,3 1-22-15,-7-1 9 0,-3 1-9 0,0-7-670 16,-1 7-138-16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41:52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1087 6266 1602 0,'0'0'71'0,"0"0"14"0,0 0-68 0,0 0-17 15,0 0 0-15,0 0 0 0,0 0 108 0,10 10 19 16,1-7 3-16,-1 6 1 0,1 7-39 0,-4 0-7 15,14 3-1-15,-7-1-1 0,0 1-5 0,4 9-1 16,0-3 0-16,3 4 0 0,0-4-50 0,-3 0-11 16,3 3-1-16,0-9-1 0,-7 6 14 0,0-9 4 15,7-4 0-15,-7-2 0 0,8-1-5 0,2-9-1 16,-3-3 0-16,4-7 0 0,0-5-9 0,0-10-1 16,3-7-1-16,4-8 0 0,-4-7-3 0,7-4-1 15,0-2 0-15,1 6 0 0,-1 3-11 0,-7 0-11 16,4 7 3-16,-7 2 0 15,-4 1-40-15,-4 5-8 0,4 4-2 0,-6 3-788 0,-1 4-158 0</inkml:trace>
  <inkml:trace contextRef="#ctx0" brushRef="#br0" timeOffset="499.656">1231 8286 1580 0,'0'0'70'0,"0"0"14"0,0 9-67 0,7 1-17 16,-3 5 0-16,6 1 0 0,-6 3 112 0,6 3 18 15,1 3 4-15,0 9 1 0,3-5-51 0,-4 5-9 0,1 1-3 0,3-7 0 16,-3-3-15-16,3-3-3 0,-4 3-1 16,11-9 0-16,-6-4-12 0,-1 4-2 0,7-7-1 0,-3-9 0 15,3 0-6-15,0-3 0 0,4-9-1 0,-1 2 0 16,1-9 5-16,0 1 0 0,10-8 1 0,-10-2 0 16,-1-6-16-16,8 2-3 0,-4-2-1 0,4-1 0 15,-4 1-17-15,-7 9 0 0,4 3 0 0,-7-3 0 16,-1 9-96-1,-3-3-24-15,1 10-4 0</inkml:trace>
  <inkml:trace contextRef="#ctx0" brushRef="#br0" timeOffset="1034.155">1238 9891 1267 0,'0'0'112'0,"0"0"-89"0,0 0-23 0,0 0 0 15,0 0 168-15,0 0 28 0,0 0 7 0,0 0 1 16,0 0-80-16,0 0-15 0,0 0-3 0,4 10-1 15,-1-1-57-15,8 1-12 0,-4 5-3 0,7 4 0 16,-3 6-24-16,3-3-9 0,-4 3 0 0,12 3 9 16,-8-2-9-16,0-8 0 0,-4 7 0 0,11-6 8 15,-6-3 8-15,-1-7 0 0,0 1 1 0,7-1 0 16,-7-9 3-16,0 6 0 0,4-6 0 0,-4-6 0 16,7-3 34-16,-7-1 7 0,11-5 2 0,-11-4 0 15,7-6-31-15,4-3-5 0,-4-1-2 0,4-5 0 16,-11-1-12-16,11 7-2 0,-1 0-1 0,-3-7 0 0,4 7-10 15,-7-6 0-15,3 9 0 0,0-4 0 16,4 4-155-16,-4 6-26 0,28-18-6 0,-10 2-1 16</inkml:trace>
  <inkml:trace contextRef="#ctx0" brushRef="#br0" timeOffset="1892.764">977 11434 2188 0,'0'0'48'0,"0"0"11"0,11 3 1 0,-8 4 1 0,8 2-49 0,-1 0-12 16,1 10 0-16,3 0 0 0,0-3 54 0,7 12 8 15,1-3 2-15,6 10 0 0,-7-7-14 0,7 9-2 16,4-2-1-16,3-1 0 0,1 1-31 0,-5-1-7 15,5-2-1-15,-5-1 0 0,5-3-8 0,-8-3 0 16,4-3 0-16,-8-3 8 16,1-3-88-16,0 3-19 0,-4-10-3 0</inkml:trace>
  <inkml:trace contextRef="#ctx0" brushRef="#br0" timeOffset="2094.018">1736 11525 1267 0,'-4'0'112'0,"4"0"-89"0,0 0-23 0,-7 10 0 16,0-1 288-16,-4 0 54 0,1 7 10 0,-1 3 3 16,-3 6-184-16,0 0-37 0,-7 3-7 0,-4 0-2 15,4 10-58-15,-7 3-12 0,-4-4-3 0,-3 7 0 16,0-6-36-16,-4 6-8 0,0 6-8 0,-7-3 11 16,0 6-19-16,7-6-4 0,4 4-1 0,3-4 0 15,4-13-134 1,3 4-26-16,11-4-6 0</inkml:trace>
  <inkml:trace contextRef="#ctx0" brushRef="#br0" timeOffset="8995.4778">6826 9079 1267 0,'0'0'56'0,"0"0"12"0,0 0-55 0,0 0-13 0,0 0 0 0,0 0 0 15,0 0 100-15,0 0 18 0,0 0 3 0,0 0 1 16,0 0-42-16,0 0-8 0,0 0-1 0,11 6-1 15,-4-2-27-15,7-4-6 0,-7 9-1 0,4-9 0 16,-1 9-22-16,4-2-5 0,4-4-1 0,-7-3 0 16,6 6-8-16,-3-3 0 0,4-3 0 0,7 0 0 15,-8 7 0-15,8-7 8 0,0 0-8 0,3 3 0 16,-3-3 0-16,-1 6 0 0,1-6 8 0,10 0-8 16,-7 6 0-16,4-3 0 0,4-3 9 0,-8 10-9 15,3-10 9-15,-2 9-9 0,2-9 12 0,-2 10-12 16,2-4 12-16,1-3-12 0,3 3 12 0,1-6-12 15,-5 7 0-15,5-4 0 0,3-3 0 0,-1 0 0 0,1 0 0 16,0 6 0-16,-4-6 0 0,8 3 0 0,-8-3 8 16,0 0-8-16,4 0 0 0,-4 0 0 0,4 0 10 0,0 0-10 15,3 0 8-15,1 0-8 0,2 0 8 0,-2 0-8 16,-1 0 8-16,7 6-8 0,-13-6 0 0,6 3 0 16,-7-3 8-16,8 0-8 0,-5 0 0 0,8 7-14 15,-7-14 3-15,7 7 1 0,0 0 21 0,3-3 4 16,-6 3 1-16,2-6 0 0,-2 6-7 0,6-3-1 15,-14 3 0-15,11 0 0 0,-7-6 0 0,3 6-8 16,1 0 12-16,3 0-4 0,3 0-8 0,-3 6 10 16,0-6-10-16,0 3 10 15,-4-3-37-15,4 9-7 0,-7-2-2 0,6-4 0 0,-2 6 61 0,-1-2 12 16,4-7 3-16,0 9 0 0,3-9-13 0,1 0-3 16,-5 9 0-16,1-9 0 0,0 0-24 0,0 0 0 15,-4 0 0-15,1 0 0 0,-4 0-8 0,3 0-8 0,11 0 0 16,-7 7-1-16,-11-7 17 0,7 3 8 0,11-3-8 0,0 0 12 15,-11 6-1-15,1-3-1 0,-1-3 0 0,4 6 0 16,0-2-10-16,-4-4 0 0,0 6 0 0,8-6 0 16,6 0 0-16,-3 3 0 0,-7 3 0 0,0-6 0 15,0 0 0-15,-4 0 12 0,0-6-12 0,1 3 12 16,-8 3 2-16,7-6 1 0,8 2 0 0,3-2 0 16,-14 3-3-16,6-3-1 0,5-4 0 0,3 1 0 15,-7 0-11-15,-1 2 0 0,1 4 9 0,4-3-9 16,-1-4 0-16,-3 7 8 0,0-3-8 0,3 6 0 15,1 0 0-15,-5-3 8 0,5-3-8 0,-1 6 0 0,-3-10 0 0,0 10 0 16,0-6 0-16,0 3 8 0,3 3-8 16,0-6 0-16,-3 2 0 0,7-2 0 15,-3-3 0-15,-1 6 9 0,-3-4-9 0,3-2 10 0,-3 3-10 0,3 3 10 16,-3-4-10-16,4 7 10 0,-4 0-10 0,-1 0 8 16,5 0-8-16,-1 0 8 0,-3 0-8 0,0 0 0 15,0 0 0-15,0 7 0 0,-4-7 0 0,0 0 0 16,1 0 0-16,3 0 0 0,-1 0 0 0,1 0 8 15,0 0-8-15,4 0 0 0,-5 0 0 0,-2-7 0 16,-1 7 0-16,0-3 0 0,-3 3 0 0,0-6 8 16,0 6-8-16,3 0 0 0,-3 0 0 0,0 0 0 15,-4 0 8-15,4 0-8 0,3 0 0 0,-3 0 0 16,0 0 0-16,3 0 8 0,-3 0-8 0,-4 0 0 0,0 0 0 16,1 0 0-16,-1 0 0 0,0 0 0 0,1 9 0 15,-1-9 0-15,0 0 0 0,0 0 0 0,-3 7 8 16,3-7-8-16,1 0 0 0,-1 0 0 0,0 0 9 0,-3 0-9 15,0 0 0-15,-4 0 0 0,4 0 0 16,-1-7 8-16,-2 7-8 0,2 7 0 0,-2-7-8 0,6 0 8 16,-3 0 0-16,-4 3 0 0,4 3 0 0,3-6 0 15,-3 0 0-15,3 0 9 0,0 0 0 0,1 6 0 16,-5-3-9-16,5-3 0 0,-8 7 0 0,4-4 8 16,-1-3-8-16,1 0-16 0,0 0 4 0,0 0 1 15,-1 0 11-15,5 0 0 0,-1 0 0 0,4 0 0 16,-4 0 0-16,4 0 0 0,-4 0 0 0,4 0 0 15,-4 0 10-15,0 0 4 0,-3 6 1 0,3-6 0 16,-3 0-24-16,0 3-5 0,0-3-1 0,-1 6 0 16,1-2 15-16,0-4 0 0,3 0 0 0,0 6 0 0,-3-3 12 15,3 3 4-15,1-6 2 0,-1 0 0 0,0 7-29 0,-3-4-5 16,0-3-2-16,3 0 0 0,0 0 31 0,1 0 7 16,-1 0 0-16,4 0 1 0,0 0-33 0,3 0-8 15,0 0 0-15,4 0-1 0,-4 0 41 0,4 0 9 16,-3 6 2-16,-5-3 0 0,1-3-22 0,0 0-9 15,0 0 8-15,3-3-8 0,-3 3 8 0,0-6-8 16,0 6 8-16,3 0-8 0,-7 0 8 0,4-3-8 16,0-4 8-16,3 1-8 0,-7 6 8 0,1-3-8 15,-1 3 0-15,4 0 8 0,-4 0-8 0,0 0 0 16,1-6 9-16,-1 6-9 0,4 0 16 0,-1 0 0 16,5 0-1-16,-1-4 0 0,0-2-15 0,-3 3-10 15,0 3 2-15,3 0 0 0,-6-6 8 0,3 6 11 16,-4 0-3-16,4 0 0 0,-1 0-8 0,1 0 0 0,0 0 0 15,3 0 0-15,1 0 0 0,-1 6 0 0,0-12 0 16,4 6 0-16,-7 0 0 0,3 0 0 0,1 0 0 16,-1 6 0-16,0-6 0 0,1 3 0 0,3-3 8 0,-1 0-8 15,-2 0 0-15,3 6 0 0,-1-6 9 0,1 4-9 16,-7-8 0-16,3 4 0 0,1 0 0 0,-1 4 8 16,-3-4-8-16,0 6 0 0,0-6 0 0,3 0 8 15,4 0-8-15,-4-6 0 0,0 6 0 0,-3 0 0 16,4 0 0-16,-5-4 0 0,-2 8 0 0,2-4 0 15,-2 0-60-15,3 6-16 0,-1 3-3 16</inkml:trace>
  <inkml:trace contextRef="#ctx0" brushRef="#br0" timeOffset="20354.42">5105 10581 288 0,'0'0'25'0,"0"0"-25"0,0 0 0 0,0 0 0 15,0 0 142-15,0 0 23 0,0 0 5 0,0 0 1 16,0 0-54-16,7 7-10 0,-7-7-3 0,7 6 0 15,3-3-32-15,-6 3-8 0,-4-6 0 0,7 3-1 16,0 4-23-16,4-4-5 0,-4-3-1 0,7 6 0 16,-11-6-13-16,4 3-2 0,4-3-1 0,3 6 0 15,-3-6-4-15,-4 4-1 0,3-4 0 0,1 6 0 16,3-6-1-16,4 6-1 0,-4-3 0 0,-4-3 0 16,4 0-20-16,8 7-4 0,-8-4-1 0,3-3 0 15,1 0 46-15,0 0 8 0,-1 0 3 0,1 0 0 16,0 0-22-16,6 0-4 0,-6 6-1 0,7-6 0 15,-1 0-7-15,4 0-1 0,-10 0-8 0,14 0 12 16,-7-6-12-16,-4 6 9 0,7 0-9 0,-3 0 8 0,-1 0-8 16,1 0 8-16,0 0-8 0,-1 0 8 15,1 0-8-15,0 0 0 0,3 0 0 0,-3 0 8 0,3 0-8 16,4 0 0-16,-8 0 0 0,5-3 8 0,2 3-17 0,-2-7-4 16,2 7-1-16,5 0 0 0,-8 0 34 0,4 0 6 15,-4 7 2-15,4-4 0 0,-4-3-15 0,4 0-2 16,-8 0-1-16,1 6 0 0,10-3-2 0,-10-3 0 15,3 0 0-15,4 0 0 0,3 6-8 0,0-6 10 16,-3 0-10-16,3 0 10 0,8 0-10 0,-8 3 8 16,0-3-8-16,1 0 8 0,-1 0-8 0,-3 10 0 15,3-10 0-15,0 6 0 0,-3-3 0 0,3 4 8 16,1-1-8-16,-1-3 8 0,4 6-8 0,-4-9 0 16,0 7 0-16,4-4 0 0,0 3 0 0,-4-3 8 15,0-3-8-15,4 6 8 0,-4-6-8 0,1 4 8 16,-5 2-8-16,8-6 8 0,-3 6-8 0,-1-3 8 0,4-3-8 15,-1 0 8-15,1 0-8 0,4 0 0 0,-5 0 0 0,1 0 8 16,3 0-8-16,-3 0 0 0,-7 0 0 16,7 0 0-16,-4 0 0 0,4 0 0 0,3 0 0 0,1 0 0 15,2 0 0-15,-2 0 8 0,3 0-8 0,0 0 0 16,-4 0 0-16,4 0 8 0,-7 0-8 0,6 0 0 16,-9 7 0-16,6-4 0 0,0-3 0 0,4 6 0 15,0-6 0-15,0 3 8 0,0-3-8 0,3 0 0 16,-3 0 0-16,-4 6 8 0,4-6-8 0,-3 3 0 15,-1-3-9-15,-3 0-7 0,3 0-2 0,0 7 0 16,4-7 34-16,0 3 6 0,-4-3 2 0,4 0 0 16,4 0-39-16,-8 0-7 0,0 0-2 0,1 0 0 0,-1-3 24 0,0-4 0 15,4 7 0-15,4 0 0 0,-1 0 19 16,0 0 8-16,1 0 1 0,-1 0 1 0,-3 0-29 0,3 0 0 16,-3 0 0-16,0 0 0 0,-7 7 0 0,7-4 0 15,7-3 0-15,3 6 0 0,-3-6 0 16,-4 10 0-16,4-10 0 0,7 0 0 0,-3 6 0 0,-4-3 0 15,-7 3 0-15,6-3 0 0,15-3 12 0,-7 0-4 16,-10 7-8-16,3-4 12 0,0-3-3 0,0 0-1 16,0 0 0-16,-8 6 0 0,-6-6-8 0,7 0 0 15,7 0 9-15,-4 0-9 0,-10 0 8 0,3 0-8 16,4 0 8-16,4 0-8 0,-8 0 0 0,0 0 8 16,-3-6-8-16,4 6 0 0,-5-3 0 0,1-4-8 15,-4-2 0-15</inkml:trace>
  <inkml:trace contextRef="#ctx0" brushRef="#br0" timeOffset="34689.869">6886 6662 403 0,'0'0'36'0,"-3"-10"-36"16,3 1 0-16,-7 2 0 0,3-2 134 0,1 0 20 16,-1 5 4-16,-3-2 1 0,7 3-6 0,0 3-1 15,-7-6 0-15,7 6 0 0,-7 0-31 0,7 0-6 16,-7 0-2-16,7 0 0 0,0 0-25 0,0 0-4 16,-7-3-2-16,7 3 0 0,-7 0-18 0,7 0-4 0,0 0-1 15,0 0 0-15,7 0-26 0,-7 0-5 0,0 0 0 0,0 0-1 16,0 0-19-16,0 0-8 0,0 0 0 0,0 0 8 15,0 0-8-15,0 0 0 16,10 3 0-16,-3-3 0 0,-7 0 0 0,11-3 0 0,14-4 0 0,-15 7 0 16,1 0 0-16,-4 7 0 0,4-4 0 15,3-3 0-15,-4 0 0 0,4 0 0 0,-3 6 0 16,3-3 0-16,4-3 0 0,-8 0 0 0,4 0 0 0,4 0 0 16,3 0 0-16,-7 0 0 0,4 0 0 0,-4 0 0 15,4 0 0-15,3 0 0 0,-7 6 0 0,7-2 0 16,0-4 25-16,-7 6 3 0,8-6 1 0,-8 0 0 15,7 3-43-15,-4-3-9 0,1 0-1 0,0 0-1 16,-1 6 40-16,1-6 8 0,3 0 1 0,-7 0 1 16,0 0-37-16,4 0-8 0,0 0-2 0,-4 0 0 15,3 0 22-15,-2-6 0 0,-1 6 0 0,3 0 0 16,4 0 18-16,-3 0 2 0,0 0 0 0,3 0 0 0,0 0-34 16,0 9-6-16,0-9-2 0,1 0 0 0,-1 7 22 0,0-7 0 15,4 3 0-15,-1 3 0 0,1-6 0 0,-7 0 0 16,6 0 0-16,-3 0 0 15,1 6 0-15,-1-6 0 0,0 4 0 0,0-4 0 0,0 0 0 0,0 0 0 16,-3-4 0-16,3 4 0 0,0 0 18 0,4 4 2 16,0-4 0-16,-8 0 0 0,12 0-32 0,-5 0-7 15,5 0-1-15,-1 6 0 0,-3-3 20 0,3-3 0 16,0 0 0-16,4 0 0 0,-8 6 0 0,-2-3 0 16,6-3-8-16,0 0 8 0,-3 0 0 0,3 0 0 15,-3-3 0-15,-1 3 0 0,5-6 0 0,-5 6 0 16,4 0 0-16,4-3 0 0,0 3 0 0,3-6 0 15,-14 6 0-15,11 0 0 0,0 6 0 0,3-6 0 16,-10 3 0-16,10-3 0 0,-14 0 0 0,8 6 0 0,-1-6 0 16,0 3 0-16,-3 4 0 0,-1-7 0 0,1 0 0 15,3 3 0-15,1-3 0 0,-5 0 0 0,4-3 0 16,4 3 0-16,0 0 0 0,0 0 0 0,-1 0 0 0,5 0 0 16,-5-7 0-16,1 7 0 0,4 0 0 0,-5 0 0 15,-3 0 0-15,4 0 0 0,-4 7 0 16,4-7 0-16,-7 0 0 0,3 3 0 0,4-3 0 0,0 0 0 15,-4 0 0-15,4 0 0 0,-1 6 0 0,1-6 0 16,3 0 0-16,-3 3 0 0,0-3 0 0,0 0 0 16,-4 0 0-16,4 0 0 0,-4 0 0 0,4-3 0 15,-4 3 0-15,0-6 0 0,0 6 0 0,4-3 0 16,3 3 0-16,-3-7 0 0,-7 7 0 0,6-3 0 0,12 3 0 16,-8 0 0-16,-7 0 0 0,4 3 0 0,3-3 0 15,-3 0 0-15,-4 7 0 0,-3-7 0 0,0 0 19 0,-1 3 1 16,8-3 0-16,-7 0 0 0,-8 0-32 0,5 0-5 15,13 0-2-15,-7 0 0 0,-3-3 19 0,0 3 0 16,-4-7 0-16,10 7 0 0,8 0 0 0,-7 0 0 16,-7 0 0-16,3 0 0 0,7 0 0 0,-7 0 0 15,-3-3 0-15,3 3 0 0,1 0 12 0,-5 0 5 16,1-6 2-16,-7 6 0 0,-4 0-29 0,3 0-6 16,12 0 0-16,-12 0-1 0,-3 0 17 0,4 0 0 15,3 0 0-15,7-3 0 0,-3 3 0 0,-4 0 0 16,4 0 0-16,0 0 0 0,3 0 0 0,0 0 0 15,-10-6 0-15,6 6 0 0,-2 0 0 0,2 0 0 16,-3 0 0-16,-3-4 0 0,3 4 0 0,-3-6 0 16,-1 6 0-16,1 0 0 0,0 0 0 0,-1 0 0 15,1 0 0-15,0-6 0 0,3 6 0 0,-4 0 0 0,1 0 0 16,3 0 0-16,0-3 0 0,-3 3 0 0,0 3 0 0,-1-3 0 16,1-3 0-16,0 3 0 0,3 3 0 0,0-3 0 15,0 0 0-15,0 0 0 0,0 0 0 0,1 0 0 16,-1 0 0-16,0 0 0 0,0 0 0 0,-3-3 0 15,3 3 0-15,-3 0 0 0,-1 0 0 0,1 0 0 16,3 0 0-16,-3 0 0 0,-1 0 0 0,1 0 0 16,0 0 0-16,-1 0 0 0,4 0 0 0,-3 0 0 15,-4 0 0-15,4 0 0 0,3 3 0 0,0 3 0 16,0-6 0-16,0 0 0 0,1 0 0 0,-1 6 0 16,3-2 0-16,-2-4 0 0,-1 0 0 0,0 0 0 0,0 0 0 15,0 0 0-15,0 6 0 0,1-6 0 16,-5 3 0-16,4-3 0 0,-3 0 0 0,3 0 0 0,-7 0 0 0,8 0 0 15,-5 6 0-15,1-6 0 0,-1 3 0 0,1-3 0 16,0 0 0-16,3 0 0 0,0 0 0 0,0 7 0 16,0-7 0-16,1 3 0 0,-1-3 0 0,0 0 0 15,0 6 0-15,0-6 0 0,0 3 0 0,1-3 0 16,-1 6 0-16,0-6 0 0,0 0 8 0,-3 0-8 16,3 0 0-16,-4 0 0 0,5 0 0 0,-5 0 0 15,4 0 0-15,-3 0 0 0,0 0 8 0,3 0-8 16,-3 0 0-16,3 0 0 0,0 0 0 0,0 0 0 15,-3 0 0-15,3 0 0 0,4 0 0 0,-1 0 8 16,-3 0-8-16,4 0 0 0,-4 0 0 0,4 0 0 0,0 0 0 16,-1 0 0-16,-2 7 0 0,-5-7 0 15,1 3 0-15,3-3 0 0,-3 0 0 0,3 0 0 0,-4 0 0 0,5 0 0 16,-1 0 0-16,7-3 0 0,-7 3 0 16,4-7 0-16,0 7 0 0,-1 0 0 0,-3 0 0 0,4 0 0 15,0 0 0-15,-1 0 0 0,1 0 8 0,0 0-8 16,0 0 0-16,-4 0 0 0,3 0 0 0,1 0 0 15,-4 0 0-15,4-6 0 0,-4 6 0 0,0 0 0 16,0 6 0-16,4-6 0 0,-4 0 0 0,0 0 0 16,1 0 0-16,-1 0 0 0,4 0 0 0,-1-6 0 15,-3 6 8-15,4 0 0 0,0-3-8 0,3 3 12 16,0 0-12-16,0 0-8 0,-3 0 8 0,3 0-13 16,-3 0 13-16,3 0 0 0,-3 0 0 0,0 0 0 0,-1 0 0 15,-2 0 0-15,2 0 0 0,1 3 0 0,-4-3 0 0,4 0 0 16,-1 6 0-16,1-6 0 0,0 0 0 0,3 0 8 15,0 0 0-15,1 0-8 0,-1 0 0 0,0-6 0 16,-3 6-10-16,6-3 10 0,-2 3 0 0,2 0 0 16,1-6 0-16,0 6 0 0,-4 0 0 0,0-3 0 15,1-4 9-15,-1 7-1 0,0 0-8 0,0-3-10 16,0 3 10-16,4 0-13 0,-7 0 13 0,7-6 8 16,-4 6 0-16,7 0-8 0,-3 0 0 0,3 0 0 15,-3 0-10-15,0 0 10 0,-1 0 0 0,-2 0 0 16,2 0 0-16,1 0 0 0,-4 0 0 0,1-3 0 15,-1-3 0-15,0 6 0 0,0 0 0 0,0 0 0 16,1 0 0-16,2-4 0 0,1 4 0 0,-4-6 0 16,8 6 0-16,-5 0 0 0,1 0 0 0,-4 0 0 15,1-6 0-15,-1 6 0 0,0 0 0 0,0 0 0 0,-3 0 9 16,3 0-9-16,-3 0 8 0,0 0-8 0,-1 0 10 16,1 0-10-16,3 0 0 0,-3 0 0 0,3 0 0 0,0 0 0 15,-3-3 0-15,3 3 16 0,0 0-2 0,4 0 0 16,0 0-6-16,-4-7-8 0,0 7 11 0,1 0-11 15,-1 0 9-15,-3 0-9 0,-1 0 0 0,4 0 9 16,-3 0-9-16,0 0 0 0,0 0 0 0,3 0 8 16,-4 0-26-16,1 0-6 0,3 0 0 0,1 0-1 15,-5 0 40-15,8 0 8 0,-4 0 1 0,1 0 1 16,-1 0-25-16,-4 0 0 0,5 0 0 0,-1 0 0 16,-3-3 0-16,3-3 0 0,-4 6 8 0,5 0-8 15,-5 0-19-15,1 0-5 0,0 0-2 16,-1 0 0-16,1 0 26 0,-4 0 0 0,4 0 0 0,0 0 0 15,3 0 0-15,0 0 0 0,-3 0 0 0,3 0 0 0,-3 0 20 16,-1 0 8-16,1 0 3 0,0 6 0 0,0-6-31 0,-1 0 8 16,-3 0-8-16,4 3 0 0,0-3 0 0,-4 0 0 15,0 0 0-15,0 0 0 0,0 0 0 0,4 0 0 16,-4 0 8-16,4 0-8 16,0 0-24-16,-4 0-8 0,0-3-2 0,4 3 0 0,3 0 57 0,-3 0 11 15,-1-6 2-15,1 6 1 0,-4 0-29 0,4 0-8 16,0 0 0-16,-1 0 0 0,1 0 0 0,-4 0 0 15,0 0 0-15,1 0 0 0,-1 0 0 0,3 6 0 16,-2-6 0-16,-1 3 0 0,0-3 0 0,0 0 0 16,0 0 0-16,4 0 0 0,-4 0 23 0,4 0 3 15,-4 0 1-15,0-3 0 16,4 3-43-16,-4 0-9 0,4 0-2 0,-1 0 0 0,1 0 27 0,0-6 0 0,-1 6 0 0,-2 0 0 16,2 0 19-16,-3 0 5 0,-3 0 2 15,7-3 0-15,-4 3-39 0,0 0-8 16,-3 0-2-16,3 0 0 0,0 3 23 0,-3-3 0 0,6 0 0 0,-2 0 0 15,-1 0 19-15,3 0 1 0,-2 6 1 0,-1-6 0 16,0 0-33-16,0 0-8 0,4 3 0 0,0-3-1 16,-1 0 21-16,-3 0 0 0,4-3 0 0,0 3 0 15,-1 0 0-15,-2 0 0 0,-1-6 0 0,0 6 0 16,0 6 0-16,0-6 0 0,-3-6 0 0,3 6 0 16,0 6 0-16,0-6 0 0,-3 3 0 0,3-3 0 15,0 0 15-15,1 0 4 0,2 0 1 0,1 0 0 16,-4 0-31-16,4 7-5 0,-4-7-2 0,4 0 0 0,-1 0 18 15,1 0 0-15,0 3 0 0,-4-3 0 0,4 0 0 16,-1 0 0-16,-3 0 0 0,1 6 0 0,2-6 0 0,-6 0 0 16,3 0 0-16,4 0 0 0,-4 0 0 0,0 0-10 15,4 0 10-15,-4 0-8 0,0 6 8 0,0-6 0 16,4 4 0-16,-4-4 0 0,0 0 0 0,1 0 8 16,2 6-8-16,-3-6 8 0,4 0-8 0,-4 3 0 15,4-3 0-15,0 0 0 0,-4 0 0 0,0 0 0 16,4 0 0-16,-4 0 0 0,0 0 0 0,0 0 0 15,0-3 0-15,-3 3 0 0,7 3 0 0,-4-3 0 16,0 0 0-16,0 0 0 0,-3 0 0 0,7 0 0 16,-4 0 0-16,0 0 0 0,0-3 0 0,4 3 0 15,-4 3 0-15,4-3 0 0,-4-3 0 0,0 3 0 16,4 0 0-16,-4 0 8 0,-4-6-8 0,5 6 0 16,-1 0 0-16,0 0 0 0,0 0 0 0,-3 0 0 0,3 0 0 15,0-4 0-15,0 4 0 0,-3-6 0 0,0 6 0 0,3 0 0 16,7 0 0-16,-7 0 0 0,-3 0 0 0,3 0 0 15,7 6 0-15,-3-6 0 0,-1 0 0 0,1 4-8 16,-7-4-11-16,7 0-1 0,6 0-1 0,-3 6 0 16,-6-3-29-1,2-3-6-15,5 0 0 0,-1 6-1 0,-4-6-11 0,1 3-3 16,0-3 0-16,7 7-637 0,3-4-128 0</inkml:trace>
  <inkml:trace contextRef="#ctx0" brushRef="#br0" timeOffset="36257.152">21953 6608 658 0,'0'0'29'0,"0"0"7"0,-3 0-36 0,3 0 0 15,0 0 0-15,0 0 0 0,0 0 89 0,0 0 11 16,0 0 3-16,0 0 0 0,0 0-18 0,0 0-3 15,-7 0-1-15,7 0 0 0,0 0-13 0,0 0-2 16,0 0-1-16,0 0 0 0,0 0-13 0,0 0-2 16,0 0-1-16,0 0 0 0,-7 10-7 0,7-10-2 15,7 6 0-15,-7-6 0 0,0 0-12 0,0 0-2 16,0 0-1-16,3 3 0 0,-3-3-9 0,0 0-1 16,0 0-1-16,7 9 0 0,4-9-14 0,-4 7 0 0,-7-7-12 15,4 0 12 1,3 3-30-16,0 3 1 0,-7-6 0 0,0 0 0 0,0 0 6 0,7 0 2 0,3 0 0 0,-10 0 0 15,0 0 5-15,0 0 0 0,7 0 1 0,0 0 0 16,-7 0 15-16,0 0 12 0,0 0-3 0,0 0 0 16,0 0 13-16,0 0 2 0,0 0 1 0,0 0 0 15,7-9 21-15,-7 9 4 0,0 0 1 0,0 0 0 16,0 0-3-16,0 0 0 0,0 0 0 0,0 0 0 16,-7 0-14-16,7 0-3 0,0 0-1 0,0 0 0 15,0 0-18-15,0 0-4 0,0 0-8 0,11-7 12 16,-4 7-12-16,-7 0 0 0,0 0 0 0,14 0-10 15,4-3 10-15,-4 3 0 0,-14 0 0 0,14 0-8 16,7 3 8-16,-3-3 0 0,-1 0 0 0,5 0 0 0,6 7 0 16,-3-7 0-16,-15 0 0 0,1 0 0 0,-8 0 0 15,8 0 0-15,6 0 0 0,8 0 0 0,-11 0 9 0,7 0-9 16,4 3 12-16,0-3-12 0,0 6 12 0,-4-6-4 16,-4 0 0-16,8 0-8 0,0 0 11 0,3 0-11 15,4 6 10-15,-8-2-10 0,-2-14 12 0,-8 10-4 16,0 0-8-16,3 0 12 0,-2 0 0 0,2-6-1 15,1 6 0-15,3-3 0 0,-3 3-11 0,10 0 0 16,7 0 9-16,-3-7-9 0,-7 7 10 0,3 0-2 16,4-3-8-16,-4-3 12 0,0 6-12 0,-3 0 8 15,3 0-8-15,0 0 0 0,0 0 8 0,-3 0-8 16,0 0 0-16,3 0 0 0,0 0 10 0,-3 0-10 16,3 0 10-16,4 0-10 0,0 0 15 0,-1 6-3 15,1-3-1-15,0-3 0 0,0 0-1 0,-4 0 0 16,4 0 0-16,-4 7 0 0,4-7 4 0,-4 0 1 0,0 0 0 0,0 3 0 15,0-3-4-15,1 0-1 0,2 0 0 0,5 0 0 16,-5 0 0-16,1 0 0 0,0 0 0 0,7 0 0 16,-4 0-10-16,4-3 12 0,-4 3-12 0,4-7 12 15,0 7-12-15,-1 0 0 0,-2-3 9 0,6-3-9 16,-3 6 0-16,3 0 0 0,1 0 0 0,2 0 8 16,-2 0-8-16,3 0 0 0,-4 0 0 0,0 6 8 15,-3-3-8-15,0 4 0 0,0-7 0 0,-4 9 0 16,0-3 0-16,1-2 0 0,-5 5-11 0,5 0 11 15,-1 1-44-15,-7-4-2 0,0-3-1 16,1 3-1145-16</inkml:trace>
  <inkml:trace contextRef="#ctx0" brushRef="#br0" timeOffset="49104.448">15120 1023 691 0,'46'0'30'0,"-39"0"7"16,-7 0-29-16,0 0-8 0,0 0 0 0,0 0 0 16,0 0 316-16,-7 0 63 0,7 10 12 0,-4 5 2 0,1 4-245 0,-1 0-50 15,4 6-10-15,-3 3-1 0,-4 7-26 0,0-7-5 16,0 7 0-16,0-1-1 0,0 1-37 0,-4-1-7 16,0 4-2-16,4-10 0 0,-3 0 30 0,-4 7 5 15,3-1 2-15,0 4 0 0,1-4-30 16,-4 7-5-16,3-13-2 0,1 0 0 0,-1-9-1 0,0 9-8 15,1-6 12-15,3-9-4 0,3 3 0 0,1-7-8 16,-1-6 12-16,4-3-4 0,0 0-8 0,0 0 0 16,4 6 0-16,6 4 0 0,-3-10 0 0,7 0 0 15,-3 6-8-15,7-6 8 0,3 3-8 0,4-6 8 16,-1 3-10-16,4-6 10 0,1 6 0 0,2 0 0 16,1-10 0-16,3 10 0 0,1-6-24 0,-1-3 2 15,0-1 0-15,1 1 0 16,-1-10-116-16,-3 3-23 0,-1 4-5 0,-9-4-906 0</inkml:trace>
  <inkml:trace contextRef="#ctx0" brushRef="#br0" timeOffset="49342.355">15776 917 2080 0,'-10'6'92'0,"10"-6"20"0,-4 9-90 0,-3 1-22 0,4 5 0 0,-1 4 0 16,0 0 105-16,4 9 17 0,-3 7 3 0,-1 9 1 15,4 6-58-15,-3-3-12 0,3 6-3 0,0 1 0 16,0 2-22-16,0 4-5 0,0-4-1 0,3-12 0 16,1 9-13-16,-1 1-2 0,1-4-1 0,3-10 0 15,4 11-9-15,-1-14 0 0,-3 4 0 0,7 9 0 16,1 0-40-16,-1-12-9 0,-4-3-3 0,4 2 0 16,-3-12-216-16,-1 0-44 0</inkml:trace>
  <inkml:trace contextRef="#ctx0" brushRef="#br0" timeOffset="49641.619">15752 986 1620 0,'-8'-16'72'0,"8"7"14"0,4-1-69 0,0 1-17 16,-4-1 0-16,3 7 0 0,4-3 116 0,-3 0 19 15,3-4 4-15,3 7 1 0,4 3-78 0,4-9-15 16,0 9-3-16,10 0-1 0,0 0-26 0,4 0-5 15,-4 3 0-15,4 3-1 0,0 4-11 0,-1-1 12 16,1 0-12-16,0 1 12 0,0 9 8 0,-1-4 1 16,-2 4 1-16,-5 0 0 0,1 0 18 0,-7 6 3 15,-4 0 1-15,0 0 0 0,-4-3 8 0,-3 0 1 0,-7-10 1 16,0 14 0-16,-3-8-16 0,-1 1-3 0,-3 6-1 16,-7-6 0-16,0 6-15 0,-11 3-3 0,4-9-1 0,-3 6 0 15,-1-6-15-15,0 0-18 0,0 0 4 0,1-4 1 16,-1-5-41-1,4-1-8-15,3 1-2 0,4-4-757 0,4-3-152 0</inkml:trace>
  <inkml:trace contextRef="#ctx0" brushRef="#br0" timeOffset="49921.7318">16969 1503 1854 0,'0'0'40'0,"0"0"9"0,10 0 2 0,4 0 1 0,-3 0-41 0,3 0-11 16,4 0 0-16,3-3 0 0,-4 3 66 0,5 0 11 15,2-13 3-15,1 13 0 0,3-3-54 0,-3-3-10 16,3 6-3-16,0-3 0 0,-3 3-13 0,-4-6 0 16,0 6 0-16,4-10 0 15,-4 1-48-15,0 6-13 0,1-4-3 0,-1-2-546 0,-7 0-110 0</inkml:trace>
  <inkml:trace contextRef="#ctx0" brushRef="#br0" timeOffset="50124.078">17395 1268 288 0,'0'0'25'0,"0"0"-25"0,0 0 0 0,0 0 0 16,8 3 341-16,-1-3 63 0,0 6 13 0,3-3 3 16,-3 7-243-16,0-10-48 0,4 6-9 0,0 4-3 15,-4-7-60-15,7-3-12 0,-4 9-2 0,4-3-1 16,0-6-21-16,-3 7-4 0,3-4-1 0,-3 3 0 16,-1-3-16-16,1-3 0 0,-8 10 0 0,5-4 0 15,-5 3 12-15,-3-6 8 0,-3 10 1 0,-8-1 1 0,0 14-3 0,-3-14-1 16,0 4 0-16,-11 9 0 0,-3 0-27 0,4 3-6 15,-1-6-1-15,0 0-1107 16</inkml:trace>
  <inkml:trace contextRef="#ctx0" brushRef="#br0" timeOffset="51326.318">18598 1193 979 0,'0'0'87'0,"0"0"-70"0,8 9-17 0,-1 7 0 16,0 9 123-16,0 0 21 0,0-3 4 0,-4 6 0 16,-3 13-50-16,0-4-10 0,0 7-3 0,-3 10 0 0,-1-7-18 0,1 3-4 15,-1-3-1-15,1-13 0 0,-4 1-15 0,3-7-3 16,1-9-1-16,-1 0 0 15,4-10-12-15,0 4-3 0,-4-10 0 0,4-3 0 0,0 0 9 0,0 0 2 16,0-3 0-16,0-10 0 0,0-6-11 0,0 1-1 16,-3-8-1-16,6-2 0 0,-3 3-13 0,4-3-2 15,7-7-1-15,-1 7 0 0,1 3-2 0,3 3-8 16,0 3 12-16,4 4-4 0,3 5-8 0,0 1 0 16,0 3 0-16,0-4 0 0,4 1 0 0,0 9 0 15,-1-3 0-15,5 3-11 0,-1-7 11 0,0 7 0 16,-3 0 0-16,3 0 0 0,0-6 0 0,-3 6 0 15,0-9 0-15,-1 9 0 0,-3-3 0 0,1-4 0 16,-5-2 8-16,4-1-8 0,-7 1 12 0,-3 0-1 16,0-1-1-16,-4 1 0 0,0-7 8 0,-7 4 2 15,3-1 0-15,-6 1 0 0,3-4 6 0,-7 6 2 16,0-2 0-16,0-4 0 0,-8 7-1 0,1-10 0 0,-3 3 0 16,-1 7 0-16,0 3-8 0,1 3-2 0,-1 3 0 15,4 3 0-15,0 6-17 0,0 7 0 16,0 9 0-16,0-6 0 0,0-1 0 0,-1 11 0 0,5 2 0 0,-1 0 0 15,4 4 0-15,0-7 0 0,7 7 0 0,0-4-9 16,0-9 9-16,4 6 0 0,-1-3 0 0,4 3 0 16,4-12-11-16,-1 3 11 0,5-3-13 0,9-7 5 15,-3-6-24 1,8-12-4-16,-1 6 0 0,0-26-1 0,4-2-31 0,0-7-5 0,-1-5-2 16,5-11 0-16,-5 1-25 0,1 0-6 0,0-10-1 0,3-9 0 15,-10 0-1-15,3 3-1 0,-3 3 0 16,-4 6 0-16,-7-3 71 0,0 16 14 0,-7-3 4 0,0 10 0 0,-7 8 108 0,-3-2 21 15,6 12 5-15,1 6 1 0,-4 7-23 0,0 9-5 16,-7 0-1-16,3 9 0 0,-3 10-45 0,0 0-9 16,-4 15-1-16,1-9-1 0,-1 19-16 0,-3-6-3 15,0 15-1-15,0 10 0 0,3 6 2 0,-3-3 0 16,0 12 0-16,4-6 0 0,-1 7 12 0,4-14 2 16,3 4 1-16,1-15 0 0,3-7-5 0,3-3-1 15,1-10 0-15,7 4 0 0,-1-13-21 0,4 0 0 16,7-13-12-16,1 1 4 0,2-10-12 0,1-6-3 15,3-13 0-15,4-12 0 0,0-6 11 0,-4-4 1 16,-3-3 1-16,-4 4 0 0,-7-1 10 0,0 7 0 16,-11-4 0-16,1 7 0 0,-8 6 0 0,1 0 16 15,-4 3-4-15,0 0-1 0,-7 10 15 0,0 0 3 16,3 9 1-16,-3-7 0 0,0 14-14 0,0-4-4 16,0 6 0-16,-15 26 0 0,15-17-12 0,0 7 0 15,4 10 0-15,-1 3 21 0,4-4 2 0,0 4 0 0,3 6 0 31,1-13-42-31,3 0-8 0,3-6-1 0,8-6-1 0,-4 0 7 0,7-10 2 0,0-2 0 0,7-7 0 32,1-7-22-32,2-2-4 0,-3-10-1 0,4-6 0 0,0 3 4 15,-4-6 1-15,0 3 0 0,0-10 0 0,-3 17 17 0,-7-7 3 0,-1-1 1 0,1 14 0 16,-4-7 21-16,-4 3 0 0,4 10 0 0,-3-3 0 16,3 6 23-16,-4 3-1 0,4 0 0 0,1 3 0 15,-1 6-13-15,3-3-9 0,-3 10 12 0,4 3-12 16,-1 0 31-16,1 0-1 0,3 9 0 0,0 3 0 0,4-3-12 0,-4 1-2 15,0-1-1-15,0 3 0 16,0-3-15-16,0-9 11 0,-3 6-11 0,3-3 10 0,-7-6-10 16,7 3 0-16,0-4 0 0,0-5 0 15,-3-1-51-15,0-3-9 0,-1-2-1 0,-3-4-1 16,-7 0-195-16,0 0-39 0</inkml:trace>
  <inkml:trace contextRef="#ctx0" brushRef="#br0" timeOffset="51593.9909">20062 1456 1058 0,'11'-6'47'0,"-11"6"9"0,0 0-44 16,0 0-12-16,11 0 0 0,-1 9 0 0,-3 1 130 0,4-4 24 16,3 3 5-16,0-6 1 0,0 13-50 0,0-6-10 15,0 5-1-15,-3-2-1 0,3 2-62 0,-3-5-13 16,-1 9-3-16,4-1 0 0,-3-2-12 0,3 3-8 16,-3-13 8-16,-1 7-8 15,1-4-29-15,3-3-11 0,-3-6-1 0,-1 0-1 16,1-6-74-16,-4-3-14 0,3 6-3 0,1-13-1 15,-4-3-29-15,0 0-5 0,-3 4-2 0,-4-14 0 16,0 14 68-16,0-4 14 0,-7 0 2 0,-1 3 1 0,1 4 247 0,-7-4 50 0,0 7 9 0,4-1 3 16,-5 4 6-16,1-3 2 0,-3 9 0 0,-1 9 0 15,4-3-113-15,-7 4-23 0,3-1-4 0,1 16 0 16,-5-9-52-16,5 6-11 0,-1 6-1 0,0 13-1 16,1-13-27-16,-1 7 8 0,-3-1-8 0,7-3 0 15,-4 4-89-15,4-10-23 0,4 3-5 16,3-3-919-16</inkml:trace>
  <inkml:trace contextRef="#ctx0" brushRef="#br0" timeOffset="51959.335">20426 1447 1875 0,'0'0'83'0,"0"0"17"0,-4 0-80 0,4 0-20 16,-3 3 0-16,-4 6 0 0,-4 7 102 0,1-4 16 15,-1 4 3-15,0 3 1 0,-3 9-74 0,0 7-14 16,4-4-3-16,-1 0-1 0,0 4-20 0,4-10-10 15,0 0 10-15,7-3-10 0,0-6 0 0,0-4 0 16,4-6 0-16,3 4 0 16,0-10-28-16,0 0-8 0,4 0-1 0,3-10-1 15,-4 4-9-15,8-13-1 0,0-3-1 0,-4-3 0 0,3 0 26 0,-6 0 6 16,3-3 1-16,-3 6 0 0,-4 0 16 0,0 0 0 16,0 0 0-16,-4 10 0 0,1-13 12 0,-4 12 7 15,0 0 1-15,3 4 0 0,1 0 9 0,-1-1 3 0,-3 10 0 0,0 0 0 16,0 0-21-16,0 0-11 0,4 16 12 15,-1-4-12-15,1 10 9 0,0 0-9 0,-1 3 0 0,1 4 9 16,-1 2-9-16,1-9 0 0,3 6 0 0,-4 7 8 16,1-17-8-16,3 4 0 0,3-3 0 0,1-6 0 15,0-4-39 1,-1-3-3-16,4-6-1 0,0 0 0 0,8-9-176 16,-5 0-35-16,-3-7-7 0</inkml:trace>
  <inkml:trace contextRef="#ctx0" brushRef="#br0" timeOffset="52122.148">20856 1368 518 0,'4'-34'23'0,"-4"24"5"15,0-5-28-15,0 12 0 0,0-13 0 0,0 6 0 0,0 1 310 0,0 6 57 16,0 3 11-16,0 0 2 0,0 0-194 0,0 0-39 16,0 0-8-16,0 3-2 0,-4 16-73 0,1-3-16 15,3 2-2-15,-4 1-1 0,1 9-17 0,3-3-3 16,0 4-1-16,0 5 0 0,0 7-16 0,7-19-8 16,-4 6 8-16,1-3-8 0,-1 3 0 0,4-2 0 15,0-8-14-15,0-2 5 16,4-7-69-16,0 10-14 0,-1-9-2 0,1-4-1 15,-1-6-166-15,-10 0-34 0</inkml:trace>
  <inkml:trace contextRef="#ctx0" brushRef="#br0" timeOffset="52925.826">20765 1625 1339 0,'-32'-6'59'0,"14"6"13"0,-3 0-58 0,0-3-14 16,-4 3 0-16,4 0 0 0,3-6 139 0,4-1 25 0,4 7 4 0,-1-3 2 16,4 3-105-16,7-9-21 0,0 3-4 0,3-4 0 15,5 1-40-15,6-7 0 0,0 7 0 0,3-4-8 16,1-2 8-16,7 5-12 0,-1-6 12 0,5 13-12 15,-1-6 12-15,0 3 0 0,-3-4 0 0,3 7-8 16,-3-3 8-16,-4 6 0 0,0 0 0 0,-3 6 0 16,3-6 0-16,-7 3 0 0,0 7 0 0,0-4 0 15,0 3-21-15,-3-6-3 0,-4 13 0 0,4-6 0 16,-4 5 44-16,-4-2 9 0,4 2 2 0,0 1 0 16,-3 3-31-16,-1-10 0 0,1 1-11 0,-1-1 11 15,1 1-84-15,-4-10-10 16,0 0-2-16,0 0 0 0,0 0-19 0,0 0-4 0,0 0-1 15,3-10 0-15,1-6 48 0,-1 7 8 0,1-10 3 16,-1 0 0-16,1 4 46 0,0-4 15 0,-4-3 0 0,0-3-10 0,0 0 59 16,-4 6 12-16,4-6 3 0,-4 6 0 0,4 3 43 15,-3 4 9-15,3-4 1 0,-4 4 1 0,4-1-40 0,0 10-8 16,0 3-2-16,0 0 0 0,0 0-24 0,0 0-6 16,0 9-1-16,4 1 0 0,-1 9-21 15,1-4-4-15,0 1 0 0,-1-4-1 0,4 14-3 0,-3-14 0 16,3 10 0-16,3-3 0 0,1 6-8 0,-1-12 0 15,1-4 0-15,0 7 0 0,3-4-14 0,3 1-5 16,1-10-1-16,0 3 0 16,-4-12-28-16,3 6-5 0,1 0-2 0,-4-10 0 0,-3 1 29 0,-1 0 6 15,-3-7 0-15,0 3 1 0,-3 4 19 0,-1-7 17 16,-6 7-3-16,3 3-1 0,-4-4 21 0,1 1 4 16,-8-1 1-16,4 1 0 0,-3 3-3 0,-4 3 0 15,-1-7 0-15,-2 4 0 0,-1-4-3 0,4 10-1 0,0-9 0 16,0 6 0-16,0 3 3 0,7-6 0 0,7 6 0 15,0 0 0-15,0 0-35 0,0 0 0 0,0 0 0 16,10 6 0-16,4-3-12 0,0-3 1 0,4 9 0 16,0-9 0-16,6 10 11 0,1-10-12 0,-4 0 12 0,0 0-12 15,1 6-4-15,-1-3 0 0,0 7-1 0,0-1 0 16,-3-3 0-16,-1 4 0 0,1-1 0 0,-4 7 0 16,-3-7 17-16,-1 7 0 0,1-7 0 0,0 4 0 15,-4 3 0-15,0-4 0 0,-7 4 0 0,3 3 0 16,1-4 23-16,-8 1 1 0,1-7 1 0,-4 4 0 15,7-4 14-15,-4-2 2 0,4-7 1 0,-3 3 0 16,3-3 0-16,0 0 0 0,0 0 0 0,-8-3 0 16,5-13-18-16,-1 3-3 0,8-2-1 0,-1-1 0 0,-3-6-12 15,0 0-8-15,8 3 10 0,-1-3-10 0,7 0 0 16,-4 10 0-16,1-7 0 0,3 3 0 0,4 1 0 0,-8 12 0 16,1-7 0-16,3 4 0 0,4 6 12 0,-1 0 0 15,-3-10 0-15,-3 20 0 0,-4-10 6 0,7 9 1 16,0 1 0-16,0-1 0 0,-7 7-6 0,4 3-1 15,7-4 0-15,-4 10 0 0,-4 4-12 0,1-4 9 16,-1 6-9-16,4-6 8 0,-3 10-20 0,3-17-5 16,-3 17-1-16,3-10-1217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43:41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8752 11042 1152 0,'-3'0'102'0,"-1"-6"-82"15,1 3-20-15,-1-3 0 0,1 6 164 0,3 0 28 16,0-10 5-16,0 10 2 0,-4-3-89 0,4 3-18 16,0 0-3-16,0 0-1 0,0 0-50 0,11 0-10 15,21 0-3-15,-8 3 0 0,-3-3-9 0,-6 0-1 16,-5 0-1-16,4 6 0 0,-3-2-6 0,-1-4 0 15,5 9-8-15,-5-9 12 0,1 0-12 0,3 6 9 16,-4-6-9-16,1 0 8 0,3 0-8 0,0 0 8 16,-3 0-8-16,6 0 8 0,-6 0-8 0,3 0 0 15,4 3 0-15,-4-3 0 0,0 7 0 0,0-7 8 16,4 0-8-16,-1 6 0 0,1-3 0 0,-4-3 8 16,4 0-8-16,3 6 0 0,0-3 0 0,0-3 0 0,0 7 0 15,4-7 0-15,7 0 0 0,0 3 0 16,-4-3 0-16,-3 0 0 0,-1 0 0 0,1 0 12 0,0 0-4 0,-4 0 0 15,0 0-8-15,-3 0 0 0,6 0-12 0,-3 6 12 16,-3-3 0-16,3-3 0 0,-3 7 0 0,0-7 0 16,3 9 0-16,0-9 0 0,0 9 0 0,0-9 12 15,0 10-12-15,4-4 0 0,-4 3 0 0,7-5-11 16,8 2 11-16,-5-3 0 0,-6 3 0 0,3-6 0 16,1 0 0-16,-5 3 0 0,-3 4 0 0,1-7 0 15,2 0 0-15,-2 0 0 0,-1 0 0 0,-4-7 0 16,-3 7 8-16,4-3-8 0,3 3 10 0,0 0-10 15,-6 3 8-15,2-3-8 0,4 0 0 0,-3 0 9 16,3 0-9-16,0 7 0 0,-3-7-12 0,10 0 12 16,4 6 0-16,0-3 0 0,-15-3 0 0,4 6 0 15,4-6 0-15,-4 3 13 0,-3-3 0 0,-4 0 0 0,4 0-13 16,-4 0-18-16,3 0 4 0,-2 0 1 0,-5 0 32 0,4 0 6 16,0 0 2-16,0 0 0 0,-6 0-18 0,6 0-9 15,3 0 10-15,1 0-10 0,-7 0 8 0,3 0-8 16,7 0 0-16,-4-3 9 0,1 3-9 0,0-6 0 15,-1 6 0-15,1 0 0 0,7 0 0 0,-4 0 0 16,0-3 0-16,-3 3 0 0,6-6 0 0,1 6 0 16,3 0 0-16,-7 0 8 0,-10 0-8 0,7-7 0 15,6 7 0-15,-6-3 0 0,0 3 0 0,-1 0 0 16,1 0 0-16,0 0 0 0,6-6 24 0,-6 6 2 16,-8 0 1-16,8 0 0 15,3 0-43-15,-3 0-9 0,-4 0-2 0,4 0 0 0,-8 0 27 0,8 0 0 0,3 0 0 16,-3 0 0-16,-1 0 0 0,1 0 0 0,7 0 0 0,-1 6 0 15,-2-6 0-15,-1 0 0 0,3 0 0 0,1 3 0 16,0 4 0-16,-8-7 0 0,1 0 0 0,7 6 0 16,-4-3 0-16,0-3 0 0,-7 0 0 0,4 6 0 15,-1-6 0-15,5 0 0 0,-8 0 0 0,3-6 0 16,1 6 0-16,0 0 8 0,-1-3-8 0,1-3 0 16,0 6 10-16,3-10-2 0,-4 10-8 0,8-6 12 15,-4 6-12-15,4 0 11 0,7-3-11 0,-4 3 10 16,-3-6-10-16,-4 6 0 0,3 0 0 0,1 0 0 15,-4 0 0-15,0 6 8 0,1-6-8 0,-1 0 0 16,-4 0 0-16,1 0 0 0,0 0 0 0,3 0 0 16,-3 0 0-16,3-6 0 0,-4 6 0 0,5 0 0 0,-1 0 0 15,0-4 0-15,0 4 0 0,4-6 0 0,-1 6 0 16,5 0 0-16,2-3 0 0,-2 3 0 0,-1 0 0 0,-3 0 0 16,3 0 0-16,-4 0 0 0,-2 3 0 0,2-3 0 15,-3 6 0-15,4-6 0 0,-4 4 0 0,0-4 8 16,1 6-8-16,-5-3 0 0,8-3 0 0,-7 6 0 15,-1-6 0-15,8 0 0 0,0 3 9 0,-4 4-9 16,0-7 10-16,4 0-10 0,-8 0 0 0,8 0 0 16,7 0 0-16,0 0-10 0,-4 0 10 0,-4 0 0 15,1 0 0-15,0 0 0 0,0 0 0 0,-4 0 0 16,0 0 0-16,0 0 0 0,0-7 0 0,0 7 0 16,-3-3 0-16,3 3 0 0,0 0 0 0,0 0 0 15,1 0 0-15,-1-6 8 0,4 6-8 0,-1 0 0 0,4 0 0 0,1 0 0 16,2 0 10-16,1-3-2 0,-4 3-8 15,1-6 12-15,-1 6-12 0,0 0 11 0,-3 0-11 16,-1-4 10-16,1 4-10 0,-4 0 12 0,4 0-12 0,0 0 12 16,-4 0-12-16,0 0 0 0,0-6 9 0,0 6-9 15,1 0 0-15,2 0 0 0,1 0 0 0,0 6 8 16,-4-6-24-16,3-6-4 0,5 6 0 0,2 0-1 16,-6 0 37-16,3 0 7 0,-3 0 1 0,0 0 1 15,-4 0-25-15,4 0 0 0,-4 0 8 0,0-3-8 16,-3 3 0-16,3 0 0 0,0 0 9 0,-3 0-9 15,3 0 9-15,-4 3-9 0,5-3 12 0,-5 0-12 16,4 0 9-16,0 6-9 0,1-6 0 0,-1 4 9 16,0-4-1-16,4 0-8 0,3 0 12 0,0 0-4 15,-3 0-8-15,-4 0 8 0,0 0-8 0,4 0 8 0,-8 0-8 16,5 0 12-16,-5 0-12 0,1-4 12 16,0 4-12-16,-1 0 8 0,-3 0-8 0,4 0 8 0,0 0-8 0,-4 4 12 15,0-4-12-15,0 6 12 0,4-6-12 0,-4 3 8 16,3-3-8-16,-3 6 8 0,4-3-8 0,0 4 0 15,-4-7-10-15,7 6 10 0,-3-3 0 0,3 3 0 16,0-3 0-16,0-3 0 0,4 7 0 0,-4-7 0 16,0 0 0-16,0-7 0 0,0 7 8 0,1 0 8 15,-5-3 2-15,1-3 0 0,0 6-18 0,-1-3 0 16,1-3 0-16,-4 6 0 0,4 0-8 0,-1-7-9 16,1 7-2-16,0-3 0 0,-4 3 35 0,0 0 6 15,3 3 2-15,1-3 0 0,-4 7-24 0,4-7 0 0,-1 0 0 16,5-7 0-16,-1 7 0 0,-4 0 8 0,5-3-8 0,2 3 0 15,1-6 0-15,0 6 0 0,-8-3 0 0,1-3 8 32,3-4-28-32,-7 7-6 0,0-3-1 0,-3 3 0 0,-1-4 54 0,5-2 10 0,-5 9 3 0,-3-6 0 15,0 3-29-15,0 3-11 0,0 0 8 16,0 0-8-16,-7 0-12 0,11 3-7 0,-4 3-1 0,-7-6-868 16,-7 9-172-16</inkml:trace>
  <inkml:trace contextRef="#ctx0" brushRef="#br0" timeOffset="22484.757">8167 15479 1191 0,'0'0'52'0,"0"0"12"0,0 0-51 0,0 0-13 0,0 0 0 0,0 0 0 15,0 0 124-15,0 0 23 0,0 0 4 0,0 0 1 16,0 0-57-16,0 0-11 0,0 0-3 0,0 0 0 15,0 0-27-15,0 0-6 0,7 7 0 0,3-4-1 16,-6-3-10-16,3 0-1 0,-7 0-1 0,11 6 0 16,-1-6-14-16,1 0-2 0,-4-6-1 0,3 6 0 0,1 0-7 0,3 0-2 15,-3-3 0-15,-1-4 0 0,-3 7-9 0,7-3 8 16,1 3-8-16,-1-6 8 0,-4 6-8 0,1 0 0 16,3 0-10-16,0 0 10 0,4 0 0 15,-8 6 0-15,4-6 13 0,-3 3-4 0,3-3-9 0,0 7 0 16,0-7 0-16,-3 3 0 0,3-3 0 0,0 0 0 15,4 0 0-15,-4 0 8 0,0 0-8 0,0 0 0 16,0 0 0-16,0 0 0 0,4 0 0 0,-4 0 0 16,4 0 0-16,-1 0 8 0,1 0-8 0,3 6 0 15,0-6 0-15,0 3 0 0,1 3 0 0,-1 1 0 16,-4-4 0-16,8 6 0 0,-4-9 0 0,0 10 0 16,-3-10 0-16,3 9 0 0,0 1 0 0,4-10 0 15,-7 6 0-15,3-6 0 0,0 0 0 0,-3 3-16 16,-4-3 3-16,7 0 0 0,-7-3 34 0,4 3 7 0,-1 0 2 15,5 0 0-15,-5 0 3 0,4 0 1 16,1 0 0-16,-1 0 0 16,0 3-50-16,0 3-11 0,-3-6-1 0,-1 6-1 0,5-2 29 0,-1 2 0 0,-4-3 0 0,4 3 0 15,1-3 0-15,-1 4 0 0,0-4 0 16,0-3 0-16,0 0 0 0,-3 6 0 0,3-3 0 0,0-3 0 16,0 0 0-16,-3 0 0 0,3 0 0 0,0 0 0 15,1-3 0-15,2-3 0 0,-3 6 0 0,4-3 0 16,0-4 0-16,0 7 0 0,3-3 0 0,-4 3 0 15,1 0 8-15,3 0-8 0,1 0 0 0,-1-6 0 16,0 6 0-16,-3 0 0 0,-1 0 0 0,5 0 0 16,-5 0 0-16,1 0 0 0,0 0 0 0,3 0 0 15,-3 0 0-15,3-3 0 0,-3-3 8 0,-1 6-8 0,1 0 21 16,0-10 1-16,3 10 0 0,-3-6 0 0,-1 6-22 16,4-3 0-16,4 3 0 0,0-6 0 0,-7 6-9 0,-1 0-7 15,5-4 0-15,-1-2-1 0,4 6 17 0,-4 0 0 16,-4 0 0-16,5 6 0 0,2-6 0 0,-2 4 0 15,-8-4 0-15,7 6 0 0,4-6 0 0,0 0 0 16,-8 0 0-16,1 0 0 0,3 0 0 0,0 0 0 16,8 0 0-16,-8 0 0 0,-7 0 0 0,4 0 0 15,7-6 0-15,-1 6 0 0,-6-4 0 0,0 4 0 16,3-6 0-16,7 6 0 0,-3 0 0 0,0 0 0 16,-4 0 0-16,4 0 0 0,10 0 0 0,-7 6 0 15,-10-6 0-15,3 4 0 0,4-4 0 0,0 0 0 16,-1 6 0-16,-2-3 0 0,-1 3 0 0,0-6 0 15,4 0 0-15,0 0 0 0,-4 6 0 0,4-2 0 16,-1-4 0-16,1-4 0 0,0-2 17 0,0 6-2 16,3 0-1-16,0-9 0 0,-3 9-14 0,3-6-13 0,0 6 2 0,1 0 1 15,-1 0 10-15,-7-4 0 0,4 4 0 0,0 4 0 16,-1-4 0-16,1 0 0 0,-4 0 0 0,8 6 8 16,-1-3-8-16,-3 3 0 0,3-6 0 0,4 0 0 15,-4 0 0-15,0 6 0 0,-3-6 0 0,3 0 0 16,1-6 0-16,-5 6 0 0,1-6 0 0,0 3 0 15,0 3 0-15,-4 0 9 0,4 0-9 0,-1-6 10 16,-2 6-10-16,2 0 0 0,1-4 0 0,3-2 8 16,1 6 1-16,-1 0 0 0,-3-3 0 0,-1 3 0 15,1 0-9-15,0 0 0 0,0 0 0 0,-4 0 8 16,0 0-8-16,4 0 0 0,-4 0 0 0,4 0 0 0,-7-6 0 16,6 6-16-16,5 0 4 0,-1-3 1 0,-3-4 11 0,3 4 0 15,4-3 0-15,-4-4 0 16,4 4 9-16,-4-3 4 0,-3 6 1 0,3-4 0 0,-3-2-22 0,3 0-5 15,-3-1-1-15,0 1 0 0,3-1 14 0,0 4 0 16,-3 3 0-16,0-3 0 0,-1 3 0 0,5-4 0 16,-5 4 0-16,5-3 0 0,-5 6 14 0,1 0 6 15,3-3 0-15,-3-4 1 0,0 7-33 0,0 0-8 16,-1-6 0-16,1 6-1 0,4-3 35 0,-5 3 7 16,5-6 2-16,-1 6 0 0,-3-10-23 0,3 7 0 15,0-3 0-15,0 6 0 0,1-9 0 0,-1 9 8 16,-3-10-8-16,-1 10 0 0,1-6 0 0,-4 6 0 15,4-3 0-15,0 3 8 16,-4 0-28-16,0 3-4 0,4 3-2 0,0-6 0 0,-4 10 26 0,7-10 0 16,-3 6 0-16,3-3 0 0,1-3 18 0,-1 0 9 0,0 0 1 0,1 6 1 15,-5-12-29-15,1 6 0 0,-4 0 0 0,8 0 0 16,-5 0 0-16,1-3 0 0,3-3 0 0,1 6 0 16,-5-4 11-16,5-2-11 0,-1 6 12 0,0 0-12 15,-3-6 13-15,0 6-4 0,-1-3-1 0,5 3 0 16,-8 0-8-16,0 0 8 0,0-7-8 0,4 7 8 15,-7 0-8-15,3 0 0 0,0-3 9 0,0 3-9 16,-3-6 9-16,3 6-9 0,-3 0 12 0,0-3-12 16,-1 3 14-16,5-6-4 0,-5 6-1 0,5 0 0 15,-5 0 1-15,1-3 0 0,0 3 0 0,-1-7 0 0,-2 7-10 0,2 0-16 16,-3 0 4-16,1 0 1 16,-1 0 27-16,0 0 6 0,0 7 1 0,0-7 0 0,0 0-37 15,1 0-7-15,-1 3-2 0,3-3 0 0,1 6 23 16,3-3 0-16,-3-3 0 0,0 9 0 0,-1-9 0 0,5 7 0 15,-8-7 0-15,4 0 0 0,-1 3 21 0,1 3 9 16,-4-6 2-16,0 6 0 0,-3-2-23 0,3-4-9 16,-7 0 8-16,4 0-8 0,-4 0 8 0,0 0-8 15,0 0 0-15,0 0 8 16,-3-4-94-16,-1-2-19 0,1 6-4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44:59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26497 15953 1792 0,'0'0'80'0,"0"0"16"0,0-10-77 0,-3 1-19 0,-4 0 0 0,0-1 0 15,3 1 143-15,-7-1 25 0,4-5 4 0,-3 5 2 16,-1 1-71-16,1 0-15 0,-5-1-2 0,5 4-1 0,-4 3-40 0,3-4-8 16,-3 7-1-16,4 0-1 0,-1 7-20 15,0-4-4-15,1 6-1 0,-1 7 0 0,4 0-10 0,-3 2 0 16,2 1 9-16,-2 6-9 0,-1-3 0 0,8 3 0 15,-1 0 0-15,1-6 0 0,3 6 0 0,0-6 0 16,0 0 0-16,3-3 0 0,1-4 0 0,-1-2 0 16,4-4 0-16,0 3-8 0,0-9 8 0,4-6-12 15,0 3 12-15,-1-7-12 0,4-8 12 0,-3-7-8 16,7-4 8-16,-4-5-8 16,0-10-16-16,0 0-2 0,0 0-1 0,0-3 0 0,0 3 3 0,0 7 1 15,-7-4 0-15,4 3 0 0,0 10 7 0,-8-7 2 16,1 7 0-16,-1 3 0 0,-6 0 14 0,3 3 0 15,3-3 0-15,-3 0 0 0,-3 6 12 0,3 3-2 16,0-2 0-16,3 8 0 0,-3 1 6 0,0-1 0 16,0 10 1-16,0 0 0 0,4 10-4 0,-1 6-1 15,-3-4 0-15,4 13 0 0,-1 0-4 0,-3 3-8 16,4 10 11-16,-1 3-11 0,1 3 0 0,-1 3 0 0,1 6 0 16,-1 4 0-16,-3-7 0 0,4-3 10 0,3-3-10 15,4-7 8-15,-4-2-8 0,3-10 0 0,1 3 0 0,-4-9-11 31,7-3-115-31,-3-7-23 0,-4 0-5 0,3-2-1 0,4-14-121 0,-3 4-25 16,-8-6-5-16</inkml:trace>
  <inkml:trace contextRef="#ctx0" brushRef="#br0" timeOffset="512.458">26702 15962 403 0,'0'0'17'0,"0"0"5"0,0 0-22 0,0 0 0 0,0 0 0 0,0 0 0 16,0 0 306-16,0 0 57 0,0 0 11 0,0 0 2 16,0 0-216-16,3 13-43 0,-3-10-9 0,4 6-1 0,-1 1-55 0,1-1-12 15,-1 1-1-15,-3-4-1 0,7 3-27 0,-3 1-11 16,-4-1 8-16,0-9-8 15,7 6-94-15,-7-6-24 0,7-6-5 0,4 6-1 16,-4-3-102-16,0-6-21 0,0-7-4 0,-4 0-1 16,4 4 98-16,-3-13 19 0,-4 9 4 0,3-6 1 0,-3-3 95 0,0 0 19 15,-3 6 4-15,-1-6 1 0,-3 3 215 0,4-3 42 16,-8 0 9-16,4 6 1 0,-3 0-20 0,3 3-5 16,0-2-1-16,-1 2 0 0,5 7-112 0,-1-1-22 15,4 7-5-15,0 3-1 0,0 0-56 0,0 0-11 16,0 0-3-16,0 0 0 0,4-6-20 0,-4 6 8 15,11 6-8-15,-1-6 0 0,1 3 0 0,-1-3 0 16,-3 6-12-16,0-2 4 0,4 2-7 0,-4-3-1 16,0 3 0-16,0 4 0 0,0-4 16 0,0-3 0 15,-3 6 0-15,3 1-9 0,-4-1-11 0,4 4-1 16,-3-4-1-16,-1 4 0 0,-3-4 53 0,0 7 10 16,4-7 3-16,-4 7 0 0,0-4-19 0,4-2-3 0,-4-4-1 15,3 4 0-15,-3-1-4 0,0-9-1 0,4 0 0 0,-4 0 0 16,7 9-16-16,0-9 10 0,-7 0-10 0,7 7 8 15,3-7-23-15,1 3-5 0,-4 3 0 0,4-6-1 16,-11 0 35-16,7 3 7 0,3 7 2 0,1-4 0 16,-4-3-23-16,0 3 0 0,-7 4 0 0,3-1 0 15,4 0 8-15,-7 1-8 0,0-1 10 0,0 7-10 16,0-7 13-16,0-2-3 0,-3 2-1 0,-1 4 0 16,4-7-9-16,-7 3 8 0,0 1-8 0,0-1 8 15,0 1-8-15,4-1 0 0,-8-3 0 0,4-3 8 16,0 4-33-16,0-1-7 0,0-6-2 0,0 0 0 15,0-6-127-15,3-1-26 0,-3-2-5 0,4 0 0 16,3-10 44-16,3 0 10 16,1 0 2-16</inkml:trace>
  <inkml:trace contextRef="#ctx0" brushRef="#br0" timeOffset="1575.535">27026 15630 1267 0,'14'-19'56'0,"-10"19"12"0,-4 0-55 0,3-6-13 16,5 3 0-16,-1 3 0 0,-7 0 156 0,7 0 29 15,0 3 6-15,0 6 1 0,0 7-90 0,0 0-18 16,0-4-3-16,0 13-1 0,0 3-30 0,-3-2-6 15,-1 11-2-15,1-2 0 0,6-7-21 0,-3 6-4 16,0-5-1-16,4-4 0 0,-4 0-16 0,0-13 0 16,4 4 8-16,-1-7-8 15,-6 1-29-15,3-4-10 0,-4-3-1 0,-3-3-1 16,0 0-94-16,0 0-18 0,0 0-4 0,-7-3-1 16,-3-3 3-16,3-4 1 0,-8 10 0 0,1-9 0 15,-3 0 90-15,-1 2 17 0,0-2 4 0,-3 6 1 0,-3-7 137 0,-1-5 27 0,4 5 6 0,0 1 0 16,6-1 21-16,1 1 4 0,7-7 1 0,-3 7 0 15,3 6-90-15,3-10-19 0,4 10-3 0,0-6-1 16,4-1-31-16,-1 1-10 0,8 0 0 0,-1 2 0 16,4-2 0-16,4 3 0 0,0-4 0 0,-1 1 0 15,5-1 0-15,-1 1 0 0,0 0 0 0,0 2 0 16,4 4 8-16,-4-3-8 0,0 3 0 0,0-4 0 16,-3 4 0-16,-4-3 0 0,0 6-15 0,0 0 5 15,-3 0 22-15,-1 0 5 0,-3 0 1 0,-3 0 0 16,3 6-1-16,-3-3 0 0,-4-3 0 0,3 10 0 0,1-1 1 15,-4 7 0-15,0 0 0 0,3-4 0 0,-3 4-9 16,0 3-1-16,4-4-8 0,-1-2 12 0,1-7-12 0,-4 4 0 16,3-1 0-16,1-9 0 0,-4 0 0 0,7 6 0 15,0-12-12-15,3 6 12 0,-2-9-9 0,-5 2 9 16,4-2 0-16,0-1-9 0,-3 1 9 0,-1 0 0 16,4-1 0-16,-3 1 0 0,-4 3 0 0,7 2 0 15,-4-2 10-15,-3 6-10 0,0 0 9 0,0 0-9 16,7 0 8-16,0 0-8 0,-7 0 0 0,8 10 8 15,2-4-8-15,-6 10 0 0,3-4 0 0,-4-3 0 16,1 7 8-16,3-6-8 0,-4 8 0 0,1-2-14 16,-1-3 3-16,1 2 1 0,-1-5 10 0,-3-1 0 15,4 0 0-15,-4-2-8 0,0-7 16 0,0 0 4 16,0 0 1-16,0 0 0 0,0 0-13 0,0 0-13 16,7-7 2-16,-3-2 1 0,-1 0 24 0,1-1 5 15,-1-5 1-15,1 2 0 0,3-3 4 0,0 4 0 0,-4-4 1 16,4 7 0-16,0-7 3 0,4 4 1 0,-7-1 0 0,3 4 0 15,0 5-29-15,3-2 0 0,1 3 0 0,-4 3 0 16,-7 0-13-16,7 3-9 0,4 3-2 0,-1 4 0 16,-3-1-12-1,4 7-4-15,-4-4 0 0,3 4 0 0,-3 3-19 16,-3-3-4-16,3-4-1 0,0 4 0 0,4-7 0 16,-1 1-1-16,1-1 0 0,-1-9 0 0,5 0-203 0,-5 0-41 0,1-9-8 15,-1-1-2-15,8-9 255 16,-4-6 532-1,-3 0-341-15,-11 16-69 0,3 6-14 0,-3-7 0 0,0 10-35 0,0 0-9 0,-3-6 0 0,3 6 0 0,0 0 104 16,0 0 20-16,0 0 3 0,0 0 1 16,-7 9-52-16,3 1-9 0,0-1-3 0,4 7 0 0,-3-7 0 15,3 7 0-15,0-3 0 0,3 2 0 16,-3-5-72-16,4 8-16 0,3-8-2 0,-3-1-1 16,3-2-8-16,-4 2-1 0,4-9-1 0,0 6 0 15,-7-6-74-15,7 0-14 0,-7 0-3 0,0 0-1 16,7-6-7-16,0 6 0 0,-7 0-1 0,8 0 0 15,-1 0 85-15,0-3 16 0,-7 3 4 0,7 0 1 0,0 0 76 0,3 0 15 16,-3 0 4-16,0 0 0 0,0-6 17 0,1 6 4 16,2-10 1-16,1 4 0 0,-4 3-22 0,0-7-5 15,3-5-1-15,1 5 0 0,0 1-38 0,-4-7-8 16,0 7-2-16,0-1 0 0,0 1 4 0,-4 0 1 16,1-1 0-16,-1 4 0 0,-3-4 39 0,0 7 8 15,0-3 2-15,-7 6 0 0,4-3 51 0,-4-3 10 0,0 6 3 0,-4 0 0 16,4 0-73-16,-4 0-15 0,4 9-2 0,0-3-1 15,0-3-8-15,-3 7-1 16,3 6-1-16,3 2 0 0,1 1-27 0,-4-3 0 0,3 9 0 0,4-3-11 16,0-6 11-16,0 9 0 0,0-3 0 0,0-7-8 15,4 4 8-15,3 0-8 0,3-10 8 0,1 7-8 16,3-7-160 0,0-9-31-16,4 7-6 0</inkml:trace>
  <inkml:trace contextRef="#ctx0" brushRef="#br0" timeOffset="2140.142">28822 15646 172 0,'0'0'16'0,"-7"0"-16"16,0 3 0-16,0-3 0 0,3 6 502 0,1-3 98 15,-1 7 19-15,1-1 4 0,-1 7-413 0,4-1-82 16,-3 4-17-16,3 0-3 0,0 9-74 0,0 7-14 15,0-1-4-15,3 4 0 0,-3-4-16 0,4 1 0 16,3-10 0-16,0 3 0 0,0-9-8 0,3 0-6 16,-3-4-1-16,4-2 0 15,0 3-60-15,-1-10-12 0,1-3-2 0,-4 6-1 16,0-9-21-16,-7 0-4 0,0 0-1 0,0 0 0 16,0 0 52-16,0 0 11 0,0 0 1 0,0 0 1 0,-7 0 51 0,-4 0 11 15,-3 0 1-15,0 0 1 0,-4-3 39 0,1-3 7 0,-4 6 1 0,-4-9 1 16,0 9 8-16,4-10 2 0,-4 10 0 0,4-6 0 15,7 6-24-15,0-3-5 0,3-3-1 0,1 6 0 16,3-4-11-16,3 4-2 0,1-6-1 0,3 6 0 31,0 0-43-31,0 0-9 0,0 0-2 0,7-3 0 0,3-3 18 0,1 3 9 0,3-4-10 0,4-2 10 16,-1 3 0-16,1-4-9 0,-4 7 9 0,4-6 0 16,3 2 0-16,0-2 0 0,-7 0 0 0,7 2 0 15,0 4 0-15,-3 3 0 0,0 0 0 0,-1 0 0 16,-2 3 0-16,2 4 0 0,-3 2 0 0,0 7 0 15,-3-4 0-15,3-2 0 0,-3 5 0 0,3-5 0 16,-4-1-24-16,1 1-7 16,3-1-1-16,0-9 0 0,0 6 32 0,0-12 0 0,0 6 0 0,-3-3 0 0,3-7 0 15,-3 4 0-15,-1-3 0 0,1-1 0 0,-8-5 28 0,1 5 11 16,0-2 2-16,-4-4 1 0,-4 7 21 0,0-7 4 16,-3 6 1-16,-3 1 0 0,-1-3-13 0,1-4-3 15,-1 10 0-15,-3-4 0 0,-4 1-27 0,4-1-5 16,-3 1-2-16,-1 9 0 0,4-3-18 0,0 3 0 15,0 3 0-15,-1 3 0 16,5-3-92-16,-4 13-26 0,0-3-5 0,0 9-1117 0</inkml:trace>
  <inkml:trace contextRef="#ctx0" brushRef="#br0" timeOffset="2501.632">29789 15674 1094 0,'0'0'97'0,"0"0"-77"0,0 0-20 0,0 0 0 15,0 0 364-15,0 0 68 0,0 0 15 0,-7 0 2 16,-1 9-286-16,5-3-58 0,-4 7-11 0,3-4-2 15,1 7-59-15,-1 3-11 0,-3 6-2 0,0-3-1 16,4 9-19-16,-1-2 0 0,-6-1 0 0,6 0 0 0,-3 3 0 16,3-9 0-16,-3 3 0 0,0 0 0 0,0-6 0 0,4 0 0 15,-1-3 0-15,1-4 0 0,-1 4 0 0,4 0 0 16,0-7 0-16,0 4 0 0,0-13 0 0,4 6 0 16,3 3 0-16,-4 1 0 0,8-4 0 0,3-3 0 15,0-3 0-15,7 6 0 16,0-2-68-16,4-4-18 0,0-4-3 0,-1-2-1 0,5 3 90 0,-1-6 16 15,4-7 4-15,-4 0 0 16,-3 7-259-16,-1-10-52 0</inkml:trace>
  <inkml:trace contextRef="#ctx0" brushRef="#br0" timeOffset="2697.251">30138 15630 2541 0,'0'0'56'0,"0"0"11"0,0 0 2 0,-7 6 3 0,3-3-57 0,1 7-15 0,-1-1 0 0,1 7 0 15,3-1 66-15,-4 4 10 0,4 3 3 0,-3 13 0 16,6-7-39-16,-3 6-8 0,0 1-2 0,0 3 0 16,0 2-21-16,0-11-9 0,4 5 8 0,-4-6-8 15,3 1 0-15,1-4-12 0,3 0 0 0,0-7 1 16,-4 1-116-16,1-3-23 16,-1-7-5-16,4 1-1 0,-3-7-69 0,0 3-15 0,-4-6-2 15</inkml:trace>
  <inkml:trace contextRef="#ctx0" brushRef="#br0" timeOffset="2968.894">30053 15746 921 0,'-3'-35'40'16,"-1"23"10"-16,4-4-40 0,0 1-10 0,0-4 0 0,4 6 0 0,-1-9 232 0,4 10 45 15,0 2 9-15,4 1 2 0,-1 3-168 0,5-4-34 16,-5 4-6-16,4 3-2 0,4-3-22 0,0 6-5 16,-1-4-1-16,1 4 0 0,3 4-6 0,-3-4-2 15,3 0 0-15,-4 6 0 0,1-6-14 0,-4 3-2 16,4 3-1-16,-8-6 0 0,-3 6 0 0,0-2 0 15,-3 5 0-15,3-3 0 0,-3-3 3 0,-1 4 0 16,-3 2 0-16,-3 0 0 0,-4 1 8 0,-4-1 1 16,0 7 1-16,-3-3 0 15,0 2-70-15,0 1-15 0,-4-4-2 0,1 7-1 0,-4-3 91 0,3 3 19 16,0-4 3-16,1-2 1 16,-1 3-129-16,4-1-26 0,0-5-5 0,3-1-1157 0</inkml:trace>
  <inkml:trace contextRef="#ctx0" brushRef="#br0" timeOffset="3536.644">30843 15743 2221 0,'0'0'98'0,"0"0"21"0,-7 3-95 0,0 6-24 0,-3-2 0 0,-4-4 0 15,-4 6 148-15,0-3 26 0,4 4 5 0,0-7 1 16,-7 13-110-16,3-7-22 0,8 0-4 0,-4 1 0 15,7-1-32-15,-1 4-12 0,5-4 8 0,-1 1-8 16,8-1 0-16,3-6 0 0,-3 13-14 0,6-7 5 16,4-2 0-16,0 2 0 0,0 0 0 0,4-6 0 15,0 7 9-15,3-4 0 0,0 4-9 0,-10-4 9 0,-1-3-24 0,-3 6 0 16,0 1 0-16,4-4 0 0,-1-3 40 0,-2 7 8 16,-1-4 2-16,-4 3 0 0,4 1-18 0,-3-1-8 15,-4 1 8-15,-4-1-8 0,1-3 8 0,-4 4-8 16,0-1 8-16,-1 7-8 0,-2-7 0 0,3 0 0 15,-4-5 0-15,1 2 0 16,3 3-20-16,-4-2-10 0,0-4-2 0,1-3 0 16,3 6-78-16,-4-6-16 0,4 0-3 0,4 0-1 15,-4-6 2-15,3 3 0 0,4-4 0 0,-3-2 0 16,6-7 41-16,-3 7 9 0,4-1 2 0,-1-2 0 16,4-4 10-16,0 7 2 0,-3-7 1 0,6 4 0 0,-3-4 39 0,0 0 8 15,4 7 2-15,-4-1 0 0,0 1 42 0,4 6 9 16,-4-3 2-16,-7 6 0 0,7 6 37 0,3-3 7 0,-3 6 1 0,4 1 1 15,-4-1-17-15,4 1-4 0,-1 5-1 0,1-5 0 16,-1-1-14-16,-2-3-2 0,6-2-1 0,-4 2 0 16,4-3-21-16,0-3-4 0,-3-3-1 0,3-3 0 15,0-4 4-15,-3 1 0 0,-1-1 0 0,1 1 0 16,-4-7 17-16,-3 7 4 0,-1-4 1 0,-3-2 0 16,-3 5 1-16,-1 1 0 0,-3-7 0 0,0 7 0 15,-4-7-23-15,1 7-5 0,-4-1-1 0,-4 1 0 16,0-1-18-16,4 1 0 0,-3 6 0 0,3-3 0 15,3-4-20 1,4 10-10-16,0-6-2 0,3 3-1 0,1-7-133 16,6 4-26-16,1-3-6 0,3-10-1 0,0 3-97 0,7-3-19 15</inkml:trace>
  <inkml:trace contextRef="#ctx0" brushRef="#br0" timeOffset="4337.383">31030 15567 345 0,'22'-15'31'0,"-15"11"-31"0,-4-5 0 0,1 3 0 0,-1 3 288 0,-3 3 51 16,0 0 10-16,0 0 3 0,0 0-144 0,0 0-29 15,11 3-6-15,-8 6-1 0,1 7-89 0,-1-1-19 16,1 4-3-16,-1 3-1 0,-3 3-38 0,4 4-8 15,-4 5-2-15,3-6 0 0,-3 13-12 0,4-13 0 16,-1 10-9-16,-3-7 9 16,8 1-28-16,-5-7 0 0,1 3 0 0,-1-6 0 0,4-3 16 0,-3-7 12 15,-1-2-13-15,1-1 5 0,-1 4 0 0,-3-13 0 16,0 0 0-16,0 0 0 0,0 0 16 0,7-7 4 16,0 1 1-16,-3-3 0 0,3-1 19 0,0 7 4 0,-3-13 1 0,-1 7 0 15,1-7-16-15,3 7-3 0,-4-1-1 0,1 1 0 16,3 0-9-16,0-1-8 0,-7 10 12 15,0 0-12-15,0 0 0 0,0 0 0 0,3 7 0 0,4-4 0 16,-3 6 0-16,-1 0 0 0,1 1 0 0,0-1-12 16,-1 7-2-16,1-7 0 0,-4 1 0 0,3-1 0 15,1 7 5-15,3-7 1 0,-4 1 0 0,-3-10 0 16,4 6 8-16,3-3-8 0,-7-3 8 0,7 0-8 16,0-3 8-16,0-3-10 0,0-4 10 0,0-5-10 15,-3 5 10-15,-1 1 0 0,4-1 8 0,0-2-8 16,0-1 9-16,0 4-9 0,-3-1 12 0,3 7-12 15,0-3 12-15,0-3-12 0,-7 9 12 0,7 0-12 16,0 0 0-16,0 0 0 0,-7 0 0 0,7 9 0 16,4-3 0-16,-4 4 0 0,0-7 0 0,0 6 0 15,0-2-8-15,0 2 8 0,0 0 0 0,0-2-9 16,-7-7 9-16,7 3-13 0,4-3 5 0,-1 0 8 16,-2-3-38-16,2-4 0 0,1-2 0 0,-4 0 0 15,3-7-6-15,-3 3 0 0,4-2-1 16,-4-4 0-16,0 3 34 0,0-3 11 0,-3 1 0 0,-1 2 0 0,1-3 22 0,-1 0 11 15,1 0 3-15,-4 4 0 0,0-4 20 0,0 3 4 16,0 7 0-16,0 6 1 0,0 3-25 0,0 0-4 16,0 0-2-16,0 0 0 0,0 0-14 0,0 0-2 15,3 3-1-15,1 13 0 0,-4-7-5 0,3 10-8 16,-3-4 11-16,4-2-11 0,-1 9 10 0,1-3-10 16,-4 0 8-16,3-1-8 0,5-2 0 0,-5-3 0 15,1 9 0-15,3-10 0 16,-4 4-45-16,4-4-2 0,0 4 0 0,0-7 0 15,-3 1-133-15,-1-1-26 0,1 1-6 0,-1-4 0 16,-3 3-40-16,0-9-7 0,-7 16-1 16,7-16-1-16,-7 3 185 0,-3 3 36 0,-4-2 8 0,3 2 2 15,-7-6-78-15,4 0-16 0,-3-6-4 0,-4 6 0 0,-1-4 417 0,1-2 83 0,-7-3 17 0,7-1 3 16,0-5-200-16,-1 5-40 0,8 1-8 0,4-1-1 16,-1 1-71-16,8 0-15 0,-4-1-2 0,7 1-1 15,7-1-44-15,3 1-10 0,-6 0 0 0,6-7 0 16,4 10 0-16,4-7 0 0,0 4-10 0,-1-1 10 15,8-5-8-15,-4 5 8 0,0 4-8 0,-3-7 8 16,3 7 0-16,-3-3-10 0,-1 9 10 0,-2 0 0 16,2 0-10-16,-3 0 10 0,0 0-8 0,1 9 8 15,-1-3-12-15,-4 4 2 0,1-1 1 0,-1 1 0 16,-3 8-8-16,4-2-2 0,-4-3 0 0,0 2 0 16,-3-5-29-16,3 5-5 0,-4-5-2 0,4-7 0 15,0 3-172-15,-7-6-34 0</inkml:trace>
  <inkml:trace contextRef="#ctx0" brushRef="#br0" timeOffset="4872.9738">31824 15746 806 0,'-3'-16'72'16,"-1"7"-58"-16,1-4-14 0,-1-2 0 0,0-1 267 0,4 7 50 15,-3-4 11-15,-1 7 1 0,4-4-195 0,0 10-39 16,0 0-8-16,0 0-2 0,0 0-61 0,0 0-12 16,4 10-2-16,3 9-1 0,-3-4-9 0,-1 4 0 15,4 0 0-15,-3 3 0 0,3-3 0 0,0 3-12 16,0-7 2-16,0 4 1 0,3 0-10 0,-3-3-1 0,4-7-1 0,0 0 0 31,-1-2-14-31,4-4-2 0,-3-3-1 0,0 0 0 16,-1 0-10-16,1-3-3 0,-4-4 0 0,0-2 0 0,0 6 39 0,-4-10 12 0,1 10 0 0,-4-6 0 15,0-1 34-15,-4 4 14 0,1-3 2 0,-1-1 1 16,1 4 11-16,-4 3 2 0,0-3 1 0,-4 6 0 16,4 0-14-16,0 0-3 0,-4 0-1 0,4 6 0 15,0-6-47-15,7 0 0 0,0 0 0 0,-3 3 0 16,3-3-12-16,0 0 4 0,0 0 8 0,3 13-13 15,4-10 13-15,0 6-11 0,0-3 11 0,4-6-10 16,0 3 10-16,-1-3-10 0,4 0 10 0,-3 0-10 16,3 0 10-16,-3 0-8 0,-1 0 8 0,4 7-8 15,-3-7 8-15,3 3-13 0,-7 3 5 0,4-3 8 16,3 4-20-16,-7 2 3 0,0 0 1 0,0 7 0 16,0-3-23-1,0-4-4-15,-3 7-1 0,-4-1 0 0,0-2 9 0,0-4 2 0,-4 7 0 16,0-7 0-16,1-2 23 0,3 2 10 0,-4-6-8 0,4-3 8 0,0 0 14 0,0 0 8 15,0 0 2-15,0 0 0 0,0 0 21 0,-3-9 5 16,3-1 1-16,0-2 0 0,0-4-2 0,0 0 0 16,0 4 0-16,0-4 0 0,3 1 14 0,1-4 2 15,3 9 1-15,4-2 0 0,-4-1-37 0,0 4-7 16,3-1-2-16,-3 1 0 0,4 6 7 0,0-3 1 16,-4 3 0-16,0-4 0 0,3 7 0 0,1 10 0 15,-4-4 0-15,3 3 0 0,-3 1-16 0,4 2-2 16,0 13-1-16,-4-6 0 15,3 6-61-15,-3 3-13 0,0-2-3 0</inkml:trace>
  <inkml:trace contextRef="#ctx0" brushRef="#br0" timeOffset="7310.314">28755 841 1382 0,'11'-34'61'0,"-8"18"13"0,-3 4-59 0,0-13-15 15,-7 0 0-15,3 6 0 0,-3-16 156 0,-3 7 28 16,-4 3 5-16,-4 6 2 0,0-9-96 0,-3 9-19 16,0-6-4-16,-4 6-1 0,1 13-23 0,-5 3-4 15,1-3 0-15,4 12-1 0,-5-3-21 0,8 22-4 16,4 3-1-16,-12 7 0 0,-9-20-7 0,2 10-2 15,19 16 0-15,-1 9 0 16,-3-12-8-16,-4 6 0 0,-10 0 0 0,10 9 0 0,7-6 0 0,4 7 0 16,11-1 0-16,3 0 0 0,10 0-9 0,5-9 9 15,6 3 0-15,10-6 0 0,5-6-8 0,3-7 8 16,-1-3 0-16,12-3 0 0,-4-13 0 0,7-2 0 0,3-7 0 16,4-10 0-16,0-6 0 0,-4-2 0 0,1-7 10 0,-4-10-2 15,-7-3 3-15,-4 1 1 0,0-13 0 16,-6 9 0-16,-5-19 4 0,-3 7 0 0,-3 9 1 15,-4 0 0-15,-3-3 14 0,-4 3 2 0,-7 0 1 0,0 0 0 16,-7-3-14-16,-3-3-4 0,-1-3 0 0,-10 6 0 16,-4 12-16-16,-3-2 0 0,-7-7 8 0,0 19-8 15,-4 6-117 1,-7 0-27-16,-7 13-6 0</inkml:trace>
  <inkml:trace contextRef="#ctx0" brushRef="#br0" timeOffset="8213.642">28938 371 864 0,'0'0'76'0,"-3"-9"-60"0,-1-1-16 0,-3 7 0 0,0-3 210 0,0 0 39 16,-3-4 8-16,-8 7 2 0,4-3-137 0,-4 3-27 16,-3 3-6-16,0 0-1 0,0 0-10 0,-4 0-2 15,-3 9-1-15,-4 4 0 0,0-7-38 16,1 13-7-16,-5 6-2 0,1 3 0 0,0 0-28 0,-1 7 0 16,1 5 0-16,0 1 0 0,0-6-16 0,6-7-5 15,1 6-2-15,0-5-1057 16</inkml:trace>
  <inkml:trace contextRef="#ctx0" brushRef="#br0" timeOffset="9176.323">28377 1450 1796 0,'-3'9'40'0,"-8"7"8"0,1-7 1 0,-4 7 1 0,-4 6-40 0,0-3-10 16,-3 3 0-16,0 9 0 0,-4 0 89 0,1 1 16 16,-5 12 3-16,-2 0 1 0,-1-1-73 0,0 5-14 15,-3 5-3-15,-4 10-1 0,4-1 7 0,-4 7 2 16,-3-6 0-16,-4 15 0 0,-4-6 45 0,1 1 8 16,0-1 3-16,-4 16 0 0,0-16-67 0,3 0-16 15,1 6 0-15,0-3 0 0,-1 1 52 0,-3-1 6 0,0-6 2 16,15-13 0-16,-5 4-41 0,4-4-8 15,1 4-2-15,2-13 0 0,1 6-9 0,3-9 0 0,1 0 9 0,-5 16-9 16,5-13 0-16,9-10 0 0,1-2-10 0,4-10 10 31,6-6-60-31,0-10-4 0,8 1-2 0,3-10-750 0,0 0-149 0</inkml:trace>
  <inkml:trace contextRef="#ctx0" brushRef="#br0" timeOffset="9517.3658">28508 1566 230 0,'0'0'20'0,"7"0"-20"0,0 6 0 0,0-3 0 0,4-3 220 0,-4 10 39 15,3-10 8-15,1 6 1 0,0-3-120 0,-1 6-25 16,4 4-5-16,-3-4-1 0,-1 4-4 0,5 3-1 15,-1-4 0-15,0 13 0 0,3 0-38 0,1 4-8 16,0-1-2-16,3 6 0 0,0 10-4 0,0 3 0 16,0 7-1-16,4 8 0 15,0 4-11-15,3 0-1 0,-3 6-1 0,3 10 0 0,-3-13-12 0,-1 12-2 16,1 1-1-16,3 5 0 0,0-8-8 0,1-7-2 16,-1 0 0-16,4 0 0 0,-4-3-7 0,0-3-2 15,4 3 0-15,3-6 0 0,-3-1-12 0,-4-8-10 16,0-1 2-16,0-6 0 0,1 3 18 0,-5-3 4 15,-2-12 1-15,-1 2 0 0,0-2-30 0,-3-1-5 0,-4-5-2 16,0-1 0 0,-4-3-186-16,1 0-38 0</inkml:trace>
  <inkml:trace contextRef="#ctx0" brushRef="#br0" timeOffset="10012.174">26822 3905 1267 0,'-7'-9'112'0,"3"6"-89"16,-3-4-23-16,-4-2 0 0,1 6 234 0,-4-10 42 16,0 10 9-16,-7-3 2 0,3 3-149 0,-3 6-30 15,-11 3-5-15,0-3-2 16,-3 13-49-16,-4 3-11 0,4 0-1 0,-4 12-1 0,4-3-27 0,3 0-4 16,0 10-8-16,-3 6 11 0,7 0-3 0,7 6 0 15,-1 3 0-15,5 4 0 0,6-4-8 0,8-6 0 0,3 6 0 16,7-2 0-16,0-4-8 0,7-13 8 0,7 4-10 15,4-4 10-15,3-15 0 0,7-10 16 16,4 4-1-16,3-10-1 0,1-12-28 0,3-1-6 0,-1-5 0 0,5-14-1 16,-4 1 21-16,-7-6 0 0,-1-1 0 15,-6 1 0-15,-4-4 14 0,-3 4-2 0,-4-1-1 0,-3 4 0 16,-4-4 13-16,-4 7 2 0,1-3 1 0,-7-7 0 16,-4 10 2-16,0-7 1 0,-4 7 0 0,1 0 0 15,-5-4-2-15,-2-5 0 0,-1 2 0 0,-3 7 0 16,0 0-17-16,0-3-11 0,0 9 12 0,0 3-12 15,0 3 0-15,3 0-20 0,0 7 2 0,4 0-915 16,0 15-183-16</inkml:trace>
  <inkml:trace contextRef="#ctx0" brushRef="#br0" timeOffset="10479.84">29319 4172 2059 0,'-14'-16'91'0,"7"7"19"0,4-1-88 0,-1-9-22 16,-3 7 0-16,0-4 0 0,0 0 114 0,3 4 18 15,1-4 4-15,-4 1 1 0,3 5-67 0,-3-2-14 16,4 5-2-16,-1-2-1 0,1 6-29 0,-1-10-5 0,-3 10-2 16,7 3 0-16,-7 0 1 0,0 3 0 0,0 10 0 15,-4-10 0-15,1 13-18 0,-4 2-9 0,3 1 1 0,-3 16 0 16,3-1-4-16,4 4 0 16,0 6 0-16,0 9 0 0,0-6 12 0,7 6-12 0,4-9 12 0,3 0-12 15,3-6 12-15,4-4-12 0,8 1 12 0,-1-10-12 16,3-6 0-16,5-7 0 0,2-2 0 0,-6-10 0 15,7-3 12-15,0-7-12 0,-4 1 12 0,4-7-12 16,-4-3 12-16,0-6 0 0,-3 6 0 0,7-15 0 16,-11-1 14-16,-4 7 5 0,1 0 1 0,-11-7 0 15,0 7 12-15,-3-6 4 0,-4 5 0 0,0-5 0 16,-7 6-12-16,-1 0-3 0,-2-4 0 0,-4 10 0 16,-4-3-13-16,-3 0-8 0,-4 6 8 0,-6 0-8 15,-1 4-169-15,-7 2-39 0</inkml:trace>
  <inkml:trace contextRef="#ctx0" brushRef="#br0" timeOffset="11213.8048">26857 575 806 0,'0'0'72'0,"-4"0"-58"0,1-6-14 0,3 6 0 0,-4-3 294 0,4 3 56 16,-3-7 11-16,3 7 3 0,0 0-205 0,0 0-41 15,0 0-8-15,0 0-2 0,7-3-73 0,4-3-15 16,3 3-4-16,0-4 0 0,3 7-16 0,-3 0 0 16,8-9 0-16,-5 9 0 0,4 0 0 0,-3 0 0 15,0 0 0-15,-1 0 0 0,-3 0 0 0,1 0 0 16,-8 0 8-16,3 9-8 0,1-9 0 0,-8 7 0 15,4-4 0-15,-7 6 0 0,0 1 0 0,-3-4 0 16,-1 13 0-16,1-4 0 0,-4 4 0 0,0 0-9 16,-4 6 9-16,4-12 0 15,-4 12 16-15,-3-6 9 0,4 3 2 0,-1-1 0 16,1-2-50-16,-8 3-9 0,4 0-3 0,0-12 0 0,3 15 25 16,-3-7 10-16,3-2-8 0,-3 3 8 0,4-10-11 0,-1 10 11 0,1-3-13 15,-1-7 5-15,-3 10 8 0,3-9 0 16,-3-1 0-16,4-3 0 0,-4 4 0 0,3-7 8 0,-3-3-8 0,7 6 11 15,-4-6 19-15,4 0 4 0,0 0 1 0,7 0 0 16,0 0-8-16,0 0-2 0,0 0 0 0,0 0 0 16,0 0-25-16,7 6 0 0,4-3 0 0,-1 7 0 15,4-10 0-15,4 0 0 0,0 0-8 0,3 0 8 16,4 0-16-16,-1 0 0 0,4 0 1 0,1-10 0 16,-1 10-39-16,4-9-8 0,-1 3-2 15,1-4-1049-15</inkml:trace>
  <inkml:trace contextRef="#ctx0" brushRef="#br0" timeOffset="11411.981">27361 575 460 0,'0'0'41'0,"0"0"-33"15,-3-6-8-15,3 6 0 0,-7 0 367 0,7 0 71 16,-7-3 14-16,7 3 4 0,0 0-287 0,-4 3-57 16,-3 3-11-16,4 13-2 0,-1 0-62 0,1 2-12 15,-4 1-2-15,3 7-1 0,1-4-22 0,-1 9 9 16,-3 10-9-16,3-6 0 0,-3-4 8 0,4 10-8 15,-1-6 0-15,1-4 0 0,-1 10 0 0,4-16 0 16,0 10-12-16,0-13 3 16,4 3-47-16,-4-3-10 0,3-6-2 0,-3-9-639 0,4-1-128 15</inkml:trace>
  <inkml:trace contextRef="#ctx0" brushRef="#br0" timeOffset="11680.735">27273 556 1706 0,'0'0'76'0,"-3"-9"15"0,-1 2-73 0,4-2-18 0,0 0 0 0,0 9 0 16,0 0 115-16,0 0 19 0,4-4 4 0,-1-2 1 15,4 0-69-15,4 6-14 0,-1 0-2 0,5 0-1 16,-1 0-31-16,3 0-6 0,1 6-2 0,0-6 0 16,-1 0-3-16,4 6-1 0,1-2 0 0,-1 5 0 15,0 7-1-15,0-7 0 0,0-6 0 0,-3 13 0 16,-4 3 23-16,-3-4 4 0,-4-2 0 0,0 3 1 15,-11 9-27-15,4-13-10 0,-7 4 0 0,0 12 9 16,-7-18 42-16,0 12 8 0,0-1 1 0,-7-5 1 16,3 3-61-16,-3 0 0 0,0-10-14 0,-4 1 2 15,4-1-69-15,-4-3-15 0,0-6-2 0,1 10-1066 16</inkml:trace>
  <inkml:trace contextRef="#ctx0" brushRef="#br0" timeOffset="12530.841">25516 1255 1958 0,'-10'-3'87'0,"6"-3"17"0,-6-3-83 0,-4-1-21 15,0 1 0-15,3 6 0 0,-7-10 107 0,8 13 17 16,-4-9 3-16,-1 9 1 0,5 0-103 0,-1 6-25 16,4-3 0-16,-3 10 0 0,-1-1 28 0,4 4 1 15,0 3 0-15,0-1 0 16,0 11-46-16,3-4-10 0,1 0-1 0,3 3-1 0,0-3 29 0,3-3 0 15,4 0 0-15,0-3 0 0,1-7 0 0,6 1 0 16,0-10 0-16,0 3 0 0,3-12 0 0,-2 6 0 16,-5-16 0-16,4 7 0 0,0-10-8 0,1 7 8 15,-5-10 0-15,1 3-9 0,-1 0 9 0,-6 0 0 16,-1 4 0-16,-3-4 8 0,4 3-8 0,-4 4 0 16,0-4 0-16,0-3 0 0,-4 16 0 0,1-13 0 15,3 7 0-15,0-7 0 0,0 16 52 0,0-9 10 0,-4 6 2 16,4 3 0-1,11-7-73-15,-1 7-15 0,1-6-2 0,0 6-1 0,6 0 19 0,1 0 8 0,-4 6-8 0,4 1 8 32,-1-4-32-32,1 6 0 0,0 1-1 0,-4 5 0 0,0 1 7 0,0-4 2 0,-4 4 0 0,1-3 0 15,-4 2-13 1,-3 4-3-16,-4 6 0 0,0-9 0 0,-4 6 40 0,-3-3 0 0,4-4 0 0,-5 1 0 16,1-3-16-16,0 2 4 0,0-12 0 0,7-3 1 15,0 0 11-15,0 0 16 0,0 0-4 0,0 0-1 16,-3-3 30-16,-1-6 7 0,4 3 0 0,4-4 1 15,-1-9-37-15,4 4-12 0,-3 5 0 0,6 1 0 16,-2-10 10-16,-1 3-10 0,3 7 8 0,-3 0-8 16,4-1-39-16,-1 7-13 0,1-3-2 0,0-4-1 15,3 4-58-15,-4 6-12 0,1-3-3 0,-1-3 0 16,5 6 3-16,-5 0 0 0,4 0 0 0,-3 9 0 16,-1-9 33-16,-3 6 6 0,0 4 2 0,4-1 0 0,-4 1 99 15,0 5 20-15,0 1 4 0,0-7 1 0,-7 4 88 0,4 3 17 16,-4-4 4-16,3 1 1 0,-3-1-54 0,4 4-10 15,-4-7-2-15,0-9-1 16,0 0-118-16,0 0-23 0,0 0-5 0,0 0-478 16,3-9-96-16</inkml:trace>
  <inkml:trace contextRef="#ctx0" brushRef="#br0" timeOffset="12635.408">25964 1227 1868 0,'-7'-9'41'0,"4"-7"9"0,-1 4 2 0,1-14 0 0,3 14-42 0,0-4-10 0,-7 1 0 0,7-4 0 15,0 9 50-15,3 4 8 0,-3 6 2 0,0 0 0 31,0 0-76-31,7-3-16 0,4 6-2 0,0 3-1 16,-1 1-11-16,1 2-2 0,3 4-1 0,0-7-502 0,0 6-100 0</inkml:trace>
  <inkml:trace contextRef="#ctx0" brushRef="#br0" timeOffset="13000.109">26201 1268 1904 0,'0'0'42'0,"0"0"9"0,0 0 1 0,0 0 1 0,0 0-42 0,-7 0-11 0,0 3 0 0,-4 6 0 15,1 1 65-15,2-1 11 0,1 1 3 0,-3-1 0 16,3 7-63-16,0-7-16 0,0 7 0 0,7-4 0 15,-4 4 0-15,4-7 0 0,0 7 0 0,0-3 0 0,7-4 0 0,0-3 0 16,0 4 0-16,4-1 0 16,-1-9-48-16,1 0-13 0,3 10-3 15,0-20 0-15,-7 10 0 0,4-9 0 0,0-1 0 16,-1 4 0-16,-3-3 64 0,0 6 10 0,0-13 3 0,-3 6 1 0,-4 7-22 0,3-3-5 16,1-3-1-16,-4 2 0 0,0 7 62 0,0 0 13 15,0 0 3-15,0 0 0 0,0 0 0 0,0 0 0 16,0 13 0-16,0-1 0 0,-4-2-11 0,4 9-1 15,4-4-1-15,-4 4 0 0,3 6-31 0,-3 0-5 16,7 4-2-16,-3-1 0 0,-4 9-13 0,0-2 0 16,3-10 0-16,-3 13 0 0,0-7 0 0,0-3 0 15,-3 0 0-15,3 1 0 0,-4 2 0 0,1-9 0 16,-1 6 0-16,-6-3 0 0,3 0 54 0,-7-6 8 16,3 0 2-16,-7 0 0 0,4-3-52 0,-7-1-12 15,0-2 0-15,0 2 0 0,-4-11-14 0,7-4-6 16,1 0 0-16,-1-4-1 15,4-5-120-15,3-7-24 0,4-2-5 0,4-1-490 0,3-16-97 0</inkml:trace>
  <inkml:trace contextRef="#ctx0" brushRef="#br0" timeOffset="13135.64">26324 1500 1321 0,'0'0'58'0,"0"0"13"0,7 3-57 0,-7-3-14 0,7 0 0 0,-3 10 0 15,-1-1 144-15,1-3 27 0,0 4 5 0,-4-10 0 0,3 3-89 0,1 6-19 16,-4-3-3-16,0-6-1 15,0 0-205-15,7 0-42 0,7-6-8 16,-4-6-589-16</inkml:trace>
  <inkml:trace contextRef="#ctx0" brushRef="#br0" timeOffset="13829.891">26455 1306 518 0,'0'0'23'0,"-4"0"5"0,1-10-28 0,3 10 0 16,0 0 0-16,0 0 0 0,0 0 324 0,0 0 60 15,0 0 12-15,0 0 3 0,0 0-319 0,7 10-63 16,3-7-17-16,-3 12 0 0,4 4 18 0,-4-3-2 15,4 3 0-15,-4-1 0 16,0 8-71-16,-4-8-14 0,-3 1-3 0,4 6-1 16,-1-6 1-16,1 0 1 0,-4-3 0 0,0-4 0 0,3-6 71 0,-3 4 15 15,4-1 2-15,-4 1 1 0,0-10 9 0,0 0 1 16,0 0 1-16,0 0 0 0,0 0 30 0,0 0 5 0,3-19 2 16,5 3 0-16,-8 4-15 0,3-4-3 15,1-3-1-15,3 10 0 0,0-1-23 0,0-5-4 16,-7 15 0-16,10-10-1 0,1 1-19 0,-11 9 0 0,0 0 8 0,11 0-8 15,-1 6 0-15,1-3 0 0,-1 7 8 16,-3-4-8-16,0 6-16 0,0 1-8 0,4-10 0 0,-4 16-1 31,0-13-47-31,4 4-8 0,-1-7-3 0,4 3 0 16,1-3-16-16,-1-3-3 0,0 0-1 0,0 0 0 0,0-9 51 16,0 6 9-16,-3-7 3 0,-1 4 0 0,4-7 40 0,-7 7 22 0,-7 6-2 0,0 0-1 15,7-9 76-15,-7 9 15 0,0 0 3 0,0 0 1 16,0 0-6-16,0 0-2 0,-7 6 0 0,0-3 0 15,0 7-62-15,0-1-13 0,0 7-3 0,0-7 0 16,-3 7-8-16,6-4-3 0,0-2 0 0,1-4 0 16,6 3-9-16,-3-6-8 0,4 10 9 0,3-10-9 0,-7-3 0 0,11 0 0 15,-4 6 0-15,3-6 0 0,-10 0-12 16,14 0 4-16,-7-6 8 0,-7 6-13 16,11 0-2-16,-11 0 0 0,11-3 0 0,-11 3 0 0,0 0 6 0,0 0 1 15,0 0 0-15,7 0 0 0,0 3-11 0,-4 7-1 16,1 5-1-16,-1-2 0 15,1-4-10-15,-1 7-1 0,-3 9-1 0,4-13 0 0,3 4 17 0,0-6 4 16,0-1 1-16,4 0 0 16,-4-2-17-16,3-4-3 0,1-3-1 0,-1 0 0 15,-10 0-46-15,15-3-10 0,-1-13-1 0,3 3-1 0,-3 4 74 0,1-7 16 16,-5 1 0-16,1-14 0 0,-4 11 0 0,0-7-12 16,0 12 2-16,0-12 0 0,0-3 42 0,0 3 9 15,-7-10 2-15,4 10 0 0,-1-3 77 0,1 0 16 16,3-1 4-16,-4 7 0 0,1 4-48 0,-1 5-8 0,-3-3-3 0,0 16 0 15,0 0-55-15,0 0-11 0,0 10-3 0,0-1 0 16,0 7 4-16,0 9 1 0,-3-3 0 0,3 6 0 16,0 13 4-16,-4-7 1 0,4 4 0 0,0 6 0 15,7 3-12-15,-3-3-2 0,-1 0-8 0,8 3 12 16,-1-3-12-16,8-10 0 0,3 4 0 0,0 12-1172 16</inkml:trace>
  <inkml:trace contextRef="#ctx0" brushRef="#br0" timeOffset="15330.907">22253 4074 576 0,'14'7'25'0,"-14"-7"6"0,0 0-31 0,0 0 0 0,11 0 0 0,0 0 0 15,-4 0 241-15,3 3 43 0,1-3 8 0,6 6 1 16,5-6-201-16,-1 0-40 0,-4 0-8 0,1 3-1 16,3-3-21-16,0 7-4 0,0-7-1 0,-6 0 0 15,2 6-9-15,-3-6-8 0,4 0 12 0,-7 0-12 16,-4 0 12-16,0 0-12 0,7 0 12 0,-7 0-12 16,-7 0 16-16,0 0-4 0,0 0-1 0,0 0 0 0,0 0 13 0,0 0 4 15,0 0 0-15,0 0 0 0,0 0 25 0,-7 9 6 16,-4 1 1-16,4 2 0 0,0-2-24 0,0 5-4 15,-4 13 0-15,1-12-1 0,-1 0-22 0,4 3-9 16,0-1 8-16,0 1-8 0,0 0 16 0,0-3-3 16,11-4 0-16,-4 10 0 15,-4-9-42-15,4-4-9 0,4 1-2 0,-1-1 0 16,1 4-28-16,-4-10-7 0,0 6-1 0,0-9 0 16,3 10 8-16,-3-10 0 0,-7 6 1 0,0 3 0 0,0-9 54 0,0 3 13 15,3 4 0-15,-6-1 0 0,-8-6 49 0,4 3 13 16,7-3 2-16,-4 0 1 0,-6 0 9 0,3 6 2 15,10-6 0-15,4 0 0 0,0 0-28 0,0 0-6 16,0 0-1-16,0 0 0 0,11 3-28 0,3-3-5 16,-4 0-8-16,5 0 11 0,6 7-11 0,0-7 0 0,-4-7 0 15,5 7 0-15,-1 0 0 0,0 0 0 0,4 0 0 16,-8-3 0 0,-3 3-35-16,1-6-2 0,6 6-1 0,-7 0-659 0,-14 0-132 0</inkml:trace>
  <inkml:trace contextRef="#ctx0" brushRef="#br0" timeOffset="15916.168">20930 4090 921 0,'-10'3'82'0,"-4"4"-66"16,0 2-16-16,-1 0 0 0,-2 7 175 0,-1 3 31 16,-3 0 6-16,3-1 2 0,1 1-122 0,3 3-25 15,-1 0-5-15,5-3-1 0,3 3-38 0,7-9-8 16,-4 2-2-16,8 1 0 0,-4-7-4 0,7-6-1 15,3 4 0-15,1-7 0 0,0-7 13 0,3-2 3 16,3 0 0-16,-3-7 0 0,4-3-8 0,-4 0-2 16,-3 0 0-16,-1 1 0 0,1-1-6 0,-4-3 0 0,-3 3-8 15,-1 7 12-15,1-1-12 0,-1 0 9 0,-3 4-9 0,0 3 8 16,0-4-8-16,0 10 0 0,0 0 0 0,0 0 8 16,0 0-8-16,0 0 0 0,0 0 0 0,0 0 0 15,0 0-12-15,0 0 3 0,11 0 0 0,-1 7 0 16,1-4 1-16,-1 3 0 0,5-3 0 0,-1 3 0 15,0-2 8-15,3 5 0 0,-2-3 0 0,6 1 0 16,-4 2-12-16,1 3-4 0,0-2-1 0,-4-1 0 16,3 7-31-16,-6 3-5 15,-4-4-2-15,-3 4 0 0,-1 0 22 0,-3 6 4 0,-3-6 1 16,-1 0 0-16,-3 0 28 0,-4-4 0 0,1 1 0 0,3-3 0 16,0-4 56-16,0-3 4 0,0-3 0 0,0 4 1 0,3-7 17 15,0-7 3-15,1 4 1 0,-1-6 0 0,4-7-47 16,0 4-10-16,4-4-1 0,-1-3-1 0,5 3-23 15,-1-2 0-15,0 2 0 0,3-3 0 0,4 10 0 0,-3-7-13 16,3 3 1-16,0 4 1 16,4 0-137-16,-1 2-28 0,1 4-6 0,-4-3-666 15</inkml:trace>
  <inkml:trace contextRef="#ctx0" brushRef="#br0" timeOffset="16049.368">21435 4225 1314 0,'0'0'58'0,"0"0"12"0,3 9-56 0,1 1-14 16,-1-1 0-16,-3 7 0 0,4-7 117 0,-4 7 21 15,3-3 4-15,-3 2 1 0,-3 4-79 0,3-3-16 16,3-4-4-16,1 4 0 0,-8 0-33 0,4-4-11 16,-3-2 0-16,3-10-585 0,0 0-123 0</inkml:trace>
  <inkml:trace contextRef="#ctx0" brushRef="#br0" timeOffset="16182.917">21414 3977 979 0,'-11'0'43'0,"11"0"9"0,0 0-41 0,0 0-11 0,0 0 0 0,0 0 0 15,-3 0 258-15,3 0 50 0,0 0 9 0,0 0 3 16,7 13-255-16,0-10-50 0,3 3-15 0</inkml:trace>
  <inkml:trace contextRef="#ctx0" brushRef="#br0" timeOffset="16673.485">22751 4118 1324 0,'14'-3'59'0,"-14"3"12"0,-11-6-57 0,11 6-14 0,4 0 0 0,-4 0 0 0,-7 0 240 0,7 0 44 15,10 0 10-15,-10 0 2 0,-3 9-196 0,-1 10-38 16,11 0-8-16,0 6-2 0,4 3-31 0,-1 7-6 15,-6 6-2-15,3-1 0 0,0 4-13 0,0 0 8 16,-10 0-8-16,3 3 0 0,7-12 8 0,-4 5-8 16,-6-8 0-16,-4-1 9 15,0-12-43-15,7 0-9 0,7-10-1 0,-7 0-1 16,-7-2-176-16,7-7-35 0,3-7-8 0</inkml:trace>
  <inkml:trace contextRef="#ctx0" brushRef="#br0" timeOffset="16903.455">22761 4143 1602 0,'-10'-25'71'0,"3"22"14"0,-8-3-68 0,12 3-17 16,6-13 0-16,-3 16 0 0,-7-9 91 0,7 2 14 16,7-2 3-16,8 9 1 0,-5-3-54 0,4-3-11 15,4 6-3-15,3 0 0 0,4 0-9 0,-1 0-3 0,-2 0 0 0,-1 6 0 16,4-3-9-16,-4 6-3 0,-4-9 0 0,1 10 0 16,0-4-5-16,-8 10 0 0,4-13-1 0,-3 13 0 15,-4-4 7-15,-4-2 2 0,1 5 0 0,-8 4 0 16,1 0 23-16,-4 3 5 0,-4-10 0 0,-3 7 1 15,4-3-25-15,-5 0-4 0,-6-4-2 0,4 7 0 32,6-3-36-32,-3-7-7 0,-7 7-2 0,3-7 0 0,15 1-186 0,-4-7-38 15</inkml:trace>
  <inkml:trace contextRef="#ctx0" brushRef="#br0" timeOffset="17079.341">23139 4297 345 0,'0'0'31'0,"0"0"-31"16,10 0 0-16,4 0 0 0,-3 0 351 0,3 0 64 16,0 0 13-16,4 10 2 0,-1-10-272 0,5 0-54 15,-5 0-12-15,4 0-1 0,1 0-51 0,-1 0-11 16,-4 0-1-16,5 0-1 0,-1 0-27 0,-4 0 0 16,1 0 0-16,0-10 0 15,-1 10-113-15,-3-9-28 0,1 9-6 0</inkml:trace>
  <inkml:trace contextRef="#ctx0" brushRef="#br0" timeOffset="17244.777">23414 4074 1094 0,'-14'-9'48'0,"14"9"11"0,-7 0-47 0,0 9-12 0,0-9 0 0,3 0 0 16,1 16 284-16,-1-6 56 0,-3-1 10 0,3 10 2 16,4 0-225-16,4 3-46 0,-8-1-9 0,4 11-1 15,0-4-20-15,0 7-4 0,0 2-1 0,-3-9 0 16,3 10-29-16,0-3-5 0,-4-4-2 0,4-3 0 31,0 0-57-31,0 1-11 0,4-14-2 0</inkml:trace>
  <inkml:trace contextRef="#ctx0" brushRef="#br0" timeOffset="17910.912">25368 2654 1612 0,'0'0'72'0,"0"0"14"0,0 0-69 0,0 0-17 16,4 6 0-16,6-3 0 0,1 4 80 0,0-4 13 15,3 6 3-15,0-3 0 0,7 4-69 0,-3 2-14 16,-1-5-2-16,4 11-1 0,1-2-2 0,-1-3 0 15,-4 2 0-15,1 4 0 0,-4 0 2 0,0-3 0 16,-3 3 0-16,-1-1 0 0,-3-2-2 0,0 3 0 16,-3 0 0-16,0-1 0 15,-8-2-56-15,0 3-12 0,1-13-3 0,-4 7-802 0</inkml:trace>
  <inkml:trace contextRef="#ctx0" brushRef="#br0" timeOffset="18090.763">25647 2513 518 0,'0'0'46'0,"0"0"-37"0,0 0-9 0,0 0 0 16,0 0 317-16,0 0 62 0,-11 0 12 0,1 6 2 16,-1 4-205-16,1-7-40 0,3 12-9 0,-4 4-2 15,-3-3-73-15,0 3-14 0,0-1-3 0,-4 1-1 16,0 3-32-16,1 0-6 0,3 6-8 0,0 7 11 16,-8-10-21-16,5 9-4 15,3-5-1-15,-4 5 0 0,7-15-125 0,1 9-24 0,3-3-6 0,3-6-798 16</inkml:trace>
  <inkml:trace contextRef="#ctx0" brushRef="#br0" timeOffset="18703.828">25890 2814 1382 0,'0'0'123'0,"0"0"-99"16,0 3-24-16,-3 6 0 0,-1 7 194 0,4-6 34 15,-3 8 6-15,3-2 2 0,0 3-143 0,0 0-28 16,0-1-5-16,0-2-2 0,0 9-58 0,0-6 0 16,3 0 0-16,1-3-721 0,-1 2-142 0</inkml:trace>
  <inkml:trace contextRef="#ctx0" brushRef="#br0" timeOffset="19305.8389">26444 2494 1152 0,'0'0'102'0,"0"0"-82"15,0 0-20-15,0 9 0 0,0-9 224 0,-3 10 41 0,-1-1 8 0,-3 1 2 16,0-4-139-16,0 10-28 15,-4-4-6-15,1-6-1 0,-1 7-59 0,1-4-12 0,-1 4-2 0,1-4-1 16,-1-6 2-16,0 7 1 0,1-4 0 0,-1 4 0 16,1-7-17-16,-1-3-3 0,0 6-1 0,-3 3 0 15,4-9 7-15,-1 7 0 0,1-4 1 0,-1-3 0 16,0 0 7-16,1 0 0 0,-1 0 1 0,4 9 0 16,0-9-5-16,-3 0-2 0,6 10 0 0,0-4 0 15,4-6-18-15,4 3 0 0,-4 3 0 0,4 4 0 16,6-4 0-16,-3 3 0 0,7 4-10 0,0-7 10 15,1 7-13-15,2-7 5 0,1 3 8 0,-1 1-13 16,1-1-31-16,0 1-7 0,-1-4-1 16,-3 3 0-16,1-6-128 0,-1 4-27 0,-4 2-5 15,-3-3-786-15</inkml:trace>
  <inkml:trace contextRef="#ctx0" brushRef="#br0" timeOffset="19459.205">26222 2930 691 0,'-21'0'61'0,"14"0"-49"16,-4 0-12-16,4 0 0 0,-3 0 240 0,-1 0 46 15,7 0 9-15,-3 0 1 0,7 0-125 0,0 0-26 16,0 0-5-16,0 0 0 0,0 0-71 0,0 0-13 16,0 0-4-16,0 0 0 0,11 0-40 0,0 0-12 15,3 3 0-15,0 6 8 0,3-9-8 0,1 0 0 16,0 7 0-16,-1-7 0 0,4 6 0 0,1-3 0 16,-5-3 0-16,1 6 0 15,-4-6-82-15,4 4-18 0,3-4-3 0,-4-4-884 16</inkml:trace>
  <inkml:trace contextRef="#ctx0" brushRef="#br0" timeOffset="19652.06">26561 2519 1440 0,'-7'0'128'0,"3"3"-103"0,1-3-25 0,3 0 0 15,0 0 172-15,0 0 30 0,0 7 6 0,-4-4 0 16,4 3-100-16,4 10-20 0,-4-4-4 0,0 4 0 15,0-4-44-15,3 10-8 0,1-3-1 0,-1 6-1 16,1-3-18-16,-1 6-4 0,1-3-8 0,3 1 12 16,-4-8-92-16,4 1-18 0,-3-3-4 0</inkml:trace>
  <inkml:trace contextRef="#ctx0" brushRef="#br0" timeOffset="20739.693">26395 2325 1713 0,'-18'0'37'0,"18"0"8"0,-7 0 2 0,0 0 2 0,0 9-39 0,0-9-10 15,7 0 0-15,0 0 0 0,0 0 99 0,0 0 17 16,0 0 4-16,0 0 1 0,0 0-73 0,0 0-16 16,0 0-2-16,7 0-1 0,4 0-9 0,3 6-3 15,-4-6 0-15,4 4 0 0,1 2-1 0,-1-6 0 16,0 0 0-16,0 3 0 0,-7-3-2 0,4 6-1 16,3-3 0-16,-4 4 0 15,1-1-13-15,-1-3 0 0,-3 6 0 0,0 1 0 0,4-4 0 0,0 3 9 16,-4-5-9-16,0 8 12 0,3-2-2 0,1-7 0 15,-4 6 0-15,0 1 0 0,4-1 4 0,-4-3 1 16,0 4 0-16,0-4 0 0,-4 3 9 0,1-6 3 16,3 13 0-16,-4-6 0 0,1-7 2 0,-4 9 1 0,3 1 0 15,-3 6 0-15,0-1-3 0,-7 7-1 0,4 1 0 16,-4 2 0-16,3 0-10 0,1 6-1 16,-1 1-1-16,1 3 0 0,-1-4-6 0,1 1 0 0,-1 2-8 0,4-9 12 15,-3-2-12-15,3 2 11 0,3-6-11 0,-3 0 10 16,4-7-10-16,-1-5-9 0,4-1 9 0,-7-9-867 15,0 0-165-15</inkml:trace>
  <inkml:trace contextRef="#ctx0" brushRef="#br0" timeOffset="21573.045">26328 2387 806 0,'-18'10'36'0,"11"-10"7"0,0 6-35 0,0-6-8 0,7 0 0 0,-4 0 0 16,-6 0 258-16,6-6 50 0,4 6 9 0,0 0 3 15,0 0-194-15,0 0-38 16,0 0-8-16,0 0-2 0,0 0-78 0,11-10 0 0,3 7-18 0,4-3 3 16,-1 3 35-16,5-3 8 0,2-1 0 0,4 4 1 0,1-3-29 0,-1 3 0 15,-3 3 0-15,-4-6 0 0,0 6 8 16,4-4-8-16,-8 4 0 0,1 0 0 15,-8 0 8-15,5 0-8 0,-5 0 0 0,1 0 0 0,-11 0 10 16,0 0-10-16,0 0 10 0,0 0-10 0,0 0 15 0,0 0-3 16,0 0-1-16,0 0 0 0,0 4 5 0,-7 2 2 15,-4-6 0-15,1 0 0 0,-1 0-18 0,0 3 0 16,1-3 8-16,-4 0-8 0,0 0 0 0,-4 0 0 16,7 0 0-16,-3 0-9 0,0 0 9 0,-4-3 0 15,4 3 0-15,0-6 0 0,0 6 12 0,0-4 8 16,3 4 2-16,1 0 0 0,3 0 10 0,0 4 3 15,7-4 0-15,0 0 0 0,0 0-8 0,0 0-2 16,-4 6 0-16,4-6 0 0,0 0-25 0,0 0 8 16,7 3-8-16,4-3 0 0,-1 9-11 0,5-9-7 0,2 7-2 15,4-7 0-15,-3 6 31 0,3-6 5 0,-3 0 2 16,3 3 0-16,0-3-18 0,-3 0 0 0,-4 0 0 0,4 0 0 16,-4 6 0-16,0-3 8 0,-14-3-8 0,10 0 0 15,-10 0 10 1,7 10-10-16,-7-10 8 0,11 6-8 0,-4 3 8 0,-3-5-8 0,-1 8 0 0,1 1 8 15,-4 2-8-15,3-2 0 0,-3 9 0 0,0 0 0 16,4-3 0-16,-4 6 0 0,0 3 0 0,0 6 0 16,0-8 0-16,0 2 8 0,0 6-8 0,0 4 0 15,0-4 8-15,-4 1-8 0,1 3 8 0,-1-4-8 16,1 0 0-16,3-5 8 0,-4-1-8 0,4 3 0 16,0-2-66-16,0-8-18 0,0 1-4 0,4-9-1060 15</inkml:trace>
  <inkml:trace contextRef="#ctx0" brushRef="#br0" timeOffset="22228.238">23851 4084 748 0,'0'0'67'0,"0"0"-54"16,0 0-13-16,0 0 0 0,7-3 173 0,0 3 32 16,0 0 7-16,4 0 0 0,0 0-94 0,-1 9-19 15,4-9-4-15,0 3-1 0,8 10-52 0,-5-1-10 0,4 4-3 16,-3-3 0-16,0 12 12 0,-4-7 3 0,3 1 0 0,-2 6 0 16,-5 0-22-16,1-6-4 0,-1 10-1 0,1-14 0 15,-4 4-9-15,0 0-8 0,0 0 12 0,-3-4-12 31,-1-5-142-31,1-1-35 0</inkml:trace>
  <inkml:trace contextRef="#ctx0" brushRef="#br0" timeOffset="22416.804">24201 3965 1785 0,'0'0'79'0,"0"0"17"0,-4 3-77 0,-3 3-19 15,0 4 0-15,0-1 0 0,0 0 128 16,-4 1 23-16,1-1 4 0,-1 10 1 0,4-3-92 0,-4 2-17 15,-6 14-4-15,6-13-1 0,1 3-27 0,-1 9-6 16,0-3-1-16,1-9 0 0,-1 9-16 0,1-3-4 16,6 4-1-16,-3-11 0 15,4 4-54-15,3-3-10 0,0-6-3 0,3-4-942 16</inkml:trace>
  <inkml:trace contextRef="#ctx0" brushRef="#br0" timeOffset="22551.315">24268 4341 691 0,'-4'25'61'0,"4"-15"-49"16,0-1-12-16,0 0 0 0,4 7 272 0,-4-3 52 16,0 2 11-16,0 1 1 0,0-7-205 0,0 4-42 0,3-4-8 0,1 7-1 15,3-13-48-15,-4 10-10 16,4-10-2-16,-3 6-1012 0</inkml:trace>
  <inkml:trace contextRef="#ctx0" brushRef="#br0" timeOffset="22852.514">24684 4093 979 0,'0'0'87'0,"0"0"-70"0,0 0-17 0,0 0 0 16,-4 13 244-16,-3-13 44 0,0 3 10 0,-3 6 2 16,3-9-158-16,-4 7-31 0,0 2-7 0,1-6 0 15,-1 7-40-15,-3-10-8 0,4 9-2 0,-1-3 0 0,0-6-14 16,1 10-4-16,-1-4 0 0,1-3 0 0,-1 6-15 15,11-9-3-15,14 7-1 0,-10 2 0 16,-15-6-8-16,4 10-1 0,0-4-8 0,3 1 12 0,4 2-12 0,0-2 0 16,4 12 0-16,0-10 0 0,3 4-9 0,0-4 9 15,3 4 0-15,1-7-9 0,3 1 9 0,0-1 0 16,-3 1 0-16,3-4 0 16,0-3-37-16,0-3-3 0,0 0 0 0,-3 0 0 15,-1 0-184-15,1 0-36 0</inkml:trace>
  <inkml:trace contextRef="#ctx0" brushRef="#br0" timeOffset="22993.878">24522 4413 691 0,'-25'10'30'0,"18"-10"7"0,0 0-29 0,0 0-8 0,0 0 0 0,0 6 0 16,0-3 328-16,3 3 65 0,4-6 13 0,0 0 2 16,-3 0-296-16,3 0-59 0,7 10-12 0,0-4-2 15,3-3-39-15,1 6 0 0,3-2 0 0,4-4 0 16,3-3 0-16,0 6-10 0,0-6 10 0,4 0 0 15,-1 0-178-15,-2-6-29 16</inkml:trace>
  <inkml:trace contextRef="#ctx0" brushRef="#br0" timeOffset="23321.777">24726 4009 864 0,'0'0'76'0,"0"0"-60"16,0 0-16-16,0 0 0 0,0 0 240 0,7 0 46 15,4-7 9-15,-1 7 1 0,1-3-180 0,3-3-36 16,4 3-7-16,3 3-1 0,-3-13-28 0,3 13-4 16,3-3-2-16,-2 3 0 0,-5 0-22 0,4-6-4 15,-6 6 0-15,6 0-1 0,-7-3 0 0,3 3 0 16,-6 3 0-16,7 3 0 0,-4-6 6 0,0 16 2 15,-7-13 0-15,4 13 0 0,-4-4 13 0,0 13 2 16,0-6 1-16,-4 16 0 0,-3-7 3 0,0 6 1 16,0 10 0-16,0 0 0 0,-3-6-17 0,3-1-3 15,-4 7-1-15,4-9 0 0,4-1-5 0,-1-6-1 16,1 1 0-16,-1-4 0 16,4 0-112-16,0-6-24 0</inkml:trace>
  <inkml:trace contextRef="#ctx0" brushRef="#br0" timeOffset="27151.24">30476 4090 979 0,'-3'-6'43'0,"3"6"9"0,-7-10-41 0,0 10-11 16,-4-9 0-16,1 0 0 0,-1 6 278 0,-3-4 54 16,0 1 10-16,0 6 2 0,0 0-216 0,0 0-44 15,3 6-9-15,-3 4-2 0,0-1-41 0,3 0-9 16,1 7-2-16,-1 3 0 0,0 0-21 0,8 0 9 16,-4 3-9-16,3-1 0 0,4-5 0 0,4 0 0 15,-1-4 0-15,4-2 0 0,0-1 0 0,8 1 0 16,-5-1 0-16,4-9 0 0,0-3 17 0,0-3 7 0,8-4 0 15,-5 1 1 1,4-1-49-16,-3-2-11 0,-7-4-1 0,3 0-1 0,-4 4 23 0,-6-4 5 16,3 7 1-16,-4-7 0 15,1 7-16-15,0-1-4 0,-8 1 0 0,4 6 0 0,0-13 16 0,0 16 4 0,0-16 0 0,0 16 0 16,0-9 8-16,0 0 0 0,4 6 0 0,3-4-8 16,-4 1 8-16,4 3 0 0,0-3-9 0,4 6 9 15,-1-4 0-15,1 4-11 0,-4-6 11 0,4 6-8 16,-1 6 8-16,4-2 0 0,-3-4 0 0,-4 9-8 15,4-3 8-15,-1 4 0 0,-3-1-9 0,0 7 9 16,0-7 0-16,0 7 0 0,-3 3-9 0,-1-7 9 16,-3 7 0-16,0-3-10 0,0 2 10 0,-3-2-8 15,3 0-16-15,-4-4-2 0,1 4-1 16,-1-7 0-16,4 1 61 0,0-10 12 0,0 0 2 0,0 0 1 16,0 0-5-16,0 0-2 0,0 0 0 0,0 0 0 0,4-10-14 15,-4-5-2-15,3 5-1 0,1-2 0 0,-1-4-25 16,1 0 8-16,3 4-8 0,0-4 0 0,0 7 0 0,-3-7 0 15,3 13 0-15,0-6 0 0,0 2-13 16,3-2-2-16,-3 9 0 0,4-3 0 16,-4-3-29-16,4-1-5 0,-1 7-2 0,1 0 0 15,-1 0 15-15,1 0 4 0,0-3 0 0,-1 3 0 16,4 0-15-16,-3 0-2 0,-1 0-1 0,-3 0 0 0,-7 0 21 0,11 0 4 16,0 3 1-16,-4 4 0 0,3-1 40 0,-3-3 8 15,0 6 1-15,0 7 1 0,-3-7 35 0,0 4 7 16,-1 3 2-16,1-7 0 0,-4 7-38 0,0-7-7 15,0 7-1-15,0-13-1 16,0 6-44-16,0-9-9 0,0 0-2 0,0 0-664 0,0 0-134 16</inkml:trace>
  <inkml:trace contextRef="#ctx0" brushRef="#br0" timeOffset="27247.449">30910 3936 345 0,'0'-12'31'0,"-3"3"-31"0,-4-1 0 0,3-2 0 15,1-4 380-15,-1 13 71 0,1-13 13 0,3 16 4 16,-7-9-348-16,7 9-70 0,0 0-14 0,0 0-656 15,7 0-132-15</inkml:trace>
  <inkml:trace contextRef="#ctx0" brushRef="#br0" timeOffset="27939.896">31196 3905 460 0,'0'0'20'0,"0"0"5"0,-3-3-25 0,3 3 0 0,0-6 0 0,0 6 0 16,0-10 270-16,0 7 49 0,3-3 9 0,-3 6 3 15,7-3-205-15,0-3-41 0,4-1-8 0,3 4-1 16,0 3-32-16,7-6-7 0,0 3-1 0,4-4 0 15,0-2-22-15,-1 6-5 0,-6-3-1 0,3-4 0 16,-3 10 2-16,0 0 0 0,-1 0 0 0,-3-6 0 16,0 6-2-16,1 0-8 0,-1 0 12 0,-4 0-4 15,-10 0 0-15,0 0 0 0,0 0 0 0,0 0 0 16,0 0 4-16,0 0 0 0,0 0 0 0,0 0 0 16,0 0 15-16,0 0 3 0,0 0 1 0,0 0 0 15,0 0 9-15,0 0 3 0,-7 0 0 0,0 6 0 0,0 4-13 16,4-1-2-16,-1 7-1 0,-3-4 0 0,0 4-15 0,0 3-4 15,3 0 0-15,1-4 0 0,3 4-8 0,-4 6 0 16,1-9 9-16,-1 3-9 0,4-1 0 16,-3 1 0-16,-1 0 0 0,1 0 0 15,3-3-33-15,-4-1-2 0,1-2 0 0,-4 6 0 16,-1-4 8-16,-2-5 2 0,3 8 0 0,0-8 0 0,-4-1 25 0,-3 7 0 16,3-7 9-16,-3 1-9 0,0-1 44 0,0-3 1 15,4-2 1-15,-1 5 0 0,4-9 12 0,0 6 2 16,0-6 1-16,7 0 0 0,0 0-21 0,0 0-4 15,0 0 0-15,0 0-1 0,0 0-35 0,0 0 0 16,7 0 0-16,3 0 0 0,5-6 0 0,2 6 0 16,1 6-10-16,-1-6 10 0,5 0-16 0,2 0 5 0,-2 0 1 0,2 0 0 31,-3 0-58-31,4-6-12 0,0 6-3 0,-4-3 0 16,0-3-190-16,0-4-39 0</inkml:trace>
  <inkml:trace contextRef="#ctx0" brushRef="#br0" timeOffset="28137.122">31764 3861 2059 0,'0'0'91'0,"0"0"19"0,0 0-88 0,0 0-22 0,0 0 0 0,0 0 0 15,7 16 102-15,-10-7 16 0,-4 1 3 0,-4-4 1 16,7 7-52-16,-3 2-10 0,4 4-3 0,-1 0 0 16,1 3-34-16,-1 0-7 0,4 3-2 0,-3 3 0 15,3-3-14-15,0 10 0 0,0-4 0 0,3 3 0 0,-3-15-9 16,4 6-5-16,-4 0-1 0,7-6 0 15,-4 0-31-15,4-3-6 0,-3-4-2 0,0 4 0 16,-1-7-100-16,1-2-20 0,-1-4-4 0,-3-3-757 16</inkml:trace>
  <inkml:trace contextRef="#ctx0" brushRef="#br0" timeOffset="28376.813">31732 3930 864 0,'-10'-34'76'0,"6"24"-60"15,1-2-16-15,-1-10 0 0,1 3 224 0,-1 6 43 16,4-2 8-16,0-1 1 0,0 7-147 0,0-1-29 15,4 1-7-15,3 6-1 0,-7 3-58 0,7-13-12 16,3 10-2-16,1 3-1 0,3 0-10 0,0 0-1 0,4 0-8 0,7 9 12 16,10 1-4-16,0 9-8 0,0-10 11 0,1 1-11 15,-8 5 12-15,-14-5-4 0,-14-10 0 0,3 6-8 16,8 6 21-16,0-2-2 0,-11-1-1 0,0 7 0 16,0-7 12-16,-7 10 2 0,7-3 1 0,-7-1 0 15,-1-2 0-15,-6 3 0 0,4-4 0 0,-1 4 0 16,1 3-17-16,-8-4-4 0,0-2-1 0,4 3 0 31,0 2-47-31,-4-8-8 0,1-1-3 0,3 7-717 0,0-7-144 0</inkml:trace>
  <inkml:trace contextRef="#ctx0" brushRef="#br0" timeOffset="28556.014">32205 4031 288 0,'0'0'25'0,"11"6"-25"0,3-6 0 0,0 3 0 0,-4-3 375 0,5 0 69 16,2 0 15-16,-3-3 2 0,4 3-281 0,-4-6-56 16,0 6-11-16,0-4-2 0,0-2-84 0,4 6-17 15,0-3-10-15,-4-3 12 0,0 6-24 0,-3-3-4 16,-1 3 0-16</inkml:trace>
  <inkml:trace contextRef="#ctx0" brushRef="#br0" timeOffset="28735.45">32371 3886 633 0,'-7'-9'28'0,"7"9"6"16,-4 0-34-16,-3-3 0 0,0 3 0 0,4 0 0 0,-4 0 377 0,7 3 69 0,10 16 14 0,-10-4 2 15,-3-2-311-15,-4-1-63 0,0 1-12 0,0 6-2 16,3 6-22-16,0 0-4 0,1 3 0 0,3 0-1 16,3 4-22-16,-3-1-4 0,4 4-1 0,3-1 0 15,0-6-20-15,0 1 0 0,4-4 0 0,-1 9-827 16,1-15-169-16</inkml:trace>
  <inkml:trace contextRef="#ctx0" brushRef="#br0" timeOffset="29533.279">30586 4940 748 0,'0'0'67'0,"0"0"-54"16,0 0-13-16,0 0 0 0,0 0 228 0,0 0 42 0,0 0 9 0,0 0 1 15,10 0-151-15,-3-3-30 0,4 3-7 0,0 3 0 16,3-3-49-16,3 0-10 0,-2 0-1 0,6 0-1 16,-4 0-8-16,4 0-2 0,-3 0 0 0,0-3 0 15,3 3-13-15,-3 0-8 0,-1-6 10 0,-3 6-10 16,-3-4 8-16,3-2-8 0,-3 3 0 0,-1-3 0 15,1 6 8-15,-4-10-8 0,-7 10 0 0,0 0 0 16,0 0 13-16,0 0-3 0,-4 0-1 0,4 0 0 16,0 0 2-16,-3-6 0 0,-8 3 0 0,4 3 0 15,7 0 19-15,-7 0 4 0,0 0 1 0,0 0 0 16,3 3-7-16,4-3-2 0,0 0 0 0,-7 0 0 16,4 0-14-16,3 0-2 0,0 0-1 0,0 0 0 15,0 0-9-15,0 0 0 0,0 0 0 0,0 0 0 16,0 0 0-16,0 0 0 0,0 0 0 0,0 0 0 15,0 0 0-15,0 0 0 0,0 0 0 0,0 0 0 16,0 0 0-16,0 0 0 0,0 0 0 0,0 0 0 16,0 0 0-16,0 0 0 0,0 0 8 0,0 0-8 0,0 0 9 0,0 0-9 15,0 0 10-15,0 0-10 0,0 0 0 0,0 0 8 16,0 0-8-16,0 0 0 0,0 0 0 0,0 0 0 16,0 0 0-16,0 0 0 0,0 0 0 0,0 0 0 15,0 0 0-15,0 0 0 0,0 0 0 0,0 0 0 16,0 0 0-16,0 0 0 0,0 0-11 0,0 0 11 15,0 0-10-15,0 0 10 0,0 0 0 0,0 0 0 16,0 0 0-16,0 0 0 0,0 0 0 0,0 0 0 16,0 0 0-16,0 0 0 0,0 0 0 0,0 0 0 15,0 0 0-15,0 0 0 0,0 0 0 0,0 6 10 16,0-6-10-16,7 10 12 0,0-1-12 0,0 1 0 0,4-1 0 16,-1 7 8-16,4-7-8 0,0 7 0 0,1-4 0 0,-5 4 0 15,4-4 0-15,-3 4 0 0,-1 3 0 0,1-3 0 16,0 2 0-16,-1-2 10 0,-6-3-10 0,3 2 10 15,-4 4-10-15,-3-3 0 0,0-4 0 0,4 4 0 32,-8 3-44-32,4-10-10 0,-3 7-2 0,-1-7-1 15,-3 1-198-15,4-4-39 0</inkml:trace>
  <inkml:trace contextRef="#ctx0" brushRef="#br0" timeOffset="29705.158">31097 4821 864 0,'-3'-6'76'16,"-1"-4"-60"-16,1 1-16 0,-4 2 0 0,3 4 308 0,-3 3 60 15,0 0 11-15,-3 0 2 0,-1 3-200 0,7 4-40 16,8 12-8-16,-11-4-1 0,-14-2-80 0,0 2-16 16,-4 4-4-16,4 6 0 0,0-6-16 0,-4 9-4 15,4-3-1-15,-1 4 0 0,5-4-11 0,-1-6 0 16,1 6 0-16,2 0 0 0,5-3-14 0,-1-7-8 16,4 4-2-16,4-3 0 15,3-4-174-15,3-2-35 0,4 5-7 0</inkml:trace>
  <inkml:trace contextRef="#ctx0" brushRef="#br0" timeOffset="29874.8">31150 5084 576 0,'0'0'51'0,"0"0"-41"16,7 13-10-16,-3-4 0 0,-1-6 301 0,-3 7 59 0,4-1 11 0,-1 7 2 16,-3-1-162-16,4-2-33 0,-4 3-6 0,0 2-2 15,0 1-97-15,-4 0-19 0,4-3-4 0,0 3-1 16,0-4-38-16,-3-2-11 0,3 3 0 0,3-7 0 31,-3 0-136-31,4 1-32 0,-4-10-7 0</inkml:trace>
  <inkml:trace contextRef="#ctx0" brushRef="#br0" timeOffset="30006.621">31186 5028 1152 0,'0'0'51'0,"0"0"10"0,0-10-49 0,0 10-12 0,-4 0 0 0,4-9 0 16,-3 3 265-16,3 6 51 0,0 0 9 0,0 0 3 15,0 0-230-15,0 0-46 0,3-10-8 0,-3 10-3 16,0 0-141-16,11-9-28 0,-4 9-5 16</inkml:trace>
  <inkml:trace contextRef="#ctx0" brushRef="#br0" timeOffset="30467.879">31485 4877 1152 0,'-7'10'51'0,"7"-10"10"0,0 0-49 0,0 0-12 0,0 0 0 0,0 0 0 16,11 0 175-16,7 0 32 0,-4 6 6 0,3 3 2 15,1-9-150-15,-4 0-29 0,4 3-7 0,-1 4-1 16,-3-7-16-16,1 6-3 0,2-3-1 0,-6-3 0 16,3 10 4-16,-3-10 0 0,-4 0 0 0,0 6 0 15,0-3 35-15,3 6 7 0,4 1 2 0,-7-4 0 16,-7-6 20-16,-7 0 5 0,0 9 1 0,-3-2 0 15,3-4-14-15,-4 6-4 0,1 1 0 0,-1 5 0 16,-3-12-24-16,-4 13-4 0,4-6-2 0,0 8 0 0,-7-2-21 16,3 0-4-16,-3-4-1 0,-4 7 0 15,4 3-8-15,-7 0-11 0,3-6 3 0,-3 9 0 16,7-3-38-16,0-7-7 0,-4 4-2 0,4 0 0 16,7-10-118-16,3 7-24 0,8-6-5 0,3-4-1 15</inkml:trace>
  <inkml:trace contextRef="#ctx0" brushRef="#br0" timeOffset="31106.657">31214 5037 230 0,'0'0'20'0,"0"0"-20"15,0 0 0-15,0 0 0 0,0 0 148 0,0 0 24 16,0 0 6-16,0 0 1 0,3-9-7 0,-3 9 0 0,0 0-1 0,0 0 0 16,0-7-12-16,0 7-3 0,0 0 0 0,0 0 0 15,0 0-44-15,0 0-10 0,0 0-2 0,-3-3 0 16,3 3-35-16,0 0-7 0,0 0-2 0,0 0 0 15,7 10-24-15,3-1-6 16,-6 1-1-16,-4-1 0 0,0-9-12 0,0 9-2 0,0 1-1 0,-7-4 0 16,-11 3-10-16,4 1 0 0,4-1-10 0,-1 7 10 15,4-7 0-15,0 10 0 0,3-3 0 0,-3 3 10 16,0-1-10-16,4 11 8 0,-1-14-8 0,-3 4 8 16,4 0-8-16,3 0-16 0,-4 3 4 0,4 0 1 31,0-13-173-31,4 7-34 0</inkml:trace>
  <inkml:trace contextRef="#ctx0" brushRef="#br0" timeOffset="31571.563">31785 5178 921 0,'-10'0'40'0,"10"0"10"0,-4 0-40 0,1 3-10 0,3-3 0 0,-4 10 0 16,8 5 398-16,-11-5 78 0,-8-4 15 0,-2 7 3 0,-1-4-342 0,4 1-68 16,-4 5-13-16,1 4-3 0,-1 0-45 15,1 6-9-15,-1-6-2 0,0-4 0 16,4 4-12-16,0-9-15 0,0 5 3 0,3-5 1 16,1-1-159-16,-1-6-32 15,4 4-6-15</inkml:trace>
  <inkml:trace contextRef="#ctx0" brushRef="#br0" timeOffset="32037.01">32216 4959 1324 0,'-4'-10'118'0,"4"10"-94"0,-3-3-24 0,-1-3 0 0,4 3 252 0,-7-3 47 0,4 2 9 0,-5-2 1 16,1 3-157-16,-3-3-31 0,-1-4-6 0,1 10-2 15,-4-9-61-15,3 3-13 0,-7 6-3 0,4 0 0 16,-3-10-20-16,-1 10-4 16,0 0 0-16,4 10-1 0,-7-10-11 0,7 6 0 0,-4 3 0 0,4 1 0 15,0-4 0-15,0 3 0 0,3 1 0 0,4-1-11 16,0-6 11-16,7 7-12 0,-3-4 12 0,6 3-12 16,1 1 12-16,3-1 0 0,0 7 0 0,3-7-8 15,1 10-4-15,3-3-1 0,-3-4 0 0,3 4 0 16,0 3 13-16,4 0 0 0,-8-4 0 0,4 1-9 31,0-3-23-31,-3 2-5 0,0-2-1 0,-1 2 0 0,-6 4-27 0,3-3-6 16,0-7-1-16,-4 10 0 0,-3-3 23 0,0-4 4 0,0-2 1 15,0 6 0-15,-3-7 33 0,-4 0 11 0,0 1 0 0,0-1 0 16,0-3 21-16,-4 4 11 0,0-1 3 0,1-2 0 16,-4-4-2-16,3-3 0 0,1 6 0 0,-1-12 0 0,0 6 26 15,1-3 5-15,3-7 0 0,3-6 1 0,1 1-27 16,3-4-6-16,0 0 0 0,3-6-1 0,4-3-15 0,4 3-4 15,-1-4 0-15,8 4 0 0,0-3-12 16,-4 3-8-16,0 6 8 0,0 0-13 0,0 1-8 0,0 2-2 16,-3 3 0-16,-4-2-842 15,0 5-169-15</inkml:trace>
  <inkml:trace contextRef="#ctx0" brushRef="#br0" timeOffset="32688.3">31200 5084 403 0,'0'0'36'0,"0"0"-36"0,0 0 0 0,3-3 0 0,1-6 172 0,-1 2 28 15,-3 4 6-15,0 3 1 0,4-6-54 0,-4 6-10 16,3-9-3-16,-3 9 0 0,0 0 0 0,0 0 0 16,0 0 0-16,0 0 0 0,0 0-38 0,0 0-8 15,0 0-2-15,0 0 0 0,0 9-64 0,-3 0-12 16,-1 7-4-16,1 0 0 0,3-4-12 0,-4 7 0 16,1-3 0-16,-1 3 0 0,1-1 0 0,-1-2 8 15,1 0-8-15,-1-4 9 0,1 7-9 0,-1-9 0 16,0 2 0-16,4-3 0 0,-3-5 0 0,3-4 12 15,0 0-12-15,0 0 12 0,0 0-2 0,0 0 0 0,0 0 0 16,0 0 0-16,0 0 2 0,-4-10 0 16,4 1 0-16,0-1 0 0,0 1-12 0,0-7-11 0,4-3 3 0,-1 4 0 15,-3 2 8-15,0-2 0 0,0-4 0 0,4 3 0 16,-4 7 0-16,0-4-8 0,0 4 8 0,0-7-8 16,0 7 8-16,4 2 0 0,-8 4 0 0,4 3 0 15,4-9 24-15,-4 9 6 0,0 0 2 0,0 0 0 16,0 0-21-16,0 0-11 0,0 0 12 0,-4 9-12 15,0 1 11-15,1 8-11 0,-1-2 10 0,1 3-10 16,-1 0 0-16,-3 9 8 0,0-3-8 0,4 13 0 16,-4-13 0-16,0 3 0 0,0-3 0 0,3 13 0 15,0-19-100-15,1 6-22 16,-1-7-5-16,4 8-1 0</inkml:trace>
  <inkml:trace contextRef="#ctx0" brushRef="#br0" timeOffset="45678.098">26282 17129 1296 0,'0'0'57'0,"0"0"12"0,0 0-55 0,0 0-14 16,0 0 0-16,7 0 0 0,7 0 87 0,-3 0 14 15,-1 0 3-15,1 0 1 0,3 0-41 0,4-6-8 16,-4 2-1-16,3 4-1 0,-3-6-23 0,4 6-5 16,-4-9-1-16,7 6 0 0,-6-4 31 0,-1-2 7 15,0 9 1-15,0-9 0 0,-4-1-52 0,1 4-12 16,-4-4 0-16,4 1 0 0,-4 0 54 0,-4-1 8 15,-3 1 2-15,4-1 0 0,-4 4-52 0,0-3-12 16,-7-1 0-16,3 1 0 0,1 6 46 0,3-4 6 16,-7-2 2-16,0 3 0 0,-8 3-17 0,1 3-3 15,4-7-1-15,-4 7 0 0,-4 7-1 0,-17-4 0 16,10 9 0-16,14-9 0 0,1 7-16 0,-8 9-3 16,1-4-1-16,10-5 0 0,-1-1-12 0,5 7 0 15,-4-4 8-15,0 4-8 0,3 3 0 0,1-3 0 0,-1 2 0 16,1 1 0-16,3 0 0 0,3 0 0 15,1 6-8-15,6-6 8 0,4 0 0 0,1 3 0 0,-1-10 0 16,-7 4 0-16,-11-1 0 0,4-2 0 0,7-4 0 0,7 1 0 16,8-1 0-16,-5-3 0 0,-17-6 0 0,0 0 0 31,11 0-100-31,3-6-25 0,0-3-6 0,4-1-1023 0</inkml:trace>
  <inkml:trace contextRef="#ctx0" brushRef="#br0" timeOffset="46233.004">26741 16931 691 0,'0'0'61'0,"0"0"-49"0,0 0-12 0,0 0 0 15,0 0 221-15,3 10 42 0,1-1 8 0,-1 10 1 16,1 0-151-16,-1-4-30 0,1 10-7 0,-1-3 0 16,-3 4-30-16,4-1-6 0,-4-7 0 0,3 11-1 15,1-11-7-15,-4 8-2 0,3-8 0 0,-3 1 0 16,4-3 1-16,-1 3 0 0,-3-10 0 0,0 0 0 15,0 1-21-15,0-4-4 0,0-6-1 0,0 0 0 16,0 0 23-16,0 0 5 0,0 0 1 0,0 0 0 0,-7-6-3 0,4 3-1 16,-1-7 0-16,1-5 0 0,-1 5-22 0,4-9-4 15,4 4 0-15,-4 2-1 0,7-2-11 0,-4-4 0 16,8 3 0-16,0-3 0 0,-1 0-9 0,1 4 9 16,3 2-12-16,0-2 12 0,-3-1-23 0,-1 6 3 15,1-2 0-15,3-4 0 16,3 7-61-16,-2-1-12 0,-5-5-3 0,1 5-1004 15</inkml:trace>
  <inkml:trace contextRef="#ctx0" brushRef="#br0" timeOffset="47013.9229">27090 16916 2120 0,'3'9'47'0,"-3"-9"9"0,0 9 3 0,0-2 0 0,-3 2-47 0,3 0-12 0,0 7 0 0,-4-3 0 16,1 2 79-16,3 4 13 0,0-3 4 0,0-4 0 15,0 4-64-15,0 3-12 0,0 0-2 0,0-4-1 16,3 4-17-16,1 0 10 0,-4-3-10 0,3 3 8 16,-3-10-8-16,4 7 0 0,-4-7 0 0,3 0 0 15,-3 1 0-15,0-10 0 0,0 0 9 0,0 0-9 16,0 0 16-16,0 0 0 0,0 0-1 0,0 0 0 16,0 0 5-16,-3-6 0 0,-1-4 1 0,4 1 0 15,0-1-10-15,0-8-3 0,0 2 0 0,4 3 0 16,3-2-8-16,0-4 0 0,0 3 0 0,4 4 0 15,-1-4-20-15,1 3 4 0,-1-2 1 0,4-1 0 16,1 7-15-16,-5-1-3 0,4 1-1 16,-3-1 0-16,-1 4 10 0,1-3 3 0,3 9 0 0,-3-3 0 15,-4 3 21-15,0 0 0 0,0 0-9 0,-4 3 9 0,1 3 0 16,3-3 8-16,-7 3-8 0,4 10 12 0,-1-3 10 0,-3-4 2 16,0 7 0-16,0-1 0 0,4-2-8 15,-1 6 0-15,-3-4-1 0,7 4 0 0,-3 0-15 0,3-3 8 16,0-1-8-16,3-2 0 0,-3 3 0 0,4-13 0 15,0 6 0-15,-1-3 0 0,1-6 0 0,-1 0-8 16,1-6 8-16,0 3-13 0,-1-6 2 0,-3-7 1 16,-3 7 0-16,3-7 0 0,-4 3 10 0,1-2 9 15,-4 5-1-15,0-5-8 0,0 5 28 0,-4-2-2 16,1 2 0-16,-4 1 0 0,3-1-9 0,-3-2-1 16,4 2-1-16,-4 1 0 0,-1 0-1 0,-2-1 0 15,3 1 0-15,0 3 0 0,0 2 12 0,3-2 2 16,4 6 1-16,0 0 0 15,0 0-49-15,0 0-9 0,0 0-3 0,0 0 0 16,0 0 4-16,0 0 0 0,7 0 0 0,0-3 0 0,0-3 13 0,0 6 3 0,0 0 1 0,4-3 0 16,-4 3 1-16,0 0 0 0,4 0 0 0,-1 3 0 15,4-3-6-15,-3 6-2 0,0-3 0 0,3 7 0 32,-4 5-15-32,4-5-3 0,-3-1-1 0,3 7 0 0,-3-7-6 15,-4 7-1-15,0-4 0 0,0-2 0 16,-4 5 8-16,1 1 2 0,-1-3 0 0,1-4 0 0,-4 7 22 0,-4-7 12 0,4 1-12 0,-3-1 12 15,3 0 13-15,0-9 10 0,0 0 1 0,0 0 1 16,0 0 38-16,0 0 7 0,0 0 2 0,0 0 0 16,-4-3 0-16,4-6 0 0,-3-7 0 0,3 7 0 15,0-7-26-15,7 7-5 0,11-10-1 0,-8 9 0 0,-6-5-20 16,-1 2-4-16,8-2 0 0,-1-1-1 0,1 6-15 16,0-2 9-16,3-4-9 0,0 1 8 0,0 5-8 0,0-2 0 15,0 2 9-15,0-6-9 0,0 7 0 0,0 3 0 16,-3 3 0-16,3-4 0 15,-3 4-23-15,-4-3-9 0,0 3-1 0,0-3-1 16,0 6-166-16,-4 0-32 0</inkml:trace>
  <inkml:trace contextRef="#ctx0" brushRef="#br0" timeOffset="63641.548">26554 17985 748 0,'0'0'67'0,"0"0"-54"15,-4 0-13-15,-7 0 0 0,1-6 264 0,-1 6 49 16,1 0 11-16,3 0 1 0,-4 0-163 0,11 0-33 16,0 0-6-16,0 0-2 0,-18 6-32 0,4 3-6 15,4 1-2-15,-1-1 0 0,1 7-65 0,3 3-16 16,-4-4 0-16,7 4 0 0,-3 0 0 0,0 0 0 16,4-4 0-16,-1 4 0 0,4 0 28 0,0 0 3 15,0 0 0-15,0 6 0 0,4-6-31 0,3-1 0 16,0 7 0-16,3-6 0 15,1 6-24-15,0-6-4 0,-1 0 0 0,8-3-1 16,-4 2 1-16,7-8 1 0,-7-4 0 0,4-3 0 16,3-3-112-16,0-3-22 0,-3-6-5 0,0-7-802 0</inkml:trace>
  <inkml:trace contextRef="#ctx0" brushRef="#br0" timeOffset="63923.024">26751 18139 576 0,'0'0'25'0,"0"0"6"0,0 0-31 0,-7-4 0 0,0 4 0 0,0-6 0 16,7 6 345-16,-11 6 63 0,1-6 13 0,3 4 3 15,-4 2-281-15,4-3-56 0,4 3-11 0,-1 4-3 16,-3-1-40-16,3 10-8 0,4 0-1 0,4-4-1 16,0 1-15-16,3-3-8 0,0 2 8 0,3-5-8 0,1 5 0 0,-1-5 0 15,5-7 0-15,-1 6-8 0,0-2 8 0,0-7 0 16,0-7 0-16,0 4 0 0,-3-3 0 0,-1-4 0 16,-3 1 0-16,0-7 0 0,-3 4 8 0,-1-4-8 15,1 7 10-15,-4-10-10 0,0 10 20 0,0-7-3 16,-4 6 0-16,4-5 0 0,-3 5 5 0,-1-2 1 15,1 2 0-15,3-5 0 0,-7 5-13 0,3 1-2 16,-3 3-8-16,4-4 12 0,-4 7-12 0,3-3 0 16,-3 6-9-16,3-3 9 15,4 3-194-15,0 0-33 0,0 0-6 0</inkml:trace>
  <inkml:trace contextRef="#ctx0" brushRef="#br0" timeOffset="64207.145">26920 17975 1036 0,'0'0'46'0,"0"0"10"0,0 0-45 0,-3 4-11 0,-1 2 0 0,1 3 0 16,-1 1 262-16,1-1 50 0,-1 7 11 0,4-7 1 16,-3 1-216-16,6 5-44 0,-3-2-9 0,4-4-2 15,-1-2-29-15,1 2-7 0,3-6-1 0,4 3 0 16,-4 1-16-16,3-4 0 0,1-3 8 0,-1 0-8 16,4 0 0-16,1 0-16 0,-1 0 4 0,-4 0 0 15,4 0 12-15,0 0 13 0,1 6-2 0,-1-3-1 16,0-3-10-16,-4 10 0 0,5-4 0 0,-5 3 0 15,1-6 12-15,-4 4 0 0,0 2 0 0,3 0 0 16,-6 1 16-16,3 6 3 0,-7-7 1 0,3 7 0 16,-3-4-8-16,0 4-2 0,-3-4 0 0,3-2 0 15,-4 5-13-15,-3-5-9 0,0-1 12 0,0 1-12 16,0-1 0-16,0 4-11 0,-7-10 0 0,3 6 0 16,-3-9-57-16,4-3-11 0,-1-3-2 0,1-10-663 15,-5 4-132-15</inkml:trace>
  <inkml:trace contextRef="#ctx0" brushRef="#br0" timeOffset="64394.831">27153 17674 288 0,'14'0'12'0,"-14"0"4"0,7 0-16 0,4 7 0 16,0-4 0-16,-1 6 0 0,1 7 357 0,3 0 69 16,-7 2 14-16,4 1 2 0,-1 0-257 0,1 9-51 15,-1-3-10-15,1 10-3 0,-4-7-41 0,4 7-8 16,3-7-1-16,-4 0-1 0,-3 3-34 0,4-9-6 15,-1-6-2-15,-2 3 0 0,2-10-28 0,1 1 0 0,-4-4 0 0,0-3 0 32,0 3-128-32,-7-6-26 0,0 0-5 0,7-9-534 0,-7 3-107 0</inkml:trace>
  <inkml:trace contextRef="#ctx0" brushRef="#br0" timeOffset="64577.562">27213 18013 1364 0,'-24'0'60'0,"13"6"13"0,-3-6-58 0,3 4-15 0,-3-4 0 0,4 6 0 16,-4-6 115-16,3 0 20 0,4 3 4 0,7-3 1 15,0 0-24-15,0 0-4 0,0 0 0 0,0 0-1 16,0 0-45-16,7-3-9 0,4 3-1 0,-1-6-1 16,8-4-19-16,-1 1-3 0,5-1-1 0,2-5 0 15,-3 5-9-15,8 1-3 0,-5-1 0 0,5-5 0 16,-5 5-9-16,1 1-3 0,-4-1 0 0,0 1 0 0,0 0-25 16,-3-1-6-16,0 4-1 0,-1-3-756 15,-3 5-151-15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47:09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30554 725 230 0,'4'-15'20'0,"-4"2"-20"0,-4 1 0 0,1-1 0 16,-1-3 268-16,1-2 48 16,-1 2 11-16,-3 3 1 0,-4-2-97 0,1 2-20 0,-1-2-4 0,1 5-1 15,-5-6-83-15,-2-2-17 0,-1 8-3 0,-3 4-1 16,-4-3-53-16,4 5-10 0,-7 4-3 0,0 4 0 16,0 2-14-16,-1 3-3 0,5 10-1 0,-5 6 0 15,5-6-18-15,3 9 0 0,-1-9 0 0,5 15-9 16,3-5 9-16,-1 5-8 0,5 1 8 0,3 2-8 15,0 7 8-15,3-9-13 0,8 9 5 0,-1-1 8 16,4 5-21-16,0-8 3 0,8 1 1 0,-1 3 0 16,7-10 17-16,0 4 16 0,7-3-4 0,4-4 0 15,7-9-12-15,7-3 0 0,3-4-12 0,-10-5 12 16,0-10-8-16,6 0 8 0,-2 0 0 0,-1-10 0 16,-3 1 0-16,3 0 0 0,-3-17 0 0,10 1 0 0,-10 7 25 15,-3-11-1-15,-12 4 0 0,1-3 0 0,-4 9 4 0,-7-9 0 16,-3 3 0-16,-1 0 0 0,-6-13-8 0,-1 4-2 15,-3 5 0-15,-7-11 0 0,-3 2-2 0,-1 0-1 16,1-2 0-16,-4 11 0 16,-4-5-4-16,4 15-1 0,-4-9 0 0,-3 12 0 15,0 4-50-15,0 5-11 0,-4 7-1 0,-3 7-797 16,-4 5-159-16</inkml:trace>
  <inkml:trace contextRef="#ctx0" brushRef="#br0" timeOffset="334.315">30307 1268 460 0,'0'0'41'0,"-10"3"-33"0,3 3-8 0,-4 7 0 15,0 3 373-15,-6-4 73 0,3 4 14 0,-8 12 4 16,5 3-323-16,-4 1-64 0,-1 12-13 0,-2 0-2 16,-1 6-38-16,0 3-7 0,-3 10-1 0,-7 3-1 15,-4 6-7-15,0 0 0 0,0 6-8 0,-3 4 12 16,0-1 10-16,-1-5 2 0,-2 5 0 0,2-6 0 16,4 13 25-16,8-35 6 0,-1 10 1 0,0 0 0 0,-3 0-25 15,0-4-5-15,-4-12-1 0,7 16 0 0,0-10-11 16,-3 10-2-16,-4-3-1 0,11-4 0 0,3-22-2 0,8 4 0 15,3-13 0-15,7 0 0 16,-4-12-177-16,7-1-35 0,4-12-7 0</inkml:trace>
  <inkml:trace contextRef="#ctx0" brushRef="#br0" timeOffset="1100.978">29076 3460 1958 0,'0'0'43'0,"0"0"9"0,3-3 1 0,-3-7 3 0,0 1-45 0,0-7-11 0,0 7 0 0,-3 6 0 15,3-13 104-15,-4 16 20 0,-3-16 3 0,0 16 1 16,0-12-52-16,-3 2-9 0,-1 4-3 0,1 0 0 16,-8 3 0-16,0-4 0 0,1 7 0 0,-5 0 0 15,1 0-51-15,-3 10-13 0,-5-4 0 0,1 10 0 16,-4 3 0-16,4-1 0 0,-4 11 0 0,1-1 0 15,2 6-12-15,1 1-6 0,7 12-1 0,-4 3 0 16,11-3 11-16,0 6 8 0,0-2-12 0,3 2 12 16,4-6 13-16,7-3 10 0,7-7 1 0,4 4 1 15,3-9-71-15,7-7-14 16,8 3-4-16,9-12 0 0,1-10 52 0,7-6 12 0,0-16 0 0,3 10 0 16,-6-4-54-16,-1-8-8 0,0-11-2 15,-6 4 0-15,-8 0 52 0,0 6 12 0,-7-9 0 0,0 3 0 16,-7 3 48-16,-3-3 13 0,-7 0 3 0,3 0 0 0,-11-3-52 15,1 6-12-15,-1-10 0 0,-7 4 0 0,1 3 0 0,-4-3 0 16,0 3 0-16,-1-3 0 16,-2 2-99-16,-1 8-22 0,-3-1-5 0</inkml:trace>
  <inkml:trace contextRef="#ctx0" brushRef="#br0" timeOffset="1368.117">27933 3642 1267 0,'0'0'112'0,"0"0"-89"0,0 0-23 0,0 0 0 0,0 0 188 0,0 0 34 0,0 3 6 0,-4 6 2 16,4 7-140-16,0 3-28 0,-7 0-6 0,4 9 0 15,-1 3-33-15,-6 1-7 0,-1 18 0 0,-3-3-1 16,-4 6-7-16,4-9 0 0,-3 9-8 0,-1-6 12 16,-3 3-4-16,0-3 0 0,0-12-8 0,-1 12 12 15,5-12-12-15,-4-1 9 0,-1-6-9 0,8-9 8 16,7-3-149-16,0-7-31 0,7-9-5 16</inkml:trace>
  <inkml:trace contextRef="#ctx0" brushRef="#br0" timeOffset="1700.055">28004 3529 1497 0,'7'-16'66'0,"-7"16"14"0,3-3-64 0,-3 3-16 16,7 0 0-16,-7 0 0 0,7 0 172 0,0 0 30 16,0 0 6-16,0 9 2 0,4 1-122 0,0 9-24 15,-1-1-4-15,4 14-2 0,-3-4-38 0,3 7-8 16,0 2-2-16,-3 10 0 0,-1-3-2 0,-3 9 0 16,4-9 0-16,3 0 0 0,-3 3-8 0,-1-6 10 15,1-3-10-15,-1-4 10 0,4 1-22 0,1-7-5 16,-8 0-1-16,0-3 0 15,0-6-31-15,-4 0-7 0,-3 0 0 0,0-4-1 16,-3 4 7-16,-8-3 2 0,1-7 0 0,-12 7 0 0,-2-13 40 0,-5-3 8 16,1 0 0-16,-4-3 0 0,-3-13 54 0,3 1 8 15,1-14 2-15,-1 1 0 0,0 0 33 0,4-13 7 16,0 16 2-16,7-3 0 0,3 6-45 0,4 0-9 16,7 3-1-16,0 0-1 0,3 4-36 0,4 2-14 0,4-3 11 15,3 7-11-15,3-7 0 0,1 7 0 0,7-1 0 16,3-2 0-16,3 2-8 0,5-2 8 0,2 3-12 0,12-1 12 15,-1 1-24-15,0-1 1 0,4 1 1 0,7-7-820 16,-3 4-164-16</inkml:trace>
  <inkml:trace contextRef="#ctx0" brushRef="#br0" timeOffset="5385.9708">30692 1469 518 0,'0'0'46'0,"0"0"-37"0,0 0-9 0,0 0 0 15,0 0 176-15,0 0 34 0,0 0 6 0,0 0 2 16,0 0-133-16,7 6-26 0,-4-3-6 0,4 3-1 16,0 4-18-16,-3-1-4 0,3 1-1 0,0-1 0 15,4 7-4-15,-4-4-1 0,3 4 0 0,1 9 0 16,-4-13 12-16,7 10 3 0,-3 0 0 0,3-3 0 15,0 6 49-15,0 3 9 0,0-2 3 0,-3-1 0 16,3 0-109-16,3 3-22 16,-3 0-4-16,1 0-1 0,2 4 36 0,1-1 16 0,-4 4-2 0,4-1 0 15,-1 4-3-15,1-4-1 0,-4 4 0 0,4-4 0 16,-4 7 2-16,3-3 1 0,1-1 0 0,-4-2 0 0,4 9 11 16,-1-16 1-16,1 10 1 0,-4-4 0 0,7 1-2 15,-3-1 0-15,0 1 0 0,-1-4 0 0,1 0 7 16,0 1 1-16,3-7 0 0,-4 3 0 0,4 3-32 0,1-2-8 15,-5-11-1-15,4 7 0 0,4-3 9 0,-4 4 0 16,0-1 0-16,1-7 0 0,-1 1 12 0,-4 0-3 16,1 3 0-16,0 0 0 0,-4-3-9 0,0 3 0 15,0-3 0-15,0-7 0 0,-3 10 0 0,-1 0 10 16,1-3-10-16,-4 6 10 0,0-6-10 0,4-1 0 16,-8-2-10-16,4 3-730 15,0-10-147-15</inkml:trace>
  <inkml:trace contextRef="#ctx0" brushRef="#br0" timeOffset="6148.639">31902 3287 1148 0,'0'0'51'0,"0"0"10"0,-7-6-49 0,3 3-12 0,4 3 0 0,-7 0 0 15,4-9 80-15,-5 2 12 0,1-2 4 0,0 9 0 16,0-10-40-16,0 7-8 0,-3-3-2 0,-1 0 0 16,-3 3 5-16,0-4 1 0,0 7 0 0,-4 0 0 15,4 0 5-15,-7 0 2 0,0 7 0 0,-4-4 0 16,4 3-15-16,-7 3-2 0,-1 10-1 0,-2-3 0 15,-1 3-15-15,0 0-3 0,4 6-1 0,0 3 0 16,-1-3-13-16,5 3-9 0,3 10 12 0,3-4-12 16,4 1 0-16,3 2 0 0,1 7 0 0,3-9 0 15,7 2-10-15,7-2 10 0,3-1-10 0,4-5 10 16,4-1-12-16,7-3 3 0,3 0 1 0,4-9 0 16,3-4 8-16,4-5-8 0,0-4 8 0,-1-3-8 0,1-3 8 15,-4-7 0-15,4 1 8 0,-3-7-8 0,2-9 12 16,-6 6-1-16,0 0-1 0,-7-6 0 0,-1 13 9 15,-3-13 1-15,-3 0 1 0,-4-1 0 0,0 5 33 0,-3-5 6 16,-4 1 2-16,0-9 0 0,-4 6-12 0,1-1-2 16,-4 4-1-16,-4-9 0 0,-3 2-15 0,0-2-4 15,0 0 0-15,-3 8 0 0,-4-2-28 0,3 0 8 16,0 3-8-16,1 6 0 16,-4 3-75-16,3-2-17 0,-3 8-4 0,-4 1-692 15,4 2-137-15</inkml:trace>
  <inkml:trace contextRef="#ctx0" brushRef="#br0" timeOffset="6447.694">32311 2735 1497 0,'0'0'66'0,"0"-3"14"0,0 3-64 0,0 0-16 0,0 0 0 0,0 0 0 15,0 0 179-15,0 0 32 0,-7 3 6 0,3 7 2 16,-3 6-165-16,4 9-33 0,-4 3-6 0,0 0-2 0,-4 10-13 16,4 2 0-16,-4 8 0 0,1-5 0 0,3 4 0 0,0-3 0 15,0 7 0-15,3-14 0 0,1 7 0 16,3-9 0-16,-4-1-8 0,4-12 8 15,4 9-45-15,-1-9-6 0,1-6-1 0,-1 0-604 16,1-4-120-16</inkml:trace>
  <inkml:trace contextRef="#ctx0" brushRef="#br0" timeOffset="6948.368">32233 2779 979 0,'0'0'87'0,"0"0"-70"15,0 0-17-15,0 0 0 0,0 0 162 0,0 0 29 0,11 0 5 0,3-3 2 16,0 3-104-16,4-6-21 0,3 6-4 0,0 0-1 16,4 6-35-16,3-3-7 0,-3 7-2 0,-4-1 0 15,4 1-24-15,-8-4 0 16,4 6 0-16,-7 1 0 0,4 0 0 0,-4 2 8 0,-7-2 2 0,0 2 0 16,-7 4-2-16,0-3 0 0,-3-4 0 0,-1 4 0 15,-3 3-8-15,-3-10 8 0,-4 7-8 0,-1 3 8 16,5-3-8-16,-8 2 0 0,4-2 0 0,-4-3 0 15,-3 5 0-15,0-8 12 0,3 5-12 0,1 4 12 16,-1-12 4-16,1 2 0 0,2 0 1 0,5 1 0 16,-1-10 19-16,4 6 3 0,0-3 1 0,7-3 0 15,0 0-7-15,0 0-1 0,0 0 0 0,0 0 0 16,0 0-17-16,0 0-4 0,4 10-1 0,-1-1 0 16,4-9-10-16,0 6 0 0,4-3 0 0,0 7 0 15,-1-4 0-15,8 0 0 0,-4-3 12 0,3 7-4 16,1-1-8-16,-4-2 0 0,7 2 0 0,-6-9 0 0,2 16 0 15,1-13 0-15,-4 6 0 0,0-3 0 0,0 7 9 0,-3-13 0 16,-1 9 0 0,-3 1 0-16,-3-4 3 0,3 4 0 0,-7-1 0 0,0 0 0 0,-4 1 13 0,-3-4 3 15,0 10 1-15,-3-7 0 0,-1 4 7 0,-7-4 0 16,4 10 1-16,-3-7 0 0,-1 1 4 0,-7 3 1 16,1-4 0-16,-1 4 0 0,4-7-14 0,-4 1-2 15,0 5-1-15,1-5 0 0,3-1-13 0,-4-3-4 16,0-2 0-16,1-4 0 0,2-4-16 0,1-2-4 15,0 0-1-15,0-4 0 16,3 1-182-16,8 0-36 0</inkml:trace>
  <inkml:trace contextRef="#ctx0" brushRef="#br0" timeOffset="15912.48">28420 4680 576 0,'0'0'25'0,"0"0"6"0,0 0-31 0,0 0 0 16,0 0 0-16,0 0 0 0,0 0 296 0,3 6 54 0,15-3 10 0,-11-3 3 15,-7 0-242-15,0 0-48 0,4 9-9 0,-1-2-3 16,4-4-30-16,4 6-7 16,-1 7 0-16,4-7-1 0,1 7-23 0,-1-3 0 0,-4 2 0 0,1 4 8 15,3-9-8-15,0 8 0 0,-3-2 0 0,-1 3 0 16,-3 0 0-16,0-4 0 0,0-5 0 0,-3-1 0 16,-1 7 0-16,-3-4 0 0,0-2 0 0,4-1 0 31,-4 7-24-31,0-7-7 0,-4 1-1 0,4-1 0 15,0-3-157-15,0-6-32 0,0 0-7 0</inkml:trace>
  <inkml:trace contextRef="#ctx0" brushRef="#br0" timeOffset="16091.213">28639 4645 1728 0,'0'0'38'0,"0"0"8"0,0-3 2 0,0 3 0 0,0 0-39 0,0 0-9 0,0 0 0 0,0 0 0 0,0 0 136 0,0 0 26 15,0 0 5-15,-11 3 1 0,0 7-116 0,-3-4-22 16,4 3-5-16,-1 1-1 0,-3 8 12 0,3 1 3 15,1 0 0-15,-4 6 0 0,3 0-29 0,1-6-10 16,-5 0 0-16,5 0 9 16,-1 6-29-16,4-6-5 0,0-4-2 0,0 4-718 15,4-3-144-15</inkml:trace>
  <inkml:trace contextRef="#ctx0" brushRef="#br0" timeOffset="17556.183">28385 4689 403 0,'0'0'17'0,"0"0"5"0,0 0-22 0,0 0 0 15,-4-3 0-15,4-3 0 0,-4-1 240 0,4 7 44 0,0 0 9 0,0 0 2 16,0 0-130-16,0 0-25 0,0 0-6 0,0 0-1 15,0 0-52-15,0 0-10 0,0 0-3 0,8 7 0 16,2-7-54-16,-3 9-14 0,0 0 0 0,7 1 0 16,-3-1 54-16,-1 7 8 0,1 0 2 0,3-4 0 15,0 13-64-15,0-15-8 0,1 9-4 0,-1-1-1 16,0-2 13-16,-4 0 0 0,4 6 0 0,-3-13 0 16,0 0 12-16,3 7-12 0,-7-6 12 0,3-1-12 15,-3 0 11-15,4 1-11 0,-7-4 10 0,3-3-10 16,0 10-27-16,-7-13-11 0,7 3-2 0,-7-3-653 15,0 0-131-15</inkml:trace>
  <inkml:trace contextRef="#ctx0" brushRef="#br0" timeOffset="17997.489">28639 4617 1666 0,'0'0'74'0,"0"0"15"0,0 0-71 0,-8 3-18 16,-2 3 0-16,-1-6 0 0,1 10 120 0,-1-1 20 15,1 1 4-15,-5 5 0 0,5-5-64 0,-4 8-14 16,0-2-2-16,3 6-1 0,-3 0-50 0,0 6-13 16,0-3 0-16,-4 4 0 0,4-4 15 0,0 3-3 15,0-9 0-15,0 9 0 0,3-3-12 0,0-6 0 0,1 0 0 16,6-4 0-16,-3-5 0 0,4-1 0 0,3-3 0 0,0-6 0 31,7-6-55-31,0 3-7 0,3-10-2 0,8 1 0 16,0-13-8-16,3 0-1 0,0-7-1 0,4-2 0 15,-1-7 5-15,1 10 1 0,0-4 0 0,-4-2 0 16,0 5 22-16,-3 13 5 0,-4-6 1 0,-3 7 0 0,-1 5 88 0,-3-3 17 0,-3 10 4 16,-1-3 1-16,-3 6 72 0,0 3 14 0,0 0 4 0,0 0 0 15,0 0-74-15,-7 3-14 0,0-3-4 0,-3 9 0 16,-1 4-52-16,-3-1-16 0,0 4 0 0,0 3 8 16,-4-1 4-16,4 11 2 0,0-4 0 0,-4 9 0 15,0-9-14-15,1-3 0 0,3 3 0 0,3 4 0 16,4-14 0-16,0-5 0 0,3-1 0 0,1 1 0 0,3-10-12 0,0 0-4 15,0 0-2-15,7-10 0 16,4-6-34-16,3-2-6 0,0-4-2 0,3-3 0 0,-2-10 48 0,-1 10 12 16,0-3 0-16,3 3 0 0,-6 3 0 0,3-3 0 15,-3 15 0-15,-1-5 0 16,-3 2-46-16,0 7-7 0,0-4-2 0,-7 10 0 16,0 0-177-16,8 7-35 0</inkml:trace>
  <inkml:trace contextRef="#ctx0" brushRef="#br0" timeOffset="18454.875">28794 4843 2188 0,'0'0'48'0,"0"0"11"0,0 0 1 0,0 0 1 0,0 6-49 0,0 10-12 15,0-7 0-15,0 4 0 0,-4 2 54 0,1 1 8 16,3 3 2-16,0-7 0 0,-4 4-52 0,1 3-12 16,-4 0 0-16,7-4 0 0,-4-5 0 0,1 9 8 15,-5-10-8-15,5 0 0 0,3 1 8 0,-4-1-8 16,-3 4 0-16,7-10 9 0,-3 6 2 0,-1-9 0 16,1 10 0-16,-1-10 0 0,4 0 15 0,0 0 3 15,0 0 1-15,0 0 0 0,0 0-18 0,4 6-4 16,3-3-8-16,3 3 12 0,1-2-12 0,3 2 0 15,-3-6 0-15,-1 0 0 0,4-6 0 0,4 6 0 16,0-4 0-16,-1 4 0 16,1-6-40-16,0 6-5 0,-1-9-1 0,4 9-1066 0</inkml:trace>
  <inkml:trace contextRef="#ctx0" brushRef="#br0" timeOffset="18650.095">29051 4937 2185 0,'0'0'48'0,"0"0"9"0,0 0 3 0,0 0 2 0,-3 9-50 0,3 1-12 0,-4-1 0 0,4 0 0 16,0 7 61-16,0-3 10 0,0 5 1 0,0 8 1 15,0-8-41-15,0 1-9 0,4 6-2 0,-4 0 0 16,0 4 11-16,3-1 3 0,-3-3 0 0,0 0 0 16,0 3-48-16,4-9-10 0,-1-3-1 0,1-4-1 15,-4 4-118-15,0-7-23 0,0 1-5 16,0-10-1-16</inkml:trace>
  <inkml:trace contextRef="#ctx0" brushRef="#br0" timeOffset="18926.064">29009 4877 864 0,'0'0'76'0,"0"0"-60"16,0-3-16-16,0 3 0 0,0 0 223 0,0-6 41 16,3-4 9-16,5 10 2 0,-8 0-153 0,3-6-30 15,4 3-7-15,4 3-1 0,-1 0-60 0,1 3-12 16,-1-3-2-16,5 6-1 0,-5-6 43 0,4 7 8 15,-3-4 1-15,3-3 1 0,-3 6 3 0,3-3 1 16,-7 7 0-16,0-10 0 0,-7 0-53 0,0 0-13 16,7 9 0-16,0-3 0 0,-4-3 0 0,-3-3 0 15,0 13 0-15,-3-4 0 0,-1 1 34 0,-3-1 4 16,0 1 1-16,-3-1 0 0,-1 0-31 0,0 1-8 16,-3-1 0-16,0 1 0 0,4-1 21 0,-4-3 3 15,-4-3 1-15,4 4 0 16,-4-7-122-16,4 6-25 0,-4-6-5 0,-3-6-1025 0</inkml:trace>
  <inkml:trace contextRef="#ctx0" brushRef="#br0" timeOffset="19460.6328">28903 4357 1958 0,'-7'-16'87'0,"7"16"17"15,0-3-83-15,0 3-21 0,4-13 0 0,-4 13 0 16,0 0 107-16,0 0 17 0,0 0 3 0,0 0 1 0,0 0-52 0,0 0-9 15,0 0-3-15,-4 16 0 0,1 0-51 0,-5-4-13 16,5 13 0-16,-8 4 0 16,4-14 54-16,-7 10 8 0,4-3 2 0,-1 3 0 15,-3-6-52-15,3 6-12 0,-3-6 0 0,7 0 0 16,4-3-48-16,-4-4-13 0,3 1-3 0,1-4 0 16,3-9-153-16,0 0-31 0,0 0-7 0,7-9-1 15,0-4 52-15,3-6 9 0,-3 7 3 0,4-7 0 16,-8-3 77-16,4 3 16 0,-3-6 3 0,-4 3 1 0,0-3 203 0,-4 6 41 15,4-6 8-15,0 6 2 0,4 1 5 0,-1 2 0 16,1-3 1-16,0 10 0 0,3-1-69 0,0 1-15 16,-7 9-2-16,10-6-1 0,1-4-27 0,-1 10-6 15,1 10-1-15,3-4 0 0,0 3-12 0,-3 1-2 16,3 5-1-16,-4 4 0 0,5-6 4 0,-1 12 1 16,-4-6 0-16,1-1 0 15,-1 7 6-15,1-6 0 0,-4 0 1 0,0-3 0 0,4 3-8 0,-8-1-1 0,1-2-1 0,3 3 0 16,-4-10-4-16,1 7-1 0,-1-7 0 0,1 1 0 15,-1-1-26-15,-3 1 0 0,-3-4 0 0,3-6-11 16,0 0 11-16,-7 3 8 0,0 3-8 0,-4-6 11 16,1 0-11-16,-1 0 0 0,-3-9 0 0,0 3 0 15,-4 6 0-15,1-13 0 0,-1 4 0 0,0-4 0 16,1 1 42-16,3 2 10 0,-4 1 1 0,7-1 1 16,4 1-31-16,4-4-7 0,-1 10 0 0,4 3-1 15,0 0-15-15,0 0 0 0,4 0 0 0,3-9 0 16,0 3 0-16,7 6-15 0,0 0 5 0,7-10 1 15,-3 10-14-15,7 0-2 0,-1-3-1 16,8-3 0-16,0 6-180 0,0 0-36 0</inkml:trace>
  <inkml:trace contextRef="#ctx0" brushRef="#br0" timeOffset="19758.455">29785 4887 2044 0,'0'0'91'0,"0"0"18"0,4 9-87 0,-4-3-22 0,0-3 0 0,0 10 0 16,0-4 120-16,0 1 19 0,0 2 4 0,-4 4 1 15,4 3-96-15,-3 0-20 0,-1-4-3 0,4-5-1 16,-4-1-16-16,4 7-8 0,0-7 0 0,0-6 8 16,0 4-143-16,0-7-29 15,0 0-5-15</inkml:trace>
  <inkml:trace contextRef="#ctx0" brushRef="#br0" timeOffset="20124.334">29782 4636 1594 0,'0'0'71'0,"0"0"14"0,0 0-68 0,0 0-17 15,0 0 0-15,0 0 0 16,0 0 42-16,0 0 5 0,10 0 1 0,4 0 0 0,0 0-40 0,0 0-8 16,4 0 0-16,-4 6 0 15,4-3-60-15,3-3-9 0,0 10-2 0,0-4 0 16,0 3-34-16,-6-9-7 0,-5 3-2 0,1 4 0 0,-4 2 91 0,-4 0 23 15,1-2 0-15,-4-4 0 16,0 6 104-16,0 1 24 0,-7-1 6 0,3 4 1 0,-3-1-44 0,4 4-9 16,-4-7-2-16,0 10 0 0,3 0-31 0,1-3-6 15,3-7-2-15,0 10 0 0,7-10-23 0,-4 1-5 16,4-4-1-16,4 3 0 0,-1-6-3 0,4 4-1 16,-3 2 0-16,0-3 0 0,-1-2 0 0,1 2 0 0,3-3 0 15,-4 3 0-15,-2-3 14 0,2 7 2 0,-10-10 1 0,4 6 0 16,3 3 27-16,-4 1 6 0,-3-4 1 0,0 7 0 15,0-4-8-15,-3-3-2 0,-4 4 0 0,0 5 0 16,0-2-17-16,-4-4-4 0,-3 1-1 0,3 5 0 16,1-5-27-16,-1 9 0 0,4-13 0 15,-4 3 0-15,1 1-117 16,-1-4-29-16,4-3-6 0,-3 7 0 0</inkml:trace>
  <inkml:trace contextRef="#ctx0" brushRef="#br0" timeOffset="20362.796">30639 4849 979 0,'0'0'43'0,"0"0"9"0,0 0-41 0,0 0-11 15,3 9 0-15,-3 1 0 0,0-1 334 0,0 1 65 16,-3 5 13-16,-1-5 2 0,4 9-277 0,0-4-55 16,-3-2-11-16,3 2-3 0,-4 4-54 0,4-9-14 15,0 5 0-15,0-5 0 16,0-1-84-16,4 1-19 0,-4-10-4 0,0 0-993 0</inkml:trace>
  <inkml:trace contextRef="#ctx0" brushRef="#br0" timeOffset="20697.6698">30692 4661 633 0,'0'-6'56'0,"3"-4"-44"0,-3 1-12 0,7 6 0 16,-7 3 248-16,0 0 47 0,0 0 9 0,7 3 3 15,0 3-179-15,0 7-36 0,0-4-8 0,1 7 0 16,-5 2-54-16,1 8-10 0,-1-1-3 0,1 3 0 16,-4 0-5-16,3 0-2 0,-3 4 0 0,0-4 0 15,-3 0-10-15,3-3-9 0,3-3 9 0,-3 3-13 16,0-6-3-16,0-3-1 0,4-1 0 0,-1-5 0 15,1-1-2-15,-4-6 0 0,0-3 0 0,0 0 0 16,0 0 19-16,0 0 0 0,7-3 0 0,0-3 9 16,-4-3 27-16,1-4 6 0,-1-3 1 0,5 1 0 15,-5-4 10-15,1 0 3 0,-1 3 0 0,4-2 0 0,0 5-10 16,-3-3-2-16,6 1 0 0,-3 5 0 0,0 1-27 16,0 6-5-16,1-4-2 0,-1 7 0 0,3 7-10 0,-6-4 0 15,-1 6 0-15,1 7 8 0,3-7-8 0,-4 10 0 16,-3-3 9-16,0-4-9 0,0 7 0 0,4 3 0 15,-4-9-10-15,3 2 10 16,-3 4-111-16,7-3-15 0,-3-7-3 0,7-6-871 0</inkml:trace>
  <inkml:trace contextRef="#ctx0" brushRef="#br0" timeOffset="20884.69">31090 4833 633 0,'-3'-22'56'0,"-1"7"-44"0,1-1-12 0,-4-3 0 15,3 0 286-15,1 4 55 0,-1 2 11 0,1-3 3 16,3 7-189-16,-4 0-38 0,4 9-7 0,0 0-1 15,0 0-88-15,0 0-16 0,0 15-4 0,0-5-1 16,0 2-11-16,0 7 10 16,0 3-10-16,-3 6 10 0,3-9-10 0,0 9 0 0,0 4 0 0,0-4 8 15,-4 0-8-15,8-3-9 0,-4-6 9 0,3 6-13 32,4-3-41-32,-3-6-8 0,6-7-2 0,-3 7-602 0,0-4-121 0</inkml:trace>
  <inkml:trace contextRef="#ctx0" brushRef="#br0" timeOffset="21502.707">30960 4965 806 0,'-28'-19'36'0,"13"10"7"0,-2-7-35 0,-4 7-8 16,-1-7 0-16,5 7 0 0,-1-4 289 0,8 4 56 15,-4-7 11-15,6 10 3 0,5 6-271 0,3 0-55 16,0 0-10-16,0 0-3 0,7 0-20 0,4 6-15 16,6 3 3-16,1-2 0 0,3 2-1 0,4 4 0 15,-1-7 0-15,1 3 0 0,3 1 13 0,1-1 0 16,-5 1 0-16,4-1-9 0,-3-9 9 0,3 6 0 15,-3-3 0-15,-4-3 0 0,0-3 0 0,1 3 0 16,-5-6 0-16,-3 6 0 0,0-3-8 0,1-3 0 16,-5 6 0-16,1-10 0 0,-4 10-2 0,-4-9 0 15,-3 9 0-15,4-7 0 0,-4 7 22 0,0-3 5 16,-4-3 1-16,1-3 0 0,-4 9 45 0,0 0 9 16,0-10 1-16,0 10 1 0,-1 10-24 0,1-4-5 15,-3 3-1-15,3-6 0 0,3 13-32 0,-3 0-12 16,4-7 0-16,-1 4 9 0,4 2-9 0,4 1 0 15,-4-3-10-15,3 2 10 16,4-5-27-16,0-1 1 0,7 1 0 0,-3-1 0 16,3-3-12-16,0-3-2 0,0-3-1 0,4 0 0 15,-4 0-11-15,0-3-3 0,-3-3 0 0,-1 6 0 16,1-3 22-16,-4-3 4 0,0-4 1 0,0 1 0 0,-3 2 28 0,-1 4 0 0,-3-6 0 0,0 3 0 16,0-4 0-16,0 1 10 0,-3-7-10 0,-4 7 12 15,0-1 14-15,3 1 3 0,-3 0 1 0,3 5 0 16,-3-2 18-16,0 6 3 0,0 0 1 0,0 6 0 15,4-2-40-15,-4 5-12 0,3 0 8 0,1 7-8 16,3 3 0-16,-4 0 0 0,4-1 0 0,0 8 0 16,4-8 0-16,-1 7-12 0,4-6 3 0,0 6 1 15,4-6 8-15,-1 6 0 0,1-3 0 0,-4 3-8 16,4-6 8-16,-4 6-12 0,0 0 12 0,0-6-12 16,-4 9-40-16,-3-3-8 0,4-6-1 0,-1 6-1 0,-3-6 42 15,0 9 8-15,-7-9 1 0,4 3 1 0,-4-3 38 0,0 0 8 16,-4 0 2-16,-3-1 0 0,3 1 14 0,-3-3 2 15,0 0 1-15,-3-4 0 0,-1 4 4 0,4-7 1 16,-7 1 0-16,3-1 0 0,-3 0-4 0,0 1 0 16,-1-1 0-16,1-9 0 0,-3 0-56 0,2 0 0 15,1-9-17-15,4-1 4 16,3 1-31-16,-1 0-5 0,5-10-2 0,3 3 0 16,7-6-191-16,3 0-38 0</inkml:trace>
  <inkml:trace contextRef="#ctx0" brushRef="#br0" timeOffset="21964.984">31549 5053 806 0,'0'0'36'0,"0"0"7"0,14 3-35 0,-3-3-8 0,-1 0 0 0,1 0 0 16,-1-3 204-16,1-3 38 0,0 2 8 0,-4-2 2 16,0-3-163-16,-4 2-32 0,8 4-6 0,-8-6-2 15,1 3 2-15,-1-4 0 0,-3 10 0 0,0-3 0 16,0-3 15-16,-3-4 3 0,-4 4 1 0,3 3 0 15,-3-3-7-15,-3 6-2 0,3 0 0 0,-4 0 0 16,0 6-27-16,1-6-6 0,-1 9 0 0,-3 1-1 16,4-1-15-16,-5 1-2 0,5 5-1 0,3-12 0 15,-4 13-9-15,4 0 0 0,7-4 0 0,0 4 0 16,4-7 0-16,3 1-9 0,0-1 9 0,3 1-10 16,8-4-22-16,-4-6-5 0,4 3-1 0,-1-6 0 15,1-3-23-15,0 6-5 0,-1-13-1 0,1 7 0 16,-4-4 24-16,4 10 5 0,-4-6 1 0,0 3 0 15,0 3 25-15,-3 0 12 0,-1 0-10 0,4 9 10 0,-3-9 0 0,-1 10-9 16,-2-1 9-16,-1 1 0 0,0-1 13 0,0 7 8 16,0-7 2-16,-4 7 0 0,1-4-5 0,3-2-1 15,-7-1 0-15,3 4 0 0,-3-1-8 0,0-2-1 16,0-4-8-16,0-6 12 0,0 0-12 0,0 0 0 16,0 0 0-16,0 0 0 0,0 0 0 0,0 0-12 15,7-6 3-15,-3-4 0 0,3 1 9 0,0-7 0 16,0 7 0-16,4-1 0 0,-4 1 30 0,3 0 8 15,1-1 2-15,0-5 0 0,3 5-4 0,-4 7-1 0,4-3 0 0,0-4 0 16,1 1-15-16,-1 6-4 0,3-4 0 0,-3-2 0 16,4 0-16-16,0 2 0 0</inkml:trace>
  <inkml:trace contextRef="#ctx0" brushRef="#br0" timeOffset="67277.075">15677 12435 1875 0,'0'0'41'0,"0"0"9"0,0 0 2 0,0 0 0 0,0 0-41 0,8 9-11 16,-1 0 0-16,3-9 0 0,4 7 20 0,0-4 3 0,11-6 0 0,0-4 0 15,7 7 33-15,-1-9 6 0,5 0 2 16,2-7 0-16,-2 6-52 0,-1 1-12 16,-3-4 0-16,3 1 0 0,0 3 0 0,0-1-12 0,-3 7 3 0,4-3 0 31,-5-4-72-31,1 7-15 0,-4-3-2 0</inkml:trace>
  <inkml:trace contextRef="#ctx0" brushRef="#br0" timeOffset="67453.865">16295 12303 230 0,'0'0'20'0,"-11"0"-20"0,1 0 0 0,-1 6 0 16,0-6 331-16,1 0 61 0,3 3 13 0,-4 10 3 16,4-4-222-16,0 1-44 0,7-1-9 0,-3 4-1 15,-1 12-63-15,4-7-12 0,0 8-2 0,4 2-1 0,-1 0-31 0,4 6-7 16,-3 10 0-16,3 0-1 0,0 0-15 0,-4 0 0 15,4 3 0-15,-3-6 0 0,3-10 0 0,-3 10 0 16,3-13 0-16,0 0 0 16,-4 1-168-16,1-7-40 0,3-10-8 0</inkml:trace>
  <inkml:trace contextRef="#ctx0" brushRef="#br0" timeOffset="67752.358">16524 12425 288 0,'0'0'12'0,"7"10"4"0,-3-4-16 0,3-3 0 16,0 6 0-16,3 7 0 0,-3-3 268 0,4 2 50 16,-4 10 10-16,4-3 3 0,-4 10-223 0,-4-4-45 15,4 9-9-15,0 4-2 0,-3-3-27 0,3 0-5 16,-4 2-2-16,1-8 0 0,0 2 4 0,-1-6 1 0,4 4 0 0,-3-10 0 16,-4-7 10-16,3 4 3 0,1-9 0 15,-4-1 0-15,0-9 11 0,0 0 2 0,0 0 1 0,0 0 0 16,0-13 1-16,0-2 0 0,-4 5 0 0,4-8 0 15,-3 2-16-15,3-3-3 0,0 0-1 0,0 0 0 16,7 1-31-16,0-4 0 0,0 3 0 0,0 6 0 16,0-2 0-16,4-1 0 0,-1 3 0 0,4-2 0 15,0 5-15 1,0-5-9-16,-3 11-1 0,7-2-676 0,-4-3-135 0</inkml:trace>
  <inkml:trace contextRef="#ctx0" brushRef="#br0" timeOffset="68118.522">16930 12808 748 0,'0'0'67'0,"0"0"-54"16,0 0-13-16,3-7 0 0,4-5 185 0,-3-4 35 16,-1 1 6-16,1 2 2 0,0-9-118 0,-1 3-23 15,4 0-5-15,-7 1-1 0,4 2-32 0,3-3-6 16,-4 10-2-16,4-7 0 0,-7 13-25 0,4-3-4 16,3-4-2-16,0 10 0 0,-7 0-10 0,7 6 0 15,-4-2 0-15,5 11-11 16,-1-5-32-16,0 8-6 0,0 1-2 0,0 6 0 15,-4 0-18-15,8 1-4 0,-8-4-1 0,4 3 0 0,1 0 46 0,-1-3 10 16,0 0 2-16,3-10 0 0,-3 7 43 0,0-10 9 16,4-2 1-16,-1-7 1 0,1 0-6 0,0 0-2 15,-1-10 0-15,1-5 0 0,-1 2-30 0,1-12-12 16,-4 6 1-16,0-9 0 0,4 3 20 0,-8-3 4 16,4-4 1-16,-3 13 0 0,-4-9-22 0,0 12-5 15,0-2-1-15,-4 2 0 0,-3 7 88 0,7-1 18 0,-3 1 3 0,3 9 1 16,0 0-56-16,0 0-10 0,0 0-2 15,3 9-1-15,-3 7-27 0,0 0 8 0,0 2-8 16,4 1 0-16,-1 6 0 0,4-3 0 0,-3 3 0 0,3 0 0 16,0-6 0-16,-4 6 0 0,5-3 0 0,-5-6 0 15,8 3-16-15,-4-4-3 0,0-5 0 0,3-7-613 16,-3 3-122-16</inkml:trace>
  <inkml:trace contextRef="#ctx0" brushRef="#br0" timeOffset="68389.694">17417 12648 288 0,'17'0'12'0,"-10"0"4"0,4 0-16 0,0-7 0 16,-1-2 0-16,4 6 0 0,0-6 295 15,0-4 56-15,-3 4 11 0,0-1 2 0,-1 1-235 0,1-1-47 16,-1 1-10-16,-3 0-1 0,-3-1-15 0,-1 4-2 16,5-4-1-16,-8 7 0 0,0 3 9 0,0 0 2 15,-4-6 0-15,4 6 0 0,-11 0-8 0,1-3 0 16,-4 3-1-16,-4 0 0 0,4 3-9 0,-4-3-2 15,4 9 0-15,0 1 0 0,0-1-19 0,0 7-4 16,-4 3-1-16,4 0 0 0,7 6-20 0,-4 3 0 16,4-3 0-16,4 3 0 0,3 4 9 0,0-4-9 15,0 0 12-15,3 0-12 0,1-3 18 0,3 4-3 16,4-11-1-16,3 7 0 0,-4-6-14 0,8-3 11 16,0 0-11-16,3-4 10 15,-4-6-134-15,-3-2-28 0,4-4-4 0</inkml:trace>
  <inkml:trace contextRef="#ctx0" brushRef="#br0" timeOffset="72165.9859">28317 5501 748 0,'-17'10'67'0,"10"-1"-54"0,-4-9-13 0,4 9 0 0,-3-9 85 0,6 7 15 16,-3-4 2-16,0-3 1 0,3 6-21 0,4-6-4 15,-3 0-1-15,3 0 0 0,0 0-9 0,0 0-1 16,-7-6-1-16,0 6 0 0,7 0-16 0,0 0-3 16,0 0-1-16,0 0 0 0,-4 0-12 0,4 0-2 15,-7-3-1-15,7 3 0 0,-7 0 9 0,7 0 3 16,0 0 0-16,0 0 0 0,-7 0 8 0,0 0 1 15,3-7 1-15,-3 7 0 0,7 0-25 0,0 0-4 0,-3 0-2 16,3 0 0-16,0 0-10 0,0 0-1 0,0 0-1 0,0 0 0 16,0 0-10-16,0 0 0 0,0 0 0 0,0 0 0 15,7 0 0-15,0-3 0 0,4 3 0 0,3 0 0 16,-4 0 9-16,8 0 3 0,0 3 1 0,-1-3 0 16,1 7-13-16,3-4 0 0,0 3 0 0,4 4 0 15,3-1 0-15,0-3-10 0,1-3 10 0,2 7-12 16,5-4 12-16,6-3 0 0,0 3 0 0,8-2 0 15,-1 2 0-15,4-6 0 0,-4 6 8 0,1-3-8 16,-1 4 8-16,8-4-8 0,-5-3 10 0,5 0-10 16,-4 6 13-16,3-3-3 0,-3-3-1 0,4 0 0 15,-1 6 7-15,-3-2 0 0,0-4 1 0,3 0 0 16,1 6-3-16,3-6-1 0,0 3 0 0,3 3 0 16,4-6 6-16,-7 0 1 0,4 6 0 0,-4-2 0 15,3-4-4-15,-3 0 0 0,0 6 0 0,-3-3 0 0,-1-3-2 16,0 0-1-16,-3 6 0 0,-3-3 0 0,-1-3-5 15,1 7-8-15,-5-4 11 0,8 3-11 0,0-3 12 0,-3 3-4 16,-4-6 0-16,3 10-8 0,-3-10 0 0,-4 9 0 16,0-9 0-16,-3 7 0 0,-3-4 0 0,-5 3 10 15,1-6-10-15,0 3 8 0,0-3-8 0,-1 0 10 16,1 0-10-16,-4 0 10 0,0 0-10 0,1-3 0 16,-5 3-12-16,1 0 12 0,0-6-24 0,-1 6 2 15,-6-10 1-15,0 10 0 16,-4-9-51-16,0 3-11 0,-7 2-1 0,-3-5-671 15,-4 0-133-15</inkml:trace>
  <inkml:trace contextRef="#ctx0" brushRef="#br0" timeOffset="72601.657">28173 5699 864 0,'0'0'76'0,"0"0"-60"0,0 0-16 0,0 0 0 16,0 0 145-16,0 0 27 0,0 0 4 0,0 0 2 0,0 0-101 0,7 9-20 15,3-9-4-15,5 6-1 0,6-2-19 0,0 2-4 16,7 0-1-16,4-3 0 0,3 7-5 0,8-4-2 15,-1-3 0-15,11 3 0 0,7-2-8 0,3 2-1 16,8 3-1-16,-1-3 0 0,4-2 18 0,8 5 4 16,2-3 1-16,11-3 0 0,4 7-2 0,-3-10-1 15,-1 9 0-15,7-2 0 0,4-4 6 0,-4 3 2 16,1 3 0-16,-1-2 0 0,-10-4-13 0,3 3-2 16,-3 3-1-16,-8-5 0 0,1 5-3 0,-11-3 0 15,0 4 0-15,-3-4 0 0,-4-3-6 0,-4 3-2 16,1-3 0-16,-4-3 0 0,-8 7-1 0,-2-4-1 15,-4-3 0-15,-4 0 0 0,-7 0-2 0,1 6 0 16,-8-6 0-16,-3 0 0 0,-1-6-16 0,-3 6-4 16,-3-3-1-16,0-4-1106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48:32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2392 3733 1321 0,'-21'-7'58'0,"17"7"13"0,-3 0-57 0,4 0-14 16,-8 7 0-16,7 2 0 0,-6-9 62 0,10 16 10 15,-7-4 1-15,3 4 1 0,-10-3-34 0,7 2-8 16,4 4 0-16,3 6-1 0,-11-9-1 0,11-4 0 16,4 7 0-16,3-3 0 0,-7-7-9 0,10 10-1 15,4-3-1-15,0-7 0 0,8 10-7 0,6-10-2 16,4 10 0-16,13-3 0 0,-6-7-1 0,11 10 0 16,-1-3 0-16,11-4 0 0,7 4-9 0,-4 0 12 15,12-4-12-15,6 4 12 0,-11-7-4 0,8 7 0 16,3-4 0-16,11-5 0 0,-8 2 7 0,-6-6 1 15,3 4 0-15,7-1 0 0,-10-6 7 0,7-6 1 16,-1-4 1-16,4 10 0 0,-3-16 2 0,-4 4 0 0,0-4 0 16,8 1 0-16,2 2-8 0,-13-3-2 15,0-2 0-15,6 2 0 0,-17-3-4 0,0 7-1 0,-7-1 0 16,0-6 0-16,-7 10-4 0,0-4-8 0,0-2 11 0,3 5-11 16,-13-6 24-16,3-2-3 0,-4-1 0 0,0 0 0 15,-6-6-5-15,-1 6-2 0,-3-9 0 0,-1-3 0 16,-2 9 1-16,-5-10 0 0,-6 4 0 0,0-7 0 15,-4 7 25-15,-4 0 4 0,-6-16 2 0,-4 10 0 16,0-4-13-16,-4-6-2 0,-13 0-1 0,2 0 0 16,-2 0-14-16,-4 4-4 0,-4-4 0 0,0 3 0 15,-6-3-2-15,-8 13-1 0,0-10 0 0,-7 13 0 16,-10 0-9-16,3-1 0 0,-14 4 0 0,3 0 8 16,-10 0-8-16,4 6 0 0,-12-9-10 0,-6 9 10 15,4-6-9-15,-5 6 9 0,5-6-8 0,-5-3 8 0,-9 9-15 16,2-6 3-16,1 0 0 0,-7 6 0 0,3 0 2 15,0 10 1-15,-6 0 0 0,6 2 0 0,3 7-3 0,1 7 0 16,0 2 0-16,-4 10 0 0,-3 6 3 0,7 0 0 16,3 3 0-16,-14 7 0 0,11-7 9 0,-4 6 0 15,4-2 0-15,0 2 0 0,10-6 0 0,4 7 0 16,7-10 0-16,-11 3 0 0,4 0 0 0,10-2 0 16,8-1 0-16,-4 3 0 0,10-3 0 0,-3 0-8 15,4-3 8-15,-4 9-8 0,4-2 8 0,3-1-12 16,7 0 12-16,-4 16-12 0,4-10 12 0,11 4 9 15,7 6-1-15,3 0-8 0,4 3 0 0,11-3-17 0,6 0 1 16,8 6 1-16,6-6 1 0,11-3 0 16,4 2 0-16,10 1 0 0,4-6 14 0,7 3 0 0,7-7 0 15,7 4 0-15,-4-10 0 0,15 13 0 0,3-19 0 0,21 12 0 16,-7-6 9-16,18 4-9 0,0-10 0 0,14 6 9 31,14-3-33-31,-3 0-6 0,6-6-2 0,4 6 0 16,0-3-130-16,8 3-26 0,2 0-6 0</inkml:trace>
  <inkml:trace contextRef="#ctx0" brushRef="#br0" timeOffset="5094.261">8393 9026 345 0,'0'0'15'0,"0"0"4"0,0 0-19 0,0 0 0 0,0 0 0 0,0 0 0 15,0 0 157-15,0 0 28 0,0 0 6 0,7 0 1 16,-7 0-91-16,7 0-17 0,-7 0-4 0,7 0-1 16,-7 0-39-16,7 0-7 0,3-6-1 0,-6 2-1 15,3 4-16-15,0 0-3 0,4 0-1 0,-4 0 0 16,3-6 8-16,-3 6 1 0,0 0 1 0,4 0 0 15,0 0 14-15,-4 0 2 0,3 0 1 0,-3 6 0 16,7-6-21-16,-7 4-4 0,4-4-1 0,0 6 0 16,3-6 37-16,-4 0 7 0,4 6 2 0,0-6 0 15,1 0-42-15,2 0-8 0,1-6-8 0,0 6 12 16,-1-6 3-16,4 2 1 0,4-2 0 0,3 6 0 0,-7-9-16 16,8 9 9-16,-5-10-9 0,5 10 8 15,-1-3-8-15,0 3 0 0,-3 0 0 0,-1 0 0 0,1 3 0 0,0-3 0 16,-1 7 0-16,1-4 8 0,0-3-24 15,0 6-4-15,-1-3-2 0,1-3 0 0,0 0 37 0,-1 0 7 16,5 0 2-16,-1 0 0 0,0 0-13 0,4-3-3 16,-4-3 0-16,7 6 0 0,-3 0 0 0,-4-3 0 15,-3 3 0-15,7-7 0 0,-4 7-8 0,0 0 0 16,0 7 0-16,-3-7 0 0,0 3 0 0,3 3 0 16,-3-3 0-16,-1 3 8 0,5 4-8 0,-5-1 0 15,1-2 0-15,3-4 0 0,4 3 0 0,-4-3 0 16,0 3 0-16,1-2 8 0,2-4-8 0,-2 6 0 15,-5-3 0-15,4-3 8 0,1 6-8 0,-1-6 0 16,0 0 0-16,-3 10 8 0,-8-10-8 0,8 6 10 0,10-3-10 16,-3 3 10-16,-4-3-10 0,4 4 12 0,7-4-12 15,0-3 12-15,3 9-12 0,-3-9 8 0,-4 7-8 16,4 2 8-16,3-9-8 0,-3 9 0 0,-4-9 0 0,4 10 8 16,7-10-8-16,0 0 0 0,0 6 0 0,0-6 0 15,-4 0 0-15,7 0 8 0,4 0-8 0,-3 0 8 16,-12 0-8-16,12 0 0 0,3 0-10 0,3 3 10 15,-3-3 0-15,0 0 0 0,4 0 11 0,2 0-3 16,-2 0-8-16,-4 0 0 0,-4 6 0 0,8-2 8 16,-1-4-8-16,-3 6 0 0,0-3 0 0,7 3 0 15,-7-6 0-15,3 0 0 0,1 7 0 0,3-4 0 16,-4-3 0-16,-3 0-13 0,7 0 3 0,0 0 1 16,4 0 18-16,-1 0 4 0,-3 0 1 0,0 0 0 0,0 0-22 15,-4-3-5-15,1 3-1 0,3 3 0 0,0 3 31 0,0-3 7 16,0-3 0-16,3 0 1 0,-6 0-25 0,-1 6 8 15,1-3-8-15,3-3 0 0,-4 7 0 0,4-7 8 16,3 3-8-16,8-6 0 0,-11 3 0 0,0-7 8 16,0 7-8-16,0 0 0 0,0-3 8 0,0 3-8 15,-4 0 8-15,8 0-8 0,-4 0 11 0,0-6-3 16,0 6-8-16,0 0 12 0,-7 0-4 0,3 0 0 16,4-3-8-16,3 3 12 0,-6 3-12 0,3-3 0 15,0 6 8-15,0-6-8 0,-7 3 0 0,3-3 8 16,-3 7-8-16,7-4 0 0,-3-3 8 0,3 0-8 15,-1 6 0-15,1-3 0 0,-3-3 0 0,-1 7 0 16,1-7 0-16,-1 3 0 0,1-3 11 0,3 6-11 0,0-6 12 0,3 6-12 16,-3-3 13-16,0-3-4 15,0 7-1-15,0-4 0 0,0-3 3 0,0 0 0 0,3 0 0 16,4 6 0-16,1-6-3 0,-1 3-8 0,-4-3 12 0,4 0-4 16,0 0 0-16,0 0 0 0,7 0 0 0,7-3 0 15,-3-3 4-15,-4-4 1 0,0 1 0 0,4-7 0 16,-8 7 2-16,4-1 0 0,4-2 0 0,3-4 0 15,-10 7-7-15,-1-7 0 0,-3 7-8 0,4-1 12 16,-8 1-12-16,1 0 9 0,-4-1-9 0,3 1 8 16,-3 2-8-16,-7 4 8 0,-7-3-8 0,0 6 8 15,-7 0-19-15,-4 0-4 0,-3 6-1 0,-4-6-771 16,-3-6-154-16</inkml:trace>
  <inkml:trace contextRef="#ctx0" brushRef="#br0" timeOffset="5694.623">8858 8261 1267 0,'0'0'112'0,"0"0"-89"16,0 0-23-16,0 0 0 0,0 0 129 0,0 0 22 16,0 0 4-16,-3 6 1 0,-1 3-88 0,4 10-18 15,0 0-3-15,0 6-1 0,0 13-46 0,0 6 0 16,4 0-15-16,-1 6 4 0,1-3 47 0,-1 0 10 15,-6-3 2-15,3 9 0 0,0-9-22 0,-4 9-4 16,4-9-1-16,-3 3 0 0,-1-3-8 0,4-9-1 16,0-1-1-16,0-6 0 0,0-9-24 0,-7-3-5 15,7 3-1-15,0-13-961 0</inkml:trace>
  <inkml:trace contextRef="#ctx0" brushRef="#br0" timeOffset="6731.287">8661 8126 864 0,'0'0'76'16,"-4"-9"-60"-16,1 5-16 0,3-2 0 15,-7-3 144-15,3 2 25 0,1 4 6 0,-1-3 1 16,4 6-62-16,0 0-12 0,-4-9-2 0,4 9-1 0,0 0-55 0,0 0-10 16,0 0-2-16,0 0-1 15,0-4-22-15,0 4-9 0,0 0 8 0,0 0-8 0,4-6 0 0,3 6 0 16,-7 0-14-16,7-3 5 0,-7 3 9 15,7-6 0-15,7 6 0 0,-10 0 0 0,3 0 0 0,0-3 0 16,4-4 0-16,-4 7 0 0,0-3 0 0,-4-3 8 16,-3 6-8-16,7 0 11 0,-7 0-3 0,7 0 0 15,0-6 0-15,-7 6 0 0,0 0 0 0,7-3 0 16,0 3 0-16,0 0 0 0,1-7 5 0,-1 7 1 16,0 0 0-16,3-3 0 0,-3-3 0 0,4 6 0 15,-1-3 0-15,1 3 0 0,3-7-4 0,0 7-1 16,0-9 0-16,0 9 0 0,4-9-9 0,0 9 8 15,3 0-8-15,0-7 8 0,-3 4-8 0,3 3 0 16,0 0 0-16,4-6 0 0,-4 6 0 0,7 0 0 16,-3 0 0-16,3 0 0 0,-3 0 0 0,3 0 0 15,0 6 0-15,7-6 0 0,1 0 0 0,-1 0 0 0,4 0 0 16,0 3 0-16,3-3 0 0,-3 7 0 16,0-7 0-16,3 0 0 0,-3 6 0 0,3-3 0 0,0-3 0 0,11 6 8 15,-3-3-8-15,3-3 0 0,0 0 0 0,3 0 8 16,-3 0-8-16,3 7 0 0,-3-7 0 0,0 0 0 15,-3 3 0-15,2-3 0 0,8 0 0 0,0 6 0 16,-7-3 0-16,4-3 0 0,-1 0 0 0,1 7 8 16,-4-4-8-16,3 3 8 0,-3-6-8 0,14 0 8 15,0 6-8-15,0-3 10 0,-11-3-10 0,8 0 10 16,3 0-10-16,-3 0 8 0,-8 7-8 0,7-4 8 16,4-3-8-16,-3 0 8 0,-1 0-8 0,5 0 8 15,-5 0-8-15,1 6 8 0,-1-6-8 0,8 3 8 16,-4-3-8-16,0 0 0 0,-4 0 0 0,4 6 0 0,-7-6 8 0,0 4-8 15,4 2 8-15,6-3-8 0,-3-3 12 16,0 6-2-16,4-6-1 0,-1 3 0 0,-6-3-1 0,-1 7-8 16,1-7 12-16,6 0-4 0,-3 0 0 0,4 0 0 15,0 0 0-15,-1 0 0 0,-3-7-8 16,0 4 10-16,-7 3-10 0,14 0 10 0,-3 0-10 0,-1 0 8 16,1 0-8-16,-1 3 8 0,-6-3-8 0,-1 7 0 15,1-14 9-15,6 14-9 0,-3-14 8 0,4 14-8 16,-4-7 8-16,4 0-8 0,-8 0 0 0,1 6 9 15,3-3-9-15,3-3 0 0,1 0 10 0,-1 6-10 16,-3-2 8-16,0-4-8 0,-3 0 0 0,-1 6 0 16,1-3 8-16,-1 3-8 0,4-3 0 0,-7-3 0 15,4 7 0-15,-1-7 8 0,-6 3-18 0,-1 3-4 0,-3-6-1 0,7 6 0 16,-3-3 32-16,3-3 7 16,0 0 0-16,0 0 1 0,-1 7-12 0,-2-4-2 0,-4-3-1 0,7 0 0 15,-7 0 2-15,3-3 0 0,1 3 0 0,3-7 0 16,0 7-2-16,0 0 0 0,-8-3 0 0,8-3 0 15,-7 6 11-15,0 0 3 0,0-6 0 0,4 6 0 16,3-3-24-16,-4 3-13 0,0 0 1 0,-10-7 1 16,-3 7 11-16,3 0 0 0,-1-3 0 0,1 3 0 15,0-6 9-15,4 6 1 0,-5-3 0 0,19 3 0 16,-8-6-10-16,1 6 0 0,-8-4-12 0,4-2 12 16,-7 6 0-16,-4 0 0 0,-3-9 0 0,3 9 0 15,-6-7 0-15,6 4 0 0,-7 3 0 0,4-6 0 16,0 6 0-16,-4 0 0 0,-3 0 9 0,3 0-9 0,-3 0 0 15,-4 0 9-15,0 0-9 0,-3 0 0 0,-4 0 11 0,-3 0-11 16,3 0 10-16,-7 0-10 0,0 0 8 16,-3 0-8-16,-1 0 0 0,1 0 9 0,-11 0-9 0,7 0-11 15,-7 0 3-15,0 0 0 16,0 0-28-16,0 0-4 0,0 0-2 0,0 0 0 16,0 0-35-16,0 0-7 0,0 0-2 0,0 0-624 15,0 0-125-15</inkml:trace>
  <inkml:trace contextRef="#ctx0" brushRef="#br0" timeOffset="6994.664">18327 8160 576 0,'0'0'51'0,"0"10"-41"0,0-1-10 0,0 1 0 16,0-1 156-16,0-3 28 0,0 10 7 0,0-3 1 15,-4 5-46-15,4 4-9 0,0-3-1 0,0 9-1 16,0 1-53-16,0-4-10 0,0 3-3 0,0 6 0 15,0 10-17-15,0-6-4 0,0 0-1 0,0 5 0 16,0-2-7-16,0 6-2 0,0-3 0 0,0 3 0 16,0 3-6-16,0-12-2 0,0 6 0 0,0 0 0 15,4 0-18-15,-4-7-4 0,0-2-8 0,3-1 12 16,1-5-12-16,-1-1 0 0,1-3-12 0,-1 3-708 16,-3-9-143-16</inkml:trace>
  <inkml:trace contextRef="#ctx0" brushRef="#br0" timeOffset="9650.9648">8149 13391 979 0,'0'0'43'0,"0"0"9"0,0 0-41 0,0 0-11 0,0 0 0 15,-3 9 0-15,-1-2 165 0,4 2 31 0,-3 0 7 0,3 1 1 16,-4-1-84-16,1 10-16 0,-1-3-3 0,4 9-1 16,0-3-41-16,-4 3-9 0,4 3-2 0,0 7 0 15,-3-1-16-15,3 13-3 0,0-6-1 0,-4-3 0 16,4-1-16-16,-3 7-4 0,3-9-8 0,0-1 12 16,0 1-12-16,0-4 8 0,3-6-8 0,-3 3 0 31,0-3-29-31,0 3-12 0,4-9-3 0,-4 6-636 0,0-6-127 0</inkml:trace>
  <inkml:trace contextRef="#ctx0" brushRef="#br0" timeOffset="12338.911">8057 13416 1350 0,'0'0'60'0,"0"0"12"0,0 0-58 0,0 0-14 16,0 0 0-16,0 0 0 0,0 0 52 0,0 0 7 16,0 0 1-16,0 0 1 0,0 0-13 0,11 0-4 15,-4 3 0-15,4 3 0 0,-1-6-16 0,1 0-3 16,3 0-1-16,4-6 0 0,-1 6 10 0,1 0 2 16,0 0 0-16,3-3 0 0,-4 3-12 0,8 0-1 15,0 0-1-15,-1 0 0 0,1 0-5 0,3 0-1 16,-3 0 0-16,3 3 0 0,0-3-6 0,1 6-2 15,-5-6 0-15,1 0 0 0,3 0 3 0,4 0 0 0,3 0 0 16,-6 0 0-16,2 0 4 0,1 0 1 0,0 0 0 0,3-6 0 16,-3 3 0-16,3 3 1 0,0-6 0 15,4 6 0-15,-7-3-2 0,0-4-1 0,-1 7 0 0,1-3 0 16,-4 3-5-16,4-6-1 0,-4 6 0 16,8 6 0-16,-5-6-8 0,5 0 0 0,-8 0 9 0,11 3-9 15,-8-3 18-15,5 0-1 0,-1 0 0 0,0 0 0 16,1 0-17-16,-1-3 0 0,-3 3 0 0,-1-6-9 15,5 3 9-15,-5-3 0 0,1 6 10 0,3-10-10 16,4 10 0-16,-4-9 0 0,4 9 0 0,0-7 0 16,0 4 11-16,0-3-1 0,3 3 0 0,-3 3 0 15,-4-6-10-15,0 6 0 0,4 0 0 0,-7 0 8 16,-4 0-8-16,4 0 0 0,10 6 9 0,-3-6-9 0,-7 0 0 16,3 3-20-16,4-3 4 0,7 0 1 0,-7 0 27 15,3 6 4-15,-3-6 2 0,0 0 0 0,6 0-18 0,-6 0 10 16,-7 0-10-16,10 0 8 0,4 0-8 0,-4 0 10 15,-6-6-10-15,3 6 10 0,-4 0-10 0,7 0 0 16,0 0 9-16,-3-3-9 0,-3 3 8 0,-1 0-8 16,7 0 10-16,1 0-10 0,-12 0 29 0,8 0 0 15,3 0 0-15,8 0 0 0,-1 0-42 0,-3 0-9 16,0 0-2-16,0 0 0 0,-4 0 24 0,0-6 0 16,1 6 8-16,-1 0-8 0,0-4 9 0,1-2-9 0,-4 6 10 15,6 0-10-15,-2-3 10 0,3-3-10 16,-4 3 10-16,4-4-10 0,0 7 8 0,-4-6-8 15,0 3 0-15,4 3 0 0,-7-6 8 0,3 6-8 0,1 0 0 16,3 0 0-16,-1-3 0 0,1-4 8 0,4 7-8 0,-1-3 0 16,0 3 0-16,-3-6 11 0,-3 3-11 0,2 3 10 15,-6-6-10-15,7 6 10 0,-4-10-10 0,8 10 10 16,-1-9-10-16,1 9 0 0,-4-7 9 0,3 7-9 16,0 0 0-16,-3 0 9 0,0 0-9 0,0 0 0 15,0 0 0-15,0 0-12 0,-1 0 0 0,8 0 0 16,0 0 20-16,-3 0 5 0,-1 0 1 0,4-3 0 15,-7 3-14-15,3 0 8 0,1-6-8 0,-1 3 0 16,0-7 8-16,1 4-8 0,3-3 0 0,0 6 9 16,0-4-9-16,-1-2 10 0,1 9-10 0,-3-6 10 15,-1 3-28-15,4-4-6 0,-4 7 0 0,8 0-1 16,-4 0 43-16,-4 0 9 0,4 0 1 0,0 0 1 16,-4 7-21-16,4-4-8 0,-7-3 0 0,4 0 9 0,-1 6-9 15,0-6 0-15,1 0 0 0,6 3 8 16,1-3-8-16,-4 6 0 0,3-6 0 0,-3 0 0 0,3 0 0 0,-3 0 0 15,0 0 0-15,4 0 0 0,-1-6 0 0,1 6 8 16,3-3-8-16,-1 3 0 0,-6 0 8 0,4 0-8 16,-8 0 8-16,8 0-8 0,-8 0 0 0,4 0 8 15,3 0-8-15,8 0 0 0,-8 0 0 0,4 0 0 16,-3 0 8-16,-1 0-8 0,-3 0 0 0,0 0 0 16,4-6 0-16,6 3 0 0,-3-4 0 0,3 7 0 15,-3-3 9-15,4-3-9 0,-8-4 9 0,1 7-9 16,3-3 12-16,0-3-12 0,0 2 10 0,0 4-10 15,3-3 8-15,1 3-8 0,-8-3 0 0,1-4 8 0,-1 10-8 16,4-9 0-16,0 9 8 0,0-10-8 16,3 10 0-16,5 0 8 0,-9 0-8 0,5-6 0 0,-4 6 0 0,0-3 0 15,0 3 0-15,0 0 0 0,3-6 0 0,4 6 0 16,-3 0 0-16,-1 0 8 0,-3-3-8 0,7-4 0 16,-3 7 0-16,-1-3 0 0,1 3 0 0,3 0 0 15,-4-6 0-15,-3 6 0 0,4 0 8 0,-1 0-8 16,-6-3 0-16,6 3 0 0,-3-7 0 0,7 7 8 15,0 0-8-15,-3 0 0 0,-1 0 0 0,-3 0 0 16,0 7 0-16,0-7 0 0,0 0 0 0,4 3 0 16,-4-3 0-16,0 6 0 0,3-3 0 0,1-3 0 15,-11 7 0-15,7-4 0 0,0-3 8 0,0 6-8 16,-4-6 0-16,4 3 0 0,0 3 0 0,3 1 0 16,-6-4 0-16,-1 6 0 0,-3-3 0 0,4 4 8 15,-1-7 3-15,1 6 0 0,-1 4 0 0,4-4 0 0,0-6-11 16,-7 7-11-16,3-1 3 0,1 1 0 0,6-1 8 0,-10 4 0 15,-3-10 0-15,10 6 0 0,0 1 0 0,7-1 0 16,-11-3 0-16,0 4 0 0,-6-4 0 0,3-3 0 16,10 7 0-16,-6-4 0 0,-15 3 0 0,11-6 0 15,7 4 0-15,7-4 0 0,-11 3 8 0,4-3-8 16,-3 3 10-16,3 1-10 0,0-4 0 0,0 6 8 16,-7-3-8-16,7-2 0 0,7 2 0 0,-7-6 9 15,-4 3-9-15,0 3 8 0,4-6-8 0,-3 3 0 16,-1 4 0-16,4-1 0 0,0-3 8 0,0-3-8 15,0 10 0-15,4-10 8 0,-8 0-8 0,4 6 0 16,0-6 0-16,0 3 0 0,4-3 0 0,-1 6 8 0,1-6-8 16,3 3 0-16,-4-3 0 0,1 7 0 0,-1-4 0 0,1-3 0 15,3 0 0-15,0 6 0 0,3-6 0 0,1 3 0 16,-4-3 0-16,0 6 0 0,-4-6 0 0,4 0 0 16,7 7 0-16,-3-4 0 0,0-3 0 0,-1 0 0 15,-3 6 0-15,4-3 0 0,-4-3 0 0,3 0 0 16,1 7 0-16,3-4 0 0,4-3 0 0,-4 0 0 15,-4 6 0-15,4-3 0 0,0-3 8 0,4 0-8 16,-4 0 0-16,0-3 0 0,4 3 0 0,-25-6 0 16,7 6 0-16,3-3 0 0,1-4 0 0,3-2 0 15,3 6 0-15,1-4 0 0,-4-2 0 0,25-7 0 16,-1 7 8-16,-6 0-8 0,-4-10 0 0,-3 9 8 16,-1 4-8-16,1-3 0 0,-8-1 0 0,5 1 0 15,-1-10 0-15,0 13 0 0,3-4 0 0,-6-2 0 0,-1 2 0 0,-3 1 8 16,0-4-8-16,4 4 0 0,-4 0 0 15,4-1 0-15,-4 7 0 0,3-3 0 0,-3 6 0 0,-3-3 0 16,-1-4 0-16,1 7 0 0,-4-9 0 0,7 9 0 16,0-6 0-16,0-4 0 0,-4 7 0 0,-3-3 0 15,0 3 0-15,4-4 0 0,-1 4 0 0,-3-3 0 16,4-3 0-16,-1 2 0 0,1-2 0 0,-1 6 0 16,-6-3 8-16,-1 2-8 0,1-2 0 0,2 3 0 15,-2-3 0-15,-1 6 0 0,1-3 0 0,3-4 0 16,-7 7 0-16,0-6 0 0,-4 6 0 0,-3-3 0 15,0 3 0-15,0 0 0 0,-4-6 0 0,0 6 8 16,1 0-8-16,-5 0 0 0,1 0 0 0,0-3 0 0,0-4 8 16,0 7-8-16,-8 0 0 0,1 0 0 0,0 0 9 15,-4 0-9-15,0 0 0 0,-3 0 0 0,0 0 0 0,-4 0 0 16,4 0 0-16,-8 0 8 0,4 0-8 0,1 0 0 16,-8 0 0-16,7 0 0 0,-4 0 0 0,-2 7 8 15,2-7-8-15,-3 3 0 0,-3-3 8 0,3 0-8 16,-3 6 0-16,3-6 8 0,-7 0-8 0,3 3 0 15,4-3 0-15,-6 0 8 0,-8 0-8 0,10 6 0 16,1-6 0-16,-1 0 0 0,-3 0 0 0,0 0 8 16,4 7-8-16,-4-7 0 0,-7 0 0 0,7 0 0 15,-7 0 0-15,11 3 0 0,-4-3 0 0,0 0 8 16,-7 0-8-16,7 0 0 0,-7 0 0 0,10 6 0 16,-3-6 0-16,-7 0 0 0,11 3 0 0,-11-3 8 15,7 0-8-15,-7 0 0 0,0 0 0 0,0 0 0 16,11 0 0-16,-11 0 0 0,0 0 0 0,0 0 0 0,0 0 0 15,0 0 0-15,0 0 0 0,0 0 8 0,0 0-8 0,0 0 8 16,0 0-8-16,0 0 8 0,0 0-8 0,0 0 11 16,0 0-11-16,0 0 12 0,0 0-12 0,0 0 10 15,0 0-10-15,0 0 10 0,0 0-10 0,0 0 0 16,0 0 9-16,0 0-9 0,0 0 0 0,0 0 0 16,0 0 0-16,0 0 0 0,0 0 0 0,0 0 0 15,0 0 0-15,0 0 0 0,0 0 0 0,0 0 0 16,0 0 0-16,0 0 0 0,0 0 0 0,0 0 0 15,0 0 0-15,0 0 0 0,0 0 0 0,0 0 0 16,0 0 0-16,0 0 0 0,0 0 0 0,0 0 0 16,0 0 0-16,7 0 0 0,-7 0 0 0,7 0-10 0,-7 0 10 0,10-3 0 15,-3-3-10-15,0 6 10 0,4-3-8 0,0-4 8 16,-4 7 0-16,3-6-10 0,1 3 10 0,-1-3 0 16,5 6-8-16,-1-10 8 0,-4 10 0 0,4-3 0 15,0-3-9-15,4 6 9 0,-4-3 0 0,0-4-9 16,4 7 9-16,-4 0 0 0,4 0 0 0,-1 0 0 15,1-3 0-15,0 3 0 0,-1-6 0 0,1 6-8 16,-4 0-4-16,0 0 0 0,4 0 0 0,-4 0 0 16,0-3 20-16,0 3 3 0,-3-6 1 0,-1 6 0 15,4 0-12-15,-3 0 0 0,-4 0 0 0,0 0 0 16,4 0 0-16,-11 0 0 0,0 0 0 0,0 0 0 16,0 0 0-16,7-7 8 0,-7 7-8 0,0 0 0 15,0 0 0-15,0 0 8 0,0 0-8 0,0 0 0 16,7 7 0-16,-7-7 0 0,0 0 0 0,0 0 0 0,7 0 0 15,-7 0 0-15,7 0 0 0,3 6 0 0,-2-3 0 0,2-3 0 16,-3 0 0-16,4 6 0 0,3-3 0 0,-4-3 0 16,5 7 0-16,-5-7 0 0,4 3-8 0,4-3 8 15,0 6 0-15,-1-3 0 0,-3-3-14 0,4 0 2 16,3 7 0-16,4-4 0 0,-4 3 12 0,0-6 16 16,-3 9-3-16,6-9-1 0,-2 7-12 0,-1-4-16 15,-4 3 3-15,5-3 1 0,2 3 12 0,-3-2 16 16,-3-4-3-16,0 6-1 0,-1-3-12 0,1 3 0 15,0-3 0-15,-4 4 0 0,-4-1 0 0,1-3 0 16,3-3 0-16,-7 6 0 0,-7-6 0 0,11 3 0 16,-4-3 0-16,-7 0 0 0,7 7 8 0,-7-7-8 0,0 0 0 15,0 0 0-15,0 0 8 0,0 0-8 0,3 3 0 16,-3-3 9-16,0 0-9 0,4 9 8 0,-4 7-8 0,0 0 8 16,0 2-8-16,3 1 0 0,-3 6 0 0,4 4 0 15,-4 8 0-15,0-2 0 0,0 12 0 0,0-3 0 16,0 0 0-16,-4 6 0 0,4-3 0 0,0 6 0 15,-3 0 0-15,-1 1 12 0,1-1-12 0,-1-6 12 16,4-3-12-16,-3 0 0 0,-1-7 0 0,4 7 0 16,-3-9 0-16,-1-7 0 0,1 0-9 0,-1 4 9 15,-3-14-164 1,4 8-27-16</inkml:trace>
  <inkml:trace contextRef="#ctx0" brushRef="#br0" timeOffset="13766.572">3471 15301 1760 0,'-21'0'78'0,"14"0"16"0,7 0-75 0,-7 0-19 16,-4-3 0-16,11 3 0 0,0 0 44 0,0 0 6 15,0 0 1-15,0 0 0 0,0 0-27 16,11 0-4-16,-4-7-2 0,11 7 0 0,-4 0-6 0,7 0-2 16,4 7 0-16,3-7 0 0,4 3-2 0,-4 3 0 15,7-3 0-15,4 6 0 16,-4-2-8-16,11 2 12 0,0 1-12 0,7-1 12 0,3 0-12 0,1 1 10 16,3-4-10-16,0 3 10 0,-7-9 2 0,14 10 0 15,-7-10 0-15,7 9 0 0,3-9 3 0,-3 7 1 16,7-7 0-16,0 3 0 0,-3-3-16 0,3 6-8 15,7-3 8-15,4 3-13 0,-4-3 32 0,4-3 6 16,-8 0 2-16,15 7 0 16,-4 2-43-16,4-9-9 0,-7 10-2 0,13-1 0 0,-6-3 27 0,-4 4 0 15,4-7 0-15,10 6 0 0,-6 4 0 0,-5-4 0 0,5-6 0 16,13 7 0-16,-14-1 0 0,0 1 0 16,4-4 0-16,7-6 0 0,-11 9 23 0,1-9 9 0,2 10 3 15,8-1 0-15,-11-9-5 0,8 0-1 0,-5 0 0 0,15 6 0 16,-17 4-29-16,-1-7 0 0,4-3 0 0,6 0 0 15,-2 6-9-15,-4-6-8 0,-1 3-2 0,12 3 0 16,-15-6 19-16,4 0 0 0,3 7 0 0,7-7 0 16,-10 0 8-16,-4-7 0 0,8 7-8 0,6 0 12 15,-10 0-2-15,0 0-1 0,-8 0 0 0,15-6 0 16,-7 3-9-16,0 3 8 0,-4 0-8 0,11 0 8 16,-14 0-8-16,3-6 0 0,7 6 0 0,4-3 0 15,-25 6 0-15,11-3 0 0,10 0 0 0,7 0 0 16,-13-3 11-16,-5 6 9 0,1-3 3 0,14 6 0 15,-7-6-23-15,0 3 0 0,-4 3 0 0,4 1 0 16,-8-4-14-16,1-3-7 0,0 0-2 0,7 9 0 0,-11-9 47 16,0 7 8-16,0-4 3 0,11-3 0 0,-4 0-17 0,4 0-3 15,-11 6-1-15,11-6 0 0,-11 0 0 0,4 0 0 16,-4-6 0-16,4 6 0 0,-8 0-6 0,1 6-8 16,-4-6 11-16,7 0-11 0,-3 0 12 0,0-6-12 15,6 6 12-15,-6 0-12 0,-7 0 12 0,-4 6-4 16,3-6 0-16,5-6-8 0,-5 6 13 0,1 0-4 15,-4 0-1-15,3 0 0 0,-9-3 0 0,-1-4 0 16,0 7 0-16,3 0 0 0,1-9-8 0,-8-1 12 16,-6 4-12-16,-1 6 12 0,-3-3-4 0,-4-3-8 15,-6-4 12-15,3 1-4 0,-8 6 8 0,5-7 0 16,-4-2 1-16,-4 3 0 0,0-1-17 0,-7 7-16 0,1-6 4 16,-5-1 0-1,1 4-12-15,-7-4-1 0,-4 4-1 0,7-3 0 16,4 6-160-16,-11-4-32 0</inkml:trace>
  <inkml:trace contextRef="#ctx0" brushRef="#br0" timeOffset="14055.047">14531 14407 1267 0,'-21'16'112'16,"14"-13"-89"-16,0 3-23 0,3-3 0 0,1 7 79 0,-4-4 11 15,3 6 2-15,0 4 1 0,4 0-30 0,4 3-7 16,-8 6 0-16,4 3-1 0,4 9-6 0,-4 7-1 15,4 16 0-15,-4 3 0 0,0 3-25 0,0-4-6 16,0 1-1-16,0 9 0 0,0 3-8 0,-4-3-8 16,8 4 12-16,-4 2-920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05:45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7652 14131 1497 0,'-11'25'66'0,"8"-16"14"0,3 1-64 0,-4-1-16 31,1-2 0-31,-1-4 0 0,4 3 88 0,-7-3 13 0,3 7 3 0,1-4 1 0,3 3-61 0,3 1-12 16,1-1-2-16,3 0-1 0,0 1-21 0,4-1-8 16,-1 7 0-16,1-7 0 0,3 1 0 0,0-1 0 15,4 1 0-15,3-1 0 0,0 0 9 0,7 4-9 16,-10-1 8-16,7-2-8 0,-1-1 12 0,1-2-4 15,3 2 0-15,4 0 0 0,-4 1-8 0,4-1 8 16,-4 1-8-16,7-1 8 0,-3 7-8 0,7-7 8 16,7 0-8-16,0-2 8 0,-4 2-8 0,7 1 0 15,-6-7 0-15,3 9 8 0,0-9-8 0,-1 7 10 16,1-10-10-16,0 6 10 0,3-3-10 0,1 3 0 16,-1-2 0-16,11-4 0 0,-14 6 0 0,3-6 0 15,4 0 0-15,-3 3 0 0,-1-3 8 0,1 6-8 16,2-6 8-16,5 0-8 0,-8 0 12 0,1 0-4 15,10 0 0-15,-11 0 0 0,-3 0-8 0,7 0 10 0,-4 0-10 0,4 0 10 16,-3 0-10-16,6 0 8 0,0 0-8 0,1 0 8 16,-4 0-8-16,0 0 8 0,0 0-8 0,0 0 8 15,-8 0-8-15,8 0 0 0,4 0 0 0,3-6 8 16,0 6-8-16,-4-3 8 0,-6-3-8 0,6 6 8 16,4-4 0-16,-7-2-8 0,-7 3 12 0,7-3-4 15,3-4-8-15,-7 10-14 0,-3-9 3 0,4 3 1 16,-4-4 30-16,3 1 5 0,4-1 2 0,-4 1 0 15,-6 0-43-15,-1 2-9 16,11-2-2-16,0 0 0 0,-7-1 51 0,0 1 9 0,3-4 3 0,4-2 0 16,0-1-26-16,-7-3-10 0,-1 0 8 0,1-6-8 0,-7 6 11 15,0-6-3-15,0 3-8 0,0-9 12 16,-1 9 0-16,-2-9-1 0,-5 9 0 0,1-3 0 0,0-1-3 0,0-2-8 16,-8 3 12-16,5-3-4 0,-5 3-8 0,1 3 10 15,-4-3-10-15,-3-3 10 16,-4-7-2-16,0 7-8 0,-3-13 12 0,-1 4-4 0,-3 2-8 0,0-3 0 15,-3-6 0-15,-1 7 8 0,-3-4-8 0,4 3 0 16,-4 1 0-16,-4-4 8 0,1 10-20 0,-1-10-4 16,1 6 0-16,-1-2-1 0,-3 2 29 0,0 7 7 15,0-6 1-15,0 5 0 0,-4 1-20 0,1 3 0 16,-4 0 8-16,0 6-8 0,-4 0 37 0,4 1 4 16,-4-1 1-16,-3-6 0 15,3 9-61-15,-3-3-12 0,0 0-2 0,-4-6-1 0,-3 13 34 0,3-7 0 16,1-3 0-16,-1 9 0 0,0-2 0 0,4-4 0 15,0 3 0-15,-4-3 0 0,1 1 0 0,-5 2 0 16,5 7 0-16,-1-10 0 0,-3 9 0 0,-4-5 0 0,7 2 0 0,-3-3 0 16,3-2 0-16,-3 8 0 0,-7-6 0 0,3 7 9 15,7-3-9-15,-6-4 0 0,-5 6 0 0,-2-5 8 16,6 5-8-16,4 1 0 0,-8-7 0 0,-2 7 0 16,-5-4 0-16,1-2 0 0,7 5 0 0,-8-5 0 15,1 5 0-15,7-2 0 0,-1 2 0 0,5 1 0 16,-5-4 0-16,1 4 0 0,3 6 0 0,-3-4 8 15,7 4-8-15,-11-3 12 0,-3 6-12 0,-1 0 12 16,12-3-4-16,-12 3-8 0,-6-6 12 0,-8 6-4 16,8 0-8-16,3-4 0 0,-3 4 9 0,3 0-9 15,-3 0 0-15,-1 0 0 0,1 0 0 0,-1 0 0 16,1 0 0-16,-4 0 0 0,4 0 0 0,-4 0 0 0,7 0 12 16,-3 4-3-16,3-4 0 0,-4 6 0 0,1-3-9 0,0 6-9 15,-4 1 9-15,0-1-13 0,0 4 13 0,0-1 0 16,0-2 0-16,0 5 0 0,4-5 0 0,-1 9 0 15,-6-10 0-15,3 10 0 0,-4-3 0 0,5-1 0 16,-5-2 0-16,4 6 0 0,0-4 0 0,0 4 0 16,4 0 0-16,0-3 0 0,-4 2 8 0,0-2-8 15,0 3 0-15,-4 0 0 0,8-4 9 0,-4-2-9 16,7 9 0-16,0-3 9 0,4-7-9 0,0 7 0 16,3 6 0-16,-7-6 0 0,7 6 15 0,-3-6 4 15,0 6 1-15,-1 3 0 0,4-3-10 0,1 3-2 16,2-2 0-16,-6 2 0 15,10 0-28-15,-3 6-7 0,3-5-1 0,0 5 0 0,1 1 50 0,2-7 10 16,5 6 1-16,-1-5 1 0,0 2-25 0,4-3-9 0,0 0 0 0,0 1 9 16,7 5-9-16,-4-6 0 0,4 4 0 0,0-1 0 15,3 4 0-15,8-7 0 0,-8 13 0 0,11-4 0 16,4 1-12-16,3-4 12 0,3 7-12 0,5-10 12 16,2 4-10-16,1-7 10 0,6 7 0 0,1-1-9 15,-4 1-13-15,4-7-2 0,3 0-1 0,4-3 0 16,-4 3 25-16,4-9 0 0,-4 6 0 0,4-6 0 15,7-3-113 1,0-4-18-16,3 1-3 0</inkml:trace>
  <inkml:trace contextRef="#ctx0" brushRef="#br0" timeOffset="7643.125">19981 16404 633 0,'0'0'56'0,"0"0"-44"16,0 0-12-16,0 0 0 0,0 0 256 0,7-6 50 15,0 6 10-15,4 6 1 0,0-6-215 0,3 4-43 16,3-4-9-16,8 9-2 0,14-3-16 0,-4-3-3 15,-14 4-1-15,8 2 0 0,6 0 8 0,4-2 0 16,-1 2 1-16,12-6 0 0,6 7 7 0,-6-4 0 16,-8-3 1-16,7 3 0 0,4-6-9 0,0 0-3 15,0 0 0-15,7 7 0 0,-11-4-9 0,8-3-3 16,-4 0 0-16,7 0 0 0,-4 6-8 0,1-3-1 16,-4-3-1-16,3 0 0 0,-7 6 1 0,-3-6 0 0,0 0 0 15,-7 4 0-15,-7-4-12 0,-1 0 12 0,8 0-12 16,-7 0 12-16,-7 6-12 0,-4-6 0 0,7-6 0 15,-3 6 0 1,-15 0-19-16,1-4-9 0,0-2-1 0,-1 6-738 0,-10 0-147 0</inkml:trace>
  <inkml:trace contextRef="#ctx0" brushRef="#br0" timeOffset="7912.262">21121 16486 1670 0,'0'0'148'0,"3"-9"-118"16,1 2-30-16,-1-12 0 0,1 7 97 0,-1-10 14 15,1 0 2-15,0-9 1 0,6 2-32 0,1-8-6 16,-4-13-2-16,7-4 0 0,0-8-26 0,4-10-4 16,-1-13-2-16,4-19 0 0,1 4-20 0,2-13-4 15,1-3-1-15,3-19 0 0,-7 19-17 0,8-9 8 16,-1-1-8-16,0-5 0 0,-7 15 9 0,4 0-9 15,10 6 0-15,-3-6 9 0,-11 9-9 0,4 16 0 16,-1-3 0-16,8 0 8 0,-4 6-8 0,-3 1 0 16,-7 8 0-16,3 4 8 15,7-4-43-15,-10 17-9 0,-15-1-1 0</inkml:trace>
  <inkml:trace contextRef="#ctx0" brushRef="#br0" timeOffset="8441.646">20482 12729 2188 0,'0'0'48'0,"-3"10"11"0,3-1 1 0,0 1 1 0,-4 5-49 0,4 4-12 0,0 0 0 0,4 6 0 16,-1 3 98-16,1 7 17 0,3 2 3 0,0 17 1 15,4-1-37-15,-1 10-7 0,-3-1-2 0,4 10 0 16,3-3-58-16,-7 4-15 0,3-11 0 0,5 10 0 16,-5-3 0-16,4-6-12 0,0 0 3 0,1-10 0 15,-1-6-37-15,3-6-7 16,-3-13-2-16,0 0 0 0,-6-9-74 0,-1-3-15 16,3-7-4-16,-10-9-548 0,0 0-109 0</inkml:trace>
  <inkml:trace contextRef="#ctx0" brushRef="#br0" timeOffset="8741.821">20422 13033 1234 0,'-3'-12'55'0,"-1"-1"11"0,4 4-53 0,-3-10-13 16,3 7 0-16,0-4 0 0,0 0 116 0,0 4 21 15,0-4 4-15,3 0 1 0,1 4-36 0,-1 2-7 16,1-5-2-16,6-4 0 0,1 3-57 0,3 4-11 16,0-4-2-16,0-3-1 0,8 4-26 0,-5 5 0 15,4-9 0-15,0 10 0 0,4 3 24 0,0-4-1 16,3 7 0-16,0 3 0 0,1 3-37 0,-5-3-7 15,1 10-2-15,0-1 0 0,-4 7 54 0,-4-1 10 16,1-2 3-16,-4 3 0 0,-3 2-20 0,-1 1-3 16,-3-3-1-16,-3 3 0 0,-1-4 36 0,-3-2 6 15,-3 3 2-15,-1 2 0 0,-6 1-64 0,3-3-8 16,-7 0-4-16,0-4-1 0,-4 4 21 0,-3-7 4 16,0 1 0-16,-4-1 1 0,0 0-13 0,0-2-16 15,1-4 3-15,-1 6 1 16,4-2-32-16,-4-4-7 0,4-3-1 0,0 0 0 15,7 0-9-15,0 0-3 0,0-3 0 0,-1-4 0 16,8-2-141-16,4-1-29 0,3 1-6 0</inkml:trace>
  <inkml:trace contextRef="#ctx0" brushRef="#br0" timeOffset="9251.24">20874 12870 1267 0,'21'4'56'0,"-7"2"12"0,4-3-55 0,-4-3-13 0,4 0 0 0,-1 6 0 15,4-12 114-15,-3 6 20 0,0 0 4 0,-1-3 1 16,1-3-71-16,0 2-13 0,-4-5-3 0,0 0-1 15,-4-4-23-15,1 4-5 0,0-10-1 0,-8 6 0 16,-3-9 2-16,0 4 0 0,-3-1 0 0,3 0 0 0,-8 3 20 16,1-3 4-16,-3 7 0 0,-4-4 1 0,3 0 40 15,-7 7 8-15,1 0 2 0,3-1 0 0,-4 10-68 0,4 0-14 16,0 0-2-16,3 7-1 0,1-4 1 0,-1 6 0 16,4 7 0-16,0-4 0 0,0 4-15 0,0 3 11 15,3 6-11-15,4 0 10 0,4-3-10 0,-1 0 0 16,1 0-12-16,-1-3 12 0,8-4-23 0,-4 4 3 15,0-3 1-15,4-7 0 16,3 1-71-16,0-1-14 0,0-9-4 0,0 0 0 16,0 0-39-16,4-9-8 0,-4-1-1 0,4-5-1 15,-1 5 21-15,-3-9 5 0,-3 4 1 0,3-4 0 0,0 0 106 0,-3 3 24 16,-1 4 0-16,1 2 0 0,0 1 84 0,-1 3 16 16,4 3 4-16,0 3 1 0,1 3-11 0,-1 3-2 15,-4 3-1-15,1 4 0 0,-1-4-27 0,1 7-6 16,0 3-1-16,-1-4 0 0,1 4-30 0,-1-3-7 0,-6-3 0 15,3 2-1-15,0 4-8 0,0-10-2 0,-3 7 0 0,-1-13 0 16,-6 7 3-16,3-10 1 0,0 0 0 0,0 0 0 16,0 0 31-16,0 0 5 0,3-10 2 0,-3 7 0 15,0-13-5-15,0 7-1 0,-3-10 0 0,3 4 0 16,3-4-16-16,1-6-3 0,-4 3-1 16,3-3 0-16,4 0-14 0,0 6-3 0,4-6-8 0,-1 6 12 15,1 0-12-15,3 0 0 0,4 0 0 0,-1 4 0 16,-6 5-9-16,7 1-2 0,3-1 0 0,-4 4 0 15,-3-3-117-15,1 9-23 0,9-10-5 16,1 10-562-16,0-3-113 0</inkml:trace>
  <inkml:trace contextRef="#ctx0" brushRef="#br0" timeOffset="9684.346">22133 11952 460 0,'-21'-16'20'0,"21"16"5"0,0 0-25 0,0 0 0 16,0 9 0-16,0 1 0 0,4-1 397 0,-4 7 75 16,3 0 14-16,-3 2 3 0,-3 1-338 0,3 9-68 15,3 7-14-15,1 2-2 0,-1 4-39 0,1-3-8 16,-1 6-2-16,4 3 0 0,4-3 13 0,-4 9 2 16,-3-9 1-16,-1 3 0 0,8-3-34 0,-8-10-20 15,-3 1 2-15,0-7 1 0,0-9 17 0,4 3 9 16,-1-10-1-16,-3 4 0 0,-10-7 5 0,10-5 1 15,0-4 0-15,0 0 0 0,-11 0-14 0,8 0 0 0,3-10-9 16,3 1 9-16,1-4 45 0,-4-2 15 0,0-4 4 16,7 0 0-1,3-3-80-15,1 9-15 0,-8-2-3 0,1-4-1 0,10 10 25 0,0-7 10 0,4 6-8 0,-4 1 8 16,0 0-9-16,4 6 9 0,3-4-10 0,-4 1 10 16,-6 6-13-16,3 0 3 0,4 0 1 0,-4 6 0 15,-4-6-2-15,1 10 0 0,-4-10 0 0,7 9 0 16,-7-3 11-16,-3 4 0 0,-4-1 0 0,-4 1 0 15,8 5 0-15,-4-2 0 0,-11 6 0 0,1 3 0 16,3-4 0-16,-4 1 0 0,-3 0 0 0,-4 0 0 16,-7 6 0-16,8-6 0 0,6-4 0 0,-10-2 0 0,-7 3-12 15,7-7 0-15,3 0 0 0,4 1 0 16,0-10-83-16,3 0-17 0,-3-3-3 16,7-4-1-16,0-5-62 0,0-4-13 0,7 1-2 0,7-4-1 15</inkml:trace>
  <inkml:trace contextRef="#ctx0" brushRef="#br0" timeOffset="10246.349">22408 12482 230 0,'18'0'10'0,"-11"0"2"0,4 0-12 0,-4 6 0 16,-7-6 0-16,3 3 0 0,8 3 315 0,-4 10 60 15,-11-4 12-15,8 7 2 0,-1 3-226 0,1 0-46 16,0-3-9-16,-1 6-1 0,-3-6-56 0,4 6-11 16,6-9-3-16,1-4 0 0,-8-2-26 0,4-4-11 15,7-3 8-15,4-3-8 0,-7-3 0 0,-1-3 0 16,1-7-9-16,-1-3 9 0,8-2 0 0,-7-1 0 0,-8-6 0 15,1 6 0-15,6 3 8 0,-3-3-8 16,-10 1 0-16,3 2 0 0,0 3 12 0,0-2-4 0,0-1-8 16,-7 7 12-16,-4-1 10 0,4 1 2 0,7-1 0 0,-3 1 0 15,-4 9-5-15,-1-3-1 0,8 3 0 0,0 0 0 32,0 0-48-32,0 0-10 0,0 0-1 0,0 0-1 0,15 0 26 0,-8 0 6 0,-7 0 1 0,10 3 0 15,8-3-13-15,-8 0-2 0,-10 0-1 0,8 0 0 16,2 0-4-1,1 0-1-15,-4 0 0 0,-7 0 0 0,0 0 45 0,7 9 9 0,3 1 1 0,-3 5 1 16,-7-5-26-16,4 6 0 0,-1-4 0 0,5 4 0 16,-5-4 0-16,1 4 0 0,-4 0 0 0,7-4 0 15,7-2 12-15,-11-4-4 0,-6-3 0 0,3-3 0 0,10 6-8 0,-3-12 8 16,-7 6-8-16,4-3 8 0,-4-3 6 16,3-4 1-16,8 1 0 0,-4-1 0 0,-10 1 5 0,3 0 0 15,10-1 1-15,-3 4 0 0,-7 6-10 0,0 0-3 16,0 0 0-16,11 0 0 0,3 0-8 0,-7 6 12 15,0-3-12-15,0 10 12 0,4-1-4 0,-1-2-8 16,-6-1 12-16,-1 7-4 0,4-7 3 0,0 7 0 16,0-7 0-16,1 1 0 0,-1-7-3 0,0 3-8 15,3-6 12-15,4 0-4 0,-3-6 0 0,-1 3-8 16,1-4 12-16,0-2-4 0,-1 0 11 0,1-7 1 16,-4 7 1-16,0-4 0 0,4-3 20 0,-8 7 4 15,1-7 1-15,-4 7 0 0,0-1-17 0,0-2-3 16,0-4-1-16,0 1 0 0,-4 2-16 0,4-3-9 0,0 4 10 15,-3-4-10 1,3 7-74-16,-4-7-21 0,4 3-4 0,4-2-1018 0</inkml:trace>
  <inkml:trace contextRef="#ctx0" brushRef="#br0" timeOffset="10477.384">23227 11763 1785 0,'0'0'79'0,"0"0"17"0,0 10-77 0,0-1-19 0,-4 1 0 0,4 8 0 16,0 1 144-16,-3 0 26 0,3 16 5 0,0-7 1 16,-4 22-62-16,1-6-12 0,3 3-2 0,-4 13-1 0,1-4-41 0,3 7-8 15,0-1-2-15,0-2 0 0,7 6-16 0,-4 6-4 16,1-3-1-16,3 0 0 0,3-16-16 16,1-6-3-16,0-9-8 0,3 3 12 15,0-13-103-15,-4 0-21 0,8 0-4 0,-4 4 0 16</inkml:trace>
  <inkml:trace contextRef="#ctx0" brushRef="#br0" timeOffset="11200.595">20680 17298 1929 0,'-14'-6'85'0,"14"6"19"0,0 0-84 0,0 0-20 0,-11-3 0 0,8 3 0 15,3 0 113-15,0 0 19 0,0 0 3 0,0 0 1 16,-7 0-31-16,7 0-5 0,0 0-2 0,0 0 0 16,-7 0-40-16,7 0-8 0,0 0-2 0,0 0 0 15,10 3-24-15,4 3-4 0,0 4-2 0,11 5 0 16,0-5-18-16,3 2 10 0,4 4-10 0,3 3 8 15,0-1-8-15,4 8 0 0,3-8 0 0,8 11 8 16,3 2 0-16,7-3-8 0,0 0 12 0,7 1-4 16,-4 2 0-16,-3-9 0 0,-3 3 0 0,6 3 0 15,4-3-8-15,-3 0 10 0,-11-6-10 0,-4 6 10 16,-3-6-10-16,0-6 8 0,-1 2-8 0,-6 4 8 16,-7-3-8-16,0-7 0 0,3 1 0 0,-3-1 0 15,-7 0-99-15,-8-2-21 0,-3-4-5 16,-3-6-1-16</inkml:trace>
  <inkml:trace contextRef="#ctx0" brushRef="#br0" timeOffset="12431.319">20937 18349 633 0,'0'0'56'0,"-7"-13"-44"15,0 10-12-15,-3-6 0 0,3-1 258 0,-4 1 50 16,0-7 9-16,-3 7 3 0,4 2-181 0,-1-2-36 16,-3 6-7-16,3-3-2 0,1 6-48 0,-1 0-10 15,1 6-1-15,3-3-1 0,-4 6-20 0,8 7-4 16,-4-7-1-16,3 10 0 0,0-3-9 0,4 3 0 15,-3 6-10-15,6-3 10 0,-3 9-9 0,4-9 9 16,0 3-8-16,3 0 8 0,0 0-8 0,0-6 8 16,0-6-8-16,0 2 8 0,0-5-11 0,3-4 11 15,-3-3-13-15,1-6 5 0,2-6-12 0,-3-7-3 0,4 7 0 0,-4-16 0 16,-4 6 11-16,4-6 1 0,-3 6 1 16,3-6 0-16,-3 6 10 0,-1 0 0 0,-3 3 8 15,0 4-8-15,4-4 20 0,-1 7-1 0,-3-1 0 0,4 4 0 16,-4 6 0-16,0 0 0 0,0 0 0 0,0 0 0 15,0 0 5-15,3 6 2 0,4 4 0 0,0 5 0 16,0-2-5-16,0 3-1 0,0 2 0 0,0 1 0 16,1 6-4-16,-1 0-2 0,0-3 0 0,0 4 0 15,0 2 5-15,0-3 1 0,0 0 0 0,0-6 0 16,0 6 1-16,0-3 1 0,-7-7 0 0,4 11 0 16,-1-14-6-16,-6 7 0 0,3-3-1 0,-4 2 0 15,1-2 4-15,-5 0 1 0,1-4 0 0,0 4 0 0,0-7 5 16,-3 1 2-16,-1-1 0 0,1 1 0 0,-5-1-7 15,1 0 0-15,0 1-1 0,-3-4 0 0,-1-3-9 0,0 3-2 16,-3 1 0-16,0-4 0 0,-4-3-8 0,4-3-11 16,0-4 3-16,3 7 0 15,4-9-100-15,0 3-19 0,3-4-4 0,1 1-1 16,-1 0-120-16,8-10-24 0</inkml:trace>
  <inkml:trace contextRef="#ctx0" brushRef="#br0" timeOffset="12960.214">21138 17850 1324 0,'0'0'118'0,"0"9"-94"0,0 1-24 0,0 9 0 15,4-4 204-15,0 7 37 0,-4 10 7 0,0-4 2 16,3 10-135-16,4-4-27 0,-7 4-6 0,4 2-1 15,-1-2-43-15,1 6-9 0,3-6-1 0,0 5-1 16,0 1-19-16,3 3-8 0,8 4 0 0,-4-14 8 16,0-2-8-16,0-1 0 0,1-12 0 0,2 0 0 31,1-9-29-31,-4-4-2 0,0-3 0 0,0-6 0 0,4-6-48 0,-8-6-9 16,-3-4-3-16,4-9 0 0,-4 6 35 0,-3-9 8 15,-1 3 0-15,1 3 1 0,-4-3 27 0,0-1 4 0,0 8 2 0,-4 2 0 16,1 3 26-16,-1-2 4 0,1 5 2 0,-1 1 0 15,-3 3 15-15,3 3 3 0,4 3 1 0,0 0 0 0,-7 3-22 16,4 3-5-16,-4-3-1 0,3 13 0 0,4-7 29 0,-3 10 6 16,3-3 0-16,3 12 1 0,-3-9-29 0,7 6-7 15,-3 3-1-15,-1-9 0 0,1 3-8 0,3-10 10 16,4 4-10-16,-4-7 10 0,-4-9-19 0,-3 0-4 16,11 0-1-16,-1-9 0 15,-3 3-18-15,0-7-4 0,-3-12-1 0,3 6 0 0,4 0 21 0,-8-6 5 16,1 10 1-16,-4-4 0 0,7 0 10 0,-7 10 0 15,0-7 8-15,0 13-8 0,0-7 37 0,0 10 3 16,0 0 1-16,0 0 0 0,0 0-1 0,0 0 0 16,0 0 0-16,0 0 0 0,0 10-7 0,0-1-1 15,3 1-1-15,1 5 0 0,3-2-15 0,0 3-2 16,-4-7-1-16,8 10 0 0,3-4-13 0,-3-2-10 16,-8-7 2-16,8 4 0 15,6-7-191-15,-3 3-37 0,1-15-8 0</inkml:trace>
  <inkml:trace contextRef="#ctx0" brushRef="#br0" timeOffset="13271.257">21770 18298 1530 0,'-21'-9'68'0,"21"9"13"0,0 0-65 0,0 0-16 0,-11 0 0 0,4 6 0 15,7-6 150-15,0 0 26 0,-7 3 6 0,-4 7 1 16,-3-1-71-16,4 1-15 0,6-4-2 0,-6 10-1 16,-4-4-48-16,7-2-10 0,7 5-1 0,0-2-1 15,-8 2-34-15,8 1 0 0,0-6 0 0,4-1 0 0,3 0 12 16,0 1-4-16,-7-10 0 0,0 0-8 15,18 0 0-15,-4 0 0 0,-14 0-10 0,7 0 10 0,11-3 0 0,-4-4 0 16,0 7 0-16,-7-6 0 16,-7 6-31-16,10-3 2 0,8 3 0 0,-4 0 0 0,-14 0 29 0,0 0 0 15,14 0 0-15,-3 9 0 0,-4-2 12 16,0-4-12-16,-7-3 12 0,3 9-12 0,8 7 14 0,-4-7-4 16,-10 1-1-16,-1 5 0 0,8-2-1 0,-4-4 0 15,-7 1 0-15,-1 5 0 0,1-5-8 0,0-1 10 16,4 1-10-16,-8-4 10 15,-3-3-34-15,4 3-8 0,10-6 0 0,-11 0-1 16,0-6-35-16,1 3-6 0,6-3-2 0,4-4 0 16,4 1-110-16,-4-7-22 0,-7 7-5 0,14-10-1 15,7 0-66-15,-3 3-12 0</inkml:trace>
  <inkml:trace contextRef="#ctx0" brushRef="#br0" timeOffset="13559.627">21844 18317 1047 0,'25'-9'46'0,"-18"9"10"0,-7 0-44 0,0-10-12 0,7 1 0 0,0 3 0 15,-7 6 172-15,0 0 33 0,0 0 7 0,3 0 0 16,8 0-90-16,-7 6-18 0,-4-6-4 0,3 9-1 15,4 1-32-15,0-4-7 0,-7 7 0 0,4-7-1 16,3 13-23-16,0-10-4 0,0 7 0 0,0-4-1 16,-7-5-22-16,7 2-9 0,4 7 8 0,-1-7-8 15,-6-6 0-15,3 7 8 0,7-4-8 0,-4-3 0 16,1 3 0-16,0 4 0 0,-4-10 0 0,3 9 0 16,4-3 9-16,-3 4-9 0,-4-7 10 0,0 3-10 15,7-3 20-15,-7 7-3 0,-7-4 0 0,0 4 0 16,4-1-1-16,-1 0-1 0,4 1 0 0,-10 5 0 15,-4-5 20-15,3-1 4 0,8 7 1 0,-4-7 0 0,-7 1-22 16,0 5-4-16,3-2-1 0,1-4 0 0,-1 1-13 16,0 5 9-16,-3-5-9 0,0 6 8 15,0-4-40-15,0-3-8 0,-10-2-1 0,3 2-779 16,3 1-156-16</inkml:trace>
  <inkml:trace contextRef="#ctx0" brushRef="#br0" timeOffset="35238.411">14369 5573 864 0,'31'0'76'0,"-31"0"-60"0,-14 10 183 0,4-1 37 0,10-9 7 15,7 6 1-15,14 4-133 0,-3-10-27 16,-1 0-6-16,1 0-1 16,3 0-50-16,0 0-11 0,4 0-1 0,3 0-1 0,7 0-14 0,1-6 9 15,2 2-9-15,1 4 8 0,4-6-8 0,-5 6 8 16,1-9-8-16,-4 9 8 0,-3 0-8 0,-4-10 0 15,-3 10 0-15,0 0 8 0,-4 0-8 0,-3 0-17 0,-1 0 4 0,-3 0 1 32,-3 0-36-32,0 10-8 0,-4-10 0 0,0 9-1 0,-7-3-27 15,0 4-4-15,0-10-2 0,0 0 0 0,0 0 20 0,-4 6 4 16,-3-3 1-16,4 4 0 0,-1-4 44 0,-3 3 9 16,3-3 1-16,1 7 1 0,-1-1-3 0,1-3-1 0,3 4 0 0,-4-1 0 15,1 0 36-15,-1 1 7 0,4-1 2 0,-3-3 0 16,3 4 36-16,-4-4 7 0,1 4 2 0,3-1 0 15,0-6-12-15,0 7-3 0,0 5 0 16,3 4 0-16,-3 0-38 0,4 6-8 0,-4 0-2 0,0-3 0 16,3 3-13-16,-3 10 9 0,4-1-9 0,-1-6 8 0,1 7-8 0,-1-7 0 15,-3-3 0-15,4 3 8 0,-1-9-8 0,-3 6 0 16,0-12 0-16,0 9 8 0,-7-10-8 0,4 4-14 16,-4-7 3-16,0 7 1 0,-4-7 1 0,1 1 0 15,-5-1 0-15,-2-6 0 0,-1 4 9 0,-3 2 16 16,0 0-4-16,0-2-1 0,0-4 37 0,-1 3 7 15,-6-3 1-15,3 7 1 0,1-10 3 0,3 6 1 16,6-3 0-16,1-3 0 0,0 6-21 0,7-6-4 16,0 0 0-16,7 0-1 0,0 0-14 0,0 0-2 15,0 0-1-15,0 0 0 0,0 0-29 0,11 0-5 0,-1 0-2 16,8 0 0-16,3-6 28 0,4 3 6 0,-4-3 0 0,7 6 1 16,-3-3-17-16,3-4 8 0,0 4-8 0,1 3 0 15,-1 0 0-15,-4 0 0 0,-9-6 0 0,2 6 0 16,4 0 0-16,4 0 0 0,3 0 0 0,1 0-12 31,-5-3-155-31,4-4-30 0,-3-2-7 0</inkml:trace>
  <inkml:trace contextRef="#ctx0" brushRef="#br0" timeOffset="35492.317">15441 5501 1094 0,'-10'0'48'0,"6"-3"11"0,0-3-47 0,1 6-12 15,3 0 0-15,0 0 0 0,0 0 296 0,0 0 56 16,-4 9 12-16,8 1 3 0,14 8-243 0,-1-2-49 16,-6 3-10-16,-11 9-1 0,-11-3-34 0,4 10-6 15,4 2-2-15,3 17 0 0,0-4-8 0,0-3-2 16,3 6 0-16,1-6 0 0,3 3-12 0,0-6 8 16,0-6-8-16,0 6 0 0,0-6 8 0,0-4-8 15,0 4 0-15,4-4 0 0,-4-6-10 0,0 7-8 16,0-10-2-16,-4 0 0 15,4-6-143-15,0-7-29 0,-3 4-5 0</inkml:trace>
  <inkml:trace contextRef="#ctx0" brushRef="#br0" timeOffset="35823.2769">15328 5439 1094 0,'-10'-19'48'0,"10"9"11"0,-4 4-47 0,1-3-12 0,-1-1 0 0,4 10 0 15,0 0 213-15,0 0 41 0,0-3 8 0,0 3 2 16,0 0-162-16,7 0-32 0,0-6-6 0,4 6-2 16,3 0-38-16,3 0-8 0,1-10-2 0,0 10 0 15,-1 0-6-15,5 4-8 0,2 2 11 0,-3-6-11 16,1 9 8-16,6-9-8 0,-3 10 0 0,3-4 0 16,-4 3 14-16,1 1-4 0,0-1-1 0,0 1 0 15,-8-1 22-15,1 0 4 0,-8 1 1 0,1-1 0 16,0-3 12-16,-4 10 2 0,-4-3 1 0,-3-4 0 0,-7 0 7 15,4 7 2-15,-5 0 0 0,-2-4 0 0,-4 4-18 16,-4-7-3-16,-3 1-1 0,0 9 0 16,-4-4-13-16,0 4-2 0,1-3-1 0,-1 3 0 0,-3-7-8 15,0 10-2-15,3-9 0 0,-7 2 0 0,4-2-3 0,-4 3-1 16,4-16 0-16,10 9 0 0,1-3-18 0,-1 4-4 16,4-7-1-16,0 6-923 15,3-2-185-15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06:34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24289 11989 748 0,'0'0'67'0,"0"0"-54"0,0 0-13 0,0 0 0 15,0 0 118-15,0 0 21 0,0 0 4 0,0 0 1 16,0 0-43-16,0 0-8 0,0 7-1 0,3-4-1 16,1 3-43-16,-1-3-9 0,4 6-2 0,0-2 0 15,4-4 20-15,3 3 4 0,4 4 1 0,3-1 0 16,4 0-34-16,6 1-6 0,5 5-2 0,6-5 0 16,0 9-11-16,4-1-9 0,-3-2 12 0,2 9-12 15,1-6 8-15,0 0-8 0,7 6 0 0,7-6 0 16,4 0 20-16,-1-1-2 0,-3-8-1 0,3 5 0 15,-3-8 11-15,0-4 3 0,0 6 0 0,4-9 0 16,-1 7 18-16,4-7 4 0,8-7 1 0,-5 7 0 16,-6-9-54-16,3 6 0 0,-4-4 0 0,4-2-8 15,0 0 8-15,4-1 8 0,-4 4-8 0,7-3 11 16,-11-7-11-16,-3 7 12 0,0-4-12 0,7-3 12 0,0 1-3 16,-10-4 0-16,-8 0 0 0,1 0 0 15,2-6 1-15,-2 6 0 0,6 0 0 0,4-6 0 0,-3 7-1 16,-1-8 0-16,-3 8 0 0,4-11 0 0,-1 4 3 15,-7-3 1-15,1 9 0 0,-4-9 0 0,-4 3 4 0,0-3 1 16,-6-4 0-16,-1 4 0 0,0-6 2 0,-3 5 0 16,0-5 0-16,-1-4 0 0,-6 4-4 0,0-1 0 15,-1 7 0-15,-2-6 0 0,-8-4-3 0,0 4-1 16,0-1 0-16,0-3 0 0,-10 10 0 0,-1-6-1 16,-6-1 0-16,-1-2 0 0,1 2 5 0,-8 1 0 15,0 2 1-15,-3 1 0 0,4-4-3 0,-4 13-1 16,-4-6 0-16,-3 3 0 0,0-3-13 0,-1 3 9 0,1-3-9 15,0-4 8-15,-7 4-8 0,7 3 0 16,-8-6 0-16,5-1 8 0,-8 4-8 0,0 0 0 0,-3 0 0 0,-4-4 0 16,-3 4 0-16,0 3 0 0,3 3 0 0,0 6 0 15,0 7-11-15,-3-7 3 0,-1 7 0 0,1-1 0 16,0-2-2-16,-1-1 0 0,-2 4 0 0,-12-1 0 16,1 1 10-16,10 0 0 0,-4-1 0 0,5 1 0 15,-1-1 0-15,3 4 0 0,1-3 0 0,0-1 0 16,-4 7 0-16,0-3-8 0,0-4 8 0,-3 10 0 15,-1-9-8-15,1 9 8 0,-4 0-8 0,-7 3 8 16,4 3-15-16,-4 1 3 0,0 2 0 0,-4 1 0 16,1-1 1-16,-1 0 1 0,1 7 0 0,-4-3 0 15,7-7 10-15,0 6-13 0,7-2 5 0,-4-4 8 0,4 4 0 16,-3-1 0-16,0 0 0 0,-1 1 0 16,8-1 0-16,-1 1-11 0,-3-4 11 0,0 3-8 15,4 1 8-15,3 5-10 0,-3-5 10 0,-4-1-10 0,4 7 10 0,-1-4-12 16,1 4 12-16,-1 3-12 0,1 0 12 0,3-1-10 15,0 1 10-15,7 6-10 0,-3 0 10 0,7 1-12 16,0-5 12-16,-1 5-12 0,1-1 12 0,3-3 0 16,-3 3-9-16,3 3 9 0,0-3 0 0,4 3 0 15,0-3 0-15,7 4 0 0,10-4-11 0,-6 3 11 16,3-3-8-16,-4 9 8 0,4-5 0 0,3 8 14 16,1-2-2-16,6-1 0 15,15 10-36-15,-11-6-7 0,-14-1-1 0,3 7-1 0,0-3 25 0,4-3 8 16,4 6 0-16,-1 3 0 0,-3 3 0 0,4-3 12 15,-1-3 0-15,1 3 0 0,3-3-12 0,0 0 0 0,3 0 8 16,4-7-8-16,4 7 8 0,-4-13 0 16,3-2-8-16,5-1 12 0,-1 0-12 0,3-3 0 0,4 3 0 0,4-3-10 15,0 4 10-15,10-4 0 0,0 0 0 0,4-3-8 16,-3-7 8-16,6 14 0 0,-3-14 0 0,10 4-788 16,0 0-152-16</inkml:trace>
  <inkml:trace contextRef="#ctx0" brushRef="#br0" timeOffset="7343.004">25904 11801 806 0,'0'0'36'0,"-7"0"7"16,4 0-35-16,-1-6-8 0,1 3 0 0,-4 3 0 15,3 0 198-15,4 0 38 0,0 0 7 0,0 0 1 0,0 0-143 0,0 0-29 16,0 0-5-16,7 3-2 0,0 3-34 0,0 3-7 15,4-2-2-15,0 2 0 0,-1 1 14 16,-3-7 2-16,4 12 1 0,3-5 0 0,11-1-21 0,-11-3-4 16,-14-6-1-16,0 0 0 0,0 0 18 0,10 0 3 15,-3 0 1-15,7-6 0 0,-3-3-23 0,0-1-4 16,3 1 0-16,0-7-8 0,-4 4 11 0,5-4-11 16,-1 0 10-16,3 7-10 0,-3 0 0 0,-3-1 0 15,3 7 0-15,-3 3 0 0,-1 0 0 0,4 3 0 16,-3 3 0-16,0 4 0 0,-4-1 0 0,3 1 0 15,1-1 0-15,-4 0 0 0,0 1 0 0,0-4 8 16,4 4-8-16,-1-7 12 0,1-3-4 0,-1 0 0 16,1 0-8-16,-1-3 12 0,5-4-12 0,-1-2 11 15,3-1-11-15,1-5 10 0,0 5-10 0,-1 1 0 16,1-4 0-16,0 4 0 0,3-3 0 0,-4 8 0 16,1 4 8-16,-4-6-8 0,4 12 0 0,-1-6 0 0,5 4 0 15,-5 2 0-15,1 3-9 0,-1 1 9 0,-2-4 0 0,2 3 0 16,1 1 0-16,-4-7 0 0,0 3 0 15,0 0 0-15,-3-3 0 0,3-3 0 0,-4 0 0 0,1 0 0 16,0-3 0-16,-1-3 12 0,-3 6-3 0,-3-9-1 16,3 9-8-16,0-7 12 0,-7 7-12 0,3-3 12 15,1-6-71 1,-4 3-13-16,0-4-4 0,-4 10-608 0,1-9-121 0</inkml:trace>
  <inkml:trace contextRef="#ctx0" brushRef="#br0" timeOffset="7978.446">26021 11669 1389 0,'0'0'61'0,"0"0"14"0,0 0-60 0,0 0-15 16,0 0 0-16,0 0 0 0,0 0 106 0,3 7 18 15,-3 2 4-15,0 0 1 0,4 1-62 0,-4 6-13 16,0-7-2-16,3 0-1 0,-3 7-19 0,4-3-3 16,3 2-1-16,0-5 0 0,0-1-16 0,0 7-4 15,0-13-8-15,4 6 12 0,-1-9-12 0,-2 7 9 16,2-4-9-16,1-3 8 0,-1 0-8 0,1-3 0 16,-1-4 0-16,1 7 8 0,-4-3-8 0,-3-3 12 15,-4 6-12-15,3-3 12 0,-3 3-12 0,0-7-11 0,-7-2 3 0,0 3 0 16,0 3-14-16,-4 3-2 0,-3-7-1 0,0 4 0 15,0-3 4-15,0 6 1 0,0-3 0 0,0-3 0 16,-4 2 20-16,0-2 0 0,4 12 0 0,0-12 8 16,0 6 7-16,0 0 1 0,7 0 0 0,-4 0 0 15,8 0-4-15,-4 0 0 0,7 0 0 0,-4 6 0 16,4-6 3-16,0 0 0 0,0 0 0 0,0 4 0 16,7 5-15-16,0 0 0 0,0-2 8 0,4 2-8 15,0-3 0-15,3-3 0 0,0 4 0 0,3-4 0 16,1-3 0-16,0 0 0 0,3 0 0 0,0 0 0 15,0-3 0-15,4-4 9 0,0-2-9 0,-1 3 8 0,-3 3-8 16,-3-7 8-16,3 4-8 0,-7-3 8 0,4 9-8 16,-4-10 10-16,0 10-10 0,-3-3 10 0,-1-3-10 0,-3 6 0 15,1 0 0-15,-8 0 8 0,7 9-8 0,0-9 0 16,0 10 0-16,0-10-11 0,-4 9 11 0,4-3 0 16,0-3-9-16,4 4 9 0,0-7-12 0,-1 3 3 15,1-3 0-15,3 0 0 0,3-3 20 0,-2 3 4 16,-1-7 1-16,3 4 0 0,1-3-4 0,0-3-1 15,3 5 0-15,0-2 0 0,-3 3-3 0,-1-3 0 16,1 6 0-16,-1 0 0 0,1 0-8 0,0 0 0 16,-4 0 9-16,0 6-9 0,4-3 8 0,-4-3-8 15,-4 10 8-15,1-10-8 0,-1 6 0 0,1-3 9 16,0 3-9-16,3-3 0 16,-4-3-91-16,4 0-25 0</inkml:trace>
  <inkml:trace contextRef="#ctx0" brushRef="#br0" timeOffset="21936.798">27986 9151 1728 0,'3'10'38'0,"-3"-10"8"0,0 0 2 0,0 0 0 0,0 0-39 0,4 6-9 0,3 3 0 0,0-5 0 16,0 5 53-16,4-3 9 0,-1 10 2 0,4-7 0 16,4 4-1-16,0 3 0 0,-1-1 0 0,1 4 0 15,0 0-50-15,-1 0-13 0,4-1 0 0,1 1 0 16,2 6 30-16,1-6 1 0,-4 0 0 0,4 6 0 16,-4-6-19-16,-3 6-4 0,-1 0-8 0,-3-3 12 15,0 3-4-15,1 0 0 0,-5-6-8 0,1 6 12 16,-4-6-12-16,0 0 9 0,-4-4-9 0,1-2 8 15,-1 3-103 1,-3-13-21-16,0 3-4 0,0 0-810 0</inkml:trace>
  <inkml:trace contextRef="#ctx0" brushRef="#br0" timeOffset="22136.786">28526 9220 1530 0,'0'0'68'0,"0"0"13"0,0 0-65 0,0 0-16 15,-7-6 0-15,3 6 0 0,4 0 166 0,-11 0 30 16,1 0 5-16,-1 0 2 0,1 6-78 0,-4-3-15 15,-1 7-3-15,1-1-1 0,-3 7-46 0,-4 0-8 16,-1-4-3-16,-2 13 0 0,-1 0-24 0,-3-3-5 16,3 3 0-16,0 4-1 0,4 2-7 0,0-9-2 15,3 9 0-15,-3-9 0 0,7 3-10 0,0 4 0 16,0-11 9-16,7 7-9 0,-4-9-12 0,8 3-6 16,-1-10-2-16,1 7 0 15,-1-7-140-15,4 1-29 0,0-10-6 0</inkml:trace>
  <inkml:trace contextRef="#ctx0" brushRef="#br0" timeOffset="22841.795">28092 9133 1209 0,'-18'0'53'0,"15"-7"12"0,-5 7-52 0,-2 0-13 16,3 0 0-16,0 7 0 0,0-7 169 0,0 0 31 15,-4 0 7-15,4 3 1 0,7-3-85 0,0 0-17 16,0 0-3-16,0 0-1 0,0 0-61 0,0 0-12 16,0 0-2-16,0 0-1 0,0 0-18 0,7 6-8 15,4 3 0-15,3 7 8 0,3-7-8 0,1 1 0 16,3-1 0-16,4 10 0 0,-7-3 0 0,3-4 0 15,0 4 0-15,4 3 0 0,-1-4 0 0,-3-2 0 16,4 9 0-16,-4-3 0 0,0-7 0 0,1 4 0 16,-1 9 9-16,-7-12-9 0,0 9 0 0,0-10 0 0,-3 7-10 15,-1-10 10-15,1 7 0 0,-4 0 17 16,0-4-1-16,-3-2-1 0,-1-1-24 0,1-3-5 16,-8 4-1-16,4-10 0 15,0 0-39-15,0 0-8 0,-11 0-2 0,1 0 0 16,-1-10-26-16,-3 4-6 0,0-3 0 0,0-4-1 15,-4-3 36-15,4-2 7 0,-3 2 2 0,-1-6 0 0,-3-3 65 0,3 0 14 0,-3 0 2 0,3 3 1 16,4 3 76-16,4-6 15 0,-1 9 3 0,0-3 1 16,1 4-117-16,-1 5-24 0,1-2-5 0,3 2-1 15,0 4 45-15,0-3 9 0,0-1 1 0,3 4 1 16,0 3-1-16,4 3 0 0,0 0 0 0,0 0 0 16,0 0-11-16,0 0-2 0,11 3-1 0,0 3 0 15,-1 4-19-15,4-1 0 0,0 0-8 0,8 1 8 0,-1 6 0 16,0 2 0-16,4-2 0 0,-4 3 0 0,3 0 0 15,-2-1 0-15,-1 8 0 0,-4-1 0 0,1-3 0 16,-4 3 0-16,0 0 0 0,-3-3-9 0,3 3 17 0,-7 0 4 16,0-6 1-16,0 6 0 15,-3-6-49-15,3-1-9 0,-4-2-3 0,1-3-653 16,-1-7-131-16</inkml:trace>
  <inkml:trace contextRef="#ctx0" brushRef="#br0" timeOffset="23104.741">28642 9098 864 0,'0'0'38'0,"0"0"8"0,0 0-37 0,0 0-9 0,-7 0 0 0,0-3 0 16,0 3 348-16,0 0 67 0,0 0 13 0,0 3 4 16,-4-3-298-16,-3 9-59 0,0 1-12 0,-4 6-3 15,-3 2-21-15,3 1-5 0,1 6-1 0,-1 3 0 16,-3-2-15-16,-4 8-3 0,1-6-1 0,-1 10 0 15,0-4-14-15,1 1 8 0,-5 3-8 0,1-4 0 16,3 4 0-16,4-7 8 0,4 0-8 0,2 1 0 16,1-10 0-16,0 3 0 0,7-6-12 0,0-4 12 15,4-5-61-15,-1-1-6 16,4-9-1-16,0 0 0 0,7-9-180 0,4-7-37 16,3-3-7-16</inkml:trace>
  <inkml:trace contextRef="#ctx0" brushRef="#br0" timeOffset="23436.429">28607 9089 806 0,'0'0'72'16,"0"0"-58"-16,0 0-14 0,0 0 0 0,0 0 259 0,0 0 49 16,0 0 9-16,0 0 3 0,0 0-154 0,-11 9-30 15,1-3-7-15,-1 7-1 0,-7 3-66 0,4 2-14 16,-7 1-2-16,3 0-1 0,-3 6-15 0,0 3-3 16,-4 4-1-16,1-4 0 0,-4 6-6 0,3-2-2 15,-7-1 0-15,7-3 0 0,1 7-34 0,-1-7-8 16,4-3 0-16,3-6-1 0,8 0 37 0,-1-4 7 15,4-2 1-15,3-7 1 16,4-6-63-16,0 0-13 0,7-9-2 0,8-1-1 16,2-8-37-16,1-4-7 0,7-7-2 0,-1-5 0 15,1 6 4-15,0-1 1 0,-4-5 0 0,4 9 0 16,-8-3 37-16,1 3 7 0,-4 12 2 0,-4-3 0 0,-2 1 65 0,-1 12 14 0,-7 3 2 16,0 0 1-16,0 0 118 0,0 0 23 15,-11 3 5-15,0 9 1 0,1-2-66 0,-4 2-13 0,-4 7-2 0,-3 6-1 16,0 3-50-16,-4 4-9 0,-3-4-3 0,3 6 0 15,-3-5-21-15,10-4-11 0,1-3 10 0,6 3-10 16,0-6-79 0,4-4-21-16,0-5-5 0,4-1-1035 0</inkml:trace>
  <inkml:trace contextRef="#ctx0" brushRef="#br0" timeOffset="23866.275">29206 9117 1209 0,'0'-13'53'0,"-3"7"12"0,3 6-52 0,-4 0-13 15,-3 0 0-15,4 0 0 0,-4 0 272 0,-4 0 51 0,4 0 10 0,-3 0 3 16,-1 6-216-16,-3-3-42 0,-4 7-9 0,4-1-1 16,4 1-23-16,-5 5-4 0,1 1-1 0,0 3 0 15,0 0-14-15,0-1-3 0,0 8-1 0,3 2 0 16,1-3-14-16,3 3-8 0,0 0 10 0,3 7-10 15,1-1 0-15,3 4 0 0,0-4 0 0,3-5 0 16,4-4 0-16,0-6 0 0,0-1 0 0,0-2 0 16,4-7 0-16,3 1-8 0,0-10 8 0,0 0-13 15,0-3-40-15,4-4-8 0,0-8-2 0,-1 2 0 16,1-6-153-16,-4 1-32 0,0-4-5 0,0 3-668 16</inkml:trace>
  <inkml:trace contextRef="#ctx0" brushRef="#br0" timeOffset="24038.486">29118 9412 1209 0,'-24'9'53'0,"13"-3"12"0,0-15-52 0,1 9-13 15,-4 0 0-15,0-6 0 0,0 6 118 0,-1 0 21 16,1 0 4-16,0 0 1 0,0 0-20 0,3 0-4 16,4 0-1-16,0 0 0 0,7 0-45 0,0 0-9 15,0 0-1-15,0 0-1 0,0 0-33 0,0 0-6 16,0 0-2-16,14 0 0 0,-3 0-22 0,7 0 0 16,-1-4 0-16,5-2 8 0,2 6-17 0,1-3-3 15,3-3-1-15,4 3 0 0,0-4 24 0,-4 4 5 16,0-3 0-16,-3 6 1 15,7-6-129-15,-8 3-27 0</inkml:trace>
  <inkml:trace contextRef="#ctx0" brushRef="#br0" timeOffset="25937.8489">29866 8697 806 0,'0'0'72'15,"0"0"-58"-15,-3-10-14 0,-4 1 0 0,0 9 162 0,-1-10 30 16,5 10 5-16,-4-6 2 0,3 6-51 0,4 0-11 16,-7 0-1-16,7 0-1 0,0 0-45 0,0 0-9 15,-7 6-1-15,4 4-1 0,-1-1-36 0,4 1-7 16,-3 5-2-16,-1-2 0 0,4 3-16 0,0 2-3 16,0 1-1-16,4 3 0 0,-1 0-6 0,1 9 0 0,-1-9-8 0,1-3 12 15,3 6-12-15,-4-6 0 0,4 0 8 0,0 6-8 16,1-6 0-16,-1 0 0 0,0 3 0 0,3 0 0 15,1-7-15-15,-1 4-5 0,-3-3-2 0,4-7 0 16,-4 1 37-16,0-1 7 0,0 0 2 0,-3 1 0 16,-1-4-24-16,-3-3-10 0,-3 7 1 0,-1-4 0 31,-3 3-37-31,-3 1-7 0,3-1-2 0,-8 0 0 16,5 1-5-16,-4-4-2 0,0-3 0 0,-1 4 0 0,1-4 82 0,0 3 16 0,-3-6 3 0,6 0 1 15,0 0-85-15,1 0-17 16,3 0-3-16,-4 0-1 0,8 0 54 0,-4 0 12 0,7 0 0 0,0 0 0 15,0 0 12-15,0 0 0 0,0 0 0 0,0 0 0 16,-4 9 4-16,4 1 0 0,0-10 0 0,4 9 0 16,3 1 0-16,0-1 0 0,3 7 0 0,1-7 0 0,-4 10 9 15,4-3 3-15,-4 9 0 0,0-3 0 0,3 3 10 16,1 3 2-16,-4-3 1 0,0 9 0 0,0-5-14 16,0-4-3-16,4-3-1 0,-8 3 0 0,4-6-9 0,0 6-2 15,-3-10 0-15,-1-2 0 0,4 3-4 0,0 2 0 16,-3-8-8-16,3-1 12 0,-3 1-12 0,-1-4 0 15,1 10 0-15,-1-13-748 16,-3-3-148-16</inkml:trace>
  <inkml:trace contextRef="#ctx0" brushRef="#br0" timeOffset="26672.968">30353 9073 1713 0,'-11'0'76'0,"11"0"16"0,-7-3-74 0,4-3-18 0,-1 6 0 0,-3-4 0 16,-3-5 131-16,3 3 22 0,-4 3 5 0,4-4 1 16,-4 4-98-16,1-3-19 0,-1 6-4 0,1 0-1 15,-1 9 7-15,0-9 0 0,1 10 1 0,-1-4 0 16,4 7-34-16,-3 2-11 0,3 4 0 0,3 0 0 16,-3 0 0-16,4 6 0 0,3 3 0 0,0-3 0 15,0 3 0-15,3-3-9 0,4 4 9 0,4-7-8 16,-1-4 8-16,4-5 0 0,0 3 0 0,1-7 0 15,6-9-8-15,-4 6 8 0,1-12-8 0,0 0 8 16,-1-4 0-16,1 1-10 0,-4-4 10 0,0-2 0 16,-3-4 0-16,-1 3 0 0,1 4 0 0,-8-4 0 15,1 0 0-15,-4-3 11 0,0 7-11 0,0-4 10 0,-7 7 4 16,3-7 1-16,-3 7 0 0,0-4 0 16,-3-2 7-16,-1 8 2 0,1-5 0 0,-5-4 0 0,5 13-12 15,-1-3-1-15,-3-4-1 0,4 10 0 16,-1 0-38-16,4 0-7 0,0-6-1 0,3 12-1 15,-3-6-211-15,7 0-43 0</inkml:trace>
  <inkml:trace contextRef="#ctx0" brushRef="#br0" timeOffset="26846.131">30621 9368 1868 0,'0'0'83'0,"0"0"17"0,0 0-80 0,0 15-20 0,-3-5 0 0,3-1 0 16,-4 7 117-16,1-7 20 0,-1 10 4 0,4-9 1 15,-7-1-93-15,3 7-18 0,1-1-4 0,-1-2-1 32,-3 2-170-32,4-5-35 0</inkml:trace>
  <inkml:trace contextRef="#ctx0" brushRef="#br0" timeOffset="27164.369">30745 8788 460 0,'0'0'41'0,"0"0"-33"16,0 0-8-16,3 6 0 0,1 3 301 0,-1 1 59 15,-3-4 11-15,4-3 2 0,-1 6-216 0,1 7-43 16,-1-6-9-16,4 8-1 0,-3 1-46 0,-4-3-9 16,3 3-1-16,1-4-1 0,3 10-8 0,-3-3-2 15,-1 3 0-15,1 1 0 0,-1-4-24 0,1 12-5 16,-1-6 0-16,4-3-8 0,-7 0 11 0,4-6-11 15,-4 6 10-15,0-6-10 16,0 0-108-16,0-3-28 0,3-4-6 0</inkml:trace>
  <inkml:trace contextRef="#ctx0" brushRef="#br0" timeOffset="27905.791">30868 8374 864 0,'0'0'76'0,"0"0"-60"15,0 0-16-15,0 0 0 0,7 0 176 0,0 3 33 16,0 3 7-16,0-6 0 0,4 6-85 0,-1-3-18 16,-2 4-3-16,6-4-1 0,0 3-44 0,0-3-9 15,0 4-1-15,-3-4-1 0,3 6-19 0,0-3-4 16,-4-2-1-16,4 8 0 0,-3-3-13 0,0 4-2 0,-1-4-1 0,-3 7 0 15,4 3-6-15,-4 0 0 16,-4-4-8-16,4 14 12 0,-3-11-4 0,3 8 0 0,-7 2-8 0,4-3 12 16,-1-6-12-16,1 6 9 0,-1-6-9 15,1 6 8-15,3-7-8 0,-4 1 0 0,4-3 0 0,-3-4 8 16,3-2-8-16,0 6 0 0,0-7-12 0,0-3 12 16,0-3-20-16,0-3 4 0,0 0 1 0,0 0 0 31,0-3-28-31,-7 3-5 0,0 0-2 0,0 0 0 15,7-6 17-15,-7 6 3 0,0 0 1 0,0 0 0 0,0 0 29 0,0 0 0 0,0 0 0 0,-7 0 0 16,0 6 30-16,0-3-1 0,0 4 0 0,0 2 0 16,0 0 15-16,0 1 2 0,0 9 1 0,3-10 0 15,4 7-6-15,-3 3-1 0,-1-4 0 0,1 4 0 16,3 0-8-16,0 0-1 0,0 0-1 0,3 6 0 0,1-7-14 16,-1 8-2-16,1-8-1 0,0 1 0 15,-1 6-13-15,4 0 0 0,0-6 0 0,0 0 0 0,-3 0 0 16,-1 0 0-16,4 6 0 0,-3-7 0 0,-4 1 8 0,3 3-8 15,-3 0 0-15,0-3 9 0,0 6-9 0,0-6 12 16,-3-3-12-16,-1 2 12 0,1 1-4 0,-1 6 0 16,-6-9 0-16,3-3 0 0,-4 2 11 0,0-2 1 15,-3 9 1-15,-3-10 0 0,-1-2-4 0,0-1-1 16,1 4 0-16,-4-10 0 0,-1 6-16 0,-2-9 8 16,3 0-8-16,-1-3 0 15,-2-3-16-15,-1-4-9 0,11 1-3 0,0 0 0 16,0-7-141-16,0 3-29 0,3-9-6 0</inkml:trace>
  <inkml:trace contextRef="#ctx0" brushRef="#br0" timeOffset="29936.569">31320 8214 2070 0,'0'0'45'0,"0"0"10"0,0 0 1 15,0 0 3-15,0 0-47 0,0 0-12 0,0 0 0 0,0 0 0 0,0 0 95 0,0 0 17 16,0 0 3-16,0 0 1 0,7 9-64 0,0 1-13 15,0-1-3-15,3 0 0 0,-6 7-22 0,3 0-5 16,-4-4-1-16,-3 7 0 0,0-3 0 0,0 9 0 16,4-6 0-16,0-1 0 0,-1-2 0 0,1-3 0 15,-4 2 0-15,0-5 0 0,0-1 3 0,-4 1 0 16,4-1 0-16,-3 0 0 0,-1-2-11 0,4-7 0 16,0 0 0-16,0 0 0 0,-4 3 0 0,4-3 0 15,0 0 8-15,0 0-8 0,0 0 20 0,-3-3-2 16,-4-4 0-16,3 4 0 0,1-3 14 0,-1-3 2 15,8-1 1-15,-1 1 0 0,-3-7-18 0,4-3-3 16,-4 7-1-16,7-10 0 0,-4 3-4 0,5 6-1 16,-1-2 0-16,0-1 0 0,7 4-8 0,-4-4-11 0,-3 6 3 0,0 1 0 15,1 3 8-15,-1-4 0 0,0 10 0 0,0-3 0 16,0-3 0-16,3 6 0 0,-10 0-9 0,0 0 9 16,0 0 0-16,0 0 0 0,0 0 0 0,14 0 0 15,1 0 0-15,-15 0 0 0,0 0 0 0,10 6 0 16,1-6 0-16,-11 0 0 0,0 0 0 0,14 3 0 15,-4-3 0-15,-10 0 0 0,0 0 0 0,0 0 0 16,11 7 0-16,-11-7 0 0,0 0 0 0,0 0 0 16,0 0 0-16,0 0 0 0,0 0 0 0,0 0 0 15,0 0 8-15,0 0-8 0,0 0 8 0,0 0-8 16,0 0 8-16,0 0-8 0,0 0 0 0,0 0 8 16,0 0-8-16,0 0 0 0,0 0 0 0,0 0 0 15,7 3 0-15,-3-3 0 0,-4 0 0 0,0 0 0 16,0 0 0-16,0 0 0 0,0 0 0 0,0 0 0 0,0 0 0 15,0 0 0-15,0 0 0 0,0 0 0 0,0 0 0 16,0 0 0-16,0 0 0 0,0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0,0 0 0 15,0 0 0-15,0 0 0 0,0 0 0 0,0 0 0 0,0 0 0 16,0 0 0-16,0 0 0 0,0 0 0 0,0 0 0 16,0 0 0-16,0 0 0 0,0 0 0 0,0 0 0 15,0 0 0-15,0 0 0 0,0 0 0 0,0 0 0 16,0 0 0-16,0 0 0 0,0 0 0 15,0 0 0-15,0 0 0 0,0 0 0 0,0 0-14 0,0 0 5 16,0 0 9-16,0 0 0 0,0 0 0 0,0 0 0 16,0 0 0-16,0 0-10 0,0 0 10 0,0 0 0 15,0 0 0-15,0 0 0 0,0 0 0 0,0 0 0 16,0 0 0-16,0 0 0 0,0 0 0 0,0 0 0 16,0 0 0-16,0-3 0 0,0 3 0 0,0 0 0 15,-4-7 0-15,4 7 0 0,0 0 0 0,0 0 0 16,0 0-13-16,0 0 4 0,0 0 1 0,0 0 0 0,0 0 8 15,0 0 0-15,0 0 0 0,0 0 0 0,0 0 0 0,0 0 0 16,0 0 0-16,0 0 0 0,0 0 0 0,0 0 0 16,0 0 0-16,0 0 0 0,-3-9 0 0,3 9 0 15,0 0 0-15,0 0 0 16,-4 0-28-16,4 0-3 0,0 0-1 0,0 0 0 16,0 0-16-16,-4-3-3 0,-3-3-1 0,7 6 0 15,0 0-9-15,0 0-3 0,-3 0 0 0,-4 0 0 16,7 0 16-16,-7-4 4 0,-4 4 0 0,4 0 0 15,-3 0 8-15,2 0 1 0,-2 4 1 0,-1-4 0 0,1 0 34 0,-1 0 16 16,-3-4-2-16,3 4 0 0,1-6-14 0,-1 6 0 0,1 0 0 16,3-3-10-16,7 3 2 0,0 0 0 0,-4-6 0 15,4 6 0-15,0 0 35 0,0 0 7 0,-3 0 2 16,-1-10 0-16,4 10-1 0,0-6 0 0,0 6 0 0,-7 0 0 16,7 0 6-16,0-9 2 0,0 6 0 0,0 3 0 15,0 0 2-15,0 0 1 0,0 0 0 0,0 0 0 16,0 0-30-16,4-7-7 0,-4 7-1 0,0 0 0 15,0 0-8-15,0 0 0 0,0 0 0 0,0 0 8 16,7 7-8-16,-7-7 12 0,-4 9-12 0,4 0 12 16,0 10-12-16,4 0 0 0,-8-3 9 0,4 2-9 15,-3 1 0-15,-1 6 9 0,0 4-9 0,-3-11 0 16,0 4 12-16,0 0-12 0,0-3 12 0,0 6-12 16,4 0 10-16,-4-6-10 0,3 0 8 0,-3-3-8 15,7-4 8-15,-3-2-8 0,-5 2 8 0,5-3-8 16,3-9 0-16,0 0 0 0,0 0 0 0,0 0 0 15,0 0 0-15,0 0-9 0,0 0 9 0,-4-6 0 16,1-3-8-16,-1-1 8 0,1-5 0 0,3 2 0 0,0-3-15 16,0-2 4-16,3-7 1 0,-3 6 0 0,4 0 10 0,-1-6 0 15,1 6 0-15,-4 0-8 0,0 0 8 0,3-3 0 16,1 4 0-16,0 5 0 0,-1-6 0 0,4 4 0 16,-7-1 0-16,4 3 0 0,-4-2 0 0,3 5 0 15,1 1 0-15,-1-7 0 0,1 7 0 0,-1-1 0 16,1 1 12-16,-4 3-4 0,3-4 1 0,1 7 1 15,-1-3 0-15,1 3 0 0,-1-3 23 0,-3 6 5 16,0 0 1-16,0 0 0 0,0 0-22 0,0 0-4 16,0 0-1-16,0 0 0 0,7-4-1 0,-7 4-1 0,0-6 0 0,0 6 0 15,0 0-10-15,0 0 0 16,0 0 9-16,0 0-9 0,0 0 12 0,0 0-1 0,11 0-1 0,0 0 0 16,-1 0-10-16,-10 0 0 0,0 0 0 0,14 10 0 15,-3-10 0-15,0 6 0 0,-11-6 0 16,10 9 0-16,4-6 0 0,-7 7 0 0,0 2 8 0,4-2-8 15,-4-1 0-15,4 4 0 0,-4-4 0 0,3 7 0 16,-3-7 0-16,0 7 8 0,0-4-8 0,0 4 0 16,0-7 0-16,1 7 0 0,-1-3 8 0,-4-4-8 15,4 7 0-15,0-7 0 0,-3 7 0 0,-1-7 8 16,1 1-8-16,3-1 0 0,-4 0 0 0,1-2 0 16,-1-4 0-16,-3-3 0 0,0 0 0 0,4 9 8 15,-1-2-8-15,-3-7 0 0,0 0 0 0,0 0 0 16,0 0 0-16,0 0 0 0,0 0 0 0,0 0 0 15,0 0 0-15,0 0 0 0,0 0 0 0,0 0 0 16,0 0 8-16,0 0-8 0,0 0 0 0,0 0 8 0,8-10-8 0,-5 4 8 16,1-4-8-16,-1 1 8 0,1-7-8 0,-1 4 0 15,4-7 0-15,-3-3 0 0,-1 3 0 0,1 0 8 16,3 1-8-16,0-7 0 0,0 6 0 0,0 0 0 16,-3 0 0-16,3 0 0 0,0-3 0 0,-4 10 0 15,1-4 0-15,3 7 0 0,-7-7 0 0,3 3 0 16,-3-2 0-16,0 5 0 0,4 1 0 0,-4 0 0 15,3-1 0-15,-3 1 0 0,0 2 0 0,0-2 8 16,0 0-8-16,4-1 0 0,-8 4 0 0,4 6 0 16,0-9 0-16,0 9 0 0,0 0 0 0,0 0 0 15,0 0 0-15,0 0 0 0,0 0 0 0,0 0 0 16,0 0 0-16,0 0 0 0,0 0-8 0,0 0 8 0,0 0 0 16,0 0 0-16,0 0 0 0,0 0 0 0,0 0 0 15,0 0 0-15,0 0 0 0,0 0 0 0,0 0 0 0,0 0 0 16,0 0 0-16,0 0 0 0,0 0 0 0,0 0 0 15,0 0 0-15,0 0 0 0,0 0 0 0,0 0 0 32,0 0-32-32,0 0 0 0,0 0 1 0,0 0 0 15,0 0-216-15,0 0-43 0</inkml:trace>
  <inkml:trace contextRef="#ctx0" brushRef="#br0" timeOffset="30333.934">31429 8167 633 0,'0'0'28'0,"0"0"6"0,0 0-34 0,0-7 0 16,0 4 0-16,0 3 0 0,0-6 212 0,0 6 35 0,0 0 7 0,0 0 2 16,0 0-134-16,0 0-26 15,0 0-6-15,0 0-1 0,0 0-13 0,0 0-2 0,-7 0-1 16,7 0 0-16,0 0-28 0,-11 6-5 0,4-3-2 0,0 7 0 16,-3-1-14-16,3 7-2 0,3-7-1 0,1 10 0 15,-1 6-13-15,-3-6-8 0,3 6 8 0,-3-3-8 16,0 3 0-16,0 3 0 0,-3-3 0 0,3-6 0 15,0 0 0-15,3 6 8 0,-3-9-8 0,7-4 0 16,-4 4 0-16,4-7 0 0,0 1 0 0,0-10 0 16,0 0-15-16,0 0-7 0,0 0-2 0,0 0 0 31,0 0-185-31,4-10-38 0,0 1-7 0</inkml:trace>
  <inkml:trace contextRef="#ctx0" brushRef="#br0" timeOffset="30590.471">31390 8151 518 0,'4'-6'23'0,"-1"3"5"0,-3 3-28 0,0 0 0 16,4-7 0-16,-4 4 0 0,7-3 246 0,-4 6 44 16,-3 0 9-16,0 0 1 0,4-3-138 0,-4 3-28 15,0 0-6-15,0 0 0 0,7 0-39 0,0 3-7 16,-7-3-2-16,7 6 0 0,-3-3-30 0,3 4-6 16,0 2-2-16,0 0 0 0,-4 7-24 0,4-3-5 15,0-4-1-15,0 7 0 0,-3 3-12 0,3-10 0 16,0 7 0-16,0-1 0 0,0-2 9 0,0 3-9 15,0-4 8-15,0-3-8 0,0 7 0 0,-3-6 0 16,3-1 0-16,-3 0 0 16,-1-2-18-16,1 2-9 0,-1-9-1 0,1 9-1 15,-4-9-177-15,3 0-35 0</inkml:trace>
  <inkml:trace contextRef="#ctx0" brushRef="#br0" timeOffset="30858.867">31711 7953 921 0,'0'0'82'0,"0"0"-66"0,0 0-16 0,0 0 0 16,0 0 181-16,0 0 33 0,0 0 6 0,0 0 2 16,0 0-74-16,0 0-16 0,0 0-2 0,4 13-1 15,-8-4-66-15,4 7-14 0,0-7-2 0,0 10-1 16,0-3-14-16,0 3-2 0,-3-4-1 0,-1 4 0 15,1 0-4-15,-4 6-1 0,0-6 0 0,-1 0 0 16,5 6-8-16,-4-6-3 0,0 6 0 0,0-6 0 0,0-1-13 0,0 1 8 16,0 6-8-16,0-9 0 15,-1-3 0-15,5 5 0 0,-4-2 0 0,0 3 0 16,0-10-15-16,3 1-9 0,1 5-1 0,-1-5-1104 16</inkml:trace>
  <inkml:trace contextRef="#ctx0" brushRef="#br0" timeOffset="32784.2368">26716 10675 288 0,'0'0'25'0,"0"0"-25"0,3-9 0 0,1 3 0 15,-4 6 178-15,0 0 30 0,0 0 7 0,0-3 1 16,0-4-57-16,0 7-11 0,0 0-3 0,0 0 0 16,0 0-29-16,0 0-5 0,0 0-2 0,0 0 0 15,0 0-51-15,0 0-10 0,-7 0-3 0,7 0 0 16,0 0-25-16,-4 10-6 0,-3-1-1 0,4 0 0 0,3 7-5 0,-4-6 0 16,1 8-8-16,-1-2 12 0,1 3-12 0,-1 0 0 15,4-1 0-15,-3 8 0 16,-1-8 0-16,1 7 0 0,-5-6 8 0,1 10-8 0,4-11 0 15,-4 7 11-15,3-6-11 0,-3-3 10 0,4 3-2 0,-1-4 0 16,-3-2 0-16,4-7 0 0,-4 4-8 0,3-1 10 16,1-9-10-16,3 0 10 0,0 0-18 0,0 0-4 15,-4 0-1-15,0-9 0 16,4-7-12-16,0 3-3 0,0-2 0 0,4-4 0 0,0 3 10 0,3-3 2 16,-4 1 0-16,4 2 0 0,0-3 16 0,-3 0 0 15,-1 0-8-15,1 1 8 0,3 2 0 0,-4-3 0 16,1 3 0-16,-4-2 0 0,3 5 0 0,-3-3 16 15,0 1-4-15,4 5 0 0,-1 1 8 0,1 0 0 16,-4-1 1-16,4 4 0 0,-1-4-3 0,-3 10-1 16,4 0 0-16,6 0 0 0,-6 0-3 0,3 0-1 0,0 10 0 15,-4-4 0-15,4 4-1 0,-3 8-1 0,3-2 0 0,-3 3 0 16,3 0-11-16,-4-1 10 0,1 8-10 0,-1-1 10 16,1-3-10-16,-1 3 8 0,1-6-8 15,-1 6 8-15,-3-7-8 0,7 1 0 0,-3-3 0 0,-1 0 0 16,1-4 0-16,-1-2 0 0,1-1 0 0,-1-3 8 15,-3-6-8-15,0 0 0 0,0 0 9 0,8 0-9 16,-8 0 10-16,10 3-2 0,-10-3-8 0,7-3 12 16,4 3-12-16,-1-9 0 0,-3-1 0 0,0-5 0 15,4 2 16-15,0-9-2 0,-1 10-1 0,1-7 0 16,-4-3-13-16,3 3 11 0,1 0-11 0,0-6 10 16,-4 6-10-16,0 1 8 0,0 2-8 0,3-3 8 0,-6 0-8 15,-1 0 0-15,4 4 0 0,-3-4 8 16,0 0-41-16,-1 3-9 0,-6 4-2 0,3-4-1025 15</inkml:trace>
  <inkml:trace contextRef="#ctx0" brushRef="#br0" timeOffset="52255.1729">21220 16094 1292 0,'-18'0'28'0,"14"0"7"0,4 0 1 0,0 0 0 0,-7 0-36 0,0 0 0 16,7 0 0-16,0 0 0 0,0 0 52 0,0 0 4 0,0 0 1 0,0 0 0 16,0 0 6-16,0 0 1 0,0 0 0 0,0 0 0 15,11 0 0-15,-1 0 0 0,-2 9 0 0,6-9 0 16,0 7-39-16,7-4-7 0,-3 3-2 0,6-3 0 15,4 7-6-15,1-10-2 0,2 6 0 0,5-6 0 16,-8 3-8-16,11-3 0 0,7 0 0 0,3-3 8 16,-7 3-8-16,4 0 8 0,0 0-8 0,3 0 8 15,-3-6-8-15,0 6 8 0,-7 0-8 0,0 0 8 16,3 0-8-16,-3 0 8 0,-11 0-8 0,0 0 8 16,1 0-8-16,-1 0 8 0,-3 0-8 0,-1 0 8 15,-3 0-20-15,1 6-5 0,2-6-1 0</inkml:trace>
  <inkml:trace contextRef="#ctx0" brushRef="#br0" timeOffset="52824.417">24169 15940 1267 0,'-21'3'112'0,"14"-3"-89"0,-4 0-23 0,0 0 0 16,4 0 118-16,-3 0 19 0,6-3 4 0,4 3 1 15,-7 0-94-15,7 0-18 0,0 0-4 0,0 0-1 16,0 0 0-16,0 0 0 0,0 0 0 0,11-6 0 0,-1 6-37 0,4 0-7 16,4 0-1-16,3 6-1 0,4-3 21 0,0 4 0 15,6-4-9-15,8 6 9 0,0-2 0 0,10 2 9 16,1 0-1-16,6-2 0 0,1-4 6 0,3 3 1 16,-4-3 0-16,8 7 0 0,-4-10-1 0,0 0 0 15,3 0 0-15,1 0 0 0,-8 0 2 0,0-4 0 16,-3-2 0-16,0 6 0 0,-7-3-4 0,0 3-1 15,3-6 0-15,1 3 0 0,-4 3-3 0,-4 0-8 16,0-7 12-16,1 7-4 0,-1 0-8 0,-7 7 10 16,1-4-10-16,-1-3 10 15,-7 6-74-15,4-3-14 0,-8-3-3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07:37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5454 16119 1958 0,'-11'3'174'0,"4"-3"-139"0,0 0-35 0,0 0 0 16,7 0 0-16,0 0 0 0,0 0 0 0,0 0 0 15,0 0 0-15,0 0 0 0,7-3 0 0,-3 3 0 16,6-6 28-16,4 6-2 0,8 0 0 0,-5-3 0 15,4 3-26-15,4 0 0 0,7 0 0 0,-7 0 0 0,10 0 0 16,-7 3 0-16,4-3 0 0,-4 0 0 0,4 6 0 16,3-6 12-16,-3 3 0 0,3-3 0 0,-3 0 4 0,3 0 0 15,0 6 1-15,1-2 0 0,-1-4 1 0,4 0 0 16,7 0 0-16,-4 0 0 0,0 0-2 0,-3 0-1 16,7 0 0-16,-7 0 0 0,3 0-7 15,-3 0 0-15,3 0-8 0,4 6 12 0,-4-6-3 0,8 0-1 16,-4 0 0-16,7 0 0 0,-4 0 0 0,-3 3-8 15,3-3 12-15,1 0-4 0,-1 0 4 0,-3 0 0 16,3 0 0-16,4 0 0 0,-3 0-3 0,3 0 0 16,3 0 0-16,0 6 0 0,-6-6 2 0,-1 0 0 15,4-6 0-15,0 6 0 0,0 0 4 0,-4 0 1 16,1 0 0-16,3-3 0 0,3 3-8 0,-3 0-8 16,-11 0 11-16,11 0-11 0,-10 0 13 0,2-6-4 15,-2 6-1-15,6 0 0 0,-3-10 2 0,3 10 0 16,1-3 0-16,3-3 0 0,-4 3-1 0,0-4 0 0,-3 4 0 0,4-3 0 15,-8-3-9-15,4 9 8 0,3-10-8 0,-3 10 8 16,4-6-8-16,-1 6 10 0,0-3-10 0,1 3 10 16,-1-6-10-16,-7 6 0 0,4 0 0 0,-3 0 8 15,3 6 3-15,-1-6 0 0,1 0 0 0,-3 0 0 16,-1 0-67 0,0 0-14-16,1 0-2 0</inkml:trace>
  <inkml:trace contextRef="#ctx0" brushRef="#br0" timeOffset="17806.492">20048 13968 691 0,'0'0'30'0,"0"0"7"0,4-6-29 0,-4 6-8 0,7 18 0 0,-4-2 0 16,-3-16 192-16,0 0 36 0,11 10 8 0,-4-4 2 15,-7-6-139-15,0 0-28 0,7 12-6 0,0-5-1 16,-7-7-24-16,0 0-6 0,4 9-1 0,-4-6 0 16,0-3 0-16,0 0 0 0,-7 6 0 0,7-6 0 15,-4 4 7-15,1 2 0 0,-4 3 1 0,3-9 0 16,-7 10 5-16,4-10 1 0,0 0 0 0,0 6 0 16,-3-6 1-16,3 0 1 0,0 3 0 0,0-3 0 15,0-3-12-15,7 3-2 0,-8 3-1 0,8-3 0 16,-3-9-11-16,3 9-3 0,0 0 0 0,3-10 0 15,5-9-20-15,-1 4-20 0,0 5 4 0,0 10 1 16,-7 0 15-16,10 0 0 0,4-3 0 0,0-3 10 16,1 6-10-16,-1 0 0 0,-4 0 0 0,-3-9 0 0,0-1-9 15,4 4 9-15,-4 12 0 0,0-3 0 0,-3-6 0 16,-4 3 0-16,3 10 0 0,-3-10 0 0,0 0 13 0,0 0-3 16,0 0-1-16,-7 9 0 0,4 7 3 0,-1-7 1 15,-10-6 0-15,3 3 0 0,1 10 7 0,-4-6 0 16,3-7 1-16,0 3 0 0,-3-3-11 0,4 3-2 15,-4-3-8-15,3-3 12 16,-3-3-108-16,3-3-21 0,4-3-5 0,-3-10-1 0</inkml:trace>
  <inkml:trace contextRef="#ctx0" brushRef="#br0" timeOffset="18415.538">20133 12237 1458 0,'-7'-16'64'0,"7"16"14"0,0 0-62 0,0 0-16 0,0 0 0 0,0 0 0 16,0 0 149-16,0 0 27 0,0 0 6 0,0 0 1 15,0 0-79-15,11 0-16 0,-4 7-4 0,0-4 0 0,3-3-53 16,1 0-11-16,-4 6-3 0,0-3 0 0,4 7-7 16,-4-4-2-16,0 3 0 0,0 1 0 0,-4-1 1 0,1-3 0 15,-1 4 0-15,-3-7 0 0,0-3-9 0,0 9 0 16,0-3 9-16,-3 4-9 0,3-10 0 0,-4 9-8 15,1-2 0-15,3-7 0 0,0 0 8 0,0 0-13 16,-7 0 5-16,7 0 8 0,0 0 0 0,-7-7 0 16,-4 4 0-16,4-3 0 0,3-4 8 0,-3 1 2 15,4 0 1-15,-8-7 0 0,4 3 10 0,0-2 3 16,4-1 0-16,-1 7 0 0,4-10-12 0,0 9-3 16,0-5 0-16,7 5 0 0,-3 1-9 0,-1 6 0 15,4-7-10-15,4-2 10 0,-4 9-11 0,0 3 11 16,-7 0-12-16,11 0 12 0,-4 0-8 0,0 0 8 15,-7 0 0-15,0 0 0 0,0 0 0 0,0 0 0 16,0 0 10-16,3 9-2 0,1-3-8 0,-4 4 11 16,-4-1-11-16,1 4 12 0,-1-7-12 0,-3 3 10 0,4 7-10 15,-1-13 10-15,-3 7-10 0,3-4 0 0,-3-3 9 0,4-3-9 16,-4 6 9-16,0-6-9 0,0 0 12 0,0-6-12 16,0 6 20-16,0 0-2 0,-1-3-1 0,1-3 0 15,0-4-9-15,0 10-8 0,7 0 9 0,-3-9-9 16,-1 3-141-16,4 6-35 15</inkml:trace>
  <inkml:trace contextRef="#ctx0" brushRef="#br0" timeOffset="21091.755">27182 17652 806 0,'0'0'36'0,"0"0"7"0,0 0-35 0,3-6-8 16,1-3 0-16,-4 9 0 0,0-6 221 0,0 6 43 16,3-4 8-16,-3 4 1 0,0 0-185 0,0 0-36 15,0 0-8-15,0 0-2 0,0 0-29 0,0 0-5 16,0 0-8-16,0 0 11 0,0 0-11 0,0 0-17 16,0 0 4-16,0 0 1 0,0 0 2 0,0 0 1 15,-3 4 0-15,-1 2 0 0,-3 3 9 0,3-9 8 16,-6 10-8-16,3-10 11 0,0 6 22 0,-4-3 5 15,-3-3 1-15,0 0 0 0,0-3 24 0,3 3 5 16,1 0 0-16,3 0 1 0,-4-6-3 0,0 6-1 16,1 0 0-16,-1 0 0 0,1-4-16 0,3-2-3 15,0 6-1-15,0 0 0 0,3 0-23 0,4 0-5 0,0 0-1 16,0 0 0-16,0 0-7 0,0 0-1 16,0 0-8-16,0 0 12 0,0 0-12 0,4-9-8 0,3 3 8 15,0 6-13-15,-7 0 13 0,7-4 0 0,3-2 0 16,-10 6 0-1,0 0-28-15,0 0 0 0,7 0 0 0,0 0 0 0,-7 0 28 0,7 6 8 0,-3-2 1 0,0 5 0 32,3 7-48-32,-7-7-9 0,-7 10-3 0,3-3 0 15,-3 2-12-15,3 1-2 0,-3-3-1 0,0 0 0 0,0-4-146 16,0 4-30-16</inkml:trace>
  <inkml:trace contextRef="#ctx0" brushRef="#br0" timeOffset="21776.729">28787 17709 864 0,'0'0'38'0,"0"0"8"0,0 0-37 0,0 0-9 0,7-6 0 0,-7 6 0 16,3-3 143-16,-3 3 26 0,11 0 6 0,-4 3 1 16,0 3-98-16,0-6-19 0,-7 0-4 0,7 9-1 15,0-9-34-15,4 7-8 0,-8-4 0 0,4-3-1 16,0 0 3-16,-7 0 1 0,7 0 0 0,-7 0 0 0,11-3 13 15,-11 3 2-15,0 0 1 0,0 0 0 16,0 0 8-16,0 0 1 0,0 0 1 0,0 0 0 0,0 0 7 0,0 0 0 16,0 0 1-16,0 0 0 0,0 0-9 0,0 0-1 15,0 0-1-15,0 0 0 0,0 0-7 0,0 0-2 16,0 0 0-16,0 0 0 0,4-7-11 0,3-2-2 16,-4 3-1-16,8 3 0 0,-8-4 17 0,4-2 4 15,-3-1 1-15,-1 1 0 0,4 6-47 0,-3-7-10 16,-1 4-1-16,1 0-1 0,-4 6 22 0,3-3 0 15,-3 3 8-15,0 0-8 0,0 0 0 0,0 0-16 16,0 0 3-16,0 0 0 0,4 3-9 0,-4 9-2 16,0 1 0-16,0 3 0 0,-4-4 16 0,1 4 8 15,3 3-10-15,-4 0 10 0,1-10 0 0,-1 7 0 16,1-7 0-16,-1-3 0 0,4-6 17 0,0 0 0 16,0 0 0-16,0 0 0 0,-3 3-5 0,-4-6-2 0,0-6 0 0,0 0 0 15,0-4-10-15,-4 4-16 0,0-4 4 0,1-3-736 16,3 7-147-16</inkml:trace>
  <inkml:trace contextRef="#ctx0" brushRef="#br0" timeOffset="24079.288">27443 12281 172 0,'0'0'8'0,"0"0"1"0,0 0-9 0,0 0 0 16,0 0 0-16,0 0 0 0,0 0 127 0,0 0 23 15,0 0 5-15,0 0 1 0,0 0-104 0,0 0-21 16,0 0-4-16,0 0-1 0,0 0-26 0,0 0 0 16,0 0-9-16,0 0 9 0,0 0 0 0,0 0 11 15,0 0 0-15,0 0 0 0,0 0 5 0,0 0 2 16,0 0 0-16,0 0 0 0,0 0 18 0,0 0 4 15,0 0 1-15,0 0 0 0,0 0 12 0,0 0 3 16,0 0 0-16,0 0 0 0,0 0-11 0,0 0-1 0,0 0-1 0,0 0 0 16,0 0-16-16,0 0-3 15,0 0-1-15,0 0 0 0,0 0-23 0,0 0 0 0,0 0 0 0,3 3 0 16,-3-3 46-16,0 0 5 0,0 0 1 0,4 9 0 16,-4-9-20-16,0 0-3 0,3 10-1 0,1-4 0 15,-4-6-7-15,3 9-1 0,-3 1-1 0,4-1 0 16,-4 1-11-16,3-4-8 0,-3-6 12 0,4 13-12 15,-4-7 8-15,3 9-8 0,-3-2 0 0,0 3 0 16,4-7 8-16,-4 10-8 0,0-10 0 0,0 10 0 16,0-3 8-16,0 3-8 0,0-4 0 0,0 4 0 15,0 0 0-15,-4 0 0 0,4 6 0 0,0 3 0 0,0-9 0 16,0 6 0-16,-3 3 0 0,-1-3 0 0,1 4 0 16,3-4 0-16,0 3 0 0,0-3 0 0,-4 3 0 0,4 0 0 15,0 4 0-15,0-4 0 0,0-3 0 0,0 3 0 16,0 0 0-16,0 1 0 15,0-4 0-15,0 3 0 0,0 6 0 0,0 1 0 0,0-1 17 0,0 1-3 16,0-4-1-16,0 4 0 0,0-7-13 0,0 7 9 16,0-1-9-16,-3-6 8 0,3 7 45 0,0-7 9 15,0 0 2-15,0 4 0 0,0-4-52 0,0 0-12 16,0 0 0-16,0 7 0 0,0-1 0 0,0-6 0 16,-4 7 0-16,4-1 0 0,-3 1 10 0,-1-4-1 15,4 4 0-15,-3-1 0 0,-1 4-9 0,4-4-12 0,-3-9 2 16,3 10 1-16,-4-7 27 0,4-3 6 15,0-3 0-15,-4-6 1 0,4 0-25 0,0-7 0 16,0 0 0-16,0-9 0 16,0 0-163-16,0-15-37 0</inkml:trace>
  <inkml:trace contextRef="#ctx0" brushRef="#br0" timeOffset="24808.306">27866 12293 345 0,'0'0'15'0,"0"0"4"0,0 0-19 0,0 0 0 0,0 0 0 0,0 0 0 15,0 0 224-15,0 0 42 0,0 0 8 0,0 0 2 16,0 0-138-16,0 0-27 0,3 7-6 0,-3-7-1 16,0 0-28-16,4 3-7 0,-4-3-1 0,0 9 0 15,4-3-54-15,-1 4-14 0,-3-1 0 0,4 1 0 16,-1-1 55-16,-3 1 8 0,0 5 1 0,0 4 1 15,4 0-45-15,-4-3-8 0,0 2-3 0,0 1 0 16,0-3-9-16,0 3 0 0,0 6 0 0,0-6 8 16,0 6-8-16,0-3 0 0,0 3 0 0,0 3 8 15,0-3-17-15,0 3-4 0,0-3-1 0,0 4 0 16,0-4 14-16,0 9 0 0,0-6 0 0,0 1 0 16,0 5 0-16,0-6 0 0,0 7 0 0,0-7 0 0,0 6 0 15,0-5 0-15,0 11 0 0,3-2 0 16,-3-3 10-16,0 2 5 0,-3-2 1 0,3 2 0 0,0-2-26 0,0 2-5 15,-4 4-1-15,4-3 0 0,0-4 28 0,0 1 4 16,0-7 2-16,-3 7 0 0,3-1-18 0,0-3 0 16,0 4 0-16,0 3 0 0,0-4 0 0,0 1 0 15,-4-7 8-15,4 3-8 0,4-9 11 0,-4 3-2 16,-4-6 0-16,4 6 0 0,0-6 5 0,0 0 1 16,0-1 0-16,0-2 0 0,0 3-15 0,4-10 8 15,-4 7-8-15,0-7 0 0,0 1-10 0,0-1-8 16,0 1-2-16,-4-4 0 15,4-3-56-15,0-3-12 0,0 9-3 0,-3-2 0 16,3-7-29-16,0 9-7 0,-4-6-1 0,4-3-614 0</inkml:trace>
  <inkml:trace contextRef="#ctx0" brushRef="#br0" timeOffset="25244.348">28166 12356 691 0,'0'0'61'0,"0"0"-49"0,0 0-12 0,0 0 0 0,0 0 205 0,0 0 39 16,0 0 7-16,0 0 1 0,3 10-96 0,-6-4-20 15,3 9-4-15,-4-5-1 0,4 2-51 0,0-2-11 16,0 6-1-16,-3 2-1 0,6 1-24 0,-3-3-5 16,-3 12-1-16,3-3 0 0,-4 13-8 0,4-4-1 15,0 10-1-15,0 0 0 0,0-6-11 0,4 6-1 16,-4 3-1-16,3 3 0 0,-6-6-5 0,3 3-1 16,0 3 0-16,-4 6 0 0,1-2-8 0,-1-1 0 15,4 3 9-15,-3 4-9 0,3-7 8 0,-4 4-8 16,1-4 8-16,3 0-8 0,-4 1 0 0,4-1 0 15,-3 7 0-15,3-7 0 0,0-6 0 0,0 3 0 16,0-9 0-16,0 3 0 0,0-3 0 0,-4-10 0 16,0 3 0-16,4-9 0 0,0 4 0 0,0-4 0 0,0-6 0 0,0-1 0 31,0 1-39-31,-3-13-12 0,3 4-2 0,0-10-699 0,0 0-140 0</inkml:trace>
  <inkml:trace contextRef="#ctx0" brushRef="#br0" timeOffset="25809.54">28540 12325 403 0,'0'0'36'0,"0"0"-36"15,0 0 0-15,0 0 0 0,0-7 120 0,-4 1 16 16,1 3 4-16,3 3 1 0,-4-6-90 0,4 6-19 15,0-3-3-15,-3-4-1 0,3 7-14 0,0 0-3 16,0 0-1-16,0 0 0 0,0 0 41 0,0 0 8 16,0 0 1-16,0 0 1 0,0 0 70 0,0 7 13 15,-4 2 4-15,4 0 0 0,0 1-25 0,0 6-5 16,-3-4-1-16,3 4 0 0,0 3-32 0,0-4-6 0,3 4-2 0,-3 0 0 16,0 6-35-16,0-6-7 0,4 6-2 0,-4 3 0 15,3 0-17-15,-3 7-3 16,4 2-1-16,-4 7 0 0,3-6-4 0,1 6-8 0,-4-3 11 0,3 3-11 15,1-4 21-15,-4 4-2 0,3 0-1 0,1 0 0 16,-1 3 15-16,-3 3 3 0,7-3 1 0,-7 7 0 16,4-10-37-16,-4-1 0 0,0 1-9 0,3 3 9 15,1-3 0-15,-4-3 0 0,4-3 9 0,-1 6-1 16,-3-7-8-16,4 7 0 0,-1-6 0 0,1 6 0 16,-4-10 0-16,0 4 0 0,0-4 0 0,0-6 0 15,0 4 0-15,0-4 0 0,0 0 0 0,0-3 0 16,0-3 8-16,0 3 0 0,0-9 0 0,0 3 0 0,-4-3-24 15,4-4-5-15,0-3-1 0,0-2 0 16,-3 2-86-16,3-9-16 0,0 0-4 0,0 0-1001 16</inkml:trace>
  <inkml:trace contextRef="#ctx0" brushRef="#br0" timeOffset="26976.94">27227 12714 633 0,'0'0'28'0,"0"0"6"0,0 0-34 0,0 0 0 16,0 0 0-16,-7 0 0 0,7 0 266 0,-7-4 46 15,7 4 10-15,0 0 2 0,-3-6-168 0,3 6-32 16,0 0-8-16,0 0 0 0,0 0-39 0,0 0-7 15,0 0-2-15,0 0 0 0,0 0-27 0,0 0-5 16,0 0-2-16,0 0 0 0,0 0-6 0,10 0-2 16,-3 6 0-16,4-2 0 0,0-4-13 0,3 0-2 15,0 6-1-15,3-6 0 0,1 3-10 0,3-3 0 16,0 6 9-16,4-6-9 0,0 0 0 0,-1 0 0 16,5 0 0-16,2-6 8 0,-2 6-24 0,2-3-4 15,1 3 0-15,3 0-1 0,1 0 41 0,-1 0 9 0,0 0 2 16,4-6 0-16,-7 6-22 0,0 0-9 0,-1 0 8 0,5 0-8 15,-8 0 12-15,4-4-4 0,-1 4 0 0,5-6 0 16,2 6 11-16,-2 0 1 0,-5-3 1 0,5-3 0 16,3 3-21-16,-4 3 0 0,0-7 0 0,4 7-8 15,-7-3 8-15,-4 3 0 0,4 0 8 0,-4 0-8 16,0 3 15-16,-3-3-2 0,-1 0 0 0,1 7 0 16,0-4-13-16,3 3-18 0,-3-3 4 0,-1 3 1 15,-6-2 40-15,3-4 8 0,-3 6 1 0,3-6 1 16,-3 3-23-16,3 3-5 0,-7-6-1 0,4 0 0 15,-1 0 2-15,-3 0 0 0,4 0 0 0,-4 0 0 16,0 0-10-16,-3 0 0 0,3 0 0 0,-3 0 0 0,-1 0 0 16,1 0 13-16,-8 0-1 0,-3 0-1 15,0 0-163-15,7 0-32 0,0 7-6 0,-7-7-1000 16</inkml:trace>
  <inkml:trace contextRef="#ctx0" brushRef="#br0" timeOffset="27644.717">27055 13140 1036 0,'0'0'23'0,"0"0"5"0,0 0 0 0,0 0 1 0,0 0-29 0,0 0 0 16,0 0 0-16,0 0 0 0,0 0 160 0,10 0 25 16,11 0 6-16,-3-3 1 0,-4-3-56 0,-3 6-10 15,-1 0-2-15,-10 0-1 0,-17 0-30 0,2-7-5 16,5 7-2-16,3 0 0 0,0 0-31 0,7 0-7 16,0 0 0-16,0 0-1 0,0 0 13 0,0 0 4 15,0 0 0-15,10 7 0 0,1-7-48 0,3 6-16 16,4-3 9-16,-1 3-9 0,8-3 8 0,0-3-8 15,3 7 8-15,0-4-8 0,0-3 0 0,1 6 0 16,2-6 8-16,1 3-8 0,3-3 0 0,1 0-12 16,2 0 2-16,5 0 1 0,-4 0 21 0,3 0 5 15,0 0 1-15,4 0 0 0,-7-3-10 0,0-3-8 16,0 6 12-16,-1-3-12 0,1-4-12 0,3 4-10 16,1-3-2-16,-4 6 0 0,-1-9 24 0,1 9 0 15,4 0 0-15,2 0 0 0,-2 0 24 0,-1 0 8 16,-3 0 3-16,0 0 0 0,0 6-26 0,-8-3-9 0,1-3 0 15,3 0 9-15,1 6-9 0,-5-6 12 0,1 3-12 0,0-3 12 16,-4 0 6-16,4 7 2 0,-8-4 0 16,5-3 0-16,-1 0-20 0,-3 6-9 0,-1-3 1 0,1-3 0 15,-7 0 8-15,-1 7 0 0,1-4 10 0,0-3-10 16,-4 0 8-16,-4 6-8 0,-3-6 0 0,4 3 9 16,-4 3-40-16,0-6-8 15,-7 0-1-15,4 7-1 0,-4-7-122 16,0 0-24-16,0 0-5 0,-4 3 0 0</inkml:trace>
  <inkml:trace contextRef="#ctx0" brushRef="#br0" timeOffset="28315.126">27051 13535 1371 0,'0'0'60'0,"0"0"14"15,0 0-59-15,0 0-15 0,0 0 0 0,0 0 0 0,0 0 159 0,0 0 29 16,0 0 5-16,0 0 2 0,7-3-79 0,-7 3-15 16,0 0-3-16,0 0-1 0,11 0-50 0,-1-6-11 15,1 6-1-15,-1 0-1 0,5 0-12 0,2 6-2 16,1-6-1-16,-1 3 0 16,8 3-7-16,0 1 0 0,0-4-1 0,3-3 0 0,3 0-11 0,-2 6 0 15,2-3 0-15,5-3 0 0,-1 0 23 0,4 0 5 16,3 0 2-16,4 0 0 0,0-3-15 0,0 3-3 15,3 3-1-15,-7-3 0 0,1 0 1 0,-4 0 0 16,-1 0 0-16,5 0 0 0,-1 0-12 0,0 0 12 16,-3 0-12-16,7-3 12 0,0 3-4 0,-4 0-8 15,4 0 12-15,0 0-4 0,0 0 0 0,-7 0-8 16,-1 0 12-16,1 0-4 0,-3-6-8 0,-1 6 12 16,-3 0-12-16,3 0 12 0,0 0-22 0,-3 0-4 15,-7 0-1-15,-1 6 0 0,1-6 33 0,-4 0 6 16,-3 0 2-16,-1-6 0 0,-2 6-17 0,-1 0-9 15,-7 0 10-15,0 0-10 16,-4 0-23-16,-3 0-10 0,0 0-3 0,0 0 0 16,0 0-121-16,0 0-25 0,-7 0-5 0</inkml:trace>
  <inkml:trace contextRef="#ctx0" brushRef="#br0" timeOffset="28975.325">27086 13890 403 0,'0'0'36'0,"0"0"-36"0,0 0 0 0,0 0 0 0,0 0 188 0,7 0 30 0,-7 0 6 0,0 0 2 15,0 0-93-15,0 0-18 0,0 0-4 0,0 0-1 16,7 0-14-16,0 6-4 15,1-3 0-15,-1-3 0 0,3 0-6 0,-3 0-2 0,4 0 0 0,-1 0 0 16,-3 6-12-16,0-6-4 0,4 3 0 0,3-3 0 16,0 0-16-16,0-3-3 0,1 6-1 0,2-3 0 15,-3 0-16-15,4 0-4 0,0 7-1 0,3-7 0 16,-4 0-14-16,5 0-2 0,-1 0-1 0,3 0 0 16,1 0-10-16,0 0 12 0,7 3-12 0,-1-3 12 15,1 6-4-15,3-6 0 0,1 0 0 0,-1 0 0 16,0-6 5-16,0 6 1 0,1-3 0 0,-1-4 0 15,-3 7 3-15,-1-3 1 0,-2-3 0 0,2 6 0 16,5-3-6-16,-1-3 0 0,0 6-1 0,1 0 0 16,-5-7-36-16,5 4-7 0,2 3-2 15,1-6 0-15,-4 6 61 0,4 0 12 0,-3-3 2 0,-5-4 1 16,5 7-29-16,-5 0-5 0,1 0-8 0,0 0 11 0,-4 0-11 0,4 0 8 16,0 0-8-16,3 0 8 0,-10 0-8 15,3 0 8-15,0 0-8 0,0-3 8 0,0 3-8 0,1-6 0 16,-5 6 9-16,1 0-9 0,-4-3 8 0,-3-3-8 15,-1 6 8-15,1 0-8 0,-4 0 0 0,0-4-12 16,-3-2 2-16,-1 6 0 16,-2-3-109-16,-1-3-21 0,3 0-5 0,-3 2-677 15,-3-2-135-15</inkml:trace>
  <inkml:trace contextRef="#ctx0" brushRef="#br0" timeOffset="29547.054">28766 13557 460 0,'0'0'41'0,"0"0"-33"15,0 0-8-15,0 0 0 0,0 0 147 0,0 0 27 16,0 0 6-16,0 0 0 0,-8-6-44 0,8 6-8 16,0 0-3-16,0 0 0 0,0 0-24 0,0 0-5 15,0 0 0-15,0 0-1 0,0 0-23 0,-3-3-5 16,-1-4-1-16,4 7 0 0,0 0-21 0,0 0-4 15,0 0-1-15,0 0 0 0,0 0-23 0,0 0-5 0,0 0 0 16,7 0-1-16,1-6-11 0,9 3 8 0,8 3-8 0,-11 0 8 16,-14 0-8-16,0 0 0 0,7-6 9 15,-3 6-9-15,-4 0 15 0,3 0-2 0,4 0 0 0,0 0 0 16,0 0 4-16,0 0 1 0,0 0 0 0,4 0 0 16,-4 0-1-16,0 0 0 0,0 0 0 0,0 6 0 15,-7-6-7-15,7 0-2 0,0 0 0 0,-7 0 0 16,0 0-8-16,0 0 0 0,0 0 0 0,4 0 0 15,3 0-132-15,-7 0-29 16,0 0-6-16,7 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09:08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0 10268 1753 0,'1002'178'156'0,"-981"-178"-125"0,7 10-31 0,4-10 0 0,7 6 12 0,7-6-4 16,0-6-8-16,3 6 12 16,22-10-12-16,-4-2 0 0,3-4 8 0,4 7-8 0,-3-7 0 0,6-3 0 15,-3 0 8-15,11 4-8 0,-11-4 10 0,0 6-1 16,7-9 0-16,8 10 0 0,2-4-9 0,-2-3 0 15,2 10 0-15,-6 0 0 0,10-7 0 0,-7 7 0 16,15 5 0-16,6-5 0 0,-10-4 8 0,7 4 0 16,7 0 0-16,-1-1 0 0,-2-2 0 0,-1-4 0 15,0 0 0-15,8 7 0 0,-4 0 7 0,3-4 1 16,-6-3 0-16,2 7 0 0,8-1 5 0,-3 1 2 16,-8 3 0-16,8-4 0 0,3 10-23 0,-1-6 8 15,-9 3-8-15,10 3 0 0,3 0 13 0,-3 0-1 16,7 0-1-16,-7 3 0 0,0 3 4 0,0-6 1 15,7 7 0-15,0-4 0 0,-7-3-7 0,0 0-1 0,10 0 0 16,1 0 0-16,-4 0-8 0,4-10 8 16,10 4-8-16,-11 3 8 0,4-3-8 0,-3 6 12 0,6-3-12 0,1 3 12 15,-4 0 4-15,4 0 2 0,-1 3 0 16,1-3 0-16,-1 6-18 0,-3-3-11 0,-3-3 2 0,3 6 0 16,-4-6 21-16,-3 7 4 0,-3-4 0 0,-4-3 1 15,-7 9 6-15,0-9 1 0,0 0 0 0,-1 6 0 16,-6 4-24-16,0-7 0 0,-4 13 0 0,-6-7 0 15,-5 10 0-15,1 6 0 0,0 0 0 0,-29-3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13:05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1072 16417 633 0,'-21'-9'56'0,"7"5"-44"15,0-2 178-15,3-3 36 0,8 6 7 0,3 3 2 16,0 0-122-16,0 0-24 0,0 0-5 0,0 0 0 15,0 0-28-15,3 12-4 0,8-2-2 0,7 8 0 16,10 7 11-16,0 1 3 0,-3 2 0 0,-4 6 0 16,4 1-64-16,-8-7 0 0,-6 6-14 0,7-5 2 15,-4-1 12-15,10-3 11 0,15 3-3 0,4-9 0 16,-19-3 4-16,1 3 0 0,-7-10 0 0,-1 0 0 16,-17-9 13-16,4 7 3 0,6-7 1 0,1 0 0 15,3-7 2-15,-3 7 0 0,3-9 0 0,7 0 0 16,-7-10-11-16,0 3-3 0,0 4 0 0,4-7 0 15,-4-6 20-15,0 6 4 0,0-13 1 0,-3 10 0 16,-1-3-59-16,1 0-12 0,-1-3-3 0,5 3 0 16,-12-3-6-16,15 0-2 0,-1 2 0 0,5-2-1046 15</inkml:trace>
  <inkml:trace contextRef="#ctx0" brushRef="#br0" timeOffset="3495.98">1662 16649 403 0,'0'0'36'0,"0"0"-36"0,0 0 0 16,0 0 0-16,0 0 176 0,0 0 28 0,0 0 5 0,0 0 2 16,0-3-79-16,0 3-15 0,0 0-3 0,0-6-1 15,0-4-55-15,10 10-11 0,4-9-3 16,-7 6 0-16,-17-4 10 0,3 1 2 0,7 6 0 16,0 0 0-16,-4-3-37 0,-3-3-7 0,7-4-2 15,0 10 0-15,0-3-10 0,0 3 0 0,-3-6 0 0,6 3 0 16,-3-3 0-16,0 6 0 0,0 0 12 0,0 0-4 15,7-10-8-15,-7 10 0 0,0 0-10 0,0 0 10 16,0 0 0-16,0 0 0 0,0-3 0 0,0 3 0 16,0 0 0-16,4-6 0 0,-4 6 0 0,0-10 0 15,0 4 0-15,7 3 0 0,-4-7 0 0,-3 4 0 16,7-3 16-16,-3-1 4 0,-1 1 0 0,4 0 0 16,8 2-5-16,-5-2-1 0,-10-1 0 0,11-2 0 15,-4-4-1-15,0 10 0 0,3-7 0 0,-6-2 0 16,7 5-2-16,-1-5-1 0,1 2 0 0,-4-3 0 15,0 4-10-15,3-4 8 0,5 1-8 0,-1 2 8 0,-4-3-8 16,4 1 0-16,4 5 0 0,-11-2 8 0,4 2-8 0,3-5 0 16,-4 5 0-16,1 4-647 15,3-3-136-15</inkml:trace>
  <inkml:trace contextRef="#ctx0" brushRef="#br0" timeOffset="7257.067">21685 15611 979 0,'-10'3'87'0,"3"3"-70"0,7-6-17 0,0 0 0 16,-11 0 49-16,11 0 7 0,0 0 0 0,0 0 1 15,0 0-15-15,-3 10-3 0,3-4-1 0,0 4 0 16,10-7-19-16,-6 6-4 0,-8 1-1 0,11-1 0 16,7 7-14-16,-3-1 11 0,-4-2-11 0,3-4 10 15,1 7-10-15,7 3 10 0,3 0-10 0,-3-4 10 16,-4 4 3-16,7 0 1 0,7 6 0 0,0-6 0 16,0 0 10-16,1 6 1 0,2-7 1 0,5 8 0 15,3-1 0-15,-4-3 0 0,-7-7 0 0,11 10 0 16,3-6-2-16,-3 0 0 0,-7-3 0 0,-4-4 0 15,4 4-5-15,-4 3-2 0,0-10 0 0,-3 7 0 16,-4-7 2-16,0 1 0 0,0-4 0 0,0 3 0 16,-10-6-7-16,3 7-2 0,0-4 0 0,0-3 0 15,-3-3-102-15,0 0-21 16</inkml:trace>
  <inkml:trace contextRef="#ctx0" brushRef="#br0" timeOffset="7619.042">22800 15373 1612 0,'7'9'144'0,"-3"4"-116"0,-8-1-28 0,4-2 0 15,0 5 18-15,-3-2-2 0,3 3-1 0,-4 2 0 16,-3-2-3-16,3 0-1 0,4-4 0 0,-3 4 0 15,-4-3-11-15,3-4 8 0,1 7-8 0,-1-7 8 16,4-3-8-16,0-6 0 0,-3 3 0 0,3-3 0 16,0 0-13-16,0 0-5 0,-11 7-1 0,1-7-727 15</inkml:trace>
  <inkml:trace contextRef="#ctx0" brushRef="#br0" timeOffset="8257.6558">22296 16016 1900 0,'-36'6'84'0,"26"-3"18"0,10-3-82 0,0 13-20 15,0-13 0-15,0 9 0 0,0 0 30 0,3 1 2 16,8-1 0-16,-1 1 0 0,-6-1-32 0,7 10 0 15,3-10 0-15,3 7 0 0,-3 3-8 0,0 0 8 16,4-4 0-16,0 1 0 0,3-4 0 0,-3 4 0 16,-4-6 0-16,3 2 0 0,1 4 0 0,-4-7 0 15,-3 1 0-15,-1-1 0 0,-3-3 0 0,4 4 19 16,-4-1-3-16,0-3 0 0,-3-3 16 0,-1 7 2 16,4-4 1-16,-7-6 0 0,0 0-1 0,4 10 0 15,-1-7 0-15,4 6 0 0,-3 4-4 0,-1-4-1 16,-3 4 0-16,0-4 0 0,4 0-5 0,-4 7-2 15,-7 0 0-15,0-4 0 0,3 4-6 0,-6 3-2 16,-1-4 0-16,-3-2 0 0,-4 3-14 0,1 3 11 0,-5-1-11 16,-2-2 10-1,-8 0-126-15,0-4-24 0,8 4-6 0,-1-7-522 0,-3 1-104 0</inkml:trace>
  <inkml:trace contextRef="#ctx0" brushRef="#br0" timeOffset="8690.734">22814 15414 1036 0,'0'0'46'0,"0"0"10"0,-7 3-45 0,4 6-11 15,3-9 0-15,3 9 0 0,-3 1 173 0,0 6 33 16,0-1 6-16,4 4 2 0,3 0-174 0,-4 6-40 16,-6-3 0-16,3 12 0 0,7-2 0 0,-4 5 0 15,-6 7 0-15,3 3 0 0,0 7 0 0,3-1 0 16,1 10 0-16,-8 6 0 0,1-3 10 0,3 12 4 15,3 0 1-15,-3 7 0 0,-3 0 24 0,-1-1 5 16,1 14 0-16,3-11 1 0,0 11-3 0,-4-8-1 0,1 1 0 16,3-3 0-16,0-6-13 0,-4 6-2 0,-3-7-1 15,0-3 0-15,14-5-13 0,-7-1-4 0,-11-10 0 16,1-2 0-16,6-7-8 0,1-6 0 0,-4-3 9 0,-4 3-9 31,-6-6-28-31,6-13-9 0,0-3-3 0,-3-12 0 0</inkml:trace>
  <inkml:trace contextRef="#ctx0" brushRef="#br0" timeOffset="9766.045">22666 15172 1843 0,'0'0'81'0,"0"0"18"0,0 0-79 0,0 0-20 16,0 0 0-16,0 0 0 0,14-6 24 0,-3 3 2 15,-8-4 0-15,8-2 0 0,6 9-26 0,5-6 0 16,-12 3 0-16,8 3 0 0,3-7-12 0,4 7 12 16,3 0-10-16,0 0 10 0,0 0 0 0,4 0 0 15,3 7 0-15,1-7 0 0,2 3 0 0,1-3-9 16,4 6 9-16,2-3 0 0,5 3 0 0,3-6 0 15,0 0 0-15,3 0 0 0,1 0 15 0,3 0 1 16,-4-6 1-16,7 3 0 0,5-3 6 0,6-4 1 16,0 7 0-16,3-6 0 0,1 2-4 0,0-2 0 15,3 3 0-15,0 3 0 0,3 3-8 0,-2-7-3 0,2 7 0 16,1 0 0-16,-4 0-9 0,4 7 12 0,-1-7-12 0,1 3 12 16,0 3-12-16,-1-6 12 0,1 0-12 0,3 0 12 15,0 0 7-15,4 0 1 0,-4 0 1 0,4-6 0 16,-4 6-9-16,0-3-3 0,1 3 0 0,-5-7 0 15,8 7 4-15,-4-3 1 0,-3-3 0 0,0 6 0 16,-1 0-14-16,-3 0 8 0,4 0-8 0,-4 0 0 16,-3 9 24-16,3-2-2 0,-3-7 0 0,3 9 0 15,3 0-14-15,5 1-8 0,-5-4 8 0,1 4-8 16,0-1 0-16,-1-6 9 0,4 10-9 0,1-10 0 16,-5 3 11-16,-3-3-11 0,4-3 10 0,3 0-10 15,-3 0 15-15,0 0-3 0,-1 0-1 0,4 0 0 16,-3 0-11-16,3 0 0 0,4-3 9 0,0-3-9 15,-4 6 11-15,-3 6-3 0,-1-6 0 0,5 3 0 0,-5-3 0 0,1 0-8 16,3 6 12-16,-3-6-4 0,-1 0-8 0,1 4 0 16,0-4 9-16,3 0-9 0,0 0 0 0,-3 0 8 15,-4 0-8-15,4 0 0 0,-1 0 0 0,-3-4 0 16,-3 4 0-16,-4-6-12 0,0 6 12 0,-3-9 14 16,-1 9-3-16,1-10-1 0,-4 4-10 0,0 3 0 15,0-3 0-15,-4 6 0 0,-3-3 0 0,-3-4 0 16,-4 7 0-16,3 0 0 0,-3 0 0 0,-4 0 8 15,-3 7-8-15,0-4 0 0,4-3 0 0,-5 6-14 16,1 3 2-16,-7-2 0 0,3-4 12 0,-6 6 12 16,-1 1-3-16,-3-4 0 0,-4-3-9 0,0 6 0 0,-3-2 0 15,0-4-11-15,-4 3 11 0,-4 0 0 16,5-2-9-16,-1-4 9 0,-7 0 0 0,0 0 0 0,4 0 0 16,-4 0 0-16,0 0 0 0,-4 0 0 0,1 0-9 0,3 0 9 15,-3 0 0-15,-1-4 0 0,-3 4 8 0,4 0-8 16,-1 0 0-16,1-6 0 0,0 6 0 0,3 0 0 15,-14 0-8-15,10-6 8 0,4 3 0 0,-3 3 0 16,0 0 0-16,-4 0 0 0,3-7 8 0,-3 7-8 16,-7 0 0-16,11 0 0 0,-4 0 0 0,4 0 0 15,-1-3 8-15,-3 3-8 0,-7 0 0 0,11-6 0 16,-11 6 0-16,7 0 0 0,3 0 0 0,-10 0 0 16,0 0 0-16,7 0 0 0,1 0 0 0,-8 0 0 15,0 0 0-15,0 0 0 0,10 0 0 0,-10 0 0 16,7 9 0-16,0-2 0 0,0 2 0 0,-3 1 0 15,-4 5 0-15,0-2 0 0,3 9 0 0,-3-3 0 16,-3 2 10-16,3 5-10 0,0-1 10 0,0 0-10 0,0 6 8 16,3 0-8-16,-3 1 0 0,4 2 9 0,-1 1-9 0,4 9 0 15,0 0 0-15,4 12 8 0,-4 4-8 0,4 5 12 16,-1 14-12-16,8 2 12 0,-4 7 1 0,0 9 1 16,4 10 0-16,-1 3 0 0,1 3 5 0,0 3 1 15,-4 3 0-15,0-3 0 0,-3-10-12 0,-1 11-8 16,-3-11 12-16,-3 1-12 0,3-7 24 0,-4-3-3 15,1 1 0-15,-4-8 0 0,0-8-6 0,0 6-2 16,3-7 0-16,-3-12 0 0,0 3-13 0,0-12 0 16,-3-4-12-16,-1-2 12 0,1-1-12 0,-1 0 4 15,1-9 8-15,-1 0-13 16,-6-6-81-16,3-1-16 0,-4-2-3 0,-7-10-1063 0</inkml:trace>
  <inkml:trace contextRef="#ctx0" brushRef="#br0" timeOffset="10628.347">22066 18104 1843 0,'0'0'164'0,"0"0"-132"0,0 0-32 0,0 0 0 16,0 0 36-16,7 13 0 0,11-4 0 0,-4 0 0 15,4 1-36-15,-1-1 0 0,8 1 0 0,7-1-9 16,3 0 9-16,4 1 0 0,-4-4-9 0,4 4 9 16,7-7 0-16,-4 3 0 0,0 3 0 0,1-2 0 15,6-4 0-15,4 6 10 0,0-3-2 0,3-2-8 16,8 5 20-16,-1-3-4 0,5 4 0 0,-1-1 0 16,3 0-4-16,1 7-2 0,6-3 0 0,-3-4 0 15,7 7 5-15,-6 3 1 0,-1-1 0 0,3-2 0 16,1 3-6-16,3-3-1 0,4-7 0 0,-4 10 0 15,0-10 7-15,0 7 2 0,4-13 0 0,6 6 0 16,-2-2-2-16,2-7 0 0,-2-7 0 0,2 4 0 16,5-3-4-16,-1 3 0 0,-3-13-1 0,-1-3 0 0,-3 10 1 0,8-7 1 15,10 4 0-15,-4-4 0 0,0-3-3 0,4 4-1 16,3 5 0-16,-3-9 0 0,4 10-9 0,-5 0 8 16,-2 2-8-16,3-2 8 0,-1 6-8 0,-2-4 0 15,-1 7 0-15,4 0 0 0,-4 0 0 0,7 0 8 16,1 0-8-16,-1 0 0 0,1 0 8 0,2 0-8 15,5 0 8-15,-4 0-8 0,-4 0 8 0,0 0-8 16,-3 7 0-16,7-4 8 0,0-3-8 0,-4 0 10 16,1 6-10-16,-1-3 10 0,4-3 2 0,-4 7 1 15,1-4 0-15,-1 6 0 0,0-3-3 0,4 4-1 16,-3-4 0-16,-1-3 0 0,-7 7 8 0,8-4 2 0,3 3 0 16,0-6 0-16,-4 7 8 0,0-4 1 0,4 3 1 15,-3 1 0-15,-1-10-16 0,-7 6-3 16,0-3-1-16,-3-3 0 0,-3 7 1 0,2-7 0 0,-2 0 0 0,-1-7 0 15,-3 7-10-15,3 7 10 0,-7-7-10 16,7 0 10-16,-3 0-10 0,-4 0 12 0,-7 0-12 0,-3 3 12 16,-1-3-12-16,-2 6 0 0,-1-6 0 0,-7 0-836 15,-4 0-168-15</inkml:trace>
  <inkml:trace contextRef="#ctx0" brushRef="#br0" timeOffset="13663.446">18196 17163 1152 0,'0'0'51'0,"0"0"10"0,0 0-49 0,0 0-12 16,7 0 0-16,4-6 0 0,0 6 162 0,3 6 30 16,-4-6 5-16,4 3 2 0,0-3-95 0,4 7-20 15,0 2-3-15,3 1-1 0,4-1-26 0,-4 0-6 16,3 1 0-16,1 5-1 0,3-5-7 0,-3 9 0 15,0-4-1-15,3-2 0 0,-3 9-11 0,-1-3-1 16,1-1-1-16,0 8 0 0,-4-5-10 0,0 5-3 16,0-1 0-16,0-3 0 0,-3 3-13 0,0-6 11 15,-4 6-11-15,0-7 10 0,-4 1-10 0,1-3 12 16,0 3-12-16,-4 0 12 16,-4-4-122-16,1 1-24 0,-1-4-5 0,-3-2-897 0</inkml:trace>
  <inkml:trace contextRef="#ctx0" brushRef="#br0" timeOffset="13864.931">18754 17176 1036 0,'-7'-3'92'0,"3"-4"-73"0,-3 4-19 0,4-3 0 15,-5 3 196-15,5-3 36 0,-4 6 8 0,0 0 0 16,0 0-85-16,0 0-18 0,0 0-3 0,0 9-1 16,-4 0-55-16,0 1-11 0,1 6-3 0,-4 9 0 15,3-7-32-15,-3 11-6 0,-4-1-2 0,1 13 0 0,3-4-4 0,0 7-2 16,-4 3 0-16,4-3 0 0,0-9-8 15,-4 2-2-15,0 4 0 0,4-13 0 0,0 7-8 16,-3-7 0-16,2-3 0 0,-2-3 0 16,3 0-97-16,0-10-22 0,3 4-4 0,0-6-994 15</inkml:trace>
  <inkml:trace contextRef="#ctx0" brushRef="#br0" timeOffset="14539.851">18676 17123 1706 0,'0'0'76'0,"0"0"15"0,0 0-73 0,0 0-18 0,0 12 0 0,-3-3 0 16,-1 4 125-16,4-4 22 0,-7 7 4 0,3 3 1 15,1 0-84-15,-1-4-17 0,1 14-3 0,-4-11-1 16,0 14-19-16,0-10-4 0,0 12-1 0,-4-6 0 16,4-2-8-16,0 2-2 0,0-3 0 0,3-6 0 15,1 0-13-15,-1-10 0 0,4 3 8 0,0-12-8 16,0 0 0-16,4-12-12 0,-1-1 3 0,4-12 0 0,4-9-13 0,3 2-2 15,4-8-1-15,-1-4 0 0,1 0 1 16,0 6 0-16,3-6 0 0,-4 0 0 0,5 7 12 16,-5 2 2-16,1-2 1 0,0 2 0 0,-4 1 9 0,0 12 0 15,-4-3 8-15,-3 6-8 0,0 3 26 0,1 0 1 16,-5 13 0-16,1-3 0 0,-4 6 12 0,0 0 2 16,0 0 1-16,-7 9 0 0,-1 7 0 0,1 3 0 15,0 6 0-15,-3 3 0 0,-1-3-25 0,-3 4-5 16,3 5 0-16,-6 1-1 0,3 2-11 0,-4 1 12 15,-3 6-12-15,0 0 12 0,0 6-12 0,-1-3 0 16,5-3 0-16,-1-7 0 0,4-2 0 0,0-7 0 16,3-9 0-16,4-3 0 0,4-1 0 0,-4-12 0 15,7-3 0-15,0 0 0 0,3-12-16 0,1-10-6 16,-1-6-1-16,4-7 0 0,4-2 7 0,0 2 2 16,3-3 0-16,0 1 0 0,0-4 14 0,0 3-11 0,-3 10 11 15,-1-3-10-15,1 9 10 0,-4 3 0 0,0-3 0 0,0 13 0 16,-4-1 18-16,1 1 2 0,-4 9 1 0,0 0 0 15,0 0 12-15,0 0 3 0,-4 9 0 0,-3 1 0 16,0 5-11-16,0 10-1 0,-7-3-1 0,0 4 0 16,0 2-15-16,0 6-8 0,-4-6 8 0,1 13-8 15,-5-3 0-15,5-1 0 0,-1 4 0 0,4-13 0 16,-4 1-20 0,4-4-9-16,0-6-2 0,4-1 0 0,-1-8-189 0,4-1-37 15</inkml:trace>
  <inkml:trace contextRef="#ctx0" brushRef="#br0" timeOffset="14801.299">18256 17163 1645 0,'0'0'72'0,"0"0"16"0,7 3-70 0,0-3-18 16,0 10 0-16,0-4 0 0,4 4 132 0,-4-1 22 15,7 0 5-15,0 7 1 0,4-7-84 0,0 10-17 16,-1 6-3-16,8 0-1 0,0 4-9 0,-1-1-2 15,8 9 0-15,-4-2 0 0,8-1-20 0,-8-5-5 16,4 5-1-16,-4-6 0 0,4-2-8 0,-8 2-2 16,-3-3 0-16,1-6 0 0,-1 6-8 0,-4-6 0 15,1-4 9-15,-4-2-9 16,-3-4-22-16,-1 1-9 0,1-4-1 0,-4-3-1 16,-7-3-186-16,0 0-37 0,11-19-7 0,-4 0-611 0</inkml:trace>
  <inkml:trace contextRef="#ctx0" brushRef="#br0" timeOffset="15010.213">18824 17028 806 0,'0'0'36'0,"0"0"7"15,0 0-35-15,0 0-8 0,7 4 0 0,4-4 0 16,-4 0 258-16,4-4 50 0,-1-2 9 0,4 3 3 0,-3-3-205 0,6-4-41 15,-2 1-8-15,6 0-2 0,-7-7-24 0,7 6-6 16,-3 1-1-16,3-7 0 0,-4 7-24 0,5 0-9 16,-1-4 0-16,-4-3 9 15,1 10-36-15,0-6-7 0,-1 2-2 0,-3 1-629 16,-3-7-127-16</inkml:trace>
  <inkml:trace contextRef="#ctx0" brushRef="#br0" timeOffset="15190.158">19173 16636 230 0,'-3'13'10'0,"-1"-7"2"0,-3-3-12 0,0 4 0 16,0 2 0-16,0 1 0 0,0-1 438 0,0 7 85 15,-3-7 17-15,2 10 3 0,-2-3-347 0,3 2-70 16,-4 1-14-16,4 9-2 0,0-3-73 0,-3 4-14 16,-1-4-3-16,0 9-1 0,4-6-8 0,-3-2-2 15,-1 2 0-15,-6-3 0 16,2-3-117-16,1 0-23 0,0-3-5 0,0-7-576 0,3-6-115 15</inkml:trace>
  <inkml:trace contextRef="#ctx0" brushRef="#br0" timeOffset="15344.79">18831 16746 633 0,'0'0'28'0,"0"0"6"0,0-9-34 0,-3-1 0 0,3 10 0 0,0-6 0 16,0 6 324-16,0 0 57 0,0 0 12 0,7-3 3 15,3 3-260-15,1 3-52 0,3 3-11 0,4 4-1 16,-1-1-36-16,5 1-8 0,-5 5 0 0,8 4-1 15,-4 6-18-15,0-6-9 0,4 9 10 0,0-3-10 16,-4 0-185-16,0-3-43 0</inkml:trace>
  <inkml:trace contextRef="#ctx0" brushRef="#br0" timeOffset="15740.891">19085 17345 806 0,'0'0'72'0,"0"0"-58"0,0 0-14 0,0 0 0 15,0 0 240-15,0 0 46 0,0 0 9 0,0 0 1 16,0 0-167-16,0 0-33 0,-3 10-8 0,-1 5 0 15,4 1-12-15,0 3-1 0,0 0-1 0,0 9 0 16,0-3-44-16,0 3-9 0,4-3-1 0,-4 3-1 16,-4-2-11-16,1 2-8 0,3-9 12 0,0 6-12 15,0-7 30-15,0 1-1 0,-4-3 0 0,4 0 0 16,0-7-29-16,0 0-13 0,0-5 1 0,0-4 0 16,0 0 22-16,0 0 5 0,0 0 1 0,0 0 0 15,0 0-16-15,7 6 8 0,0-3-8 0,4 3 0 16,-1-6 0-16,1 0 0 0,7 7 0 0,-1-7 0 15,-3 0-10-15,4 0 2 0,0-7 0 0,3 7 0 16,0-9-42-16,-3 3-8 16,3-7-2-16,-4-3 0 0,1 7-119 0,0-7-24 15,-1-3-5-15</inkml:trace>
  <inkml:trace contextRef="#ctx0" brushRef="#br0" timeOffset="15940.668">19477 17292 345 0,'0'0'31'0,"0"0"-31"16,-4 6 0-16,-3 0 0 0,7-2 385 0,0 11 71 16,0-5 15-16,0 2 2 0,0 10-297 0,0 0-59 15,7 3-12-15,0 10-2 0,0-7-43 0,1 6-8 16,-1-5-1-16,3-1-1 0,1 3-32 0,-1-3-6 16,-3-3-2-16,4-3 0 0,-4 4-10 0,0-8 0 15,0 1 0-15,0-3 0 16,-3 0-42-16,-1-7-10 0,-3-6-3 0,0-3-693 0,-3 6-138 15</inkml:trace>
  <inkml:trace contextRef="#ctx0" brushRef="#br0" timeOffset="16199.987">19413 17317 806 0,'0'0'72'0,"0"0"-58"0,0 0-14 0,0 0 0 15,4-9 252-15,3 9 47 0,4-4 9 0,-1 4 3 16,1-6-173-16,6 6-34 0,-3 0-8 0,8 0 0 15,-5 0-33-15,4 6-7 0,1-2 0 0,-1-4-1 16,-4 9-7-16,5-9-2 0,-5 9 0 0,1 1 0 0,-4-1-7 16,0-3-2-16,-3 4 0 0,-4 6 0 0,0-4 3 15,-4 4 0-15,1-1 0 0,-8 4 0 0,1 0-17 0,-1 0-3 16,-6 6-1-16,-1-6 0 0,-3 0-27 0,0-1-6 16,-11 1-1-16,4-3 0 15,0 0-141-15,0-4-29 0,-8-2-6 0,1-1-916 16</inkml:trace>
  <inkml:trace contextRef="#ctx0" brushRef="#br0" timeOffset="16649.516">18242 17292 1152 0,'0'0'102'0,"0"0"-82"0,0 0-20 0,0 0 0 15,0-3 165-15,0 3 29 0,4-7 6 0,-4 4 0 16,3-3-56-16,-3-3-12 0,0 9-3 0,4-10 0 15,-4 10-42-15,0 0-9 0,0 0-2 0,3-3 0 16,1-3-52-16,-4-4-12 0,0 10-1 0,7 0-1 16,-4-6 43-16,4-3 9 0,0 9 2 0,4 0 0 0,0 0-64 15,3-3-21-15,0 3 0 0,0 0 0 0,4 3 33 16,-1-3 8-16,1 6 0 0,3-3 1 16,0 3-35-16,4 4-7 0,-4-1-2 0,0-2 0 0,0 2 23 0,1 0 8 15,-1 4 0-15,0 3 0 0,0 9 0 0,0-7 0 16,0 8 0-16,4 2 0 0,-4 6 0 0,-3-6 0 15,0 1 0-15,-1-4 0 0,-3 3-8 0,0-9 8 16,-3 6-8-16,0-6 8 0,-4 0-8 0,3-4-12 16,-3 1 2-16,0-4 1 15,-7-2-43-15,0-1-8 0,4 1-1 0,-4-10-1 16,0 0-209-16,0 0-41 0</inkml:trace>
  <inkml:trace contextRef="#ctx0" brushRef="#br0" timeOffset="16920.023">18729 17094 288 0,'0'0'25'0,"0"0"-25"0,0 0 0 0,0 0 0 0,0 0 375 0,-7 10 69 0,0-4 15 0,3 3 2 16,-3 1-247-16,0 9-50 0,0-4-9 0,0 4-3 16,0 0-72-16,0 0-14 0,-4 6-3 0,1 0-1 15,-1 3-23-15,1 0-5 0,-1 7-1 0,-3 2 0 16,3-2-13-16,-3 3-2 0,0-4-1 0,0 1 0 15,0-1-9-15,0-6-8 0,-4 1 12 0,-3 2-12 16,7-9 0-16,0 3 0 0,0 0 0 0,3-6-12 16,-3-3-47-16,3-4-9 0,4-3-1 15,-3-2-1-15,3-4-44 0,0 3-9 0,7-6-1 0,0 0-1 16,3-9-107-16,1-7-22 0</inkml:trace>
  <inkml:trace contextRef="#ctx0" brushRef="#br0" timeOffset="17079.076">18673 17235 1994 0,'0'0'88'0,"0"10"19"0,0-4-86 15,-4 7-21-15,-3-4 0 0,-4 7 0 0,4-1 134 0,-3 4 22 16,-1 3 5-16,-3 3 1 0,0 3-83 0,0 7-17 16,0-7-3-16,0 7-1 0,-1-10-31 0,1 3-7 15,-3 0 0-15,6-3-1 0,-3 0-19 0,3-6 8 16,-6 6-8-16,3-3 0 15,3 3-76-15,4-6-23 0,-4 6-4 0,4 0-1 0</inkml:trace>
  <inkml:trace contextRef="#ctx0" brushRef="#br0" timeOffset="20254.8108">22303 15727 1422 0,'-29'-9'63'0,"26"2"13"0,10 4-61 0,-4-3-15 15,-6-3 0-15,-1 5 0 0,1-2 64 0,3 6 11 16,7-6 1-16,-7 6 1 0,-11-3-5 0,11 3-2 15,7 3 0-15,4 3 0 0,3 4-16 0,-7-1-3 16,-7 7-1-16,4 3 0 0,6 9-16 0,1-3-3 16,-1 12-1-16,5 4 0 0,6-3-12 0,-4 6-2 0,-6-7-1 15,3-2 0-15,0 3 4 0,0-4 1 0,0 0 0 16,-3-5 0-16,0-1-4 0,-1-3-1 0,1-6 0 16,-1 6 0-16,-6-6-2 0,3 0 0 0,0-4 0 15,0-5 0-15,-3 5 7 0,-1-5 2 0,-3-7 0 16,4 6 0-16,3-9 4 0,-7 0 1 0,0 0 0 0,0 0 0 15,7 7-15-15,-7-7-4 0,0 0 0 0,0 0 0 16,0 0-42 0,0 0-9-16,0 0-1 0,0 0-720 0,-7 0-144 0</inkml:trace>
  <inkml:trace contextRef="#ctx0" brushRef="#br0" timeOffset="20498.946">22289 16602 1807 0,'-36'9'80'0,"22"-9"16"0,4 7-76 0,2-4-20 16,1-3 0-16,-3 0 0 0,-1 0 101 0,4 0 17 16,7 0 3-16,-7 0 1 0,-7 0-59 0,11 0-12 15,3 0-3-15,3-10 0 0,1 4-7 0,6 3-1 16,4-6-1-16,7 2 0 0,4-2-31 0,0 0-8 15,0-4 0-15,6-3 0 0,8 10 0 0,-7-7 0 16,-7 4 0-16,3 0 0 0,0 2 0 0,0-2 0 16,-7 3 0-16,4 3-757 15,-7-4-153-15</inkml:trace>
  <inkml:trace contextRef="#ctx0" brushRef="#br0" timeOffset="22228.497">28878 13952 1036 0,'-17'7'92'0,"13"-4"-73"0,-3-3-19 0,0 6 0 16,0-6 0-16,4 3 0 0,-1 3-13 0,-3-3 5 15,7 7 8-15,-4-4 0 0,1 4 0 0,-1-1-8 16,4 0 8-16,4-2 14 0,-4-7-3 0,3 9-1 16,4 0 54-16,1 1 12 0,-1-1 1 0,0 1 1 15,0-4 22-15,3 6 4 0,1-5 0 0,-1 5 1 16,5 4-30-16,-1-7-7 0,3 1 0 0,1 5-1 16,3-5-32-16,0-1-7 0,4 7 0 0,3-7-1 15,4 1-12-15,0-1-3 0,-1-6 0 0,1 13 0 16,11-7 0-16,-5 1 0 0,5-4 0 0,3 4 0 15,-4-1 19-15,0 0 3 0,4 1 1 0,0-4 0 16,0 3-21-16,7-5-4 0,0 2-1 0,3-3 0 16,1 3 7-16,-1-6 2 0,0 10 0 0,1-10 0 0,-1 9-6 15,4-9-2-15,4 0 0 0,3 0 0 0,-4 0-10 16,-3 6 0-16,7-3 0 0,-7-3 0 0,4 0 0 0,-4 0 10 16,0 0 1-16,0-3 0 0,0 3 6 0,-4-6 2 15,1 6 0-15,-1 0 0 0,0-9-19 0,-3 9 0 16,0-7-13-16,0 4 5 0,0-3 20 0,4 3 4 15,-1-3 0-15,-3 2 1 0,3-2-5 0,1-3-2 16,-4-1 0-16,3 1 0 0,46-10 0 16,-49 10-10-16,-3-7 10 0,-1 0-10 0,1 4 0 15,-1-7 0-15,0 3 8 0,-6-3-8 0,-5 1 12 16,-2-1-12-16,-5-3 12 0,-2 3-3 0,2-3 0 16,-2 0 0-16,-1-6 0 0,0 3 3 0,-7-3 0 0,0-1 0 15,1 4 0-15,-8-3-12 0,0 3 8 0,-4-3-8 16,-3 3 8-16,1 3 4 0,-5-10 1 0,1 4 0 0,-4 0 0 15,-7-7-13-15,3 7 0 0,-3 0 0 0,0-3-10 16,-4 2-2-16,1 4-1 0,-4-3 0 0,3 3 0 16,-3 3 3-16,-4-3 1 0,8 9 0 0,-4-6 0 15,-1-3 9-15,5 6 0 0,-4-6 10 0,0 10-10 16,-4-4 16-16,4 0-4 0,-7 3 0 0,0 4 0 16,-1-7 1-16,1-3 0 0,-3 3 0 0,-1 7 0 15,-3-4-13-15,-4-3 0 0,4 4 8 0,-4 2-8 16,0-3 0-16,0 1-16 0,1 5 3 0,2-2 1 15,-2-4 4-15,2 7 8 0,-2-1-13 0,-1 1 5 16,4-1 8-16,0 1 0 0,-8 0 0 0,1-4 0 16,0 10 0-16,-1-6 0 0,1 2 0 0,0 4 8 0,-4-3-8 15,0 3 8-15,4-4-8 0,-4 7 8 16,0-9-8-16,4 9 0 0,-7-9 0 0,-4 9 0 0,0-7 0 0,0 7 0 16,4-3 0-16,-4 3 0 0,0 0 0 0,4 0 8 15,-1-6-8-15,5 6 8 0,-5 0-8 0,1 0 0 16,0-3-8-16,-1 3 8 0,1 0 0 0,0 0 0 15,-4-6 0-15,0 6 0 0,-3 6 10 0,3-3-2 16,-4-3-8-16,4 6 12 0,-3-3-4 0,0 4 0 16,-4-1-8-16,0-3 12 0,-7 6-12 0,0 1 0 15,3-4 8-15,1 7-8 0,7-7 0 0,-4 10 9 16,0-4-9-16,7-2 8 0,-3-1-8 0,3 7 0 0,-4-1 9 16,4-2-9-16,4 3 0 0,0 2 9 0,-1 1-9 15,-2 0 0-15,2-3 0 0,8 9 0 0,-4-6 0 16,4-1 0-16,0 11 0 0,-1-4 0 0,1 0 0 0,0-3 0 15,-4 3 0-15,7 0 0 0,-3-6 0 0,3 6 0 16,4-3 0-16,0 3 0 0,-1 0 0 0,5-6 0 16,3 6 0-16,3 3 0 0,-3-3 0 15,7-3 0-15,3 13 0 0,1-7 0 0,6 6 0 0,-3-5 0 16,3 5-8-16,4 1 8 0,4-1 0 0,3 0-9 16,-3-2 9-16,6 2 0 0,4-5-9 0,0 5 9 15,8-6 0-15,-1 7 0 0,-4-4-9 0,1 0 9 16,7 1 0-16,-4-4 0 0,4 0 0 0,3 1 0 15,-4-4 0-15,1 3 0 0,0-3 0 0,3 0 0 16,0-6-36-16,0 0-3 16,4-1-1-16,4 1-758 0,-1 3-152 0</inkml:trace>
  <inkml:trace contextRef="#ctx0" brushRef="#br0" timeOffset="42210.381">28173 14253 460 0,'0'0'41'0,"0"0"-33"0,0 0-8 0,0 0 0 0,0 0 112 0,0 0 21 15,0 0 4-15,0 0 1 0,0 0-18 0,0 0-4 16,0 0-1-16,7-6 0 0,0 3-43 0,0-3-9 16,0-1-2-16,0 4 0 0,0-3-45 0,-3 3-8 15,6 3-8-15,-6 0 9 0,6 0-9 0,-3 0 12 16,1 0-12-16,-1 3 12 0,3 3 10 0,-3-6 2 15,4 0 1-15,-1 0 0 0,4 10 1 0,-3-10 0 16,3 0 0-16,4 6 0 0,-4-3-9 0,0-3-1 0,7 0-1 16,-3 0 0-16,-1 0-3 0,8 0 0 0,0 0 0 15,3 0 0-15,4 0 0 0,3 0-1 0,0 0 0 16,4 0 0-16,4 6-3 0,2-3 0 0,5 4 0 16,-1-4 0-16,1-3 10 0,2 6 2 0,5-6 0 0,6 0 0 15,-3 0-20-15,11 3 0 0,3-3 8 0,0 0-8 16,4 0 11-16,-1-3-2 0,8-3 0 0,0 6 0 15,3-3 0-15,-3-4 0 0,-1 7 0 0,1-9 0 16,0 9 3-16,-1-3 1 0,-3-3 0 0,4 6 0 16,-7 0 7-16,-4-10 0 0,3 10 1 0,-3-9 0 15,0 3-3-15,-3 6-1 0,3-4 0 0,-7-2 0 16,-3 3-9-16,-8-3-8 0,-3 6 9 0,0 0-9 16,-4 0 9-16,-6 0-9 0,-8 0 8 0,7 0-8 15,-3 0 0-15,-4 6 0 0,-3-6 0 0,-7 3 0 16,-1-3-29-16,-6 0-11 0,-7 6-3 15,-11-6-954-15</inkml:trace>
  <inkml:trace contextRef="#ctx0" brushRef="#br0" timeOffset="42698.076">28198 14159 403 0,'21'-3'36'0,"-11"-3"-36"0,1-4 0 0,7 1 0 16,3 6 78-16,3-3 9 0,1-4 1 0,0 1 1 15,3 2 1-15,4 4 0 0,-1-6 0 0,5 3 0 16,3-4-18-16,3 7-3 0,4-3-1 0,7 6 0 16,0-10-17-16,3 10-4 0,-3 0-1 0,3-6 0 15,4 6-14-15,4-3-4 0,3 3 0 0,7 0 0 16,0-6-28-16,4 6 0 0,-4 0 0 0,7 0 0 16,0 0 38-16,11 0 5 0,3 0 1 0,-3 0 0 15,-1 6 14-15,1-6 3 0,3 3 1 0,1-3 0 16,-1 0-13-16,-3 0-2 0,-8 6-1 0,8-6 0 15,-4 4-20-15,0 2-4 0,-3-6-1 0,0 9 0 16,-8-9-13-16,5 10-8 0,-5-4 8 0,4-3-8 0,0 3 9 16,-3-3-9-16,-4 4 12 0,0-7-12 0,-7 3 9 0,4-3-9 15,-4 0 0-15,0-3 9 0,-4 3-9 0,1-7 8 16,-1 7-8-16,-6 0 8 0,-4-3-8 0,-7-3 0 16,-8 3 0-16,-2-3 8 15,-5 6-87-15,-6-3-17 0,-4 3-4 0</inkml:trace>
  <inkml:trace contextRef="#ctx0" brushRef="#br0" timeOffset="43158.828">28250 14354 1897 0,'0'0'84'0,"0"0"17"0,0 0-81 0,0 0-20 0,8-7 0 0,-1 4 0 16,3-3 0-16,4 3 8 0,0 3-8 0,8-6 0 15,-1 2 0-15,3-2 8 0,1-3-8 0,7-1 0 16,3 1 0-16,4-7 0 0,7 7 0 0,7-1-8 15,-4 1 8-15,11 0 0 0,-3-1 0 0,6 1-8 16,-3 3 8-16,7-4 0 0,4 1 0 0,6 9 0 0,4-10 0 16,0 7 12-16,4-3-2 0,0 0-1 0,7 2 22 15,3-2 4-15,0 6 1 0,-3-3 0 0,3-3-9 0,-3 6-2 16,-1 0 0-16,1 0 0 0,3-3-2 0,-3 3-1 16,-4 0 0-16,-3 0 0 0,0 0 2 0,-4-7 0 15,3 7 0-15,-6 0 0 0,-4 0-14 0,-3 0-2 16,-4 0-8-16,0 0 12 0,-4 0 0 0,1 0-1 15,-1-3 0-15,1-3 0 0,-1 6 4 0,-6 0 1 16,-1-3 0-16,-3-3 0 0,-4 6-4 0,1 0 0 16,-4-7 0-16,-4 4 0 0,0 3-2 0,1-6-1 15,-12 6 0-15,5-3 0 0,-8 3-25 0,0 0-6 0,-7 0-1 16,-3 0-1068-16</inkml:trace>
  <inkml:trace contextRef="#ctx0" brushRef="#br0" timeOffset="49997.678">30674 1741 975 0,'0'-22'43'0,"0"19"9"0,-3-6-41 0,-1-7-11 15,4 7 0-15,-4-7 0 0,1 7 109 0,-1-1 20 16,1 1 4-16,-1-4 1 0,-3 4-57 0,0-4-11 16,0 10-2-16,0-6-1 0,-3 3-28 0,-1 6-6 15,4-10-1-15,-4 1 0 0,4 6-14 0,-3-4-3 16,3 1-1-16,0 6 0 0,0-9-10 0,7 9 0 15,0 0 0-15,0 0 8 0,-8-3-8 0,8 3 0 16,-3 0 0-16,3 0 0 0,0 0-9 0,0 0 9 16,0 0-12-16,0 0 12 15,0 0-43-15,0 0-1 0,0 0-1 0</inkml:trace>
  <inkml:trace contextRef="#ctx0" brushRef="#br0" timeOffset="56182.438">30762 1745 590 0,'0'0'26'0,"0"0"6"0,0 0-32 0,0 0 0 16,0 0 0-16,0 0 0 0,0 0 76 0,0-10 8 16,0 10 3-16,0 0 0 0,0-3-26 0,0-10-5 0,0 10 0 0,0 3-1 15,0 0-5-15,0 0-1 0,0 0 0 0,0 0 0 16,0 0-11-16,0 0-2 0,-3-9-1 16,3 9 0-16,0 0-7 0,0 0-2 0,-4-6 0 15,4 6 0-15,-3-10 2 0,3 10 1 0,-4-3 0 0,4 3 0 16,-3-6 20-16,3 6 4 0,-4-10 1 0,4 10 0 15,-7-6-27-15,3 6-6 0,-3-9-1 0,0 6 0 16,0 3 19-16,0-10 3 0,0 4 1 0,4 6 0 16,-8-9-11-16,8-1-3 0,-4 7 0 0,-1-10 0 15,-2 10-12-15,3-6-2 0,-4 3-1 0,1-4 0 16,3 1 1-16,0-1 0 0,-4 10 0 0,0-6 0 16,4 3-6-16,-3-3-1 0,-1 3 0 0,1 3 0 15,-1 0 0-15,0-7-8 0,1 4 12 0,-1-3-4 16,-3 6 1-16,0 0 0 0,3 0 0 0,-6 0 0 15,-1 0 7-15,1 0 0 0,-1 0 1 0,0 0 0 16,1 0-2-16,-5 0-1 0,1 0 0 0,-3 0 0 16,-1 0 2-16,0 0 0 0,0 0 0 0,-3 0 0 0,0 0-16 15,3 0 11-15,-3 0-11 0,10 6 10 0,11 7-10 16,-3 2 12-16,-4-8-12 0,-4-4 12 0,0 6-12 0,-17-12 8 16,-18-6-8-16,4 2 8 0,10 7-8 0,-7 0 10 15,4 0-10-15,0 7 10 0,3-4-10 0,3 6 0 16,-2 1 9-16,2-10-9 0,1 6 10 0,7 6-2 15,10 14-8-15,-10-11 12 0,-21-15-12 0,3 3 0 16,7 4 0-16,0 5 0 0,-3 4 0 0,3 3 0 16,4-4 0-16,3 1 0 0,-3 6 0 0,6-3 0 15,-2-4 0-15,-1 4 0 0,4 6 0 0,-4-6 0 16,-3 6 0-16,3-3 0 0,-7 3 0 0,14 10 0 16,18-1 0-16,-14 4 0 0,-7 0 0 0,-7 2 0 15,-1-2 0-15,5-4 0 0,-1 4 0 0,-10-13 0 0,-8-6 0 16,4 9 0-16,15-3 0 0,-8 10 0 0,-3-7 0 15,13 10 0-15,19 6 0 0,-19-10 0 0,-13 4 0 0,-4-4 0 16,4 1 0-16,0 12 0 0,-1 3-8 0,4-13 8 16,4 14 0-16,0-4 0 0,0 0 0 0,-1 3 0 15,1-3 0-15,-4 6 0 0,0 1 0 0,-3-1 0 16,0 10 0-16,-4-10 0 0,4 6 0 0,3-2 0 16,-4-4 0-16,8 1 0 0,-4 5 0 0,4-2 0 15,-7-4 0-15,7 6 0 0,-4-2 0 0,0-4 0 16,-3 7 0-16,3-4 0 0,-4 4 0 0,5-10 0 15,2 16 0-15,1-3 0 0,-4 2 0 0,8 8-10 16,-1-1 10-16,0-3 0 0,-3 0 8 0,3-4-8 16,0 14 0-16,-3-13 0 0,3 3 0 0,0 3 0 15,1-9 0-15,2 9 0 0,1-13 0 0,4 4 0 0,-1-7 0 16,7 7 0-16,1-10 0 0,2 10 0 16,8-10 0-16,0 1 0 0,-3 5 0 0,3-2 0 0,3 2-8 0,1 4 8 15,-1 0-8-15,1 9 8 0,-1 0-13 0,4 0 2 16,-3 7 1-16,-1 2 0 0,1 7 2 0,-1 0 0 15,4-4 0-15,-4 4 0 0,1-6 8 0,3 2 0 16,3-8 10-16,5 2-10 0,2-12 0 0,4 3-18 16,4-6 2-16,3-10 1 15,4 0-11-15,-1 1-2 0,5-7-1 0,-1 6 0 0,4-3 5 0,3-3 2 16,-3 3 0-16,-1-3 0 0,5 0 22 0,-5 3 0 16,5-2 0-16,-5 2 0 0,1-3-16 0,7-3 5 15,0 9 1-15,3-6 0 0,4-3 10 0,-4 0 0 0,4 0 0 16,0-7-8-16,-4 4 8 0,4-3 9 0,0-4-1 15,3-6-8-15,8 7 0 0,-1-7 0 0,-3 0 0 0,0-3 0 16,4 1 0-16,-4-5 0 0,3 5 0 16,0-8 0-16,8 4-9 0,-1-3-3 0,1-6 0 0,-1 2 0 15,4-5 12-15,1 5 0 0,-1-5 0 0,0 2-8 16,3-5 8-16,1-4 0 0,-1 3 0 0,-3 0 0 16,7-3 0-16,-7 4 0 0,-3-14 0 0,3 7 0 15,3-3 9-15,1-3 4 0,0-3 1 0,-1-1 0 16,4-5-14-16,-3-4 0 0,-1-6 8 0,4 6-8 15,-3-6 0-15,3-3 0 0,4-1 0 0,-4 1 0 16,0-6 0-16,-4-1-10 0,-3-2 10 0,4-4-12 16,0-6 12-16,-1 3 0 0,-3 0 0 0,4-9 0 15,-4 6 0-15,-4-7 0 0,1 1 0 0,-4 0 0 16,0-1 8-16,-4-8-8 0,1-1 8 0,2 0-8 0,16 0 8 0,-19 1-8 16,-14-7 8-16,-3 6-8 0,3-9 10 15,-3 3-2-15,7 3-8 0,-7-3 12 0,0-3-4 0,10 0 0 16,15 0-8-16,-4 3 12 0,-11-7-12 0,-3-2 9 15,-7 0-9-15,-4-4 8 0,-3 4-8 0,-1 6 8 16,-6 0-8-16,0-10 8 0,0 0-8 0,-4 1 0 16,-4 3 9-16,1-1-9 0,0 7 8 0,-1 0-8 15,-3 3 8-15,0-3-8 0,-3-10 0 0,3 4 9 16,-3 6-9-16,-1 0 0 0,1-1 10 0,-4 1-10 16,0-9 8-16,0 2-8 0,-3 7 16 0,-1-6-3 15,1 12 0-15,-4-3 0 0,-4-3-1 0,4-6-1 16,4-4 0-16,-4 4 0 0,-7 5-11 0,3 1 8 0,-3 0-8 15,4 0 8-15,-5-6-8 0,5 6 0 0,-8-1 9 0,1 4-9 16,3 7 0-16,-4-1 8 0,1 10-8 0,-5-4 0 16,5 4 0-16,-1-10 8 0,-3 1-8 0,0 2 0 15,0-3 0-15,0 10 9 0,0 6-9 0,0 3 0 16,-4 0 13-16,4 0-4 0,0-3-1 0,0-6 0 16,0 3 6-16,-1-4 1 0,5 4 0 0,-4 0 0 15,0 6-15-15,-1-3 0 0,1 6 8 0,0 1-8 16,0-1 0-16,0-3 0 0,0 6-12 0,-4-6 12 15,-3 0 0-15,0 1 0 0,3 5 0 0,1 3 0 16,-4 4 0-16,-4-10 0 0,-7 4 0 0,4 2 0 16,7 7 0-16,-4-13 0 0,4 13 0 0,0 6 0 15,3-9 0-15,0 2 8 0,1 1-8 0,3 0 0 16,-4-3 0-16,4 2 0 0,0 1 0 0,-4 3 0 0,4 0 8 16,0-3-8-16,0 3 0 0,3 6 0 0,1 0 0 15,-4 0 0-15,-4 4 0 0,4-4 0 0,0 3 8 0,0 7-8 16,-4-1 0-16,0 1 9 0,1-1-9 0,3 7 0 15,-4-3 9-15,4 6-9 0,-11 0 0 0,7 6 0 16,11-3 0-16,-10 7 0 0,-11-10 0 0,-1 6-20 16,5-3 4-16,2 4 1 0,1-7 15 0,0 3 12 15,0 3-3-15,0-3 0 0,0-3-9 0,-1 6 0 16,-2 1-10-16,-1-4 10 16,0-3-28-16,-3 6 1 0,-4 7 0 0,1-7-731 15,-8 3-146-15</inkml:trace>
  <inkml:trace contextRef="#ctx0" brushRef="#br0" timeOffset="59223.572">31411 7028 691 0,'0'0'30'0,"11"10"7"0,14 15-29 0,-11-9-8 16,-18-13 0-16,1 6 0 0,10 7 92 0,3-1 18 15,1-2 3-15,3 6 1 0,7 6-66 0,0 0-12 16,1-3-4-16,-1 12 0 0,0 1 9 0,4-1 2 15,-1 10 0-15,1 3 0 0,0-3-5 0,-1 10-1 16,5-1 0-16,2 0 0 0,5 4-11 0,-5 2-2 0,5 4-1 16,2 0 0-16,5 6-10 0,-1-4-1 15,-3 8-1-15,0-4 0 0,-1 3-11 0,1 6 0 0,0-3 0 0,7 13 8 16,7 0-8-16,-7 0 10 0,-18-4-10 0,4 1 10 16,3 0 1-16,0 12 0 0,4-6 0 15,0 6 0-15,0 0 1 0,-1 1 1 0,-6 8 0 0,0 1 0 16,3 3-4-16,-7 2-1 0,1-2 0 0,2 6 0 15,1 0-8-15,-11-34 10 0,1 2-10 0,2 7 10 16,4 0-10-16,4 0 8 0,3 6-8 0,1 1 8 16,3-1 0-16,13 35 0 0,-6-13 0 0,-3-6 0 15,-8-4 3-15,-3-2 0 0,-4 0 0 0,0-1 0 16,-7-5-1-16,0 5 0 0,-3 7 0 0,0-3 0 16,-8-4 17-16,1 4 3 0,-4 3 1 0,-3 3 0 15,-1-6-31-15,1 6 0 0,-1-3 0 0,-3-3 0 16,0-4 27-16,0-2-1 0,0-10 0 0,0 3 0 15,0 0 11-15,0-6 3 0,0-3 0 0,4-7 0 0,-4 4-9 16,0-3-2-16,0-7 0 0,-4 10 0 0,4-4-5 16,0 1-2-16,-3-4 0 0,-1-3 0 0,-3 10-6 0,0-10 0 15,0 4-1-15,-4 2 0 0,4-2-4 0,-3-7-1 16,-1 6 0-16,0-3 0 0,-3-3-10 0,4 7 10 16,-4-7-10-16,3-3 10 0,-3-6-10 0,3-1 8 15,-3-5-8-15,0-4 8 0,-3 0-8 0,2-9 0 16,1 6 9-16,-3-9-9 0,-1 0 0 0,4-6 8 15,-4-4-8-15,4-6 0 0,0 3-13 0,-4-3-7 16,4-6-2-16,0 0 0 0,0-3-1 0,0 2 0 16,0-8 0-16,3 5 0 0,-3-5 23 0,7-7 0 15,-3 3 0-15,2-6 0 0,8 0 0 0,-7 0 13 16,0 0-1-16,0-6-1 0,0-3-11 0,7 5-12 16,4-11 2-16,-4 5 1 15,0-8-16-15,0-1-3 0,3 0-1 0,-3-6 0 16,0 0-27-16,0-3-4 0,-7 2-2 0,7-2 0 15,-3 3-16-15,-1 6-3 0,4 1-1 0,-3 2 0 0,3-3 46 0,0 10 10 0,3-7 2 0,1 13 0 16,-4-3 47-16,0 6 9 0,0 0 3 0,-4 0 0 16,-3 0 5-16,0 6 0 0,0 3 1 0,-4 1 0 15,4 5-14-15,0-2-3 0,-3 3-1 0,3 2 0 16,0 1 5-16,0 0 2 0,0 6 0 0,-1-6 0 16,-2 6-7-16,3 3-2 0,0-3 0 0,-4 10 0 15,4-7-9-15,0 0-3 0,-3 7 0 0,2-7 0 16,-2 6 0-16,3-5 0 0,-4 5 0 0,1 1 0 15,3-1 0-15,0-6 0 0,-1 7 0 0,1-7 0 0,0-9 9 16,4 6 2-16,-1-6 0 0,4-4 0 16,0-2 2-16,0-7 1 0,0 4 0 0,0-10 0 15,0 0-12-15,0 0-3 0,7 0 0 0,0 0 0 0,0-10-8 0,4 1-11 16,-4-7 3-16,4 4 0 16,-4-4-53-16,3 0-11 0,1-3-1 0,3 1-1 15,-3-1-25-15,-1 3-5 0,4 4 0 0,-3-4-1 16,3 0 49-16,0 4 11 0,0-4 1 0,0 0 1 0,0 7 27 0,-3 0 6 15,-4-4 1-15</inkml:trace>
  <inkml:trace contextRef="#ctx0" brushRef="#br0" timeOffset="59654.463">32745 16524 1843 0,'0'0'164'16,"3"-4"-132"-16,8-11-32 0,0 5 0 0,-1-15 56 0,4 6 5 16,-3 1 1-16,3-7 0 0,0-4-50 0,4 11-12 0,-4-8 0 0,0 8 0 15,0-7 0-15,0 6-15 0,-3-6 3 0,3 6 1 32,0 0-169-32,-3 3-35 0,-4 7-6 0,-4-4-2 0</inkml:trace>
  <inkml:trace contextRef="#ctx0" brushRef="#br0" timeOffset="62301.758">33016 15843 1209 0,'0'0'53'0,"0"0"12"0,0 0-52 0,0 0-13 0,0 0 0 0,0 0 0 15,0 0 113-15,0 0 20 16,-7 0 4-16,0 0 1 0,7 0-83 0,0 0-17 0,0 0-3 0,0 0-1 16,-3 3-23-16,-1 4-11 0,-3 2 10 0,4 0-10 15,-8 1 0-15,4-1 0 0,0 7 0 0,-4-7 0 16,1 10 0-16,-1 0 0 0,1-3 9 0,3 9-9 16,-4-3 8-16,0 3-8 0,-3 3 8 0,4-3-8 15,-1 3 12-15,1 4-4 0,-1-4 0 0,0 0 0 16,4 7 4-16,-3-7 1 0,3 0 0 0,0 3 0 15,0-9 6-15,-4 3 1 0,8 0 0 0,-5-6 0 16,5 0-10-16,-4 0-2 0,3-3 0 0,1-7 0 16,-4 7 2-16,7-4 0 0,-4-6 0 0,4 7 0 15,-3-7 0-15,3-3 0 0,0-3 0 0,0 0 0 16,0 7 2-16,0-7 1 0,0 0 0 0,0 0 0 16,7 9 1-16,0-9 0 0,0 0 0 0,3 0 0 0,1-9-4 15,0-1-1-15,-1 4 0 0,1-7 0 0,3-2 9 0,0-4 2 16,4-6 0-16,3 3 0 0,-4 0-4 15,5-6-1-15,-1 3 0 0,-7 6 0 0,0-3-15 16,0 0 11-16,0-6-11 0,7 9 10 0,-3 0-1 0,0-6 0 16,-1 6 0-16,8 0 0 15,-4-6 2-15,0 10 0 0,-3-4 0 0,0 6 0 0,-4-2-11 0,0 5 0 16,-4 1 0-16,1-1 0 0,0 4 0 0,-1-3 0 16,-3 6 0-16,0-4 0 15,-3 7-35-15,-4 0-12 0,0 0-2 0</inkml:trace>
  <inkml:trace contextRef="#ctx0" brushRef="#br0" timeOffset="63554.38">27065 5714 1267 0,'0'0'112'0,"0"0"-89"15,0 0-23-15,7 0 0 0,4-6 0 0,-1-3 0 16,1-1 0-16,7 1 0 0,3 0 54 0,0-7 6 15,0 3 2-15,0-2 0 0,4-4-25 0,-4 3-5 0,0-3 0 16,0 1-1-16,1-1-2 0,-1 0 0 16,-4 0 0-16,5-3 0 0,-5 13-4 0,1-10-1 0,-4 0 0 15,4 3 0-15,-4 4-33 0,0-4-7 0,-4 1-2 0,5 5 0 16,-5 1 42-16,4-10 9 0,-3 10 2 0,-1-1 0 16,1 1-25-16,-4 2-10 0,4-2 8 0,-4 0-8 31,0-1-107-31,-4 7-26 0</inkml:trace>
  <inkml:trace contextRef="#ctx0" brushRef="#br0" timeOffset="64955.609">27428 5150 518 0,'0'0'46'0,"0"0"-37"15,0 0-9-15,0 0 0 0,0 0 200 0,0 0 37 16,0 0 8-16,0 0 2 0,0 0-140 0,0 0-28 16,0 0-6-16,4 9-1 0,-4 1-32 0,0 9-8 15,0-1 0-15,-4 11-1 0,4-4 9 0,-3 9 1 16,-1 1 1-16,1-4 0 0,-4 4-27 0,3-7-6 15,-3 6-1-15,4-5 0 0,-4 2 31 0,3-3 5 16,1-9 2-16,-1 6 0 0,1-6-26 0,-1 0-6 16,1-4-1-16,3-2 0 0,-4 3-5 0,0-7-8 15,4 0 11-15,-3-2-11 0,3-7 0 0,0 0 0 16,0 0 0-16,0 0-12 16,-7-7-38-16,0 4-7 0,0-12-2 0,0 5 0 15,3-5-55-15,-3 2-11 0,4-6-3 0,-4-3 0 16,3 3 77-16,-3-3 15 0,0 0 4 0,-4 4 0 15,1-7 0-15,-1 6 0 0,1-3 0 0,-1-3 0 0,-3 6 56 0,0 0 12 0,0-3 3 0,3 3 0 16,-3 1 1-16,3 2 1 0,1 6 0 0,-1 1 0 16,1 0 8-16,3-1 2 0,0 1 0 0,3 9 0 15,4 0 0-15,0 0 0 0,0-6 0 0,0 6 0 16,0 0-33-16,11 0-6 0,20 6-2 0,-13-6 0 16,-22 9-10-16,8 1 0 0,3-1 0 0,11 7 0 15,-1 3 31-15,4-1 4 0,4 1 1 0,0-3 0 16,0 3-28-16,-4-1-8 0,3-2 0 0,1 3 0 15,-4 0 14-15,-3-4-4 0,7-5-1 0,-4 9 0 16,0-4-9-16,0-5 0 0,-7-1 9 0,4 7-9 0,-1-13 10 0,-2 6-2 16,-1 1-8-16,0-10 12 0,-7 9-4 15,3-3-8-15,-2-2 11 0,-1 2-11 0,-7-6 16 0,0 0-4 16,0 0-1-16,0 0 0 0,0 0-11 0,0 0 0 16,0 0 0-16,-7 0 0 15,-1 0-20-15,1-6-7 0,-7 2-1 0,-3-2 0 16,-1 3-17-16,-3-3-4 0,3-7-1 0,-3-2 0 15,0 5 5-15,3-6 1 0,-3 7 0 0,3 0 0 0,4-1 26 0,-3-5 6 16,3 5 0-16,3 1 1 0,-3 9 11 0,3-13 0 16,1 4 0-16,-1 3 0 0,-3-4 22 0,3 1 6 15,1 2 2-15,-1 4 0 0,1-3 26 0,-1 3 6 16,-3-3 1-16,14 6 0 0,21-3-5 0,-21 3-1 16,-21-7 0-16,7-2 0 0,7 3-19 0,7 6-4 0,0 0-1 0,0 0 0 15,0 0-24-15,10 0-9 0,5 6 0 16,-1 3 9-16,3 1-9 0,4-4 0 0,1 6 0 0,-1-2 0 15,0-1 0-15,0 7 0 0,-3-7 0 0,3 1 0 16,-3 5 0-16,-1-5 0 0,4-1 0 0,-3 1 0 16,-4-4 0-16,4-3 12 0,-4 6-12 0,0-2 12 15,-7-4-4-15,4 3-8 0,-1-6 12 0,-3 6-4 16,-7-6-8-16,0 0 10 0,0 0-10 0,0 0 10 16,0 0-10-16,-7-6 10 0,0-3-10 0,-3 2 10 15,-5-2-26-15,1 6-4 0,0-13-2 0,-3 7 0 16,-5-1 46-16,1-5 8 0,0-4 3 0,-4 3 0 15,-3-3-23-15,0 1-4 0,-4-1 0 0,-3 0-8 16,3 0 16-16,4 4-3 0,3-4-1 0,4 12 0 0,7-2-12 16,0 0 11-16,7 9-11 0,0-4 10 0,7 4-10 15,0 0 0-15,0 10-10 0,10 2 10 16,8 4-20-16,0 9 3 0,6-3 0 0,1 3 0 0,3-6 8 16,0 6 9-16,1-6-13 0,-1 0 5 0,0 6 8 0,4-6 0 15,0-1 0-15,-1 4-751 16,1-3-148-16</inkml:trace>
  <inkml:trace contextRef="#ctx0" brushRef="#br0" timeOffset="70968.971">30819 3598 172 0,'0'0'16'0,"-7"0"-16"0,3-6 0 0,-3 2 0 16,0-2 176-16,0 6 32 0,-4-6 6 0,4 3 2 15,0-4-85-15,0-2-17 0,0 6-3 0,0-3-1 16,0-4-42-16,0 1-9 0,0 6-2 0,0-13 0 15,0 7-25-15,0 2-4 0,0-2-2 0,0-4 0 16,-4 1-13-16,4 2-2 0,0-2-1 0,-4 6 0 0,4-4 22 0,0 1 4 16,-3-7 0-16,3 13 1 0,-4-6-11 0,0 2-2 15,-3-2-1-15,4 0 0 0,-1-1 1 0,1 1 1 16,-5 2 0-16,1-2 0 0,4 0-2 0,-4 5-1 16,-4-5 0-16,4 3 0 0,-4 3-6 0,4-10-2 15,-3 10 0-15,-1-3 0 0,0 3-6 0,1-4 0 16,2 7-8-16,-2-9 12 0,-1 6-12 0,1-4 9 15,-5 7-9-15,5 0 8 0,-1 0-8 0,0-3 0 16,-3 3 0-16,4 0-11 0,-1 0 11 0,4 3 0 16,-4-3 0-16,1 0 0 0,-1 7 9 0,4-4 4 0,-4 6 1 15,4-9 0-15,-3 7-14 0,-1 2 0 16,-3-6 8-16,3 10-8 0,-3-10 0 0,0 12 9 0,0-2-9 16,-1-7 8-16,1 4-8 0,-3-1 0 0,2 7 0 0,1-4 8 15,4 4-8-15,-5 0 0 0,1-7 0 0,4 4 0 16,-1 2 10-16,0-2 0 0,1 9 0 0,-1-10 0 15,0 7-10-15,1-3 0 0,-1 3 0 0,4-1 0 16,-4 8 0-16,-3-8 0 0,4-2 0 0,-1 3 0 16,-3 0 0-16,3 6 0 0,0-6 0 0,1 6 0 15,-4-7 0-15,3 1-14 0,0 0 3 0,1 6 1 16,-1-6 10-16,4 6 0 0,-4-9 0 0,1-4-8 16,6 7 8-16,1 0 0 0,-5-3 0 0,5 2 0 15,-1 1 0-15,4 6 0 0,0-6 0 0,-3 6-8 16,-1 3 16-16,0-9 3 0,1 6 1 0,-4 4 0 15,0-4-12-15,-4 3 0 0,4 3 0 0,-4 1 8 16,4-1-19-16,4 0-4 0,-8 4-1 0,4-7 0 0,3 7 26 16,-3-4 5-16,4-3 1 0,-5-6 0 0,5 13-16 0,-1-17 0 15,4 7 0-15,-3 4 0 0,-1-4 0 0,4 0 0 16,-4 0 0-16,1-3 0 0,-1 6-16 0,1-3 0 16,3 0 0-16,-4 10 0 0,0-7 16 0,1 10 0 15,-4-13 0-15,0 12 0 0,3-5 0 0,-7 5 0 16,4-2 0-16,0 2 0 0,4-2 0 0,-5-7 0 15,5 7 0-15,-1-7 0 0,-3 6 9 0,4 4 6 16,3-3 1-16,-4 2 0 0,0-2-26 0,4-1-5 16,-3 4-1-16,3-4 0 0,-4 4 16 0,1 6 0 15,2-10 0-15,-2 4 0 0,-4 6 0 0,0 0 0 0,0 6 8 16,-1-3-8-16,1 6 15 0,0-6-1 0,-3 7 0 16,2-4 0-16,5-3-14 0,-1-3 0 0,1 0 0 15,3-1 0-15,0-5 0 0,0 6 0 0,3-6 0 0,0-4 0 16,-3 1 0-16,4-1 0 0,3 1 0 0,0-4 0 15,0 0 0-15,0-2 0 0,3-1 0 0,-3 9 0 16,4-5 0-16,-1-1 0 0,-3 4 9 0,4-1-9 16,0 4 8-16,3-4-8 0,-7 1 8 0,3 2-8 15,4-2 9-15,-3 2-9 0,3-2 10 0,7-7-10 16,11 7 22-16,-1-1-2 0,-3-9 0 0,-10-6 0 16,-11 0-20-16,4 0 0 0,6 0 0 0,8-4 0 15,-1 1 28-15,5-4 2 0,-1 4 0 0,0 3 0 16,4-3-30-16,3-4-12 0,0 4 1 0,0 3 0 15,0-4 19-15,11-2 3 0,4 12 1 0,-8-6 0 0,-14-10-12 16,4 1 0-16,17 12 0 0,-3-10 0 16,0 4 0-16,0-7 0 0,-4-6 0 0,7 10 0 0,-7-10 0 0,-10 3 12 15,-18-12-4-15,4 6 0 0,10 0-8 0,0 6 0 16,4-3-10-16,-4-3 10 0,7 0 0 0,-3 7 0 16,0-7 0-16,3 0 10 0,0 0-10 0,11 3 12 15,14 3-12-15,0-6 12 0,3 0-12 0,-3-6 0 16,-7 3-12-16,-4-7 12 0,1-5 0 0,-5 5 0 15,1-6 0-15,-4-2 0 0,1-11 8 0,-1 4-8 16,0-3 0-16,1 3 8 0,-1-9-8 0,0 5 0 16,4 1 9-16,0 0-9 0,-1-3 0 0,-2-1 8 15,-1-2-8-15,-7-1 0 0,0-2 0 0,1-7 8 16,2-7-8-16,-2 4 0 0,-1 4 0 0,0-1 0 16,-3 0 0-16,3-3 8 0,-3 9-8 0,-1-3 0 0,1 4 0 15,0-7 8-15,-8 6-8 0,5-3 9 0,-1 4-9 16,-4-1 10-16,-2-6-10 0,2 0 0 0,1 7 9 0,3-4-9 15,-7 3 8-15,4-6-8 0,-4 7 10 0,0-7-10 16,-3 0 8-16,3-3-8 0,0-3 0 0,3-4 0 16,-2 7 0-16,-5-3 0 0,-17-6 0 0,4 6 0 15,6 9 0-15,-3 0 0 0,7-3 0 0,-3 7 0 16,3 2 8-16,0-3-8 0,-4 4 0 0,1-1 0 16,-1 4 8-16,4 0-8 0,-7-13 0 0,4 12 9 15,-1-2-9-15,4-7 0 0,-3 4 0 0,0 2 0 16,3-3 0-16,0 1 0 0,0 2 0 0,3-9 0 15,1 10 0-15,-1-4 0 0,5 1 0 0,-5 2 0 16,1 1 0-16,-1-1 0 0,-3 7 0 0,4 0 0 16,-4-4 0-16,0 4 0 0,0 3 0 0,-3 3 0 0,-1-3 0 15,1 6 0-15,-8-6 0 0,4 6 0 0,-3 1 0 0,3-1 0 16,-4 0 9-16,1-3-9 0,-1 0 17 0,4 0-1 16,-3 0 0-16,3-3 0 0,0 6-28 0,3-6-5 15,-3 0-2-15,7 6 0 0,-7-3 19 0,4 0 0 16,-1 3 0-16,1 1 0 0,-1-1-13 0,1 0 1 15,-8 0 0-15,4 4 0 0,0-4 20 0,0 3 4 16,-7 4 0-16,4-1 1 0,-8-6-13 0,8 10 11 16,-8-4-11-16,4 4 10 0,-4-7-10 0,1 0 10 15,-1 4-10-15,4-4 10 0,-3 1-10 0,2 2 0 16,-2-3 0-16,-1 7 8 0,4-7 5 0,0 7 1 0,0-1 0 16,0-8 0-16,0 8-14 0,3-5-8 0,-3 5 8 15,4 1-13-15,-1-1 13 0,-3 1 0 0,4-1 0 16,-4 1 0-16,3 9 0 0,-3-9 0 0,4 2 0 0,-4-2 0 15,0 6 0-15,-4-3 0 0,4 2 0 0,0-2 0 16,-4 0 0-16,-3-4 0 0,0 7 0 0,0-3 0 16,0 3 11-16,-4-6-11 0,1 2 10 0,-1-2-10 15,0 6 10-15,4-10-10 0,-4 10 10 0,1-3-10 16,3-4 0-16,-7 1 8 0,6-4-8 0,-2 1 0 16,3 2 0-16,0 1 9 0,-1 0-9 0,5-1 8 15,-4 1-8-15,0-1 0 0,7 1-10 0,0 0 10 16,-4 2-15-16,7 7 3 0,1-9 1 0,3 9 0 15,0 0-41 1,0 0-8-16,0 0-1 0,0 0-708 0,0 0-142 0</inkml:trace>
  <inkml:trace contextRef="#ctx0" brushRef="#br0" timeOffset="74873.899">26956 5570 576 0,'-4'13'51'0,"11"-4"-41"15,4 16-10-15,-1-15 0 0,-2 5 133 0,-12-11 25 16,-10 2 5-16,3-6 1 0,4 3-89 0,7-3-18 16,0 0-3-16,0 0-1 0,0 0-23 0,0 0-5 15,0 0-1-15,4-9 0 0,3-1 24 0,0 1 4 16,0-1 0-16,0 7 1 0,4-3-23 0,-1-4-5 16,4 4-1-16,0 3 0 0,-3-3-1 0,3 6-1 15,-3-10 0-15,6 10 0 0,1-3-6 0,3-3 0 16,0 3-1-16,4-3 0 0,0-4-15 0,10 4 9 15,-7-4-9-15,4-2 8 0,-4 3-8 0,4-1 12 16,7-2-12-16,-4 2 12 0,-7 1-12 0,4-10 12 16,-7 10-12-16,-1-10 12 0,-3 3-12 0,4-3 0 0,-4 4 9 15,-3 5-9-15,-4 1 0 0,-3-4 0 0,-11 7 0 16,3-3 0-16,-3 9 0 0,0 0 0 0,0 0 0 0,0 0 0 16,-14 6 0-16,0-3 0 0,3 6-12 0,-3 1 4 15,-3-1 8-15,-12-3 0 0,-6 4 0 0,0-1-8 16,7 1 8-16,10 5 0 0,11-2 0 0,0 3 0 15,-4-1 0-15,1-2 0 0,-4-4 8 0,0 1-8 16,-1 5 23-16,1-5 0 0,4-1 0 0,-1 0 0 16,1-2 1-16,2-4 0 0,1 3 0 0,0 4 0 15,4-10-10-15,3 0-2 0,0 0 0 0,0 0 0 16,0 0-12-16,3 9 0 0,4 0 0 0,0-9 0 16,4 0 0-16,3 0 0 0,4 0 0 0,-1-3 0 15,1-6 0-15,7-7 0 0,-1 0 0 0,5-2 0 16,-1-1 0-16,-7 0 0 0,-14-6 0 0,11-3 0 15,-1 9 0-15,8-6 0 0,-4 6 0 0,0 3 0 16,-3-2-28-16,0 2-1 0,3 3-1 0,7 4 0 16,7 3-146-16,1-4-30 0,2 1-6 15,-20-1 0-15</inkml:trace>
  <inkml:trace contextRef="#ctx0" brushRef="#br0" timeOffset="75375.149">27697 5128 1004 0,'0'0'44'0,"0"0"10"0,0 0-43 0,0 0-11 16,0 0 0-16,0 0 0 0,0 0 131 0,-7 0 24 0,-4 6 5 0,-3-2 0 16,3 2-71-16,1 9-14 0,-4-5-3 0,3 2-1 15,-3 7-16-15,0 6-3 0,-4 0-1 0,0 4 0 16,1 5-16-16,-1 4-3 0,4-13-1 0,-4 12 0 16,4-2-14-16,0-7-2 0,-3 4-1 0,2-11 0 15,1 5-14-15,4-8 9 0,-1 1-9 0,4-9 8 16,-3 5 7-16,3-8 1 0,3-4 0 0,-3 6 0 15,7-9-16-15,0 0 0 0,0 0 0 0,0 0 0 16,0 0 0-16,0 0-10 0,3-9 10 0,1-1-12 16,0 1-18-1,3-10-4-15,3 0-1 0,1-6 0 16,3-3-8-16,0-7-1 0,0 7-1 0,4-6 0 0,-1-1 9 16,8 1 1-16,-7-4 1 0,-1 10 0 0,-3 3 22 0,4 0 4 0,-11 12 8 0,4-3-13 15,-8 7 31-15,1 0 6 0,-4 9 2 0,0 0 0 16,0 0 34-16,0 0 6 0,0 0 2 0,-7 9 0 15,-4 10-21-15,-3 0-4 0,3 6-1 0,-3 3 0 0,-3 7-32 16,3 2-10-16,-1 4 0 0,1-3 0 0,0-1 8 0,-10-2-8 16,-8-10 0-16,4 0 0 0,3-3 8 0,4-7-8 15,7 4 0-15,3-3 0 0,0-3 0 0,4 2 0 16,0-9 0-16,0-2 0 0,7 5 0 0,-3-9 0 16,3 0 0-16,0 0 0 0,21 0 0 0,0 0 0 15,-7-9-12-15,-3-1 3 16,-1 1-24-16,-3-1-5 0,0-5-1 0,1-4 0 15,-1-6-41-15,-4 6-8 0,4-6-1 0,-3 3-1 16,-4 3-30-16,3-3-5 0,-3 13-2 0,0-10 0 16,-3 0 21-16,-1 10 4 0,1-1 1 0,-1 4-402 0</inkml:trace>
  <inkml:trace contextRef="#ctx0" brushRef="#br0" timeOffset="75625.9028">27238 5341 460 0,'0'0'41'0,"-4"10"-33"0,-3-10-8 0,0 0 0 15,-3 0 120-15,-1-10 23 16,4 1 4-16,-3 0 1 0,2-1-27 0,5 1-5 0,3-1 0 0,-7 4-1 15,3 3-23-15,1-3-4 0,3 6 0 0,0 0-1 16,0 0-19-16,-7 0-3 0,-14 0-1 0,3 0 0 16,11 9-35-16,3 0-7 0,11 7-2 0,4 0 0 15,3 6-9-15,4-7-3 0,6 4 0 0,1 0 0 16,3-3 0-16,1 3 0 0,-1-1 0 0,0 1 0 16,-3-3-8-16,-1 3 10 0,1-10-10 0,-4 7 10 15,0-1-10-15,-6-5 8 0,-1-1-8 0,0 4 8 16,0-13 0-16,0 9 0 0,-3-3 0 0,-1-2 0 15,-3 2-8-15,4 0 0 0,-11-6 0 0,0 0 0 16,0 0-21-16,0 0-7 0,0 0 0 0,0 0-1 16,-4 3-30-16,-6-3-5 0,-1-3-2 0,-6-3-498 15,-5 6-100-15</inkml:trace>
  <inkml:trace contextRef="#ctx0" brushRef="#br0" timeOffset="75840.356">26935 5555 968 0,'-18'6'43'0,"11"-3"9"0,3-3-42 0,-3 0-10 15,-3 6 0-15,3-3 0 0,0-3 111 0,0 0 20 16,7 0 4-16,-7 0 1 0,7 0-28 0,0 0-6 16,0 0-1-16,0 0 0 0,0 0-50 0,0 0-11 0,0 0-1 0,10 0-1 15,1-3-16-15,3 3-3 0,7-6-1 0,4 6 0 16,6 0-18-16,1 0 0 16,3-3 0-16,1-3 0 0,3 6-14 0,-1-10 0 0,5 10 0 15,-5-6 0-15,-2 3 24 0,-5-4 5 0,1-2 1 16,-4 0 0-16,1 6-16 0,-5-4 0 0,-2-2 0 0,-1-1 0 31,0 4-42-31,0-3-11 0,-3-1-3 0</inkml:trace>
  <inkml:trace contextRef="#ctx0" brushRef="#br0" timeOffset="76091.619">27541 5244 691 0,'0'0'61'0,"-7"0"-49"16,0 0-12-16,0 6 0 0,-3-2 201 0,-1 2 38 15,-3 3 7-15,3 1 2 0,-3 5-164 0,0-2-33 16,0 9-7-16,-4 0 0 0,-3 3-17 0,4 0-3 16,-1-6-1-16,-3 9 0 0,0-3-7 0,-1 0 0 15,5-3-1-15,-4 3 0 0,3 0-15 0,0-3 9 16,1-6-9-16,-1 9 8 0,4-12-8 0,0 2 0 15,3-5 0-15,1-1-11 16,6 0-53-16,4-9-12 0,0 0-1 0</inkml:trace>
  <inkml:trace contextRef="#ctx0" brushRef="#br0" timeOffset="76256.055">27488 5266 1036 0,'0'0'46'0,"-7"3"10"0,4 13-45 0,-4-4-11 0,-4 4 0 0,1 0 0 15,-4 6 193-15,-1-7 37 0,-2 4 7 0,3 9 2 16,-4-2-165-16,0 2-33 0,1-3-6 0,-1 0-617 16,4-6-123-16</inkml:trace>
  <inkml:trace contextRef="#ctx0" brushRef="#br0" timeOffset="77883.001">29662 4680 518 0,'0'0'46'0,"0"0"-37"0,0 0-9 0,7-7 0 16,-4 4 107-16,1-6 19 0,-4 3 4 0,0 6 1 15,0 0-31-15,0 0-7 0,7-10-1 0,-7 10 0 16,0 0-9-16,0 0-3 0,0 0 0 0,0 0 0 15,0 0-16-15,0 0-4 0,0 0-1 0,0 0 0 16,0 0-14-16,0 0-2 0,0 0-1 0,0 0 0 16,0 0 0-16,7 10 0 0,10 5 0 0,-13-5 0 15,-18-4-11-15,3 3-3 0,1 4 0 0,3-4 0 16,-4 7-8-16,0 0-3 0,1-4 0 0,-1 13 0 0,1-6-17 16,3 0 0-16,-4 6 0 0,4 3 0 0,0-3 0 0,0-6 0 15,-4 6 0-15,4-6 0 0,0 0 0 0,-3 0 0 16,3-1 0-16,0-2-9 0,-1 0 9 0,5-4 0 15,-4-5 0-15,0 2 0 0,3-6 0 0,1 3 0 16,3-6 0-16,0 0 0 0,-4-6 0 0,4 3-20 16,0-6 4-16,4-7 1 15,3-3-37-15,-4 0-8 0,4 4-2 0,4-14 0 16,3 4-140-16,-3-3-28 0,-4 9-6 0,3-9 0 16,1 3 81-16,-1 0 17 0,-2 6 3 0,-1 0 1 15,-4 4 70-15,1-4 15 0,-1 3 2 0,1 4 1 0,-1-4 138 0,1 6 28 16,-1 1 6-16,1 0 1 0,-1-1 17 0,-3 4 4 0,0 3 1 15,0 3 0-15,4-6-34 0,-1-4-7 0,-3 10-2 16,0 0 0-16,0 0-42 0,7 0-9 0,4 0-2 0,-4 0 0 16,0 10-29-16,4-10-7 0,3 6-1 0,-4 3 0 15,5-9-7-15,-1 10-1 0,-4 5-8 0,4-2 12 16,0 6-12-16,11-4 9 0,14 14-9 0,-4-14 8 16,-7 10-8-16,-6-6 8 0,-1 0-8 0,-4 0 8 15,-2 0-8-15,-1-4 8 0,-4-5-8 0,-10-1 8 16,-3 1-8-16,-1-1 8 0,4 0-8 0,4 7 8 15,-8-7 0-15,4 1-8 0,4-1 12 0,-4 1-4 16,3 5-8-16,-3-12 0 0,0 13-10 0,0-10 10 16,0-6-61-16,0 0-7 0,-3 4 0 15,-1 5-547-15,1-3-109 0</inkml:trace>
  <inkml:trace contextRef="#ctx0" brushRef="#br0" timeOffset="78115.9918">29566 5128 1220 0,'-14'6'54'0,"11"-6"11"0,-4 0-52 0,3 0-13 16,-3 0 0-16,0 0 0 0,3 0 120 0,4 0 20 16,-7-6 5-16,7 6 1 0,0 0-57 0,0 0-11 15,0 0-2-15,0 0-1 0,0 0-46 0,0 0-9 16,11 0-1-16,0-3-1 0,3 3-18 0,0-6 10 16,0 6-10-16,11 0 8 0,-1-10 0 0,1 10 0 15,3-3 0-15,0-3 0 0,1 6 1 0,-5-3 0 16,1-4 0-16,0 1 0 0,-1 3-1 0,-2-3 0 0,2 6 0 15,-3-3 0 1,-3-4-94-16,0 7-19 0</inkml:trace>
  <inkml:trace contextRef="#ctx0" brushRef="#br0" timeOffset="81455.277">29559 4645 403 0,'0'0'36'0,"0"0"-36"0,0 0 0 0,0 0 0 16,0 0 153-16,0 0 24 0,0 0 5 0,0 0 1 15,0 0-89-15,0 0-18 0,0 0-3 0,-3 10-1 0,-4-4-25 16,3 3-6-16,1 1-1 0,-1-1 0 0,-3 0-9 16,4 1-3-16,-5 6 0 0,5-4 0 0,-4 10-7 0,0-3-1 15,3-7-1-15,1 14 0 0,-1-8-8 0,-3-2-2 16,4 9 0-16,-4-6 0 0,3-7-9 0,1 4 0 16,-1 3 0-16,-3-10 8 0,3 7-8 0,4-7 0 15,-7 1 9-15,7-1-9 0,0-9 0 0,0 0 0 16,0 0 0-16,0 0 0 15,0 0-53-15,0 0-6 0,0 0-1 0</inkml:trace>
  <inkml:trace contextRef="#ctx0" brushRef="#br0" timeOffset="82108.005">29633 4582 864 0,'0'0'76'0,"0"0"-60"0,-3 0-16 0,3 0 0 16,0 0 122-16,0 0 22 0,0 0 4 0,-4 10 0 15,4-10-68-15,0 9-13 0,-3 1-3 0,-1-1-1 16,1 7-37-16,-4 3-7 0,3-4-2 0,1 4 0 16,-4 6-5-16,3-3-2 0,-3 3 0 0,0 0 0 15,-4 4-10-15,4-1 0 0,0-3 0 0,0 0 8 16,0 0 2-16,0-6 0 0,4 3 0 0,-5-7 0 16,5 1 8-16,-1-3 2 0,-3 2 0 0,7-15 0 15,-3 10-5-15,3-10-1 0,0 0 0 0,0 0 0 16,0 0 2-16,0 0 1 0,0-10 0 0,0-5 0 15,3-4-38-15,1-6-8 0,10 3-2 0,-3-10 0 16,3 4-37-16,0-6-8 0,0 6-2 0,0-1 0 16,4-5-31-16,-4 6-7 15,0 2 0-15,0 8-1 0,-3-7 80 0,-4 12 16 0,0-3 3 0,-4 7 1 0,4 3 74 0,-3-4 15 16,-4 10 4-16,0 0 0 0,0 0 16 0,0 0 4 16,0 0 1-16,-7 10 0 0,0 5-24 0,-4 4-5 15,4 6 0-15,-4-6-1 0,-3 9-25 0,4-3-5 16,-1 4-1-16,-3 5 0 0,0-6-8 0,0 7-1 15,3-1-1-15,1-5 0 0,-1-1-13 0,1-3-2 16,-1-6-1-16,0-1 0 0,8 4 5 0,-4-9 1 16,3-4 0-16,1-2 0 0,3-7-24 0,0 0-5 15,0 0-1-15,0 0 0 16,0 0-25-16,7-10-5 0,0-5 0 0,-4-11-1 16,8 8-56-16,-4-11-11 0,4-5-3 0,-4 6 0 15,3 3-190-15,-6-13-39 0,3 13-7 0,-4 3-1 0,1-3 264 0,-1 6 52 0,-3-3 12 16,4 10 1-16,-1-4 119 0,1 6 24 0,-4 1 5 0,0 0 1 15,3-1 5-15,1 10 1 0,-4 0 0 0,0 0 0 16,0 0-9-16,0 0-2 0,7 0 0 0,-7 0 0 16,7 0-57-16,4 0-12 0,-1 0-3 0,8 3 0 15,0 4-29-15,-1-1-5 0,1-3-2 0,-1 6 0 16,5 1-13-16,-1-1 0 0,0 10 8 0,-3-6-8 16,3-10 0-16,0 16 9 0,-3-13-9 0,-1 3 8 15,1 7-8-15,0-3 0 0,-8-4 0 0,1 0 8 16,-1 7 1-16,-3 0 0 0,0-4 0 0,-3-2 0 15,-1 5-31-15,1-5-6 16,-1 9-2-16,-3-4-524 0,-3-2-105 0</inkml:trace>
  <inkml:trace contextRef="#ctx0" brushRef="#br0" timeOffset="82281.126">29559 5172 403 0,'-14'0'17'0,"7"0"5"0,-3 0-22 0,2 0 0 15,1 0 0-15,0 0 0 0,0-3 285 0,7 3 53 16,0 0 10-16,0 0 3 0,0 0-224 0,0 0-45 15,7-10-9-15,0 4-1 0,4 3-45 0,3-3-9 16,0-4-2-16,4 4 0 0,7 3-3 0,-1-3-1 16,4-4 0-16,4 1 0 0,0-1-4 0,3 1-8 15,1-7 11-15,-5 7-11 0,5 0 0 0,-1-1 0 16,0-9 0-16,-3 10-907 0</inkml:trace>
  <inkml:trace contextRef="#ctx0" brushRef="#br0" timeOffset="83635.637">29577 4708 576 0,'0'0'51'0,"0"0"-41"0,0 0-10 0,0 0 0 16,0 6 171-16,-7-3 32 0,0 7 6 0,3-4 2 16,1-3-118-16,3-3-23 0,-4 6-5 0,-3 4-1 15,4 9-40-15,-1-13-9 0,-3 3-2 0,4 1 0 16,-1 9 0-16,-3-1 0 0,3 1 0 0,-3 3 0 16,0 6 9-16,0-12 2 0,0 3 0 0,-3 3 0 15,3 0 3-15,-1 0 1 0,-2-7 0 0,3 10 0 16,-4-3-8-16,1-6-2 0,-1 3 0 0,4 0 0 15,-4-10-6-15,4 1 0 0,4 5-1 0,-4-5 0 16,3-4 5-16,1-3 2 0,3-3 0 0,0 0 0 16,0 0-52-16,0 0-10 15,3-9-3-15,1-10-522 0,6 3-105 0</inkml:trace>
  <inkml:trace contextRef="#ctx0" brushRef="#br0" timeOffset="83905.7319">29598 4601 864 0,'0'0'38'0,"0"0"8"0,0 0-37 0,0 0-9 16,0 0 0-16,0 0 0 0,0 0 179 0,0 0 33 15,0 0 8-15,11 0 0 0,-4 0-140 0,3 0-28 16,1 0-5-16,-1 7-2 0,5-4-32 0,2 3-13 16,1-3 11-16,3 3-11 0,-7 4 0 0,7 9 0 15,-3-13 0-15,3 3 0 0,-3 7 0 0,-1-4 0 0,1 7 0 16,0-3 0-16,-4-7 8 0,0 10-8 0,4-3 0 15,-8-7 0-15,4 7 9 0,0-3-9 0,-3 5 8 16,-1-2-8-16,1 0 8 0,0-4-8 0,-1 4 8 16,1-4-8-16,-4 4 0 0,0-6 0 0,0 5 0 0,0-2 0 31,0-4-37-31,0 4-7 0,-3-10 0 0,-1 6-742 0</inkml:trace>
  <inkml:trace contextRef="#ctx0" brushRef="#br0" timeOffset="84202.9178">29362 5163 1137 0,'0'0'50'0,"-11"0"11"0,11 0-49 0,0 0-12 15,-7 0 0-15,7 0 0 0,0 0 84 0,0 0 15 16,0 0 2-16,0 0 1 0,0 0-18 0,4-4-4 15,-4 4-1-15,3-6 0 0,11-3-51 0,-3-1-9 16,6 4-3-16,1 3 0 0,3-3-1 0,4-4-1 16,0 1 0-16,3-1 0 0,0 1-14 0,7 0 9 15,1-1-9-15,-1-5 8 0,0 5-8 0,0 1 10 16,1-1-10-16,-1 1 10 0,-3-7-10 0,0 7 8 16,-1-1-8-16,-2 1 8 0,-5-7-8 0,1 13 0 15,-4-6 0-15,0 3 8 0,-3-4-26 0,0 10-6 16,-1-9 0-16,-3 9-540 15,0-10-107-15</inkml:trace>
  <inkml:trace contextRef="#ctx0" brushRef="#br0" timeOffset="87017.868">26924 5573 403 0,'0'0'36'0,"0"0"-36"16,0 0 0-16,0 0 0 0,0 0 95 0,0 0 12 15,0 0 2-15,0 0 1 0,0 0-14 0,0 0-4 16,0 0 0-16,0 0 0 0,0 0-50 0,0 0-10 15,0 0-3-15,0 0 0 0,0 0-2 0,0 0-1 16,11 0 0-16,-4 10 0 0,3-10 3 0,4-10 1 16,-3 10 0-16,3-9 0 0,4 6-9 0,-4-3-1 15,3-4-1-15,1 1 0 0,3-1 1 0,0-5 1 0,4 5 0 16,3 1 0-16,-3-1-8 0,7 4-1 16,0-3-1-16,-1-1 0 0,1 1 1 0,-4 0 1 0,4-1 0 0,-4-6 0 15,0 7-3-15,1 0-1 0,-5-1 0 16,8-5 0-16,0 5-1 0,-4 1-8 0,0-1 12 15,-7 1-4-15,4 0 10 0,-4-1 2 0,-3 4 0 0,3-4 0 16,-7 7-20-16,4-3 0 0,-4 3 0 0,-3 3 0 31,-1 0-54-31,-3 0-14 0,0-6-4 0,-3 2 0 16,3-2-96-16,-4 3-19 0</inkml:trace>
  <inkml:trace contextRef="#ctx0" brushRef="#br0" timeOffset="87369.53">27774 5053 576 0,'0'0'51'0,"0"0"-41"15,-10 3-10-15,3-3 0 0,0 9 123 0,3-9 22 16,-3 7 5-16,0-7 1 0,0 3-79 0,0 3-16 16,0-3-4-16,0 3 0 0,0 4-21 0,0-4-5 15,-1 7-1-15,5-7 0 0,-8 3-1 0,1 7-1 16,-1-3 0-16,1 5 0 0,-1-2 9 0,0 3 1 15,-10 0 1-15,4 0 0 0,-5 2 2 0,5 1 0 16,-4 4 0-16,0 2 0 0,-1-3-5 0,1 0-1 16,7-6 0-16,-4 6 0 0,4-3-8 0,0-7-2 15,0 4 0-15,0-3 0 0,3-7-10 0,1 1-2 16,-4-1-8-16,3 1 12 0,4-1-12 0,0-3-8 16,-4-3 8-16,4-3-13 0,0 10 13 0,0-10 0 15,0 0 0-15,7 0 0 16,-3 0-43-16,3 0-5 0,0 0-2 0,-7-10 0 15,7 10-5-15,-4-3-1 0,1-3 0 0,-1-3 0 16,4 5-3-16,0-2-1 0,-3-3 0 0,-1 2 0 16,4-2-24-16,-4 0-6 0,4-1-1 0,-3 1 0 15,-4-1-9-15,3-5-1 0</inkml:trace>
  <inkml:trace contextRef="#ctx0" brushRef="#br0" timeOffset="87654.533">27174 5188 676 0,'-10'9'30'0,"3"-9"6"0,0 9-28 0,3-2-8 16,-6-4 0-16,3-3 0 0,-4 6 56 0,4-3 9 15,3 7 3-15,-3-10 0 0,4 6-31 0,3-6-5 16,0 0-2-16,0 0 0 0,0 0-10 0,3 3-1 16,4 13-1-16,1-10 0 0,6-3-1 0,3 7 0 15,1-1 0-15,3 0 0 0,7 1 4 0,1 6 1 16,-5-1 0-16,4-2 0 0,4 6-2 0,-4 3 0 15,1-4 0-15,-1 1 0 0,-3 0 1 0,-1 0 0 16,-6-10 0-16,7 7 0 0,-4 3-2 0,0-4-1 16,-7-2 0-16,0 3 0 0,0-1-3 0,0-2-1 15,-3-4 0-15,3 7 0 0,-3-7-14 0,3 1-15 16,0-4 3-16</inkml:trace>
  <inkml:trace contextRef="#ctx0" brushRef="#br0" timeOffset="96303.439">29083 2262 1479 0,'-11'-9'65'0,"11"9"15"0,0 0-64 0,0 0-16 0,0 0 0 0,-3-7 0 16,3 7 86-16,0 0 14 0,0 0 4 0,0 0 0 16,-7 7-40-16,3 2-7 0,1 0-1 0,-4 7-1 15,3 3-35-15,-3 0-6 0,-3 9-2 0,3-3 0 16,-4 9-3-16,0-5-1 0,-3 5 0 0,0 4 0 16,0-13-8-16,0 13 10 0,0-4-10 0,0 1 10 15,0-17 2-15,3 11 0 0,0-11 0 0,4-2 0 16,0 3 12-16,4-3 2 0,3-13 1 0,0 3 0 15,0 3-27-15,0-9 0 0,7 7 0 0,7-4 0 16,-3-3 0-16,3 9 0 0,3-9 0 0,1-9 8 16,3 9 4-16,0 0 0 0,-3-3 0 0,7-4 0 15,-1 4-12-15,-3-3 0 0,4 6 0 0,-4-6 0 16,4 3 0-16,-4-7 13 0,-3 10-3 0,-1-6-1 16,-2-7-35-1,2 7-7-15,4-3-2 0,-3 2 0 0,0-5-174 0,3 2-35 16</inkml:trace>
  <inkml:trace contextRef="#ctx0" brushRef="#br0" timeOffset="96516.283">29408 2180 1753 0,'0'0'77'0,"0"0"17"0,0 0-75 0,-4 10-19 16,1-1 0-16,-1 10 0 0,0-10 80 0,4 10 13 15,-3 3 3-15,3 6 0 0,-4 1-42 0,1 8-8 16,3 4-2-16,-4-3 0 0,1 6-28 0,-1 3-7 15,4 3-1-15,-3-13 0 0,3 4 4 0,3-3 0 0,1-10 0 0,3 7 0 16,0-7-12-16,0-3 0 16,0-6 0-16,-3 0 0 0,6-1-8 0,-3-8-4 0,4 2-1 0,-4-9-670 15,0 7-133 1</inkml:trace>
  <inkml:trace contextRef="#ctx0" brushRef="#br0" timeOffset="96791.2459">29270 2171 921 0,'0'0'82'0,"0"0"-66"0,0 0-16 0,0 0 0 15,7-6 130-15,4-4 22 0,-1 7 5 0,1-3 1 16,3 3-61-16,0-3-12 0,4 6-2 0,-1 0-1 16,4 0-35-16,-3 0-7 0,0 0-2 0,-1 0 0 15,5 6-2-15,-8-3 0 0,3 3 0 0,-3-3 0 0,1 7-9 0,-1-1-3 16,0 1 0-16,-4 2 0 0,1-2 13 0,-4 2 3 15,0-3 0-15,-3 1 0 0,-1 6-12 0,-3 2-3 16,0 1 0-16,-3 3 0 0,-5 0 10 16,1 3 1-16,-7 0 1 0,0 3 0 0,-7-2-23 15,0 2-5-15,-7 0-1 0,-1 10 0 0,-2-4-8 0,-5-6-9 16,1 7 9-16,7-16-13 16,3 6-43-16,4 0-9 0,3-6-2 0,4-10-636 15,4 0-127-15</inkml:trace>
  <inkml:trace contextRef="#ctx0" brushRef="#br0" timeOffset="97537.022">30018 3689 288 0,'-7'3'25'0,"0"-3"-25"16,0 0 0-16,3 0 0 0,-3 0 280 0,7 0 50 15,0 0 10-15,0 0 3 0,0 0-231 0,0 0-45 16,0 0-10-16,14 0-1 0,0 0-43 0,0 0-13 15,4 0 8-15,-4 0-8 0,4 0 0 0,-4 0 0 16,4-3 8-16,-1 3-8 0,-3 3 0 0,0-3 0 16,1-3 8-16,-5 3-8 0,1 3 0 0,-1-3 10 15,1-3-10-15,-4 3 8 0,-7 0-8 0,0 0 0 0,0 0 0 16,0 0 8-16,0 0-8 0,0 0 12 0,-4 3-12 0,1 9 12 16,-4-8-12-16,0 5 0 0,-4 0 0 0,1 1 0 15,-1-4 0-15,0 10 0 0,4-4 0 0,0-2 0 16,0 5 0-16,0-2 0 0,4-1 0 0,-1 1 0 15,1 3 12-15,-1-7-4 0,-3 10 0 0,4-3 0 16,3-4-8-16,-4 7 0 0,0-7 0 0,1 1 0 16,-1 6-9-16,4-10 9 0,-3 7-12 0,-1-7 12 15,1 1 0-15,-1-1 0 0,1-3 0 0,-1-2 0 16,-6 5 0-16,3-9 0 0,-4 6-8 0,4 1 8 16,-7-4 0-16,3 3 11 0,-3-3-2 0,4-3 0 15,-5 9 44-15,5-2 9 0,-8 2 2 0,8-6 0 16,-1 4-16-16,1-1-2 0,-5-3-1 0,5 6 0 15,3-2-13-15,3-4-2 0,1 3-1 0,3-6 0 16,0 0-21-16,0 0-8 0,7 3 0 0,3 3 0 0,8-6 0 16,0 0 0-16,-1-6 0 0,8 6 0 0,0-3 0 15,3-3 0-15,0 3 0 0,0-4 0 0,1-2-10 16,-1 6-2-16,0-10 0 0,0 10 0 16,0-3-44-16,-3 3-10 0,0-4-2 0,-4-2-875 0</inkml:trace>
  <inkml:trace contextRef="#ctx0" brushRef="#br0" timeOffset="97762.321">30279 3689 1720 0,'0'0'76'0,"0"0"16"0,0 0-73 0,0 0-19 0,-7 3 0 0,3 3 0 15,1 4 85-15,-1-1 14 0,4 7 2 0,0-4 1 16,4 10-77-16,-1-3-15 0,1 3-10 0,-1 3 12 15,4 0-12-15,-3 3 0 0,3 1 0 0,0-4 0 16,0 0 0-16,0 3 0 0,0-9 0 0,0 9 0 16,-3-12 0-16,3 9 0 0,0-13 0 0,0 10 0 31,-7-9-36-31,4-4-4 0,-4 10 0 0,0-13-559 0,0 4-112 0</inkml:trace>
  <inkml:trace contextRef="#ctx0" brushRef="#br0" timeOffset="98116.111">30205 3610 748 0,'0'0'67'0,"0"-9"-54"16,0 0-13-16,3-1 0 0,-3 4 195 0,4-4 36 16,3 7 7-16,0-3 2 0,-3 3-126 0,3-3-25 15,3 6-5-15,4 0 0 0,-3 0-52 0,3 0-11 16,0 0-1-16,0 0-1 0,4 6-19 0,-4-3 0 15,4 6 8-15,-1 1-8 0,4-4 0 0,-3 4 0 16,0-4 8-16,-4 6-8 0,3-5 8 0,-2 2-8 16,-1 0 12-16,-7 1-12 0,3-1 24 0,-3-2-1 15,-3 2-1-15,3 3 0 0,-4-2 13 0,-3-4 2 16,0 4 1-16,-3 8 0 0,-4-8 6 0,3-1 2 0,-6 7 0 16,-1-7 0-16,-3 7-18 0,0-3-4 15,0 2-1-15,-4-5 0 0,1-1-9 0,-5 7-2 0,1-7 0 0,0 1 0 16,3-4-4-16,-3-3-8 0,4 6 11 0,-1-9-11 15,-3 7 0-15,3-7-14 0,8 3 1 0,3-3-1106 16</inkml:trace>
  <inkml:trace contextRef="#ctx0" brushRef="#br0" timeOffset="101958.9488">29552 4686 403 0,'0'0'36'0,"0"0"-36"15,0 0 0-15,0 0 0 0,0 0 9 0,0 0-9 16,7-6 0-16,-7 6 9 0,0 0 35 0,-3-10 6 15,3 10 2-15,0 0 0 0,0 0 8 0,0 0 3 16,0-9 0-16,0 9 0 0,0 0-16 0,0 0-3 16,0 0-1-16,-4-6 0 0,4 6 2 0,0 0 1 15,-3-10 0-15,3 10 0 0,0 0-18 0,0 0-3 16,-4-9-1-16,4 9 0 0,0 0 1 0,0 0 0 16,0 0 0-16,0 0 0 0,0 0-11 0,0 0-2 15,0 0-1-15,0 0 0 0,0 0 13 0,0 0 2 16,-7 9 1-16,4 1 0 0,-4 5-3 0,3 1-1 15,-7 3 0-15,4 3 0 0,-3 0-11 0,3 0-3 16,-4 9 0-16,1-3 0 0,-5 0-9 0,5 7 0 16,-4-7 9-16,0 0-9 0,3 4 9 0,-7-4-9 0,8 0 12 15,-4-3-12-15,3-3 0 0,1 3 0 0,-1 0 0 16,4-6 0-16,0 6 0 0,0-12 0 0,0 2 0 0,3 4 0 16,-3-3 0-16,4-7 0 0,-1 1 0 0,4-1 0 15,-3 1 0-15,3-10-14 0,0 0 4 0,0 0 1 31,0 0-40-31,0 0-8 0,0 0-2 0,7-4-370 0,3-5-75 0</inkml:trace>
  <inkml:trace contextRef="#ctx0" brushRef="#br0" timeOffset="102293.9978">29520 4708 576 0,'0'0'51'0,"0"0"-41"15,0 0-10-15,0 0 0 0,0 0 102 0,0 0 18 16,0 0 4-16,0 0 1 0,0 0-36 0,0 0-7 16,-7-3-2-16,7 3 0 0,-7 0-30 0,7 0-6 15,0 0-2-15,0 0 0 0,0 0-14 0,0 0-2 16,0 0-1-16,0 0 0 0,0 0-34 0,0 0-7 16,7 9-2-16,0-6 0 0,4 13 18 0,3-7-8 15,-3 1 8-15,6-4 0 0,-3 7 0 0,8-7 0 16,-1 3 0-16,0 1 0 0,0-1 0 0,0 7 0 15,-3-4 0-15,0-2 0 0,3 5 0 0,-4-5 0 16,-2 9 0-16,2-10 0 0,-3-3 0 0,4 10 0 16,-8-7 0-16,5 1 9 0,2-1 6 0,-6 1 1 15,3-1 0-15,-3-6 0 0,-1 3-16 0,1 4-15 0,-1-10 3 0,-3 9 1 16,4-9 1-16,-11 0 0 0,0 0 0 0,7 10 0 31,-7-10-46-31,0 0-10 0,0 0-2 0</inkml:trace>
  <inkml:trace contextRef="#ctx0" brushRef="#br0" timeOffset="102556.198">29355 5125 792 0,'0'0'35'0,"0"0"7"0,0 0-34 0,14 0-8 15,-4 0 0-15,4 0 0 0,1 0 73 0,2-6 13 16,1 6 2-16,3 0 1 0,4-10-37 0,3 7-8 16,4-3-2-16,3 3 0 0,4-4-19 0,3-2-4 15,-3 3-1-15,0-4 0 0,0 7-6 0,3-3-2 16,-10-3 0-16,3 9 0 0,-3-10-2 0,-1 10-8 16,-2-9 12-16,-5 9-4 0,-3-7-8 0,1 4-9 15,-1 3 9-15,0-6-617 0</inkml:trace>
  <inkml:trace contextRef="#ctx0" brushRef="#br0" timeOffset="110254.202">6516 10045 1260 0,'0'0'28'0,"0"0"5"0,-11 0 2 0,8 6 0 0,-1-6-35 0,4 0 0 15,-10 3 0-15,10-3 0 0,0 0 72 0,0 0 8 16,0 0 2-16,0 0 0 0,0 0-55 0,0 0-11 16,10 7-3-16,-3-1 0 0,4-3-13 0,-1-3 0 15,8 0 0-15,0 6 0 0,3-2 0 0,0-4 8 16,11 0-8-16,0 6 0 0,3-3 9 0,0-3-9 16,0 6 8-16,1-3-8 0,2-3 14 0,1 10-2 15,0-4-1-15,3-6 0 0,1 9 5 0,3-2 2 0,3-4 0 0,4 6 0 16,-4-2-2-16,1-4-1 0,3 6 0 0,-1-3 0 15,-2-3 1-15,-1 4 1 0,4-7 0 16,4 9 0-16,-1-9-4 0,-3 10-1 0,0-10 0 16,3 6 0-16,1-3-2 0,-1-3-1 15,-6 6 0-15,6-6 0 0,1 3 3 0,2-3 0 0,1 0 0 0,0 7 0 16,0-7-4-16,-3 3 0 0,-1-3 0 0,4 0 0 16,-10 0 0-16,3 6 0 0,7-6 0 0,-4 0 0 15,0 3-8-15,1 3 0 0,-4-6 0 0,3 7 8 16,-3-4-22-16,0-3-5 0,-4 6-1 0,4-3 0 15,-3-3 47-15,3 7 9 0,3-7 1 0,1 3 1 16,-8-3-17-16,4 0-3 0,0-3-1 0,0 3 0 16,-4 0-6-16,0 0-2 0,4 0 0 0,7-7 0 15,-3 7 0-15,-1 0 0 0,1-3 0 0,-1-3 0 16,-6 6-9-16,2 0 0 0,5 0 0 0,-1 0 0 0,-10 0 0 0,7 0 8 16,7 0-8-16,7 0 0 0,-7-3 0 0,-3-4 0 15,-1 7 0-15,7 0 0 0,12 0 0 0,-8-6 8 16,-11 3-8-16,4 3 0 0,7-6 10 0,0-4-10 15,-7 1 12-15,7 6-12 0,-3-3-9 0,-1-4-9 16,11-6-2-16,0 7 0 0,-7 0 41 0,4-4 8 16,-4-3 2-16,3 7 0 0,-3 0-23 0,4-1-8 15,-4 1 0-15,7 3 0 16,-7-4-20-16,0 1-11 0,0 2-1 0,4 4-1 0,-4-3 53 0,3 3 10 16,8-3 2-16,0-4 1 0,-8 10-25 0,1-9-8 15,3-1 0-15,0 1 0 0,-4 3 9 0,1-4-9 16,3 10 0-16,4-9 9 0,-8 6-9 0,-3-7 12 0,4 4-12 15,3-3 12-15,-4 9-12 0,1-7 0 0,0 4 9 0,-1 3-9 16,-6 0 18-16,3-6-1 0,0 6 0 0,3 0 0 16,-3 0-17-16,4 0-14 0,-1-3 2 0,4 3 1 15,-10 0 11-15,3-6 0 0,0 2 0 0,4-2 0 16,-1 6 0-16,-3 0 8 0,-3 0-8 0,6 0 8 16,-10 0-8-16,7 0 9 0,-7-3-9 0,7 3 10 15,-3-6-10-15,-4 6 8 0,3 6-8 0,1-3 8 16,-4-3-8-16,-4 6 0 0,0-2 0 0,4-4 8 15,-3 9-8-15,3-3 0 0,3-3 0 0,4 4 0 16,-7 2 0-16,-3 1 0 0,-1-1 0 0,1-3 0 16,3-3 0-16,-4 7 0 0,1-4-9 0,3 3 9 15,0 1 0-15,-1-1 17 0,-2-3-1 0,3-2-1 0,-7 5-15 16,7-9 11-16,0 6-11 0,7 4 10 0,-4-10-10 16,4 6 10-16,-3-3-10 0,3-3 10 0,-4 6-10 0,1-2 8 15,3-4-8-15,0 6 8 0,0-3-8 0,-4-3 0 16,-3 9 9-16,7-9-9 0,-7 10 0 0,-3-10 9 15,-1 6-9-15,4-3 0 0,-3 3 8 0,3 1-8 16,0-4 0-16,0 3 0 0,0-3 9 0,0 7-9 16,0-4 0-16,0 3-752 15,-1 1-156-15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15:46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 6492 576 0,'0'0'25'0,"0"0"6"0,0 0-31 0,-4 10 0 0,4-10 0 0,0 0 0 15,0 0 262-15,4 6 46 0,6 3 10 0,1-6 2 16,-8 7-144-16,-6 2-29 0,-18-9-6 0,0-3-1 16,3 0-48-16,0 10-11 0,11-1-1 0,-10 1-1 15,-1-1-31-15,-3 7-5 0,7-1-2 0,-8-2 0 16,12 3-41-16,-4 3 0 0,-7-1 0 0,3 7 0 16,-7 0 8-16,1-3 5 0,-1 4 2 0,-3-1 0 15,10 0-15-15,-7 3-12 0,4 0 3 0,-4-9 0 16,-10 0 9-16,7-10-12 0,7 7 12 0,0 3-12 15,7 6 12-15,-1 3 0 0,-2-3 0 0,3-16 8 16,3-15-8-16,4 3 0 0,-11 6 0 0,4 3 0 16,4 1 0-16,-1 12 0 0,8 9 0 0,-8-9 0 15,0-23 0-15,8-2-10 0,-8 16 10 0,1-10 0 16,6 9 0-16,4-9 0 0,-10 6 0 0,6-3 0 16,-3 4 0-16,7-4 0 0,0-3 0 0,0 0 0 0,0 0 0 15,0 0 0-15,0 0 0 0,0 0 9 0,0 0-9 0,0 0 0 16,0 0 0-16,0 0 0 0,0 0 0 0,0 0 0 15,0 0 0-15,0 0 0 0,11 6 0 0,-1 4 0 16,-6 5 0-16,6-2 0 0,1-13 0 0,10 9 0 16,7 7 0-16,8-7-11 0,-12 10 11 0,-3-10 0 15,-10 7 0-15,3 9 0 0,14-3 0 0,8 10 0 16,-5-1 0-16,-2 3 0 0,6 1 0 0,-3 9 0 16,-8-10 0-16,1 4 0 0,0-4 0 0,10 1 0 15,14-4 0-15,-3 4 0 0,-21-7 0 0,0 3 0 16,-1-2 0-16,1-1 0 0,0 0 0 0,-1-3 0 15,1 3 0-15,0-3 0 0,-1-6 0 0,1 6 0 16,-4-6 0-16,4 0 0 16,-4 0-87-16,4-4-18 0</inkml:trace>
  <inkml:trace contextRef="#ctx0" brushRef="#br0" timeOffset="101491.9138">953 15141 1569 0,'-22'0'69'0,"19"0"15"16,-8 0-67-16,8 0-17 0,-8 0 0 0,1 0 0 0,-1 0-8 0,0 0-6 15,1 0-1-15,-4 0 0 16,0 0-17-16,-1 0-4 0,-2-3-1 0,3-4 0 16,0 7-13-16,3-3-2 0,0-3-1 0,1 3 0 15,-4-4 8-15,0-2 1 0,3 0 1 0,-3 2 0 16,3-5 31-16,1 2 12 0,6-5-11 0,-6 5 11 0,-1-5 0 0,0 5 0 16,8 1 0-16,-8-1 0 0,8 10 81 0,-4-9 16 15,3 9 3-15,-3 0 1 0,4 0 19 0,3 0 4 16,-4 0 1-16,4 0 0 0,-7 0-28 0,7 0-5 15,0 6-2-15,0-6 0 0,-3 3-22 0,3-3-4 16,0 0 0-16,0 0-1 0,3 7-21 0,-3-7-4 16,0 3-1-16,7 6 0 0,-3 1-1 0,6-1-1 15,1 7 0-15,3-1 0 16,-3-2-50-16,3 3-9 0,10-1-3 0,-2-2 0 0,-5 6 27 0,4 6-8 0,4-6 8 16,-4 6 0-16,4-6 0 0,0 9 0 0,-1-3 0 15,1 0 0-15,-4-6 0 0,-7 0 9 0,7-1 0 0,-6-2 0 16,-1 0 8-16,0-4 2 0,3-2 0 0,-6-1 0 15,-4 0-3-15,4-2 0 0,-1 2 0 0,-10-9 0 16,14 6-3-16,-14-6-1 0,0 0 0 0,0 0 0 16,11 0-12-16,-11 0 9 0,10-6-9 0,1-3 8 15,3-7 0-15,-10 4-8 0,6-14 12 0,1 1-4 16,-1-3-8-16,-6 0 10 0,7-7-10 0,-1 1 10 16,-6 6-10-16,6-7 8 0,4 1-8 0,4 5 8 15,-7-5-8-15,3 6 0 0,-4 3 0 0,4 3 0 16,0-3-22-16,1 0 3 0,2-4 1 0,-3 11-1212 15</inkml:trace>
  <inkml:trace contextRef="#ctx0" brushRef="#br0" timeOffset="103222.868">1217 15185 518 0,'0'0'46'0,"0"0"-37"16,0 0-9-16,0 0 0 0,0 0 120 0,0 0 21 15,0 0 5-15,0 0 1 0,0 0-68 0,0 0-14 16,0 0-2-16,0 0-1 0,4-10 2 0,3 7 1 15,-4-13 0-15,4 7 0 0,-3 0 2 0,-1-7 0 16,8-3 0-16,-4 3 0 0,-7-2-3 0,3-1-1 16,8 0 0-16,-7-6 0 0,-4-3-20 0,7 3-4 15,-4-4-1-15,4 4 0 0,-3-3-23 0,-1 0-5 16,4 3-1-16,-3 0 0 0,3 3-9 0,-4 0 8 16,5 3-8-16,-5 0 8 0,1 10-8 0,3-7 0 15,-4 7 0-15,4-1 8 0,-3 1-8 0,-1 6 0 16,4-4 0-16,-3-2-11 15,3 3-136-15,-4 3-27 0</inkml:trace>
  <inkml:trace contextRef="#ctx0" brushRef="#br0" timeOffset="104264.85">9218 10076 1897 0,'0'0'84'0,"0"0"17"15,0 0-81-15,0 0-20 0,0 0 0 0,0 0 0 16,0 0 67-16,7 4 9 0,0 2 1 0,4-3 1 0,3 6-60 0,-4 1-18 16,5-4 8-16,-1 3-8 0,7-2 0 0,0-4 0 15,7 3 0-15,0-6 0 0,4-6 36 0,4 6 2 16,-1-10 1-16,7-5 0 0,-3 5-39 0,7-8 0 15,0 5 0-15,3-9 0 0,0 3 0 0,4 0 0 16,4 4 0-16,3 5 0 0,-7 1 0 0,7 9 0 16,-4-3 0-16,8 6 0 0,-4 3 0 0,-4 7 0 15,-3-4 0-15,10 16 0 0,1-6-8 0,-4 6 8 16,-14-6-8-16,10 6 8 0,1 0 0 0,-1-6 0 16,-3-7 0-16,3 4 0 0,1 3 0 0,3-10 0 15,3-2 0-15,4-4 0 0,-10 3 0 0,6-6 0 16,8 0 12-16,10 0-4 0,-10-6-8 0,6 6 12 15,-3-10-4-15,7 10 0 0,-6-3-8 0,-1 3 8 16,0-6-8-16,0 12 8 0,-4-6-8 0,-3 3 0 16,-3 13 0-16,3-7 8 0,-4 1-8 0,4-4 0 0,7-3 0 15,4 4 0-15,-4-7 0 0,4-7 0 0,-1 7-8 16,8-9 8-16,0-10 0 0,-4 3 0 0,4 4 0 16,3-4 0-16,-7-3 0 0,4 1-8 0,-4 2 8 0,7 0 0 15,-7 7 0-15,0-1 0 0,-3 10 0 0,6 0 0 16,-9 10 15-16,-1 5 1 0,3-5 1 0,11 9 0 15,-3-4-17-15,-7 4 0 0,-8 0-11 0,8-3 11 16,-1-7 0-16,5 7 0 0,-1-7 8 0,0-6-8 16,4-3 22-16,-1 0-2 0,4-9 0 0,1-1 0 15,6 1-12-15,-3-7-8 0,3 7 8 0,-3-10-8 16,3 0 0-16,4 4 0 0,-4 5 0 0,0 1 8 16,-7 6-8-16,4 3 0 0,-4 3 0 0,-3 6 0 0,3 7 0 15,-7-4 0-15,0 14 0 0,0-8 0 0,4-2 22 16,3 3 3-16,-3 0 1 0,3-4 0 0,-3-5 20 0,0-4 4 15,3-3 1-15,3-3 0 0,5-9-27 0,-5 2-6 16,1-2-1-16,-4-3 0 0,-3-4-17 0,7-3 0 16,-1 3-13-16,-16 7-828 15,-5 0-166-15</inkml:trace>
  <inkml:trace contextRef="#ctx0" brushRef="#br0" timeOffset="128818.965">14266 14790 1422 0,'0'0'63'0,"11"3"13"0,10-3-61 0,-7 0-15 0,-24 0 0 0,-1 0 0 16,11 0 82-16,0 0 14 0,0 0 2 0,0 0 1 16,0 0-19-16,14 0-3 0,7 6-1 0,-7-3 0 15,-14-3-11-15,0 0-2 0,0 0-1 0,0 0 0 16,0 0-18-16,0 0-4 0,7-3-1 0,4 3 0 15,-4-6-15-15,0-4-2 0,0-2-1 0,4-4 0 0,-4 0-9 16,3-2-1-16,1-4-1 0,0 0 0 0,-4 0-10 0,3-3 10 16,1 9-10-16,-1-3 10 0,-3 0-10 15,1 10 0-15,-5-7 0 0,4 7 8 0,-3 6-8 0,3-4 0 16,-4-2 9-16,-3 9-9 0,0 0 24 16,7 9 0-16,0 1 0 0,0 5 0 15,-3-5-71-15,3 9-13 0,0-1-4 0,4 1 0 0,-4-3 47 16,3 9 9-16,-3-6 8 0,4 6-12 0,-1-6 12 0,5-7-10 15,-5-2 10-15,4-4-10 0,-3 0 10 0,7-12 16 16,-4-3-4-16,0-1-1 0,3-5-11 0,1-4 0 16,-4-6 0-16,4-4 0 0,-4-5-13 0,-4 3-5 15,1-4-1-15,0 1 0 0,-4-1 31 0,-4 1 5 16,1 5 2-16,-1 1 0 0,1 3-19 0,-4-3-9 16,-4 9 1-16,4 0 0 0,0-3 8 0,-3 10 12 15,-1-4-2-15,4 7-1 0,0-1 8 0,0 10 2 16,0 0 0-16,0 0 0 0,0 0-4 0,0 0-1 0,7 10 0 15,-3 5 0-15,3-2 6 0,0 6 0 0,0 6 1 0,4 0 0 16,-1 3 15-16,4 0 4 0,-3 7 0 0,3-1 0 16,-3 4-3-16,-1-4 0 0,4 4 0 0,-3 6 0 15,6 0-14-15,-2 0-3 0,-5 3-1 0,8 6 0 16,-4-9-11-16,0 0-8 0,0 0 9 0,-3-7-9 16,3 4-16-1,-4-3-10-15,1-1-2 0,-4 4 0 0,-3-3 53 0,-1-1 11 0,-3 7 1 0,0 0 1 16,0 0-22-16,-3-6-4 0,-5-4 0 0,1 1-1 15,0-1 2-15,-3-6 1 0,-4-2 0 0,0-4 0 16,-1 3-2-16,1-7 0 0,-7 1 0 0,0-3 0 16,0-7 1-16,-7 1 0 0,-4-1 0 0,-7-9 0 0,4 0-13 15,-4 0 11-15,4 0-11 0,-1 0 10 0,1-3-27 0,3-6-6 16,4 2-1-16,3-2 0 16,-3-1-100-16,7-5-21 0,-4-4-4 0,4 0-688 15,4-6-138-15</inkml:trace>
  <inkml:trace contextRef="#ctx0" brushRef="#br0" timeOffset="129248.354">14937 14087 1432 0,'0'0'64'0,"7"0"12"0,10 0-60 0,-3 0-16 16,-7 0 0-16,8 0 0 0,-1 0 68 0,3 0 12 16,1 6 1-16,-4-6 1 0,-14 0-2 0,7 0 0 15,4-6 0-15,3 6 0 0,3-9-48 0,5-1-9 16,-5 1-3-16,8-1 0 0,-4 4-9 0,0-6-3 15,4-4 0-15,-4 7 0 0,4-1-8 0,-4 1 12 16,-3-1-12-16,-1-5-625 16,-3 5-132-16</inkml:trace>
  <inkml:trace contextRef="#ctx0" brushRef="#br0" timeOffset="129451.47">15275 13755 1958 0,'-21'3'87'0,"18"-3"17"0,3 0-83 0,-7 0-21 0,-1 6 0 0,8-6 0 15,22 0 128-15,-5 10 22 0,-10-1 4 0,-10 0 1 16,-15 1-95-16,1 5-18 0,6 1-4 0,0-3-1 16,1 5 11-16,3-2 1 0,-4 12 1 0,4-9 0 15,0 6-29-15,0 0-5 0,0-6-2 0,-4 6 0 16,1-3-14-16,-1 0 0 0,1 0 0 0,-1-3 0 16,0 6-60-1,4-6-14-15,-3-4-3 0,-1 1-1 16,1-6-103-16,3-1-21 0,0-6-4 0,-1-3-742 0</inkml:trace>
  <inkml:trace contextRef="#ctx0" brushRef="#br0" timeOffset="129621.597">14926 13896 691 0,'-7'-16'30'0,"7"16"7"0,0 0-29 0,0 0-8 15,0 0 0-15,11-6 0 0,10 6 261 0,-11-3 51 16,-10 3 11-16,0 0 1 0,0 0-168 0,0 0-35 16,7 9-6-16,0 1-2 0,8 5-56 0,-5-5-11 15,4 2-2-15,0 4-1 0,4 3-26 0,3-1-5 16,-3-2 0-16,3 3-1 0,4 0-11 0,-4-4 0 15,0 4 0-15,4-3 0 16,-1-4-112-16,1 4-28 0,0 3-6 0</inkml:trace>
  <inkml:trace contextRef="#ctx0" brushRef="#br0" timeOffset="130222.259">15307 14504 691 0,'0'0'61'16,"0"0"-49"-16,7 0-12 0,4-6 0 15,-1 6 205-15,1-3 39 0,-1-4 7 0,5-2 1 16,-5 0-176-16,4-1-36 0,4 1-8 0,-4 3 0 16,4-7-24-16,-4 4-8 0,3-1 0 0,-3-2 0 0,1 2 0 15,-5 1-21-15,4 6 3 0,-3-4 1 16,-1-2-14-16,-2 9-2 0,-5-3-1 0,-3 3 0 0,0 0 24 16,0 0 10-16,0 0-8 0,0 0 8 0,0 0 28 0,0 0 12 15,0 0 1-15,-3 9 1 0,-5 1 26 0,1-1 6 16,4 1 1-16,-1-1 0 0,1 7-30 0,-1-4-5 15,1-2-2-15,3 5 0 0,0 4-10 0,0-3-3 16,0 3 0-16,0-1 0 0,0 1-6 0,0 0-2 16,-4 3 0-16,4-3 0 0,0-7-5 0,0 4-2 15,0 3 0-15,-3 0 0 0,-1-10-10 0,4 7 10 16,-3 3-10-16,-4-10 10 0,0 7 1 0,-1-1 0 16,1-2 0-16,0-4 0 0,-3 7 21 0,3-7 5 15,-4 1 1-15,1-1 0 0,-1 1 16 0,0-4 3 16,1-3 1-16,-1 6 0 0,1-2-6 0,10 2 0 0,7-9-1 0,-7 0 0 15,-14 9-14-15,-1-2-2 0,8-4-1 16,7-3 0-16,18 0-15 0,-11 6-3 0,-21-6-1 16,3 3 0-16,11-3-15 0,0 0 0 0,0 0 0 15,11 0 0-15,0 0 0 0,-4 0 0 0,7-3 0 0,0 3 0 16,0-6 0-16,4 6-8 0,-4-3 8 0,3-4 0 16,-3 4-10-16,4-3 2 0,-4 0 0 0,0 3 0 15,0-4-32-15,1-2-5 16,-1 6-2-16,0-7 0 0,0-5-190 15,4 5-39-15</inkml:trace>
  <inkml:trace contextRef="#ctx0" brushRef="#br0" timeOffset="130454.92">15737 14441 345 0,'0'0'31'0,"0"0"-31"16,-7 4 0-16,7-4 0 0,0 0 468 0,0 0 87 15,0 0 17-15,0 6 4 0,-3-3-384 0,3 6-78 16,3 4-15-16,1-1-3 0,-1-2-53 0,1 9-11 15,-1 6-1-15,1-6-1 0,3 6-12 0,0 3-2 16,4 3-1-16,-4 1 0 0,3 2-4 0,1-6-1 16,0 7 0-16,-1-1 0 0,1-5-10 0,-1-1 0 15,-3-3 0-15,0 0 0 0,0-6 0 0,0 0-12 16,-3-10 0-16,0 0 1 16,-4-2-119-16,0-7-24 0,0 0-5 0,0 0-612 15,-4-10-122-15</inkml:trace>
  <inkml:trace contextRef="#ctx0" brushRef="#br0" timeOffset="130724.872">15709 14460 403 0,'0'0'36'0,"0"0"-36"0,-3-9 0 0,3 3 0 16,-4-4 283-16,4 7 49 0,0-3 11 0,0-4 1 15,-3 7-152-15,3-3-30 0,0-3-6 0,10 2-2 16,11 4-68-16,-7-3-14 0,-14 6-2 0,0-3-1 16,4-4-20-16,0 4-4 0,6-3-1 0,-3 6 0 15,4 0-13-15,3-3-3 0,0 3-1 0,0 0 0 16,0 0-11-16,4 3-1 0,-4-3-1 0,4 0 0 15,-4 6-2-15,-4-3 0 0,4-3 0 0,-3 7 0 16,0-4 4-16,-1 3 0 0,-3-3 0 0,-3 4 0 16,-1 2 13-16,1 0 3 0,-1 1 1 0,-3-1 0 15,-3 1 3-15,-4 5 1 0,0 1 0 0,-4-4 0 16,1-2-14-16,-5 6-3 0,1 2-1 0,-3-2 0 0,-1-3-10 16,0-4-1-16,-3 7-8 0,4-7 12 15,-1 0-12-15,4 1 0 0,0-10 0 0,3 9 0 16,-3-9-26-16,3 7-5 0,4-7-1 0,0 0 0 15,0 0-200-15,7 0-40 0</inkml:trace>
  <inkml:trace contextRef="#ctx0" brushRef="#br0" timeOffset="131355.3499">17071 13864 230 0,'0'0'20'0,"0"0"-20"0,0 0 0 0,0 0 0 0,7 0 392 0,-7 0 73 15,0 0 15-15,0 0 4 0,0 0-241 0,0 0-48 16,0 0-10-16,0 0-1 0,0 0-82 0,0 0-16 16,7 0-3-16,-7 0-1 0,0 0-34 0,0 0-8 15,-7 10 0-15,-4-4-1 0,-3 4-19 0,0-1-3 16,-3 0-1-16,-5-2 0 0,-6 2-7 0,0 0-1 16,0 1-8-16,-4 6 12 0,-3-13-12 0,-1 6 8 15,8 7-8-15,7-7 0 0,3 1 0 0,1-1 8 16,3 0-8-16,0 1 0 0,-1-1 0 0,5-3 0 15,3-2 0-15,3 2 0 0,-6 0 0 0,3-3 8 16,7-3-8-16,0 0 0 0,0 10 0 0,3-1 0 16,1 0 0-16,6 1 0 0,1-1-12 0,6 4 4 15,5-4 8-15,2 1-13 0,1 2 13 0,3-6-9 0,-3 10 9 16,3-3-8-16,0-4-6 0,1 1-1 0,-5-1 0 0,5-3 0 31,-8 4-33-31,0-1-8 0,0-3 0 0,-3-3-1 16,-4-3-96-16,0 7-19 0,-4-4-4 0,-2-3-1 0,-8 0-73 0,0 0-14 15</inkml:trace>
  <inkml:trace contextRef="#ctx0" brushRef="#br0" timeOffset="131519.662">16792 14325 806 0,'-17'4'72'15,"2"-4"-58"-15,-2 6-14 0,3-3 0 0,0 3 242 0,3 4 46 16,0-4 8-16,4-3 3 0,0 6-148 0,7-9-30 16,14 0-5-16,-3 10-2 0,0-4-12 0,-11 4-2 15,-11-7-1-15,8 9 0 0,3-2-79 0,7-1-20 16,3-6 0-16,1 7 0 0,6-4 0 0,-3 3 0 15,11-9 0-15,-4 10 0 0,4-10 0 0,0 6 0 16,-1-3-8-16,1-3 8 0,3 0-20 0,1 0 3 16,-1-3 0-16,-4-3 0 15,5 6-158-15,-8-7-31 0,4 4-6 0</inkml:trace>
  <inkml:trace contextRef="#ctx0" brushRef="#br0" timeOffset="132263.038">17353 14096 1958 0,'0'0'87'0,"0"0"17"0,0 0-83 0,0 0-21 0,0 0 0 0,0 0 0 15,0 0 116-15,11 7 20 0,-1-7 3 0,1-7 1 16,-11-2-71-16,3-3-13 0,4-10-4 0,1 3 0 15,-1 0-43-15,0-6-9 0,3 3 0 0,-3-3 0 16,0 0 0-16,0-3 0 0,0 9 0 0,-3-6 0 16,3 6 11-16,-3 3-2 0,-4 4 0 0,3 2 0 15,-3 4-9-15,0-3 0 0,0 9 0 0,0 0 8 16,0 0-8-16,0 0-16 0,7 15 4 0,0-2 1 16,-3 2 11-16,3 10 0 0,0-3 0 0,3 4 0 0,-3 2 16 15,4-3 6-15,3 3 1 0,-3-3 0 0,6 3-37 0,-2-9-7 16,2 6-2-16,1-6 0 0,-1-3 23 15,-2-7 0-15,-1 1 12 0,3-10-4 0,-3 0-8 0,4-7-17 16,-4-2 4-16,0-1 1 0,0-8 2 0,-3-1 1 16,0 3 0-16,-4-6 0 0,0-3 9 0,0 0 0 15,-4 3 8-15,-3-3-8 0,4 0 10 0,-4 0-2 16,3-3-8-16,-3-1 12 0,-3 4-12 0,-1 7 8 16,1-8-8-16,-4 4 0 0,3 1 34 0,1 2 1 15,-4 0 0-15,3 9 0 0,4-5-15 0,-4 5-4 16,1 1 0-16,-1 6 0 0,4 3-3 0,0 0-1 15,0 0 0-15,0 0 0 0,15 3-12 0,-5 6 0 16,-13 1 0-16,3 5 0 0,0 4 0 0,3 6 0 16,4 4 0-16,4-1 0 0,-1 6 0 0,1 1 0 15,0 2 0-15,3-2 0 0,-4-1 0 0,1 10 0 16,-1-6 0-16,4-4 0 0,1 10 28 0,-1-6 0 0,3 6 0 16,-3 3 0-16,1 3-14 0,2-12-3 0,-3 6-1 0,-3-7 0 15,-1-2 1-15,-2-1 0 0,2 4 0 0,-6-4 0 16,-1-5 11-16,1 5 2 0,-4 1 1 0,0-7 0 15,-4 6-25-15,-3-5-11 0,4 5 1 0,-8-6 0 16,0 4 50-16,-3-4 11 0,-3-6 1 0,-1 3 1 16,4 0-33-16,-4-6-8 0,-6 0 0 0,2-4-1 15,-2-5-11-15,-1 5 0 0,-3-2 0 0,3-7 0 16,-7 4 0-16,8-7 0 0,-1 3 0 0,0 3 0 16,1-9 0-16,-1 0 0 0,0 0 0 0,4 0 0 15,-4 0 0-15,4 0 0 0,-4 0 0 0,8 0 0 16,-4-6 0-16,3 6 0 0,-3-3 0 0,7-3 0 15,0 6-49-15,7-10-12 0,-4 7-3 0,4-3 0 16,0-4-51-16,-4-5-10 0,8 2-3 0,-4-6 0 16,3-6-102-16,1 0-21 0,6-28-4 0,-3 0-1 0</inkml:trace>
  <inkml:trace contextRef="#ctx0" brushRef="#br0" timeOffset="132593.805">18193 14213 806 0,'0'15'36'0,"0"-5"7"0,3-1-35 0,-3 0-8 0,4 7 0 0,-1-6 0 16,-3 8 288-16,4-2 56 0,-1-3 12 0,4 2 1 16,1 1-257-16,-1-4-51 0,3-2-10 0,1-1-3 15,3-9-27-15,0 7-9 0,0-7 0 0,4-7 0 16,-4 4 19-16,3-13-3 0,-2 7-1 0,-1-10 0 15,0 0 27-15,-4 1 6 0,1-7 0 0,-4 9 1 16,-7-3 3-16,0 0 0 0,0 0 0 0,0 4 0 16,-7 2 37-16,0-3 8 0,0 7 2 0,0 0 0 15,0-1-46-15,-4 1-9 0,1 3-1 0,-1-4-1 16,0 4-22-16,1 3-4 0,-4-4 0 0,3 7-1 16,-3-3-15-16,3 6 0 0,-3-3 0 0,0 7 0 15,0-4-153-15,0 13-24 0,-4-1-5 16</inkml:trace>
  <inkml:trace contextRef="#ctx0" brushRef="#br0" timeOffset="133876.62">13032 14604 864 0,'-4'-9'76'0,"4"-3"-60"0,0-1-16 0,0 13 0 16,0 0 229-16,0 0 43 0,0 0 9 0,0 0 2 16,0 0-115-16,0 0-24 0,0 0-4 0,0 0 0 15,-3 6-53-15,-8 4-11 0,0-4-1 0,1 6-1 16,-4-2-22-16,0 9-4 0,-1 6 0 0,1-6-1 16,-3 3-28-16,6-4-6 0,-3 1-1 0,0 0 0 15,-4 0-12-15,4 0 9 0,0 6-9 0,0-10 8 16,-4-2-8-16,4 3 0 0,-3 2 9 0,6-8-9 15,-3 6 0-15,3-13 0 0,1 6 0 0,-1-3 0 16,1 4 0-16,2-10 0 0,1 6 0 0,7-6 0 0,15 3 0 0,-12 3 0 16,-17-2 0-16,3 2 0 0,4-6 30 0,7 0 8 15,0 0 2-15,0 3 0 0,4 6-40 0,-1-2 0 16,8 8 0-16,3-5 0 0,0-10-10 0,4 0 10 16,3 0-12-16,4 3 12 0,-4-3-10 0,4 0 10 15,-1 0-8-15,4 0 8 16,-6 0-26-16,6 0 0 0,0-3 0 0,-3-4 0 0,-8 7 26 0,1-3 0 15,3-3 0-15,0 6 0 16,-3-6-160-16,0 3-26 0,-4 3-6 0</inkml:trace>
  <inkml:trace contextRef="#ctx0" brushRef="#br0" timeOffset="134102.033">12510 15150 1440 0,'0'0'64'0,"-8"0"12"0,1 0-60 16,7 0-16-16,0 0 0 0,0 0 0 0,-7 0 213 0,7 0 40 0,0 0 8 0,0 0 2 15,0 0-152-15,11-3-31 0,0 3-5 0,10 0-2 16,0-6-40-16,4 6-8 0,-1 0-1 0,8 0-1 16,0 0-9-16,-1 0-2 0,1 0 0 0,4-3 0 15,-5 3-4-15,5 0-8 0,-5 0 11 0,1 0-11 16,0-7 0-16,-4 7 0 0,0-3 0 0,4-3-827 15,-4 6-165-15</inkml:trace>
  <inkml:trace contextRef="#ctx0" brushRef="#br0" timeOffset="134958.635">19554 13284 1807 0,'-7'-28'80'0,"7"28"16"0,0 0-76 0,0 0-20 0,-3 0 0 0,3 0 0 16,0 0 144-16,0 0 24 0,0 0 6 0,0 0 1 16,0 0-68-16,0 0-14 0,0 0-2 0,-4 16-1 15,1-4-47-15,10 4-10 0,0 3-1 0,4 6-1 16,3 3-22-16,3 0-9 0,1 7 8 0,0-1-8 16,3 4 0-16,0 6 8 0,0 0-8 0,4 9 0 15,-4-6 0-15,0 3 0 0,0-12 8 0,0 0-8 16,1-4 0-16,-5-9 0 0,4-6 0 0,1 0 0 15,-5-4 0-15,4-5 0 0,1-4-12 0,-5-6 12 16,-3-6-11-16,0-4 11 0,4 1-8 0,-4-16 8 16,-3 0 0-16,-1-3 0 0,-3-16 9 0,0 6-9 15,0-6 10-15,-3 7-10 0,0-4 8 0,3 3-8 0,-4 4 8 16,1 5-8-16,-1 1 0 0,-3 0 8 0,4 3-8 16,-4 0 0-16,0 6 0 0,-4-6 0 15,4 6-40-15,-3 0-4 0,-4 0-1 0,3 1-788 16,1-4-158-16</inkml:trace>
  <inkml:trace contextRef="#ctx0" brushRef="#br0" timeOffset="135111.723">19752 13657 460 0,'-3'19'41'0,"-1"-9"-33"16,4-10-8-16,0 0 0 0,0 0 323 0,4 6 62 15,-4-6 13-15,14 3 2 0,-4-3-244 0,4-3-48 16,4-6-11-16,0 2-1 0,6-5-49 0,-3-4-10 15,4 0-1-15,3 4-1 0,4-4-35 0,-4 0 0 0,4 4 0 0,-4-4-1050 16</inkml:trace>
  <inkml:trace contextRef="#ctx0" brushRef="#br0" timeOffset="136239.4209">20436 13240 1958 0,'-10'35'87'0,"10"-35"17"0,0 0-83 0,3-9-21 16,8 9 0-16,-4-4 0 0,-14 4 146 0,7 0 25 15,18 0 5-15,-11 4 0 0,-4 2-105 0,4-3-22 16,7 6-4-16,0 7-1 0,4-7-22 0,3 10-5 16,-3-3-1-16,7-4 0 0,3 10-8 0,-3-9-8 15,-1 6 9-15,4 3-9 0,-3-3 10 0,3-1-10 16,-6 1 10-16,-1-3-10 15,0 3-17-15,-7-7-10 0,4 4-1 0,-4 0-1 16,-4-7-151-16,1 0-31 0,-1 1-5 0,-2-1-785 0</inkml:trace>
  <inkml:trace contextRef="#ctx0" brushRef="#br0" timeOffset="136425.395">20810 13165 1936 0,'-7'-9'86'0,"7"9"18"0,-3-7-84 0,-1 4-20 0,1-3 0 0,6-3 0 16,11 9 151-16,-3-7 25 0,-11 7 6 0,0 0 1 15,-18 0-83-15,1 7-17 0,-1-7-3 0,7 9-1 16,-3 0-44-16,4 10-9 0,-4-3-2 0,0 12 0 16,3-3-14-16,-3 4-10 0,0 5 12 0,0-6-12 15,3 7 0-15,-3-1-9 0,3-6-1 0,1 10 0 16,-4-3-82-16,0-7-17 0,-1 6-3 0,5-6-695 16,3-2-138-16</inkml:trace>
  <inkml:trace contextRef="#ctx0" brushRef="#br0" timeOffset="136696.997">20951 13419 921 0,'4'16'82'0,"3"3"-66"16,-3-4-16-16,3 4 0 0,0 6 187 0,0-6 33 15,0 6 8-15,3-6 0 0,-3-7-108 0,11 4-21 0,7-10-5 0,-1-2-1 16,-6-4-45-16,3 0-8 15,-3-4-3-15,0-5 0 0,6-4-7 0,-6 4-2 0,0-10 0 0,-4 7 0 16,-4-10 1-16,-3 12 0 0,-7-8 0 16,-3 5 0-16,-4 0 28 0,0 4 6 0,-4-3 1 0,0 5 0 15,1-2 0-15,-4-1 0 0,-4 10 0 0,-3-9 0 16,-14 9-8-16,6 0-2 0,5 0 0 16,-1 0 0-16,0 0-54 0,4 3 0 0,-3 3 0 0,2 1-8 31,5-4-134-31,-4 6-26 0,-1 7-6 0</inkml:trace>
  <inkml:trace contextRef="#ctx0" brushRef="#br0" timeOffset="137346.0039">18274 14855 2016 0,'-7'10'89'0,"7"-4"19"0,0 0-87 0,0 4-21 16,3-1 0-16,1 4 0 0,-1 2 116 0,1 4 18 15,3 0 4-15,7 6 1 0,0 3-73 0,4-3-14 16,0 13-4-16,13 3 0 0,15-4-17 0,-18 1-4 16,-10 12-1-16,0-3 0 0,3-3-8 0,3-6-2 15,-2 3 0-15,2-13 0 0,1 0-16 0,-4-3 8 16,0-6-8-16,1-10 0 0,-1 7-11 0,-4-13-9 16,1 3-1-16,-4-6-1 15,0 0-51-15,-3-6-11 0,-4-6-1 0,0-4-1 16,-4 0-146-16,-3-3-28 0,4 1-7 0</inkml:trace>
  <inkml:trace contextRef="#ctx0" brushRef="#br0" timeOffset="137542.663">18665 15379 460 0,'-3'3'41'0,"3"-3"-33"16,0 0-8-16,-4 13 0 0,4-1 320 0,-3-2 61 0,-1-1 13 0,4 0 2 16,0 7-220-16,4-6-44 0,-1-1-8 0,1 7-3 15,3-7-56-15,4 0-11 0,-4 10-2 0,7-9-1 16,-4 5-26-16,8-2-5 0,-4 3 0 0,4-1-1 15,-1-5-11-15,-3-1-8 0,4-6 9 0,-4 3-9 16,0 1 0-16,0-4 8 0,1-3-8 0,-1 0 0 16,-4 0-10-16,1 0-5 0,-1 0-1 0,-3 0 0 15,-3-10-35-15,0 4-7 0,3 3-2 0,-4-3 0 16,1 3-169-16,-1-4-35 0,-3 7-6 16,0 0-2-16</inkml:trace>
  <inkml:trace contextRef="#ctx0" brushRef="#br0" timeOffset="137946.241">18514 15620 345 0,'0'0'31'0,"0"0"-31"0,0 0 0 0,0 0 0 15,-4 10 304-15,4-10 54 0,0 0 11 0,0 0 3 16,0 0-221-16,7 0-44 0,4 0-9 0,-1 9-2 16,8-9-47-16,3 10-9 0,-3-1-3 0,7 1 0 15,-4-4-13-15,0 9-2 0,0-2-1 0,0-4 0 16,-3 1 27-16,7 6 6 0,-1-7 1 0,-6-3 0 15,-7-3-1-15,-4 4 0 0,0-14 0 0,0 7 0 16,3-9-23-16,-6 0-5 0,3-10-1 0,-7-6 0 16,3-4-5-16,1-5-2 0,-4 6 0 0,0-7 0 15,-4 10-8-15,4-3-2 0,0 0 0 0,0 3 0 16,-3 6-36-16,3 0-7 16,3 3-1-16,-3-3-1 0,0 10-191 0,0 0-37 15</inkml:trace>
  <inkml:trace contextRef="#ctx0" brushRef="#br0" timeOffset="139447.1539">18845 16693 230 0,'7'25'20'0,"-7"-25"-20"0,0 0 0 0,0 0 0 15,0 0 313-15,0 0 59 0,4-6 11 0,3-4 2 16,-3 7-209-16,-1-12-41 0,1 2-9 0,3-9-2 16,3 3-64-16,-3-9-14 0,-3 3-2 0,-4-3-1 15,0-1-22-15,3-5-4 0,-3 9-1 0,4-3 0 16,-4 3-6-16,3-4-2 0,-3 11 0 0,0 2 0 16,4 3-8-16,-4 4 0 0,0 3 9 0,0 6-9 15,0 0 0-15,7 9-15 0,4 7 3 0,-1 6 0 16,1 3-16-16,-1 3-2 0,4 6-1 15,1 1 0-15,2-1 13 0,4 4 2 0,1-3 1 0,-1 2 0 16,0-2 6-16,-3-7 1 0,3 6 0 0,0-5 0 0,-4-14 8 16,-2 4 0-16,-1-3 0 0,3-7 0 0,-3-6 0 0,-3-6 0 15,0-6 0-15,-1-7 0 0,1-3 0 0,-8-6-8 16,1-3 0-16,-4-6 0 0,0-1 8 0,0 7-8 16,0-7 8-16,-4 4-8 0,-3 0 24 0,4 2 4 15,-4-5 2-15,-4 6 0 0,4 3 34 0,0 3 8 16,0 6 0-16,0 0 1 0,3 7-5 0,1-1 0 15,-1 7-1-15,11-3 0 0,11 3-29 0,-4-3-6 16,-3 6 0-16,-1 9-1 0,1 0-23 0,-8 1 9 16,-6 9-9-16,6 6 0 0,4 3 0 0,0-3 0 15,4 3 0-15,7-3 0 0,10 10 13 0,-10-7-4 16,-8 7-1-16,1 2 0 0,3-2 36 0,0 2 6 16,0 7 2-16,4-9 0 0,-4 9-24 0,0-7-5 0,-7 7-1 15,7-6 0-15,0 3 4 0,-3-4 1 0,-8 7 0 16,4-6 0-16,0 2 1 0,0-2 0 15,-3 0 0-15,-4-4 0 0,-4 1-3 0,1 2 0 0,-4-2 0 16,-4-7 0-16,-6-3-4 0,3 3-1 0,-4-9 0 0,0 6 0 16,-3-6-8-16,0 0-3 0,-4-3 0 0,1-7 0 15,-1 7-9-15,-3-13 0 0,-1 3 0 0,1-6 0 16,0 0-43-16,0-9-1 16,-4-1 0-16,7-5 0 0,4-1-115 0,4-3-23 15,-5-9-5-15,8 3-643 0,0-13-129 0</inkml:trace>
  <inkml:trace contextRef="#ctx0" brushRef="#br0" timeOffset="139869.774">19671 16060 1324 0,'0'0'118'0,"-4"9"-94"0,4-3-24 0,-3 4 0 16,-1-1 196-16,1 7 36 0,3-4 6 0,-4-2 2 16,1 12-110-16,-1 6-22 0,4-3-4 0,14 3 0 15,11 0-68-15,-7-3-12 0,-1 4-4 0,1 8 0 16,0-2-20-16,-1-1 0 0,1-6 0 0,-4 1 8 15,-3 2-8-15,-1-3-16 0,4 1 4 0,4-11 0 16,-4 1-117-16,7-3-24 0,-3-1-5 0,-1-11-837 16</inkml:trace>
  <inkml:trace contextRef="#ctx0" brushRef="#br0" timeOffset="140180.873">19897 16279 1382 0,'0'0'123'0,"0"0"-99"0,0 0-24 0,0 0 0 15,0 0 194-15,10 3 34 0,-10-3 6 0,11 0 2 16,3 0-96-16,4 6-20 0,-1-6-3 0,1 4-1 15,3 2-41-15,0-3-9 0,4 3-2 0,0 4 0 16,-4-1-55-16,3 7-9 0,1-7 0 16,0 1-10-16,0 8 10 0,-1 1 12 0,-3 0-2 0,4 3-1 15,-7 0-9-15,-4-3 0 0,3 3 0 0,-6-4 0 32,0-5-44-32,-1-4-15 0,-3 7-2 0,4-10-1 0,3-2-174 15,-7-4-36-15</inkml:trace>
  <inkml:trace contextRef="#ctx0" brushRef="#br0" timeOffset="140360.259">20211 16091 2008 0,'0'0'89'0,"0"0"19"0,0 0-87 0,0 0-21 15,0 0 0-15,0 0 0 0,14 3 143 0,-4 6 24 16,-3-2 5-16,-3 2 0 0,-1 4-101 0,-10 2-21 16,-10 1-4-16,-1 6-1 0,8-6-29 0,2 9-5 15,1 3-2-15,0 0 0 0,4 7-9 0,3 2-17 16,-4-2 4-16,4 2 1 15,0-2-72-15,0-1-13 0,0 1-3 0,0-10-664 16,0-3-133-16</inkml:trace>
  <inkml:trace contextRef="#ctx0" brushRef="#br0" timeOffset="140600.668">20387 16307 864 0,'0'0'76'0,"0"10"-60"0,4 5-16 0,3-2 0 16,-4 3 176-16,4 2 33 0,0 1 7 0,4-3 0 15,-4 3-101-15,7-1-21 0,4 1-4 0,-1-3-1 16,-3-7-42-16,8-2-9 0,-5-4-2 0,1-3 0 16,-4-10-21-16,-3 1-5 0,-4 0-1 0,0-1 0 15,3 1 11-15,-3 2 1 0,-3-2 1 0,-1 0 0 16,1-1 23-16,-4 4 5 0,-4 3 1 0,1-7 0 16,-8 4 17-16,4-3 4 0,-3 6 1 0,-5-4 0 15,5 7-41-15,-4 0-8 0,-4 0-1 0,-3 0-1 16,3 0-36-16,-3 10-7 0,0-10-2 0,0 9 0 15,0 1-101-15,-4-4-21 16,0 3-4-16</inkml:trace>
  <inkml:trace contextRef="#ctx0" brushRef="#br0" timeOffset="140963.252">19618 17013 2188 0,'0'0'48'0,"0"0"11"0,0 0 1 0,0 0 1 0,-7 6-49 0,7-6-12 15,0 0 0-15,0 0 0 0,0 0 32 0,0 9 3 0,3 4 1 0,5-4 0 31,2 7-58-31,1 0-11 0,-1-4-3 0,4-2 0 0,4 5 36 0,-4 4 0 16,4-9 0-16,-4-10 0 0,11 6 0 0,-4-3 0 0,-4-3 0 16,-3 0 0-16,1 0 36 0,-12 0 15 0,-3 0 2 0,-3-3 1 15,3-3-35-15,-7-4-7 0,3-5-2 0,0 5 0 16,-3-2 42-16,4-4 9 0,-4 3 2 0,0-2 0 16,-4 5-50-16,4-5-13 0,-7 5 0 0,3-5 0 15,-3 5-20 1,0 1-10-16,0-1-2 0,-4 7 0 0,4-3-51 0,4-4-10 15,-4 1-3-15,3 9 0 0</inkml:trace>
  <inkml:trace contextRef="#ctx0" brushRef="#br0" timeOffset="141379.3659">20472 15959 1785 0,'7'19'79'0,"0"-10"17"0,7-9-77 0,4 7-19 0,-8-4 0 0,4-3 0 16,4 9 138-16,0-3 24 0,-4-2 5 0,3 11 1 15,4-5-75-15,1 9-14 0,2-4-3 0,1 4-1 16,-4 0-11-16,4 6-3 0,-4 0 0 0,-3 3 0 15,3 7-40-15,-7-4-8 0,-3 13-1 0,-1-3-1 16,1 6 0-16,-4-3 0 0,0-7 0 0,-4 7 0 16,-3 0-123-16,4-6-24 0,-8 6-4 0</inkml:trace>
  <inkml:trace contextRef="#ctx0" brushRef="#br0" timeOffset="146263.7">10008 15341 921 0,'0'0'40'0,"-7"4"10"0,4 5-40 0,-4-9-10 16,0 9 0-16,3-2 0 0,-3-4 231 0,4 6 44 15,-1-3 9-15,0 4 1 0,4-1-136 0,0 1-27 16,-7-1-6-16,7 0 0 0,0-2-41 0,4 2-8 15,-1 1-2-15,-3-1 0 0,8-3-41 0,-5-3-8 16,4 7-1-16,-3-10-1 0,-4 0-14 0,7 0 0 16,3 0 0-16,-3 0 0 0,0 0 0 0,4-3 0 15,-4-7 0-15,0 4 0 0,0-3 27 0,0-10 2 16,0 9 1-16,0-5 0 0,-3-4-22 0,-1 0-8 16,4 3 0-16,-3-2 0 0,3 2 10 0,0 3-10 15,-3-2 10-15,3 2-10 0,-4-3 0 0,1 7 0 16,-1 0 0-16,4-7 0 0,-3 7 0 0,-4-1 0 15,3 4 0-15,4 3 0 0,-7-4 0 0,0 7 8 0,4-9-8 16,-4 9 0-16,10 0 0 0,-2 6 0 0,-8-6 0 16,10 10 0-16,4 5 0 0,0-2-13 0,-10 12 2 15,10 0 1-15,4-3-7 0,-4 9-2 0,0-2 0 0,0-4 0 16,-7-3 19-16,4-4-12 0,6-2 12 0,-3-6-10 16,-10-1 10-16,3 0 0 0,11-9-9 0,-1 0 9 15,8 0 0-15,-11-9 0 0,-10 0 0 0,6-10 0 16,8-6-36-16,-8-4 1 15,-10 1 0-15,7-6 0 0,8 6 15 0,-8-7 2 0,-7 10 1 0,3-3 0 16,1 3 4-16,-4 3 1 0,0 0 0 0,-4 3 0 16,-6 0 20-16,6 10 4 0,8-7 0 0,-8 7 1 15,-7 5 3-15,8-2 0 0,10-3 0 0,-7 9 0 0,-7 0 14 0,7 0 3 16,0 0 1-16,0 0 0 0,10 0-26 0,-10 0-8 16,-3 9 0-16,6 1 0 0,12 5 28 0,-5-2 3 15,-6 2 0-15,3 4 0 0,3 0-12 0,4 6-3 16,1 0 0-16,2 4 0 0,-6-1 5 0,3 6 1 15,0 1 0-15,4 2 0 0,-4-2-4 0,0-1-1 16,0-5 0-16,4 5 0 0,-1 1-31 0,-3-7-6 16,-3 6-2-16,3-6 0 0,4 7 42 0,-4-7 9 15,-11 10 2-15,4-4 0 0,0 1-21 0,0 2-10 16,-7-2 10-16,-3 3-10 0,-1-4 28 0,1 1 0 16,3-7 0-16,-7 6 0 0,-7-9-28 0,3-3 0 15,8 10-11-15,-8-10 11 0,0 3 0 0,-3-6 0 16,0-1 0-16,0 4 12 0,-4-9-12 0,-3 3 0 15,-7-7 0-15,3 0 0 0,11 1-12 0,-7-10-8 0,-7 6-2 16,7-6 0 0,-4-6-101-16,11 6-20 0,14 0-4 0,-7-10-662 0,-7 1-133 0</inkml:trace>
  <inkml:trace contextRef="#ctx0" brushRef="#br0" timeOffset="146672.3499">11000 15417 1440 0,'-36'9'128'0,"33"-3"-103"15,3-6-25-15,0 0 0 0,-4 10 171 0,4-1 29 16,0 1 5-16,4-1 2 0,6 7-98 0,-6-7-19 15,-15 7-4-15,11-4-1 0,7 7-53 0,-3-3-10 16,-8 9-2-16,1-6-1 0,6-7-19 0,-3 10 0 16,0-3 0-16,-3 0 0 0,-8-4 10 0,8 4-10 15,6-6 8-15,-6 3-8 0,-8-1 33 0,8-2 2 16,3 2 0-16,7-5 0 0,3 6 15 0,-10-7 3 16,-10 0 1-16,6 1 0 0,11-7-18 0,-7-3-4 15,-7 6-1-15,7-6 0 0,7 3-22 0,0 4-9 16,-7-7 8-16,0 0-8 0,0 0 0 0,11-7 0 15,3 4 0-15,0-3-11 0,-10-4 11 0,10 7 0 0,3-6-9 0,1 0 9 16,-7-4-20-16,6 4 1 16,1-1 0-16,0 1 0 15,3-1-47-15,-4 1-10 0,-6-7-1 0,7 7-743 0,6-4-149 0</inkml:trace>
  <inkml:trace contextRef="#ctx0" brushRef="#br0" timeOffset="146887.713">11264 15407 1209 0,'7'10'108'16,"0"-4"-87"-16,-7-3-21 0,0 6 0 16,0-2 222-16,4 2 40 0,-4 1 8 0,0-1 2 0,-7 7-125 0,7-7-25 15,7 10-5-15,-4-3-1 0,-3-4-83 0,4 4-17 16,6 9-3-16,1-6-1 0,0 6 22 0,-1-3 4 16,1-3 1-16,3 6 0 0,11-7-31 0,-11 8-8 15,-4-8 0-15,1 11 0 0,7-7-10 0,-8-1-3 16,-3-2-1-16,-3 3 0 15,3-3-36-15,-4 0-7 0,8-10-2 0,-8 10 0 16,-10-10-158-16,4 1-32 0</inkml:trace>
  <inkml:trace contextRef="#ctx0" brushRef="#br0" timeOffset="147158.64">11271 15476 1627 0,'0'0'72'0,"0"-6"15"0,11 3-70 0,-11-3-17 0,-4-4 0 0,4 4 0 16,7 3 118-16,0-4 20 0,-7-2 4 0,7 9 1 16,4-9-59-16,-4 9-12 0,0-3-3 0,0-4 0 15,-7 7-21-15,7-3-5 0,11-3-1 0,-7 6 0 16,-11 0-10-16,14 0-1 0,3 0-1 0,1 9 0 16,-4-9 4-16,-7 7 1 0,0-4 0 0,7 6 0 15,4 0-7-15,-8-2 0 0,-10 2-1 0,4 1 0 16,3 5-5-16,0-5-1 0,-3-1 0 0,-8 7 0 15,-3-7-9-15,0 4-3 0,7-4 0 0,-11 1 0 32,-13-4-29-32,10 3-7 0,7 1-1 0,-4 5 0 0,-10-12-52 0,0 4-10 15,3-4-2-15,0-3-1 0,1 0-153 0,-4-10-30 0</inkml:trace>
  <inkml:trace contextRef="#ctx0" brushRef="#br0" timeOffset="147400.6509">10753 14871 1666 0,'17'0'74'0,"-17"0"15"0,0 0-71 0,0 0-18 16,0 0 0-16,7 0 0 0,0 0 112 0,4 0 20 15,-4 0 3-15,4 0 1 0,10 0-52 0,-7-6-11 16,-11 3-1-16,12-4-1 0,6 4-31 0,-7-6-7 15,0 3-1-15,0-4 0 0,0-2-10 0,4-1-2 0,3 4-1 16,-3-1 0-16,-8 1-9 0,4-1-2 16,7 1 0-16,-6 0 0 0,-1 2-8 0,-4-2 0 0,4 0 0 0,4 5 0 31,-4-2-114-31,-3-3-25 0,-8-1-5 0</inkml:trace>
  <inkml:trace contextRef="#ctx0" brushRef="#br0" timeOffset="147598.472">11081 14523 2116 0,'21'9'47'0,"-21"-9"9"0,-11 7 3 0,11-7 0 16,4 3-47-16,-1 6-12 0,-10 1 0 0,0-1 0 15,4 4 107-15,-1-1 19 0,4-3 4 0,-7 1 1 0,0 6-67 0,0 2-12 16,11-2-4-16,-4 3 0 0,-11 0-23 0,7 9-5 16,1-9 0-16,3 6-1 0,-4 0-19 0,1 3 8 15,-8-9-8-15,8 6 0 16,6-6-21-16,-10-3-11 0,-7-4-3 0,7 1 0 15,11-1-180-15,-11-6-36 0,-11-6-7 0</inkml:trace>
  <inkml:trace contextRef="#ctx0" brushRef="#br0" timeOffset="147827.552">10791 14686 979 0,'-21'-3'43'0,"21"3"9"0,4-6-41 0,-4 6-11 16,-4 0 0-16,1-4 0 0,3 4 220 0,0 0 41 15,0 0 9-15,0 0 2 0,0 0-116 0,0 0-22 16,10-6-5-16,1 6-1 0,-11 0-51 0,14 6-10 15,7-2-3-15,0 11 0 0,1-5-9 0,2 9-3 16,4-1 0-16,4 7 0 0,0 1-13 0,0-8-3 16,-1 11-1-16,1-11 0 0,0 7-8 0,-4-6-2 0,-3-3 0 15,0 3 0-15,-8-10-9 0,4 7-3 0,-3-13 0 16,-4 6 0-16,-7-2-13 0,4 2 0 0,3-9 8 16,-4 6-8-1,-10-6-165-15,8 3-36 0</inkml:trace>
  <inkml:trace contextRef="#ctx0" brushRef="#br0" timeOffset="155002.875">17829 11839 1692 0,'0'0'75'0,"0"0"15"0,0 0-72 0,0 0-18 16,0 0 0-16,-7 9 0 0,4 1 132 0,-1 5 22 16,4 1 5-16,-3-4 1 0,-1 14-80 0,1-1-16 15,-4 3-4-15,3 6 0 0,1 4-34 0,-4 6-7 16,3 0-2-16,4 9 0 0,-4-6-17 0,1-3 10 16,-1 6-10-16,-3-3 8 0,4-3-8 0,3 3 12 15,-4-3-12-15,-3 6 12 0,4-9-12 0,-4 3 10 16,7-10-10-16,-4 1 10 0,1-1-10 0,-1-12 0 15,1 3-10-15,3-9 10 16,-4-3-148-16,4-7-23 0,0-6-5 0</inkml:trace>
  <inkml:trace contextRef="#ctx0" brushRef="#br0" timeOffset="155367.227">17829 11848 1036 0,'0'0'92'0,"0"0"-73"0,0 0-19 0,0 0 0 15,0 0 267-15,-7 6 49 0,7-6 11 0,0 0 1 16,-3 4-170-16,-1 2-34 0,4-6-8 0,-3 9 0 16,-1-3-42-16,4-6-8 0,-3 10-2 0,3-7 0 15,-7 6-25-15,14 1-6 0,3 2-1 0,-3 1 0 0,0-4-14 16,-10 7-3-16,-4-3-1 0,-7 9 0 15,-7-4-6-15,6 1-8 0,1 9 11 0,4 1-11 16,-4 5 10-16,3 1-10 0,-3-7 8 0,3 6-8 0,4-5 9 16,-3 2-9-16,3-9 10 0,-4 3-10 0,0-6 13 15,4 0-3-15,0-4-1 0,0 4 0 0,-3-3-1 0,3-7 0 16,3 1 0-16,-3-1 0 0,4 0-8 0,-1 1 0 16,4-10 9-16,0 0-9 0,0 0-14 0,0 0-7 15,0 0-2-15,0 0 0 16,0 0-148-16,7-10-29 0,4 1-7 0,-1 0-579 15,4-7-116-15</inkml:trace>
  <inkml:trace contextRef="#ctx0" brushRef="#br0" timeOffset="155919.795">17791 12312 633 0,'-7'-12'56'0,"7"12"-44"16,-4-7-12-16,4-2 0 0,0 9 170 0,0-9 32 16,-4 9 6-16,4 0 2 0,0 0-63 0,0 0-13 15,0 0-2-15,0 0-1 0,0 0-41 0,0 0-8 16,0 0-2-16,-7 0 0 0,4 9-33 0,-4-3-7 16,3-3-2-16,-3 7 0 0,4-1-17 0,-4 4-3 0,3-1-1 15,1 4 0-15,-1-3-9 0,1 8-8 16,-1 1 9-16,1 4-9 0,-1 2 8 0,0 6-8 0,-3 4 0 15,7 6 0-15,-3 0 0 0,-1 0 0 0,1 9 0 0,-1-9 0 16,4-7 0-16,-3 7 0 0,3-6 0 0,-4-4 0 16,4 1 0-16,-3-10 0 0,3-3 0 0,0-6 0 15,0 2-10-15,3-8-8 0,-3-4-2 0,0-6-1014 16</inkml:trace>
  <inkml:trace contextRef="#ctx0" brushRef="#br0" timeOffset="156226.8898">17540 12692 979 0,'0'0'87'0,"0"0"-70"16,0 0-17-16,0 0 0 0,-7-7 223 0,7 7 41 15,0 0 8-15,0 0 1 0,0 0-144 0,4 10-29 16,3-1-5-16,0 7-2 0,0 9-53 0,3-3-10 16,1 3-2-16,0 3-1 0,-1 7-2 0,1-7 0 15,3 6 0-15,-4 4 0 0,-3-3 16 0,4-1 3 16,0 4 1-16,3-4 0 0,10-6-36 0,-6 4-9 16,-14-10 0-16,3 3 0 0,14-16 0 0,-4 7 0 15,-2-13 0-15,-1 3 0 0,0-6 53 0,-11-9 9 16,-3-7 2-16,0-3 0 0,7-6-52 0,0 3-12 15,4-3 0-15,3 0 0 16,-3-9-199-16,13 5-42 0</inkml:trace>
  <inkml:trace contextRef="#ctx0" brushRef="#br0" timeOffset="156805.862">18306 11481 1728 0,'38'10'76'0,"-23"-10"16"0,-12 0-73 0,4 0-19 16,0-3 0-16,-10-7 0 0,-11 4 108 0,7-13 19 16,7 3 3-16,0-2 1 0,0-8-79 0,3 4-15 15,1-3-3-15,-1 0-1 0,1 3-21 0,-1-3-12 16,1 10 12-16,-1 2-12 0,1-3 9 0,-4 13-9 16,0 3 0-16,0 0 9 0,0 0-9 0,7 10 0 15,0 2 0-15,14 7 0 0,14 6-11 0,-3 0-4 0,-7 3-1 0,-4 7 0 16,0-7-4-16,-7 7-2 15,4-1 0-15,-4-3 0 0,0 4 10 0,0-4 1 0,0-2 1 16,0-11 0-16,-3 1 10 0,3-9 0 0,0-1 0 0,0-9 0 16,0-3 0-16,1-7 8 0,-5-12-8 0,1 4 11 15,-4-11-2-15,3 1 0 0,1-6 0 0,-1-1 0 16,-2 1-9-16,-5 2-17 0,4-2 4 0,-3-1 1 16,-1 1 56-16,-3 6 11 0,-3-1 2 0,-1 4 1 15,4 0 10-15,-3 6 1 0,-1 1 1 0,4 8 0 16,0 1-5-16,0 3-1 0,0 6 0 0,0 0 0 15,0 0-51-15,-7 0-13 0,-7 9 0 0,3 7 0 16,4-7 0-16,7 10 0 0,0 0 8 0,4 6-8 16,3-6 0-16,0 6 0 0,3 3 0 0,1-3 0 0,0 3 0 15,-1-3 0-15,4 0 0 0,8-3 0 0,2-6 0 16,-3 3-8-16,-14-3 8 0,0-4-13 16,4-6-131-16,0-6-27 0,-4-6-5 0,17-3-919 15</inkml:trace>
  <inkml:trace contextRef="#ctx0" brushRef="#br0" timeOffset="157058.4539">18951 10942 1760 0,'0'0'78'0,"0"0"16"0,0 0-75 0,0 0-19 15,4 9 0-15,-1 1 0 0,1 2 135 0,-1 4 23 16,1 3 5-16,-1 6 1 0,4 3-79 0,1 7-15 16,2 2-3-16,1 7-1 0,-1-9-14 0,4 8-4 15,0-5 0-15,4 12 0 0,0-9-5 0,-1 9-2 0,1 4 0 0,-4 2 0 16,4 4-7-16,-4-7-2 0,0-6 0 15,0-3 0-15,-3 0-14 0,-1-7-3 16,4-2-1-16,-7-1 0 0,1-5-14 0,-1-4 0 0,0-7 0 16,-4-2 0-1,-3-3-44-15,0-7-11 0,0-6-2 0,0 0-1 16,0 0-106-16,-10-16-22 0,3-3-4 0,-4-6-544 0,-7-12-109 0</inkml:trace>
  <inkml:trace contextRef="#ctx0" brushRef="#br0" timeOffset="157287.747">18955 10892 806 0,'0'0'72'0,"7"-3"-58"0,-4-4-14 0,4-2 0 0,4 3 213 0,-4 2 40 16,4 4 8-16,-1-6 2 0,4 6-106 0,0 0-21 15,4 0-4-15,0 6 0 0,-1-6-45 0,1 4-9 16,0 2-2-16,3 3 0 0,-7-9-18 0,0 10-4 16,0-1-1-16,0 1 0 0,-7-1-13 0,4 0-4 15,-4 4 0-15,0-1 0 0,-3-2-4 0,-4 6-2 16,-4 2 0-16,0 1 0 0,1 0-6 0,-4 6-2 15,-4 3 0-15,-3-3 0 0,4 4-22 0,-5 2 0 16,-6-3 0-16,4-9 8 16,-1 6-41-16,0-6-8 0,4-7-2 0,0 4 0 15,-3-10-104-15,9-3-21 0,5-12-4 0</inkml:trace>
  <inkml:trace contextRef="#ctx0" brushRef="#br0" timeOffset="157489.562">19325 10732 576 0,'0'0'51'0,"4"9"-41"0,3 1-10 0,0 5 0 16,-4 4 314-16,4 6 61 0,4 3 12 0,-4 1 2 16,7 5-213-16,-3 10-44 0,-1 0-8 0,8 12-1 15,0 4-47-15,-1-7-10 0,1 1-2 0,3 2 0 16,0-3-12-16,4 1-2 0,0-1-1 0,-4 7 0 16,0-4-22-16,0-3-5 0,0-3-1 0,-3-3 0 15,-4-9-9-15,0-3-1 0,0-1-1 0,-3-6 0 16,-4-3-10-16,0-9-16 0,-7-3 4 0,0-4 1 15,0-9-53-15,0 0-12 16,-11-9-1-16,1-1-735 0,-4-9-146 0</inkml:trace>
  <inkml:trace contextRef="#ctx0" brushRef="#br0" timeOffset="157756.8939">19315 10882 1209 0,'-4'-19'53'0,"8"13"12"0,-1-3-52 0,1-1-13 15,-1 1 0-15,4 0 0 0,-3-1 125 0,6 4 23 16,-3-4 4-16,8 7 0 0,-5-3-47 0,4 3-9 15,4-3-3-15,-1 6 0 0,5 0-40 0,-5 0-8 16,8 0-1-16,-4 0-1 0,0 6-11 0,4 3-1 16,-4-6-1-16,0 7 0 0,-3-4-10 0,0 10-3 15,-8-4 0-15,1 4 0 0,-1-3 27 0,-6 2 6 16,-4 1 1-16,0 3 0 0,-4 0-1 0,1-1 0 16,-8 8 0-16,1 2 0 0,-4-9-24 0,-4 12-5 15,4-3-1-15,0 0 0 0,-4 1-20 0,0-4 9 16,1-7-9-16,-4 1 0 15,-1-9-19-15,5-4-10 0,-1 3-3 0,1-9 0 16,6-9-55-16,-3 3-11 0,3-7-2 0,1-3-1 16,3-9-155-16,7 7-30 0,0-36-6 0,10 23-2 0</inkml:trace>
  <inkml:trace contextRef="#ctx0" brushRef="#br0" timeOffset="158221.631">19731 10892 1494 0,'14'0'32'0,"4"-10"8"0,-4-5 0 0,7 5 3 0,-3-9-35 0,3 10-8 0,-7-10 0 0,0 3 0 16,0 7 90-16,-3-10 16 0,-4 10 3 0,3-7 1 15,-6 4-22-15,-1 2-4 0,1-5 0 0,-8 5-1 16,1 4-15-16,-1-4-4 0,1 7 0 0,-4-3 0 16,0 6 0-16,0 0 0 0,0 0 0 0,-1 6 0 0,1-3 0 0,-3 7 0 15,3-1 0-15,3 7 0 16,1 0-51-16,-1-4-13 0,-3 10 0 0,4-3 0 0,3 3 0 0,-4-6 0 16,4 2 0-16,4 1 0 0,-4-3 0 15,3 0 0-15,4-4 0 0,0-2 0 16,0-4-48-16,0-3-13 0,4-3-3 0,0-3 0 15,-1-3 0-15,1-4 0 0,-1 1 0 0,1-10 0 0,-1 3 52 0,5 4 12 16,-1-4 0-16,-4-3 0 0,4 3 0 0,0 7 0 16,1 0 0-16,2-1 0 0,-3 7 0 0,4-3 0 15,0 6 0-15,-4 0 0 0,0 0 0 0,3 6 0 16,-2-3 0-16,-1 7 0 0,0-4 0 0,-4 3 0 16,4 4 0-16,-3-7 0 0,-4 4 0 0,0 5 0 15,0-5 0-15,-3 2 0 0,-1-2 48 0,-3 2 13 16,0-12 3-16,0 10 0 0,0-10-52 0,0 0-12 15,0 0 0-15,0 0 0 0,0 0 0 0,0 0 0 16,0 0 0-16,0 0 0 0,0 0 54 0,-3-7 8 16,-1-2 2-16,4-1 0 0,-3-5-52 0,6 5-12 0,-3-8 0 15,0 2 0-15,4 3 0 0,-1-2 0 0,4-4 0 0,0 0 0 16,4 3 0-16,3-2 0 0,-3-1 0 0,3 0 0 16,3 3 0-16,-2-3 11 0,2 4-11 0,4 2 10 15,-7-2-158 1,8 5-32-16,-1-6-7 0,0 4-913 0</inkml:trace>
  <inkml:trace contextRef="#ctx0" brushRef="#br0" timeOffset="158670.965">20916 9920 1994 0,'0'0'88'0,"0"0"19"0,0 0-86 0,0 0-21 16,0 6 0-16,4 3 0 0,3 1 100 0,-4 9 15 15,4-1 3-15,-3 7 1 0,-1 0-45 0,1-3-9 16,-1 22-1-16,5 0-1 0,-5-3-47 0,1 0-16 16,3 0 9-16,0-4-9 0,0 7 0 0,-4-6 0 15,4-4 0-15,-3-6 0 0,-1-2 0 0,1 2 10 16,-1-3 1-16,1 3 0 0,0-3-11 0,-4 0 12 16,0-6-12-16,0 6 12 0,-4-6 12 0,4-7 2 15,0 4 1-15,-4-6 0 0,-3-1 12 0,4-9 2 16,3 0 1-16,0 0 0 0,-4 0-19 0,-3-9-4 15,0-1-1-15,4-6 0 0,-1-2-18 0,1-1 8 16,3 0-8-16,3-6 0 0,1 0 0 0,3 3 0 16,0 3-10-16,3-3 10 0,5 3-28 0,-1 7 3 15,3-4 0-15,1 0 0 16,0 7-10-16,-1 0-1 0,1 5-1 0,3-2 0 0,-3 3 11 0,-1-3 2 0,-3 6 1 0,0 0 0 16,-3 0 23-16,-4 0-9 0,0 6 9 0,-7-6 0 15,0 0 0-15,0 9 0 0,4 1 0 0,-4-1 9 16,-7 4 5-16,0 3 1 0,-4-1 0 0,4 4 0 15,-4 0 0-15,-3 0 0 0,0-1 0 0,0-2 0 16,-4 9 1-16,1-6 1 0,-4-6 0 0,3 9 0 16,-3-10-34-16,3-3-7 0,4 1-2 15,-4-4 0-15,4-3-122 0,4 4-25 0,-1-14-5 16,4 4-540-16,4-13-108 0</inkml:trace>
  <inkml:trace contextRef="#ctx0" brushRef="#br0" timeOffset="159776.357">21213 10393 1440 0,'7'16'64'0,"-7"-7"12"0,0 7-60 0,3-4-16 16,1 4 0-16,-4 0 0 0,0-4 113 0,3 7 20 16,1-3 4-16,3 9 1 0,0-6-43 0,3 0-9 15,1-10-2-15,3 10 0 0,4-10-40 0,-4-3-9 16,0-2-2-16,4-4 0 0,-4-4-21 0,3-2-4 16,-3-6 0-16,1-4-8 0,-5-3 12 0,1 3-12 15,-4-2 12-15,3-1-12 0,-6 0 15 0,-1 0-4 16,1 4-1-16,-1-1 0 0,1 3-10 0,-4-2 0 15,0 5-12-15,0 1 12 0,-4-7 49 0,1 7 18 16,-1-1 3-16,1 7 1 0,3-3-28 0,0 6-6 16,0-10-1-16,0 10 0 0,0 0-25 0,0 0-11 15,0 0 8-15,0 0-8 0,0 0 0 0,7 10 0 0,-4-1 0 16,5 7 0-16,-5-3 19 0,1 2-2 0,3 4 0 0,0-3 0 31,-4 3-65-31,1-4-12 0,3-2-4 0,3 2 0 0,-3-5 52 0,1-1 12 0,-5 1 0 0,4-1 0 16,0-3 0-16,0-3 12 0,-7-3-3 0,7 0 0 15,0 0-9-15,7-3 0 0,-7-6 0 0,1 3 0 16,-5-7-12-16,4 1 12 0,0 2-12 0,0-2 12 16,-7-4 0-16,0 7 0 0,7-1 0 0,0 4 0 15,-3 3 0-15,-4 3 0 0,0 0 0 0,10 0 0 16,1 0 0-16,-4 3 0 0,-7-3 0 0,11 6 0 16,3 4 0-16,-7-1 0 0,-4 0 0 0,1 7 12 15,3-7-12-15,4 1 0 0,-1-1 0 0,-6 1 0 0,-8-1 0 0,8 0 0 16,10-9 0-16,-7 7 0 0,-7-7-13 15,7-7 1-15,0 4 1 0,4-3 0 16,3 3-15-16,-7-7-3 0,0 1-1 0,0-7 0 16,7 7 14-16,-4-7 4 0,-10 7 0 0,8 0 0 0,-1-1 12 0,0 4 0 15,-4 3 0-15,-3 3 0 0,0 0 0 0,0 0 0 16,7-7 9-16,-7 7-9 0,0 0 13 0,0 0-3 16,7 10-1-16,0-4 0 0,-3 4-9 0,-4-1 10 15,3 7-10-15,4-7 10 0,1 0-10 0,-1 1 0 16,-7-1 0-16,3 1 0 0,4-1 0 0,0 0 8 15,-10-2-8-15,3-7 0 0,3 3 12 0,-3-3-4 16,4 6 0-16,-4-6 0 0,0 0-8 0,0 0 10 16,0 0-10-16,0 0 10 0,0 0 3 0,3-6 1 15,1-4 0-15,3-2 0 0,-4-4-14 0,-3 7 0 16,0-7-9-16,4 7 9 0,-1-1 0 0,1-2 0 0,-1-4 0 0,5 10 0 16,2-4 0-16,1 7 0 0,-8-3 0 15,4 3 0-15,-7 3 0 0,7-6 0 0,4 6 0 0,-11 0 0 16,0 0 0-16,11 9 0 0,-1 0 0 0,1 1 10 15,-8-4-24-15,4 4-5 0,4-1-1 0,-1 7 0 16,1-7 32-16,0 0 7 0,-1 1 1 0,1-4 0 16,6-3-54-16,-2 3-10 15,-15-6-3-15,17-6 0 0,4 6 21 0,-7-9 4 0,-3-1 1 0,-4 1 0 16,-3-7 4-16,3 4 1 0,3-4 0 0,-3 0 0 16,-7 7 16-16,0-4 0 0,7-2 0 0,-3 5 0 15,-1 1 28-15,-6-7 10 0,-8 7 2 0,8-1 0 0,-1 1 24 16,-3 3 4-16,-10 3 2 0,9-4 0 0,8 7-23 15,-7 0-5-15,-3 10-1 0,-4-4 0 0,7-3-28 16,0 13-5-16,-4-7-8 0,0 7 11 0,1-7-11 0,6 1 0 16,4 9 0-16,0-4 0 0,-7-5 0 0,7-1 0 15,7 1-9-15,4-4 9 16,-4-3-36-16,4-3 0 0,-4 0 0 0,7-9 0 16,7-1-32-16,-3-6-6 0,-11-2-2 0,7-1 0 15,7-6 4-15,-3-4 0 0,-8 1 0 0,-3 0 0 16,0-3 20-16,4-4 5 0,-1 7 1 0,1-10 0 0,-8 1 27 0,1 2 6 15,0-6 1-15,-4 4 0 0,-8 2 40 0,-2 1 9 16,6 2 2-16,1-2 0 0,3-1 51 0,-7 7 10 16,-4 0 3-16,4-3 0 0,11 12-11 0,-8-6-3 15,-6 12 0-15,3 4 0 0,7-1-34 0,0 10-7 16,0 0-2-16,-8 4 0 0,1 2-26 0,4 3-6 16,6 1-1-16,1 15 0 0,-11-3-13 0,7 3 0 0,7 9 8 15,4 10-8-15,-4 3 0 0,3 7 0 0,1 8 8 16,6-2-8-16,5-4 0 0,-8-2 8 0,-4-11-8 0,4 11 0 15,8-17 9-15,-8 7-9 0,-4-9 8 0,-3 9-8 16,0-7-10-16,0-2-7 0,7-7-2 0,1 0 0 16,-12-3-168-1,4-6-33-15,0-3-8 0</inkml:trace>
  <inkml:trace contextRef="#ctx0" brushRef="#br0" timeOffset="161294.234">10975 16495 1314 0,'18'10'58'0,"-8"-4"12"0,4-3-56 0,-3 7-14 0,-8-1 0 0,1-3 0 16,3 4 104-16,-4-1 17 0,1 7 4 0,3 3 1 15,7-1-58-15,-3 1-12 0,-1 6-3 0,1 10 0 16,-4-7 9-16,4 7 2 0,-1-1 0 0,4 4 0 15,-7-1-16-15,4-2-2 0,3-1-1 0,0 1 0 16,-3-7-21-16,-1 0-4 0,4 0 0 0,-3-6-1 16,3 0-19-16,-3-6 0 0,-4-7 0 0,7 10 0 31,0-9-48-31,-3-1-12 0,-11-3-4 0,7-3 0 0,0-3-186 0,-7 0-38 16,0 0-7-16,0-18-1 0</inkml:trace>
  <inkml:trace contextRef="#ctx0" brushRef="#br0" timeOffset="161738.817">10887 16404 864 0,'14'0'76'0,"-7"4"-60"0,-7-4-16 0,0 0 0 15,0 0 131-15,3 6 23 0,4-3 5 0,-10 3 1 16,-11 10-38-16,10-4-7 0,8-2-2 0,-1 6 0 16,-13 2-54-16,6 1-11 0,8-3-3 0,-1 3 0 15,1 0-25-15,-4-1-4 0,-4 7-2 0,8-6 0 16,6 0-14-16,-6 3 0 0,-8-9 8 0,1 5-8 15,10-8-13-15,-4 5-6 0,-6-8-1 0,3-7 0 16,0 0-139-16,0 0-28 0,0 0-5 0</inkml:trace>
  <inkml:trace contextRef="#ctx0" brushRef="#br0" timeOffset="161923.298">10936 16354 633 0,'-7'7'56'0,"7"-7"-44"16,7 9-12-16,-7-6 0 0,-7 10 203 0,11-1 38 15,10-2 8-15,0-1 2 0,-4 7-127 0,1-7-26 16,7 7-5-16,3-4-1 0,3-2-44 0,-2 5-8 16,-8-5-3-16,0-1 0 0,11 1-37 0,-4-4-12 15,-11-3 0-15,8 3 0 16,-4-6-88-16,0 3-19 0</inkml:trace>
  <inkml:trace contextRef="#ctx0" brushRef="#br0" timeOffset="163289.3989">11631 17066 979 0,'0'0'43'0,"0"0"9"0,0 0-41 0,0 0-11 0,-7 6 0 0,7-6 0 16,0 0 260-16,4 10 51 0,-8-1 9 0,4 1 3 16,0 2-209-16,4 4-42 0,-1 3-8 0,1 6-1 15,3 0-40-15,-4 3-8 0,4 0-2 0,4 10 0 16,-4 3-13-16,7-4 8 0,-3 13-8 0,6-3 0 15,-3 1 8-15,0 2-8 0,1-6 0 0,-1 3 0 16,-4-10 8-16,4 4-8 0,-3-6 0 0,3-4 0 16,-3 3 0-16,-1-9-8 0,1-6-1 0,-1-9-708 15,-3-1-142-15</inkml:trace>
  <inkml:trace contextRef="#ctx0" brushRef="#br0" timeOffset="163540.011">11927 17646 1036 0,'0'0'46'0,"0"10"10"0,0-1-45 0,4 7-11 16,-4-4 0-16,3 4 0 0,-3 0 120 0,4 2 23 15,3-8 4-15,0 9 1 0,0-10-39 0,0 0-7 16,0 1-2-16,4-1 0 0,-4-9-44 0,4 0-10 16,-1 0-2-16,1-9 0 0,-1-1-18 0,-3-2-4 15,4-10-1-15,-8 9 0 0,4-5-3 0,-3-4-1 16,-4 9 0-16,0-3 0 0,0-2 7 0,-4 8 0 15,1-5 1-15,-4 5 0 0,3 1-3 0,-3 6-1 0,0-4 0 16,0-2 0-16,0 9-10 0,0-6-3 0,0 3 0 16,0 3 0-16,0 0-22 0,0 0-5 0,-4 0-1 0,4 0 0 31,-3 3-43-31,3-3-9 0,7 0-1 0,0 0-578 0,0 0-115 0</inkml:trace>
  <inkml:trace contextRef="#ctx0" brushRef="#br0" timeOffset="163930.253">12178 17486 288 0,'10'16'25'16,"-2"-3"-25"-16,2-4 0 0,-3 13 0 16,7-3 184-16,-3 0 32 0,3-1 7 0,-3 7 1 0,-1-6-107 0,4 6-21 15,-3-3-4-15,-1 3 0 0,1-9 5 16,0-3 2-16,-4 2 0 0,3-8 0 0,-3-4-30 0,4-3-5 16,-11 0-2-16,7-3 0 0,0-13-19 0,-3 0-4 15,-1-3-1-15,1 1 0 0,-4-1-5 0,0-6-1 16,0 6 0-16,0-6 0 0,-4 0 12 0,1 6 1 15,-1-3 1-15,4 0 0 0,-4 3-18 0,4 7-3 16,-3-4-1-16,-1 6 0 0,1 1 0 0,3 3-1 16,0 6 0-16,0 0 0 0,0 0-23 0,0 0 8 15,3 9-8-15,4-3 0 0,1 10 0 0,-1-3 0 16,0 6-12-16,3-4 4 0,1 4 24 0,-1 0 4 16,1-3 2-16,3 2 0 15,-3 1-46-15,3-3-8 0,3-1-3 0,-6-2 0 0,0-7 25 0,-1 4 10 16,4-7-8-16,-3 3 8 0,-4-12 0 0,3 6 0 15,-2-3 0-15,-1-4 0 0,-4-2 0 0,1 0 0 16,-4-7 0-16,0 3 8 0,0-5-8 0,0-4 9 16,-7 3-9-16,7 0 10 0,-4 0-10 0,1 4 0 0,-5-4 0 15,-2-6 0-15,3 6 0 0,0 6 0 0,0-6 0 16,0 4 0 0,0 5-19-16,0-5-5 0,3 5-2 0,1 1 0 15,-5-1-146-15,5 4-28 0,-1-3-7 0</inkml:trace>
  <inkml:trace contextRef="#ctx0" brushRef="#br0" timeOffset="164274.987">12672 17442 1267 0,'14'0'56'0,"-11"0"12"0,4 7-55 0,1-4-13 16,2-3 0-16,-3-3 0 0,0-4 98 0,4-2 17 15,-1 0 3-15,-3-1 1 0,1-6-59 0,-1-2-11 16,0-1-2-16,-4 3-1 0,1 7-15 0,-4-10-3 15,0 10-1-15,0-7 0 0,-4 6 25 0,1 1 6 16,3 0 1-16,-4 6 0 0,1-4 8 0,-4 7 1 16,-4-3 1-16,4 3 0 0,-4 0-55 0,1 0-14 15,-1 3 0-15,1 4 0 0,2-4 0 0,1 6 0 16,-3 0 0-16,6 1 0 0,-6 6 0 0,6-1 0 16,4-2 0-16,4 12 0 0,-1-6 0 0,1 6 0 15,3 3 0-15,3 0 0 0,1-3 0 0,0 4 0 16,3-8 0-16,-4-8 0 0,4-4 0 0,-3 1 0 15,0-1 0-15,-1-2 0 0,1 2 0 0,-1-9 0 16,-3 0 0-16,7-9 0 16,-6-1-151-16,-1 1-33 0,0-16-6 0,-4 6-411 0,4-6-83 0</inkml:trace>
  <inkml:trace contextRef="#ctx0" brushRef="#br0" timeOffset="164512.222">12883 17182 1292 0,'0'0'28'0,"0"0"7"0,0 0 1 0,0 0 0 0,8 6-36 0,-5-2 0 0,1-4 0 0,3 9 0 16,3-9 104-16,-6 9 13 0,3 1 3 0,0-1 1 15,0 7-45-15,3 0-10 0,-2 2-2 0,2 1 0 16,-6 0-51-16,3 0-13 0,0 0 0 0,0 3 0 16,-4-4 0-16,4-5 0 0,-3 3 0 0,-1-7 0 15,1 7 0-15,0-4 0 0,-4-6 0 0,0-2 0 16,0-4 44-16,0 0 5 0,0 0 2 0,0-4 0 0,-4-2 21 16,0-3 4-16,1-1 0 0,-1 1 1 15,1-4-61-15,3-2-16 0,-4-1 0 0,8 7 0 0,-4-10 0 0,7 3 0 16,0 4 0-16,0-4 0 0,0-3 0 0,4 3 0 15,-1 4 0-15,4-4 0 16,0 1-151-16,4 5-33 0,-4-9-6 0,0 10-2 0</inkml:trace>
  <inkml:trace contextRef="#ctx0" brushRef="#br0" timeOffset="164988.5509">13473 16486 691 0,'-11'19'30'0,"11"-19"7"0,0 0-29 0,0 0-8 0,0 0 0 0,7 9 0 16,-7 7 297-16,4-4 59 0,3 4 11 0,-4 3 2 15,1 0-273-15,6 6-54 0,1 3-11 0,-1 3-3 16,1 1-28-16,3 2 0 0,0 1 0 0,4 2 0 15,-8-2-15-15,5 2-2 0,-5 4-1 0,4-3 0 16,0-4 6-16,-3-5 2 0,0-4 0 0,-1 0 0 16,1-6 10-16,-4-7 8 0,-7-6-8 0,10 4 11 15,8-10 14-15,-7 9 3 0,-15-9 1 0,-7 0 0 16,1 0 21-16,3-3 4 0,-4-9 1 0,1-1 0 16,-1-3-27-16,4-6-4 0,0 0-2 0,0 0 0 15,3-3-22-15,4 0 0 0,0 6 0 0,4 1 0 0,3 2 0 16,4-3 0-16,3 10 0 0,-4-7 0 0,4 7 0 0,-3 6 0 15,3-4 0-15,0 4 0 0,0-3 0 0,0 6 0 16,1 6 0-16,-1-3-8 0,-4-3 8 0,4 10-8 16,-3-1 8-16,-4-3-8 0,4 4 8 0,-8 9-13 15,1-10 5-15,-4 10 8 0,0-4 0 0,0 4 0 16,-4 0 0-16,1 3 0 0,-1 0 0 0,-3-3 0 16,0 3 11-16,-4-3-11 0,1-1 12 0,-4 1-4 15,0 6-8-15,-1-12 12 0,-2 3-12 0,3-1 0 16,-8-5 0-16,8-1 0 15,-3-6-64-15,3 3-15 0,0-12-3 0,-1 6-1 16,8-9-153-16,4-1-30 0</inkml:trace>
  <inkml:trace contextRef="#ctx0" brushRef="#br0" timeOffset="166232.669">13928 16897 230 0,'0'19'20'0,"0"-1"-20"0,0-2 0 0,3 12 0 15,4-3 282-15,-3-6 52 0,3 6 10 0,-4-6 3 16,4 0-187-16,-3-3-36 0,3-13-8 0,0 6-2 16,-7-9-73-16,7-3-14 0,0-6-3 0,4-7-1 15,-1-9-23-15,-3 6 0 0,-3-9 0 0,-4 0-8 16,3-1 8-16,1-2 0 0,-4 3 0 0,0 3 0 16,0-4 0-16,-4 4 14 0,4 7-3 0,-3-1-1 15,-1 3 13-15,4 4 2 0,-7-4 1 0,4 6 0 0,-4 1-2 0,3 3-1 16,-3 3 0-16,4-4 0 0,-1 7-7 15,4 0-2-15,0 0 0 0,0 0 0 0,0 0-14 0,0 0-13 16,0 0 2-16,4 7 1 16,-1 2-18-16,4 0-4 0,-3 1-1 0,3-1 0 15,0-2-4-15,0-4-1 0,-7-3 0 0,11 6 0 0,-4-3 15 0,3 3 3 16,1-6 1-16,-4 10 0 0,3-10 19 0,-3 0-10 16,4 6 10-16,-11-6-8 0,7 3 8 0,-7-3 0 15,0 0 0-15,7 6 0 0,7-2 0 0,-3 2 0 16,-4-3 0-16,3 6 0 0,1-2 0 0,0-4 0 15,-4 3 0-15,3 3 0 0,1 1 0 0,-1-4 0 16,-3-3 0-16,4 7-8 0,-4-4 8 0,4-3 0 16,-4 3 0-16,3 4 0 0,-3-10 20 0,0 6 5 15,1-3 2-15,-1-3 0 0,0 0 18 0,0 0 4 16,0 0 1-16,0-3 0 0,0-3-18 0,-4-4-4 16,1 4-1-16,3-3 0 0,-4-1-16 0,1-2-3 0,-4-4-8 15,0 0 12-15,4 4-4 0,-4-4-8 0,3 7 11 0,-3-7-11 16,0 7 8-16,0-1-8 0,0 1 0 0,0-1 0 15,0 10 8-15,0 0-8 0,0 0 0 0,0 0 0 16,0 0 12-16,0 0-4 0,0 0 0 0,0 0-8 16,0 0 11-16,4 10-11 0,3-1 10 0,0 1-10 15,0 5 8-15,0-5-8 0,0 5 0 0,0-5 0 16,-4 2 0-16,5-2 0 0,-1-4 0 0,-4 3 0 16,-3-9 0-16,0 0 0 0,7 0 0 0,-7 0-10 15,4 0-18-15,3-9-3 0,-4 0-1 16,1 2 0-16,-1-5-26 0,1-4-6 15,-4 7 0-15,7-7-1 0,-4 7 65 0,1-1 0 0,-4 7 16 0,3-3-4 0,-3 6-12 16,8-10 0-16,-1 10 0 0,0-6-10 16,3 6-22-16,1 0-4 0,-4 0 0 0,-7 0-1 15,7 6 4-15,0-6 1 0,-7 0 0 0,7 10 0 0,0-10 16 0,-7 0 4 16,7 9 1-16,0-2 0 0,-3-4 11 0,-1 6 8 16,1-3-8-16,-4 4 11 0,7-1 44 0,-7-3 9 15,0 4 1-15,0-1 1 0,3-6 6 0,-3-3 2 16,0 0 0-16,0 0 0 0,0 0-35 0,0 0-7 15,0 0-2-15,0-3 0 0,0-6-15 0,0-7-3 16,0-3-1-16,0 4 0 0,0-4-11 0,0-6 0 16,4 12 9-16,-4-6-9 0,7 4 0 0,-4 5 0 15,5-5 0-15,-5 11 0 0,4-2 0 0,0 3 0 16,4 3 0-16,-1 0 0 0,1 3 0 0,0 3 0 16,-4 4 0-16,3-1 0 0,-3 1 0 0,4 9 0 0,3-10-8 15,0 7 8-15,0 2-16 0,0-2 3 0,0-3 0 0,4-4 0 16,-4 7-7-16,0-10-2 0,0-3 0 0,0 7 0 31,1-10-30-31,-5 0-7 0,1-4-1 0,-1-5 0 16,-3-7-32-16,4 1-8 0,-8-4 0 0,-3 0-1 0,0 0 77 0,0 0 24 0,0-6-11 0,0 6 11 15,-3 1 28-15,-4-7 10 0,0 6 2 0,-4-6 1 16,-3 9 35-16,-4-6 6 0,4-3 2 0,-7 6 0 16,4-6-22-16,-1 6-4 0,0-6-1 0,1 13 0 15,3-4-24-15,-1 7-5 0,5-1 0 0,3 4-1 16,0 3-17-16,3-4-10 0,4 7 12 0,-3 10-12 15,-1-1 0-15,8 10 0 0,-1 3 0 0,1 0 0 0,-1 3-9 16,8 0-9-16,-1-6-2 0,5 19 0 0,-1-7 6 16,0-3 1-16,0 0 0 0,0-9 0 15,-3 0-15-15,3 3-2 0,-4-9-1 0,4-7 0 0,-3-3 31 0,0-6 0 16,-8-7 0-16,4-5 0 0,0-1-20 0,-3-3 1 16,-1-9 1-16,1 3 0 15,-4-10-22-15,0 7-5 0,-4-9-1 0,4-1 0 0,-7-3 59 0,4 7 12 16,-4-4 3-16,0 10 0 0,-4-7 6 0,-3 1 2 15,0 6 0-15,3 3 0 0,-3-4 73 0,3 14 15 16,1-4 4-16,-1 6 0 0,1-2-103 0,3 5-25 16,-4 4 0-16,8 3 0 0,3 3 56 0,0 0 7 15,0 0 1-15,0 0 0 0,0 9-64 0,3 1 0 16,4 8-14-16,4 1 2 0,-1 6 12 0,4 4 0 16,4 5 0-16,0 10 0 0,-1 3 0 0,4 6 0 15,1-3 0-15,2 7 0 0,-2-7 0 0,-1-3 0 0,0-3 0 16,0 9 0-16,4-15 0 0,-4 3 0 0,-3-10 0 0,3 4 8 31,0-10-188-31,-11-10-36 0,5-2-8 0,-8-7-2 0</inkml:trace>
  <inkml:trace contextRef="#ctx0" brushRef="#br0" timeOffset="166742.5539">13945 16743 518 0,'0'0'23'0,"0"0"5"0,0 0-28 0,0 0 0 0,0 0 0 0,0 0 0 16,0 0 343-16,0 10 63 0,0-10 13 0,0 0 2 16,0 0-251-16,-3 3-50 0,3-3-11 0,0 0-1 15,-7 6-42-15,0-3-8 0,3 3-2 0,1 4 0 16,3-10-25-16,-4 9-6 0,1 1-1 0,3-1 0 16,0 7-24-16,0 2 0 0,3 8 8 0,4-5-8 15,0 11 0-15,0-4 0 0,-3 0 0 0,6 1 0 16,-3 2 0-16,4-9-9 0,-4 3 9 0,4-9-10 15,-1-4-22-15,-3 4-4 0,0-10 0 0,4-3-1124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19:32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4336 9462 763 0,'42'-25'33'0,"-17"15"8"0,6-5-33 0,15 2-8 15,4-3 0-15,3-9 0 0,0 6 65 0,3-9 11 16,7 3 3-16,12-12 0 0,-5 8-10 0,8-5-1 16,3-4-1-16,7-6 0 0,-3 0-7 0,6-6-2 15,15 3 0-15,14 0 0 0,-7 6 9 0,4-3 1 16,-19-12 1-16,29-4 0 0,-7 7-23 0,-3-10-5 16,-4 10-1-16,10-13 0 0,-7 13-10 0,4 0-2 15,-3-7-1-15,24-3 0 0,-14 1 9 0,7 5 1 16,21-6 1-16,7-9 0 0,-24 13 9 0,3-4 1 15,4 0 1-15,21-9 0 0,-25 10-13 0,-4-1-4 16,8-9 0-16,17-7 0 0,-35 17-11 0,7 8-2 16,4-8-1-16,10-1 0 0,-28 0-6 0,3 4-2 15,4 2 0-15,7-12 0 0,-21 16-10 0,-10 6 0 16,-1 0 9-16,4-3-9 0,-14 2 8 0,-8 5-8 16,-6-1 8-16,-1-3-8 0,-6 6 0 0,-4 6 9 15,0-2-9-15,-11 2 0 0,-10-2 0 0,-7 12 0 0,3-4 0 0,-13 11-9 31,-15-8-136-31,0 11-27 0,0 5-6 0</inkml:trace>
  <inkml:trace contextRef="#ctx0" brushRef="#br0" timeOffset="1039.326">4748 9114 921 0,'0'0'40'0,"0"0"10"0,-3 0-40 0,3 0-10 0,-11 0 0 0,4 3 0 16,4-3 119-16,-1 6 21 0,-3-3 5 0,4 4 1 15,-4 2-117-15,3 7-29 0,4-4 0 0,4 7 0 16,3 6 17-16,-7 3-2 0,10 4-1 0,4 5 0 15,0 7 53-15,8 9 10 0,13 4 3 0,-7 12 0 16,4-3-26-16,-7 12-5 0,-15-6-1 0,4 16 0 0,4 3 14 16,10 6 2-16,-3-6 1 0,-1 16 0 0,1-1-19 15,3 1-4-15,-3-4-1 0,7 17 0 16,-7-14-3-16,-1 1-1 0,1 3 0 0,0 12 0 0,-4-12-5 16,0 3-2-16,-3 3 0 0,3 9 0 0,-7-15-10 0,7 3-1 15,-7 3-1-15,7 3 0 0,-7-13-9 0,8-2-1 16,-8-7-8-16,3 4 12 0,4-4-12 0,1-16 0 15,-8-2 0-15,0-4 0 16,4-6-143-16,-4-6-25 0,-4-10-4 0</inkml:trace>
  <inkml:trace contextRef="#ctx0" brushRef="#br0" timeOffset="2337.501">10597 6445 1036 0,'15'3'92'0,"-15"-3"-73"15,0 0-19-15,0 0 0 0,7 0 0 0,0 0 0 0,-7 0 0 0,0 0 0 16,0 0 12-16,3 0 0 0,4 0-1 0,-7 0 0 15,0 0 3-15,4-3 1 0,10-3 0 0,-7 6 0 16,-7 0 19-16,11 0 4 0,3-3 1 0,0 3 0 16,3 3 10-16,-2 3 3 0,-8-3 0 0,10 7 0 15,8 5 10-15,-7 1 2 0,-8 6 1 0,11 3 0 16,18 3 4-16,-4-3 1 0,1 10 0 0,-12-1 0 16,-13-2-7-16,3 12-2 0,4-4 0 0,-1 7 0 15,1 0-20-15,0-3-4 0,6 7-1 0,1-4 0 16,7 3-16-16,-4-3-4 0,4 0-1 0,7 6 0 15,6 0-15-15,-2 7 11 0,-4-4-11 0,10 13 10 16,4-6-10-16,0 0 10 0,0 6-10 0,0 3 10 16,-4-6-10-16,0 6 0 0,1-3 0 0,6 12 8 15,-3-18-8-15,0 9 8 0,0-3-8 0,7 10 8 0,-7-7-8 16,0 0 0-16,-4-6 9 0,1 3-9 0,-5-6 0 16,5-1 0-16,-4 1 0 0,3 0 8 0,-3-1-8 15,0 1 0-15,0-10 8 0,-1 10-8 0,1 0 0 0,-7-4 0 16,0-12 0-16,0 7-12 0,-4-4 4 0,-3-3 0 15,3-3 0-15,-3 3 0 0,0-3-5 0,-1-3-1 16,-2-1 0-16,-1-5 0 0,-4-1-5 0,5-5-1 16,-5-1 0-16,5 3 0 0,-5-9-4 0,1 3 0 15,-4-6-1-15,4 0 0 16,-4 3-2-16,-3-10 0 0,3 4 0 0,-4 0 0 0,-2-4 11 0,-1-2 1 16,3-1 1-16,-3-3 0 0,-3 4-3 0,0-1-1 15,-1 1 0-15,-3 5 0 0,0-5 4 0,0-1 1 16,-3 0 0-16,-1 1 0 0,1 5 2 0,-1-2 1 0,-3-7 0 15,0 4 0-15,4-1 10 0,-4 1 0 0,0 5 0 0,0-12 0 16,0-3 0-16,0 10 0 0,0-4 0 0,-4 3 0 16,4-9 0-16,-3 10 8 0,3-10-8 0,0 9 0 15,-4 1 15-15,4-4-2 0,-7-3 0 0,4 3 0 16,3 4 4-16,-4-4 1 0,-3-3 0 0,4 3 0 16,-4-2-5-16,3 5-1 0,-3 0 0 0,0 1 0 15,0-4-1-15,3 3-1 0,-3 1 0 0,-3-1 0 16,3 1 7-16,-4-1 2 0,1 0 0 0,-1 7 0 15,0-6 6-15,1 5 2 0,-4-2 0 0,0-4 0 16,-4 7-8-16,0-7-2 0,-3 7 0 0,0-7 0 16,-7 7-4-16,3-3-1 0,0 2 0 0,1 4 0 15,-8 0 3-15,4 0 0 0,-4 0 0 0,4 6 0 0,-4 3 1 16,0-3 1-16,0 3 0 0,-3 4 0 0,0-4 2 0,-4 0 0 16,0 6 0-16,-7 1 0 0,4-4-5 0,-4 4-1 15,-3-1 0-15,3 4 0 0,0-4-13 0,0 1 11 16,0 3-11-16,-7 5 10 0,4 1-10 0,-7-6 0 15,-1 6 0-15,-3 0 8 0,0 0-8 16,4-7 0-16,-1-2 0 0,-3 2 0 0,4 7 0 0,-4-3 0 16,-7-3 0-16,0 6 0 0,3 0 0 0,4-7 0 15,0 7 0-15,-7 0 0 0,4-6 0 0,-1 5 0 16,4 1 0-16,-7 3 0 0,-7-3 12 0,4 10 0 16,6-1 0-16,-3 0 0 0,7 1-12 0,-3-1-17 15,-4 6 4-15,0-2 1 0,7 2 12 0,-7-2 16 16,-4 3-3-16,1-4-1 0,6 7-20 0,4-10-5 0,-3 0-1 15,-4 7 0-15,3-10 22 0,1 3 5 0,-1 1 1 0,4-4 0 16,11-3-14-16,3-3 11 0,-7 6-11 0,7-9 10 16,0 3-10-16,4 0 8 0,0-10-8 0,-4 4 8 15,10-7-8-15,1-3-12 0,0 0 2 0,0-2 1 32,3-5-104-32,4-5-21 0,7 3-4 0</inkml:trace>
  <inkml:trace contextRef="#ctx0" brushRef="#br0" timeOffset="3044.883">5599 12883 921 0,'0'0'82'0,"-11"6"-66"0,7-6-16 0,-3 3 0 15,4 4 132-15,3-7 22 0,0 0 5 0,0 0 1 16,0 0-61-16,0 0-12 0,0 0-3 0,10 6 0 15,-6-3-38-15,7 6-8 0,3-2-2 0,10-4 0 16,12 6-4-16,-5 1-2 0,-6-4 0 0,3 3 0 16,-3 1-3-16,0-1-1 0,-1 1 0 0,1-1 0 15,3-3-8-15,-3 4-2 0,-7-1 0 0,3 0 0 16,4 1 8-16,3-1 0 0,7 1 1 0,0-1 0 16,1 7-6-16,6-7-2 0,-3 7 0 0,7-7 0 0,-11 7-6 15,4-4-2-15,7 7 0 0,-8-3 0 0,8-7-1 0,0 10-8 16,3-3 12-16,4-4-4 0,4 4-8 0,-4 0 12 15,0-4-12-15,3 4 12 0,-3 0-12 0,7-4 10 16,-7 4-10-16,7-4 10 0,-4 4-2 0,4 0-8 16,4-7 12-16,3 1-4 0,-7 2-8 0,0 4 12 15,7 0-12-15,0-4 12 0,3 4-4 0,-3-7-8 16,-3 7 12-16,3-7-4 0,-7 1 2 0,7-1 0 16,-7-6 0-16,7 10 0 0,0-10 15 0,-4 6 3 15,4-2 1-15,-3 2 0 0,-4 0-29 0,3-6 0 16,-10 4-11-16,0-7 11 0,0 9 0 0,-3-9 0 15,10 10 9-15,0-10-1 0,-4 6-8 0,-3-3 0 0,0 3 0 16,-4-3 0-16,4-3 0 0,-11 7 0 0,4-4 0 0,-3-3 0 31,-1 0-50-31,-3 0-11 0,0 0-3 0,-1 0-1049 0</inkml:trace>
  <inkml:trace contextRef="#ctx0" brushRef="#br0" timeOffset="5824.293">4590 9267 460 0,'0'0'41'0,"0"0"-33"15,0 0-8-15,10 0 0 0,-6 7 144 0,6-4 28 16,-10-3 4-16,11 0 2 0,-4 0-78 0,4 6-16 15,-1-6-4-15,1 0 0 0,-1 0-28 0,1 0-7 16,-4-6-1-16,0 6 0 0,4 0-8 0,-1 0-3 16,-6 0 0-16,-4 0 0 0,10 0-13 0,-10 0-2 15,4 0-1-15,-4 0 0 0,7 9 7 0,-4-3 2 16,1 4 0-16,-4-1 0 0,-4 1-7 0,4 5-2 0,-3-2 0 16,-4 3 0-16,3-7-3 0,-3 7-1 0,0-7 0 0,0 0 0 15,4 1 9-15,-8-7 2 0,4 3 0 16,0-6 0-16,-4 0 18 0,4-9 4 0,0 9 1 0,0-10 0 15,4 1-8-15,-4-7-2 0,0 7 0 0,7-7 0 16,0 4-23-16,3-4-5 0,1 7-1 0,3-10 0 16,-4 9-8-16,4 1 0 0,0-7-12 0,11 7 12 15,7 9-12-15,-11-9 12 0,-4 9-10 0,1-7 10 16,14 7 0-16,-8 0 0 0,1 7 0 0,-4-4 0 16,-3 3 0-16,-8 3 0 0,-3 1 0 0,0-1 10 15,7 1-10-15,-7-4 12 0,0 3-12 0,4 1 12 16,-1-1-12-16,-3-3 0 0,-3-3 9 0,3-3-9 15,-4 10 0-15,4-10-13 0,0 9 1 0,-7-9 1 16,-4 7 11-16,4-7 0 0,4 0-9 0,-4 0 9 0,0 0 0 0,-4-7 10 16,4 4-1-16,7-6 0 0,-10-1 20 0,3-5 4 15,-4-1 1-15,4 3 0 0,0-2 1 0,3-4 0 16,-6 10 0-16,6-7 0 0,4 6-22 0,-7 1-4 16,7-3-1-16,7-1 0 0,-7 10 1 0,4-7 0 15,6 4 0-15,1-3 0 0,-4 9-9 0,11-3 0 16,6 3 0-16,-10 0 0 0,0 3-13 0,-6-3-5 15,-8 0-1-15,0 9 0 0,0 1 19 0,0-4 0 16,0 10 0-16,3-4 0 0,4-3 0 0,-7 1 0 16,-7 6 0-16,4 2 0 0,3-8 12 0,-8 9 5 15,1-13 2-15,4 10 0 0,-4-4-19 0,7-6-19 16,-7-3 4-16,3 7 1 0,-6-10 14 0,6 0 13 16,-3 0-2-16,-3 0-1 0,2 0-10 0,1-10 8 15,4 7-8-15,-8-12 8 0,1 5 12 0,6-5 3 16,-6-4 0-16,-1 6 0 0,7-9-12 0,1 10-3 0,-1-4 0 15,4-3 0-15,0 10-8 0,4-7 0 0,-1 7-10 0,5-1 10 16,-1 1-11-16,3 0 11 0,-6 2-12 0,6 4 12 16,1-3-13-16,-8 6 4 0,8 6 1 0,0-3 0 15,-1 4-1-15,-6-4 0 0,6 9 0 0,-10-2 0 16,4-1-3-16,3 4 0 0,-7-4 0 0,0 7 0 16,0-1-2-16,0-2-1 0,0 3 0 0,-7-7 0 15,3 10 15-15,-3-10 0 0,0 7 0 0,0-7 0 16,4 1 0-16,-8-1 0 0,0-3 8 0,8-3-8 15,-8 4 10-15,-3-4-2 0,7-3 0 0,-3 0 0 16,-1 0 0-16,4 0 0 0,-4-10 0 0,-3 7 0 0,4-3 4 0,-1-3 1 16,0-7 0-16,1 7 0 0,6-4-3 15,-6-3-1-15,6 1 0 0,4 5 0 0,-7-2-9 16,14 2 0-16,-7 1 0 0,7-7-11 0,4 10 1 0,-1-3 0 16,5 5 0-16,2-5 0 0,-3 3 10 0,-3 6-8 15,3 0 8-15,0 0-8 0,0 6 8 0,4-3 0 16,-11 3 0-16,4 4 0 0,-1-1-20 0,-3 1 2 15,7-1 0-15,-10 0 0 0,-4 10 9 0,7-3 9 16,-7 0-13-16,0-4 5 0,-7 4-1 0,3 0 0 16,4-4 0-16,-10 7 0 0,6-10 9 0,-3 7 0 15,4-7 0-15,-8 1 0 0,0-1 12 0,8 1 2 16,-8-4 0-16,-3-6 0 0,7 0 14 0,-3 0 4 16,-1 0 0-16,4-6 0 0,-4-4-8 0,-3-2-2 15,4-10 0-15,3 3 0 0,0 0-12 0,3-6-2 0,0 6-8 0,8-3 12 16,0 0-12-16,-1 3-8 0,8 1 8 0,-1 2-13 15,-3 7-3-15,4-1 0 0,-4 7 0 0,3-3 0 32,5 6-21-32,-5 0-5 0,-10 6-1 0,7 3 0 15,0 1 8-15,-3 6 2 0,-4 2 0 0,0 1 0 0,7 0-30 16,-7 0-5-16,0 0-2 0,0-4 0 0</inkml:trace>
  <inkml:trace contextRef="#ctx0" brushRef="#br0" timeOffset="7633.394">3941 9045 633 0,'0'0'56'0,"0"0"-44"0,0 0-12 0,0 0 0 15,0 0 190-15,0 0 36 0,0 0 7 0,0 0 2 16,10-10-105-16,-6 1-21 0,6-7-4 0,1-6-1 16,3-9-44-16,-3 3-8 0,6-7-3 0,1 4 0 15,6-4-28-15,-6-9-5 0,0 10-2 0,6-10 0 0,-6 6-14 0,0 4 9 16,-1-1-9-16,5 7 8 0,-12-6-8 0,4 12 10 16,-3-3-10-16,3 0 10 0,-3 6 0 0,3 0 0 15,-4 3 0-15,1 4 0 0,-1 2 1 0,-3-2 0 16,0 9 0-16,4-4 0 0,-7 7 2 0,-4 0 1 15,7 0 0-15,7 10 0 0,-11 2-5 0,8 1-1 16,-1 6 0-16,-10 6 0 0,4 0-8 0,3 3 10 16,-3 7-10-16,3-7 10 0,-7 0-2 0,0 3 0 15,3 1 0-15,1-7 0 0,-4 9 11 0,0-9 1 16,0 4 1-16,7-7 0 0,-7 3-2 0,3 0-1 16,-3 3 0-16,0-9 0 0,0 6-8 0,0-6-2 15,0 0 0-15,0-4 0 0,-3 4 3 0,3-10 0 16,-7 1 0-16,3-1 0 0,1-3 1 0,-4-6 1 15,-4 4 0-15,0-8 0 0,4-2-13 0,-3 3 11 16,-4-13-11-16,-4 7 10 0,4-16-22 0,0 6-5 0,0-9-1 16,-7 3 0-16,-1-7 9 0,5 1 9 0,-1-7-13 0,0 4 5 15,-6-1 8-15,6 7 0 0,0-6 0 0,-6 6 0 16,6-7 0-16,4 7 14 0,0 0-3 0,0-1-1 16,3 7-2-16,4 4-8 0,-3-1 12 0,3 3-4 15,-1 4-8-15,8 2 0 0,0 1 0 0,15 2 0 16,13 4 9-16,-14-3-9 0,-14 6 10 0,0 9-10 15,10-9 9-15,5 10-9 0,-5 6 8 0,8-4-8 16,-1 4 0-16,1 3 0 0,0 6 8 0,6-7-8 16,-6 1 0-16,0 0 0 0,6 3 0 0,-9-3 8 15,6 0 4-15,-7-4 0 0,3-2 0 0,5 3 0 0,-1-4-12 16,-7 4-12-16,0-7 2 0,4 7 1 0,-11-4 9 16,0-2 0-16,3 6 8 0,-3-7-8 0,4 7 9 15,-4-4-9-15,-3-6 12 0,3 10-12 0,-4-3 22 0,1-4-2 16,-4 0-1-16,0 7 0 0,0-6 9 15,0-1 1-15,-7 7 1 0,7-4 0 0,-7-2 6 0,3 5 0 16,-3-5 1-16,3-1 0 0,-10 1-2 0,4-1-1 16,-1 3 0-16,1-8 0 0,-5 5-5 0,-6-9-1 15,4 6 0-15,-5-3 0 0,1-3-9 0,-3-3-3 16,-5 3 0-16,-2-6 0 0,2 6-8 0,-13-9-8 16,0 5 9-16,-1-2-9 0,5 6 0 0,2-6 0 15,1 6 0-15,7 6 0 0,-4-6-8 0,7 6-8 16,1-2-2-16,-1 5 0 15,11-3-91-15,-7-3-19 0,10 4-3 0,1-4-737 0,6-3-147 0</inkml:trace>
  <inkml:trace contextRef="#ctx0" brushRef="#br0" timeOffset="9592.037">5412 8273 576 0,'0'0'51'0,"0"0"-41"16,0 0-10-16,0 0 0 0,0 0 207 0,0 0 39 16,0 0 8-16,0 0 2 0,0 0-110 0,0 0-22 15,0 0-4-15,0 0 0 0,0 0-52 0,0 0-9 16,7 3-3-16,-7-3 0 0,0 0-27 0,3 10-5 16,4-4-2-16,-7-6 0 0,0 0-22 0,0 0 0 15,0 0 0-15,0 0-12 0,0 0 39 0,0 0 7 16,0 0 2-16,0 0 0 0,0 0 0 0,0 0 0 15,0 0 0-15,0 0 0 0,0 0 16 0,0 0 3 16,0 0 1-16,0 0 0 0,-10-6-44 0,10-4-12 16,0 10 0-16,0 0 0 0,-11-3 14 0,11 3-2 15,0 0 0-15,0 0 0 0,-3-6-12 0,3-3 0 0,0 9 0 16,0 0 0-16,0-7 0 0,0 7 0 0,0 0 0 0,0 0 0 31,0 0-65-31,0 0-10 0,0 0-1 0,0 0-1043 0</inkml:trace>
  <inkml:trace contextRef="#ctx0" brushRef="#br0" timeOffset="10531.3518">5422 9267 172 0,'0'0'16'0,"0"0"-16"15,0 0 0-15,0 0 0 0,11 0 296 0,-11 0 56 16,0 0 11-16,0 0 2 0,0 0-165 0,0 0-34 16,0 0-6-16,0 0-2 0,0 0-71 0,0 0-15 15,0 0-2-15,0 0-1 0,0 0-46 0,0 0-10 0,0 0-1 16,0 0-1-16,0 0-11 0,0 0 0 16,-4 10 0-16,4-10 0 0,0 0 0 0,0 0 0 0,0 0 0 15,0 0 0-15,-7 6 0 0,7-6 0 0,0 0 0 0,0 0 0 16,0 0 14-16,0 0-2 0,0 0-1 0,-3 0 0 15,-8-6 8-15,11 6 1 0,0 0 1 0,0 0 0 16,-3 0-21-16,3 0-16 0,0 0 2 0,0 0 1 16,0-10 37-16,0 10 8 0,0-3 2 0,0 3 0 15,0 0-25-15,0 0-9 0,0 0 0 0,0 0 9 16,0 0 15-16,0 0 2 0,0-6 1 0,0 6 0 16,0 0-45-16,0 0-9 15,0-9-1-15,0 9-1 0,0 0 29 0,0 0 0 0,0 0 0 0,0 0 0 16,0 0 0-16,0 0 0 0,0 0 0 0,0 0 0 0,0 0 27 15,0 0-2-15,0 0 0 0,0 0 0 16,0 0-71-16,0 0-14 0,0 0-4 0,0 9 0 16,-11 0-33-16,4 1-7 0,3-1-2 0</inkml:trace>
  <inkml:trace contextRef="#ctx0" brushRef="#br0" timeOffset="11227.874">5405 10061 288 0,'0'0'25'0,"0"0"-25"16,0 0 0-16,0 0 0 0,0 0 274 0,0 0 50 15,0 0 9-15,0 0 3 0,0 0-199 0,0 0-39 16,3 0-8-16,-3 0-2 0,0 0-25 0,0 0-6 15,0 0-1-15,11 6 0 0,-11-6-24 0,0 9-4 16,0-5-2-16,0 5 0 0,0 0-18 0,0-2-8 16,0-4 8-16,0-3-8 0,0 6 9 0,0-6-9 15,-7 9 10-15,7-9-10 0,0 0 12 0,0 0-3 16,0 0-1-16,0 0 0 0,-4 7 28 0,4-7 6 16,0 0 1-16,0 0 0 0,0 0 0 0,0 0 0 0,0 0 0 15,0 0 0-15,0 0-17 0,0 0-3 0,0 0-1 0,0 0 0 16,0 0-10-16,0 0-1 0,0 0-1 0,0 0 0 15,0-13-10-15,0 13 0 0,0-3 0 0,0 3 0 16,0-6 16-16,0 6-1 0,0 0-1 0,0 0 0 16,4-10-14-16,-4 10-13 0,0 0 2 0,0 0 1 15,0 0 10-15,0 0 14 0,0 0-3 0,0 0-1 16,0 0-10-16,0-3-9 0,0 3 9 0,0 0-13 16,0 0 13-16,0 0 0 0,0 0 0 0,0 0 10 15,0-6-108-15,0 6-22 0,0 0-4 16,0 0-924-16</inkml:trace>
  <inkml:trace contextRef="#ctx0" brushRef="#br0" timeOffset="11926.042">5447 11017 1728 0,'0'0'38'0,"0"0"8"0,0 0 2 0,0 0 0 0,0 0-39 0,0 0-9 0,0 0 0 0,0 0 0 0,7 0 77 0,-4-3 14 16,5 3 2-16,-1-6 1 0,-7 6-34 0,10 0-6 15,-3 0-2-15,0 0 0 0,-7 0-27 0,0 0-5 16,0 0-2-16,7-3 0 0,4-4-6 0,-11 7 0 16,3 0-1-16,-3 0 0 0,8-3 0 0,-8 3 0 15,0 0 0-15,0 0 0 0,0 0 0 0,0 0 0 16,0 0 0-16,0 0 0 0,-11 0-11 0,11 0 0 15,0 0 0-15,-7 3 0 0,-4 4 0 0,4-4-12 16,7-3 2-16,0 0 1 0,0 0 9 0,-7 0 0 16,-3 0 0-16,10 0 0 0,0 0 0 0,0 0 0 15,-4 0 0-15,1-10-8 0,3 7 17 0,-8-3 4 16,5-3 1-16,-4 2 0 0,7 4-14 0,0 3-10 16,0-6 2-16,0 6 0 0,-4-10 37 0,1 10 8 15,3 0 2-15,0 0 0 0,0 0-23 0,0 0-5 0,0 0-1 16,0 0 0-16,0 0-10 0,0 0 10 0,0 0-10 0,0 0 10 15,0 0-10-15,0 0 0 0,0 0 9 0,0 0-9 16,0 0 0-16,0 0 0 16,0 0 0-16,0 0 0 0,0 0 0 0,0 0 12 0,0 0-2 0,0 0-790 15,0 0-159-15</inkml:trace>
  <inkml:trace contextRef="#ctx0" brushRef="#br0" timeOffset="13083.947">4195 10196 1422 0,'0'0'63'0,"0"0"13"16,0 0-61-16,0 0-15 0,0 0 0 0,3 0 0 0,-3 0 130 0,7-10 23 16,-7 10 5-16,0 0 1 0,4 0-85 0,-4 0-17 15,7-3-3-15,-7 3-1 0,0 0-33 0,0 0-8 16,0 0 0-16,0 0-1 0,0 0-1 0,0 0 0 16,3 3 0-16,-3-3 0 0,0 0-2 0,4 10-8 15,-4-10 12-15,0 9-4 0,0-9-8 0,0 0 0 16,-4 6 0-16,4-6 0 15,0 0 0-15,0 0 0 0,0 0 0 0,0 0 0 16,0 0-20-16,0 0-5 0,0 0-2 0,0 0 0 0,0 0 61 0,0 0 12 16,0 0 2-16,0 0 1 0,-3-6-28 0,3 6-5 15,0 0-2-15,0 0 0 0,0 0-14 0,0 0 0 16,0 0 0-16,0 0 0 0,0 0 16 0,0 0-2 16,0 0-1-16,0 0 0 0,0 0-13 0,0 0-18 15,0 0 4-15,0 0 1 0,0 0 26 0,0 0 6 16,0 0 1-16,0 0 0 0,0 0-20 0,0 0 10 15,0 0-10-15,0 0 8 0,0 0 7 0,0 0 1 0,0 0 0 0,0-3 0 16,-7-3 7-16,7 6 1 0,-4 0 1 0,4 0 0 16,-10-4-12-16,10 4-2 0,-8-6-1 0,8 6 0 15,-3 0-10-15,3 0 0 0,0 0 0 0,0 0 0 16,0 0 0-16,0 0 0 0,-4-9 0 0,4 9 0 31,0 0-114-31,-7 0-18 0,7 0-4 0</inkml:trace>
  <inkml:trace contextRef="#ctx0" brushRef="#br0" timeOffset="13839.384">3976 9302 172 0,'0'0'8'0,"0"0"1"15,0 0-9-15,0 0 0 0,0 0 0 0,0 0 0 16,0 0 377-16,0 0 74 0,0 0 14 0,0 0 3 16,0 0-325-16,0 0-66 0,0 0-13 0,0 0-2 15,0 0-38-15,0 0-8 0,0 0-2 0,7 0 0 16,0 9-14-16,-7-9 8 0,0 0-8 0,3 0 0 0,5 10 9 16,-5-10-9-16,-3 0 8 0,11 9-8 0,-11-3 12 0,0-6-2 15,3 3-1-15,-3-3 0 0,7 0-9 0,4 0-9 16,-4 0 9-16,3 0-13 0,-3-3 21 0,1-3 5 15,2 6 1-15,1 0 0 0,-4-9-2 0,0 9-1 16,0-3 0-16,3-4 0 0,-2 7-11 0,-1-6 12 16,-4 3-12-16,-3 3 12 0,7 0-12 0,-7 0 10 15,0 0-10-15,0 0 10 0,0 0 20 0,0 0 4 16,0 0 1-16,0 0 0 0,0 0-35 0,0 0 0 16,0 0-12-16,0 0 3 0,-7 3 23 0,4 3 5 15,-8-6 1-15,7 10 0 0,4-10-4 0,-7 0-1 16,7 0 0-16,0 0 0 0,0 0-2 0,-3 6 0 15,3-6 0-15,0 0 0 0,0 0 1 0,0 0 0 16,-7 3 0-16,7-3 0 0,0 0-6 0,0 0-8 16,0 0 11-16,0 0-11 0,-7-9 8 0,7 6-8 0,0 3 0 15,0 0 0-15,0-13 0 0,0 13 0 0,0-3 0 16,0-3 0 0,0 6-40-16,0-10-8 0,-7 7-1 0,7 3-1072 0</inkml:trace>
  <inkml:trace contextRef="#ctx0" brushRef="#br0" timeOffset="14524.84">4103 8104 1958 0,'0'0'43'16,"0"0"9"-16,0 0 1 0,0 0 3 0,0 0-45 0,0 0-11 0,0 0 0 0,0 0 0 15,0 0 53-15,0 0 9 0,0 0 2 0,0 0 0 16,0 0-52-16,0 0-12 0,0 0 0 0,0 0 0 0,-7 3 0 0,7-3 0 16,-11 6 0-16,11-6 0 0,0 0 0 0,-7 4 0 15,4-4 0-15,-8 6 0 0,7-6 54 0,4 0 8 16,-7-6 2-16,4 6 0 0,-8-4 0 15,8-2 0-15,3 6 0 0,-7-3 0 0,3-3-52 0,4-4-12 16,0 10 0-16,0-6 0 0,0 6 0 0,0 0 0 16,0 0 0-16,0 0 0 0,0-3 0 0,0 3-12 15,0 0 3-15,11-6 0 0,-8 6 9 0,8 0-8 16,-11 0 8-16,10 0-8 0,-6 0 16 0,-4 0 4 16,0 0 1-16,11 6 0 0,-11-6-28 0,0 0-5 15,0 0-2-15,0 0 0 0,0 0 22 0,0 0-9 16,0 0 9-16,0 0 0 0,0 0 0 0,0 0 0 15,0 0 0-15,0 0 0 16,0 0-32-16,-11-6-2 0,7 2-1 0,-3-2-703 0,4 6-141 0</inkml:trace>
  <inkml:trace contextRef="#ctx0" brushRef="#br0" timeOffset="15364.123">4205 11052 1152 0,'0'-25'102'0,"0"25"-82"0,0 0-20 0,0 0 0 15,0 0 153-15,0 0 27 0,0 0 4 0,0 0 2 16,0 0-66-16,0 0-14 0,0 0-2 0,0 0-1 16,0 0-53-16,0 0-10 0,0 0-3 0,0 0 0 0,0 9-12 0,0-9-2 15,0 6-1-15,0 4 0 0,0-1-14 0,0-9-8 16,0 0 8-16,0 0-8 0,0 0 19 0,0 0-1 15,-10 6 0-15,10-6 0 0,0 0 6 16,0 0 2-16,-8 3 0 0,8-3 0 0,0 0-14 0,0 0-4 16,-3 0 0-16,3 0 0 0,0 0-8 0,0 0 0 15,0 0 0-15,0 0 0 0,0 0 0 0,0 0-9 16,0 0 9-16,0 0 0 0,0 0 0 0,3 10 0 16,-3-10 0-16,0 0 0 0,8 0 0 0,-5 6 0 15,-3-6 0-15,0 0 0 0,0 0 0 0,7 0 0 16,4-6 0-16,-4 6 0 0,-7 0 0 0,7 0 0 15,3 0 0-15,5 0 0 0,-15 0-8 0,3 0 8 16,-3 0 0-16,7 6 0 0,4-3-13 0,-4 4 4 16,-7-7 1-16,7 0 0 0,-7 0 28 0,0 0 5 15,3 9 2-15,-3-9 0 16,0 0-47-16,0 0-10 0,0 0-2 0,-3 6 0 0,-4-3 48 0,0-3 10 0,0 0 2 0,3 0 0 16,-6 0 11-16,2-3 2 0,1-3 1 0,-3 0 0 15,-1 3-24-15,8-4-5 0,-8 4-1 0,1-3 0 31,10-4-120-31,-11 7-24 0</inkml:trace>
  <inkml:trace contextRef="#ctx0" brushRef="#br0" timeOffset="16371.914">3052 8276 1130 0,'0'-15'50'0,"0"15"10"16,0 0-48-16,0 0-12 0,0 0 0 0,0 0 0 0,0 0 115 0,0 0 20 16,0 0 4-16,0 0 1 0,7 6-56 0,-7-6-10 15,0 0-2-15,0 0-1 0,7 9-39 0,-7-2-7 16,0-4-1-16,0-3-1 0,0 6-11 0,0 4-1 15,0-7-1-15,-7 6 0 0,3-9-10 0,1 6-11 16,-5-6 3-16,5 3 0 0,-4-3 8 0,3 0-8 16,1 7 8-16,-8-7-8 0,4 0 20 0,4 0 5 15,-11 0 1-15,7-7 0 0,-4 7 29 0,4 0 5 16,-4 7 2-16,1-7 0 0,-1 0-6 0,1 0-2 0,6 0 0 16,-3 0 0-16,3 0-16 0,-6 0-3 0,6 0-1 15,-3 6 0-15,4-6-10 0,3 0-1 16,0 3-1-16,0-3 0 0,0 0-5 0,0 0-1 0,-11 0 0 0,11 0 0 15,0 0 4-15,0 0 0 0,0 0 0 0,0 0 0 16,0 0 3-16,0 0 1 0,0 0 0 0,0 0 0 16,0-9-5-16,0 9-1 0,0 0 0 0,0 0 0 15,-3-10-10-15,3 10 0 0,0 0 0 0,14-6 0 16,10 6 0-16,-24 0 0 0,-10-9 0 0,6 9 0 16,4-10 0-16,-7 7 0 0,7-3 0 0,0 6 0 15,0 0 0-15,0 0 0 0,7-10 0 0,-3 1 0 16,3 3 0-16,-7 6 0 0,0 0 0 0,0 0 0 15,3-10 0-15,-3 10 0 0,0 0 0 0,0 0 0 16,0 0 0-16,0 0 0 0,0 0 0 0,0 0 0 0,0 0 0 16,-3 0 0-16,-4 7 0 0,3-7 0 0,-3 3 0 0,4-3-9 15,-8 6 9-15,8-6 0 0,-8 0-8 0,4 6 8 16,3-6 0-16,-6 0 0 0,6-6 0 0,-6 6 0 16,6 0 0-16,-6-6 0 0,10 3 0 0,-7 3-8 15,7-7 8-15,-4 7 0 0,4 0-12 0,0-3 0 16,0 3 1-16,0 0-773 15,0 0-156-15</inkml:trace>
  <inkml:trace contextRef="#ctx0" brushRef="#br0" timeOffset="16958.1698">2829 9205 1036 0,'0'0'92'0,"0"0"-73"16,0 0-19-16,0 0 0 0,0 0 192 0,0 0 34 15,0 0 7-15,0 0 2 0,0 6-129 0,-3-3-26 16,3-3-4-16,0 0-2 0,0 6-42 0,-4-3-9 16,-3 4-2-16,7-4 0 0,0-3-12 0,0 0-9 15,-3 9 12-15,3-9-12 0,0 0 16 0,0 0-4 16,-7 0-1-16,7 0 0 0,0 0 17 0,0 0 4 16,0 0 1-16,0 0 0 0,0 0 3 0,0 0 0 15,0 0 0-15,0 0 0 0,0 0-12 0,0 0-1 0,-4-3-1 16,18-3 0-16,18 3-10 0,-25-4-1 15,-7 7-1-15,-7-3 0 0,7 3 6 0,0 0 0 0,0 0 1 0,0 0 0 16,0 0-27-16,0 0-6 0,0 0 0 0,0 0-1 16,0 0 28-16,0 0 5 0,0 0 2 0,0 0 0 15,0 0-10-15,0 0-8 0,0 0 9 0,0 0-9 16,0 0-12-16,-11 3-9 0,11-3-2 0,0 10-773 16,0-10-154-16</inkml:trace>
  <inkml:trace contextRef="#ctx0" brushRef="#br0" timeOffset="17668.222">2794 10346 748 0,'0'0'33'0,"0"0"7"0,0 0-32 0,0 0-8 16,0 0 0-16,0 0 0 0,0 0 264 0,0 0 52 16,0 0 9-16,0 0 3 0,0 0-192 0,0 0-39 15,0 0-7-15,0 0-2 0,0 0-42 0,0 0-9 16,0 0-1-16,0 0-1 0,7 0-19 0,-7 0-4 15,0 0-1-15,0 0 0 0,0 0-11 0,0 0 10 16,0 0-10-16,0 0 10 0,0 0-10 0,0 0 0 16,0 0 0-16,0 0 0 0,0 0 0 0,0 0 0 15,0 0 0-15,0 0 0 0,4 9 0 0,-4-9 0 16,0 0 0-16,0 0 0 0,0 0 0 0,0 0 13 16,0 0-1-16,0 0-1 0,0 0 9 0,7-9 1 15,-7 9 1-15,3-6 0 0,4-4 6 0,0 7 2 16,18-3 0-16,-7 6 0 0,-25-3-30 0,3-3 0 0,4 6 0 15,0 0 0-15,0 0 0 0,0 0 0 0,0 0 0 16,0 0 0-16,0 0 0 0,0 0 0 0,0 0 0 0,0 0 0 31,0 0-36-31,0 0-12 0,0 0-4 0,0 0-1073 0</inkml:trace>
  <inkml:trace contextRef="#ctx0" brushRef="#br0" timeOffset="18877.605">2956 11312 576 0,'0'0'51'0,"0"0"-41"0,0 0-10 0,0 0 0 16,11 0 194-16,-11 0 37 0,0 0 7 0,0 0 2 0,3 0-108 0,-3 0-20 15,0 0-5-15,11 0-1 0,-11 0-50 16,0 0-9-16,4 9-3 0,-4-9 0 16,0 0-24-16,7 7-4 0,-7-7-2 0,0 3 0 0,0-3-6 0,0 0-8 15,0 6 11-15,0-6-11 0,0 0 10 0,0 0-10 16,0 0 8-16,0 9-8 0,0-9 20 0,0 0-2 15,-11 7 0-15,11-7 0 0,0 0 50 0,-7 3 9 16,0-3 3-16,-4 0 0 0,4 0-31 0,4 0-5 16,3 0-2-16,-11-3 0 0,8-4-16 0,-4 7-3 15,7 0-1-15,0 0 0 0,0 0-22 0,0 0 0 16,0 0 0-16,7-9 0 0,-7 3 0 0,0 6 9 16,3-3-9-16,8-4 0 0,-8 7 0 0,-3 0 0 15,7-3 0-15,-7 3 0 0,11-6 0 0,-8 6 0 16,-3 0 0-16,11 0 0 0,-11 0 0 0,0 0 0 15,0 0 0-15,0 0 0 0,0 0 0 0,0 0-11 0,0 9 11 16,0-2-10-16,-7 2 10 0,3 0 0 0,4 1 10 0,-10-1-10 16,6-3 0-16,-3-2 0 0,4 5 0 0,-8-3 0 15,8-6-10-15,3 0-8 0,-11 3-2 0,4 4 0 16,3-7 32-16,1 0 7 0,-8 0 1 0,4 0 0 16,4-7 35-16,-4 4 7 0,7 3 2 0,0 0 0 15,-7-6-64-15,7 3-26 0,0 3 2 0,0-6 0 16,0-4 12-16,3 7 4 0,-3 3 0 0,4-6-816 15,6-4-162-15</inkml:trace>
  <inkml:trace contextRef="#ctx0" brushRef="#br0" timeOffset="126690.538">23428 4272 1890 0,'0'0'84'0,"0"0"16"0,0 0-80 0,0 6-20 16,4 1 0-16,-4 5 0 0,3-2 73 0,-3 5 11 15,4 4 1-15,-1 0 1 0,-3 6-42 0,4 0-9 0,-1 3-2 0,1-3 0 16,-4 4-10-16,0 8-3 0,0-2 0 0,3 2 0 15,1-2-10-15,-4 2-2 0,0 4-8 0,0-6 12 16,0 2-12-16,0-8 0 0,0-4 8 0,0 0-8 16,3-3 0-16,-3 3-16 0,0-6 3 0,0-4 1 15,0 4-142 1,0-3-28-16,-3-4-6 0</inkml:trace>
  <inkml:trace contextRef="#ctx0" brushRef="#br0" timeOffset="126885.907">23368 4190 1152 0,'0'0'51'0,"0"0"10"0,0 0-49 0,0 0-12 15,0 0 0-15,0 0 0 0,0 0 193 0,0 0 36 16,0 0 7-16,7 0 2 0,4 0-151 0,3 0-31 16,0 0-5-16,4 0-2 0,-1-9-25 0,8 6-6 15,-4-3-1-15,7-4 0 0,0 4-26 0,-3-3-6 16,0-1-1-16,0 7 0 0,-4-6 32 0,3 2 7 15,-2 4 1-15,-1-3 0 16,-7 3-139-16,3 3-27 0,1 0-6 0</inkml:trace>
  <inkml:trace contextRef="#ctx0" brushRef="#br0" timeOffset="127411.154">23432 4598 921 0,'-4'3'82'0,"0"7"-66"0,4-1-16 0,0-9 0 16,0 0 220-16,0 0 41 0,0 0 8 0,8 0 2 16,-1 0-161-16,3 0-32 0,1-3-6 0,6-3-2 15,-3 3-36-15,8-4-7 0,-5 7-2 0,1-3 0 16,3-3-25-16,0 3 8 0,4 3-8 0,-4-7 0 16,4 4 0-16,0-3-20 0,-1 3 3 0,4-3 1 15,1-1-15-15,-5 4-2 16,-2 3-1-16,-1-9 0 15,-4 3 0-15,4-4 0 0,-6 1 0 0,2 9 0 0,-10-10 34 0,4 10 0 0,-4-6 0 0,-7 6 0 16,0 0 0-16,0 0 16 0,0 0-2 0,0 0 0 16,-7 13 21-16,0-1 4 0,0 4 1 0,-4 3 0 15,8-1-10-15,-8 1-2 0,-7 6 0 0,4 4 0 0,4-11-1 16,-1 14-1-16,1-1 0 0,-1-6 0 0,0 3-10 16,4 4-1-16,4-10-1 0,-1 9 0 0,1-9-14 0,6-6 0 15,4-7 8-15,4 1-8 0,0-1 0 0,3-3-8 16,-4-12 8-16,4 3-13 15,0-13-18-15,1 0-3 0,-1 4-1 0,-4-13 0 0,4 6 24 0,-3 0 11 16,-8-6-10-16,5 6 10 0,-5 4-13 0,1-4 3 16,-8 9 1-16,4-5 0 0,-3 2 109 0,-1 4 23 15,0 2 4-15,1 4 1 0,3 3-92 0,0 0-17 16,0 0-4-16,0 0-1 0,0 0 0 0,-4 10 0 16,4 2 0-16,0 4 0 0,4 3-14 0,-4 0 0 15,3-4 0-15,1 4 0 0,0 0 0 0,3 0 0 16,3 3 0-16,1-10 0 15,-1 4-17-15,4-7-10 0,4-6-1 0,0-3-1 16,3-3-60-16,-3 3-12 0,-1-15-3 0,4-4 0 16,0 0-37-16,1-9-8 0,-1-7-2 0,-4-2-709 0</inkml:trace>
  <inkml:trace contextRef="#ctx0" brushRef="#br0" timeOffset="127609.438">24289 4322 288 0,'3'-25'25'0,"-3"-9"-25"0,-7 5 0 0,4 1 0 16,-4-6 394-16,3 5 74 0,-3 1 14 0,0 3 3 15,3 9-252-15,1-2-50 0,-1 8-11 0,1 1-1 16,-1 3-137-16,4 6-34 0,0 0 0 0,0 0 0 15,-7 9 0-15,4 7 0 0,-1 2 0 0,1 8 0 16,-4 2 0-16,3 6 0 0,1 4 0 0,-1 6 0 16,1 0 0-16,-1 6 0 0,4-9 0 0,0 9 0 0,0-6 0 15,0-7 0-15,0 7 0 0,7-6 0 0,-3-4 0 16,3 1 0-16,0-7 0 0,3-9 0 16,1 0-139-16,-1-4-34 0,5-5-7 0,-1-4-816 15</inkml:trace>
  <inkml:trace contextRef="#ctx0" brushRef="#br0" timeOffset="127882.334">24483 4369 691 0,'-4'10'61'0,"1"-1"-49"15,-4 4-12-15,3-1 0 0,-3 7 233 0,0 3 44 16,0-10 9-16,3 7 2 0,-3 0-137 0,4-3-27 16,-4 3-6-16,0-4-1 0,7 4-85 0,0-3-16 15,0-4-4-15,7-2-1 0,0-1 21 0,3 4 5 16,1-4 1-16,7-6 0 0,-4 7-30 0,3-10-8 15,1 9 0-15,0-3 0 0,3-3 0 0,-3 4 0 0,-1-1 0 0,-3-3 0 16,0 6 0-16,-3 1 0 0,-4-1 0 16,0-2 0-16,0-4 0 0,-7 6 12 0,4 7-4 0,-4 3 0 15,-4-13 13-15,-3 3 3 16,4 1 1-16,-8 9 0 0,0-10 3 0,1 7 1 0,-1-7 0 0,1 0 0 16,-1 7-13-16,-3-3-4 0,-4-7 0 0,4 3 0 15,0-9-12-15,-11 10 0 0,8-4 8 0,-1-3-8 16,4-3-36-16,0-9-11 15,0 2-1-15,7-2-1 0,0-10-166 16,0 0-33-16</inkml:trace>
  <inkml:trace contextRef="#ctx0" brushRef="#br0" timeOffset="128177.97">24892 4504 1267 0,'25'-9'56'0,"-18"9"12"0,-4-10-55 0,1 7-13 16,3-3 0-16,-4 3 0 0,4-4 54 0,-3-2 8 15,0 6 2-15,-1-10 0 0,-3 10 22 0,0-6 5 16,-3 3 1-16,-1-4 0 0,4 10-37 0,-4 0-7 16,-3-9-2-16,-3 9 0 0,-4-10 14 0,0 10 2 15,-1 0 1-15,5 0 0 0,-4 0-6 0,0 10-1 16,0-1 0-16,-1 1 0 0,1 5-20 0,0 1-4 16,0-4 0-16,4 7-1 0,-1 0-3 0,4 3-1 15,0 0 0-15,0 3 0 0,3 0 10 0,1 3 3 16,6 1 0-16,1-11 0 0,-1 7-12 0,4 1-3 15,4-8 0-15,-4 1 0 0,4 6-17 0,3-6-8 16,0 0 0-16,0-3 8 16,4-4-93-16,-1 4-19 0,-3-7-4 0,18 1-679 0,7-4-135 0</inkml:trace>
  <inkml:trace contextRef="#ctx0" brushRef="#br0" timeOffset="173126.8239">25449 6875 1670 0,'-10'9'148'0,"-4"10"-118"16,-4 0-30-16,-10 15 0 0,-4 1 84 0,-3 9 12 16,-4 3 1-16,-14 12 1 0,-7 7-32 0,-3 3-6 15,-8 10-2-15,-14 5 0 0,8 4-18 0,-4 3-3 16,-11 3-1-16,-10 13 0 0,13-7 4 0,-2 0 0 16,3-2 0-16,-15 24 0 0,8-12-18 0,3 2-3 15,1 8-1-15,-12 21 0 0,8-16-2 0,0 10-1 16,-11 6 0-16,-18 28 0 0,19-24 9 0,-8 15 1 15,-7 9 1-15,21-34 0 0,-10 15-11 0,-8 13-3 0,-6 4 0 16,-1 5 0-16,1 7 3 0,-1 6 0 0,-10 3 0 0,-67 91 0 16,67-75 3-16,4-19 1 15,6-6 0-15,-10 12 0 0,28-34-6 0,7-13-1 0,11-9 0 0,-11 15 0 16,15-24-12-16,-1-1-18 0,4 1 4 0,-7 8 1 16,10-11 25-16,4 2 6 15,0 1 1-15,-11 18 0 0,11-12-31 0,0 2-5 0,-3 7-2 0,-8 13 0 31,18-22-36-31,0-13-7 0,7-6-2 0,-4-3-751 0,11-26-150 0</inkml:trace>
  <inkml:trace contextRef="#ctx0" brushRef="#br0" timeOffset="174177.1889">23749 8847 1094 0,'-11'-6'97'0,"4"3"-77"0,4 3-20 0,3 0 0 0,-4 0 191 0,-3-7 34 16,7 7 7-16,-3 0 2 0,3 0-86 0,0 0-18 15,0 0-3-15,0 0-1 16,0 0-58-16,0 0-12 0,0 0-3 0,0 0 0 0,7 0-38 0,0 0-15 15,0-3 11-15,3 3-11 0,-2 0 0 0,2 3 0 16,1-3 0-16,-1 7 0 0,-3-4 8 0,0 3-8 16,-3 4 0-16,3-1 0 0,-3 7 8 0,-1-7-8 15,-6 0 0-15,3 1 9 0,-4 6-9 0,0-4-14 16,-3-2 3-16,0-1 1 0,0 3-8 0,-3-8-2 16,-1 2 0-16,1-3 0 0,-1-3 11 0,0 0 9 15,4-3-13-15,-3-3 5 0,3 2 8 0,0-2 12 16,0-9-2-16,3 5-1 0,-3-2 1 0,3-4 0 15,4 0 0-15,0 4 0 0,0-4 14 0,0 3 2 16,4 1 1-16,0 2 0 0,-1 1-27 0,4 0-19 16,0 6 3-16,-3-4 1 0,3-2 24 0,0 9 5 15,-7 0 1-15,0 0 0 0,7-6-15 0,-7 6-16 0,7 6 3 16,-7-6 1-16,0 0 12 0,0 0 16 0,0 0-3 16,3 9-1-16,1 1-12 0,-4-1 0 15,-4-3 0-15,1 4 0 0,-4-1 0 0,0-3 0 0,0-2 0 16,0 5 0-16,0-3 0 0,0-3 0 0,0-3 0 0,-1 7 0 15,5-7 0-15,-4 0 0 0,-4 0 0 0,8-7 0 16,3 7 0-16,-7-3 0 0,0-3 0 0,3 3 0 16,1-7 33-16,-1-2 4 0,4 9 1 0,0-4 0 15,4-2-10-15,-4 0-1 0,7-1-1 0,-4 7 0 16,1-3-72-16,3 0-14 16,-4 2-4-16,4 4 0 0,0-6 52 0,0 6 12 0,-7 0 0 0,0 0 0 15,8 6 20-15,-5-2 8 0,4 2 0 0,-3 3 1 16,-4 1-46-16,0-1-10 0,0 0-1 0,-4 1-1 15,1 6 29-15,-1-7 0 0,-3-3 0 0,3 7 0 0,-3-4 19 0,0-3 9 16,0 4 3-16,4-10 0 0,3 0-22 0,-7 6-9 16,0-6 8-16,0-6-8 0,3 6 9 0,1-10-9 15,-1 4 10-15,0-3-10 0,1-1 11 0,3 1-11 16,0 0 12-16,0-1-12 0,3-6 8 0,1 13-8 16,0-6 0-16,-1 3 0 0,1-4 0 0,3 7 0 15,0-3 0-15,0-4 0 0,-7 10 0 0,3 0 0 16,8 0-8-16,-11 0 8 0,7 0 0 0,-7 0 0 15,0 0 0-15,7 4 0 0,-7-4 0 0,7 6 0 16,-7-6 0-16,0 16 0 0,0-7 0 0,0 0 0 16,0 1 0-16,-3-1 0 15,-1 1-25-15,0-1-12 0,1 0-3 0,-4 1-1171 0</inkml:trace>
  <inkml:trace contextRef="#ctx0" brushRef="#br0" timeOffset="175342.592">22648 10283 1321 0,'0'25'58'0,"0"-25"13"0,-3-9-57 0,6-4-14 16,8 10 0-16,0-6 0 0,-11 0 111 0,3 2 19 0,8-2 4 0,-4 9 1 15,0-10-75-15,-7 10-14 0,0 0-3 0,10 0-1 16,8 7-34-16,-11-4-8 0,-7-3 0 0,4 9 0 16,10 1 26-16,-11-1 3 0,-6-3 1 0,-4 4 0 15,0-1-16-15,3 1-3 0,0-1-1 0,-3 0 0 16,-7 1 0-16,7-10 0 0,7 0 0 0,-7 6 0 16,0-6 18-16,0 0 3 0,7 0 1 0,0 0 0 15,0 0 11-15,-7 0 2 0,4-6 1 0,-1-4 0 16,8 1 1-16,-8 6 0 0,-7-7 0 0,8 1 0 15,3-4-24-15,0 4-5 0,3 0-1 0,-6 6 0 0,-1-7-17 0,4 4 0 16,11-4 0-16,-8 1 0 0,-3 3 22 0,0 6 1 16,11-10 0-16,3 7 0 0,-3-3-23 0,-4 3 0 15,-7 3 0-15,14-6 0 16,0 6 0-16,-3 0 0 0,-11 0-8 0,0 0 8 0,14 0 0 0,-4 0 0 16,-10 0 0-16,0 0 11 0,0 0-2 0,0 0 0 15,0 6 0-15,-3-3 0 0,-11 6-1 0,7-2-8 16,7-7 12-16,-4 9-4 0,-7-6 14 0,-3 3 2 15,-3 1 1-15,6-4 0 0,8 3-33 0,-1-3-8 16,-6-3 0-16,2 0-1 0,8 0 17 0,0 0 0 16,-7 0 0-16,0-3 0 0,7 3 0 0,0 0 0 15,-3-6 0-15,-1-4 0 0,8 1 0 0,6 9 0 16,8-6 0-16,0 6 0 0,-11-3 0 0,3-4 0 16,4 7 0-16,-3 0 0 0,0 0 0 0,-4 0 0 15,3 0 0-15,1 0 0 0,-1 7 0 0,1-4 0 0,-7-3 0 0,3 6 0 16,0 3 0-16,0-9 0 0,-7 10 0 0,3-4 0 15,1-3 0-15,-4 4 9 0,0 2-9 0,-4-6 8 16,-3 3-8-16,7-6 0 0,0 0 9 0,-3 3-9 16,-8 4 0-16,4-7 9 0,7 0-9 0,-7 0 0 15,-4 0 0-15,4 0 0 0,-3 0 0 0,10 0 0 16,0 0 8-16,-7-10-8 0,0 4 0 0,-4-3 0 16,11 6 16-16,-4-7 0 0,-3 4 0 0,4-4 0 15,3 4-16-15,0 6-16 0,0-9 4 0,0 6 0 16,0-4 24-16,3 4 6 0,8-3 1 0,-4 3 0 15,-7 3-31-15,0 0-5 0,-7-6-2 0,7 6 0 16,0-4 19-16,0 4 0 0,0 0 0 0,0 0 0 0,7 0 0 16,-7 0 0-16,0 0 0 0,0 0 0 0,7 10 0 0,-7-10 0 15,-7 3 0-15,0 6 0 0,3 1 0 0,1-1 0 16,3-9 0-16,-7 6 0 0,-11 4 0 0,8-1 0 16,3-2 0-16,3-4 0 0,-10 3 0 0,3-3 0 15,4-3 0-15,0 0 0 0,7 0 8 0,-7 0 6 16,-3 0 1-16,10 0 0 0,14-3-24 0,-7-3-5 15,-7 3-1-15,3-4 0 0,-3-2 25 0,4-1 5 16,-1 4 1-16,1 3 0 0,-4-6-16 0,3-1 0 16,5 4 0-16,-5 3 0 0,-3 3 0 0,4-6-8 15,3 2 8-15,0 4 0 0,-7 0 0 0,0 0 0 16,7 4 0-16,0 5 0 16,3-3-76-16,-10-3-12 0,-7 7-3 0</inkml:trace>
  <inkml:trace contextRef="#ctx0" brushRef="#br0" timeOffset="194080.5039">4650 9274 885 0,'0'0'39'0,"0"0"9"0,0 0-39 0,0 0-9 15,0 0 0-15,0 0 0 0,-7 3 131 0,0-3 24 16,-1 0 5-16,8 0 0 0,22 0-18 0,-22 0-4 16,-11-3-1-16,0-4 0 0,11 7-109 0,-3-9-28 15,3 9 0-15,0-6 0 0,0-4 35 0,0 7 1 16,0 3 1-16,3-6 0 0,5 3-37 0,-1-4 0 15,3 7 0-15,-3 0 0 0,7 0 0 0,-10 7 0 0,6-4 0 16,1 13-8-16,0-7 8 0,-8 0-12 0,4 10 12 0,0-3-12 16,0 0 0-16,-7-4 0 0,4 4 0 0,3-4 0 15,-7 4 12-15,0-7 0 16,0 1 0-16,0-10-8 0,0 0 8 0,0 0 0 0,0 0 8 0,0 6-8 16,0-6 32-16,-11 3 3 0,4-6 0 0,0-3 0 15,-3 3 17-15,3-4 4 0,-1-2 1 0,1 0 0 16,4 2-29-16,-4-2-7 0,3-1-1 0,4 1 0 15,-7 0 16-15,4-1 2 0,3 1 1 0,3 3 0 16,-3 2-23-16,7-2-5 0,-7 6-1 0,4-9 0 16,3 9-10-16,-7 0 0 0,7 0 0 0,0 0 0 15,4 0 0-15,-11 0 0 0,10 0 0 0,-6 6 0 16,-4-6 0-16,10 3 0 0,-10-3 0 0,4 6 0 16,-4-6 0-16,0 0 0 0,0 0 0 0,0 0 0 0,0 0-8 0,0 0 8 15,0 0-10-15,0 0 10 0,0 0 0 0,0-6 0 16,0-3 0-16,-4-1 0 0,4 1 12 0,-7 0-2 15,4 2 0-15,-1-2 0 0,-3-1-2 0,4 1 0 16,-4 6 0-16,3-3 0 0,0 3-8 0,4 3 8 16,0 0-8-16,0 0 8 0,0 0-8 0,0 0 0 15,0 0 0-15,0 0 0 0,0 0-8 0,0 0 8 16,0 0-10-16,8 3 10 16,-8-3-32-16,7 6-1 0,-4-3 0 0,-3-3-1106 0</inkml:trace>
  <inkml:trace contextRef="#ctx0" brushRef="#br0" timeOffset="196601.64">3965 9258 403 0,'0'0'36'0,"0"0"-36"0,0 0 0 0,0 0 0 16,0 0 156-16,0 0 25 0,0 0 5 0,0 0 1 15,0 0-82-15,0 0-16 0,0 0-3 0,0 0-1 16,0 0-44-16,0 0-9 0,4 0-1 0,3 9-1 16,-7-9-11-16,7 7-3 0,0-4 0 0,4 6 0 15,-11-9 4-15,0 0 0 0,0 0 0 0,0 10 0 16,0-10 10-16,3 6 2 0,-3-6 1 0,-3 9 0 16,3 1 1-16,-8-1 0 0,5-3 0 0,-4 4 0 15,0-7-1-15,7 6 0 0,-7-2 0 0,7-7 0 16,-4 0 4-16,4 0 1 0,-7 9 0 0,7-9 0 0,0 0-14 15,-3 6-4-15,-1-3 0 0,4-3 0 0,0 0 9 0,0 0 2 16,-7-3 0-16,7 3 0 0,0-6-18 0,0 6-3 16,0-9-1-16,0 2 0 0,-3-2-9 0,3 6 10 15,3-7-10-15,-3 4 10 0,7-3-10 0,-3 6 8 16,-4-4-8-16,0 7 8 0,3-9-8 0,4 9 0 16,-7 0 0-16,11-6 0 0,3 6 0 0,-11 6 0 15,-3-6-9-15,8 0 9 0,-1 9 0 0,0-2 0 16,-4-4 0-16,-3-3 0 0,7 9 16 0,-7-3 1 15,0-6 0-15,4 3 0 0,-4-3-17 0,0 0-11 16,0 0 2-16,0 0 0 0,0 0 9 0,0 0 9 16,0 0-1-16,0 0-8 0,-4 7 12 0,-6-7-4 15,3-7 0-15,0 7-8 0,-1-3 0 0,-2-3 0 16,3 3 0-16,-4-3-9 0,4 3 33 0,4-4 6 16,-1 1 2-16,4 6 0 0,0 0-24 0,4-3-8 0,20 3 0 0,1-6 0 15,-11 6 0-15,-14 0 0 0,-14 0 0 0,14 0 0 16,21 0-9-16,-10 0 9 0,-22 0-13 0,11 0 5 15,0 0 8-15,0 0 0 0,4 0 0 0,3 6-8 16,-4-6 8-16,8 3 0 0,-11-3 0 0,0 6 0 16,10 1 0-16,-10-7 0 0,4 3-12 0,-4-3 4 15,0 0-9-15,0 0-2 0,0 0 0 0,0 0 0 16,0 0-8-16,0 9-1 16,0-3-1-16,0-6 0 0,0 10-143 0,0-10-28 0</inkml:trace>
  <inkml:trace contextRef="#ctx0" brushRef="#br0" timeOffset="197283.29">4036 9305 748 0,'0'0'67'0,"0"0"-54"16,0 0-13-16,0 0 0 0,0 0 130 0,0 0 23 15,0 0 5-15,0 0 1 0,0 0-16 0,0 0-3 16,0 0-1-16,0 0 0 0,0 0-39 0,0 0-7 16,0 0-1-16,0 0-1 0,0 0-64 0,14 6-13 15,11-6-2-15,-11 7-1 0,-14-7 30 0,0 3 7 16,7 3 0-16,7-3 1 0,-4 3-33 0,-2-3-8 16,9 7 0-16,-3-10-8 0,7 9 13 0,-6-9-4 15,-1 7-1-15,7-7 0 0,-7 9-8 0,7-9 0 16,-3 0 0-16,-1 6 0 0,-3-6 0 0,1 3 0 0,6-3 0 15,-7 0 0-15,0 0-17 0,4 0-6 0,-11-3-1 0,10-3 0 32,-3 6-102-32,-3 0-21 0,0 0-4 0,3 0-733 0</inkml:trace>
  <inkml:trace contextRef="#ctx0" brushRef="#br0" timeOffset="197751.4499">4307 9258 288 0,'0'0'25'0,"0"0"-25"15,-7 0 0-15,7 0 0 0,0 0 240 0,0 0 44 16,-7 0 8-16,7 0 1 0,0 0-159 0,0 0-32 16,-3 0-6-16,3 0-2 0,0 0-38 0,0 0-7 15,0 0-1-15,0 0-1 0,0 0-30 0,0 0-5 16,0 0-2-16,0 0 0 0,0 0 6 0,0 0 0 15,0 0 1-15,0 0 0 0,0 0-17 0,3-6 0 16,-3 6 8-16,14 0-8 0,15 0 46 0,-22 0 6 16,-7 0 0-16,0 0 1 0,0 0-33 0,7 0-8 15,17 0 0-15,-13 6-1 0,-11-6 32 0,0 0 6 16,0 0 2-16,0 0 0 0,0 0-27 0,0 0-4 16,4 6-2-16,3-3 0 0,-7-3-1 0,0 0 0 15,0 0 0-15,7 10 0 0,3-10 0 0,1 9 0 0,-8-3 0 16,8-2 0-16,-4-4-3 0,4 0-1 0,-8 6 0 15,8-6 0-15,-11 0-5 0,10 9 0 0,-6-9-8 16,6 7 12-16,-10-7-12 0,0 0 9 0,4 3-9 0,3 3 8 16,-7-6 0-16,0 0 0 0,0 9 0 0,4 1 0 15,-4-1 0-15,-4 1-8 0,4-1 12 0,-7 7-4 16,3-4 3-16,-6 4 0 0,-4 3 0 0,3 0 0 16,8-1-11-16,-8 7 0 0,-10-6 9 0,7 6-9 15,-7-6-38 1,6 0-12-16,-6 0-2 0,4 3-732 0,6-10-145 0</inkml:trace>
  <inkml:trace contextRef="#ctx0" brushRef="#br0" timeOffset="198502.601">5052 9302 1551 0,'0'0'34'0,"0"0"7"0,0 0 2 0,0 0 1 0,0 0-36 0,0 0-8 16,-4 0 0-16,4 0 0 0,-3 0 92 0,3 0 17 15,0 0 3-15,0 0 1 0,0 0 7 0,3 0 2 0,18 0 0 0,-10 0 0 16,-22 0-51-16,1 0-11 0,10 0-1 0,0 0-1 15,0 0-18-15,0 0-4 0,0 0-1 0,3 3 0 16,4 3-15-16,4-6-2 0,3 7-1 0,-3-7 0 16,6 3-17-16,-3-3 8 0,4 0-8 0,7 0 0 15,-8-3 0-15,5 3 0 0,2 0 0 0,-3-7 0 16,1 7 0-16,2 0 0 0,-10 0-15 0,8 0 5 16,-8 0-19-1,0-6-4-15,0 6-1 0,4-3 0 0,-11 3-14 16,3 0-2-16,1 0-1 0,-4 0 0 0,0 0-82 0,-7 0-17 15,0 0-3-15,0 0-789 0</inkml:trace>
  <inkml:trace contextRef="#ctx0" brushRef="#br0" timeOffset="198928.072">5133 9205 1497 0,'0'0'66'0,"0"0"14"0,-4 0-64 0,-6 0-16 15,3 0 0-15,0 0 0 0,0 0 138 0,-4 6 24 16,4-3 5-16,-4-3 1 0,1 9-87 0,-1-2-17 16,1-4-3-16,-1 3-1 0,4-3-27 0,-4 4-5 15,4-4-2-15,-3 3 0 0,3 3 0 0,-4-9 0 16,-3 7 0-16,7-4 0 0,3-3 2 0,-6 6 0 15,-4-6 0-15,3 3 0 0,4-3-13 0,0 6-3 16,-3-2 0-16,10-4 0 0,10 0-12 0,-3 6 0 0,-7-6 0 0,0 0 0 16,-17 0 38-16,-1 3 5 0,11 3 1 0,-4 1 0 15,4-4-20-15,0-3-3 0,7 0-1 0,0 0 0 16,-7 6-20-16,7-6 0 0,0 0 0 0,0 0-12 16,7 9 12-16,-3-6-12 0,6 7 12 0,1-4-12 15,-1-3 12-15,8 4-12 0,-4-4 12 0,4 3-12 16,-4-6 12-16,0 9 0 0,7-9 0 0,-3 10 0 15,-1-10 0-15,1 6 0 0,0-3 0 0,-1 3 0 16,1-2 0-16,0-4 0 0,-4 6 0 0,3-6 0 16,-6 9-45-16,3-9-7 15,-3 7-2-15,3-4 0 0,3 3-207 0,-6-3-42 16</inkml:trace>
  <inkml:trace contextRef="#ctx0" brushRef="#br0" timeOffset="-206453.656">21340 12193 1209 0,'0'9'108'0,"0"1"-87"16,0-10-21-16,0 0 0 0,0 0 124 0,0 0 20 0,0 0 4 0,0 0 0 15,0 0-64-15,0 0-14 0,0 0-2 0,0 0-1 16,10 0-33-16,-10 0-6 0,4 0-2 0,-4 0 0 15,3-10 1-15,-3 10 0 0,4-6 0 0,-4 6 0 16,0 0-2-16,0 0 0 0,3-3 0 0,-3 3 0 16,0 0 0-16,-3-6 0 0,3 6 0 0,-4-10 0 15,4 10-4-15,0-3-1 0,-7-3 0 0,7 6 0 16,0-9-4-16,-3 5 0 0,-4-2-1 0,3 0 0 16,0 3-3-16,-3-4 0 0,0-2 0 0,0 0 0 0,-3-1 0 15,-1 1 0-15,1-7 0 0,-5 7 0 0,1-4-1 16,0-2-1-16,-3-1 0 0,-5 3 0 0,1-2 1 0,-3-4 0 15,-5-6 0-15,1 6 0 0,3-6-11 0,-6 3 0 16,-1-3 0-16,0 0 0 16,-3-4 0-16,0 4 0 0,-4-3 0 0,-4 3 0 0,5-3 0 0,2-7 0 15,1 7 0-15,-4 0 8 0,4 3-8 0,0-3 0 16,-1 3 0-16,5-4 8 0,-1 11-8 0,4-8 0 16,0 8 0-16,3 2-11 0,4-3 11 0,0-6 0 15,3 6 0-15,-3 0 0 0,3 4 0 0,4 2-10 16,0-3 10-16,0-2 0 0,3 8-14 0,-3 1 4 15,3-1 1-15,1 1 0 0,3 3 9 0,-4-4 0 16,4 1 0-16,0 3 0 0,0 3 0 0,4 3-8 16,-1 0 8-16,-3-7 0 0,3 7 0 0,-3-3 0 15,7 3 0-15,0 0 0 0,0 0 0 0,0 0 0 16,0 0 0-16,0 0 0 0,4 10 0 0,-1-1 0 0,-3 7 0 16,4-4 0-16,-1-2 0 0,5 5 0 0,-5 4 0 0,4-3 0 15,0 3 0-15,0-4-10 0,4 4 10 0,-4-6-13 16,0 5 2-16,4 4 1 0,-8-3 0 0,4 0 0 31,0 0-18-31,-3 0-3 0,-1 6-1 0,4 0 0 16,-7-6-34-16,4 9-7 0,-1-9-2 0,-3-4-597 0,0 4-119 0</inkml:trace>
  <inkml:trace contextRef="#ctx0" brushRef="#br0" timeOffset="-206238.406">20172 11089 1152 0,'0'0'102'0,"0"0"-82"16,0 0-20-16,0 0 0 0,7 0 182 0,0 0 32 16,-4-3 6-16,12 3 2 0,9 0-125 0,-6 0-25 15,-11 0-4-15,7 0-2 0,11 0-22 0,3-6-5 16,0 6-1-16,-7 0 0 0,-10 0-29 0,3 0-9 16,4 0 0-16,3 0 0 0,-3 0 8 0,3 0-8 15,3 0 0-15,1-3 0 0,0-4 8 0,-4 7-8 16,-3-3 0-16,3-3 0 0,0-3 0 0,-3 2 0 15,-4 4 0-15,0-3-698 16,0 3-132-16</inkml:trace>
  <inkml:trace contextRef="#ctx0" brushRef="#br0" timeOffset="-205630.3659">19921 10192 1209 0,'0'0'53'0,"-3"0"12"0,-8 4-52 0,4-4-13 0,0 0 0 0,-3 0 0 16,-1 6 301-16,0-3 58 0,1-3 11 0,-4 6 2 15,0-3-244-15,3 7-48 0,-3-4-11 0,7 3-1 16,0 1-39-16,0-1-7 0,3 10-2 0,1-3 0 15,3 3-20-15,3-1 0 16,1-2 0-16,3 9 0 0,0-6-11 0,14 0 11 0,4-4-13 0,-1 4 5 16,-13 0 8-16,3 0-13 0,4-3 5 0,6-4 8 15,1 4-12-15,0-1 12 0,0-11-12 0,3-4 12 16,0 0-14-16,0-4 5 0,-3-2 1 0,0-3 0 16,-1-7-45-16,1-3-9 15,-4 1-2-15,0-1-1096 0</inkml:trace>
  <inkml:trace contextRef="#ctx0" brushRef="#br0" timeOffset="-189582.119">21452 15263 115 0,'-7'9'10'0,"0"1"-10"16,4-1 0-16,-4 1 0 0,0 8 175 0,-4-2 33 15,4 9 6-15,0-6 2 0,0 9-72 0,-4-3-15 16,1 4-2-16,-1-1-1 0,1 6-22 0,6-5-5 0,8 5-1 16,-11 7 0-16,-22-10-13 0,1 13-2 15,3 0-1-15,-3 0 0 0,3 3-33 0,1 3-6 0,-8-3-2 16,0 13 0-16,4-7-21 0,0 3-5 16,-4 7-1-16,4 6 0 0,0-3-14 0,-4 3 9 0,0 0-9 0,0 3 8 15,-3-6 16-15,3-3 4 0,-3 9 0 0,-4-3 0 16,4-7 3-16,7 1 1 0,0-10 0 0,-1-5 0 15,-2-5-17-15,6 1-3 0,0-9-1 0,1-1 0 16,-1-9-20-16,4-3-4 0,-1-3-1 0,1-3 0 16,4-7-186-16,-1 1-38 15</inkml:trace>
  <inkml:trace contextRef="#ctx0" brushRef="#br0" timeOffset="-189078.158">19805 14855 576 0,'0'0'25'0,"-4"10"6"0,1 5-31 0,-1-5 0 0,-3 9 0 0,-3 6 0 16,-1-6 222-16,-3 6 38 0,3 9 8 0,-6-6 2 15,-1 7-133-15,1 2-26 0,-5-2-6 0,1 12-1 16,0 3-23-16,7-3-5 0,10 7 0 0,-13-1-1 16,-19 0-23-16,1 0-5 0,0 10-1 0,0 6 0 15,3-3-22-15,4 6-5 0,-8 0-1 0,1 16 0 16,3-6-10-16,-6 5-8 0,-1 11 9 0,-7 2-9 15,7-3 8-15,0 0-8 0,4-6 0 0,-4 13 0 0,4-7 0 0,0-6-10 16,-1 0 0-16,1 0-710 16,3-7-141-16</inkml:trace>
  <inkml:trace contextRef="#ctx0" brushRef="#br0" timeOffset="-187814.3868">26483 7822 1036 0,'0'0'92'0,"0"0"-73"0,0 0-19 0,-3 9 0 16,-1-3 171-16,0-2 30 0,1 5 7 0,3-3 0 15,-4 4-89-15,1-4-19 0,3-3-3 0,0-3-1 16,0 0-51-16,-7 9-10 0,7-9-3 0,0 0 0 16,0 0-32-16,0 0 0 0,0 0 0 0,0 0 0 15,0 0 9-15,0 0-9 0,0 0 0 0,0 0 9 16,0 0 7-16,0 0 2 0,-7 0 0 0,0-3 0 15,3-3 6-15,4-3 0 0,0 2 1 0,0 4 0 16,0 3 4-16,-3-6 1 0,3-3 0 0,7 5 0 16,3-2-20-16,4 6-10 0,-7-3 10 0,1-3-10 0,-8 6 0 0,0 0 0 15,0 0 0-15,0 0 0 0,0 0-9 0,7 0 9 16,0 6 0-16,0-3-9 0,0-3 9 0,0 10 0 16,-4-10 0-16,1 9 0 0,-4-9 0 0,3 6 0 15,-3-6 0-15,4 10 0 0,-4-10 0 0,0 0 9 16,0 0-9-16,0 9 0 0,0-3 13 0,3-3-4 15,-3-3-1-15,0 0 0 0,0 0 12 0,0 0 3 16,-3 0 0-16,-4-9 0 0,0 0 1 0,-4 2 0 16,4 4 0-16,0-6 0 0,-3 3-24 0,6-4 9 15,0 1-9-15,1 9 0 16,3 0-181-16,0 0-43 0</inkml:trace>
  <inkml:trace contextRef="#ctx0" brushRef="#br0" timeOffset="-187214.041">28653 7743 1324 0,'0'0'118'0,"7"7"-94"16,0-7-24-16,3 0 0 0,-3 0 109 0,4 0 18 16,-4 0 3-16,0 0 1 0,-7 0-58 0,0 0-11 15,0 0-2-15,0 0-1 0,0 0-34 0,0 0-6 16,0 0-2-16,0 0 0 0,0 0 2 0,0 0 0 0,0 6 0 0,0-6 0 16,-11 3 17-16,4 3 4 15,-3-3 1-15,-1-3 0 0,1 0-1 0,3 0 0 0,-4 0 0 0,0-3 0 16,1 3-3-16,3-6-1 15,-4 6 0-15,4-3 0 0,-3-3-10 0,3 6-2 0,-1 0-1 16,1 0 0-16,0 0-23 0,0 0 9 0,7 0-9 0,0 0 0 16,0 0 0-16,0 0 0 0,0 0 0 0,0 0 0 15,0 0 0-15,0 0 0 0,0 0-10 0,4-10 10 16,3 4-10-16,0-3 10 0,7 5-13 0,0-2 5 16,0-3 8-16,4-1 0 0,-4 1-9 0,4 9 9 15,-4-9 0-15,-4 9 0 0,1-7 0 0,-11 7 0 16,0 0 0-16,0 0 0 0,0 0-9 0,0 0 9 15,3 7 0-15,-3-7 0 0,0 9-8 0,-3 7 8 16,-4-7-18-16,-4 0 0 0,1 1 0 0,-1-1 0 16,1 1-146-16,-1-4-28 0</inkml:trace>
  <inkml:trace contextRef="#ctx0" brushRef="#br0" timeOffset="-186635.8709">26420 9678 1940 0,'0'0'86'0,"0"0"18"0,0 0-84 0,3-9-20 0,-3 6 0 0,4-4 0 16,-4-2 109-16,3 3 18 0,-3 6 3 0,7-3 1 16,7-4-74-16,-10 7-14 0,-4 0-3 0,0 0-1 15,0 0-29-15,0 0-10 0,0 0 0 0,0 7 9 0,0 2-9 0,0-6 8 16,0 3-8-16,0 4 8 0,0-10-8 0,0 9 10 16,-4-3-10-16,4-6 10 0,-3 4-2 0,3-4 0 15,-7 6 0-15,-4-3 0 0,4-3 0 0,4 0-8 16,-1 0 12-16,-3 0-4 0,3-3 36 0,-3 3 8 15,4-6 0-15,-1 2 1 0,-3 4-33 0,7 0-8 16,0 0 0-16,0 0-1 0,-3-9 15 0,3 3 3 16,7-4 1-16,-4 10 0 0,-10-9-30 0,4 3 8 15,3 3-8-15,0-4 0 0,0-2 0 0,0 9 0 16,0 0 0-16,0 0 0 0,0 0-11 0,0 0 11 16,0 0-10-16,0 0 10 0,0 0-26 0,0 0 1 15,0 0 0-15,0 0 0 16,0 0-77-16,0 0-15 0,0 0-3 0,0 9-1036 0</inkml:trace>
  <inkml:trace contextRef="#ctx0" brushRef="#br0" timeOffset="-186110.235">28621 10001 1612 0,'-4'0'36'0,"4"0"7"0,0 0 1 0,0 0 1 0,0 0-36 0,0 0-9 16,0 0 0-16,11 6 0 0,0 4 100 0,3-10 17 16,7 6 4-16,-7-3 1 0,-14-3-56 0,7-3-11 15,0-3-3-15,4 6 0 0,3-10-20 0,-4 4-5 0,1 3-1 16,-4-3 0-16,0 3-12 0,4-4-2 0,-4 7-1 0,-7 0 0 15,0 0 1-15,0 0 0 0,0 0 0 0,0 0 0 16,-4 0 3-16,-3 10 1 0,0-4 0 0,0 3 0 16,0 1-1-16,0-1 0 0,0 1 0 0,0-4 0 15,0-3 5-15,3-3 0 0,-3 6 1 0,7-6 0 16,0 0 15-16,0 0 4 0,0-6 0 0,0-3 0 16,4-1-20-16,-1 1-4 0,-3-10-1 0,4 10 0 15,-8-7-6-15,8 3-1 0,-4-9 0 0,3 4 0 16,-3 8-8-16,0 1 0 0,0-1 0 0,0 10 0 31,-3-9-20-31,-8 9-10 0,4 0-2 0,-4 3-788 0,-6 3-157 0</inkml:trace>
  <inkml:trace contextRef="#ctx0" brushRef="#br0" timeOffset="-185434.769">26282 11810 1209 0,'-4'26'108'0,"1"-23"-87"0,3 6-21 0,0 1 0 0,-4 2 128 0,4-3 22 16,0-5 4-16,0 5 1 0,0-9-25 0,0 0-5 15,0 0-1-15,0 0 0 0,0 0-41 0,0 0-9 16,0 0-2-16,0 0 0 0,0 0-19 0,0 0-4 15,4-3-1-15,-4 3 0 0,0 0-37 0,10-6-11 16,8 6 0-16,-4 6 0 0,-7-3 29 0,0 3 2 16,-3-3 0-16,-4 7 0 0,0 2-20 0,0 1-11 15,0-4 12-15,-7 1-12 0,-11-4 12 0,8 3-12 16,-1 1 12-16,4-1-12 0,3-9 10 0,4 0-10 16,0 0 8-16,0 0-8 0,0 0 17 0,0 0-1 15,0 0-1-15,-3 0 0 0,-1-9 7 0,1-1 2 16,-1 1 0-16,4 3 0 0,-3-7-12 0,3 7-1 15,0-3-1-15,-4-1 0 0,4 4-10 0,0 6 0 0,0 0 9 16,0 0-9-16,0 0 8 0,0 0-8 0,0 0 8 0,0 0-8 16,-7-3 0-16,7 3 0 0,-3 0 0 0,3 0 0 31,0 0-64-31,0 0-16 0,0 0-4 0,0 0-1174 0</inkml:trace>
  <inkml:trace contextRef="#ctx0" brushRef="#br0" timeOffset="-184961.565">28434 12165 1785 0,'0'0'79'0,"0"9"17"0,10 1-77 0,-10-10-19 16,0 0 0-16,0 0 0 0,0 0 133 0,0 0 23 15,0 0 5-15,4 3 1 0,3 3-94 0,-3-3-18 16,-4-3-4-16,7 10-1 0,-7-10-34 0,0 0-11 15,3 12 0-15,-3-12 0 0,0 3 18 0,0-3-3 16,0 10-1-16,0-10 0 0,0 0 24 0,0 0 5 0,-7 9 1 0,7-9 0 16,0 0-10-16,0 0-2 0,-3-3 0 0,-1-3 0 15,1-4-5-15,-1 7-2 16,4-13 0-16,0 7 0 0,0 0-10 0,0-1-3 0,4 1 0 0,-1-1 0 16,-3-2-12-16,4 2 9 0,-1 1-9 0,1 6 8 15,-4 3-8-15,7-6 0 0,-7 6 0 0,7 0 0 16,0-3 0-16,-7 3 0 0,0 0-9 0,0 0 9 15,7 3-10-15,-7-3 2 0,3 6 0 0,-3-6 0 16,0 0-20 0,4 3-3-16,-4-3-1 0,0 0 0 0,-4 9-206 0,1-2-42 15</inkml:trace>
  <inkml:trace contextRef="#ctx0" brushRef="#br0" timeOffset="-183927.188">23636 7734 1796 0,'0'0'40'0,"0"0"8"0,0 0 1 0,0 0 1 15,0 0-40-15,0 0-10 0,0 0 0 0,0 0 0 16,7 0 69-16,-7 0 12 0,4-3 3 0,3-3 0 0,0 6-32 0,-7 0-7 15,7-4-1-15,-7 4 0 0,0 0-44 0,0 0 0 16,0 0 0-16,0 0 0 0,0 0 0 0,0 0 11 16,0 0 0-16,0 0 0 0,0 0-3 0,0 0 0 15,-7-6 0-15,7 6 0 0,0 0 5 0,0 0 1 16,-7-3 0-16,7 3 0 0,-7 0 22 0,7 0 4 16,-4 0 0-16,4 0 1 0,-7-6-8 0,7 6-1 15,-3-3-1-15,3 3 0 0,0 0-19 0,0-13-3 16,3 4-1-16,1-1 0 0,-4 7-8 0,3-6 0 15,1 2 0-15,-1-2 0 0,-3 9 0 0,7 0 0 16,-7 0 0-16,0 0 0 0,0 0 0 0,0 0 0 16,0 0 0-16,0 0 0 0,4 9 0 0,-4 1 0 0,0-1 0 15,-4-2 0-15,1 2 16 0,-1-6 2 16,-3 3 0-16,4 4 0 16,-4-4-143-16,0-3-29 0</inkml:trace>
  <inkml:trace contextRef="#ctx0" brushRef="#br0" timeOffset="-177469.596">25319 6966 288 0,'0'0'25'0,"0"0"-25"0,-4-3 0 0,4 3 0 15,0-7 289-15,-3 4 53 0,3-3 10 0,-4-4 3 16,4 4-217-16,0 3-43 0,0-3-9 0,0-4-2 16,4 1-34-16,6 0-7 0,-3-1-2 0,8 1 0 15,2-7-41-15,4-3 0 0,1 0 0 0,2-6 0 16,4-3 0-16,8 3 8 0,3-3 0 0,-1-7 0 16,5 7 7-16,-1-10 1 0,4-2 0 0,3 2 0 15,1-6 0-15,3 0 1 0,-1-3 0 0,5-3 0 16,3 3-1-16,0-6 0 0,0 9 0 0,3-9 0 0,1-4-8 15,3-3-8-15,3 4 9 0,5-4-9 0,-5-2 9 16,8-1-9-16,-4 0 8 0,3 7-8 0,-3-4 8 0,4 7-8 16,7-3 8-16,3-4-8 15,-3-3 0-15,-1 10 0 0,-3 0 8 0,1-1-8 16,-12 10-22-16,4 1-6 0,0 2-2 0,-3 0 0 0,-11 3 15 0,-4 1 3 16,8-4 1-16,-11 6 0 0,-4 7 11 0,4-6 0 15,0 6 0-15,-4-1 0 0,-3 1 0 0,-4-3 0 16,-3 9 0-16,-3-3 0 0,-1 6 0 0,-7 0-8 15,-3-3 8-15,-1 3-8 0,-6 10-8 0,0-4-2 16,-1-2 0-16,-3 5 0 16,-3 1-8-16,-4 3-2 0,0-4 0 0,-3 1 0 15,-4 6-3-15,0-4-1 0,0 7 0 0,-4-6 0 0,4 6 12 0,0 0 3 16,0 0 0-16,0 0 0 0,0 0 17 0,-14 6 16 0,0 4-4 16,0-1 0-16,0 1-12 0,0-10 8 0,-1 15-8 15,-2-5 0-15,-1-1 11 0,1 0-11 0,-5 7 12 16,1-3-12-16,-3 2 9 0,-1 4-9 0,0-3 0 0,0 3 9 15,4-1-1-15,-3-2 0 0,-5 3 0 0,1 0 0 16,3 0 3-16,-3-4 0 0,0 14 0 0,0-11 0 16,0 7 10-16,-1 4 3 0,5-4 0 0,-5 0 0 15,5 3-13-15,-8 0-3 16,4-3 0-16,-4 4 0 0,0-4-8 0,1 3 0 0,-5-3 0 0,1 3 8 16,3 0 0-16,-3-3-8 0,3 4 12 0,4-4-4 15,0 0-8-15,3 3 0 0,-3 0 0 0,3-3 0 16,-3 4 0-16,0-1 0 0,-4-3 0 0,0 3 12 0,-3 4-4 15,0-4 0-15,-1 0 0 0,1 0 0 0,3 4 4 16,-3-4 1-16,3 6 0 0,-3-6 0 0,3 7 1 16,1-1 0-16,-1-2 0 0,4 2 0 0,3 1-1 0,0-7 0 15,0 0 0-15,1-3 0 0,3 4-5 0,-4-4-8 16,4 3 11-16,0-9-11 0,-4 6 12 16,4 0-12-16,-8 3 12 0,8 0-12 0,4 4 0 0,-4-10 0 15,-4 3 0-15,-3 3 0 0,3 6 0 0,0-5 0 16,1 5 0-16,-1-6 0 0,7 7 0 0,-7-10 8 15,4 3 1-15,0 0 0 0,-4-3-9 0,4 4 0 16,-3 2 0-16,-1-3-11 0,0-3 19 0,1-3 4 16,-1 3 1-16,0 4 0 0,4-4-1 0,-4 3-1 15,1-9 0-15,-1 6 0 0,7 0-11 0,-3-3 0 16,0 3 0-16,-4 3 0 0,1-3 0 0,2 3 0 0,-6-2 0 16,3 2 0-16,4-3 0 0,0 0 12 0,0-3 0 0,0 3 0 15,0 0-12-15,-4 3 0 0,4 1 0 16,-4 2 0-16,4-3 0 0,-4 0 0 0,0-3 0 0,1 4 0 15,-1-1 0-15,0-3 0 0,1 3 0 0,-5 7 8 16,8-7 9-16,-3 3 2 0,-1-3 0 0,-3 1 0 16,3 5-19-16,0-6 0 0,1-2 8 0,-1 8-8 15,4-6 0-15,0 7 0 0,-1-7 0 0,5 10 0 16,-1-13 0-16,-3 9 0 0,3 1 0 0,-3-4 0 16,4 3-12-16,-1 1 0 0,-7-7 0 0,4 7 0 15,0-1 12-15,-4-6 16 0,0 7-3 0,1-1-1 16,-1-2-12-16,0 9 0 0,4-7 8 0,0 4-8 15,0-4 0-15,-4 4-18 0,1-1 4 0,-1 4 1 16,0-3 13-16,0-1 0 0,4-2 0 0,0 3 0 0,-4 2 0 0,4-2 0 16,-3-4 0-16,-1 10 0 0,0-6 0 0,-3 6 0 15,0-6 0-15,-1 5 0 0,1 1 0 0,0-6 10 16,0 6-10-16,0-3 8 0,-1-4 5 16,1 1 1-16,3-4 0 0,1 10 0 0,-1-6-14 0,4-4 8 15,0 4-8-15,0 3 0 0,-4-4 11 0,0-2-11 16,4 3 12-16,-4 5-12 0,1-5 11 0,-1 6-11 15,-3-3 10-15,-4-4-10 0,0 7 8 0,8 0-8 16,-5 0 0-16,1-3 0 0,0 3 8 0,0 6-8 16,-1-3 0-16,5-3 0 0,-1 0 0 0,0-7 8 15,4 7-8-15,-4 0 0 0,4-6 0 0,4 6 0 0,-5 0 8 16,5-7-8-16,-4 7 0 0,3-3 8 0,0-3-8 16,1 5 0-16,-1 1 0 0,-3-6 0 0,0 6 0 15,0 0 0-15,-1-7 8 0,1 7-8 0,0 3 0 16,0 4 0-16,0-8 0 0,3-5 0 0,-3 6 0 0,0 3 0 15,3-6 0-15,1-4 0 0,-1 7 0 0,0-6 0 16,1 3 0-16,-1-4 0 0,4 1 0 0,-4 6 0 16,4-10 8-16,-4 13-8 0,4-3 0 0,-3 0 0 15,-1 0 0-15,0 0 0 0,-3 0 0 0,0 3 0 16,-4-9 0-16,1 5 8 0,-1 8-8 0,7-14 0 16,-6 1 0-16,3 6 0 0,-1 0 0 0,5 0 0 15,3-7 0-15,0 7 0 0,-8-3 0 0,1 6 0 16,11-3 0-16,-5 0 12 0,-6-7 0 0,0 7 0 15,7 0-12-15,0 0-16 0,0-6 3 0,-4 6 1 0,1-1 12 16,2-5 0-16,1-3 0 0,0 2 0 0,-7 7 0 0,3-9 0 16,4-1 0-16,0 1 0 0,-7-4 0 0,3 3 0 15,1 1 0-15,3 3 0 0,3-4 0 16,-7 10 0-16,-3-6 0 0,4 2 0 0,2-8 12 0,-2 8-4 16,-8-5 0-16,4-4-8 0,3 4 16 0,1-1-4 15,-4 1-1-15,-1-4 0 0,-2 10-11 0,3-3-12 16,6-4 2-16,-2 10 1 0,-4-6 25 0,3-4 4 15,7 4 2-15,-3-4 0 0,4 4-22 0,-8 3 0 16,4-7 0-16,0 4-8 0,3-1-8 0,1-2-2 16,-8 9 0-16,0 3 0 0,4-3 28 0,0 6 6 15,0-3 0-15,-7-3 1 0,3 0-9 0,1-7-8 0,2 7 12 16,-2-6-12-16,-11 3 13 0,10-4-4 0,7 7-1 0,-6 0 0 16,-4-6-8-16,3 6 12 0,4-7-12 0,0 7 12 15,0-9 12-15,0-1 2 0,-8 1 1 0,5 2 0 31,6-2-43-31,-3-4-9 0,-4 4-2 0,1 8 0 0,-1-5 27 0,4 6 0 0,-4 0 0 0,4 0 0 16,-7-7 14-16,7 7-2 0,0-9 0 0,-4 9 0 16,1-7-1-16,-5-2-1 0,8-1 0 0,-3 1 0 15,-1-7-2-15,0 7-8 0,1-7 12 0,3 9-4 16,-4-5-8-16,4-1 0 0,0 4 9 0,-4-1-9 16,4-6 0-16,0 7 0 0,0-7 0 0,0 0 0 15,-4 4 0-15,4-4 0 0,0 6 0 0,0-5 0 16,-4 5 0-16,4 4-8 0,0-4 0 0,0 10 0 15,-4-6 21-15,4 6 5 0,0-7 1 0,0-2 0 16,3-1-8-16,-3 1-2 0,3-7 0 0,-3 10 0 0,4-7 1 16,-1 0 0-16,1 1 0 0,-4-1 0 0,3 0-10 0,0 1 8 15,1 9-8-15,-4-4 8 0,3 7-8 0,0-6 8 16,-3 6-8-16,4-1 8 0,-1-5-8 0,-3 6 10 16,0 0-10-16,0-6 10 0,0 5-2 0,0 1-8 15,0 0 12-15,-1 6-4 0,5-9-8 0,3 0 0 16,-4-3 9-16,1-10-9 0,3 3 0 0,0-9-10 15,-1-3 1-15,5-3 0 16,-1-1-133-16,1-5-26 0,-1-7-6 0</inkml:trace>
  <inkml:trace contextRef="#ctx0" brushRef="#br0" timeOffset="-176201.5559">23968 10230 1296 0,'0'0'57'0,"0"0"12"0,-4 0-55 0,4-6-14 0,0 3 0 0,-3-4 0 16,-1 4 142-16,4-3 26 0,-3-3 4 0,3 5 2 15,0-2-72-15,-4-3-14 0,4-1-4 0,4 4 0 16,-4-3-25-16,3-1-6 0,-3 1-1 0,7-1 0 16,-3 1-22-16,-1 3-5 0,-3 6-1 0,7-10 0 15,-3 10-15-15,-4 0-9 0,0 0 10 0,0 0-10 16,0 0 0-16,0 0 0 0,0 0 0 0,0 0 0 15,0 0-16-15,0 0-8 0,0 0-3 0,3 7 0 16,-3-7 27-16,0 9 16 0,-3 0-3 0,3-9 0 16,0 0-13-16,0 0 0 0,0 0 0 0,0 0 0 0,0 0 0 0,0 0 0 15,0 0 0-15,0 0 0 0,0 0 0 0,0-9 0 16,-4 0 0-16,4-1 0 0,0 1 0 0,0-7 0 16,0 7 0-16,0-1 0 0,0 1 0 0,0-1 12 15,0 4-3-15,0-3-1 0,0 9 6 0,0-10 1 16,0 10 0-16,0-6 0 0,0 6 3 0,0 0 1 15,0 0 0-15,0 0 0 0,0 0-9 0,0 0-2 16,0 0 0-16,0 0 0 0,0 0-8 0,0 6 0 16,0-6 0-16,0 0 0 0,0 0 0 0,0 0 0 15,0 0 0-15,0 0 0 0,0 0 0 0,0 0 0 16,0 0 0-16,0 0 0 0,4-9 0 0,-1 3 0 16,-3 6 0-16,7-3 0 0,-3-7 0 0,-4 4 0 15,0-3 0-15,-4-1 0 0,4 4 16 0,0 3-3 16,-3-7 0-16,-1 4 0 0,4 6-3 0,-7 0-1 15,7 0 0-15,-3 0 0 0,-4 0-9 0,7 0-9 16,0 0 9-16,0 0-809 0,0 0-155 0</inkml:trace>
  <inkml:trace contextRef="#ctx0" brushRef="#br0" timeOffset="-175489.3739">23918 12014 1382 0,'0'0'61'0,"0"0"13"0,0 0-59 0,0 0-15 0,0 0 0 0,4-6 0 16,-1 3 186-16,1-3 34 0,-4 3 8 0,3-4 0 15,5 4-132-15,-5-3-28 0,4 6-4 0,0-6-2 16,4 2-44-16,-1 4-9 0,-10 0-1 0,7 0-8 0,0 0 0 0,0 0 0 16,-7 0 0-16,0 0 0 0,0 0 0 0,0 0 0 15,0 0-15-15,0 0 5 0,0 0 1 0,-3 10 0 16,-4-1 0-16,0-2 0 0,-4-4 9 0,4 3 8 15,-7-6-8-15,7 0 11 0,-4 3 20 0,4-3 4 16,-3-3 1-16,3 3 0 0,0-6 0 0,3 6 1 16,1-10 0-16,-1 7 0 0,4-3-19 0,0-4-4 15,4-5-1-15,-1 5 0 0,1 1-13 0,-1 6 0 16,4-7 0-16,0 4 0 0,0-3 0 0,0 2 0 16,1 7 0-16,-1-3 0 0,0-3 0 0,-7 6 0 15,0 0 0-15,0 0 0 0,7 6 0 0,-7-6 0 16,0 0 0-16,0 0 0 0,0 0 0 0,3 3-10 15,-3-3 10-15,0 0-806 0,0 0-156 0</inkml:trace>
  <inkml:trace contextRef="#ctx0" brushRef="#br0" timeOffset="-171002.395">28377 4564 864 0,'0'0'76'0,"0"0"-60"0,0 0-16 0,0 0 0 15,0 0 120-15,8-10 20 0,-5 1 5 0,4 3 1 16,0-13-34-16,4 3-8 0,-1-3 0 0,4 0-1 16,1 7-49-16,-1-13-10 0,3 0-1 0,1 6-1 0,0-6-2 0,3 6-1 15,-4 0 0-15,5-6 0 0,-1 6-2 0,-4 10 0 16,1-7 0-16,0 13 0 0,-1-13-1 0,-3 13 0 16,-3-3 0-16,0 6 0 0,-1-3-18 0,1 3-4 15,-1 3-1-15,-3 3 0 0,0-3 12 0,0 13 3 16,4-7 0-16,-7 4 0 0,3 3-15 0,-4 3-2 15,-3-1-1-15,0 7 0 0,0-6-10 0,0 6 10 16,-7-6-10-16,0 6 10 0,0-6-2 0,0 6-8 16,0-3 12-16,3-6-4 0,-6 3 7 0,-1-1 1 15,1-2 0-15,-1 0 0 0,-3-4 13 0,0 7 3 16,0-3 1-16,-4-7 0 0,4 1-14 0,3-1-3 16,-3-3-1-16,4-6 0 0,-1 0-2 0,4 0 0 0,-4-6 0 15,4-3 0-15,0-10 7 0,0 3 2 16,0-6 0-16,4-3 0 0,-1-9-6 0,-3-1-2 15,4-3 0-15,-1 1 0 0,1-4-14 0,-1 0 11 0,0 1-11 16,4 5 10-16,0 7-10 0,0 0 12 0,0 2-12 0,4 8 12 16,0 2-12-16,-1 7 0 0,4-1 0 0,0 7 0 15,0-3 0-15,0 6 0 0,4 6 0 0,3-3 0 16,-3 13 0-16,3 0 0 0,3-4 0 0,1 13 0 16,0-6-8-16,-1 6 8 0,-3 3 0 0,4 1 0 15,-4 2 0-15,4-3 0 0,3 0 0 0,0 1 0 16,0 2 0-16,-3-12 0 0,3 3 0 0,-3-7 0 15,-1 4 0-15,-3 0 0 0,1-10 0 0,-1 7 0 16,-4-7 0-16,-3-2 0 0,0-4 8 0,0 3-8 16,-7-6 20-16,0 0-2 0,0 0 0 0,0 0 0 15,-10-6 36-15,-1 3 7 0,-3-4 2 0,-7-2 0 0,0 6-26 16,0-10-5-16,-8 10 0 0,-2-12-1 0,-5 2-19 0,-2-3-4 16,-1 7-8-16,3-7 12 0,-2 4-12 15,2-4 0-15,1 13 8 0,-4-13-8 16,0 7-80-16,-3 3-18 0,0 6-4 0,-4 6-1318 15</inkml:trace>
  <inkml:trace contextRef="#ctx0" brushRef="#br0" timeOffset="-167215.61">23841 14238 864 0,'0'0'38'0,"0"0"8"0,0 0-37 0,0 0-9 16,-4 0 0-16,4 0 0 0,0 0 215 0,-3 0 41 15,-4 0 8-15,3 0 1 0,1 6-147 0,-4-3-30 16,3-3-5-16,-3 9-2 0,3-9-44 0,1 10-9 15,-1-4-1-15,1-3-1 0,-1-3-16 0,4 0-10 16,0 0 12-16,0 0-12 0,-3 7 10 0,3-7-10 16,0 0 8-16,0 0-8 0,0 0 15 0,0 0-3 0,0 0 0 0,0 0 0 15,0 0-2-15,0 0-1 16,0 0 0-16,7-7 0 0,3 7-9 0,-10 0 0 0,0 0 0 0,0 0 8 16,0 0-8-16,7 0 8 0,1 0-8 0,-8 0 8 15,0 0-8-15,0 0 10 0,0 0-10 0,7 7 10 16,-7-7-2-16,7 0-8 0,-7 0 12 0,7 3-4 15,3 3 6-15,-3-6 1 0,-7 0 0 0,0 0 0 16,0 0 3-16,0-9 1 0,0 2 0 0,0-2 0 16,0 6-7-16,0 3-2 0,4-7 0 0,-4 7 0 15,0 0 16-15,0 0 3 0,0 0 1 0,0 0 0 16,0 0-42-16,0 7-8 0,0 5-1 0,-4 4-1 16,-3 3 22-16,-3 0-9 0,3 6 9 0,-4-7 0 15,4-2 0-15,-4-3 0 0,4 2 0 0,4-5 0 16,-1-1 0-16,4-9 0 0,0 0 0 0,-7-3 0 15,7 3 0-15,-3-9 0 0,3-13 0 0,0 0 0 16,0-3-120-16,0-4-16 0,3-30-4 0,-3 12-1 0</inkml:trace>
  <inkml:trace contextRef="#ctx0" brushRef="#br0" timeOffset="-166390.003">21078 14416 864 0,'0'0'76'0,"0"0"-60"16,0 0-16-16,0 0 0 0,0 0 195 0,0 0 36 15,8 0 7-15,-1-3 2 0,0 3-76 0,-7 0-14 16,3 3-3-16,4-3-1 0,-7 0-83 0,7 0-17 16,-7 0-3-16,0 0-1 0,0 0-24 0,0 0-5 15,0 0-1-15,0 0 0 0,0 0-12 0,0 0 11 16,0 0-11-16,0 0 10 0,0 0 2 0,0 0 0 0,0 0 0 0,0 0 0 16,-7 0-2-16,0 0 0 15,0 7 0-15,0-4 0 0,0-3 11 0,0 0 3 0,3 0 0 0,4 0 0 16,0 0 1-16,0 0 1 0,0 0 0 0,0 0 0 15,-7 0-15-15,7 0-3 0,0-10-8 0,4 7 12 16,3-3-12-16,0-3 0 0,-3 2 0 0,6-2 0 31,-3 6-20-31,0-4-6 0,4 7-2 0,-1-9 0 0,-6 9 45 0,3 0 9 0,0-3 2 0,-7 3 0 16,7 0-28-16,-7 0 0 0,0 0 8 0,0 0-8 16,0 0 0-16,7 3 0 0,-7-3 9 0,0 0-9 15,0 0 11-15,-3 9-3 0,-4-2 0 0,3-4 0 16,-3 3 1-16,7-6 0 0,-7 3 0 0,3-3 0 15,-3 0 10-15,0 7 1 0,0-14 1 0,7 7 0 16,0 0-6-16,0 0-2 0,0 0 0 0,-3 0 0 16,-1-3-13-16,4 3 8 0,0 0-8 0,0 0 0 0,0 0 0 0,0 0 0 15,0 0 0-15,0 0 0 0,0 0 0 0,0 0 0 16,0 0 0-16,0 0 0 0,0 0 0 0,0 0 0 16,0 0 0-16,0 0 0 0,0 0-25 0,0 3 1 15,0-3 1-15,0 0 0 16,0 0-133-16,0 0-28 0,-3 7-4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24:33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30893 879 1364 0,'3'0'30'0,"-3"0"6"0,0 0 2 0,0 0 0 0,0-9-30 0,0-1-8 0,0 4 0 0,0-3 0 15,0 5 89-15,0-11 17 0,4 5 3 0,-8-5 1 16,4 5-22-16,-3 1-4 0,3-1 0 0,7 1-1 16,10 9-13-16,-13-9-2 0,-22-10-1 0,1 3 0 15,6-3-14-15,1 10-2 0,2 0-1 0,-2-1 0 16,-1 1-22-16,1 9-4 0,-4-7 0 0,0 7-1 15,-4 0-11-15,4 7-1 0,0-4-1 0,-4 3 0 0,0-6-10 0,4 13 0 16,11 2 0-16,-1 10 0 16,1-12 0-16,-11 3 0 0,-1-7 0 0,-2 7 0 15,-8-7 0-15,-3-6 10 0,0 7-10 0,-1-4 10 0,5 13-10 0,-1-4 0 16,0 4 0-16,4 0 8 0,0 6-8 0,0 0 0 16,3 3 0-16,4 1 0 0,4 5-11 0,-5-6 11 15,5 10-8-15,3 3 8 0,0-7 0 0,3-2-10 16,1 2 10-16,3-6 0 0,7-3-9 0,0 4 9 15,0-4 0-15,0 0-9 0,3 0 9 0,5-3-10 16,-1-6 10-16,3 2-10 0,8-2 10 0,-4 3-8 16,4-7 8-16,0 1-8 0,3-4 8 0,-3 4 0 15,3-4 0-15,-4 1 0 0,1-10 0 0,7 9 0 0,-4-9 0 16,-3 0 0-16,-1 0 0 0,1 0 0 0,3-9 0 16,-3 6 0-16,-4-7 8 0,-3 4-8 0,3-16 10 0,0 6-10 15,0 1 12-15,1-14-4 0,-5 11-8 0,1-17 12 16,7 10-4-16,-8-3-8 0,1 0 11 0,-4-7-11 15,0 1 10-15,-3-4-10 0,3 3 8 0,-7-2-8 16,0-4 12-16,0 3-4 0,-4 4 0 0,1-4 0 16,-1 4 10-16,-3 6 2 0,-3-7 0 0,-1 10 0 15,1-3-2-15,-1 3 0 0,-3 3 0 0,-3-3 0 16,3 0 0-16,-4 6 0 0,1 0 0 0,-5 0 0 16,1 3-2-16,-3-2 0 0,-5 2 0 0,1 7 0 15,0-1-2-15,-4 1-1 0,4 9 0 0,-3-10 0 16,-1 10-13-16,4 0 0 0,0 0 0 0,-1 10 0 15,1-1-28-15,0-3-6 16,3 4-1-16,1-1 0 0,3 10-101 0,0-3-20 0,-4 6-4 0</inkml:trace>
  <inkml:trace contextRef="#ctx0" brushRef="#br0" timeOffset="1191.769">28444 917 806 0,'0'0'36'0,"0"0"7"16,0 0-35-16,0 0-8 0,0 0 0 0,0 0 0 16,0 0 143-16,0 6 26 0,4 13 6 0,-4-4 1 0,4-5-128 0,-4 9-26 15,-4 6-5-15,4 3-1 0,0 0 55 0,-4-3 10 16,4 4 3-16,-3 2 0 0,3-9-32 0,-4 3-7 16,1-6-1-16,3 6 0 0,0-6-35 0,-4-4-9 15,4-2 0-15,0-4 0 0,0 1 0 0,0-4 0 16,0-6 0-16,0 0 0 0,0 0 43 0,4-6 6 15,-4 3 2-15,3-13 0 0,-3 3-19 0,4-2-4 16,-1-4-1-16,1-6 0 0,0 6-27 0,-1-6-17 16,4 6 2-16,-3 0 1 0,-1 4 14 0,4-7 0 15,0 0 0-15,0 12 0 0,0 1 0 0,0-1 0 16,4 1 0-16,-4 3 0 0,7 3 0 0,-3-4 0 16,-1 4 0-16,1 3 0 0,3 0 0 0,0 0 0 15,-3-6 0-15,3 6 0 0,4 0-14 0,-4 0 0 16,-4 6 0-16,4-6 0 0,-3 0-8 0,3 0-2 15,-3 0 0-15,-4 3 0 0,0-3 13 0,-7 0 3 0,7 7 0 0,-7-7 0 16,0 0 0-16,0 3 0 0,3 3 0 0,-3 3 0 16,0 10 8-16,0-9-12 0,-3 5 12 0,3 4-12 15,-4 6 12-15,1-6-8 0,-1 0 8 0,1 6-8 16,3-6 8-16,0 0 0 0,0-4 8 0,3 1-8 16,1-7 0-16,3 4 0 0,-4-13 0 0,8 6-8 15,-4-6 19-15,7-6 4 0,0 6 1 0,0-13 0 16,4 4-5-16,-4-7-1 0,0 1 0 0,-3-4 0 15,-1 3 3-15,-6-3 1 0,-1 0 0 0,1 7 0 16,-1-4-2-16,-6 1-1 0,-1-4 0 0,-3 9 0 16,0-5-3-16,-3 5 0 0,-4 1 0 0,-1-10 0 0,1 13-18 15,0 3-4-15,4-4-1 0,-4 4 0 0,3 3 23 0,0 0 5 16,11 0 1-16,-7 0 0 16,4 3-166-16,3-3-32 0,0 0-8 0,0 0-578 15</inkml:trace>
  <inkml:trace contextRef="#ctx0" brushRef="#br0" timeOffset="1591.498">28928 976 518 0,'0'7'46'0,"0"-7"-37"16,0 0-9-16,3 3 0 0,-3-3 100 0,7 9 17 16,-7 1 4-16,4-1 1 0,-4-9-38 0,3 9-7 15,-3-2-1-15,0 2-1 0,0-9-19 0,4 6-3 16,-4-3-1-16,0 7 0 0,0-1-23 0,0 1-5 16,0-1 0-16,0-3-1 0,0 4-23 0,0 9 0 0,-4-10 0 15,4 0 0-15,-3 7 17 0,-1 3-1 16,4-3 0-16,0-4 0 0,0 1-25 0,0-1-6 0,4 4-1 15,-4-7 0-15,7 7 16 0,-4-13 0 0,1 6 0 16,3-9 0-16,-3 10 19 0,3-10 6 0,0 0 2 16,0 0 0-16,3-10 3 0,1 7 1 0,-4-6 0 0,4-4 0 15,-4 4 6-15,0 0 2 0,0-10 0 0,0 3 0 16,-4 4-7-16,1-4 0 0,-1-3-1 0,1 3 0 16,-4 4-31-16,0-4 0 0,0 7 0 0,-4-7 0 15,4 7 0-15,-3 6 0 0,-1-4 0 0,4 7 0 16,0 0 0-16,0 0 0 0,-7 0 0 0,7 0 0 15,-3 7 0-15,-1-4 0 0,1 6 0 0,-1 4 0 16,4-1 0-16,0 4 0 0,0-7 0 0,4-6 0 16,-1 10-45-16,1-10-15 0,3 3-4 15,3-3 0-15,4-3-48 0,-3 0-11 0,3-9-1 0,0 6-1 16,4-10-5-16,0 1-1 0,-4-4 0 0,3 4 0 16,-3-10 80-16,1 12 16 0,-1-12 3 0,-4 7 1 0,4-1 31 0,-3-3-9 15,-4 7 9-15,0-1-208 16,4 0-37-16</inkml:trace>
  <inkml:trace contextRef="#ctx0" brushRef="#br0" timeOffset="1959.445">29355 879 1152 0,'0'0'102'0,"0"0"-82"0,0 0-20 0,-7 0 0 15,0 9 173-15,-1 1 31 0,1-1 5 0,0 1 2 16,0 2-116-16,0 10-23 0,0-12-5 0,4 12-1 16,-1 0-30-16,1-4-5 0,3 7-2 0,-4 4 0 0,8-4-16 15,-4 0-3-15,3 0-1 0,1 3 0 0,-1 0-9 0,1-9 8 16,6 6-8-16,1-9 8 0,-1-4-8 16,1-2 0-16,-4-1 0 0,7-2 8 15,0-4-30-15,0 3-6 0,-3-6-2 0,-4-6 0 16,4 3-177-16,-4-13-35 0</inkml:trace>
  <inkml:trace contextRef="#ctx0" brushRef="#br0" timeOffset="2147.567">29079 1130 748 0,'0'0'67'0,"0"0"-54"0,0 0-13 0,0 0 0 15,8 0 220-15,6 0 42 0,14 0 8 0,-10 0 2 16,-8-3-170-16,1-3-34 15,6 6-6-15,1-10-2 0,3 1-14 0,4 6-3 0,0-4-1 16,3 1 0-16,0 6-13 0,0-3-2 0,-3-3-1 0,0 6 0 31,-1 0-175-31,1 0-35 0,14 0-8 0,-7 0-588 0</inkml:trace>
  <inkml:trace contextRef="#ctx0" brushRef="#br0" timeOffset="6673.66">15469 691 979 0,'0'0'87'0,"4"6"-70"15,3-3-17-15,0 7 0 0,4 5 168 0,-1-11 31 16,-3 11 5-16,7-5 2 0,-3 8-112 0,3-2-22 15,-3-3-5-15,3 2-1 0,0 4-9 0,0 0-1 16,0-3-1-16,0 9 0 0,0-13-37 0,0 4-7 16,0 12-2-16,-3-12 0 0,3 3 1 0,-3 0 0 15,-1-1 0-15,1-2 0 0,-4 3-10 0,-4-10 0 16,1 1 0-16,0-1 0 16,-8 7-178-16,0-10-28 0</inkml:trace>
  <inkml:trace contextRef="#ctx0" brushRef="#br0" timeOffset="6860.961">15769 663 1738 0,'0'0'77'0,"0"0"16"0,-3 9-74 0,-1-9-19 0,4 0 0 0,0 10 0 15,-7-1 132-15,0 0 22 0,0 10 5 0,0-9 1 16,0-1-76-16,-4 7-14 0,1 2-3 0,-4-2-1 16,-1 3-32-16,1 0-6 0,0 0-2 0,-3 6 0 15,2 0-26-15,1-6 0 0,4 9 8 0,-4-9-8 16,-4-4 0-16,7 4 0 0,4-3 0 0,0-7 0 15,0 1-81-15,4-7-19 16,3-3-3-16,0 0-970 0</inkml:trace>
  <inkml:trace contextRef="#ctx0" brushRef="#br0" timeOffset="7050.172">15794 613 864 0,'0'0'38'0,"0"0"8"0,14 0-37 0,0 0-9 15,0 0 0-15,4 6 0 0,-1-3 228 0,1-3 44 16,0 0 9-16,3 0 2 0,0 0-183 0,-3 0-36 16,3-3-7-16,0-3-1 0,0 6-37 0,-3 0-7 15,0-4-2-15,3 4 0 0,-4-6-10 0,1-3 0 16,-4-1-10-16,0 1 10 16,0 3-158-16,0-4-26 0</inkml:trace>
  <inkml:trace contextRef="#ctx0" brushRef="#br0" timeOffset="7246.097">16101 380 576 0,'0'-3'51'0,"0"-3"-41"16,0 6-10-16,0 0 0 0,0 0 299 0,0 0 57 0,0 0 12 0,-4 6 3 15,4 4-235-15,-3-1-48 0,-1 10-8 0,-3-3-3 16,0-4 0-16,4 13 0 0,-4 0 0 0,-4-6 0 16,0 16-41-16,-3-13-8 0,4 3-1 0,-1 3-1 15,-3-3-13-15,0 0-2 0,0-6-1 0,-4 9 0 16,4-18-10-16,0 5 0 0,0 4-10 0,3-10 10 15,1-2-68-15,3-4-7 0,-1-3-1 16,5-3-642-16,3-13-128 0</inkml:trace>
  <inkml:trace contextRef="#ctx0" brushRef="#br0" timeOffset="7400.794">15871 478 1490 0,'0'0'66'0,"0"0"14"0,0 0-64 0,0 0-16 16,0 0 0-16,0 0 0 0,0 0 85 0,11 9 15 15,3 1 2-15,0-1 1 0,-3-3-47 0,3 13-8 16,0-3-3-16,0-4 0 0,0 4-28 0,0 3-5 15,4 6-2-15,0-6 0 0,-4 6-10 0,3-13-11 16,1 10 3-16,0 0-598 16,3-12-119-16</inkml:trace>
  <inkml:trace contextRef="#ctx0" brushRef="#br0" timeOffset="7834.986">16104 888 979 0,'0'0'87'0,"0"0"-70"0,0 0-17 0,0 0 0 16,0 0 149-16,0 0 27 0,7 7 4 0,4-7 2 15,-4 0-130-15,4 0-25 0,-1 3-6 0,1-3-1 16,3-3-11-16,-4 3-9 0,1 0 12 0,3-7-12 16,0 7 18-16,-3-9-3 0,-1 9-1 0,-3 0 0 15,-7 0-26-15,0 0-4 0,8 0-2 0,-8 0 0 16,0 0 8-16,0 0 2 0,0 0 0 0,0 0 0 15,0 0 18-15,0 0 4 0,-4 9 1 0,0-2 0 16,1 2 12-16,-1 4 2 0,1-1 1 0,3 1 0 16,-4 2 4-16,1-2 1 0,-1 3 0 0,-3 3 0 15,4-4-6-15,-1-2-1 0,1 2 0 0,-1 11 0 16,1-14-12-16,-1 4-4 0,-3 3 0 0,4-10 0 16,-5 0-4-16,1 7 0 0,0-10-8 0,0 7 12 0,4-7 0 15,-4 4 0-15,0-7 0 0,0 3 0 0,-4-3 43 0,4 3 8 16,0-6 1-16,7 0 1 0,-4 0-37 0,-3 7-8 15,0-7-2-15,7 0 0 0,0 0 11 0,0 0 3 16,0 0 0-16,0 0 0 0,0 0-17 0,0 0-3 16,0 0-1-16,4 3 0 0,3 6-11 0,0 1 0 15,3-10 0-15,1 0-11 0,3 6 11 0,0-6 0 16,4-6-9-16,0 6 9 16,-1 0-56-16,1-10-8 0,-4 7 0 0,4-6-1 15,-1-4-191-15,4 4-37 0</inkml:trace>
  <inkml:trace contextRef="#ctx0" brushRef="#br0" timeOffset="7998.71">16439 879 345 0,'0'0'31'0,"0"0"-31"0,0 0 0 15,-3 16 0-15,3-13 340 0,-7 6 61 0,3 1 13 0,1 5 2 16,3 4-228-16,0-3-47 0,-4 0-9 0,1 6-1 16,3-4-60-16,0 17-12 0,0-16-3 0,0 15 0 15,-4-6-36-15,4-3-8 0,4 4-2 0,-4-4 0 16,0 0-10-16,0-13 0 0,3 4 0 0,1 3 0 15,-1-10-14-15,-3 1-5 0,0-4-1 0,0-6 0 16,0 0-151-16,0 0-30 0,0 0-7 0</inkml:trace>
  <inkml:trace contextRef="#ctx0" brushRef="#br0" timeOffset="8232.687">16330 942 576 0,'7'0'51'15,"-7"0"-41"-15,0 0-10 0,4-10 0 0,6 10 246 0,-3-3 47 16,-7 3 10-16,7 0 1 0,4-6-154 15,3 12-31-15,-3-3-7 0,3-3 0 0,3 0-50 0,-2 10-10 16,2-10-1-16,-3 0-1 0,4 0-24 0,-4 0-5 16,0 9-1-16,0-3 0 0,0-6-7 0,0 4-1 15,-6-4-1-15,-1 9 0 0,0-9 0 0,0 6 0 16,-7 4 0-16,3-1 0 0,-3-9 2 0,-3 10 1 16,-1 5 0-16,-3-5 0 0,-7 5-3 0,0-2-1 15,0 3 0-15,-7-4 0 16,-1 4-30-16,-6-7-7 0,0 7-1 0,-4-7-1051 0</inkml:trace>
  <inkml:trace contextRef="#ctx0" brushRef="#br0" timeOffset="8641.4049">15462 729 979 0,'0'0'87'0,"0"0"-70"15,0 0-17-15,0 0 0 0,0 0 170 0,0 0 30 16,0 0 7-16,0 0 1 0,0 0-64 0,4 6-13 16,-4-6-3-16,7 3 0 0,0-3-52 0,0 6-12 15,0 4-1-15,0-1-1 0,-3 0-22 0,10-2-5 16,0 2-1-16,0 4 0 0,0-1-12 0,0 1-2 16,0 2-1-16,0-5 0 0,0-1-6 0,1 10-1 15,-5-3 0-15,1-4 0 0,-1-2-3 0,4 5-1 16,-6 4 0-16,2-9 0 0,-3 5-8 0,0 4 8 15,0-9-8-15,0 5 8 0,-3-2-8 0,3 2-9 16,0 4 9-16,-4-9-13 16,5-1-21-16,-8 7-4 0,-4-7-1 0,0 1 0 15,4-4-106-15,0-6-22 0,-3 3-4 0</inkml:trace>
  <inkml:trace contextRef="#ctx0" brushRef="#br0" timeOffset="9001.036">15759 656 1965 0,'0'0'87'16,"-7"0"18"-16,-1 7-84 0,1-7-21 0,0 0 0 0,-3 9 0 16,-1-6 115-16,-3 4 18 0,4 2 4 0,-5 0 1 15,-2 10-66-15,3-3-14 0,0 3-2 0,-1 6-1 16,-2-3-32-16,-1 3-7 0,4 3 0 0,-4-3-1 0,4 3-15 16,-3-3 11-16,3 4-11 0,-1-4 10 0,5 0-10 15,-1-13 0-15,1 4 0 0,6 3 8 16,1-10-8-16,3-2-11 0,0-7 3 0,0 0 0 15,7-7-40-15,0-2-7 0,7-1-1 0,0 1-1 16,0-10 13-16,4-15 2 0,-1 9 1 0,5-4 0 16,-5 1 9-16,1 3 3 0,-4-3 0 0,4 3 0 0,-4 0 16 0,0 3 3 15,-4 6 1-15,1-3 0 0,0 4 28 0,-4 5 5 16,-4 1 2-16,1-1 0 0,-4 1 34 0,0 9 6 16,0 0 2-16,0 0 0 0,-7 6-35 0,-4-3-6 15,0 7-2-15,-3 9 0 0,0-4 15 0,0 4 4 16,0 0 0-16,-4 0 0 0,4 6-36 0,-3-6-8 15,-1 6 0-15,4 0 0 0,0-13-13 0,0 10-5 16,3-9-1-16,4 2-1210 0</inkml:trace>
  <inkml:trace contextRef="#ctx0" brushRef="#br0" timeOffset="9906.798">18316 951 1324 0,'-7'10'118'0,"7"-10"-94"0,0 0-24 0,0 0 0 15,0 0 145-15,0 0 25 0,0 0 5 0,0 0 1 16,7 0-86-16,4 0-17 0,-4-4-3 0,7-2-1 16,0-13-59-16,0 4-10 0,4 2 0 0,-1-12-10 15,5 0 38-15,-5 6 8 0,-3 0 2 0,4-6 0 16,-4 13-17-16,-3-4-3 0,-1-3-1 0,1 4 0 16,-4 11-6-16,-4-2-2 0,-3 6 0 0,0 0 0 15,0 0-9-15,0 0 0 0,4 6 0 0,3 7 0 16,-3 0 0-16,-4 8 0 0,0-5 0 0,3 3 0 0,1 9 0 15,-1-9 0-15,-3 6 0 0,4 0 0 0,3-6 0 0,3 0 0 16,-3-4 0-16,4-2 0 0,7 0 12 0,-4-10 0 16,3 6 0-16,5-9 0 0,-1-9-21 0,-4-1-4 15,5 1-1-15,-1-7 0 0,-4-3-1 0,1 1 0 16,-4-1 0-16,0-6 0 0,-3 0 15 0,-1-4 0 16,-3 11 0-16,0-1 0 0,-3-6 0 0,0 0 0 15,-1 6 12-15,-3 0-12 0,0 10 16 0,-3-1-3 16,3-6-1-16,-4 7 0 0,0 0 10 0,4 9 2 15,0 0 0-15,0 0 0 0,0 0-12 0,0 0-1 16,4 9-1-16,0 7 0 0,3-4-10 0,0 13 0 16,0 0 0-16,0-6 8 0,0 9 0 0,0-2 0 15,3 2 0-15,-3 6 0 0,4 1 9 0,0 2 2 16,-4 1 0-16,0 3 0 0,0-4 36 0,-4 1 7 16,1 3 2-16,-4-4 0 0,3-2-52 0,-3 3-12 0,-3-4 0 15,-4 1 0-15,0-7 44 0,0 6 7 16,-4-9 1-16,-3 4 0 0,0-4-13 0,0-3-3 0,-4 9 0 0,1-9 0 15,-5 6-15-15,1-3-3 0,-4 0-1 0,-3-6 0 16,-3 6-9-16,-8-3-8 0,-4-6 9 0,1 3-9 16,0-13-15-16,3-3-9 15,-3-3-1-15,-1 0-1 0,4-3-207 16,1-3-42-16</inkml:trace>
  <inkml:trace contextRef="#ctx0" brushRef="#br0" timeOffset="11103.471">19064 1020 1612 0,'0'0'72'0,"0"0"14"0,0 0-69 0,0 0-17 15,0 0 0-15,0 0 0 0,0 0 88 0,0 0 15 16,4 0 2-16,3 3 1 0,0-3-66 0,3 0-12 16,4 7-4-16,1-7 0 0,2-7-12 0,-3 7-4 15,7 0 0-15,-3-3 0 0,3 3-8 0,-3-6 0 16,0 6 0-16,-4-3 0 16,0 3 0-16,-4 0 0 0,4 0-12 0,-6 0 12 15,-8 0-28-15,0 0 1 0,7 0 1 0,-7 0 0 0,0 0 6 0,0 0 2 16,0 0 0-16,0 0 0 0,0 0 18 0,0 0 0 15,-7-6 0-15,7 6 9 0,0 0 14 0,-11 0 2 16,4 0 1-16,7 0 0 0,0 0 9 0,0 0 1 16,-7 6 1-16,0 3 0 0,3-6-9 0,4 7-3 15,-3-4 0-15,-1 13 0 0,1-3-11 0,3-4-2 16,0 4-1-16,0 9 0 0,0-13-11 0,-4 10 10 16,4-9-10-16,0 3 10 0,-3-4-10 0,3 1 0 15,-4-1 0-15,1 4 8 0,3-7-8 0,-4 1 0 0,-3-1 0 16,0 0 0-16,3 1-9 0,1-10 9 0,-8 9 0 15,4-2 0-15,0-7 18 0,0 0 10 0,0 3 3 0,-4-3 0 16,1 0-31-16,-1 0 0 0,1 0 0 0,3 0 0 16,0 0 41-16,7 0 3 0,0 0 0 0,0 0 0 15,0 0-23-15,0 0-4 0,0 0-1 16,0 0 0-16,0 0-16 0,7 9 0 0,3-9-8 0,4 6 8 16,0 4 0-16,4-10 8 0,0 0 1 0,-4 6 0 15,4-6-86-15,-1 0-18 16,1-6-3-16,3 6-627 0,-3-3-126 0</inkml:trace>
  <inkml:trace contextRef="#ctx0" brushRef="#br0" timeOffset="11285.4868">19445 1005 633 0,'0'0'28'0,"0"0"6"0,0 0-34 0,-3 9 0 16,-1 0 0-16,1 1 0 0,-1-4 356 0,0 3 65 15,1 10 13-15,-1-9 2 0,1 5-301 0,3 14-61 16,0-11-12-16,0 7-2 0,-4 4-20 0,8-4-4 15,-8 3-1-15,4-3 0 0,0 10-25 0,4-17-10 16,-1 17 8-16,1-10-8 0,-4-13 0 0,3 14 0 16,1-14 0-16,7 4 0 15,-4 3-27-15,-4-13-10 0,-3-6-3 0,7 9-694 16,0-9-139-16</inkml:trace>
  <inkml:trace contextRef="#ctx0" brushRef="#br0" timeOffset="11536.441">19399 1074 1440 0,'0'0'64'0,"-3"-7"12"0,3-2-60 0,0 9-16 0,0 0 0 0,0 0 0 16,3 0 116-16,1-10 21 0,-1 1 4 0,4 9 1 15,0-6-76-15,4 6-15 0,0-10-3 0,3 10-1 16,0 0-35-16,0 0-12 0,0 0 0 0,4 0 9 16,-4 0-9-16,0 7 0 0,0-4 9 0,0-3-9 15,-3 0 12-15,-1 6-1 0,1 3-1 0,-4 1 0 16,0-1 14-16,-3 1 4 0,-4-1 0 0,-4 4 0 15,0-1 8-15,-3 4 1 0,0-7 1 0,-3 7 0 0,-4-4-14 16,0 4-2-16,-1-3-1 0,1-4 0 0,-7 7-33 16,0 3-6-16,3-13-2 0,1 3 0 0,-4-6 4 15,3-3 1-15,-3 0 0 0,7-3-1045 16</inkml:trace>
  <inkml:trace contextRef="#ctx0" brushRef="#br0" timeOffset="11804.104">19082 569 1094 0,'3'0'97'0,"1"-3"-77"0,-4 3-20 0,0-7 0 15,3 7 144-15,4 0 26 0,4 0 5 0,-4 0 1 16,7-3-88-16,-3 3-18 0,6 0-3 0,1-6-1 16,-4 3-45-16,4 3-9 0,-1-7-1 0,5-2-1 15,-8 0-10-15,3 9 8 0,-3-10-8 0,1 4 8 16,2 6-22-16,-3-3-5 0,0-3-1 0,-3 2-856 16</inkml:trace>
  <inkml:trace contextRef="#ctx0" brushRef="#br0" timeOffset="12006.034">19350 274 1684 0,'0'0'75'0,"0"0"15"0,-7 6-72 0,3 4-18 16,1-1 0-16,-1 0 0 0,-3 7 116 0,0-7 19 16,4 1 4-16,-4 9 1 0,-1-4-100 0,1-2-19 15,-3 3-4-15,-1 2-1 0,1 1 0 0,-1-3-1 16,1 12 0-16,-1-12 0 0,0-7-15 0,1 10 0 15,-1-3 8-15,1-4-8 16,-1-2-32-16,0 5-10 0,1-5-2 0,-1-1 0 16,-3-9-156-16,7 0-31 0</inkml:trace>
  <inkml:trace contextRef="#ctx0" brushRef="#br0" timeOffset="12165.169">19039 315 345 0,'-7'-7'15'0,"7"7"4"0,0 0-19 0,0 0 0 0,0 0 0 0,7 7 0 16,0 2 306-16,4-6 58 15,3 7 11-15,4 5 2 0,-4 4-234 0,4-3-47 0,-1 3-10 0,4 6-2 16,1-3-32-16,-1 3-8 0,-4 3 0 0,8 6-1 16,-4-15-21-16,4 6-4 0,-4 4-1 0,4-4 0 15,-1 0-17-15,5-3-12 0,-1 3 1 0,7-10-642 16,4 4-129-16</inkml:trace>
  <inkml:trace contextRef="#ctx0" brushRef="#br0" timeOffset="18502.496">30903 628 345 0,'0'0'31'0,"0"0"-31"0,0 0 0 0,0 0 0 16,0 0 103-16,0 0 14 0,0 0 3 0,0 0 1 15,0 0-5-15,0 0-2 0,0 0 0 0,0 0 0 0,0 0-8 0,0 0-2 16,0 0 0-16,0 0 0 16,0 0-48-16,0 0-9 0,0 0-3 0,0 0 0 0,0 0 5 0,0 0 1 15,-3-6 0-15,3 6 0 0,-4 0-9 0,-3-3-1 16,0-3-1-16,7 6 0 0,0 0-5 0,-7 0-1 16,4-4 0-16,-8 4 0 0,7 0-8 0,-3-6-1 15,4 6-1-15,-4 0 0 0,0 0-3 0,0 0-1 16,-4 0 0-16,8 6 0 0,-8-12-4 0,0 6-1 15,4 6 0-15,-3-6 0 0,-1 0-14 0,1 0 0 16,3 4 8-16,-4-4-8 0,0 0 27 0,1 0 2 16,-1 0 1-16,4 6 0 0,-3-3-30 0,3-3 0 15,-4 0-11-15,4 0 11 0,0 0 0 0,7 12 0 16,7 10 0-16,0-15 12 0,-3 2-12 0,-4 1 0 16,0-1 0-16,-11-9 0 0,-7-6 0 0,-3-4 0 15,7 10 0-15,3 0 0 0,1 7 0 0,-1-4 0 16,1 3 0-16,3-6 12 0,-4 9-12 0,0 1 0 0,4-10 0 0,0 9 0 15,-3 1 0-15,3-1 0 0,0-3 9 16,0 4-9-16,0-10 0 0,-4 9 0 0,0 7 0 0,4-7 0 16,0-6 0-16,0 4 8 0,0-4-8 0,0 9 0 15,-3 1 0-15,2-13 0 0,1 15 0 0,4-11 0 16,-4 5 0-16,3-3 0 0,-3 4 0 0,4-1 0 16,-4 7 0-16,0-7 0 0,3 1 0 0,1-1 0 15,-1 0 0-15,0 1 0 0,1 5 0 0,14-5-8 16,13 6 8-16,-13-4 0 0,-11-12 0 0,0 0 0 15,0 0 8-15,-14 16-8 0,7-7 10 0,0 4-10 16,0 2 14-16,7 4-3 0,-4-9-1 0,0 5 0 16,1-5-10-16,3 9 12 0,-4-4-12 0,1-5 12 0,-1 5-4 15,1-2 0-15,3 3 0 0,0-4 0 0,-4 1-8 0,4-1 0 16,-3-2 0-16,3 5 0 0,-4-12 0 0,4 10 0 16,4-4 0-16,-1 4 0 0,-3-7 12 0,0 4 0 15,4-1 0-15,-4 0 0 0,-4-2-12 0,4 2 0 16,0-6 0-16,4 13 0 0,-4-7 0 0,0-6 0 15,0 10 0-15,3-10 0 0,1 6 0 0,-1 1 0 16,1-1 0-16,3 1 0 0,-3-4 0 0,-1 3 0 16,4 1 0-16,-3-1 0 0,6 1 0 0,-3-4 0 15,0 3 0-15,0-6 0 0,4 13 0 0,-4-10 0 16,4-2 0-16,-1 5 0 0,4 0 0 0,-3 1 0 16,-1-4 0-16,5-3 0 0,-5-3 0 0,4 6 0 15,-3 1 0-15,3-7 8 0,-3 3-8 0,3-3 0 16,0 0 9-16,0 0-9 0,0-3 14 0,0-4-2 0,0 7 0 0,0-6 0 15,0 3-12-15,1-3 8 0,6-4-8 0,0 1 0 16,0 0-10-16,0-1-8 0,-3-6-2 0,3 4 0 16,-3 6 20-16,-1-7 0 0,-3-3 0 0,4 10 0 15,-4-3 0-15,4-4 0 0,-8 7 0 0,5-4 0 16,-1-2 0-16,0-1 0 0,-7 10 0 0,3-6 0 16,1 3 0-16,0-4 0 0,-1 1 0 0,1-1 0 15,-4 4 0-15,0-3 0 0,3-4 0 0,1-3 0 16,-4 4 0-16,0-1 0 0,4 1 0 0,-4-13 0 15,3 9 0-15,-3 4 0 0,-3-4 8 0,3-6-8 16,4 0 0-16,-8 0 0 0,4 0 0 0,-3 3 0 16,-1 0 10-16,1-6-10 0,-1 7 10 0,-3-1-10 15,0 3 10-15,0-3-10 0,-3-9 10 0,3 12-10 16,-4-3 8-16,4 1-8 0,-3-7 0 0,-1 6 9 0,1 0-9 16,-4 0 0-16,-1-6 0 0,1 6 0 0,4 0 0 0,-1 4 0 15,-3-4 0-15,0 10 0 0,4-7-16 0,-4 6 2 16,3 1 0-16,-3 0 0 15,0 5-38-15,0-2-8 0,-4 6-2 0,1 0 0 16,-1 10-116-16,1-10-23 0,-4 9-5 0</inkml:trace>
  <inkml:trace contextRef="#ctx0" brushRef="#br0" timeOffset="23435.763">31651 719 748 0,'0'0'67'0,"7"6"-54"0,7 4-13 0,-7-7 0 16,-10-12 168-16,-1 5 30 0,4 4 6 0,0 0 2 15,0 0-115-15,0 0-23 0,0 0-5 0,0 0-1 16,0 0-7-16,0 0-2 0,0 0 0 0,7 4 0 16,-7-4-6-16,11 0-2 0,-4 9 0 0,7-3 0 15,7 13-17-15,-3-10-4 0,-14-2-1 0,-4-7 0 16,3 9 5-16,4-6 2 0,0 7 0 0,4 5 0 15,-4-5-30-15,0 5 0 0,3-2 0 0,1 0 0 16,-4-1 0-16,4 4 0 0,-1-4 0 0,1 4 0 16,-4 3 8-16,0-4-8 0,-4-5 11 0,5-1-11 15,-5 10 8-15,4-9-8 0,-3-4 0 0,-1 3 0 16,4 4-40-16,-3-7-12 0,-1 13-3 0,-3-10-903 16</inkml:trace>
  <inkml:trace contextRef="#ctx0" brushRef="#br0" timeOffset="23627.434">31986 700 1666 0,'-7'0'74'0,"7"0"15"0,-3 0-71 0,3 0-18 0,0 0 0 16,0-3 0-16,-7 3 128 0,3 0 21 0,1 3 5 0,-4-3 1 16,-4 10-82-16,4-1-16 0,-7-3-3 0,3 4-1 15,-3-1-21-15,0 10-5 0,-4-3-1 0,1-4 0 16,-1 4-11-16,1 3-3 0,-1-4 0 15,0 4 0-15,1 0-12 0,2-10 0 0,1 7 8 0,0-3-8 32,0 2-131-32,0-5-29 0,0 5-5 0</inkml:trace>
  <inkml:trace contextRef="#ctx0" brushRef="#br0" timeOffset="24107.122">32025 879 864 0,'0'0'76'0,"0"0"-60"16,0 0-16-16,0 9 0 0,0-9 200 0,0 0 38 0,-3 16 7 0,-1-13 2 15,1 13-136-15,-1 3-27 0,-3-10-6 0,3 1-1 16,-3 5-40-16,4-5-8 0,-1 9-1 0,-3-13-1 15,4 6-27-15,-4-2 0 0,3 5 0 0,1-5 0 16,-1 6 12-16,1-13-4 0,-1 6 0 0,4-3 0 16,0 4 16-16,11-1 2 0,10 10 1 0,-4-10 0 15,-6 4 6-15,-11-13 2 0,-14 0 0 0,14 0 0 16,14 9-11-16,-10-6-3 0,-15-6 0 0,0-3 0 16,8 6-11-16,3 0-2 0,0 0-8 0,0 0 12 15,10 9-12-15,1-9 0 0,0 10 0 0,-1-10 0 16,1 0 0-16,-1 6-12 0,5-6 3 0,-1 0 0 15,-4 0-163-15,1 0-32 16</inkml:trace>
  <inkml:trace contextRef="#ctx0" brushRef="#br0" timeOffset="24307.16">32177 961 1036 0,'0'0'92'0,"0"0"-73"16,0 0-19-16,0 0 0 0,-4 9 224 0,11-3 42 15,4 13 8-15,3-3 2 0,-7 6-164 0,-7-7-33 16,-10-5-7-16,-1 6 0 0,7-7-35 0,1 0-6 16,-1 10-2-16,1 6 0 0,-1-9-14 0,1-4-3 15,3 14-1-15,-4-14 0 0,1 4-11 0,3 3 0 16,-4-10 9-16,4 0-9 16,0 4-25-16,-3-4-10 0,3-9-1 0,0 3-1012 0</inkml:trace>
  <inkml:trace contextRef="#ctx0" brushRef="#br0" timeOffset="24553.8389">32106 932 921 0,'0'0'82'0,"7"-3"-66"0,-7 3-16 0,11 0 0 16,-4-6 172-16,4 6 32 0,-1 0 5 0,-3 0 2 15,4-6-127-15,-1 6-26 0,5 0-5 0,-5 0-1 16,-3 0-32-16,4 6-6 0,-4-6-2 0,3 6 0 15,-3-3 16-15,-3 7 2 0,3-10 1 0,0 9 0 16,-3-3-17-16,-1 4-3 0,1-1-1 0,-4 1 0 16,-4-1 15-16,1 1 3 0,-1-4 1 0,1 3 0 15,-5 4-9-15,1-7-3 0,-3 3 0 0,-1 10 0 16,-3-12-17-16,4 2 0 0,-1 0-8 0,-3-9 8 16,3 10-197-16,-6-10-34 0</inkml:trace>
  <inkml:trace contextRef="#ctx0" brushRef="#br0" timeOffset="24787.22">32036 559 576 0,'0'-9'51'0,"3"9"-41"15,-3 0-10-15,4-3 0 0,-1 3 256 0,4-7 50 0,0 7 10 0,4 0 1 16,-7 0-178-16,10 0-36 0,10 7-7 0,-2-7-2 15,-19 0-52-15,1-7-10 0,6 7-3 0,-3 0 0 16,4 0-12-16,-1 0-2 0,1 0-1 0,3 0 0 16,-3 0-6-16,-1 0 0 0,4 0-8 0,-3 0 12 15,-4 0-24-15,4 0-6 16,-1-9-1-16,-3 9-633 0,0 0-126 0</inkml:trace>
  <inkml:trace contextRef="#ctx0" brushRef="#br0" timeOffset="24952.6298">32272 390 806 0,'0'0'72'0,"0"0"-58"0,0 0-14 0,0 0 0 16,0 0 237-16,-7 6 45 0,4 4 9 0,-1-1 1 0,-3 0-143 15,0-2-29-15,3 2-5 0,-3 0-2 16,0 1-54-16,0 9-11 0,0-10-3 0,0-3 0 0,-3 7-29 16,2 3-5-16,-6 2-2 0,7-2 0 15,-3 3-32-15,-4 0-6 0,-1-4-2 0,-2-5-1033 16</inkml:trace>
  <inkml:trace contextRef="#ctx0" brushRef="#br0" timeOffset="25144.077">31990 431 864 0,'0'0'76'0,"3"-7"-60"16,-3 7-16-16,11 0 0 0,-4 0 212 0,11 7 40 15,10-4 8-15,-10 3 2 0,-18-6-124 0,0 0-25 16,10 3-5-16,-3 7 0 0,4 5-40 0,-1-5-7 15,1 9-1-15,3-10-1 0,-3 16-35 0,3-9-6 16,-4-4-2-16,4 10 0 0,1 0-2 0,-1-6-1 0,0 3 0 0,0-1 0 31,4-2-131-31,-1-3-26 0,-3 2-6 0</inkml:trace>
  <inkml:trace contextRef="#ctx0" brushRef="#br0" timeOffset="25911.575">31556 1933 1760 0,'0'0'78'0,"0"0"16"0,0 0-75 0,0 0-19 0,0 0 0 15,0 0 0-15,0 0 76 0,11-10 12 0,-1-2 3 0,-3-1 0 16,7 1-62-16,-3-4-12 0,7 3-2 0,-1-2-1 16,-3-4-14-16,0 3 8 0,1-3-8 0,-5 10 0 15,4 0 9-15,-3-7-9 16,-4 7 8-16,0 5-8 0,-4-2 10 0,-3 6-10 0,0 0 12 0,0 0-12 16,0 0 21-16,4 10-2 0,-4 8-1 0,-4 1 0 15,1-3-18-15,-1 9 0 0,1-12 0 0,-1 12 0 16,1-7-11-16,-1 1-5 0,4-3-2 0,0 3 0 15,4-4 18-15,-1 1 0 0,1-7 0 0,3 4 0 16,0-7 0-16,0 4 0 0,4-10-8 0,-1 0 8 16,1 0 0-16,-1 0 0 0,1-10 0 0,0 4 0 15,-1-3 14-15,-3-1 6 0,4-5 2 0,-4 11 0 16,0-11-22-16,-4-4-15 0,1 3 3 0,-1 7 0 16,-3-10 12-16,-3 10 15 0,-1-4-3 0,4-3-1 0,-3 1-11 15,-1 5 12-15,1-2-12 0,3-1 12 0,0 10 13 16,0 3 3-16,0 0 1 0,0 0 0 0,0 0-15 0,0 0-3 15,0 0-1-15,3 9 0 0,11 20 2 0,-3-14 1 16,-4 4 0-16,0 0 0 0,-3 0-2 0,-1 6-1 16,1 0 0-16,-8-12 0 15,-10 8 2-15,3-2 0 0,8 3 0 0,-1 3 0 0,4 0-12 0,0 1 12 16,-3 2-12-16,3-9 12 0,-4 9-2 0,4-3 0 16,-3 3 0-16,-1-9 0 0,-3 3 8 0,4 0 2 15,-4-3 0-15,-4-4 0 0,4 4 0 0,-4 0 0 16,1-3 0-16,-1 2 0 0,-3-2-7 0,-3-3-1 15,2 2 0-15,1-5 0 0,0 5-3 0,-3-5-1 16,-1-7 0-16,0 6 0 0,1-9-8 0,-1 7 0 16,0-7 9-16,4 0-9 15,0-7-16-15,-3 7-8 0,2-9-2 0,1 0 0 16,4-1-121-16,-1-9-24 0,4 4-5 0</inkml:trace>
  <inkml:trace contextRef="#ctx0" brushRef="#br0" timeOffset="26203.235">32068 1920 979 0,'0'0'43'0,"0"0"9"16,3 13-41-16,-3-7-11 0,0 3 0 0,-3 7 0 0,3-13 264 0,0 16 50 16,-4-3 10-16,0-4 3 15,4 1-228-15,-3-1-46 0,-4 13-9 0,3-9-1 0,-3-6-26 0,4 2-5 16,-1 4 0-16,1-4-1 0,-1-5-11 0,1 2 10 15,-4 0-10-15,7 7 10 0,-4-13 3 0,4 3 1 16,0-6 0-16,0 10 0 0,0-10 0 0,11 9 0 16,10 10 0-16,-4-10 0 0,-2-2 3 0,-12-4 1 15,-10-3 0-15,7 0 0 0,0 0-18 0,4-3 0 16,3 3 0-16,0-7 0 0,3 4 0 0,1 3 0 16,-1-6 0-16,5 6 0 15,-1-9-40-15,-4 6-4 0,4-7-2 0,0 4-674 16,4 0-136-16</inkml:trace>
  <inkml:trace contextRef="#ctx0" brushRef="#br0" timeOffset="26416.49">32286 2055 288 0,'0'0'25'0,"0"0"-25"0,0 0 0 0,0 0 0 16,0 0 420-16,0 9 80 0,-7-5 15 0,7 8 3 15,-3-9-345-15,6 16-69 0,8 0-13 0,-8-3-3 16,-6-7-51-16,-4 0-9 0,3 7-3 0,1-3 0 15,-4 9-12-15,3-4-2 0,4 4-1 0,-3 0 0 16,-1-3-10-16,0 0 0 0,1 0 9 0,-1 0-9 16,4-4 0-16,-3 1 0 0,-1-4-12 0,1 4 4 15,-1-7-39-15,1 1-7 16,-1-4-2-16,4-6 0 0,0 0-164 0,0 0-32 0</inkml:trace>
  <inkml:trace contextRef="#ctx0" brushRef="#br0" timeOffset="26672.713">32177 2011 806 0,'0'0'72'0,"0"0"-58"15,0 0-14-15,0 0 0 0,10-6 189 0,-2 6 35 16,2-3 8-16,1 3 0 0,-1 0-120 0,4-7-25 16,-3 7-5-16,0 0-1 0,3 0-49 0,0 7-9 15,-4-4-3-15,4-3 0 0,-3 9 0 0,0-2 0 16,-1-7 0-16,1 9 0 0,-4 0 6 0,0 1 1 15,-4-1 0-15,1 1 0 0,3 2 0 0,-7-9 0 16,0 7 0-16,-4-1 0 0,1 0 1 0,-1-2 1 16,-3 2 0-16,-3 1 0 0,-1-1-13 0,1 10-4 0,-1-13 0 15,-3 3 0-15,0-5-12 0,3 8 0 0,-6-9 0 0,2-3 0 32,-2 7-129-32,3-7-29 0,0-7-6 0</inkml:trace>
  <inkml:trace contextRef="#ctx0" brushRef="#br0" timeOffset="26935.449">31993 1672 576 0,'0'0'51'0,"0"0"-41"0,0 0-10 0,11 7 0 0,14 2 289 0,-15-6 56 15,-17-12 11-15,4-1 3 0,3 4-208 0,3 6-42 16,4-3-8-16,7 3-1 0,-3 0-56 0,7 0-12 16,-4-6-1-16,0 6-1 0,3 0-17 0,1 0-3 15,-4 0-1-15,0 0 0 0,4 0-1 0,-4 0-8 16,0 0 12-16,0 0-4 16,0 0-31-16,-3-3-6 0,3 3-2 0,-3-7-1001 0</inkml:trace>
  <inkml:trace contextRef="#ctx0" brushRef="#br0" timeOffset="27126.675">32262 1541 1548 0,'0'0'68'0,"0"0"15"0,-4 9-67 0,0 4-16 0,-3-10 0 0,4 6 0 16,-4 7 125-16,0-4 22 0,0 4 4 0,0-6 1 15,-4 8-73-15,4-2-15 0,-7 0-2 0,3-4-1 16,1 4-23-16,-4-4-5 0,3 4-1 0,-3 3 0 15,-4-3-18-15,4-13-4 0,0 12-1 0,-4-5 0 32,4-4-82-32,-3-3-17 0,3 7-3 0</inkml:trace>
  <inkml:trace contextRef="#ctx0" brushRef="#br0" timeOffset="27342.949">31965 1500 1699 0,'0'-13'75'0,"0"13"16"0,4 0-73 0,3-3-18 15,-4-3 0-15,4 3 0 0,0 3 110 0,0 0 18 16,8 9 4-16,-5-6 1 0,1-3-82 0,3 13-17 16,4 0-3-16,-4 2-1 0,3-2-10 0,1 12-1 15,0 0-1-15,-1 0 0 0,1-3 0 0,-4 6 0 16,4-3 0-16,-4 0 0 0,0-6 1 0,0 6 0 16,0-12 0-16,0 9 0 0,0 0-4 0,0-7-1 15,-3 4 0-15,0 0 0 0,-1-3-6 0,4-4 0 16,0 4-8-16,0 3-750 15,-3-4-157-15</inkml:trace>
  <inkml:trace contextRef="#ctx0" brushRef="#br0" timeOffset="32690.083">20306 2469 1152 0,'14'6'102'0,"4"-3"-82"0,-11-3-20 0,3 7 0 16,-3-7 159-16,-7 0 27 0,4 0 6 0,3 0 0 16,-4 0-100-16,8-7-20 0,0 7-4 0,-1-9 0 15,1 9-35-15,6-9-6 0,-2-1-2 0,6-9 0 16,0 4-2-16,4 2-1 0,-1-12 0 0,1 6 0 16,-7 0-22-16,3 1-15 0,0-4 3 0,-3 9 0 15,-4-3 12-15,-11 7 13 0,-13-7-2 0,6 7-1 16,18 9-1-16,-7 0 0 0,-21-3 0 0,0-4 0 15,14 7 3-15,0 0 0 0,0 0 0 0,-7 16 0 0,0 0 0 16,0-4 1-16,0 13 0 0,0-9 0 0,3 6-5 0,1-6 0 16,-4-4-8-16,7 4 12 0,0 3 2 0,0-10 0 15,0 1 0-15,3-4 0 0,8 0 6 0,-4-3 2 16,-4 7 0-16,8-10 0 0,0 0-6 0,3 0-2 16,3 0 0-16,1-3 0 0,0-4-2 0,10-2-1 15,-7-1 0-15,4-5 0 0,-4-4-11 0,-4 3 0 16,1 4 0-16,0-4 0 0,-4-3-16 0,-4 4 5 15,1-4 1-15,-4 0 0 0,0 10 10 0,0-7 0 16,-3 3-9-16,-4-2 9 0,0 2 0 0,3 1 0 16,-6-1 8-16,-1 7-8 0,1-13 12 0,3 10-4 15,-4 9 0-15,4 0 0 0,0 0 3 0,0 0 0 16,0 0 0-16,0 0 0 0,0 0-11 0,0 0 10 16,0 0-10-16,0 9 10 0,-3 0-10 0,3 7 10 0,0-3-10 15,3 12 10-15,-3-7-1 0,4 1 0 0,-4 6 0 16,3 0 0-16,4-6 3 0,-3 10 1 0,3-4 0 15,-4 9 0-15,-3-9-13 0,7 13 0 0,-3-10 0 0,-1 7 0 16,-3-7 8-16,4 6-8 0,-1-6 0 0,1 7 9 16,-4-7-9-16,4 0 0 0,-4-3 9 0,0 4-9 15,0-4 14-15,0 0-2 0,-4 3 0 0,0-3 0 16,-3-6 2-16,4 0 0 0,-8 6 0 0,4-6 0 16,-3 0 32-16,-1-1 6 0,1-2 2 0,-1 0 0 15,-3 3-19-15,0-10-4 0,-4 3-1 0,4 4 0 16,-4-6-7-16,1-1-2 0,-4-9 0 0,-4 6 0 0,4-6-6 15,-1 0-2-15,1 0 0 0,-3-6 0 16,2-3-5-16,-2-1-8 0,-1 7 11 0,0-3-11 0,4-4 0 16,7 1-19-16,0 0 3 0,0 2 0 15,3-2-85-15,4-1-17 0,4 1-3 0,-4-7-1 16,7 7-108-16,0 0-22 0</inkml:trace>
  <inkml:trace contextRef="#ctx0" brushRef="#br0" timeOffset="33134.477">21177 2422 1324 0,'0'0'118'0,"0"0"-94"0,0 0-24 0,0 9 0 15,-3 1 100-15,-1-1 15 0,4 7 3 0,0-7 1 16,-3 1-27-16,3 8-6 0,-7-2-1 0,7-3 0 15,-4 2-29-15,1 4-7 0,-4 0-1 0,3-3 0 0,-3-7-3 16,3 0-1-16,-3 7 0 0,0-6 0 0,4-7 23 0,-1 3 4 16,1 3 1-16,3-9 0 0,0 7-58 0,0-7-14 15,0 0 0-15,0 0 0 0,0 0 54 0,-4 12 8 16,8-12 2-16,-4 10 0 0,7-4-52 0,-4-6-12 16,4 3 0-16,0 6 0 0,4-9 0 0,3 7 0 15,-3-7-9-15,3 6 9 0,0-3 0 0,-4-3 0 16,5 0 0-16,-1 0 0 15,3 6-31-15,-3-6 0 0,4 0 0 0,0 0 0 16,-1 0-112-16,-3-6-22 0,1 6-5 0</inkml:trace>
  <inkml:trace contextRef="#ctx0" brushRef="#br0" timeOffset="33337.953">21459 2450 1036 0,'0'0'92'15,"0"0"-73"-15,0 0-19 0,0 16 0 0,0-13 208 0,-3 6 39 0,-1 7 7 0,1-7 2 16,3 10-131-16,0-3-25 0,-4 12-6 0,1-9-1 16,3 6-33-16,-4 0-6 0,4 0-2 0,-3 3 0 15,3 1-28-15,-4-1-5 16,1-3-2-16,3 3 0 0,-4 0-17 0,4-2 8 0,4-8-8 0,-1 7 0 16,-3-6 0-16,0-3 0 0,0-4 0 0,4 4 0 15,-1-6-12-15,1-1-10 0,-4-9-2 0,0 0 0 16,0 0-158-16,0 0-32 0,0 0-6 0</inkml:trace>
  <inkml:trace contextRef="#ctx0" brushRef="#br0" timeOffset="33622.075">21414 2478 633 0,'0'0'28'0,"0"0"6"0,0 0-34 0,0 0 0 15,7-9 0-15,0 6 0 0,0 3 250 0,0-10 43 16,7 4 9-16,-3 6 2 0,3-9-192 0,0 6-39 15,0 3-7-15,7 0-2 0,0 0-22 0,-3 0-5 16,-4 0-1-16,4 3 0 0,6-3-5 0,-10 9-2 16,-3-9 0-16,0 10 0 0,3-4 19 0,-4-3 3 15,-3 6 1-15,-3-2 0 0,-4 8 0 0,3-2 0 16,-3-7 0-16,0 4 0 0,-10-7-4 0,-1 12 0 16,8-5 0-16,-1-1 0 0,-10 7-20 0,3-7-5 15,-3 1-1-15,4-1 0 0,-4 0-11 0,0 7-3 16,-1-6 0-16,-2-7 0 0,-1 3-8 0,4 3-11 0,-7-9 3 15,3 0 0 1,-3 0-109-16,3 0-22 0,1-9-4 0,-1 3-965 0</inkml:trace>
  <inkml:trace contextRef="#ctx0" brushRef="#br0" timeOffset="33864.112">21255 1977 1720 0,'0'0'76'0,"0"0"16"0,0 0-73 0,0 0-19 15,0 0 0-15,0 0 0 0,0 0 125 0,0 0 22 16,0 0 4-16,7 0 1 0,-4 0-84 0,8 0-17 16,0 0-3-16,3 0-1 0,0 0-32 0,3 0-7 15,5 0 0-15,-1 0-8 0,0 0 0 0,0 9 0 16,-3-18 0-16,3 18 0 0,4-9 0 0,-4 0-16 15,-4 0 2-15,-2 0 0 16,2-9-141-16,-3 9-28 0,4-4-5 0</inkml:trace>
  <inkml:trace contextRef="#ctx0" brushRef="#br0" timeOffset="34057.746">21576 1795 576 0,'0'0'25'0,"-7"3"6"0,-4 3-31 0,4-3 0 0,4 7 0 0,-4-1 0 15,-4-3 310-15,4 4 56 0,0-1 11 0,0 1 3 16,0 5-236-16,0-2-46 0,-4 2-10 0,1 4-1 16,-1 0-43-16,-3 3-9 0,3-9-2 0,-3 12 0 15,-3-13-21-15,2 10-4 0,1-3 0 0,-3-6-8 16,-1 2-13-16,0-5-10 0,4 5-1 0,0-2-672 16,-7-7-133-16</inkml:trace>
  <inkml:trace contextRef="#ctx0" brushRef="#br0" timeOffset="34285.049">21265 1716 864 0,'0'0'76'0,"4"0"-60"0,7 0-16 0,-1 3 0 0,1 10 167 0,-1-10 30 16,1 7 7-16,3-1 0 0,0 7-63 0,0-13-13 15,0 12-2-15,0 4-1 0,1-3-45 0,2-3-8 16,1 2-3-16,-1 4 0 0,-2 0-29 0,-1-4-5 15,7 4-2-15,0 6 0 0,-7-9-33 0,4-3 0 16,-1 2 0-16,5-2 0 0,-1 3 0 0,-7 2 0 16,-4-2 0-16,5-3 0 0,9-1 34 0,-10 1 0 15,-7-4 0-15,0 0 0 16,11-2-189-16,-4-4-37 0</inkml:trace>
  <inkml:trace contextRef="#ctx0" brushRef="#br0" timeOffset="35086.5948">22655 2152 1792 0,'18'13'80'0,"-18"-13"16"0,-7 6-77 0,7-6-19 0,0 0 0 0,0 0 0 16,0 0 129-16,0 0 23 0,0 0 4 0,0 0 0 15,0 0-68-15,-7 3-13 0,-4 7-3 0,1-4-1 16,6 3-27-16,-6-2-4 0,-8-4-2 0,0 6 0 16,4 0-7-16,0 1-2 0,-3-4 0 0,-1-3 0 15,-10 4-7-15,6 2-2 0,5 0 0 0,-4 1 0 16,-8-4-4-16,8 3 0 0,4-5-1 0,-1 2 0 16,0 0 1-16,-3-3 0 0,4 7 0 0,2-10 0 0,15 0 1 0,-7 9 1 15,-7-9 0-15,4 6 0 0,10-6-6 0,-7 4 0 16,-7 2-1-16,3-3 0 0,0-3-11 0,8 6 8 15,3-6-8-15,-4 3 8 0,-3 4-8 0,7-7 0 16,7 9 0-16,-3 0-11 0,-4 1 11 0,7-1-8 16,0-3 8-16,7 4-8 0,4-4 8 0,-1 4 0 15,-3 2 0-15,8-6-8 0,2 4 8 0,1-7 0 16,-7 6 0-16,3 4 0 0,4-4-23 0,-8-6 1 16,4 7 0-16,-7-1 0 15,4-2-114-15,-4-4-22 0,4 3-5 0,-4 3-1023 0</inkml:trace>
  <inkml:trace contextRef="#ctx0" brushRef="#br0" timeOffset="35320.059">22190 2494 288 0,'0'0'12'0,"0"0"4"0,0 0-16 0,0 0 0 0,-11 0 0 0,11 0 0 16,0 0 374-16,0 0 72 0,0 9 14 0,0-9 4 15,4 10-284-15,3-4-57 0,3 4-11 0,-6-1-3 16,-4-3-40-16,7 4-8 0,11-7-1 0,-1 12-1 16,-10-5-23-16,11-1-5 0,0 1-1 0,3-1 0 15,3 0-9-15,-2 1-1 0,-8-1-1 0,7 1 0 16,0-4-35-16,-3 3-8 0,-4 1 0 0,3-1-1 0,1 1 25 0,-4-1 14 16,-3-3-2-16,-1 4 0 15,-3-4-203-15,4-3-41 0</inkml:trace>
  <inkml:trace contextRef="#ctx0" brushRef="#br0" timeOffset="36272.32">22754 2494 806 0,'21'0'72'0,"-21"0"-58"0,-7 0-14 0,7 0 0 0,0 0 267 0,0 0 50 15,0 0 11-15,0 0 1 0,0 0-202 0,0 0-41 16,14-3-8-16,-3-3-2 0,-4-1-32 0,7-2-6 16,7 6-2-16,0-13 0 0,-3 7-16 0,0-1-3 15,-1-5-1-15,-2 11 0 0,2-11-3 0,-3 5-1 16,-3 1 0-16,3 0 0 0,-3-1-3 0,-4 1-1 16,0-7 0-16,0 16 0 0,0-9-8 0,-7 9 10 15,3-10-10-15,-3 10 10 0,0 0-2 0,0 0-8 16,0 0 12-16,0 0-4 0,0 0-8 0,0 10 0 15,0-1 9-15,0 7-9 0,-3-4 0 0,3 4 0 16,0 9 0-16,0-6 0 0,3 0 0 0,1 6 0 16,-1-13-8-16,1 10 8 0,3-3 0 0,0-6 0 15,0 2 0-15,4-5 0 0,-4-1 0 0,3 1-10 0,1-4 10 16,-1-6 0-16,5 0-19 0,-5 0 3 0,4-6 1 0,-3-4 0 16,3 1-5-16,4-4-2 0,-4-2 0 0,-4-1 0 15,4-3 22-15,-7 3 0 0,0-2-9 0,4-1 9 16,-4-6 0-16,-3 12 0 0,-1-12 0 0,1 0 0 15,-1 6 0-15,-3-15 0 0,-3 15 0 0,-1-9 0 16,4-1 56-16,-3 4 9 0,3 6 2 0,0 4 0 16,0-4-31-16,0 3-5 0,-4 7-2 0,4 6 0 15,0 3-11-15,0 0-2 0,0 0-1 0,0 0 0 16,0 0-6-16,0 3-1 0,4 6 0 0,-4 7 0 0,0 9 0 16,0-6-8-16,3 0 12 0,1 9-4 15,-1-3 0-15,1 9-8 0,-1-8 12 0,1 2-4 0,3 0-8 16,0 6 0-16,0-8-10 0,0 2 10 0,0 0 0 0,0 7 0 15,-3-7 0-15,3 0 0 0,-4-3 9 0,1 10 8 16,-1-7 2-16,1 0 0 0,-4 6-11 0,3-5-8 16,-3 5 9-16,-3-15-9 0,-4 12 12 15,0-9-3-15,3 3-1 0,-6 0 0 0,-1-3 20 0,-3-6 3 16,-4 9 1-16,1-6 0 0,-5 0-32 0,5-3-13 16,-4-7 1-16,3 3 0 0,-3 1 12 0,3-4 12 15,-3-5-3-15,3 5 0 0,-3-9-9 0,0 0 12 16,0-9-12-16,0-1 12 0,3 1-12 0,-7-7 0 15,-3 4 0-15,11-4 0 0,-1-3-15 0,0 3-8 16,-3-2-1-16,7-1-1 16,0 0-99-16,10 3-20 0,1-3-4 0,6-6-662 15,-3 7-132-15</inkml:trace>
  <inkml:trace contextRef="#ctx0" brushRef="#br0" timeOffset="36776.572">23421 2416 1897 0,'0'0'84'0,"0"0"17"15,0 0-81-15,11 6-20 0,-1 0 0 0,1-3 0 16,3-3 84-16,0 7 12 0,0-7 2 0,4 0 1 0,-4 0-43 0,3-7-8 16,-2 14-1-16,2-7-1 0,-6-7-46 0,6 7-12 15,-3 0 0-15,-3 0-1 0,0 0 13 16,-4 0 0-16,0 0 0 0,-7 0 0 15,0 0-44-15,0 0-5 0,0 0-2 0,0 0 0 16,0 0-10-16,0 0-3 0,0 0 0 0,0 0 0 16,0 0-3-16,0 0-1 0,0 0 0 0,0 0 0 0,0 0 56 0,0 0 12 15,0 0 0-15,-7 7 0 0,3-4 51 0,1 6 7 16,-4 1 2-16,3-1 0 0,4 0-8 0,-3-2-2 16,-1 8 0-16,4-2 0 0,-4-4-28 0,1 1-6 15,3 5 0-15,-4 4-1 0,4-3-15 0,-3-4 0 16,3 1 8-16,-4-1-8 0,1 4 0 0,-1-3-10 15,1-7 2-15,-1 3 0 16,1 1-27-16,-1-1-5 0,1-3 0 0,-4 4-1 16,0-7-6-16,-4 3-1 0,0-3 0 0,1 4 0 0,-4 2 28 0,0-3 4 15,-1-3 2-15,1-3 0 0,0 10 45 0,0-4 9 0,0-6 1 16,3 3 1-16,-3 4 24 0,4-4 5 0,-1-3 1 16,4 0 0-16,0 6 17 0,0-6 4 0,3 0 1 0,4 0 0 15,0 0-48-15,0 0-10 0,0 0-1 0,0 0-1 16,0 0-22-16,0 0-12 0,11 6 12 0,3-3-12 15,4-3 0-15,-1 0 0 0,1 0 0 0,3 0 0 16,-3 0 0-16,3 0 0 0,-3-3 0 0,-1 3-9 31,1-6-25-31,0 6-5 0,3-6-1 0,-4 6 0 0,1-3-141 0,0-4-29 16,-1 4-6-16</inkml:trace>
  <inkml:trace contextRef="#ctx0" brushRef="#br0" timeOffset="37027.4209">23820 2475 1267 0,'0'0'112'0,"0"0"-89"16,0 0-23-16,0 0 0 0,0 0 209 0,0 0 38 15,0 10 7-15,-4-4 2 0,1-3-131 0,-1 6-25 16,4 7-6-16,0-3-1 0,0 2-46 0,-4 4-10 16,1 0-1-16,3-3-1 0,-4 12-17 0,4-12-3 15,-3 2-1-15,-1 7 0 0,4-3-14 0,-3 0 9 16,3-3-9-16,0 0 8 0,0 0-8 0,0 6 0 15,0-13 0-15,-4 4 8 0,4-6-8 0,0 5 0 16,0-5-10-16,4-1 10 16,-4-3-69-16,0-3-8 0,0-3-2 0,0 0 0 15,0 0-141-15,0 0-29 0,0 0-6 0,0 0-564 0</inkml:trace>
  <inkml:trace contextRef="#ctx0" brushRef="#br0" timeOffset="37303.447">23742 2441 864 0,'0'0'76'0,"0"0"-60"0,0 0-16 0,0 0 0 16,0 0 190-16,0 0 35 0,7-10 7 0,0 7 2 15,4-3-102-15,-1 0-20 0,4 2-4 0,0-2 0 16,1 3-65-16,-1 3-13 0,-4 0-2 0,4-6-1 16,4 12-2-16,-4-6 0 0,-3 0 0 0,-1 3 0 15,4 3-4-15,-3-6-1 0,0 4 0 0,-4 2 0 16,0 3 2-16,0 1 0 0,-4-1 0 0,-3-3 0 0,0 4 2 0,-3-1 0 15,3 1 0-15,-7-1 0 0,0 0 4 0,-4 7 2 16,8-6 0-16,-8-7 0 0,0 3-18 0,1 3-4 16,-1 1-8-16,1-1 12 0,-1-3-12 0,-3-2 0 15,0 2 0-15,0-6 0 0,3 3 0 0,-3-3 0 16,-4-3 0-16,4-3-1175 16</inkml:trace>
  <inkml:trace contextRef="#ctx0" brushRef="#br0" timeOffset="37543.906">23456 1832 1094 0,'0'0'97'0,"0"0"-77"0,0 0-20 0,0 0 0 15,0 0 232-15,0 0 44 0,0 0 8 0,4-6 1 16,-1 3-162-16,1 3-33 0,3 0-6 0,0 0-2 15,3 3-48-15,5 3-10 0,-1-6-1 0,0 0-1 16,0 0-2-16,0 4 0 0,4-4 0 0,-1 0 0 16,4 0-10-16,1 0-2 0,-5-4-8 0,4 4 12 15,1 0 3-15,-5-6 0 0,1 3 0 0,3 3 0 16,0-6-208-16,-7-4-42 16,4 7-8-16</inkml:trace>
  <inkml:trace contextRef="#ctx0" brushRef="#br0" timeOffset="37753.325">23834 1603 864 0,'3'0'76'0,"-3"0"-60"16,0 0-16-16,0 0 0 0,0 0 284 0,0 0 53 15,-7 7 11-15,4-1 3 0,-4-3-216 0,0 7-43 16,3 5-9-16,-7 4-2 0,1 0-37 0,-1 6-8 16,-3-6-2-16,4 9 0 0,-5-9-10 0,1 3-3 15,-3 0 0-15,3-3 0 0,-4 2 6 0,4-8 1 16,0 6 0-16,3-4 0 0,-3 4-28 0,0-3 0 15,3-7 0-15,1 7 0 16,-4-13-17-16,3 7-9 0,-3-1-2 0,3 0 0 16,1-2-157-16,3-7-32 0,-4 0-7 0</inkml:trace>
  <inkml:trace contextRef="#ctx0" brushRef="#br0" timeOffset="37962.319">23520 1603 806 0,'0'0'72'0,"3"7"-58"0,1-7-14 0,3 6 0 16,0-3 219-16,-4 7 41 0,8-1 8 0,-4 7 1 16,0-4-133-16,4 4-26 0,-1 3-6 0,1-1 0 15,-1-2-27-15,1 9-5 0,3-3 0 0,-3 3-1 16,3 0-24-16,0-6-5 0,0 6-1 0,0-3 0 16,0-6-17-16,-3 9-3 0,6 0-1 0,-2-12 0 15,-5 5-10-15,4 1-2 0,0-3-8 0,1 3 12 16,-5-10-81-16,1 7-17 0,-1-7-3 0</inkml:trace>
  <inkml:trace contextRef="#ctx0" brushRef="#br0" timeOffset="39041.902">20503 3074 1206 0,'0'0'53'0,"0"0"11"0,0 0-51 0,0 0-13 15,-7 0 0-15,4 0 0 0,-4 0 116 0,7 0 20 16,0 0 4-16,0-9 0 0,0 9-56 0,7-7-12 16,3 4-3-16,5-3 0 0,2 3-37 0,4 3-7 15,1 0-1-15,6-6-1 0,4 3-4 0,3-4-1 16,-3 7 0-16,6 0 0 0,-2 0-2 0,-1 0-1 16,0 0 0-16,0 0 0 0,4-9-3 0,0 9 0 15,0 0 0-15,7 0 0 0,-7-3-4 0,3-4 0 16,-3 7-8-16,3-3 12 0,-7 3-12 0,4-6 9 0,-7 6-9 15,0 0 8-15,-4-6-8 0,0 6 0 0,0 0 0 16,-7-3 0-16,-6-4-15 0,-1 7-5 16,0 0 0-16,0 0-1 15,-4 0-41-15,-2-3-8 0,-5 3-2 0</inkml:trace>
  <inkml:trace contextRef="#ctx0" brushRef="#br0" timeOffset="39327.026">20581 2996 460 0,'0'0'20'0,"0"0"5"0,0 0-25 0,0 0 0 16,0 0 0-16,0 0 0 0,0 0 232 0,7-3 40 16,0-4 9-16,4 7 2 0,-1 0-159 0,8 0-31 15,0 0-6-15,6 0-2 0,5 0-25 0,2 7-4 16,5-4-2-16,-1-3 0 0,0 0-18 0,4 6-3 15,7-6-1-15,0 6 0 0,3-3-12 0,0-3-2 16,1 7-1-16,6-4 0 0,-10 6-7 0,-4-9-2 16,1 0 0-16,-1 7 0 0,-7-4 8 0,4 3 2 15,-7-6 0-15,7 0 0 16,-4 0-38-16,-3 0-8 0,-11 0-2 0,7 0 0 16,0 0-47-16,-6 0-10 0,-8 0-1 0</inkml:trace>
  <inkml:trace contextRef="#ctx0" brushRef="#br0" timeOffset="39624.2678">20630 3030 748 0,'0'0'67'0,"0"0"-54"0,-10 0-13 0,10 0 0 15,-11 10 152-15,11-10 28 0,0 0 6 0,0 0 1 16,0 0-61-16,0 0-12 0,0 0-2 0,4 6-1 15,-1-3-33-15,15 3-6 0,3-3-2 0,7-3 0 16,1 7-11-16,2-1-3 0,5-6 0 0,2 3 0 16,1 3-14-16,7-2-3 0,0-4-1 0,7 0 0 15,3 9-13-15,1-9-2 0,-4 0-1 0,0 0 0 0,-4 0-12 16,-3 0-2-16,-4 0-8 0,4 0 12 0,0 6-12 0,-7-3 8 16,-4-3-8-16,-3 0 0 15,3 0-27-15,-3 0-11 0,-8 7-2 0,-6-7-1 16,-4 0-26-16,0 0-5 0,7 3 0 0,-10-3-1 15,-11 0-126-15,0 0-25 0</inkml:trace>
  <inkml:trace contextRef="#ctx0" brushRef="#br0" timeOffset="39992.358">20405 2983 518 0,'0'0'23'0,"-4"3"5"0,-3 4-28 0,4-4 0 0,3-3 0 0,0 0 0 15,-7 0 204-15,7 0 36 0,0 0 8 0,0 0 0 16,0 0-133-16,7 6-27 0,3-6-6 0,4 6-1 15,4-3-19-15,7-3-4 0,3 0-1 0,4 0 0 16,3 7-11-16,4-4-2 0,3-3-1 0,4 0 0 16,0 9-8-16,0-9-2 0,-1 0 0 0,5 7 0 15,-4-4-2-15,3 3-1 0,0-6 0 0,4 3 0 16,-3-3-11-16,-4 9-3 0,-1-9 0 0,1 7 0 0,-10-7-5 16,2 6-2-16,-2-6 0 0,-1 3 0 0,-7-3-9 0,-3-3 0 15,7 3 0-15,-4-6-11 16,-3 6-12-16,-1 0-2 0,-6-7-1 0,3 7-660 15,4-3-132-15</inkml:trace>
  <inkml:trace contextRef="#ctx0" brushRef="#br0" timeOffset="72552.269">16870 9205 691 0,'0'0'61'0,"0"0"-49"0,0 0-12 0,0 0 0 16,0 0 120-16,0 0 20 0,0 0 5 0,0 0 1 15,0 0-43-15,0 0-9 0,0 0-2 0,0 0 0 16,0 0-48-16,10 6-11 0,-3-3-1 16,4-3-1-16,0 6-9 0,-1-6-2 0,4 3 0 0,4 4 0 15,3-4-2-15,0-3-1 0,0 9 0 0,4-2 0 16,0-4 2-16,0 3 0 0,3 0 0 0,4-3 0 16,-4 7 1-16,4-10 0 0,3 9 0 0,-3-3 0 15,-4-2-9-15,4-4-2 0,3 6 0 0,0-3 0 16,-7 3-9-16,4 1 0 0,-4-4 0 0,4-3 0 15,-4 0 0-15,-3 6 0 0,3-6 0 0,-3 0 0 16,-4 0 10-16,0 3 6 0,0-3 2 0,-3 0 0 16,0 0-29-16,-4 0-5 0,0 0-2 0,0 0 0 15,-3 0-118-15,-4 0-23 0,-7 0-5 16,14 0-541-16</inkml:trace>
  <inkml:trace contextRef="#ctx0" brushRef="#br0" timeOffset="72868.298">16739 9286 1152 0,'0'0'51'0,"0"0"10"0,0 0-49 0,0 0-12 0,0 0 0 0,0 0 0 16,0 0 98-16,0 0 17 0,0 0 3 0,7 0 1 15,0 6-42-15,8-6-8 0,2 4-1 0,4-4-1 16,1 6-30-16,2-6-5 0,8 3-2 0,10 3 0 16,1 1-11-16,-1-4-3 0,0-3 0 0,1 0 0 15,2 0 0-15,5 0 0 0,-4 0 0 0,3 0 0 16,1 0 0-16,-8 0 0 0,4 0 0 0,3 0 0 16,-10 0-6-16,3 0-2 0,-6 0 0 0,-1 0 0 15,-7-3 0-15,0 3-8 0,0 0 12 0,-3 0-4 16,-4-7 0-16,-3 7 0 0,0 7 0 0,-4-7 0 15,0 3-56 1,-4-3-12-16,-10 0-3 0,0 0-546 0,0 0-110 0</inkml:trace>
  <inkml:trace contextRef="#ctx0" brushRef="#br0" timeOffset="73183.9478">16693 9283 1234 0,'-14'3'55'0,"7"-3"11"0,-3 0-53 0,10 0-13 16,0 0 0-16,0 0 0 0,0 0 96 0,0 0 16 15,0 0 3-15,0 0 1 0,10 0-76 0,4 6-16 16,-3-2-2-16,10-4-1 0,4 6 35 0,7-6 6 16,-1 9 2-16,8-2 0 0,3-4-44 0,1-3-8 15,6 9-1-15,1-9-1 0,-1 6-10 0,0-3-14 16,4-3 3-16,0 7 1 0,0-7 37 0,-3 0 7 15,-1 0 2-15,0 0 0 0,-3-7-21 0,-4 7-4 16,-3-9-1-16,0 6 0 0,-7-3-2 0,-4 3-8 0,0-4 12 16,-3 7-4-16,-4-6-8 0,0 6 0 15,-7-3 0-15,-3 3 0 16,0 0-69-16,-11 0-16 0,0 0-3 0,0 0-779 0</inkml:trace>
  <inkml:trace contextRef="#ctx0" brushRef="#br0" timeOffset="73400.474">16958 9383 838 0,'-28'0'37'0,"14"7"8"0,0-4-36 0,-4 3-9 16,0-3 0-16,4-3 0 0,4 6 120 0,-1-2 23 15,0-4 4-15,4 0 1 0,7 0-40 0,0 0-7 16,0 0-1-16,0 0-1 0,11 0-28 0,3 0-6 16,0 6-1-16,7-6 0 0,11 3-51 0,0 3-13 15,7-6 0-15,3 0 0 0,4 0 24 0,0-6 1 16,10 3 1-16,1 3 0 0,-4 0-3 0,7 0-1 15,-1-6 0-15,5 2 0 0,-8-2-9 0,1 3-1 16,-4-3-1-16,0-4 0 0,0 1-11 0,-4 3 10 16,-3 3-10-16,7-4 10 15,-7-2-37-15,0 6-7 0,-4-7-2 0</inkml:trace>
  <inkml:trace contextRef="#ctx0" brushRef="#br0" timeOffset="82747.5019">4865 9659 1900 0,'-25'16'169'0,"15"-13"-135"15,2-3-34-15,-2 6 0 0,3-6 8 0,0 4-8 16,7-4 0-16,0 0 0 0,0 0 33 0,0 0 3 15,0 0 1-15,0 0 0 0,0 0-47 0,7 6-10 16,3-3-1-16,5 3-1 0,9-3 40 0,-3 4 8 16,4-7 2-16,17 3 0 0,18-3-28 0,-10 0 0 15,-22 0 0-15,4-3 0 0,0 3 0 0,3 0 0 16,0-7 0-16,0 7 0 0,-6-3 0 0,2-3 0 16,-2 6 0-16,2-3 12 0,-2-3-4 0,-5 6 0 15,1-4 0-15,0-2 0 16,-1 3-40-16,-6-3-8 0,-4 6-1 0,0 0-555 0,-3-3-110 0</inkml:trace>
  <inkml:trace contextRef="#ctx0" brushRef="#br0" timeOffset="83048.577">5179 9452 633 0,'0'0'56'0,"0"0"-44"0,0 0-12 0,0 0 0 15,0 0 160-15,3 10 31 0,4-7 5 0,-3 6 2 16,3-2-86-16,0 2-16 0,4 0-4 0,-1 1-1 15,4-4-43-15,7-3-9 0,1 3-2 0,-5-2 0 0,4 2-21 0,1-6-4 16,2 0 0-16,1 0-1 0,0 0 1 0,-4 0 0 16,4 0 0-16,-1 0 0 0,-6 0-12 0,0 0 12 15,6 0-12-15,-6 0 12 0,-1 3 0 0,-9 3 1 16,9-6 0-16,-10 0 0 0,0 0 39 0,-7 0 7 16,0 0 1-16,4 10 1 0,3-1 9 0,-7-3 2 15,-7 4 0-15,3-7 0 0,1 6 0 0,-4 7 1 16,-7-10 0-16,-1 4 0 0,-2-1-17 0,-1 4-4 15,-3-4-1-15,-4 7 0 0,1-7-19 0,-8 7-4 16,4-7-1-16,-4 1 0 0,4 5-16 0,-11-2-3 16,4-4-8-16,-11 1 12 0,3-1-12 0,1 4-12 15,-4-4 3-15,11 0 0 16,7 1-115-16,7-1-24 0</inkml:trace>
  <inkml:trace contextRef="#ctx0" brushRef="#br0" timeOffset="93837.158">30381 1541 460 0,'0'6'41'0,"0"-6"-33"0,0 0-8 0,0 0 0 15,0 0 216-15,0 0 40 0,0 0 9 0,0 0 2 16,0 0-116-16,0 0-23 0,0 0-5 0,-7 3-1 16,0 3-44-16,-3-6-9 0,2 10-1 0,-2 9-1 15,-1-4-22-15,1 1-4 16,-4 6-1-16,0-3 0 0,-4 3-5 0,0 0-2 0,1-4 0 0,-5 8 0 15,5 2 1-15,-4 3 0 0,-4 1 0 0,0 2 0 16,4-6-18-16,-4 7-4 0,-3 5-1 0,0 1 0 16,-4 0-2-16,4-3 0 0,-4 6 0 0,0 3 0 0,1 3-9 15,-1-3 0-15,0-6 9 0,0 6-9 0,1 6 0 16,-5 0 0-16,8 1 0 0,-4 2 8 0,1 4 9 0,2-7 3 16,-2 0 0-16,-1 10 0 0,-3-7-12 0,10-6-8 15,-7-2 12-15,-3 14-12 0,0-8 15 0,-1 8-4 16,1 1-1-16,-4-10 0 0,4 10 5 0,-14 9 1 15,10 3 0-15,-3 1 0 0,6-7 13 0,5-7 3 16,-1-5 1-16,0-4 0 0,4 0-33 0,-4-12 0 16,0-3 0-16,1-1 0 0,-1-2 15 0,0 9-1 15,0-7 0-15,4 7 0 0,-4-6-4 0,4-4-1 16,-4 7 0-16,1-9 0 0,6 2-9 0,0-9 0 16,1-6 0-16,-1 6 8 0,7-3-8 0,-3-6 0 0,3-7 0 15,1 7 8 1,3-7-78-16,0-9-16 0,3 3-3 0,11-3-1143 0</inkml:trace>
  <inkml:trace contextRef="#ctx0" brushRef="#br0" timeOffset="94701.2099">30671 1585 806 0,'0'0'36'0,"0"0"7"0,0 0-35 0,0 0-8 0,0-10 0 0,0 10 0 15,0 0 200-15,0 0 39 0,0-9 7 0,0 9 2 16,0 0-127-16,0 0-25 0,0 0-4 0,0 0-2 16,0 0-56-16,0 0-11 0,0 0-3 0,0 0 0 15,0 0 0-15,0 0-1 0,0 0 0 0,3 9 0 16,1 7 15-16,-4-13 3 0,0-3 1 0,3 9 0 15,-3 4-7-15,4 0-2 0,-4-4 0 0,7 7 0 16,-4-4-8-16,-3 4-1 0,4 3-1 0,-1-4 0 16,4 1-7-16,-3 6 0 0,3-6-1 0,-4-4 0 15,4 10-11-15,1 0 0 0,-1 0 0 0,3 0 0 0,-3-3 0 16,0 6 0-16,4 3 11 0,3-3-11 0,-3 10 14 0,-1-7-3 16,-3 0-1-16,4-3 0 0,3 10 0 0,0-7 0 15,7 10 0-15,4-4 0 0,-7 1 2 0,-1-1 0 16,-6-6 0-16,3 7 0 0,-4-7 7 0,8 16 1 15,0 0 1-15,-15-7 0 0,-3 7-21 0,0 3 0 16,4-3 0-16,3 0 0 0,0-9 0 0,0 9 12 16,4-7-4-16,-1-2 0 0,-3-1 5 0,4 4 2 15,-4-1 0-15,0-2 0 0,0-1 3 0,0 1 1 16,0 12 0-16,0-13 0 0,-3 13-5 0,3-6-1 16,0 6 0-16,3 3 0 0,-3-2-4 0,4 2-1 15,-4-10 0-15,0 4 0 0,4 0-8 0,-4-6 12 0,3 6-12 16,-3-3 12-16,4-4-12 0,-4 7 0 0,7-9 0 15,-3-4 0-15,3 3 0 0,0 1 0 0,-4-1 0 0,5-5 0 16,-5 5 8-16,4-6-8 0,-3 1 8 0,-1 2-8 16,1-3 8-16,0 0-8 0,-4-9 8 0,-4 6-8 15,8 3 8-15,-4-9-8 0,-4 6 8 0,1 0-8 16,-1-6 9-16,1 0-9 0,3 0 10 0,-3 3-10 31,-1-10-70-31,1 7-20 0,-4 6-4 0</inkml:trace>
  <inkml:trace contextRef="#ctx0" brushRef="#br0" timeOffset="102760.149">28727 4582 1472 0,'0'0'65'0,"0"0"14"0,0 0-63 0,0 0-16 0,0 0 0 0,-4-9 0 15,-3 0 111-15,4 2 19 0,-1-2 4 0,1 0 1 16,-5-1-57-16,5 1-11 0,-4-1-3 0,3 1 0 16,-3 0 0-16,0-1 0 15,-3 4 0-15,3-4 0 0,-4 7-12 0,4-3-2 0,-4 6-1 0,1 0 0 16,-1 0-27-16,-3 0-6 0,0 6 0 0,0-3-1 15,-4-3 13-15,-3 10 2 0,0-1 1 0,-4 1 0 16,-3-1-15-16,-4 4-4 0,1-1 0 0,-1-2 0 16,4 5-12-16,-4-5 0 0,4 5 0 0,-1-2 0 15,8-4 0-15,0 10 9 0,0-6-9 0,3 9 8 16,1-7-8-16,2-5 0 0,1 15 0 0,0-3 0 16,4 3 13-16,-1 9 4 0,0-9 1 0,8 7 0 15,-8 2-18-15,8-9 0 0,-1 10 0 0,1-7 0 0,-1 0-12 16,4-3-5-16,-3 4-2 0,6-4 0 0,-3-7 31 15,4 11 5-15,-1-14 2 0,4 14 0 0,4-4-19 16,0 0 0-16,-1-3 0 0,8 9 0 0,-1-3 0 0,1-6 0 16,-7 3 0-16,3 0 0 15,7-6-20-15,0 0-8 0,4 0-2 0,3-3 0 0,4-1 30 16,-1-2 0-16,1-13 0 0,4 9 0 0,-8-9 0 0,0 0 0 16,0 0 0-16,4-9 0 0,-4-1 0 0,-7 1 0 15,4-10 0-15,3 0 10 0,0-6-10 0,1 6 10 16,-8-6-10-16,4-3 10 0,-4 0-10 0,7-13 12 15,-3 10-12-15,-8-4 12 0,-3 1-4 0,-3-1-8 16,-4 7 12-16,0-6-4 0,-3 5 12 0,-8-8 1 16,1 2 1-16,-1-6 0 0,-7 4 6 0,4-1 0 15,-7-6 1-15,4 0 0 0,-1 7-5 0,1 2-2 16,2 1 0-16,-2-1 0 0,-4 13-13 0,3-3-9 16,-3 10 12-16,3-7-12 0,1 6 8 0,-4 0-8 0,0 7 0 15,-7-1 0-15,6 1 0 0,-2 9 0 0,-1 0 0 0,-3 0 0 16,3 0 0-16,1 0 0 0,-1 0 0 0,-3 0 0 15,0 0-11-15,3 0 1 0,-7 0 0 0,4 0 0 32,-3 0-78-32,-1 0-15 0,-3 6-3 0,3-3-748 0,0-3-150 0</inkml:trace>
  <inkml:trace contextRef="#ctx0" brushRef="#br0" timeOffset="104269.299">26321 3808 1958 0,'0'0'43'0,"0"0"9"0,0 0 1 0,0 0 3 0,0 0-45 0,0 0-11 15,0 0 0-15,0 0 0 0,0 0 0 0,3 0 0 0,8-9 0 0,-1 9 0 16,5-4 0-16,2-2 0 0,1 3 0 0,3-3 0 16,0 3 0-16,-3-4 0 0,3 4 0 0,-3-3 0 15,3 3 0-15,-7-4 0 0,0 1 0 0,-3 6 0 16,-1-3 0-16,1 3 0 0,-11 0 0 0,0 0 0 15,0 0 40-15,0 0 5 16,0 0 2-16,0 0 0 0,0 0-24 0,0 0-5 0,0 0-1 0,0 0 0 0,0 0-17 0,0 0 0 16,0 0 0-16,0 9 0 0,0 1 0 0,0-1 0 15,0 1 0-15,-4-1 0 16,4 10 0-16,-3-7 0 0,-1 1 0 0,1 12 0 0,3-9 9 0,-4-4-1 16,1 4-8-16,3-3 12 0,0 2-12 0,0 4-8 15,-4-3 8-15,1-4-13 0,-5 4 13 0,5-7 0 16,3 10-10-16,-7-9 10 0,0 5 0 0,-4 1 0 15,1-4 0-15,-1 4 0 0,-7 0 0 0,4-13-12 16,0 13 0-16,0-7 1 0,0-6 22 0,0 7 4 16,0-4 1-16,3-3 0 0,4-3 27 0,-3 0 5 15,-1 0 2-15,7 6 0 0,4-6-5 0,0 0-1 16,-3 0 0-16,3 0 0 0,0 0-23 0,0 0-5 16,0 0 0-16,0 0-1 0,0 0-15 0,11 0 0 15,3 0 0-15,0 0 0 0,-4 0 0 0,8 7 0 16,0-4 0-16,6-3 0 0,1 0 0 0,-4 6 0 0,-3-12 0 0,-1 6 0 15,1 0-15-15,14 0 4 0,10 9 1 0,-10-9 0 32,-4-3-134-32,-3-3-28 0,0 3-4 0</inkml:trace>
  <inkml:trace contextRef="#ctx0" brushRef="#br0" timeOffset="104488.2138">26913 3661 1497 0,'0'0'66'0,"0"0"14"0,0 0-64 0,0 0-16 15,0 0 0-15,0 0 0 16,0 0 127-16,0 12 21 0,-3-3 5 0,3 7 1 0,0 3-93 0,3 6-18 16,1-6-4-16,-1 6-1 0,1-3-13 0,0 12-2 15,-1-2-1-15,-3-4 0 0,4 0-35 0,-4 0-7 16,7-2-2-16,-4-1 0 0,-3-3 48 0,4 3 10 16,-1-7 1-16,1 1 1 0,-1 6-28 0,4-9-10 15,-3 3 0-15,-1-3 9 16,4-4-40-16,-3 4-8 0,-4-7-1 0,0 1-1 15,4-4-70-15,-4-6-13 0,0 0-4 0,0 0-444 16,0 0-88-16</inkml:trace>
  <inkml:trace contextRef="#ctx0" brushRef="#br0" timeOffset="104785.9488">26861 3679 1321 0,'-50'-9'58'0,"36"3"13"0,3 6-57 0,4-3-14 0,7 3 0 0,0-7 0 16,-3 4 106-16,3-6 18 0,3-4 4 0,-3 10 1 15,7-6-66-15,0 2-14 0,1-2-2 0,6 0-1 16,0 9-35-16,7 0-11 0,4 0 0 0,-1 0 0 16,-3 6 24-16,4-3-1 0,-7 6-1 0,-4-9 0 15,-14 0-4-15,0 0-1 0,11 10 0 0,3-4 0 16,-4 3 3-16,4-2 0 0,-3 5 0 0,-1-2 0 16,-2 5 9-16,-1-2 3 15,-4-1 0-15,4 1 0 0,-3-4 4 0,-4-2 2 0,3 2 0 0,-6-6 0 16,-1 10 2-16,1-1 1 0,-1-2 0 0,-6-1 0 15,2 10-15-15,-2-13-3 0,-1 10-1 0,8-4 0 16,3 4-22-16,-4-6 0 0,1-1 0 0,-4 7 0 16,-4-7 0-16,-3 4 0 0,3-4 0 0,-13-3 0 15,-8-6-112-15,4 6-28 0</inkml:trace>
  <inkml:trace contextRef="#ctx0" brushRef="#br0" timeOffset="105247.785">27450 3852 1324 0,'-14'-3'59'0,"14"3"12"0,-8 0-57 16,5 0-14-16,-4 0 0 0,7 0 0 15,0 0 230-15,7 9 43 0,4-6 9 0,-1 10 2 16,-3-10-184-16,0-3-37 0,-3 6-7 0,3-6-2 0,-4 3-39 0,4-3-15 16,8 0 11-16,-5 0-11 0,4 7 0 0,4-7 0 15,3-7 0-15,4 7 0 0,-1 0 0 0,5 0 8 16,2-3-8-16,-2-3 0 0,-1 3 0 0,-3 3 9 15,-1-13-9-15,1 10 8 16,0 3-43-16,-8-9-9 0,4 2-1 0</inkml:trace>
  <inkml:trace contextRef="#ctx0" brushRef="#br0" timeOffset="105464.725">27838 3554 1692 0,'-4'12'75'0,"4"-12"15"0,0 0-72 16,-3 10-18-16,3-10 0 0,0 0 0 0,0 0 114 0,0 0 19 0,-4 6 4 0,1 4 1 16,-1-1-57-16,4 16-11 0,0-6-2 0,-3 9-1 15,3-3-29-15,0 13-6 0,0 3 0 0,0-4-1 16,0 7-3-16,-4-16 0 0,4 7 0 0,0-7 0 16,-4-3-11-16,4 3-2 0,0-9-1 0,4 6 0 15,-4 3-14-15,-11-12-16 0,-6 9 3 0,10-3-778 16,24-3-155-16</inkml:trace>
  <inkml:trace contextRef="#ctx0" brushRef="#br0" timeOffset="106406.4938">27640 3861 1267 0,'0'0'28'0,"0"0"5"0,0 0 2 0,0 0 1 0,0 0-36 0,0 0 0 16,0 0 0-16,0 0 0 0,0 0 109 0,0 0 15 16,0 0 4-16,0 0 0 0,4 7-103 0,3-1-25 15,0-6 0-15,3 0 0 0,1 0 56 0,3 0 7 16,-3 0 1-16,6 0 0 0,-3-6-52 0,1 6-12 15,2-7 0-15,1 7 0 0,-4 0 0 0,4 0 0 16,-4 0 0-16,3 0 0 0,-3 0 0 0,4 0 0 16,-4 0 0-16,0 0 0 0,0-3 28 0,0 3 4 15,1 0 0-15,-1 0-632 16,0-6-125-16</inkml:trace>
  <inkml:trace contextRef="#ctx0" brushRef="#br0" timeOffset="107173.1119">24790 4548 1638 0,'0'0'36'0,"0"0"7"0,0 0 1 0,0 0 3 15,0 0-38-15,0 0-9 0,0 0 0 0,7-3 0 0,0 3 53 0,3 0 9 16,5 3 2-16,-1 3 0 0,0-6-32 0,3 3-5 16,1 4-2-16,0 2 0 15,-1 0-25-15,-3 7 0 0,4-6 0 0,3 2 0 0,0-6 36 0,1 10 1 16,-5-3 1-16,1 2 0 0,-4-5-10 0,0 5-1 15,0-2-1-15,-3 6 0 0,-1-10-26 0,-3 7 0 16,0 3 0-16,0-4 0 0,1-5 0 0,-5 5 0 16,1-2 0-16,-4-4 0 0,3 1 0 0,-3-1 0 15,0 4 0-15,-3-10-11 16,3-3-57-16,0 0-11 0,-7 6-2 0,-1-12-802 0</inkml:trace>
  <inkml:trace contextRef="#ctx0" brushRef="#br0" timeOffset="107371.703">25083 4482 806 0,'0'0'72'0,"0"-6"-58"0,-4 6-14 0,0-3 0 16,4-4 212-16,-3 7 39 0,-4 0 8 0,3 0 1 15,1-3-125-15,-1 6-26 0,1-3-5 0,-1 0 0 16,-3 10-56-16,0-4-12 16,-3 7-1-16,-1 2-1 0,0 1-10 0,1 3-3 0,-1-7 0 0,-3 13 0 15,4-6-7-15,-5 6-2 0,1-6 0 0,4 6 0 16,3-9-4-16,-4 3-8 0,4-7 11 0,-4 7-11 15,4-13 0-15,0 4 0 0,7-10 0 0,0 0 0 16,0 0-170-16,0 0-28 16</inkml:trace>
  <inkml:trace contextRef="#ctx0" brushRef="#br0" timeOffset="107579.779">25291 4708 288 0,'3'9'25'0,"-3"1"-25"16,0-1 0-16,0 4 0 0,-3-1 313 0,3 7 58 15,3-3 11-15,-3 3 2 0,0-10-244 0,0 10-48 16,-3-10-11-16,3 7-1 0,0-7-20 0,0 1-4 16,0 5-1-16,0-15 0 0,0 0-39 0,0 0-8 15,0 0-8-15,0 0 11 16,0 0-179-16,3-6-35 0</inkml:trace>
  <inkml:trace contextRef="#ctx0" brushRef="#br0" timeOffset="107719.187">25217 4529 1321 0,'0'0'58'0,"0"0"13"0,0-3-57 0,0 3-14 0,0 0 0 0,0 0 0 16,0 0 124-16,0 0 23 0,0 0 4 0,0 0 1 15,0 0-97-15,0 0-19 0,0 0-4 0,7 0-604 16,0-6-121-16</inkml:trace>
  <inkml:trace contextRef="#ctx0" brushRef="#br0" timeOffset="108411.055">25943 4579 1882 0,'0'0'41'0,"0"0"9"0,0 0 2 0,0 0 1 0,0 0-42 0,0 0-11 0,0 0 0 0,0 0 0 15,0 0 89-15,0 0 16 0,0 0 3 0,0 0 1 16,0 0-55-16,0 0-11 0,-7-6-3 0,4 6 0 16,-8 0 12-16,1 6 3 0,-1-3 0 0,0 4 0 15,-3-4-31-15,0 3-7 0,4-3-1 0,-1 7 0 0,-3-10 2 16,3 9 0-16,-6-3 0 0,3 4 0 0,-4-4 3 0,4-3 1 15,-4 7 0-15,4-4 0 0,-4 3 1 0,4-9 0 16,-3 10 0-16,3-4 0 0,3-3-7 16,-3-3-2-16,3 9 0 0,1-2 0 0,3-4-2 0,0 3-1 15,-4-3 0-15,4 7 0 0,3-4-11 0,1-3 0 16,-1 3 9-16,1 4-9 0,3-10 0 0,0 0 0 16,7 6 0-16,-4 7 0 15,4-7-28-15,1 3-3 0,2 1-1 0,4-1 0 0,4 1 45 0,-1 5 9 16,1-12 2-16,3 7 0 0,-3-4-24 0,3 3 0 15,-3 1 0-15,-1-1 0 0,-3 1 0 0,4-10 0 16,0 6 0-16,-4 3 0 16,0-9-21-16,-3 10-6 0,-1-4-1 0,-3-3 0 15,0 3-136-15,4-2-27 0,-8 2-5 0,-3-6-533 16,0 0-107-16</inkml:trace>
  <inkml:trace contextRef="#ctx0" brushRef="#br0" timeOffset="108624.664">25548 4931 1432 0,'0'0'64'0,"0"0"12"0,0 0-60 0,0 0-16 0,0 0 0 0,0 0 0 15,0 0 124-15,0 0 23 0,4 9 4 0,3-3 1 16,3-3-83-16,1 7-16 0,0-10-3 0,3 6-1 16,3-3-24-16,4 10-5 0,8-4 0 0,-5 4-1 0,-2-13-19 0,-1 9-12 15,0-3 1-15,4 4 1 16,-4-4 40-16,0-3 8 0,-3 7 2 0,-1-4 0 0,1-3-25 15,-4 3-5-15,0-3-1 0,0 4 0 0,0-7-9 0,-3 3 0 16,-11-3 0-16,10 6-696 16,1 3-145-16</inkml:trace>
  <inkml:trace contextRef="#ctx0" brushRef="#br0" timeOffset="111129.1">26324 4438 1436 0,'0'0'64'0,"0"0"12"16,4 0-60-16,6 3-16 0,1 4 0 0,0-1 0 16,-4-3 94-16,-7-3 16 0,-7 6 3 0,-4-3 1 0,7 13-57 0,1-3-11 15,-1 2-2-15,4 4-1 0,-3 0-23 0,3-3-5 16,-4 2-1-16,4 8 0 0,0-8 0 0,-3 11 0 16,3-11 0-16,0 7 0 0,0-6-5 0,0 0-1 15,0 6 0-15,0-9 0 0,0-4 4 0,0 4 1 16,-4 0 0-16,4-7 0 0,0 1 20 0,0-1 4 15,-3-6 1-15,-1 10 0 0,4-13 14 0,-3 9 4 16,-4-6 0-16,7-3 0 0,0 0-12 0,-7 10-3 16,7-10 0-16,0 0 0 0,0 0-17 0,-4 15-4 15,1-15-1-15,3 0 0 0,0 0-19 0,3 10 0 16,4-1 0-16,0-3 0 0,0-2-20 0,4-4 0 16,3 6-1-16,0-6 0 0,0 0 31 0,4-6 6 15,-1 6 2-15,12 0 0 0,2 0-29 0,5 0-5 0,-5 0-2 16,1 0 0-1,-7-4-19-15,-4-2-4 0,0 3-1 0,-3-3-718 0,3-4-143 0</inkml:trace>
  <inkml:trace contextRef="#ctx0" brushRef="#br0" timeOffset="111332.97">26614 4510 1753 0,'0'0'38'0,"0"0"8"0,0 0 2 0,0 0 2 16,10 0-40-16,8 10-10 0,14-1 0 0,-11 1 0 0,-14 5 59 0,-4-15 9 16,1 10 3-16,6 5 0 0,-3-2-35 0,4 3-6 15,0-4-2-15,3 4 0 0,-4 3-13 0,1-4-3 16,-4 1-1-16,4-4 0 0,-4 4-3 0,0-3 0 16,3 2 0-16,1 4 0 0,10 0-8 0,-3-3 0 15,-4 3 0-15,-4-4-650 16,-3-12-122-16</inkml:trace>
  <inkml:trace contextRef="#ctx0" brushRef="#br0" timeOffset="111528.783">26917 4438 864 0,'0'0'76'0,"0"0"-60"16,0 0-16-16,0 0 0 0,0 0 195 0,-4 0 36 0,-3 3 7 0,4 10 2 15,-1-10-106-15,-3 13-21 0,0-7-4 0,4 4-1 16,-4-4-45-16,-7 4-10 0,-11-4-1 0,4 4-1 15,-1-4-23-15,8 0-5 0,0 7-1 0,0 0 0 16,0-4-10-16,3 7-1 0,-3-3-1 0,4 3 0 16,3-4-10-16,0 4 0 0,0-3 0 15,14-4-712-15,14-2-148 0</inkml:trace>
  <inkml:trace contextRef="#ctx0" brushRef="#br0" timeOffset="111723.683">27055 4708 460 0,'0'0'20'0,"0"0"5"0,7 9-25 0,0 1 0 15,-4-1 0-15,1 7 0 0,-1 3 287 0,-3-4 52 16,7-5 10-16,-3 9 3 0,-4-4-227 0,3-2-45 16,-3-4-8-16,4 7-3 0,3-7-47 0,-4 1-10 15,-3-10-1-15,0 0-603 16,0 0-120-16</inkml:trace>
  <inkml:trace contextRef="#ctx0" brushRef="#br0" timeOffset="111849.325">27040 4573 806 0,'0'0'72'0,"0"0"-58"16,0 0-14-16,0 0 0 0,0 0 208 0,0 0 38 16,0 0 8-16,0 0 2 0,0 0-108 0,0 0-22 0,0 0-4 15,0 0-1-15,0 0-84 0,4 9-17 0,-1-2-3 16,5-4-1-16,-5 3-16 0,4-6-16 15,4 3 4-15,3-3-964 0</inkml:trace>
  <inkml:trace contextRef="#ctx0" brushRef="#br0" timeOffset="112228.749">27217 4366 172 0,'0'0'16'0,"0"0"-16"0,0 0 0 0,3 3 0 16,1 7 368-16,-1-1 70 0,4-3 14 0,1 10 4 15,-8-3-269-15,3 2-54 0,-3 1-10 0,4 6-3 16,3 3-60-16,-4-6-13 0,4 6-3 0,-3-6 0 0,-1 9-20 16,4-3-4-16,-3 0 0 0,3-3-1 0,-4-6-7 0,1 2-2 15,-1 1 0-15,1 0 0 0,0-3-1 0,3 3 0 16,-4-10 0-16,1 0 0 0,-1 7 1 0,1-6 0 15,-4-1 0-15,0 0 0 0,0 1 19 0,0-4 4 16,0-3 1-16,0 3 0 0,0-6 12 0,-4 10 2 16,4-10 1-16,-7 0 0 0,4 9-8 0,-4 1-1 15,3-10-1-15,-3 6 0 0,0 3-5 0,0-9-1 16,-4 0 0-16,4 10 0 0,-3-1-11 0,-1-3-2 16,0-2-1-16,1 2 0 0,-1 3-8 0,-3-6-2 15,0 7 0-15,-4-4 0 0,1 3-9 0,3-2 0 16,-7-4 9-16,6 6-9 0,1 1 0 0,7-4-10 15,4 3 1-15,-4-9-948 0,0 10-190 16</inkml:trace>
  <inkml:trace contextRef="#ctx0" brushRef="#br0" timeOffset="114953.726">26896 4388 633 0,'0'0'56'0,"0"0"-44"16,0 0-12-16,0 0 0 0,0 0 173 0,0 0 33 15,14 0 6-15,-4 0 2 0,1 0-99 0,-4 0-20 16,0-3-4-16,4-3-1 0,-8 6-36 0,8 0-7 16,-1-10-2-16,5 10 0 0,-1-3-25 0,0-3-6 15,0 3-1-15,0-4 0 0,7 7-4 0,-14-9-1 16,-7 9 0-16,-3-3 0 0,3 3-8 0,3-6 0 16,4-4 0-16,-3 10 0 0,3-6 8 0,0 3 7 15,4-3 1-15,-1-4 0 16,-3 10-63-16,0-9-12 0,-7 9-2 0</inkml:trace>
  <inkml:trace contextRef="#ctx0" brushRef="#br0" timeOffset="115166.302">27086 4178 230 0,'0'0'20'0,"0"0"-20"0,0 0 0 0,0 0 0 16,-7 0 302-16,7 0 56 0,0 0 11 0,7 3 3 16,7-3-180-16,1 9-36 0,-12-9-8 0,-3 0 0 15,-7 10-48-15,-4-4-8 0,1 10-3 0,-1-7 0 16,1 4-57-16,10 6-11 0,14-4-2 0,-4 4-1 0,-6 6-1 0,-11-9 0 15,-11-4 0-15,1 7 0 0,6-3-9 0,-3 0-8 16,7-4 9-16,-4 4-9 0,4-7 0 16,0 7 0-16,0-7 0 0,0 1-10 15,-4-1-122-15,8 1-25 0,-1-7-5 0,-3-3-494 16,0 0-100-16</inkml:trace>
  <inkml:trace contextRef="#ctx0" brushRef="#br0" timeOffset="115334.4468">26889 4234 1713 0,'0'0'37'0,"0"0"8"0,0 0 2 0,0 0 2 0,7 7-39 0,0-4-10 16,0 3 0-16,3-3 0 0,1 7 56 0,0-1 10 15,-1-3 2-15,4 10 0 0,4-3-4 0,0 2 0 16,-1 1 0-16,1-4 0 0,-4 7-8 0,0-3-1 16,4 0-1-16,-1-4 0 0,1 7-34 0,3-10-8 0,-3 7 0 0,3-7-1 31,0 1-83-31,0-1-16 0,22 7-3 0,-15-13-1 0</inkml:trace>
  <inkml:trace contextRef="#ctx0" brushRef="#br0" timeOffset="124350.983">31658 4626 1414 0,'0'0'63'0,"-3"-9"13"0,-1 0-61 0,1-1-15 0,-1-6 0 0,1 7 0 16,-1-7 139-16,-3 7 25 0,4 0 4 0,-1-10 2 15,-3 3-86-15,0 7-16 0,0-4-4 0,-4-3-1 16,1 7-13-16,-1 6-2 0,1-13-1 0,-5 10 0 16,5-3-15-16,-1 9-4 0,-3-10 0 0,0 7 0 15,0-3 0-15,0 6 0 0,-4 0 0 0,1 9 0 16,-1-9-3-16,4 10-1 0,-7-4 0 0,3 3 0 16,-3 1-12-16,3-1-2 0,-3 7-1 0,0-7 0 15,3 4-9-15,1 2 0 0,-5 4 9 0,8-3-9 0,-3-4 0 16,3 10 0-16,-1-3 0 0,1 3 0 0,4 0 0 15,-4 6 0-15,-1-9 0 0,5 9 0 0,-4-3 0 16,3 10 0-16,1-7 0 0,-1 0 11 0,0 4-11 0,4-4 0 16,0 0 0-16,0 0 0 0,0 4 0 0,7-10 0 15,-3 3 0-15,6 0-11 0,1-3 11 0,3 9 0 16,0-9 0-16,3 3 0 0,1 0 0 0,0-3 0 16,3 3 0-16,0-6 0 0,3 3 0 0,-2 0-10 15,-1-3 10-15,3 3-10 0,1 0 10 0,3-13 0 16,0 1 0-16,0 5-8 0,4-5 8 0,0-1 9 15,3-3-1-15,0-3-8 0,4-3 0 0,3 0 0 16,1 0-10-16,2-3 10 0,-2-3-21 0,-1-3 3 16,-3-1 1-16,-4 1 0 0,0-7 0 0,-3 7 0 0,0-4 0 0,-4-2 0 15,0-4 17-15,-3 3 0 0,-1-3 0 0,1 0 0 16,-1 4 0-16,1-14 0 16,-4 4 0-16,4 7 0 0,-1-11 0 0,-2 14 0 0,-1-20 0 0,0 7 0 15,-7 0 0-15,3 3 0 0,-2-13 0 0,-5 10 0 16,4-7 18-16,-3 1 1 0,-4 9 0 0,-4-7 0 15,4 1 13-15,-3 3 4 0,-4 0 0 0,-1 2 0 16,-2-2-18-16,-1 13-3 0,1-14-1 0,-4 11 0 16,-4-1-2-16,4 3-1 0,0-3 0 0,0 4 0 15,-4 5-3-15,0 1 0 0,1-1 0 0,-1 4 0 16,-3-3 0-16,0 6-8 0,0-4 12 0,-1 7-4 16,1 0-8-16,-7 7-9 0,0-4 9 0,0-3-13 15,3 6 5-15,4-3 8 0,-4 3-13 0,4-6 5 16,7 10-36-16,0-1-6 0,-4 1-2 0,4-10-775 15,3 9-155-15</inkml:trace>
  <inkml:trace contextRef="#ctx0" brushRef="#br0" timeOffset="126016.686">31634 3262 1130 0,'0'0'50'0,"0"0"10"0,0 0-48 0,0 0-12 0,-4 0 0 0,4 0 0 0,0 0 126 0,0 0 22 15,0 0 5-15,0 0 1 0,0 0-64 0,0 0-13 16,0 0-2-16,0 0-1 15,0 0-26-15,11 7-4 0,-11-7-2 0,10 0 0 0,4 0-14 16,-3-7-2-16,3 7-1 0,-3 0 0 0,3 0-13 0,0-9-2 16,-4 9-1-16,5-3 0 0,-1-4-1 0,0 4 0 15,0-3 0-15,0 0 0 0,-3 6-8 0,-1-3 12 16,4-4-12-16,-3 7 12 0,-1 0-12 0,-3 0 0 16,4 0 0-16,-11 0 0 0,0 0-9 0,7 0 9 15,-7 0-12-15,0 0 12 0,0 0-10 0,0 0 10 16,0 0-8-16,0 0 8 0,0 0 0 0,0 0 0 15,0 0 0-15,0 0 0 0,0 0 0 0,0 0 0 16,0 0 0-16,0 0 0 0,0 0 0 0,0 0-8 16,0 0 8-16,0 10 0 0,0-10 0 0,-3 6-10 0,-1 3 10 15,1 1 0-15,3-1-12 0,0 7 12 0,0-7-12 16,-4 1 12-16,0 5-8 0,4-2 8 16,-3-7 0-16,-1 7 0 0,1-7 0 0,-1 4 0 0,1-1 0 0,3 0 0 15,-7 7 12-15,7-16 4 0,0 0 0 0,0 16 0 16,-4-13-26-16,4 6-5 0,0 1-1 0,0-4 0 15,0 3 26-15,-3 1 5 0,3-1 1 0,0 1 0 16,-4-1-32-16,1 7-7 0,-1-7-1 0,1 7 0 16,-1-4 2-16,-3-2 0 0,0 5 0 0,3-2 0 15,-3-1 10-15,0 1 3 0,-3 3 0 0,3-7 0 16,-4 7 9-16,4-13 0 0,0 6 0 0,0-2-8 16,-4-4 8-16,4 3 14 0,-3-3-3 0,-1-3-1 15,4 6 20-15,0-3 4 0,-4-3 1 0,4 0 0 16,0 0-2-16,4 0 0 0,-8 0 0 0,4 0 0 15,4 0-1-15,-4 0 0 0,3 7 0 0,4-7 0 16,-7 0 8-16,3 0 0 0,-3 0 1 0,0 3 0 0,7-3-3 0,-3 0-1 16,-4 0 0-16,7 0 0 0,-7 0-11 0,7 0-2 15,0 0-1-15,0 0 0 16,0 0-15-16,0 0-8 0,0 0 10 0,0 0-10 0,0 0 13 0,0 0-3 16,0 0-1-16,0 0 0 0,7 0-9 0,3 6 0 15,-3-6 0-15,4 0-11 0,0 0 11 0,6 6 0 16,-3-2-9-16,0-4 9 0,1 0 0 0,2 0 0 15,-3 0 0-15,7-4 0 0,-3-2 0 0,3 6-11 16,0 0 11-16,1 0-8 16,2-6-85-16,1 6-17 0,-7 0-3 0,3-3-653 15,4-7-130-15</inkml:trace>
  <inkml:trace contextRef="#ctx0" brushRef="#br0" timeOffset="126354.017">32191 3190 864 0,'0'0'76'0,"0"0"-60"0,0 0-16 0,0 0 0 16,0 0 208-16,7 0 40 0,7 19 7 0,-3-10 1 15,-4 1-120-15,-7-10-24 0,-14-10-4 0,7 1-2 16,0 9-45-16,7 0-9 0,-7 6-1 0,3-3-1 0,0 7-22 0,1 2-5 15,3 1-1-15,0 3 0 16,0-4-6-16,0 10-2 0,0-9 0 0,0 5 0 0,3 8-6 0,1-1 0 16,-4 0-8-16,0-3 12 0,0 6-12 0,4-3 8 15,-4 0-8-15,0 3 0 0,0 0 8 0,0-2-8 16,0-1 0-16,-4 0 9 0,4-6-9 0,0-1 10 16,0 1-10-16,0 0 10 0,0-10-10 0,4 7 0 15,-4-7-12-15,0 1 12 16,0-4-32-16,0-6 2 0,0 0 0 0,0 0 0 15,0 0-27-15,0 0-6 0,0 0-1 0,0 0-945 0</inkml:trace>
  <inkml:trace contextRef="#ctx0" brushRef="#br0" timeOffset="126811.482">32138 3146 1346 0,'0'0'60'0,"0"0"12"0,0 0-58 0,11 0-14 0,6 16 0 0,-3-13 0 16,-7 3 116-16,-7-6 20 0,-7-9 4 0,4 3 0 16,3-4-55-16,10 10-11 0,12 16-2 0,-12-16-1 15,-6-6-30-15,-4 6-5 0,10-3-2 0,1-4 0 16,3 7-18-16,0 7-3 0,0-4-1 0,4 3 0 15,-4-3-12-15,4 6 0 0,-4-2 0 0,0 2 0 0,-4-3 9 0,5 7-9 16,-1-13 8-16,-4 9-8 0,1 1 16 16,-4 2-3-16,0-2 0 0,0-7 0 0,-3 6 4 15,-4-9 1-15,0 10 0 0,7-4 0 0,-7 10 14 0,0-13 2 16,0 6 1-16,0-9 0 0,0 0-3 16,-4 6-1-16,1 7 0 0,-8-13 0 0,4 9 5 0,-4-2 0 15,-3-4 1-15,0 3 0 0,0 4-13 0,-4-4-2 16,1 6-1-16,-1-12 0 0,0 7-9 0,1 2-3 15,3-9 0-15,-4 9 0 0,4-2-9 0,-4-4 10 16,8 3-10-16,-4-3 10 0,3 3-10 0,0-2 0 16,-3-4 0-16,4 6 8 0,-1-6-8 0,4 3 0 15,0-3 0-15,0 0-11 16,0 0-100-16,7 0-20 0,-4 6-4 0,4-6-1015 0</inkml:trace>
  <inkml:trace contextRef="#ctx0" brushRef="#br0" timeOffset="128639.434">32597 3466 748 0,'0'0'67'0,"0"0"-54"0,0 0-13 0,0 0 0 0,21 10 238 0,-14-10 45 15,-14-4 9-15,7 4 1 0,0 0-117 0,0 0-24 16,3-12-5-16,1 12-1 0,3-3-66 0,4-4-14 16,-1 7-2-16,4-3-1 0,0-3-44 0,0 6-9 15,1 0-2-15,2 0 0 0,-3 0-8 0,4 0 8 16,-4 0-8-16,4 0 8 0,-8-3-8 0,4 3 8 15,-3 0-8-15,3 0 8 16,-3 0-28-16,3-6-7 0,-4 6-1 0,1 0 0 16,0 0-198-16,3-4-40 0</inkml:trace>
  <inkml:trace contextRef="#ctx0" brushRef="#br0" timeOffset="128864.617">32798 3281 1440 0,'0'0'64'0,"0"0"12"0,0 0-60 0,0 0-16 0,0 0 0 0,0 0 0 16,-4-3 126-16,4 3 22 0,0 0 5 0,0 0 1 16,0 0-60-16,0 16-12 0,11 6-2 0,-8-13-1 15,-10 0-37-15,4 1-7 0,-1-4-2 0,4 13 0 16,-3 6-7-16,3-9-2 0,0 2 0 0,0 4 0 16,-4 0-8-16,4 0-1 0,0 3-1 0,0-6 0 15,0 6-14-15,0-6 11 0,0 9-11 0,4-12 10 16,-4 3-20-16,0-3-4 0,3-4-1 0</inkml:trace>
  <inkml:trace contextRef="#ctx0" brushRef="#br0" timeOffset="130121.927">31616 4162 1094 0,'-4'0'97'0,"1"-6"-77"0,3 6-20 0,0 0 0 0,18 6 185 0,-18-6 34 0,-8-6 6 0,5 3 2 16,3 3-109-16,0 0-22 0,0 0-4 0,0 0 0 16,11 0-56-16,3 0-12 0,-4 3-1 0,4-3-1 15,-3 6-10-15,0 1-3 0,3 2 0 0,-4-6 0 16,1 6-1-16,-1 1 0 0,1-4 0 0,0 10 0 16,-1-13-8-16,-3 6 0 0,4 1 0 0,-4-1 0 15,0 1 19-15,0-1 11 0,0 4 2 0,-3-4 1 16,3 4-33-16,-4-7 0 0,1 3-15 0,-1-6 5 0,-3-3-8 0,4 13-2 15,-4-10 0-15,0-3 0 16,0 9-199-16,0-9-40 0,0 0-8 0,0 0-1 16</inkml:trace>
  <inkml:trace contextRef="#ctx0" brushRef="#br0" timeOffset="130317.799">31835 4109 691 0,'0'0'30'0,"0"0"7"0,0 0-29 0,0 0-8 0,14 9 0 0,-4-9 0 15,1 7 322-15,-11-7 63 0,-14-10 13 0,3 4 2 16,4 6-257-16,7 0-52 0,7 9-11 0,-10 1-1 16,-15-4-39-16,0-3-7 0,4 13-1 0,0-7-1 15,0 7-11-15,0-4-1 0,0 4-1 0,0 0 0 16,0-4-3-16,0 7-1 0,-1 0 0 0,1-3 0 16,0 3-30-16,0-4-5 0,4 1-2 0,2-4-746 15,-2 4-150-15</inkml:trace>
  <inkml:trace contextRef="#ctx0" brushRef="#br0" timeOffset="130503.9019">31926 4350 172 0,'0'0'16'0,"0"0"-16"0,4 0 0 0,-4 0 0 16,3 10 340-16,5-1 66 0,-5-2 13 0,4-4 2 0,-3 6-261 0,-4-9-53 15,7 6-11-15,-4 4-1 0,-3-10-78 0,4 9-17 16,-4-9 0-16,0 0-900 16</inkml:trace>
  <inkml:trace contextRef="#ctx0" brushRef="#br0" timeOffset="131236.131">32138 4046 230 0,'0'0'10'0,"0"0"2"0,0 0-12 0,0 0 0 0,0 0 0 16,7 10 0-16,7 8 353 0,-7-11 68 0,-7-7 14 0,0 0 2 15,0 0-273-15,4 9-56 0,10 1-10 0,-7-4-2 16,-7-6-45-16,0 0-9 0,0 0-2 0,4 3 0 16,3-3-16-16,0 0-3 0,3 6-1 0,-3-3 0 15,4-3-8-15,-1 7-3 0,1-7 0 0,0 3 0 16,-1-3 11-16,1 0 3 0,-1 0 0 0,1 6 0 15,-4-6-23-15,0 0-10 0,-7 0 1 0,7 0 0 16,-7 0 21-16,7 0 5 0,-7 0 1 0,0 0 0 16,0 0 10-16,0 0 3 0,0 0 0 0,0 0 0 15,0 0 5-15,0 0 0 0,-3 9 1 0,-4 1 0 16,3-7-21-16,-7 10-4 0,4-1 0 0,-3-3-1 16,-1 1-11-16,-3-1 10 0,0 7-10 0,0-7 10 15,-4 7-22-15,1-3-5 0,-5 9-1 0,5-10 0 16,-4 4-62-16,3-4-13 0,0 1-3 15,1-1-1030-15</inkml:trace>
  <inkml:trace contextRef="#ctx0" brushRef="#br0" timeOffset="131451.644">32456 4341 1440 0,'28'19'128'0,"-18"-10"-103"16,-10-9-25-16,0 0 0 0,0 0 204 0,0 0 35 0,-10 7 7 0,-1 2 2 16,4-6-140-16,-3 13-28 0,-1-7-6 0,-3 1-1 15,3-1-33-15,-3 0-6 0,0 7-2 0,-4-7 0 16,1 7-20-16,-1-3-12 0,-3-4 12 0,3 7-12 31,-3-7-23-31,4 1-11 0,-1-1-2 0,0-3-752 0,4-6-149 0</inkml:trace>
  <inkml:trace contextRef="#ctx0" brushRef="#br0" timeOffset="131754.141">31941 4244 2008 0,'14'9'44'0,"-14"-9"10"0,-7-3 2 0,0-6 0 0,7 9-45 0,10 0-11 16,15 9 0-16,-8-6 0 0,-2 7 77 0,-5-4 14 15,1-3 2-15,-11-3 1 0,-18-9-60 0,0-1-12 16,11 1-2-16,0-1-1 0,7 10-28 0,0 0-6 16,-7-3-1-16</inkml:trace>
  <inkml:trace contextRef="#ctx0" brushRef="#br0" timeOffset="132626.111">32551 4002 518 0,'0'0'46'0,"0"0"-37"16,0 0-9-16,0 0 0 0,0 0 227 0,10 0 43 15,15 10 9-15,-18-4 1 0,-14-12-120 0,0-4-25 0,7 10-5 0,0 0-1 16,0 0-57-16,7 0-12 0,4 0-3 0,-1 0 0 16,-10 0-21-16,7 0-5 15,4 0-1-15,-1 0 0 0,1 0-13 0,0 0-2 0,3 0-1 16,-7 0 0-16,3 0-6 0,5 0-8 0,-5 0 11 0,1 0-11 15,-1 0 0-15,1 0-17 0,-1-3 1 0,1 3 1 32,-4-6-143-32,4 6-29 0,-4 0-5 0</inkml:trace>
  <inkml:trace contextRef="#ctx0" brushRef="#br0" timeOffset="132973.636">32685 4012 1346 0,'0'0'60'15,"0"0"12"-15,0 0-58 0,3 9-14 0,12 1 0 0,-12-1 0 16,-14-3 110-16,1-6 19 0,3 10 4 0,0-1 1 0,0 0-64 0,3 7-13 16,-3 3-2-16,7-3-1 0,-3 2-24 0,3 1-5 15,-4 0-1-15,4 6 0 0,0-6-2 0,0 6-1 16,0-3 0-16,4 0 0 0,-4 0 2 0,3 0 0 16,-3-3 0-16,4 3 0 0,-1-7-4 0,-3 14-1 15,0-14 0-15,0 4 0 0,-3 0-9 0,3 6-1 16,0-6-8-16,0 0 12 0,0-1-4 0,0-2-8 15,0 3 11-15,0 0-11 0,0-4 8 0,0 4-8 16,0-3 0-16,0-7 0 0,0 7 8 0,0-7-8 16,0 1 12-16,0-7-12 0,0 6 11 0,0-9-11 15,0 10 10-15,0-10-10 0,0 0 16 0,0 0-4 16,0 0 0-16,0 0 0 0,3 0 0 0,4 6 0 16,0-6 0-16,4 0 0 15,-1-6-43-15,1 6-9 0,3-3-1 0</inkml:trace>
  <inkml:trace contextRef="#ctx0" brushRef="#br0" timeOffset="134038.179">32643 4106 345 0,'0'0'15'0,"0"0"4"16,0 0-19-16,0 0 0 0,0 0 0 0,-4-13 0 0,4 13 187 0,0-3 33 16,0 3 8-16,0 0 0 0,0 0-78 0,0 0-16 15,18 0-3-15,-4 0-1 16,-4 3-12-16,-10-3-2 0,-17-3-1 0,3-6 0 0,3 2-27 0,11 7-6 16,11 0-1-16,-11 0 0 0,-11 0-15 0,4-9-3 15,7 9-1-15,0 0 0 0,14 9-16 0,4-2-3 16,-11 2-1-16,-7-9 0 0,-14-6-27 0,3 6-6 15,8 0-1-15,3 0 0 0,-4 6-8 0,8 10 0 16,-1-13 0-16,-3 16 0 0,4 0 0 0,-4-4 0 16,0 4 0-16,3 6 0 0,-3-6 0 0,4 9 0 15,-1-3 0-15,-3 4 0 0,0-11 0 0,0 7 8 16,0 1-8-16,4-8 8 0,-4 1-8 0,3 6 0 16,-3-9 0-16,4-4 0 0,-4 7 0 0,3-3 0 15,-3-7 0-15,0 7 0 0,0-3 0 0,0-4 0 0,0-3 0 16,0 4 0-16,0-1 0 0,0-3-17 0,0-6 4 15,0 3 1 1,0-3-13-16,0 0-3 0,0 0 0 0,0 0 0 16,0 0-22-16,0 0-5 0,0 0-1 0,0 0 0 15,0 0 10-15,0-9 2 0,4-7 0 0,-1 7 0 16,1-10 3-16,-1 7 1 0,4-10 0 0,-3 9 0 0,0-12 30 0,-1 6 10 0,-3-6 0 0,0 6 0 16,0-6 36-16,0 6 15 0,0-6 2 0,0 13 1 15,-3-13 8-15,3 9 2 0,-4 3 0 0,0-2 0 16,4 2-10-16,-3 4-2 0,-1 3 0 0,4-4 0 15,-3 10-25-15,3 0-6 0,0 0-1 0,0 0 0 16,0 0-6-16,0 0-2 0,-7 3 0 0,3 10 0 16,1-4 16-16,-1 4 4 0,4 6 0 0,0-4 0 15,0 14-32-15,0-11 0 0,4 7 0 0,-4 4 0 16,3-4 0-16,1 0 0 0,-4 3 0 0,3-3 0 0,1-3 0 16,-4 3 0-16,0 0 0 0,0 3 0 0,0-2 0 0,0-1 0 15,-4-3 0-15,1-7 0 0,-1 4 0 0,4-10 0 16,-3 7 0-16,3-3 0 0,0-7-10 0,-4 3-8 15,4-9-2-15,0 0 0 16,0 0-15-16,0 0-3 0,0 0-1 0,0 0 0 16,14 0-152-16,-7 0-30 0</inkml:trace>
  <inkml:trace contextRef="#ctx0" brushRef="#br0" timeOffset="134432.543">32784 4278 1738 0,'0'0'77'0,"10"7"16"0,4 5-74 0,0-2-19 16,-3-4 0-16,-11-6 0 0,0-6 117 0,0-7 20 15,0 13 4-15,7-6 1 0,0 6-84 0,4 6-17 16,-1-3-3-16,4 7-1 0,-3-10-6 0,3 15-2 15,0-12 0-15,0 10 0 0,0-1-18 0,-6-2-11 16,-1-1 12-16,-4 7-12 0,4-7 11 0,4 7-11 16,-4-3 10-16,0 2-10 0,-4-5 0 0,8 5 0 15,-4-2 0-15,-3-4 0 0,3 1-14 0,-4 5-9 16,-3-8-1-16,4-4-1 16,-4 6-97-16,0-9-19 0,0 0-4 0</inkml:trace>
  <inkml:trace contextRef="#ctx0" brushRef="#br0" timeOffset="134693.8229">33098 4197 1760 0,'0'0'78'0,"0"0"16"0,0 0-75 16,0 0-19-16,-7 0 0 0,7 0 0 0,-7 0 131 0,3 9 22 0,4 7 5 0,-4-13 1 15,-6-3-76-15,-1 0-15 0,1 9-4 0,3 1 0 16,0 15-16-16,7-6-4 0,7 0-1 0,-7-4 0 15,-4 10-30-15,1-6-5 0,-8 3-8 0,4-6 11 16,-7 9 1-16,-7-6 0 0,-8-4 0 0,5-2 0 16,3 6-12-16,3-4 12 0,4 1-12 0,0-3 12 15,0 2-12-15,7-5-12 0,0-1 2 0,3 0 1 16,0 1-171-16,1-1-33 0</inkml:trace>
  <inkml:trace contextRef="#ctx0" brushRef="#br0" timeOffset="134905.0589">33309 4592 1846 0,'0'0'82'0,"0"0"17"0,0 0-79 0,0 0-20 16,0 9 0-16,0-9 0 0,0 0 124 0,11 10 22 15,3 5 4-15,-7-5 1 0,-10-1-81 0,-1 1-16 16,4-4-3-16,-4 3-1 0,4 1-32 0,0-1-6 0,0 0-2 0,0 1 0 15,-3-1-10-15,3 1 0 0,-4-1 0 0,4-3 8 32,0-6-44-32,-3 7-10 0,3-7-2 0</inkml:trace>
  <inkml:trace contextRef="#ctx0" brushRef="#br0" timeOffset="135052.185">33270 4423 576 0,'0'0'25'0,"0"0"6"0,0 0-31 0,0 0 0 0,15 6 0 0,-5-3 0 16,-13-12 312-16,3 9 56 0,0 0 11 0,0 0 2 15,0 0-261-15,0 0-52 0,0 0-10 0,0 0-2 16,0 0-56-16,7 6-16 0,-7-6-1 0</inkml:trace>
  <inkml:trace contextRef="#ctx0" brushRef="#br0" timeOffset="135439.34">33288 4084 403 0,'0'0'36'0,"0"0"-36"0,0 0 0 0,0 0 0 15,0 0 332-15,7 0 60 0,4-3 12 0,3 12 3 16,11-6-259-16,-1 10-51 0,-10-13-10 0,-3 0-3 16,-11 0-42-16,7 0-9 0,4-6-1 0,-1-1-1 15,1 7-31-15,-4-3 8 0,3 3-8 0,1 0 0 16,0 0 0-16,-1 0 9 0,-3 0-9 0,4-6 8 16,-1 3-147-16,-3-4-29 0,11-2-7 15,-4 0-1-15</inkml:trace>
  <inkml:trace contextRef="#ctx0" brushRef="#br0" timeOffset="135640.276">33500 3949 1152 0,'0'0'51'0,"0"0"10"0,3 9-49 0,-3-9-12 16,-3-9 0-16,3 9 0 0,0 0 201 0,0 0 38 16,0 0 7-16,-7 9 2 0,3-2-154 0,1 2-30 15,-1 7-7-15,1-7-1 0,-1 4-14 0,1 6-3 16,-4-4-1-16,-1 4 0 0,1 6-7 0,-3-6-2 15,-1 0 0-15,1 0 0 0,-4 6-19 0,-1-7-10 0,5-2 10 0,-4 3-10 16,3-3 0-16,1-4 0 0,-1-2-8 0,0-1 8 31,4-3-212-31,0-6-35 0</inkml:trace>
  <inkml:trace contextRef="#ctx0" brushRef="#br0" timeOffset="135858.208">33260 3958 1666 0,'0'0'74'0,"0"0"15"0,3-9-71 0,-3 9-18 0,4-9 0 0,-4 9 0 16,0 0 108-16,11 0 19 0,3 9 3 0,-4 0 1 15,-10-9-50-15,7 7-9 0,4 2-3 0,-4 7 0 16,4-4-26-16,3 7-6 0,0 0-1 0,0-3 0 0,-4 2-16 0,5 1-3 16,-5 6-1-16,4-9 0 15,-3 3-8-15,3 0-8 0,-3-1 12 0,-1-2-12 16,1 0-36-16,3-7-13 0,-4 4-3 0</inkml:trace>
  <inkml:trace contextRef="#ctx0" brushRef="#br0" timeOffset="140488.3838">33510 3777 230 0,'0'0'20'0,"0"0"-20"0,0 0 0 0,0 0 0 15,0 0 302-15,0 0 56 0,0 0 11 0,0 0 3 16,0 0-191-16,0 0-37 0,0 0-8 0,0 0-2 16,0 0-49-16,0 0-9 0,0 0-3 0,0 0 0 15,0 0-22-15,7 3-5 0,0-3-1 0,1 9 0 16,2 1-19-16,1-1-4 0,-4-3-1 0,3-6 0 16,-3 10-10-16,4-10-3 0,0 6 0 0,-1-3 0 0,4-3-8 0,-3 0 0 15,3 0 0-15,-3 0 0 0,3 0 0 0,0 0 0 16,-4 0 10-16,4 0-10 0,1 0 0 0,-1 0 0 15,-7 9 0-15,7-18-12 0,0 9-4 0,-7-9 0 16,4 9 0-16,-11 0 0 0,0 0-4 0,0 0 0 16,0 0-1-16,0 0 0 0,0 0 21 0,0 0 0 15,0 0 0-15,0 0 8 0,0 0-8 0,0 0 0 16,0 0 9-16,0 0-9 0,-4-4 20 0,4 4-1 16,0 0 0-16,0 0 0 0,0 0 25 0,0 0 6 15,0 0 1-15,0 0 0 0,-7-6-27 0,7 6-4 16,-7 6-2-16,7-6 0 0,-7 4-3 0,7-4-1 15,-4 0 0-15,-3 9 0 0,7-9 14 0,-3 9 4 0,-4-2 0 16,3 2 0-16,1 7-20 0,-1-4-4 16,1-2-8-16,3-1 12 0,-4 1-12 0,4-1 11 0,0 3-11 15,0 1 10-15,0-4-10 0,0 7 0 0,0-16 9 0,4 3-9 16,-4 13 0-16,3 0 0 0,1-4 0 0,-1 7 0 16,-3-3 0-16,0 2 0 0,4-2 0 0,-4 9 0 15,0-3 0-15,-4-3 0 0,4 6 0 0,0 0 0 16,0-6 0-16,-3 6 8 0,3-3-8 0,-4 3 0 15,4 0 0-15,-3 0 8 0,3-3-8 0,0 3 0 16,-4 4 0-16,4 2 0 0,0-9 0 0,0 6 0 16,0-3 0-16,0 0 0 0,0 3 0 0,-3-2 0 15,-1-1 0-15,4-3 0 0,0 3 0 0,-3 0 8 16,3-3-8-16,0-7 9 0,0 4-9 0,0-9 10 16,0 5-10-16,0-12 8 0,0-3-8 0,0 0 8 15,0 7-8-15,0 2 0 0,0 1 0 0,0-10 0 0,0 0 0 16,0 0 0-16,0 0 0 0,0 0-11 15,0 0-62-15,0 0-13 0,0 0-2 0</inkml:trace>
  <inkml:trace contextRef="#ctx0" brushRef="#br0" timeOffset="141413.842">32628 4115 115 0,'0'0'0'0,"0"0"10"16,7-6-10-16,-3 3 0 0,0-3 0 0,-4 6 0 0,0 0 220 0,3-7 41 0,-3 4 9 0,0 3 2 16,0 0-132-16,0 0-27 0,0 0-5 0,0 0 0 15,0 0-12-15,0 0-3 0,0 0 0 0,0 0 0 16,0 0-13-16,0 0-4 0,0 0 0 0,0 0 0 15,0 0-19-15,0 0-4 0,0 0-1 0,0 0 0 16,4 3-16-16,-4 10-3 0,3-10-1 0,1 6 0 16,-1 1-5-16,-3-1-2 0,0 1 0 0,4 5 0 15,-4-5-4-15,3 8-1 0,1-2 0 0,-4 3 0 16,3-3-10-16,-3 6-2 0,0-7-8 0,0 14 12 16,0-11-4-16,0 4-8 0,0 0 11 0,0-3-11 15,0 3 15-15,-3-3-4 0,3 0-1 0,0-1 0 16,0-2 2-16,3 3 1 0,-3 0 0 0,0 0 0 0,4-4-1 15,-4 1 0-15,0 3 0 0,0 0 0 16,3-1 0-16,-3 1-1 0,0 0 0 0,0-3 0 0,0 2 1 16,4 1 0-16,-4 0 0 0,-4-3 0 0,4 3 0 0,-3-4 1 15,3-5 0-15,0-1 0 0,0 7-1 0,-4-4-1 16,4-2 0-16,0-1 0 0,0 4-11 0,-3-1 0 16,3-2 0-16,-4-1 8 0,4-3-8 0,-3 4 0 15,-1-1 9-15,1 1-9 0,-1-4 12 0,4 3-3 16,-3-6 0-16,-1 7 0 0,-3-4 3 0,7-3 1 15,-4 10 0-15,1-10 0 0,-1 6 3 0,1 1 0 16,-4-10 0-16,3 9 0 0,4-9-5 0,-3 6-1 16,3-6 0-16,-7 0 0 0,7 0-10 0,0 0 0 0,-4-6 0 15,4 6 0 1,0-9-113-16,0-10-22 0,4 0-4 0</inkml:trace>
  <inkml:trace contextRef="#ctx0" brushRef="#br0" timeOffset="141815.179">32717 3968 172 0,'0'0'16'0,"0"0"-16"15,0 0 0-15,0 0 0 0,0 0 369 0,0 0 71 16,0 0 15-16,0 0 2 0,0 0-246 0,0 0-50 15,0 0-9-15,0 0-3 0,0 0-65 0,7 6-14 16,7-3-2-16,-7 4-1 0,-7-7-37 0,3 0-7 16,8 6-2-16,-4-6 0 0,-7 0-6 0,11-6-2 0,6 6 0 0,1 0 0 15,-8 6-13-15,-10-6 11 0,4-16-11 0,0 10 10 16,-4 6-10-16,7-3 0 0,0-4 0 0,3-2 0 31,-3 9-76-31,4-3-20 0,-1-3-4 0</inkml:trace>
  <inkml:trace contextRef="#ctx0" brushRef="#br0" timeOffset="144137.708">32773 4297 734 0,'0'0'32'0,"0"0"8"0,0 0-32 0,0 0-8 0,0 0 0 0,0 0 0 16,0 0 107-16,0 0 20 0,0 0 4 0,0 0 1 0,0 0-19 0,0 0-3 16,0 0-1-16,0 0 0 15,0 0 5-15,11 10 1 0,10-1 0 0,-7 0 0 0,0 4-58 16,-7-10-11-16,4 3-2 0,-4-3-1 0,0 4-9 0,0-4-2 16,0-3 0-16,-4 6 0 0,4-3-6 0,-7-3-2 15,8 0 0-15,-1 7 0 0,0-4 5 0,-4-3 1 16,8 6 0-16,-8-3 0 0,4-3-30 0,-3 6 0 15,3 4 0-15,0-1 0 0,0 1 0 0,-3-4 0 16,6 3 0-16,-3 1 0 0,0-1 8 0,0 0-8 16,-3 1 0-16,6-1 9 0,-3 1-9 0,1 5 0 15,-1-8 0-15,0 2 8 0,0 4-8 0,3-13 0 16,-6 15 0-16,-4-15 0 0,-11 3 0 0,1 4 0 16,6 2 9-16,1-9-9 0,3 9 0 0,-4-9 8 15,8 7-8-15,-4-7 0 0,0 3 0 0,3 6 8 0,-3-2-8 16,0-7 0-16,0 0 0 0,0 0 9 0,0 0-9 15,0 0 0-15,0 0 0 0,4 3 0 0,-4-3-12 0,0 0 3 32,0 0-49-32,0 0-10 0,0 0-1 0</inkml:trace>
  <inkml:trace contextRef="#ctx0" brushRef="#br0" timeOffset="144420.685">33112 4313 2052 0,'0'0'45'0,"0"0"10"0,0 0 1 0,0 0 1 0,0 0-45 15,0 0-12-15,0-6 0 0,0 6 0 0,0 0 68 0,0 0 12 16,0 0 3-16,0 0 0 0,0 0-23 0,0 0-5 16,0 0-1-16,-7 0 0 0,-4 0-5 0,1 6-1 15,-5 3 0-15,5-9 0 0,-1 0-28 0,1 0-7 16,3 10-1-16,-8-1 0 0,1 0 4 0,-3 7 0 15,3-3 0-15,-8 9 0 0,1 0-6 0,0-7-1 16,3 4 0-16,4 0 0 0,-3 0-9 0,3-4 0 16,0 4 0-16,3-3 0 0,0-4 0 0,1 4 0 15,-1-7 0-15,1 1 0 16,3-1-89-16,-1 1-11 0,5-1-1 0</inkml:trace>
  <inkml:trace contextRef="#ctx0" brushRef="#br0" timeOffset="148642.039">28148 5846 1173 0,'0'0'25'0,"0"0"6"16,0 0 1-16,0 0 2 0,-10 3-34 0,3 7 0 0,-4-10 0 0,11 0 0 0,-7 9 110 0,7-9 15 15,0 0 3-15,-11 10 1 0,11-10-58 0,0 0-12 16,0 0-3-16,0 0 0 0,7 6-41 0,0 3-15 16,0-2 9-16,4-4-9 0,7 3 8 0,-1-3-8 15,8-3 8-15,3 0-8 0,-3 0 8 0,3-3-8 16,0-3 8-16,-3 6-8 0,3 0 8 0,-3-3-8 16,-4-4 8-16,4 7-8 0,3 0 12 0,-7-6-4 15,-3 3 0-15,0 3 0 0,-4-6-8 0,0 6 8 16,0-4-8-16,-4 4 8 0,-3-6 4 0,-3 6 1 15,-4 0 0-15,0 0 0 0,0 0 6 0,-4-9 1 16,-3 6 0-16,-3-4 0 0,-1 4 13 0,-3-3 3 16,-3 0 1-16,-5 3 0 0,-2 3-4 0,-5-7-1 0,1 7 0 15,-7-3 0-15,-4 3-9 0,-3-6-3 16,-1 6 0-16,5-3 0 0,-1 3-8 0,7-7-1 0,4 7-1 16,3-3 0-16,4 6 8 0,3-3 2 0,8-3 0 0,3 3 0 15,7 0-35-15,0 0-6 0,0 0-2 0,0 0 0 16,10 3 10-16,4-3 1 0,4 0 1 0,3 7 0 15,-3-7 11-15,7 3-13 0,-1-3 5 0,4 0 8 16,1 0 0-16,-1 0 0 0,0 0 0 0,0 0 0 16,-3 0 0-16,-4 0 0 0,4-3 0 0,-4-4 0 15,-3 7 0-15,-4-3 0 0,3-3 0 0,-2 6 0 16,-1 0 0-16,-4-3 0 0,-3-3 0 0,0 6 8 16,-3 0 0-16,-4 0-8 0,0 0 12 0,0 0-4 15,-4-4 4-15,-6 4 1 0,3 0 0 0,-7 0 0 16,0 4-3-16,-4-4-1 0,-3 6 0 0,-4-3 0 15,0-3-9-15,-6 6 10 0,-5-3-10 0,1 4 10 16,-4-4-2-16,4 3-8 0,-4-3 12 0,4-3-4 0,0 7-8 0,3-4 0 16,4-3 0-16,10 6 8 0,4-6-8 15,3 6 0-15,4-3 0 0,7-3 0 0,7 7 0 0,4-4-11 16,3 6 11-16,7-3-12 16,4-2-12-16,7 2-2 0,3-3-1 0,4 3 0 0,-1 4 18 0,5-10 9 15,-4 6-10-15,-4-6 10 0,4 0 0 0,-4 0 0 16,-3 0 0-16,-1-6 0 0,1 6 0 0,-4 0 0 15,-3-10 0-15,0 10 0 0,-4-6 0 0,-3 6 0 16,-4-3 0-16,-4-3 0 0,1 6 0 0,-11 0 0 16,0 0 0-16,0 0 0 0,0 0 9 0,0 0 8 15,-11 0 2-15,-3 0 0 0,0 0-6 0,-7 6-1 16,-4-6 0-16,1 3 0 0,-1 3-2 0,-7 1-1 0,-3-4 0 16,-4-3 0-16,-3 9-1 0,-1-9-8 0,-2 0 12 0,2 6-4 15,1-6-8-15,7-6 0 0,3 6 0 0,4 0 0 16,10 0 0-16,4-3 0 15,3 3 0-15,4-6 0 0,7 6 0 0,0 0-9 0,0 0 9 0,14 0-13 16,7 0-3-16,4 0-1 0,0 0 0 0,3 0 0 16,4 0 17-16,3 0-12 0,0 0 12 0,-3 0-10 15,0-10 19-15,3 10 4 0,-7-6 1 0,1-3 0 16,-1 5-14-16,0-5 0 0,0 3 0 0,-3-4 0 16,-7 1 0-16,-1 0 0 0,4 2 0 0,-6-2 0 15,-5-1 0-15,-3 7-18 0,0-6 4 0,-7 3 1 16,0 6 13-16,-3-10 12 0,-4 4-3 0,0 3 0 15,-4-3 1-15,-3 6 0 0,-4-4 0 0,-3-2 0 16,0 6 2-16,0-3 0 0,-7 3 0 0,-4-6 0 16,0 6 0-16,-3-3 1 0,-1-4 0 0,-2 7 0 0,2-3-5 15,5-3 0-15,2 0-8 0,5 2 12 0,3-2-12 0,6 6 0 16,5-3 8-16,-1-3-8 0,11 3 0 0,0 3-16 16,0 0 3-16,0 0 1 0,18 3 1 0,7 3 1 15,-1-3 0-15,5 3 0 0,2-2 10 16,-2 2-10-16,-1 3 10 0,0-2-10 0,-3-4 10 0,-1 3 0 15,5-3 0-15,-5 3-8 0,-3-2 8 0,4-4 0 16,-4 0 0-16,0 0 8 0,1 0-8 0,-5 6 0 16,1-6 0-16,-4 0 0 0,0 0 0 0,-3 0 0 15,-4 3 0-15,-4-3 0 0,-3 0 9 0,0 0-9 16,0 0 12-16,0 0-12 0,-10-3 14 0,-4-3-4 0,-4 6-1 16,4 0 0-16,-11 0-9 0,4 0 12 0,-7-4-12 15,3 4 12-15,-7-6-12 0,-3 6 8 0,-7 0-8 0,-1 0 8 16,-2 0-8-16,2 0 0 0,-6 0 0 0,3 0 0 15,4-3 0-15,6 3 0 0,1 0 0 0,7 0 0 16,7 0 0-16,3 0 0 0,7 0 0 0,1 3 0 16,10-3-12-16,0 0 1 0,0 0 1 0,10 0 0 15,5 6 2-15,9-6 0 0,8 4 0 0,7-4 0 16,0-4-2-16,6 4 0 0,1-6 0 0,4 3 0 16,-4-3 10-16,-1 6-8 0,-6-10 8 0,4 1-8 15,-1-1 8-15,-3 4 0 0,-4-3 0 0,-3 6 0 16,-1-4 0-16,-6-2 0 0,-4 6 0 0,-3-3 0 15,-7 6 0-15,3-4 0 0,-7-2 0 0,-7 6 0 16,0 0 0-16,0 0 0 0,0 0 8 0,-7 0-8 16,-4 0 0-16,-3 0 9 0,-4 0-9 0,1 0 0 15,-4 6 8-15,-4-2-8 0,-7-4 0 0,4 6 0 0,-4-3 9 16,0 3-9-16,-3-3 0 0,-4-3 9 0,0 0-9 0,4 0 0 16,-4 0 0-16,8 0 8 0,6 0-8 0,4 0 0 15,3 0 0-15,4 0 0 0,7 0 0 0,7 0 0 16,0 0-10-16,0 0 10 0,14 0-19 0,7 10 3 15,7-10 0-15,1 9 0 0,6-9 8 0,0 6 8 16,1-6-12-16,-1 0 12 0,4 0-27 0,-1-6 2 16,5 6 0-16,-1 0-690 15,4-9-137-15</inkml:trace>
  <inkml:trace contextRef="#ctx0" brushRef="#br0" timeOffset="163001.101">31030 5708 345 0,'0'0'31'0,"0"0"-31"15,0 0 0-15,0 0 0 0,0 0 184 0,0 0 32 16,-3 6 5-16,-1-2 2 0,4-4-83 0,-3 6-16 15,3 3-3-15,0-9-1 0,0 0-42 0,0 10-9 16,3-4-1-16,-3-6-1 0,7 3-9 0,7 7-2 0,1-4 0 16,-1-6 0-16,3 3-28 0,8-3-5 0,-4 0-2 15,7 0 0-15,4 0-4 0,3-3-1 0,1 3 0 0,3 0 0 16,-1 0-4-16,5-6-2 0,-1 6 0 0,-3 0 0 16,0 0-10-16,-1 0 8 0,-2 0-8 0,-1 0 8 15,-7 0-8-15,0 6 10 0,1-6-10 0,-5 0 10 16,5 0-2-16,-5 0 0 0,1-6 0 0,-4 6 0 31,0 0-40-31,-7 0-8 0,4 0-1 0,-4 0-1 0,-3-4-154 16,-4-2-30-16</inkml:trace>
  <inkml:trace contextRef="#ctx0" brushRef="#br0" timeOffset="163250.3139">31126 5708 1285 0,'0'0'56'0,"0"0"13"0,-4 0-55 16,4 0-14-16,0 0 0 0,0 0 0 0,0 0 116 0,0 0 21 15,0 0 4-15,0 0 1 0,7 0-91 0,4 0-19 16,-1 0-3-16,11 0-1 0,1 0-9 0,6 0-3 16,0 0 0-16,0 0 0 0,4-3 0 0,0-3-1 15,3 6 0-15,0 0 0 0,1-3-3 0,-1-4 0 16,0 7 0-16,-7 0 0 0,1 0-4 0,-5 7-8 15,1-7 11-15,-4 0-11 0,0 0 0 0,-7 0 0 16,1 0 0-16,-5 0-12 16,1 0-180-16,-1 0-36 0</inkml:trace>
  <inkml:trace contextRef="#ctx0" brushRef="#br0" timeOffset="163483.843">30974 5696 403 0,'-11'9'17'0,"11"-9"5"0,-7 3-22 0,0-3 0 0,7 0 0 0,0 0 0 16,0 0 240-16,0 0 44 0,0 0 9 0,11 6 2 15,6-2-196-15,1 2-39 0,3-6-8 0,4 6-2 16,3-6-13-16,4 0-2 0,0-6-1 0,3 6 0 16,4-6-6-16,0 2-2 0,-1-2 0 0,5 6 0 15,-1-3-11-15,4-3-3 0,-4 3 0 0,-3-4 0 0,0 7-2 0,-7-9-1 16,3 9 0-16,-7 0 0 0,-7 0-21 0,4 0-4 15,-7 0 0-15,-4 0-548 16,-4 0-108-16</inkml:trace>
  <inkml:trace contextRef="#ctx0" brushRef="#br0" timeOffset="163733.0799">31136 5655 230 0,'-25'0'10'0,"15"0"2"0,-4 6-12 0,0-6 0 16,-4 6 0-16,4-2 0 0,3-4 249 0,-3 9 47 15,4-9 10-15,-1 9 2 0,8-2-179 0,3-7-35 16,0 0-7-16,0 0-2 0,3 12-44 0,8-6-9 0,-1 4-1 0,4-4-1 16,8-3-5-16,2 4-1 0,1-4 0 0,3 3 0 15,4-3-9-15,3-3-3 0,0 0 0 0,1-3 0 16,3 3 1-16,-1 0 0 0,1-6 0 0,0 6 0 16,-4-10-2-16,0 10-1 0,1-3 0 0,-8-3 0 15,0 6-2-15,-3-10 0 0,-4 10 0 0,-3 0 0 31,-1-6-40-31,-3 6-9 0,-6 0-2 0,-1 0-801 0</inkml:trace>
  <inkml:trace contextRef="#ctx0" brushRef="#br0" timeOffset="163972.195">30932 5667 950 0,'0'0'42'0,"-11"4"9"0,4-4-41 0,0 6-10 16,-4-3 0-16,11-3 0 15,0 0 84-15,0 0 16 0,0 0 2 0,0 0 1 0,7 0-58 0,7 9-11 16,1-9-2-16,9 7-1 0,1-4-11 0,7 3-1 16,-1-3-1-16,5-3 0 0,6 6-6 0,0-6 0 15,11 0-1-15,-3-6 0 0,-1 6 2 0,0 0 1 16,1-3 0-16,-1-3 0 0,1 3 2 0,-8-4 0 16,-3 4 0-16,-4-3 0 0,0 6-3 0,-6-9 0 15,-1 9 0-15,-4 0 0 0,-6-4-13 0,0-2 9 16,-4 6-9-16,-4 0 8 15,-2-6-52-15,-8 6-12 0,0 0-1 0</inkml:trace>
  <inkml:trace contextRef="#ctx0" brushRef="#br0" timeOffset="164201.2239">31122 5636 1022 0,'0'0'45'0,"0"0"10"0,0 0-44 0,0 0-11 0,-3 10 0 0,3-10 0 16,0 6 82-16,3-3 14 0,4 3 4 0,4 0 0 15,3-2-33-15,3-4-7 0,1 6 0 0,10-3-1 16,1-3-3-16,6 0 0 0,0 0 0 0,4 0 0 16,0-3-28-16,0-3-7 0,3 6-1 0,-3-4 0 15,-4 4 3-15,0-6 0 0,-3 0 0 0,0 3 0 16,-4 3-11-16,0 0-1 0,-3 0-1 0,0 0 0 16,-4-6-25-16,3 6-5 0,-6 0 0 0</inkml:trace>
  <inkml:trace contextRef="#ctx0" brushRef="#br0" timeOffset="164873.19">31157 5564 1440 0,'-14'0'32'0,"7"0"6"0,-3 0 2 0,-1 0 0 0,4-3-32 0,0-3-8 16,-4 6 0-16,8 0 0 0,3 0 95 0,0 0 17 15,0 0 4-15,0 0 1 0,0 0-70 0,0 0-15 16,0 0-2-16,7 0-1 0,3 9-29 0,8-3 0 16,0-3 0-16,6 7 0 0,1-10 0 0,7 9 0 15,0-3 0-15,6 4 0 0,-2-4 0 0,6-3 0 16,0 7 0-16,1-4 0 0,-1-3 0 0,-3 7 0 16,-4-10 9-16,0 6-9 0,-3-3 12 0,0 3-4 0,-4-6 0 15,0 0 0-15,-7 6-8 0,4-6 8 0,0 0-8 16,-7 0 8-1,3 0-48-15,-7 0-9 0,0 0-3 0,-4 0-514 0,-10 0-103 0</inkml:trace>
  <inkml:trace contextRef="#ctx0" brushRef="#br0" timeOffset="165102.278">31147 5677 345 0,'-18'0'15'0,"15"0"4"15,-4 3-19-15,3-3 0 0,0 6 0 0,4-6 0 0,0 0 278 0,0 0 52 16,0 0 10-16,11 3 3 0,3-3-235 0,0-3-46 16,11-3-10-16,3 6-1 0,4 0-23 0,0 0-5 15,3-3-1-15,7-3 0 0,4-4-3 0,0 10-1 16,-4-6 0-16,1 3 0 0,-1-3-6 0,-3 2 0 16,-4 4-1-16,0-6 0 0,-3 6-3 0,0 0 0 15,0 0 0-15,-4 6 0 0,0-2-17 0,-3-4-4 16,3 6-1-16,-3-3-849 0</inkml:trace>
  <inkml:trace contextRef="#ctx0" brushRef="#br0" timeOffset="166411.9579">31221 5724 529 0,'17'0'23'0,"-6"6"5"0,3-6-28 0,7 3 0 0,1-3 0 16,9 0 0-16,1 0 32 0,7 0 1 0,0 0 0 0,3 0 0 15,0 0-20-15,-3 0-4 0,0 0-1 16,-4 0 0-16,4 0-8 0,-7 0 10 0,-1 0-10 15,1 0 10-15,-4 0-10 0,1 0 0 0,-1 0 9 0,-3 0-9 16,-8 0 0-16,1 0 9 0,-4 0-9 16,0 0 0-16,-3 0 0 0,-1 0 0 0,-10 0 0 0,0 0-205 15,0 0-48-15</inkml:trace>
  <inkml:trace contextRef="#ctx0" brushRef="#br0" timeOffset="166605.8538">31418 5758 579 0,'-7'0'25'0,"7"0"7"15,0 0-32-15,0 0 0 0,0 0 0 0,0 0 0 0,0 0 0 0,11 4 0 16</inkml:trace>
  <inkml:trace contextRef="#ctx0" brushRef="#br0" timeOffset="171423.268">28282 5893 846 0,'7'25'37'0,"-7"-12"8"0,4 3-36 0,-1 12-9 0,-3-3 0 0,4 3 0 16,-4 7 83-16,0 2 14 0,0 4 3 0,-7-3 1 15,7 5-21-15,-4-5-4 0,-3 0 0 0,4 6-1 16,-1-10-27-16,1 1-6 0,-1 2-1 0,1-5 0 16,3-10-17-16,0 3-3 0,0-7-1 0,0 1 0 15,3-3-8-15,-3-7-3 0,4 1 0 0,-1-1 0 16,-3-9-9-16,0 0 12 0,0 0-12 0,4-9 12 15,-1-1 0-15,1-5 1 0,-1-4 0 0,-3-9 0 16,4-7-13-16,-4-2 9 0,0-14-9 0,0 11 8 16,-4-11-8-16,-3 8 0 0,4-1 0 0,-4-3 0 15,0 9 0-15,0-3 0 0,-4 4 0 0,4 8 0 0,0 4 14 16,0 0 1-16,0 13 0 0,3-4 0 0,-3 7 38 0,4 9 8 16,-4-7 2-16,3 14 0 0,-3 2-15 0,0 10-2 15,0-4-1-15,3 4 0 0,-3 9-45 0,0-2-23 16,0 8 3-16,4-6 0 0,-8 1 20 0,-3 5 0 15,0 0 0-15,3-5 0 0,1 5 0 0,-4 1 0 16,-1-7 0-16,1 0 8 0,7 0 7 0,-3-6 1 16,3-9 0-16,0 6 0 15,0-13-40-15,3 3-8 0,4-9-2 0,0 0 0 0,0-9 9 0,0 0 1 16,4-17 1-16,3 1 0 16,0-3-46-16,3-9-10 0,1-7-1 0,3 0-1 15,0 0 28-15,-3 0 5 0,3 0 2 0,-4 6 0 0,8 1 30 0,-7 2 5 0,-4 7 2 16,3-3 0-16,-6 9 18 0,3-3 4 0,-4 9 1 0,-3 7 0 15,4-4 64-15,-4 4 13 0,-4 2 2 0,4 7 1 16,0 0-6-16,0 0-2 0,-3 0 0 0,-1 0 0 16,-3 10-56-16,4-4-11 0,-1 3-3 0,1 1 0 15,3 9-32-15,3-10-6 0,1 10-2 0,6-3-648 16,1-7-131-16</inkml:trace>
  <inkml:trace contextRef="#ctx0" brushRef="#br0" timeOffset="171987.105">31482 5918 903 0,'-11'-6'40'0,"8"6"8"0,3 0-38 0,-7 0-10 0,-4 0 0 0,4 0 0 16,0 0 108-16,0-3 20 0,0 3 4 0,0-6 1 15,-4 6-18-15,8 0-4 0,3 0-1 0,0 0 0 16,0 0-10-16,0 0-3 0,-4-3 0 0,4 3 0 15,0 0-42-15,0 0-9 0,0 0-2 0,0 0 0 16,0 0-28-16,7 3-7 0,-7-3-1 0,7 15 0 16,0 7-8-16,0 3 8 0,-3 4-8 0,-4 5 8 0,0 1-8 15,0 8 0-15,0 5 0 0,-4-5-11 16,-3 1 11-16,0 3 0 0,4-3 10 0,-1-3-10 0,1-10 13 16,-1 4-3-16,1-1-1 0,3-5 0 0,7-4-9 0,-7 0 8 15,0-3-8-15,0-7 8 16,7 4-27-16,-4-3-5 0,-3-7-2 0,0 1-1006 15</inkml:trace>
  <inkml:trace contextRef="#ctx0" brushRef="#br0" timeOffset="172198.305">31369 5815 691 0,'0'0'30'0,"-4"-3"7"0,4-4-29 0,0 7-8 0,-3-9 0 0,3 9 0 16,0 0 245-16,0 0 48 0,-7 0 10 0,7 0 1 15,-4 0-174-15,-6 9-35 0,3-2-7 0,-4 2-2 16,1 1-35-16,-1 8-7 0,-3 1-2 0,0-3 0 16,0 3-42-16,0 6 0 0,-1-6-8 0,5-1 8 15,-4 7 0-15,-4-6 0 0,4 0 0 0,0 0 0 16,3-3 0-16,-3 2 0 0,4-2-12 0,-1-3 12 31,4 2-52-31,0-5-2 0,3-4-1 0,4-6 0 0,0 0-191 16,0 0-38-16</inkml:trace>
  <inkml:trace contextRef="#ctx0" brushRef="#br0" timeOffset="172363.177">31362 5931 1364 0,'3'0'30'0,"5"9"6"0,-1-2 2 0,3-4 0 0,1 9-30 16,-1-2-8-16,4-1 0 0,1 0 0 0,2-5 74 0,4 5 14 16,-3-3 2-16,0 4 1 0,3-4-56 0,4 3-11 15,-4-6-3-15,-4 4 0 0</inkml:trace>
  <inkml:trace contextRef="#ctx0" brushRef="#br0" timeOffset="173039.8298">28106 5947 1296 0,'0'0'57'0,"0"0"12"0,3-7-55 0,1 7-14 15,-1-9 0-15,1 6 0 0,-4 3 145 0,0 0 27 16,0 0 4-16,0 0 2 0,0 0-70 0,0 0-15 16,0 0-2-16,0 0-1 0,3 3-63 0,8 3-13 15,0 4-2-15,3-1-1 16,3 0-11-16,1 7 0 0,0-3 0 0,-1 2 0 0,4 4 0 0,1-3 0 16,-1-4 0-16,-4 4 0 0,5 0 0 0,-5-4 0 15,1-2 0-15,0 5 0 0,-4-5 0 0,0-1 0 16,0-3 0-16,-4 4 0 0,1-7 0 0,0 6 10 15,-4-2-10-15,0-7 10 0,-4 3-10 0,-3-3 0 0,0 0 0 16,0 0 8-16,0 0-8 0,0-3 0 0,-7-7-10 16,4 1 10-1,-1-7-27-15,-3 7 1 0,-7-10 0 0,3 0 0 16,-3 0-6-16,-3-3 0 0,-1 3-1 0,-3 1 0 0,0-7 23 0,3 6 10 0,-3-6-8 0,3 12 8 16,1-3 0-16,2 7 0 0,5 0 0 0,3-1 8 15,-4 4 0-15,11 6 0 0,0 0 0 0,0 0 0 16,0 0-8-16,0 13 8 0,4-4-8 0,-1 3 8 15,8-2-8-15,-4 6 0 16,7 2 0-16,0-2 0 0,0-3 0 0,0 2 12 0,0 1-4 0,4-4 0 16,0 4 0-16,-1-6 0 0,1 5 0 0,-4-2 0 15,4-4-8-15,-1 1-15 0,5-4 4 0</inkml:trace>
  <inkml:trace contextRef="#ctx0" brushRef="#br0" timeOffset="193031.6809">28250 5796 172 0,'-3'-9'16'0,"3"9"-16"0,0 0 0 0,-4-4 0 16,4-2 96-16,-3 6 16 0,3 0 3 0,-4 0 1 15,4 0-68-15,-3 0-12 0,3 0-4 0,0 0 0 16,-4 0-12-16,4 0-4 0,0 0 0 0,0 0 0 0,0 0-16 16,0 0 0-16,0 0 0 0,0 0 0 0,0 0-9 0,0 0-6 15,0 0-1-15,0 0-200 16,0 0-41-16</inkml:trace>
  <inkml:trace contextRef="#ctx0" brushRef="#br0" timeOffset="194187.8298">1990 6884 288 0,'17'-16'25'0,"-13"7"-25"0,10-10 0 0,7 0 0 16,0 4 81-16,4-7 11 0,0-3 3 0,3 6 0 15,7 0-45-15,-3-3-9 0,3 3-1 0,4 1-1 16,0 8-8-16,3-6-2 0,-3 4 0 0,-4-4 0 16,1 4-5-16,-1-1 0 0,0 1-1 0,-7-4 0 15,4 6-11-15,-4 1-1 0,-3 0-1 0,0-1 0 16,-1 1-2-16,-2-7 0 0</inkml:trace>
  <inkml:trace contextRef="#ctx0" brushRef="#br0" timeOffset="194453.9209">2512 6395 576 0,'0'0'51'16,"0"0"-41"-16,0 0-10 0,0 0 0 0,0 0 164 0,0 0 30 16,0-9 6-16,10 5 2 0,-6-2-107 0,6-3-22 15,5-1-4-15,-1 1-1 0,3 3-20 0,-3-4-5 0,4 1-1 0,0-1 0 16,-1 1-5-16,1 0-1 0,0 2 0 0,3-2 0 15,0 6-6-15,-7-3-2 0,11-4 0 0,-4 10 0 16,-3-3-16-16,6-3-3 0,-3 6-1 0,1 6 0 16,-5-3 4-16,4 3 0 0,-6 4 0 0,-5 2 0 15,1 4 32-15,-8 12 6 0,-3 7 2 0,7 2 0 16,7 7 9-16,-17 6 3 0,-32-3 0 0,-1 16 0 16,1 9-64-16,0 7 0 0,-1 9-14 0,1 9-697 15,0 3-139-15</inkml:trace>
  <inkml:trace contextRef="#ctx0" brushRef="#br0" timeOffset="205190.1589">18397 1719 864 0,'0'0'38'0,"0"0"8"0,-3-3-37 0,-4-3-9 16,7 3 0-16,0 3 0 15,0 0 208-15,10 0 39 0,1 9 8 0,0-6 1 0,-4 4-155 0,0-1-31 16,0-3-6-16,-4 7-2 0,4-1 5 0,-7-3 1 16,-7 4 0-16,4-7 0 0,-1 3-56 0,8 3-12 15,3 1 0-15,7-1 0 0,0 7 0 0,11-7-9 16,-1 7 9-16,8-7-12 0,0 4 12 0,3-4 0 15,4 1 0-15,0-1 0 0,0-3 0 0,-1 4 8 0,5-1-8 16,-1-9 11-16,4 10 5 0,-11-4 0 16,4 3 1-16,3-5 0 0,1-4 2 0,-1 6 0 0,0-12 0 0,-3 6 0 15,3-4 7-15,11-11 2 0,4 2 0 0,-1-9 0 16,-3 0-16-16,4-3-2 0,-8-3-1 0,4-13 0 16,-4 13 3-16,-6-10 0 0,-1-6 0 0,0 1 0 15,-6 5-4-15,-1-3 0 0,-3 4 0 0,-4 2 0 16,0-3-8-16,-3 4 0 0,3-10 0 0,-7 0 0 15,-3 3 0-15,-4 1 0 0,0-14 8 0,-7 7-8 16,0 3 28-16,-3-9 3 0,-4 0 1 0,-4-1 0 16,4 1-24-16,-7 0-8 0,-4-1 0 0,1-8 0 15,-4 15 0-15,-4-7 0 0,-3 4 0 0,3 3 0 16,-3 3 0-16,-4 7 0 0,1 2 8 0,-1 1-8 0,0-1 0 0,1 7 8 16,-5 0-8-16,-2 3 0 0,-5-4 8 0,1 4-8 15,-7-3 0-15,0 9 0 0,3-6 11 16,-4 0-11-16,1 13 12 0,3-4-12 0,-3-3 0 0,3 10 0 15,0-7 0-15,0-3 0 0,-3 19 0 0,0-9 0 16,-4 9 0-16,4 0 0 0,-4 9 0 0,7 1 0 16,0 5 0-16,0-2 0 0,1 3-13 0,2 9 3 15,-3-3 1-15,4 3 0 0,-4-7 9 0,1 8 0 16,-5-1 0-16,4-3 0 0,-3 12 0 0,3-9-8 16,0 10 8-16,4-1 0 0,0 4 0 0,3-1 0 15,4 4 0-15,-4 0 0 0,4 12 0 0,3-3 0 16,1 4 0-16,-1 2 8 0,0-12-8 0,4 19 0 15,-4-10 0-15,1 10 0 0,2 6 0 0,5-13-10 16,-1 4 10-16,4 3-13 0,4-16 13 0,-1 6 12 0,4-12-3 0,10-4 0 16,8-9-1-16,3 10-8 0,-3 3 12 0,3-13-4 15,-4 10-8-15,4-4 0 0,1-6 9 0,6 7-9 16,-4-7 0-16,-2-6 0 0,-5-9-10 0,1-7 10 31,10-3-188-31,7-6-32 0</inkml:trace>
  <inkml:trace contextRef="#ctx0" brushRef="#br0" timeOffset="205911.226">15737 1572 864 0,'-31'3'38'0,"17"7"8"0,-1-10-37 0,5 6-9 0,-4-3 0 0,3 3 0 16,4-3 296-16,7-3 58 0,0 13 11 0,0-10 3 16,4 7-295-16,6-1-58 0,8-3-15 0,7 4 0 15,3-1 0-15,7-6 0 0,4 3 0 0,7 4 0 16,0-4 0-16,3-3 0 0,0-3 0 0,4 0 0 15,4-9 33-15,-1-1 4 0,-3-5 1 0,7 2 0 16,0-6-10-16,0-3-1 0,0-6-1 0,0 0 0 16,-7-6 0-16,0-1 0 0,0-9 0 0,0-3 0 15,-4 3-14-15,-3-9-2 0,-7 6-1 0,3-6 0 16,-14-1 6-16,-3 4 1 0,-4-3 0 0,-7-4 0 16,-7 4-4-16,-7 0 0 0,-3-1 0 0,-11-8 0 15,-4-1 7-15,-7 6 1 0,-6-2 0 0,-8-4 0 16,0 10-7-16,-3 0-1 0,-4-1 0 0,-4 1 0 0,1 0 0 15,-4-1 0-15,-10 7 0 0,-4-3 0 0,-4 13-3 0,0 8-1 16,4-5 0-16,-7 6 0 0,7 12-8 0,-7 3 0 16,-3 1 0-16,-5 12 0 0,5 0 0 0,3 0 0 15,-4 15 0-15,-3 4 0 0,0 0 0 0,0 16 0 16,-4-1-8-16,-3 19 8 0,10 1 0 0,4-7-11 16,0 12 11-16,-4-2-8 0,8 2 8 0,10 4 0 15,7 0 0-15,7 0 8 0,7-7 0 0,11 7 1 16,3-10 0-16,11 7 0 0,7-4-9 0,4-6 0 15,6 3 0-15,8 1 0 0,6-7 0 0,5-6 0 16,6-1-10-16,4 1 10 0,3-13 0 0,0 7 0 16,4-10-8-16,-4-3 8 0,4-3 0 0,-4-4 0 15,1-5 0-15,2-1-9 16,-2 1-88-16,3-4-18 0,3-12-3 0</inkml:trace>
  <inkml:trace contextRef="#ctx0" brushRef="#br0" timeOffset="206625.29">10605 575 2066 0,'0'0'45'0,"-15"-6"10"0,-9-4 1 0,-5 7 3 0,8-6-47 0,-7 2-12 0,-4-2 0 0,-3 9 0 15,0-9 54-15,7 9 9 0,-1 9 1 0,1 0 1 16,-7 1-25-16,7-1-6 0,3 13-1 0,4 6 0 16,-4-9-33-16,4 16 0 0,3-7 0 0,1 10 0 15,3 5 0-15,3-8 0 0,4 3 0 0,3 5 0 16,1-2 0-16,3 0 0 0,3 0 0 0,1-7 0 16,3-2 0-16,4-7 0 0,-1 3 0 0,4-6 0 15,-3-10 0-15,3 4 0 0,7-3 0 0,-3-7 0 16,-1-6 0-16,1 0 0 0,3 3 0 0,0-12 0 0,4 6 0 0,-4-4 0 15,-3-2 0-15,7-1 0 0,3 1 0 0,-7 6 0 16,-11-10 0-16,1 13 0 0,7 0 0 0,-4 0 0 16,-4 7-15-16,1-1 5 0,-4 6 10 0,4 4 12 15,-1-3-2-15,1 2-1 0,-8 14-9 0,1-11 0 16,10 7 0-16,-3 1 0 0,-8-8 0 0,4 11 0 16,4 2 0-16,-1-9 0 0,1-3 0 0,-1 3 0 15,-6 0 0-15,3-7 0 0,7 1 0 0,-3-7 0 16,-8 4 0-16,8-13 0 0,-4 6 0 0,-7-6 0 15,3-6 0-15,1-3 0 16,-8-1-152-16,1-6-32 0,6-2-6 0,-10-11-2 0</inkml:trace>
  <inkml:trace contextRef="#ctx0" brushRef="#br0" timeOffset="207247.23">10086 995 1119 0,'-18'0'49'0,"8"0"11"0,-1 0-48 0,1 0-12 0,-1 0 0 0,4 0 0 16,0 0 87-16,7 0 14 0,0 0 3 0,0 0 1 15,0 0-33-15,0 0-6 0,10 0-2 0,5-9 0 16,6 9-51-16,-4 0-13 0,8-10 0 0,7 4 0 16,3-3 54-16,4 5 8 0,-4-11 2 0,4 5 0 15,3 1-64-15,-3 0 0 0,3 2 0 0,-6 4-10 16,-8-6 10-16,0 2 9 0,7-2-1 0,-3 9-8 16,-7-9 0-16,3-1 0 0,-3 10 0 0,3 0 0 0,-3 0 0 0,-1 0 0 15,-6 0 0-15,3 0 0 0,-3 10 0 0,-1-1 0 16,-9-9 0-16,2 16 0 0,1-4 0 0,3 4 0 15,-7 3 0-15,0-4 0 0,-11 4 0 0,11 10 0 16,4-11 0-16,-11 7 0 0,-7 1 0 0,3-8 0 16,8 11 0-16,3-11 0 0,-7-2 58 0,-3 3 5 15,3 0 1-15,3-4 0 0,1 1-52 0,-4-3-12 16,-11-7 0-16,7 3 0 0,8-6 0 0,-4-3 0 16,-11 7 0-16,4-7 0 0,7 0 47 0,0 0 6 15,-7-7 2-15,0 4 0 0,-7-12-37 0,7 2-7 16,7-3-2-16,0 1 0 0,-3-4-9 0,-1-3 0 15,11 6 0-15,0-9 0 0,4 0 0 0,-1 13 0 0,-6-4 0 16,10-9 0-16,7 12 0 0,-3-2 0 16,-8-4 0-16,4 3 0 0,8 7 0 0,-5-1 0 15,-6 1 0-15,-1-1 0 0,5 7 0 0,-5-3 0 16,4 6 0-16,-3 0 0 0,-11 0 0 0,7 0 0 16,3 9 0-16,-3 1 0 0,-3-1 0 0,0-3 0 0,-1 7 0 15,1 3 0-15,3 3 0 0,-4-10 0 0,-6 0 0 0,6 7 0 16,4 3 0-16,-3-10 0 0,-1 1 0 0,4-1 0 15,4-3 0-15,-4 4 0 0,4-4 0 0,-1-3 0 16,-3 7 0-16,7-10 0 0,0 0 0 0,1 0 0 16,-12-13 0-16,4 4 0 0,7 2 0 0,-7-8 0 15,0-4 0-15,-3 0 0 0,-1 3 0 0,1 4 0 16,3-13 0-16,-7 15 0 0,-7-5 0 0,3 5 0 16,4 1 0-16,-3-4 0 0,-11 1 0 0,0 9 0 15,0-4 0-15,-4 4 0 0,0-6 0 0,-3 9 0 16,-7 0 0-16,7 0 0 0,7 0 0 0,-4 9 0 15,-7-9-152-15,8 3-32 0,10 4-6 0</inkml:trace>
  <inkml:trace contextRef="#ctx0" brushRef="#br0" timeOffset="207677.222">11437 315 1746 0,'11'9'38'0,"-4"0"8"0,-14 10 2 0,7 16 1 0,3-7-39 16,-3 10-10-16,-3 12 0 0,-4-3 0 0,-8 6 62 0,8 0 10 16,11 1 3-16,-8-1 0 0,-6 0-15 0,3 10-2 15,10-13-1-15,1 4 0 0,-4-7-12 0,0 0-2 16,-4-3-1-16,4-4 0 0,11-8-23 0,-8-7-5 0,-10 0-1 16,7-6 0-16,11-4 18 0,-8-2 3 0,-3-7 1 0,-3 4 0 15,3-10-7-15,0 0 0 0,0 0-1 0,-4-10 0 16,-10 4 5-16,7-13 2 0,7 3 0 0,0-2 0 15,-7-11-20-15,4 11-4 0,6-8-1 0,8 1 0 16,-1 7-9-16,4-4 0 0,-6 0 0 0,9 12 0 16,8-9-15-16,0 10 5 0,-8 0 1 0,4 2 0 15,4 4 1-15,-4 3 0 0,0 0 0 0,-3 0 0 16,0 0-8-16,-4 3 0 0,3 7-1 0,-6 2 0 16,0-9 9-16,-1 7 8 0,-6 6-12 0,3-13 12 15,-7 12 0-15,0 1 0 0,-7-3 0 0,3 2 0 16,1 1 16-16,-8-4 0 0,-7 7 0 0,4-3 0 15,4-7 3-15,-11 10 1 0,-8-3 0 0,1-7 0 0,3 7-8 16,-3-7-2-16,-4 4 0 0,1-7 0 0,-8-3 6 16,11 4 0-16,7-7 1 0,-1 0 0 15,-2-10-141-15,6 4-28 0,7-4-5 0,8 1-2 16,3-7-125-16,3 4-24 0,19-23-6 0,16 10-1 16</inkml:trace>
  <inkml:trace contextRef="#ctx0" brushRef="#br0" timeOffset="208180.462">11910 957 1620 0,'0'0'72'0,"0"0"14"0,0 0-69 0,0 0-17 16,0 0 0-16,-4 0 0 0,-3 4 128 0,0 2 21 15,-3-3 5-15,-1 13 1 0,0-7-86 0,-3 16-17 16,0-6-3-16,0 9-1 0,0-3-28 0,0 4-5 0,3-11-2 0,1 7 0 16,6 1-13-16,1-14 0 0,3 4 8 0,0 3-8 15,7-13 0-15,0 3 0 0,0-6-12 0,0 10 12 16,7-19-11-16,-3-1 11 0,3 4-10 0,0-3 10 15,0-3-9-15,0-10 9 0,0 3-8 0,4 4 8 16,-8-14 0-16,4 14 0 0,-3-4 0 0,0 7-8 16,-4-10 8-16,3 10 0 0,-3 2 0 0,0 1 0 15,-3 3 0-15,-4 3 0 0,0 0 0 0,7 9-8 16,-4 1 8-16,-3 9 0 0,4-4 0 0,0 4 0 16,-1 6 14-16,4-6-2 0,-3 0 0 0,-1 6 0 15,4-13-4-15,-3 4 0 0,6-7-8 0,-3 1 12 16,4-1-12-16,0-2 9 0,-1-7-9 0,4-7 8 15,0-2-8-15,0-4 0 0,1-9 9 0,-1 4-9 0,0-17 0 16,0 7 8-16,4-10-8 0,-8-6 0 0,4 10 0 16,-3-4-18-16,-1-6 3 0,-3 10 1 0,1-10 14 0,-5 0-11 15,1 3 11-15,-1-9-10 0,-3 12 10 0,-3-12 9 16,-1 3-1-16,-3 3-8 0,3 7 41 0,-3-4 2 16,0 3 0-16,4 10 0 0,-1 3 4 0,1 6 1 15,-1 10 0-15,4-7 0 0,0 7-28 0,0 9-4 16,0 0-2-16,0 0 0 0,0 15-14 0,0 4 0 15,0 9 0-15,0 7 0 0,0 9 0 0,0 0 0 16,4 3 0-16,-4 6 0 0,3 0 10 0,1 1-1 16,-1 8 0-16,4 1 0 0,0-10 7 0,-3 10 0 15,3-10 1-15,0 1 0 0,0-4-9 0,4-3-8 16,-1-3 12-16,4-7-12 16,-3 1-76-16,3 3-21 0,4-13-5 0,-1 7-1083 0</inkml:trace>
  <inkml:trace contextRef="#ctx0" brushRef="#br0" timeOffset="-175537.707">5013 8929 1958 0,'0'0'87'0,"0"0"17"0,0 0-83 0,0 0-21 0,0 0 0 0,7 6 0 15,0-3-47-15,11 7-13 0,-4-1-4 0,7 7 0 16,4-1 76-16,-1 4 16 0,1 0 2 0,3 0 1 16,4 0-11-16,-4 6-1 0,4-7-1 0,-7 8 0 0,10-8 3 15,-7 1 1-15,4-3 0 0,-4 0 0 16,4-4-12-16,-4-3-2 0,4-2-8 0,3-4 12 0,-7-3-3 0,4-3-1 16,3-4 0-16,-10-2 0 0,0-3 5 0,3-4 1 15,-3-3 0-15,-1-6 0 0,-2 0 1 0,2 3 0 16,1-3 0-16,0 0 0 0,-4 6-15 0,4 0 9 15,3 3-9-15,0 4 8 0,-3 6-8 0,10 2 0 16,-7 4 0-16,11 4 0 0,3 5 17 0,-6 0 2 16,6 10 0-16,0-3 0 0,-3 3 12 0,0 0 2 15,3 2 1-15,1-2 0 0,-8-6-11 0,7 3-3 16,-3-1 0-16,7-5 0 0,-4-7-20 0,4-3 0 16,0 0 0-16,0-10 0 0,-4 1 0 0,0 0 0 15,1-10 0-15,3 0 0 0,-4-6 56 0,0 0 6 16,1-4 2-16,2 11 0 0,5-1-64 0,-8-3-15 15,4 13-1-15,11-1-1 0,-15 1 17 0,7 9 0 16,4-3 0-16,0 6 0 0,-4 3 0 0,4-3 0 0,7 7 8 0,0-1-8 16,-7 7 16-16,4-7-4 0,-4-3 0 0,-4-3 0 15,4 4 0-15,0-7 0 0,-7-7 0 0,3 4 0 16,-3-3-12-16,0-3 11 0,-7-1-11 0,-4 1 10 31,-3 3-33-31,-8-4-6 0,-3 1-2 0,-10-1 0 16,-4 1-178-16,-3 3-36 0</inkml:trace>
  <inkml:trace contextRef="#ctx0" brushRef="#br0" timeOffset="-171367.9809">16842 9252 1119 0,'0'0'49'0,"0"0"11"0,0 0-48 0,7 6-12 16,-7-6 0-16,10 0 0 0,1 0 83 0,-1 9 13 15,-3-9 4-15,4 7 0 0,0-4-12 0,-1 3-3 16,1-3 0-16,-1 7 0 0,1-10-13 0,0 6-4 16,3 3 0-16,0-9 0 0,0 10-21 0,0-4-5 15,4-3-1-15,-1 3 0 0,4-3-16 0,1-3-3 16,2 10-1-16,1-4 0 0,3-3-11 0,4 7-2 15,3-4-8-15,1 3 12 0,-1 1 0 0,4-4-1 16,-1-3 0-16,5 7 0 0,-4-4 9 0,3-6 1 16,0 3 1-16,1 3 0 0,-5-6 3 0,-2-6 1 15,2 6 0-15,1-3 0 0,0-7-5 0,0 1-1 16,-4-7 0-16,4-2 0 0,-4 2-2 0,4-6-1 16,-4-3 0-16,1 0 0 0,-5 0-5 0,-2 3-2 15,-1-6 0-15,-4-4 0 0,-2 4-1 0,-1 3 0 16,-7-3 0-16,4-7 0 0,-8 1 5 0,1 2 1 0,-4-8 0 0,-4 2 0 15,1 0 3-15,-4-3 1 0,0 4 0 0,0-1 0 16,-4-3-3-16,4 4 0 16,-3-7 0-16,-1 9 0 0,1-2-16 0,-1-1 10 0,1 4-10 0,-4-1 8 15,3 1-8-15,-3 2 0 0,0 1 0 0,0 3 0 16,0 3 0-16,-4 3 0 0,-3-3 0 0,0 0 8 16,0 6-8-16,0 0 0 0,-7 0 0 0,0 0 0 15,-4-3 0-15,-3 10 0 0,-1-7 8 0,1 3-8 16,0 1 11-16,0 2 0 0,-4-3 0 0,0 7 0 15,-3-7-11-15,0 4-11 0,-1 2 3 0,5-5 0 16,-5 5 8-16,1-5 0 0,0 11 0 0,0-5 0 16,-1 0 0-16,8 2 0 0,0-2 0 0,3 9 0 0,-3 0 0 0,-4 0 0 15,0 0 0-15,1 6-8 0,-1-3 8 0,4 7 0 16,-4 5 0-16,0-2-8 0,0 3 8 0,4-1-8 16,-4 4 8-16,4-6-8 0,-4 9 8 0,1-4 0 15,2 1-9-15,-2 0 9 0,-1 0 0 0,4 0 0 16,0 3-9-16,3 0 9 0,0-4 0 0,0 8-8 15,1-1 8-15,3 3 0 0,6 0-12 0,1 3 12 16,-3-2-12-16,3 5 12 0,3-6 0 0,8 10 0 16,-8-4 0-16,7 4 0 0,1-3 0 0,-1 5 0 15,4 1 0-15,0-6 0 0,0 5 0 0,4 1 0 16,-1 0-8-16,1-3 8 0,3-4 0 0,0 1 0 16,4-4 0-16,-1 3 0 0,4-5 0 0,0 5 0 15,4-9 0-15,3 10 0 0,4-16 0 0,0 9 0 0,-1-3 0 16,5 0 0-16,2-6 0 0,5 3 0 15,2 3 0-15,1 0 0 16,4-6-137-16,6 9-31 0</inkml:trace>
  <inkml:trace contextRef="#ctx0" brushRef="#br0" timeOffset="-168419.078">27852 5570 345 0,'0'0'15'0,"-7"13"4"0,0-7-19 0,0 3 0 16,-4 7 0-16,0-3 0 0,-3 6 208 0,4 6 39 15,-8 0 7-15,-3-7 2 0,3 1-197 0,-3 6-39 16,4-6-8-16</inkml:trace>
  <inkml:trace contextRef="#ctx0" brushRef="#br0" timeOffset="-168161.571">27534 6044 230 0,'-17'22'20'0,"10"-7"-20"0,-4-5 0 0,0 5 0 16,1-2 299-16,-1 9 55 0,-3-3 11 0,4-7 3 16,-5 10-205-16,1-9-41 0,4 6-8 0,-4-4-2 15,3 4-88-15,1-9-24 0,-1-1 0 0,4 0 0 16,0-2-140-16,3 2-36 0,-3-3-6 0,4-3-2 15,-4 13 47-15,3-6 9 0,-3-1 1 0,0 0 1 16,0 10 97-16,0 0 19 0,-4 6 10 0,1-6-10 16,-4 6 153-16,3-6 30 0,-3 0 7 0,0-1 0 15,3-2-32-15,-3 3-8 0,4 0 0 0,-1-4-1 16,-3-5-92-16,3 5-19 0,-3-11-3 0,7 5-625 16,4 0-126-16</inkml:trace>
  <inkml:trace contextRef="#ctx0" brushRef="#br0" timeOffset="-167461.438">26261 6498 1612 0,'0'0'144'0,"0"0"-116"0,0 0-28 0,0 0 0 16,-7 4 127-16,0 5 19 0,-4 0 4 0,4 7 1 15,-4 3-47-15,-3 0-8 0,0 6-3 0,0 9 0 16,-4 4-42-16,1-4-9 0,-1 13-2 0,1-3 0 15,-1 0-3-15,0 6-1 0,1-12 0 0,-1 6 0 16,-3-6-7-16,3-4-1 0,4 1-1 0,4-7 0 16,-5 0-15-16,5-9-2 0,-1-3-1 0,8-1 0 15,-4-5-9-15,3-7 0 0,4-3-10 0,0 0 10 16,0 0-70-16,0-19-8 0,4 0-2 0,3-6 0 16,3-9-128-16,1-4-27 0,3-6-5 0,-3 0 0 15,-4-3 122-15,3-3 25 0,4 9 5 0,-3-3 0 0,-8 3 63 16,8 4 12-16,-4 2 2 0,4 7 1 0,-1 3 36 0,1 3 7 15,-4 0 2-15,3 10 0 0,1-4 73 0,-4 6 16 16,0 1 2-16,4 3 1 0,-1 3-50 0,1 3-9 16,-4 3-3-16,4 3 0 0,-4 3-23 0,3 7-5 15,1-3-1-15,-1 2 0 0,-3 4-7 0,4 0-1 16,-4 6-1-16,4 3 0 0,-1-3-27 0,-3 0 0 16,4-3 8-16,-1 4-8 0,-3-8 38 0,1-2 6 15,-1 3 0-15,0 0 1 0,0-10-28 0,0 7-5 16,-4-7-2-16,1 7 0 0,-1-7 0 0,1-6 0 15,-8 7 0-15,4-4 0 0,-7-3 3 0,0 3 1 16,0-6 0-16,-7 10 0 0,0-10-3 0,-4 0-1 16,1 0 0-16,-4 0 0 0,-1 0-10 0,1-10 12 15,0 10-12-15,0-9 12 0,0 3 0 0,0-4 0 16,-4 1 0-16,0-4 0 0,7 1 16 0,4 9 3 0,-3-7 1 16,3 1 0-16,3 3-20 0,0 3-3 0,4-4-1 0,4 4 0 15,-1-3-21-15,4 6-5 0,0 0-1 0,0 0 0 16,7 0 33-16,4-10 6 0,7 10 2 0,-1-9 0 15,4 3-22-15,1 3 0 0,-1-7 0 0,7 4 0 16,-3-3 0-16,3 5 0 0,-3-2 0 0,-1-3 0 16,-3 9-19-16,1-7 2 0,-1 7 0 0,-4-3 0 15,5-3-191 1,-5 6-39-16</inkml:trace>
  <inkml:trace contextRef="#ctx0" brushRef="#br0" timeOffset="-167028.513">26176 6545 1407 0,'-3'-18'62'0,"3"11"14"0,3 4-61 0,-3-6-15 0,0-1 0 0,-3 4 0 15,-1-3 141-15,1 6 26 0,-1-4 5 0,4 1 0 16,0 6-63-16,0 0-13 0,0 0-2 0,-7 6-1 16,0 1-49-16,0 2-9 0,-4 4-3 0,4 2 0 15,0 4-19-15,-3 9-4 0,-1 4-1 0,4-1 0 16,0 4-8-16,-4 8 0 0,-6-5 0 0,-1 6 8 16,0-10-8-16,-3 10 0 0,4 0-10 0,-1 0-734 15,0-6-146-15</inkml:trace>
  <inkml:trace contextRef="#ctx0" brushRef="#br0" timeOffset="-162589.8589">14418 2146 864 0,'0'0'38'0,"0"0"8"0,0 0-37 0,0 0-9 16,0 0 0-16,0 0 0 0,0 0 180 0,0 0 35 15,0 0 6-15,11 6 2 0,3-6-117 0,-4 3-23 16,4-3-5-16,1 0-1 0,-1 0-14 0,3 10-3 15,1-10-1-15,0 0 0 0,3 0-40 0,0 0-8 16,0 0-2-16,0 0 0 0,-3 0 7 0,3 0 2 16,0 0 0-16,4 0 0 0,-4-10-18 0,0 10 10 15,0 0-10-15,4-3 8 16,-7-3-144-16,-1 6-30 0</inkml:trace>
  <inkml:trace contextRef="#ctx0" brushRef="#br0" timeOffset="-162374.946">14386 2387 1209 0,'0'0'108'0,"-10"0"-87"0,3 0-21 0,0 0 0 15,7 0 140-15,0 0 24 0,-4 10 5 0,4-10 1 16,0 0-66-16,0 0-12 0,4 0-4 0,6 0 0 16,1 6-46-16,3-6-10 0,4 3-1 0,-1-3-1 15,4 0-10-15,0 0-3 0,1-3 0 0,2 3 0 0,5-6-8 16,-5 6-1-16,4-10-8 0,1 10 12 0,-1-3-12 0,0-3 0 15,0 6 8-15,1 0-700 16,-1-3-139-16</inkml:trace>
  <inkml:trace contextRef="#ctx0" brushRef="#br0" timeOffset="-162019.3548">15021 2027 230 0,'0'0'20'0,"0"0"-20"0,0 0 0 0,0 0 0 15,11-6 216-15,-8 6 40 0,-3 0 7 0,0 0 1 16,0 0-128-16,11 6-27 0,3-3-5 0,0 3 0 16,-3 7-45-16,3-7-9 0,4 3-2 0,3-5 0 15,-4 11-10-15,5 4-2 0,-5-3-1 0,1-4 0 16,3 10 3-16,-3 0 1 0,-4 3 0 0,3-6 0 16,-3 6-1-16,1 0 0 0,-1-3 0 0,-4 3 0 15,1-6-14-15,-1 6-2 0,-3-6-1 0,1 6 0 16,2-6-13-16,-3 0-8 0,0-4 10 0,0-2-10 15,-3 3-75-15,3-7-21 0,-4 0-4 0</inkml:trace>
  <inkml:trace contextRef="#ctx0" brushRef="#br0" timeOffset="-161795.96">15459 2027 1094 0,'0'0'97'0,"0"0"-77"16,0 0-20-16,0 0 0 0,-4 0 231 0,-3-6 42 15,-3 12 9-15,3-3 2 0,-4-3-136 0,0 9-28 16,-3 7-4-16,0-3-2 0,-4 2-62 0,1 10-12 16,-4-3-2-16,3 13-1 0,0-4-16 0,1-9-3 15,-8 13-1-15,4-1 0 0,0-6-5 0,0 7 0 0,-1-7-1 0,8 0 0 16,-3-3-11-16,3 0 0 0,3-6 0 0,4-3 0 31,3-4-136-31,1 4-30 0,-1-6-6 0</inkml:trace>
  <inkml:trace contextRef="#ctx0" brushRef="#br0" timeOffset="-160977.008">15402 1964 820 0,'0'0'36'0,"0"0"8"0,0 0-35 0,0 0-9 0,0 0 0 0,0 0 0 15,0 0 94-15,0 0 17 0,0 0 3 0,0 0 1 16,0 0-38-16,0 0-7 0,0 0-2 0,0 0 0 15,0 0-11-15,0 0-2 0,0 0-1 0,0 0 0 16,0 0-29-16,0 0-5 0,0 0-2 0,0 0 0 16,0 0-18-16,0 0 0 0,0 0 8 0,0 0-8 0,0 0 0 15,0 0 0-15,0 0-13 0,0 0 5 0,0 0-6 0,0 0-1 16,0 0 0-16,0 0 0 0,0 0 15 0,0 0 0 16,0 0 0-16,0 0-9 0,0 0 9 0,0 0 0 15,0 0 0-15,0 0 0 0,7 0 22 0,-7 0 6 16,0 0 2-16,0 0 0 0,0 0 36 0,0 0 7 15,0 0 2-15,0 0 0 0,0 0-15 0,0 0-4 16,0 0 0-16,0 0 0 0,7 0-12 0,-7 0-4 16,0 0 0-16,0 0 0 0,0 0-13 0,0 0-3 15,4-12-1-15,-4 12 0 0,7 0 22 0,-7 0 5 16,0 0 1-16,7-4 0 16,-7 4-69-16,7 0-14 0,-7 0-2 0,7 0-1 0,0 0 35 0,0-6 0 15,-7 6 0-15,7 0 0 0,0 0 0 0,4 0 0 16,-4 0 0-16,0-3 0 0,4 3 0 0,-4 0 0 0,3 0 0 15,-3 0 0-15,0 0 0 0,4-6 0 0,0 6 0 0,-1 0 0 16,-10 0 24-16,7 0 8 0,4 0 1 0,3-10 1 31,-4 10-114-31,-2 0-22 0,-8 0-5 0,10-9-962 0</inkml:trace>
  <inkml:trace contextRef="#ctx0" brushRef="#br0" timeOffset="-160757.236">15649 1788 1267 0,'0'0'112'16,"0"0"-89"-16,0 0-23 0,0 0 0 0,-7 0 204 0,4 10 36 16,-4-1 7-16,0 1 1 0,-1-1-116 0,1 1-24 15,-3 5-5-15,3 4-1 0,-7-3-56 0,0 2-11 16,7 1-3-16,-4 0 0 0,-3 3-24 0,3 0-8 16,4-3 0-16,-3 6 0 0,-1 0 12 0,0 0 0 15,1-12-1-15,-1 12 0 0,1-13-11 0,3 4-14 16,-4-7 3-16,4 1 1 15,0-4-116-15,7-6-23 0,0 0-5 0,-4 0-539 16,1-16-108-16</inkml:trace>
  <inkml:trace contextRef="#ctx0" brushRef="#br0" timeOffset="-160597.005">15349 1848 864 0,'4'0'76'0,"-4"-12"-60"16,0 12-16-16,0-4 0 0,3 4 183 0,1 0 33 15,-1 0 8-15,1 0 0 0,0 4-104 0,3-4-22 0,0 6-4 0,0 0-1 16,3 3-41-16,-3 4-9 0,7-7-2 0,1 7 0 15,-5-4-23-15,4 7-5 0,-3 3-1 0,3-4 0 16,4 1-12-16,-1-3 9 0,-3 5-9 0,8-2 8 16,-5 0-17-16,4-4-4 0,0 4-1 0</inkml:trace>
  <inkml:trace contextRef="#ctx0" brushRef="#br0" timeOffset="-159724.3289">15628 2262 1958 0,'0'0'43'0,"-7"9"9"0,3 7 1 0,1-7 3 15,-8 1-45-15,4 6-11 0,0-4 0 0,0 7 0 16,0-3 94-16,0 2 17 0,0 7 3 0,-4-6 1 0,4 0-54 0,0 0-10 16,-3-3-3-16,3 12 0 0,0-12-26 15,0 2-6-15,0 1 0 0,-1 0-1 16,1-10-15-16,4 7 11 0,-1-7-11 0,4 1 10 0,0-10-10 0,0 0 0 16,0 0-12-16,0-19 12 15,4 3-68-15,-1-2-5 0,8-11-2 0,0 11 0 16,-1-11-23-16,-3-2-5 0,0 12-1 0,4-9 0 15,-4 3 45-15,4 6 9 0,-8 0 2 0,1 4 0 0,3 5 48 16,0-2 17-16,-4 5 0 0,-3 7 0 0,4-9 31 0,-4 9 5 16,0 0 2-16,0 0 0 0,0 0-1 0,10 9 0 15,1 1 0-15,-1 5 0 0,-2-2-10 0,2 3-3 16,1 2 0-16,-1 7 0 0,4-9-17 0,-3 6-4 16,0-3-1-16,-1 6 0 0,1-6-19 0,-1 0-9 15,1 6 1-15,-4-6 0 0,-4-4 22 0,1 1 5 16,3-4 1-16,-3 4 0 0,-1-6-36 0,1-7-6 15,-4-3-2-15,0 0 0 16,-4 6-78-16,4-6-16 0,-3 0-3 0,-4 9-1 16,-4-9-14-16,-3 0-2 0,-4 0-1 0,1 7 0 0,2-7 95 0,-6-7 18 0,0 4 4 15,3-3 1-15,4-3 125 0,-3-1 24 0,3-6 6 0,0-2 1 16,-1 2-3-16,5 7-1 0,-4-10 0 0,7 9 0 16,-4-5-50-16,8 12-9 0,-1-13-3 0,4 6 0 15,0 1-45-15,4 0-8 0,3 9-3 0,0-7 0 16,3 4-13-16,1-3 0 0,3 12 0 0,0-6 0 15,7 0 0-15,0 3 0 0,1-3 0 0,6 7 0 16,0-7-53-16,0 6-7 16,0-3-2-16</inkml:trace>
  <inkml:trace contextRef="#ctx0" brushRef="#br0" timeOffset="-158513.5229">26945 6662 748 0,'0'0'67'0,"0"-4"-54"16,0-2-13-16,-3-3 0 0,3 2 220 0,0-2 42 16,-7 6 8-16,7-7 2 0,-4 4-108 0,-3 3-20 15,3-3-5-15,-3 3-1 0,4-4-34 0,-4 7-6 16,0 0-2-16,0 0 0 0,0 7-40 0,-4-4-9 15,1 6-2-15,-1 7 0 0,-3-4-31 0,0 4-6 16,-4 3-8-16,0 6 11 0,1 0-11 0,3-3 0 0,0 3 9 16,-1 3-9-16,5-3 9 0,3 4-9 15,0-4 12-15,3 9-12 0,1-6 0 0,6 1 0 16,4-4 0-16,0 3 0 0,7-3 0 0,1-6 0 0,-1 0 0 0,3-10 0 16,4 7 0-16,1-7 0 0,2-9 0 15,1 6 0-15,0-12 0 0,3 0 10 0,-3-3-10 0,6-1 8 16,-2-2 1-16,-1-7 0 0,-7-3 0 0,0 0 0 15,-3-3-1-15,-1 0-8 0,1 3 12 0,-4 0-4 16,0 3-8-16,-3 0 12 0,-4 0-12 0,0 1 12 16,-3 2-12-16,-4-3 12 0,-4 0-12 0,0 4 12 15,-6-4 0-15,-1 3 1 0,-6 3 0 0,3-2 0 16,3-4 1-16,-7 10 0 0,-6-7 0 0,-1 7 0 16,4-1 0-16,-4 4 0 0,4 3 0 0,-4 3 0 0,1 0-14 15,-1 9-13-15,0 7 2 0,-3 3-885 16,0-1-178-16</inkml:trace>
  <inkml:trace contextRef="#ctx0" brushRef="#br0" timeOffset="-153439.791">32184 5018 460 0,'0'0'41'0,"0"0"-33"15,0 0-8-15,0 0 0 0,0 0 228 0,0 0 44 16,0 0 9-16,0 0 2 0,18 10-131 0,-8-4-25 16,-6-3-6-16,-1 3-1 0,4 4-44 0,-7-10-10 15,-14 0-2-15,0 3 0 0,7 6-36 0,3 7-8 16,1 0-2-16,-1 6 0 0,1-7-18 0,-1 10 0 15,1-3 8-15,-1 10-8 0,4-10 0 0,-3 3 8 16,-1 0-8-16,4-3 0 0,-3 3 12 0,3 0-12 16,-4-6 12-16,4 0-12 0,0-1 10 0,0-2-10 15,4 0 8-15,-4-4-8 0,3-2-8 0,-3-1-8 16,4-3 0-16,-4-6-644 16,0 0-128-16</inkml:trace>
  <inkml:trace contextRef="#ctx0" brushRef="#br0" timeOffset="-152839.644">32138 5056 1270 0,'0'0'56'0,"-3"-3"12"0,3-3-54 0,-4-4-14 0,0 1 0 0,4 2 0 16,0 4 134-16,-3-3 24 0,6-3 5 0,1 9 1 16,-4-10-69-16,0 10-14 0,4-9-2 0,3 6-1 15,0-4-27-15,3 1-6 0,4 6-1 0,-3-3 0 16,3 3-28-16,0 0-5 0,4 0-2 0,-4 3 0 15,7-3-1-15,0 6-8 0,0-6 12 0,1 7-4 16,-5-4 1-16,-3 3 0 0,4-3 0 0,-4-3 0 16,4 10 3-16,-8-10 1 0,-6 9 0 0,3-3 0 15,0-3-1-15,0 4 0 0,-7 2 0 0,0 1 0 0,0-1 1 0,-4 0 0 16,4 1 0-16,-3-1 0 0,-4 4-2 0,-4-1-1 16,1-2 0-16,-4-1 0 0,-4 1-2 0,4 2 0 15,-4-3 0-15,-3 1 0 0,7-1 3 0,-4-6 0 16,1 4 0-16,3-4 0 0,-1 3-3 0,1-3 0 15,4 3 0-15,-1-6 0 0,4 0 4 0,0 7 0 16,0-7 0-16,7 0 0 0,0 0 1 0,0 0 1 16,-7 0 0-16,7 0 0 0,0 0-3 0,0 0-1 15,0 0 0-15,0 0 0 0,0 0-10 0,11 3-11 16,-4-3 3-16,3 6 0 0,-3-3 8 0,7-3 0 16,-3 0 0-16,3 0 0 0,4 10 0 0,-1-10 0 15,-3 0 0-15,4 6 0 0,3-6 0 0,0 3 0 16,-3 3 0-16,3-2 0 0,-7 2 0 0,0 3 0 15,1 1 0-15,-5-4 0 0,4 3 0 0,-3-6 0 16,-1 7 0-16,1-4 8 0,-4 4-8 0,0-1 0 0,-3 0 8 0,-4 7-8 16,0-7 15-16,0 1-2 0,-4 6 0 15,-3-7 0-15,0 0 7 0,0 1 2 0,-7-1 0 16,3 1 0-16,1-1-2 0,-4 0 0 0,-1 1 0 0,-2-1 0 16,-1-3 3-16,0-2 0 0,-3 2 0 0,4 0 0 15,-4-3-8-15,-1-3-2 0,1 0 0 0,0 0 0 16,0 7-5-16,3-4 0 0,-3-3-8 0,7 0 12 15,0 0-12-15,0 6 0 0,0-6 0 0,-1 0-10 16,5 3-33 0,3-3-6-16,-4 0-2 0,8 0 0 0,3 0-201 0,0 0-41 15,0 0-8-15,3-9-2 0</inkml:trace>
  <inkml:trace contextRef="#ctx0" brushRef="#br0" timeOffset="-152439.972">32198 4993 288 0,'0'0'25'0,"0"0"-25"0,0 0 0 0,0 0 0 16,0 0 196-16,0 0 35 0,0 0 6 0,0 0 2 16,0 0-87-16,0 0-16 0,0 0-4 0,0 0-1 15,0 0-28-15,0 0-6 0,0 0-1 0,0 0 0 16,0 0-28-16,0 0-5 0,0 0-2 0,4-3 0 15,-4 3-21-15,0 0-5 0,0 0-1 0,7-6 0 16,3 3-18-16,-3-4-4 0,0 1-1 0,0 6 0 16,4 0-11-16,-4 6 0 0,4-6 0 0,-1 0 0 15,1 10 0-15,-1-10 8 0,1 9-8 0,-4-9 0 0,4 10 8 16,-1-1-8-16,-3-3 8 0,0 4-8 16,-3 5-116-16,3-5-28 0</inkml:trace>
  <inkml:trace contextRef="#ctx0" brushRef="#br0" timeOffset="-148037.78">30148 7179 691 0,'0'0'61'0,"0"0"-49"16,0 0-12-16,0 0 0 0,0 0 194 0,0 0 36 15,0 0 7-15,7 0 2 0,-7 0-123 0,11 0-24 16,0 6-4-16,-1-3-2 0,4 4-30 0,0 2-5 15,1-6-2-15,2 7 0 0,-3-1-14 0,4 7-3 16,-4-7-1-16,0 7 0 0,0-7-5 0,0 10-1 16,4-3 0-16,-7-4 0 0,3-2-6 0,0 5-2 15,-4-5 0-15,5 8 0 0,-5-8-5 0,1 6 0 16,3 2-1-16,-4-2 0 0,1-7-3 0,-4 4-8 16,4 3 12-16,-1-7-4 0,-3 7-19 0,0-7-4 15,4 7-1-15,-4-4 0 16,0-2-134-16,-3-1-27 0,-1 1-6 0,-3-4-658 0</inkml:trace>
  <inkml:trace contextRef="#ctx0" brushRef="#br0" timeOffset="-147777.003">30565 7195 979 0,'0'0'87'0,"0"0"-70"0,0 0-17 0,0 0 0 15,-4-7 211-15,4 7 38 0,0 0 8 0,-3-3 2 16,3 3-108-16,0 0-22 0,0 0-4 0,0 0-1 15,-11 3-71-15,4 4-14 0,0-4-3 0,-4 6-1 16,1 1-21-16,-1 5-4 0,-3 4-1 0,-4 0 0 16,1 6 3-16,-1-6 0 0,-3 6 0 0,3 3 0 15,4-3-12-15,0 3 0 0,-7-3 0 0,3 4-11 0,1-1 11 0,-1-3 0 16,0-6 8-16,4-4-8 0,0 4-12 0,4-9-8 16,6 5 0-16,-3-11-1 15,7-4-234-15,0 0-46 0,0 0-10 0,14 6-1 0</inkml:trace>
  <inkml:trace contextRef="#ctx0" brushRef="#br0" timeOffset="-146732.8579">30745 7458 460 0,'0'0'41'16,"0"0"-33"-16,0 0-8 0,0 0 0 16,-4 6 299-16,1 1 57 0,-1 2 12 0,0 0 3 15,4 1-269-15,-3-1-54 0,-1 1-10 0,1 8-2 16,-1-8-24-16,1 5-12 0,-4 4 12 0,3 0-12 0,1-3 10 16,-4 3-10-16,0-4 8 0,0 4-8 0,-4-6 8 0,4 9-8 15,0-10 8-15,-4 7-8 0,1-10 28 0,3 7 0 16,0-7 0-16,0 7 0 0,3-13 18 0,-3 4 4 15,0 2 1-15,0-3 0 0,7-6-13 0,0 0-2 16,-4 3-1-16,4-3 0 0,0 0-7 0,0 0 0 16,0 0-1-16,0 0 0 0,-3 7-11 0,3-7-3 15,17 9 0-15,-13-6 0 0,-4-3-13 0,0 0 0 16,0 0 0-16,0 0 0 0,0 0 0 0,0 0 0 16,0 0 0-16,0 0 0 0,0 0 0 0,7 0 9 15,-3 0-9-15,3 0 12 0,0 0 2 0,0-3 1 16,-7 3 0-16,3-6 0 0,4 6-15 0,-7 0 0 15,7 0 0-15,-7 0 0 0,7-3 15 0,-7 3-3 16,4 0-1-16,-4 0 0 0,0 0-11 0,0 0 10 0,0 0-10 0,0 0 10 16,0 0-10-16,0 0 8 0,0 0-8 0,0 0 8 15,11-7 2-15,-11 7 0 0,0 0 0 0,0 0 0 16,7 0-10-16,3 0-11 0,-3 0 3 0,0 0 0 16,4 0 8-16,-4 0 0 0,3 0 0 0,-2 0-8 15,2 0 8-15,1 0 16 0,3 0-4 0,0 0-1 31,-3 0-41-31,3 0-8 0,-4 0-2 0,1 0 0 0,3 0-137 16,0 0-28-16,-3 0-6 0</inkml:trace>
  <inkml:trace contextRef="#ctx0" brushRef="#br0" timeOffset="-146466.3059">30992 7571 1659 0,'0'0'73'0,"0"0"16"0,0 0-71 0,0 0-18 16,0 0 0-16,0 0 0 0,0 0 132 0,7 9 24 16,10 10 4-16,-10-9 0 0,-17-1-85 0,-1 0-18 15,4 7-3-15,0-7-1 0,0 10-13 0,3 0-2 16,1 6-1-16,-4-6 0 0,3 6-7 0,1 0-2 15,-1 0 0-15,1-3 0 0,-1 3-11 0,1 3-2 0,-1-2-1 0,4-8 0 16,0 7-14-16,0-6 0 0,0 0 8 0,4-3-8 31,-1-4-21-31,1 4-7 0,-4-7-2 0,0 1 0 16,7-1-166-16,-7-9-32 0,0 0-8 0</inkml:trace>
  <inkml:trace contextRef="#ctx0" brushRef="#br0" timeOffset="-146137.626">30960 7546 403 0,'0'0'36'15,"0"0"-36"-15,0 0 0 0,0 0 0 16,0 0 312-16,0 0 56 0,3-10 12 0,11 10 1 0,15 0-217 0,-15 0-44 16,-14-3-9-16,3-3-2 0,4 6-53 0,4 0-10 15,0 0-2-15,-1 0-1 0,1 6-13 0,3-3-2 16,-4 4-1-16,1-4 0 0,0 6-3 0,-4-3 0 15,0 4 0-15,0-1 0 0,0-2 3 0,-4 2 0 16,4-6 0-16,-7 7 0 0,0-1 1 0,0 0 1 16,-3 4 0-16,-4-4 0 0,3 1-6 0,-3-1-2 15,0-6 0-15,-3 7 0 0,2-1-9 0,-6 4-3 16,-3-4 0-16,-1 0 0 0,0-5-9 0,1 5 0 16,-8-3-12-16,0 4 12 15,1-10-33-15,-1 9 1 0,4-9 0 0,0 0 0 16,-4 0-92-16,4-9-17 0,-4-1-4 0,4-5-901 0</inkml:trace>
  <inkml:trace contextRef="#ctx0" brushRef="#br0" timeOffset="-145680.9689">30734 6856 2052 0,'0'0'45'0,"-4"-6"10"0,1-4 1 0,3 7 1 0,0 3-45 0,0 0-12 15,0 0 0-15,0 0 0 0,0 0 99 0,0 0 17 16,0 0 4-16,0 0 1 0,0 0-73 0,3 10-14 15,1 2-3-15,0 4-1 0,-4 3 3 0,0-1 1 16,3 7 0-16,-3 1 0 0,-3-5-21 0,3 5-4 0,3 2-1 0,-3-6 0 16,0 0-8-16,0 3 0 0,-3-6 9 0,3-1-9 15,3-2 0-15,-3 3 0 0,0-3 0 0,0-4 8 32,4-2-32-32,-4-4-7 0,3 3-1 0,1 1 0 15,-4-10-139-15,0 0-28 0,0 0-5 0,7-4-766 0</inkml:trace>
  <inkml:trace contextRef="#ctx0" brushRef="#br0" timeOffset="-145195.5939">30720 6812 1119 0,'0'0'49'0,"0"-6"11"0,-4 6-48 0,4 0-12 0,4-10 0 0,-4 7 0 16,0-3 159-16,0 6 29 0,0 0 5 0,7-9 2 16,-7 9-87-16,7-4-16 0,4-2-4 0,3 0-1 15,3 3-28-15,-6 3-6 0,3 0-1 0,0-7 0 0,4 7-4 0,-1 0-2 16,-2 0 0-16,-1 7 0 0,3-7-30 0,-3 3-7 15,1 3-1-15,-5 4 0 0,1-10-8 0,-1 9 8 16,-3-3-8-16,-3 4 8 0,-4-7 4 0,3 6 0 16,-3 7 0-16,0-7 0 0,0-2-4 0,-7 2 0 15,0 0 0-15,-3 1 0 0,3 5-8 0,-4-2 0 16,0-4 0-16,-3 7 0 0,4-7 0 0,-1 1 0 16,-3 6 0-16,3-4 0 0,-6-3 0 0,3-2 0 15,3 2 0-15,-3-3 0 0,0-2 28 0,3 5 3 16,1-9 1-16,6 6 0 0,-3-6-17 0,7 0-3 15,0 0-1-15,0 0 0 0,0 0-11 0,0 0 12 16,0 0-12-16,0 0 12 0,11 3-12 0,-1-3 0 16,1 0 0-16,3 0 0 0,0 7 0 0,-3-7 8 15,-1 0-8-15,1 0 0 0,3 3 0 0,0-3 0 0,0 6 0 16,0-6 0-16,0 9 0 0,1-2 8 0,-5-4-8 16,1 6 0-16,-1-2 0 0,-3 2 8 0,0-6-8 15,0 7 0-15,-3-1 12 0,0 3-4 0,-4 1 0 0,0-4 0 16,0 1-8-16,0-4 0 0,-4 4 0 0,0-1 0 15,1 7 33-15,-4-7 5 0,-4 0 1 0,4 1 0 16,-3-1-18-16,-1 1-3 0,-3-4-1 0,0-3 0 16,0 6 3-16,-4 1 0 0,8-4 0 0,-5-3 0 15,-13 4-20-15,14-1 0 0,4-12 0 32,-8 6-105-32,4-10-25 0,0 10-5 0,7-6-704 0,7 3-141 0</inkml:trace>
  <inkml:trace contextRef="#ctx0" brushRef="#br0" timeOffset="-143615.367">30212 7242 1494 0,'0'0'32'0,"0"0"8"0,0-10 0 0,-4 1 3 0,-6 3-35 0,10-4-8 16,3 7 0-16,4-3 0 0,-7 6 111 0,-3-10 20 15,-11 1 4-15,3-7 1 0,1 7-43 0,3-1-8 0,-1 1-1 0,1 6-1 16,4-7-26-16,3 10-5 16,0 0 0-16,0 0-1 0,0 0-19 0,0 0-4 0,0 0-1 15,0 0 0-15,7 4-27 0,7 5 8 0,0-3-8 16,4 4 0-16,-1-7 10 0,5 6-10 0,-1 4 12 15,0-1-12-15,0-2 16 0,0 5-3 0,0-5-1 0,-3 5 0 16,7-2-12-16,-4 3 11 0,-3-7-11 0,-1 1 10 16,1 8-2-16,-4-8 0 0,0 5 0 0,-3-5 0 15,-1 6-8-15,-3-4 0 0,4-3 0 0,-4 1 8 16,0-1-23-16,-3 4-5 0,-1-4 0 0,-3 1-1 16,0-7-7-1,0-3 0-15,0 0-1 0,0 0 0 0,-7 6-12 16,0-6-3-16,0 0 0 0,0-6 0 0,-4 3-28 0,1-4-5 15,-1-2-2-15,0 0 0 0,4-7-30 0,0 3-7 0,0-2 0 16,0-4-686-16</inkml:trace>
  <inkml:trace contextRef="#ctx0" brushRef="#br0" timeOffset="-143269.275">30558 7141 691 0,'0'0'61'15,"0"0"-49"-15,0 0-12 0,-7 0 0 0,0 3 291 0,7-3 55 16,3 10 11-16,-3-4 3 0,-14-6-197 0,0 10-39 15,0-10-8-15,3 9-2 0,-3 7-67 0,0-4-14 16,0 4-2-16,-4 3-1 0,1 6-18 0,2-6-3 16,-6 9-1-16,4-3 0 0,-5 3-8 0,1-3 0 15,0 3 9-15,0-3-9 0,0 1 0 0,3-5 8 16,4-2-8-16,0-3 0 0,3 0 0 0,1-7 0 0,6 0 0 0,4-5-12 31,0-4-20-31,0 0-5 0,7-10-1 0,7 1 0 16,4-10 2-16,7-6 0 0,-4 3 0 0,7-9 0 0,0 2 18 0,1-5 4 0,-5 3 1 0,1-1 0 15,0 4 13-15,-4 3-9 0,-4 12 9 0,8-2-8 16,7 5 21-16,-18 4 5 0,-14-3 1 0,-4-1 0 16,4 7 36-16,0 3 7 0,0 0 2 0,-10 3 0 15,-1 3-16-15,1 4-4 0,-4-1 0 0,-1 10 0 16,-2-3-17-16,-4 3-4 0,3-1-1 0,0 7 0 16,4 1-14-16,-3-5-8 0,-5 5 10 0,1 2-10 15,0-3-56-15,7 0-16 16,-4-3-4-16,8 0-1075 0</inkml:trace>
  <inkml:trace contextRef="#ctx0" brushRef="#br0" timeOffset="-142538.236">31842 7624 1504 0,'0'0'67'0,"0"0"13"0,0 0-64 0,0 0-16 0,0 0 0 0,0 0 0 16,0 0 68-16,7 0 11 0,3 0 1 0,4 0 1 16,4-6-25-16,-4-3-6 0,0-1-1 0,8-2 0 15,-1-4-13-15,-4 0-4 0,1 4 0 0,-4-4 0 16,0 7-5-16,0-7-2 0,-7 13 0 0,0-7 0 16,-3 4 0-16,-4 6 0 0,0 0 0 0,0 0 0 15,0 0-9-15,0 0-1 0,0 0-1 0,3 6 0 16,-6 7-5-16,-1-4-1 0,1 7 0 0,-1 0 0 15,1 2-8-15,-1 1 0 0,1 0 9 0,-1 0-9 16,1-3 0-16,3 2 0 0,0-2 0 0,3-6 0 16,1-1 0-16,3 0 0 0,0 1 0 0,3-4 0 0,1-3 0 15,0-6 0-15,3-3 0 0,0-4 0 0,0 1 0 16,-3 0-8-16,3-7 8 0,-4-3 0 0,4 0 0 16,-3 0 0-16,0-6 12 0,-1 0-4 15,1 3-8-15,-1-3 0 0,-6-3 0 0,3 3 0 0,-4 0 0 16,1 3 8-16,-4-3-8 0,0 0 8 0,-4 0 25 0,4 12 6 15,0-3 1-15,-3-2 0 0,-1 8 8 0,1 1 1 16,3 2 1-16,-4 4 0 0,4 3-22 0,0 0-4 16,-7 0 0-16,4 3-1 0,3 7-23 0,-7-1 0 15,3 7 0-15,-3 9 0 0,7-3 0 0,0 9 0 16,-3-2 0-16,6 8 0 0,4 4 0 0,-3-3-12 16,-1-1 4-16,1-2 0 0,-4-1 8 0,3 10 0 15,1-6 0-15,3 6 0 0,-4-7 0 0,4 7 0 16,-3 0 0-16,-1 0 0 0,1-6 0 0,-1 5 0 0,-3-8 0 15,0 3 0-15,8 6 0 0,-8-10 0 0,-4-6 0 0,-3 7 8 16,0-7-8-16,0-3 9 0,-4 3-9 0,4-3 10 16,-7 4-2-16,0-11-8 0,-4 7 12 0,1-9-4 15,-4-3 3-15,-4 2 0 0,4-5 0 0,-4-1 0 16,0-3-11-16,1-6 0 0,2 0 0 0,1-6 0 31,-3-3-28-31,2-1 0 0,5-5-1 0,3-4-795 0,3 0-160 0</inkml:trace>
  <inkml:trace contextRef="#ctx0" brushRef="#br0" timeOffset="-142239.601">32568 7634 1828 0,'0'0'81'0,"8"15"17"0,9-2-78 0,-13 3-20 16,-22-7 0-16,0 0 0 0,4 10 107 0,0-3 17 15,-3 3 4-15,2-1 1 0,8-2-63 0,0 3-13 16,0 0-2-16,0 0-1 0,0-4-32 0,0 1-6 16,4-4-2-16,-4-2 0 0,3-1-10 0,4 1 12 15,0-4-12-15,0 3 12 0,-4 1-12 0,4-1 12 16,4-3-12-16,-4-6 12 0,0 0 2 0,0 0 1 16,0 0 0-16,4 4 0 0,6 5-7 0,-6-3 0 0,-4-6-8 0,7 0 12 15,7 3-12-15,-4 4 0 0,4-7 0 0,4 0 0 16,0 0 0-16,-1-7-10 15,5 4 2-15,-1-3 0 16,0 3-149-16,-3-3-30 0,-1-4-5 0,1 1-2 0</inkml:trace>
  <inkml:trace contextRef="#ctx0" brushRef="#br0" timeOffset="-142034.072">32780 7687 1209 0,'0'0'108'0,"0"0"-87"0,0 0-21 0,-7 9 0 15,7-9 240-15,-3 10 43 0,13-1 9 0,-10-3 1 16,0-6-138-16,-7 4-28 0,0 5-6 0,3-3-1 16,1 4-69-16,-1-1-15 0,4 10-2 0,0-3-1 15,0 2-21-15,0 7-12 0,0-6 12 0,0 6-12 0,-3-3 0 0,3 10 0 16,0-10 0-16,-4 3 0 16,4 3-16-16,0 3-9 0,-3-9-3 0,-1 3 0 15,4-6-50-15,0-3-10 0,-3-4-3 0</inkml:trace>
  <inkml:trace contextRef="#ctx0" brushRef="#br0" timeOffset="-141738.066">32724 7668 1389 0,'0'0'61'0,"7"0"14"0,10 3-60 16,-10-3-15-16,-7-9 0 0,0 9 0 0,18 6 144 0,-4-6 25 0,-10-6 6 0,-1-4 1 15,8 10-95-15,-1 0-18 0,1-3-4 0,7 3-1 16,3 10-21-16,-4-7-4 0,-10-3-1 0,-7 0 0 16,8 6 5-16,2-3 1 0,-3 4 0 0,0-4 0 15,-3 6-19-15,-4 4-4 0,0-4-1 0,0 0 0 16,-4 1 14-16,1-1 2 0,-4 1 1 0,-4 5 0 16,0-5-7-16,1 2 0 0,-4-2-1 0,3 5 0 15,-3-5-11-15,0-1-1 0,0 1-1 0,-4-1 0 16,4-3-10-16,0 4 0 0,0-10 9 0,0 6-9 15,-4-12-88-15,4-1-23 16,0 4-4-16</inkml:trace>
  <inkml:trace contextRef="#ctx0" brushRef="#br0" timeOffset="-141137.115">32463 6740 1566 0,'0'0'69'0,"10"0"15"0,11 3-68 15,-10-3-16-15,-18 0 0 0,-4-3 0 0,4-3 133 0,7 6 23 16,18 9 5-16,-8-3 1 0,-10-6-73 0,0 0-14 16,0 0-3-16,-10 10-1 0,6-1-31 0,1 7-5 15,-4-4-2-15,7 4 0 0,3 3-20 0,1 6-4 16,-1-6-1-16,-3 9 0 0,4-3-8 0,-1 3 10 16,-3-9-10-16,0 6 10 0,4 0-2 0,-4-6-8 15,3 0 12-15,1-3-4 0,0-4-8 0,-1 4 0 16,1-7-10-16,-1 1 10 15,1-1-145-15,-4-9-23 0,3 6-5 0</inkml:trace>
  <inkml:trace contextRef="#ctx0" brushRef="#br0" timeOffset="-140618.792">32491 6759 230 0,'0'0'20'0,"0"0"-20"16,7 0 0-16,0-7 0 0,0 4 308 0,0-3 56 0,0 3 12 0,4-3 3 16,-1 6-203-16,11 0-41 0,11 9-8 0,-11-9-2 15,-14 0-53-15,4 0-12 0,0 0-1 0,-1 6-1 16,1-3-18-16,-1-3-3 0,-3 7-1 0,4-4 0 0,-4 3-14 0,-3 4-3 16,-1-4-1-16,1-3 0 0,-1 6-5 0,-3 1-1 15,0-1 0-15,-3 4 0 0,-1-4-12 0,1 1 11 16,-1-1-11-16,-3-6 10 0,-4 3-20 0,1-3-4 15,-1 7-1-15,-3-4 0 0,0 4 15 0,-4-4-9 16,1 3 9-16,-1-6-8 0,4 4 8 0,-4-4 9 16,4-3-1-16,0 0-8 0,4 0 32 0,-1 0 0 15,0 0 0-15,4 0 0 0,7 0 4 0,0 0 0 16,0 0 0-16,0 0 0 0,0 0-20 0,0 0-4 16,0 0-1-16,0 0 0 0,0 0-11 0,0 0 0 15,11 6 0-15,3-6 0 0,0 9 0 0,4-9 0 16,3 10 0-16,-3-1 0 0,-1-2 0 0,1-4 0 15,3 6 0-15,-7 0 0 0,4-2 0 0,-4 2 0 16,0 1 0-16,-3-1 0 0,3-3 10 0,-4 4-10 16,-3-7 12-16,0 6-12 0,0 4 12 0,-3-4-12 0,-1 1 12 15,-3-7-12-15,0 6 24 0,-3 1-3 0,-1-4 0 16,-3 3 0-16,0 1 3 0,0-1 0 0,-3-3 0 0,-4 4 0 16,-4-7-7-16,0 6-1 0,-3 4 0 0,0-4 0 15,0-6-5-15,0 7-2 0,-4-1 0 0,0 1 0 16,4-10-9-16,7 6 10 0,0 3-10 0,-4-9 10 15,4 0-10-15,-4 10 0 0,8-10 0 0,-4 0 0 32,3 0-71-32,1 0-16 0,10 0-3 0,0 0-1182 0</inkml:trace>
  <inkml:trace contextRef="#ctx0" brushRef="#br0" timeOffset="-132392.283">31796 7571 748 0,'0'0'67'0,"0"0"-54"0,0 0-13 0,0 0 0 16,0 0 183-16,0 0 33 0,0 0 8 0,0 0 0 15,0 0-136-15,0 0-27 0,0 0-5 0,0 0-2 16,7 0-24-16,-7 0-5 0,0 0-1 0,7 0 0 16,0 0-11-16,0 0-2 0,0 0-1 0,0 0 0 0,-7 0-2 0,0 0 0 15,11 0 0-15,-11 0 0 0,0 0 6 16,7 0 1-16,0-6 0 0,0 6 0 0,4 0 4 0,-4-4 1 16,0 4 0-16,0-6 0 0,3 3 1 0,-3-3 1 15,-3-4 0-15,3 1 0 0,-4 0-7 0,5-1-2 16,2 1 0-16,-3-7 0 0,0 7-13 0,0-1 0 15,0-5 8-15,0 5-8 0,-3 7 0 0,-1-6 0 16,4 2 8-16,-7 7-8 0,0 0 0 0,0 0 9 16,0 0-9-16,0 0 8 0,0 0 0 0,0 0 0 15,0 0 0-15,0 0 0 0,0-9 8 0,0 9 0 16,0 0 1-16,4-3 0 0,0-3-8 0,-4 6-1 16,0 0-8-16,3-10 12 0,-3 4-12 0,4 6 0 0,-4 0 8 15,0 0-8-15,3-10 0 0,-3 10 0 0,0 0 0 0,0 0 0 16,0 0 0-16,0 0 0 0,0 0 8 0,0 0-8 15,0 0 0-15,0 0 9 16,0 0-9-16,0 0 8 0,0 0 2 0,0 0 0 0,-7 7 0 0,0-4 0 16,7-3 19-16,0 0 4 0,-7 6 1 0,3-6 0 15,4 0-34-15,0 0 0 0,0 0 0 0,0 0 0 16,0 0 8-16,0 0 2 0,0 0 0 0,0 0 0 16,0 0-10-16,0 0 0 0,0 0 0 0,-3 10 0 15,3-10 0-15,0 9 0 0,0-9 0 0,-4 6 0 16,4 4 0-16,0-10-9 0,-3 3 9 0,-1 6 0 15,4-3 0-15,-3 4 0 0,-1-1 0 0,1 1 0 16,-1-4 0-16,4-3 0 0,0-3 10 0,0 9-2 16,-3 1-8-16,-1-1 0 0,4-2 0 0,0 2 0 15,-3 0 0-15,3 1 0 0,0-10 0 0,3 9 0 0,-3 1 0 16,-3-1 0-16,3 4 0 0,3-4 0 0,4 0 0 16,-3-5 0-16,-4-4 0 0,0 9 0 0,0 0 0 0,7 4 0 15,-4-4 0-15,-3-9 0 16,4 3-40-16,-1 7-4 0,4-1 0 0,-7-9 0 15,0 0-185-15,0 0-38 0</inkml:trace>
  <inkml:trace contextRef="#ctx0" brushRef="#br0" timeOffset="-123998.05">31796 7543 230 0,'0'0'20'0,"0"0"-20"0,0 0 0 0,10-7 0 15,-2-2 29-15,2 0 2 0,-3-1 0 0,4 1 0 16,-4 2-14-16,3-2-2 0,1 6-1 0,-8-3 0 16,-3 6 65-16,11 0 13 0,-11 0 2 0,0 0 1 15,0 0 31-15,0 0 6 0,7 0 2 0,-7 0 0 0,0 0-10 0,0 0-3 16,0 0 0-16,0 0 0 0,0 0-47 0,0 0-10 15,0 0-1-15,0 0-1 0,11-10-31 0,-11 10-7 16,0 0 0-16,7 0-1 0,0-9-23 0,-7 9 8 16,0 0-8-16,3-10 0 0,8 4 0 0,-8 3-8 15,-3 3 0-15,0 0 0 0,8-6-1 0,-8 6 0 16,0 0 0-16,0 0 0 0,0 0 9 0,0 0 0 16,0 0 0-16,0 0 0 0,0 0 0 0,0 0 0 15,0 0 0-15,0 0 0 0,0-10 0 0,0 10 0 16,0 0 0-16,0 0 0 0,0 0 0 0,0 0 0 15,0 0 0-15,0 0 0 0,7-9 0 0,-7 9 0 16,0 0 0-16,0 0 0 0,0 0 0 0,0 0 0 16,0 0 0-16,0 0 0 0,0 0 0 0,0 0 9 0,0 0-1 0,0 0-8 15,0 0 16-15,0 0-3 0,-4 9-1 0,4 7 0 16,-7-7-12-16,3 1 9 0,4 9-9 0,0-4 8 16,-3-2-8-16,3 3 0 0,-4 2 0 0,1-8 8 15,-1 5-8-15,4-5 0 0,0-1 0 0,0 1 0 16,-3-1 0-16,3-9 0 0,0 0 0 0,0 0 0 15,0 0 0-15,0 0 0 0,0 0-12 0,10 0 12 16,-6-9-21-16,7-1 3 0,-1 1 1 0,-3-1 0 16,0 4-5-16,-3-6-1 0,3-4 0 0,-4 7 0 15,1-1 7-15,-1 1 2 0,-3-1 0 0,0 1 0 16,0 3 14-16,0-4 0 0,0 1 0 0,0 9 0 16,0 0 0-16,-7 0 13 0,4-6-2 0,3 6-1 15,0 0 18-15,0 0 3 0,0 0 1 0,-7 6 0 16,3-6-16-16,4 0-4 0,-3 9 0 0,3 1 0 0,0-1-12 15,0 0 0-15,0 1 0 0,3-4 0 0,1 10-24 0,-1-4 0 16,-3-2-1-16,4-1-824 16</inkml:trace>
  <inkml:trace contextRef="#ctx0" brushRef="#br0" timeOffset="-117638.552">31500 5699 903 0,'0'0'40'0,"0"0"8"0,0 0-38 0,0 0-10 15,0 0 0-15,0 0 0 0,0 0 72 0,0 0 12 16,0 0 2-16,0 0 1 0,0 0-13 0,0 0-2 0,0 0-1 0,14 0 0 16,10 0 16-16,-13 0 3 15,-18 0 1-15,7 0 0 0,18 6-19 0,-8-3-3 0,1 3-1 16,-8 4 0-16,4-4-41 0,-3-3-9 0,-4-3-2 0,7 16 0 16,-4-7-25-16,-3 1-6 0,0 5-1 0,0-2 0 31,4 6-186-31,-4-3-38 0,-4 18-7 0,4-12-1 0</inkml:trace>
  <inkml:trace contextRef="#ctx0" brushRef="#br0" timeOffset="-117407.945">31588 6160 230 0,'0'0'20'0,"0"0"-20"0,0 9 0 0,0 1 0 16,-4-7 176-16,4-3 32 0,0 0 5 0,0 15 2 15,4-5-127-15,-4-1-24 0,0 1-6 0,0-4-1 0,0 3-45 0,3 1-12 16,-3-10 0-16,0 9 0 15,0 1-28-15,0-1-7 0,0-9-1 0,4 9-465 16</inkml:trace>
  <inkml:trace contextRef="#ctx0" brushRef="#br0" timeOffset="-117209.4468">31440 6511 576 0,'3'9'51'0,"-6"1"-41"15,3 2-10-15,0 1 0 0,-4-4 103 0,4 1 18 16,4-4 4-16,-4 3 1 0,0 1-98 0,0-1-20 15,3-3-8-15,1 4-304 16,-4-10-64-16</inkml:trace>
  <inkml:trace contextRef="#ctx0" brushRef="#br0" timeOffset="-117041.407">31418 6821 957 0,'-10'16'42'0,"3"-6"10"0,3-1-42 0,-3 3-10 0,11 4 0 0,-1-6 0 16,-3-1 42-16,0 0 6 0,0 1 2 0</inkml:trace>
  <inkml:trace contextRef="#ctx0" brushRef="#br0" timeOffset="-116888.485">31390 7088 1594 0,'-3'19'71'0,"-1"-10"14"0,1 1-68 0,3 5-17 0,0-5 0 0,-4-1 0 16,1 7 130-16,-1-7 22 0,4 1 5 0,-4-1 1 16,4-6-108-16,4 7-22 0,-4-10-4 0,0 6 0 15,4 3-40-15,3 1-7 0,-4-10-1 0,1 9-1 16,-4-9-68-16,3 9-14 0,1 1-2 0,-1-1-1 15,1 4-48-15,-1-1-10 0,4 4-1 0,-3-3-1 16,-1 2 100-16,-3 4 20 0,-3 0 4 0,3-3 1 0,0 2 125 0,-4 1 26 16,1 0 5-16,-1 3 1 0,4-3-8 0,0 0 0 15,-3-1-1-15,3 1 0 0,0 6-71 0,0-6-13 16,0-3-3-16,-4-4-547 16,4 10-109-16</inkml:trace>
  <inkml:trace contextRef="#ctx0" brushRef="#br0" timeOffset="-116717.851">31365 8041 979 0,'-3'22'43'0,"3"-12"9"0,-7 5-41 0,3 4-11 16,-3-3 0-16,4-4 0 0,-4 4 268 0,3 0 52 0,1-4 11 0,-1-2 1 15,4 5-241-15,-3-5-49 0,3-1-10 0,0 1-1 16,7-1-39-16,-7-3-8 0,0-6-2 0,3 3 0 31,1 4-61-31,3 2-12 0,-4-3-2 0,4-3-1 16,-3 7-73-16,3-4-14 0,-4 4-3 0,5-1-1 15,-5 0 72-15,1 1 14 0,-4 5 3 0,3-2 1 0,1-4 152 0,-4 7 31 0,0 3 5 0,0-10 2 16,-4 10 64-16,4-9 13 0,-3 5 2 0,3-5 1 16,0 5-65-16,0-5-13 0,0-1-2 0,0 7-1 15,3-7-70-15,1 4-15 0,-4-4-9 0,0 1 12 16,3 2-142-16,1-3-28 16,-1 1-6-16</inkml:trace>
  <inkml:trace contextRef="#ctx0" brushRef="#br0" timeOffset="-116504.428">31415 8900 576 0,'7'10'51'0,"-7"-1"-41"16,0 7-10-16,-4-3 0 0,4-4 301 0,4 3 59 16,-8-2 11-16,1-1 2 0,3-9-228 0,0 10-45 15,0-1-10-15,0-6-2 0,0-3-65 0,0 10-14 16,3 2-9-16,1-2 12 16,-1-7-45-16,1 3-9 0,0 3-2 0,-1 1 0 15,4-1-66-15,-3 1-14 0,-8-1-2 0,4 0-1 16,7 1 5-16,-7 6 1 0,0-7 0 0,-3 0 0 0,3 7 112 0,-4-3 22 15,1-4 5-15,-1 7 1 0,-3-7 75 0,3 7 15 16,1-7 3-16,3 1 1 0,-4-1-15 0,1 0-3 16,3 1-1-16,0-4 0 0,0 3-53 0,3-5-10 15,-3 2-3-15,4 3 0 16,-1 1-143-16,1-4-29 0,-4-6-5 0</inkml:trace>
  <inkml:trace contextRef="#ctx0" brushRef="#br0" timeOffset="-116298.12">31390 9568 1152 0,'7'4'102'0,"-7"-4"-82"0,0 0-20 0,0 0 0 16,0 9 217-16,0-9 39 0,0 0 8 0,-3 9 2 16,3-9-163-16,0 0-33 0,0 0-6 0,0 0-2 15,0 0-62-15,0 0-13 0,0 7-3 0,0-7-665 16,0 0-134-16</inkml:trace>
  <inkml:trace contextRef="#ctx0" brushRef="#br0" timeOffset="-114225.791">23446 9518 1036 0,'-14'10'46'0,"6"-4"10"15,5-6-45-15,3 0-11 0,0 0 0 0,0 0 0 16,3 9 274-16,8 7 53 0,3-3 10 0,0-4 3 16,-3 0-217-16,-4-2-43 0,-7-7-9 0,7 3-2 0,-7-3-40 0,7 6-8 15,0-12-1-15,4 3-1 0,-1 3-9 0,1-7-2 16,-4 7 0-16,3-3 0 0,1-3 4 0,7-3 0 16,-4-1 0-16,-4 7 0 0,4-13-12 0,-3 7 0 15,3 3 0-15,-3-4 0 0,-1 1 0 0,1 6 0 16,-4-7 0-16,0 4 0 0,4-3 0 0,-8 9 0 15,-3 0 9-15,0 0-9 0,0 0 0 0,7-7 0 16,-7 7 0-16,0 0 0 0,4 7 0 0,-1-7 0 0,-3 9 0 0,4 7 0 16,-8-4-9-16,4 7 9 0,0 6-10 0,0-6 10 15,0 6-16-15,0 3 4 0,0-9 0 0,4 6 0 16,-1-6 12-16,1 0 0 0,-1-4-10 0,4 1 10 16,4-6 12-16,0-7 6 0,-1 3 2 0,4-6 0 15,-3-6-20-15,7-4 0 0,3 1 0 0,-4-4 0 16,-3-9-12-16,4 4-7 0,7-11-1 0,-4 4 0 15,-3-3 8-15,-4 3 2 0,0-3 0 0,-4 3 0 16,1-4 10-16,0 4-8 0,-4 7 8 0,-4-1-8 16,1-6 8-16,-1 12 9 0,-3-3-1 0,0 1-8 15,0 5 24-15,0 10-1 0,0 0-1 0,0 0 0 16,0 0-5-16,0 0-1 0,0 0 0 0,0 0 0 16,0 0-4-16,0 0-2 0,0 0 0 0,0 7 0 0,-3-4 7 15,3 12 2-15,-4 1 0 0,8 3 0 0,-4 9 7 16,3 0 2-16,-3 7 0 0,4-1 0 15,3 4-28-15,-4-4 0 0,4 1 0 0,-3-1 0 0,-1-2 18 0,4 2 11 16,-3-2 3-16,-4-1 0 0,4 0-21 0,-4 1-11 16,0-1 12-16,0 0-12 0,0 4 10 0,0-1-10 15,-4 1 8-15,0-1-8 0,-3-2 13 0,0-1-2 16,-3-3-1-16,-1 1 0 0,-3-11 5 0,-4 7 1 16,-3-6 0-16,-3 6 0 0,2-9-3 0,-2-3 0 15,-1 2 0-15,0-2 0 0,-3-7-5 0,3 3 0 16,4-9-8-16,-3 7 12 0,-1-4-12 0,4-6 11 15,3-4-11-15,0 7 10 0,1-6-26 0,3 3-4 16,3-3-2-16,0-4 0 16,4 7-90-16,4-6-19 0,-1-1-3 0</inkml:trace>
  <inkml:trace contextRef="#ctx0" brushRef="#br0" timeOffset="-113851.22">24194 9684 691 0,'0'0'30'0,"0"0"7"15,3 4-29-15,1 2-8 0,-1-3 0 0,-3 3 0 0,0 4 258 0,4-1 50 16,-4 7 11-16,0-4 1 0,0 4-187 0,0 0-37 15,-4 2-8-15,4 1-2 0,0 0-21 0,-3 0-4 16,-1-3-1-16,1-4 0 0,3 4-16 0,-4 3-3 16,0-10-1-16,1 0 0 0,3 7-8 0,-4-10-1 15,4-2-1-15,-3 5 0 0,-1 0 6 0,4-9 2 16,0 0 0-16,0 0 0 0,11 0-3 0,0 7-1 16,-4-4 0-16,0-3 0 0,-4 6-34 0,4-6 0 15,-3 3 0-15,3 3 0 0,3 1 8 0,-3-4-8 16,4-3 12-16,0 6-12 0,3-6 0 0,0-6 0 15,3 6 0-15,1 0-12 0,0-3 12 0,3-4 0 16,0-2-10-16,0 3 10 16,4 3-124-16,-11-7-20 0,-10 4-4 0,-1-3-978 0</inkml:trace>
  <inkml:trace contextRef="#ctx0" brushRef="#br0" timeOffset="-113626.343">24532 9794 1209 0,'0'0'53'0,"0"0"12"0,0 0-52 0,7 6-13 0,11 4 0 0,-8-7 0 16,1 3 267-16,-7 4 50 0,3-1 11 0,-4 0 1 15,1 1-207-15,3-1-42 0,-7 7-8 0,3 3-1 16,-3 0-10-16,4-1-1 0,-1 8-1 0,-3-1 0 16,0 3-43-16,-3-3-16 0,6-6 11 0,-3 9-11 0,0-3 0 0,0-6 0 15,-3 6 0-15,3-6 0 0,0 0 0 0,3-4 0 16,-6-2 0-16,3-4 0 15,0 7-60-15,0-10-19 0,0-3-3 0,0-3-1 16,0 0-181-16,0 0-37 0</inkml:trace>
  <inkml:trace contextRef="#ctx0" brushRef="#br0" timeOffset="-113175.281">24620 9760 1699 0,'0'0'75'0,"0"0"16"0,0 0-73 0,0 0-18 0,0 0 0 0,0 0 0 16,4 0 139-16,3-3 24 0,0-4 5 0,0 4 0 15,0-3-109-15,4 6-23 0,-4-3-4 0,3 3 0 16,-3 3 17-16,8-3 4 0,-5 0 1 0,1 6 0 16,-1-6-35-16,1 3-7 0,-4 4-2 0,3-4 0 15,1 3-10-15,0-3 0 0,-4 3 0 0,0 4 0 16,0-10 53-16,-4 9 9 0,1-3 2 0,-1-2 0 15,-3 5-52-15,-3-3-12 0,3-3 0 0,-4 4 0 0,-3 2 54 0,0 0 8 16,-3 1 2-16,-1-1 0 0,0 1-40 0,1-4-8 16,-4 3-2-16,0 1 0 0,0-4-6 0,-4-3 0 15,0 3-8-15,-3-2 12 0,7 2-12 0,-4-3-8 16,1-3 8-16,3 0-13 16,0 0-103-16,3-3-21 0,0-7-4 0,4 4-711 15,4-3-141-15</inkml:trace>
  <inkml:trace contextRef="#ctx0" brushRef="#br0" timeOffset="-112891.709">24430 9104 2224 0,'0'0'99'0,"-7"0"20"0,0 0-95 0,7 0-24 0,0 0 0 0,0 3 0 16,-7 7 99-16,7-4 15 0,0 4 3 0,3 8 1 16,-3-2-94-16,4 3-24 0,3 0 0 0,-4 6 0 15,-3-6 0-15,0 9 0 0,4-9 0 0,-1 6 0 16,1 0 0-16,3-6 0 0,-7 9 0 0,0-9 0 16,4 6 0-16,-4-6 0 0,0-1 0 0,3-2 0 15,-3 0-124-15,4-7-28 0,-1 0-7 0,-3-9-858 16</inkml:trace>
  <inkml:trace contextRef="#ctx0" brushRef="#br0" timeOffset="-112424.26">24377 9148 864 0,'0'-6'76'0,"3"-3"-60"16,1 2-16-16,0 4 0 0,-1-6 180 0,4-1 32 16,4 4 8-16,-1 3 0 0,4-3-90 0,1 2-18 15,2-2-4-15,1 0-1 0,-1 3-39 0,1 3-8 16,-7-6-2-16,3 6 0 0,3-4-10 0,-6 4-3 15,3 0 0-15,-3 0 0 0,3 0-15 0,-4 0-3 16,1 4-1-16,0-4 0 0,-4 6-17 0,0 3-9 16,0-3 10-16,0 4-10 0,-4-1 12 0,-3 1-4 0,0 2-8 0,0-5 12 15,-3 2-12-15,-1 7 8 0,1-7-8 0,-4 4 0 16,3-4 0-16,-6 7 0 0,2-10 0 0,-2 3 0 16,3-6 0-16,0 4 0 0,0-4 0 0,0 3 0 15,0-3 12-15,0-3 7 0,0 0 1 0,-1 0 0 16,1 0 26-16,0 0 6 0,7 0 0 0,0 0 1 15,-3-3-13-15,3 3-2 0,0 0-1 0,0 0 0 16,0 0-24-16,0 0-5 0,0 0 0 0,0 0-8 16,7 0 0-16,3 0 0 0,1 0 0 0,0 3 0 15,-1-3 0-15,1 0-9 0,-1 0 9 0,1 0 0 16,0 7 0-16,-1-7 0 0,1 0 0 0,-1 0 0 16,1 3 0-16,-4 3 9 0,0-6-9 0,0 0 10 15,0 9-2-15,-3-9 0 0,-4 0 0 0,7 10 0 16,-4-10 0-16,1 9 0 0,-4-9 0 0,0 10 0 15,-4-4 2-15,4 3 0 0,-3 1 0 0,-4-1 0 16,0 0-2-16,0 1 0 0,-1-1 0 0,-2-2 0 0,-4 8-8 16,0-5 10-16,3-1-10 0,-7 0 10 0,4-5-10 15,-3 2 0-15,3 3 9 0,-4-9-9 0,-3 7 0 0,-4-7 0 16,0-7-12-16,4 7 4 16,0 0-26-16,3-9-5 0,1 9-1 0,3-6-855 15,3 6-171-15</inkml:trace>
  <inkml:trace contextRef="#ctx0" brushRef="#br0" timeOffset="-111897.543">25686 9277 1036 0,'0'0'92'0,"10"0"-73"15,4 6-19-15,4-3 0 0,-11-3 302 0,-7 0 57 16,0 0 11-16,0 0 2 0,0 0-186 0,0 0-38 16,0 0-7-16,0 10-1 0,0-10-112 0,-7 6-28 15,0 3 0-15,0-2 0 0,-4-4 36 0,1 6 1 16,-4 0 1-16,3-2 0 0,-3-7-18 0,0 3-4 16,-7-3-1-16,-7 6 0 0,-8-3 2 0,4 4 1 15,1-4 0-15,6 3 0 0,11 3 4 0,3 1 1 16,1-4 0-16,-1-3 0 0,1 3-2 0,3-2 0 15,7-4 0-15,0 0 0 0,-8 0-5 0,8 0 0 16,0 0-1-16,0 0 0 0,0 0-15 0,0 0 9 16,0 0-9-16,0 9 8 0,0-9-8 0,4 13 0 15,7-10 0-15,-8 6 0 0,-3-9 0 0,4 10 0 16,-1-4 0-16,8 3 0 0,3-6 0 0,0 4-11 16,0 2 11-16,4-3-8 0,-4-3 8 0,0 4-8 15,4-4 8-15,-4 3-8 16,0-3-25-16,7 7-5 0,7-4-1 0,-10-3 0 15,-18-3-167-15,7 6-34 0,18 4-6 0</inkml:trace>
  <inkml:trace contextRef="#ctx0" brushRef="#br0" timeOffset="-111642.185">25305 9631 2293 0,'0'0'50'0,"0"0"10"0,0 0 3 0,-7 3 2 16,-7-3-52-16,3 7-13 0,7-4 0 0,4-3 0 15,0 0 82-15,0 0 14 0,0 0 2 0,4 6 1 0,0 3-45 0,6 1-9 16,1-4-1-16,3-3-1 0,0 7-18 0,4-4-3 16,-1-3-1-16,1-3 0 0,3 6-21 0,-3-3 0 15,-1-3 0-15,1 7 0 0,0-7 0 0,3 0 0 16,-4 0 0-16,5 3-851 16,-5 3-172-16</inkml:trace>
  <inkml:trace contextRef="#ctx0" brushRef="#br0" timeOffset="-110794.145">26046 9496 1612 0,'0'-6'144'15,"0"6"-116"-15,0 0 145 0,0-6 29 16,7 3 6-16,0-4 0 0,-4-2-116 0,4 6-24 15,7-13-5-15,1 7-1 0,2-10-33 0,-3 9-6 16,4-5-2-16,0 2 0 0,3-2-11 0,-4-1-2 16,1 6-8-16,-4 1 12 0,-3 0-12 0,-1-1 9 15,-3 10-9-15,0-9 8 0,-7 9-8 0,4 0 10 16,3 0-10-16,-7 0 10 0,0 0-10 0,3 3 10 16,1 10-10-16,0-4 10 0,-4 3-10 0,0 4 8 15,-4 3-8-15,4 0 8 0,0 0-8 0,0 6 0 16,0-6 0-16,0 6 0 0,0-7 0 0,4-2 0 15,-1 3 0-15,4-3 0 0,0-4 0 0,0-6 0 0,0 4 0 16,4-7 0-16,-1-3 0 0,5 0 0 0,-5-3 0 0,4-7 0 16,0 1 0-16,0-7 0 0,1 1 0 0,-1-4 0 15,-4 0-12-15,4 0 12 0,-3 0-12 0,0-6 12 16,-1 10-24-16,-3-7 4 0,0-3 0 0,-3 9 0 16,3-3 20-16,-4 0 0 0,-6 0 0 0,3 1 0 15,0 2 0-15,-4 0 0 0,4-3 0 0,0 10 0 16,-3 0 36-16,-1-1 11 0,4 10 2 0,0 0 1 15,0 0-33-15,0 0-6 0,0 0-2 0,0 0 0 16,4 10-9-16,3 5 10 16,-4-2-10-16,1 3 10 0,3 9 10 0,-4-3 1 0,-3 3 1 0,8 3 0 15,2-3 16-15,-3 9 3 0,-7-5 1 0,4-1 0 16,-1 6-42-16,1-5 0 0,3 5 0 0,0 1 0 0,0 2 10 0,-4-5 0 16,5-4 0-16,-5 0 0 15,1 0-2-15,-4 4-8 0,0-10 12 0,0 3-4 0,-4 3 3 0,1-3 0 16,-1-6 0-16,0 6 0 0,1-6 2 0,-4 0 1 15,-7-1 0-15,0-2 0 0,-4 0-2 0,0 2-1 16,-3-5 0-16,0 3 0 0,0-7-3 0,0 1-8 16,3-1 12-16,-3-3-4 0,0-3-8 0,-4-3 0 15,4 0 0-15,0-3 8 0,3-3-8 0,-3-3 0 16,7 5-10-16,0-5 10 16,3-4-44-16,1 4-2 0,6 0-1 0,-3-4 0 15,7-3-173-15,3-2-34 0,5-7-7 0</inkml:trace>
  <inkml:trace contextRef="#ctx0" brushRef="#br0" timeOffset="-110275.139">26716 9528 1785 0,'0'0'159'0,"0"0"-127"0,0 0-32 0,0 0 0 0,0 0 151 0,3 0 24 0,4-4 5 0,4-2 0 16,3 6-96-16,-3-3-20 0,3 3-4 0,-4-6-1 15,5 6-22-15,-1-3-4 0,-4-4-1 0,4 7 0 16,0 0-21-16,4-3-11 0,-7-3 10 0,-1 6-10 0,4 0 0 0,-7-6 0 16,4 6 0-16,-4-3 0 15,4 3-46-15,-4 0-9 0,0 0-1 0,-7 0-1 16,0 0-119-16,0 0-24 0,0 0-5 0,0 0-1 16,0 0 100-16,0 0 20 0,0 0 4 0,0 0 1 15,0 0 30-15,0 0 7 0,-7 0 0 0,0 0 1 0,7 0 107 0,-7 0 20 16,7 0 5-16,-7 3 1 0,-1 3 43 0,1-6 9 15,4 9 2-15,-1-2 0 0,1 2-39 0,-1 0-7 16,1-5-2-16,-1 11 0 0,1-5-47 0,3 5-9 16,-4-2-3-16,4-4 0 0,0 7-25 0,0-7-4 15,0 7-8-15,-3-3 11 0,3-4-11 0,0 4 0 16,0-4 0-16,0 0 0 0,0 1-12 0,0-1-4 16,0 1 0-16,-4-7-1 0,1 3-5 0,-4 3-1 15,0 1 0-15,-1-1 0 0,1 1 15 0,-3-4 8 16,-4 3-10-16,0 1 10 0,-1-1 0 0,5 1 13 15,-4-4-1-15,3-3 0 0,-3 3 43 0,4-3 8 16,2-3 1-16,-2 7 1 0,3-7-1 0,0 0 0 0,0 0 0 16,7 0 0-16,0 0-25 0,0 0-6 0,0 0-1 0,0 0 0 15,0 0-24-15,0 0-8 0,0 0 0 0,10 0 0 16,1 0 0-16,-1 0 0 0,5-7 0 0,-1 7 0 16,0-3 0-16,3 3 0 0,-2 0 0 0,-1 0 0 15,3 0-23-15,1-6-1 0,-4 3-1 0,7-3 0 16,-7-4-122-16,4 7-24 15,3-6-5-15,-3 2-1021 0</inkml:trace>
  <inkml:trace contextRef="#ctx0" brushRef="#br0" timeOffset="-110031.247">27104 9518 806 0,'-4'6'72'0,"-3"-6"-58"15,7 0-14-15,-3 4 0 0,3-4 353 0,-4 9 68 16,-3 4 14-16,4-1 2 0,3-2-257 0,0 5-52 15,-4 4-11-15,4 0-1 0,4 0-75 0,-4 6-14 16,-4-6-3-16,4 6-1 0,0 3 17 0,0-3 3 16,0 0 1-16,0-3 0 0,0 3-33 0,0-6-11 15,4 0 0-15,-4 6 9 16,3-10-45-16,1 4-8 0,-4-6-3 0,3 3 0 16,-3-7-106-16,4 0-22 0,-4-2-4 0,0-7-566 0,0 0-114 0</inkml:trace>
  <inkml:trace contextRef="#ctx0" brushRef="#br0" timeOffset="-109786.455">27062 9499 1958 0,'0'0'43'0,"0"0"9"0,0 0 1 0,0 0 3 0,7 0-45 0,-7 0-11 0,0 0 0 0,7-3 0 16,0-3 104-16,0 0 20 0,3 3 3 0,5 3 1 15,-5-7-52-15,4 7-9 0,-3 0-3 0,3 0 0 16,-4 0-23-16,5 0-5 0,-5 0 0 0,4 0-1 15,-3 7-5-15,-1-4-1 0,1 3 0 0,0 3 0 16,-1 1-29-16,-3-4 0 0,0-3 0 0,-3 7 0 16,-1-1 57-16,1 4 6 0,-8-10 1 0,1 6 0 0,3 1-52 0,-4-1-12 15,-6-3 0-15,3-3 0 0,-4 4 0 0,-3 2-8 16,0-3 8-16,-4-3-13 0,1 4 13 0,-1-4 8 16,-3-3 0-16,0 0-8 15,7 0-96-15,-4-3-25 0,-3-4-6 0,0-2-717 16,-1 0-144-16</inkml:trace>
  <inkml:trace contextRef="#ctx0" brushRef="#br0" timeOffset="-109525.105">26910 8828 2066 0,'0'0'92'0,"0"0"18"0,0-6-88 0,0 6-22 0,0 0 0 0,0 0 0 16,0 0 135-16,0 0 22 0,0 0 5 0,0 0 1 16,0 0-83-16,0 6-17 0,0 4-3 0,3-1-1 15,1 10-44-15,-4 0-15 0,0 0 9 0,3 6-9 16,-3-6 0-16,4 6 0 0,-4 0 0 0,0-7 0 16,0 8 0-16,0-8 0 0,0 1 0 0,4-3 0 15,-4-4 0-15,3-2-9 0,-3 6 0 0,4-7 0 16,-1 0-173-16,1-2-34 0,-4-7-8 0,0 0-484 15,0 0-98-15</inkml:trace>
  <inkml:trace contextRef="#ctx0" brushRef="#br0" timeOffset="-109045.385">26896 9032 864 0,'0'-16'76'15,"-4"1"-60"-15,1 2-16 0,-1-6 0 0,1-2 265 0,-1 2 51 16,4 6 9-16,4-3 3 0,3 1-186 0,-4 2-37 16,4-2-7-16,0 5-2 0,0 4-70 0,4-4-14 15,0 10-4-15,3-3 0 0,-4-3 37 0,4 6 7 16,1-3 2-16,-1 3 0 0,-4 0-35 0,1 3-7 15,3-3-2-15,-4 0 0 0,-2 6-10 0,-1-6 0 16,-7 0 0-16,3 3 0 0,-3-3 53 0,7 7 9 16,-7-7 2-16,0 0 0 0,0 0-52 0,0 9-12 15,4 1 0-15,-4-10 0 0,-7 9 0 0,-4 0 0 16,0-2 0-16,1 2 0 16,-4 0-48-16,0-5-13 0,0 2-3 0,3 0 0 0,-3-3 79 0,3 4 15 15,1-4 3-15,3-3 1 0,0 6-7 0,0-6-2 16,7 0 0-16,0 0 0 0,-8 3 0 0,8-3 0 15,0 0 0-15,0 0 0 0,0 0-14 0,0 0-3 16,0 0-8-16,0 0 12 0,0 0-12 0,8 0 0 0,-1 6 0 16,3-2 0-16,4-4 0 0,0 6-8 0,1 3 8 15,2-3 0-15,-3-2-22 0,0 5-1 0,0 0 0 0,-3-2 0 16,3 2 23-16,-3 0 0 0,-1 1 0 0,-3-4 0 16,4-3 14-16,-7 7 7 0,3-4 2 15,-4 3 0-15,-3 1-11 0,-3-1-3 0,-1 1 0 0,1-1 0 16,-5 0 17-16,1 1 3 0,0-4 1 0,0 4 0 15,-7-1-22-15,0 0-8 0,3 1 0 0,-3 5 0 16,0-11 34-16,-3 5 1 0,-1 4 0 0,0-4 0 16,-3 0-23-16,4 1-12 15,-1-7 12-15,-3 6-12 0,3-2 8 0,0-7-8 0,-3 0 0 0,4 0 0 16,-1 0 0-16,4 0-22 0,0 3 3 0,0 3 1 16,0-6-155-16,3 0-31 0,4 0-7 0</inkml:trace>
  <inkml:trace contextRef="#ctx0" brushRef="#br0" timeOffset="-106464.083">22846 9506 806 0,'-7'0'72'16,"7"0"-58"-16,0 0-14 0,0 0 0 15,0 0 239-15,0 0 45 0,0 0 8 0,0 0 3 0,0 0-142 0,0 0-28 16,0 0-5-16,0 0-2 0,0 0-47 0,0 0-10 16,-7 3-1-16,0-3-1 0,7 0-25 0,-7 0-5 15,-4 0-1-15,1 6 0 0,-1-3-10 0,0 7-2 16,4-4-1-16,-7 3 0 0,-7 1-3 0,3-1 0 16,4 1 0-16,0-1 0 0,-3 0 4 0,-1-2 0 15,-3 2 0-15,3 0 0 0,4 1 8 0,-4-1 1 16,-3 1 1-16,4-4 0 0,6-3 3 0,-3 3 1 15,-4 4 0-15,1-10 0 0,-1 6-10 0,4-3-3 16,3-3 0-16,-3 0 0 0,-4 0-3 0,8 6-1 16,3-6 0-16,0 4 0 0,-4-4-2 0,8 6-1 15,3-6 0-15,0 0 0 0,0 0-10 0,0 0 12 16,0 0-12-16,0 0 12 0,10 3-12 0,4 3 0 16,-3-3 0-16,0 4 0 15,3 2 0-15,0 0 0 0,0-2-11 0,3-4 11 16,1 6 0-16,3-2 0 0,0-4 0 0,-3 3 0 0,0-3-9 0,-1 3 9 0,8 4-10 15,-4-4 10 1,0-3-35-16,-3 3-1 0,7-2 0 0,-4 2 0 16,0-3-111-16,0-3-22 0,-3 6-5 0,0-3-598 0,-1 4-120 0</inkml:trace>
  <inkml:trace contextRef="#ctx0" brushRef="#br0" timeOffset="-105168.923">22197 9857 864 0,'0'0'76'0,"0"0"-60"0,0 0-16 0,0 0 0 16,0 0 232-16,0 0 44 0,0 0 9 0,0 0 2 15,0 0-136-15,3 6-27 0,4-3-6 0,-3 7-1 16,-1-1-59-16,8 4-12 0,7-4-2 0,-8 4-1 15,-3-4-15-15,7 7-4 0,8-7 0 0,-1 1 0 16,3 5 0-16,1-2 0 0,-4-7 0 0,4 10 0 16,3-4-4-16,-3-2-2 0,-4-4 0 0,-3 3 0 0,3-6-7 15,0 4-2-15,-7 2 0 0,0-3 0 0,0-2-27 0,-3-4-6 16,3 9 0-16,-3-3-774 16,-11-6-154-16</inkml:trace>
  <inkml:trace contextRef="#ctx0" brushRef="#br0" timeOffset="-104100.15">20038 9625 1267 0,'0'0'56'0,"0"0"12"0,0 0-55 0,0 0-13 16,0 0 0-16,0 0 0 0,0 0 210 0,0 0 39 0,0 0 8 0,3 6 2 15,4 4-167-15,-3-7-32 0,-1 3-8 0,4-3 0 16,-7-3-24-16,8 6-5 0,-1 1-1 0,7-4 0 16,-4-3-10-16,4 0-1 0,-3 0-1 0,3 0 0 15,0 0 0-15,0-3 0 0,-3-4 0 0,3-2 0 16,4 3 2-16,-8-4 0 0,1 1 0 0,3-1 0 16,-3 1-4-16,-1 0 0 0,1-1 0 0,-1 1 0 15,-3-7-8-15,0 7 0 0,0-1 0 0,0 4 0 16,-3 3-17-16,0-3 4 0,-4 6 1 0,0 0 0 15,0 0-3-15,0 0 0 0,0 0 0 0,3 9 0 16,-3 7-3-16,0-1-1 0,0-2 0 0,0 6 0 16,0 3 10-16,4-3 9 0,-4-1-13 0,0 1 5 15,0 0 8-15,0-3 0 0,3-1 0 0,1-2 0 16,-1-4 0-16,4 1 0 0,0-4 10 0,0 3-10 0,0-9 16 16,0 0-4-16,4 0 0 0,3-9 0 0,-3 3 4 15,3-4 0-15,-4-9 0 0,5 4 0 0,-1-4-16 0,3 0 0 16,-6-6 0-16,3 3 0 15,0-3-20-15,-3 6-6 0,3 0-2 0,-4 1 0 16,-3-4 7-16,0 3 1 0,1 9 0 0,-5-8 0 0,-3 11 20 0,0-5 0 16,4 2 0-16,-4 4 0 0,0-3 16 0,0 9 0 15,0-10 1-15,0 10 0 0,0 0 15 0,0 0 2 16,0 0 1-16,0 0 0 0,0 16-5 0,0-7-1 16,0 4 0-16,3 3 0 0,1 2-29 0,-1 1 0 15,1 6 0-15,-1 4 0 0,-3-4 45 0,4 3 3 16,3 0 1-16,-7 7 0 0,0-7-17 0,0 6-3 15,3 1-1-15,1-1 0 0,-4-6-8 0,3 7-1 16,1-7-1-16,3 7 0 0,-3-7-5 0,-4-3-1 16,3 3 0-16,-3-3 0 0,0 0-2 0,-3-3-1 15,3 3 0-15,-4-6 0 0,0 0 5 0,1 3 1 0,-4-3 0 0,0-7 0 16,-4-2-15-16,1 5 0 0,-1-5 0 0,-3 6 0 16,-4-7 30-16,-3 0 13 0,4 1 2 0,-5-4 1 15,1-3-30-15,-4 3-7 0,1-2-1 0,-1-4 0 16,4 0-8-16,-4 0 0 0,1-4 0 0,-1-2 8 15,7 6-23-15,-3-3-5 0,3-3 0 0,4 6-1 16,0-10-109-16,4 4-22 16,3 6-4-16,-1-9-1125 0</inkml:trace>
  <inkml:trace contextRef="#ctx0" brushRef="#br0" timeOffset="-103348.613">20803 9750 460 0,'0'0'41'0,"0"0"-33"0,0 0-8 0,0 0 0 0,0 0 261 0,0 0 51 16,4 10 9-16,6-10 3 0,-3 6-184 0,4-6-37 16,3 0-7-16,-3 0-2 0,3 0-61 0,0 0-12 15,4-6-2-15,-4 6-1 0,0-3-18 0,0-4-16 16,0 4 4-16,-3-3 0 15,-1 6-53-15,-3-3-11 0,-7 3-1 0,0 0-1 16,0 0 16-16,0 0 3 0,0 0 1 0,0 0 0 0,0 0 86 0,0 0 16 16,0 0 4-16,-3 3 1 0,-4 3 24 0,3-3 5 15,1 4 1-15,-4-4 0 0,3 3 11 0,1 3 2 16,-1-2 1-16,0 2 0 0,1 0-40 0,-1 1-8 16,4-7-1-16,-3 6-1 0,3 1-25 0,0 5-5 15,0-5-1-15,0-1 0 0,0 1-12 0,0 5 0 16,0-5 8-16,0-1-8 0,0 1 0 0,0-1 0 15,-4-3 0-15,4 4 0 0,-3-1-10 0,-1 1 2 16,1-1 0-16,-1 0 0 0,-3 1 8 0,0-4 0 16,0 3 0-16,-3-2 0 0,2 2 12 0,1-6 5 15,-3 3 1-15,3-2 0 0,-4 2 38 0,4-3 7 0,-3-3 1 0,2 6 1 16,1-3-10-16,4 4-3 0,-4-7 0 0,7 0 0 16,0 0-24-16,0 0-6 0,0 0-1 0,0 0 0 15,0 0-21-15,3 6 0 0,4 3 0 0,0-5 0 16,4 5 0-16,0-9-8 0,3 6 8 0,0-6-8 15,0 3-12-15,4-3-1 0,-4-3-1 0,7-3 0 16,0 6-42-16,-3-3-9 16,-1-3-2-16,1-4 0 0,0 7-197 15,-1-10-39-15</inkml:trace>
  <inkml:trace contextRef="#ctx0" brushRef="#br0" timeOffset="-103108.728">21160 9819 460 0,'0'0'41'0,"-4"3"-33"15,4-3-8-15,0 0 0 0,-3 7 400 0,-1 2 79 16,1 0 15-16,-1 1 3 0,4-1-313 0,-4 7-62 16,1-7-13-16,3 10-2 0,0 0-51 0,0-3-11 15,3 3-1-15,1 9-1 0,-4-3-24 0,4 0-5 16,-4 0-1-16,0-3 0 0,0 3-13 0,3 0 8 16,1-3-8-16,-1 0 0 0,1-3 0 0,-1-7 0 15,-3 4-13-15,4-7 4 16,3 1-110-16,-4-1-21 0,-3-9-5 0,0 0-1 15,0 0-106-15,0 0-22 0</inkml:trace>
  <inkml:trace contextRef="#ctx0" brushRef="#br0" timeOffset="-102887.291">21096 9760 1407 0,'0'0'62'0,"0"0"14"0,0 0-61 0,0 0-15 0,11 0 0 0,-4 0 0 16,3 0 130-16,1 0 23 0,0 0 5 0,6 0 1 15,1 0-74-15,-4 6-14 0,0-6-3 0,4 0-1 16,-1 0-25-16,1 3-5 0,0 3-1 0,-8-6 0 16,4 7-3-16,-3-4-1 0,-1 3 0 0,-3-3 0 15,1 7 0-15,-1-4 0 0,0-3 0 0,-4 3 0 16,-3-6 4-16,0 10 0 0,0-1 0 0,-3 10 0 0,-1-10-8 0,-3 7-2 16,0-7 0-16,-4 10 0 0,-3-3-10 0,0-4-3 15,0 4 0-15,-4-6 0 0,4 5-13 0,-3-5 0 16,-4-1 0-16,-1 0 0 15,5-2-76-15,-4-4-20 0,3-3-5 0,4 0-1066 16</inkml:trace>
  <inkml:trace contextRef="#ctx0" brushRef="#br0" timeOffset="-102603.113">20800 9277 1958 0,'0'0'87'0,"0"0"17"0,0 0-83 0,0 0-21 0,0 0 0 0,0 0 0 15,7-3 75-15,3-4 10 0,1 7 3 0,3 0 0 16,0 0-55-16,0-3-10 0,4 3-3 0,0-6 0 15,-1 6-20-15,1 0 0 0,3 0 0 0,0-6 8 16,-3 3-8-16,3 3-10 0,-3 0 10 0,3-7-13 31,0 7-163-31,-3-9-32 0</inkml:trace>
  <inkml:trace contextRef="#ctx0" brushRef="#br0" timeOffset="-102380.791">21114 9126 1267 0,'0'0'56'0,"-7"0"12"0,-4 0-55 0,4 0-13 15,0 7 0-15,0-7 0 0,0 9 231 0,3 0 43 16,-3 1 9-16,0-1 1 0,4 1-174 0,-4 5-35 16,0-5-7-16,0 8-2 15,3 1-26-15,-3-3-6 0,-4 3-1 0,4 0 0 0,-3-4-15 0,3 4-3 16,-4 0-1-16,4-3 0 0,-4-1-14 0,1-2 0 16,-4 2-9-16,3-5 9 15,1-1-136-15,-1-9-22 0,-3 7-4 0</inkml:trace>
  <inkml:trace contextRef="#ctx0" brushRef="#br0" timeOffset="-102144.544">20849 9095 1458 0,'0'0'64'0,"0"0"14"0,7 3-62 0,0-3-16 0,4 9 0 0,-1 1 0 16,1-4 144-16,0 4 27 0,3-1 5 0,0 10 0 15,0-4-79-15,0-2-16 0,4 3-3 0,-1 2-1 16,-3 1-27-16,4-3-6 0,0 3 0 0,-1 0-1 15,1-4-23-15,0-5-5 0,3 5-1 0,-4-2 0 16,1-4-86-16,-4-2-18 0,0 2-3 0</inkml:trace>
  <inkml:trace contextRef="#ctx0" brushRef="#br0" timeOffset="-95991.268">26063 10183 1396 0,'0'0'62'0,"0"0"13"0,0 0-60 0,0 0-15 16,0 0 0-16,0 0 0 0,0 0 121 0,0 0 22 15,0 0 4-15,0 0 1 0,0 0-74 0,0 0-14 16,4 3-4-16,3 7 0 0,0-4-20 0,0-3-5 15,7 6-1-15,0-2 0 0,-3-4-9 0,3 3-1 16,7 3-1-16,-7 1 0 0,7-4-1 0,-3-3 0 16,3 7 0-16,0-4 0 0,0-3 4 0,4 6 1 15,0-2 0-15,7 2 0 0,-1-3 25 0,1-2 4 16,0 5 2-16,-4-3 0 0,0 4-54 0,0-7-20 0,4 3 1 16,4-3 0-16,-5 3 31 0,1-6 7 0,0 7 1 15,0-4 0-15,-4-3 0 0,3 0 0 0,1-3 0 16,0-4 0-16,0 7-4 0,-1-6 0 0,5 3 0 0,-1-6 0 15,-7-1-4-15,8-5-2 0,2 5 0 0,5-9 0 16,-8 4-1-16,4-4 0 0,0 0 0 0,-4 3 0 16,0-2-9-16,0-8 8 0,-3 8-8 0,0-4 8 15,0 0 1-15,-4 3 0 0,4-3 0 0,-4 0 0 16,4 3-9-16,-4-6 0 0,-7 6-10 0,4-9 10 16,-1 9 0-16,-2-6 0 0,-1 6 0 0,-4-6 0 15,1 3 0-15,-4-3 0 0,0 0 0 0,0-3 0 16,-7 3 0-16,4-3 10 0,-4-1-10 0,4-5 12 0,-4 9-2 15,-4-3 0-15,1-1 0 0,3-2 0 0,-4 3-2 0,1 0 0 16,-4 3 0-16,3 3 0 0,-3-4-8 0,0 1 8 16,0 7-8-16,0-1 8 15,-3-6 21-15,-1 0 4 0,1 6 1 0,-4-6 0 16,3 6-78-16,-3-3-16 0,0-3-4 0,0 0 0 0,-4 6 83 16,4-6 16-16,0-3 3 0,-3 9 1 0,-1-6-31 0,-3 6-8 15,3-6 0-15,1 6 0 0,-4-6 0 0,0 6 0 16,0 0 0-16,3 0 0 0,0 1 21 0,1-1 3 15,-4-3 1-15,-4 3 0 0,4 0-25 0,0 0 0 16,3 4 0-16,-3-4 0 0,0 6 0 0,3-2 0 16,-3-1 0-16,4-3 0 0,-4 4-9 0,3 2-7 15,-3-3-2-15,3 4 0 0,-3-4 18 0,4 7 0 16,-4-7 8-16,3 3-8 0,-3-2 0 0,3-1 8 16,-3 7-8-16,0-4 0 0,0-3 0 0,0 7 0 15,0-7 0-15,0 7 0 0,-4 0 0 0,4-1 0 0,-4 1 0 16,1-1 0-16,2 4 0 0,-2-3 0 0,-1-1 0 0,-3 7 0 15,7-3 0-15,-4-4 0 0,1 7 0 0,-1-3 0 16,-3 0 0-16,0 3 0 0,-1-4 9 0,1 7-9 16,0-3 0-16,4 3 0 0,-5-6 0 0,1 6 0 15,4 0 0-15,-1-3 0 0,-3 3 0 0,3-6 8 16,0 6-8-16,1-4 0 0,3-2 0 0,-4 6 0 16,0 0 0-16,1 0 0 0,-1 0 0 0,1 0 0 15,-1 0 0-15,4 0 0 0,-11 0 0 0,0 10 0 16,4-4 0-16,4 3 0 0,-1-6 0 0,0 4 0 15,-3 2-8-15,0 0 8 0,-4 1 0 0,4-1 0 16,0 1 0-16,3 5 15 0,-3-5-3 0,0 5 0 0,3-2-12 16,4-4-18-16,-3 7 4 0,-1 0 1 0,0-7 13 0,4 4 0 15,0 2 0-15,0-5 0 0,0 5 0 0,0-2 0 16,0 3 0-16,3-1-9 0,-3 4 9 0,0-6 0 16,3 2 0-16,-6 11-8 0,2-8 8 0,1 1 0 15,0 0 0-15,0 0 0 0,0 6 0 0,0-6-8 16,3-1 8-16,1 8 0 0,-1-8 0 0,1 1 0 15,3 3 0-15,-1-3 0 0,1-6 0 0,4 2 0 16,-8 4 0-16,4 0-8 0,0-4 8 0,4 4 0 16,-4 6 0-16,0-6 0 0,3 0 0 0,-3 6-8 15,0-6 8-15,3 9 0 0,-3-3 0 0,4 0 0 16,-4 4 0-16,3-1-8 0,1-3 8 0,-4 3 0 16,3 0 0-16,-3-3 0 0,0 4 0 0,0 2 0 15,7-9 0-15,-4 3 0 0,-3 0 0 0,4-6 0 0,3 9 0 16,3-3 8-16,-3-6-8 0,4 6 0 0,-4-6 0 0,3 0 0 15,4 0 0-15,-3-1 9 0,3 7-9 0,-3-6 0 16,3 0 8-16,0 6-8 0,0-6 0 0,3 0 0 16,1 6 0-16,-4-6 0 0,0-4 0 0,4 10-9 15,3-6 9-15,-7 0 0 0,3 0 0 0,-3 0 0 16,4 3 0-16,0-4 8 0,-4 1-8 0,0 0 11 16,3 0-11-16,1-3 0 0,-1 2 0 0,1-2 8 15,0-3-8-15,3 5 0 0,-4-2 0 0,4-6 0 16,1 8 0-16,-5-8 0 0,4 5 0 0,4-5 0 15,-4-1 0-15,4 1 0 0,-1-4 0 0,-3 3 0 16,4-6-60-16,0 4-15 0,-1 2-2 16,4-3-1207-16</inkml:trace>
  <inkml:trace contextRef="#ctx0" brushRef="#br0" timeOffset="-90955.0319">19812 10274 1267 0,'0'0'28'0,"0"0"5"0,0 0 2 0,0 0 1 0,0 0-36 0,0 0 0 0,0 0 0 0,0 0 0 15,0 0 54-15,7 3 4 0,4-3 1 0,-1 0 0 16,4 0-20-16,4 6-4 0,3-6-1 0,0 0 0 16,4 3-8-16,3-3-2 0,0 7 0 0,8-7 0 15,3 6 4-15,3-3 1 0,0-3 0 0,4 10 0 16,0-10-1-16,0 0-1 0,0 6 0 0,3-3 0 16,0-3 11-16,8 0 2 0,-4 6 1 0,3-3 0 15,4-3-8-15,-3 0-1 0,-1 0-1 0,1 0 0 16,-5 0-11-16,1-3-1 0,-3-3-1 0,3 6 0 0,-4-3-2 15,0-3-1-15,-3 2 0 0,-3-2 0 0,-5 6-3 16,1-9-1-16,-7 2 0 0,-4 4 0 16,-3 3-3-16,-4-6-8 0,0 6 12 0,-7 0-4 0,-3 0-8 0,0 0 0 15,-4 0 0-15,-7 0-11 16,0 0-166-16,0 0-34 0</inkml:trace>
  <inkml:trace contextRef="#ctx0" brushRef="#br0" timeOffset="-90624.041">20034 10312 921 0,'0'0'82'0,"0"0"-66"0,0 0-16 0,0 0 0 15,0 0 80-15,0 0 13 0,7 0 3 0,4-4 0 16,-1 4-52-16,5 4-9 0,2-4-3 0,4 0 0 15,4 0 13-15,7 6 3 0,7-3 0 0,3-3 0 16,0 0-7-16,4 0-1 0,4 0 0 0,2-3 0 16,1-3 11-16,7-4 1 0,0 7 1 0,4-3 0 15,-1-4-3-15,-6 4-1 0,-1-3 0 0,4-1 0 16,0 1-17-16,0-1-4 0,-3 4-1 0,3-3 0 16,-4 6-12-16,-7-4-3 0,-3-2 0 0,0 6 0 15,0-3-12-15,-11-4 0 0,1 10-9 0,-5-3 9 0,-2-3 0 16,-5 6 0-16,1-7 0 0,-7 4 0 0,-18 3 0 0,7 3 0 15,7-3 0-15,-14 0-979 16</inkml:trace>
  <inkml:trace contextRef="#ctx0" brushRef="#br0" timeOffset="-90307.66">19840 10337 1094 0,'0'0'97'0,"0"0"-77"16,0 0-20-16,0 0 0 0,0 0 62 0,0 0 9 15,0 0 1-15,0 0 1 0,11 0-38 0,3 3-8 16,0-3-2-16,7 0 0 0,4 0-9 0,7 0-1 0,-1 6-1 0,8-6 0 16,4 0 32-16,2 0 6 0,8 0 2 0,0-6 0 15,-3 6-16-15,3 0-3 0,3 0-1 0,11-3 0 16,-7-4 5-16,7 7 1 0,0-3 0 0,4-3 0 15,-4 6-18-15,-4-3-3 0,-3-3-1 0,7 2 0 16,-7-2-5-16,0 6-1 0,-3-9 0 0,-1 9 0 16,-7-7 0-16,1 7 0 0,-8-3 0 0,4 3 0 15,-4-6-3-15,-3 6-1 0,0 0 0 0,3 0-637 16,-3 0-128-16</inkml:trace>
  <inkml:trace contextRef="#ctx0" brushRef="#br0" timeOffset="-46986.974">15967 16448 2253 0,'-11'3'100'0,"11"-3"20"0,0 0-96 0,0 0-24 0,-3 10 0 0,6-4 0 15,11-3 62-15,0 4 7 0,0-7 2 0,-3 3 0 16,3-3-47-16,0 0-10 0,-3-3-2 0,10-4 0 15,-3-2-12-15,3-1 0 0,-4-8 0 0,5 2 0 16,-1-3 24-16,-4 0 3 0,5-6 0 0,-5 13 0 16,-3-4-27-16,0 7 0 0,1-1 0 0,-1 10 0 15,0-6-16-15,0 12-9 0,0 4-2 16,0 8 0-16,0 1 7 0,0 6 0 0,-7 4 1 0,4-4 0 16,0 9 0-16,-1-6 0 0,1 1 0 0,-4-4 0 15,3 3 19-15,-3-9 0 0,1-4 0 0,-5 4 0 16,8-9-13-16,-1-10 4 0,-3 0 1 0,0 0 0 15,4-10-18-15,-4-9-3 0,0 1-1 16,-7-7 0-16,-7-4 30 0,0-5 0 0,3-1 0 0,4-2 0 0,-3 2 30 16,3-2 2-16,0 11 1 0,3-2 0 0,1 3 5 0,-4 6 1 15,0 1 0-15,3 8 0 0,1-6-12 0,-1 7-3 16,-6 6 0-16,3 3 0 0,0 0-14 0,0 0-10 16,0 0 12-16,11 3-12 0,-4 6 11 0,0 1-11 15,-4 6 10-15,4 2-10 0,0 7 11 0,7 4-11 16,8 5 12-16,-1 4-12 0,-4-4 0 0,1 10-12 15,-4-6 0-15,4 6 0 0,-4 0 51 0,-7-1 10 16,-4 1 3-16,-3-3 0 0,4 3-32 0,3-9-7 16,-3 8-1-16,3-8 0 0,0-7-12 0,-4 7 0 15,-3-7 0-15,0-3 0 0,-3-6 40 0,3 0 4 16,-4-1 2-16,-3-2 0 0,0 3-11 0,-4-3-3 16,4-4 0-16,-3-2 0 0,-4 5-4 0,0 1-2 0,-4-4 0 15,-3-2 0-15,0 6-12 0,-8-7-2 0,-2 0-1 16,-5 1 0-16,1-1-11 0,0-3 0 15,-4 4 9-15,4-4-9 16,-1-3-20-16,8-3-9 0,7 7-2 0,0-7 0 16,0-7-107-16,3 4-22 0,0-3-4 0,8-4-683 0,3-5-137 0</inkml:trace>
  <inkml:trace contextRef="#ctx0" brushRef="#br0" timeOffset="-46390.426">16760 16542 979 0,'0'0'43'0,"0"7"9"0,0-7-41 0,4 9-11 15,3-3 0-15,0-2 0 0,4-4 319 0,-4 6 61 16,3-6 13-16,4 0 3 0,1 0-263 0,6-6-52 16,0 6-10-16,4-10-3 0,-4 1-68 0,-4 2-8 15,1 4-5-15,0-6-1 0,-1 3 5 0,-3-4 1 16,4 1 0-16,-4-1 0 0,0 4 0 0,-3-3 0 0,-1 6 0 0,1-4 0 16,-7 7 8-16,-4 0 0 0,0 0 0 0,0 0 0 15,0 0 12-15,0 0 2 0,0 0 0 0,-7 7 0 16,-4 2 14-16,4 0 4 0,-4 1 0 0,4-1 0 15,-3 1-14-15,-1-1-2 0,4 0-1 0,0 7 0 16,0-6-15-16,0 5 11 0,0-5-11 0,3-1 10 16,1 0-10-16,-1 7 0 0,1-3 0 0,-1 2 0 15,1-5 0-15,-1 5 0 0,1-2 0 0,-1-4 0 16,1 7-16-16,3-7 2 0,-4 7 0 0,0-6 0 16,1 2-3-16,-1-6-1 0,-3 4 0 0,4-1 0 15,-1 1 18-15,-3-1 0 0,-3 0 0 0,3-2 0 16,0-4 20-16,3 3 7 0,-3 3 1 0,0-2 1 15,0-4 3-15,0-3 0 0,7 0 0 0,-4 0 0 0,-3 6 19 16,7-6 4-16,0 0 1 0,0 0 0 16,0 0-36-16,0 0-6 0,0 0-2 0,0 0 0 0,7-6-12 15,7-4 0-15,-3 7 0 0,7-3 0 0,-1-3 0 0,-3 2-8 16,4 4 8-16,0-3 0 16,3-3-35-16,-4 5 0 0,1-2 0 0,3-3 0 15,-7 2-87-15,4 4-18 0,3-3-3 0,-7-3-1 16,4-1-93-16,0 1-19 0,-1-7-4 0</inkml:trace>
  <inkml:trace contextRef="#ctx0" brushRef="#br0" timeOffset="-46153.2308">17254 16539 460 0,'0'0'20'0,"0"0"5"0,0 0-25 0,-7-6 0 15,7 6 0-15,-7 0 0 0,7 0 488 0,-7 6 92 16,4-3 18-16,-4 4 4 0,3 2-386 0,1 1-76 16,-1-1-16-16,4 7-4 0,-3-4-60 0,3 10-13 0,0-3-3 0,0 6 0 15,0-3-25-15,3 3-6 0,1 3-1 0,-1 0 0 16,1 7-12-16,-1-1 8 0,1-5-8 0,-1 5 0 15,4 1 0-15,-3-7 0 0,3 0 0 0,-4-3-10 32,1-6-18-32,-1 0-4 0,1-3-1 0,-1-7 0 0,1 0-32 0,-4-2-7 0,0-7 0 0,0 0-1 15,0 0-139-15,-4-16-28 0,1 3-6 0,-4-9-1 16</inkml:trace>
  <inkml:trace contextRef="#ctx0" brushRef="#br0" timeOffset="-45899.676">17138 16442 576 0,'0'0'51'0,"0"0"-41"0,0 0-10 0,0 0 0 0,0 0 306 0,0 0 59 16,0 0 12-16,0 0 3 0,7 0-161 0,0-3-32 16,-7 3-7-16,11-6 0 0,-1 6-76 0,1 0-16 15,-1-7-2-15,1 7-1 0,3 0-37 0,0 0-8 16,4 7-2-16,-1-7 0 0,5 0-14 0,-5 6-4 16,4-3 0-16,1 3 0 0,-1-3-8 0,-11 4-3 15,1-4 0-15,0 6 0 0,-1-2-9 0,-3-4-9 16,4 3 9-16,-8 3-13 0,4 1 37 0,-3-1 7 15,-4 1 1-15,0-1 1 0,-7-3-12 0,3 4-2 16,1 5-1-16,-8-5 0 0,1 2-10 0,-8-5-8 16,0 5 12-16,-3 1-12 0,-7-4-9 0,3 0-9 15,-3 1-2-15,0-7 0 16,0 3-76-16,-1-6-16 0,5 0-4 0,-1 0 0 16,0-6-106-16,8-3-22 0</inkml:trace>
  <inkml:trace contextRef="#ctx0" brushRef="#br0" timeOffset="-45631.7238">16810 15950 1324 0,'0'0'118'16,"0"0"-94"-16,0 0-24 0,0 0 0 15,7 3 261-15,-7-3 48 0,7 6 10 0,4-6 1 0,3 0-218 0,3 0-44 16,-3-6-9-16,8 6-1 0,-5-3-6 0,4-7-1 16,4 4 0-16,0-3 0 0,-1-1-31 0,1 1-10 15,-4 3 0-15,4-4 0 0,-4 1 0 0,-3-1 0 16,-1 1-15-16,1 0 5 16,-4-1-45-16,-3-6-9 0,-1 7-1 0,1 0-717 15,0-1-143-15</inkml:trace>
  <inkml:trace contextRef="#ctx0" brushRef="#br0" timeOffset="-45384.872">17134 15646 1440 0,'0'0'128'0,"-3"3"-103"0,-1 6-25 0,-3 1 0 15,4 5 295-15,-4-5 53 16,3 5 12-16,-3-2 1 0,0 3-200 0,4 2-40 16,-8 1-8-16,4 6-1 0,-4 3-69 0,1 4-14 0,-1-1-2 0,4 1-1 15,-3-1-26-15,-1-6 8 0,0 3-8 0,1 4 0 31,-1-10-25-31,-3 3-11 0,0-7-1 0,0 1-1 16,0-3-156-16,-4-7-31 0,4 1-7 0,-4-4-548 0,8-12-111 0</inkml:trace>
  <inkml:trace contextRef="#ctx0" brushRef="#br0" timeOffset="-45116.946">16746 15727 1720 0,'0'0'76'0,"0"0"16"15,7 0-73-15,4 0-19 0,-4 0 0 0,4 3 0 16,3 4 158-16,-4 2 28 0,8-3 6 0,0 7 0 15,3-4-89-15,0 7-19 0,0 3-3 0,4 6-1 16,0 0-40-16,-1-3-9 0,4 3-2 0,-3 0 0 0,0-6-29 0,-4 0 0 16,7-1 0-16,-3 1 0 15,0-3-232-15,-4-7-52 0</inkml:trace>
  <inkml:trace contextRef="#ctx0" brushRef="#br0" timeOffset="-44335.4309">18729 16298 1267 0,'0'0'112'0,"0"0"-89"0,0 0-23 0,0 0 0 0,0 0 219 0,0 0 39 16,0 0 8-16,-4 3 2 0,-3 3-119 0,-3-3-23 15,-1 4-5-15,-3 2-1 0,0 0-48 0,-7 1-9 16,-4 6-3-16,0-4 0 0,-3 4-49 0,0 3-11 15,3-4 0-15,4 4 0 0,-4 0 0 0,1-3 0 16,3-4 0-16,3 4 0 0,0 3 26 0,1-10 2 16,-1 7 0-16,4-7 0 0,3 1-6 0,1-1-1 15,-1 0 0-15,4 1 0 0,0-4-5 0,0 3 0 16,0 1-1-16,0-1 0 0,7-3 8 0,-4-2 1 16,8 5 1-16,-1-3 0 0,1 4-25 0,3-1 0 15,0 1 0-15,7-1 0 0,-3 0 0 0,6-2 0 16,1 2-8-16,0 0 8 0,3-2 0 0,0-4-11 15,-3 6 11-15,3-2-8 0,4-4-9 0,-4-3-2 16,-4 6 0-16,1-3 0 16,-4-3-41-16,0 0-8 0,-3 0-1 0,3 0-1 15,-4 6-162-15,-2-6-32 0,-1 0-6 0</inkml:trace>
  <inkml:trace contextRef="#ctx0" brushRef="#br0" timeOffset="-43999.002">18302 16903 1209 0,'0'0'108'0,"-3"3"-87"0,-1 3-21 0,4-6 0 16,0 4 281-16,-3 2 52 0,3-6 11 0,0 3 1 16,3 6-207-16,1-2-42 0,-1 2-8 0,4 0-1 15,4-2-45-15,-1 2-9 0,4 1-1 0,-3-1-1 0,7 0-31 0,-1 1 8 16,-3-1-8-16,4 1 0 0,3-4 0 0,4 3 0 16,-4-6 0-16,4 4 0 15,-4-7-110-15,4 3-25 0,-1-3-5 0,1 0-628 16,0-3-127-16</inkml:trace>
  <inkml:trace contextRef="#ctx0" brushRef="#br0" timeOffset="-43455.079">19036 16630 2059 0,'0'25'91'0,"0"-15"19"0,0-1-88 0,0 7-22 0,0-4 0 0,3-5 0 16,1 2 132-16,-1-6 23 0,-3-3 4 0,8 6 1 15,-1-6-91-15,0 0-17 0,0-6-4 0,3-3-1 16,4-4-33-16,-3-2-6 0,0-11-8 0,3 4 11 16,-4-3-11-16,1 0 0 0,-1-3 0 0,-3 3 0 15,1 3 10-15,-1-3-10 0,-4 6 12 0,1 0-12 16,-1 4 28-16,1 5 0 0,-4 1-1 0,3-1 0 15,-3 10-11-15,0 0-3 0,0 0 0 0,0 0 0 16,4 10-13-16,-1 2 0 0,1 4 0 0,-1 9 0 16,1-6-24-16,3 6 0 0,0-3-1 0,4 9 0 15,-8-9 0-15,8 13 0 0,-1-10 0 0,-3 3 0 0,0-9 25 16,4 0-10-16,0-4 10 0,3 1 0 0,0-6-12 0,0-7 4 16,-4-3 8-16,1-3-13 0,7-4-5 0,-8-12-1 15,4 4 0-15,-3-7 0 0,3-3 9 0,-3 0 2 16,-1 3 0-16,4-10 0 0,-7 4 8 0,0 0-13 15,4 0 5-15,-7-4 8 0,-1 4 23 0,1 3 12 16,-4-3 2-16,3 9 1 0,-3-6-10 0,4 6-1 16,-4 0-1-16,0 4 0 0,0 2 2 0,-4-3 0 15,1 10 0-15,3 3 0 0,0 3-8 0,0 0 0 16,0 0-1-16,0 0 0 0,0 0-3 0,0 9 0 16,-4 10 0-16,4 6 0 0,0 3-8 0,0 1-8 15,4 11 9-15,-1-2-9 0,4 0 0 0,-3 6 0 16,3 0 0-16,0-1 0 0,0 1 0 0,-4 10 0 15,8-1 0-15,0 3 0 0,3 4 0 0,-4-4 0 16,1-5 0-16,3-4 0 0,-3 3 0 0,-4-9 0 16,3 2 0-16,-3 1 0 0,4 0 44 0,-8-6 16 0,1 6 4 15,-1-3 0-15,-3-4-52 0,0-2-12 0,-3 2 0 0,-1-8 0 16,-6 2-9-16,3-9-5 0,0 3-1 0,-4 0 0 16,-3-6 15-16,0 0 13 0,-4-1-2 15,1 1-1-15,-5-3-10 0,1 0 10 0,-3-7-10 0,6 0 10 16,-3-5-10-16,-4 2 0 0,-3-3 0 0,0 3 0 15,-4-12 0-15,4 6 0 0,-4-3-9 0,-10-3 9 16,6-4-54 0,1-2-4-16,7 2-1 0,3-5 0 0,-3-1-4 0,10 3-1 15,1-2 0-15,6-10 0 0,4 6-102 0,3 0-21 0,-3-6-4 16,7 6-547-16,0 0-110 0</inkml:trace>
  <inkml:trace contextRef="#ctx0" brushRef="#br0" timeOffset="-43099.984">19876 16765 633 0,'0'0'28'0,"0"0"6"0,0 0-34 0,3 6 0 16,-3 4 0-16,4-1 0 0,-4 1 383 0,0-1 69 15,0 0 15-15,0 1 2 0,0 5-326 0,0 1-66 16,3-3-13-16,1 2-2 0,-1 4-46 0,4 0-16 15,0-3 9-15,0-7-9 0,4 10 8 0,3-3-8 16,0-4 0-16,4-6 8 0,-4-2 12 0,0 2 1 0,4-6 1 0,-1-10 0 16,-3 4-22-16,0-6 0 0,-3-4 0 0,-4-3 0 15,-3 0 48-15,-1-6 6 0,-3 0 1 0,4 6 0 16,-4 0 14-16,3 1 3 0,-6-1 1 0,-1 3 0 16,1 0-45-16,-4 7-8 0,0-3-3 0,-1 2 0 15,-6 1 1-15,4 2 0 0,-8-2 0 0,4 3 0 16,-4 3-10-16,4-4-8 0,0 7 12 0,0-3-12 15,-4 3 0-15,4 0-22 0,-3 3 3 0,3-3 1 16,-1 7-168-16,-2 2-34 0,3 0-6 0</inkml:trace>
  <inkml:trace contextRef="#ctx0" brushRef="#br0" timeOffset="-41932.5289">14803 16389 1324 0,'0'0'59'0,"0"0"12"0,0 0-57 0,0 0-14 16,0 0 0-16,0 0 0 0,0 0 266 0,0 0 50 15,0 0 11-15,0 0 1 0,-7 6-176 0,-4-3-36 16,0 7-8-16,1-1 0 0,-1-3-52 0,1 4-11 15,-5-1-1-15,1 7-1 0,-3-7-23 0,-4 4-5 16,3-4-1-16,-7 7 0 0,1-7-14 0,-1 1 0 16,0 5 0-16,0-5 0 0,-3-1 0 0,0 7-13 15,3-4 2-15,-3-2 1 0,0 5 10 0,3-5-10 16,-3-1 10-16,7 1-10 0,0-1 10 0,3-3 0 16,0 4 0-16,4-1 0 0,0-9 8 0,4 10-8 15,2-10 8-15,1 6-8 0,4-3 0 0,3-3 0 0,0 0 0 16,0 0 0-16,0 0 0 0,14 6 0 0,-3 4-11 15,6-7 11-15,4 3-12 0,1 3 12 0,2-2-13 0,4-4 5 16,-3 6 8-16,3-9-8 0,-3 7 8 0,3-4-8 16,-3-3 8-16,0 0-10 0,3 0 10 0,-3 6-10 15,-1-6-16 1,-3 0-3-16,4 0-1 0,-7 3 0 0,-8-3-27 0,5 0-6 16,-1 0-1-16,-4 6-751 0,1-6-150 0</inkml:trace>
  <inkml:trace contextRef="#ctx0" brushRef="#br0" timeOffset="-41639.392">14136 16997 1382 0,'0'0'123'0,"0"0"-99"0,0 0-24 0,0 0 0 0,-4 0 127 0,4 0 20 16,0 0 4-16,0 0 1 0,0 0-24 0,0 0-4 15,0 0 0-15,0 0-1 0,11 0-67 0,3 0-12 16,7 6-4-16,4-2 0 0,0 2-16 0,-1 0-3 15,4-3-1-15,1 3 0 0,-1-2-8 0,0-4-1 0,0 6-1 0,1-3 0 16,-5-3-10-16,-3 0-11 16,1 0 3-16,-1 0 0 15,-4 6-108-15,1-12-22 0,0 6-4 0,-4 0-1 0</inkml:trace>
  <inkml:trace contextRef="#ctx0" brushRef="#br0" timeOffset="-40881.946">11871 16781 1382 0,'0'0'123'0,"-4"9"-99"16,4 1-24-16,-3-1 0 0,3 0 184 0,0-2 32 16,0 2 7-16,0 0 1 0,0-9-75 0,0 0-14 15,0 0-3-15,0 0-1 0,7 7-65 0,-7-7-13 16,7-7-2-16,0 4-1 0,4-9-26 0,-4 2-6 0,3-8-1 0,1-1 0 16,-1-6-6-16,5 6-2 0,-5-9 0 0,1 3 0 15,-1-1-19-15,-3 4-4 0,-3 4-1 0,3-4 0 16,-3 9 27-16,-1-2 6 0,1 5 1 0,-1 1 0 15,-3 9-19-15,0 0 0 0,0 0 0 0,11 6 0 32,-4-3-25-32,3 7-6 0,-6 5-1 0,6 4 0 15,1 6-18-15,0 3-4 0,-4 7-1 0,3 2 0 0,-3-2-6 16,4 3-2-16,3-4 0 0,-3 4 0 0,-1-4 43 0,1-9 9 0,-1-6 2 0,4 0 0 16,1-10 9-16,-5-2-8 0,1-14 8 0,3-2-8 15,0-1-5-15,0-15-1 0,-3-3 0 0,-1 0 0 16,4-7 14-16,-3 1 0 0,-4-4 0 0,0 4-9 15,0-4 17-15,0 4 4 0,-3-1 1 0,-1 1 0 0,1 6 6 16,-4-1 1-16,0 4 0 0,3-3 0 0,-3 9 44 16,-3 0 10-16,3 4 2 0,0-1 0 0,-4 7-31 0,4-1-5 15,0 7-2-15,0 3 0 16,0 0-25-16,0 0-5 0,4 9 0 0,3 4-8 0,-4 3 0 0,1 2 0 16,3 8 0-16,0-1 0 0,0 3 8 0,4 0-8 15,-1 7 0-15,4 2 0 0,-3-2 20 0,3 2-4 16,4 4 0-16,-4-3 0 0,0 6 3 0,0 0 0 15,0-1 0-15,0-5 0 0,-3 0-3 0,-1 2 0 16,1-8 0-16,-1 2 0 0,1-9 0 0,-4 10 0 16,-3-7 0-16,-1-3 0 0,1 3-16 0,-1-2 0 15,-6-5 8-15,-1 11-8 0,1-10 0 0,-4 9 0 16,-4-9 0-16,0 9 0 0,-3-9 0 0,0 3 0 16,-3 1 0-16,-1-4 0 0,-7-7 20 0,4 4 0 15,-4 0 0-15,4-10 0 16,-3 7-40-16,-1-7-8 0,0 1-2 0,0-4 0 15,1-6-15-15,-1 3-3 0,0-3-1 0,1-3 0 16,10-3-135-16,-4 3-26 0,7-7-6 0</inkml:trace>
  <inkml:trace contextRef="#ctx0" brushRef="#br0" timeOffset="-40536.778">12739 16994 1324 0,'3'3'118'0,"-3"3"-94"15,0 4-24-15,0-1 0 0,4 7 250 0,-4-7 46 16,0 4 8-16,-4 3 3 0,4-1-188 0,-3 4-38 16,3 0-7-16,-4 0-2 0,4-1-44 0,-3 8-8 15,-1-11-3-15,1 4 0 0,-1-6-8 0,1 2-1 16,3 1-8-16,-4-4 12 0,1-2-4 0,3-4-8 15,-4 4 11-15,4-10-11 0,7 6 14 0,-7-6-4 16,0 0-1-16,4 3 0 0,3 6-9 0,3-9 0 16,1 7 0-16,-1-7 0 0,5 3 0 0,-1-3 0 15,0-3 0-15,3 3 0 0,1 0-8 0,3-7-1 16,-3 4 0-16,3-3 0 16,-7-3-26-16,7 5-5 0,-3-8 0 0,3 2-1 15,-3-8-176-15,-1 5-35 0</inkml:trace>
  <inkml:trace contextRef="#ctx0" brushRef="#br0" timeOffset="-40261.0269">13099 16941 2098 0,'-4'15'93'0,"4"-15"19"0,4 10-89 0,-1-1-23 0,-3 4 0 0,-3 2 0 16,3 1 149-16,3 3 26 0,4 0 5 0,-3 0 0 15,-4 6-85-15,0-7-18 0,3 11-3 0,4-4-1 16,-3 3-40-16,6 0-8 0,-2 7-1 0,2-7-1 15,-3 3-15-15,4-3-8 0,-1 10 8 0,1-3-8 16,-4-7-47-16,4 6-13 0,-4-9-4 0,3-6 0 16,-3 0-80-16,0 0-17 0,0-3-3 0,0-7-952 15</inkml:trace>
  <inkml:trace contextRef="#ctx0" brushRef="#br0" timeOffset="-40064.6599">13032 16887 403 0,'0'0'36'0,"0"0"-36"16,0 0 0-16,0 0 0 0,0 0 401 0,7 3 74 15,0-3 14-15,0 0 3 0,0-3-296 0,0 3-60 16,3 0-12-16,1 0-3 0,0 0-57 0,3-6-11 16,-4 6-2-16,8 0-1 0,0-3-26 0,-1 3-6 15,1 0-1-15,-4 0 0 0,0 0-7 0,4 3-2 0,-8-3 0 0,4 6 0 16,-3-3 3-16,-4 4 0 0,4 2 0 0,-4 1 0 15,0-4 4-15,-4 6 1 0,1-2 0 0,-4 5 0 16,-4-5-1-16,1 6 0 0,-4 2 0 0,0-2 0 16,-4-3-7-16,1 5-8 0,-5-2 11 0,-2 0-11 15,-4-4-13-15,-1-2-10 0,5-1-1 0,-8 1-1 16,-7-4-153-16,4-6-30 0,-4 0-7 0</inkml:trace>
  <inkml:trace contextRef="#ctx0" brushRef="#br0" timeOffset="-39821.6918">12580 16263 1152 0,'0'0'102'0,"0"0"-82"16,0 0-20-16,0 0 0 0,0 0 265 0,7 0 49 15,4 0 10-15,3 0 1 0,-4 0-193 0,1 0-40 16,7-6-7-16,-1 3-1 0,4-3-51 0,1 3-9 15,-1-7-3-15,0 1 0 0,4-1-21 0,-4-5 9 16,0 5-9-16,0-5 0 0,-3 2 0 0,3-3-9 16,-3 1-1-16,-1 2 0 15,-3-3-41-15,0 7-8 0,-3-7-1 0,0 7-1 16,-1 0-123-16,-3-1-24 0,0 1-4 0,-3-1-2 16,-4 1-40-16,0-1-8 0</inkml:trace>
  <inkml:trace contextRef="#ctx0" brushRef="#br0" timeOffset="-39654.951">12975 15959 288 0,'0'0'25'0,"0"0"-25"16,0 0 0-16,0 0 0 0,-7 0 270 0,4 3 49 0,-4 4 9 0,3 2 3 15,0 0-96-15,-3 1-19 0,4-1-4 0,-1 7-1 16,1 3-58-16,-1-4-11 0,-3 4-2 0,4 9-1 16,-1-3-58-16,-3 4-11 0,0-1-2 0,0 3-1 15,-4-2-38-15,4 5-7 0,-3-3-2 0,3 10 0 16,-4-6-20-16,4-4 0 0,-3 3 0 0,2-8 0 16,-2 2-22-16,-1-9-9 0,4-1-1 15,-3 4-1-15,-1-9-191 0,1-4-37 0,2-9-8 0</inkml:trace>
  <inkml:trace contextRef="#ctx0" brushRef="#br0" timeOffset="-39427.877">12577 16091 1882 0,'0'0'84'0,"0"0"16"0,-4-6-80 0,-3 6-20 16,7 0 0-16,0 0 0 0,0 0 160 0,0 0 27 16,0 0 5-16,0 0 2 0,0 0-93 0,7 0-18 15,4 0-4-15,6 9-1 0,1-3-31 0,3 4-7 16,0 2 0-16,4 4-1 0,0 3-8 0,-1 0-2 15,5 6 0-15,-5 0 0 0,4-3-8 0,-3 9-1 16,3-3-1-16,1 0 0 0,-5 1-7 0,4-4-2 16,-3 0 0-16,0-6 0 0,0 6-10 0,-8-13 0 15,4 4-10-15,1-7 10 16,-8-2-183-16,7-4-30 0</inkml:trace>
  <inkml:trace contextRef="#ctx0" brushRef="#br0" timeOffset="-36543.918">19960 15426 1076 0,'-3'-12'48'0,"3"5"9"0,0-2-45 0,3-1-12 0,-3 4 0 0,0 3 0 15,-3-3 147-15,3 6 27 0,0 0 6 0,0 0 0 0,0 0-41 0,0 0-9 16,0 0-2-16,0 0 0 0,0 0-51 0,0 9-10 15,-4 7-3-15,-3 0 0 0,7-4 5 0,-3 4 1 16,-5 3 0-16,1-4 0 0,0 4-31 0,4 0-7 16,-8 6 0-16,1-3-1 0,-1 9-15 0,1-3-2 15,2 7-1-15,-2 3 0 0,-4-1-13 0,0 7 8 16,0 6-8-16,3-3 0 0,-3-9 8 0,3 3-8 16,1-7 0-16,-4-2 9 0,7-7-9 0,-4 0 0 15,0-6 0-15,1-1 0 0,6-2 0 0,-3-3 0 16,0-7 0-16,0 3-11 15,4-9-94-15,3 0-19 0,-8-6-4 0,5-3-1 16,3-4 1-16,0-12 0 0,3 0 0 0,5-3 0 16,-1-7-41-16,0-2-8 0,0 2-2 0,0-3 0 15,-4 4 92-15,1 9 19 0,-1 3 3 0,-3-3 1 0,0 9 100 0,0 7 20 16,0-1 4-16,-3 1 0 0,3 6 48 0,0 3 10 16,-7 0 2-16,0 3 0 0,0-3-14 0,0 9-2 0,3 1-1 15,-3-1 0-15,0 7-29 0,3 3-6 0,1-1 0 16,3 1-1-16,3 6-32 0,1 4-7 0,-1-4 0 0,1 3-1 15,3-3-12-15,0 3-3 0,-3-3 0 0,3 4 0 16,0-11 0-16,0 7 0 0,0-6 0 0,0-3 0 16,4-7 8-16,-1 1 0 0,4-1 1 0,0-9 0 15,-3 0-6-15,7-3-2 0,10-13 0 0,0 1 0 16,-3-4-1-16,-8 0 0 0,-10-6 0 0,4-3 0 16,7-1 2-16,-1-8 0 0,4-4 0 0,1 7 0 15,-1-4-98-15,3 10-20 0,1-7-4 16</inkml:trace>
  <inkml:trace contextRef="#ctx0" brushRef="#br0" timeOffset="-32411.995">19128 18032 576 0,'0'9'51'0,"0"-9"-41"16,0 0-10-16,0 0 0 0,10 0 109 0,1-3 20 16,-4-3 4-16,3 6 1 0,1-3-45 0,3-3-9 15,0 6-1-15,0-4-1 0,0-2-26 0,4-3-4 16,3-1-2-16,0 1 0 0,1 3-38 0,2-4-8 15,5 1 0-15,6-1 0 0,0-8 32 0,0 8 11 16,-3-6 1-16,0 7 1 0,3-3-24 0,-3-4-5 16,-4 6 0-16,4 1-1 0,-4-7-5 0,-3 7-1 0,-4 3 0 15,0-4 0-15,0 7-9 0,-3-3 12 16,-4 3-12-16,0-4 12 0,-3 4-12 0,-1-3-16 16,1 6 4-16,-1 0 1 15,-2 0-42-15,-8 0-9 0,0 0-2 0,0 0-409 0,0 0-83 0</inkml:trace>
  <inkml:trace contextRef="#ctx0" brushRef="#br0" timeOffset="-32101.191">19248 17888 979 0,'-18'9'43'0,"11"-3"9"16,7-6-41-16,-4 3-11 0,4-3 0 0,0 0 0 0,0 0 124 0,0 0 24 16,0 0 4-16,14 0 0 0,1 0-103 0,2 0-21 15,4-3-4-15,8-3 0 0,-5-3 1 0,8-7 1 16,7 7 0-16,3-4 0 0,4-3 15 0,0 1 3 15,0-4 1-15,3 6 0 0,-7-2-3 0,4-4-1 16,-7 0 0-16,3-6 0 0,1 9 6 0,-8 4 1 16,0-4 0-16,1-3 0 0,-1 10-48 0,-7-7-13 15,0 7-1-15,-3-4 0 0,0-2 14 0,-8 8 0 16,1-2 0-16,-4-1 0 16,-7 7-44-16,-3-3-8 0,-4 6-3 0,-4-9 0 15,-3 5-57-15,-7-2-11 0,-4 0-2 0,1 3-613 0</inkml:trace>
  <inkml:trace contextRef="#ctx0" brushRef="#br0" timeOffset="-31319.786">19442 17693 288 0,'-22'25'12'0,"15"-15"4"0,-7-4-16 0,4-3 0 0,3 7 0 0,-4-4 0 15,8-3 300-15,3-3 58 0,0 0 11 0,0 0 3 16,0 0-248-16,0 0-48 0,0 0-11 0,10 6-1 16,1-6-40-16,6 0-8 0,4 0-2 0,4 0 0 15,3-6 1-15,4 3 0 0,3 3 0 0,1-6 0 16,-1-4 4-16,-7 7 1 0,-3-3 0 0,3-4 0 15,0 1-2-15,-3 3 0 0,-4 3 0 0,4-4 0 16,0-2-6-16,-1-1 0 0,-3 7-1 0,1-3 0 16,-5 3-11-16,-6-3 0 0,-1 2 0 0,-3-2 8 15,-7 6-34-15,0 0-7 0,0 0-2 0,0 0 0 16,0 0-25-16,-10 6-4 0,-4-2-2 0,0 5 0 16,-7-3-38-16,-1-3-7 0,1 7-1 0,-11 6-1 15,1-1 26-15,-8-2 6 0,0 6 1 0,-3-4 0 16,-1 4 40-16,-2 0 8 0,-1-3 1 0,3 2 1 0,8-2 70 0,0-3 15 15,3 2 2-15,4-5 1 0,3-1 54 0,4 0 10 16,7-2 2-16,0-4 1 0,0-3-40 0,7 6-8 16,7-6-1-16,0 0-1 0,0 0-48 0,7-6-10 15,3 3-1-15,4-4-1 0,4-2-15 0,3 0 0 16,4-7 0-16,7 7 0 0,3-4 14 0,0-3 0 16,0 1 0-16,4 5 0 0,0-2 2 0,0-4 0 15,0 4 0-15,-4-4 0 0,0 0-2 0,-3 7 0 16,-4-10 0-16,-3 10 0 0,0-7-6 0,-4 6 0 15,3-2-8-15,-2-4 12 0,-8 7 1 0,0 3 0 16,0 2 0-16,-4-2 0 16,-2 3-47-16,-8 3-10 0,0 0-1 0,0 0-1 15,-8 0-29-15,-2 3-5 0,-4 3-2 0,-4 4 0 16,1-1 14-16,-5 1 4 0,-6 5 0 0,0 4 0 16,-11 0 10-16,0 0 2 0,-3 0 1 0,-4-4 0 0,-3 4 35 0,3 0 8 0,0-3 8 0,0 9-13 15,7-13 37-15,1 4 7 0,2-7 1 0,4 7 1 16,4-7 47-16,7 1 10 0,0-1 2 0,3-6 0 15,8 4-24-15,-1-4-4 0,4-3 0 0,7 0-1 16,0 0-35-16,11 0-6 0,-1 0-2 0,8-3 0 16,3-4-20-16,0 4 0 0,7-3 0 0,1-4 0 15,2 1 8-15,5-3 3 0,2-4 1 0,1 0 0 16,0 4 4-16,0-4 2 0,0 0 0 0,0-3 0 16,-4 1-2-16,-3-1-1 0,-1 3 0 0,1-3 0 15,-4 4-5-15,-3 2-1 0,0-3 0 0,-4 7 0 0,-4-4-9 16,1 1-14-16,-4 3 3 0,-3 5 1 0,-4 4-9 15,-7 0-1-15,0 0-1 0,0 0 0 16,0 0-38-16,0 0-7 0,-7 4-2 0,-4 5 0 16,-6-3 7-16,-1 10 1 0,-7-4 0 0,-3 7 0 15,0-3 17-15,-4 3 4 0,-10-4 1 0,-1-2 0 16,1 3 26-16,0-7 12 0,-1 7-10 0,1-7 10 0,7-6 36 0,-1 4 12 16,8 2 4-16,4-9 0 0,-1 0 8 0,7 0 3 15,4 0 0-15,7 0 0 0,0 0-13 0,7 0-2 16,0 0-1-16,4-9 0 0,6 2-27 0,8-2-4 15,-1 6-2-15,8-7 0 0,3-5-4 0,4 5-1 16,7 1 0-16,3-7 0 0,1 4 3 0,-1-4 0 16,0 0 0-16,1-3 0 0,-8 1-3 0,4 2 0 15,-1 3 0-15,5-2 0 16,-1-4-130-16,0 0-27 0</inkml:trace>
  <inkml:trace contextRef="#ctx0" brushRef="#br0" timeOffset="-23242.993">26053 16326 979 0,'-4'9'87'0,"4"-9"-70"16,0 0-17-16,0 0 0 0,0 0 170 0,0 0 30 15,0 0 7-15,0 0 1 0,11 0-79 0,-1-9-15 16,-3 9-3-16,0-9-1 0,0-1-66 0,4-5-12 16,-4 5-4-16,4-9 0 0,-4 4-5 0,3 2-2 15,-3-3 0-15,0 4 0 0,-3-4 1 0,3 7 0 16,0-7 0-16,-3 7 0 0,-1 6-8 0,1-4-2 16,-4 7 0-16,0 0 0 0,7 0-4 0,0 0 0 0,0 7-8 15,0 5 12-15,0-2-12 0,0 5 0 16,-3 4 0-16,6 0 0 0,-3 0-24 0,0 6 0 15,4 3-1-15,-4 3 0 16,0-2-3-16,7 8-1 0,-3-12 0 0,-1 3 0 0,4-9 17 0,-3-3 12 0,3-7-13 0,0 1 5 31,-3-10-19-31,3-3-3 0,0-4-1 0,-4-11 0 0,-2-1 19 0,2-6 12 0,1-10-13 0,-1 7 5 16,1-7 8-16,-1 1 0 0,-6 3 10 0,3-1-10 16,0 1 28-16,-3 0-1 0,-1 2 0 0,1 10 0 15,-4-6 19-15,0 7 4 0,3 2 1 0,-3 3 0 16,0-2-7-16,0-1-2 0,0 7 0 0,0-1 0 15,-3 1-8-15,3 9-2 0,0 0 0 0,0 0 0 16,0 0-24-16,0 0-8 0,0 0 0 0,7 9 0 16,0-3 0-16,0 4 0 0,-4 6 0 0,4-4 0 0,-3 7 17 15,3 3 3-15,0 0 1 0,4 3 0 0,-4 3-1 16,3-3-1-16,-3 3 0 0,4 7 0 16,0-1 8-16,-1 4 1 0,4 0 1 0,0 2 0 0,0-2-11 0,1-3-2 15,-5-1-1-15,1-6 0 0,3 7 1 0,-4-7 0 16,1 6 0-16,0-5 0 0,-4-1-3 0,0 0 0 15,0 4 0-15,0-4 0 0,-4 6-3 0,1-6-1 16,-4 1 0-16,0 2 0 0,0-3 0 0,-4 0 0 16,4-2 0-16,-3-8 0 0,-4 1 3 0,0 6 1 15,-4-6 0-15,1 0 0 0,2-3 3 0,-2 2 1 16,-4-8 0-16,-4 9 0 0,0-1 3 0,-3-8 0 16,0 6 0-16,0-7 0 0,-4-3-6 0,1-3-1 15,-5-3 0-15,1 0 0 0,0 0-13 0,7-3 0 16,-4-3 8-16,4-3-8 15,3 5-61-15,1-2-15 0,3 6-4 0,-1-9 0 16,1-1-97-16,0 1-20 0,4-7-4 0</inkml:trace>
  <inkml:trace contextRef="#ctx0" brushRef="#br0" timeOffset="-12101.158">27026 16404 345 0,'0'0'31'0,"0"0"-31"16,0 0 0-16,0 0 0 0,0 0 416 0,0 0 76 15,0 0 16-15,0 0 4 0,0 4-317 0,0 5-63 16,4-3-13-16,-4 4-3 0,0-1-69 0,0 0-15 15,0 7-2-15,-4-6-1 0,1-1-14 0,-1 7-3 16,4-4-1-16,-3 4 0 0,-1-7-11 0,1 7 12 16,-1-3-12-16,4 2 12 0,-3-5 14 0,-1 2 3 15,1 4 1-15,6-7 0 0,11 7-30 0,-10-7 0 16,-15 1 0-16,1-1 0 0,6 1 0 0,4-1 0 16,0 0 0-16,0-9 0 0,0 7 38 0,0 2 2 15,0-9 0-15,7 9 0 0,0-2-32 0,4-4-8 16,3 6 0-16,-4-9 0 0,1 7 0 0,3-4 0 15,0-3 0-15,4 0 0 0,0 0 0 0,3 0 0 16,-7 0-9-16,7 0 9 16,-3 0-26-16,-1-3-1 0,4-4 0 0,-3 7 0 15,0-9-139-15,-1 9-28 0,1-10-6 0</inkml:trace>
  <inkml:trace contextRef="#ctx0" brushRef="#br0" timeOffset="-11788.09">27376 16423 2066 0,'0'0'92'0,"0"0"18"0,0 0-88 0,-4 10-22 0,8-1 0 0,-1 7 0 0,8-7 139 0,-8 1 23 16,-6 8 5-16,-1 1 1 0,4-3-82 0,0 3-16 15,4 0-3-15,-1 6-1 0,1 3-31 0,-1-3-7 16,1 0 0-16,-1 3-1 0,1-9-13 0,-1 9-2 16,4-9-1-16,-3 6 0 0,3 0-11 0,-3-6 0 15,-1 0 0-15,4 0 0 16,-3-4-96-16,-4-5-12 0,0-4-3 0,0-6-721 15,0 0-145-15</inkml:trace>
  <inkml:trace contextRef="#ctx0" brushRef="#br0" timeOffset="-11524.391">27333 16505 1497 0,'0'0'133'0,"0"0"-106"16,0 0-27-16,0-3 0 0,0-4 194 0,4-2 34 15,-1 3 6-15,1 3 2 0,-1-4-122 0,1-2-24 16,-1 6-5-16,4-7-1 0,1 4-53 0,2-3-11 0,1-1-3 0,3 4 0 15,0 6-5-15,0-9 0 0,0 9-1 0,0-4 0 16,0-2-1-16,0 6 0 0,4 0 0 0,-4 0 0 16,-3 6-10-16,3-2 0 15,-4 2 9-15,1-3-9 0,-4 3 14 0,0 4-2 0,-3 5 0 0,-1-2 0 16,-3-4 0-16,-3 7-1 0,-4 3 0 0,0-4 0 16,3-2-11-16,-7 3 0 0,-3 3 0 0,0-1 0 15,0-2 0-15,-3 3-11 0,-1 0 3 0,-3-10 0 16,3 7-70-16,-3-7-14 0,3-9-2 0,-3 6-1 15,0-12-171-15,-4 3-34 0</inkml:trace>
  <inkml:trace contextRef="#ctx0" brushRef="#br0" timeOffset="-11035.344">26825 15620 1746 0,'0'0'77'0,"0"0"16"0,0 0-74 0,0 0-19 16,0 0 0-16,0 0 0 0,0 0 153 0,11 10 27 15,3-1 6-15,-3 1 1 0,-11-1-107 0,0 7-20 16,0-1-5-16,3-2-1 0,4 12-10 0,-3-6-1 16,3 9-1-16,-4 7 0 0,4-7-12 0,-3 6-2 15,-1-5-1-15,1 2 0 0,-1-9-19 0,1 3-8 16,-4 0 8-16,3-6-8 16,1-3-107-16,-4-4-26 0,0-6-6 0,0-6-999 0</inkml:trace>
  <inkml:trace contextRef="#ctx0" brushRef="#br0" timeOffset="-10608.3249">26868 15765 460 0,'-15'-10'20'0,"12"1"5"0,-8 6-25 0,4-10 0 0,0 4 0 0,4-1 0 16,-4 1 414-16,7 0 78 0,10-1 15 0,1 1 3 15,-4-1-346-15,-7 1-68 0,-7 3-15 0,3 3-2 16,8-4-47-16,-1-2-10 0,4 6-2 0,0-4 0 16,4 1-11-16,3 3-9 0,-3 3 12 0,6-6-12 15,-3 6 0-15,1 0 0 0,-1 0-10 0,0 0 10 16,-4 0 9-16,1 6 10 0,3-6 1 0,-7 3 1 15,-7-3-21-15,0 0 8 0,7 6-8 0,-3 4 0 16,-4-1 0-16,0 1 0 0,-7-4-10 0,0 3 10 16,0 1-13-16,0-1 4 0,-4 1 1 0,0-1 0 15,1 7 8-15,-1-7 0 0,1 1 0 0,-1-1 8 0,0-3 12 0,4-3 2 16,0 4 1-16,0-4 0 0,0-3 9 16,7 0 1-16,-3 6 1 0,3-6 0 0,0 0-14 0,0 0-2 15,0 0-1-15,0 0 0 0,0 0-17 0,0 0 0 16,7 3 0-16,3-3 0 0,1 6 0 0,-1-2 0 15,5-4 0-15,2 0 0 0,1 6 0 0,0-6 0 16,-1 0 0-16,4 0 0 0,-7 0 0 0,1 0 0 16,-1 3 0-16,0 3 0 0,0 1 0 0,-4-4 0 15,-2 6 0-15,-5-3 0 0,4 4 30 0,-3-1-1 16,-4 7 0-16,-4-4 0 0,1 7 11 0,-4-3 3 16,-1 3 0-16,-2 6 0 0,3-6-17 0,0-4-3 15,-4 4-1-15,-3-6 0 0,-4 2-13 0,4-5-9 16,-3-1 12-16,3 7-12 0,3-7 0 0,-3-6 0 15,0 4 0-15,3 2-12 16,-3-3-36-16,3-3-6 0,1-3-2 0,-1-3-888 0,1 3-179 0</inkml:trace>
  <inkml:trace contextRef="#ctx0" brushRef="#br0" timeOffset="-7371.613">22737 16379 230 0,'0'0'20'0,"0"0"-20"0,0 0 0 0,0 0 0 16,17 0 337-16,-10 0 63 0,-7 0 13 0,0 0 3 15,-10 0-203-15,-1 0-40 0,11 0-8 0,-11 0-1 16,1 0-57-16,-1 0-11 0,11 0-3 0,0 0 0 15,-3-9-74-15,3 9-19 0,17-6 0 0,12 3 0 16,13-7 35-16,-14 4 3 0,-14-4 1 0,4 1 0 16,14 0-39-16,-1 2 0 0,1-2 0 0,7 0 0 15,-4-1 8-15,4 1-8 0,0-10 10 0,3 10-10 16,1-1 14-16,-1-6-3 0,0 4-1 0,1-4 0 16,-1 1-1-16,-3 5 0 0,-4-2 0 0,7-4 0 15,1 6-9-15,-1 1 8 0,-10-7-8 0,-4 7 8 16,-7 0-8-16,-3 9 0 0,3-10 9 0,-10 10-9 15,-1-6-28-15,-3 6-11 0,-3-3-1 16,-4 3-1-16,0 0-123 0,-7 0-24 0,-11 0-4 16</inkml:trace>
  <inkml:trace contextRef="#ctx0" brushRef="#br0" timeOffset="-6931.667">22662 16398 1882 0,'18'6'84'0,"-14"-6"16"0,-4 0-80 0,0 0-20 0,7 0 0 0,-7 0 0 15,0 0 119-15,0 0 19 0,0 0 4 0,0 0 1 16,0 0-59-16,0 0-11 0,-11 4-2 0,11-4-1 16,11 6-18-16,-4-3-4 0,0 3-1 0,10-3 0 15,12 4-26-15,-1 2-5 0,-7 0 0 0,4 1-1 16,10-1-6-16,0 1-1 0,1-4 0 0,-1 10 0 15,0-7 4-15,0 4 0 0,1-4 0 0,2 0 0 16,1 7-3-16,0-6 0 0,-4-1 0 0,1 7 0 0,2-7-9 16,1 0 10-16,-3 1-10 0,-1-1 10 0,-3 1-10 0,-4-4 0 15,0 3 9-15,-3 1-9 0,-8-4 0 0,5 3 0 16,-8 1 0-16,0-1 0 16,0-6-55-16,-7 7-5 0,0-4-2 0,-7-6 0 15,0 0-214-15,-7 3-42 0</inkml:trace>
  <inkml:trace contextRef="#ctx0" brushRef="#br0" timeOffset="-6322.524">22348 16872 1270 0,'18'0'56'0,"-14"0"12"0,-4 0-54 0,0 0-14 0,3 0 0 0,8-3 0 15,-1-4 86-15,-6 7 14 0,-4 0 4 0,0 0 0 16,14-3-58-16,-3 3-11 0,-11 0-3 0,7 0 0 16,-4 0-18-16,4 0-4 0,4 3-1 0,-4-3 0 15,-7 0 10-15,7 0 1 0,7 7 1 0,-3-4 0 16,-11-3 29-16,0 0 6 0,7 0 0 0,0 0 1 15,0 0-20-15,-7 0-4 0,0 0-1 0,0 0 0 0,7 0 31 16,-4 0 5-16,-3 0 2 0,0 0 0 16,4-3-61-16,-4 3-9 0,0 0 0 0,0 0-12 0,-4-7 12 0,4 7-9 15,-3-3 9-15,3 3-8 16,-4-6-31-16,1-4-5 0,3 10-2 0,0 0 0 16,0-3-2-16,0 3 0 0,0 0 0 0,0 0 0 15,0-6-20-15,-4 0-5 0,1 3-1 0,3 3 0 16,3-7 8-16,-3 7 2 0,-7-9 0 0,0 6 0 0,7 3 51 0,-3-6 13 15,-1 6 0-15,1-4 0 0,-5-2 31 0,8 6 9 16,0 0 1-16,0 0 1 0,-7 0 29 0,7 0 5 16,0 0 2-16,0 0 0 0,0 0 2 0,0 0 1 15,0 0 0-15,0 0 0 0,7 0-11 0,-7 0-2 16,0 0-1-16,11 0 0 0,7 0-28 0,-4 6-6 16,-4-2-1-16,5 5 0 0,6-3 20 0,0 4 3 15,0-1 1-15,0 0 0 0,-3 1-39 0,7-1-7 16,13 7-2-16,-2-7 0 0,-5 10 3 0,5-9 0 15,2 5 0-15,5-5 0 0,-4-1-3 0,-1 0-8 16,-2-2 12-16,-5-4-4 0,1 3-8 0,0-3 0 0,0-3 0 16,-4 7 0-16,0-4-10 0,4-3-7 0,-7 0-2 15,3 6-843-15,-7-3-169 0</inkml:trace>
  <inkml:trace contextRef="#ctx0" brushRef="#br0" timeOffset="29981.416">9077 10183 1382 0,'0'0'61'0,"0"0"13"0,0 0-59 0,0 0-15 15,0 0 0-15,0 0 0 0,0-6 144 0,0 6 25 16,0 0 6-16,0 0 1 0,0 0-74 0,0 0-14 15,7 0-4-15,0 6 0 0,4-3-28 0,-1 3-7 16,1-2-1-16,6 5 0 0,8 0-18 0,0 1-4 16,3-4-1-16,7 10 0 0,8-7-12 0,-1 1-2 15,7-1-1-15,8-6 0 0,-8 3-10 0,8-6 10 16,6 0-10-16,11-6 10 0,-3 3 9 0,3-6 1 16,-4-7 1-16,8-3 0 0,-7 3-21 0,-1-2-12 15,4-1 2-15,-3-9 0 0,-11-4 10 0,0 4 14 0,7-7-3 16,-4 4-1-16,-13 0-10 0,-4-7 0 0,3 10 9 15,-3-7-9-15,3 1 11 0,-14-1-3 0,-6 7 0 0,2-9 0 16,1 2-8-16,-11 1 0 0,-7-4 9 0,-6 3-9 16,-8-2 9-16,3 2-9 0,-3-9 12 0,-7 10-12 15,-4-4 21-15,-3 4-2 0,-7-10-1 0,-11-3 0 16,1 12 5-16,-1-9 1 0,-3 7 0 0,-1-7 0 16,1 9 0-16,-7 1 0 0,-8 3 0 0,4-4 0 15,8 7-8-15,-8-3-2 0,-11 12 0 0,1-6 0 16,-1 6-5-16,1 6-1 0,0 4 0 0,-4-1 0 15,0-2-8-15,0 12 0 0,0 0 0 0,-4 6 0 16,11 0 0-16,-3 4 0 0,3 2 0 0,0 7 0 0,0 6-9 16,4-6 9-16,-4 6 0 0,3 13 0 0,1-4-9 0,7 1 9 15,-8 12 0-15,4-3-9 0,4 0 9 0,3 3 0 16,4 3 0-16,3 6 0 0,4-6 0 0,0-2 0 16,7-5 0-16,3 1-8 0,7 0 8 0,1-6 0 15,3-4 0-15,7 1-8 0,0-7 8 0,3 0-10 16,1 4 10-16,3-10-10 15,3 3-122-15,8-7-24 0,-7-2-4 0,3-3-1028 0</inkml:trace>
  <inkml:trace contextRef="#ctx0" brushRef="#br0" timeOffset="30423.652">9031 10239 1267 0,'0'0'112'0,"-7"-9"-89"0,0 3-23 0,-4-4 0 16,1 1 267-16,-8 0 49 0,1-1 9 0,-5-6 3 16,-6 7-160-16,0 0-31 0,0-1-6 0,-8 1-2 15,1 6-69-15,-7-4-13 0,-4 7-3 0,-3 0-1 16,-1 0-19-16,-3 0-4 0,-10 0-1 0,-4 0 0 0,0 0-10 15,0 10-1-15,-4-4-8 0,-3 4 12 0,0-7-4 16,0 6 0-16,-11 0-8 0,-3-2 12 0,3 2-3 0,-3 1-1 16,-4-1 0-16,-6 0 0 0,2 1-8 0,1 5 12 15,3-5-12-15,-10 6 12 0,3-4-12 0,1 4 8 16,2 3-8-16,-17-1 8 0,15-2-8 0,-1 9 0 16,-7-3 0-16,-7 9 0 0,11-2 0 0,-4-1 0 15,-3 0 0-15,-4 13 0 0,3-13 0 0,15 7 0 16,-7-7 0-16,0 9 0 0,6-11 0 0,1 8 0 15,0-6 0-15,3 0 0 0,14-2 0 0,1-1 0 16,-1-3 0-16,-3 3 0 0,7-6 0 0,3 6 0 16,1 0 0-16,6-3 0 0,-3 0-11 0,14-4-1 15,-3-5 0-15,3 3 0 16,-3 2-28-16,6 1-7 0,4-3-1 0,8-7 0 16,-8 1-206-16,10-1-42 0</inkml:trace>
  <inkml:trace contextRef="#ctx0" brushRef="#br0" timeOffset="30689.55">4223 10650 1267 0,'0'0'56'0,"-7"10"12"0,-4-4-55 0,-7 3-13 0,1 4 0 0,-4-4 0 16,0 13 276-16,-8-3 53 0,-2 0 11 0,-8 9 1 16,3-3-188-16,1 10-37 0,-7-7-8 0,-4 10-2 15,0-4-61-15,7 10-12 0,-3-6-2 0,3 5-1 16,11-8-7-16,-4 3-2 0,8 2 0 0,9-8 0 0,1-1-6 15,14-9-2-15,0 9 0 0,0-9 0 0,14-6-13 0,-3 3 0 16,3-10 8-16,7 1-8 0,4-1 0 0,0-3 0 16,-1-6 0-16,5-6 0 0,2 6 0 0,-2-9-12 15,2-1 1-15,-2 7 0 16,2-6-122-16,5-1-25 0,-1-2-5 0,-3 2-1042 16</inkml:trace>
  <inkml:trace contextRef="#ctx0" brushRef="#br0" timeOffset="31942.141">1517 11139 1670 0,'-11'13'148'0,"8"-4"-118"15,-4 7-30-15,3-7 0 0,-6 10 119 0,6 6 17 16,-13 4 4-16,9 5 1 0,-2 10-57 0,-8 9-11 0,4 10-2 0,0 9-1 15,3 0-19-15,1 0-4 0,-4-3-1 0,0 19 0 16,3-6 13-16,8-20 2 0,-8 11 1 0,11-11 0 16,-7 7-15-16,3-6-3 0,4-7-1 15,0-2 0-15,0-1-23 0,0 16-5 0,4-13-1 0,3 4 0 16,-7-13-14-16,11-6 9 0,-8-4-9 0,-3-8 8 16,4-1-8-16,3-3-17 0,-7-6 4 0,-7-10 1 15,3 7-40 1,4-13-8-16,-11 3-2 0,-3-6 0 0,0-9-34 15,-3 3-6-15,2-13-2 0,-6-9 0 0,-7-7-89 0,3 1-19 16,1-13-3-16,-1 3-1 0,0-10 60 0,1 1 12 0,-1 0 3 0,4-4 0 16,0 7 20-16,6-3 4 0,1 6 1 0,-3 3 0 15,13 6 132-15,-6 4 28 0,-1-1 4 0,8 7 2 16,-1 9 58-16,-3 0 11 0,7 4 2 0,-4 5 1 0,4 1 9 16,0 3 1-16,0-4 1 0,4 7 0 0,-4-3-39 0,11 0-8 15,-8 2-2-15,15 4 0 0,-11 0-50 0,10-6-10 16,1-3-3-16,3 9 0 0,14-10-12 0,-6 1-9 15,2 0 12-15,5-1-12 0,-1-6 10 0,4 4-10 16,0-4 8-16,3 7-8 0,-3-7 0 0,-4 7 8 16,-7-1-8-16,0 1 0 0,-3-1 8 0,-7 10-8 15,3-3 0-15,-7-3 8 0,-3 12 2 0,-1-3 0 16,-6-3 0-16,3 10 0 0,-4-4 21 0,4 4 4 16,-7-1 1-16,0 4 0 0,0 2 3 0,-7 10 1 15,7-6 0-15,0 6 0 0,0-6-18 0,7 0-3 16,-7 0-1-16,4-1 0 0,-1-2-9 0,8-6-1 15,0-4-8-15,-1-3 12 0,1-3-12 0,3 0 0 0,7 0 0 0,-7-9 0 16,0 5 0-16,-3-2-8 0,3-3 8 0,-3 2-13 16,-1-2 21-16,1 6 5 0,-8-3 1 0,1-4 0 31,-4 1-64-31,0 9-13 0,0-6-2 0,-4 2-1 16,1-5-4-16,-4 3-1 0,3-4 0 0,-6 1 0 15,-1 0 13-15,7-1 2 0,-6 1 1 0,6-1 0 0,-3 1 113 0,7-1 22 0,0 1 5 0,0-3 1 16,0 2-47-16,11 7-10 0,-1-3-1 0,5 3-1 15,-5-7-27-15,4 4 0 0,0 6 0 0,8 0 0 16,-1 0 0-16,-4 6 0 0,5-3 0 0,-1 7 0 16,-4-4 8-16,4 3 8 0,-6 7 3 0,-1-3 0 15,3 2-38-15,-3-2-7 16,1 12-2-16,-5-6 0 0,1-4 28 0,-8 4 0 0,4 6 0 0,-3-6-8 0,-4 0 29 16,7-3 7-16,-14 2 0 0,14-8 1 0,-7-1-15 0,0 1-3 15,0-10-1-15,0 0 0 0,0 0 35 0,0 0 7 16,0 0 2-16,0 0 0 0,0-10 8 0,0 1 2 15,0-10 0-15,3 3 0 0,-3 4-41 0,0-4-8 16,4 0-2-16,3 4 0 0,4-4-13 0,-4-3 8 16,3 4-8-16,8 2 0 0,-4-2 0 0,4-1 0 15,-1 6 0-15,1-2-10 16,3-4-103-16,4 7-21 0,-4-1-4 0,-3 1-643 16,3 0-129-16</inkml:trace>
  <inkml:trace contextRef="#ctx0" brushRef="#br0" timeOffset="32254.458">2801 11839 2649 0,'0'0'58'0,"0"0"12"0,0 0 2 0,-7-3 4 0,0-4-61 0,-4 4-15 0,11 3 0 0,-10 0 0 15,-1 0 92-15,8 3 15 0,-8 7 3 0,-3-4 1 16,7 13-79-16,-4 0-16 0,8-1-4 0,-8 8 0 16,8 2-12-16,3 3 0 0,-7 0 8 0,7 4-8 0,7-10 0 0,-7 10 0 15,3-7 8-15,4-3-8 0,0-6 0 0,4-1-10 16,0-2 2-16,-1-3 0 16,4-4-112-16,0 1-23 0,4-10-4 0,-4 0-676 15,-3-10-135-15</inkml:trace>
  <inkml:trace contextRef="#ctx0" brushRef="#br0" timeOffset="32624.882">2974 12058 2001 0,'0'0'44'0,"0"0"8"0,0 0 3 0,0 0 2 0,0 0-45 0,0 0-12 16,0 0 0-16,7-6 0 0,-7-3 95 0,11 5 17 16,-8-11 3-16,8 8 1 0,-8-11-56 0,8 5-10 15,-1-3-2-15,4-2-1 0,1-1-15 0,2 3-2 16,-6 0-1-16,-4 4 0 0,3 6-29 0,-2-4-13 15,-1 7 1-15,0-3 0 0,-7 6 12 0,0 0 16 0,3 9-3 0,4-3-1 32,-3 4-43-32,-4-1-9 0,7 4-1 0,-4 9-1 0,-3-3 16 0,0-1 3 0,11 8 1 0,-11-5 0 15,3 5 13-15,-3-1 9 0,7-3-12 0,-3 3 12 16,7-7 0-16,-8-2 0 0,4-6 0 0,-3-1 0 16,6 0 0-16,1-9 8 0,-1 0-8 0,-2 0 0 15,2-9 0-15,11-4-15 0,-10-2 3 0,3-10 1 16,-3 6 11-16,-1-6 0 0,4 6 0 0,0-6-8 15,-7 6 8-15,0 0 0 0,1 0 0 0,-8 1 0 16,3 2 61-16,-3-3 8 0,0 3 2 0,0 4 0 16,0 2-11-16,0 4-1 0,0-3-1 0,0 9 0 0,0 0-47 0,0 0-11 15,0 0 0-15,-3 9 0 0,3 7 19 0,0-4 4 16,0 4 1-16,0 3 0 0,3 0-39 0,-3 0-7 16,0 12-2-16,7-3 0 0,-7 0 35 0,4 1 6 15,3 2 2-15,-4-9 0 16,8 3-103-16,-1-6-21 0,-3-4-4 0,4-5-699 15,3-4-139-15</inkml:trace>
  <inkml:trace contextRef="#ctx0" brushRef="#br0" timeOffset="33558.1268">3641 11836 576 0,'0'0'51'0,"0"0"-41"16,0 0-10-16,0 0 0 0,0 0 258 0,0 0 50 15,0 3 9-15,3 6 3 0,-3-3-120 0,7 10-24 16,-7-3-5-16,0 2-1 0,0-5-86 0,0 9-18 15,0 6-3-15,0-3-1 0,0 3-31 0,0 0-7 0,-7 3 0 0,7-9-1 16,0-4-23-16,0 4 0 0,0-3 0 0,0-4 8 16,0 4-8-16,7-6 0 0,-7-1 0 0,0 0 0 15,0-9 24-15,0 0 4 0,0 0 1 0,0 0 0 16,0 0-11-16,0-3-2 0,7-12-1 0,0 5 0 16,-7-6 1-16,4-2 0 0,3-1 0 0,-7 0 0 15,7-6-6-15,0 6-1 0,-3 0 0 0,6-6 0 16,1 6-9-16,-1 1-9 0,4-1 9 0,1-3-13 15,2 9-55-15,-3-2-10 16,0-4-2-16,1 3-1 0,6 7-37 0,-7-1-7 0,0 7-2 0,4-3 0 16,-18 6 45-16,0 0 9 0,3 0 1 0,8 6 1 15,-1-3 101-15,-6 4 20 0,3 2 4 0,-4 0 1 16,1 1 46-16,3-1 10 0,-7 7 1 0,3-4 1 0,5-2-51 16,-8 6-10-16,-8-1-3 0,8-2 0 0,0 2-9 0,-3 4-3 15,3-3 0-15,-7 6 0 0,7 3-29 0,0-6-8 16,0 0 0-16,0-4 0 15,-4 4-28-15,4-10-8 0,-3 7 0 0,3-6-1 0,0-4 46 0,-7 3 10 16,7-6 1-16,0-3 1 0,0 0-33 0,0 0-8 16,0 0 0-16,0 0-1 0,7-9 21 0,-7-4 0 15,3-2 0-15,8-1 0 0,0 7 0 0,-1-10 0 16,-3 3 12-16,11 4-4 0,-4-4-8 0,0 3 0 16,7-2 0-16,-3 8-11 0,-1-2 11 0,1 0 0 15,3-1-9-15,0 7 9 0,-6-3 0 0,6-4 0 16,-7 4 0-16,3 3 0 0,1-3-9 0,-7 6 9 15,3-10 0-15,0 7 0 0,-3-3-12 0,-1 3 4 16,-6-3 8-16,3-4-13 0,0 4 13 0,0 3 0 16,-7-4 0-16,0 7-9 0,3-3 9 0,-3 3 0 0,0-9 0 15,-3 3 8-15,3-4 0 0,-7 7 0 0,3-3 0 0,1 0 0 16,-4 2-8-16,3-2 0 0,-3 3 0 16,4-3 0-16,3 6 45 0,-11 0 5 0,7 0 1 0,-6 6 0 15,3 3-29-15,3 1-6 0,1-4 0 0,3 7-1 16,-7-4-15-16,3 7 0 0,4 3 0 0,0-4 0 15,0-2 0-15,0 2 0 0,4 1 0 0,3-6 0 32,-4-1-50-32,8-6-13 0,-1 6-2 0,-3-2-1 0,11-7 0 0,-7 0 0 15,3 0 0-15,3-7 0 0,1 4-38 0,-4-3-8 16,0 3-2-16,7-3 0 0,-6 6 63 0,-1 0 13 16,3 0 2-16,-13 0 1 0,-4 0 49 0,10 6 10 0,1-3 1 0,-7 6 1 15,-4 7 24-15,7-6 5 0,-7 8 1 0,0-2 0 0,0-3 0 16,0 2 0-16,0 4 0 0,0-3 0 0,0-1-20 15,0-2-3-15,0-4-1 0,0 1 0 0,3-1 4 0,1-3 0 16,-4 4 0-16,0-10 0 0,0 0-10 0,0 0-2 16,0 0 0-16,0 0 0 0,0 0 20 0,-4-10 4 15,4 1 1-15,4 3 0 0,3-13-39 0,-7 10-10 16,3-10 0-16,8 3 0 0,-1 4 0 0,1-14 0 16,0 11 0-16,-4-4 0 0,10 0 33 0,-10 3 5 15,11 4 1-15,-11 3 0 0,11 2-26 0,-8-2-5 16,4 3 0-16,-3 2-8 0,-8 4 8 0,8 4-8 15,0 2 0-15,-1 0 0 0,-10 4 9 0,7-1-9 16,0 3 0-16,-3-2 9 0,3 6-9 0,-7 2-9 16,0-2 9-16,3 3-13 15,-3 0-25-15,4-10-5 0,-4 10-1 0,3-3 0 16,5-7-93-16,-1 0-19 0,-4-2-4 0,8-14-597 0,3-2-119 0</inkml:trace>
  <inkml:trace contextRef="#ctx0" brushRef="#br0" timeOffset="33906.402">4960 11854 633 0,'0'-25'56'0,"0"16"-44"0,0-10-12 0,4 3 0 15,-8-6 303-15,4 1 58 0,-7 8 12 0,7 4 3 16,-4-1-154-16,4 4-30 0,-7 6-7 0,7 0-1 16,-3 0-96-16,-8 16-19 0,8-4-4 0,-4 4-1 15,-4 3-38-15,8 6-8 0,-1 0-2 0,4-3 0 16,-7 9-7-16,4-3-1 0,3 1-8 0,0 5 12 0,0 4-12 0,3-4 0 16,4-6 0-16,-3 7 0 0,6-10 0 0,1-6 0 15,-4 0 0-15,10-4 0 0,-6-2-23 0,3-7 3 16,-14-6 0-16,11 0 0 15,3 0-170-15,-4-6-34 0,1-4-6 0</inkml:trace>
  <inkml:trace contextRef="#ctx0" brushRef="#br0" timeOffset="34224.5908">4695 11970 2318 0,'0'0'51'0,"0"0"10"0,0 0 3 0,0 0 1 0,0 0-52 0,0 0-13 16,8-6 0-16,9 6 0 0,-3 0 24 0,0 0 3 15,11 0 0-15,0-3 0 0,7 3 18 0,3-6 4 16,0 6 1-16,-3-3 0 0,0-4-28 0,-4 7-6 16,0-3 0-16,4-3-1 15,-4 6-63-15,-3 0-13 0,-1-3-3 0,-6-3-1049 0</inkml:trace>
  <inkml:trace contextRef="#ctx0" brushRef="#br0" timeOffset="34530.408">2565 12980 1612 0,'0'0'144'0,"0"0"-116"16,0 0-28-16,0 0 0 0,0 0 185 0,0 0 31 16,0 0 7-16,0 0 1 0,0 0-121 0,0 10-24 15,7-1-5-15,-7 0-1 0,10 7-41 0,-6 3-8 16,-1 0-1-16,-3 6-1 0,7 3-13 0,-7-3-9 15,0 13 12-15,0-4-12 0,0-6 8 0,0 7-8 0,0-7 0 0,0 13 0 16,-7-13 8-16,7 0-8 16,0-9 12-16,0 3-12 0,-3-9 9 0,3-4-9 15,3-3 0-15,-3-6 9 0,0 0 7 0,0 0 0 0,0 0 1 0,0-9 0 16,0-7 11-16,7 4 1 0,-7-10 1 0,4 0 0 16,3-10-13-16,-3 4-2 0,6-6-1 0,1 2 0 15,-1-2-3-15,-3 6-1 0,4-4 0 0,3 10 0 16,-3-3-10-16,6 10 10 0,-10 2-10 0,4-3 10 15,0 7-10-15,-1 3 0 0,1 6 9 0,3 0-9 16,-4 0 0-16,1 6 0 0,-4 3 0 0,0 10 0 16,-3-3-52-16,3 3-6 0,-7 9-1 15,3 0 0-15,4 3 47 0,-7-2 12 0,4-1 0 0,-4-3 0 16,0 3-125-16,10-12-23 0,-6-4-5 0,10 4-608 16,-3-10-122-16</inkml:trace>
  <inkml:trace contextRef="#ctx0" brushRef="#br0" timeOffset="34838.7368">3087 13106 864 0,'0'-10'76'0,"-11"7"-60"16,4-3-16-16,4 3 0 0,-11-4 348 0,6 7 68 16,-2-6 12-16,3 6 4 0,-4 6-295 0,4-6-58 15,-3 10-12-15,6 5-3 0,-6-2-24 0,6 3-4 16,4 2-2-16,0 1 0 0,0-3-22 0,0 3-4 16,4 0 0-16,3-1-8 0,0-2 25 0,0 0-1 15,3-7-1-15,4 4 0 0,-3-13-32 0,3 6-7 16,0-12 0-16,-3 6-1 0,3-10 17 0,-4-2 0 15,5-4 0-15,-8 0 0 0,3 4 0 0,-6-4 0 16,6-3 11-16,-10 10-11 0,11-7 12 0,-11 4-4 16,0-4 0-16,0 7-8 0,0-7 8 0,0 13-8 15,-7-7 0-15,3 1 0 0,4 3-12 0,-10 3-8 0,6-4-3 16,-3-2 0 0,4 9-115-16,3 0-23 0,0 0-5 0,0 0-1 0</inkml:trace>
  <inkml:trace contextRef="#ctx0" brushRef="#br0" timeOffset="35371.897">3549 13077 2419 0,'0'0'53'0,"0"0"11"0,0 0 3 15,0 0 1-15,-4 0-55 0,-6 0-13 0,6 0 0 0,-6 10 0 16,-8-10 54-16,4 9 8 0,-4-3 2 0,8 7 0 16,-1-4-24-16,1 7-4 0,-5 3 0 0,8 6-1 0,0 0-35 0,7-3 0 15,-7 3 0-15,7 3 0 16,0-12-28-16,7 9-4 0,-3-12 0 0,6-4 0 0,1 0 32 0,3-2 0 15,7-7 0-15,-7-10 0 16,4 4-28-16,0-13-2 0,6-9-1 0,-6 0 0 0,0-7 6 0,-1 1 1 16,1-1 0-16,-4-2 0 0,0-1 11 0,0-3 2 15,-3 4 1-15,-1-1 0 0,1 4 28 0,0-1 6 16,-8 1 0-16,4-4 1 0,-7 3 27 0,0 1 6 16,0 6 1-16,0-7 0 0,0 7 5 0,-7 3 2 15,7 6 0-15,-3 0 0 0,-4 10-11 0,3-1-3 16,4 4 0-16,0 6 0 0,0 0-52 0,0 0 0 15,0 16-13-15,-7 12 2 0,7-3 30 0,0 13 5 16,0-4 2-16,0 10 0 0,-4 0-26 0,4 3 0 16,0-3 0-16,0 9 0 0,-3 1-18 0,3-7-6 15,0 6 0-15,0 0-1 0,0-9 25 0,0-3 12 16,3-10 0-16,1 1-1 16,3-10-128-16,4-7-26 0,-8 1-5 0,4-3 0 15,7-13-35-15,-10 0-6 0,6-4-2 0,1-5 0 16,0-7 69-16,-1-3 14 0,-3-6 2 0,0 7 1 15,-3-7 13-15,3 6 4 0,-4 0 0 0,1-6 0 0,3 6 64 0,-3 3 14 0,6-3 10 0,1 7-13 16,-11-4 41-16,10 7 8 0,-6 3 1 0,6-4 1 16,1 7 54-16,-7-3 12 0,3-4 1 0,7 10 1 15,-4-6 14-15,4 3 4 0,-3 3 0 0,0-6 0 16,3 6-44-16,0-10-9 0,7 10-2 0,-10-9 0 16,-4 6 2-16,3-4 0 0,1-2 0 0,-4 0 0 15,7 2-11-15,-11-2-3 0,8 6 0 0,0-7 0 16,-8 4-36-16,-3-3-7 0,0 9-2 0,0 0 0 0,0-3 20 15,0 3 3-15,-3-7 1 0,-4-2 0 0,-1 9-8 0,-2-6-2 16,-4 6 0-16,3 0 0 0,1 6-1 0,-4-6 0 16,-4 0 0-16,0 9 0 0,4 1-10 0,4-1-3 15,-1 1 0-15,0 5 0 0,1 4-12 0,6 0 0 16,-3 0 0-16,7 6 0 0,-3 3 0 0,6 3 8 16,-3 1-8-16,7 2 0 0,-3 1 0 0,3-7 9 15,-4 0-9-15,8-3 8 0,3-6-8 0,0-3 0 16,4-1 0-16,7-5-973 15,-1-7-202-15</inkml:trace>
  <inkml:trace contextRef="#ctx0" brushRef="#br0" timeOffset="76530.709">8897 18361 633 0,'0'16'56'0,"0"-13"-44"0,0 6-12 0,0 7 0 0,0-7 263 0,-3 1 50 16,3 6 11-16,10-7 1 0,8 10-157 0,-11-10-32 15,-14-3-7-15,7-6-1 0,14 13-62 0,-7-13-13 16,-7 0-2-16,0 0-1 0,0 0-50 0,11-3 0 16,13-7-9-16,1 1 1 0,-11-7 8 0,0 1 0 15,-14-4 0-15,4 6 0 0,13-2 22 0,4 8 6 16,-10-5 2-16,-4-4 0 0,-7 4-20 0,0-4-10 16,0 7 10-16,0-1-10 0,0 4 13 0,0-4-3 15,0 10-1-15,0 0 0 0,0 0-1 0,0 0 0 16,0 0 0-16,0 0 0 0,0 0 2 0,0 0 0 15,0 0 0-15,0 0 0 0,0 0-10 0,7 10 0 16,-3-1 9-16,3 7-9 0,0-7 0 0,-4 10 0 0,4 0 0 16,-3-3 0-16,-1 2 0 0,8-2 0 0,-4-3 0 0,4-7 0 15,-1 3-11-15,1-9 11 0,-4 0-13 0,7 0 5 16,-7-9 0-16,4 0 0 0,-1-7 0 0,1 3 0 16,-1-9 8-16,1 4 0 15,-8-1-9-15,5-6 9 0,-5 6 0 0,1-6 0 0,3 6 10 0,0 0-10 16,-7-6 19-16,0 13-3 0,0-4-1 0,10-3 0 15,15 3 4-15,-18 4 1 0,-21-4 0 0,7 4 0 16,3-4-1-16,11 7 0 0,4-7 0 0,0 6 0 16,3 7 4-16,-14-9 1 0,3 9 0 0,-3 3 0 15,-17 0-9-15,6 0-2 0,4 0 0 0,0 9 0 16,3 0-5-16,1 1 0 0,3 9-8 0,7-4 12 16,-4 4-4-16,15 0 0 0,7-3-8 0,-4 2 12 15,-18 11-31-15,-3-4-6 0,7-6-2 0,4-1 0 0,0 4 50 16,3 0 9-16,-4-6 3 0,1 9 0 0,3-6-27 0,0 0-8 15,-3 6 0-15,3-3 0 0,-7 0 0 0,3 0 0 16,5-4 8-16,-12 8-8 0,4-8 8 0,0 7-8 16,-3 1 9-16,3-8-9 0,-4 7 23 0,-3-3-2 15,0-3 0-15,0 6 0 0,4-6 6 0,-8 6 1 16,1 0 0-16,-4-6 0 0,3 6-7 0,-3-6-1 16,-3 0 0-16,-1 0 0 0,0-1-3 0,-3-2-1 15,-3 3 0-15,-4-3 0 0,-4-4-2 0,4 4-1 16,-1 3 0-16,-2-10 0 0,3 0-13 0,-1 1 11 15,-2-1-11-15,-1-2 10 0,7 2-19 0,1-9-4 16,-4 0-1-16,7 0 0 16,-1 0-75-16,1-9-15 0,4 2-4 0,-1-2 0 15,1-4-136-15,6-2-27 0</inkml:trace>
  <inkml:trace contextRef="#ctx0" brushRef="#br0" timeOffset="77381.808">9761 18336 1328 0,'0'0'59'0,"0"0"12"0,0 0-57 0,0 0-14 16,0 0 0-16,0 0 0 0,0 0 151 0,0 0 27 15,0 0 6-15,0 0 0 0,0 0-66 0,-3 13-14 16,-1-4-2-16,1 0-1 0,3 1-32 0,0 2-6 16,-4 4-2-16,4 3 0 0,0-3-22 0,-3-4-5 15,3 13-1-15,-4-6 0 0,4-3-33 0,-3 3-14 16,-1-1 1-16,4-2 0 0,-3 3 13 0,-1-10 0 15,1 7 0-15,3-7 0 0,-4 1 48 0,4-1 13 16,-3 1 3-16,3-4 0 0,0-6-52 0,0 0-12 16,0 0 0-16,0 3 0 0,0-3 54 0,0 9 8 15,0-9 2-15,0 0 0 0,0 0-56 0,0 7-8 0,0-7 0 16,7 3-10-16,-4-3 10 0,4 6-12 0,0-6 12 16,4 0-12-16,-1 3 12 0,4-3 16 0,-3 0-4 0,7 0-1 15,-4 0-11-15,0-3 0 0,0 3 0 0,0-6 0 31,4 6-37-31,-4-3-10 0,-4-4-1 0,5 4-1 16,-1-3-75-16,0 6-16 0,0-9-2 0,0-1-1019 0</inkml:trace>
  <inkml:trace contextRef="#ctx0" brushRef="#br0" timeOffset="77718.339">10079 18333 1497 0,'-11'9'133'0,"11"-9"-106"0,-3 0-27 0,3 0 0 0,0 0 201 0,0 0 35 16,-4 7 8-16,-3-4 0 0,7-3-112 0,0 9-24 16,-3 1-4-16,3-1 0 0,3 7-61 0,1-1-12 15,-4-2-3-15,3 6 0 0,4 3-11 0,-3 0-2 16,-1-4-1-16,1 8 0 0,-1 2-14 0,1-3 11 16,3-6-11-16,0 6 10 0,-3-6-10 0,3-1 0 15,0-2 0-15,0 3 0 16,0-3-43-16,-4-4-1 0,1-3 0 0,-1 7 0 15,8-6-108-15,-11-4-23 0,0 3-4 0,0-9-1 16,0 0-112-16,0 0-22 0</inkml:trace>
  <inkml:trace contextRef="#ctx0" brushRef="#br0" timeOffset="78052.4138">10005 18361 518 0,'0'0'46'0,"0"0"-37"0,0 0-9 0,0 0 0 16,0-9 212-16,0 9 41 0,0-3 8 0,3-4 2 15,1-2-115-15,-1 9-22 0,4-6-5 0,4-4-1 16,-4 10-82-16,4-3-17 0,-1-3-3 0,1-4-1 16,3 10 42-16,4-9 8 0,6 9 1 0,1 0 1 15,-7-9-29-15,-1 9-5 0,1 0-2 0,-8 3 0 16,1 3-5-16,-11-6-2 0,0 0 0 0,0 0 0 16,-7 6 14-16,7-6 4 0,7 3 0 0,-7-3 0 0,-7 10-5 0,3-4-1 15,4-3 0-15,0 7 0 0,0-10-7 0,-3 6-2 16,-4 3 0-16,0 7 0 0,0-7-16 0,-4 1-3 15,-3 2-1-15,3-2 0 0,-3 5-9 0,0 1 0 16,0-3 0-16,-3 2 0 0,-1 1-13 0,0-3-8 16,4 2-2-16,0-5 0 15,-4 5-88-15,4-5-17 0,4-7-4 0,-1 6-968 16</inkml:trace>
  <inkml:trace contextRef="#ctx0" brushRef="#br0" timeOffset="78302.4519">9677 18095 691 0,'-11'9'30'0,"11"-9"7"0,0 0-29 0,0 6-8 0,0-6 0 0,0 0 0 16,0 0 386-16,0 0 76 0,0 0 15 0,0 0 3 15,0 0-333-15,7 10-67 0,-3-10-14 0,6 0-2 16,-10 0-33-16,11 0-7 0,-1 0 0 0,5-10-1 16,2 10 14-16,1-9 3 0,-1 3 1 0,5-4 0 15,-5 1-33-15,1-1-8 0,-4 1 0 0,4 0 0 16,-4-1-16-16,0-5-6 0,0 5-1 0,4 1 0 16,-1-7-99-16,-3 7-20 0,-3-4-4 0,3-3-594 15,-3 1-120-15</inkml:trace>
  <inkml:trace contextRef="#ctx0" brushRef="#br0" timeOffset="78553.039">9945 17762 1094 0,'0'0'97'0,"-4"7"-77"15,1-4-20-15,-4-3 0 0,3 0 264 0,4 0 50 16,11 9 10-16,-8-3 1 0,-13-3-145 0,-4 7-28 16,3 6-7-16,4-7-1 0,-4 7-65 0,4-4-14 15,0 4-2-15,0 3-1 0,0 6-31 0,0-6-7 16,0 6 0-16,0-3-1 0,3 3-13 0,-3-6-2 15,0-4-8-15,4-5 12 0,-4 8-12 0,-4-2-18 16,8-3 4-16,-8 2 1 16,0 4-107-16,4-3-20 0,-3-7-5 0,-4 4-1 15,3 2-118-15,4-5-24 0,-11-1-5 0,11-2-1 0</inkml:trace>
  <inkml:trace contextRef="#ctx0" brushRef="#br0" timeOffset="78797.704">9617 17922 576 0,'0'-6'51'0,"-4"-4"-41"0,4 7-10 0,4-3 0 15,-4-3 253-15,0-1 49 0,0 4 10 0,0 6 1 16,3-3-106-16,-3 3-22 0,0 0-4 0,0 0-1 16,11 0-69-16,-1 9-15 0,5-9-2 0,-5 10-1 15,1 5-31-15,3-2-6 0,3 3-2 0,1 2 0 16,-4 1-23-16,7-3-5 0,-3 3-1 0,3-4 0 16,4 7-41-16,-4-6-8 0,0 3-1 0,-3-3-1 15,-1-7 52-15,1 7 10 0,0-4 3 0,-4 4 0 0,0-4-39 0,0-5 0 16,0 2 0-16,0 7 0 15,0-13-108-15,-3 3-19 0,3-3-4 0,-3-3-1074 16</inkml:trace>
  <inkml:trace contextRef="#ctx0" brushRef="#br0" timeOffset="82949.615">10682 17941 345 0,'21'-9'31'0,"-21"9"-31"15,0 0 0-15,0 0 0 0,0 0 253 0,0 0 45 16,0 0 9-16,0 0 1 0,-7 0-135 0,7 0-27 16,0 0-6-16,0 0 0 0,-10 9-54 0,10-9-10 15,7 9-3-15,-4 1 0 0,-3-4-14 0,0-6-3 16,11 3-1-16,-1 3 0 0,1-2-44 0,0 2-11 15,3-3 0-15,0 3 0 0,-7-6 28 0,3 7 3 16,-10-7 1-16,7 3 0 0,4 3 0 0,3-3 0 16,0 3 0-16,0-2 0 0,-7 2-32 0,4-3-8 15,10 3-1-15,-14-3 0 0,-10 4 9 0,3-7 0 0,17 0 10 16,1 3-10-16,-11 3 8 0,4-6-8 16,-1 6 0-16,4-3 9 0,8-3-9 0,-12 0 0 0,-10 0 0 0,11 0 8 15,3 0-8-15,-4 0 0 0,-10 0 9 0,0 0-9 16,0 0 8-16,0 0-8 0,11 7 10 0,-11-7-10 15,0 0 24-15,0 0-2 0,0 0 0 0,0 0 0 16,-11 3 15-16,4 3 3 0,4-3 1 0,-1 7 0 16,1-4-8-16,-4-3-1 0,-4 10-1 0,1-1 0 15,13-6-3-15,-14 7 0 0,-10-4 0 0,7 1 0 16,11 2-8-16,-4 1-1 0,-15-4-1 0,5 7 0 16,3 0-31-16,3-4-7 0,4 4 0 0,-7-4-1 15,-4-2 41-15,4 5 8 0,7 1 1 0,0-3 1 16,-11-4-48-16,11 7-10 0,0-7-1 0,0 7-1 15,0-4 30-15,0-2 0 0,-3 5 0 0,3-5 0 0,7-1 0 0,-4 7 0 16,-3-7 0-16,0 1 0 0,3-1-8 0,1 1 8 16,-4-1 0-16,7 0-9 15,-4-2-43-15,4-7-8 0,4 9-1 0,-4-9-1 16,-7 6-121-16,7-6-24 0,14 4-5 0,-4 2-512 16,-3-3-102-16</inkml:trace>
  <inkml:trace contextRef="#ctx0" brushRef="#br0" timeOffset="83416.984">11148 18308 1094 0,'10'9'97'0,"-10"-9"-77"0,0 0-20 0,-3 10 0 16,-1-4 267-16,-3 3 49 0,4 1 11 0,-8-1 1 15,1-3-152-15,-1 4-30 0,4-1-6 0,-4 1-2 16,-3-1-60-16,0 10-12 0,4-10-2 0,2 7-1 15,5 3-31-15,-8 0-7 0,-6-4-1 0,6 10 0 16,8-6-14-16,-4 0-10 0,-11 6 12 0,4-3-12 16,10-6 0-16,-3 3 0 0,0 6 0 0,-3-13 0 15,-8 4 12-15,7 3-4 0,8-4 0 0,-8-2-8 16,-3 3 0-16,4-7 0 0,10 7-15 0,-4-7 5 16,1-6-26-16,-1 3-6 0,0 1-1 0,4-7 0 15,11 3-185-15,-11-3-38 0,0 0-7 0</inkml:trace>
  <inkml:trace contextRef="#ctx0" brushRef="#br0" timeOffset="84887.777">11395 18559 1267 0,'7'0'28'0,"-7"0"5"0,0 0 2 0,0 0 1 0,0-3-36 0,0-4 0 16,0 7 0-16,-4-9 0 0,-3 9 58 0,4 0 5 15,10-9 1-15,-7 9 0 0,-4-10 0 0,4 10 0 16,7-6 0-16,0 3 0 0,4-4 10 0,-8 4 2 16,-6-3 1-16,10-3 0 0,11-1-28 0,-8 1-5 15,-17-1-2-15,11 1 0 0,6-7-17 0,-3 7-3 16,-3-10-1-16,-4 3 0 0,0 4-21 0,0-4-15 16,7 4 3-16,-7-4 0 0,-7 0 29 0,7 7 7 15,3-4 0-15,1-2 1 0,-4 8-9 0,-4-2-3 16,4 0 0-16,4-1 0 0,6 10-5 0,-10 0 0 15,0 0-8-15,0 0 12 0,11 0-12 0,-11 0 9 16,0 0-9-16,4 10 8 16,3 8-45-16,0-2-10 0,0 0-1 0,0 3-1 15,-4-7-6-15,4 13-1 0,4-6 0 0,0 0 0 0,-8 3 39 0,8-3 7 16,6-10 2-16,-3 0 0 0,-7 1 8 0,4-10 0 16,0 0 0-16,3-3 0 0,-4-10 0 0,1 4 0 15,-8-4 0-15,4-6 0 0,4-3 0 0,-7 0 0 0,-4-9 0 0,0 9 0 16,3-12 0-16,1 9 0 0,-8-4 0 15,4 11 0-15,-3-8 49 0,-1 8 12 0,4-1 3 0,-3 0 0 16,-1 3-27-16,0 1-5 0,4-4 0 0,-3 9-1 16,-1-5 5-16,4 5 2 0,-3 7 0 0,3-3 0 15,0 6 2-15,0 0 0 0,0 0 0 0,0 0 0 16,0 0-14-16,0 0-2 0,0 6-1 0,0 4 0 16,3 8-15-16,4 1-8 0,1 0 10 0,-1 6-10 15,3 3 0-15,1 7 0 0,-1-1 0 0,4 4 0 16,1-4 0-16,-1 1 0 0,0-1 0 0,0 4 0 15,0 0 12-15,0-4-3 0,-3 1-1 0,6-1 0 0,-6-6 3 16,0 1 0-16,-4-4 0 0,0 0 0 16,0-6-3-16,-4-7-8 0,4 4 12 0,-3 3-4 0,-4-10 2 0,3 7 0 15,-3-7 0-15,0 1 0 0,0-1 0 0,-3 7 0 16,-4-7 0-16,0-6 0 0,-4 3-1 0,1 4 0 16,-1-1 0-16,-3-9 0 0,0 10 5 0,0-10 1 15,-8 6 0-15,5-3 0 0,-1-3-15 0,1 0 0 16,-5 0 0-16,5 0 0 0,-1-3 0 0,0-3-20 15,4 3 4-15,4-4 0 16,-4-5-178-16,3-4-35 0,4 7-7 0</inkml:trace>
  <inkml:trace contextRef="#ctx0" brushRef="#br0" timeOffset="85399.5419">11857 18308 2260 0,'0'0'50'0,"0"0"10"0,0 0 3 0,0 0 0 0,7 0-51 0,0 0-12 0,0-3 0 0,4-4 0 16,-4 7 28-16,3-9 2 0,-3 0 1 0,4-7 0 16,-1 7-23-16,1-1-8 0,3-2 0 0,-3-1 9 15,-4 4-9-15,3-1 0 0,1 1 0 0,-4-1 0 16,0-5-24-16,0 5-4 0,0 1-1 0,0 6 0 15,-3-3-7-15,-4 6 0 0,0 0-1 0,0 0 0 0,0 0 37 0,0 0 13 16,0 0 0-16,0 0 0 0,0 0-21 0,0 0-5 16,-4 0-1-16,-3 0 0 0,7 0 47 0,-3 6 10 15,-1-3 1-15,1 6 1 0,-1-2-1 0,1 2-1 16,-1 0 0-16,4 7 0 0,0-6-11 0,0-1-3 16,0 0 0-16,-3 10 0 0,3-9-29 0,0-1 8 15,0 7-8-15,0-7 0 0,3 0-13 0,1 1-6 16,-8 6-1-16,4-7 0 15,0 7-20-15,-3-4-4 0,3-2 0 0,0-1-1 16,-4 7 4-16,4-7 1 0,-4 10 0 0,4-3 0 0,4-7 40 0,-4 7 0 16,0-4 0-16,0 4 0 0,-4-7 33 0,4 1 9 15,0-1 2-15,0 7 0 0,0-7 12 0,-3-6 4 16,3 7 0-16,0-10 0 0,0 0-2 0,3 6 0 0,-3-6 0 0,0 0 0 16,0 0-23-16,0 0-5 15,0 0-1-15,8 0 0 0,-1 3-29 0,0-6 0 0,3 3 0 16,4-6 0-16,-3 3 0 0,3-4 0 0,7-2 0 0,-7 0 0 15,0-1-10-15,1 1-5 0,-1-1-1 0,0 4 0 32,0-7-76-32,-4 4-15 0,5 0-3 0,-5-7-658 0,4 7-132 0</inkml:trace>
  <inkml:trace contextRef="#ctx0" brushRef="#br0" timeOffset="85736.148">12238 18220 1987 0,'0'0'88'0,"0"13"18"15,0-4-85-15,0 0-21 0,0 1 0 0,0-1 0 0,0 1 150 0,0 5 26 16,3-2 4-16,1 6 2 0,-4-10-84 0,3 7-17 16,1 3-3-16,0 6-1 0,-1-7-33 0,4 8-8 15,-3-1 0-15,6 6-1 0,-3 4-23 0,0-7-12 16,0-3 12-16,0 3-12 0,4-3 0 0,-4 0 0 16,-3-6 0-16,3 0-9 15,0 0-26-15,-4-10-5 0,1 7 0 0,3-7-1 16,-4 1-47-16,1-1-10 0,-4-9-2 0,0 0 0 15,0 0-159-15,0 0-32 0,0 0-6 0</inkml:trace>
  <inkml:trace contextRef="#ctx0" brushRef="#br0" timeOffset="85972.303">12220 18289 864 0,'0'0'38'0,"0"0"8"0,0 0-37 0,0 0-9 0,0 0 0 16,4 0 0-16,-1 0 272 0,4 0 53 0,-3-9 11 0,3 2 1 15,-4 4-217-15,5-3-44 0,2-3-9 0,-3 5-2 16,0-5-22-16,4 3-5 0,-1-4-1 0,4 1 0 16,-3 3-37-16,-4 3 0 0,4 3-12 0,3 0 4 15,-7 0 44-15,0 0 8 0,0 3 3 0,4-3 0 16,-8 6-25-16,4 3-5 0,-3 1-1 0,3-1 0 16,-7 1 4-16,0 5 1 0,0-2 0 0,0 2 0 15,-7 4-5-15,3-3-2 0,1 3 0 0,-1-4 0 16,-3-2-14-16,0 6 8 0,-4 3-8 0,1-3 0 15,-1-10-18-15,-3 10-10 0,0-10-1 0,0 1-1 16,3-4-140-16,-6-3-28 0,-1-6-6 0,4-3-465 16,-4 2-94-16</inkml:trace>
  <inkml:trace contextRef="#ctx0" brushRef="#br0" timeOffset="86214.321">11871 18041 1036 0,'0'0'92'0,"0"0"-73"16,0 0-19-16,0 0 0 0,0 0 254 0,0 0 47 15,0 0 10-15,7 0 1 0,7 0-192 0,-3 0-40 16,-1-3-7-16,1-3-1 0,-1 6-7 0,5 0-1 16,2-3 0-16,-3-3 0 0,0 6-45 0,1-4-10 15,-1-11-1-15,0 5-8 0,0 4 8 0,0-3-8 0,0-4 0 0,0 4 0 31,-3-7-52-31,3 7-16 0,-3-7-4 0,-1 3-1 16,1-2-147-16,-4 5-28 0,3-9-7 0,-3 4-564 0</inkml:trace>
  <inkml:trace contextRef="#ctx0" brushRef="#br0" timeOffset="86610.837">12079 17762 921 0,'0'0'82'0,"-3"10"-66"0,-1-4-16 0,1-3 0 16,-1 3 305-16,0 4 58 0,-3-7 11 0,4 6 2 15,-1-2-192-15,-3 8-40 0,-3-2-7 0,3-4-1 16,0 7-84-16,0 0-16 0,3-4-3 0,-3 4-1 16,3 3-32-16,-3-1 0 0,4-2 0 0,-4 3 0 15,3 0-54-15,-3 6-18 0,0-13-3 0,0 4-1 16,4-7-134-16,-4 1-27 0,-1 9-6 0,-2-10-671 16</inkml:trace>
  <inkml:trace contextRef="#ctx0" brushRef="#br0" timeOffset="87003.465">11825 17844 1497 0,'0'0'66'0,"0"0"14"0,0 0-64 0,0 0-16 16,0 0 0-16,0 0 0 0,0 0 157 0,0 0 28 15,7-3 6-15,-7 3 1 0,7 3-55 0,4-3-10 16,-4 0-3-16,3 6 0 0,1-3-60 0,7 7-12 16,-1-4-2-16,4 10-1 0,-6-4-25 0,6 4-4 15,-4 3-2-15,5-4 0 0,-1-2-18 0,0 6 0 0,-3-4 0 0,3-5 0 16,-7-1 0-16,3 1 0 0,1-1 0 0,-4-3 0 31,4 4-163-31,-4-7-33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9263" y="719138"/>
            <a:ext cx="6389687" cy="3595687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3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9263" y="719138"/>
            <a:ext cx="6389687" cy="3595687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6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customXml" Target="../ink/ink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NULL"/><Relationship Id="rId7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Midterm1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Grade Released</a:t>
            </a:r>
          </a:p>
          <a:p>
            <a:r>
              <a:rPr lang="en-US" dirty="0"/>
              <a:t>Assignments:</a:t>
            </a:r>
          </a:p>
          <a:p>
            <a:pPr marL="457200" lvl="2" indent="-457200">
              <a:spcBef>
                <a:spcPts val="1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HW5 (written)</a:t>
            </a:r>
          </a:p>
          <a:p>
            <a:pPr marL="681038" lvl="3" indent="-457200">
              <a:spcBef>
                <a:spcPts val="1000"/>
              </a:spcBef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Due 10/8 Tue, 10 pm </a:t>
            </a:r>
          </a:p>
          <a:p>
            <a:pPr marL="457200" lvl="2" indent="-457200">
              <a:spcBef>
                <a:spcPts val="1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HW6 (online)</a:t>
            </a:r>
          </a:p>
          <a:p>
            <a:pPr marL="681038" lvl="3" indent="-457200">
              <a:spcBef>
                <a:spcPts val="1000"/>
              </a:spcBef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Will be released today, Due 10/15 Tue, 10 pm</a:t>
            </a:r>
          </a:p>
          <a:p>
            <a:pPr marL="457200" lvl="2" indent="-457200">
              <a:spcBef>
                <a:spcPts val="1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P3: Optimization – expected average completion time &lt; P2</a:t>
            </a:r>
          </a:p>
          <a:p>
            <a:pPr marL="681038" lvl="3" indent="-457200">
              <a:spcBef>
                <a:spcPts val="1000"/>
              </a:spcBef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Due 10/17 Thu, 10 pm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en-US" sz="3000" dirty="0"/>
              <a:t>Final exam: Thursday, Dec 12, 1-4pm, location TBD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relaxed LP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relaxed LP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6D709832-2C98-45E6-A0A4-456523B5121E}"/>
                  </a:ext>
                </a:extLst>
              </p14:cNvPr>
              <p14:cNvContentPartPr/>
              <p14:nvPr/>
            </p14:nvContentPartPr>
            <p14:xfrm>
              <a:off x="363240" y="499320"/>
              <a:ext cx="11689560" cy="618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709832-2C98-45E6-A0A4-456523B51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880" y="489960"/>
                <a:ext cx="11708280" cy="62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feasible point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objective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13A030D8-D03E-4C6D-9F78-39046CB227DB}"/>
                  </a:ext>
                </a:extLst>
              </p14:cNvPr>
              <p14:cNvContentPartPr/>
              <p14:nvPr/>
            </p14:nvContentPartPr>
            <p14:xfrm>
              <a:off x="208440" y="2337120"/>
              <a:ext cx="7894440" cy="410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A030D8-D03E-4C6D-9F78-39046CB227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080" y="2327760"/>
                <a:ext cx="7913160" cy="41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09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feasible point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objective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30030" y="5018101"/>
                <a:ext cx="22258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𝐿𝑃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30" y="5018101"/>
                <a:ext cx="222580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71334" y="5822282"/>
            <a:ext cx="183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Lower bound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4387258" y="5497047"/>
            <a:ext cx="271448" cy="325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89600" y="4493015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Upper bound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6366933" y="4954680"/>
            <a:ext cx="245356" cy="2607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31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that are the closest to an optimal solution of the LP relaxation?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0A41265D-2723-436D-911E-995891B7C62F}"/>
                  </a:ext>
                </a:extLst>
              </p14:cNvPr>
              <p14:cNvContentPartPr/>
              <p14:nvPr/>
            </p14:nvContentPartPr>
            <p14:xfrm>
              <a:off x="1005840" y="1451160"/>
              <a:ext cx="9412200" cy="487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41265D-2723-436D-911E-995891B7C6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6480" y="1441800"/>
                <a:ext cx="9430920" cy="48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03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that are the closest to an optimal solution of the LP relaxation?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97" y="2633667"/>
            <a:ext cx="3434824" cy="3513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3520" y="2515432"/>
            <a:ext cx="7111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An LP can have infinite number of optimal solutions</a:t>
            </a:r>
          </a:p>
          <a:p>
            <a:pPr marL="457200" indent="-457200">
              <a:buAutoNum type="arabicPeriod"/>
            </a:pPr>
            <a:r>
              <a:rPr lang="en-US" sz="2400" dirty="0"/>
              <a:t>So as IP</a:t>
            </a:r>
          </a:p>
          <a:p>
            <a:pPr marL="457200" indent="-457200">
              <a:buAutoNum type="arabicPeriod"/>
            </a:pPr>
            <a:r>
              <a:rPr lang="en-US" sz="2400" dirty="0"/>
              <a:t>Integer points that are closest to an optimal solution of LP relaxation of IP may not be feasible</a:t>
            </a:r>
          </a:p>
          <a:p>
            <a:pPr marL="457200" indent="-457200">
              <a:buAutoNum type="arabicPeriod"/>
            </a:pPr>
            <a:r>
              <a:rPr lang="en-US" sz="2400" dirty="0"/>
              <a:t>Integer points that are closest to an optimal solution of LP relaxation of IP may not be optimal (depends on the objective function)</a:t>
            </a:r>
          </a:p>
        </p:txBody>
      </p:sp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</p:spPr>
            <p:txBody>
              <a:bodyPr/>
              <a:lstStyle/>
              <a:p>
                <a:r>
                  <a:rPr lang="en-US" sz="2400" dirty="0"/>
                  <a:t>Basic Branch and Bound algorithm (essentially a search algorithm)</a:t>
                </a:r>
                <a:br>
                  <a:rPr lang="en-US" sz="2400" dirty="0"/>
                </a:b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Build the root node, which is the original IP.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=null,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Solve the relaxed LP of the node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relaxed LP is feasible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get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optimal objective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(Recursion) Pick an unexplored node and go to step 2. Stop if all nodes explored.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  <a:blipFill rotWithShape="0">
                <a:blip r:embed="rId2"/>
                <a:stretch>
                  <a:fillRect l="-87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8944" y="1332966"/>
            <a:ext cx="369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Assuming a minimization IP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98944" y="6019270"/>
            <a:ext cx="411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if it is a maximization IP?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(Update) 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=best(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) and go to step 4</a:t>
                </a:r>
              </a:p>
              <a:p>
                <a:r>
                  <a:rPr lang="en-US" sz="2400" dirty="0"/>
                  <a:t>(Prune)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go to step 4</a:t>
                </a:r>
              </a:p>
              <a:p>
                <a:r>
                  <a:rPr lang="en-US" sz="2400" dirty="0"/>
                  <a:t>(Branch) Choose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non-integer value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branch and construct two new nodes each representing a more constrained IP: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/>
                  <a:t>New node at left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/>
              </a:p>
              <a:p>
                <a:r>
                  <a:rPr lang="en-US" sz="2400" i="1" dirty="0"/>
                  <a:t>	New node at right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924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FC7CB2FC-CC78-4DB4-9473-AE221CB9DB76}"/>
                  </a:ext>
                </a:extLst>
              </p14:cNvPr>
              <p14:cNvContentPartPr/>
              <p14:nvPr/>
            </p14:nvContentPartPr>
            <p14:xfrm>
              <a:off x="337680" y="-26640"/>
              <a:ext cx="11828160" cy="6884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7CB2FC-CC78-4DB4-9473-AE221CB9DB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320" y="-36000"/>
                <a:ext cx="11846880" cy="69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5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</p:spPr>
            <p:txBody>
              <a:bodyPr/>
              <a:lstStyle/>
              <a:p>
                <a:r>
                  <a:rPr lang="en-US" sz="2400" dirty="0"/>
                  <a:t>Basic Branch and Bound algorithm (essentially a search algorithm)</a:t>
                </a:r>
                <a:br>
                  <a:rPr lang="en-US" sz="2400" dirty="0"/>
                </a:b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Build the root node, which is the original IP.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=null,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Solve the relaxed LP of the node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relaxed LP is feasible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get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optimal objective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(Recursion) Pick an unexplored node and go to step 2. Stop if all nodes explored.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  <a:blipFill rotWithShape="0">
                <a:blip r:embed="rId2"/>
                <a:stretch>
                  <a:fillRect l="-87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8944" y="1332966"/>
            <a:ext cx="369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Assuming a minimization IP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98944" y="6019270"/>
            <a:ext cx="411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if it is a maximization IP?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(Update) 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=best(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US" sz="2400" dirty="0"/>
                  <a:t>and go to step 4</a:t>
                </a:r>
              </a:p>
              <a:p>
                <a:r>
                  <a:rPr lang="en-US" sz="2400" dirty="0"/>
                  <a:t>(Prune)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go to step 4</a:t>
                </a:r>
              </a:p>
              <a:p>
                <a:r>
                  <a:rPr lang="en-US" sz="2400" dirty="0"/>
                  <a:t>(Branch) Choose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non-integer value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branch and construct two new nodes each representing a more constrained IP: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/>
                  <a:t>New node at left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/>
              </a:p>
              <a:p>
                <a:r>
                  <a:rPr lang="en-US" sz="2400" i="1" dirty="0"/>
                  <a:t>	New node at right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924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415867" y="1410303"/>
            <a:ext cx="2099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(Upper bound of IP)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8433" y="2222781"/>
            <a:ext cx="3712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(Lower bound for the IP of the node)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8834" y="3216432"/>
            <a:ext cx="2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(Update upper bound)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B583A4-EE00-426B-B9A6-889A52DD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34" y="1195359"/>
            <a:ext cx="5122735" cy="514877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B66908EF-26EA-4D24-9CE7-7F78B6058C1E}"/>
              </a:ext>
            </a:extLst>
          </p:cNvPr>
          <p:cNvGrpSpPr/>
          <p:nvPr/>
        </p:nvGrpSpPr>
        <p:grpSpPr>
          <a:xfrm>
            <a:off x="8196343" y="2645705"/>
            <a:ext cx="2955387" cy="2653246"/>
            <a:chOff x="401083" y="1716065"/>
            <a:chExt cx="2955387" cy="265324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A060B291-5181-45E0-9DDB-9152868A2B5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75DF34A-FD48-48B2-9AB8-E086EEAA1919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0C72D718-37A3-450C-810B-4D69293506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808D7650-ED76-4F0F-A862-9245B67E9304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CC0BF1F-5DDD-4EE3-9F08-15EAB4AFD0A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61C0B240-31C2-492F-B0AE-78879F4086D2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B6355202-2467-4903-B05A-CD4813DE4862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04208EC9-202F-46D0-A59B-133CC965BE18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ADBFB9FF-76D4-4867-99C4-2E0330D9C1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4256D25-95B1-4358-8042-086CD95ECB4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F14C8C2-AF63-4659-BA5A-E97A94FD608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C185D2B-8AA3-4642-8B39-7754A397DEFE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AA6A70A-B7DC-4EF2-B9EF-3EDA7922CCBA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D3D7052-085B-4F19-ABBE-ACABCE643882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97C8FC4-9CE6-400B-BAD8-A48B17FF4885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BCECCDD-02FA-405A-BE7A-D77B7C2C17BF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9286B12-80A8-4749-92AE-EE8B16431354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7A73EA0-4924-4A60-A0BC-9FC0F0FCBAF6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4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57292 -0.1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6147121" y="4020165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903705" y="123039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52301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336017" y="1209353"/>
                <a:ext cx="4475456" cy="246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17" y="1209353"/>
                <a:ext cx="4475456" cy="24635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8932333" y="3199018"/>
            <a:ext cx="2419490" cy="85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it necessary to solve this branch?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8856474" y="4044844"/>
            <a:ext cx="326413" cy="202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351BCE50-FCB2-4D90-86E4-B3C462F7B396}"/>
                  </a:ext>
                </a:extLst>
              </p14:cNvPr>
              <p14:cNvContentPartPr/>
              <p14:nvPr/>
            </p14:nvContentPartPr>
            <p14:xfrm>
              <a:off x="1446480" y="69120"/>
              <a:ext cx="9835200" cy="658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1BCE50-FCB2-4D90-86E4-B3C462F7B3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7120" y="59760"/>
                <a:ext cx="9853920" cy="66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12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6147121" y="4020165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903705" y="123039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52301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sp>
        <p:nvSpPr>
          <p:cNvPr id="6" name="Freeform 5"/>
          <p:cNvSpPr/>
          <p:nvPr/>
        </p:nvSpPr>
        <p:spPr>
          <a:xfrm>
            <a:off x="5981700" y="1767945"/>
            <a:ext cx="1403350" cy="1562100"/>
          </a:xfrm>
          <a:custGeom>
            <a:avLst/>
            <a:gdLst>
              <a:gd name="connsiteX0" fmla="*/ 0 w 1403350"/>
              <a:gd name="connsiteY0" fmla="*/ 0 h 1562100"/>
              <a:gd name="connsiteX1" fmla="*/ 1000125 w 1403350"/>
              <a:gd name="connsiteY1" fmla="*/ 762000 h 1562100"/>
              <a:gd name="connsiteX2" fmla="*/ 1403350 w 1403350"/>
              <a:gd name="connsiteY2" fmla="*/ 1562100 h 1562100"/>
              <a:gd name="connsiteX3" fmla="*/ 673100 w 1403350"/>
              <a:gd name="connsiteY3" fmla="*/ 1377950 h 1562100"/>
              <a:gd name="connsiteX4" fmla="*/ 0 w 1403350"/>
              <a:gd name="connsiteY4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350" h="1562100">
                <a:moveTo>
                  <a:pt x="0" y="0"/>
                </a:moveTo>
                <a:lnTo>
                  <a:pt x="1000125" y="762000"/>
                </a:lnTo>
                <a:lnTo>
                  <a:pt x="1403350" y="1562100"/>
                </a:lnTo>
                <a:lnTo>
                  <a:pt x="673100" y="1377950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590055" y="3060921"/>
            <a:ext cx="160037" cy="15550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154232" y="1704445"/>
            <a:ext cx="340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solution for LP relaxation: (17.5,5)</a:t>
            </a:r>
          </a:p>
          <a:p>
            <a:r>
              <a:rPr lang="en-US" dirty="0"/>
              <a:t>Optimal value (lower bound for IP): 20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336017" y="1209353"/>
                <a:ext cx="4475456" cy="246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17" y="1209353"/>
                <a:ext cx="4475456" cy="24635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>
            <a:off x="1617138" y="4504268"/>
            <a:ext cx="601134" cy="1257300"/>
          </a:xfrm>
          <a:custGeom>
            <a:avLst/>
            <a:gdLst>
              <a:gd name="connsiteX0" fmla="*/ 592667 w 592667"/>
              <a:gd name="connsiteY0" fmla="*/ 1270000 h 1270000"/>
              <a:gd name="connsiteX1" fmla="*/ 584200 w 592667"/>
              <a:gd name="connsiteY1" fmla="*/ 482600 h 1270000"/>
              <a:gd name="connsiteX2" fmla="*/ 0 w 592667"/>
              <a:gd name="connsiteY2" fmla="*/ 0 h 1270000"/>
              <a:gd name="connsiteX3" fmla="*/ 592667 w 592667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667" h="1270000">
                <a:moveTo>
                  <a:pt x="592667" y="1270000"/>
                </a:moveTo>
                <a:cubicBezTo>
                  <a:pt x="589845" y="1007533"/>
                  <a:pt x="587022" y="745067"/>
                  <a:pt x="584200" y="482600"/>
                </a:cubicBezTo>
                <a:lnTo>
                  <a:pt x="0" y="0"/>
                </a:lnTo>
                <a:lnTo>
                  <a:pt x="592667" y="1270000"/>
                </a:lnTo>
                <a:close/>
              </a:path>
            </a:pathLst>
          </a:cu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26055" y="3727193"/>
                <a:ext cx="2387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55" y="3727193"/>
                <a:ext cx="238744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0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430537" y="4028683"/>
            <a:ext cx="2826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solution for relaxed LP: (17,6)</a:t>
            </a:r>
          </a:p>
          <a:p>
            <a:r>
              <a:rPr lang="en-US" dirty="0"/>
              <a:t>Optimal value (lower bound for this branch): 20</a:t>
            </a:r>
          </a:p>
          <a:p>
            <a:r>
              <a:rPr lang="en-US" dirty="0"/>
              <a:t>An integer solution found (update upper bound of IP)</a:t>
            </a:r>
          </a:p>
          <a:p>
            <a:r>
              <a:rPr lang="en-US" dirty="0"/>
              <a:t>Stop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087988" y="4127362"/>
                <a:ext cx="1395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988" y="4127362"/>
                <a:ext cx="139531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9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9109402" y="4648985"/>
            <a:ext cx="2837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solution for relaxed LP: (18,4.86)</a:t>
            </a:r>
          </a:p>
          <a:p>
            <a:r>
              <a:rPr lang="en-US" dirty="0"/>
              <a:t>Optimal value (lower bound for this branch): 20.43</a:t>
            </a:r>
          </a:p>
          <a:p>
            <a:r>
              <a:rPr lang="en-US" dirty="0"/>
              <a:t>Worse than upper bound</a:t>
            </a:r>
          </a:p>
          <a:p>
            <a:r>
              <a:rPr lang="en-US" dirty="0"/>
              <a:t>Stop</a:t>
            </a:r>
          </a:p>
        </p:txBody>
      </p:sp>
      <p:sp>
        <p:nvSpPr>
          <p:cNvPr id="71" name="Freeform 70"/>
          <p:cNvSpPr/>
          <p:nvPr/>
        </p:nvSpPr>
        <p:spPr>
          <a:xfrm>
            <a:off x="7983348" y="5078179"/>
            <a:ext cx="626534" cy="1041400"/>
          </a:xfrm>
          <a:custGeom>
            <a:avLst/>
            <a:gdLst>
              <a:gd name="connsiteX0" fmla="*/ 25400 w 626534"/>
              <a:gd name="connsiteY0" fmla="*/ 897467 h 1041400"/>
              <a:gd name="connsiteX1" fmla="*/ 0 w 626534"/>
              <a:gd name="connsiteY1" fmla="*/ 0 h 1041400"/>
              <a:gd name="connsiteX2" fmla="*/ 186267 w 626534"/>
              <a:gd name="connsiteY2" fmla="*/ 173567 h 1041400"/>
              <a:gd name="connsiteX3" fmla="*/ 626534 w 626534"/>
              <a:gd name="connsiteY3" fmla="*/ 1041400 h 1041400"/>
              <a:gd name="connsiteX4" fmla="*/ 25400 w 626534"/>
              <a:gd name="connsiteY4" fmla="*/ 897467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534" h="1041400">
                <a:moveTo>
                  <a:pt x="25400" y="897467"/>
                </a:moveTo>
                <a:lnTo>
                  <a:pt x="0" y="0"/>
                </a:lnTo>
                <a:lnTo>
                  <a:pt x="186267" y="173567"/>
                </a:lnTo>
                <a:lnTo>
                  <a:pt x="626534" y="1041400"/>
                </a:lnTo>
                <a:lnTo>
                  <a:pt x="25400" y="897467"/>
                </a:lnTo>
                <a:close/>
              </a:path>
            </a:pathLst>
          </a:cu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792863" y="4308432"/>
            <a:ext cx="685800" cy="376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469613" y="4289600"/>
            <a:ext cx="17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42389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Instructors: Fei Fang &amp; Pat Virtue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Slide credits: CMU AI,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26189"/>
          </a:xfrm>
        </p:spPr>
        <p:txBody>
          <a:bodyPr/>
          <a:lstStyle/>
          <a:p>
            <a:r>
              <a:rPr lang="en-US" dirty="0"/>
              <a:t>When does the branch-and-bound algorithm choose not to branch the current node? (Select all that apply)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en-US" sz="2800" dirty="0"/>
              <a:t>A. When the LP returns an equal or worse objective value than the best feasible IP objective value you have seen before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en-US" sz="2800" dirty="0"/>
              <a:t>B: When you hit an integer result from the LP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en-US" sz="2800" dirty="0"/>
              <a:t>C: When LP is infeasible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en-US" sz="2800" dirty="0"/>
              <a:t>D: When the LP returns a better objective value than the best feasible IP objective value you have seen before</a:t>
            </a:r>
          </a:p>
          <a:p>
            <a:pPr marL="0" lvl="4" indent="0">
              <a:spcBef>
                <a:spcPts val="1000"/>
              </a:spcBef>
              <a:buNone/>
            </a:pP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BA88C5B1-D5A7-4791-92E4-9E9B31E93097}"/>
                  </a:ext>
                </a:extLst>
              </p14:cNvPr>
              <p14:cNvContentPartPr/>
              <p14:nvPr/>
            </p14:nvContentPartPr>
            <p14:xfrm>
              <a:off x="351720" y="229680"/>
              <a:ext cx="8632800" cy="421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88C5B1-D5A7-4791-92E4-9E9B31E930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360" y="220320"/>
                <a:ext cx="8651520" cy="42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50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</p:spPr>
            <p:txBody>
              <a:bodyPr/>
              <a:lstStyle/>
              <a:p>
                <a:r>
                  <a:rPr lang="en-US" sz="2400" dirty="0"/>
                  <a:t>Basic Branch and Bound algorithm (essentially a search algorithm)</a:t>
                </a:r>
                <a:br>
                  <a:rPr lang="en-US" sz="2400" dirty="0"/>
                </a:b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Build the root node, which is the original IP.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=null,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Solve the relaxed LP of the node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relaxed LP is feasible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get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optimal objective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(Recursion) </a:t>
                </a:r>
                <a:r>
                  <a:rPr lang="en-US" sz="2400" dirty="0"/>
                  <a:t>Pick an unexplored node and go to step 2. Stop if </a:t>
                </a:r>
                <a:r>
                  <a:rPr lang="en-US" sz="2400" dirty="0">
                    <a:solidFill>
                      <a:schemeClr val="tx1"/>
                    </a:solidFill>
                  </a:rPr>
                  <a:t>all nodes explored.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  <a:blipFill rotWithShape="0">
                <a:blip r:embed="rId2"/>
                <a:stretch>
                  <a:fillRect l="-87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8944" y="1332966"/>
            <a:ext cx="369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Assuming a minimization IP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(Update) 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=best(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) and go to step 4</a:t>
                </a:r>
              </a:p>
              <a:p>
                <a:r>
                  <a:rPr lang="en-US" sz="2400" dirty="0"/>
                  <a:t>(Prune)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go to step 4</a:t>
                </a:r>
              </a:p>
              <a:p>
                <a:r>
                  <a:rPr lang="en-US" sz="2400" dirty="0"/>
                  <a:t>(Branch) Choose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non-integer value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branch and construct two new nodes each representing a more constrained IP: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/>
                  <a:t>New node at left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/>
              </a:p>
              <a:p>
                <a:r>
                  <a:rPr lang="en-US" sz="2400" i="1" dirty="0"/>
                  <a:t>	New node at right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924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98944" y="6019270"/>
            <a:ext cx="7208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Anything we can do to make the search more efficient?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36B21A9F-188D-4E6C-98EA-050FEAC8C1C3}"/>
                  </a:ext>
                </a:extLst>
              </p14:cNvPr>
              <p14:cNvContentPartPr/>
              <p14:nvPr/>
            </p14:nvContentPartPr>
            <p14:xfrm>
              <a:off x="2940120" y="3965040"/>
              <a:ext cx="3254040" cy="165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B21A9F-188D-4E6C-98EA-050FEAC8C1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0760" y="3955680"/>
                <a:ext cx="3272760" cy="16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Informed Search</a:t>
            </a:r>
          </a:p>
        </p:txBody>
      </p:sp>
      <p:sp>
        <p:nvSpPr>
          <p:cNvPr id="8" name="Google Shape;112;p16"/>
          <p:cNvSpPr txBox="1"/>
          <p:nvPr/>
        </p:nvSpPr>
        <p:spPr>
          <a:xfrm>
            <a:off x="1602750" y="1834176"/>
            <a:ext cx="8910300" cy="19588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BEST-FIRST-SEARCH (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EVAL-FN) 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solution sequence</a:t>
            </a:r>
            <a:endParaRPr dirty="0"/>
          </a:p>
          <a:p>
            <a:pPr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inputs: 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problem</a:t>
            </a:r>
            <a:endParaRPr dirty="0"/>
          </a:p>
          <a:p>
            <a:pPr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EVAL-FN,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evaluation function</a:t>
            </a:r>
            <a:endParaRPr dirty="0"/>
          </a:p>
          <a:p>
            <a:pPr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Queuing-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←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function that orders nodes by EVAL-FN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return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GENERAL-SEARCH (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Queuing-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21;p17"/>
          <p:cNvSpPr txBox="1"/>
          <p:nvPr/>
        </p:nvSpPr>
        <p:spPr>
          <a:xfrm>
            <a:off x="2125134" y="4764406"/>
            <a:ext cx="7467600" cy="7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GREEDY-SEARCH (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solution or failure</a:t>
            </a:r>
            <a:endParaRPr dirty="0"/>
          </a:p>
          <a:p>
            <a:pPr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return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BEST-FIRST-SEARCH (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h)</a:t>
            </a:r>
            <a:endParaRPr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310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</p:spPr>
            <p:txBody>
              <a:bodyPr/>
              <a:lstStyle/>
              <a:p>
                <a:r>
                  <a:rPr lang="en-US" sz="2400" dirty="0"/>
                  <a:t>Basic Branch and Bound algorithm (essentially a search algorithm)</a:t>
                </a:r>
                <a:br>
                  <a:rPr lang="en-US" sz="2400" dirty="0"/>
                </a:b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Build the root node, which is the original IP.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=null,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Solve the relaxed LP of the node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relaxed LP is feasible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get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optimal objective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(Recursion) </a:t>
                </a:r>
                <a:r>
                  <a:rPr lang="en-US" sz="2400" dirty="0"/>
                  <a:t>Pick an unexplored node and go to step 2. Stop if </a:t>
                </a:r>
                <a:r>
                  <a:rPr lang="en-US" sz="2400" dirty="0">
                    <a:solidFill>
                      <a:schemeClr val="tx1"/>
                    </a:solidFill>
                  </a:rPr>
                  <a:t>all nodes explored.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3"/>
                <a:ext cx="11119201" cy="5799557"/>
              </a:xfrm>
              <a:blipFill rotWithShape="0">
                <a:blip r:embed="rId2"/>
                <a:stretch>
                  <a:fillRect l="-87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8944" y="1332966"/>
            <a:ext cx="369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Assuming a minimization IP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(Update) 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=best(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) and go to step 4</a:t>
                </a:r>
              </a:p>
              <a:p>
                <a:r>
                  <a:rPr lang="en-US" sz="2400" dirty="0"/>
                  <a:t>(Prune)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go to step 4</a:t>
                </a:r>
              </a:p>
              <a:p>
                <a:r>
                  <a:rPr lang="en-US" sz="2400" dirty="0"/>
                  <a:t>(Branch) Choose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non-integer value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branch and construct two new nodes each representing a more constrained IP: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/>
                  <a:t>New node at left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/>
              </a:p>
              <a:p>
                <a:r>
                  <a:rPr lang="en-US" sz="2400" i="1" dirty="0"/>
                  <a:t>	New node at right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16" y="2868205"/>
                <a:ext cx="989788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924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2988733" y="5176529"/>
            <a:ext cx="3111499" cy="4360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67378" y="5612563"/>
            <a:ext cx="589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can be used as an evaluation function?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3846" y="6019270"/>
            <a:ext cx="462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Optimal value of the LP relaxation!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B83F9B7F-D2C1-4316-BEBC-F16FB2AB1C90}"/>
                  </a:ext>
                </a:extLst>
              </p14:cNvPr>
              <p14:cNvContentPartPr/>
              <p14:nvPr/>
            </p14:nvContentPartPr>
            <p14:xfrm>
              <a:off x="7464960" y="113400"/>
              <a:ext cx="4220640" cy="652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3F9B7F-D2C1-4316-BEBC-F16FB2AB1C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5600" y="104040"/>
                <a:ext cx="4239360" cy="65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826189"/>
              </a:xfrm>
            </p:spPr>
            <p:txBody>
              <a:bodyPr/>
              <a:lstStyle/>
              <a:p>
                <a:r>
                  <a:rPr lang="en-US" dirty="0"/>
                  <a:t>True or False: Node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two nodes in the search tree. If </a:t>
                </a:r>
              </a:p>
              <a:p>
                <a:pPr marL="514350" indent="-514350">
                  <a:buAutoNum type="arabicParenBoth"/>
                </a:pPr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not a descendent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arenBoth"/>
                </a:pPr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’s LP relaxation has better optimal objective value than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/>
                  <a:t> for a minimization problem</a:t>
                </a:r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optimal solution of LP relaxation at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integer solution, i.e., 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then it is impossible that the optimal solution of the original IP is found in the subtree rooted at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826189"/>
              </a:xfrm>
              <a:blipFill rotWithShape="0">
                <a:blip r:embed="rId2"/>
                <a:stretch>
                  <a:fillRect l="-1217" t="-2149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8A8BE16E-EADA-4596-A610-E246A9C48E64}"/>
                  </a:ext>
                </a:extLst>
              </p14:cNvPr>
              <p14:cNvContentPartPr/>
              <p14:nvPr/>
            </p14:nvContentPartPr>
            <p14:xfrm>
              <a:off x="5643720" y="177480"/>
              <a:ext cx="6080040" cy="450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8BE16E-EADA-4596-A610-E246A9C48E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4360" y="168120"/>
                <a:ext cx="6098760" cy="45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956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826189"/>
              </a:xfrm>
            </p:spPr>
            <p:txBody>
              <a:bodyPr/>
              <a:lstStyle/>
              <a:p>
                <a:r>
                  <a:rPr lang="en-US" dirty="0"/>
                  <a:t>True or False: Node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two nodes in the search tree. If </a:t>
                </a:r>
              </a:p>
              <a:p>
                <a:pPr marL="514350" indent="-514350">
                  <a:buAutoNum type="arabicParenBoth"/>
                </a:pPr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not a descendent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arenBoth"/>
                </a:pPr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’s LP relaxation has better optimal objective value than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/>
                  <a:t> for a minimization problem</a:t>
                </a:r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optimal solution of LP relaxation at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integer solution, i.e., 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then it is impossible that the optimal solution of the original IP is found in the subtree rooted at node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826189"/>
              </a:xfrm>
              <a:blipFill rotWithShape="0">
                <a:blip r:embed="rId2"/>
                <a:stretch>
                  <a:fillRect l="-1217" t="-2149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3530" y="4809392"/>
                <a:ext cx="10401299" cy="2001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integer, its objective value upper bounds the optimal value of the original LP,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the lower bound of the IP at node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Any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in the subtree of node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has no less constraints than node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In addition,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The optimal solution of the original IP cannot be found at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30" y="4809392"/>
                <a:ext cx="10401299" cy="2001382"/>
              </a:xfrm>
              <a:prstGeom prst="rect">
                <a:avLst/>
              </a:prstGeom>
              <a:blipFill rotWithShape="0">
                <a:blip r:embed="rId3"/>
                <a:stretch>
                  <a:fillRect l="-938" t="-1524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5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3"/>
                <a:ext cx="11370883" cy="5799557"/>
              </a:xfrm>
            </p:spPr>
            <p:txBody>
              <a:bodyPr/>
              <a:lstStyle/>
              <a:p>
                <a:r>
                  <a:rPr lang="en-US" sz="2400" dirty="0"/>
                  <a:t>Improved Branch and Bound algorithm (essentially a best-first-search algorithm)</a:t>
                </a:r>
                <a:br>
                  <a:rPr lang="en-US" sz="2400" dirty="0"/>
                </a:b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Build the root node, which is the original IP. 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Solve the relaxed LP of the node.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Return null if infeasible.</a:t>
                </a: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optimal objective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the relaxed LP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7575" lvl="2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(Recursion) </a:t>
                </a:r>
                <a:r>
                  <a:rPr lang="en-US" sz="2400" dirty="0"/>
                  <a:t>Pick an unexplored node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whose LP relaxation is feasible and has the best optimal objective value</a:t>
                </a:r>
                <a:r>
                  <a:rPr lang="en-US" sz="2400" dirty="0"/>
                  <a:t> and go to step 2. Stop if </a:t>
                </a:r>
                <a:r>
                  <a:rPr lang="en-US" sz="2400" dirty="0">
                    <a:solidFill>
                      <a:schemeClr val="tx1"/>
                    </a:solidFill>
                  </a:rPr>
                  <a:t>all nodes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explored/infeasible.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Return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null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3"/>
                <a:ext cx="11370883" cy="5799557"/>
              </a:xfrm>
              <a:blipFill rotWithShape="0">
                <a:blip r:embed="rId2"/>
                <a:stretch>
                  <a:fillRect l="-858" t="-1471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8944" y="1332966"/>
            <a:ext cx="369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Assuming a minimization IP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9316" y="2868205"/>
                <a:ext cx="989788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(Update) If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integer(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dirty="0"/>
                  <a:t>,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b="1" dirty="0"/>
              </a:p>
              <a:p>
                <a:r>
                  <a:rPr lang="en-US" sz="2400" dirty="0"/>
                  <a:t>(Branch) Choose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non-integer value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branch and construct two new nodes each representing a more constrained IP: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/>
                  <a:t>New node at left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/>
              </a:p>
              <a:p>
                <a:r>
                  <a:rPr lang="en-US" sz="2400" i="1" dirty="0"/>
                  <a:t>	New node at right branch</a:t>
                </a:r>
                <a:r>
                  <a:rPr lang="en-US" sz="24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16" y="2868205"/>
                <a:ext cx="9897884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92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00198" y="6000751"/>
            <a:ext cx="2492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 still optimal?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7892" y="6000750"/>
            <a:ext cx="802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All the unexplored nodes have no better LP relaxation values!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DAC5E267-CE8C-4F47-B544-040DFD7BAB97}"/>
                  </a:ext>
                </a:extLst>
              </p14:cNvPr>
              <p14:cNvContentPartPr/>
              <p14:nvPr/>
            </p14:nvContentPartPr>
            <p14:xfrm>
              <a:off x="411480" y="949680"/>
              <a:ext cx="11196720" cy="468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C5E267-CE8C-4F47-B544-040DFD7BAB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120" y="940320"/>
                <a:ext cx="11215440" cy="47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8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an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Kidney Exchange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81" y="1862200"/>
            <a:ext cx="3514838" cy="1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95" y="3366390"/>
            <a:ext cx="3335811" cy="28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0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Kidney Exchange</a:t>
                </a:r>
              </a:p>
              <a:p>
                <a:pPr lvl="1"/>
                <a:r>
                  <a:rPr lang="en-US" dirty="0"/>
                  <a:t>Given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each node represent a patient-donor pair, and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means donor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can give one kidney to patient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a set of disjoint cycles so as to maximize the number of nodes covered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295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510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381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5739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3354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5969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3" name="Straight Arrow Connector 12"/>
          <p:cNvCxnSpPr>
            <a:stCxn id="7" idx="7"/>
            <a:endCxn id="8" idx="2"/>
          </p:cNvCxnSpPr>
          <p:nvPr/>
        </p:nvCxnSpPr>
        <p:spPr>
          <a:xfrm flipV="1">
            <a:off x="2688358" y="4111678"/>
            <a:ext cx="822622" cy="3387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7" idx="6"/>
          </p:cNvCxnSpPr>
          <p:nvPr/>
        </p:nvCxnSpPr>
        <p:spPr>
          <a:xfrm flipH="1" flipV="1">
            <a:off x="2755745" y="4613125"/>
            <a:ext cx="1626152" cy="112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2" idx="2"/>
          </p:cNvCxnSpPr>
          <p:nvPr/>
        </p:nvCxnSpPr>
        <p:spPr>
          <a:xfrm>
            <a:off x="4842048" y="4726042"/>
            <a:ext cx="1127453" cy="32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  <a:endCxn id="8" idx="6"/>
          </p:cNvCxnSpPr>
          <p:nvPr/>
        </p:nvCxnSpPr>
        <p:spPr>
          <a:xfrm flipH="1">
            <a:off x="3971130" y="3658134"/>
            <a:ext cx="1998370" cy="453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10" idx="4"/>
          </p:cNvCxnSpPr>
          <p:nvPr/>
        </p:nvCxnSpPr>
        <p:spPr>
          <a:xfrm flipH="1" flipV="1">
            <a:off x="5969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8" idx="4"/>
          </p:cNvCxnSpPr>
          <p:nvPr/>
        </p:nvCxnSpPr>
        <p:spPr>
          <a:xfrm flipV="1">
            <a:off x="3584783" y="4341753"/>
            <a:ext cx="156273" cy="678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  <a:endCxn id="9" idx="3"/>
          </p:cNvCxnSpPr>
          <p:nvPr/>
        </p:nvCxnSpPr>
        <p:spPr>
          <a:xfrm flipV="1">
            <a:off x="3814858" y="4888730"/>
            <a:ext cx="634427" cy="361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62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512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22" name="Straight Arrow Connector 21"/>
          <p:cNvCxnSpPr>
            <a:stCxn id="20" idx="6"/>
            <a:endCxn id="21" idx="2"/>
          </p:cNvCxnSpPr>
          <p:nvPr/>
        </p:nvCxnSpPr>
        <p:spPr>
          <a:xfrm>
            <a:off x="4922615" y="5650249"/>
            <a:ext cx="590272" cy="276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4"/>
            <a:endCxn id="21" idx="7"/>
          </p:cNvCxnSpPr>
          <p:nvPr/>
        </p:nvCxnSpPr>
        <p:spPr>
          <a:xfrm flipH="1">
            <a:off x="5905651" y="4988753"/>
            <a:ext cx="293925" cy="775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  <a:endCxn id="9" idx="5"/>
          </p:cNvCxnSpPr>
          <p:nvPr/>
        </p:nvCxnSpPr>
        <p:spPr>
          <a:xfrm flipH="1" flipV="1">
            <a:off x="4774660" y="4888730"/>
            <a:ext cx="968302" cy="808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2" idx="1"/>
          </p:cNvCxnSpPr>
          <p:nvPr/>
        </p:nvCxnSpPr>
        <p:spPr>
          <a:xfrm>
            <a:off x="3903743" y="4274366"/>
            <a:ext cx="2133144" cy="321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20" idx="0"/>
          </p:cNvCxnSpPr>
          <p:nvPr/>
        </p:nvCxnSpPr>
        <p:spPr>
          <a:xfrm>
            <a:off x="4611972" y="4956117"/>
            <a:ext cx="80568" cy="464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2"/>
            <a:endCxn id="11" idx="5"/>
          </p:cNvCxnSpPr>
          <p:nvPr/>
        </p:nvCxnSpPr>
        <p:spPr>
          <a:xfrm flipH="1" flipV="1">
            <a:off x="3747471" y="5413280"/>
            <a:ext cx="714995" cy="2369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7" idx="5"/>
          </p:cNvCxnSpPr>
          <p:nvPr/>
        </p:nvCxnSpPr>
        <p:spPr>
          <a:xfrm flipH="1" flipV="1">
            <a:off x="2688359" y="4775812"/>
            <a:ext cx="666349" cy="47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5"/>
            <a:endCxn id="9" idx="1"/>
          </p:cNvCxnSpPr>
          <p:nvPr/>
        </p:nvCxnSpPr>
        <p:spPr>
          <a:xfrm>
            <a:off x="3903744" y="4274367"/>
            <a:ext cx="545541" cy="288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76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the graph below, what is the maximum number of patients that can get a kidney through kidney exchange assuming the length of each cycle should be less than or equal to 3?</a:t>
            </a:r>
          </a:p>
          <a:p>
            <a:pPr lvl="1"/>
            <a:r>
              <a:rPr lang="en-US" dirty="0"/>
              <a:t>A: 3</a:t>
            </a:r>
          </a:p>
          <a:p>
            <a:pPr lvl="1"/>
            <a:r>
              <a:rPr lang="en-US" dirty="0"/>
              <a:t>B: 6</a:t>
            </a:r>
          </a:p>
          <a:p>
            <a:pPr lvl="1"/>
            <a:r>
              <a:rPr lang="en-US" dirty="0"/>
              <a:t>C: 7</a:t>
            </a:r>
          </a:p>
          <a:p>
            <a:pPr lvl="1"/>
            <a:r>
              <a:rPr lang="en-US" dirty="0"/>
              <a:t>D: 8</a:t>
            </a:r>
          </a:p>
        </p:txBody>
      </p:sp>
      <p:sp>
        <p:nvSpPr>
          <p:cNvPr id="30" name="Oval 29"/>
          <p:cNvSpPr/>
          <p:nvPr/>
        </p:nvSpPr>
        <p:spPr>
          <a:xfrm>
            <a:off x="2295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3510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4381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739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4" name="Oval 33"/>
          <p:cNvSpPr/>
          <p:nvPr/>
        </p:nvSpPr>
        <p:spPr>
          <a:xfrm>
            <a:off x="3354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5969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36" name="Straight Arrow Connector 35"/>
          <p:cNvCxnSpPr>
            <a:stCxn id="30" idx="7"/>
            <a:endCxn id="31" idx="2"/>
          </p:cNvCxnSpPr>
          <p:nvPr/>
        </p:nvCxnSpPr>
        <p:spPr>
          <a:xfrm flipV="1">
            <a:off x="2688358" y="4111678"/>
            <a:ext cx="822622" cy="3387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2"/>
            <a:endCxn id="30" idx="6"/>
          </p:cNvCxnSpPr>
          <p:nvPr/>
        </p:nvCxnSpPr>
        <p:spPr>
          <a:xfrm flipH="1" flipV="1">
            <a:off x="2755745" y="4613125"/>
            <a:ext cx="1626152" cy="112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5" idx="2"/>
          </p:cNvCxnSpPr>
          <p:nvPr/>
        </p:nvCxnSpPr>
        <p:spPr>
          <a:xfrm>
            <a:off x="4842048" y="4726042"/>
            <a:ext cx="1127453" cy="32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0"/>
            <a:endCxn id="31" idx="6"/>
          </p:cNvCxnSpPr>
          <p:nvPr/>
        </p:nvCxnSpPr>
        <p:spPr>
          <a:xfrm flipH="1">
            <a:off x="3971130" y="3658134"/>
            <a:ext cx="1998370" cy="453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6"/>
            <a:endCxn id="33" idx="4"/>
          </p:cNvCxnSpPr>
          <p:nvPr/>
        </p:nvCxnSpPr>
        <p:spPr>
          <a:xfrm flipH="1" flipV="1">
            <a:off x="5969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0"/>
            <a:endCxn id="31" idx="4"/>
          </p:cNvCxnSpPr>
          <p:nvPr/>
        </p:nvCxnSpPr>
        <p:spPr>
          <a:xfrm flipV="1">
            <a:off x="3584783" y="4341753"/>
            <a:ext cx="156273" cy="678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6"/>
            <a:endCxn id="32" idx="3"/>
          </p:cNvCxnSpPr>
          <p:nvPr/>
        </p:nvCxnSpPr>
        <p:spPr>
          <a:xfrm flipV="1">
            <a:off x="3814858" y="4888730"/>
            <a:ext cx="634427" cy="361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462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4" name="Oval 43"/>
          <p:cNvSpPr/>
          <p:nvPr/>
        </p:nvSpPr>
        <p:spPr>
          <a:xfrm>
            <a:off x="5512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45" name="Straight Arrow Connector 44"/>
          <p:cNvCxnSpPr>
            <a:stCxn id="43" idx="6"/>
            <a:endCxn id="44" idx="2"/>
          </p:cNvCxnSpPr>
          <p:nvPr/>
        </p:nvCxnSpPr>
        <p:spPr>
          <a:xfrm>
            <a:off x="4922615" y="5650249"/>
            <a:ext cx="590272" cy="276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4"/>
            <a:endCxn id="44" idx="7"/>
          </p:cNvCxnSpPr>
          <p:nvPr/>
        </p:nvCxnSpPr>
        <p:spPr>
          <a:xfrm flipH="1">
            <a:off x="5905651" y="4988753"/>
            <a:ext cx="293925" cy="775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0"/>
            <a:endCxn id="32" idx="5"/>
          </p:cNvCxnSpPr>
          <p:nvPr/>
        </p:nvCxnSpPr>
        <p:spPr>
          <a:xfrm flipH="1" flipV="1">
            <a:off x="4774660" y="4888730"/>
            <a:ext cx="968302" cy="808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1" idx="5"/>
            <a:endCxn id="35" idx="1"/>
          </p:cNvCxnSpPr>
          <p:nvPr/>
        </p:nvCxnSpPr>
        <p:spPr>
          <a:xfrm>
            <a:off x="3903743" y="4274366"/>
            <a:ext cx="2133144" cy="321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2" idx="4"/>
            <a:endCxn id="43" idx="0"/>
          </p:cNvCxnSpPr>
          <p:nvPr/>
        </p:nvCxnSpPr>
        <p:spPr>
          <a:xfrm>
            <a:off x="4611972" y="4956117"/>
            <a:ext cx="80568" cy="464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2"/>
            <a:endCxn id="34" idx="5"/>
          </p:cNvCxnSpPr>
          <p:nvPr/>
        </p:nvCxnSpPr>
        <p:spPr>
          <a:xfrm flipH="1" flipV="1">
            <a:off x="3747471" y="5413280"/>
            <a:ext cx="714995" cy="2369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2"/>
            <a:endCxn id="30" idx="5"/>
          </p:cNvCxnSpPr>
          <p:nvPr/>
        </p:nvCxnSpPr>
        <p:spPr>
          <a:xfrm flipH="1" flipV="1">
            <a:off x="2688359" y="4775812"/>
            <a:ext cx="666349" cy="47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5"/>
            <a:endCxn id="32" idx="1"/>
          </p:cNvCxnSpPr>
          <p:nvPr/>
        </p:nvCxnSpPr>
        <p:spPr>
          <a:xfrm>
            <a:off x="3903744" y="4274367"/>
            <a:ext cx="545541" cy="288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15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261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Formulate a problem as a </a:t>
            </a:r>
            <a:r>
              <a:rPr lang="en-US" dirty="0">
                <a:solidFill>
                  <a:srgbClr val="0070C0"/>
                </a:solidFill>
              </a:rPr>
              <a:t>Integer (Linear) Program (IP or ILP)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Write down the </a:t>
            </a:r>
            <a:r>
              <a:rPr lang="en-US" dirty="0">
                <a:solidFill>
                  <a:srgbClr val="0070C0"/>
                </a:solidFill>
              </a:rPr>
              <a:t>Linear Program (LP) relaxation</a:t>
            </a:r>
            <a:r>
              <a:rPr lang="en-US" dirty="0">
                <a:solidFill>
                  <a:schemeClr val="tx1"/>
                </a:solidFill>
              </a:rPr>
              <a:t> of an IP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Plot the </a:t>
            </a:r>
            <a:r>
              <a:rPr lang="en-US" dirty="0">
                <a:solidFill>
                  <a:srgbClr val="0070C0"/>
                </a:solidFill>
              </a:rPr>
              <a:t>graphical representation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 an IP </a:t>
            </a:r>
            <a:r>
              <a:rPr lang="en-US" dirty="0">
                <a:solidFill>
                  <a:schemeClr val="tx1"/>
                </a:solidFill>
              </a:rPr>
              <a:t>and find the optimal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 the relationship between </a:t>
            </a:r>
            <a:r>
              <a:rPr lang="en-US" dirty="0">
                <a:solidFill>
                  <a:srgbClr val="0070C0"/>
                </a:solidFill>
              </a:rPr>
              <a:t>optimal solution of an IP </a:t>
            </a:r>
            <a:r>
              <a:rPr lang="en-US" dirty="0">
                <a:solidFill>
                  <a:schemeClr val="tx1"/>
                </a:solidFill>
              </a:rPr>
              <a:t>and the optimal solution of the relaxed 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Describe and implement </a:t>
            </a:r>
            <a:r>
              <a:rPr lang="en-US" dirty="0">
                <a:solidFill>
                  <a:srgbClr val="0070C0"/>
                </a:solidFill>
              </a:rPr>
              <a:t>branch-and-bound algorithm</a:t>
            </a:r>
          </a:p>
        </p:txBody>
      </p:sp>
    </p:spTree>
    <p:extLst>
      <p:ext uri="{BB962C8B-B14F-4D97-AF65-F5344CB8AC3E}">
        <p14:creationId xmlns:p14="http://schemas.microsoft.com/office/powerpoint/2010/main" val="758908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Kidney Exchange</a:t>
                </a:r>
              </a:p>
              <a:p>
                <a:pPr lvl="1"/>
                <a:r>
                  <a:rPr lang="en-US" dirty="0"/>
                  <a:t>Given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each node represent a patient-donor pair, and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means donor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can give one kidney to patient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a set of disjoint cycles so as to maximize the number of nodes covered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846481" y="3040119"/>
            <a:ext cx="388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Hint: enumerate all the cycles</a:t>
            </a:r>
          </a:p>
        </p:txBody>
      </p:sp>
      <p:sp>
        <p:nvSpPr>
          <p:cNvPr id="30" name="Oval 29"/>
          <p:cNvSpPr/>
          <p:nvPr/>
        </p:nvSpPr>
        <p:spPr>
          <a:xfrm>
            <a:off x="2295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3510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4381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5739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5" name="Oval 34"/>
          <p:cNvSpPr/>
          <p:nvPr/>
        </p:nvSpPr>
        <p:spPr>
          <a:xfrm>
            <a:off x="3354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5969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37" name="Straight Arrow Connector 36"/>
          <p:cNvCxnSpPr>
            <a:stCxn id="30" idx="7"/>
            <a:endCxn id="32" idx="2"/>
          </p:cNvCxnSpPr>
          <p:nvPr/>
        </p:nvCxnSpPr>
        <p:spPr>
          <a:xfrm flipV="1">
            <a:off x="2688358" y="4111678"/>
            <a:ext cx="822622" cy="3387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2"/>
            <a:endCxn id="30" idx="6"/>
          </p:cNvCxnSpPr>
          <p:nvPr/>
        </p:nvCxnSpPr>
        <p:spPr>
          <a:xfrm flipH="1" flipV="1">
            <a:off x="2755745" y="4613125"/>
            <a:ext cx="1626152" cy="112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6"/>
            <a:endCxn id="36" idx="2"/>
          </p:cNvCxnSpPr>
          <p:nvPr/>
        </p:nvCxnSpPr>
        <p:spPr>
          <a:xfrm>
            <a:off x="4842048" y="4726042"/>
            <a:ext cx="1127453" cy="32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0"/>
            <a:endCxn id="32" idx="6"/>
          </p:cNvCxnSpPr>
          <p:nvPr/>
        </p:nvCxnSpPr>
        <p:spPr>
          <a:xfrm flipH="1">
            <a:off x="3971130" y="3658134"/>
            <a:ext cx="1998370" cy="453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6"/>
            <a:endCxn id="34" idx="4"/>
          </p:cNvCxnSpPr>
          <p:nvPr/>
        </p:nvCxnSpPr>
        <p:spPr>
          <a:xfrm flipH="1" flipV="1">
            <a:off x="5969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0"/>
            <a:endCxn id="32" idx="4"/>
          </p:cNvCxnSpPr>
          <p:nvPr/>
        </p:nvCxnSpPr>
        <p:spPr>
          <a:xfrm flipV="1">
            <a:off x="3584783" y="4341753"/>
            <a:ext cx="156273" cy="678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6"/>
            <a:endCxn id="33" idx="3"/>
          </p:cNvCxnSpPr>
          <p:nvPr/>
        </p:nvCxnSpPr>
        <p:spPr>
          <a:xfrm flipV="1">
            <a:off x="3814858" y="4888730"/>
            <a:ext cx="634427" cy="361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462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5" name="Oval 44"/>
          <p:cNvSpPr/>
          <p:nvPr/>
        </p:nvSpPr>
        <p:spPr>
          <a:xfrm>
            <a:off x="5512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46" name="Straight Arrow Connector 45"/>
          <p:cNvCxnSpPr>
            <a:stCxn id="44" idx="6"/>
            <a:endCxn id="45" idx="2"/>
          </p:cNvCxnSpPr>
          <p:nvPr/>
        </p:nvCxnSpPr>
        <p:spPr>
          <a:xfrm>
            <a:off x="4922615" y="5650249"/>
            <a:ext cx="590272" cy="276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4"/>
            <a:endCxn id="45" idx="7"/>
          </p:cNvCxnSpPr>
          <p:nvPr/>
        </p:nvCxnSpPr>
        <p:spPr>
          <a:xfrm flipH="1">
            <a:off x="5905651" y="4988753"/>
            <a:ext cx="293925" cy="775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0"/>
            <a:endCxn id="33" idx="5"/>
          </p:cNvCxnSpPr>
          <p:nvPr/>
        </p:nvCxnSpPr>
        <p:spPr>
          <a:xfrm flipH="1" flipV="1">
            <a:off x="4774660" y="4888730"/>
            <a:ext cx="968302" cy="808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2" idx="5"/>
            <a:endCxn id="36" idx="1"/>
          </p:cNvCxnSpPr>
          <p:nvPr/>
        </p:nvCxnSpPr>
        <p:spPr>
          <a:xfrm>
            <a:off x="3903743" y="4274366"/>
            <a:ext cx="2133144" cy="321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4"/>
            <a:endCxn id="44" idx="0"/>
          </p:cNvCxnSpPr>
          <p:nvPr/>
        </p:nvCxnSpPr>
        <p:spPr>
          <a:xfrm>
            <a:off x="4611972" y="4956117"/>
            <a:ext cx="80568" cy="464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2"/>
            <a:endCxn id="35" idx="5"/>
          </p:cNvCxnSpPr>
          <p:nvPr/>
        </p:nvCxnSpPr>
        <p:spPr>
          <a:xfrm flipH="1" flipV="1">
            <a:off x="3747471" y="5413280"/>
            <a:ext cx="714995" cy="2369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2"/>
            <a:endCxn id="30" idx="5"/>
          </p:cNvCxnSpPr>
          <p:nvPr/>
        </p:nvCxnSpPr>
        <p:spPr>
          <a:xfrm flipH="1" flipV="1">
            <a:off x="2688359" y="4775812"/>
            <a:ext cx="666349" cy="47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5"/>
            <a:endCxn id="33" idx="1"/>
          </p:cNvCxnSpPr>
          <p:nvPr/>
        </p:nvCxnSpPr>
        <p:spPr>
          <a:xfrm>
            <a:off x="3903744" y="4274367"/>
            <a:ext cx="545541" cy="288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593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Kidney Exchange</a:t>
                </a:r>
              </a:p>
              <a:p>
                <a:pPr lvl="1"/>
                <a:r>
                  <a:rPr lang="en-US" dirty="0"/>
                  <a:t>Given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each node represent a patient-donor pair, and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means donor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can give one kidney to patient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a set of disjoint cycles so as to maximize the number of nodes covered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846481" y="3040119"/>
            <a:ext cx="388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Hint: enumerate all the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90910" y="3912210"/>
                <a:ext cx="3351880" cy="172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≤1,∀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910" y="3912210"/>
                <a:ext cx="3351880" cy="1727204"/>
              </a:xfrm>
              <a:prstGeom prst="rect">
                <a:avLst/>
              </a:prstGeom>
              <a:blipFill rotWithShape="0">
                <a:blip r:embed="rId3"/>
                <a:stretch>
                  <a:fillRect l="-2914" b="-3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2295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3510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381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5739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3354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5969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38" name="Straight Arrow Connector 37"/>
          <p:cNvCxnSpPr>
            <a:stCxn id="32" idx="7"/>
            <a:endCxn id="33" idx="2"/>
          </p:cNvCxnSpPr>
          <p:nvPr/>
        </p:nvCxnSpPr>
        <p:spPr>
          <a:xfrm flipV="1">
            <a:off x="2688358" y="4111678"/>
            <a:ext cx="822622" cy="3387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2"/>
            <a:endCxn id="32" idx="6"/>
          </p:cNvCxnSpPr>
          <p:nvPr/>
        </p:nvCxnSpPr>
        <p:spPr>
          <a:xfrm flipH="1" flipV="1">
            <a:off x="2755745" y="4613125"/>
            <a:ext cx="1626152" cy="112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6"/>
            <a:endCxn id="37" idx="2"/>
          </p:cNvCxnSpPr>
          <p:nvPr/>
        </p:nvCxnSpPr>
        <p:spPr>
          <a:xfrm>
            <a:off x="4842048" y="4726042"/>
            <a:ext cx="1127453" cy="32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0"/>
            <a:endCxn id="33" idx="6"/>
          </p:cNvCxnSpPr>
          <p:nvPr/>
        </p:nvCxnSpPr>
        <p:spPr>
          <a:xfrm flipH="1">
            <a:off x="3971130" y="3658134"/>
            <a:ext cx="1998370" cy="453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6"/>
            <a:endCxn id="35" idx="4"/>
          </p:cNvCxnSpPr>
          <p:nvPr/>
        </p:nvCxnSpPr>
        <p:spPr>
          <a:xfrm flipH="1" flipV="1">
            <a:off x="5969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6" idx="0"/>
            <a:endCxn id="33" idx="4"/>
          </p:cNvCxnSpPr>
          <p:nvPr/>
        </p:nvCxnSpPr>
        <p:spPr>
          <a:xfrm flipV="1">
            <a:off x="3584783" y="4341753"/>
            <a:ext cx="156273" cy="678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6"/>
            <a:endCxn id="34" idx="3"/>
          </p:cNvCxnSpPr>
          <p:nvPr/>
        </p:nvCxnSpPr>
        <p:spPr>
          <a:xfrm flipV="1">
            <a:off x="3814858" y="4888730"/>
            <a:ext cx="634427" cy="361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462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6" name="Oval 45"/>
          <p:cNvSpPr/>
          <p:nvPr/>
        </p:nvSpPr>
        <p:spPr>
          <a:xfrm>
            <a:off x="5512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47" name="Straight Arrow Connector 46"/>
          <p:cNvCxnSpPr>
            <a:stCxn id="45" idx="6"/>
            <a:endCxn id="46" idx="2"/>
          </p:cNvCxnSpPr>
          <p:nvPr/>
        </p:nvCxnSpPr>
        <p:spPr>
          <a:xfrm>
            <a:off x="4922615" y="5650249"/>
            <a:ext cx="590272" cy="276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4"/>
            <a:endCxn id="46" idx="7"/>
          </p:cNvCxnSpPr>
          <p:nvPr/>
        </p:nvCxnSpPr>
        <p:spPr>
          <a:xfrm flipH="1">
            <a:off x="5905651" y="4988753"/>
            <a:ext cx="293925" cy="775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0"/>
            <a:endCxn id="34" idx="5"/>
          </p:cNvCxnSpPr>
          <p:nvPr/>
        </p:nvCxnSpPr>
        <p:spPr>
          <a:xfrm flipH="1" flipV="1">
            <a:off x="4774660" y="4888730"/>
            <a:ext cx="968302" cy="808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5"/>
            <a:endCxn id="37" idx="1"/>
          </p:cNvCxnSpPr>
          <p:nvPr/>
        </p:nvCxnSpPr>
        <p:spPr>
          <a:xfrm>
            <a:off x="3903743" y="4274366"/>
            <a:ext cx="2133144" cy="321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4"/>
            <a:endCxn id="45" idx="0"/>
          </p:cNvCxnSpPr>
          <p:nvPr/>
        </p:nvCxnSpPr>
        <p:spPr>
          <a:xfrm>
            <a:off x="4611972" y="4956117"/>
            <a:ext cx="80568" cy="464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2"/>
            <a:endCxn id="36" idx="5"/>
          </p:cNvCxnSpPr>
          <p:nvPr/>
        </p:nvCxnSpPr>
        <p:spPr>
          <a:xfrm flipH="1" flipV="1">
            <a:off x="3747471" y="5413280"/>
            <a:ext cx="714995" cy="2369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6" idx="2"/>
            <a:endCxn id="32" idx="5"/>
          </p:cNvCxnSpPr>
          <p:nvPr/>
        </p:nvCxnSpPr>
        <p:spPr>
          <a:xfrm flipH="1" flipV="1">
            <a:off x="2688359" y="4775812"/>
            <a:ext cx="666349" cy="47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3" idx="5"/>
            <a:endCxn id="34" idx="1"/>
          </p:cNvCxnSpPr>
          <p:nvPr/>
        </p:nvCxnSpPr>
        <p:spPr>
          <a:xfrm>
            <a:off x="3903744" y="4274367"/>
            <a:ext cx="545541" cy="288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an IP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343" t="1076"/>
          <a:stretch>
            <a:fillRect/>
          </a:stretch>
        </p:blipFill>
        <p:spPr bwMode="auto">
          <a:xfrm>
            <a:off x="7842624" y="3790395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2014" t="2845"/>
          <a:stretch>
            <a:fillRect/>
          </a:stretch>
        </p:blipFill>
        <p:spPr bwMode="auto">
          <a:xfrm>
            <a:off x="6765164" y="2214180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9747" y="1642645"/>
            <a:ext cx="3378200" cy="20576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512E4-2529-4339-871A-55F5B06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9467"/>
          </a:xfrm>
        </p:spPr>
        <p:txBody>
          <a:bodyPr/>
          <a:lstStyle/>
          <a:p>
            <a:r>
              <a:rPr lang="en-US" dirty="0" err="1"/>
              <a:t>Cryptarithmetic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776" y="1562092"/>
            <a:ext cx="1403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Variables:</a:t>
            </a:r>
          </a:p>
          <a:p>
            <a:endParaRPr lang="en-US" sz="2400" dirty="0"/>
          </a:p>
          <a:p>
            <a:r>
              <a:rPr lang="en-US" sz="2400" dirty="0"/>
              <a:t>IP:</a:t>
            </a:r>
          </a:p>
        </p:txBody>
      </p:sp>
    </p:spTree>
    <p:extLst>
      <p:ext uri="{BB962C8B-B14F-4D97-AF65-F5344CB8AC3E}">
        <p14:creationId xmlns:p14="http://schemas.microsoft.com/office/powerpoint/2010/main" val="305503829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an IP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343" t="1076"/>
          <a:stretch>
            <a:fillRect/>
          </a:stretch>
        </p:blipFill>
        <p:spPr bwMode="auto">
          <a:xfrm>
            <a:off x="7842624" y="3790395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2014" t="2845"/>
          <a:stretch>
            <a:fillRect/>
          </a:stretch>
        </p:blipFill>
        <p:spPr bwMode="auto">
          <a:xfrm>
            <a:off x="6765164" y="2214180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9747" y="1642645"/>
            <a:ext cx="3378200" cy="20576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512E4-2529-4339-871A-55F5B06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9467"/>
          </a:xfrm>
        </p:spPr>
        <p:txBody>
          <a:bodyPr/>
          <a:lstStyle/>
          <a:p>
            <a:r>
              <a:rPr lang="en-US" dirty="0" err="1"/>
              <a:t>Cryptarithmetic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2099" y="1669722"/>
                <a:ext cx="551304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IP: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69722"/>
                <a:ext cx="5513048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77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2931" y="2269886"/>
                <a:ext cx="3788345" cy="3186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+10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∈{1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,..,9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,..,9}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31" y="2269886"/>
                <a:ext cx="3788345" cy="3186706"/>
              </a:xfrm>
              <a:prstGeom prst="rect">
                <a:avLst/>
              </a:prstGeom>
              <a:blipFill rotWithShape="0">
                <a:blip r:embed="rId7"/>
                <a:stretch>
                  <a:fillRect l="-2412" b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4147" y="5438858"/>
                <a:ext cx="61753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 also write as: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≥0,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7" y="5438858"/>
                <a:ext cx="6175399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790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3385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=""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=""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=""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=""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=""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=""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CDEA843D-F9B0-42FA-B112-F8DFA0002AA2}"/>
                  </a:ext>
                </a:extLst>
              </p14:cNvPr>
              <p14:cNvContentPartPr/>
              <p14:nvPr/>
            </p14:nvContentPartPr>
            <p14:xfrm>
              <a:off x="3997800" y="2051640"/>
              <a:ext cx="6662880" cy="209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EA843D-F9B0-42FA-B112-F8DFA0002A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440" y="2042280"/>
                <a:ext cx="6681600" cy="21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=""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87489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=""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=""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=""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=""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=""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309403" cy="5480910"/>
          </a:xfrm>
        </p:spPr>
        <p:txBody>
          <a:bodyPr/>
          <a:lstStyle/>
          <a:p>
            <a:r>
              <a:rPr lang="en-US" dirty="0"/>
              <a:t>Formulate Diet Problem with integer constraints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=""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="" xmlns:a16="http://schemas.microsoft.com/office/drawing/2014/main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="" xmlns:a16="http://schemas.microsoft.com/office/drawing/2014/main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="" xmlns:a16="http://schemas.microsoft.com/office/drawing/2014/main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="" xmlns:a16="http://schemas.microsoft.com/office/drawing/2014/main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=""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66784" y="2463895"/>
                <a:ext cx="4475456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4" y="2463895"/>
                <a:ext cx="4475456" cy="20942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700764" y="4558123"/>
                <a:ext cx="15157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764" y="4558123"/>
                <a:ext cx="151573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3F94AF5C-C61D-47E5-8A94-DC2DEED983D7}"/>
                  </a:ext>
                </a:extLst>
              </p14:cNvPr>
              <p14:cNvContentPartPr/>
              <p14:nvPr/>
            </p14:nvContentPartPr>
            <p14:xfrm>
              <a:off x="2616120" y="1931760"/>
              <a:ext cx="5782680" cy="488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94AF5C-C61D-47E5-8A94-DC2DEED983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6760" y="1922400"/>
                <a:ext cx="5801400" cy="49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77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could also do: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Even more constrained: Binary Integer Programming (BIP)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hybrid: Mixed Integer Linear Programming (MIP or MILP)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B0EDE750-9D69-4EC2-A288-FAE0AFED0BCA}"/>
                  </a:ext>
                </a:extLst>
              </p14:cNvPr>
              <p14:cNvContentPartPr/>
              <p14:nvPr/>
            </p14:nvContentPartPr>
            <p14:xfrm>
              <a:off x="7626240" y="2863080"/>
              <a:ext cx="3799080" cy="294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EDE750-9D69-4EC2-A288-FAE0AFED0B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6880" y="2853720"/>
                <a:ext cx="3817800" cy="29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621336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21336"/>
                <a:ext cx="3092129" cy="15313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74" y="1658983"/>
            <a:ext cx="5172726" cy="51990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3270952"/>
                <a:ext cx="4475456" cy="246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270952"/>
                <a:ext cx="4475456" cy="24635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B07A746D-4B81-4836-91AE-4B200B19B80F}"/>
                  </a:ext>
                </a:extLst>
              </p14:cNvPr>
              <p14:cNvContentPartPr/>
              <p14:nvPr/>
            </p14:nvContentPartPr>
            <p14:xfrm>
              <a:off x="1951920" y="4370400"/>
              <a:ext cx="8484120" cy="2036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7A746D-4B81-4836-91AE-4B200B19B8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2560" y="4361040"/>
                <a:ext cx="8502840" cy="20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 IP 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19818F3-CBD6-4290-8612-6252C0644F14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288045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84108" y="2424830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Remember heuristics?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FE4C6EB6-0FE8-4966-B52F-0E55FA5C6D71}"/>
                  </a:ext>
                </a:extLst>
              </p14:cNvPr>
              <p14:cNvContentPartPr/>
              <p14:nvPr/>
            </p14:nvContentPartPr>
            <p14:xfrm>
              <a:off x="0" y="3596040"/>
              <a:ext cx="3786120" cy="170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4C6EB6-0FE8-4966-B52F-0E55FA5C6D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3586680"/>
                <a:ext cx="3804840" cy="1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7884</TotalTime>
  <Words>1535</Words>
  <Application>Microsoft Office PowerPoint</Application>
  <PresentationFormat>Widescreen</PresentationFormat>
  <Paragraphs>486</Paragraphs>
  <Slides>33</Slides>
  <Notes>3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Announcements</vt:lpstr>
      <vt:lpstr>AI: Representation and Problem Solving </vt:lpstr>
      <vt:lpstr>Learning Objectives</vt:lpstr>
      <vt:lpstr>Linear Programming</vt:lpstr>
      <vt:lpstr>Linear Programming  Integer Programming</vt:lpstr>
      <vt:lpstr>Problem Formulation</vt:lpstr>
      <vt:lpstr>Linear Programming vs Integer Programming</vt:lpstr>
      <vt:lpstr>Integer Programming: Graphical Representation</vt:lpstr>
      <vt:lpstr>LP Relaxation</vt:lpstr>
      <vt:lpstr>Piazza Poll 1:</vt:lpstr>
      <vt:lpstr>Question</vt:lpstr>
      <vt:lpstr>Question</vt:lpstr>
      <vt:lpstr>Piazza Poll 2:</vt:lpstr>
      <vt:lpstr>Piazza Poll 2:</vt:lpstr>
      <vt:lpstr>Solving an IP</vt:lpstr>
      <vt:lpstr>Solving an IP</vt:lpstr>
      <vt:lpstr>Branch and Bound Example</vt:lpstr>
      <vt:lpstr>Branch and Bound Example</vt:lpstr>
      <vt:lpstr>Branch and Bound Example</vt:lpstr>
      <vt:lpstr>Piazza Poll 3:</vt:lpstr>
      <vt:lpstr>Solving an IP</vt:lpstr>
      <vt:lpstr>Recall: Informed Search</vt:lpstr>
      <vt:lpstr>Solving an IP</vt:lpstr>
      <vt:lpstr>Piazza Poll 4:</vt:lpstr>
      <vt:lpstr>Piazza Poll 4:</vt:lpstr>
      <vt:lpstr>Solving an IP</vt:lpstr>
      <vt:lpstr>Formulate a Problem as an IP</vt:lpstr>
      <vt:lpstr>Formulate a Problem as an IP</vt:lpstr>
      <vt:lpstr>Piazza Poll 5</vt:lpstr>
      <vt:lpstr>Formulate a Problem as an IP</vt:lpstr>
      <vt:lpstr>Formulate a Problem as an IP</vt:lpstr>
      <vt:lpstr>Formulate a Problem as an IP</vt:lpstr>
      <vt:lpstr>Formulate a Problem as an 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Integer Programming</dc:title>
  <dc:creator>Pat Virtue;Fei Fang</dc:creator>
  <cp:lastModifiedBy>Fei Fang</cp:lastModifiedBy>
  <cp:revision>792</cp:revision>
  <cp:lastPrinted>2019-10-08T16:44:26Z</cp:lastPrinted>
  <dcterms:created xsi:type="dcterms:W3CDTF">2018-10-11T11:39:27Z</dcterms:created>
  <dcterms:modified xsi:type="dcterms:W3CDTF">2019-10-30T22:03:09Z</dcterms:modified>
</cp:coreProperties>
</file>