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640" r:id="rId2"/>
    <p:sldId id="661" r:id="rId3"/>
    <p:sldId id="663" r:id="rId4"/>
    <p:sldId id="730" r:id="rId5"/>
    <p:sldId id="738" r:id="rId6"/>
    <p:sldId id="733" r:id="rId7"/>
    <p:sldId id="763" r:id="rId8"/>
    <p:sldId id="688" r:id="rId9"/>
    <p:sldId id="736" r:id="rId10"/>
    <p:sldId id="735" r:id="rId11"/>
    <p:sldId id="765" r:id="rId12"/>
    <p:sldId id="739" r:id="rId13"/>
    <p:sldId id="766" r:id="rId14"/>
    <p:sldId id="767" r:id="rId15"/>
    <p:sldId id="740" r:id="rId16"/>
    <p:sldId id="742" r:id="rId17"/>
    <p:sldId id="741" r:id="rId18"/>
    <p:sldId id="744" r:id="rId19"/>
    <p:sldId id="769" r:id="rId20"/>
    <p:sldId id="754" r:id="rId21"/>
    <p:sldId id="753" r:id="rId22"/>
    <p:sldId id="751" r:id="rId23"/>
    <p:sldId id="749" r:id="rId24"/>
    <p:sldId id="748" r:id="rId25"/>
    <p:sldId id="755" r:id="rId26"/>
    <p:sldId id="756" r:id="rId27"/>
    <p:sldId id="758" r:id="rId28"/>
    <p:sldId id="705" r:id="rId29"/>
    <p:sldId id="706" r:id="rId30"/>
    <p:sldId id="759" r:id="rId31"/>
    <p:sldId id="760" r:id="rId32"/>
    <p:sldId id="707" r:id="rId33"/>
    <p:sldId id="761" r:id="rId34"/>
    <p:sldId id="709" r:id="rId35"/>
    <p:sldId id="770" r:id="rId36"/>
    <p:sldId id="764" r:id="rId37"/>
    <p:sldId id="779" r:id="rId38"/>
    <p:sldId id="780" r:id="rId39"/>
    <p:sldId id="714" r:id="rId40"/>
    <p:sldId id="771" r:id="rId41"/>
    <p:sldId id="717" r:id="rId42"/>
    <p:sldId id="772" r:id="rId43"/>
    <p:sldId id="715" r:id="rId44"/>
    <p:sldId id="716" r:id="rId45"/>
    <p:sldId id="776" r:id="rId46"/>
    <p:sldId id="773" r:id="rId47"/>
    <p:sldId id="718" r:id="rId48"/>
    <p:sldId id="719" r:id="rId49"/>
    <p:sldId id="774" r:id="rId50"/>
    <p:sldId id="777" r:id="rId51"/>
    <p:sldId id="778" r:id="rId52"/>
    <p:sldId id="720" r:id="rId53"/>
    <p:sldId id="723" r:id="rId54"/>
    <p:sldId id="781" r:id="rId55"/>
    <p:sldId id="775" r:id="rId56"/>
    <p:sldId id="726" r:id="rId57"/>
    <p:sldId id="724" r:id="rId58"/>
    <p:sldId id="782" r:id="rId59"/>
    <p:sldId id="792" r:id="rId60"/>
    <p:sldId id="793" r:id="rId61"/>
    <p:sldId id="796" r:id="rId62"/>
    <p:sldId id="797" r:id="rId63"/>
    <p:sldId id="794" r:id="rId64"/>
    <p:sldId id="795" r:id="rId65"/>
    <p:sldId id="800" r:id="rId66"/>
    <p:sldId id="799" r:id="rId67"/>
    <p:sldId id="809" r:id="rId68"/>
    <p:sldId id="810" r:id="rId69"/>
    <p:sldId id="811" r:id="rId70"/>
    <p:sldId id="804" r:id="rId71"/>
    <p:sldId id="806" r:id="rId72"/>
    <p:sldId id="805" r:id="rId73"/>
    <p:sldId id="802" r:id="rId74"/>
    <p:sldId id="788" r:id="rId75"/>
    <p:sldId id="789" r:id="rId76"/>
    <p:sldId id="790" r:id="rId77"/>
    <p:sldId id="791" r:id="rId78"/>
    <p:sldId id="807" r:id="rId79"/>
    <p:sldId id="808" r:id="rId8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00BEBE"/>
    <a:srgbClr val="BF00BF"/>
    <a:srgbClr val="0000FF"/>
    <a:srgbClr val="008000"/>
    <a:srgbClr val="4A8632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37:51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3090 4504 1094 0,'0'0'97'0,"0"0"-77"0,0 0-20 0,0 0 0 16,0 0 189-16,0-9 35 0,-3 6 6 0,3 3 2 15,-7-7-86-15,3 4-17 0,-3-3-3 0,4 3-1 16,-8-4-53-16,8 7-12 0,-8-3-1 0,0-3-1 16,1 6-33-16,-1-3-6 0,1 6-2 0,-4-6 0 15,-1 3 29-15,1-6 6 0,4-1 0 0,-4 7 1 16,-4 0-33-16,4 13-8 0,0-13 0 0,0 3-1 16,3 3-11-16,-3 4 0 0,3-1 0 0,-3 1 0 15,4 2 53-15,-8-6 9 0,0 13 2 0,4-9 0 16,-3 5-64-16,6 4-23 0,4-3 1 0,-4-4 0 15,1 4 22-15,10-7 0 0,-4 7-9 0,4-3 9 16,0-7 0-16,0 3 0 0,4-9-8 0,6 3 8 0,-6 10 0 16,7-10-10-16,3 13 10 0,3-7-8 0,-3-6 8 0,0-3 0 15,1 10 0-15,6-1 0 0,3-3 0 0,-9 4 0 16,6-4 0-16,3-3 0 0,-2 7 0 0,-5-1 0 16,4-3 0-16,1 4 0 0,-5 5 0 0,4-2 0 15,1-4 0-15,-5 7 0 0,-6 0 0 0,3-4 0 16,-4-2 0-16,-2 5 0 0,-1-5 0 0,0-1 0 15,-7 1 0-15,3 5 0 0,-3-2 0 0,-3-4 8 16,3 7-8-16,-7 3 0 0,3-4 0 16,1-5 8-16,-8-1-8 0,0 7 0 0,-3-7 9 0,-3 1-9 15,-1-1 12-15,4 0-12 0,-7 1 17 0,-4-1-3 16,0 1-1-16,-6-4 0 0,2-3 1 0,5 3 0 16,2-2 0-16,-2 2 0 0,3-6-14 0,3 6 9 15,-3-3-9-15,7-3 8 0,-4 0-24 0,11 0-6 0,-4 0-1 16,1 0 0-1,6-3-127-15,4 3-26 0,0-6-4 0,0-4-1004 0</inkml:trace>
  <inkml:trace contextRef="#ctx0" brushRef="#br0" timeOffset="914.558">3496 4771 1706 0,'-18'0'76'0,"11"0"15"0,-3 0-73 0,-1 0-18 15,1 0 0-15,6-10 0 0,-7 10 116 0,1 0 20 16,10 0 4-16,-4 10 1 0,-6-10-57 0,10 0-12 16,0 0-3-16,0 0 0 0,0 0-32 0,0 0-6 15,0 0-2-15,0 0 0 0,10 0-20 0,4 6-9 0,-3-3 8 0,3 3-8 16,7-6 0-16,-3 0 0 0,3 0 0 0,0 0 0 15,-7 0 0-15,4 0 0 0,0 0 0 0,-4 0 0 16,0-6 0-16,-3 6 0 0,-1-3 0 16,1 3 0-16,-8-6 0 0,-3 6 0 0,0 0 0 0,0 0 0 15,0 0 0-15,0 0 0 16,7 0 0-16,-14-10 0 0,7 1 0 0,-3 6 8 0,-4-4-8 0,3 1 0 16,-6 3 8-16,-1-3-8 0,0 3 0 0,-3-4 8 15,0 4 12-15,0-3 3 0,-4 3 0 0,1 3 0 16,-8 0 6-16,7 3 2 0,1-3 0 0,-1 9 0 15,0 1-19-15,4-1-4 0,4 7-8 0,-4 3 12 16,3-4-12-16,1 10 0 0,-1-3 0 0,7 3 0 16,-3-6 0-16,7 6 0 0,-3-6 0 0,6 0-10 0,8 0 10 15,0-4 0-15,-1 1-9 0,4-3 9 0,7-7-11 0,4 3 3 16,-7-9 0-16,13 3 0 16,-6-3-19-16,0-3-3 0,10 3-1 0,-10-15 0 15,3 5-21-15,0-2-4 0,4-4 0 0,-4 0-1 16,4-2-12-16,-4-1-3 0,-3 0 0 0,0-6 0 0,-1 6 45 15,-6 0 9-15,0-6 2 0,-4 6 0 0,0 4 16 0,-4-4-10 16,-6 0 10-16,3 3-8 0,-7 4 20 0,0-4 4 16,-7 7 0-16,7 2 1 0,-7 4 31 0,7-3 7 15,-11 3 1-15,4 3 0 0,-7 3-9 0,4 3-2 16,-1-3 0-16,4 10 0 0,-11-1-12 0,11-2-2 16,-10 9-1-16,6-4 0 0,4 4-8 0,0-3-2 15,3-7 0-15,-3 10 0 0,7-9-20 0,0-1 0 16,7-3 0-16,-7-3 0 0,11 7-12 0,-8-10-6 0,8 0-2 15,0 0 0-15,3-3 9 0,-4-4 2 0,4-2 0 0,1 0 0 32,-8-1-35-32,7-6-6 0,-4 13-2 0,1-12 0 15,3 5 17-15,-3 1 3 0,3-1 1 0,-4 4 0 0,1-3 15 0,-4 9 4 0,0-3 0 0,4 3 0 16,-11 0 12-16,0 0-9 0,0 0 9 0,3 3-8 16,8 6 19-16,-8 7 4 0,-3-7 1 0,7 1 0 15,-7 5 14-15,4 1 3 0,3-3 1 0,-7 5 0 16,0-8-18-16,0 5-4 0,3 1-1 0,1-3 0 15,-4-4-22-15,7-3-4 0,-4 4-1 0,4-1 0 16,1-9-158-16,-1 0-32 16,3 0-6-16,1-9-377 0,3-1-75 0</inkml:trace>
  <inkml:trace contextRef="#ctx0" brushRef="#br0" timeOffset="1285.561">4247 4752 288 0,'18'0'12'0,"-18"0"4"0,4-3-16 0,3-4 0 16,0 7 0-16,0-6 0 15,3 6 220-15,-10 0 42 0,0 0 8 0,0 0 2 0,0 0-119 0,4 6-23 16,-1 4-5-16,4-1-1 0,-7 1-25 0,-7 5-6 15,4-5-1-15,-1-1 0 0,-3 7-15 0,4 3-3 16,-8-7-1-16,8 4 0 0,-8 3-19 0,4-10-4 16,4 0-1-16,-5 4 0 0,1-4-12 0,7-5-2 15,0-4-1-15,0 0 0 0,0 0-9 0,0 0-1 16,0 0-1-16,0 0 0 0,0 0-13 0,0 0-2 16,4-4-8-16,7-5 12 0,-1 3-12 0,1-4 0 15,3-5 0-15,-4 5 0 0,8 1 0 0,3-1-16 0,4 1 3 16,0 0 1-1,-1-1-48-15,8 1-8 0,-4-1-3 0,4 1 0 16,3-4-58-16,-7 10-12 0,4-12-3 0,-4 5 0 16,4 1-14-16,-7-7-3 0,0 7-1 0,-1-1 0 15,-6 1 46-15,0-1 10 0,-8 7 2 0,4-3 0 0,-10-3 168 0,3 9 33 0,-7 0 7 0,0 0 2 16,0 0 97-16,0 0 19 0,0 0 4 0,-11 0 1 16,-3 0-74-16,7 6-14 0,-3-3-3 0,-5 6-1 15,5 1-55-15,-4-1-12 0,10 10-1 0,-13-3-1 16,6 3-34-16,4 6-6 0,-4-6-2 0,1 9 0 15,6-6-24-15,4 0 0 0,-7-7 0 0,7 4 0 16,7-3 0-16,-7-4 0 0,14 4 0 0,-10-7 0 16,6-2-48-16,1-7-3 0,3 0 0 0,0-7 0 15,4-2-135-15,0-7-27 0,-1-2-6 0,8-1-783 16</inkml:trace>
  <inkml:trace contextRef="#ctx0" brushRef="#br0" timeOffset="1644.1119">5073 4269 1216 0,'7'-35'54'0,"-7"26"11"0,7 6-52 0,0-10-13 15,-7 10 0-15,0 3 0 0,0 0 166 0,0 0 30 16,0 0 7-16,0 16 1 0,0-4-75 0,-7 7-14 16,0 6-3-16,7 4-1 0,-7 2-55 0,3 0-10 15,-6 10-2-15,-1-3-1 0,8-1-30 0,-4 7-5 16,3 0-8-16,-3-9 11 0,4-7-11 0,-1 6 0 16,4 4 0-16,-7-4 8 0,3 1-8 0,4-7 0 15,0 7 9-15,0-1-9 0,0-6 20 0,0-3 0 0,0-3 0 16,4-6 0-16,-4 0 6 0,0-7 1 15,7-6 0-15,-7-3 0 0,0 0 6 0,0 0 2 16,0-9 0-16,14 6 0 0,-3-13-13 0,-4 7-2 0,10-7-1 0,-6-3 0 16,7 0-19-16,3-6 8 0,-7 0-8 0,7 6 0 15,-3-3 0-15,-1 0 0 0,1 10 0 0,0-4 0 16,-4 4 0-16,0-1 0 0,7 10 0 0,-10 3 0 16,-4 0 0-16,3 3 0 0,1 10 0 0,-4-1 0 15,0 7 0-15,0 3 0 0,4 0 0 0,-11 12 0 16,0-5 0-16,0 5 0 0,0 4 0 0,0-4 0 15,0-6 8-15,0 7-8 0,0-10 0 0,7 13-863 16,0-23-175-16</inkml:trace>
  <inkml:trace contextRef="#ctx0" brushRef="#br0" timeOffset="5788.924">3210 5796 1490 0,'0'0'66'0,"0"0"14"0,0-3-64 0,0-3-16 16,-3-4 0-16,3 4 0 0,-7-3 107 0,3-1 18 16,4 1 4-16,-10 6 1 0,3-4-50 0,-1-2-11 15,-2 9-1-15,-4 0-1 0,3 0-10 0,-6 0-1 16,2 0-1-16,1 9 0 0,0 1-16 0,-7 5-3 15,7-5-1-15,-7 9 0 0,0-1-8 0,3-2-2 16,4 3 0-16,-7 9 0 0,7-3-9 0,-4 0-1 16,0 4-1-16,8-1 0 0,-1 0-14 0,8 3 0 15,-8-2 0-15,11-1-10 0,0 0 10 0,0 3 0 16,0-9 8-16,11 3-8 0,-8 4-10 0,11-14-6 16,4 4-2-16,0-9 0 15,3 8-26-15,3-11-6 0,-2 2-1 0,6-9 0 16,-4 0-7-16,1 0-2 0,0 0 0 0,0-6 0 15,-4 3 17-15,0-7 3 0,-7 4 1 0,0-3 0 0,7-1 25 0,-10 1 5 0,-1-1 1 0,5 1 0 16,-12-1-10-16,4-5-2 16,-7 2 0-16,4-2 0 0,-4 5 20 0,0-5 0 0,0 5 0 0,-4 1 0 15,-6-7 33-15,3 7 11 0,3 5 1 0,0-2 1 16,-6 3-17-16,-1 3-3 0,8 0-1 0,-8 3 0 16,1 3-4-16,3-2-1 0,-1 11 0 0,1-5 0 15,4 5 0-15,-4-2 0 0,0 3 0 0,0 2 0 16,3 1-3-16,4-3-1 0,-7-7 0 0,4 10 0 15,3-9-8-15,3-1-8 0,-3-9 12 0,7 0-12 16,-3 9 0-16,6-9 0 0,-6 0 0 0,6-3 0 0,1-3 0 16,0-3 0-16,-1-1 0 0,4 7 0 0,-10-6 0 15,6 2 0-15,1-2 0 0,3 3 0 0,7 2-8 0,-10 4 8 16,-1-6 0-16,5 6-9 0,6 10 9 0,-7-4 0 16,-11-3 0-16,4 3 0 0,0 4 0 15,1 5 8-15,-5-5-8 0,4 2 8 16,-7-5-8-16,4 8 9 0,3-2-9 0,-7-4 10 0,0 1-10 0,-7 5 0 15,7 4 0-15,0-9 8 0,0-1-8 0,0 7 0 16,-4-7 0-16,4 0 0 0,0 1 0 0,0-4 0 16,0-6 0-16,0 0 0 0,0 0 0 0,0 0 15 15,0 0-3-15,0-9 0 0,0-7 8 0,4-3 2 16,3 0 0-16,0-6 0 0,0 10-6 0,3-4 0 16,4 0-1-16,1 0 0 0,-1 0-15 0,3 4 0 15,-3 5 0-15,1 1 0 0,-1-1 0 0,3 4 0 0,-3 3 0 16,-3-3 0-16,3 6 0 0,-3 0 0 15,-1 6 0-15,-3 3 0 0,4-5 0 0,0 2 8 0,-8 3-8 16,4 7 0-16,4-3 0 0,-8-4 0 0,4 7 0 0,0 2-10 31,0-2-39-31,4-6-8 0,-8-1-2 0,8 0 0 16,0 1-165-16,-1-1-34 0,8-9-6 0</inkml:trace>
  <inkml:trace contextRef="#ctx0" brushRef="#br0" timeOffset="6118.569">3933 6251 403 0,'18'-10'36'0,"-14"4"-36"0,-4-3 0 0,0-1 0 16,0 1 250-16,0-1 43 0,0 1 9 0,-4 0 2 15,-3 2-103-15,4 7-20 0,-8-3-4 0,4 3-1 16,0 0-76-16,7 0-16 0,0 0-4 0,0 10 0 0,-18-1-64 16,15 0-16-16,-1 1 0 0,-3-1 0 0,4 1 0 0,-4 5 0 15,7 1 0-15,0-3 0 16,0 5 14-16,7-8-1 0,-7 2 0 0,3 1 0 0,4-7-13 0,-3 4-18 16,6-1 4-16,1-6 1 0,3 3 13 0,0 4 0 15,7-10 9-15,-7 9-9 0,8-3 0 0,-8-2 0 16,7 5 0-16,-7-3 0 0,-4-3 0 0,5 4 0 15,-5 2 0-15,1-3-10 0,-4-3 10 0,3 7 0 16,-3-4 0-16,-7 4 0 0,4-1 8 0,-4 0 3 16,-4 7 1-16,4-3 0 0,-10-4-12 0,3 7 10 15,0-1-10-15,-11-2 10 0,0 6-10 0,1-10 0 16,-1 7 0-16,1-7 0 0,-1 1 0 0,-3-1 0 16,7 0 0-16,0-2 0 0,-11-4-11 0,7-3-7 15,4-3-2-15,4 3 0 16,6-10-40-16,4 1-9 0,-7-7-2 0,14-3-601 0,-3 1-120 0</inkml:trace>
  <inkml:trace contextRef="#ctx0" brushRef="#br0" timeOffset="7288.968">4318 5965 1497 0,'18'-9'66'0,"-4"9"14"0,-11 0-64 0,4 0-16 0,-3 0 0 0,6 0 0 16,-6 9 150-16,3 1 26 0,-7 5 6 0,0-2 1 15,0 12-88-15,-7-6-18 0,3 6-3 0,4 9-1 16,-10-5-42-16,6 5-9 0,-3 4-2 0,4-4 0 15,3 4-32-15,-7-4-6 0,14-5-2 0,-7-4 0 16,3 0 20-16,4-6 0 0,0-1 0 0,0-2 0 16,8-6-35-16,-8-7-3 0,0 6-1 0,0-3 0 15,3-6-77-15,-3-6-15 0,-7 6-3 0,0 0-1 16,7-9-9-16,-7 9-1 0,-7-10-1 0,0 7 0 16,-10-3 66-1,3-4 12-15,-1-5 4 0,1 5 0 0,-10 1 135 0,6 0 27 0,0-1 6 0,-6-2 0 0,3-4 21 0,-4 0 4 16,4 4 1-16,7-4 0 15,-1 7-35-15,-2-7-7 0,10 7-2 0,-4-1 0 0,4 7-50 0,4-6-9 16,3-4-3-16,0 10 0 0,0-3-10 0,10-4-2 16,1 1-1-16,-4-1 0 0,10 7-11 0,-2-9 8 15,6 9-8-15,-4-7 8 0,5 1 1 0,-1-1 0 16,7 1 0-16,-3 0 0 0,-4 2-1 0,3 1-8 16,-2 3 12-16,2 3-4 0,1 0-8 0,0 0 8 15,-1 0-8-15,-2 3 8 0,-8 3-8 0,3 1 0 16,1 2 0-16,-7 0-11 0,3 1 2 0,-11-1 0 15,4 4 0-15,-7 2 0 0,4 1 9 0,-1-3 0 0,-3 2 0 16,-3 4-8-16,-1 0 8 0,4-3 0 0,-10-1 0 16,3-2 0-16,0 3 0 0,3-7 8 0,-3 0-8 0,7 7 0 15,0-7 0-15,0 1 0 0,0-10 0 0,0 0 0 16,0 0 0-16,3 3 0 0,5-3 0 16,6 0-12-16,-4-3 12 0,-3-3 0 0,11 2 10 0,-11-2-10 15,11-6 17-15,-4-4-2 0,0 7-1 0,0-7 0 16,4 3-2-16,-8-2-1 0,4 8 0 0,-3-5 0 15,-1-4-11-15,5 7 0 0,-5-1 0 0,-6 10 8 16,6-6-8-16,-10 3 0 0,11-3 0 0,-11 6 0 16,0 0 0-16,0 0 12 0,0 0-12 0,0 0 12 15,0 15 7-15,0-5 1 0,0-1 1 0,0 1 0 16,-7 5-5-16,3-5 0 0,4 5-1 0,-7-2 0 0,7-7-5 16,0 4-1-16,0-7 0 0,0-3 0 0,0 0-9 0,0 0 0 15,7 9 0-15,4-3 8 0,-8-12-8 0,4 6 0 16,-7 0 0-16,7-3 0 0,4-3 0 0,-4 6 0 15,7-10 0-15,-3 7 0 0,-4-3-19 0,3 6 1 16,1-3 0-16,0-4 0 0,-1 7 30 0,1 0 5 16,3 0 2-16,-4 0 0 15,-10 0-48-15,4 0-10 0,10 0-1 0,-7 7-1 0,-7-7 32 0,0 0 9 16,0 0 0-16,11 9 0 0,-11-6 0 0,7 7 0 16,-7-1 0-16,7 4 0 0,-4-4 0 0,-3-9 0 15,0 0 0-15,7 9 0 0,-7 1 0 0,4-7 0 16,-4-3 0-16,11 0 0 15,-1 6-28-15,1-6-2 0,-4-6 0 0,3 6 0 16,-3-3-13-16,4-3-2 0,3 2-1 0,-3-2 0 0,3-3 28 0,-4 9 6 16,-6 6 0-16,7-3 1 0,-1-3 11 0,1 0 0 0,-8 10 0 15,8-4 0-15,-8 3 0 0,4 1 11 0,-7-1-3 16,4 0 0-16,-4 1 1 0,3-1 0 0,1 1 0 0,-4-10 0 16,0 0-9-16,0 0 8 0,0 0-8 0,0 0 8 15,0 0-40 1,0 0-8-16,0 0-1 0,0 0-1 0,3-10-46 0,1-2-8 15,-4-4-3-15,0 0 0 0,7 4 44 0,-7-4 9 16,0-3 2-16,-7 4 0 0,7 2 61 0,0-12 13 0,-4 6 2 0,1 0 1 16,-1 1 60-16,4-4 12 0,-3 3 3 0,3 6 0 15,3-2-41-15,-3 5-8 0,4 1-2 0,-1 3 0 16,1-4-40-16,-4 10-8 0,0 0-1 0,7 0-8 0,4 0 0 0,-4 6 0 16,0 4 0-16,3-1-9 0,-3 1-13 15,0 5-2-15,4-2-1 0,-7 6 0 16,3-10 11-16,-7 7 2 0,3-7 1 0,1 7 0 0,-4-4 11 0,7 4 0 15,-7-7 0-15,0 7 0 0,0-3 0 16,3-7 0-16,-3 3 0 0,7 1 0 0,-7-10 0 0,0 0 0 16,0 0 0-16,0 0 0 0,7 0 16 0,0 0 6 15,4 0 1-15,0-3 0 0,-4-4 9 0,0-2 1 16,3 3 1-16,1 3 0 0,3-7-22 0,-3 4-12 16,-4 6 12-16,3-10-12 0,1 10 14 0,-1-3-4 15,4 6-1-15,-3-3 0 0,0 0-9 0,-1 0-9 16,1 10 9-16,3-10-13 0,-11 6 13 0,5 4 10 15,6-1-2-15,-4 7 0 0,-6-13-8 0,3 6 10 16,-4 1-10-16,8-1 10 0,-1 0-10 0,-6-2 10 0,7-4-10 16,-1 3 10-1,1-6-123-15,3 0-25 0,-11 0-5 0</inkml:trace>
  <inkml:trace contextRef="#ctx0" brushRef="#br0" timeOffset="7575.259">6057 6066 1612 0,'0'0'72'0,"0"0"14"0,0 0-69 0,0-3-17 15,-3-4 0-15,-8 7 0 0,11 0 158 0,0 0 28 16,0 0 6-16,0 0 0 0,-7 0-77 0,7 0-16 15,0 7-3-15,0 8-1 0,-7-2-59 0,7 6-12 16,0 3-3-16,0 0 0 0,0 6-6 0,0 3-2 16,0-3 0-16,0 10 0 0,0-4-5 0,0-5 0 15,0-4-8-15,4 3 12 0,6-12-12 0,-6 2 0 16,3-2 0-16,-4-6 0 16,1-7-44-16,3 3-8 0,3-12-1 0,-6 6-1 15,3-3-202-15,0-4-40 0,4-5-8 0</inkml:trace>
  <inkml:trace contextRef="#ctx0" brushRef="#br0" timeOffset="7706.906">6061 6348 1267 0,'-32'9'56'0,"21"-9"12"0,-6 0-55 0,-4-6-13 16,-1 3 0-16,1-3 0 0,-3 3 208 0,2-7 38 0,-2 4 8 0,6-4 2 16,7 1-134-16,-3 0-26 15,4 2-6-15,3 4-1 0,7 3-41 0,0 0-9 0,7-6-2 0,-4-3 0 16,4 5-28-16,11-2-9 0,0-3 0 0,6 6 0 16,1-4 10-16,7 1-10 0,0 6 8 0,6-3-8 15,-6 3-113-15,7 0-28 0,0-6-6 0</inkml:trace>
  <inkml:trace contextRef="#ctx0" brushRef="#br0" timeOffset="8153.233">7751 6047 2318 0,'-29'-19'51'0,"15"16"10"0,-3-3 3 0,-1-4 1 0,-3 10-52 16,-4-6-13-16,0 6 0 0,-3 0 0 0,-4 6 71 0,4-6 11 15,-4 7 2-15,1-4 1 0,2 6-57 0,-6 7-11 16,-7-7-2-16,7 1-1 0,3 5-14 0,-3-2 9 16,10-4-9-16,0 1 8 0,8-1-8 0,6 7-16 15,4-7 4-15,-4-3 1 0,11 4 11 0,11-1 0 16,-4 1 0-16,11-7-8 0,6 3 8 0,4 3-13 15,8 1 5-15,-1-4 8 0,-3-3-12 0,7 7 12 16,-1-4-12-16,-2 3 12 16,-1 1-32-16,0-1 0 0,1 7 1 0,-1-4 0 0,-11-2 7 0,1 5 2 15,-4-5 0-15,-3 9 0 0,0-10 22 0,-8 13-11 0,-3-3 11 16,0 0-8-16,-7 6 16 0,-7-3 4 0,0 3 1 16,-7 0 0-16,0 3 37 0,-4 0 7 0,-10-3 2 0,3 4 0 15,1-4-51-15,-1 3-8 16,-3-3 0-16,-4 3 0 0,4-9 0 0,3 6 18 0,-14-6-2 0,8 0 0 15,-1-10-16-15,0 7 0 0,0-16 0 0,4 0 0 16,3-10-55-16,8 1-11 16,6-7-2-16,4-2-1059 0</inkml:trace>
  <inkml:trace contextRef="#ctx0" brushRef="#br0" timeOffset="8459.694">8410 5940 2188 0,'0'0'48'0,"0"0"11"0,0 0 1 0,11 0 1 0,-1 0-49 0,-3 7-12 0,1 2 0 16,-1 10 0-16,0 0 54 0,3 6 8 16,-3 3 2-16,0 6 0 0,-7 10-52 0,7 3-12 0,0 7 0 0,0 5 0 15,-3-5 31-15,0-1 3 0,-1 0 1 16,1 0 0-16,-1-15-5 0,1 6-1 0,-4 0 0 0,7-10 0 16,-4-2-29-16,4-7-18 0,0 3 2 0,-3-12 1 31,-1 3-129-31,4-10-27 0,1-9-5 0</inkml:trace>
  <inkml:trace contextRef="#ctx0" brushRef="#br0" timeOffset="8750.914">8481 5900 921 0,'0'0'82'0,"3"-7"-66"0,4 1-16 0,-3 3 0 0,3-3 234 0,4 2 43 0,3-2 9 0,3 3 2 0,1-3-151 0,7-4-29 15,3 10-7-15,0 0-1 16,4 0-57-16,0 0-12 0,-1 7-3 0,5-4 0 0,-1 6 4 0,-7 7 0 16,4 0 0-16,-4 2 0 0,-3-5-18 0,-4 12-3 15,0-6-1-15,-7 6 0 0,-3-6 8 0,-1-1 2 16,-6 1 0-16,-1 6 0 0,-6-6 11 0,-8 6 2 16,1-6 1-16,-8 9 0 0,-3-3-13 0,-4 0-2 15,-7 4-1-15,4-4 0 0,-3 3-3 0,-5-3-1 16,-3 3 0-16,-3-3 0 0,3-3-14 0,4 3 0 15,-4-6 0-15,0 0 0 16,4-3-43-16,3 3-11 0,-3-10-2 0,10 0-764 0,1-2-152 0</inkml:trace>
  <inkml:trace contextRef="#ctx0" brushRef="#br0" timeOffset="9257.559">7994 6498 1152 0,'-7'-6'102'0,"7"6"-82"0,0 0-20 0,0 0 0 15,0-3 235-15,-7-3 42 0,7 6 9 0,0 0 2 16,0 0-152-16,0 0-29 0,0 0-7 0,0 0 0 15,0 0-79-15,0 0-21 0,0 0 8 0,7-10-8 16,0 4-129-16,7-3-29 0,11-10-6 16,-4 6 0-16</inkml:trace>
  <inkml:trace contextRef="#ctx0" brushRef="#br0" timeOffset="9373.247">8424 6511 921 0,'0'0'40'0,"0"0"10"0,0 0-40 0,0 0-10 16,0 0 0-16,0 0 0 15,7-9 258-15,0-1 50 0,-3 1 9 0,7-1 3 16,3-5-347-16,-7 2-69 0</inkml:trace>
  <inkml:trace contextRef="#ctx0" brushRef="#br0" timeOffset="9517.8609">8911 6367 864 0,'0'0'76'0,"0"0"-60"16,7 0-16-16,7 6 0 0,-3-12 91 0,0 6 15 16,10-10 3-16,3 10-603 0</inkml:trace>
  <inkml:trace contextRef="#ctx0" brushRef="#br0" timeOffset="9616.601">9384 6348 1209 0,'0'0'108'0,"7"0"-87"0,0 0-21 0,0 3 0 15,4-3 171-15,-8-3 29 0,4 3 7 0,0 0-953 16</inkml:trace>
  <inkml:trace contextRef="#ctx0" brushRef="#br0" timeOffset="12665.792">3150 7063 1814 0,'0'0'80'0,"0"0"17"0,0 0-77 0,0 0-20 16,0 0 0-16,0 0 0 0,0 0 135 0,0 0 23 15,0 0 5-15,0 0 1 0,0 0-65 0,0 0-13 16,0 0-2-16,0 9-1 0,-3-2-53 0,3 5-10 16,-7 4-3-16,7 3 0 0,-4-1-4 0,-3 8-1 15,4 8 0-15,-8 4 0 0,8-4-4 0,-8 10-8 16,0 0 11-16,-3-6-11 0,4 5 12 0,-4-5-4 15,3-3 0-15,-3-7-8 0,3 6 16 0,1-9-4 16,-4-3-1-16,7 3 0 0,-4-6 0 0,7-9 0 0,-6 5 0 16,6-5 0-16,-3-1 1 0,4-3 1 0,3-2 0 15,0-4 0-15,0 0 19 0,0 0 3 16,0 0 1-16,0 0 0 0,0 0-36 0,0 0-14 0,0 0 1 0,3 6 0 16,8-3 13-16,-1-3 0 0,5 0 0 15,6 0-9-15,-7 0 9 0,7 0 0 0,4 0 0 0,-1 0 0 16,-2 0-10-16,2 0 10 0,4 0-12 0,4 0 12 15,-7 6-37-15,3-6-1 16,4-6 0-16,3 6 0 0,4-3-28 0,0-3-6 16,3 2 0-16,-7-2-1 0,4-3-32 0,-14 6-7 0,3-4 0 0,0-2-1 15,1 0-20-15,-5-1-4 0,1-6-1 0,-4 7 0 16,0-7 59-16,7 4 12 0,-6-4 3 0,-5 4 0 16,1-4 64-16,-4 6 11 0,-3 1 3 0,-1 0 1 0,-10 2 80 0,0-2 16 15,-7 0 3-15,4 9 1 0,3 0 17 0,0-10 3 16,-11 10 1-16,0 0 0 0,1 0-60 0,6 0-12 15,-10 10-3-15,7-4 0 0,-3 3-33 0,-1 4-8 16,4 2 0-16,-4 4-1 0,-3 0-11 0,4 0-8 16,-1 6 9-16,0-6-9 0,1 6 8 15,6-6-8-15,4 0 0 0,0-1 9 16,0-2-34-16,4 0-7 0,3-7-2 0,0 1 0 0,4-7 43 0,6-3 9 16,-10 0 2-16,11-3 0 0,-4-4-32 0,0 4-7 15,0-13-1-15,7 7 0 0,1-10 20 0,-8 4 0 16,-4-4 0-16,1 0 0 0,3 3 0 0,-10 4 0 15,6-4 0-15,-3 0 0 0,-7 7 0 0,4-4 0 16,-4-2 0-16,0 5 0 0,-4-5 0 0,-6 5 0 0,3-2 0 16,3 2 0-16,-3-5 29 0,3 5 10 0,1 4 1 0,-4-4 1 31,3 7-125-31,4 3-26 0,0 0-5 0</inkml:trace>
  <inkml:trace contextRef="#ctx0" brushRef="#br0" timeOffset="13190.5549">4336 7609 460 0,'0'0'20'0,"0"0"5"0,0 0-25 0,0 0 0 0,0 0 0 0,0 0 0 15,-11 0 389-15,4 0 73 0,3 6 14 0,-6-6 4 0,-1 0-309 0,1 0-62 16,3 0-12-16,-11 3-2 0,4-3-42 0,0 0-8 16,0 6-1-16,3-3-1 15,-7 4-22-15,4 2-4 0,0 0-1 0,4-2 0 0,-4 5-16 0,3-2 0 16,0 5 0-16,1-5 0 0,3 5 0 0,0-2 0 15,3 3 0-15,4 2 0 0,-7-2 0 0,14-3 0 16,-7 2 0-16,4 1-9 0,3-7-7 0,7-5-2 16,-4-4 0-16,5 0 0 15,-1-10-10-15,7 1-1 0,-7-10-1 0,0 3 0 0,4-3 9 0,-4 1 1 16,-4-1 1-16,5 0 0 0,-12-3 19 0,4 3 0 16,-3 7 0-16,3-4 0 0,-7-3 8 0,0 10 0 15,-7-1-8-15,7 4 12 0,-4-3 21 0,4 9 4 16,-7-3 1-16,7 3 0 0,-3 0 1 0,-8 3 0 15,7-3 0-15,-3 9 0 0,4-3-19 0,-4 7-4 16,7 3-1-16,-4 2 0 0,1 1-15 0,3 0 9 0,0 6-9 16,0-6 8-16,0 12-8 0,3-2 0 15,1-1 0-15,3 6 0 0,-7 4 12 0,0-4-4 0,3 1 0 16,4-1 0-16,-7-2 3 0,0 2 0 16,0-9 0-16,0 10 0 0,0-7 6 0,0 0 2 0,-7-3 0 15,4-6 0-15,3 6-1 0,-7-6 0 0,0 0 0 0,7-3 0 16,-11-4-6-16,4 4 0 0,-4-1-1 0,4-2 0 15,-3-4-11-15,-4 1 12 0,3 2-12 0,-6-2 12 16,-1-7-12-16,4 3 0 0,-4-3 9 0,0-3-9 16,-6-3 0-16,3-3-16 0,-1-4 2 0,5 1 1 15,-1-7-39-15,4 4-7 0,11-4-1 16,-8-3-1-16,0 4-183 0,8 2-37 0</inkml:trace>
  <inkml:trace contextRef="#ctx0" brushRef="#br0" timeOffset="13350.14">4410 7618 979 0,'0'0'87'0,"3"6"-70"15,-3-6-17-15,7 10 0 0,-3-4 315 0,-1 3 59 16,-6 4 12-16,3-4 2 0,-4 7-254 0,4-7-51 16,0 7-11-16,0-3-1 0,-7-4-46 0,7 0-9 15,0 4-1-15,7-4-1 16,-7-9-42-16,0 0-8 0,4 3-1 0,6-3-735 15,-6 0-146-15</inkml:trace>
  <inkml:trace contextRef="#ctx0" brushRef="#br0" timeOffset="13487.771">4480 7376 518 0,'0'0'23'0,"0"-3"5"0,-7-3-28 0,4-3 0 0,-4-1 0 0,7 4 0 16,0 3 310-16,7-3 57 0,-7 2 11 0,0 4 2 15,0 0-293-15,3 0-59 0,8 4-12 0,-1 2-3 16,1 3-60-16,0-2-12 0,-4-4-2 0</inkml:trace>
  <inkml:trace contextRef="#ctx0" brushRef="#br0" timeOffset="13687.247">4770 7492 633 0,'0'16'28'0,"0"-6"6"16,0-1-34-16,0 0 0 0,-7 1 0 0,3-1 0 16,0-3 320-16,-3 4 58 0,4 6 11 0,-4-4 3 0,3-2-223 0,-3-1-44 15,0 7-9-15,7-7-1 16,-7 7-43-16,4-4-9 0,-4-2-2 0,3 5 0 0,0 4-17 0,1-9-3 15,3 5-1-15,0 4 0 0,0-3-13 0,0-4-3 16,0 4-1-16,7 3 0 0,4-10-15 0,-1 10-8 16,-3-10 10-16,11 7-10 0,-8-7 0 0,5 1 0 15,2-1 0-15,4-2 0 16,1-4-31-16,2-3-2 0,-6 0-1 0,0-3-807 16,-1-4-162-16</inkml:trace>
  <inkml:trace contextRef="#ctx0" brushRef="#br0" timeOffset="16127.007">6174 7088 460 0,'-18'13'20'0,"11"-7"5"0,-4 3-25 0,-3 1 0 16,4 5 0-16,-8-2 0 0,11 12 338 0,-11 0 62 15,1 3 13-15,-8 7 3 0,4-7-282 0,0 6-56 16,-4 10-11-16,0 0-3 0,1 3-16 0,-1-3-3 16,0 0-1-16,0 0 0 0,1-6-22 0,-1 6-5 0,0-7-1 0,4 4 0 15,7-10-8-15,-7 1-8 0,7-1 9 16,-4-6-9-1,4 3-114-15,4-3-29 0</inkml:trace>
  <inkml:trace contextRef="#ctx0" brushRef="#br0" timeOffset="16894.387">6763 7464 1814 0,'-14'-9'80'0,"10"9"17"0,-3-6-77 0,-4 6-20 16,4 0 0-16,0-4 0 0,-10 4 133 0,3 0 23 15,-4 0 5-15,7 4 1 0,1 2-97 0,-8 3-19 16,4 7-4-16,3-4-1 0,-3 4-19 0,0 3-4 15,0 6-1-15,0-3 0 0,-4 3-9 0,8 3-8 16,-1 7 9-16,4-1-9 0,-7 4 0 0,11-7 0 16,-5 7 0-16,8 0 0 0,0-4 0 0,0 1 0 15,0 2 0-15,8-12 0 16,-1 3-47-16,7-9-5 0,7-3-2 0,0-7 0 16,7-9-105-16,4-15-21 0,7-4-4 0,0-16 0 15,3-2 12-15,-3-1 4 0,0-6 0 0,-1 0 0 16,5-3 4-16,-8-3 0 0,4 6 1 0,0-3 0 15,-11-3 108-15,0 3 22 0,-7 3 4 0,-3 0 1 0,-4 7 152 0,4 2 32 16,-8-3 5-16,4 13 2 0,-3-3 78 0,-11 12 16 0,0 4 3 0,0-4 1 16,0 10-113-16,-7 3-24 15,3 3-4-15,-10 9 0 0,11-3-44 0,-4 7-9 0,-11 6-2 0,11 6 0 16,-11 9-55-16,4 4-10 0,0 3 0 0,0 0 0 16,0 2 0-16,3 1 0 0,1 7 9 0,-1-4-1 15,0 0-8-15,8 3 0 0,-8-3 0 0,8-3 0 16,-1-7 0-16,8-2 0 0,10-1 0 0,-7-9 0 15,11-6-9-15,-8-9-3 0,8-1-1 0,3-9 0 16,4-9-25-16,-1-1-5 0,1-5-1 0,7-14 0 16,-7 4-8-16,3 3-1 0,-4-9-1 0,-2 12 0 15,-1-9 27-15,-4 12 6 0,-2-3 1 0,-5 1 0 0,1-1 32 0,-4 3 6 16,-7 4 2-16,3-4 0 0,1 7 14 0,-4 2 3 16,0 7 1-16,0 0 0 0,0 0-8 0,-7 0-2 15,-4 10 0-15,1-4 0 0,3 3-6 0,0 7-2 16,-11-3 0-16,11 2 0 0,-4 1-8 15,4 3-1-15,-3 0-1 0,3-1 0 0,-4 1-10 0,7 0 0 16,1-3 0-16,6-7 0 0,1 0 0 0,7-2 0 16,-8-4 0-16,8-6 0 0,3-4-15 0,-4-2 5 15,4 0 1-15,1-7 0 0,2 7 9 0,-3-10-10 16,0 6 10-16,1-2-10 0,2-1 31 0,-3 3 7 16,-3-2 0-16,-1-1 1 15,1 7-46-15,3 5-10 0,-10-2-1 0,3 6-1 0,-7 0 21 0,3 0 8 16,4 6 0-16,-3-2-9 0,-1 11 9 0,-3-5 0 15,7 5-9-15,-3-2 9 16,-1-4-29-16,5 7-2 0,-5-7 0 0,8 1 0 16,-1-1-157-16,4-3-31 0,-3-6-6 0</inkml:trace>
  <inkml:trace contextRef="#ctx0" brushRef="#br0" timeOffset="17229.589">7906 7574 1094 0,'7'-9'48'0,"-7"9"11"0,0 0-47 0,0 0-12 0,0 0 0 0,-7 6 0 16,3-3 152-16,-10 3 28 0,4 4 5 0,-1-1 2 15,-3 1-63-15,3-1-13 0,-6 7-3 0,3-1 0 0,-4-2-38 0,7-4-8 16,-3 7-2-16,0-7 0 0,7 1-31 0,-4-1-6 16,8 1-2-16,-1-1 0 15,1-3-21-15,3-3 0 0,0 10 0 0,0-13 0 0,0 0 0 0,7 3 0 16,7-3 0-16,-7 6 0 0,7-3 0 0,0-3-8 16,-3 0 8-16,3 0 0 0,4 0 0 0,-1 0 0 15,-10 7 0-15,11-4 0 0,-11-3 0 0,0 0 0 16,0 6 0-16,7-3 0 0,-14 4 0 0,0-7 0 15,4 9 0-15,-1 0 0 0,-3 1 0 0,-3-1 0 16,-1-3-10-16,4 4 10 0,-10-1 11 0,-1 1 9 16,0-1 1-16,1 0 1 0,-1 1-14 0,4-1-8 15,-10 1 10-15,3-4-10 0,-1 3 0 0,1 1 0 16,-3-1-11-16,-1-3 11 16,4-2-36-16,3-4 1 0,1 0 0 0,3 0 0 15,0 0-57-15,3-4-12 0,4-5-3 0,0 0 0 16,4-7-141-16,3 0-29 0,10 4-6 0</inkml:trace>
  <inkml:trace contextRef="#ctx0" brushRef="#br0" timeOffset="17360.238">7969 7712 288 0,'0'0'12'0,"7"0"4"0,-3 0-16 0,-4 0 0 0,7 3 0 0,-4 3 0 15,1-2 323-15,-1 5 61 16,5-3 13-16,-8 13 3 0,3-10-239 0,-3 1-47 0,4-1-10 0,-1 7-1 16,-3-7-58-16,0 1-11 0,4-1-2 0,-4-9-1 15,0 0-39-15,0 0-8 0,7 0-2 0,3 0-945 16</inkml:trace>
  <inkml:trace contextRef="#ctx0" brushRef="#br0" timeOffset="17416.089">8047 7561 403 0,'0'-6'36'0,"-7"-3"-36"0,3-1 0 0,4 1 0 0,0 6 148 0,0 3 24 16,0 0 4-16</inkml:trace>
  <inkml:trace contextRef="#ctx0" brushRef="#br0" timeOffset="17960.636">8311 7721 518 0,'-21'-6'23'0,"18"3"5"0,-11-3-28 0,3 6 0 0,4-10 0 0,-4 10 0 15,-6-6 287-15,10 3 52 0,7 3 10 0,0 0 3 16,-7 0-193-16,0-6-39 0,0 6-7 0,0 0-1 16,7 0-18-16,-8 0-3 0,1 0-1 0,0 6 0 15,4-6-24-15,-8 3-5 0,1 3-1 0,3 4 0 16,-4-4-35-16,0-3-7 0,1 7-2 0,-1-1 0 15,-3 0-5-15,4 4-2 0,3-4 0 0,-4 1 0 16,4 2-9-16,-4-2 0 0,8-4 0 0,-1 3 0 16,1 1 0-16,-1-1 0 0,4-9-10 0,7 10 10 15,-3-4-13-15,3-3 3 0,0 3 1 0,0-6 0 16,7 3 0-16,0 4 0 0,4-7 0 0,-4 0 0 0,4 0 9 16,-1 6 0-16,-6-6-9 0,3 0 9 0,4 0 0 0,-1 3 0 15,-6-3 0-15,3 6 0 0,-4-3 0 0,1-3 0 16,0 0 0-16,-4 0 0 0,-7 0 0 0,0 0 0 15,0 0 11-15,0 10-11 0,0-1 15 0,-4-2-3 16,-3 8-1-16,0-2 0 0,-4 2-2 0,4-2 0 16,-3 3 0-16,-4 2 0 0,0 1-9 0,-1-9 0 15,-2 5 9-15,-1-5-9 0,1-1 0 0,2-3 0 16,5-2 0-16,-4 2-12 16,0-3-25-16,3-3-6 0,0-3-1 0,8-3 0 15,-1-4-107-15,4 1-21 0,0-4-5 0,7-9-823 16</inkml:trace>
  <inkml:trace contextRef="#ctx0" brushRef="#br0" timeOffset="18098.264">8435 7715 1094 0,'0'0'97'0,"-4"6"-77"0,4 7-20 0,-10-4 0 16,3 7 272-16,0 3 50 0,0-3 10 0,0 2 3 16,-4-2-212-16,7-3-43 0,-3 2-8 0,7-5-1 15,0 5-53-15,-7-5-10 0,7-7-8 0,7 3 9 16,-7-6-93-16,0 0-18 0,4 0-4 0,7-9-930 15</inkml:trace>
  <inkml:trace contextRef="#ctx0" brushRef="#br0" timeOffset="18827.706">8456 7571 518 0,'-21'-16'23'0,"17"16"5"0,-3-9-28 0,0 6 0 16,7 3 0-16,-3 0 0 0,-4-7 317 0,7 7 59 16,0 0 11-16,0 0 2 0,0 0-311 0,0 0-62 15,10 7-16-15,4-4 0 16,-3 6-28-16,7-3-8 0,-1-2-1 0,1 2-1 15,3 3-90-15,0-2-17 0,-7-4-4 0,8 3-1 16,2-3-4-16,-3 3-1 0,-7-2 0 0,1-4 0 0,2 6 128 0,-3-3 27 16,-3-3 0-16,0 6 0 0,-11-6 162 0,0 0 26 15,0 0 4-15,0 0 2 0,-4 0 6 0,-3 10 2 16,3-10 0-16,-3 9 0 0,-7 0-98 0,4 1-19 16,-1-1-4-16,0 1-1 0,-3 5-20 0,7 4-5 15,-10 0-1-15,10 3 0 0,0 0-38 0,0 3-8 16,-1 3-8-16,5-9 11 0,-1 6-11 0,4-6 0 15,-3 6 0-15,3-6 0 0,3 0 0 0,4-4-9 16,4-5 9-16,3-1-10 0,-3 0-3 0,3-9-1 16,3 0 0-16,5-9 0 15,-5 0-21-15,1-10-4 0,0 0-1 0,-1-6 0 0,-3 9 48 0,4-3 10 0,-7-6 2 0,-1 7 0 16,4 5-20-16,-14-3 0 0,4-2 8 0,-4 8-8 16,3-6 9-16,-3 7-1 0,-7 6-8 0,7-3 12 15,-7-1-4-15,0 7-8 0,-3 0 11 0,6 7-11 16,-3-7 0-16,0 9 0 0,0 0 0 0,0 7 0 15,3-6 0-15,-6 5 0 0,6-2 0 0,1 2 0 16,-4-2 23-16,3 3 7 0,4-1 2 0,0-2 0 16,0-4-77-1,0-2-15-15,0-7-4 0,11 0 0 0,-4 0 50 0,3 0 14 0,-6-7 0 0,6 4 0 16,1-6-16-16,0-7 4 0,-1 7 0 0,4-1 1 16,-10 4 11-16,6-3 0 0,-3-1 0 0,4 10 0 0,-7-9 0 15,-4 9 0-15,7 0 0 0,0 6 0 0,3-3 0 0,-6 3 0 16,3 4-10-16,-4-1 10 0,4 1-8 0,-3 8 8 15,-1-8 0-15,1-1 0 0,-1 7 0 0,1-7 0 16,3-2 0-16,0-4 0 0,0 3 0 0,-3-6-12 16,6-6 12-16,1-4-13 15,-1-5-23-15,1 2-4 0,3-12 0 0,-7 6-1 16,4-6-18-16,-1-3-3 0,1 3-1 0,0-3 0 16,-1-7 29-16,-3 1 6 0,4 5 0 0,-4-8 1 0,0-4 45 15,0 3 9-15,-4-6 1 0,1-3 1 0,-4 4 32 0,0 8 7 16,-4-3 0-16,-3 4 1 0,0 9-11 0,4 6-2 15,-1 0-1-15,1 10 0 0,-4 9-13 0,0 0-2 16,3 15-1-16,-10 7 0 0,7 4-15 0,-4 8-4 16,8 10 0-16,-4 3 0 0,0 6 11 0,3-6 1 0,-3 3 1 15,7 7 0-15,0-7-8 0,0-3-1 16,0 6-1-16,0-9 0 0,4 3-11 0,3-3-1 0,0-9-1 16,0-1 0-1,3-9-82-15,-3-3-17 0,4-6-3 0</inkml:trace>
  <inkml:trace contextRef="#ctx0" brushRef="#br0" timeOffset="20496.241">10227 7207 288 0,'-14'-3'12'0,"14"3"4"0,0 0-16 0,0 0 0 0,-7 0 0 0,0-6 0 15,7 6 313-15,0 0 60 16,0 0 12-16,0 0 3 0,-7 0-245 0,7 0-49 0,0 0-10 0,0 0-1 16,0 0-31-16,0 0-5 0,0 0-2 0,0 0 0 15,0 0-4-15,0 0-1 0,0 0 0 0,7 9 0 16,-7-9 6-16,3 6 1 0,-6 4 0 0,6-1 0 15,-3-3 2-15,4 4 1 0,-8 2 0 0,4-2 0 16,0 6-14-16,0 2-4 0,-3 1 0 0,-1 0 0 16,1 3-8-16,3 0-3 0,0 9 0 0,0-3 0 15,-7 7-5-15,7-7 0 0,-4 0-1 0,1 7 0 16,-1 3-15-16,1-4 0 0,-1 4-9 16,-3 6 9-16,3-4 0 0,1 7 0 0,-1-3 0 0,1 3 0 15,3-12-16-15,0-7 4 0,-4-3 0 0,4 0 0 16,4-12-32-16,-4-1-5 15,3-9-2-15,-3-3 0 0,0 0-183 0,4-9-37 16</inkml:trace>
  <inkml:trace contextRef="#ctx0" brushRef="#br0" timeOffset="20752.554">10171 7141 1497 0,'21'-6'66'0,"-14"6"14"0,-4 0-64 0,1 0-16 15,6 0 0-15,1 0 0 0,7 0 106 0,-1 0 18 16,-6 6 3-16,7-6 1 0,6 0-48 0,-3 3-8 16,-3-3-3-16,0 7 0 0,-4-4-18 0,3-3-4 0,-2 6-1 15,-1 4 0-15,-11-4-16 0,4 3-3 16,7-6-1-16,-7 7 0 0,-10-1-3 0,-1 7-1 0,8-7 0 0,-4 10 0 16,-4-10-6-16,1 10 0 0,-8 3-1 0,4 0 0 15,7-6-5-15,-10 12-1 16,-5-3 0-16,1 3 0 0,7-3-9 0,-3 4 8 0,-8-11-8 0,4 8 8 31,0-1-56-31,-4-7-12 0,4 1-3 0,0 0 0 16,0-3-133-16,0-7-26 0,7-9-6 0</inkml:trace>
  <inkml:trace contextRef="#ctx0" brushRef="#br0" timeOffset="21253.386">10844 6884 979 0,'-3'0'87'0,"3"0"-70"16,0 0-17-16,0 0 0 0,7 10 221 0,-11 5 41 16,-3-2 8-16,0 9 2 0,4 0-129 0,-4 3-26 15,-4 3-5-15,-3 6 0 0,3 1-76 0,1-1-16 16,-1 4-2-16,-3 0-1 0,-3 6 24 0,6 0 5 16,4-7 1-16,-7 7 0 0,0 0-35 0,3-6-12 15,8 2 0-15,-1-11 9 0,0 5-9 0,1-6 0 16,-1-3 0-16,8-6 0 15,-1 9-128-15,1-9-19 0,0-3-3 0,6 3-1 16,8-10-86-16,-8 1-18 0,1-10-3 0,0-4-1 16,3-2 111-16,3-3 21 0,1-10 5 0,-8 3 1 15,-6 4 29-15,7-4 5 0,-1-3 2 0,-3 4 0 0,-10 5 194 0,3-2 39 16,7-4 8-16,-4 6 2 0,-6 4 26 0,-1 3 6 0,1-3 1 16,3 6 0-16,0 0-79 0,0 0-16 15,-14 6-4-15,7-3 0 0,3 13-35 0,0-7-7 0,-6 10-2 16,-1-3 0-16,4 3-31 0,0-1-6 0,4 1-2 0,-4-3 0 15,-4 3-1-15,8-4-8 0,6-2 12 0,-3 3-4 16,-3-7-8-16,3 0-16 0,3-9 4 0,8 7 1 16,-4-7-33-1,0-7-8-15,3 4 0 0,4-6-1 0,8-4 42 0,-5 4 11 0,-13-4 0 0,10-2 0 16,11-4 0-16,-11 10 0 0,-7-7 0 16,-4 6 0-16,4 1 17 0,0 0-1 0,0-1 0 0,-7 4 0 15,-3 3 14-15,3 3 2 0,0 0 1 0,0 0 0 16,-11 3-17-16,8 3-3 0,6 4-1 0,4 8 0 15,-3-8-12-15,3-1 9 0,-4 1-9 0,5 5 8 16,6-5-133-16,-7-1-27 0,-4 1-6 16</inkml:trace>
  <inkml:trace contextRef="#ctx0" brushRef="#br0" timeOffset="22418.815">11215 7492 230 0,'7'0'20'0,"-7"0"-20"16,0 0 0-16,0 0 0 0,3 7 280 0,1 2 52 15,-8 1 11-15,4-1 1 0,0 7-220 0,0-4-44 16,0-2-8-16,-3 5-3 0,-1 10-53 0,1-6-16 16,6-3 0-16,-6 3 8 0,-4-7-8 0,3 4 0 15,4-7 0-15,4 1 0 0,-1-4 0 0,-3-6 9 16,0 0-9-16,0 0 10 0,14 0-10 0,-7-6 0 0,-7 6-10 16,8-3 10-16,-1-10 35 0,0 4 13 0,-7-1 2 15,3-2 1-15,4-4 21 0,-3 7 4 0,-4-1 0 16,3-5 1-16,-3 5-35 0,4 1-7 15,3-1-2-15,-4 4 0 0,-6 3-1 0,3 3-1 0,10-6 0 16,-3 6 0-16,-7 0-40 0,0 0-8 0,0 0-2 0,11 6 0 16,7-3 19-16,-8 3 0 0,-13 4 0 0,10-1 0 15,7 1 12-15,-7-1 5 0,-7-3 2 0,0 4 0 16,4-4-67 0,-1 3-12-16,1-6-4 0,-4-3 0 0,-4 10 52 0,4-10 12 0,0 0 0 0,0 0 0 15,0 0 0-15,0 0 0 0,11-10-10 0,-1 7 10 16,-6-3 0-16,3-3-11 0,0-1 11 0,7 1-8 15,7-1 8-15,-7 1 0 0,-7 3 0 0,0-4 0 0,11 10 0 16,-7-6 9-16,-11 6-1 0,0 0-8 16,7 6 12-16,0 1-4 0,0-4 0 0,-4 6-8 0,-6 1 11 0,6 5-11 15,1-5 10-15,-1-1-10 0,-10 7 9 0,7-7-9 16,7 1 8-16,0-1-8 16,0-6 0-16,-3 3 8 0,-1 4-8 0,8-10 0 0,7 6-9 0,-11-3-7 15,-7-3-2-15,10-3 0 0,4 3 18 0,1-6 8 16,-8 6-8-16,0 0 12 0,3-3-20 0,-3 3-5 15,0-7-1-15,-7 7 0 0,0 0 6 0,0 0 8 16,7 10-13-16,4-10 5 0,-11 0 8 0,4 9-8 16,3-3 8-16,-4-2-8 0,4 5 8 0,-3-3 0 15,-1-3 0-15,-3-3 0 0,4 7 0 0,-4-7 0 16,3 6 10-16,-3-6-10 0,0 0 9 0,0 0-9 16,0 0 8-16,7-6-8 0,0-1 0 0,-3-2 0 15,-1 0 0-15,1-1 0 16,0 1-67-16,-1-10-5 0,-3 3-2 0,4-3 0 15,-4 1-53-15,0-7-10 0,0 6-3 0,0-6 0 16,0 3 88-16,-4-3 16 0,4-1 4 0,0 8 1 0,0-1 85 0,4 3 17 0,-4 4 3 16,3 2 1-16,1-5-16 0,-4 8-3 0,0 7-1 0,0 0 0 15,0 0 9-15,7 0 1 0,3 7 1 0,-3-1 0 16,0-3-54-16,0 6-12 0,0 1 0 0,4 5 0 16,-4-5 31-16,4 9 9 15,-4-4 1-15,0-2 1 0,0 3-42 0,0 2 0 0,0-2 0 0,4-3 0 16,-4 2-37-1,3 4 0-15,-3-9 0 0,0 5 0 0,4-5 37 0,-1-1 0 0,1 0 0 0,0-2 0 16,-1-7 0-16,-3 3 0 0,-7-3 0 0,14-3 0 16,1-4 15-16,-1-2 10 0,-4 9 3 0,4-9 0 0,0 2 7 15,1 4 1-15,-8-3 1 0,3 6 0 0,-3-3-37 0,4-3 0 16,-4 6 0-16,0 0 0 0,-7 0 26 0,7 0 1 16,-7 0 0-16,11 6 0 0,-11-6-3 0,0 0 0 15,3 3 0-15,1 6 0 0,-1 4 15 0,-3-4 2 16,-3 1 1-16,3-1 0 0,3-6-14 0,-3-3-2 15,0 0-1-15,4 10 0 0,-1-4-16 0,-3-6-9 16,0 0 10-16,7 3-10 0,0 3 0 0,0-6 0 16,0-6 0-16,0 3 0 0,4 3 0 0,-4-9 8 15,0 2-8-15,0-2 0 0,-3 6 0 0,3-7 0 16,-4 4 0-16,-3-3 0 0,4-1 0 0,-4 10 0 16,0 0 8-16,0 0-8 0,0 0 0 0,0 0 0 15,0 0 8-15,0 0-8 0,0 0 0 0,0 10 0 16,0 5 0-16,-4-5 0 0,8 2 11 0,-4-2-11 0,0 5 12 15,7-5-12-15,-7 9 15 0,3-4-4 16,5 1-1-16,-5 3 0 0,4 3-1 0,-3 3 0 0,-1 0 0 0,4 3 0 16,0 0-9-16,0-3 12 0,-3 4-12 0,3 5 12 15,-4-6-12-15,1 4 12 0,-1-4-12 0,1 0 12 16,-4 0 5-16,0 4 2 0,0-10 0 0,-4 9 0 16,1-9 11-16,-4 3 2 0,0-6 1 0,0 6 0 15,-4-6-2-15,-3 0-1 0,4 6 0 0,-8-7 0 16,-3-2-7-16,0-3-2 0,-1 2 0 0,1 4 0 15,-3-9-10-15,2 5-3 0,-2-12 0 0,-5 4 0 16,1-7-8-16,0 0 0 0,-4-7 0 0,0 4 0 16,4-6-23-16,-3-7-3 0,-5 1-1 0,1-4 0 15,3 6-70 1,0-12-15-16,-3 9-2 0,3-2-731 0,11-1-147 0</inkml:trace>
  <inkml:trace contextRef="#ctx0" brushRef="#br0" timeOffset="26351.392">6565 5037 633 0,'0'0'28'0,"0"0"6"0,-7 0-34 0,7 0 0 16,0 0 0-16,0 0 0 0,-7 0 384 0,0-3 71 16,0 6 13-16,3-3 4 0,-3 6-328 0,4 4-64 15,-11-1-14-15,3 1-2 0,-3 8-32 0,3 1-5 16,-10 0-2-16,7 6 0 15,-3 3-202-15,-1-3-41 0,4 4-8 0</inkml:trace>
  <inkml:trace contextRef="#ctx0" brushRef="#br0" timeOffset="26796.324">7902 4482 1515 0,'4'-9'67'0,"-1"2"14"0,-3-5-65 16,4-1-16-16,-4 10 0 0,0-6 0 0,3 3 142 0,-3 6 25 15,0 0 5-15,0 0 0 0,0 0-61 0,0 0-13 16,0 0-2-16,-3 6-1 0,-1 3-48 0,1 1-10 16,-1-1-1-16,-3 10-1 0,0 0-11 0,-3 3-3 15,2 0 0-15,-6 12 0 16,0 4-12-16,4 6-9 0,-4-10 12 0,3 13-12 0,-3-6 0 0,3-3 0 16,1-4 0-16,-1 4 0 15,4-7-15-15,0-3-9 0,0-9-3 0,0 6 0 16,3-6-35-16,1-10-7 0,-1 7-2 0,-3-13 0 15,7-3-30-15,0 0-7 0,7-9 0 0,-7-1-1 16,0-5-19-16,7-4-4 0,0 0-1 0,4-9 0 16,-4-4 34-16,4 4 7 0,6-16 2 0,-6 7-294 15,3-1-60-15</inkml:trace>
  <inkml:trace contextRef="#ctx0" brushRef="#br0" timeOffset="26960.829">7916 4307 1296 0,'0'0'57'0,"0"0"12"0,0 0-55 0,0 0-14 0,11 0 0 0,-8 0 0 15,5 0 99-15,-1 0 17 0,-4 0 3 0,4 0 1 16,4 0-40-16,-4 6-8 0,0-6-2 0,3 9 0 16,5-9-10-16,-5 10-1 0,-3-1-1 0,0 0 0 15,0 1-46-15,-3 6-12 0,3-4 0 0,-7 4 0 16,0 3 0-16,3-4 0 0,1 4 0 0,-4 6 0 16,-4-3 0-16,1 3 0 0,3 0 0 0,0 0-647 15,-7-3-131-15</inkml:trace>
  <inkml:trace contextRef="#ctx0" brushRef="#br0" timeOffset="27438.105">6593 4680 1440 0,'-7'-7'128'0,"4"4"-103"16,3 3-25-16,-7 0 0 0,0 0 242 0,3 0 43 16,1 0 9-16,3 0 2 0,0 0-185 0,-4 0-37 15,-3 10-7-15,0-4-2 0,4-3-49 0,-1 6-16 16,0 1 10-16,4-1-10 16,0 1-83-16,0-1-21 0,4-3-5 0,0 10-1005 15</inkml:trace>
  <inkml:trace contextRef="#ctx0" brushRef="#br0" timeOffset="27973.601">8015 4341 1414 0,'0'0'63'0,"0"0"13"0,0 0-61 0,0 0-15 15,0 0 0-15,0 0 0 0,0 0 162 0,0 0 30 16,-3 9 5-16,-1-2 2 0,1 2-85 0,3 1-17 16,0-1-3-16,-4 0-1 0,4 10-41 0,4 6-9 15,-1-6-2-15,4 6 0 0,-7-3-24 0,7 3-5 16,0 3 0-16,4 7-1 0,-4-1-11 0,0 4 0 16,0-4 9-16,0 1-9 0,0-7 0 0,0 0 0 15,0 4 0-15,4-10 0 16,-4 0-32-16,-4 0 0 0,1-13-1 0,-4 7 0 15,3-7-170-15,-6 1-33 0</inkml:trace>
  <inkml:trace contextRef="#ctx0" brushRef="#br0" timeOffset="28153.121">7842 4724 1652 0,'-28'-10'73'0,"21"4"15"0,-11-4-70 0,11 10-18 0,-10-9 0 0,3 9 0 15,3-3 123-15,0-3 21 0,4 6 4 0,-3 0 0 16,3 0-48-16,0 0-9 0,7 0-3 0,0 0 0 15,7 0-54-15,3-7-11 0,8 7-3 0,3-3 0 16,0 3-20-16,11-6 0 0,-11 3 0 0,7-3 8 0,1 6-8 16,-1-10 0-16,-3 10 0 0,6-9 0 15,-3 6-137-15,4-4-29 0,-4 1-6 0</inkml:trace>
  <inkml:trace contextRef="#ctx0" brushRef="#br0" timeOffset="28751.521">8502 4761 576 0,'0'0'51'0,"-4"-3"-41"0,4-3-10 0,-3-4 0 15,-1 4 248-15,4-3 48 16,0-1 10-16,-7 7 2 0,7-6-132 0,-7 2-27 0,4-2-5 0,-4 0 0 16,0 2-60-16,0 4-12 0,-4 3-3 0,0-9 0 15,-3 3-30-15,-3 6-7 0,-1 0 0 0,0 0-1 16,1 0-16-16,3 6-3 0,-4 3-1 0,7-6 0 15,1 13-11-15,-4 0 0 0,3 3 0 0,4 6 0 16,4 3 11-16,-1 0 3 0,0 0 1 0,4 4 0 16,4-4-34-16,3 0-6 0,-3-9-2 15,3 6 0-15,7-9 11 0,-4-4 3 0,4-2 0 0,-3-10 0 16,7-10-25-16,-1 1-5 0,4-16-1 0,8-7 0 16,-5-8-2-16,-2-7-1 0,2-7 0 0,1 1 0 15,-4 0-8-15,7-1-1 16,-14 7-1-16,4-3 0 0,0 3 36 0,-4 3 7 0,0-6 2 0,-3 0 0 0,-4 6 44 0,0 0 10 15,-4 3 2-15,1 10 0 16,-4 0 38-16,0 2 8 0,3 11 2 0,-6 2 0 0,-1 6-23 0,1 1-4 16,-1 0-1-16,4 9 0 0,-7 9 0 0,0 7 0 15,3 9 0-15,-3 3 0 0,0 7-64 0,4 2-24 16,-1 7 1-16,-3 3 0 0,4 3 23 0,-1-3 0 16,1 0 0-16,-1 4 0 0,4-4 0 0,0 3 8 15,0-3-8-15,4 3 0 16,-4-9-20-16,3 3-10 0,11-19-2 0,-7 9 0 15,4-15-192-15,0 0-38 0,3 0-8 0,3-13-658 0</inkml:trace>
  <inkml:trace contextRef="#ctx0" brushRef="#br0" timeOffset="29647.772">8851 4655 230 0,'0'0'20'0,"0"0"-20"0,0 0 0 0,0 0 0 16,0-10 260-16,0 10 48 0,0 0 10 0,0 0 2 16,0 0-128-16,0 10-26 0,0 5-5 0,-7-5-1 15,7 8-80-15,-3 1-17 0,-1 0-3 0,4 6-1 16,0 0-36-16,0-6-7 0,0 0-2 0,0 6 0 15,0-9-14-15,0-4 0 0,4-2 0 0,-1-1 0 16,4-3 0-16,-3-6 0 0,-4 0 0 0,7 0 0 0,0 0 0 0,3-15 0 16,-6 5 0-16,7-2-10 0,-4-4 10 0,3-3 0 15,-10 0 0-15,11-6 0 16,-4 10 0-16,-4-14 0 0,4 4 0 0,0 6 0 0,4 1 0 0,3 8 0 16,-7-5 0-16,4 2 0 15,-4-3 0-15,3 10 0 0,1-3 0 0,3-1 0 0,0 10 0 0,-3-3-8 16,3-3 8-16,0 3-8 0,0-4 8 0,-3 7 0 15,3 0 0-15,0-3-8 0,-3 3 8 0,3-6 0 16,3 6 0-16,1-9-8 0,-4 9 8 0,0-10 0 16,0 10 0-16,-3-6 0 0,-1-3 0 0,-3 9 0 15,4-10 0-15,-4 1 0 0,4-1 0 0,-11 10 8 16,0 0-8-16,0-6 0 0,0-3 11 0,0 9-3 16,0 0 0-16,0 0 0 0,0 0 7 0,-7-3 1 15,0-4 0-15,-4 7 0 0,-3 0 15 0,3 7 3 16,1-4 1-16,3 3 0 0,-4 3-11 0,1 1-3 15,-1-1 0-15,4 1 0 0,0 5-30 0,3 4-7 16,-3-3 0-16,4 6-1 0,3 0 17 0,0 0 9 0,0-7-1 16,3 4 0-1,1 0-32-15,3-10-6 0,7 1-2 0,-3-1 0 16,3-9-57-16,3 0-12 0,-3-9-3 0,4-1 0 16,-7 1 53-16,3-4 11 0,7-2 1 0,-3 5 1 0,-4-5 24 0,3 5 5 0,-3-2 1 0,0-1 0 15,-3 13-8-15,0-3-2 0,-1 3 0 0,4 3 0 16,-3-3 62-16,0 6 13 0,-4 4 3 0,0 9 0 15,-4-10-45-15,4 7-15 0,-3-1 9 0,-1 4-9 16,1-6 29-16,-4 2 1 0,7 4 0 0,-7 0 0 16,0-10-18-16,3 7-3 0,-3-6-1 0,4-1 0 15,-4-3 2-15,0-6 0 0,0 0 0 0,0 0 0 16,0 0-10-16,7 0 10 0,0-6-10 0,4 3 10 0,-4-7 1 16,0 4 0-16,0-3 0 0,3-1 0 0,4 1-11 0,1 3 0 15,-8-7 0-15,7-3 0 0,0 10 0 0,3-3 0 16,-2-1 0-16,-1 1 0 15,0-1 0-15,3 1 0 0,-2 0 0 0,2-1 0 0,1 1 0 0,-4 3 0 16,0-4 9-16,-3 7-9 0,-1-3 9 16,1-4-9-16,-4 10 12 0,-7 0-12 0,0 0 52 0,0 0 3 15,0 0 1-15,0 0 0 0,0 0 1 0,0 0 1 16,-7 7 0-16,0-4 0 0,-4 6-33 0,4 1-6 16,-3-10-2-16,-1 15 0 0,4-15-17 0,0 10 8 15,3-1-8-15,1 0 0 0,-1-2 0 0,4-7-17 16,4 9 1-16,-1-6 1 0,1 7 15 0,-4-1 12 15,3-3-3-15,4 4 0 0,0-1-9 0,4 1 0 16,0-4 0-16,-1 3 0 0,-3-9-9 0,4 10 9 0,-1-1 0 16,5 1 0-16,-5-4-12 0,1 3 12 0,-1-6-12 15,-3 7 12-15,4-4-11 0,-8 3 11 0,-3 1-10 0,0-1 10 16,0 1 0-16,-3-4 0 0,-4 3 0 0,-4-9 10 16,1 10-10-16,-1-1 0 0,4-3 9 0,-3-2-9 15,-8 5 8-15,4-3-8 0,3-3 8 0,-3-3-8 16,3 7-31-1,1-7-10-15,-1 0-3 0,4 0 0 16,0-7-41-16,4 7-9 0,3-9-2 0,3 6 0 0,4-13-122 0,4 7-25 16,6-1-5-16</inkml:trace>
  <inkml:trace contextRef="#ctx0" brushRef="#br0" timeOffset="30187.272">10089 4655 576 0,'11'0'25'16,"-11"0"6"-16,0 0-31 0,0 0 0 0,0 0 0 0,0 0 0 0,0 0 290 0,0 0 52 15,0 9 10-15,-3-3 3 0,3 4-181 0,-8 5-36 16,1-2-7-16,0 6-2 0,0-4-63 0,0 4-13 15,-3 0-2-15,6-3-1 0,-3 3-34 0,7-10-6 16,0 0-2-16,4 1 0 0,-4-4-8 0,0-6 0 16,10 0-10-16,1 0 10 0,-1-6-26 0,1 6 1 15,0-13 0-15,6 4 0 0,-3-7 17 0,0 0 8 16,0 7-8-16,1 0 8 0,-1-4-18 0,-4-3 2 16,1 10 0-16,-4-3 0 0,0-1 28 15,0 7 7-15,7-3 1 0,-3 3 0 0,-1 3-36 0,-3 0-6 16,7 0-2-16,-14 0 0 0,0 0 24 0,8 9 0 15,6-6 0-15,-7 7 0 0,-4-1 0 0,1 4 0 16,3-1 0-16,3-2 0 0,-3-1 0 0,1-3 0 16,-5 4 0-16,4-1 8 0,11-3-8 0,-11-2-11 15,-7-4 3-15,0 0 0 0,14 6 8 0,-7-3-10 16,-7-3 10-16,0 0-10 0,0 0 10 0,0 0 0 0,11-3 0 16,-8-3-8-16,-3 6 8 0,0 0 0 0,14 0 0 0,-7-4-8 15,-7 4 8-15,11-6 0 0,-1 3 0 0,8-3 0 16,3 6 0-16,-10 0 0 0,-11 0 0 0,10-7 0 15,4 4 0-15,-6 3 0 0,-8 0 0 0,0 0 0 16,0 0 0-16,0 0 11 0,0 0-3 0,0 0 0 16,-4 3 21-16,4-3 4 0,0 0 1 0,-11 7 0 15,-3 2-17-15,4 1-3 0,10-4-1 0,-4 3 0 16,-6 1-13-16,6-1 0 0,8 0 8 0,-1-2-8 16,-3-7 0-16,0 0 0 0,0 0 0 0,7 3 0 0,7-6-8 15,-3-4 8-15,-11 7-12 0,7-9 12 0,4 0-20 16,-1-7 4-16,-3-3 0 0,0 0 0 15,0 4-21-15,0 2-4 0,0-9-1 16,-3 10 0-16,-4-4 8 0,3-3 2 0,1 3 0 0,-4 4 0 16,0-7 24-16,0 3 8 0,4 1 0 0,3 5 0 0,3-2 0 0,-6 2 0 15,-4 1 0-15,3-4 0 0,8 10-8 0,-4-6 8 16,-4 3 0-16,4-4 0 16,0 1-187-16,4 9-30 0</inkml:trace>
  <inkml:trace contextRef="#ctx0" brushRef="#br0" timeOffset="30754.755">10890 4611 1184 0,'36'0'52'0,"-29"0"12"0,-7 0-52 0,0 0-12 0,0 0 0 0,3-3 0 15,-3 3 189-15,0 0 35 0,-7-7 8 0,7 7 0 16,7 0-83-16,-7 0-17 0,-10 0-3 0,-1 0-1 15,11 0-56-15,-7 10-11 0,-7-10-2 0,0 9-1 16,0-3-30-16,3 10-7 0,4-3-1 0,-4 2 0 16,-6-5-20-16,6 8 8 0,11-2-8 0,-3-3 0 15,-1 2 0-15,4 4 0 0,4-9 0 0,6 5 0 16,11-12 0-16,-7 4 0 0,-14-7-9 0,11 6 9 16,10-6-32-16,-7 0-1 0,-14 0-1 0,7-13 0 15,11 10-15-15,-4-12-3 0,-3 5-1 0,-1-2 0 16,-6-1 14-16,6 4 3 0,5-1 1 0,-8 1 0 15,-7-1 7-15,0 10 2 0,14 0 0 0,-7 0 0 0,-7 0 8 0,0 0 2 16,3 10 0-16,1-1 0 0,-4 10 24 0,3-6 4 16,-6-1 2-16,6 7 0 0,4-3 19 0,-3-7 4 15,-4 1 1-15,0-1 0 0,10-3-24 0,-2-6-5 16,-8 0-1-16,7-6 0 0,3-7-24 0,1-2-4 16,3-10-2-16,0 3 0 15,-10-3-146-15,10-4-30 0,10-2-6 0,-6-7 0 16,-4 4 46-16,4-4 10 0,3 4 1 0,-3-10 1 15,-8 6 34-15,1-6 8 0,-1 7 0 0,1-7 1 0,-1-6 165 0,-3 12 33 16,-10 3 6-16,3 7 2 0,7 0 118 0,-3 9 24 16,-12 10 5-16,5-7 1 0,-1 16-102 0,4 0-20 15,0 0-4-15,-3 10-1 0,-4 8-40 0,0 11-9 16,10 2-2-16,-6 13 0 0,-4-13-58 0,3 23-15 16,11-11 0-16,-3 8 0 0,3 2 8 0,-7-3 0 0,0 10-8 15,3 2 12-15,11 1-12 0,-3 0-8 0,-11-4 8 0,14-12-13 16,7-3 13-16,4 0 0 0,-11-16 0 0,11 1-1180 15</inkml:trace>
  <inkml:trace contextRef="#ctx0" brushRef="#br0" timeOffset="32201.012">13081 4250 2059 0,'0'0'91'0,"-7"0"19"0,-7-6-88 0,0 3-22 16,0 3 0-16,0 3 0 0,-4 3 71 0,0 3 9 0,1 1 3 0,-5-1 0 16,5 10-45-16,-8 6-9 15,4-9-1-15,0 3-1 0,0 3-12 0,6-7-3 0,1 4 0 0,4-3 0 16,-1-4-12-16,4 4 11 0,4-7-11 0,3 7 10 16,3-6-10-16,1-1 0 0,6 0 0 0,4 1 0 15,0-4-8-15,4 7 8 0,0-13-10 0,3 15 10 16,0-15 0-16,4 10-9 15,-1-4 9-15,5 3 0 0,-5 1 0 0,-2-1 0 0,-5 4 0 0,-3-4 0 16,4 7 0-16,-7 3 0 0,-1-4 0 16,-6 1 0-16,-4 3 0 0,0 0 9 0,-4-1-9 0,-3 1 10 15,-4 6-1-15,1-6 0 0,-4 0 0 0,0 0 0 16,-4-4-9-16,0 4 10 0,1 0-10 0,-4-3 10 16,3-7-10-16,-3 1 0 0,0 5 0 0,-1-12 0 15,5 4 0-15,-1-7 0 0,1 0 0 0,-1-7 0 16,0-2-32-16,8 0-1 0,-4-10-1 0,7 3 0 15,-4-3-26-15,11-6-6 0,0 6-1 0,7-3 0 0,4-3 39 16,3 10 8-16,3-4 2 0,1 0 0 16,0 3-38-16,6 4-7 0,5-4-1 0,-1 0-1 15,0 7 14-15,4 0 3 0,-8-1 1 0,8-2 0 0,0-1 33 16,0 4 14-16,-4-1-12 0,0 1 12 0,-3-1 0 0,-1 1 10 16,-2 6 1-16,-5-3 0 0,4-4 17 0,-6 1 3 15,-5 3 1-15,1 6 0 0,-4-13 16 0,0 7 4 16,-7 6 1-16,0 0 0 0,0 0 41 0,-4-10 8 15,-3 4 2-15,-3 3 0 0,-1-3-58 0,-3 6-11 16,3 9-3-16,-3-9 0 0,0 6-5 0,-3 4-2 16,-5-1 0-16,5 1 0 0,3 5-13 0,0-5-4 15,3 8 0-15,0-2 0 0,1-3-8 0,3 9 0 16,3-10 0-16,4 7 0 0,0-10-20 0,4 7 4 16,3-7 1-16,7-2 0 15,-4-4-16-15,8-3-3 0,0 0-1 0,3 0 0 0,0-3 11 0,-3-4 1 0,3-2 1 0,0 6 0 16,-3-10 22-16,-1 10-9 0,1-3 9 0,0 3 0 15,-4-3-16-15,0 6 4 0,0-10 1 0,0 10 0 16,-3 0-9-16,-1 10-1 0,1-10-1 0,-8 15 0 16,4-15 7-16,-3 10 2 0,3-1 0 0,-4 7 0 15,-3-7 13-15,0 1 0 0,0 2 0 0,0-6 0 16,4 4 0-16,0-1 0 0,-4 1 8 0,0-10-8 16,3 6 0-16,-3-6 0 0,0 0 0 0,0 0 0 15,0 0 0-15,7 0-12 0,0-6 12 0,4 6-12 16,-1-10 3-16,1 1 1 0,0 6 0 0,-1-4 0 15,1 1 8-15,-1 6 0 0,-3-9 0 0,0 9-8 0,-7 0 8 16,11-3 0-16,0 3 0 0,-1 0 0 16,1 0 0-16,-1 0 0 0,1 3 0 0,3-3 0 0,-3 0 0 0,-1 6 0 15,-3-3 0-15,4-3 0 0,-1 0 0 0,-3 6 0 16,-7-6 0-16,7 0 0 0,-7 0 0 0,0 0 0 16,0 0 0-16,8 0-8 0,-8 0 8 0,3 10 0 15,-3-10 0-15,0 0 0 0,7 0 0 0,-3 9 0 16,3-9 0-16,0 10 0 0,0-10 0 0,0 0 0 15,0 0 0-15,4 0 0 0,-4 0 0 0,3-10 0 16,1 10 0-16,3-3 0 0,0-3 0 0,-3 3 0 16,-1-4 0-16,1 7 0 0,-1-6 0 0,1 3 0 15,-1-3 0-15,-2 6 0 0,2 0 0 0,-3 0 0 16,0 0 0-16,-7 0 0 0,0 0 0 0,11 6 0 0,-4-3 0 16,-4 3 0-16,1 4 12 0,-1-4-3 0,-3 7 0 15,4-13 0-15,-4 0 27 0,0 15 4 16,-4-15 2-16,4 0 0 0,0 0-21 0,0 0-4 0,0 0-1 0,0 0 0 15,4-6-16-15,3-3 0 16,-3-10 8-16,3 3-8 0,0-6-12 0,3-3-7 0,-3 6-1 0,4-6 0 31,-4-3-26-31,0 3-6 0,0-3 0 0,4-7-1 0,-8 10 1 16,4-3 1-16,-3 0 0 0,-4 3 0 0,3-13 26 0,1 3 5 0,-4 7 0 0,7 0 1 16,-4 3 19-16,1 0 0 0,-1 6-8 0,-3 10 8 15,4-1 10-15,-1 4 6 0,-3 6 0 0,0 0 1 16,0 6 17-16,-3 10 3 0,3 3 1 0,0 3 0 0,-7 3-6 15,3 9-2-15,4-15 0 0,-7 9 0 0,4 7 10 16,-4-1 1-16,3-6 1 0,1 1 0 0,-1 5-28 0,1-9-6 16,-1 3 0-16,4 1-8 0,-3-14 24 0,3 14-3 15,0-14 0-15,3 4 0 0,-3-10-11 0,7 7-2 16,-3-3-8-16,3-4 12 0,-7-9-12 0,10 0-18 16,1-3 4-16,-1-6 1 0,1-7 41 15,-4 3 9-15,4 4 2 0,-1-4 0 0,1 4-27 0,-1 0-4 16,5-1-8-16,-5 1 11 0,4-1-3 0,0 10-8 15,-3-6 12-15,3 3-4 0,4-3-8 0,-4 6 0 16,0 6 0-16,0-6 0 0,4-6 0 0,-8 12 0 16,4 3 0-16,-3 1 0 0,-4-1 0 0,4 1 0 15,-1-1 9-15,-6-3-9 0,-4-6 8 0,3 10-8 16,4-1 8-16,-7 0-8 0,4 7 0 0,-1-3-18 16,-3 2 3-16,4-5 1 15,-1 9-188-15,1-10-38 0,-1 0-7 0</inkml:trace>
  <inkml:trace contextRef="#ctx0" brushRef="#br0" timeOffset="32350.606">14947 4786 921 0,'0'0'82'0,"0"10"-66"0,0-1-16 0,0 7 0 16,0-4 247-16,-3-2 45 0,-1 5 10 0,1-5 2 15,-1 9-197-15,-3-4-39 0,0-5-8 0,0-1-692 16,-4 7-139-16</inkml:trace>
  <inkml:trace contextRef="#ctx0" brushRef="#br0" timeOffset="33042.754">16284 4109 1612 0,'0'0'72'0,"0"0"14"0,0 0-69 0,-3 9-17 0,-4-9 0 0,3 7 0 16,-3-14 183-16,0 14 33 16,-4 5 6-16,1 7 2 0,-4 6-128 0,3 0-26 0,1 3-5 0,-5 1-1 15,5-4-51-15,-4 9-13 0,0-6 0 0,3 1 0 16,-3 5-11-16,-4 7-5 0,4-10 0 0,-3 4-1 16,2-1 17-16,-2-6 0 0,3 1 0 0,-4 2 0 15,4-3 0-15,0 0 0 0,-7-9 0 0,7 6 0 16,-1 4 16-16,1-14 0 0,4 4 0 0,-1-3 0 15,1-4 6-15,6-2 2 0,1-1 0 0,-1 4 0 16,8-10-24-16,-1 6 9 0,4 1-9 0,4-4 0 0,3-3 0 16,3 3 0-16,1-6 0 0,3 0-9 0,0 0-11 15,4 0-3-15,3-6 0 0,1 3 0 16,-1-3-68-16,4-7-13 0,-1 4-4 16,5-7 0-16,-8 7-122 0,0-7-25 0,4-3-5 0,0 3 0 15,-4 4 93-15,0-4 19 0,-7-3 4 0,4 4 1 16,-8 2 83-16,-2-3 17 0,-1 7 3 0,-4 0 1 0,-3-1 84 15,0 1 17-15,-3 3 3 0,-4-4 1 0,0 1 83 0,-4 6 17 16,-3-4 3-16,-3 7 1 0,-1-6-34 0,1 6-8 16,-5 0 0-16,-2 6-1 0,3-6-41 0,0 10-8 15,-1-4-2-15,1 7 0 0,0 2-38 0,0-5-8 16,4 8-2-16,3 1 0 0,3 0-14 0,0 3-3 16,1-3-1-16,3 0 0 0,7 0-10 0,0-4 0 15,0-2 0-15,0-4 0 0,7-3 0 0,-3 4 0 0,3-10-11 16,0 0 11-16,0-3 0 0,4-4-8 0,-8-2 8 0,1-7 0 15,0 7 0-15,-4-4 0 0,3-2 9 16,-6 5-9-16,3-5 11 0,-4 5-11 0,-3-2 10 0,0-1-10 16,0 1 0-16,0 2 0 0,-3 1 0 0,3 2 0 31,0-2-43-31,-4 0-14 0,1 2-3 0,-1 4-945 0</inkml:trace>
  <inkml:trace contextRef="#ctx0" brushRef="#br0" timeOffset="33702.039">16676 4617 1504 0,'0'0'67'0,"-4"3"13"16,1 3-64-16,-1-6-16 0,1 10 0 0,-4-4 0 0,-4 7 153 0,4-13 27 15,-4 9 6-15,-3 0 1 0,4 13-97 0,-4 0-19 16,3-3-4-16,4-3-1 0,0 3-36 0,0 6-7 16,0-6-2-16,3-1 0 0,1 7-21 0,3-6 0 15,3 0 0-15,1-3 0 0,3 3 0 0,3-4-15 16,5-12 3-16,-1 4 0 15,0-4-48-15,3-13-10 0,1 7-2 0,3-6 0 16,0-7 28-16,4-3 6 0,-4 4 1 0,0-4 0 16,1-6 6-16,-5 6 2 0,-3-3 0 0,0 0 0 0,1 3 29 15,-8 0 0-15,-4 1 8 0,1 2-8 0,-1-3 55 0,-3 3 4 16,-3 13 1-16,-4-12 0 0,3 15-32 0,-3-10-7 0,-4 10-1 16,1 10 0-16,-1-10-4 0,1 15 0 0,-4-5-1 15,3 5 0-15,-3 4-15 0,0 0 11 16,3 0-11-16,1 6 10 0,-1-6-10 0,4 6 0 0,0-6 0 15,3-7 0-15,8 4 0 0,-4 3 0 16,3-13 0-16,5 3-11 16,-1-9-20-16,7 0-4 0,-4 0-1 0,4 0 0 0,0-9 36 0,1 3 9 0,-1-13 1 0,3 9 0 15,-3-5-10-15,4 2-16 0,-4-2 4 0,-3 2 1 16,-1-3 11-16,-3 16 0 0,0-15 0 0,1 15 0 16,-8 0 0-16,0 0 0 0,0 0 0 0,0 0 0 15,3 6 13-15,1 3-1 0,-1 1-1 0,-3 9 0 16,0-4 8-16,0-2 1 0,0 9 1 0,4 0 0 15,-4-13-13-15,7 7-8 0,-4-7 10 0,1 1-10 16,3-1 0-16,0-3 0 0,0-3 0 0,4-3 0 16,-1-3-19-16,1-6 0 0,-1-7 0 0,1 7 0 0,3-10 3 15,0 0 1-15,0-6 0 0,-3 0 0 0,3 3 15 0,0-9 0 16,-3 2 0-16,-1-5 0 0,4 6 0 0,0-7 0 16,0 1 0-16,-3 2 0 15,0-8 17-15,-1 5 10 0,-3-3 1 0,-3 1 1 0,3-4 7 0,-4 10 2 16,8-1 0-16,-7 4 0 0,-1 3-5 15,1 12-1-15,-4-2 0 0,3 5 0 0,-3 10-3 0,0 0-1 16,0 0 0-16,0 19 0 0,0 0 3 0,0 3 0 16,-3 6 0-16,3-3 0 0,0 4-11 0,-4 5-3 15,4-3 0-15,-3 4 0 0,3-1-9 0,0 10-8 16,-4-9 12-16,4 2-12 0,0 7 0 0,4-9 0 16,6-4 0-16,1-6-12 15,6 0-192-15,4-6-39 0</inkml:trace>
  <inkml:trace contextRef="#ctx0" brushRef="#br0" timeOffset="34871.946">18718 4297 2109 0,'-21'-9'93'16,"7"6"20"-16,-4-10-90 0,-3 0-23 0,-7 4 0 0,0 3 0 15,3 12 107-15,0-3 17 0,-3 3 3 0,7-2 1 0,0 5-86 0,0-3-17 16,-4 4-3-16,7 9-1 0,-3-10-21 0,0 7 0 16,3-7 0-16,-6 16 0 15,6-12 0-15,0 2 0 0,8 4 0 0,3-3 0 0,3-7 0 0,4 7 0 16,0-4-11-16,7 4 11 0,0-6-16 0,8 2 4 16,2-6 0-16,1 4 0 0,7-1 12 0,-4 1 0 15,0 5-10-15,4-5 10 0,-4-1 0 0,3 7 0 16,5-7-9-16,-5 4 9 0,-3 2 0 0,1 4-8 15,-8-3 8-15,0 3 0 0,-4-1 0 0,1-2 0 16,-11 6 0-16,0 0 0 0,-3 0 0 0,-5 0 0 16,-6 0 12-16,0-3-3 0,-3 6 9 0,-5-6 2 15,-2-1 0-15,-4 8 0 0,3-11-20 16,0-2 0-16,0 2 0 0,1-5 0 0,3 9 0 0,-4-19 0 16,4 6 0-16,3-6 0 15,4-6-44-15,0-4-10 0,0 1-2 0,3-10 0 16,4 3-23-16,4-2-5 0,3-11 0 0,3 14-1 15,1-14-2-15,6 4 0 0,4 7 0 0,7-11 0 16,-3 14 16-16,3-4 3 0,0 3 1 0,1-3 0 16,-1 10 10-16,7-4 1 0,-3-2 1 0,10 8 0 0,-3 4 25 0,-1-12 5 0,5 15 1 0,-4-13 0 15,-1 4 24-15,1-4 19 0,-4 4-3 0,0-1-1 16,-3 1 32-16,-4-1 6 0,0-2 2 0,-6-4 0 16,2 10 3-16,-6-3 1 0,-4 9 0 0,0-10 0 15,-7 1 25-15,0 9 4 0,0-3 2 0,0 3 0 16,-7 0 6-16,-4 0 0 0,4 0 1 0,-3 3 0 15,-4-3-38-15,-4 9-8 0,0 1-2 0,1-1 0 16,-1-3-20-16,4 4-4 0,0 8-1 0,0-8 0 16,-4 6-12-16,4-4-4 0,0 13 0 0,0 0 0 15,7-9-8-15,0-4 0 0,3 7 0 0,4 0 0 16,4-3-15-16,3-7 5 0,0 1 1 0,10 5 0 16,-3-12-14-16,8 4-2 0,-1-14-1 15,0 4 0-15,0 3 6 0,0-15 0 0,0 5 1 0,1-9 0 16,2 4 19-16,-3 2-10 0,-6-3 10 0,2 4-8 15,1-4-15-15,-4 10-2 0,-3-3-1 0,-1-1 0 0,1 1 26 16,-8-1 0-16,-3 10 0 0,0 0 0 0,0 0 16 0,0 0 9 16,0 0 2-16,-3 10 0 0,-1-1 8 0,1 1 1 15,-4-1 1-15,-4-3 0 0,4 10-49 0,0-4-9 16,3-2-3-16,1-1 0 0,-1 1 24 0,1-1 0 16,3-3 0-16,0 4 0 0,0-10-12 0,0 0 1 15,7 0 1-15,3 0 0 0,5 0-12 0,-1-10-2 16,-4 4-1-16,8-3 0 0,-8-1 4 0,5 1 1 15,-1-1 0-15,-4 1 0 0,4 6 12 0,0-3 8 16,1-1-10-16,-5 4 10 0,1 3 0 0,-1 0-9 0,1 0 9 16,0 0 0-16,-1 0 0 0,1 3-8 0,-4 4 8 15,0-1 0-15,-4 3-8 0,4 1 8 0,0-1-8 16,-3 1 8-16,-1-1-11 0,1 0 11 0,0 1-13 0,3-10 5 31,-7 0-30-31,3 9-6 0,-3-9 0 0,7-3-1 0,4-3-23 16,-4 3-4-16,0-4 0 0,3-2-1 15,-2-7 31-15,-1 7 6 0,3-1 2 0,1 1 0 0,-4 0 34 0,0-1 14 0,0 4-1 0,0-3 0 16,0 9 31-16,-3-10 7 0,-4 10 1 0,7 0 0 16,0 0-20-16,3-3-3 0,-10 3-1 0,7 3 0 15,-7-3-19-15,7 0-9 0,4 0 8 0,-4 10-8 16,-7-10 0-16,7 0 0 0,0 9 0 0,-3-3 0 16,-4-6-25-16,7 3-11 0,0 4-1 0,-4 2-1 15,1-3 29-15,-1-3 9 0,-3-3 0 0,7 10 0 0,-3-1-10 0,-4 1 10 16,0-1-8-16,3-3 8 0,4 1 0 0,1-4-8 15,-1 3 8-15,3-3 0 0,1-3 0 0,-1 0 0 16,1-3 0-16,0-3 0 0,-4 3 0 0,3-4 0 16,1 1 0-16,3-3 0 0,-4-1 0 15,1 7 0-15,3-6 0 0,-3 2 8 0,-1-2-8 0,1 9 0 16,-4-9 0-16,0 2 8 0,0 4 3 0,-7 3 1 16,0 0 0-16,0 0 0 0,7 0-12 0,-7 0 12 15,0 0-12-15,0 0 12 0,0 0-12 0,0 0 0 16,0 0 0-16,0 0 0 15,-7 3-54-15,7-3-6 0,0 0-2 0,0 0-496 16,0 0-99-16</inkml:trace>
  <inkml:trace contextRef="#ctx0" brushRef="#br0" timeOffset="35203.111">19780 4209 633 0,'4'-19'28'0,"-4"19"6"0,0 0-34 0,0 0 0 0,0 0 0 0,0 0 0 15,7 16 208-15,-4-16 34 0,-3 0 7 0,4 19 2 16,-4 9-144-16,3-3-29 0,-3 10-6 0,0-7 0 15,0 10-8-15,0-7-2 0,-3-3 0 0,3-3 0 16,3 4-32-16,-3 8-6 0,-3-2-2 0,3 2 0 16,0-2 6-16,3-10 0 0,1-13 1 0,-1 10 0 15,1-9-29-15,0 3 0 0,-1-7 0 0,4 0 0 0,-3-2 41 0,3-4 12 16,0-3 3-16,0 0 0 0,0-3-3 0,0-4 0 16,0-2 0-16,0-7 0 15,0 7-10-15,0-1-3 0,0-2 0 0,0-1 0 0,4 10-14 0,-1-12-3 16,-3 15-1-16,4-10 0 15,0 1-22-15,3 6 9 0,-4-4-9 0,4 7 0 0,1 10 0 0,-5-4 0 16,8 7 0-16,-11-4 0 0,0 7 14 0,3 2 6 16,1 8 0-16,3-1 1 15,-3-3-48-15,-1 3-9 0,1 0-3 0,3-3 0 0,-3 3 30 0,-1-6 9 16,-3 6 0-16,0-6 0 0,7-4-25 0,-3-2 1 16,-4 2 1-16,4-5-773 15,-1-1-154-15</inkml:trace>
  <inkml:trace contextRef="#ctx0" brushRef="#br0" timeOffset="65915.615">3256 9992 345 0,'-17'6'31'0,"17"-6"-31"16,-8-6 0-16,8 6 0 0,0 0 396 0,0 0 74 16,0 0 14-16,0 0 4 0,0 0-279 0,0 0-55 15,0 6-11-15,0 3-3 0,0 7-72 0,4-3-14 16,-4 2-3-16,0 4-1 0,4 6-18 0,-4 3-3 15,7 1-1-15,-7 2 0 0,-7 0-28 0,7 13 0 16,-4-9 0-16,0 12 0 0,4-6 21 0,-7-4 5 16,4 1 1-16,3-4 0 15,-7 1-44-15,3-7-9 0,4-3-2 0,0-6 0 16,-3-10-186-16,3 1-38 0,0-10-7 0</inkml:trace>
  <inkml:trace contextRef="#ctx0" brushRef="#br0" timeOffset="66205.831">3129 10076 345 0,'-3'-22'31'0,"3"13"-31"0,0 6 0 0,0-7 0 0,0 1 262 0,3 0 46 16,4-4 10-16,-3 10 2 0,6-6-152 0,-6 2-31 0,6 4-5 0,5-3-2 15,2 6-46-15,-3 0-10 0,7-3-2 0,-3 6 0 16,7-3-28-16,-1 6-5 0,8-6-2 0,-7 3 0 16,7-3-17-16,-4 7-3 0,7 2-1 0,-14-6 0 15,4 10-4-15,-7-4 0 0,3 0-1 0,0 4 0 16,-3 3 13-16,-1 3 2 0,-3-1 1 0,1 7 0 15,-1 1 7-15,-7-5 2 0,3 5 0 0,-10 2 0 0,0-3-6 16,0 3-1-16,0 3 0 0,-10-2 0 0,3-1-11 16,-4-3-2-16,-3 3-1 0,0 0 0 0,0-2-3 15,-4 2-1-15,0-3 0 0,-3 0 0 0,-3-6-11 0,2 0 0 16,-2-1 0-16,-1-8 0 16,7-1-24-16,-3-3-6 0,7-2-2 0,-7-4 0 15,10 0-139-15,1-4-28 0,6-2-5 0</inkml:trace>
  <inkml:trace contextRef="#ctx0" brushRef="#br0" timeOffset="66351.27">3778 10381 230 0,'7'12'20'0,"-7"-6"-20"16,0 4 0-16,0-1 0 0,0 1 423 0,0-1 80 0,0 0 16 0,0 7 3 15,-7 0-335-15,7-4-67 16,-3-2-14-16,-1-1-2 0,4 1-94 0,0-10-18 0,0 0-4 0,0 0-1080 15</inkml:trace>
  <inkml:trace contextRef="#ctx0" brushRef="#br0" timeOffset="66781.123">3750 10202 864 0,'-14'-10'76'0,"14"10"-60"0,0-6-16 0,0-3 0 16,-7 2 174-16,7 7 32 0,0-9 6 0,0 9 2 15,0 0-136-15,0 0-27 0,7-3-6 0,-7-3-1 16,7 6-44-16,4-3-15 0,-1 3 0 0,4 0 0 15,4 0-144-15,-4 0-29 0,7 0-5 0,-7 0-2 16,4 3 51 0,0-3 9-16,6 6 3 0,1-6 0 0,-4 3 34 0,-3-3 7 0,-4 0 2 15,4 6 0-15,-1-3 230 0,-6 4 47 0,-4-7 8 0,0 9 3 16,-7-9 43-16,0 0 9 0,0 6 1 0,0 4 1 0,0-7-89 16,-7 6-17-16,-4 1-4 0,1-4-1 0,-1 10-63 0,0-7-13 15,1 1-2-15,-4 2-1 0,3-6-35 0,4 4-8 16,-3-1 0-16,-1 1-1 0,11-1-19 0,-7 0 0 15,7-2 0-15,0-7 0 0,7 3 0 0,4 3 0 16,-8 3-12-16,8-2 12 0,3-4 0 0,0-3-9 16,4 9 9-16,-4-2 0 0,0-4 0 0,0 3 0 15,3-3 0-15,-2 3 0 0,-5-2 0 0,1 2 0 16,3 0 0-16,-4-3 0 0,-2 3 0 0,2-2 0 16,-3 2 0-16,-7-6 0 0,0 0 0 0,0 9 0 15,0-9 0-15,0 3 8 0,0 7-8 0,-10-4 8 0,3 4-8 16,-1-1 8-16,-2-3-8 0,-1-3-10 15,-3 7 10-15,4-4-13 0,-5-3-10 0,5 3-1 16,-4-6-1-16,-4 4 0 16,15-4-171-16,-8 0-35 0,8-4-6 0</inkml:trace>
  <inkml:trace contextRef="#ctx0" brushRef="#br0" timeOffset="67865.026">4434 10089 1929 0,'0'0'85'0,"0"9"19"15,0 1-84-15,0 5-20 0,0 1 0 0,0-3 0 16,-10 5 113-16,6 4 19 0,-6 0 3 0,-1-3 1 0,1 6-58 0,-1 0-11 16,7 0-3-16,-6-3 0 0,6-3-16 0,-3 6-4 15,4-6-1-15,-4-3 0 0,14-1-18 0,-7-2-3 16,3-4-1-16,4 1 0 16,0-10-68-16,0 0-13 0,4 0-4 0,0 0 0 15,3-10 14-15,-4 7 2 0,-3-6 1 0,4-7 0 16,7 7-19-16,-4-1-4 0,-4 4-1 0,4-3 0 15,8 6-1-15,-8-4 0 0,-4 7 0 0,4 0 0 16,0 0 21-16,1 0 4 0,-5 0 1 0,4 7 0 0,-3-4 32 0,-1 3 14 16,-2-3-12-16,6 3 12 0,-11-2 0 0,4 2 20 15,-7 0-3-15,0-6 0 0,0 0 16 0,0 3 3 16,0-3 1-16,0 10 0 0,-7-1 4 0,4 0 1 16,-11-2 0-16,6-4 0 0,5 3-3 0,-8-3-1 15,4 4 0-15,0-7 0 0,0 0 9 0,4 0 1 16,-8-7 1-16,11 7 0 0,0-3-7 0,0-6-2 15,0-1 0-15,4 1 0 0,3-1-24 0,3 1-4 16,-3-3-2-16,11 2 0 0,-11 1-10 0,11-1 0 0,-8-2 0 0,8-4 0 16,-1 0 0-16,8 7 0 0,-11-10 0 15,7 10 0-15,4-1 0 0,-7 1 0 0,-1 0 0 0,8-1 0 16,-7 4 0-16,3-4 0 0,0 4 0 0,4 3 0 16,-8-3 0-16,1 6 0 0,-11-10 0 15,0 10 0-15,4-3 0 0,-4 3 0 0,0-6 0 0,-7 6 0 16,0 0 0-16,0 0 8 0,0 0-8 0,0 0 8 15,0 0 4-15,0 0 0 0,-7 0 0 0,0 0 0 16,0 0 10-16,-4 0 2 0,4 0 1 0,-4 0 0 16,-6 0-1-16,3 6-1 0,0-3 0 0,0 7 0 15,-1-1-12-15,5 7-3 0,-1 0 0 0,-3-4 0 16,7 10-8-16,4-3 0 0,-5 0 0 0,5-1 0 0,-1 1 0 16,4 0 0-16,7-3-8 0,1 3 8 0,2-4 0 0,-3-2-9 15,4-7 9-15,6-3 0 0,1 4-19 0,3-7 3 16,4-10 1-16,-4 4 0 15,11-4-46-15,0-2-10 0,-4-4-1 0,4-3-1 16,3 1-4-16,-10-1-1 0,-1-3 0 0,1 0 0 0,0-3 48 16,-1 9 10-16,-3-3 1 0,1 7 1 0,-5-4 18 0,-3 7 8 15,-3-1-8-15,0 4 12 0,-4 3 35 0,-7 3 6 16,0 0 2-16,0 0 0 0,0 0 20 0,3 3 4 16,1 6 1-16,3 1 0 0,-7 5-24 0,0 4-4 15,-7 0 0-15,3-3-1 0,1 9-42 0,3-6-9 16,0-1 0-16,-7 1 0 0,3 0 27 0,4-3 5 15,0 3 2-15,0-1 0 0,0-8-34 0,0 6 0 16,0-7 0-16,0 0 0 16,4 1-48-16,-4-10-4 0,0 0-1 0,0 0 0 15,0 0-26-15,0 0-5 0,0 0 0 0,0 0-1 16,0 0 1-16,-4-3 0 0,4-4 0 0,-11 4 0 16,4-3 25-16,0 3 6 0,-3-3 1 0,-4-1 0 0,3 4 36 0,-7-3 16 0,11-4-12 15,-10 1 12-15,-1 0 36 0,0-1 16 0,11 1 2 0,-10 3 1 16,10 2 21-16,-4-2 5 0,4 3 1 0,7 3 0 15,0 0-56-15,0 0-11 0,0 0-3 0,11-6 0 16,3 6-12-16,3 0-8 0,-3 0 8 0,8 0-13 16,2 0 13-16,-6 0 0 0,7 0 0 0,-1 0 0 15,5 0 0-15,-5 0 0 0,5-3 0 0,2-4 0 0,-6 7-19 16,3-3-1-16,4-3 0 0,-7 3 0 0,-8-4 32 16,4-2 7-16,1 9 1 0,-5-6 0 0,1-4-4 0,-8 10-1 15,-6-9 0-15,7 9 0 0,-11-9 25 0,0 9 6 16,3-10 1-16,-3 10 0 15,-3-3 9-15,-4-3 3 0,-1-1 0 0,-2 7 0 0,-8-3-11 0,4 3-3 16,-4-6 0-16,1 6 0 0,-1 0-31 0,1 6-6 16,-1-6-8-16,0 3 11 0,4 4 11 0,-3 2 2 15,6 1 1-15,-3-1 0 0,7 0-40 0,-4 7-8 16,1-7-1-16,6 10-1 16,8-3-14-16,3-7-2 0,-7 7-1 0,10-3 0 15,4-4-35-15,0 0-7 0,8 1-2 0,-5-4 0 16,4-6-46-16,11 10-10 0,-7-10-2 0,3 6 0 15,4-6-85-15,-7 3-18 0,3-3-3 0</inkml:trace>
  <inkml:trace contextRef="#ctx0" brushRef="#br0" timeOffset="67952.817">6029 10497 691 0,'7'12'30'0,"4"-6"7"0,-1 4-29 0,1-1-8 0,-8 1 0 0,4 5 0 16,-7-2 363-16,0 3 71 0,4 2 14 0,3 1 4 16,-14-3-280-16,7 3-55 0,0-1-11 0,-4-2-2 15,-10 0-184-15,7-4-36 0</inkml:trace>
  <inkml:trace contextRef="#ctx0" brushRef="#br0" timeOffset="68744.2129">8287 9970 1440 0,'-21'-16'128'0,"14"16"-103"16,-8-6-25-16,-2 3 0 0,3-7 191 0,-4 1 33 15,-3 3 6-15,-4 2 2 0,0-2-103 0,1 3-20 16,-1 3-4-16,-3 3-1 16,3 7-104-16,0-1-17 0,-3 7-6 0,4 3-1 0,6-1 24 0,-7-2 0 15,1 3 0-15,6 0 8 0,4-1-8 0,3 4 0 16,1-3 0-16,3-6 0 0,3 2 0 0,8 4 0 16,3-3-9-16,3-4 9 0,1 4-12 0,3 0 4 15,0-7 8-15,7 4-13 0,-3-7 13 0,3 10 0 16,0-7 0-16,4 1-9 0,0-1 9 0,6 0 0 15,-2 1 0-15,-1-1 0 0,-4 1 0 0,-2-1 0 16,-8 0 0-16,0 1 0 0,3-1 0 0,-2 7 0 16,-12-7 8-16,1 7-8 0,-4-7 11 0,-4 10-3 0,1-3 0 15,-4 3 0-15,-8 0 12 0,5-1 1 0,-11 1 1 16,3-3 0-16,-3 3-9 0,-4-4-1 16,8-2-1-16,-1-4 0 15,-10-2-33-15,6-1-6 0,-2-12-2 0,6-1 0 16,-7-2-49-16,8-4-9 0,-1-2-3 0,4-10 0 15,7 6-17-15,3-3-4 0,4 0-1 0,0 0-487 0,8-3-98 0</inkml:trace>
  <inkml:trace contextRef="#ctx0" brushRef="#br0" timeOffset="69443.36">8153 10274 345 0,'7'3'31'0,"7"-3"-31"0,4 0 0 0,-1 0 0 0,8 0 273 0,-4 0 49 16,4 0 10-16,-4 0 1 16,7-3-198-16,-3-3-40 0,-8 3-8 0,1-4-2 0,0-2-40 15,-8 9-8-15,4-10-1 0,-7 10-1 0,-3-9 11 0,0 9 2 16,-4 0 1-16,0 0 0 0,-4-6 26 0,4 6 5 15,-7-10 0-15,-4 10 1 0,1 0-17 0,-4 0-3 16,0 7-1-16,-1-4 0 0,1 6-26 0,4 7-6 16,-15-7 0-16,7 10-1 0,1-3-17 0,3 3-10 15,0-1 12-15,6 1-12 0,-2 3 28 0,3-3 0 16,0-6-1-16,7 2 0 16,3-5-72-16,4-1-15 0,7 0-2 0,-3-9-1 15,14 0-3-15,-8 0-1 0,12-3 0 0,-1-6 0 16,0-1 4-16,0-5 1 0,-3 5 0 0,0-5 0 0,-1 2 49 0,1-3 13 15,-7 1 0-15,-1 2 0 0,1-2-10 0,-4 2 10 16,0 0-12-16,-7 4 12 0,0 0 0 0,-3-1 0 16,3 1 10-16,-7 9-2 0,0 0 29 0,0 0 7 15,0 0 0-15,0 0 1 0,0 0-21 0,0 0-4 16,0 16 0-16,0-4-1 0,0-3 10 0,0 7 3 0,-4 0 0 16,4-4 0-16,0 4-24 0,0 0-8 0,-3-4 0 0,3-2 9 31,3-1-35-31,-3-3-7 0,0-6-2 0,7 10 0 15,0-4-23-15,1-3-5 0,-1-3-1 0,0-3 0 0,-7 3 18 16,10-6 3-16,4-4 1 0,0 4 0 0,-6-3 28 0,2-1 6 0,4 1 8 0,-3-7-13 16,-1 7 22-16,1-1 5 0,0 1 1 0,-1 0 0 15,4 5 11-15,0-2 2 0,0-3 1 0,-3 9 0 16,3 0-17-16,-3 0-3 0,-4 0-1 16,3 0 0-16,1 6-8 0,0-3 8 0,-1 7-8 0,-3-1 8 15,0-3-8-15,-3 4 0 0,3-1 9 0,-4 0-9 16,-3 1 8-16,0-1-8 0,4-2 8 0,-4-7-8 0,-4 9 0 0,4-9 8 15,0 0-8-15,0 0 0 16,0 0 0-16,0 0 0 0,0 0 0 0,0 0 0 0,0 0 0 0,7 0-10 16,0-6 10-16,1 3-10 0,2-4 10 0,-3-2 0 15,0 6 0-15,4-10 0 0,-4 4 0 0,3-1 0 16,1 1 0-16,3 0-8 0,-3-1 8 0,3 1-8 16,-4-7 8-16,5 13-8 0,-5-6-7 0,1 2-1 15,-1 4 0-15,-3-3 0 0,4 6 16 0,-4 0 0 16,-7 0-10-16,0 0 10 0,0 0 23 0,3 9 9 15,1-2 1-15,-4 2 1 0,-4 0 27 0,1 7 6 16,-1-3 1-16,1 2 0 0,-4-2-27 0,3 2-5 16,-3 1 0-16,7-3-1 0,-3-4-23 0,-1 7-4 15,4-7 0-15,4 1-8 0,-4-10 0 0,7 0 0 0,3 6-10 16,1-6 10 0,0-6-55-16,3 2-3 0,-4-11-1 0,4 5-683 15,4-8-137-15</inkml:trace>
  <inkml:trace contextRef="#ctx0" brushRef="#br0" timeOffset="69801.386">9493 9857 1551 0,'0'0'68'0,"0"0"16"0,0 0-68 0,4 6-16 0,-4 4 0 0,3-1 0 15,-3 10 145-15,0 0 26 0,-3-1 5 0,3 8 0 16,-4 2-89-16,1 3-19 0,-1-3-3 0,1 7-1 0,-4-7-21 0,7 10-5 16,-11-4-1-16,4 4 0 15,-4 3-8-15,4-13-1 0,0 6-1 0,0-6 0 0,4 1 8 0,-4-4 1 16,7-6 1-16,-7-1 0 0,7-2-17 0,0 0-3 15,0-7-1-15,7 1 0 0,-7-10-4 0,0 0 0 16,0 0-1-16,0 0 0 0,0-7 9 0,10-2 3 16,-3 0 0-16,4-7 0 0,-4 6-14 0,4-2-9 15,3-4 12-15,-4 7-12 0,1-7 0 0,-1 7 0 16,4-1 0-16,1 1 0 0,2-7 0 0,-3 13 0 16,0-3 0-16,4-4 0 15,-4 10-21-15,-3 0-5 0,-1 0-1 0,1 7 0 0,0-4 43 0,-4 3 9 16,0 3 2-16,0 1 0 15,-4-1-43-15,4 1-9 0,-3-1-2 0,-4 7 0 0,0-7 27 0,3 7 0 16,1-4 0-16,-4 4 0 16,0 0-80-16,3-4-10 0,1-2-2 0,3-1-1 15,0-3-210-15,4-2-41 0,-1 2-9 0,4-12-2 0</inkml:trace>
  <inkml:trace contextRef="#ctx0" brushRef="#br0" timeOffset="69924.061">9952 10330 230 0,'0'0'10'0,"7"0"2"0,0 0-12 0,4 0 0 0,-1 0 0 0,4 0 0 15,-3 0 387-15,3 0 74 0,0-3 15 0,0 3 4 16,0-6-333-16,0 6-67 0,4-9-12 0,0 5-4 16,-4-2-16-16,7-3-3 0,-3 2-1 0,13-2 0 15,1 0-141-15,-4-1-29 0,-7-2-6 0</inkml:trace>
  <inkml:trace contextRef="#ctx0" brushRef="#br0" timeOffset="71636.589">10587 10130 1555 0,'25'3'68'0,"-18"6"16"0,-4 1-68 15,-3-1-16-15,0 0 0 0,4 7 0 16,3-6 187-16,-7 5 33 0,-4-2 8 0,4 9 0 0,4-10-104 0,-4 7-20 16,-7-3-5-16,-4 3-1 0,11-1-53 0,-3-2-10 15,-4 3-3-15,-1-3 0 0,1-4-24 0,4 4-8 16,6-1 0-16,-6-5 0 0,-8-1 8 0,8-6-8 16,6 7 0-16,-3-4 0 0,-3-6 0 0,3 0 0 15,0 0 0-15,0 0 0 0,0 0 0 0,0 0 0 16,0 0 0-16,0 0 0 0,10 0 12 0,-10 0-12 15,0-6 12-15,4 3-12 0,6-7 8 0,-2 4-8 16,2-3 0-16,-3-1 0 0,0 1 0 0,7 3 0 16,4 2 0-16,0-2 0 0,-8-3-8 0,8 6 8 15,7-4 0-15,-1-2-9 0,-3-1 9 0,4 4-12 16,0 3 12-16,7-3-12 0,-4 3 1 0,-4-4 0 16,-2 4 0-16,2-3 0 0,5 6 11 0,-5-3-10 15,-10-3 10-15,4 2-10 0,0-2 10 0,-4-3 0 0,-4 9 0 0,-3-10 0 16,-3 4 0-16,3 6 0 15,0-9 0-15,-3 6 8 0,-12-4 0 0,8 7 1 0,0 0 0 0,-3-9 0 16,-8 9 7-16,4-10 2 0,0 4 0 0,4 3 0 16,-4-3-3-16,-4-4-1 0,-10 7 0 0,14-3 0 15,7 6 2-15,-7 0 1 0,-11 0 0 0,8 6 0 16,10-6-17-16,-7 10 8 0,-8-1-8 0,8 10 0 16,0-3 0-16,4 2 0 0,3 1 0 0,0 9-12 15,-7-3-2-15,7 1 0 0,14-4 0 0,-4-7 0 16,1 1-27-16,0-7-6 0,10-6-1 0,3 4 0 15,5-7-136-15,-1-7-27 0,0 4-5 0,14-12-2 16,4-4 60-16,-7-6 12 0,-4-10 2 0,8 4 1 16,6-10 18-16,0 3 3 0,-6-5 1 15,3-4 0-15,-4-4 109 0,-3 7 23 0,0 7 4 0,-8 2 1 0,-2-2 62 0,-8 8 13 16,-4-2 2-16,-2 9 1 16,-5-3 87-16,-3 6 18 0,-7 4 3 0,0 5 1 0,-3 1-32 0,-4 9-7 15,-4 0 0-15,-3 9-1 0,3 10-90 0,-3-3-17 16,-7 12-4-16,3 0-1 0,1 13-26 0,-4 3-5 15,-1 3 0-15,-2 6-1 0,-1 0-1 0,0-6 0 16,4 13 0-16,-7-4 0 0,-4 4-9 0,7-7-1 16,8 4-8-16,3 2 12 0,10-15-12 0,4-6 0 15,11-10 0-15,6-6 0 0,5-3-11 0,2-10-5 16,-3-9 0-16,4 0-1 16,10-9-7-16,1-7-2 0,-8-3 0 0,4 4 0 0,-4-7 18 0,-3 0 8 0,-1-6-8 15,-3 9 8-15,-3 0 0 0,-4 3 0 0,-3-2 0 0,-1 2 0 16,-3 3 0-16,0-2 12 0,-3 5-2 15,-4-5-1-15,-4 5 3 0,1 7 1 0,-4-3 0 0,0 3 0 16,0-4-1-16,0 7-1 0,0 0 0 0,0 10 0 16,0-4-11-16,-4-3 0 0,4 7 0 0,0 2 0 15,0 1 0-15,0 2 0 0,3-2 0 0,1 3 0 16,-1 2-13-16,4-2 5 0,4-7 8 0,3 7-13 16,-4-13-7-16,8 7 0 0,-1-10-1 0,5 0 0 15,-5 0-1-15,4-10 0 0,4 7 0 0,0-9 0 16,-4 2 9-16,3 1 1 0,-3-1 1 0,4 1 0 15,0 0 11-15,-4-1 0 0,-4 4-9 0,1 3 9 16,3 3 0-16,-3 3 0 0,-1-3 0 0,1 6 8 16,-4 4-8-16,0 8 0 0,-4-2-12 0,1-3 12 0,3 12 0 15,-7-7 0-15,4 1 0 0,-1 3 0 0,1-9 0 0,3 2 12 16,0-5-12-16,3-1 12 0,-3 1-12 0,4-10 0 16,3 0 0-16,4-10-11 15,-1-5-22-15,1-4-5 0,7 0-1 0,-1-6 0 16,-2-3-12-16,-1-1-2 0,0 4-1 0,4-3 0 0,-4 3 32 0,0-3 6 15,-7 0 2-15,4-4 0 0,-4 4 14 0,0 6 0 16,-7-3 0-16,0 0 0 0,0 6 45 0,-3 0 3 16,-1 4 0-16,4 5 0 0,-7 7 4 0,0 3 0 15,0 0 1-15,0 0 0 0,4 9-27 0,3 4-6 16,-7 6 0-16,3-4-1 0,-3 11-2 0,0-8 0 16,0 7 0-16,0-3 0 0,0-6-1 0,4 3 0 15,-4 6 0-15,0-12 0 0,0 8-16 0,3-8 0 16,-3-4 0-16,4 1 0 0,-4-10 0 0,3 6 0 0,-3-6 0 0,0 0-9 31,0 0-38-31,0 0-7 0,0 0-2 0,0 0 0 16,-7 0-34-16,-3 0-7 0,-1 0-2 0,-3 0 0 15,0 0 28-15,-4 0 6 0,-3 0 1 0,0 0 0 0,0 0 64 0,-4 0 0 0,0 0 8 0,1 0 1 16,-1 0 12-16,4-6 3 0,-4-4 0 0,4 7 0 16,3-3 19-16,4-3 4 0,7-1 1 0,4 1 0 15,-1 3-29-15,11 2-6 0,0-2-1 0,7-3 0 16,0 6-12-16,4-4-8 0,7 4 8 0,-1-3-13 0,5 6 13 15,-1 0-9-15,4-3 9 0,-1 3-8 16,5-7-8-16,-5 7-2 0,5 0 0 0,3 0 0 0,-1-6 2 16,-2 3 1-16,-1 3 0 0,0-6 0 0,-7 3 15 0,4-4-11 15,-7-2 11-15,0 0-10 0,-4 5 10 0,-4-2 0 16,-3-3 0-16,-3 2 8 0,-4 4 26 0,-3-3 6 16,-4 6 0-16,0 0 1 15,0 0 16-15,-4 0 3 0,-6-3 1 0,-1 3 0 0,0-6-17 0,1 6-4 16,-4 6-1-16,3-3 0 0,0-3-15 0,-3 6-4 15,0-3 0-15,0 10 0 0,0-4-20 0,3 1 8 16,1 2-8-16,-4 4 0 0,3-7 0 0,8 10-15 16,3-9 3-16,3-1 0 15,4-3-20-15,7-2-3 0,0 2-1 0,4 0 0 0,3-6 12 0,4 0 1 16,-4 0 1-16,11-6 0 0,0 0 13 0,-8 2 9 16,1-5-12-16,0 3 12 0,-8-4-12 0,5 1 12 15,-5-1-12-15,4 1 12 0,-10 3 0 0,3-4 0 0,-3 1 0 0,-4 9 0 16,-7 0 44-16,0 0 16 0,7-9 4 15,-7 9 0-15,0 0-52 0,0 0-12 0,0 0 0 0,-7 9 0 16,0 0 0-16,0 7 0 0,-4-7 0 0,4 10 0 16,0-9 33-16,0 5 4 0,0 1 1 0,0-3 0 15,0 2-30-15,3-5-8 0,4-1 0 0,4-6 0 16,-4-3-27 0,0 0-9-16,7 0-3 0,3-3 0 0,1-3 31 0,3-4 8 0,0-2 0 0,0-4 0 15,-3-3-17-15,6 1 1 0,1-8 0 0,0 1 0 16,-4 3 5-16,0-9 2 0,-4 3 0 0,5 0 0 15,-1-7-23-15,-4-2-5 16,-3-4-1-16,0 0 0 0,0 0 38 0,1-3 0 0,-5 7 0 0,-3 2 0 16,4-2 0-16,-4 2 0 0,0 7 0 0,3 3 0 0,-3 0 44 15,0 12 16-15,0-3 3 0,0 7 1 0,0 9-24 0,0 0-5 16,0 0-1-16,-3 9 0 0,-1 7-9 0,4 3-1 16,-7 0-1-16,3 9 0 0,4 6-14 0,-3 1-9 15,-4 18 12-15,3 4-12 0,4 2 8 0,-3-12-8 16,-1 7 0-16,1-1 0 0,3 0 0 0,0 7 0 15,0-4 0-15,0 7 0 0,3-10 0 0,1 1 0 16,3-10 0-16,3 15 0 16,1-18-197-16,3 0-43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54:17.6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3T17:54:28.418"/>
    </inkml:context>
  </inkml:definitions>
  <inkml:trace contextRef="#ctx0" brushRef="#br0">1947 12453 1555 0,'-21'0'138'0,"7"0"-110"0,3 0-28 0,-3 0 0 16,4-3 116-16,-11 3 17 0,7-6 4 0,-8 6 1 15,8 0-52-15,0 0-10 0,0 0-3 0,3 6 0 16,-6-3-43-16,10 4-9 0,-11 2-1 0,11 0-1 16,-4 1-7-16,1 6 0 0,-1 2-1 0,1 1 0 15,6 9-11-15,-6 1 0 0,10 11 0 0,-4-2 0 0,-7 0 11 0,11 2 3 16,-7-5 1-16,7-4 0 15,0-6-24-15,7 0-5 0,4-12-1 0,-4 3 0 0,0-7 15 0,7-9 0 16,-3 0 0-16,10-9 0 0,-7-1-24 0,0-5 0 16,0-4 1-16,4-10 0 0,-4 1 13 0,0-3 10 15,0-7-13-15,-3 10 5 0,0 3 8 0,-1 0 0 16,1 3 0-16,-8 0 8 0,1 9 20 0,3 4 4 16,-7 0 0-16,10 2 1 0,-10 7 5 0,0 0 1 15,4 0 0-15,6 0 0 0,-6 10-15 0,3-1-2 16,-3 1-1-16,6 15 0 0,-6-7-1 0,3 8 0 15,3-1 0-15,-6 3 0 0,3 0-9 0,-4 0-3 16,-3-3 0-16,11 4 0 0,-11-7-8 0,11-4 0 16,-8-5 0-16,8-4 0 15,-1-2-236-15,-6 2-48 0</inkml:trace>
  <inkml:trace contextRef="#ctx0" brushRef="#br0" timeOffset="173.488">2071 12701 518 0,'0'0'46'0,"0"0"-37"0,0 0-9 0,0 0 0 16,0 0 304-16,0 0 58 0,10-6 12 0,1 3 2 16,0-4-195-16,3-2-39 0,-4 6-8 0,4-3-2 15,0-4-80-15,8 1-16 0,-8-1-3 0,7 1-1 16,4-7-22-16,-11 7-10 0,-4-1 8 0,4 1-8 16,8 0 0-16,-8 2-9 0,0-2 0 0,3 0 0 15,-2 2-153-15,-1 4-30 0</inkml:trace>
  <inkml:trace contextRef="#ctx0" brushRef="#br0" timeOffset="352.01">2215 12409 1267 0,'-3'0'112'16,"-8"7"-89"-16,11-7-23 0,0 3 0 0,-3 6 209 0,-4 4 38 16,7-4 7-16,-4 4 2 0,4 2-104 0,0-2-21 15,0 3-4-15,4 9-1 0,3-6-99 0,-4 9-27 16,1 6 8-16,3 1-8 0,-4-7 55 0,8 10 7 15,-7-4 2-15,3-9 0 16,-4 3-89-16,4-9-18 0,4-3-3 0,-8 0-779 16,8-7-156-16</inkml:trace>
  <inkml:trace contextRef="#ctx0" brushRef="#br0" timeOffset="705.069">2441 12325 345 0,'0'0'15'0,"0"0"4"0,0 0-19 0,0 0 0 0,11 3 0 0,-11-3 0 15,0 0 354-15,3 9 67 0,4 1 14 0,-3 5 2 16,-1 4-290-16,5 0-59 0,-8 0-11 0,3 6-2 16,4 0-15-16,-7-3-4 15,0 3 0-15,0 3 0 0,4 7-24 0,-4-10-6 0,3 3-1 0,-3-3 0 16,7-6 18-16,-7 6 3 0,4-12 1 0,-4 2 0 16,7-5-47-16,-7-1-18 0,0 1 1 0,0-10 0 15,0 0 41-15,0 0 9 0,0 0 2 0,0 0 0 16,3-10 2-16,4 1 1 0,-7-10 0 0,4 9 0 0,-1-5-21 15,4 5-4-15,4-2-1 0,-4-4 0 16,4 7-12-16,-1-1 0 0,4-5 0 0,4 12 0 0,-4-10 0 0,-3 10 0 16,3-3 0-16,-4 2 0 0,1-2 0 15,3 6 0-15,-3 0 0 0,-1 10 0 0,-3-10 0 0,0 6 0 16,-3 3 8-16,3 1-8 0,-7-1 21 0,0 10-1 16,0-3-1-16,-7 2 0 0,3 1-2 0,-6-3 0 15,6 3 0-15,-6 0 0 0,-1-4-17 0,-3 4 0 16,3-10 0-16,1 7 0 15,-4-7-163-15,3-5-36 0</inkml:trace>
  <inkml:trace contextRef="#ctx0" brushRef="#br0" timeOffset="1729.331">1838 12569 792 0,'0'0'35'0,"4"0"7"0,-4 0-34 0,10 0-8 0,-6-9 0 0,3 9 0 16,-4-3 108-16,8-3 19 0,-8-1 4 0,4 4 1 15,-3 3-3-15,3-6 0 0,-7 6 0 0,3-3 0 16,1-4-19-16,-4 7-4 0,0 0-1 0,7-3 0 16,-7-3-23-16,0 6-5 0,4-3-1 0,-4-3 0 15,0 6-29-15,0-10-7 0,0 10 0 0,-4-9-1 16,-3 3-17-16,3 2-3 0,4-2-1 0,-3 6 0 15,-4-3-5-15,-4-3-1 0,1 3 0 0,3-4 0 16,-4 4 7-16,1-3 1 0,-5 6 0 0,5-3 0 0,-1-3 6 16,1 6 2-16,-1 0 0 0,4 0 0 0,-4 0-18 15,1 0-10-15,-1 0 12 0,1 9-12 0,-1-9 12 0,4 9-12 16,-11 1 12-16,4-1-12 0,4 1 13 0,-4-1-4 16,3 7-1-16,0-1 0 0,4-2-8 0,0 9 0 15,4 0 9-15,-8-3-9 0,11 6 0 16,-7 3 0-16,7-3 0 0,-3 3 0 0,6 7 0 0,-3-7 0 15,0-3-11-15,7 3 11 0,-3-3 0 0,3-6 0 16,3-3-8-16,-6-4 8 0,6 4 0 0,1-7 0 16,-4-2-10-16,11-4 10 0,-8-3-15 0,-3-3 2 15,11-4 0-15,-4-5 0 0,0-4-1 0,7 1 0 16,-6-4 0-16,-5-6 0 0,4 6 14 0,0-9 0 16,4 3 0-16,-11 3 0 0,11 0 0 0,-4 0 0 15,-4-3 0-15,1 6 0 0,-8 3 0 0,8-3 0 16,-7 4 0-16,6 2 0 0,-6-3 0 0,3-2 0 15,-7 8 0-15,3 1 0 0,4-1 0 0,-7 1 0 0,0 0 9 0,0 2-9 16,4-2 19-16,-4 3-3 0,0 2 0 0,0 4 0 16,0 0 9-16,0 0 2 0,0 0 0 0,0 0 0 15,-4 4-4-15,-3 2-1 0,4 3 0 0,-4 10 0 16,3-3-3-16,4-4-1 0,-3 13 0 0,3-6 0 16,-7 6 0-16,7 3 0 0,0-2 0 0,0 2 0 15,0-3-7-15,7 3-2 0,-4-9 0 0,8-3 0 16,-8 2-9-16,4-2 0 0,4-7 0 0,-4 1 0 15,4-1-164-15,-1-9-32 0</inkml:trace>
  <inkml:trace contextRef="#ctx0" brushRef="#br0" timeOffset="2499.847">2554 12246 1666 0,'0'0'74'0,"0"0"15"0,7-6-71 0,-7 6-18 0,0-3 0 0,0 3 0 16,0-6 152-16,0 6 26 0,0 0 6 0,0 0 0 0,0 0-80 15,0 0-16-15,0 0-3 0,0 0-1 16,0 0-12-16,0 0-4 0,-7 6 0 0,4-3 0 0,-1 7-56 0,4 5-12 16,0-5 0-16,0 8 0 0,0-2 12 0,0 9 5 15,4-3 1-15,-4 3 0 0,3 3-9 16,-3-2-1-16,7 8-8 0,-7-6 12 0,0 7-12 16,0-1 8-16,0-2-8 0,0 2 0 0,0-6 0 0,0 7 8 15,0-10-8-15,4 3 0 0,-4-9 0 0,7 3 0 16,-7-3 0-16,0-7 0 15,0-2-10-15,0-4 10 0,0 3-8 0,0 1 8 0,0-10-21 0,0 0 1 16,0 0 0-16,0 0 0 0,0 0 37 0,-7-3 8 16,3-4 2-16,-3 1 0 0,4 3-16 0,-1-3-3 15,4-4-8-15,0-2 12 0,-7-4 15 0,7 0 2 16,0 4 1-16,0-4 0 0,0 4-30 0,0-10-18 16,7 9 2-16,0-6 1 0,0-3 15 0,4 10 0 15,-8-7 9-15,8 3-9 0,-1 1 10 0,1 5-10 16,-7 1 10-16,6-1-10 0,1 1 8 0,3 0-8 15,-4 9 0-15,1-7 0 0,-4 4 0 0,4 3 0 16,-1 3 0-16,1 4 0 0,3 2 0 0,-3 0 0 0,-1 1 0 16,1 9 0-16,-1-4 0 0,-3 10 0 0,0-6 0 0,4 6 0 15,-11-6 0-15,0 0 0 0,0 0 0 0,0 0 0 16,0-1 0-16,-11-2 0 0,4 0 0 0,4-7 0 16,3 0 0-16,-11 1 0 0,-3-1 0 0,0-9 0 15,3 10 0-15,-3-10 0 0,-7 0 0 0,7 6 0 16,-7-6 0-16,7 0-8 0,-7 0-1 0,6-6 0 31,-6 6-14-31,7-3-2 0,0-4-1 0,-4 7 0 0,4-9-75 0,11 3-15 16,-8-4-4-16,11 1-1081 0</inkml:trace>
  <inkml:trace contextRef="#ctx0" brushRef="#br0" timeOffset="2832.13">3411 12409 2559 0,'0'0'56'0,"0"0"12"0,0 0 3 0,0 0 1 0,0 0-58 0,4 10-14 0,-4-10 0 0,10 6 0 16,1-6 74-16,3 3 12 0,0-3 2 0,7 0 1 15,-6 0-89-15,6-3 0 0,3 3-18 0,1-6 2 16,-11 6 16-16,7-3 0 0,-3-4 0 0,3-2 0 15,0 9-116-15,-3-9-23 0,0 9-5 0</inkml:trace>
  <inkml:trace contextRef="#ctx0" brushRef="#br0" timeOffset="3032.607">3535 12579 921 0,'-21'9'82'0,"10"-9"-66"0,4 6-16 0,-4-2 0 0,-3-4 336 0,4 6 64 16,-8-6 13-16,11 0 3 0,-4 0-231 0,1 0-45 15,10 0-10-15,0 0-2 0,0 0-40 0,0 0-8 16,0 0-1-16,10 0-1 0,1-6-57 0,7 6-11 16,6-10-2-16,8 10-8 0,-4-3 0 0,8-3 0 15,-5 6 0-15,5 0 0 16,-1-3-70-16,0-4-21 0,4-2-4 0,-4 9-1225 0</inkml:trace>
  <inkml:trace contextRef="#ctx0" brushRef="#br0" timeOffset="4310.227">5189 10384 921 0,'0'0'82'0,"0"0"-66"15,0 0-16-15,0 0 0 0,0 0 234 0,0 0 43 16,4 9 9-16,-4-9 2 0,0 0-144 0,0 0-28 15,3 6-5-15,1-2-2 0,3 2-72 0,0 0-14 16,-3-3-3-16,3-3-1 0,0 6-11 0,0-6-8 16,-7 0 9-16,0 0-9 0,0 0 0 0,0 0 8 15,0 0-8-15,0 0 0 0,0 0 0 0,0 0 9 16,0 0-9-16,0 0 8 0,0 0 2 0,0 0 0 16,-7 0 0-16,0 0 0 0,0 0 3 0,3 4 1 15,-10 2 0-15,3-3 0 0,1 3-14 0,-4-3 8 16,3 7-8-16,-3-4 0 0,7 4 0 0,-4-1 0 15,-3 0 0-15,0 1 0 0,4-1 0 0,-5 1 0 16,5-4 0-16,-4 3 0 0,3 1 0 0,1-1 0 16,-1 0 0-16,0 1 0 0,-3-4-9 0,4 4-2 15,6-1 0-15,-6 0 0 0,-1 1-2 0,7-1-1 0,-3-3 0 16,4 4 0-16,3-1 14 0,-7-9 0 0,3 10 0 0,4-10-9 16,0 0 9-16,0 0 0 0,-3 6 10 15,3-6-10-15,0 0 28 0,0 0-1 0,0 0 0 16,0 3 0-16,0 6 0 0,3-2 0 0,-3-4 0 0,4 6 0 15,3 7-27-15,-7 0 0 0,10 2 0 16,1 1 0-16,-11 9 21 0,0 7 9 0,0-1 2 0,4 10 0 16,6 10-19-16,-10-17-3 0,0 7-1 0,0 3 0 15,4 7-1-15,3 5 0 0,-7-2 0 0,0 5 0 16,3 7-8-16,1 22 12 0,-4-3-12 0,7 3 12 16,-7-13-12-16,0 4 0 0,0 6 0 0,3 3 8 0,-3-4-8 15,0-5 0-15,7 6 0 0,-7 3 0 0,0-10 0 16,0 7-16-16,0 3 4 0,4 6 1 0,7-9 2 0,3 91-9 15,-7-73 9-15,7-15 9 0,-4 3 0 16,1-3 0-16,-4 16-8 0,4-7 8 16,-4-3 0-16,7 4 0 0,0 5 0 0,-7-8 14 0,0 5-2 15,4-3 0-15,3 7 0 0,-4-10 3 0,-3-6 0 16,0 10 0-16,4 2 0 0,0-12 20 0,-4-9 4 16,0 5 1-16,3-5 0 0,-3-1-15 15,0-5-2-15,0-4-1 0,4 0 0 0,-7-16 0 0,3 4 0 16,-7-13 0-16,7 6 0 0,0-9 4 0,-7-6 1 15,3-4 0-15,4 1 0 0,-7 2-3 0,4-5-1 16,-4-4 0-16,3 0 0 0,1 0-10 0,-1-9-1 16,1 6-1-16,-4-6 0 0,7-3-11 0,-3 3 0 15,3-10 9-15,-4 10-9 0,8-13 0 0,-8 4 0 16,8-1 0-16,-1 0 0 0,5 1-22 0,6-4-2 0,-7-3-1 16,7 3 0-1,-10-2-75-15,13 2-14 0,1-6-3 0,0 0-1 16,-8 0-94-16,11-6-18 0</inkml:trace>
  <inkml:trace contextRef="#ctx0" brushRef="#br0" timeOffset="4902.152">5708 10393 1324 0,'-21'16'59'0,"14"-7"12"0,-4 1-57 0,4-4-14 0,-3-6 0 0,-5 3 0 16,5 3 232-16,-8-3 44 0,8-3 9 0,-12 10 2 15,5-4-188-15,6 4-38 0,-6-4-7 0,2 6-2 16,5-2-34-16,-1 5-7 0,4 4-2 0,-3-3 0 15,3-4-9-15,0 14 0 0,-1-8 0 0,5 7 0 16,-4 1 12-16,7-5-2 0,0-2-1 0,0 6 0 16,7-6-9-16,-7-3 10 0,11 0-10 0,-4-13 10 15,-7-3-10-15,0 0 0 0,17 0 0 0,-3-3 0 16,8-13 0-16,-8 6 0 0,3-8-9 0,1-7 9 16,0-1-11-16,-1 8 11 0,-10-11-10 0,4 11 10 15,-4-7 0-15,3 6 0 0,-10 0 0 0,4 3 0 0,0 1 0 16,-4 5 0-16,7 1 13 0,-7 6-4 0,0-4 19 0,0 7 3 15,0 0 1-15,-7 7 0 0,7 2 0 0,0 0 0 16,0 7 0-16,0 3 0 0,-4 3-17 0,4 3-3 16,-4 0-1-16,4 0 0 0,4-3-11 0,-4 3 0 15,4 0 0-15,3-3 0 16,-7-6-87-16,3 3-22 0,4-4-5 0,0-2-1059 16</inkml:trace>
  <inkml:trace contextRef="#ctx0" brushRef="#br0" timeOffset="5030.808">5838 10801 1922 0,'-7'12'85'0,"7"-5"18"0,0 8-83 0,0-5-20 15,0 2 0-15,0-2 0 0,7 5 88 0,-7 1 14 0,0-3 2 0,0-4 1 16,0 0-84-16,4 4-21 16,-4-4 0-16,7-6-1018 0</inkml:trace>
  <inkml:trace contextRef="#ctx0" brushRef="#br0" timeOffset="5233.369">5958 10694 921 0,'0'0'40'0,"4"10"10"16,7-10-40-16,-1 0-10 0,1 0 0 0,3 0 0 0,0 6 362 15,0-12 70-15,4 6 15 0,-8 0 2 0,4 0-319 0,-3 0-64 16,7-7-13-16,-1 4-2 15,1 3-37-15,3-6-14 0,-7 3 11 0,0-4-11 16,4-2-29-16,-4 0-12 0,4-1-3 0,-1 1-741 16,-10-7-149-16</inkml:trace>
  <inkml:trace contextRef="#ctx0" brushRef="#br0" timeOffset="5399.924">6163 10428 1440 0,'0'0'128'0,"0"0"-103"16,0 9-25-16,-11-3 0 0,8-3 214 0,3 7 38 15,-7-1 7-15,3 7 1 0,-3 0-145 0,7 2-30 16,-3 1-5-16,3 6-2 0,-4-6-46 0,4 6-10 16,4 3-2-16,-4 1 0 0,3-1-20 0,-3 3 8 0,7-3-8 15,-7 10 0 1,4-10-100-16,3 4-25 0,0-10-5 0</inkml:trace>
  <inkml:trace contextRef="#ctx0" brushRef="#br0" timeOffset="5946.465">6583 10274 403 0,'0'0'36'0,"0"0"-36"16,0 0 0-16,0 0 0 0,0 3 389 0,0 6 71 15,0 4 15-15,0 0 2 0,3 5-316 0,-3 1-63 16,-3 6-13-16,3 4-2 0,0 5-15 0,-7-9-4 15,3 3 0-15,1-3 0 0,-1 4-51 0,1-1-13 16,-1 3 0-16,4-9 0 0,0 3 0 0,-7 0 0 16,7-6 0-16,7 0 0 0,-7-10 0 0,0-2 0 15,0-4 0-15,0-3 0 0,4 6 0 0,-4-6 0 16,0 0 0-16,0 0 0 0,7-9 0 0,-4-1 0 16,1-5 0-16,3-1 0 0,-7 6 54 0,3-8 8 0,4 8 2 0,-7-9 0 15,0 10-52-15,7-7-12 0,4 7 0 0,0 0 0 16,-4-1 0-16,7 4 9 0,-4-4-9 0,8 7 8 15,-4-3-8-15,4 6 0 0,-8 0 0 0,8 0 0 16,-4 6 0-16,-7-3 0 0,4 7 0 0,-8-4 0 16,4 4 0-16,-3 5 10 0,-4-2-10 0,0 2 10 15,-4 1 3-15,4-3 1 0,-10 5 0 0,3 1 0 16,-4-3-5-16,-3 3-1 0,3-4 0 0,-3 4 0 16,0-3-8-16,0-4 8 0,-4 4-8 0,1 0 8 15,-1-4-8-15,4-2-9 0,-4-1 9 0,-3-3-13 16,7-2-95-16,0 2-18 0,3-6-4 15,4 6-1064-15</inkml:trace>
  <inkml:trace contextRef="#ctx0" brushRef="#br0" timeOffset="6112.024">6936 10763 2649 0,'0'0'117'0,"-4"10"25"0,4 2-114 0,-3-3-28 15,-1 7 0-15,1 0 0 0,-1-4 57 0,4 4 6 16,0-7 1-16,-7 1 0 0,7 6-64 0,0-7-21 16,0 0 0-16,7 4-1239 0</inkml:trace>
  <inkml:trace contextRef="#ctx0" brushRef="#br0" timeOffset="6364.345">6438 11384 2404 0,'0'0'107'0,"0"0"21"0,0 0-102 0,0 0-26 15,0 0 0-15,0 0 0 0,-7 6 89 0,7 4 13 16,0-1 2-16,0 1 1 16,0-1-160-16,0 7-32 0,0-1-6 0</inkml:trace>
  <inkml:trace contextRef="#ctx0" brushRef="#br0" timeOffset="6498.9829">6456 12105 1382 0,'-7'16'123'0,"3"-13"-99"16,4 6-24-16,-3-2 0 0,-1 2 100 0,-3 1 14 16,7-4 3-16</inkml:trace>
  <inkml:trace contextRef="#ctx0" brushRef="#br0" timeOffset="6599.715">6403 12532 1152 0,'-7'25'51'0,"0"-13"10"0,3 4-49 0,1 3-12 0,-1 0 0 0,4-1 0 15,-10 1 243-15,6 6 45 0,4-6 10 0,-3-3-820 16,3 3-164-16</inkml:trace>
  <inkml:trace contextRef="#ctx0" brushRef="#br0" timeOffset="6733.357">6382 13184 864 0,'-4'38'38'0,"4"-23"8"16,-7 1-37-16,4 3-9 0,-1-7 0 0,1 7 0 15,3 6 282-15,-4-9 54 0,4-4 12 0,0 4 1 16,4 0-316-16,-1-4-63 0,-3 4-13 0,4 3-854 16</inkml:trace>
  <inkml:trace contextRef="#ctx0" brushRef="#br0" timeOffset="6832.099">6364 13817 1958 0,'-3'35'87'0,"3"-23"17"0,-4 4-83 0,1 3-21 15,3 0 0-15,0 0 0 0,-8 3 143 0,8-4 24 16,0-5 5-16,0 3 0 15,0-1-201-15,8-5-41 0,-8-1-8 0</inkml:trace>
  <inkml:trace contextRef="#ctx0" brushRef="#br0" timeOffset="7367.663">6064 14909 806 0,'0'0'72'0,"0"-10"-58"0,-3 7-14 0,3-13 0 0,-4 7 289 0,1-7 55 16,-8 7 12-16,1 0 1 0,6-4-163 0,-7 4-33 16,4-4-6-16,0 4-2 0,4 9-70 0,-1-3-15 15,4 3-2-15,0 0-1 0,-10 3-53 0,3 3-12 16,0 3 0-16,3 10 0 0,-7-3 0 0,4 3 8 16,0 6-8-16,4-3 10 0,-1 3-10 15,1 3 0-15,-4 6 0 0,3 1-11 0,1-7 11 0,-1 7 0 16,4-7 0-16,-3 0 0 0,6-3 0 0,-3 3 0 15,0-6 0-15,4-3 0 0,3-6 0 0,0-4 0 16,0-3 0-16,0-6 0 0,3 0 0 0,1-15 0 16,0 2 0-16,3-6 0 15,-4-6-23-15,8 0-2 0,-4-3-1 0,4 0 0 0,-15-4 26 0,4 10 0 16,0-3 0-16,0 7 0 0,-7-1 0 0,4 3 0 16,-4 0 0-16,0 7 11 0,0 6 9 0,0 3 1 15,0 0 1-15,0 0 0 0,0 0 3 0,0 0 1 0,0 0 0 16,0 3 0-16,7 13-9 0,-7-1-1 0,0 4-1 15,3 0 0-15,8 0-15 0,-11 6 0 0,11-3 0 0,-8 9 0 32,1-9-32-32,3 3-4 0,-4 3 0 0,4-2-838 0,-3-8-168 0</inkml:trace>
  <inkml:trace contextRef="#ctx0" brushRef="#br0" timeOffset="7703.989">6287 15128 691 0,'0'0'61'0,"0"10"-49"0,7-7-12 0,-14 12 0 16,3-5 279-16,4-1 53 0,0 7 10 0,0-4 2 0,-7 4-214 0,7 0-43 16,0-4-9-16,-4 7-2 15,4-3-52-15,0 3-10 0,0-1-2 0,0 4-1 0,0-3-3 0,0-6 0 16,0-4 0-16,0 4 0 0,4-10 20 0,-4-3 3 16,0 0 1-16,0 0 0 0,0 0 20 0,0 0 5 15,0 0 1-15,0-10 0 0,7 1 16 0,-7-7 3 16,4-2 1-16,3-1 0 0,-7 3-58 0,7-3-12 15,3 0-8-15,-3 1 9 0,0 2-9 0,0-3 0 16,4 3 9-16,0 7-9 0,-8 0 0 0,4 5 9 16,0-2-9-16,-7 6 0 0,7 0 13 0,0 0-4 15,-7 0-1-15,4 10 0 0,10-4-21 0,-11 6-5 16,5-2-1-16,-8 6 0 0,3-1 19 0,1 4 0 16,3 0 0-16,-4 0 0 0,4-4 0 0,-3-2 0 15,3 3 0-15,0-1-857 0,0-5-168 16</inkml:trace>
  <inkml:trace contextRef="#ctx0" brushRef="#br0" timeOffset="7843.612">6498 15150 2070 0,'0'0'92'0,"0"0"18"0,0 0-88 0,7-3-22 0,0-3 0 0,4 6 0 16,-1-10 133-16,1 1 23 0,3-1 4 0,-3 7 0 15,-4-9-76-15,3 2-16 0,1 7-4 0,3-6 0 16,-3-1-77-16,-1 1-16 0,4 3-3 0,-3-4-1 15,0 1-28-15,3 3-6 0,-7-4-1 0,7 1 0 16,-4-1-224-16,-10 1-46 0</inkml:trace>
  <inkml:trace contextRef="#ctx0" brushRef="#br0" timeOffset="8014.156">6593 14865 633 0,'0'0'56'0,"0"0"-44"15,0 0-12-15,0 12 0 16,-7-2 367-16,4-1 71 0,3 4 14 0,0 2 4 0,0 4-265 0,0-3-53 15,0 3-10-15,0 6-3 0,0-3-67 0,3 0-14 16,4 0-2-16,-3 3-1 0,-1 3-26 0,1-3-6 16,3 3-1-16,0-9 0 0,-3 6-8 0,3-6 0 15,0 0-12-15,0-4 12 16,-7-5-226-16,0-10-38 0,10 0-7 0</inkml:trace>
  <inkml:trace contextRef="#ctx0" brushRef="#br0" timeOffset="8406.116">6773 14648 2188 0,'0'0'48'0,"0"0"11"0,0 0 1 0,0 0 1 0,0 0-49 0,0 10-12 0,7-1 0 0,-3 1 0 15,-4 12 54-15,3 0 8 0,1-4 2 0,3 17 0 16,-7-10-16-16,7 13-2 0,-3-10-1 0,-1 6 0 16,1 1-31-16,3-1-6 0,-7 1-8 0,3-4 11 15,-3 0-11-15,0-2 8 0,0-1-8 0,4-9 8 16,-4 3 1-16,0-10 0 0,3 4 0 0,-3-13 0 15,0-3-9-15,0 0 0 0,0 0 0 0,0 0 0 16,0 0 46-16,0 0 7 0,0 0 2 0,0-3 0 16,0-13-35-16,4 7-6 0,-1-1-2 0,1 1 0 15,3 0-12-15,0-7 0 0,-3 6 0 0,6 1 0 0,1-7 0 16,-4 7 0-16,7 0 0 0,0 5 0 0,-7-5 0 0,0 3 0 16,4 3 0-16,-4 3 0 0,-7 0 0 0,10 3 0 15,1-3 0-15,-4 9 0 0,4 1 0 0,-4-1 9 16,0 7 1-16,-7-1 0 0,3-2-10 0,-3 6-14 15,-3 3 3-15,3 0 1 0,0 3 10 0,-7 3 0 16,3-3 0-16,1 3 0 0,-1-3 0 0,-3-6 0 16,7 6 0-16,-7-6 0 0,0-10 0 15,0 7 0-15,3-6 0 0,1-1 0 16,3-9-120-16,0 0-21 0,-4-9-5 0,4-7-619 16,0 0-124-16</inkml:trace>
  <inkml:trace contextRef="#ctx0" brushRef="#br0" timeOffset="8706.3159">7130 15141 2224 0,'0'0'49'0,"0"0"11"0,0 0 1 0,0 6 1 0,0 3-50 0,0 1-12 0,-4-1 0 0,4 1 0 15,4 5 66-15,-4-5 10 0,0 5 3 0,0-2 0 16,0 6-46-16,0-4-9 0,0 4-1 0,0-3-1 16,-4-4-4-16,4 4-1 0,0 0 0 0,0-4 0 15,0-5-17-15,0-4 0 0,0 6 0 0,0-9 0 16,0 0 0-16,0 0 0 0,0 0 0 0,0-9 0 15,4-4 55-15,-1-2 7 0,1-4 2 0,-1 3 0 16,4-3-52-16,4 0-12 0,-11 1 0 0,3 2 0 16,4-3 16-16,-3 10 0 0,7-7 0 0,-4 7 0 15,-4 5-26-15,11-2-5 0,-10-3-1 0,3 9 0 16,0 0 16-16,0 0 0 0,4 0 0 0,-4 0 0 0,-4 6 32 16,4-3 10-16,0 7 2 0,-3-1 0 15,3 7-32-15,-4-1-12 0,1-2 8 0,-4 6-8 0,3 3 18 16,4-3-2-16,-7-7 0 0,0 4 0 15,8-1-200-15,-8-2-40 0</inkml:trace>
  <inkml:trace contextRef="#ctx0" brushRef="#br0" timeOffset="9789.408">7211 10597 1339 0,'0'0'59'0,"0"0"13"15,0 0-58-15,0 0-14 0,0 0 0 0,0 0 0 0,0 0 90 0,0 0 15 16,0 0 3-16,7 6 1 0,3-6-37 0,5 0-7 16,-1-6-1-16,7 6-1 0,-7 0-41 0,7-9-8 15,4 2-2-15,3 4 0 0,0-6-12 0,0 2 0 16,-3 4 8-16,-4-3-8 0,0 3 0 0,1 3 9 15,-8-6-9-15,3 6 8 0,-2 6-8 0,-5-6 12 16,-10 0-12-16,0 0 12 0,11 3 15 0,-11-3 3 16,0 0 1-16,3 6 0 0,-3-3 40 0,-3 7 8 0,3-4 1 15,-4-3 1-15,1 4-20 0,-1 2-4 0,-3 0-1 16,0 7 0-16,3-7-5 0,-3 10-2 0,0-3 0 16,4-4 0-16,-1 14-18 0,1-1-4 0,-4-3-1 0,7 9 0 15,0-3-17-15,0 7-9 0,0 2 10 0,0 1-10 16,0 12 0-16,3-12 0 0,1-1 0 0,-1 7 0 15,4 6 0-15,0-3-20 0,0-3 4 0,4 3 0 16,0 4 16-16,-1 11 0 0,4 7 0 0,0-3 0 16,-7 3 0-16,4-6 0 0,-7-7 0 0,6 7 0 15,1-3 21-15,3-4 8 0,7 7 2 0,-10 9 0 16,-4 3-7-16,-4-9 0 0,1 6-1 0,-1-3 0 16,4-3-2-16,-7 9 0 0,7 0 0 0,0 4 0 15,4-7-7-15,-7 0-2 0,-1 0 0 0,8 0 0 0,-8-3 2 16,11 3 0-16,-14 7 0 0,11-7 0 0,-4-9 2 15,4-1 1-15,-4 7 0 0,0-3 0 0,3-6 2 0,-3 3 0 16,-7 2 0-16,7-2 0 0,-3-3-1 0,3-4 0 16,0-6 0-16,-4 4 0 0,1-7-6 0,3 3-2 15,-3-9 0-15,-1 2 0 0,1 8 0 0,-1-14 0 16,4 7 0-16,-7-6 0 0,4-4-1 0,-1 1 0 16,-3-7 0-16,4 7 0 0,-1-7-1 0,1-3 0 15,-4 9 0-15,7-5 0 0,-7-1-8 0,0 0 12 16,0 6-12-16,0 1 12 0,0 3-4 0,3 2-8 15,-3-2 12-15,0 0-4 0,0-4-8 0,0 1 0 0,0-1 0 16,0-6 8-16,-3 1-8 0,3-4 0 0,0 3 0 16,0-9 0-16,0 6 0 0,0-6 0 15,0-1 8-15,0-2-8 0,0 3 0 0,0-3 0 0,0 2 0 0,0-2 0 16,0 3 0-16,0-7 0 16,0 14 8-16,0-8-8 0,-7 1 0 0,3 6 0 0,1-6 9 0,3 6-9 15,-4-6 0-15,-3 0 9 0,7 3-9 16,-7-3 0-16,4-7 8 0,-4 4-8 0,3-1 0 0,-3-2 0 15,3-4 0-15,1 1 0 0,-8-4 0 0,4 3 0 16,0 1 11-16,-7-4-11 0,0 4 10 0,7-7-2 16,-11 6-8-16,11 1 0 0,-14-4 0 0,7 3 0 15,-11 1-32-15,8-1-5 16,-1 7-2-16,-7-7 0 0,1 10-168 0,-1 0-33 0</inkml:trace>
  <inkml:trace contextRef="#ctx1" brushRef="#br0">8149 13441 0,'0'0'16,"0"0"0,-42 19-1,21-16 1,3 3 0</inkml:trace>
  <inkml:trace contextRef="#ctx0" brushRef="#br0" timeOffset="11274.004">2152 13062 1969 0,'0'0'43'0,"0"0"9"0,0 0 1 0,0 0 3 0,-11 0-44 0,11 0-12 0,0 0 0 0,0 0 0 16,0 0 102-16,0 0 18 0,0-10 4 0,0 7 1 0,0 3-23 0,0-6-5 15,0-4-1-15,0 10 0 0,4-3-36 0,-4 3-7 16,7-6-1-16,-4 3-1 0,8-3-5 0,-7 6-1 16,3 0 0-16,3 0 0 15,1 0-60-15,-8 0-12 0,8 6-2 0,3-3-1 16,-10-3-3-16,6 0-1 0,8 0 0 0,-11 0 0 0,3 0 55 0,1 0 11 16,0-3 3-16,-1-3 0 0,-3 6-35 0,11-7 0 15,-8 4 0-15,5-3 0 0,-5 6 0 0,4-3 0 16,-3-3 0-16,-8 6 0 0,8 0-9 0,-11 0 1 15,0 0 0-15,0 0 0 16,0 0-16-16,0 0-4 0,0 0 0 0,-4 6 0 16,-6-3 0-16,-1 3-1 0,-3 4 0 0,4-4 0 0,-1-3 17 0,-3 3 3 15,3-3 1-15,-3 4 0 0,14-7 8 0,-7 3 0 16,-3-3 10-16,2 0-10 0,-2 0 28 0,-1 0 0 0,-3 0 0 0,4 0 0 16,-1 0-16-16,0 0-3 15,11 0-1-15,-3 0 0 0,-4 0 36 0,7 0 6 0,0 0 2 0,0 0 0 16,0 0-38-16,0 0-14 0,0 0 11 0,7-3-11 15,7-4 12-15,-3 7-4 0,-1-3-8 0,4-3 12 16,-3 3-12-16,-1-3-13 0,-2-1 2 0,9 4 1 16,1-3 10-16,-1 6 0 0,-2-3 0 0,-5-3 8 15,4 6-8-15,-3 0-12 0,3 0 4 0,0 0-902 16,-3 6-180-16</inkml:trace>
  <inkml:trace contextRef="#ctx0" brushRef="#br0" timeOffset="12158.639">6043 10907 1324 0,'0'0'118'0,"-10"4"-94"15,6 5-24-15,-3-9 0 0,7 0 127 0,-4 6 21 16,4 4 4-16,0-10 0 0,0 0-36 0,0 0-7 0,0 0-1 0,0 0-1 16,0 0-37-16,4 0-7 0,3 0-2 0,7 0 0 15,-10 0-12-15,6-7-2 16,1 7-1-16,-1-3 0 0,1 3-15 0,3 0-3 0,-3 0-1 0,-1-6 0 16,4 6-15-16,-3 0-2 15,-11 0-1-15,7 0 0 0,4 0-9 0,3-3 0 0,-7 3 9 0,3-6-9 16,1 6 0-16,-4 0 9 0,0 0-9 0,-7 0 0 15,0 0 8-15,0 0-8 0,11 0 0 0,-11 0 0 16,0 0 8-16,0 0-8 0,0 0 0 0,0 0 0 16,0 0 0-16,-11 9 0 0,-3-3 0 0,3-6 0 15,-3 10 0-15,4-4 0 0,-8-3 0 0,4-3 0 16,3 6 0-16,1-3 10 0,3-3-10 0,-4 7 12 16,0-7 0-16,8 3 1 0,-4-3 0 0,7 0 0 15,0 0 0-15,0 0 0 0,0 0 0 0,0 0 0 16,0 0-13-16,0 0 0 0,10 0 8 0,5 0-8 15,-5 0 8-15,4 0-8 0,4 0 11 0,-11 0-11 0,11 0 11 0,-11-3-11 16,3 3 10-16,1 0-10 0,-4-7-13 16,7 7-9-16,-3 0-2 0,-4-3 0 15,0-3 14-15,3 6 10 0,-3-3-13 0,4-3-838 16,-4-1-167-16</inkml:trace>
  <inkml:trace contextRef="#ctx0" brushRef="#br0" timeOffset="13140.926">6569 15476 403 0,'0'0'36'0,"0"0"-36"0,0 0 0 0,0 0 0 15,0 0 211-15,0 0 35 0,0 0 7 0,0 0 2 0,-4 3-69 0,4-3-14 16,0 0-2-16,0 0-1 0,-7 7-45 0,7-7-10 16,0 0-2-16,0 0 0 15,-7 0-38-15,0 3-8 0,7-3-2 0,0 0 0 0,0 0-32 0,0 0-6 16,0 0-2-16,0 0 0 0,0 0-24 16,0 0 0-16,0 0 0 0,7 0 0 0,7 0-12 0,-3 0 12 15,-4 0-10-15,3 0 10 0,5-3 0 0,2-7 0 16,1 4-8-16,-4-3 8 0,7-10 0 0,-3 9 0 15,-1-5 0-15,1 5 0 0,-4-2 0 0,4-4 0 16,-8 10 0-16,1-4 0 0,-4 1 0 0,0 0 0 16,-3 9 0-16,-1-10-9 0,-3 10 9 0,0 0-10 15,0 0 10-15,0 0-10 0,-7 0 10 0,0 0 0 16,-7 0 0-16,3 6 0 0,-3-2 0 0,4 2 0 16,-5-3 0-16,1 6 0 0,-3 1 8 0,-1-4 3 0,4 3 1 15,3-2 0-15,-6-4 16 0,6 6 4 0,4-2 1 16,0-4 0-16,-4-3-4 0,8 6-1 15,3-6 0-15,0 0 0 0,0 0-9 0,0 0-3 0,0 0 0 0,0 0 0 16,0 0-16-16,0 0 0 16,7-6 0-16,0 3 0 0,4-4 0 0,-1 7-9 0,11-3 9 0,-10-3-8 31,10 3-24-31,0-10-4 0,4 4 0 0,0-1-1211 0</inkml:trace>
  <inkml:trace contextRef="#ctx0" brushRef="#br0" timeOffset="15797.046">19011 10183 979 0,'0'0'87'0,"-7"-6"-70"0,0 6-17 0,7 0 0 16,0 0 204-16,0 0 38 0,0 0 7 0,0 0 2 16,0 0-108-16,0 0-22 0,0 0-4 0,0 0-1 15,0 0-67-15,7 9-13 0,-3 1-4 0,3-1 0 16,0 0-15-16,7 1-3 0,0-4-1 0,4 3 0 16,3 1-4-16,-4-1-1 0,5-2 0 0,-1-4 0 0,0 3-8 0,0-3 8 15,-3-3-8-15,6-3 8 0,1-3-8 0,-4 3 0 16,4-4 9-16,0-2-9 0,-1-1 0 0,1 1 9 15,3 3-9-15,1 3 0 16,-1-4 0-16,0 4 0 0,4 3 0 0,3 0 0 0,-7 3 0 0,4-3 0 16,-4 10 0-16,0-4 0 0,-3 3 0 15,0 1 0-15,0-10 0 0,-4 9 0 0,0-2 0 0,4-4 0 16,-8-3 0-16,8 0 0 0,-4 0 0 0,4 0 0 16,-4-3 0-16,4-4 0 0,3 4 0 0,-3-3 0 15,-1-4 0-15,8 1 0 0,-4 3 10 0,0 3-10 16,4-4 8-16,0 7-8 0,0 0 0 0,-4 7 0 15,4-4 0-15,-4 3 0 0,0-3 0 0,0 3 0 16,-3 4 8-16,3-4-8 0,0-3 17 0,1 4 2 16,2-4 0-16,5-3 0 0,-5-3 5 0,5-4 0 15,-1-2 1-15,-7 9 0 0,7-10-5 0,-3 1 0 16,0 3-1-16,0 3 0 0,-1-7-10 0,1 4-1 0,-4 3-8 16,8-3 12-1,-5 6-93-15,5 9-19 0,-1 0-4 0</inkml:trace>
  <inkml:trace contextRef="#ctx0" brushRef="#br0" timeOffset="52068.439">18277 10942 979 0,'0'0'43'0,"-3"-6"9"0,-1-4-41 0,1-5-11 15,-4 5 0-15,0-9 0 0,3 10 260 0,-3-7 51 16,0 4 9-16,0-4 3 0,-4-3-195 0,4 13-38 16,0-4-8-16,0 1-2 0,0 0-35 0,0 9-7 15,4-10-2-15,-4 10 0 0,7 0-3 0,-11 0-1 0,4 10 0 0,-4-4 0 16,1 3-15-16,3 4-3 15,-4-4-1-15,1 16 0 0,-1-6-26 0,-3 6-6 0,0 10-1 16,0-1 0-16,3-2 31 0,0 8 5 0,4-2 2 0,0-3 0 16,4-1-29-16,3-6-5 0,0 0-2 0,3-9 0 15,4-3 26-15,0 3 4 0,4-10 2 0,3 1 0 16,0-4-14-16,0-12-18 0,4 6 4 0,0-10 1 16,3-9-16-1,-7 1-3-15,4-1-1 0,-1-6 0 0,1 0 7 0,-8 6 2 0,1-6 0 16,0 6 0-16,-4 0 15 0,0 0 9 0,0 10-10 0,-4-7 10 15,1 7 0-15,-1-1 0 0,1 1 0 0,-4 3 10 16,0 6 18-16,0 0 3 0,0 0 1 0,0 0 0 16,0 0 2-16,3 6 1 0,-3 3 0 0,4 7 0 15,-1-3-21-15,-3 2-4 0,0 4-1 0,0 6 0 0,0-6-9 16,4 9 0-16,-4-3 9 0,0 3-9 0,0-2 0 16,0 2 0-16,0-9 0 0,0 6 0 15,7 0-33-15,-3-13-11 0,-1 10-3 0,4-9-734 16,-3-4-147-16</inkml:trace>
  <inkml:trace contextRef="#ctx0" brushRef="#br0" timeOffset="52202.079">18433 11259 2073 0,'-11'9'92'0,"11"-9"19"0,0 0-89 0,0 6-22 16,-3 4 0-16,-1 5 0 0,4-5 103 0,-4 2 16 15,1-2 3-15,3 5 1 0,-4 1-89 0,4-3-18 16,0 2-3-16,0 1-1 15,4-3-185-15,3-4-38 0,0 7-7 0,11-13-2 0</inkml:trace>
  <inkml:trace contextRef="#ctx0" brushRef="#br0" timeOffset="52574.132">19029 10882 1324 0,'0'0'118'0,"0"0"-94"0,0 0-24 0,0 0 0 0,0 0 202 16,-4 7 36-16,-3-4 7 0,0-3 2 0,4 6-152 0,-8-3-31 15,1 3-5-15,-1-2-2 0,-3 5-45 0,-4-3-12 16,4 4 0-16,-4-1 0 0,4 0 25 0,0 7 3 16,-3-6 1-16,2-1 0 0,1 0-29 0,0 1 8 15,4-4-8-15,-1 3 0 0,0 1 0 0,4-7 0 16,0 3 8-16,-3 4-8 0,6-1 24 0,-3-9 3 15,4 9 0-15,-1-2 0 0,1-4-18 0,3 6-9 16,0-9 10-16,0 7-10 0,3 2 39 0,4-3 1 16,0-3 1-16,4 7 0 0,-1-1-31 0,1 1-10 15,3-1 0-15,0-3 0 0,0-3 24 0,8 4-3 16,-5-1 0-16,4-3 0 16,0-3-68-16,-3 0-13 0,-4 6-4 0,4-3 0 15,0-3-32-15,-1 0-6 0,-3 0-2 0,0 0-969 0</inkml:trace>
  <inkml:trace contextRef="#ctx0" brushRef="#br0" timeOffset="52758.5909">18708 11309 1036 0,'0'0'92'0,"0"0"-73"0,0 0-19 0,3 3 0 15,1 6 180-15,3-2 32 0,0-4 6 0,0 3 2 16,0 3-104-16,7-2-20 0,0-4-4 0,4 3 0 16,0-3-59-16,3 3-11 0,0-2-2 0,4 2-1 0,-4-3-34 15,3-3-6-15,5 0-2 0,-1 0-943 16</inkml:trace>
  <inkml:trace contextRef="#ctx0" brushRef="#br0" timeOffset="53069.189">19389 11033 2170 0,'-18'-6'96'0,"15"6"20"0,-5 0-92 0,1 0-24 16,-3 0 0-16,3 6 0 0,-4-6 101 0,1 3 16 16,3 3 3-16,-1 4 1 0,-2 8-77 0,3-2-16 15,0 3-4-15,3 0 0 0,1 6-24 0,-4 0 8 16,7-3-8-16,0 3 0 0,7 0 0 0,-4-3 0 15,4-6 0-15,4 2 0 0,3-8 0 0,0-1 0 16,0-2 0-16,0-4 0 0,8-3 0 0,-5-3-11 16,1-4 11-16,-4 4-8 0,4-6 8 0,-4-7 0 15,0 0-9-15,0 4 9 0,-4-4 0 0,-6-3 0 0,3 4 0 16,0-4 0-16,-3 6 0 0,-4-2 0 0,0-1-12 0,-4 7 12 16,1-10 28-16,-4 0 12 0,-4 10 4 0,0-7 0 15,1 3-44-15,-4-2-16 0,3 5 1 0,-3 1-1218 16</inkml:trace>
  <inkml:trace contextRef="#ctx0" brushRef="#br0" timeOffset="53631.687">18263 12165 864 0,'0'-22'38'0,"0"19"8"0,-3-7-37 0,3 1-9 0,0 0 0 0,-7-7 0 16,3 6 266-16,1 1 51 0,-1 3 11 0,1-4 1 15,-1 7-199-15,-3-3-40 0,4 6-8 0,3 0-2 16,0 0-40-16,-8 6-8 0,-2 4-1 0,3-1-1 16,0 10-18-16,-4 6-4 0,4-3-8 0,0 12 12 15,0-5-12-15,3 5 0 0,1 1 0 0,-4-7 0 16,7 6 0-16,0 1 0 0,0-10 8 0,7-3-8 15,-4 0 0-15,5-10 8 0,-1 7-8 0,3-9 0 16,1-4 0-16,3-6 0 0,0-6 0 0,4 2 0 16,-4-5-10-16,3-7-8 0,-3-2-2 0,1-1 0 15,-1 0 36-15,-4-3 6 0,1 3 2 0,-4 10 0 16,-4-10-16-16,1 9-8 0,0-5 10 0,-4 5-10 16,0 1 20-16,0 0-1 0,0 9-1 0,0 0 0 15,0 0-1-15,0 0 0 0,0 0 0 0,0 0 0 16,0 9-17-16,-4 0 0 0,4 7 0 0,0 0 0 0,0 3 0 15,4-1 0-15,-4 1 0 0,3 6 0 0,-3-3-16 0,0 3-8 16,4-6 0-16,-1-3-746 16,1 3-149-16</inkml:trace>
  <inkml:trace contextRef="#ctx0" brushRef="#br0" timeOffset="53902.915">18553 12372 748 0,'0'0'67'0,"0"0"-54"16,10 3-13-16,-3 3 0 0,-7-6 229 0,7 6 43 0,0-2 9 0,4 2 2 16,-8-3-198-16,5 3-39 0,-8-6-8 0,3 10-2 15,1-7-23-15,-1 6-5 16,-3-2 0-16,-3 2-8 0,3 0 0 0,-7 1 0 0,-1-1 0 0,1 1-9 16,-3-4 22-16,-4 3 5 0,0 1 1 0,-1-1 0 15,1 0 59-15,0 1 12 0,-3-4 2 0,3 4 1 16,-1-1 1-16,5 0 0 0,-1-2 0 0,1-4 0 15,6 3-38-15,-3-3-7 0,4-3-1 0,3 0-1 16,0 0-31-16,0 0-5 0,0 0-2 0,0 0 0 16,0 0-9-16,10 0 0 0,1 0-10 0,6 0 10 15,1-3-19-15,7-3 3 0,-4 3 0 0,4-4 0 16,-1-2-92-16,4 0-19 16,1 2-3-16,2-2-971 0</inkml:trace>
  <inkml:trace contextRef="#ctx0" brushRef="#br0" timeOffset="54184.16">19131 12184 748 0,'0'0'67'0,"0"0"-54"15,0 0-13-15,0 0 0 0,0-7 356 0,-7 7 69 16,-3 0 14-16,2 0 2 0,1 0-267 0,-3 0-54 16,3 0-10-16,-4 0-2 0,-3 0-76 0,3 7-14 15,1-4-3-15,-4-3-1 0,0 0-14 0,3 6 0 16,-3-6 8-16,0 3-8 0,0 3 24 0,-4-2 3 15,4 2 0-15,3 3 0 16,-3-2-46-16,0 2-9 0,4-6-1 0,-1 7-1 0,4-1 30 0,0 7 15 16,0-7-2-16,3 7 0 0,4-7-13 0,0 0 0 0,4 10 0 0,-1-9 0 15,4-1 0-15,4 1 0 16,0-1 0-16,3-3 0 0,3 4 0 0,1-4 0 16,0-6 0-16,-1 0 0 15,1 0-60-15,0 0-8 0,-1-6-1 0,1 6-722 16,-1 0-144-16</inkml:trace>
  <inkml:trace contextRef="#ctx0" brushRef="#br0" timeOffset="54328.774">18912 12463 576 0,'-10'6'51'0,"3"-3"-41"0,0 3-10 0,0-2 0 0,0 2 272 16,0-6 53-16,7 0 11 0,0 0 1 16,0 0-210-16,0 0-43 0,0 0-8 0,0 0-1 15,7 9-75-15,3-2-30 0,1-4 2 0,3-3 0 0,4 6 28 0,3-3 0 16,0-3 11-16,-3 0-595 15,3 0-118-15</inkml:trace>
  <inkml:trace contextRef="#ctx0" brushRef="#br0" timeOffset="54601.046">19325 12337 1555 0,'0'0'68'0,"-3"10"16"0,3-1-68 0,0 1-16 16,-4 5 0-16,1 4 0 0,3 0 101 0,-4 3 17 15,1 0 3-15,3-3 1 0,0-4-55 0,3 4-11 16,4 0-3-16,4-3 0 0,-4-7-41 0,3 10-12 16,1-13 0-16,3 3 0 0,4-5 0 0,-4-4 0 15,3-4 0-15,1-2 0 0,0-3 12 0,-4-1-1 16,0 1-1-16,-3-7 0 0,-4 4 10 0,-4-4 3 0,4 4 0 0,-3-4 0 16,-4 0 48-16,-4-3 9 0,1 7 3 0,-4-4 0 15,3 0-28-15,-7 4-6 0,1-4-1 16,-4 1 0-16,-7 5-29 0,3-2-7 0,0-4 0 0,1 6-1 31,-4 1-35-31,-1 3-6 0,5 3-2 0,-1-4-1188 0</inkml:trace>
  <inkml:trace contextRef="#ctx0" brushRef="#br0" timeOffset="54822.455">18754 13052 1785 0,'0'0'159'0,"-4"10"-127"16,4-10-32-16,-3 6 0 0,-4 3 149 0,0 7 24 15,-1-7 5-15,1 4 1 0,0 3-135 0,4-1-28 16,-4-2-4-16,0 6-1102 0</inkml:trace>
  <inkml:trace contextRef="#ctx0" brushRef="#br0" timeOffset="54938.145">18701 13648 1216 0,'0'0'54'0,"-4"9"11"0,4 1-52 0,-3-4-13 0,-1-3 0 0</inkml:trace>
  <inkml:trace contextRef="#ctx0" brushRef="#br0" timeOffset="55061.812">18680 14103 921 0,'0'3'82'16,"-7"13"-66"-16,7-7-16 0,-4 10 0 15,-3-4 171-15,3 4 30 0,1 0 7 0,-1 0-607 16,4 3-121-16</inkml:trace>
  <inkml:trace contextRef="#ctx0" brushRef="#br0" timeOffset="55155.56">18683 14514 403 0,'0'15'36'0,"-3"-5"-36"16,3 2 0-16,-4-2 0 0,1 5 279 0,-1-5 49 16,0-1 9-16</inkml:trace>
  <inkml:trace contextRef="#ctx0" brushRef="#br0" timeOffset="55800.696">18256 14711 1036 0,'-3'-9'92'0,"-1"-7"-73"15,1 7-19-15,-1-4 0 0,1-3 226 0,-4 7 42 16,0 0 8-16,-1 2 1 0,1-2-147 0,0 9-30 16,-3-10-5-16,3 10-2 0,-4 0-42 0,4 0-9 15,0 0-2-15,0 0 0 0,7 0-24 0,-7 10-4 16,0-4-2-16,-4 4 0 0,4-1-10 0,0 10 10 15,0 0-10-15,4 3 10 0,-1 0-10 0,1 6 0 16,3 6 0-16,0 1 0 0,0-1 0 0,3-6 0 16,1 1 0-16,3-4 0 0,0-6-9 0,3-1 9 15,-3-2 0-15,0-7 0 0,4 1-22 0,-4-4 2 16,4-6 1-16,-1-6 0 16,1-4-17-16,-1 1-3 0,1-7-1 0,0-2 0 0,-1-11 28 0,-3 4 12 15,0-3-12-15,0 3 12 0,0-3 10 0,-3 3 10 0,-4 6 1 16,3 0 1-16,1 3 23 0,-1 4 5 15,-3-4 1-15,0 13 0 0,0-3-12 0,0 6-3 0,0 0 0 0,0 0 0 16,0 0-12-16,0 0-4 0,4 9 0 0,-1 1 0 16,1 8-8-16,0-2-1 0,-1 9-1 0,1-6 0 15,-1 9 6-15,1-3 0 0,-1 0 1 0,1-3 0 16,3 3-51-16,-4 0-10 16,1-12-3-16,-1 3-778 0,1-1-156 0</inkml:trace>
  <inkml:trace contextRef="#ctx0" brushRef="#br0" timeOffset="56079.992">18426 14818 1706 0,'0'0'76'0,"0"0"15"0,3 6-73 0,-3 7-18 15,0-4 0-15,0 0 0 0,0 1 90 0,0 5 14 16,0-5 4-16,4 6 0 0,-1-4-73 0,1 4-15 16,-4-7-2-16,0 7-1 0,0-4-17 0,0-2 10 15,3 5-10-15,1-5 8 0,-4-4-8 0,0-6 8 16,0 0-8-16,7 3 8 0,0 4 43 0,-7-7 8 15,0 0 1-15,0 0 1 0,0-10 27 0,3 1 4 16,1-7 2-16,-1 7 0 0,5-7-43 0,-5-3-9 16,8 0-2-16,-1 4 0 0,-3 2-26 0,0-3-6 15,4-2 0-15,-1 8-8 0,1 1 8 0,0 3-8 16,-4-4 0-16,7 10 0 0,-4 0 8 0,-3 0-8 16,4 6 0-16,0-2 0 0,-4 5 9 0,3 0-9 15,-3 7 0-15,0 0 9 0,-3-4-9 0,3 4-17 16,4-7 4-16,-4 10 1 15,0-9-94-15,0 5-18 0,3-5-4 0</inkml:trace>
  <inkml:trace contextRef="#ctx0" brushRef="#br0" timeOffset="56407.068">19184 14507 2080 0,'0'0'92'0,"0"0"20"0,0 0-90 0,0 0-22 16,-7 7 0-16,0 2 0 0,0-3 129 0,3-3 22 16,-6 7 4-16,3-4 1 0,-4 3-103 0,-3-5-20 15,3 5-4-15,-3-3-1 0,0 4-20 0,-3-1-8 16,-1 0 0-16,4-2 9 0,-4-4-9 0,4 6 0 16,-4-2 9-16,-3 2-9 0,4-3 13 0,-1 4-1 15,4-7-1-15,-4 6 0 0,8 1 11 0,-1-4 2 16,1 3 1-16,2 1 0 0,5-1-5 0,-1 1 0 15,1-1-1-15,3 7 0 0,0-7-19 0,7 7 10 16,0-7-10-16,4 4 8 0,-1-7-8 0,4 3 0 16,0 1 0-16,4-4 0 0,3-3-12 0,-3-3 12 15,3 0-12-15,-3-3 12 16,3-3-50-16,0 6-2 0,-3-3-1 0,-1-4 0 16,1 7-147-16,-4 0-28 0,0 0-7 0,-3 0-753 0</inkml:trace>
  <inkml:trace contextRef="#ctx0" brushRef="#br0" timeOffset="56554.676">18927 14909 1094 0,'-15'6'97'0,"8"-3"-77"0,0 3-20 0,-3 1 0 16,3-4 196-16,0 3 35 0,-4-3 7 0,8 7 2 15,3-10-84-15,0 6-16 0,0-3-3 0,3 6-1 16,1-2-88-16,3 2-17 0,3 0-4 0,8-2-1 16,-1-4-26-16,1 3 0 0,3-3 0 0,4 4 0 15,3-4-143-15,4-6-33 0,-4 3-8 0</inkml:trace>
  <inkml:trace contextRef="#ctx0" brushRef="#br0" timeOffset="56919.7">19452 14532 1267 0,'-21'0'112'0,"0"0"-89"16,3 0-23-16,11 0 0 0,0-3 216 0,-3 3 40 16,-1 3 7-16,0-3 1 0,1 10-115 0,-1-1-23 15,1 1-5-15,3-1-1 0,-1 7-61 0,1-1-13 16,0-2-2-16,4 12-1 0,3-6-26 0,0 0-5 16,0 6 0-16,3 3-1 0,4-9-11 0,0 6 0 15,4-6 0-15,0-4 0 0,6-5-9 0,1-1 9 16,-4-3-12-16,7-12 12 0,0 3 0 0,-3-13 0 15,3 1 0-15,0 2 0 0,-7-12 0 0,1 6 0 0,-8-6 0 0,-4 6 9 16,8 0 0-16,-8-6 0 0,-3 7 0 16,0 2 0-16,-3-3-9 0,3 7 0 0,-4-4 9 0,1 0-9 15,-4 4 13-15,-4-4-1 0,-3 0-1 16,0 7 0 0,0-4-33-16,-4-2-6 0,4 5-2 0,-4 1-817 0,4-1-163 0</inkml:trace>
  <inkml:trace contextRef="#ctx0" brushRef="#br0" timeOffset="58878.6929">23576 10613 1209 0,'0'0'108'0,"0"0"-87"15,0 0-21-15,0 0 0 0,0 0 180 0,0 0 32 16,0 0 7-16,0 0 1 0,-3 3-103 0,3 6-20 15,0 7-4-15,0 9-1 0,3-3-56 0,1 3-11 0,-1 9-2 16,1 1-1-16,3-4-4 0,-4 10-1 16,1-3 0-16,-1 6 0 0,4 0-6 0,-3-1-2 0,-1-5 0 0,5 0 0 15,-5 2-9-15,4-11 10 0,4-4-10 0,-4-3 10 16,7-7-10-16,-4 1 0 0,5-7 9 0,-1-5-9 16,0-4 18-16,3-10-1 0,-2 1 0 0,6-16 0 15,-7 3 10-15,0-10 1 0,0 10 1 0,0-12 0 16,0-1-6-16,-3 1-2 0,-4-4 0 0,3 1 0 15,5 2-7-15,-5 1-2 0,1 5 0 0,-1 1 0 16,1-3-12-16,0 9 11 0,-4-3-11 0,0 0 10 16,-7 3-10-16,0 0 0 0,3 3 0 0,1 0 0 15,-1 0-162-15,-3 4-25 0,0-4-5 16</inkml:trace>
  <inkml:trace contextRef="#ctx0" brushRef="#br0" timeOffset="59059.215">23555 10973 1861 0,'0'0'82'0,"0"0"18"0,0 0-80 0,11-3-20 15,-1-3 0-15,1 3 0 0,6-4 96 0,-3-2 16 16,8 0 4-16,-5-1 0 0,4 1-58 0,1-1-11 16,-1 1-3-16,7 0 0 0,-3 2-44 0,-1-2-8 15,-2-1-3-15,2 4-705 16,1 3-140-16</inkml:trace>
  <inkml:trace contextRef="#ctx0" brushRef="#br0" timeOffset="60515.594">24303 10901 230 0,'0'0'20'16,"0"0"-20"-16,0 0 0 0,0 0 0 15,0 0 368-15,0 0 70 0,0 6 14 0,0-6 2 0,0 4-286 0,0 5-58 16,3-3-11-16,-3 4-3 15,4-1-47-15,-1 7-9 0,1-7-3 0,0 1 0 0,-1-1-17 0,1 7-3 16,-1-4-1-16,1-2 0 0,-1 5-7 0,1-5-1 16,-1-1-8-16,1 0 12 0,-1 1-12 0,-3-4-12 15,0-3 3-15,0-3-706 16,0 0-141-16</inkml:trace>
  <inkml:trace contextRef="#ctx0" brushRef="#br0" timeOffset="60707.086">24253 10562 921 0,'0'0'82'0,"0"-9"-66"15,0 0-16-15,0-1 0 0,-3 1 260 0,3 3 48 0,0 6 9 16,0 0 3-16,0-10-195 0,0 10-38 0,0 0-8 0,0 0-2 16,0 0-65-16,3-3-12 15,5-3 0-15,2 6-10 16,-3 0-178-16,4 0-35 0</inkml:trace>
  <inkml:trace contextRef="#ctx0" brushRef="#br0" timeOffset="60856.679">24709 11008 1267 0,'-11'19'56'0,"11"-13"12"0,0-6-55 0,-4 3-13 15,1 6 0-15,-1 4 0 0,1-4 278 0,-4 4 53 16,3-4 10-16,-6 7 3 16,3 3-356-16,-7 0-72 0</inkml:trace>
  <inkml:trace contextRef="#ctx0" brushRef="#br0" timeOffset="63428.39">25989 10631 1882 0,'-3'-18'84'0,"-1"11"16"0,-3-5-80 0,0-4-20 16,0-3 0-16,-4 0 0 0,-3-2 122 0,0 2 20 16,0 6 4-16,3-2 1 0,-3 5-80 0,0 1-16 15,0 2-3-15,0 7-1 0,3 0-23 0,-3 10-5 16,-3-4-1-16,3 13 0 0,-4 0-8 0,4 6-2 15,0 9 0-15,0 1 0 0,-1-4-8 0,5 10 0 16,-1-3 0-16,4-1 8 0,0-2-8 0,4-1 0 16,-1-6 0-16,8 1 0 0,-1-4 0 0,8-6-11 15,-4-4 11-15,7-5-8 16,0-1-18-16,0-3-3 0,4-6-1 0,3-9 0 16,-3-7 2-16,3 1 1 0,3-4 0 0,1-6 0 0,0 3 6 0,-4-3 1 15,0-1 0-15,-7-2 0 0,0 9 12 0,-7-6 8 16,8 7-10-16,-8 2 10 0,-4 3 18 0,1-2 10 15,-1 5 1-15,-3 7 1 0,4-3 15 0,-4 6 3 16,0 0 1-16,0 0 0 0,0 0-2 0,0 0-1 16,0 6 0-16,-4 7 0 0,4-4-23 0,0 10-5 0,0-3-1 15,0 2 0-15,-3 1-17 0,3 3 0 16,0 0 8-16,-4-3-8 0,4 6-9 0,-3 0-6 0,6-6-1 0,1 0 0 31,-1 0-128-31,4-4-25 0,0 4-6 0,4-10-557 0,-1 1-111 0</inkml:trace>
  <inkml:trace contextRef="#ctx0" brushRef="#br0" timeOffset="63556.05">26155 10936 1634 0,'0'0'72'0,"0"9"16"16,0-9-71-16,3 9-17 0,1 1 0 0,-4-1 0 0,0-2 141 0,0 2 25 15,0 0 5-15,0 1 1 0,4-1-108 0,-4 1-20 16,0-4-5-16,3-3-1 0,-3-3-50 0,7 6-11 16,-3-3-1-16,-4-3-1014 15</inkml:trace>
  <inkml:trace contextRef="#ctx0" brushRef="#br0" timeOffset="63665.754">26120 10631 1324 0,'-7'-6'118'0,"3"3"-94"15,1-3-24-15,-1-4 0 0,1 7 150 0,-1-3 26 16,4 6 4-16,0 0 2 0,0 0-128 0,0 0-26 16,11-3-4-16,3 3-2 15,0-6-131-15,3 6-27 0,1 6-4 0</inkml:trace>
  <inkml:trace contextRef="#ctx0" brushRef="#br0" timeOffset="63959.97">26607 10534 1382 0,'0'0'123'0,"0"0"-99"0,0 0-24 0,0 0 0 16,0 0 240-16,0 0 42 0,-8 0 9 0,5 0 1 16,-8 6-186-16,8-2-38 0,-4 2-7 0,0-3-1 15,-4 3 3-15,1-3 1 0,-1 4 0 0,0-4 0 16,-3 3-43-16,0-3-8 0,4 4-1 15,-5 2-1-15,1 0-11 0,0 1-16 0,4-1 4 0,-4-3 1 16,3 4 21-16,0-1 4 0,1 1 1 0,-1-1 0 16,4 0-15-16,0 1 8 0,0-1-8 0,7 7 0 15,-3-7 0-15,3 7 0 0,3-7 0 0,1 1 0 16,3-1 0-16,3 1 0 0,-3-1-10 0,4 0 10 16,-1 1 0-16,5-4-10 0,2 4 10 0,1-4 0 15,-4-3-38-15,4-3-1 0,-1 6 0 0,1-3 0 16,-1-3-154-16,1 0-31 0,-4 0-7 0</inkml:trace>
  <inkml:trace contextRef="#ctx0" brushRef="#br0" timeOffset="64106.575">26391 10857 576 0,'-7'6'51'16,"0"-2"-41"-16,-3 2-10 0,3 0 0 0,0-3 284 0,-1 4 56 15,8-7 10-15,0 9 2 0,0 0-220 0,0-5-45 16,0 5-9-16,8-3-2 0,-1 4-46 0,3-1-10 15,1 0-1-15,6-2-1 0,1-4-18 0,7 3 0 0,3-3 8 0,0-3-8 32,-3-3-18-32,3-3-7 0,4-4-2 0,0 1-921 0</inkml:trace>
  <inkml:trace contextRef="#ctx0" brushRef="#br0" timeOffset="64379.847">26920 10747 1036 0,'0'0'46'0,"-3"-6"10"0,3-3-45 0,0-1-11 0,-4 7 0 0,1-3 0 16,-1 3 320-16,4 3 61 0,-7-6 13 0,0 6 2 15,0 6-273-15,0-3-55 0,0 6-12 0,0 1-1 16,0 5-37-16,0 1-7 0,-4 3-2 0,4 0 0 16,4 0-9-16,-1 6 0 0,1-7 0 0,6 1 8 15,4 0-17-15,4 0-4 0,-1-3-1 0,5-7 0 16,-1 7 14-16,3-4 0 0,-3-5 0 0,1-7 10 0,2 0-10 0,-3 0 0 16,4-7 0-16,-4-2-11 15,0-1 11-15,-3 1 0 0,3-7 8 0,-4 7-8 16,1-10 52-16,-4 7 7 0,0-4 1 0,-3-3 0 0,3 3-34 0,-4-2-6 15,-6 2-2-15,3-3 0 16,-7 0-2-16,0 0 0 0,0-6 0 0,-4 7 0 0,0-1-16 0,-6 0 0 16,3 0 8-16,-8-3-8 15,1 13-88-15,4-10-20 0,-5 10-5 0</inkml:trace>
  <inkml:trace contextRef="#ctx0" brushRef="#br0" timeOffset="68133.85">20316 8882 1314 0,'-17'-16'58'0,"10"16"12"0,-4-9-56 0,1 5-14 0,-4-2 0 0,-1 0 0 16,5 6 96-16,-4 0 16 0,0-3 3 0,-4 3 1 15,4 3-36-15,3 3-8 0,-3 0 0 0,0-2-1 16,-4 5-18-16,4-3-3 0,4-3-1 0,-4 7 0 0,-1-1-5 0,1-3-2 16,-3 4 0-16,3 6 0 0,0-7 0 0,-4 4 0 15,0 2 0-15,4 4 0 0,-4 0-16 0,4 0-3 16,0 6-1-16,0 0 0 0,4-6-10 0,-1 6-1 16,0-3-1-16,1 9 0 15,-1-3-10-15,4 0 0 0,0 1 0 0,0 5 8 0,0 1-8 0,3 2 0 16,-3 4 0-16,4-3 8 0,3-1-8 15,0 4 0-15,0-3 0 0,0-4 0 0,3 4 0 0,-3-4 0 16,4 4 0-16,-1 6 0 0,1-10 0 0,3 4 0 16,-3-4 0-16,3 10 0 0,0-6 0 0,0-3 0 15,0 2-9-15,0 7 9 0,3-9 0 0,-2-1 0 16,2 4 0-16,4-4 0 0,4 1 0 0,-4-7 0 16,4 0 0-16,3-3 0 0,3 3-8 0,1-3 8 15,0-6 0-15,3 0 0 0,-3-3 0 0,3-7 0 16,0 1 0-16,4-4 0 0,-4-6 0 0,0-6 0 15,1-4 0-15,-1-5 0 0,-3-4 0 0,-4-10 9 0,3 1-9 16,-2-13 12-16,-5 1-4 0,4-4-8 0,-3-6 12 16,3 3-4-16,-7-7-8 0,0 1 12 0,-3 0-12 15,3 6 12-15,-3-4-12 0,-4-2 10 0,0 6-10 0,-4-3 10 16,1-3-10-16,-4 6 10 16,0 0-10-16,0-4 10 0,3 8-10 0,-3-1 0 0,-3 6 0 0,-1 3 0 15,1-2 0-15,-1 9-12 0,-3-4 2 0,0 1 1 16,-3 0 9-16,-1 2-8 0,4 4 8 0,-7-3-8 15,3-6 8-15,-3 5 0 0,-4 4 0 0,4 6 0 16,-3-9 0-16,3 13 0 0,-4-4 0 0,0 6 0 16,4-3-11-16,0 7 11 0,0 0-13 0,0 2 5 15,3 4-31-15,1 3-5 0,-1 3-2 0,4 4-1066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55:43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3351 10381 1324 0,'0'0'59'0,"0"0"12"16,-10-7-57-16,3 4-14 0,3-6 0 0,1 2 0 16,-8-2 177-16,1 0 33 0,2-1 6 0,1 1 2 0,-3-1-129 0,-1 1-25 15,1 3-6-15,-1-4-1 0,8 4-22 0,-4 6-5 16,3 0-1-16,4 0 0 0,-4 0-29 0,4 0 0 16,-10 6 0-16,3 4 0 0,3-1 44 0,1 7 2 15,-8 3 1-15,4-1 0 0,4 11-17 0,-8 2-3 16,7 0-1-16,-6 10 0 0,-1-3-14 0,8-1-4 15,-8-2 0-15,4-1 0 0,4-5-8 0,3-1 0 16,0-12 9-16,3 2-9 0,4-8 0 0,-3-1 0 16,6-3-10-16,1-6 10 0,3-6-24 0,0-3 3 15,7-1 0-15,0-8 0 0,-6 2 6 0,-1-6 2 16,7-3 0-16,-7 6 0 0,0-6 13 0,-3 6 0 16,-1 0 0-16,1 0-9 0,-8-2 9 0,4 8 9 15,-3-3-1-15,7 7-8 0,-8 0 19 0,4-1-3 16,-7 4-1-16,0-4 0 0,0 10 5 0,0 0 0 15,0 0 1-15,0 0 0 0,0 0-8 0,0 0-1 16,0 10-1-16,0-1 0 0,0 7-11 0,0 0 0 16,4 2 9-16,-4 1-9 0,0 9 0 0,0-2 8 0,0-1-8 0,7-7 0 15,-7 8 0-15,3-8 0 16,-3 1 0-16,11-3 8 16,-8-4-28-16,4-2-6 0,-3-1-1 0,6 7-782 0,1-10-157 0</inkml:trace>
  <inkml:trace contextRef="#ctx0" brushRef="#br0" timeOffset="162.708">3676 10616 345 0,'-7'15'31'0,"7"-15"-31"0,0 0 0 0,0 0 0 0,-4 0 471 0,-3 4 88 16,4 2 17-16,-1 3 4 0,4-2-355 0,0-4-71 16,-7 6-14-16,7 0-4 0,0 7-88 0,-3 3-17 15,3 0-4-15,0-4-1 0,0 4-26 0,0 0 0 16,0 0 0-16,3-3 0 15,-3 2-76-15,7-8-21 0,-7-1-4 0,7 1-1139 16</inkml:trace>
  <inkml:trace contextRef="#ctx0" brushRef="#br0" timeOffset="612.503">3838 10089 806 0,'-3'0'72'0,"3"0"-58"15,0 0-14-15,0 0 0 0,0 0 375 0,0 0 72 16,0 0 14-16,0 6 3 0,0 7-300 0,-4 2-61 0,4 1-12 0,-7 6-3 16,7 3-45-16,0 3-10 0,-3 7-1 0,3-1-1 15,-7 4-16-15,7 3-3 0,0-4-1 0,0-2 0 16,0-4-11-16,0 4 0 0,0-1 9 0,0-6-9 16,0 7 0-16,0-10 0 0,7 0 0 0,-7-3 0 15,3 3-13-15,8-9-7 0,-11-4-2 0,10-5 0 16,-10-4 22-16,0-3 0 0,0 0 0 0,0 0 0 15,11-3 0-15,-11-7 0 0,3-5 0 0,8-1 0 16,-7 3 0-16,3-12 0 0,7 6 0 0,-11 1 0 16,4-1 21-16,-3-3 9 0,10 9 2 0,-4-2 0 15,1-4-24-15,3 3-8 0,4 7 0 0,-4-1 9 16,0 1-9-16,0 6 0 0,4-3 9 0,-4 6-9 16,-4 0 0-16,5 0 0 0,-5 6 0 0,1-3 8 15,-4 6-8-15,0 1 0 0,-4 5 8 0,4-5-8 0,-7 9 9 16,0-1-9-16,0-2 12 0,-7 12-12 0,4-9 12 0,-8 3-12 15,8-3 12-15,-8 3-12 0,-6-6 12 0,9 2-4 16,-9-2 0-16,3-7-8 0,0 7 9 0,0-3-9 16,-4-4 0-16,4 0 9 0,3 1-17 0,-6-1-4 15,6-2-1-15,-3-1 0 16,3-6-36-16,4 0-7 0,4-6-2 16,3 6 0-16,0-10-193 0,3 4-38 0</inkml:trace>
  <inkml:trace contextRef="#ctx0" brushRef="#br0" timeOffset="766.088">4255 10669 1785 0,'0'9'159'0,"0"1"-127"0,0-1-32 0,0 7 0 16,-8 0 198-16,8-4 34 16,0 4 6-16,-3 3 2 0,3-1-147 0,0-2-29 0,-4 3-5 0,4-3-2 15,4-4-57-15,-1-2-9 0,-3 5-3 0,0-8-826 16,8-4-165-16</inkml:trace>
  <inkml:trace contextRef="#ctx0" brushRef="#br0" timeOffset="999.464">4396 10490 1036 0,'7'16'46'0,"-7"-16"10"0,0 0-45 0,7 3-11 16,3-3 0-16,4 6 0 0,-14-6 344 0,4 0 68 15,7 0 12-15,3-6 4 0,7 6-296 0,0-3-60 16,-7-3-11-16,7 3-2 16,-3 3-34-16,3-7-6 0,0 7-2 0,-3-3 0 0,0-3-17 0,-1 6 0 15,-3-9-11-15,4 9 11 16,-8-7-113-16,5 4-16 0,-1 3-3 0,-4-6-992 16</inkml:trace>
  <inkml:trace contextRef="#ctx0" brushRef="#br0" timeOffset="1130.1129">4650 10286 1440 0,'0'0'128'0,"0"0"-103"0,0 0-25 0,0 0 0 16,0 7 204-16,-7 2 35 0,0 1 7 0,7-1 2 15,-4 10-132-15,4-4-25 0,-4 4-6 0,4 0-1 16,0 6-33-16,0 0-7 0,-3 4-2 0,6-1 0 16,-3-3-32-16,0 9-10 0,0-5 0 0,4-4 0 31,-4-3-148-31,4 3-37 0</inkml:trace>
  <inkml:trace contextRef="#ctx0" brushRef="#br0" timeOffset="1509.628">5108 10346 1152 0,'0'0'102'0,"-3"-6"-82"0,3 6-20 0,-7 0 0 0,3-3 300 0,-10 3 55 15,7 0 11-15,-4 0 2 16,1 3-196-16,-8 3-40 0,4 3-8 0,3 1-2 0,1 6-70 0,-1-4-13 15,1 4-3-15,6 9-1 0,-10-3-14 0,14 3-2 16,-11 3-1-16,11-3 0 0,-7 0-18 0,4-3 0 16,3 3 0-16,3-6 0 0,4-3 0 0,-7-7 0 15,4 7 0-15,7-13 0 16,-1 6-48-16,4-12-12 0,0-3-4 0,4-3 0 0,7-1 50 0,-8-9 14 16,1 1 0-16,7-7 0 0,-11 6-12 0,0 0 12 15,0-6-10-15,4 9 10 0,-11-3 0 0,3 1 0 16,-3 2 0-16,0 3 0 0,-3-2 25 0,-1 5 2 15,1 1 0-15,3-1 0 0,-7 4 2 0,0 6 1 16,0 0 0-16,0 0 0 0,0 0-10 0,0 0-1 16,0 0-1-16,0 16 0 0,0 3-9 0,0-4-1 15,0 4-8-15,4 9 12 0,3-9-12 0,-7 12 0 16,0-2 0-16,0-1 0 0,3-3-15 0,8-6-5 16,-8 0-2-16,4-4 0 15,0-2-165-15,4-7-33 0,-4-3-6 0</inkml:trace>
  <inkml:trace contextRef="#ctx0" brushRef="#br0" timeOffset="1806.985">5429 10540 230 0,'0'0'20'0,"0"0"-20"0,7 4 0 0,0-4 0 16,4 6 429-16,0-6 82 0,-4 0 16 0,10 3 3 0,-13-3-311 0,6 6-63 16,1-3-12-16,0 4-2 0,3-4-97 15,-4-3-19-15,-3 6-4 0,0 4-1 0,4-1-13 0,-1 0-8 16,-10-2 8-16,4 2-8 0,0 0 0 0,-4 1 0 15,0 9 0-15,-4-4 0 16,0-2-16-16,4-4-7 0,-10 7-1 0,3 0-1 0,-4-4 45 0,4 10 8 16,-3-3 3-16,3-7 0 0,0 7 1 15,-4-3 1-15,-3 3 0 0,10-10 0 0,1 7 25 0,-1-7 5 16,-6-2 1-16,10-4 0 0,0-3-52 0,0 0-12 16,0 0 0-16,0 0 0 0,10 6 13 0,-3-3 0 15,4-3 0-15,-1 0 0 0,-2 0-13 0,9 0 0 16,-3-3 0-16,7 3 0 15,1-6-94-15,-8 6-15 0,10-10-3 0,-2 7-754 16,-8-3-150-16</inkml:trace>
  <inkml:trace contextRef="#ctx0" brushRef="#br0" timeOffset="2311.635">5944 9964 403 0,'0'0'36'0,"0"0"-36"0,0 0 0 0,0 0 0 15,0 0 494-15,-3 6 92 0,-1-3 18 0,4 6 4 0,0 1-423 0,0 5-85 16,0 4-16-16,0 0-4 0,0 6-19 0,4 13-3 15,-4 3-1-15,3-4 0 0,-3 7-38 0,0-6-8 16,4 6-2-16,-1-1 0 0,4 1-9 0,-7-6 0 16,4 3 0-16,3-4 0 0,-7-2 0 0,0-7 0 15,4 0 0-15,-1-3 0 16,1 1-33-16,-1-14-3 0,1 4 0 16,3-7 0-16,-7 1 7 0,0-4 1 0,0-3 0 0,0-3 0 0,0 0 57 15,0 0 12-15,0 0 3 0,0-9 0 16,-7-1-4-16,3 4 0 0,1-7 0 0,3-2 0 0,0-4-16 0,7 9-4 15,0-5-1-15,-4-4 0 0,11 0-19 0,4 3 0 16,-11 4 0-16,11-4 0 0,-4 7 0 0,0 3 0 16,0 2 0-16,4 4-9 0,-1 0 9 0,1 0-8 15,-4 4 8-15,-3 2-8 0,-4 3-5 0,3 1-1 16,-3 5 0-16,-3-2 0 0,-4 3 14 0,0 2-12 16,-4 1 12-16,4 6-12 0,-10-6 12 0,3 0 0 0,-7 6 0 15,3-9 0-15,4 2 0 0,-11-2 0 0,8-3 0 16,-4 2 0-16,-4-12 0 0,7 7-12 0,-6-4 1 0,3-3 1 31,-4 4-33-31,11-7-6 0,3 0-2 0,-6-10 0 16,6 4-120-16,4-4-24 0,0 1-5 0,7 0-904 0</inkml:trace>
  <inkml:trace contextRef="#ctx0" brushRef="#br0" timeOffset="2581.914">6294 10622 921 0,'7'3'82'0,"0"-3"-66"0,3 6-16 0,-3-2 0 0,0 2 295 0,4 0 55 16,-8-3 11-16,5 4 3 0,-1-4-196 0,0 3-38 15,-4-3-8-15,4 6-2 0,0-2-80 0,-7-7-17 16,0 3-3-16,0 3-1 16,4 4-11-16,-4-1-8 0,-4-3 9 0,4-3-9 0,-7 7 0 0,0-1 0 15,0-3 0-15,-3 10 0 0,-1-6 0 0,-3-1 0 16,3 3 0-16,-3-2 0 0,4-1 31 0,-8 4 0 16,7-4 0-16,4 1 0 0,-7-1 14 0,7-6 3 15,4 3 1-15,-4-2 0 0,7-4-17 0,0 0-4 16,0 0-1-16,0 0 0 0,0 0-19 0,7 6-8 15,3 0 0-15,4-3 8 0,0-3-8 0,8 0 0 16,-8 0 0-16,7 0 0 16,4 0-27-16,-8-9-1 0,1 9 0 0,7-10 0 15,-8 4-153-15,4-3-31 0,0-1-7 0,4 1-911 0</inkml:trace>
  <inkml:trace contextRef="#ctx0" brushRef="#br0" timeOffset="2786.383">6622 10384 748 0,'-4'15'33'0,"4"-15"7"0,0 0-32 0,-7 10-8 0,0-10 0 0,7 0 0 15,0 0 412-15,4 9 81 0,-4-9 16 0,10 0 3 16,-3 0-360-16,4 0-72 0,6 0-14 0,-6-3-3 16,7-3-39-16,-4-4-7 0,3 4-1 0,1 3-1 15,0-3-15-15,-1-4 0 0,-3 7 0 0,4-3 0 16,-7 3-28-16,3-4-11 0,-7-2-2 0,3 9-1 15,-3-6-137-15,4-4-27 0,-7 10-6 0</inkml:trace>
  <inkml:trace contextRef="#ctx0" brushRef="#br0" timeOffset="2939.957">6763 10186 1440 0,'0'0'128'0,"0"0"-103"16,0 0-25-16,-7 10 0 0,7-10 231 0,-4 9 41 15,1 0 8-15,-1 7 1 0,1 3-132 0,-1 0-26 16,4-1-6-16,0 8-1 0,-7-8-57 0,0 14-12 15,7-4-3-15,-4 0 0 0,1 7-33 0,3-7-11 16,0 6 0-16,0-5 0 16,3-1-89-16,-3 3-25 0,7-9-5 0,4-6-1111 0</inkml:trace>
  <inkml:trace contextRef="#ctx0" brushRef="#br0" timeOffset="3097.535">7027 10540 1152 0,'0'0'102'0,"0"4"-82"0,4 5-20 0,-4-9 0 16,7 0 298-16,-7 6 55 0,3-3 11 0,-3-3 3 16,8 0-203-16,-1 7-41 0,-7-7-8 0,7 0-2 15,3-7-105-15,1 7-20 0,3-9-5 0,-7 6-1 16,4-7-182-16,3 1-37 0,3-3-7 0</inkml:trace>
  <inkml:trace contextRef="#ctx0" brushRef="#br0" timeOffset="3438.663">7422 10500 748 0,'15'6'33'0,"-15"-6"7"0,10 3-32 0,-3 3-8 0,4-6 0 0,6 4 0 0,-13-4 271 0,10 6 52 16,0-12 10-16,4 6 3 15,-4-4-269-15,7 4-54 0,-7-6-13 0,7 3 0 16,-3-3-50-16,3-4-13 0,0 1-2 0,-3 6-1 16,7-3-216-16,-1-4-43 0,-2 4-9 0,-1 3-2 15,0-4 204-15,0 7 41 0,-7 0 8 0,4 0 2 0,3 0 169 0,-7 7 33 16,7-4 7-16,-10 3 2 0,3-3 76 0,-3 4 15 15,6-1 3-15,-3-3 1 0,4-3-53 0,-8 6-12 16,5-6-1-16,2-6-1 0,1 6-99 0,0 0-20 16,-1-9-4-16,1 9-1 0,3-10-34 0,0 4 0 15,-3 6 0-15,6-10 0 16,-6 7-51-16,7-3-17 0,-11 6-3 0,4-3-1 16,-4 6-38-16,3-3-8 0,4 6-2 0,-3-3 0 0,0 7 105 0,-4-1 15 0,7 7 15 15,-3-7-3-15,-1 1 90 0,1-1 18 16,0 7 4-16,-1-7 1 0,4 1-33 0,-3-4-8 15,3-3 0-15,4-3-1 0,0 0-72 0,-1 0-11 0,4-3-9 0</inkml:trace>
  <inkml:trace contextRef="#ctx0" brushRef="#br0" timeOffset="3701.919">9253 10384 1728 0,'0'0'153'0,"0"0"-122"0,0 0-31 0,0 0 0 0,11 6 211 0,-4-6 36 16,0 3 7-16,4-3 2 0,-1-3-154 0,4 3-30 16,0-6-7-16,4 6-1 0,0-3-2 0,3 3-1 15,4-7 0-15,-4 7 0 0,0 0-46 0,4-3-15 16,-1-3 8-16,-3 6-8 0,4-3 0 0,-4-4 0 15,1 7 0-15,2-9 0 16,-6 9-48-16,3-6-12 0,-7 3-4 0,0-4 0 16,4 4-153-16,-4-3-31 0,-7 3-7 0,4-3-769 15</inkml:trace>
  <inkml:trace contextRef="#ctx0" brushRef="#br0" timeOffset="3834.593">9652 10221 1324 0,'0'0'118'0,"0"0"-94"0,0 0-24 16,0 0 0-16,0 0 269 0,-4 3 50 0,-3 3 9 0,4 10 3 15,-1-4-183-15,1-2-36 0,-1 8-7 0,1 4-1 16,-1-3-57-16,1 3-11 0,3 10-3 0,-4-4 0 16,8 9-25-16,-4-2-8 0,0-7 0 0,0 7 0 15,3-1-94-15,4 1-22 0,-3-13-5 0</inkml:trace>
  <inkml:trace contextRef="#ctx0" brushRef="#br0" timeOffset="4505.282">10495 10258 1209 0,'-21'-9'108'0,"21"9"-87"0,7-10-21 0,-7 4 0 15,-11 3 244-15,4-6 44 0,7-1 8 0,0 4 3 16,-7-7-142-16,0 7-28 0,0-3-5 0,0 2-2 16,7 7-50-16,-7-3-11 0,-11-3-1 0,1 6-1 15,6 0-25-15,-3 0-5 0,-7 9-1 0,0 4 0 16,3 0-18-16,1 5-10 0,-1 1 10 0,0 6-10 15,-3 0 18-15,7 4-2 0,3-1-1 0,4 3 0 16,-3-3-35-16,3 1-6 0,7-1-2 0,3-3 0 16,1 3 8-16,-1-12 2 0,4-1 0 0,4-5 0 15,3-1-16-15,4-6-3 0,-4-3-1 0,3-3 0 16,12-6 14-16,-5-7 2 0,-6-3 1 0,0 1 0 0,-1-7 21 0,1-1 0 16,3 4-9-16,-7-3 9 0,-7 0 0 15,4-3 8-15,3 9-8 0,-3 0 12 0,-11-3 16 0,3 13 2 16,1-3 1-16,3-4 0 15,-4 13 7-15,-3-4 2 0,0 7 0 0,0 0 0 0,7 0-12 0,-7 0-1 16,-7 10-1-16,0-1 0 0,7 10-13 0,0-3-2 16,-3 9-1-16,-1-3 0 0,1 3-10 0,-1 0 0 15,4 3 0-15,-4 0 0 0,-6-2 0 0,6 2-19 16,11-9 3-16,0-4 1 16,-7 1-176-16,8-7-35 0,6-6-7 0</inkml:trace>
  <inkml:trace contextRef="#ctx0" brushRef="#br0" timeOffset="4806.4769">10686 10384 1267 0,'-7'0'112'0,"3"6"-89"0,1-3-23 0,3 7 0 15,0 2 216-15,0 1 40 0,-4-4 7 0,4 7 1 16,7-4-186-16,-7 10-38 0,-3-3-7 0,-5-10-1 16,8 7-24-16,-3-3-8 0,-1 2 0 0,-3-2 0 15,4-4 8-15,-4 7-8 0,7-7 0 0,-4 1 0 16,1-4 13-16,3-6-3 0,0 0-1 0,0 0 0 15,0 0 37-15,0 0 7 0,3-9 2 0,8-7 0 16,-1 7-3-16,-3-7 0 0,-3 3 0 0,3-2 0 16,0-4-16-16,0 0-3 0,0 3-1 0,4-2 0 15,-1 2-10-15,1 6-2 0,-4 1-1 0,0 0 0 0,-3 9 3 16,-4 0 1-16,10-4 0 0,-10 4 0 0,0 0-11 0,4 10-3 16,3 2 0-16,3 4 0 0,-6 3-9 0,-4 0 0 15,3-4 0-15,4 10 0 16,4-6-36-16,-7 0-13 0,-4 0-3 0,3-10 0 15,11 7-81-15,-7-13-17 0,-7-3-3 0,0 0-973 16</inkml:trace>
  <inkml:trace contextRef="#ctx0" brushRef="#br0" timeOffset="5208.406">10982 9703 921 0,'0'0'82'0,"0"0"-66"16,7 0-16-16,-7 0 0 0,0 0 272 0,0 10 52 15,7-1 9-15,-3 10 3 0,-11 0-186 0,7 6-37 0,3 3-7 0,1 6-2 16,-1 1-60-16,-6-1-13 16,-1 4-3-16,8 0 0 0,3 6-20 0,-4 0-8 0,-10-7 0 0,4 7 9 15,6-9-9-15,1 2 0 0,-11 4 0 0,3-7 8 16,4-5-8-16,0-1 10 0,0-3-10 0,0-6 10 16,0 0 14-16,4-4 4 0,-1-2 0 0,-3-7 0 15,-7-3 20-15,7-3 4 0,0 0 0 0,0 0 1 16,0 0-4-16,0 0-1 0,0 0 0 0,11-3 0 15,6-3-37-15,1-4-11 0,-11-2 0 0,4 2 0 16,10-5 16-16,-7 5 0 0,0 4-1 0,0-3 0 16,0-1-15-16,0 7 0 0,0-3 0 0,-3 3 0 15,-4-4 0-15,0 7 0 0,4 0 0 0,-1 0 0 0,-10 0 0 16,4 0 0-16,6 10 0 0,-3-1-10 0,-3-2-1 16,-4 5 0-16,-4-2 0 0,1 5 0 0,3 1 11 0,-4-4 16 15,-3 4-4-15,-7 3-1 16,0 0-11-16,4 0 0 0,-5 2 9 0,5-2-9 0,-4 0 0 0,0 0 0 15,0-3 0-15,-4-7 8 0,-3 0-16 0,3-5-4 16,7 2 0-16,1-6 0 16,-8-6-111-16,8 2-22 0,3-2-5 0,7-3-684 15,7-10-137-15</inkml:trace>
  <inkml:trace contextRef="#ctx0" brushRef="#br0" timeOffset="5541.513">11398 10490 576 0,'-35'16'25'0,"31"-7"6"0,12 1-31 0,-8 9 0 0,-8-4 0 0,1 4 0 16,7-3 211-16,0 3 36 0,0-1 7 0,-3-8 2 15,-1 9-116-15,1-10-24 0,3 0-4 0,-4 1 0 16,-6-1-28-16,6 4-4 0,4-10-2 0,0-3 0 16,0 0 5-16,0 0 1 0,0 0 0 15,0 0 0-15,18-3-30 0,-11-3-6 0,0-4 0 0,4 4-1 16,6-4 3-16,-6-2 1 0,-4 3 0 0,0-7 0 15,7 0-31-15,0 7-5 0,-3-4-2 0,-4-2 0 16,0 5-13-16,0 4 0 0,10-4 0 0,-2 1 0 16,-8 0 24-16,7 9 3 0,3-10 0 0,-3 10 0 15,-3 0 8-15,-4 6 1 0,4-2 1 0,3 5 0 16,-4 0-29-16,5 1-8 0,-12 6 0 0,4 9 0 0,0-7 0 16,0 8 0-16,-7-5 0 0,4 5 0 0,-1-1 0 0,1-7 0 15,-4 8 0-15,3-5 0 0,-3-2 0 0,4 6 0 16,-1-9 0-16,1 3 0 15,-1-10-51-15,1 7-11 0,-1-7-2 0,1-5-1 0</inkml:trace>
  <inkml:trace contextRef="#ctx0" brushRef="#br0" timeOffset="43114.168">22853 1422 1958 0,'0'0'87'0,"3"9"17"0,1 0-83 0,-4 1-21 16,-11-1 0-16,8 7 0 0,6 3 107 0,-6 0 17 16,-8 6 3-16,4 3 1 0,7 6-52 0,0-5-9 15,-7 8-3-15,0 4 0 0,4 6-51 0,-1-13-13 16,4 14 0-16,0 2 0 0,-7-3 0 0,4 6 0 0,10-3 0 0,-4 7 0 15,1 5 40-15,-1 1 4 0,1-10 2 0,-1 20 0 16,1-1-28-16,-4-13-6 0,-11 4 0 0,8 9-1 16,6 0-3-16,-6 0-8 0,-11 7 12 0,-1 2-4 15,8 7-8-15,-7 22 0 0,-3-13 0 0,-1 10 0 16,0-13 0-16,8 0 0 0,3-6 0 0,-4 2 0 16,1-2 24-16,2-9 2 0,8-7 1 0,4 6 0 15,-4-3-15-15,-4-12-4 0,4 6 0 0,0-3 0 16,11-6 4-16,-7-4 0 0,-8-6 0 0,8 7 0 15,3-4-12-15,-4 0 10 0,-6 7-10 0,-1-4 10 16,4-2-10-16,0-4 0 0,-3-3 0 0,-4 3 8 0,-8-9-8 16,8 9 0-16,11-6 0 0,-8-7 0 15,-3 7 0-15,4-6 0 0,6 3 0 0,1-10 0 0,-4 0 0 16,-4-9 15-16,1 4-3 0,3-8 0 16,7-8-119-16,-7-1-24 0,-7-3-5 0,7-6-1109 15</inkml:trace>
  <inkml:trace contextRef="#ctx0" brushRef="#br0" timeOffset="44180.319">16979 12917 806 0,'-21'-9'72'0,"14"9"-58"0,-4-9-14 0,1 9 0 0,-4-10 310 0,3 4 59 16,-7 3 12-16,1-7 3 0,3 4-206 0,-7-3-41 15,6 6-8-15,-2-4-1 0,-1 1-72 0,4 6-13 16,0-3-3-16,3 6-1 0,1 3-19 0,3 1-4 16,-4 5-1-16,1 4 0 0,3 3-15 0,-4 6 9 15,7-3-9-15,-3 9 8 0,7-3-8 0,0 0 0 16,-3 7 0-16,6 3-11 0,4-4 11 0,-3-6 0 16,3-3-9-16,0 4 9 0,4-14 0 0,-1 1 18 15,4-3-3-15,4-13-1 16,0 0-62-16,3-10-13 0,-4-6-3 0,5-2 0 0,2-11 44 0,-3 1 9 15,4 0 2-15,-4-3 0 0,-7 2-1 0,1 1 0 16,-1 3 0-16,-4 0 0 0,1 6 10 0,-8 0 0 16,4 1 0-16,-3 2 0 0,-1 6 0 0,1 1 9 0,-4 0-1 0,0 9-8 15,0 0 28-15,0 0 0 0,0 0-1 0,0 0 0 16,0 0 3-16,0 0 1 0,0 0 0 0,0 15 0 16,0-2-14-16,-4 6-2 0,4-4-1 0,-3 10 0 15,3-6-14-15,0 9 0 0,-4 1 8 0,4-4-8 16,0 9 0-16,0-6 0 0,0 1-9 0,0-4 9 15,4 0-55-15,-1-6-5 16,1 0 0-16,3-10-749 0,-3 0-150 0</inkml:trace>
  <inkml:trace contextRef="#ctx0" brushRef="#br0" timeOffset="44354.854">17198 13112 2149 0,'0'0'95'0,"0"3"20"0,0 6-92 0,0 7-23 16,-4-7 0-16,4 10 0 0,-3-3 134 0,3 3 22 16,-4 6 5-16,1-6 1 0,-1 6-96 0,4-6-19 15,-3-1-4-15,-1 1-1 0,4 0-34 0,0-3-8 16,4-7 0-16,-1 1 0 16,1-1-156-16,3-9-34 0,0 0-6 0</inkml:trace>
  <inkml:trace contextRef="#ctx0" brushRef="#br0" timeOffset="44518.362">17410 13165 460 0,'0'0'41'0,"0"0"-33"0,0 0-8 0,0 0 0 0,0 0 420 0,0 3 81 0,0 7 17 0,3-1 3 16,-3 7-297-16,0-7-60 0,0 10-12 0,0-3-3 16,0 3-89-16,-3-1-19 0,3-2-3 0,-4 9-1 15,4-6-37-15,0-7 0 16,0 4 0-16,0-6-886 0,0 5-182 0</inkml:trace>
  <inkml:trace contextRef="#ctx0" brushRef="#br0" timeOffset="45620.416">17992 12541 979 0,'0'0'43'0,"0"0"9"0,0 0-41 0,0 0-11 0,0 0 0 0,0 0 0 16,0 10 290-16,0-1 56 0,0 7 11 0,0-4 3 16,0 4-244-16,0 9-49 0,0-3-10 0,0 9-1 15,0-3-36-15,0 1-6 0,3 5-2 0,-3 4 0 16,0 3-12-16,0-10 11 0,-3 3-11 0,-1 1 10 16,4-1-2-16,-3-5 0 0,-1-1 0 0,1-3 0 0,3 3 9 0,0-3 2 15,-4-6 0-15,1-3 0 16,3-4 9-16,-4-2 1 0,0-4 1 0,4-6 0 0,0 0 14 15,0 0 2-15,-3-6 1 0,-4-7 0 0,3-3-20 0,-3-2-4 16,7-7-1-16,7 6 0 0,-3-6-22 0,6 6 0 16,5 0 0-16,-1 0 0 15,0 0 0-15,3 4 0 0,5-4 0 0,-5 3-8 0,1 7 8 0,0-1 0 16,-4 1 0-16,0 0-8 0,0 9 8 0,0-7 0 16,-3 4 0-16,-1 6 0 0,-3-3-24 0,4 7 1 15,-4-7 0-15,-4 9 0 0,1 0 37 0,-4 1 7 16,3-1 2-16,-6 7 0 0,-1-7-15 0,1 10-8 15,-4-3 10-15,0-4-10 0,0 10 16 0,-4-3-4 16,-3-6 0-16,0 12 0 0,3-6-2 0,-3 6-1 16,-3-7 0-16,-1 8 0 0,4-8-9 0,-4 1 0 15,4 0 9-15,0-3-9 16,3 3-24-16,1-10-10 0,6 0-2 0,1 1 0 16,3-10-164-16,0 0-34 0,7-10-6 0</inkml:trace>
  <inkml:trace contextRef="#ctx0" brushRef="#br0" timeOffset="45758.056">18355 13096 1209 0,'0'0'53'0,"0"10"12"15,4-1-52 1,-4 7-13-16,-4-7 0 0,4 10 0 0,-3 0 311 0,-1-4 59 0,-3 4 12 0,3 0 2 16,4-3-280-16,-3 3-56 0,3-4-11 0,0-2-2 15,-4 2-117-15,8-5-23 0,-4-1-5 0</inkml:trace>
  <inkml:trace contextRef="#ctx0" brushRef="#br0" timeOffset="46113.098">18725 12908 1670 0,'0'0'148'0,"0"0"-118"15,0 0-30-15,0 0 0 0,11 6 192 0,-4-3 32 0,4-3 6 0,3 0 2 16,-4 0-129-16,4-3-26 0,1-3-5 0,2 6 0 16,1-9-43-16,0 9-8 0,-4-10-1 0,3 10-1 15,4-6-11-15,-3 3-8 0,0-3 9 0,3-4-9 16,-3 7-24-16,-1-3-12 0,1-4-1 0,-1 1-1 16,-2 3-234-16,-1-4-46 0</inkml:trace>
  <inkml:trace contextRef="#ctx0" brushRef="#br0" timeOffset="46286.638">18983 12657 1382 0,'-14'3'61'0,"14"-3"13"0,-7 0-59 15,0 7-15-15,3-1 0 0,1-3 0 0,-4 6 284 0,0 1 55 16,3 9 10-16,1-4 3 0,-5 10-268 0,5 4-52 16,-4-1-12-16,7 0-1 0,-4 7-11 0,8-4-8 15,-4 0 9-15,3 4-9 16,-3-1-90-16,4-6-24 0,-1 7-5 0</inkml:trace>
  <inkml:trace contextRef="#ctx0" brushRef="#br0" timeOffset="46752.389">19833 12720 2419 0,'-17'-6'53'0,"9"-4"11"0,-2 7 3 0,-1-3 1 0,1-4-55 0,-4 7-13 0,3-3 0 0,-3 6 0 16,0-3 54-16,3 6 8 0,1-3 2 0,-1 9 0 0,0-2 0 15,1 5 0-15,-1-2 0 0,4 12 0 16,0-4-52-16,0 1-12 0,0 9 0 0,4-3 0 15,3 4 0-15,0-1 0 0,3-3 0 0,1 3 0 0,-1-3 0 0,4 0 0 16,0-6 0-16,4 0 0 16,-1 0-48-16,5-10-13 0,-1 1-3 0,0-4 0 15,0-12 0-15,4 6 0 0,-1-10 0 0,-3-9 0 16,4 1 27-16,-4 2 5 0,0-12 0 0,-3 3 1 16,-1 3-1-16,1-3-1 0,-8 9 0 0,4-3 0 0,-3 0 74 15,0 4 15-15,-4 2 4 0,0-3 0 0,0 7 6 0,-4 6 2 16,4 3 0-16,0 0 0 0,0 0-4 0,0 0 0 15,0 0 0-15,0 0 0 0,0 3-51 0,-4 13-13 16,4-4 0-16,4 4 0 0,-4 3 0 0,4 0 0 16,-4-1 0-16,7 7 0 0,-4 4 0 0,1-4 0 15,-1-6 0-15,1 6 0 16,-1-7-20-16,1 8-8 0,-1-8 0 0,1 1-1 16,3-3-171-16,0-4-33 0,3 4-7 0,1-7-2 0</inkml:trace>
  <inkml:trace contextRef="#ctx0" brushRef="#br0" timeOffset="47507.651">20260 13015 1152 0,'0'0'51'0,"0"0"10"0,0 0-49 0,0 0-12 0,0 0 0 0,0 0 0 16,0 0 300-16,7 0 58 0,-7 0 11 0,11 0 3 0,-1 0-247 0,-3 0-49 15,0 0-9-15,0 6-3 16,0-3-44-16,4-3-8 0,-4 6-3 0,0-3 0 0,0 4-9 0,0-4 0 16,-3 6 0-16,-1 1 0 0,1-4 0 0,-1 3-12 15,-3 1 2-15,-3-1 1 0,3 7-10 0,0-7-1 16,-4 1-1-16,1 5 0 0,-4-5 21 0,0 2 0 16,0 4 0-16,0-7 0 0,-8 7 12 0,5-3 8 15,-1-4 0-15,-3 7 1 0,4-7 17 0,-4 1 3 16,3-1 1-16,0 0 0 0,8 1-3 15,-4-4-1-15,0-6 0 0,3 3 0 0,4-3-17 0,0 0-3 16,0 0-1-16,0 0 0 0,0 0-17 0,7 6 0 16,0 1 0-16,4-4 0 0,3-3 0 0,-3 0 0 15,6 0-9-15,-3-3 9 16,4-4-36-16,0 1-3 0,-1 3 0 0,1-3 0 16,0-4-173-16,-1 7-34 0</inkml:trace>
  <inkml:trace contextRef="#ctx0" brushRef="#br0" timeOffset="47642.028">20620 13068 1612 0,'0'0'144'0,"0"0"-116"0,0 0-28 0,0 0 0 15,0 0 229-15,0 0 40 0,-4 9 8 0,1 1 2 16,3-1-165-16,0 1-33 0,-4 5-6 0,1 1-2 16,3-4-58-16,3 7-15 0,-3-3 0 0,4 3 0 15,-4-4 0-15,3 4 0 0,-3 0 0 0,0-3 0 16,-3-4-169-16,6 4-37 0</inkml:trace>
  <inkml:trace contextRef="#ctx0" brushRef="#br0" timeOffset="48205.522">21124 12435 921 0,'0'0'82'0,"-3"6"-66"0,3-6-16 0,-4 3 0 16,-3 6 336-16,4-2 64 0,3 2 13 0,-4 4 3 15,4 2-251-15,4 4-49 0,-4 6-11 0,0 13-1 16,0-4-64-16,3 10-12 0,1 3-2 0,-1-3-1 16,-3 0-38-16,4 0-8 0,-4 0-2 0,3-7 0 15,-3-2 37-15,4-7 7 16,-4 7 2-16,0-10 0 16,0-3-47-16,3-7-8 0,-3 4-3 0,0-9 0 0,-3-1 35 0,3-3 0 0,0-6 0 0,0 0 0 15,0 0 0-15,-4-6 8 0,4-3 0 0,0-1 1 16,-3-2 14-16,3-4 2 0,0 0 1 0,3 4 0 15,1-4-26-15,3 0 0 0,4 4 0 0,-1-4 0 16,4 4 12-16,0-4-2 0,4 7-1 0,0-7 0 16,3 6-9-16,0 1 0 0,-3 0 0 0,3 2 0 0,-4 4 0 15,1 3 0-15,-4 0-8 0,-3 0 8 0,3 0-15 0,-4 10 2 16,-3-4 0-16,1 6 0 0,-5-2 13 0,-3 6-12 16,0-7 12-16,0 10-12 0,-7-4 12 0,0-2 0 15,0 9 0-15,0-10 0 0,-4 7 12 0,1-3-12 16,-8 0 12-16,4-4-12 0,0 7 10 0,-4-3-10 15,-3-7 8-15,3 7-8 16,1-4-10-16,-1-2-7 0,0-4-2 0,1 3 0 16,3-2-143-16,3-4-29 0,4-3-5 0</inkml:trace>
  <inkml:trace contextRef="#ctx0" brushRef="#br0" timeOffset="48601.464">21562 13049 1382 0,'0'0'61'0,"-7"3"13"0,3-3-59 0,4 0-15 0,0 0 0 0,0 0 0 15,0 0 280-15,0 0 54 0,11 10 10 0,-1-10 3 16,-10 0-244-16,7 6-49 0,4-6-10 0,0 0-1 15,6 3-32-15,-6 3-11 0,-11-6 0 0,10 0 9 16,5 10-9-16,-8-10-16 0,0 6 4 0,-7-6 1 16,3 3-24-16,1 7-5 0,-1-1 0 0,-6-3-1 15,-4 4 23-15,0-1 5 0,7 0 1 0,-7 1 0 16,-8-4 27-16,5 4 5 0,3-1 2 0,-4 0 0 0,1 1 24 0,-1-1 5 16,0-3 1-16,4 4 0 0,4-1 4 15,-4-6 0-15,0 4 1 0,3 2 0 0,4-9-21 0,0 0-4 16,0 6 0-16,0-6-1 0,4 4-21 0,3 2-10 15,0-3 10-15,0-3-10 0,-7 0 0 0,14 0 0 16,11-3 0-16,-4 3 0 0,-7-6 0 0,4 6 0 16,6-10 0-16,1 7-10 15,0-3-88-15,-4-4-18 0,0 4-3 0,7 6-1159 0</inkml:trace>
  <inkml:trace contextRef="#ctx0" brushRef="#br0" timeOffset="48804.933">22408 12758 1728 0,'0'0'153'0,"0"0"-122"0,0 0-31 0,0 0 0 16,-3 6 160-16,3-6 25 0,0 0 6 0,7 3 1 16,-7-3-84-16,7 0-17 0,0 6-3 0,4-6-1 15,3 0-87-15,-4-6-20 0,1 6-2 0,3-3-1 16,0-3 23-16,0 2 0 0,-3-2 0 0,3 6 0 15,0-3-159-15,0-3-30 16,-7 6-7-16,4-3-472 0,-8-4-94 0</inkml:trace>
  <inkml:trace contextRef="#ctx0" brushRef="#br0" timeOffset="48965.113">22493 12551 1209 0,'0'0'108'0,"0"0"-87"0,0 0-21 0,-7-7 0 0,7 7 260 0,0 0 47 16,0 0 9-16,-11 13 3 0,1-1-160 0,3 4-32 15,3-3-7-15,1 12 0 0,-4 3-72 0,3-3-13 16,4 9-3-16,0 1-1 0,4-7-31 0,-1 7 0 16,-6-7-8-16,6 0 8 15,4 0-109-15,0-3-15 0,-7 1-4 0,4-8-1022 16</inkml:trace>
  <inkml:trace contextRef="#ctx0" brushRef="#br0" timeOffset="49105.738">22782 12820 1785 0,'0'0'159'0,"7"0"-127"0,1 0-32 0,-8 0 0 15,0 0 131-15,0 0 20 0,14 6 4 0,0-6 1 16,0-6-121-16,0 6-24 0,0-9-11 0,4-1-1044 16</inkml:trace>
  <inkml:trace contextRef="#ctx0" brushRef="#br0" timeOffset="49234.392">23301 12767 806 0,'7'6'72'0,"4"-6"-58"0,-4 3-14 0,3-3 0 0,1 7 156 0,-1-7 29 16,5 0 6-16,2 0-546 16,-3-7-109-16</inkml:trace>
  <inkml:trace contextRef="#ctx0" brushRef="#br0" timeOffset="49331.683">23707 12748 576 0,'10'10'51'0,"1"-4"-41"16,-4-3-10-16,7-3 0 0,-3 6 207 0,-1-3 39 16,4 4 8-16,4-7 2 0,0 0-140 0,-1 0-27 15,-3 6-5-15,4-3-832 0</inkml:trace>
  <inkml:trace contextRef="#ctx0" brushRef="#br0" timeOffset="49903.152">24871 12604 633 0,'-14'-6'28'0,"10"-4"6"0,-3 1-34 0,0-1 0 16,-3 1 0-16,-1 0 0 0,0-1 469 0,1 1 87 15,-1-1 18-15,1 4 3 0,3-3-405 0,-1 6-82 16,1-4-16-16,0 7-3 0,7 0-49 0,-7 0-10 15,0 7-1-15,0-4-1 0,0 6-10 0,0 7 0 16,4-4-12-16,-1 13 12 0,1 0-16 0,-1 4 5 16,4 5 1-16,-4 4 0 0,1-4 10 0,6 1-13 15,-3-7 5-15,0 0 8 0,4 4-9 0,-4-10 9 16,4 3 0-16,3-7 0 0,-4-2-23 0,4-13 3 16,0 7 0-16,0-10 0 15,4-10-22-15,3 1-4 0,-3-4-1 0,3-2 0 16,-4-10 1-16,4 6 0 0,-3-10 0 0,0 4 0 0,-4-3 18 0,0 9 3 15,-4-6 1-15,4 10 0 0,-7-4 24 0,4 0 14 16,-8 10-2-16,4-7 0 0,0 13 32 0,0-4 7 0,0 7 1 16,0 0 0-16,0 0-2 0,0 10 0 0,0-1 0 15,4 7 0-15,-4 3-34 0,3 6-8 0,4 0 0 0,-3 3-8 16,3 0 12-16,0 1-4 0,0 2 0 0,4-3-8 31,-1 0-90-31,1 1-25 0,-8-4-5 0,4-6-1039 0</inkml:trace>
  <inkml:trace contextRef="#ctx0" brushRef="#br0" timeOffset="50202.355">25104 12830 864 0,'0'0'38'0,"0"0"8"0,0 0-37 0,0 0-9 0,3 6 0 0,1 3 0 0,-1 1 258 0,-3-1 50 16,4 1 9-16,-4-1 3 15,0 0-225-15,0 4-45 0,0-4-9 0,0 1-1 0,0 2-23 0,0-2-4 16,0-4-1-16,0 3 0 0,0 1 28 0,0-10 4 15,0 0 2-15,0 9 0 0,0-9 13 0,0 0 2 16,0 0 1-16,0 0 0 0,0 0-15 0,0 0-3 16,3-9-1-16,4 6 0 0,0-13-21 0,0 10-4 15,1-4-1-15,2-2 0 0,-3-4-17 0,4 7 0 16,-1-7 0-16,-3 7 0 0,4-1 0 0,-4 7 0 16,0-3 0-16,4 6 0 0,-11 0 8 0,7 0-8 15,3 0 0-15,-3 9 0 0,0 1 0 0,0-1 0 16,-3 0 0-16,3 7 0 0,-3 3 0 0,-1 0 0 15,1-4 0-15,-1 4 0 16,1 0-29-16,-4-3-7 0,3-1 0 0,1-2-1 16,-1 6-140-16,1-10-28 0,-1 7-6 0</inkml:trace>
  <inkml:trace contextRef="#ctx0" brushRef="#br0" timeOffset="50313.708">25492 12927 921 0,'0'0'82'0,"0"0"-66"0,3 9-16 0,1 1 0 15,-4-4 298-15,0 10 56 0,3-7 11 0,1 4 3 16,-4-4-256-16,3 7-52 0,1-7-9 0,3 7-3 16,-4-4-172-16,5-5-36 0</inkml:trace>
  <inkml:trace contextRef="#ctx0" brushRef="#br0" timeOffset="50780.469">25922 12231 1728 0,'0'0'76'0,"0"0"16"0,0 0-73 0,0 0-19 16,0 9 0-16,-3 1 0 0,-1 5 232 0,4-5 44 16,-3 8 8-16,3 1 1 0,-4 3-199 0,0 0-40 15,4 3-8-15,-3 3-2 0,3 4-26 0,0-4-10 16,-4 0 0-16,4 10 9 0,-3-4-9 0,-1 4 0 15,4 6-10-15,-3-10 10 0,-1 1-15 0,1-7 3 16,3-3 1-16,0 0 0 0,-4-6 11 0,4-6 0 16,0 2-9-16,0-5 9 0,0-4 0 0,0-3 0 0,0-3 0 0,0 0 0 15,0 0 23-15,0 0-1 0,4-3 0 16,3-3 0-16,-4-10-1 0,4 7 0 0,4-1 0 0,-4-9 0 16,4 7-21-16,3-4 8 0,3 1-8 0,-2-4 0 15,2 3 0-15,1 7 0 0,-4-4 0 16,4 4 0-1,-8 2-23-15,4-2-9 0,0 9-1 0,0 0-1 0,-3 0 46 0,0 9 8 0,-4-2 3 0,3 5 0 16,-3-2-23-16,-3 5 0 0,-4 4 0 0,-4 0-8 16,1-3 8-16,-1 2 0 0,-6 1 0 0,3 0 0 15,-4 3 0-15,0-3 0 0,4 0 8 0,0-1-8 16,-3 1-14-16,-4-3-7 0,0 3-2 0,-4-4 0 16,4-2 43-16,-4-4 9 0,1 4 2 0,2-4 0 15,-2-6-50-15,3 4-9 0,0-7-3 0,3 0 0 16,0 0-73-16,8-7-16 0,-4-2-2 0,7 0-1035 15</inkml:trace>
  <inkml:trace contextRef="#ctx0" brushRef="#br0" timeOffset="50955.013">26448 12830 2016 0,'0'9'179'0,"-4"7"-143"16,4 3-36-16,0-1 0 0,-3 7 189 0,3 4 31 15,-4-4 7-15,4 0 1 0,0 0-140 0,-3-3-27 16,3 3-5-16,3 0-2 0,-3-3-54 0,0 0-15 16,4-3-1-16,-4-7-1315 0</inkml:trace>
  <inkml:trace contextRef="#ctx0" brushRef="#br0" timeOffset="52969.6939">16415 12516 979 0,'0'0'87'0,"0"0"-70"0,10-3-17 0,-3-3 0 16,-7 6 191-16,0 0 34 0,0 0 7 0,0 0 2 15,0 0-116-15,-7 9-23 0,-3 0-5 0,-1 7-1 16,-3 3-46-16,-4 0-10 0,-3 0-1 0,0 6-1 0,-4 0-39 0,4 3-8 15,-7-3-2-15,7-3 0 0,0 3 29 0,3-6 5 16,4-3 2-16,0 2 0 0,0-8-18 0,3-1 0 16,4 1 0-16,0-1 0 0,3 4-16 0,1-10 0 15,3 6 0-15,-4 1 0 0,4-1 29 0,-3 0 6 16,3-2 1-16,-4 11 0 0,4-2 8 0,-3 3 3 16,-1 0 0-16,4 6 0 0,0 3-12 0,-3 0-3 15,3-3 0-15,0 0 0 0,0 4-3 0,3-4-1 16,-3 3 0-16,4 6 0 0,-1 1-21 0,1 3-5 15,3-1-1-15,0 17 0 0,4-4 39 0,-1 3 8 16,1 3 2-16,-1 4 0 0,1 3-21 0,0 3-4 16,-1-4-1-16,1 10 0 0,-4-9 4 0,3 9 0 15,-6 7 0-15,3-1 0 0,-4-6-12 0,-3 0 12 16,4 0-12-16,-4 7 12 0,0-16-12 0,3 9 8 0,1 6-8 16,0-3 8-16,-1-6 24 0,1 0 4 0,-1-3 0 0,1-3 1 15,3 6-8-15,-4-3-1 0,4-4-1 0,-3 7 0 16,3-6 4-16,-4 0 1 0,-3-4 0 0,4-2 0 15,-4 2-16-15,0-2-4 0,0 6 0 0,0 6 0 16,7-13-12-16,-3 4 9 0,-4-4-9 0,7-3 8 16,-4 1-8-16,4-1 0 0,-3 0 9 0,-1 1-9 15,4-1 0-15,-3 0 8 0,3 4-8 0,-4 2 0 16,4-5 8-16,-3-1-8 0,3 0 8 0,0 0-8 16,4 1 8-16,-8 2-8 0,1 7 10 0,3-3-10 15,-4-7 11-15,4-6-11 0,-3 3 12 0,-1-3-12 16,1-3 12-16,-1 0-4 0,-3-6 0 0,4-1-8 15,-4-2 12-15,0-1-12 0,0 1 12 0,-4-1-12 16,1-3 10-16,3 1-10 0,-4-10 8 0,1 3-8 0,-4 3 8 0,3-3-8 16,-3-6 8-16,4 0-8 15,-1 0 12-15,1 3-4 0,-8-4 0 0,8 1 0 0,-1 0 0 0,-3 0-8 16,0-3 12-16,3 2-4 0,1-2-8 0,-1-3 0 16,-3 2 0-16,4 4 8 0,-1-3-8 0,1-4 0 15,3-2 0-15,0 5 0 0,-4-5 0 0,4 5 0 16,-3-2 0-16,3 3 0 0,0-1 0 0,-4-2 0 15,4-4 0-15,0 1 0 0,0 5 0 0,0-5 12 16,-3-1-12-16,3 1 12 0,3-4 7 0,-3-6 1 16,-3 3 1-16,3-3 0 0,3 6-3 0,-3-6-1 15,-3 10 0-15,3-4 0 0,0-3-5 0,0-3-2 16,0 0 0-16,0 0 0 0,0 0-10 0,0 0 0 0,0 0 9 16,0 0-9-16,0 0 0 0,0 0 0 0,0 0 0 0,0 0 0 15,10 6 0-15,1-2 0 0,-1 2 0 0,4-3 0 16,4 6 0-16,3-2 0 15,0 8-9-15,4-2 9 0,0 3-8 0,3-4 8 0,-3 4-10 0,3 3 10 16,0-10-20-16,0 7 3 0,4 2 0 0,0-2 0 31,3-3-76-31,4 2-15 0,0-5-4 0,7 5-1273 0</inkml:trace>
  <inkml:trace contextRef="#ctx0" brushRef="#br0" timeOffset="54071.59">26472 11898 1958 0,'0'0'87'0,"0"0"17"0,0 0-83 16,0 0-21-16,0 0 0 0,0 0 0 0,8 3 56 0,-1-3 6 16,3 0 2-16,4 7 0 0,0-7-39 0,0 0-7 15,8 0-2-15,-1 0 0 0,4 0-16 0,3 0 10 16,0 0-10-16,-3 0 8 0,-1 0-8 0,-2 3 8 15,-1 3-8-15,0-6 8 0,-7 6-8 0,0-2 0 16,-3 2 9-16,-1-3-9 0,1 6 12 0,-4 1-3 16,-4-4 0-16,1 3 0 0,-1 1 27 0,-3-1 6 15,0 7 1-15,0-4 0 0,-3 10-7 0,3-3-2 16,-4 0 0-16,-3 9 0 0,7-3-10 0,-3 4-1 16,-1 5-1-16,1 4 0 0,-1-4-6 0,1 4-2 15,3 6 0-15,0 0 0 0,0 6 2 0,0-3 0 16,3 9 0-16,-3 13 0 0,4-6-4 0,-1 0 0 0,1-1 0 0,3 1 0 15,-4 0 4-15,1 0 1 16,-1-1 0-16,5 10 0 0,-5-3 7 0,4 4 2 0,-3-5 0 0,-1 5 0 16,1-8 2-16,-1 11 1 0,-3-1 0 0,0 3 0 15,4 1 0-15,-4-4 0 0,0-3 0 0,3 16 0 16,1-10-7-16,-4-6-2 0,0 10 0 0,3-4 0 16,-3-5-4-16,0-1 0 0,4 0-1 0,-4 0 0 15,3 0-3-15,-3-3 0 0,0 0 0 0,4 3 0 16,-4-9 0-16,0 0 0 0,0 2 0 0,0 4 0 15,0 4 2-15,0-11 0 0,3 1 0 0,-3 0 0 16,0-4-2-16,0-2 0 0,-3-4 0 0,3 10 0 16,3-4-2-16,1 4-1 0,-4-7 0 0,3 7 0 0,-3-10-1 15,0 1-8-15,0 5 12 0,0-5-4 0,0-1 0 0,-3 0 0 16,-1 1 0-16,1 2 0 0,-4-3 0 0,0-6-8 16,0 4 12-16,0-4-4 0,0-3-8 0,3-1 10 15,-3-5-10-15,-4 6 10 0,4-10-10 0,0 4 10 16,0 6-10-16,0 0 10 0,0 0-10 0,0-7 0 15,0 4 9-15,0-3-9 0,0-4 0 0,0-5 8 16,0 8-8-16,0-2 0 0,0-10 0 0,0 3 8 16,-7-9-8-16,3 6 0 0,0 0 8 0,-3-6-8 15,-3 0 10-15,-1-1-2 0,4-2-8 0,0-7 0 16,3 17 0-16,-6-14 0 0,-1 4 0 0,0-7 0 16,-3 7 0-16,0-4 0 0,-4-2 0 0,-3 9 0 0,3 6 0 15,-3-6 0-15,0 2 0 0,3-2 0 0,-3 3 0 16,0 3 0-16,0-6-10 0,-4 6-2 0,-3-6 0 0,-1 0 0 31,4-3-55-31,-6-7-11 0,-5 0-2 0,1 1-1 16,-4-10-103-16,4 6-20 0,3-6-4 0</inkml:trace>
  <inkml:trace contextRef="#ctx0" brushRef="#br0" timeOffset="55543.172">16997 14140 1022 0,'0'0'45'0,"0"0"10"0,0 0-44 0,0 0-11 15,0 0 0-15,0 0 0 0,0 0 157 0,0-9 30 0,0 6 5 0,0-10 2 16,-4 10-62-16,1-6-13 0,-1 2-3 0,1-2 0 16,-4 0-35-16,0-1-7 0,0 7-2 0,-4-9 0 15,0 8-16-15,-3-2-4 0,0 3-1 0,0 3 0 16,-4 3-15-16,4 3-2 0,-3-2-1 0,3 8 0 15,-4 1-20-15,0 5-4 0,1 8-1 0,-1-8 0 16,4 7-24-16,0 4-4 0,0 5-2 0,0 1 0 16,7-1 22-16,-4-2 0 0,7 2 0 0,4 1 0 15,-3-1 8-15,3-12 5 0,3 3 2 0,4 0 0 0,4-12-24 16,0 2-5-16,-1-5-1 0,8-4 0 16,-1-6 15-16,5-6 0 0,-1-4 0 0,4-5 0 15,-1-4 0-15,-3 0-12 0,4 0 3 0,-4 0 1 0,0-6 8 0,-3 7-13 16,-4-8 5-16,-3 17 8 15,-4-10 0-15,3 10 0 0,-6-1 0 0,3-5 0 0,-4 5 11 0,5 7 3 16,-5-3 1-16,-3-3 0 0,0 9 20 0,0 0 4 16,0 0 1-16,0 0 0 0,0 0-6 0,0 0-1 15,0 9 0-15,-3 10 0 0,6-4-33 0,-6 4-12 16,-1 0 0-16,4 6 0 0,-4 0 27 0,4-3 5 16,0 6 2-16,-3 4 0 0,3-13-22 0,0 9 0 15,3-9 0-15,-3 3 0 0,4-4-12 0,3-5-6 16,4 3-2-16,-4-7 0 15,0 0-126-15,0 1-26 0,0-1-4 0</inkml:trace>
  <inkml:trace contextRef="#ctx0" brushRef="#br0" timeOffset="56629.32">17230 14435 403 0,'0'0'36'0,"0"0"-36"0,0 0 0 0,0 0 0 16,0 0 307-16,0 0 54 0,0 0 11 0,0 0 3 15,0 0-211-15,0 0-41 0,0 0-9 0,3-9-2 16,-3 9-50-16,7 0-10 0,-3-10-3 0,3 10 0 15,-4 0-13-15,4 0-4 0,0 0 0 0,4 0 0 16,0 0 20-16,-4 0 3 0,0 0 1 0,3 0 0 16,1 0-56-16,-4 0 0 0,-7 0-16 0,0 0 4 15,0 0 12-15,0 0 8 0,7 0-8 0,-7 0 11 16,0 0-11-16,0 0 10 0,0 0-10 0,0 0 10 16,0 0-10-16,0 0 0 0,0 0 0 0,0 0 0 15,0 0 0-15,0 0 0 0,0 0 0 0,0 0 0 0,0 0 53 16,0 0 9-16,0 0 2 0,0 0 0 15,0 0-72-15,0 0-15 0,0 0-2 0,0 0-1 0,0 0 26 0,0 0 0 16,0 0 0-16,0 0 0 0,0 0 0 0,0 0 0 16,0 0 0-16,0 0 0 0,0 0 0 0,0 0 0 15,0 0 0-15,0 0-8 0,0 0 8 0,0 0 0 16,0 0 0-16,0 0 0 0,0 0 0 0,0 0 0 16,0 0 0-16,0 0 0 0,0 0 0 0,0 0 0 15,0 0 0-15,0 0 0 16,0 0-29-16,0 0-7 0,0 0-2 0,0 0 0 0,0 0 38 0,0 0 0 15,0 0 0-15,0 0 0 0,0 0 0 0,0 0 16 16,0 0 0-16,0 0-1 0,-7 0-15 0,0 7 0 16,7-7 0-16,0 0 0 0,-7 0-9 0,0 0-5 0,0-7-1 15,7 7 0-15,-4 0 24 0,4 0 5 16,0 0 1-16,-7-3 0 0,7 3-24 0,0 0-5 16,0 0-1-16,0 0 0 0,-3-6 35 0,-1-3 8 0,1 9 0 0,-1-7 1 15,4 7-9-15,0 0-3 16,0 0 0-16,0 0 0 0,0 0-5 0,0 0 0 0,4 10-1 0,-1 5 0 15,1 1-2-15,-1-3 0 0,1 5 0 0,-1 4 0 16,-3-9-9-16,0 6 0 0,4 3 0 0,-4-10 0 16,0 7 13-16,0-3 7 0,0-1 2 0,3-5 0 15,1-1-22-15,-4 1 0 0,0-10 0 0,0 0 0 16,0 0-18-16,0 0-2 0,0 0 0 0,3-7 0 16,1 4 20-16,-1-6 0 0,1 2 0 0,-1-5 0 15,1-4 0-15,0 1 0 0,-4 2 0 0,3-3 0 16,-3-2 0-16,0 2 0 0,0 6 0 0,0-2 0 0,-3-4 0 15,3 10 0-15,0 3 0 0,0 3 0 0,0 0 48 16,0 0 12-16,0 0 4 0,0 0 0 16,-8 3-74-16,5 6-14 0,-1 7-4 0,1-7 0 0,-1 10 28 15,4-3 0-15,-3 0 0 0,3-4 0 16,0 4 0-16,0 0 0 0,3-4 0 0,-3 7 0 16,0-3-16-16,4-7-8 0,3 7-2 0,-4-7 0 15,5-6-194-15,2 3-40 0</inkml:trace>
  <inkml:trace contextRef="#ctx0" brushRef="#br0" timeOffset="56991.355">17593 14426 864 0,'0'0'76'0,"0"0"-60"0,0 0-16 0,0 0 0 16,4-10 264-16,-1 10 49 0,1-9 11 0,-1 3 1 15,4 3-153-15,-3-4-32 0,6 4-5 0,-3-3-2 16,7 6-69-16,-3-3-15 0,3 3-2 0,-3 0-1 15,3 0-28-15,-4 3-6 0,1-3 0 0,0 9-1 16,-4-2-11-16,0 2 0 0,0-3 0 0,0-3 0 16,-7 7-17-16,3 5-9 15,-3-5-2-15,0-1 0 0,0 7-23 0,-3-4-5 0,3-2 0 0,-4-1-1 16,-3 7 57-16,4-7 0 0,-8 1 0 0,4-1 8 16,0 7-8-16,-4-7-8 0,-3 1 8 0,4 8-12 15,-1-8 54-15,-3 6 10 0,3-13 3 0,4 9 0 16,-3-9 7-16,3 7 2 0,3-10 0 0,4 0 0 15,-7 6-25-15,7-6-5 0,0 0-1 0,0 0 0 16,0 0-21-16,0 0-12 0,7-6 12 0,4 6-12 16,-4-10-17-16,7 7-11 0,-3-3-1 0,6 6-1 15,1-9 30-15,-4 2 18 0,7 4-2 0,0-3-1 16,-3 3-75-16,3-4-16 0,0-2-2 0,-3 6-744 16,0-3-149-16</inkml:trace>
  <inkml:trace contextRef="#ctx0" brushRef="#br0" timeOffset="57426.189">18210 13874 1036 0,'0'0'92'0,"0"0"-73"16,-3 6-19-16,3-6 0 0,-4 0 272 0,1 3 52 0,-4 4 9 0,3-1 3 16,4 3-180-16,-3 4-35 0,-1 2-7 0,1 4-2 15,3 0-80-15,-4 6-16 0,4 0-3 0,0 3-1 16,0 1-12-16,0-1 0 0,0 6 0 0,0-9 0 15,4 4 0-15,-4-4-16 0,0 3 3 0,-4 0 1 16,4 7 1-16,0-10 1 0,-3 0 0 0,-1 3 0 16,1 0 10-16,-1-9-8 0,0 0 8 0,1 3-8 15,-1-10 8-15,1-2 0 0,3-1 8 0,0-9-8 16,0 0 27-16,0 0 1 0,0 0 0 0,0 0 0 16,0-9 3-16,0-1 1 0,3 1 0 0,1-7 0 15,-1 4-13-15,5-7-3 0,-5 3 0 0,8-2 0 16,-1 2-16-16,4 3 0 0,-3-2 0 0,3-1 0 15,0 3 0-15,0 4 0 0,0 3 0 0,0-4 0 16,1 10 0-16,-1 0 0 0,-4 0 0 0,1 0 0 0,-1 10 0 16,1-1 0-16,0 1 0 0,-4 5 0 15,0-5 0-15,-7 8 0 0,0-8 9 0,0 6-9 0,-7 2 11 0,3 1-11 16,1-3 12-16,-4 3-12 16,0-1 0-16,-4 1-11 0,0-3 0 0,1 3 0 0,-1-4 23 0,1-2 5 15,-5 3 1-15,5-1 0 0,-4-2-27 0,0-4-6 16,0-2-1-16,-1 2 0 15,5-3-41-15,-1-3-9 0,-3-3-2 0,7 7 0 16,7-7-185-16,0 0-38 0</inkml:trace>
  <inkml:trace contextRef="#ctx0" brushRef="#br0" timeOffset="57590.758">18556 14488 403 0,'7'16'36'0,"-7"-6"-36"0,0-1 0 0,4 0 0 15,-1 7 400-15,-3-3 72 0,0 2 16 0,0 4 2 16,-3-3-307-16,-1-4-62 0,4 13-12 0,-3-6-2 16,3 0-78-16,0 6-15 0,0-6-3 0,0 0-1 15,0-4-195-15,3 1-39 0</inkml:trace>
  <inkml:trace contextRef="#ctx0" brushRef="#br0" timeOffset="57902.626">19071 14372 691 0,'-10'0'30'0,"10"0"7"0,0 0-29 0,0 0-8 16,0 0 0-16,0 0 0 0,0 0 384 0,0 0 76 16,0 0 16-16,10 0 2 0,1 0-334 0,3 0-66 15,0 0-14-15,4 0-2 0,3-3-26 0,-4 3-4 16,5-6-2-16,-1 3 0 0,0-3-14 0,0-1-4 16,0 4 0-16,0-3 0 0,-3 3-12 0,0-3 0 15,-1-4 8-15,1 7-8 16,-4-3-36-16,0-4-11 0,0 1-1 0,0 3-751 0,-3-4-149 0</inkml:trace>
  <inkml:trace contextRef="#ctx0" brushRef="#br0" timeOffset="58031.278">19325 14122 1890 0,'0'0'84'0,"0"0"16"16,-7-7-80-16,0 14-20 0,7-7 0 0,-7 6 0 15,0-3 123-15,3 13 20 0,1-4 4 0,3 4 1 16,-4 9-105-16,4-3-21 0,0 12-4 0,4 1-1 15,-1 3-138-15,1-4-28 0,-1 4-6 0</inkml:trace>
  <inkml:trace contextRef="#ctx0" brushRef="#br0" timeOffset="58410.264">19851 14184 921 0,'-7'-9'82'0,"7"9"-66"15,-7-6-16-15,0 2 0 0,0 4 271 0,-4-6 50 16,4 6 11-16,0 0 1 0,-4 0-185 0,1 6-36 16,-1-2-8-16,4 8-2 0,-3-2-60 0,2 2-12 15,-2 4-2-15,3 3-1 0,0-1-27 0,3 1 8 16,-3 6-8-16,4 4 0 0,-1-4 0 0,1-7 0 16,6 8 0-16,1-8 0 0,-1-8-12 0,4-1 12 15,4 1-12-15,-4-4 12 16,3-6-28-16,5 0 1 0,-5-6 1 0,8-4 0 0,-4 1 2 0,0-10 1 0,0 3 0 0,0-3 0 15,-3 7 7-15,-1-10 2 0,-3 13 0 0,-3-4 0 16,3-3 14-16,0 7 12 0,-7 0-3 16,4 2 0-16,-4 7 37 0,0 0 7 0,0 0 2 0,0 0 0 15,0 0-5-15,0 0-1 16,3 10 0-16,1 5 0 0,-4 4-8 0,3 0-1 0,-3 3-1 0,7 0 0 16,-3-3-31-16,-1 6-8 0,1 0 0 0,-1 0 0 15,4-3-44-15,0 3-11 16,1-6-1-16,-1 0-1 0,0-10-163 0,3 4-32 0,8-1-6 15,-18-12-2-15</inkml:trace>
  <inkml:trace contextRef="#ctx0" brushRef="#br0" timeOffset="58719.438">20182 14369 1958 0,'15'3'87'0,"-8"-3"17"0,0-3-83 0,-7 3-21 15,0 0 0-15,0 0 0 0,7-6 130 0,0 6 22 16,0 6 4-16,3-6 0 0,-3 3-80 0,1-3-16 15,2 0-3-15,-3 7-1 0,0-4-36 0,0-3-8 16,-3 9-2-16,3-9 0 0,0 10-10 0,-4-4 0 16,1 3 9-16,-4-2-9 0,0-4 0 0,0 6-16 15,0-9 2-15,-4 10 1 0,1-4 1 0,-4 3 0 16,0 1 0-16,0-1 0 0,0 0 12 0,-4 1 0 16,4-1 0-16,-4 7 0 0,4-7 0 0,-3 1 0 15,6-1 0-15,-3-3 0 0,7-6 11 0,0 10-2 16,-3-7 0-16,3-3 0 0,0 13-9 0,0-13 0 15,0 0 9-15,10 3-9 0,-3 6 0 0,4-9 0 0,0 0 0 0,3 6 0 16,-4-6-9-16,4 0 9 0,4-6-10 0,-4 6 10 31,0-3-49-31,0-3-4 0,0 3-1 0,1-4 0 16,-1-2-176-16,0 3-35 0,-4-4-7 0,4 1-2 0</inkml:trace>
  <inkml:trace contextRef="#ctx0" brushRef="#br0" timeOffset="58988.718">20493 14398 403 0,'0'0'17'0,"0"0"5"16,0 0-22-16,0 0 0 0,0-7 0 0,0 7 0 0,3 0 377 15,-3 0 71-15,7-3 15 0,1 3 2 16,-8 0-283-16,7 0-57 0,3 3-11 0,-3-3-2 0,4 7-52 0,-1-4-11 16,-3 3-1-16,4 0-1 0,0-3-38 0,-4 7-9 15,3-4 0-15,1-3 0 0,-4 7 0 0,0-4 0 16,-7-6 0-16,3 9 0 16,-3-9 0-16,8 10 0 0,-8-10 0 0,0 9 0 0,-4 0 0 0,0-2-9 15,1 2 9-15,3 1-13 0,0-7 13 0,-4 9 8 16,-3-9 0-16,4 7-8 0,-8-1 0 0,1 1 0 15,3-4 0-15,-4 3 0 0,4 1 19 0,0-1-3 16,3-3-1-16,4-6 0 0,-3 3-6 0,3-3-1 16,0 0 0-16,0 0 0 0,0 0-24 0,3 10-6 15,8-4-1-15,0-3 0 0,3 4 23 0,0-7 13 16,-4 0-1-16,1 0-1 16,3 0-111-16,0 0-21 0,0 0-5 0</inkml:trace>
  <inkml:trace contextRef="#ctx0" brushRef="#br0" timeOffset="59463.496">21495 13720 864 0,'-11'0'76'0,"8"0"-60"0,-8 0-16 0,4 0 0 15,0 0 312-15,-4 10 59 0,-3-4 12 0,4 3 2 16,-1-6-235-16,-3 13-47 0,3 0-10 0,1 3-1 15,-1-1-64-15,4 11-13 0,-3-1-3 0,3 3 0 16,-1-3-12-16,5 7-16 0,-1-7 3 0,1 10 1 16,-1-4-22-16,1 1-4 0,3 2-1 0,0-2 0 0,-4 3 27 0,4-4 12 15,-3 4-12-15,3-4 12 0,0 1-9 0,-4-10 9 16,4 3 0-16,0-9 0 0,0 0 0 16,-3-4 0-16,3 4 0 0,-4-10 0 0,4 1 51 0,0-10 10 15,0 0 3-15,0 0 0 0,0 0-15 0,0 0-2 16,0 0-1-16,4-3 0 0,3-7-22 0,0-5-5 15,3 5-1-15,1 1 0 0,3-7-18 16,0 7 0-16,0-1 0 0,4 1 0 0,-4 0 0 0,7 2 0 16,-7 4 0-16,0-3 0 0,1 6 0 0,2 0 0 15,-6 9 0-15,-1-9 0 0,-3 7-10 0,1-7-6 16,-1 9 0-16,-4 0-1 0,-6 1 17 0,-1-1 0 16,4 1-8-16,-3-1 8 0,-8 7 0 0,0 2 9 15,1-2-1-15,-4 3 0 0,3-10-8 0,-7 10 0 16,1-3 0-16,-1 0 8 0,-3-4 1 0,3-3 0 15,-3 7 0-15,0-6 0 16,0-1-58-16,3-9-12 0,1 9-3 0,2-9 0 16,-2-3-102-16,6-3-21 0,8-3-4 0,3-1-478 0,3-6-96 0</inkml:trace>
  <inkml:trace contextRef="#ctx0" brushRef="#br0" timeOffset="59723.759">21615 14401 864 0,'-7'15'76'0,"7"-15"-60"0,14 7-16 0,-7 2 0 15,-11-6 236-15,11 7 44 0,7-4 8 0,-6 3 3 16,-1 1-155-16,-4-1-32 0,1 0-5 0,-1-2-2 0,11-4-65 0,-10 6-14 16,-11-2-2-16,7 2-1 0,3-3-15 0,-3-6-10 15,-7 10 2-15,-3-1 0 0,-1 0 8 0,4 1-10 16,0-1 10-16,-7 1-10 16,-4-4-10-16,1 3-1 0,9-6-1 0,-2 7 0 0,-4-1 69 0,3-2 13 15,1 2 4-15,6 0 0 0,-3-2 0 0,4-4 0 16,3-3 0-16,0 0 0 0,0 0-52 0,0 9-12 15,3 1 0-15,1-4 0 0,10-6-9 0,0 3-5 16,-4-3-1-16,4 0 0 0,4 0 24 0,3 0 5 16,8-3 1-16,-8-3 0 15,-11 6-64-15,8-10-13 0,10 7-2 0,-3-3-1 16,-8-4-143-16,1 7-29 0,7-3-6 0</inkml:trace>
  <inkml:trace contextRef="#ctx0" brushRef="#br0" timeOffset="60306.959">22172 14369 1555 0,'14'0'138'0,"-3"-6"-110"0,-8 6-28 0,4 0 0 15,4 0 182-15,0 0 31 0,10-3 7 0,-7 3 0 16,-4-6-100-16,5 6-20 0,13-7-4 0,-7 4 0 16,0 3-49-16,0-6-10 0,4 3-1 0,0 3-1 15,-4-6-23-15,0 2-12 0,-3-2 12 0,3-3-12 16,0-1 0-16,-3 1 0 0,-4 0 0 0,-4 2 0 15,11-2-46 1,-6-1-6-16,-5 1-2 0,1 0 0 16,-4-1-188-16,0 4-38 0,-4 3-7 0</inkml:trace>
  <inkml:trace contextRef="#ctx0" brushRef="#br0" timeOffset="60456.556">22528 14112 806 0,'0'0'72'0,"0"0"-58"16,0 0-14-16,0 0 0 15,0 0 289-15,0 0 55 0,-7 3 12 0,0 4 1 0,4 2-213 0,-1 0-44 16,1 10-8-16,3-3-1 0,-4 9-43 0,1 3-9 15,10 0-2-15,-7 1 0 0,0 5-29 0,0-6-8 16,3 7 0-16,4-1 0 16,-3-5-171-16,3-11-35 0</inkml:trace>
  <inkml:trace contextRef="#ctx0" brushRef="#br0" timeOffset="60606.156">23114 14319 2080 0,'0'0'92'0,"0"0"20"0,7 6-90 0,0-2-22 0,0 2 0 0,0-6 0 16,4 3 80-16,-1 3 11 0,5-6 2 0,-5 0 1 31,8 0-94-31,-1-6-31 0,5 3 0 0,-1-3 0 16,0 2-126-16,4-2-26 0,-1-3-5 0,1 6-648 0</inkml:trace>
  <inkml:trace contextRef="#ctx0" brushRef="#br0" timeOffset="60756.753">24035 14347 1537 0,'14'16'68'0,"-11"-16"14"0,4 6-66 0,1-3-16 16,-1-3 0-16,0 0 0 0,3 7 0 0,1-7 0 15,-1 0 0-15,4-7-682 16</inkml:trace>
  <inkml:trace contextRef="#ctx0" brushRef="#br0" timeOffset="61628.429">24899 14338 1267 0,'0'0'112'0,"-3"-3"-89"15,3-3-23-15,-8 2 0 0,1-2 107 0,4-3 17 0,-8 6 3 0,4-4 1 16,-3-2-8-16,-1 0 0 16,1 2-1-16,-1 7 0 0,0 0-60 0,-3 0-12 0,4 7-3 0,-1 2 0 15,-3 7-24-15,3-4-4 0,4 7-2 0,-3 6 0 16,-1 3-2-16,8-6-1 0,-4 0 0 0,7 3 0 15,-7 3-11-15,7 1 0 0,-4 2 0 0,4-9 8 16,0 3-8-16,4 3 0 0,-1-6-12 0,4-3 12 16,0-6-8-16,4-7 8 0,3-6 0 0,0 0 0 15,0-10-27-15,7-5-1 16,0-4 0-16,8-6 0 0,-5-3 1 0,-3-1 0 16,-10 4 0-16,3-3 0 0,0 3 35 0,-3 0 6 0,-1 3 2 0,-2 3 0 15,-1-3 35-15,-4 10 7 0,1-4 2 0,-4-3 0 16,0 10 24-16,-4-1 4 0,4 1 2 0,-3 3 0 15,3-4-18-15,0 10-3 0,0 0-1 0,0 0 0 0,0 0-36 0,0 0-8 16,-4 10-2-16,1 5 0 16,-1-2-22-16,4 9 0 0,-4-3 0 0,4 0 0 0,4 9 8 0,0-9-8 15,-1 12 8-15,1-9-8 16,3 3-28-16,0 0-11 0,0-3-1 0,0 0-1 16,3-3-183-16,1-7-36 0</inkml:trace>
  <inkml:trace contextRef="#ctx0" brushRef="#br0" timeOffset="61965.522">25202 14476 1911 0,'0'0'84'0,"0"0"19"0,0 0-83 0,4 9-20 0,-4-6 0 0,4 7 0 16,-4-1 77-16,0-2 11 0,0 11 3 0,0-8 0 15,-4 5-58-15,4-2-11 0,0 3-2 0,-4-1-1 16,4-2-19-16,0-4 8 0,0 1-8 0,4 5 0 16,-4-5 0-16,0-1 0 0,0-9-10 0,0 0 10 15,0 0-20-15,0 0 4 0,0 0 1 0,0 0 0 16,7-3 15-16,0-6 0 0,0-1 12 0,-3-2-12 16,3 2 44-16,-4 1 3 0,1-1 0 0,-1 1 0 15,1 0 9-15,-1-1 3 0,1 1 0 0,-1 3 0 16,1-4-19-16,-1 10-3 0,5-9-1 0,-8 9 0 0,0 0-20 15,0 0-5-15,7 9-1 0,3-3 0 0,1 4-10 0,-4-1 12 16,3 1-12-16,1 5 12 0,-4-2 1 0,0 3 1 16,0-7 0-16,0 10 0 15,-3-4-72-15,3-5-14 0,-4 6-4 0,1-7-1128 16</inkml:trace>
  <inkml:trace contextRef="#ctx0" brushRef="#br0" timeOffset="64614.738">25481 14476 460 0,'0'0'41'0,"0"0"-33"16,0 0-8-16,0 0 0 0,0 0 335 0,0 0 65 16,0 0 12-16,0 0 4 0,0 0-247 0,0 0-49 15,0 0-9-15,7 3-3 0,0-3-58 0,0 0-12 16,4 6-2-16,-4-6-1 0,0 3-19 0,0-3-3 16,0 0-1-16,0 7 0 0,0-7-4 0,4 3 0 15,-4-3-8-15,0 0 12 0,4 6-12 0,-4-3 8 16,-7-3-8-16,7 0 0 0,0 7 10 0,0-7-10 0,-7 0 10 0,0 0-10 15,3 9 12-15,1-3-3 0,-4-6-1 0,0 10 0 16,-4-7-8-16,-3 6 10 0,4-3-10 0,-1-2 10 16,-3 2-10-16,4-3 8 0,-4 3-8 0,-1 1 8 15,-2-4-8-15,-1 3 0 0,1-3 0 0,3 3 0 16,0-3 0-16,-4 4 8 0,4-4-8 0,0-3 0 16,0 9 8-16,0-9-8 0,3 0 0 0,4 0 8 15,0 0 13-15,0 0 3 16,-7 7 0-16,7-7 0 0,0 0 0 0,0 0 1 0,0 0 0 0,0 0 0 15,0 0-10-15,11 0-3 0,-4 9 0 0,7-9 0 16,-3 6-4-16,3-6 0 0,-4 0-8 0,8-6 12 16,-4 6-12-16,0 0 9 0,0 0-9 0,0-6 8 15,0 6-8-15,1-3 0 0,-5 3 9 0,1 0-9 0,-1 0 0 16,-3 0-12-16,4 0 2 0,0 0 0 16,-8 0-162-16,4 0-32 0</inkml:trace>
  <inkml:trace contextRef="#ctx0" brushRef="#br0" timeOffset="65530.982">26056 13896 1958 0,'-3'-22'43'0,"3"19"9"0,0-4 1 0,0 4 3 0,0-6-45 0,0 3-11 16,0 6 0-16,0 0 0 0,0 0 101 0,0 0 19 16,0 0 3-16,0 0 1 0,7 6-64 0,0-3-13 15,0 13-3-15,0-4 0 0,-4 13-24 0,4-6-4 16,-3 13-2-16,0-4 0 0,-1 0-6 0,1 6-8 15,-1 1 11-15,-3-7-11 0,0 0 8 0,0 7-8 0,0-1 0 0,0 1 0 16,0-4 0-16,0 4 0 0,0-10 0 0,0 12 0 16,0-11 0-16,0-1 0 0,4-3 0 0,-1-7-9 15,-6-5 9-15,-1-1 0 0,4 0 0 0,0-9 0 16,0 0 0-16,0 0 8 0,0 0-8 0,0 0 11 16,-3-9 10-16,-1 0 3 0,1-7 0 0,3 3 0 15,0-2-1-15,0-4 0 16,3 3 0-16,1-3 0 0,3 1-11 0,0 2-3 0,0 3 0 0,0-2 0 15,0 2-9-15,3-2 0 0,-3 8 0 0,1-2 0 16,2-1 0-16,1 1 0 0,-1 9 0 0,-3-3 0 16,4-3 0-16,0 6 0 0,-1 0 0 0,-3 0 0 15,0 6 0-15,0-3 12 0,-7-3 0 0,7 0 0 16,-7 0-40-16,7 9-8 0,-7-9-2 0,4 7 0 16,-4-7 38-16,3 3 0 0,-3-3 0 0,4 9 0 0,-4-2 0 0,0 2 0 15,0 0 0-15,0 1 0 0,-4-1 0 0,1 1 0 16,-1-1 0-16,-3 0 0 0,4 7-10 0,-1-7 10 15,-3 1 0-15,0 6-9 0,0-7 9 0,0 7 0 16,0-7-9-16,0 0 9 0,-4 1 0 0,4-1 0 16,0 1 0-16,0-4 0 0,0-3 0 0,-3 6 0 15,-1-2 0-15,4-4 0 0,0 3 0 0,0-3 0 16,0-3 0-16,0 0 0 0,-4 0 0 0,4 7 0 16,0-7 0-16,0 0 0 15,0 0-16-15,7 0-9 0,0 0-2 0,-4-7 0 16,-3 7-100-16,7 0-20 0,0 0-4 0,0 0-538 15,4-9-108-15</inkml:trace>
  <inkml:trace contextRef="#ctx0" brushRef="#br0" timeOffset="66341.34">26455 13015 172 0,'0'0'16'16,"0"0"-16"-16,0 0 0 0,0 0 0 0,0 0 36 0,0 0 4 16,0 0 0-16,0 0 1 0,0 0 24 0,0 0 5 15,0 0 1-15,0 0 0 0,0 0 44 0,0 0 9 16,0 0 1-16,0 0 1 0,0 0 32 0,7 0 6 15,-4-7 2-15,1 4 0 0,-1 3-20 0,1-6-4 16,0 6-1-16,-1-9 0 0,1 5-49 0,3-2-11 16,0-3-1-16,0-1-1 0,0-5-30 0,0 5-5 15,3 7-2-15,-3-6 0 0,1-1-23 0,-1 4-5 16,0-3-1-16,3 9 0 16,-3 0-13-16,0 0 9 0,4 0-9 0,-4 0 8 0,4 9-8 0,-1-3 0 15,-3-3 9-15,0 7-9 0,0-1 9 0,-3 7-9 16,-1-7 12-16,1 1-12 0,-1 5 11 0,1-2-11 15,-4 3 10-15,3-7-10 0,-3 7 8 0,4-4-8 16,-4-2 0-16,0 5 0 0,0-5 0 0,0-1 0 0,4 1 0 16,-4-1 0-16,0-3 0 0,3 4-10 15,1-1 0-15,-4-3 0 16,0-6-138-16,3 3-28 0,4 7-6 0</inkml:trace>
  <inkml:trace contextRef="#ctx0" brushRef="#br0" timeOffset="66932.285">26522 14106 864 0,'0'0'38'0,"-4"0"8"0,1 6-37 0,-1-6-9 15,4 3 0-15,-3 4 0 0,3 2 137 0,0 0 26 16,0 1 5-16,-4 5 0 0,4 11-120 0,-3-14-24 0,3 7-4 0,0 3-2 16,0 0-18-16,0-3 0 0,0 6 8 0,-4-6-8 15,4-4 0-15,0 4 0 0,0 0 0 0,0-3 0 16,0-7 47-16,0 0 2 0,0 1 1 0,0-4 0 16,0-6 47-16,0 0 10 0,0 0 1 0,0 0 1 15,-7-6-24-15,4-4-5 16,3 1 0-16,0 0-1 0,0-7-28 0,0 3-6 0,0-9-1 0,3 4 0 15,1-1-7-15,3-6-1 0,-4 6-1 0,4 0 0 16,-3 0-35-16,3 4-11 0,-4 5 0 0,4-9 0 16,8 10 60-16,-8-1 12 0,0 4 3 0,0-3 0 15,0 6-64-15,0 3-16 0,-4-7-2 0,-3 7 0 16,11 0 18-16,-4 7 8 0,4-4-8 0,-1 3 12 16,-3 3-12-16,4 1-8 0,-8 9 8 0,4-4-13 15,0 4-10-15,0 6-1 0,-7-3-1 0,0 3 0 16,0 0-5-16,4-3-1 0,-4 3 0 0,0-6 0 15,0-3-57-15,0-7-11 0,0 7-2 0</inkml:trace>
  <inkml:trace contextRef="#ctx0" brushRef="#br0" timeOffset="67666.324">20271 15047 1890 0,'3'12'41'0,"-3"-12"9"0,0 0 2 0,0 0 1 16,0 0-42-16,-3 10-11 0,-1-1 0 0,1 0 0 15,-1 1 96-15,1 5 18 0,3 4 3 0,-4 0 1 0,0 3-73 0,1 0-14 16,-4-3-3-16,3 3-1 15,4-3-43-15,-3-1-9 0,-1 8-2 0,4-5-1018 16</inkml:trace>
  <inkml:trace contextRef="#ctx0" brushRef="#br0" timeOffset="67812.014">20352 15862 1112 0,'0'28'49'0,"0"-18"11"15,-4 5-48-15,4 4-12 0,-3-3 0 0,-1-4 0 0,1 4 73 0,-1 0 13 16,1-4 2-16,-4-2 1 15,3-1-89-15,0 7-32 0,1-7 1 0,-1 1-375 16,1-1-75-16</inkml:trace>
  <inkml:trace contextRef="#ctx0" brushRef="#br0" timeOffset="67899.783">20302 16238 1083 0,'4'32'48'0,"-4"-20"10"0,-4 13-46 0,1 3-12 16,-4-2 0-16,3 8 0 0,-3-6 94 0,4 7 17 0,-4-7 3 0,0 0 1 16,3-3-83-16,1 4-17 0,-5-11-3 0,5 7-1 31,3-6-156-31,0-3-31 0</inkml:trace>
  <inkml:trace contextRef="#ctx0" brushRef="#br0" timeOffset="68011.48">20281 16944 921 0,'-7'41'40'0,"7"-29"10"15,-3 10-40-15,-1-3-10 0,4-7 0 0,-3 4 0 16,-1 0 252-16,4-4 48 0,4-2 9 0,-4-10 3 16,0 0-225-16,0 0-45 0,0 0-9 0,0 0-1 31,0 0-136-31,7-3-28 0,0 3-4 0</inkml:trace>
  <inkml:trace contextRef="#ctx0" brushRef="#br0" timeOffset="69100.569">17276 17646 230 0,'0'0'20'0,"0"-9"-20"0,0 3 0 0,0-7 0 16,0 4 220-16,0-7 39 0,-4 7 8 0,0-7 1 16,1 3-106-16,-1-2-22 0,1-1-4 0,-1 7 0 15,-3-4-50-15,0-3-10 0,0 7-1 0,0-1-1 16,0 4-9-16,0-3-1 0,0 6-1 0,-4 3 0 0,4-7 3 15,0 14 1-15,-3-7 0 0,3 3 0 16,0 3-38-16,-4-3-7 0,4 13-2 0,0-7 0 0,-4 7-6 0,4 3-2 16,4 0 0-16,-4-1 0 0,0 1-12 0,3 6 0 15,-3 4 8-15,4 2-8 0,3 0 0 0,0 1 0 16,-4-4 0-16,4 9 0 0,4-2 0 0,-1 3 0 16,1-4-8-16,3-6 8 0,0-3 24 0,0 4 8 15,3-14 1-15,1 4 1 16,-4-13-61-16,7-2-12 0,0-4-2 0,0-4-1 15,4-5 28-15,-4-13 6 0,4 0 8 0,-1-9-13 0,-3 2-2 0,4-5 0 16,-4 3 0-16,0-10 0 0,0 13 15 0,-3-1 0 16,-4-5 0-16,0 9 0 0,-3 6 8 0,-1 0-8 15,1 4 0-15,-1 2 0 0,-3 4 32 0,0-1 0 16,4 4 0-16,-4 6 0 0,0 0 48 0,0 0 8 16,0 0 3-16,0 0 0 0,0 0-73 0,0 0-18 15,0 0 0-15,-4 9 0 0,1 1 40 0,-1 5 5 16,4-2 1-16,0 9 0 0,0-3-22 0,4 0-5 15,-1-1-1-15,1 11 0 0,-1-7-18 0,1-1 0 0,6 5 0 0,-3 2 0 16,0-9 0-16,-3 6 0 0,-4-7 0 0,7-2 0 31,-7-3-29-31,4 2-10 0,3-5-1 0,0-4-1 16,0-3-109-16,-7-3-22 0,0 0-4 0,7-3-964 0</inkml:trace>
  <inkml:trace contextRef="#ctx0" brushRef="#br0" timeOffset="69452.631">17568 17806 864 0,'0'0'38'0,"0"0"8"0,0 0-37 0,0 0-9 0,0 0 0 0,0 0 0 15,0 0 344-15,0 0 68 0,-7 3 12 0,7-3 4 16,-3 7-275-16,-1-4-54 0,1 3-11 0,3 3-3 15,0 1-49-15,0-1-11 0,0 7-1 0,0 0-1 16,0-4-23-16,0 7 0 0,3-3 0 0,1 2 0 31,-1 1-104-31,4-3-24 0,0 0-6 0,-3-4-973 0</inkml:trace>
  <inkml:trace contextRef="#ctx0" brushRef="#br0" timeOffset="69618.184">17745 18010 1479 0,'0'13'65'0,"-4"-4"15"0,4 0-64 0,-3-2-16 16,3 2 0-16,-4 7 0 0,1-7 92 0,-1 4 16 15,1-4 4-15,-1 7 0 0,-3-7-81 0,3 1-16 16,-3-1-3-16,4 0-1 16,-4-2-120-16,0 2-24 0,0-3-5 0</inkml:trace>
  <inkml:trace contextRef="#ctx0" brushRef="#br0" timeOffset="70098.965">17844 17834 1497 0,'0'0'66'0,"0"10"14"0,3-1-64 0,1 7-16 0,-1-7 0 0,-3 7 0 15,0-4 55-15,0 4 7 16,4-3 2-16,-4 2 0 0,0 1-31 0,3-3-5 0,1 2-2 0,-4-5 0 15,3-4-26-15,-3-6-14 0,0 0 2 0,0 0 0 16,0 0-7-16,0 0-1 0,4-6 0 0,3-4 0 16,-4 1 20-16,4 3 0 0,-3-4 11 0,-4-2-11 15,3-4 93-15,1 7 12 0,-1 2 3 0,1-5 0 16,0 2-42-16,-4 4-8 0,3-3-2 0,-3-1 0 16,0 4-25-16,4 3-6 0,3-3-1 0,3 6 0 15,-3 0-24-15,0 0 8 0,4 0-8 0,-4 0 0 16,4 6 0-16,-1-3-9 0,-3 3 0 0,0 4 0 15,0-1-35-15,0 0-6 0,-3 1-2 16,-1-1 0-16,1-2-10 16,-1 2-2-16,-3 0-1 0,4 1 0 0,-4-1 55 0,0-9 10 0,0 0 0 0,0 0 8 15,0 0 0-15,0 0 0 0,0 0 0 0,0 0 0 16,4-9 29-16,-1-1 7 0,1-8 0 0,-4 8 1 0,3-6 0 0,1 4 0 16,-1-4 0-16,1 7 0 15,-1-7-10-15,1 7-3 0,-1-1 0 0,4 7 0 0,0-3-2 0,4-3-1 16,-7 9 0-16,6-7 0 0,-3 7 0 0,0 0 0 15,0 0 0-15,4 0 0 0,-4 7-14 0,0-7-3 16,4 9-1-16,-4 0 0 0,3 1-11 0,-3-1 0 16,4 1 9-16,-4 5-9 15,3 1-136-15,-2-4-32 0,-1-2-7 0</inkml:trace>
  <inkml:trace contextRef="#ctx0" brushRef="#br0" timeOffset="70531.845">18468 17144 1792 0,'0'0'80'0,"0"0"16"0,0 0-77 0,0 10-19 0,3 2 0 0,1-2 0 16,0 12 134-16,-4-3 23 0,3-1 5 0,1 1 1 16,-1 9-99-16,1-2-19 0,-4 2-4 0,3 6-1 15,4 1-27-15,-3 2-5 0,-4-2-8 0,0-1 11 16,7-5-11-16,-7 5 0 0,0-6 0 0,3-3 8 15,1-6-8-15,-1 0 0 0,-3 0 0 0,0-3 8 16,0-1-8-16,0-5 0 0,0-7 9 0,0-3-9 0,0 0 24 0,0 0 1 16,0 0 0-16,0 0 0 0,0 0 19 0,0 0 4 15,0 0 1-15,0 0 0 0,4-10-25 0,3 1-4 16,0 0-2-16,0-1 0 0,4 1-18 0,3-1 0 16,0-5-11-16,0 5 11 0,4 1 0 0,-4-1 0 15,3 1 8-15,-3 0-8 0,1 2 0 0,-1 4 0 16,0-3 0-16,0 12-10 0,-3-3 1 0,-4-3 0 15,0 10 0-15,3-1 0 0,-3 1 9 0,-3 5 0 16,-4-5 0-16,3 8 0 0,-3 1 0 0,0 3 0 16,-3-3 8-16,-1 0-8 0,-3 0 0 0,4 6 8 15,-4-6-8-15,0-1 0 0,0 1 0 0,-4 6 9 16,0-6-9-16,-3 6 0 0,4-6 9 0,-4 0-9 16,-4 0 0-16,0-4 9 0,4-5-21 0,-3-1-5 15,6 1-1-15,-3-1 0 16,3-9-93-16,4 0-18 0,0-3-4 0,4-7-625 15,3 4-125-15</inkml:trace>
  <inkml:trace contextRef="#ctx0" brushRef="#br0" timeOffset="70695.584">18888 17747 1382 0,'3'25'123'0,"-3"-19"-99"0,0 3-24 0,4 1 0 16,-4-1 179-16,0 1 30 0,0 5 7 0,0-2 0 15,-4 2-119-15,4 4-24 0,0 0-5 0,0 0 0 16,0-3-52-16,0 2-16 0,0-2 10 0,4-3-10 16,-1-4-174-16,-3-3-40 0,0-6-8 0,0 0-2 15</inkml:trace>
  <inkml:trace contextRef="#ctx0" brushRef="#br0" timeOffset="71519.387">19360 17753 1116 0,'0'0'49'0,"0"0"11"0,0 0-48 0,0 0-12 0,8 0 0 0,-1-6 0 16,0 6 152-16,3-4 29 0,1 4 6 0,6-6 1 15,1 6-76-15,0-3-16 0,3 3-2 0,4-6-1 0,-4 6-48 0,3 0-9 16,5-10-3-16,-5 10 0 0,1-9-19 0,0 9-4 16,-4-9-1-16,0 9 0 15,0-7-9-15,-7 7-16 0,0-9 4 0,1 9 1 16,-5-10-173-16,1 7-34 0</inkml:trace>
  <inkml:trace contextRef="#ctx0" brushRef="#br0" timeOffset="71718.851">19576 17496 1324 0,'0'0'118'0,"-7"0"-94"15,7 0-24-15,-7 6 0 0,3-3 220 0,-3 3 39 16,0-2 8-16,0 5 1 0,3 3-143 0,4 1-29 15,-3 3-5-15,3-4-2 0,3 13-56 0,1-6-11 16,-1 6-2-16,1 10-1 0,6-7-19 0,-2 0 0 0,-1 7 0 0,-4-7 0 31,8 6-125-31,-4-5-23 0,0 5-4 0</inkml:trace>
  <inkml:trace contextRef="#ctx0" brushRef="#br0" timeOffset="72366.117">20433 17681 460 0,'0'0'41'0,"0"0"-33"0,-7-7-8 0,3-2 0 16,1 6 379-16,-4-3 73 0,-4-4 16 0,4 4 2 15,-7 3-294-15,3-3-60 0,-6 2-11 0,3-2-2 16,-8 3-54-16,5 3-10 0,-4 0-3 0,0 3 0 16,3 3-20-16,0-2-4 0,4 5 0 0,0 7-1 15,0-1-11-15,3-2 0 0,-3 6 0 0,7 6 0 16,-3 0-16-16,6 3 5 0,4 0 1 0,4 4 0 15,-4-4-2-15,3 6-1 0,4-5 0 0,4-1 0 16,-4-3-2-16,3-6 0 0,4-4 0 0,1-2 0 16,-1-7-2-16,0-3-1 0,0-12 0 0,0 0 0 15,4-10 2-15,-4 0 0 0,0-6 0 0,-4-10 0 16,5 7 16-16,-5 0 0 0,1 3-8 0,-4-10 8 16,-4 7 0-16,4 3 17 0,-3 6-3 0,-1 0-1 0,1 4 18 15,-4 5 3-15,0 1 1 0,0-1 0 16,0 1 10-16,0 9 3 0,0 0 0 0,0 0 0 0,0 0-6 15,0 0-1-15,0 9 0 0,0 7 0 0,0-3-41 0,4 9 0 16,-4 0-11-16,3 0 3 0,4-1 24 0,-3-2 4 16,3 13 2-16,0-4 0 0,0 0-30 0,0 0-7 15,0-3-1-15,0 4 0 16,4-4-112-16,-1-6-22 0,1-4-5 0</inkml:trace>
  <inkml:trace contextRef="#ctx0" brushRef="#br0" timeOffset="72847.829">20616 17816 1555 0,'0'0'68'0,"0"0"16"16,0 0-68-16,11 0-16 0,3-7 0 0,0 4 0 0,-3-3 104 0,3 6 18 15,3-3 3-15,1-4 1 0,0 7-65 0,-4 0-13 16,0 0-2-16,-3 0-1 0,3 0-25 0,-4 7-4 15,1-7-2-15,-1 3 0 0,-3 3-14 0,-3-3-12 16,3 4 3-16,-7-7 0 0,0 3 9 0,4 3 0 16,-4-6 0-16,-4 9 0 15,4 1 0-15,-3-1 0 0,-5-3 0 0,5 4 0 0,-8-7 0 0,4 3 0 16,-3 4 0-16,-1-1 0 0,-3 0 49 0,3 1 12 16,-3-1 3-16,4-2 0 0,-1 2 0 0,1-3 0 15,-1-3 0-15,0 7 0 0,8-4-52 0,-4-3-12 16,3 3 0-16,4-6 0 0,0 0 40 0,0 0 6 15,0 0 1-15,0 0 0 0,0 0-47 0,7 4-10 16,7 2-2-16,-3-6 0 16,3 0-18-16,0-6-4 0,4 2-1 0,0-2 0 15,3-3-3-15,-4-1-1 0,1 1 0 0,0 0 0 16,3-1-186-16,-4 1-38 0,15-19-7 0,-11 6-2 0</inkml:trace>
  <inkml:trace contextRef="#ctx0" brushRef="#br0" timeOffset="73281.7959">20997 17693 864 0,'0'0'76'0,"0"0"-60"0,0 0-16 0,0 0 0 15,0 0 246-15,0 0 46 0,0 0 10 0,0 0 2 16,0 0-141-16,0 10-28 0,-3 2-6 0,-1 1-1 16,4-4-52-16,0 1-10 0,4-1-2 0,-4 7-1 15,0-7-50-15,0 0-13 0,0 1 0 0,0-1 0 16,0 1 0-16,3-4 0 0,-3-6 0 0,0 9 0 16,0-9 0-16,0 0-17 0,0 0 2 0,0 0 1 15,0 0 5-15,0 0 1 0,0 0 0 0,0 0 0 0,0 0 8 16,0 0 0-16,0 0 0 0,4-3 8 15,-4-3 8-15,3-3 3 0,1-7 0 0,-1 6 0 0,-3 1 14 0,4 0 3 16,3-1 1-16,0 4 0 0,-3-3-8 0,3 5-1 16,0-2-1-16,-4 3 0 0,4 3-27 0,0 0 0 15,4 3 0-15,0 3 0 16,-4-2-46-16,3 2-14 0,1 3-4 0,-4 1 0 16,-4-4 52-16,4 3 12 0,-3 1 0 0,-1-1 0 15,1 1-48-15,0-1-6 0,-4-3-2 0,0-6 0 0,3 10 39 16,-3-10 7-16,0 0 2 0,0 0 0 0,0 0 8 0,0 0 0 15,0 0 0-15,0 0 0 0,-3-7 36 0,3-2 8 16,3 0 3-16,-3-7 0 0,0 6-24 0,0 1-5 16,7-3-1-16,0-1 0 0,-3 4 38 0,-1-4 7 15,8 7 2-15,-1-4 0 0,-3 1-52 0,0 9-12 16,1 0 0-16,2 0 0 0,4 0 0 0,-7 0 0 16,4 9 0-16,-4-2 0 0,4 2 0 0,-1 0 0 0,1 1 0 15,-1 6 0-15,-3-4 0 0,4 4 0 0,-4-4 0 0,4 4 0 31,-4-7-151-31,0 1-33 0,10 15-6 0,-10-16-2 0</inkml:trace>
  <inkml:trace contextRef="#ctx0" brushRef="#br0" timeOffset="73718.643">21562 17148 2239 0,'0'0'99'0,"0"0"21"0,0 0-96 0,0 0-24 15,-4 9 0-15,4 0 0 0,4 7 86 0,-1 3 13 16,1 0 2-16,-1 0 1 0,1 6-65 0,-1 0-13 16,1 9-2-16,-4-2-1 0,-7 2-21 0,7 1-8 15,10 2 0-15,-6-2 0 0,0-7-6 0,-4 6-1 16,0-8 0-16,7 2 0 0,0-9 15 0,-4 2 0 16,-6-8 0-16,6 3 0 0,4-7 0 0,-3-6 18 15,-4-3-2-15,0 0-1 0,0 0-3 0,0 0-1 16,0 0 0-16,0 0 0 0,0 0 33 0,0-9 8 15,7-1 0-15,0 1 1 0,-11 0-42 0,8-1-11 16,10 1 0-16,-3-1 0 0,-1 1 9 0,1 0 0 16,-4-1 0-16,3 4 0 0,12-3-9 0,-8 2-12 15,0 7 2-15,0 0 1 0,7 0 19 0,-7 0 4 16,-7 7 1-16,4-4 0 0,-4 3-15 0,0 3 9 16,-4 1-9-16,1 5 8 0,-8-5-8 0,1 9 0 0,6-4 9 15,-10-2-9-15,-3 3 0 0,-1 2 0 0,11 1 0 16,-7 0 0-16,-7-3 0 0,3-1-10 15,-3-2 10-15,4 3 0 0,6 2-12 0,-6-2 4 0,-12-7 8 0,8 1-13 32,4-1-13-32,-1 1-2 0,-6-4-1 0,-1-3 0 15,4-3-63-15,7 0-13 0,0 0-3 0,3-3-659 0,-3-3-132 0</inkml:trace>
  <inkml:trace contextRef="#ctx0" brushRef="#br0" timeOffset="74003.881">21918 17656 691 0,'0'0'30'0,"0"0"7"0,0 0-29 0,0 0-8 16,11 9 0-16,-4-9 0 0,-7 0 382 0,0 0 75 16,10 9 15-16,-3-2 4 0,0-4-332 0,-7-3-67 15,4 9-13-15,3-2-2 0,4 2-38 0,-4 0-8 16,-4 1-2-16,1-4 0 0,3 3-14 0,-4-5-8 16,-3 5 8-16,0-3-13 0,0 4 13 0,0-1 0 15,0-3 0-15,-3 4-9 0,3-10 9 0,-4 9 0 16,-3 1 0-16,-3-1 0 0,-8 0 13 15,7 1 5-15,4-1 1 0,0 1 0 0,-7-1 18 0,4 7 4 16,-1-7 1-16,7 7 0 0,4-13-9 0,-3 6-1 16,-4 1-1-16,7 2 0 0,7-2-18 0,0-7-3 15,-3 6-1-15,3-3 0 0,0-2-9 0,7-4 0 16,0 0 0-16,0-4 0 0,-3-2 0 0,3 3 0 16,7-6-11-16,0-1 11 15,-7-5-92-15,4 8-12 0,3-2-4 0,0-4-1112 0</inkml:trace>
  <inkml:trace contextRef="#ctx0" brushRef="#br0" timeOffset="74262.183">22733 17612 1152 0,'-28'9'102'0,"21"-3"-82"0,7-6-20 0,0 0 0 0,-4 4 272 0,4-4 51 16,7 6 9-16,0-3 3 0,-7-3-190 0,7 6-37 16,0-6-8-16,8 0-2 0,13-6-41 0,-7 3-8 15,-10-3-1-15,3-4-1 0,10 1-47 0,-3-1-10 16,1-5-2-16,-1 5 0 0,-4 1-8 0,1-4-3 16,3 7 0-16,-3-3 0 15,-8-1-111-15,5 1-22 0,-5 3-5 0,1 2-901 16</inkml:trace>
  <inkml:trace contextRef="#ctx0" brushRef="#br0" timeOffset="74433.7119">22913 17367 1843 0,'-7'3'164'0,"-4"7"-132"16,1-4-32-16,-1 3 0 0,8 1 228 0,-4-1 40 0,-8 7 7 0,8-4 1 15,11 7-176-15,-1-3-36 0,-6 9-8 0,3-6 0 16,7 0-56-16,0-1 0 0,4 1 0 0,-4-3 0 31,0 3-99-31,3-4-14 0,8-5-3 0,-4 5-1110 0</inkml:trace>
  <inkml:trace contextRef="#ctx0" brushRef="#br0" timeOffset="74602.2619">23308 17574 1983 0,'0'0'88'0,"0"0"18"15,11 3-85-15,-4 4-21 0,0-4 0 0,3 3 0 0,-10-6 101 0,7 0 16 16,0 6 3-16,4-6 1 0,0 0-97 0,3-6-24 16,-4 6 0-16,4-9 0 15,-3 2-94-15,3-2-24 0,-3-1-5 0</inkml:trace>
  <inkml:trace contextRef="#ctx0" brushRef="#br0" timeOffset="74721.9409">23848 17439 691 0,'0'0'61'0,"10"0"-49"16,4 0-12-16,1-6 0 0,2 6 131 0,-3 0 23 16,4-3 5-16,-4-3-627 0</inkml:trace>
  <inkml:trace contextRef="#ctx0" brushRef="#br0" timeOffset="74820.678">24306 17380 1821 0,'0'0'80'0,"11"0"18"0,-4 9-78 0,0-9-20 0,4 6 0 0,-1-3 0 16,1-3 83-16,-4 0 13 0,3 0 2 0,1 0 1 16,3 0-162-16,0 0-32 0,0 0-6 0</inkml:trace>
  <inkml:trace contextRef="#ctx0" brushRef="#br0" timeOffset="75537.845">25079 17226 1324 0,'0'0'118'0,"0"0"-94"15,-7-6-24-15,-4-4 0 0,1 7 239 0,-4-3 43 0,0-3 9 0,-1-1 1 16,-2 4-166-16,3 3-34 0,3-7-6 0,1 4-2 16,-5-3-23-16,5-1-5 0,-1 7 0 0,1-3-1 15,-4 0-44-15,6 2-11 0,-2 4 0 0,3 0 0 16,0 0 0-16,0 4-17 0,0 2 4 0,3 3 1 15,-3 1 12-15,4 8 16 0,-4 4-3 0,3 7-1 16,0-1-53-16,4 6-11 0,0 1-3 0,0 2 0 16,0 1 22-16,0-3 4 0,4-7 1 15,0-3 0-15,3-6 17 0,3 0 11 0,1-10-12 0,-1-3 12 0,1-6-24 0,-1 0 3 16,5-9 0-16,-1-7 0 0,0-3 6 0,0-6 2 16,4-3 0-16,-4 0 0 0,0 3 13 0,-4 0 0 15,-3 6 0-15,4 0 0 0,-4 0 34 0,4 3 0 16,-8 4 0-16,1-4 0 0,3 7 18 0,-4-1 4 15,1-5 1-15,-4 12 0 0,-4-4 3 0,4 7 0 16,0 0 0-16,0 0 0 0,0 0-16 0,0 0-4 16,0 0 0-16,0 0 0 0,0 0-20 0,4 10-4 15,-1 5 0-15,4 1-1 0,-3 3-15 0,-1 0 8 16,5 9-8-16,-5 0 0 0,4 7 0 0,0-1 0 16,-3 4 0-16,-1-4 0 15,8 1-32-15,-8-7 0 0,4-9 0 0,-3 6 0 16,-1-6-84-16,4-4-17 0,1-5-3 0,-1-1-692 0,-4-3-137 0</inkml:trace>
  <inkml:trace contextRef="#ctx0" brushRef="#br0" timeOffset="76356.658">25277 17515 633 0,'0'0'56'0,"0"0"-44"15,0 0-12-15,0 0 0 0,0 0 360 0,0 0 71 16,0 0 13-16,0 0 4 0,0 0-253 0,0 9-51 16,-4 3-9-16,4-2-3 0,0-1-80 0,0 4-16 15,0-4-3-15,0 7-1 0,0 3-21 0,0-4-11 16,0-2 10-16,0 3-10 0,4-1 0 0,-4-2 0 15,0 3-11-15,0-7 11 0,0 0-18 0,0 1 4 16,3-1 1-16,-3 1 0 0,0-10 4 0,0 0 1 16,0 0 0-16,0 0 0 15,0 0-17-15,0 0-3 0,0 0-1 0,0-10 0 0,0 1 61 0,4-1 12 16,-4-8 2-16,3 2 1 0,-3 3-26 0,4-2-5 16,-4-1 0-16,3 3-1 0,1-2-1 0,-1-4 0 15,4 3 0-15,0 7 0 0,4-10-14 0,-4 10 9 16,0-7-9-16,4 7 8 0,-4-1-8 0,3 7 0 15,-3-3 9-15,0 6-9 0,4 0 8 0,0 0-8 16,-4 9 8-16,0 1-8 0,0-4-14 0,0 9-7 16,3-2-2-16,-6 6 0 0,-1-3 23 0,4-1 0 0,1-2 0 0,-1 6 0 31,-4-4-104-31,1 4-20 0,-4-10-4 0,3 1-1025 0</inkml:trace>
  <inkml:trace contextRef="#ctx0" brushRef="#br0" timeOffset="76823.409">25601 17449 1036 0,'0'0'92'0,"0"0"-73"0,0 0-19 0,0 0 0 15,7 3 237-15,-3 6 44 0,-1-3 9 0,1 4 2 0,3-1-165 0,-4 1-33 16,1-1-6-16,-1 1-2 0,1 5-56 0,-4-5-11 16,3 5-3-16,1-2 0 0,-4-4-16 0,3 1 0 15,-3 5 0-15,0-5 0 0,0-1 0 0,0-3 0 16,4-2-8-16,-4 2 8 0,0-6-10 0,0 0 10 15,0 0-10-15,0 0 10 0,0 0 22 0,0 0 10 16,0 0 3-16,0 0 0 0,7-6 12 0,-3-4 2 16,-1 1 1-16,4-1 0 0,0 1-18 0,-3 0-3 15,-1 2-1-15,4-2 0 0,-3-1-10 0,3 7-2 16,0-3-1-16,0-3 0 0,0 9-15 0,0-4 0 16,0-2 0-16,0 6 0 0,-7 0 0 0,7 0-13 15,0 10 4-15,0-10 1 16,0 9-18-16,-3-3-3 0,0-3-1 0,3 7 0 15,-7-1 3-15,3 1 1 0,-3-4 0 0,0 3 0 0,0 1 2 0,0-1 1 16,0 1 0-16,0-10 0 0,0 6 23 0,0-6-9 16,0 0 9-16,0 0 0 0,0 0 0 0,0 0 9 0,0 0 1 15,0 0 0-15,7-6 22 0,-3-4 4 0,-4 1 0 0,3-1 1 16,1 1-1-16,-1-10-1 16,1 0 0-16,-1 13 0 0,1-3-21 0,-1-1-4 0,1 4-1 0,3 3 0 15,-3-3 28-15,3-4 6 0,0 7 1 0,0-3 0 16,0 3-20-16,10-4-3 0,-17 7-1 0,7 0 0 15,0 0-20-15,1 7 0 0,2-4 0 0,1 3 0 16,-4 3 0-16,0-5 0 0,0 5 0 0,0-3 0 16,4 4-62-16,-4-1-17 0,0 0-3 0,0 1-790 15,0-1-157-15</inkml:trace>
  <inkml:trace contextRef="#ctx0" brushRef="#br0" timeOffset="77320.081">26187 16869 403 0,'0'0'17'0,"0"0"5"0,0 0-22 0,0 0 0 16,0 0 0-16,0 0 0 0,0 0 484 0,0 0 92 16,0 0 18-16,0 0 4 0,0 0-403 0,0 0-81 15,0 12-16-15,0 4-3 0,0 3-55 0,0-1-12 16,3 7-1-16,-3 4-1 0,4 2-26 0,-4 0 0 15,3 4 0-15,-3-7 0 16,0 7-20-16,0-1-8 0,4 4-3 0,-4-4 0 16,0 1-26-16,0 2-6 0,0-2-1 0,0-1 0 0,0-5 36 0,0-1 8 0,3-3 0 15,-3-6 1-15,4 0 19 0,-4-4 0 0,0-9 0 0,0-2 0 16,0-4 16-16,0 0 8 0,0 0 0 0,0 0 1 16,3-10 12-16,4-5 3 0,1 2 0 15,2-3 0-15,-3-3-13 0,0 1-3 0,4-1 0 0,-4-3 0 16,3 9-24-16,1-2 0 0,0-4-9 15,-1 9 9-15,1-5 0 0,-1 12 14 0,1-7-1 0,0 4 0 16,-4 3-13-16,0-3 11 0,3 6-11 0,-3 0 10 16,4 0-22-16,-4 0-5 0,-7 0-1 0,0 0 0 15,3 9 39-15,-3-3 8 0,4 4 2 0,-4 2 0 16,-4-6-15-16,4 13-2 0,0-9-1 0,-3 8 0 0,-4-2-3 16,3 3-1-16,-3-3 0 0,0-4 0 15,0 4-9-15,-3 3 0 0,-1-4 9 0,0-2-9 0,1 3 0 0,-1-7-10 16,-3 0 1-16,0 1 0 15,0-1-39-15,0-2-8 0,3-7-2 0,1 3 0 16,-1-3-156-16,8-3-31 0,3 3-7 0</inkml:trace>
  <inkml:trace contextRef="#ctx0" brushRef="#br0" timeOffset="77739.275">26462 17282 2095 0,'0'0'92'0,"0"0"20"0,0 0-89 0,0 0-23 0,0 0 0 0,7 0 0 16,-7 0 137-16,3 10 23 0,1-4 5 0,0 4 1 15,3-1-95-15,-7 0-19 0,3 1-4 0,1 5-1 16,-4 1-32-16,3-3-7 0,1 2 0 0,-4-2-8 16,3 3 0-16,-3-1 0 0,0-2 0 0,0-4 0 15,0 7 0-15,0-7 0 0,0 1-10 0,4-1 10 16,-1-3 0-16,-3-6 0 0,0 0 0 0,0 0 0 15,4 4 0-15,-4-4 0 0,0 0 0 0,0 0 8 16,0 0 32-16,7-10 7 0,-4 1 1 0,1-1 0 16,-1-5-22-16,1 2-4 0,3-3-1 0,-3 4 0 15,-1-4-7-15,4 0-2 0,0-2 0 0,4 5 0 16,-4-3-4-16,0 7 0 0,3 0-8 0,-2-1 12 16,2 4-4-16,-3-3-8 0,4 9 11 0,-4-4-11 15,3-2 12-15,-3 6-4 0,-7 0 0 0,7 6-8 16,1-2 12-16,-1 5-12 0,3-3 12 0,-6 7-12 0,-1-4 12 0,1 7-12 15,-1 3 12-15,1-4-12 16,-4-2 8-16,3 3-8 0,1 2 0 0,-1-8 0 0,-3 5 0 0,0-5 0 16,4 6-12-16,-1-13 3 15,-3-3-27-15,0 0-6 0,0 0-1 0,0 0-898 16,0 0-180-16</inkml:trace>
  <inkml:trace contextRef="#ctx0" brushRef="#br0" timeOffset="82225.667">19879 11704 1267 0,'0'0'112'0,"0"0"-89"0,0 0-23 0,0 0 0 16,0 0 155-16,4 6 26 0,3 4 6 0,3-1 1 16,4 0-141-16,4 1-28 0,0 9-6 0,3-4-1 15,3 4 8-15,1 0 2 0,3 0 0 0,4 0 0 16,0 6 4-16,3-7 1 0,0-2 0 0,4 3 0 15,0 0 0-15,3-10 0 0,1 7 0 0,6-7 0 16,4-2-2-16,-4-4 0 0,4 3 0 0,7-6 0 16,-3 3-5-16,3-3-2 0,0-3 0 0,0-3 0 15,0 3-18-15,0-7 0 0,0-2 0 0,7-1 0 0,0-3 30 16,-4 4-1-16,-3-13 0 0,0 6 0 16,-3-6 5-16,-1 6 1 0,-3-6 0 0,0 0 0 0,-11 3-35 0,4-3 0 15,3-3 0-15,-10 2 0 16,-11-2 11-16,1 3 1 0,6-3 1 0,-7 3 0 0,-7-3-5 0,0 3 0 15,1-1-8-15,-1 5 12 0,-4-8-4 0,-6-2 0 16,-4 3-8-16,0-7 12 0,4 7-1 0,-11-7-1 16,-4 1 0-16,-3-4 0 0,0 1 1 0,-4-4 0 15,-6 3 0-15,-8 1 0 0,-7-4-1 0,4 10 0 16,3-1 0-16,-10-5 0 0,-7 2-10 0,7 1 8 16,3 5-8-16,0-8 8 0,-3 2-8 0,0 1 0 15,3-4 9-15,-3 4-9 0,3-1 0 0,0 7 8 16,-3 3-8-16,-1-3 0 0,1 3 0 0,-7 6 9 15,0 6-9-15,-8 4 0 0,1 3 8 0,-1 6-8 16,4 0 0-16,-6 9 0 0,2 7 0 0,-3-4 0 0,-3 13 0 0,-1 0 0 16,4 4 8-16,1-1-8 0,-8 6 0 0,0-6 0 15,3 7 0-15,1-1 0 0,-4-5-12 16,10-1 3-16,-3 6 17 0,-3-5 3 0,3 11 1 0,-3-2 0 16,3 0-12-16,7 6 0 0,-4 6 0 0,8 3 0 15,0-6-11-15,-1 6 11 0,1 1-8 0,-11 27 8 16,11-9 0-16,3 0-10 0,4 4 10 0,10-4 0 15,4-9 0-15,7-7 0 0,3-6 0 0,8-3 0 16,3 3 0-16,10-3-8 0,1-3 8 0,7 3 0 16,6-3-14-16,1-9 1 0,10-1 0 0,0-6 0 15,4 1-164-15,7-10-33 0</inkml:trace>
  <inkml:trace contextRef="#ctx0" brushRef="#br0" timeOffset="121888.791">15939 15708 2422 0,'49'-69'108'0,"-10"25"21"0,14-18-103 0,24-20-26 0,15-15 0 0,21-19 0 15,7-19 18-15,17-9-2 0,22-22 0 0,14-4 0 16,7-18 8-16,3 0 0 0,1-16 1 0,13 3 0 16,11-12-12-16,4-6-2 0,0 2-1 0,3 4 0 15,0-3-10-15,0 3 0 0,-10 9 0 0,-14 16 8 16,-8 3-30-16,-10 21-6 0,-11 23-2 0,-17 7 0 0,-18 18 18 0,-14 9 12 16,-11 16-13-16,-7 13 5 15,-14 12 8-15,-10 6 0 0,-11 7 8 0,-14 15-8 0,-15 13 21 0,-6 6 0 16,-11 0 0-16,-10 13 0 0,-4 6 11 0,-21 10 1 15,-18 15 1-15,-18 19 0 0,-20 18-34 0,-22 20 0 16,-24 15 0-16,-15 35-9 0,-21 18-2 0,-21 23 0 16,-14 21 0-16,-14 23 0 0,-14 11 11 0,-4 17 0 15,-7 6-9-15,4 6 9 0,14-6 0 0,14-13 0 16,24-12 0-16,15-16 0 0,14-19 22 0,14-21-1 16,21-20 0-16,18-15 0 0,10-22-21 0,18-22-16 15,3-13 2-15,19-12 1 16,13-22-113-16,11 0-22 0,10-16-5 0</inkml:trace>
  <inkml:trace contextRef="#ctx0" brushRef="#br0" timeOffset="122188.037">23040 11312 3463 0,'-141'97'153'0,"60"-34"32"16,-25 34-148-16,-21 25-29 0,-25 16-8 0,-28 29 0 15,-24 14-46-15,-22 23-10 0,-18 13-3 0,-13 15 0 16,-4 15 31-16,-11 4 7 0,1 6 1 0,-5 13 0 16,1 15-12-16,0 1-3 0,3 9 0 0,1 6 0 15,3 3 3-15,10 9 0 0,8-2 0 0,17-13 0 0,11 3 13 0,24-22 3 16,11-13 1-16,28-34 0 15,15-28 3-15,24-25 0 0,14-35 0 0,21-31-836 16,25-22-166-16</inkml:trace>
  <inkml:trace contextRef="#ctx0" brushRef="#br0" timeOffset="122418.373">24035 11864 1958 0,'63'-16'87'0,"-38"16"17"0,-4 0-83 0,-7 10-21 0,-3 5 0 0,-15 4 0 16,-10 16 156-16,-25 18 28 0,-24 19 4 0,-22 16 2 15,-28 28-94-15,-31 25-20 0,-29 22-3 0,-21 22-1 16,-21 13-34-16,-11 15-7 0,-14 9-2 0,0 10 0 16,-3 10 6-16,-4 9 1 0,-11 6 0 0,8 3 0 15,3 0-23-15,7 1-4 0,3-4-1 0,15-9 0 16,14-13-8-16,11-13 8 0,17-18-8 0,21-25 8 31,21-16-100-31,18-22-21 0,18-25-4 0,14-19-1178 0</inkml:trace>
  <inkml:trace contextRef="#ctx0" brushRef="#br0" timeOffset="122686.657">26582 12080 3081 0,'-18'44'136'0,"1"-9"29"0,-15 27-132 0,-14 20-33 15,-18 15 0-15,-20 19 0 0,-26 25 0 0,-27 22 0 16,-29 22 0-16,-21 22-12 0,-21 22 20 0,-18 16 5 16,-17 21 1-16,-8 10 0 0,-6 10-14 0,10-1 8 15,7-6-8-15,11-3 0 0,6-10 0 0,15-8 0 16,11-23 0-16,20-16 0 15,18-12-52-15,18-25-16 0,14-22-3 0,11-19-810 16,10-15-163-16</inkml:trace>
  <inkml:trace contextRef="#ctx0" brushRef="#br0" timeOffset="122886.123">26885 13943 2937 0,'-21'34'261'0,"-14"23"-209"0,-18 24-41 0,-18 32-11 16,-6 13 80-16,-15 18 13 0,-14 22 3 0,-24 22 1 15,-15 19-73-15,-14 16-16 0,-14 9-8 0,0 16 10 16,1-4-10-16,2 4 0 0,1-7 0 0,10-9 0 16,8-9-76-16,9 0-21 15,1-10-4-15</inkml:trace>
  <inkml:trace contextRef="#ctx0" brushRef="#br0" timeOffset="123945.102">28684 10519 1209 0,'-17'12'53'0,"13"-9"12"0,-6 7-52 0,3-1-13 0,0 7 0 0,-4 3 0 16,0 9 272-16,1-3 51 0,-8 12 10 0,4-2 3 15,-4 9-245-15,1 3-49 0,-1 3-10 0,-7 7-1 16,4-4-15-16,-7 10-4 0,0-1 0 0,-4 7 0 16,-3 3-12-16,-1-9-8 0,5 6 8 0,10-22-13 15,-1-3-27-15,8-6-4 0,4-4-2 0,-1-6 0 16,4-6-54-16,4-9-10 0,3-13-2 0,7-10-1 16,0-8 21-16,3-11 4 0,1-2 0 0,3-10 1 15,0-9 45-15,0-3 9 0,-3-13 1 0,3-9 1 16,0 3 14-16,4 9 2 0,-1 0 1 0,1 0 0 15,3 10 62-15,-3 9 13 0,-4 0 3 0,3 13 0 16,-6 0 51-16,3 9 10 0,0 3 3 0,-3 3 0 0,3 10-28 0,0 6-6 16,-3 6-1-16,3 4 0 15,0 5-48-15,-4 4-9 0,5 6-3 0,-1 3 0 0,3 1-6 0,-3 8-2 16,1 4 0-16,-1 6 0 0,0 3-4 0,-4-3-1 16,4 7 0-16,1-7 0 0,2-4-8 0,-6-8-1 15,3-7-1-15,0 0 0 0,4 4-10 0,-4-10 0 16,0 3 0-16,-4-6 0 0,5-4-18 0,-5 10-6 15,-3-12 0-15,-3-4-1 16,-4 1-2-16,-4-4 0 0,-6 3 0 0,-5-9 0 0,-2 0 18 0,-4 0 9 16,-4 0-10-16,0-9 10 0,-3 0 0 0,-7 2 0 15,0-5 0-15,-1-7 0 0,1-3 22 0,3 3 4 16,0 0 1-16,4 1 0 0,0 2 2 0,7-3 1 16,0 3 0-16,3 4 0 0,4-4-16 0,3 7-3 15,8-1-1-15,-4 7 0 0,7 3-10 0,0 0 0 16,7-6 0-16,0 6 0 0,7-6 0 0,4 3-11 15,3-4 11-15,3 4-8 0,5-3 8 0,2 3 0 0,5-4 0 16,-1-2-8-16,4 9-3 0,0-9 0 16,3-1 0-16,0 1 0 15,1-1-233-15,-1-5-46 0</inkml:trace>
  <inkml:trace contextRef="#ctx0" brushRef="#br0" timeOffset="124344.08">29164 10446 2649 0,'0'0'58'0,"0"0"12"0,0 0 2 0,0 0 4 0,0 10-61 0,-3 6-15 16,-1 2 0-16,4 7 0 0,-3 10 54 0,3-4 8 15,-7 13 2-15,3 0 0 0,0 9-64 0,1 1-15 16,-4-1-1-16,0 0-1 0,3 1 17 0,-3 5 0 16,4-12 0-16,-1 7 0 0,1-7 10 0,-1-13 6 15,4 4 0-15,0-4 1 16,0-9-65-16,-3 3-12 0,3-9-4 0,0-3 0 0,0-7 52 0,0 1 12 15,0-10 0-15,0 0 0 0,0 0 0 0,3-10 0 16,-3-5 0-16,7 2 0 0,-3-6 48 0,6-3 13 16,-3 4 3-16,0-1 0 0,4 0-52 0,3 0-12 15,0 3 0-15,4-2 0 0,-4 8 0 0,0 1 0 16,4-1 0-16,3 1 0 0,-3 3 0 0,-1 3 0 16,1-4 0-16,3 7 0 0,-3 7 0 0,-4-4 0 15,-4 6 0-15,1 1 0 0,-4-1 54 0,0 7 8 0,-7 2 2 0,0 1 0 16,-4 3-52-16,-6 0-12 0,-1 3 0 15,-3 0 0-15,-7-3 0 0,0 3 0 0,0 4 0 16,-4-4 0-16,-3 0 0 0,0-3 0 0,-4 3 0 0,4-6 0 16,-1-4 0-16,1 1 0 0,0-3 0 0,3-4 0 31,1 0-48-31,-1-2-13 0,4-7-3 0,-1 0 0 0</inkml:trace>
  <inkml:trace contextRef="#ctx0" brushRef="#br0" timeOffset="140617.07">29164 12516 518 0,'0'0'23'0,"0"0"5"0,0 0-28 0,0 0 0 0,0-9 0 0,-3 6 0 16,3-4 262-16,0 1 47 0,0 3 10 0,0 3 1 16,0-6-180-16,0 6-36 0,0-10-7 0,0 10-1 15,0 0-29-15,0 0-6 0,3-3-1 0,-3 3 0 16,0 0-6-16,0 0-2 0,0-6 0 0,0 6 0 16,0 0-28-16,0 0-5 0,4-10-2 0,-4 10 0 15,0 0 5-15,0 0 1 0,0 0 0 0,0 0 0 0,0 0-7 0,0 0 0 16,0 0-1-16,0 0 0 15,0 0-6-15,0 0-1 0,0 0 0 0,0 0 0 0,0 0-8 0,0 0 0 16,0 0 0-16,0 0 0 16,0 0 14-16,0 0-2 0,0 0-1 0,0 0 0 0,0 0-11 0,0 0-16 15,0 0 4-15,0 0 1 0,0 0 11 0,-4 10 0 16,4 5 0-16,0-5 0 0,0 6 9 0,0-4 4 16,0 4 1-16,4 3 0 0,-4-1-14 0,3 1 0 15,-3 0 0-15,0 6 0 0,0-6 0 0,0 6 0 16,0-6 0-16,-3 0 0 0,3 3 0 0,-4-4 0 15,8-5 0-15,-4-4 0 0,-4 4 0 0,1-1 0 16,-1-5 0-16,4 2 0 0,-3-6 8 0,3-3-8 16,-4 0 0-16,4 0 0 0,0 0 0 0,0 0-21 15,-7 6 3-15,3-12 1 0,4 6 30 0,0 0 7 0,-7 0 0 16,0 0 1-16,0-3-21 0,7 3 8 16,0 0-8-16,0 0 0 0,0 0-14 0,0 0-7 0,0-9-2 0,0 9 0 15,0 0 37-15,0 0 7 16,-7-7 2-16,7 7 0 0,0-9-37 0,0 9-7 0,0 0-2 15,0 0 0-15,0 0 23 0,0 0 0 0,0 0 0 0,0 0 0 16,4-3 0-16,-4 3 0 0,0 0 0 0,0 0 0 16,0 0 0-16,0 0 0 0,3-6 0 0,-3 6 0 15,0 0 0-15,0 0 0 0,0-10 0 0,0 10 0 16,0-6 0-16,0 6 0 0,0-3 0 0,4-7 0 16,-4 10 0-16,0-6 0 0,0 6 0 0,0-9 0 15,0 9 0-15,0-3 0 0,0 3 0 0,0 0 0 16,0-7 0-16,0-2 0 0,0 3 0 0,0 6 0 15,-4-10 12-15,4 10 8 0,-3-9 0 0,-1 6 1 16,4-4-33-16,0 7-8 0,-3-3 0 0,3-3-1 16,0 6 21-16,0 0 0 0,0 0 0 0,0 0 0 0,0 0 0 0,0 0 0 15,0 0 0-15,0 0 0 16,0 0 0-16,0 0 0 0,0 0 0 0,0 0 0 0,0 0 0 0,0 0 0 16,0 0 0-16,0 0 0 15,0 0 0-15,0 0 0 0,0 0 0 0,0 0 0 0,0 0 0 0,0 0 0 16,0 0 0-16,0 0 0 0,0 0 19 0,0 0 8 15,0 0 1-15,0 0 1 16,0 0-46-16,0 0-10 0,0 0-1 0,0 0-1 0,0 0 48 0,0 0 9 16,0 0 3-16,0 0 0 0,0 0-31 0,0 0 0 15,0 0 0-15,0 0 0 16,0 0-24-16,0 0-4 0,0 0 0 0,0 0-1 0,0 0 29 0,0 0 0 16,0 0 0-16,7 9 0 0,-4-9 12 0,-3 0 9 15,4 10 2-15,-4-10 0 0,3 6-23 0,-3-6 0 0,4 3 0 0,-4-3 0 16,0 0-14-16,0 0-7 0,0 0-2 0,3 10 0 15,-3-10 23-15,0 0 0 0,0 0 0 0,0 0 0 16,0 0 14-16,0 0 7 0,0 0 2 0,0 0 0 16,0 0-37-16,0 0-7 0,0 0-2 15,0 0 0-15,0 0 37 0,4 6 7 0,-4-6 2 0,0 0 0 16,0 0-23-16,0 0 0 0,0 0 0 0,0 0 0 16,0 0 0-16,0 0 0 0,0 0 0 0,0 0 0 15,0 0-14-15,0 0-7 0,0 0-2 0,0 0 0 16,0 0 33-16,0 0 6 0,0 0 2 0,0 0 0 15,0 0-29-15,0 0-5 0,0 0-2 0,0 0 0 16,0 0 18-16,0 0 0 0,0 0 0 0,7 3 0 0,-7-3 0 16,0 0 0-16,0 0 0 0,0 0 0 15,0 0-43-15,0 0-5 0,0 0 0 0,0 0-1 16,0 0-33-16,0 0-6 0,0 0-2 0,4-3-589 16,-4 3-117-16</inkml:trace>
  <inkml:trace contextRef="#ctx0" brushRef="#br0" timeOffset="141080.327">29235 12425 576 0,'0'0'25'0,"0"0"6"0,-4 3-31 0,-3 4 0 0,0-7 0 0,0 9 0 16,0 0 308-16,3 1 56 0,-3-1 12 0,0 7 1 15,4 0-258-15,-4 2-52 0,3 4-11 0,-3 10-1 16,0-4-39-16,4 9-7 0,-1-2-1 0,1 3-8 15,-1-4 8-15,-3 1-8 0,3-7 0 0,1-3 0 16,3 3 25-16,-4-3-1 0,1 3-1 0,-1-2 0 16,1-8 18-16,-1 1 4 0,-3 0 1 0,4 3 0 15,-1-3-7-15,-3-7-2 0,4 4 0 0,-5-7 0 16,5 7-4-16,-1-7-1 0,1-5 0 0,3-4 0 16,-7 6-7-16,7-6-1 0,0 0-1 0,0 0 0 15,0-6-9-15,0-4-2 0,7-9 0 0,0 4 0 16,4-4-4-16,3 0-8 0,0-6 11 0,7 6-11 15,0-9 8-15,-3 3-8 0,3 6 0 0,-3-6 0 16,3-3 0-16,-4 3 0 0,5-4 0 0,-5 1 0 0,4 3 12 0,-3-3-4 16,0 3 0-16,-4 6-8 0,0-6 16 0,3 6-3 15,-6 0-1-15,3 4 0 0,0 5-12 0,0-2 11 16,-3 2-11-16,3 4 10 0,0-3-10 16,0 9 0-16,0 0 0 0,1 0 8 0,-1 6-8 0,0 3 0 15,-4 1 0-15,4 2 0 0,-3 7 0 0,0 6 0 16,-1 0 0-16,-6 3 8 0,3 1-8 0,-4 5 0 15,1-6 0-15,-1 4 0 0,-6-10 8 0,3 9-8 16,3-3 8-16,-3-3-8 16,0-3-19-16,0 3-9 0,4-6-1 0,-1 0-1 15,4-3-169-15,-3-7-33 0,3 0-8 0,0-2-775 0</inkml:trace>
  <inkml:trace contextRef="#ctx0" brushRef="#br0" timeOffset="141267.8249">29877 12513 1209 0,'0'0'53'0,"0"0"12"0,0 0-52 0,0 0-13 0,0 0 0 0,0 0 0 16,0 0 271-16,0 0 51 0,7 3 10 0,-4 6 3 15,4 1-239-15,4-1-48 0,0 7-10 0,3 3-2 16,0 0-17-16,0 3-4 0,0-1-1 0,4 5 0 16,-4 2-14-16,3-3 11 0,1 0-11 0,0-3 10 15,-4 0-26-15,7 0-4 0,-7 3-2 0,4-9-739 16,-1-4-148-16</inkml:trace>
  <inkml:trace contextRef="#ctx0" brushRef="#br0" timeOffset="141466.3029">30187 12463 460 0,'0'0'41'0,"-10"0"-33"16,3 6-8-16,-4-6 0 0,0 3 504 0,-3-3 98 15,0 10 20-15,0-4 4 0,-4-3-449 0,1 13-89 16,-1-7-19-16,-3 10-3 0,0-3-40 0,-4 9-8 15,-3 3-2-15,3 6 0 0,-3-5-16 0,0 5 8 16,0 1-8-16,3-4 0 0,-3 0 0 0,3-9 0 16,0 3-10-16,4 0 10 15,3-6-108-15,4 0-15 0,4 0-2 0,-1-10-687 16,4 1-136-16</inkml:trace>
  <inkml:trace contextRef="#ctx0" brushRef="#br0" timeOffset="141657.782">30275 12347 2206 0,'0'0'98'0,"0"0"20"0,0 0-94 0,0 0-24 0,4 6 0 0,-4 3 0 15,0 1 115-15,3-1 18 0,1 10 4 0,3-3 1 16,-3-4-68-16,-1 13-14 0,4-6-2 0,0 6-1 16,0 10-20-16,0 2-4 0,-7-2-1 0,0 12 0 15,4-3-11-15,-1-3-2 0,-3-10-1 0,4 3 0 16,-1-5-14-16,1 2-16 0,-1-9 3 0,1 3-883 15,-8 3-176-15</inkml:trace>
  <inkml:trace contextRef="#ctx0" brushRef="#br0" timeOffset="149821.772">2981 12058 1497 0,'0'0'66'0,"-7"-6"14"0,7 3-64 0,0-7-16 16,-4-2 0-16,4 2 0 0,0 1 122 0,-3 0 21 16,-4-4 4-16,7-3 1 0,-4 7-33 0,-3-7-7 15,4 7 0-15,3-4-1 0,-7-2-24 0,0 8-5 16,0-2-1-16,-4 0 0 0,4-1-21 0,-4 10-4 15,1-9 0-15,-1 9-1 0,1 0-40 0,-1 0-11 16,4 6 0-16,-4-3 0 0,1 7 39 0,-4-1 3 16,-4 0 1-16,0 7 0 0,4 3-18 0,-3 0-3 15,-1 0-1-15,7 6 0 0,-3 9-29 0,4-6-7 16,-1 7-1-16,4-7 0 0,4 7 16 0,3-7-9 0,0 3 9 16,3-9-8-16,4 3 8 0,-7-6-10 15,11-3 10-15,-1-7-10 16,4 0-14-16,-3-2-4 0,3-7 0 0,0-7 0 15,7 7-7-15,-3-15-1 0,3 5-1 0,11-8 0 16,-14-7-13-16,6 3-2 0,1-4-1 0,-4-2 0 16,-7 3 3-16,7 0 1 0,-10 6 0 0,0 0 0 0,3 4 49 0,-4-4 14 0,-6 10 1 0,6-1 0 15,-10 1 13-15,4-1 4 0,-4 4 0 0,7 3 0 16,-7-3 6-16,0 6 2 0,0 0 0 0,0 0 0 16,0 0-19-16,3 9-3 0,-3 0-1 0,8 7 0 15,-8 3-8-15,0 0-1 0,0 12-8 0,0 0 12 16,0 1 4-16,0-1 1 0,0 4 0 0,0-1 0 0,0 1-25 15,0-7-6-15,3 0-1 0,1 3 0 16,3-9-160-16,-4 4-32 0</inkml:trace>
  <inkml:trace contextRef="#ctx0" brushRef="#br0" timeOffset="149998.251">3316 12328 1670 0,'0'0'148'0,"0"0"-118"16,0 9-30-16,0 1 0 0,-7-1 187 0,7 1 31 15,0 5 6-15,0 4 2 0,-3-3-133 0,3-4-26 0,0 4-6 0,0 3-1 16,0-4-47-16,0-5-13 0,0 9 0 0,0-10 0 31,10 7-167-31,-6-13-38 0,3 3-8 0</inkml:trace>
  <inkml:trace contextRef="#ctx0" brushRef="#br0" timeOffset="150459.02">3616 12303 1440 0,'0'0'128'0,"0"0"-103"0,0 0-25 0,0 0 0 15,0 0 255-15,0 0 45 0,0 0 10 0,0 6 2 16,0-6-146-16,0 9-29 0,4 1-5 0,-4-1-2 15,3 7-75-15,-3-3-15 16,7 2-4-16,-7 4 0 0,4 0-27 0,3 3-9 0,-7-3 0 0,3-1 0 16,4 1 0-16,-7 0-19 0,7-3 3 0,0-4-913 15,-7 4-183-15</inkml:trace>
  <inkml:trace contextRef="#ctx0" brushRef="#br0" timeOffset="150943.725">4216 11738 1324 0,'0'0'118'0,"0"0"-94"16,0 0-24-16,0 10 0 0,-11 5 281 0,4-2 52 15,4 3 11-15,-5 2 1 0,1 8-207 0,-3-8-42 16,10 11-8-16,-11-11-1 0,8 4-39 0,-4 0-7 15,3-3-1-15,-3 6-1 0,4 3-25 0,3-2-5 16,-7 2-1-16,3 6 0 0,0-6-8 0,4 4 0 16,0-10 0-16,0 3 0 0,0-6 16 0,0-4 0 15,0-5 1-15,4-1 0 16,0 1-65-16,-4-4-12 0,0-6-4 0,0 0 0 0,0 0 73 0,0 0 15 16,7-10 2-16,-7-5 1 0,0 5-7 0,3-5 0 15,4-4-1-15,4 3 0 0,-4-3-7 0,0 7 0 0,3-4-1 0,5 0 0 16,-5 4-3-16,1-4-8 0,3 7 12 15,0-1-4-15,7 4-8 0,-10 3 0 0,3 3 0 0,0 0 0 16,0 0 0-16,4 3-16 0,-4 3 4 0,-4 4 1 16,-3-1 11-16,4 1-12 0,0-1 12 0,-4 7-12 15,-7-7 12-15,0 10 0 0,3-3 0 0,-3-4 0 16,-10 10 0-16,6-3 0 0,-7-6 0 0,-3 8 0 16,7-8 8-16,-7 6-8 0,4-4 8 0,-5 1-8 15,1-3 0-15,-3 2 0 0,-1-5 0 0,8-1 0 16,-5 1-16-1,-2-1-8-15,10-3-2 0,-4-6 0 0,-7 0-38 0,11-6-7 0,0-3-1 16,4 5-1-16,3-8-178 0,0 3-35 0</inkml:trace>
  <inkml:trace contextRef="#ctx0" brushRef="#br0" timeOffset="151107.471">4523 12281 806 0,'-4'12'36'0,"4"-2"7"0,0-4-35 0,0 3-8 16,0 7 0-16,-3-3 0 0,3 6 411 0,0-4 80 16,0 4 16-16,-7 0 3 0,3-3-370 0,4 2-73 15,-7 1-15-15,7 0-4 16,-4-3-76-16,4-1-15 0,4-2-3 0,3-4-1160 0</inkml:trace>
  <inkml:trace contextRef="#ctx0" brushRef="#br0" timeOffset="151713.8579">5182 12058 1728 0,'0'0'153'0,"0"0"-122"0,0 0-31 0,0 0 0 16,0 0 204-16,0 0 34 0,11 0 7 0,-4 0 2 15,0-6-143-15,4 6-29 0,3 0-6 0,3-9-1 0,-3 9-43 16,8-4-9-16,-8-2-1 0,3 0-1 16,1 3-14-16,0-4-12 0,3 4 3 0,0-3 0 15,-3 3-147-15,3-3-28 0,0 3-7 0,-3-4-897 16</inkml:trace>
  <inkml:trace contextRef="#ctx0" brushRef="#br0" timeOffset="151868.435">5465 11836 1267 0,'0'0'56'0,"0"0"12"0,0 0-55 0,-8 3-13 16,5 6 0-16,3 7 0 0,-7-7 259 0,0 10 49 15,7-3 9-15,-4 3 3 0,1 6-196 0,3 3-40 16,0 0-7-16,0 7-1 0,0 2-76 0,0 4 0 16,0-3-12-16,0-4 1 15,0 1-127-15,3-7-26 0</inkml:trace>
  <inkml:trace contextRef="#ctx0" brushRef="#br0" timeOffset="152056.932">6029 12159 1094 0,'18'9'48'0,"-11"-9"11"16,-7 0-47-16,7 6-12 0,3-3 0 0,8 4 0 15,-11-7 281-15,11 3 55 0,-8-3 10 0,4 0 2 16,4 0-278-16,0-3-56 0,6-4-14 0,-6 7 0 15,3-9-216-15,0 6-47 0</inkml:trace>
  <inkml:trace contextRef="#ctx0" brushRef="#br0" timeOffset="152210.519">7024 12193 1576 0,'14'19'70'0,"-3"-10"14"0,6 1-67 0,-3-1-17 16,4 1 0-16,-4-4 0 0,4 3 88 0,3-3 15 15,4-2 2-15,-1 2 1 0,1-3-85 0,0-3-21 16,3 0 0-16,0 0 0 0,4-3 0 0,-4-3-20 16,0 2 4-16,4-2 1 15,0-3-223-15,-4 3-45 0</inkml:trace>
  <inkml:trace contextRef="#ctx0" brushRef="#br0" timeOffset="152297.288">7878 12196 1357 0,'24'16'60'0,"-17"-10"12"0,4-3-57 0,3 7-15 0,-3-1 0 0,3 1 0 16,0 5 136-16,0-5 25 0,-4-1 5 0,5 0 1 15,-1 1-123-15,7-4-24 0,-11-3-4 0,8 3-2 16</inkml:trace>
  <inkml:trace contextRef="#ctx0" brushRef="#br0" timeOffset="152854.797">9486 12049 1972 0,'0'-25'44'0,"4"18"8"0,-4 7 3 0,7-3 0 0,-7-3-44 0,3 3-11 15,1-3 0-15,-1-4 0 0,-3 1 148 0,0-1 28 16,0 4 6-16,-3-3 1 0,3 6-82 0,-7-7-16 16,3 1-3-16,-3-1-1 0,0-2-29 0,-3 2-5 15,-1 7-2-15,0-3 0 0,1 3-21 0,3 3-5 16,-4 0-1-16,1 0 0 0,-1 3-18 0,0 6-14 16,1 7 2-16,-4 3 1 0,7 0 11 0,-11 15 0 15,7 1 0-15,-3 2 0 0,4 7-13 0,3-16 2 16,-7 13 1-16,3-9 0 0,4 2 10 0,0 1 0 15,0-7 0-15,3-3-8 0,8-6-6 0,3 0-1 0,0-4 0 0,7-5 0 32,-3-4-18-32,3-12-4 0,3-4-1 0,5-5 0 15,2-7 4-15,1-4 1 0,0-8 0 0,-4 0 0 0,0 5 8 0,0-5 1 0,-3 6 1 0,-4-7 0 16,-4 13 23-16,5-3 10 0,-8 0-1 0,3 6 0 16,-6 0 39-16,3 4 7 0,-7 5 1 0,3-5 1 15,-3 5-6-15,4 7-2 0,-4-3 0 0,0 6 0 16,0 0-21-16,0 0-5 0,0 0-1 0,0 0 0 15,-4 9-13-15,8 7-9 0,-4-7 12 0,0 10-12 16,0 6 0-16,0 0 0 0,0 3 0 0,0 10 0 16,3-3-9-16,1-1 1 0,-4-6 0 0,0 7 0 15,3-7-91-15,1-3-17 0,0-6-4 0,3 0-740 16,0-4-147-16</inkml:trace>
  <inkml:trace contextRef="#ctx0" brushRef="#br0" timeOffset="152990.435">9790 12281 576 0,'-7'12'25'0,"7"-2"6"0,-8-4-31 0,8 3 0 15,-3 1 0-15,3 6 0 0,-7-7 393 0,3 4 73 16,1 2 14-16,3 1 4 0,0-4-379 0,0 4-75 16,-4-6-15-16,8-1-1056 0</inkml:trace>
  <inkml:trace contextRef="#ctx0" brushRef="#br0" timeOffset="153470.172">10061 12265 748 0,'-3'0'67'0,"3"0"-54"0,0 0-13 0,0 10 0 16,0-1 343-16,3-3 65 0,-3 4 14 0,4-1 2 16,-1 0-282-16,-3 1-57 0,-3 6-11 0,3-4-2 15,0-2-52-15,0 5-11 16,-4 1-1-16,4-4-8 0,0 4 0 0,0-6-9 0,0-1-1 0,0-9 0 15,0 0-10-15,4 0-3 0,-4 0 0 0,7 6 0 16,3-6 23-16,-6 0-9 0,3-6 9 0,0 3 0 16,-3-10 34-16,-1 4 14 0,1-1 2 0,3 1 1 15,0 0 0-15,0-7 0 0,-4 7 0 0,4-4 0 0,4-3-19 0,-4 7-3 16,4-1-1-16,-4 1 0 0,3 3-20 0,1 3-8 16,-1-4 0-16,-3 4 9 0,-7 3-9 0,0 0 0 15,11 3 0-15,0 7 0 0,-11-4 0 0,3 3-14 16,1 7 3-16,-1-3 1 0,1-4-6 0,-4 7-2 15,0-1 0-15,0-2 0 0,7 6 18 0,-4-10-8 16,-10 4 8-16,11-4 0 0,3-6 0 0,0 7 0 16,-7-10 0-16,0 0 0 0,0 0 0 0,0 0 0 15,14-10 0-15,-3 1 0 0,-8 0 16 0,4-7 4 16,7 6 1-16,-3-2 0 0,-11-4 6 0,3 7 1 16,8-1 0-16,0-5 0 0,-1 5 8 0,-3 1 1 15,-3-1 1-15,3 4 0 0,10 3-14 0,-6-3-2 16,-11 6-1-16,0 0 0 0,14 6-9 0,-3 3-3 15,-8-2 0-15,1-4 0 0,-1 6-9 0,1 1 0 0,6-1 0 16,-6 7 0 0,-11-7-63-16,10 1-14 0,12 5-3 0,-8-2-1 15,-7-4-163-15,3-2-32 0</inkml:trace>
  <inkml:trace contextRef="#ctx0" brushRef="#br0" timeOffset="153942.692">10830 11522 2188 0,'25'-6'97'0,"-11"6"20"0,4 0-93 0,-11 0-24 15,-7 0 0-15,0 0 0 16,0 0 180-16,0 0 32 0,0 0 7 0,0 0 1 0,10 9-148 0,-6 7-28 15,-11 3-7-15,7-1-1 0,10 8-10 0,-6 2-2 16,-8 6-1-16,-3 4 0 0,0 0-37 0,4 5-7 16,10-8-2-16,-7 9 0 0,-14-7 23 0,7-2 0 15,14-1 0-15,-7 4 0 0,0-3 0 0,0-10 10 16,0-3-1-16,3 0 0 0,4-10-9 0,-3 4-12 16,-8-7 2-16,8 1 1 0,3-1-6 0,0-9-1 15,-7 0 0-15,0 0 0 0,0-9 26 0,3-1 5 16,1-6 1-16,-4-2 0 0,-7-7-16 0,10 6 0 15,12 0 0-15,-5 0 0 0,-6 3 0 0,3 4 9 16,10-4-9-16,1 7 8 0,-4-1-8 0,0 1 0 16,0 3 0-16,4 6 0 0,0-3 0 0,-4 3 0 0,-4 0 0 0,4 3 0 15,4-3 0-15,0 6 0 16,-11-3 0-16,0 7 0 0,3-4 8 0,-3 3-8 0,1 1 8 0,-1 5-8 16,-11-5 11-16,4 9-3 15,4-4-8-15,-8-2 12 0,-7 2-4 0,4 4-8 0,0 0 11 0,0 6-11 16,-7-6 0-16,-3 0 0 0,-1-4 0 0,0 4-12 15,4 0-13-15,-7-3-3 16,-11-7 0-16,11 7 0 0,11-4-37 0,-5-5-8 16,-6-4-2-16,0-3 0 0,0 6-175 0,3-12-35 0</inkml:trace>
  <inkml:trace contextRef="#ctx0" brushRef="#br0" timeOffset="155540.653">11278 12080 1731 0,'18'-3'76'0,"-18"3"17"0,0 0-74 0,0-6-19 15,7 6 0-15,0-3 0 16,-3 3 156-16,-4 0 28 0,0 0 6 0,0 0 1 0,14 0-85 0,-7 3-17 15,-11 6-3-15,4 7-1 0,11 0-33 0,-4-7-8 16,-7 3 0-16,0 4-1 0,0 3-43 0,3-3 0 16,1 2 0-16,-8-2 0 0,-3 3 0 0,4 0 0 15,10 0 0-15,-7-4 8 0,-4-2-8 0,1-4 0 16,6 4 0-16,4-4 0 0,-3-6 0 0,-4-3 0 16,0 0 0-16,0 0 0 0,14 0 0 0,-10-9 10 15,-8 6-10-15,8-10 10 0,6 1-10 0,1-7 0 16,-4-6-10-16,3 6 10 0,4-6 0 0,-3 0 0 15,-7 3 0-15,-4-3 0 0,-11 6 32 0,11 3 12 16,11-3 2-16,-1 4 1 0,-6 5-24 0,3 1-5 16,0 6-1-16,7-3 0 0,4 6-27 0,-8 0-6 15,-10 0 0-15,11 6-1 0,3-3 4 0,-4 13 1 16,-6-7 0-16,-1 4 0 16,8 2-19-16,-7 4-3 0,-4-3-1 0,0 3 0 0,-4-4 35 0,4-2 0 15,0 2 0-15,0-5 0 0,-3 6 0 0,-1-13 0 0,8 6 0 16,-4-9 0-16,0 0 0 0,0 0-12 0,7-3 12 0,3-3-10 15,1-7 18-15,-1-3 3 0,-3 1 1 0,0-4 0 16,4 0 14-16,0 3 3 0,-4-2 1 0,0-1 0 16,3 3-5-16,1 7-1 0,-4-1 0 0,0 1 0 15,4 0-7-15,-4 9-1 0,0 0-1 0,0 0 0 16,3 9-15-16,-6 0 0 0,3 7 8 0,0-3-8 16,0 9 0-16,0-4 0 0,0 1 0 0,-3 6 0 15,-1-3-16-15,1 3 1 0,-4-6 0 0,0-3-911 16,3-1-182-16</inkml:trace>
  <inkml:trace contextRef="#ctx0" brushRef="#br0" timeOffset="156051.433">9772 12275 864 0,'0'0'76'0,"0"0"-60"15,3-10-16-15,-3 4 0 0,4 3 278 0,-4-3 53 16,0 6 10-16,0 0 3 0,0 0-161 0,0 0-32 16,0 0-7-16,0 0 0 0,0 0-58 0,4 6-11 15,-1 3-3-15,1 7 0 0,-4-4-29 0,0-2-7 16,0 12 0-16,0-10-1 0,-4 7-4 0,4 6-1 15,0-6 0-15,4-3 0 16,-8-4-86-16,1 4-18 0,3 3-3 0,0-4-1 0</inkml:trace>
  <inkml:trace contextRef="#ctx0" brushRef="#br0" timeOffset="157013.8589">8446 12058 2390 0,'0'0'52'0,"0"0"12"0,-8 3 1 0,8-3 3 0,-3 7-55 0,3-7-13 0,0 0 0 0,0 0 0 16,0 0 79-16,0 0 13 0,7 3 2 0,11-3 1 15,3 0-43-15,0-3-9 0,-3 3-2 0,-1-7 0 16,4 7-41-16,4-3 0 0,3 3-11 0,4-6 3 16,3 6 8-16,-6 0 0 0,-1 0 0 0,-4 0 0 15,1 0-109-15,0 0-17 0,3 0-3 0,-7 6-1007 16</inkml:trace>
  <inkml:trace contextRef="#ctx0" brushRef="#br0" timeOffset="157174.4279">8830 11836 1728 0,'-11'0'153'0,"1"3"-122"16,-4-3-31-16,3 9 0 0,4-3 196 0,4 4 32 15,-8 9 8-15,4-4 0 0,3 4-136 0,-6 6-27 16,3 3-5-16,3 7-2 0,-6 3-53 0,6-4-13 15,1 10 0-15,-1-16 0 16,1 7-202-16,3-1-43 0</inkml:trace>
  <inkml:trace contextRef="#ctx0" brushRef="#br0" timeOffset="158160.793">2741 11588 1497 0,'0'0'133'0,"0"0"-106"16,0 0-27-16,-10 9 0 0,6-2 205 0,-3-7 36 16,3 0 7-16,-6 3 2 0,-4 6-126 0,3 7-24 15,-3-7-6-15,-7 7-1 0,0-4-63 0,-4 4-13 0,-3 3-2 0,3 6-1 16,0-6-29-16,-6 0-5 15,6-4-2-15,-7 4 0 16,7 0-10-16,1 0-3 0,6-4 0 0,1 1 0 0,2-7 20 0,12 1 4 0,-8-7 1 0,11 6 0 16,-7-2 10-16,7 2-8 0,-3 1 8 0,3-1-8 15,0 0 8-15,0 1 12 0,0 5-2 0,0-5-1 16,0 6 18-16,3 2 3 0,-3 1 1 0,0 6 0 16,0-6 5-16,7 0 2 0,-7 15 0 0,0-5 0 15,4 8-18-15,3 4-3 0,-7-3-1 0,3-1 0 16,4 13-8-16,-3 13-8 0,7 9 9 0,-11 10-9 15,10-10 0-15,-6 0 8 0,6 6-8 0,-6 4 0 16,3 6 0-16,-7-7 8 0,3 7-8 0,4 12 0 16,-14-2 8-16,7-11-8 0,-3 14 0 0,3 5 9 15,-7-8-9-15,3 8 0 0,-3-5 9 0,7 15-9 0,0-10 0 0,0 1 0 16,7-1 0-16,-7 10 8 16,11 0-8-16,-11-9 0 0,10 0 0 0,-6 15 0 0,7-12 0 0,-1 3-16 15,-3-4 2-15,4 7 1 0,-1-15 47 0,1-4 10 16,3 0 1-16,-3 10 1 0,3-7-22 0,-4-12-5 15,1-6-1-15,-1-1 0 0,5 4-1 0,-5-13 0 16,1 0 0-16,-1 0 0 0,-3-9-27 0,0-4-6 16,-3-2 0-16,3-4-1 0,-3 0 65 0,-1-9 12 15,-3 3 4-15,7 4 0 0,-7-4-52 0,0-7-12 16,0-8 0-16,0 2 0 0,0 1 0 0,-7-10 0 16,7-3 0-16,-3 3 0 0,3 0 35 0,-4-6 4 0,4-4 1 15,-7-2 0-15,3 3-18 0,-3-7-3 0,4 0-1 0,-1 1 0 16,-3-4-5-16,4-3-1 0,-8 7 0 0,11-10 0 15,0 6-12-15,-10-3 9 0,6 3-9 16,4-3 8-16,0-3-8 0,-7 10 0 0,7-4 0 16,7 4 0-16,7-1 0 0,-3 0 0 0,-1-2 0 0,-3 5 0 15,4-6 0-15,3 10-9 0,-3-3 9 0,6 2 0 16,1-2-11-16,7 3 11 0,6-1-10 0,-2 4 10 16,6-6-25-16,7 2 1 0,-3 4 0 0,7-3 0 15,-4-7-130 1,8 10-26-16,3-3-4 0,-18-4-1179 0</inkml:trace>
  <inkml:trace contextRef="#ctx0" brushRef="#br0" timeOffset="159614.93">11885 11544 633 0,'-10'6'28'0,"10"-6"6"0,-4 0-34 0,4 0 0 15,-7-6 0-15,7 6 0 0,-4-3 339 0,4 3 61 16,0 0 12-16,0 0 2 0,0 0-267 0,0 0-54 16,0 0-10-16,7 0-3 0,4 3-63 0,0-3-17 15,6 0 0-15,1 6 0 0,3-3 0 0,4-3 0 16,-4 7 0-16,7-7 0 0,0 0 22 0,1 0-2 16,-5 0 0-16,1 0 0 0,0 0-20 0,-8 0 8 15,1 0-8-15,-4 0 0 0,-3 0 0 0,-4 0 0 16,0 3 0-16,0 3 0 0,-4 0 10 0,1-3-2 15,-4 7-8-15,3 6 12 0,-3-4 20 0,0 4 3 16,-3 3 1-16,-1 6 0 0,4 0-7 0,0-3-1 16,-3 12 0-16,-1-6 0 0,1 7 4 0,3-10 1 0,-4 3 0 15,1 0 0-15,3 7-25 0,-4 3-8 0,1 5 0 16,3 1 0-16,0 0 42 0,-4 10 2 0,4 5 0 16,0-2 0-16,0-4-28 0,0 0-4 15,0 1-2-15,4 2 0 0,-1 4 2 0,-3 2 1 0,4 7 0 0,-1-3 0 16,1-3 5-16,-4 0 1 15,3-4 0-15,1 7 0 0,-1 3 1 0,-3 0 0 0,4-3 0 0,-1 3 0 16,1-3-3-16,-1-4 0 0,1 1 0 0,3 6 0 16,-3 3-5-16,-1-3-2 0,1-6 0 0,-1 9 0 15,1-9 1-15,3-1 0 0,-4 11 0 0,4-1 0 16,-3 0 1-16,3-3 1 0,-4-3 0 0,1 9 0 16,3-12-1-16,-3 2-1 0,-1-5 0 0,1 3 0 0,-1-1-1 15,1-5 0-15,-1-4 0 0,-3 1 0 0,0-1-1 0,4-9 0 16,-4-7 0-16,0 7 0 0,0-9 3 0,0 2 1 15,0-2 0-15,-4-1 0 0,4-5-2 0,0 5-1 16,-3 1 0-16,-1-7 0 0,4 0-1 0,-3 3 0 16,3 1 0-16,-4-7 0 0,1 0-9 0,-1-6 10 15,0 9-10-15,1-9 10 0,-1-4-7 0,1 4-3 16,3 0 0-16,-4-3 0 0,1 3 0 0,-1-4 0 16,1-2 0-16,-4 2 0 0,3-5 0 0,-3 6 0 15,4-7 0-15,-1 4 0 0,-3-7 0 0,0 3 0 16,0 1 0-16,3-1 0 0,8 0 0 0,-8 1 0 15,-10-1 0-15,0 4 0 0,0-1 0 0,3-2 0 16,-6-1 0-16,-1 7 0 0,-3 0 0 0,0-4 0 16,3-3 0-16,-6 7 0 15,-5-6-26-15,-2-1-5 0,-5 0-1 0,-3-2 0 0,1 2 20 0,-8-6 3 0,0-3 1 16,4 0 0 0,-1 6-110-16,4-6-22 0,4 0-4 0,7 4-1285 0</inkml:trace>
  <inkml:trace contextRef="#ctx0" brushRef="#br0" timeOffset="161004.223">3210 16317 1958 0,'-3'-16'87'0,"-4"13"17"0,3-7-83 0,4 4-21 0,-7-3 0 0,4-1 0 16,-8 1 151-16,7 0 25 0,-6 2 6 0,3 4 1 16,0-3-87-16,-4 6-18 0,4-3-3 0,-3 3-1 15,3 0-31-15,-1 3-7 0,-2 3 0 0,6-3-1 16,-6 7-20-16,-1-1-4 0,1 7-1 0,3 3 0 15,-4 6-10-15,0 3 0 16,1 0 0-16,-1 13 0 0,8-7 0 0,-8-2 0 0,1 8 0 0,6-2 0 16,-7 0 0-16,11-4 0 0,-3 1 0 0,6-1 0 15,-3-12 16-15,4 3 2 0,3-9 0 0,-3-7 0 16,3 1-37-16,7-1-7 0,-4-12-2 16,1-3 0-16,3-4-6 0,-3-5-2 0,3-4 0 0,0-9 0 15,-4 3 36-15,1-4 0 0,0 4 0 0,-8-9 0 0,8 12 14 16,-8-10 10-16,4 10 1 0,4-3 1 0,-8 7-18 15,-3-1-8-15,4 3 8 0,3 7-8 0,-7-1 13 16,3 4-2-16,-3 6-1 0,0 0 0 0,0 0 11 0,7 6 3 16,-3 4 0-16,0 5 0 0,3-2-24 0,-4 6 0 15,4 6 0-15,-3 0-12 0,6 3 12 0,-10-3 0 16,11 3 0-16,-8 1 0 16,8-4-49-16,0 3-8 0,-8-3-2 0,8-6 0 15,-1 0-209-15,1-4-41 0</inkml:trace>
  <inkml:trace contextRef="#ctx0" brushRef="#br0" timeOffset="161345.158">3341 16533 1728 0,'0'0'76'0,"0"0"16"0,0 0-73 0,0 0-19 0,3 6 0 0,4 10 0 16,-7-3 106-16,4-4 18 0,-4 0 3 0,3 7 1 15,5 3-66-15,-8-4-13 0,0-2-2 0,-8 9-1 16,8-9-38-16,0 5-8 0,8-2 0 0,-5 3 0 15,-3-3 0-15,0-4 0 0,7-6 0 0,-7 4 0 16,0-10 15-16,0 0 3 0,0 0 1 0,0 0 0 16,0 0 64-16,0 0 13 0,0 0 2 0,0 0 1 15,0-7-34-15,0-2-6 0,0 0-2 0,4-1 0 16,-4 1-33-16,7-1-6 0,-4-5-2 0,1 2 0 16,3-2-16-16,-4 2 10 0,4-3-10 0,7 1 8 15,-10 5-8-15,7 1 0 0,-1-1 0 0,4 1 0 16,-3 3 0-16,-1 3 0 0,5-4 0 0,-5 7 0 15,4 0 0-15,-3 0 0 0,-1 7 0 0,1-4 0 0,3 3 0 16,-3 10 8-16,-8-4-8 0,4-2 0 0,0 8-10 16,0 4-7-16,-7 0-2 0,4-3 0 15,-4 3-85-15,7 0-18 0,-7-6-3 0,4 3-1080 16</inkml:trace>
  <inkml:trace contextRef="#ctx0" brushRef="#br0" timeOffset="161781.005">3870 16636 1728 0,'0'0'76'0,"0"0"16"0,0 0-73 0,0 0-19 15,0 0 0-15,0 0 0 0,0 0 191 0,4 4 34 16,-4-4 7-16,0 9 2 0,7 0-98 0,-7 4-19 16,0 0-4-16,0-4-1 0,0 7-59 0,3 2-12 15,4 1-2-15,-7 0-1 0,-7 6-28 0,7 3-10 16,7-3 0-16,-7 4 9 15,-7-4-145-15,7-6-30 0,7-1-6 0</inkml:trace>
  <inkml:trace contextRef="#ctx0" brushRef="#br0" timeOffset="162431.261">4304 16016 691 0,'0'0'61'0,"0"0"-49"16,0 0-12-16,0 0 0 0,0 0 353 0,0 0 68 15,0 0 14-15,3 6 2 0,4 10-278 0,-7-4-56 16,4 7-11-16,3 12-3 0,-7 1-57 0,4 2-12 15,3 1-3-15,-7 12 0 0,3 3-5 0,-3-3 0 16,0 6-1-16,0-9 0 0,4 0-11 0,-4 0-16 16,-4-6 4-16,1-4 1 0,3 0 11 0,0-5 0 15,0-4 0-15,0-6 0 0,0-7 0 0,0 4 0 16,0-10 0-16,0-6 0 0,0 0 49 0,0 0 12 16,0 0 3-16,0 0 0 0,0-9-56 0,0-7-8 15,0 7 0-15,3-7-10 0,8 3 10 0,-8-2 0 16,4-1 10-16,7 7-10 0,-3-4 12 0,3-3-4 0,-3 7-8 15,-1 0 12-15,4 2-12 0,8-2-8 16,-8 9 8-16,0-3-13 0,0-3 13 0,4 6 8 0,-4 0 0 0,-4 6-8 16,4-3 8-16,-3 6-8 0,-4 1 0 0,4-1 0 15,-4 7 18-15,-7 3-3 0,0-4-1 0,0 4 0 16,-7 0-2-16,0 0-1 0,-4 6 0 0,0-6 0 16,-3-1 1-16,4 8 0 0,-4-8 0 0,3-2 0 15,-10 3-1-15,7-3 0 0,0-4 0 0,-8 4 0 16,1-7-11-16,4 1 0 0,-1-1 0 0,0-3 0 15,8-3-36-15,-4-3-10 0,7 0-2 16,7 0 0-16,-4 0-176 0,4-9-36 0,4 0-8 0</inkml:trace>
  <inkml:trace contextRef="#ctx0" brushRef="#br0" timeOffset="162605.785">4808 16658 2073 0,'0'13'184'15,"0"-4"-147"-15,0 4-29 0,0-4-8 0,0 7 129 0,0 3 25 16,0 0 5-16,0 6 1 0,4 0-84 0,-4-3-17 16,3 3-3-16,-3 3-1 15,4-6-127-15,-1 0-26 0,5-6-5 0,-5-7-1 0</inkml:trace>
  <inkml:trace contextRef="#ctx0" brushRef="#br0" timeOffset="162888.032">5489 16605 1497 0,'-10'0'133'15,"10"0"-106"-15,0 0-27 0,0 0 0 0,0 0 196 0,0 0 35 16,0 0 6-16,10 0 2 0,-3 0-156 0,4-3-31 16,7 3-7-16,6-9-1 0,1 2-31 0,3-2-13 15,4 0 11-15,-4-10-11 0,7 3-13 0,-3-3-9 16,-4 0-2-16</inkml:trace>
  <inkml:trace contextRef="#ctx0" brushRef="#br0" timeOffset="163031.646">6082 16379 1861 0,'0'0'82'0,"0"0"18"0,0 0-80 0,0 0-20 0,0 0 0 0,10 0 0 16,1 7 32-16,0-14 2 0,6 7 1 0,1 0-898 15</inkml:trace>
  <inkml:trace contextRef="#ctx0" brushRef="#br0" timeOffset="163270.015">6004 16113 345 0,'-7'9'31'0,"7"-9"-31"0,0 10 0 0,0 5 0 0,-3-5 280 0,3-1 51 15,0 1 9-15,0-1 3 0,-7 7-113 0,7-1-22 16,0-2-5-16,0 3-1 0,7 2-86 0,-7 1-16 16,3 0-4-16,1 6-1 15,3 3-127-15,3-3-26 0,-6 10-5 0,7-7-1 16,-1 0-140-16,1-3-29 0</inkml:trace>
  <inkml:trace contextRef="#ctx0" brushRef="#br0" timeOffset="163773.182">5549 16335 1767 0,'0'0'78'0,"7"7"17"0,0-4-76 0,4 6-19 15,-1-2 0-15,-2 11 0 0,2-2 136 0,4 6 24 16,-3 0 5-16,-1 6 1 0,1-6-101 0,0 9-20 16,-1-2-4-16,1-1-1 0,3-3-18 0,-11 9-4 15,11-5-1-15,-3-1 0 0,0-3-17 0,-4 3 0 16,7-9 0-16,-7 3-763 15,3-3-149-15</inkml:trace>
  <inkml:trace contextRef="#ctx0" brushRef="#br0" timeOffset="164041.0229">5948 16361 1785 0,'0'0'159'0,"0"0"-127"16,0 0-32-16,0 0 0 0,0 0 165 0,0 0 27 15,0 0 6-15,0 0 1 16,10 0-144-16,1 0-29 0,3 0-6 0,7-7 0 15,4 4-50-15,-7-6-10 0,13 2-1 0,-2-5-695 16,6-4-140-16</inkml:trace>
  <inkml:trace contextRef="#ctx0" brushRef="#br0" timeOffset="164194.612">6936 16172 518 0,'31'4'46'0,"-17"-4"-37"15,1 0-9-15,9 6 0 0,5-3 216 0,-1-3 40 16,0 0 9-16,0 0 2 0,4 6-132 0,3-6-27 0,0 0-4 0,8 3-2 15,-11-3-57-15,3 7-11 0,7-7-2 0,-7 0-1 16,1-7-31-16,6 7 0 0,4-3 0 0,0 3 0 31,0 0-190-31,3-6-31 0</inkml:trace>
  <inkml:trace contextRef="#ctx0" brushRef="#br0" timeOffset="164329.252">8971 16069 1324 0,'42'25'59'0,"-24"-16"12"15,7 1-57-15,0-1-14 0,-1 1 0 0,1-4 0 16,3 3 171-16,0 1 31 0,1-4 6 0,-1-3-727 16,-4 3-145-16</inkml:trace>
  <inkml:trace contextRef="#ctx0" brushRef="#br0" timeOffset="164945.13">9521 15871 460 0,'0'-9'41'0,"-3"6"-33"0,-1-10-8 0,1 4 0 16,-4-1 330-16,-4 1 64 0,1 0 13 0,-4-1 2 15,-4-5-212-15,4 5-42 0,-7 7-9 0,3-6-2 16,0 2-51-16,1 7-10 0,-4 0-3 0,6 0 0 16,-2 10-34-16,3-1-7 0,-7 7-2 0,3 3 0 15,-3-1-22-15,10 8-5 0,1 2-1 0,-1-3 0 0,0 3-9 0,4 7 0 16,4-7 0-16,-1 6 0 0,4-5 0 0,0 5 0 16,4-6 0-16,-1-3 0 15,4 4 0-15,0-14 0 0,1 4 0 0,2-3 0 0,4-7-16 0,0-6 5 16,0-6 1-16,4-3 0 15,0-4-8-15,-1-8-2 0,5 2 0 0,-1-6 0 16,-4-3-15-16,-3 0-3 0,1-3-1 0,-1 3 0 0,-4-4 39 0,1 4 0 16,-1 6 0-16,-3 1 0 0,1 2 36 0,-1 6 16 15,0 1 2-15,-7 9 1 0,0 0-37 0,0 0-7 16,0 0-2-16,0 0 0 0,0 0 44 0,7 16 9 16,-4-7 2-16,1 10 0 0,-1 0-52 0,4 0-12 15,-3 6 0-15,-1 3 0 0,1-3 0 0,3 3 0 16,-4-3 0-16,1 10 0 0,0-7 0 0,3 0 0 15,0-3 0-15,0 4 0 16,0-14-100-16,3 4-22 0,4-3-5 0,1-7-1 0</inkml:trace>
  <inkml:trace contextRef="#ctx0" brushRef="#br0" timeOffset="166966.762">9758 16012 1728 0,'0'0'38'0,"0"0"8"0,0 0 2 0,0 0 0 0,0 0-39 0,0 0-9 15,0 0 0-15,0 0 0 0,0 0 93 0,0 0 17 16,0 0 3-16,0 0 1 0,0 0-44 0,0 0-9 16,0 0-1-16,7 4-1 0,-7-4-11 0,3 6-1 15,1 3-1-15,-1 1 0 0,-3-1-14 0,4 7-4 16,0-7 0-16,-4 10 0 16,3 0-12-16,-3 0-4 0,-3 6 0 0,3 0 0 0,3-6-12 0,-3 6 8 15,0-3-8-15,0 3 0 0,-3 0 0 0,3-6 8 16,0-4-8-16,0-2 0 0,0 3 0 0,0-7 0 15,-4-6 8-15,4-3-8 0,0 0 12 0,0 0-1 16,0 0 0-16,0 0 0 0,0-3 14 0,0-6 3 16,0-7 1-16,-4 3 0 0,4-9-10 0,4 4-3 15,0-1 0-15,-4 0 0 0,3 3-8 0,1-3-8 16,3 1 9-16,-4 2-9 0,4-3 8 0,0 0-8 16,0 4 0-16,4 2 9 0,-4-3-9 0,0 7 0 0,4 0 0 15,-4-1 0-15,-4 4 0 0,1 6 0 0,3-3 0 16,3-3 0-16,-10 6 0 0,7 6 0 0,0-3 8 0,1 6-8 15,2 4 10-15,-3-1-10 0,0 7 12 0,-3-3-12 32,3 3-20-32,-4 0-10 0,4-4-2 0,-3 4-821 0,3-3-164 0</inkml:trace>
  <inkml:trace contextRef="#ctx0" brushRef="#br0" timeOffset="167415.614">10135 16069 1854 0,'0'0'82'0,"0"0"17"0,0 0-79 0,0 0-20 16,0 6 0-16,0 4 0 0,-3 5 110 0,3-5 18 16,0 2 4-16,3 4 1 0,-3 3-93 0,4-4-20 15,-1-2-3-15,1 3-1 0,3 2-16 0,-7-8 0 16,3 6 0-16,1-7 0 0,3 0-25 0,-3 1 1 16,-4-10 0-16,0 0 0 0,0 0 1 0,0 0 1 15,0 0 0-15,0 0 0 0,0-10 12 0,0 1 10 16,3-7-13-16,-3 4 5 0,-3-4 80 0,-1-3 17 15,4 0 3-15,0 1 1 0,0-4-21 0,0 3-5 16,0 0-1-16,4 3 0 0,-1 7-22 0,1-4-4 16,-4-2 0-16,3 5-1 0,4 4-21 0,-7 6-4 15,0 0-1-15,7-3 0 0,4 3-13 0,-1 0 0 0,1 0 0 16,-7 9 0-16,-4-9-14 0,7 10-2 0,0-1-1 16,0 1 0-1,-7 5-19-15,0-5-3 0,7 5-1 0,0-2 0 0,-4-4 13 0,-3 1 3 0,0-1 0 0,4-3 0 16,3 4 24-16,-7-10-10 0,0 0 10 15,0 0 0-15,11-10 0 0,-8 4 0 0,-3-3 0 0,0-1 0 16,0 1 28-16,0-4 5 0,4-2 2 0,-8 5 0 16,1 1-6-16,3-1-1 0,7-5 0 0,-4 5 0 15,-6 1-7-15,6 3-1 0,8-4-1 0,-4 10 0 16,0-3-30-16,0 3-5 0,0 0-2 0,11 3 0 16,-1 3 42-16,-6-2 9 0,-8 5 2 0,4 7 0 15,11-7-27-15,-7 1-8 0,-1 5 0 0,-6 4 0 16,-1-3-78-16,4-4-19 0,0 4-4 0,0 0-1135 15</inkml:trace>
  <inkml:trace contextRef="#ctx0" brushRef="#br0" timeOffset="167814.566">10583 15354 518 0,'-17'0'46'0,"17"0"-37"16,0 0-9-16,0 0 0 0,0 0 352 0,7 9 69 15,-4 7 14-15,8 3 2 0,3-3-267 0,-7 5-54 16,-3 5-10-16,-1-1-2 0,8 3-63 0,-8 6-12 16,-3 1-2-16,0 2-1 0,4 1-16 0,-1-3-10 15,1 2 12-15,-1 7-12 0,-6-9 18 0,3 2-3 16,7-5-1-16,-7-4 0 0,-4 0 2 0,4-9 0 0,4-3 0 0,-1-1 0 16,1-5-6-16,-4-7-1 0,0-3 0 0,0 0 0 15,7 6 22-15,-7-6 4 0,0 0 1 0,0 0 0 16,3-9 9-16,-3-7 3 0,0 7 0 0,0-1 0 15,0-6-22-15,4 7-4 0,3-3-1 0,0-4 0 16,-7 10-21-16,11-7 8 0,-1 4-8 0,4-1 0 16,-10 1 0-16,7 3 0 0,3-1 0 0,3 4 0 15,-3 3 0-15,0 3-8 16,-6 4 8-16,2-7-8 0,8 9-5 0,-8 0-1 0,-10 7 0 0,7-3 0 16,0 2 28-16,1 4 6 0,-8 0 0 0,-4 6 1 15,0 0-41-15,-3-3-8 0,0 3-1 0,0 0-1 16,-3 10 19-16,-1-7 11 0,1 0-12 0,-5-3 12 15,-2 0-28-15,-1-3 0 0,8-6 1 0,-1 3 0 16,4-10-113-16,3 1-22 0,-6-10-5 0,10 0-586 16,10-10-118-16</inkml:trace>
  <inkml:trace contextRef="#ctx0" brushRef="#br0" timeOffset="168254.337">10936 15953 2023 0,'-14'16'89'0,"14"-16"19"0,11 9-86 0,-8 0-22 15,-6 1 0-15,-4 5 0 0,-4-5 92 0,11 6 15 16,7-4 2-16,0 4 1 0,-7-7-74 0,0 10-14 16,7-3-3-16,-10-4-1 0,-12 4-18 0,12 0 0 15,14-4 0-15,-8-2 0 0,-10-1 0 0,7-9 0 16,0 0 0-16,11 0 0 0,-1 0 0 0,-10 0 13 16,0 0-1-16,4 0 0 0,10-9 72 0,-4-1 13 0,-13 1 3 0,3-1 1 15,7 1-56-15,-4-7-11 16,1 7-2-16,0-1-1 0,-1-2 1 0,4-4 1 0,0 10 0 0,0-7 0 15,-7 4-33-15,7 0-22 0,7 2 3 0,-3-2 1 16,-4 3 18-16,4 6-10 0,3-4 10 0,0 4-8 16,0 0-7-16,-3 4-1 0,-8 2 0 0,4-3 0 15,7 3-1-15,-7 4-1 0,-7-1 0 0,0 1 0 16,4-1 2-16,-1 7 1 0,-6-7 0 0,3 0 0 16,-4 1 15-16,4-10-9 0,4 6 9 0,-4-6-8 15,0 0 8-15,0 0 0 0,0 0 0 0,3-9 0 16,-3-1 16-16,0-5 0 0,0 5-1 0,4 1 0 15,6-1 1-15,-6-5 0 0,-4 12 0 0,0-10 0 16,11 4-5-16,-4 5-1 0,-7 4 0 0,3-6 0 0,4 6-10 16,4 0 8-16,-4 0-8 0,-4 6 8 0,1-2 3 15,3 2 0-15,4 3 0 0,-1 7 0 16,-3-3-11-16,-3-4 8 0,-1 7-8 0,1-1 8 0,3 4-8 0,-4-6 0 16,1 2 0-16,-1 4-912 15,11-3-176-15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9:26:11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 13444 1407 0,'0'0'62'0,"0"0"14"0,-4 7-61 0,4 2-15 0,0 0 0 0,0 1 0 15,-4-4 105-15,-3 3 19 0,7 4 3 0,-3-4 1 16,-4 7-32-16,3 3-7 0,-3-3-1 0,4 5 0 16,-1 5-32-16,-6-8-6 0,3 7-2 0,-1 10 0 15,1-1-11-15,-3 4-2 0,6-3-1 0,-6 2 0 16,-1-2-3-16,1 2-1 0,3 7 0 0,-11-6 0 16,7 3-6-16,-3-4 0 0,0 7-1 0,0 3 0 15,-4 3-7-15,4-6-2 0,0-6 0 0,4 0 0 16,-5-7-5-16,8-3-1 0,0-3 0 0,0-3 0 15,4-3-8-15,-4-3 8 0,3-10-8 0,4 3 8 16,-3-6-8-16,3 4 0 0,-7-4 9 0,7-3-9 16,0 0-9-16,0-19-7 0,7-6 0 0,0-13-1 15,0-6-52-15,7 1-11 0,0-4-1 0,7-7-1 16,0 17-116-16,-3-14-23 0,3 7-5 0,0 1-1 16,-7 5 75-16,0 0 14 0,-3-2 3 0,3 8 1 15,-3 1-6-15,-1-1-2 0,1 1 0 0,-8 3 0 0,4 0 106 0,-3 3 22 16,0 0 4-16,3 6 1 0,-7 6 38 0,3-9 8 15,4 10 2-15,-3-7 0 0,-4 3 91 0,3 0 18 16,4 4 4-16,-7-4 1 0,4 7-14 0,3-1-3 16,-7 1-1-16,0 3 0 0,3-4-22 0,-3 10-4 15,0 0-1-15,0 0 0 0,0 0-42 0,0 0-9 16,7 10-1-16,-3-4-1 0,0 3-27 0,6 7-4 16,-3-3-2-16,-3 5 0 0,6 4 8 0,-6 0 2 15,6-3 0-15,1 6 0 0,3 4-12 0,0 2-3 16,-3-3 0-16,-1 0 0 0,1-3 1 0,0 4 0 15,3-1 0-15,-4 3 0 0,1-9-1 0,-4 10 0 0,0-11 0 16,7-5 0-16,-7 3-7 0,-3 0-2 0,6-4 0 0,-6 4 0 16,6-9-8-16,-10 8 12 0,4-8-12 0,-4 6 12 15,7 2-12-15,-7-8 0 0,0-4-12 0,-7 3 12 32,3 1-32-32,1-1 2 0,-8-9 0 0,1 10 0 15,-1-4-4-15,-3-3-1 0,3-3 0 0,-3 0 0 0,-7 0 11 0,7-3 1 0,-7 3 1 0,7 0 0 16,-8-6 12-16,8 6 10 0,0 0-13 0,0 0 5 15,-3-10 8-15,2 1 0 0,5 3 0 0,-1 2-8 16,4-2 8-16,-3-3 0 0,3 6 0 0,3-4 0 16,4 7 0-16,0 0 9 0,0-3-1 0,-4-3-8 15,-3-3 19-15,7 2-3 0,0 4-1 0,7-6 0 16,-3 2 3-16,-4-2 1 0,11 0 0 0,-8-1 0 16,8 1-11-16,-1-7-8 0,4 13 9 0,8-6-9 0,-5 2 0 0,8-2 0 15,3 0 0-15,-10-1 0 0,14 4 19 16,-8-4 4-16,1 1 1 0,10 0 0 15,-10-1-57-15,3 1-11 0,4-1-3 0,-7 4 0 16,-4-3-150-16,3-1-31 0,19-15-5 0,-15 6-2 0</inkml:trace>
  <inkml:trace contextRef="#ctx0" brushRef="#br0" timeOffset="565.165">1072 13231 1555 0,'0'0'138'0,"0"0"-110"0,0 0-28 0,0 0 0 16,-3-3 157-16,3 3 27 0,0 0 4 0,0 0 2 16,0 0-61-16,0 9-12 0,0 1-2 0,0 9-1 15,0-1-114-15,0 7-12 0,3 4-8 0,1-4-2 16,-4 3 22-16,7 6 0 0,-7 4 0 0,4 3 0 15,3-10 0-15,-7 13 0 0,3 0 0 0,-3 0 0 16,0-10 0-16,0 10 0 0,0-6 9 0,0 0-9 16,0 2 0-16,0-11 9 0,0 5-9 0,-3-6 0 15,3-3 11-15,0-6-11 0,-7 6 10 0,7-6-10 16,-4-10 9-16,4 7-9 0,0-6 8 0,-7-7-8 0,7-3 16 16,-4 6-1-16,4-6-1 0,0 0 0 0,0 0 24 0,0 0 5 15,0-6 1-15,-3 3 0 0,3-7-27 0,0-2-5 16,0 2 0-16,0 7-1 0,3-13 5 0,-3 7 2 15,4-7 0-15,3 7 0 0,7-1-18 0,-3 1 0 16,3-3 0-16,0-4 0 0,4 6-11 0,-4 4 11 16,3-3-12-16,12-1 12 0,-12 1-13 0,4 9 4 15,1-3 1-15,2-3 0 0,-6 6-14 0,7 0-2 16,-4 6-1-16,0-3 0 0,-3 3 5 0,3-3 0 16,-11 7 1-16,4-1 0 0,-3-3 10 0,0 4 9 15,-8 6-13-15,4-7 5 0,-3 3 8 0,-4-2 0 16,0-4 0-16,-4 4 0 0,-6 5 9 0,-1 4 1 15,0-6 0-15,-3 2 0 0,4 4 2 0,-4-10 0 16,-8 7 0-16,1 0 0 0,4-4 3 0,-8-2 1 0,4-1 0 0,-4 1 0 16,11 2-4-16,-7-2-1 0,0-7 0 0,3-3 0 15,-3 6-11-15,7-6 0 0,3 0 0 0,-3-6 0 16,3 6 9-16,8-3 0 0,3 3 0 0,0-7 0 31,-7-2-132-31,14-7-26 0,-4 4-6 0</inkml:trace>
  <inkml:trace contextRef="#ctx0" brushRef="#br0" timeOffset="864.724">1693 13551 2149 0,'0'0'95'0,"0"0"20"0,0 0-92 15,0 0-23-15,0 0 0 0,0 0 0 0,4 9 90 0,-4-9 14 16,0 0 2-16,0 0 1 0,3 0-60 0,8 0-12 16,0-3-3-16,3-3 0 0,7 3-32 0,-7-4 0 15,7-2 0-15,4 3 0 0,0 3 0 0,-1-4 0 16,-3 4 0-16,-3-6 0 0,3 3 0 0,0 2 0 15,-7-2 0-15,1-3 0 16,-1 2-44-16,3 4-16 0,-6-3-4 0,3 6-682 0,-3-3-137 0</inkml:trace>
  <inkml:trace contextRef="#ctx0" brushRef="#br0" timeOffset="1114.244">1686 13774 2156 0,'0'0'48'0,"0"0"9"16,0 0 3-16,0 0 0 0,0 0-48 0,0 0-12 0,0 0 0 0,11 6 0 15,10-3 60-15,-7-3 11 0,-14-9 1 0,4-1 1 16,3 4-7-16,0-4-2 0,10 7 0 0,-2-6 0 16,6-1-18-16,-7 4-4 0,11-3-1 0,-1-1 0 0,-3 4-25 0,-3-3-6 15,3 6-1-15,0-4 0 0,4-2-9 16,-11-1 0-16,0 4 9 0,7 3-9 0,-10-3 0 0,3 3-12 15,-3-4 2-15,-1 4 0 16,4-3-148-16,-3 3-30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59:03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8481 16843 691 0,'0'0'61'0,"-7"10"-49"0,0-10-12 0,0 9 0 15,7-9 284-15,-4 7 55 0,-3-4 10 0,7-3 3 16,0 0-180-16,0 0-35 0,4 9-7 0,10-3-2 16,-7-6-59-16,3 10-12 0,8-10-2 0,7 0-1 15,-1 0-39-15,5 0-15 0,2 0 11 0,8-10-11 0,-4 4 8 0,4 3-8 16,-4-6 0-16,8-1 9 0,-1 1-9 0,-7-1 0 15,1-2 9-15,-5 2-9 0,-2 1 0 0,-1 0 0 16,0-1 0-16,-10 1 0 0,-1-1 0 0,1 4 0 16,-4 3-11-16,-3-3 11 15,-4 3-52-15,-7 3-5 16,0 0-1-16,0 0 0 0,0 0-8 0,0 0-2 0,-11 0 0 0,-6 0 0 16,-5 3-2-16,-2 6-1 0,-8-3 0 0,-7 4 0 15,-3-1 48-15,-1 1 10 0,-2-1 1 0,-5 7 1 0,4-7 26 0,4 0 5 16,0 1 0-16,3-4 1 0,7-3 58 0,4 7 11 15,0-10 2-15,3 6 1 0,7-3-37 0,1 3-7 16,3-6-1-16,3 0-1 0,0 3-6 0,11-3-1 16,0 0 0-16,0 0 0 0,0 0-23 0,15 7-5 15,2 2 0-15,4-3-1 0,4-2-11 0,10 2 10 16,-6 3-10-16,13-6 10 0,7 7 2 0,-3-4 1 0,4-6 0 16,6 9 0-16,-7-9-4 0,8 0-1 0,-8-3 0 15,4-3 0-15,-7 0-8 0,0 3 8 0,0-7-8 0,0 1 8 16,-4-1-8-16,-3 1 0 0,-4-4 0 0,0 4 0 31,-7 0-29-31,1 6-5 0,-12-4-1 0,-3 7 0 0,-3-3-41 16,-11 3-8-16,0 0-1 0,-7 3-1 0,-4 4-17 15,-10 2-3-15,-7 0-1 0,-7 10 0 0,-1-3 23 16,-9-4 4-16,2 4 0 0,-6 0 1 0,-4-4 93 0,0-2 18 0,-7 5 4 0,-3-5 1 16,6-1 38-16,4-9 7 0,-7 10 2 0,14-10 0 15,8-4-26-15,2-2-5 0,5 6-1 0,2 0 0 16,12-9-16-16,3 9-4 0,3-10-1 0,4 4 0 15,3 3-7-15,8-3 0 0,-1-4-1 0,8 7 0 16,0-6-23-16,13-1-15 0,1-2 3 0,10 2 0 0,-6 7 29 16,9-6 7-16,5 3 0 0,3-4 1 0,-1 1-10 0,1-1-3 15,0 4 0-15,3-3 0 0,-3 6-12 0,0-4 11 16,0-2-11-16,0 6 10 0,-4-4-10 0,1 7 10 16,-5-3-10-16,1 3 10 0,0 0-10 0,-7 0 0 15,-4 3 0-15,0-3 0 16,-7 7-56-16,-7-4-6 0,1 6-2 0,-5-2-662 15,-3-4-133-15</inkml:trace>
  <inkml:trace contextRef="#ctx0" brushRef="#br0" timeOffset="133.2029">8573 16881 2052 0,'0'0'45'0,"0"0"10"0,7 0 1 0,10 0 1 0,4-3-45 0,8-3-12 15,-1 6 0-15,11-3 0 0,3-4 61 0,4 4 11 0,3-3 1 0,11-4 1 16,-10 1-45-16,2 3-9 0,5-4-1 0,6 1-1067 16</inkml:trace>
  <inkml:trace contextRef="#ctx0" brushRef="#br0" timeOffset="807.208">9416 14175 1958 0,'0'0'87'0,"0"0"17"0,-14 0-83 0,6 0-21 0,1 0 0 0,4 0 0 16,-4-6 158-16,7 6 27 0,0 0 6 0,0 0 1 16,3-4-154-16,1-2-30 0,-1 3-8 0,8-3 0 15,0 3 52-15,3-4 10 0,0 4 2 0,3-3 0 16,5-3-52-16,-5 2-12 0,4-2 0 0,1-1 0 16,-1-2 0-16,3-7 0 0,-2-3 0 0,2 3 0 15,-6-9 0-15,0 3 0 0,-1-3 0 0,1-7 0 16,-4 1 0-16,-3-4 0 0,-4 4 0 0,0-4 0 15,-4 4 0-15,-3-1 0 0,0 4 0 0,-3-1 0 16,-4 1 0-16,-4 0-12 0,-3 2 3 0,0-5 0 16,0 6 9-16,-4 9 12 0,0-6-2 0,-6 0-1 0,3 3-9 15,-11 3 0-15,4-3 0 0,-8 9 0 0,5-2 22 0,-1 5-1 16,4 4 0-16,-4 6 0 0,4 6-5 0,3 1-2 16,-3 5 0-16,-1 4 0 0,1-4-2 0,4 10 0 15,-1 0 0-15,0-3 0 0,0 13-3 0,1-11-1 16,6 11 0-16,-3-1 0 0,0 4 0 0,3 5 0 15,1-2 0-15,2 9 0 0,1 3-8 0,4-6 10 16,3-6-10-16,3 6 10 0,4-7-10 0,0-2 0 16,0 2 9-16,0-2-9 0,7-7 0 0,4 4 0 15,-4-11 0-15,3 5 0 0,5-8 0 0,-1-2 0 16,0-7 0-16,7 1-8 16,0-10-121-16,4 0-24 0,-1-10-5 0</inkml:trace>
  <inkml:trace contextRef="#ctx0" brushRef="#br0" timeOffset="1475.41">8491 16890 1094 0,'0'0'97'0,"-10"0"-77"0,-1-3-20 0,8 3 0 16,3 0 208-16,0 0 39 0,0 0 7 0,0 0 2 15,0 0-124-15,0 0-24 0,0 0-4 0,7 3-2 16,10 4-66-16,-3 2-12 0,8 1-4 0,2-1 0 15,-2 0-6-15,2-2-2 0,8 2 0 0,3 0 0 16,1-2 3-16,2-4 0 0,1-3 0 0,3 0 0 0,1 0-4 0,-1 0-1 16,-3-10 0-16,0 7 0 0,0-3-10 15,-4-3 0-15,0 2 9 0,0 4-9 0,1-6 0 0,-5 3 0 16,-2 2 0-16,2-2-12 16,-2 6-26-16,-5-3-6 0,1 3 0 0,-7 0-1 15,-8 3-220-15,-3-3-44 0</inkml:trace>
  <inkml:trace contextRef="#ctx0" brushRef="#br0" timeOffset="1674.8719">8802 17013 864 0,'-53'-10'38'0,"35"10"8"0,-6 0-37 0,6 10-9 15,0-10 0-15,-3 0 0 0,3 9 248 0,4-9 48 16,0 6 10-16,4-2 2 0,-1-4-160 0,4 6-31 16,7-6-6-16,0 0-2 0,0 0-48 0,7 3-9 0,4-3-3 0,6 6 0 15,12-3-15-15,2-3-3 0,5 0-1 0,6 0 0 16,7-3-30-16,-3-3-10 15,4 3 0-15,2-3 0 0,-2-4 10 0,3 1 0 0,-4-7 10 0,4 7-10 16,-7-1 9-16,3 1-9 0,1-1 8 16,-4 1-8-16,-1 3 0 0,-6 3-16 0,-3 3 3 0,-1 0 0 31,-11 0-135-31,1 0-28 0,-4 3-4 0,-7 3-481 0,1 3-96 0</inkml:trace>
  <inkml:trace contextRef="#ctx0" brushRef="#br0" timeOffset="1869.353">9179 17038 1422 0,'-42'-6'63'0,"21"6"13"15,0 0-61-15,-8 0-15 0,1 0 0 0,-4 0 0 16,4 0 172-16,4 0 32 0,-1 0 7 0,0 0 1 0,11 0-100 0,3 0-20 16,1 0-4-16,10 0-1 0,0 0-46 0,14 0-9 15,7 0-1-15,4 0-1 0,10 0-5 0,0 0-1 16,4 0 0-16,7 0 0 0,0 6 11 0,3-6 1 16,4-6 1-16,4 6 0 0,-1-10-17 0,1 10-4 15,-1-9-1-15,7 9 0 0,-3-6-15 16,0 2 0-16,0 4 0 0,11 0-851 15,-8 0-173-15</inkml:trace>
  <inkml:trace contextRef="#ctx0" brushRef="#br0" timeOffset="13782.688">5951 4786 864 0,'0'0'76'0,"0"0"-60"0,7 0-16 0,-7 10 0 16,4-4 60-16,3-3 8 0,0 7 3 0,0-1 0 15,4 0 33-15,-8 7 6 0,4 3 2 0,0 0 0 16,4-4-20-16,-4 4-4 0,0-3-1 0,4-4 0 0,-1-2-20 16,-3 5-4-16,7-5-1 0,-3-4 0 15,3-3-32-15,0-3-6 0,0 0-2 0,4-3 0 0,7-3-9 0,-8-4-1 16,8 1-1-16,0 3 0 0,-4-4-1 0,4 1 0 16,-1 0 0-16,-3-1 0 0,1 1-10 0,2 9 0 15,1-10 0-15,-7 10 0 0,6 0 0 0,-3 3 0 16,-3 4 0-16,7-7 0 0,-1 9 0 0,-6-3 0 15,0-2 0-15,6 2 0 0,5-3 0 0,-5 6 0 16,8-9-9-16,-7 7 9 0,3-4 0 0,4-3 0 16,-4 0 0-16,4 0 0 0,-4 0 0 0,4-3 0 15,-8-4 0-15,12 4 0 0,-8-6 0 0,4 3 0 16,-4-4 8-16,7 7-8 0,-3-3 0 0,3 6 8 16,0 0-8-16,4 0 0 0,-11 6 0 0,8 3 0 15,-4 1-11-15,3-1 11 0,-7 4-19 0,4-4 4 16,-4 7 1-16,4-7 0 0,-1 1 14 0,-2 5 0 15,2-12 0-15,1 10-9 0,0-10 9 0,3-3 0 16,8-3-9-16,-1-3 9 0,0-1 0 0,1 4-11 16,-1-12 11-16,0 5-8 0,4 1 8 0,0-1 0 0,-4-5 0 15,4 5-8-15,4 7 8 0,-5-3 0 0,5 3 0 16,-1 3-8-16,-3 0 8 0,3 0 0 0,-3 3 0 0,4-3 0 16,-4 0 10-16,3 6 4 0,0-3 1 0,1-3 0 15,-1 7 11-15,4-4 2 0,3-3 1 0,1 0 0 16,-4 0-5-16,0 0-2 0,0 0 0 0,7-3 0 15,-4-4 0-15,4 7 0 0,7-3 0 0,0 3 0 16,4-6-14-16,-11 3-8 0,3 3 10 0,8-6-10 16,-4 6 0-16,7 0 0 0,3 0 0 15,1 6-10-15,0-6 28 0,-1 3 6 0,-3-3 0 0,15 6 1 16,2-3 6-16,-3-3 1 0,-6 7 0 0,9-7 0 16,5-7-20-16,-8 7-4 0,3-3-8 0,1-3 12 0,-7 3 26 15,3-3 5-15,4-4 1 0,3 7 0 16,-10-13-29-16,-4 10-6 0,3-3-1 0,5-1 0 0,-15-2 0 0,0-1 0 15,-4 10 0-15,1-6 0 0,-11-1-8 0,-4 1 0 16,-3 3 0-16,-7-4 0 16,-11 10-108-16,-6-9-20 0</inkml:trace>
  <inkml:trace contextRef="#ctx0" brushRef="#br0" timeOffset="14347.128">5916 3645 518 0,'4'28'46'0,"-4"-9"-37"15,0 6-9-15,0 3 0 0,3 7 205 0,1 5 39 16,-4-2 8-16,0 9 2 0,-4 6-85 0,1 1-17 0,3-1-3 0,-4-9-1 16,4 16-68-16,-3-4-15 0,-1-3-2 0,4 7-1 15,0-10 6-15,0 0 2 0,4-3 0 0,-1 22 0 16,1-12-61-16,3-7-9 0,0-6 0 0,-4-7-12 16,8 1 20-16,-1-13 4 0,-6 3 0 0,3-12-1100 15</inkml:trace>
  <inkml:trace contextRef="#ctx0" brushRef="#br0" timeOffset="15178.927">5842 3482 748 0,'0'-16'67'0,"0"16"-54"0,0 0-13 0,0 0 0 0,0 0 140 0,7 0 24 16,-3 0 6-16,3 0 1 0,0 6-51 0,3-6-9 16,4 0-3-16,4 4 0 0,-7-4-26 0,6 0-6 15,4 0 0-15,1 0-1 0,-1 0-34 0,7 0-6 16,0 0-2-16,4 0 0 0,0 6-10 0,3-3-3 16,7-3 0-16,-3 0 0 0,0 9-5 0,3-9-2 15,-6 0 0-15,6 0 0 0,0 0 3 0,1 7 0 16,-1-7 0-16,4 0 0 0,7 0 6 0,3-7 2 15,-3 7 0-15,3 0 0 0,-3 0 0 0,0-9 0 16,0 9 0-16,7-3 0 0,-3-3-6 0,3 6-1 16,0-4 0-16,3-2 0 0,-3 6-5 0,-4-6-2 15,4 6 0-15,4 0 0 0,-8 0 0 0,4-3 0 16,4 3 0-16,-1 0 0 0,-3 0 2 0,0-7 1 16,-7 7 0-16,7 0 0 0,0 0-13 0,0 0 0 0,4 0-12 0,3-3 12 15,-4-3 24-15,8 6 11 0,-11-3 2 16,3-3 1-16,1 2-18 0,-1-2-4 0,1 3-1 0,6-3 0 15,-3 6-5-15,4-3-1 0,-8 3 0 0,8 0 0 16,-4-7-1-16,3 7-8 0,1-6 12 0,3 6-4 16,-3 6 0-16,-1-6 0 0,1 0 0 0,3 0 0 15,-4-6-16-15,5 6-4 0,2 0-1 0,8-3 0 16,-11 3 37-16,0-6 8 0,0 3 2 0,11-4 0 16,-1-2-21-16,-6 6-4 0,-7-3-1 0,6 2 0 0,-6-2 0 15,3 6-8-15,-7-6 12 0,0 6-4 0,-7 0-8 16,3 0 10-16,1 0-10 0,-4 0 10 15,-11 0-2-15,1 6-8 0,6-6 12 0,-3 0-4 0,-7 6-8 0,0-2 0 16,3-4 9-16,4 0-9 0,0 6 0 16,-4-3 9-16,1-3-9 0,-1 0 0 0,-3 0 8 0,-4 0-8 15,4 0 0-15,-4 0 0 16,-3-3 0-16,0 3 8 0,0 0-8 0,0 0 0 0,-4 0 8 0,4 0-8 16,-4 3 0-16,-3-3 0 0,0 9 0 0,-1-9 0 15,-6 0 0-15,-4 7 0 0,0-4 0 0,-3 3 0 16,0-6 0-16,-8 0 0 0,1 0 0 0,-1 0 0 15,1 0-9-15,-8 0 9 0,-3 0 0 0,0 0 0 16,0 0 0-16,0 0-8 0,0 0 8 0,0 0 0 16,0 0 0-16,0 0 8 0,0 0-8 0,0 0 9 15,0 0-9-15,-7 3 10 0,0 3-10 0,0 1 8 16,0-4-8-16,-3 6 8 0,3 1-8 0,0-1 0 0,-1 0 0 0,1 7 0 16,0 0 9-16,0 3-9 0,4 6 10 0,-4-3-10 15,0 3 8-15,3 3-8 0,1 13 0 0,-1-10 9 16,4 13-9-16,0 6 10 0,0-3-10 0,0 0 10 15,4 3-10-15,-1-3 12 0,1 4-12 0,-1-4 12 16,1 6-12-16,3-6 0 0,-4 3 9 0,4-3-9 16,-3 7 0-16,3-14 8 15,-4 1-8-15,1 9 0 0,0-15 0 0,-4 2 0 0,3 1 0 0,-3-4 0 16,-3 4-95 0,-5-13-17-16,5 0-3 0</inkml:trace>
  <inkml:trace contextRef="#ctx0" brushRef="#br0" timeOffset="20266.902">8520 14862 806 0,'0'0'36'0,"0"0"7"0,0 0-35 0,0 0-8 16,0 0 0-16,0 0 0 0,0 0 103 0,0 0 18 0,0 0 4 0,0 0 1 16,0 0-44-16,0 0-9 0,0 0-1 0,3-7-1 15,-3-2-10-15,4 6-1 0,-4 3-1 0,7-6 0 16,-4 2 4-16,11-2 1 0,-10 6 0 0,3-3 0 16,4 3-6-16,-1 3-1 0,4-3 0 0,0 0 0 15,0 0-2-15,4 6-1 0,3-2 0 0,-3-4 0 16,0 0-6-16,-1 0-2 0,8 6 0 15,0-6 0-15,3 0-8 0,0-6-2 0,4 6 0 0,-1 0 0 16,1-4-36-16,4-2 0 0,-1 6 0 0,7 0 0 16,-7-3 40-16,4-3 4 0,4 6 1 0,2 0 0 15,1-3-26-15,0 3-6 0,4 0-1 0,2 0 0 16,-2 0 7-16,-4-7 1 0,7 7 0 0,-8 0 0 16,5-6-20-16,3 3-17 0,0 3 3 0,3-6 1 15,-3 6 35-15,3-3 7 0,-6-4 2 0,3-2 0 0,-7 9-22 0,0-10-9 16,-1 1 8-16,-2 9-8 0,-12-9 8 15,5 2-8-15,-1-2 8 0,0 9-8 0,-6-3-13 0,-5-3-8 16,-6 6-2-16,-1-4 0 16,8-2-153-16,-14 6-32 0,-11 0-5 15</inkml:trace>
  <inkml:trace contextRef="#ctx0" brushRef="#br0" timeOffset="20634.877">8537 14633 1555 0,'0'0'138'0,"0"0"-110"0,0 0-28 0,7 6 0 16,4 3 106-16,3 1 16 0,-3-4 3 0,6 3 1 15,8 1-16-15,3-1-3 0,4 1-1 0,7-1 0 16,3 7-51-16,7-4-11 0,8-5-1 0,-1 2-1 16,-3 0-9-16,4-9-1 0,3 7-1 0,3-7 0 15,1 0 3-15,3 0 1 0,0-7 0 0,0 7 0 16,-7-3-11-16,0-3-3 0,3-3 0 0,4 2 0 16,-7 4-1-16,4-3-1 0,-1-3 0 0,-3 5 0 15,-3-2-10-15,-1-3-1 0,-3 6-8 0,3-4 12 0,-6-2-24 16,-1 9-6-16,1-6-1 0,2 6-843 15,5-4-169-15</inkml:trace>
  <inkml:trace contextRef="#ctx0" brushRef="#br0" timeOffset="21348.857">17219 3331 921 0,'-14'-6'40'0,"3"6"10"0,-3 0-40 0,0 0-10 0,0 0 0 0,-4 0 0 15,-3 0 356-15,4 0 70 0,-8 0 14 0,4 9 2 16,-4 1-303-16,-3 2-61 0,3 1-12 0,11 6-2 16,18 6-21-16,-19 0-4 0,-23-3-1 0,9 3 0 15,8 3-30-15,7 4-8 0,0-1 0 0,11-6 0 16,3 9 0-16,3-5 0 0,1 5 0 0,6 1 0 16,4-7 0-16,4 0 0 0,0-9 0 0,10 15 0 0,0-18-12 15,4 0-4-15,-1-7-1 0,5-9 0 16,-1-6-163-1,4-3-33-15</inkml:trace>
  <inkml:trace contextRef="#ctx0" brushRef="#br0" timeOffset="21596.198">17272 2914 2091 0,'0'0'92'0,"0"0"20"0,0 0-89 0,0 0-23 16,0 0 0-16,0 0 0 0,7 0 77 0,0 0 11 0,4 0 3 0,3 0 0 15,0 0-73-15,0-9-18 16,4 9 0-16,3 0 0 0,7 0 18 0,0-3 0 0,1-4 0 16,2 7 0-16,-3-3-18 0,1-3 0 15,-1 0 0-15,-3 6 0 16,-4-3-106-16,0-4-15 0,0 7-3 0,-3-3-534 15,-4 3-106-15</inkml:trace>
  <inkml:trace contextRef="#ctx0" brushRef="#br0" timeOffset="21729.842">17632 2852 864 0,'-14'9'38'0,"14"-9"8"0,-4 6-37 0,-3-3-9 0,0 4 0 0,4 2 0 16,-4 0 264-16,3 1 52 0,-3-1 9 0,3 7 3 16,-3-4-166-16,4 4-33 0,-1 3-6 0,4 0-2 15,0 3-62-15,-3 6-13 0,3 0-2 0,-4 0-1 0,4 4-35 0,-3-4-8 16,3 10 0-16,-4-4 0 15,4-6-169-15,0 7-33 0</inkml:trace>
  <inkml:trace contextRef="#ctx0" brushRef="#br0" timeOffset="22153.715">18143 3174 1814 0,'0'0'80'0,"4"0"17"15,6 0-77-15,1 7-20 0,3-7 0 0,0 9 0 0,4 1 116 0,-4-1 19 16,4 0 4-16,3 13 1 0,0-9-90 0,4 12-18 15,-4-6-3-15,4 0-1 0,-4 6 29 0,0-6 6 16,-7 6 1-16,4 0 0 16,-1-3-64-16,1-4-15 0,-4 8-1 0,0-8-1 15,-3 1-178-15,-4-3-35 0</inkml:trace>
  <inkml:trace contextRef="#ctx0" brushRef="#br0" timeOffset="22351.192">18531 3084 1843 0,'-7'9'164'0,"0"0"-132"16,-3 7-32-16,-4-7 0 0,0 10 164 0,-8 0 27 15,-2 12 5-15,-1 1 0 0,-7 2-91 0,0 10-18 16,-3-6-4-16,0 12-1 0,-7-3-46 0,-1 6-8 0,-3-2-3 0,-3 5 0 16,3-3-25-16,4 1 0 0,7-4-14 0,6-13-853 15,1 1-170-15</inkml:trace>
  <inkml:trace contextRef="#ctx0" brushRef="#br0" timeOffset="25378.102">20451 550 1854 0,'0'0'40'0,"0"0"9"0,0 0 2 0,10 0 1 0,-10 0-41 0,7 6-11 16,7-3 0-16,0 7 0 0,1-4 76 0,-1 3 14 16,3 10 2-16,8-3 1 0,0 3-13 0,-1 6-4 15,1-6 0-15,3-1 0 0,0 7-56 0,1-6-11 16,-5 0-9-16,5 6 12 0,-5-6-12 0,1 9 8 15,-4-9-8-15,-3 6 8 0,-1 3-8 0,1-6-14 16,-4 0 3-16,-3-3 1 16,-1 6-138-16,-3-9-27 0,0 3-5 0</inkml:trace>
  <inkml:trace contextRef="#ctx0" brushRef="#br0" timeOffset="25565.584">20997 540 1666 0,'4'-18'74'0,"-4"18"15"0,-4-10-71 0,1 4-18 0,3 3 0 0,-4 3 0 15,1-10 198-15,3 10 36 0,-7 0 7 0,3 0 2 16,-6 0-115-16,-1 10-22 0,-3-7-5 0,0 9-1 16,-4 10-53-16,-3 4-11 0,0 2-3 0,-11 6 0 15,0 1-19-15,-6 2-4 0,-1-2-1 0,0 9 0 0,-3-7-9 16,6 1 0-16,1 3 0 0,3-7 0 16,1-2-113-16,6 2-22 0,4-15-4 15,7 0-1076-15</inkml:trace>
  <inkml:trace contextRef="#ctx0" brushRef="#br0" timeOffset="25865.584">21297 697 1792 0,'0'0'80'0,"0"0"16"0,7 0-77 0,-3 0-19 0,3 0 0 0,0 0 0 16,3 3 81-16,5-3 13 0,-1 0 2 0,7 0 1 15,4 0-48-15,-1 0-9 0,4 0-3 0,-3-3 0 16,0-3-21-16,0 6-4 0,3 0 0 0,-4-6-1 15,-6 6-103-15,3-10-21 0,4 10-4 16,-4 0-794-16</inkml:trace>
  <inkml:trace contextRef="#ctx0" brushRef="#br0" timeOffset="26042.108">21392 907 1209 0,'-24'0'108'0,"13"7"-87"15,4-4-21-15,0 3 0 0,0-6 196 0,-4-6 36 16,4 6 6-16,7 0 2 0,0 0-74 0,0 0-14 15,0 0-4-15,0 0 0 0,7-10-74 0,0 7-15 16,8-3-3-16,2 3-1 0,1-4-33 0,3-2-6 16,7 0-2-16,-3-1 0 0,0 10-14 0,3-6 9 15,11-3-9-15,-1 5 8 16,-6-2-124-16,4 6-24 0,6-9-6 0</inkml:trace>
  <inkml:trace contextRef="#ctx0" brushRef="#br0" timeOffset="26978.653">20937 512 1522 0,'4'-9'68'0,"-4"9"13"0,0-6-65 16,0 6-16-16,0 0 0 0,0 0 0 0,0-4 154 0,0 4 27 0,0 0 6 0,0 0 1 16,-7 0-88-16,0 0-18 0,-4 13-3 15,-3 3-1-15,0 2-48 0,-4 8-10 0,-6 2-1 0,-8 12-1 16,-3 1-9-16,-4 9-1 0,0-3-8 0,-7 7 12 15,4-1-12-15,-1 10 8 0,8-10-8 0,3-3 0 16,11-9 0-16,4 0 0 0,3-16 0 0,10-13 0 16,4 4 0-16,11-16-13 0,3-6 2 0,10-4 1 15,8-18-24 1,7-6-5-16,0-10-1 0,10-3 0 0,4-3-13 0,0-4-3 16,-4 1-1-16,4 0 0 0,-7-4-11 0,0 10-3 0,-4-3 0 15,-3 6 0-15,-4 7 83 0,-6 2 16 0,-8 10 3 0,-4 6 1 16,-6 0 36-16,-4 4 8 0,-3 5 2 0,-4 7 0 0,-7-6 2 15,-4 12 1-15,-7 6 0 0,-3 1 0 16,0 5-59-16,-4 10-12 0,-3 4-2 0,-4 5-8 0,1 4 23 16,-5-4-3-16,-2 10 0 0,-8-6 0 15,-4 6-20-15,4-7 0 0,8 7 0 0,2-9 8 0,5-1-8 0,9-15 0 16,5 0 0-16,3-4 0 16,7-15 0-16,7 0-13 0,0 0 3 0,7-6 1 0,3-13-10 0,1 1-1 15,6-8-1-15,5-2 0 0,6 3 21 0,-3-9-9 16,3 5 9-16,-4-5 0 0,5-4 0 0,-5 10 0 15,-2-6 0-15,-1 5 0 0,-4 4 0 0,-6 10 0 16,0 2 0-16,-4-3 9 0,0 7 3 0,-7 0 1 16,0 9 0-16,0 0 0 0,0 0 11 0,-7 18 1 15,-8-2 1-15,1-3 0 0,-3 12-17 0,-4 3-9 16,-4-3 10-16,0 13-10 0,-3-4 0 0,0 1 0 0,-4-1 0 16,4 4 0-16,0-4 0 0,3 1 0 0,7-13 0 15,1 3 0 1,2-16-24-16,8 1-10 0,4-4-2 0,3-6-1 15,0-6-189-15,10-13-38 0</inkml:trace>
  <inkml:trace contextRef="#ctx0" brushRef="#br0" timeOffset="27590.967">20556 424 2156 0,'-14'7'96'0,"14"-7"19"0,0 0-92 0,0 0-23 16,0 0 0-16,0 0 0 0,0 0 117 0,4 9 19 15,3-6 4-15,0 13 1 0,3 3-65 0,5-4-12 16,-5 4-4-16,8 9 0 0,-1-9-49 0,5 16-11 16,2-10 0-16,1 12 0 0,0-8 0 0,-4 5 10 15,4-9-2-15,-1 10 0 0,-3-7-8 0,-3 6 10 16,0-5-10-16,3-1 10 0,-3-3-10 0,-1 3 0 16,-3-9 0-16,4-3 0 0,-4 3 0 0,4-4-16 15,-4-5 3-15,-7-1 0 16,0 0-29-16,-4 1-6 0,-3-10 0 0,0 0-1 0,0 0 28 0,-3-13 5 15,-4-2 2-15,-4-4 0 16,1 3-12-16,-8-12-2 0,0 3-1 0,-6-10 0 0,-5 7 45 0,-2-6 8 16,-8 2 3-16,-3-2 0 0,6-1 22 0,-3 1 5 15,4 6 1-15,0 2 0 0,3-2-10 0,7 13-1 16,1-4-1-16,6 9 0 0,4-5-13 0,0 12-2 0,7-4-1 16,0 4 0-16,7 3-12 0,0 0-3 15,0 0 0-15,3 10 0 0,4 5-12 0,8 7-13 0,-1-3 2 16,3 6 1-16,1 0 10 0,0 3-13 0,3 1 5 15,7-4 8-15,-3 0 0 0,3-3 0 0,-3 3 0 0,3 3 0 16,0-12-10-16,-3 2 10 0,-4-2 0 0,-4-3-9 16,5-1-34-1,-8 1-6-15,-4-13-2 0,1 9 0 0,-4-3 27 0,-7-6 6 0,0 0 1 0,0 0 0 16,0-15 9-16,-4 5 8 0,-3 1-12 0,-3-7 12 16,-1 4 0-16,-6-4 0 0,-5-9 8 0,-2 6-8 15,3-15 21-15,-8 5-1 0,-2-5-1 0,2-4 0 16,1 4-19-16,3-4 0 0,4 4 0 0,-3-1 0 15,2 7 43-15,5 9 11 0,3 0 2 0,0-6 1 16,3 10-40-16,0 5-8 0,4 1-1 0,4 6-8 0,3 3 25 16,0 0-1-16,0 0-1 0,0 0 0 15,10 9-23-15,5 4-8 0,2 12 0 0,4 0 0 0,0 3-6 0,4 0-1 16,3 7 0-16,4-1 0 16,-4 4 15-16,4-7 10 0,0 1-2 0,-4-7 0 15,-3 9-69-15,-1-15-15 0,1 9-2 0,0-9-805 16,-4 6-161-16</inkml:trace>
  <inkml:trace contextRef="#ctx0" brushRef="#br0" timeOffset="28509.512">18196 2914 1324 0,'-3'-19'118'0,"3"10"-94"16,0 9-24-16,0 0 0 0,-4 6 188 0,-3-3 32 15,7 7 8-15,-3-1 0 0,3 7-123 0,3-4-25 16,4 10-4-16,4-3-2 0,-1 6-48 0,8-3-10 0,-4 6-1 0,4-2-1 16,-1-1-14-16,5 3 9 15,-1 0-9-15,-4 3 8 0,8-9-20 0,-4 3-4 0,4 1 0 0,3 2-1 16,-7-9 35-16,4-1 7 0,-4-2 2 15,-3 3 0-15,-4-10-27 0,-3 7-17 0,-4-7 2 0,0 1 1 32,-7-1-24-32,0-3-5 0,-4-2-1 0,-3-4 0 0,0 0 20 0,-4 0 4 0,-6 0 1 0,-1-4 0 15,1-5 19-15,-5 0 9 0,1-7-1 0,-4 0 0 16,-3-6 28-16,0 0 4 0,0-6 2 0,0 0 0 16,-1 0-2-16,1-4 0 0,-4 1 0 0,1 0 0 15,6 2 11-15,0 4 1 0,4 7 1 0,7-1 0 16,3 3-21-16,1 7-5 0,3-1-1 0,3 10 0 15,4 0-18-15,0 0-8 0,7 0 8 0,7 7-8 16,1 2 0-16,-1 10 0 0,3 0 0 0,1 9 0 16,3 6 0-16,-3-6 0 0,-1 7 8 0,5-10-8 15,-8 10 0-15,3-10 10 0,1 6-10 0,0-12 10 0,-1 6-10 0,-3 0 8 16,4-9-8-16,-4-4 8 16,4 4-8-16,-4-7-14 0,0 1 3 0,-4-7 1 15,-2 3-36-15,-8-6-7 0,0 0-2 0,0 0 0 16,3-9 4-16,1-1 1 0,-8-5 0 0,-3 2 0 0,-4-3 32 15,-3-2 6-15,-3-7 2 0,-4-1 0 0,-1 4 26 0,-2-9 4 16,2 3 2-16,-2 0 0 0,-1-7 22 0,4 10 4 16,0 6 0-16,7-9 1 0,0 12 0 0,3 7 0 15,0-10 0-15,8 10 0 0,-4 2-49 0,7 7 0 16,0 0-9-16,0 0 1 0,0 0 16 0,7 7 3 16,3 2 1-16,1 10 0 0,3 0-12 0,4 3 0 15,-4 6 0-15,7-3 0 0,-7 3 0 0,7 0 0 0,-3 7 0 16,3-7 0-16,0-3 0 0,-3 4 0 0,0-4 0 15,-1 3 0 1,1-9-78-16,-1-1-18 0,-2 4-3 0,2 0-1087 0</inkml:trace>
  <inkml:trace contextRef="#ctx0" brushRef="#br0" timeOffset="28870.548">18651 3021 1094 0,'-10'0'97'15,"-8"0"-77"-15,-3 0-20 0,-7 9 0 0,-4-9 352 0,4 10 66 16,-4-4 14-16,-3 6 2 0,3-5-291 0,-3 12-59 16,3-1-11-16,7-2-2 0,-3 12-45 0,0 0-9 15,3 7-1-15,-3-4-1 0,3 1-15 0,-3-1 0 16,3 0 0-16,-6 13 0 0,6-12-11 0,4-10 2 16,3 3 0-16,7-6 0 15,8-1-27-15,-1-11-4 0,8 2-2 0,7-9 0 16,-1 0-118-16,11-16-23 0,4-2-5 0,3-8 0 15,7-5 95-15,1-3 19 0,-1-7 4 0,7 3 1 16,1-6-75-16,-1 0-16 0,-3 7-2 0,0 2-1 16,-1 7 53-16,-6 3 10 0,-7 6 3 0,-4 3 0 0,-3 4 219 0,-4 12 44 15,-4-9 9-15,-3 2 1 0,-7 7 48 0,0 0 10 16,-7 10 2-16,-3-1 0 0,-8 7-108 0,1 12-22 16,-8-9-4-16,-3 15-1 0,-1-6-51 0,5 7-10 15,-8-10-3-15,4 3 0 0,3-9-37 0,-3 6 0 16,0-6 0-16,-1-10-855 0,1 7-171 0</inkml:trace>
  <inkml:trace contextRef="#ctx0" brushRef="#br0" timeOffset="29457.973">17138 3472 1522 0,'0'0'68'0,"0"0"13"0,3-6-65 0,-3 0-16 0,4-4 0 0,-4 1 0 15,0 0 100-15,0-1 17 0,0 1 3 16,0 6 1-16,-4-10-9 0,1 10-3 0,-1-6 0 0,-3 2 0 16,0 7-28-16,-3 0-5 0,-1 0-2 0,1 0 0 15,-5 0-52-15,1 0-10 0,0 16-3 0,-3-13 0 16,-1 10 24-16,0-4 5 0,4 4 1 0,-3 5 0 15,-1-2-12-15,4 3-3 0,-4-3 0 0,8 2 0 16,-5 1-4-16,5 0-2 0,-1 0 0 0,4 6 0 16,4 0-28-16,-1-6-6 0,1 0 0 0,6-1-1 15,4 4 17-15,0-9 0 0,0 6 0 0,7-10 0 0,1 7 48 16,-1 0 12-16,3-7 4 0,1 0 0 0,0-5-52 0,3 2-12 16,-4-3 0-16,5-3 0 15,-1 0-107-15,0 0-24 0,0-3-5 0,4-3-1109 16</inkml:trace>
  <inkml:trace contextRef="#ctx0" brushRef="#br0" timeOffset="29904.784">17106 3410 1152 0,'-14'0'102'0,"14"0"-82"0,-3 0-20 0,-4 0 0 0,-1 0 147 0,-2 0 25 15,-1 3 4-15,1-3 2 0,-1 9-57 0,1-3-11 16,-5-2-2-16,1 2-1 16,0-3-22-16,4 6-4 0,-4 1-1 0,3-4 0 0,-3 4-17 0,3-4-4 15,1-3-1-15,3 6 0 0,-4-2-24 0,7 2-5 16,1 0-1-16,-1 1 0 0,1-1-20 0,3 7-8 15,0-4 0-15,3 4 9 0,1 0-9 0,3-4 0 16,0 7 0-16,4 3 0 0,-1-9-15 0,4 2 5 16,0-2 1-16,4-7 0 15,0 4-127-15,3-1-24 0</inkml:trace>
  <inkml:trace contextRef="#ctx0" brushRef="#br0" timeOffset="31980.229">22687 280 921 0,'-25'6'82'0,"25"-6"-66"0,0 0-16 0,0 0 0 15,0 0 234-15,-3-6 43 0,-8 0 9 0,1 3 2 16,3 3-140-16,-4 0-28 15,4 0-6-15,0 0-1 0,-4 3-70 0,-3-3-15 0,-3 0-2 0,-1 6-1 16,0 4-25-16,4-1 0 0,4-9 0 0,-1 9 0 16,4-2-28-16,0 2-5 0,0-9-1 0,3 3 0 15,-6 7-10-15,6-10-3 16,4 6 0-16,-3 3 0 0,3 1 24 0,0-1 5 0,0-3 1 0,0 4 0 16,0 5 17-16,0 7 0 15,0-3 0-15,0 6 0 0,0 10 16 0,0-7 8 0,-4 10 0 0,1 2 1 0,3-2 11 16,0 0 3-16,-4 6 0 0,1-1 0 0,-1-2-11 15,1 0-1-15,3 3-1 0,0 0 0 16,-7-3-26-16,3-1 0 0,8 4 0 0,-1-9 0 0,-6 2 0 0,3-2 0 16,3-1 0-16,1 4 0 0,-1-13 32 15,-3 3 2-15,0-3 0 0,0-6 0 0,4 6 2 0,-4-9 0 16,-4-7 0-16,1 4 0 0,6-4 16 0,-3 1 3 16,-7-10 1-16,0 9 0 0,0-3-1 0,0-6 0 15,0 0 0-15,0 0 0 0,-4 0-19 0,4 0-3 16,7 0-1-16,-3 0 0 0,-8 0-17 0,4 0-4 15,3-6-1-15,4 6 0 0,0 0-2 0,0 0 0 16,-7 0 0-16,7 0 0 0,0 0-8 0,0 0 0 16,-7 0 0-16,7 0 8 0,0 0-8 0,0 0 0 15,0 0 0-15,11 6 0 0,-4 4 0 0,0-1 0 16,7 1 0-16,4 5 0 0,-11-5-10 0,11-1 10 0,3 10 0 16,0 0-9-16,-4-4 9 0,1 4 0 0,3 6 0 0,4-9 0 15,0-3-10-15,-1 5 0 0,-2-8 0 16,6 5 0-1,7-5-98-15,-3-10-19 0,-4 6-4 0,-7-6-1159 0</inkml:trace>
  <inkml:trace contextRef="#ctx0" brushRef="#br0" timeOffset="32264.594">23029 155 1828 0,'0'0'81'0,"0"0"17"0,4 3-78 0,3 3-20 16,-4 13 0-16,5-10 0 15,-5 7 135-15,4-3 23 0,0 2 5 0,0 4 1 0,0 6-64 0,4 3-13 16,-1-3-3-16,1 4 0 0,0-4-51 0,-1 3-10 15,4-3-3-15,-3-6 0 0,-1 9-20 0,1-9 9 16,0-3-9-16,-1 9 0 16,4-13-98-16,-3 4-26 0,-4-7-6 0,0 1-986 0</inkml:trace>
  <inkml:trace contextRef="#ctx0" brushRef="#br0" timeOffset="32443.124">23248 255 979 0,'0'0'87'0,"-7"6"-70"0,0-6-17 0,-4 3 0 16,1 4 375-16,-1-4 71 0,-3 3 14 0,4 4 4 16,-5 8-337-16,1-8-67 0,-3-1-14 0,-1 7-2 15,4 3-12-15,-7-4-1 0,3 4-1 0,-3 0 0 16,7-3-30-16,-7 2 0 0,-1 1 0 0,1 0 0 16,7-3-121-16,7-7-21 0,7 10-4 15,4-3-997-15</inkml:trace>
  <inkml:trace contextRef="#ctx0" brushRef="#br0" timeOffset="32597.704">23435 402 1612 0,'0'0'72'0,"-3"13"14"0,3-4-69 0,-4 1-17 16,0-1 0-16,1 7 0 0,-1 3 232 0,1-4 44 15,-4 4 8-15,3 9 1 0,-3-9-198 0,4-3-40 16,-1 3-8-16,1 0-2 15,-1 2-105-15,4-8-20 0,4 3-5 0</inkml:trace>
  <inkml:trace contextRef="#ctx0" brushRef="#br0" timeOffset="32899.903">22849 1161 1846 0,'11'-9'82'0,"-4"9"17"15,0 0-79-15,7 0-20 0,-3 3 0 0,-1 3 0 0,8-3 135 0,-4 7 23 16,0 6 5-16,0 2 1 0,8 1-86 0,-8 6-17 15,0-6-3-15,0 0-1 0,-4 9-37 0,1-6-7 16,3 0-1-16,-3 0-1 0,-4 0-19 0,3-3-4 16,-3-4-1-16,0 4-774 15,1-9-154-15</inkml:trace>
  <inkml:trace contextRef="#ctx0" brushRef="#br0" timeOffset="33056.012">23142 1102 1152 0,'0'0'102'0,"-7"6"-82"16,0-3-20-16,-3 13 0 0,-1-7 267 0,-3 1 49 16,0-1 9-16,0 10 3 0,0-3-206 0,-4 2-41 15,0 1-8-15,1-3-1 0,2 3-52 0,1-1-11 0,-7-2-1 0,4 3-8 32,2 0-115-32,1-10-29 0,4 7-7 0</inkml:trace>
  <inkml:trace contextRef="#ctx0" brushRef="#br0" timeOffset="33360.172">23259 1227 518 0,'0'0'23'0,"3"10"5"16,-3-10-28-16,7 0 0 0,4 6 0 0,-8 3 0 16,1-6 376-16,3 4 71 0,0-1 13 0,-3-3 4 15,-4-3-328-15,3 9-66 0,-3-9-13 0,7 10-2 16,-3-4-39-16,-4-6-8 0,0 0-8 0,0 0 11 0,0 10-11 0,0-7-16 15,0 6 4-15,0-3 1 0,-4 4-9 0,1-1-1 16,-4 7-1-16,-4-7 0 16,0 1 22-16,-3-1 0 0,0 0 0 0,0 7 0 0,3-6 32 0,1 2 5 15,-1 1 1-15,8-1 0 0,6 4 18 0,1-7 4 16,-15-6 1-16,4 10 0 0,7-10-6 0,0-3-2 16,0 0 0-16,0 0 0 0,7 6-33 0,7-6-8 15,0-6 0-15,4 6-1 0,0-3-11 0,-1-10 0 16,1 13 0-16,0-3 0 15,-1-6-111-15,4 3-24 0,-3-4-5 0</inkml:trace>
  <inkml:trace contextRef="#ctx0" brushRef="#br0" timeOffset="34016.438">23640 261 2188 0,'0'0'48'0,"0"0"11"0,0 0 1 16,0 0 1-16,0 0-49 0,0 0-12 0,0 0 0 0,0 0 0 15,0 0 98-15,7 3 17 0,-4 4 3 0,4-4 1 0,4-3-83 0,3 6-16 16,-3 0-3-16,3-2-1 0,3 5-16 0,1 0 0 16,3-9-13-16,-3 7 5 0,-1 2 8 0,-2-6 9 15,-1 3-1-15,0-2-8 16,-4 2-14-16,1 0-10 0,-4-3-1 0,-7-3-1 0,3 0 36 0,-3 0 7 16,0 0 2-16,0 0 0 0,0 0-19 0,0 0-12 15,-3 10 1-15,-8-10 1 16,4 0 10-16,4 9 14 0,-4-9-3 0,0 6-1 0,-4-3 23 0,4 4 5 15,4-4 1-15,-1 9 0 0,-7 1-11 0,8-4-3 16,-1-2 0-16,1 5 0 0,-1 4-25 0,4 3 0 16,-3 6 0-16,-1-6 0 0,1 6 36 0,3-3 3 15,-4 18 0-15,1-11 0 0,6 5-39 0,-3 4 0 16,0-4 0-16,0 4 0 0,4-4 25 0,-1 4 1 16,4 3 0-16,-3-4 0 0,-1 1-41 0,4 6-8 15,0 0-1-15,1-10-1 0,-1 10 40 0,-4-6 8 0,1-10 1 16,-1 13 1-16,1-7-17 0,-1-2-8 0,-3-1 0 15,4 0 8-15,-1-6 11 0,1 4 1 0,-4-4 1 16,0 0 0-16,0 0 15 0,0-3 4 0,-4-3 0 0,4 3 0 16,-3 0-32-16,-1-4-8 0,1 8 0 0,-1-1 0 15,-6-7 0-15,3 1 0 0,3 6 0 16,-3-9 0-16,-4-3 28 0,4-4 4 0,0 7 0 0,-3-4 1 16,3 1-18-16,0-1-4 0,-4 4-1 15,0-7 0-15,1-5-2 0,-4 8 0 0,3-3 0 0,1 4 0 16,-5-7 0-16,1 4-8 0,0-7 12 0,-3 6-4 15,-1-3-8-15,4 4 0 0,-7-1 0 0,3 1 0 16,-3-1-11-16,0 1-1 0,3 2 0 0,-7-3 0 16,4 4-144-16,0 3-30 0</inkml:trace>
  <inkml:trace contextRef="#ctx0" brushRef="#br0" timeOffset="39253.598">5232 5332 1785 0,'0'0'79'0,"0"0"17"0,-7 0-77 0,7 0-19 0,0 0 0 0,0 0 0 15,0-9 66-15,7 2 10 0,0 4 1 0,3-3 1 16,1-13-12-16,14 6-2 0,-8-2-1 0,8-1 0 15,0 7-35-15,6-10-6 0,8 3-2 0,4 4 0 16,-1 5-20-16,7 4 0 0,4-3 0 0,-3 12 0 16,-5-3 0-16,5-3 0 0,-1 7 0 0,8-4-8 15,-4 3 8-15,3-6 0 0,-3 0 0 0,7 0 0 16,0 0 0-16,7 3-8 0,-7-3 8 0,14 0 0 16,-14 0 12-16,0-3 8 0,10 3 2 0,5 0 0 15,-1 0-31-15,-7 0-7 0,7 3 0 0,-4 3-1 16,1-6 25-16,3 7 6 0,0-4 1 0,4 6 0 15,-8 1-4-15,-3-4-1 0,4 3 0 0,-1 1 0 16,-6-1-10-16,6 7-11 0,-6-4 3 0,6-2 0 0,-6 6 30 16,6-7 6-16,-2 0 2 0,2-9 0 0,-3 10-9 15,0-10-1-15,11 0-1 0,3 0 0 0,-7 0 1 0,0 0 1 16,7 0 0-16,7-10 0 0,-6 7-8 0,-1-3-1 16,-4 3-1-16,11-3 0 0,-3 6-11 0,-7 6 8 15,6-3-8-15,5 3 8 0,-5-3-23 0,-3 7-5 16,1-4 0-16,9 3-1 0,5-5 21 0,-5 2 0 15,1 3 0-15,3-2 0 0,8-7 19 0,-8 0 8 16,-4-7 1-16,1 7 1 0,7-3-29 0,0-3 0 0,-4-4 0 16,0-5 0-16,-7 15 8 0,8-13-8 0,-5 7 0 15,1-3 9-15,-7-1-9 0,7 4 12 0,10 3-12 0,-3-4 12 16,-4 7-12-16,-3 0 0 0,-8 0 0 0,8 0 8 16,-4 0-8-16,0 7 12 0,-3-4-12 0,0 3 12 15,-4-3-3-15,4 4 0 0,3-7 0 16,0 0 0-16,-3 0-1 0,-1 0-8 0,1 0 12 0,-4 0-4 15,0-7-8-15,0 4-16 0,-3 3 4 0,0-6 1 32,-4 3-65-32,-4 3-14 0,-3-7-2 0</inkml:trace>
  <inkml:trace contextRef="#ctx0" brushRef="#br0" timeOffset="45517.2699">21329 2996 828 0,'0'0'36'0,"0"0"8"0,0-10-35 0,-4 7-9 0,4-3 0 0,-3-3 0 16,3-1 121-16,0 1 23 0,-4-1 4 0,1 1 0 15,-1-1-20-15,1 4-4 0,-1-3 0 0,-3-1-1 16,4 1 2-16,-4 3 1 16,-4 6 0-16,4 0 0 0,-4 0-28 0,1 0-6 0,-1 0 0 0,-6 6-1 15,-5 3-32-15,5 1-7 0,-1-1 0 0,1 7-1 16,-5-4-19-16,1 14-3 0,0 2-1 0,0-3 0 16,3 3-8-16,1 7-3 0,2-1 0 0,1 10 0 15,4-10-17-15,3-2 8 0,3 2-8 0,4 1 0 16,4-7 0-16,3-3 0 0,7-6 0 0,4 6 0 15,-1-9-8-15,8-4 8 0,3-2-13 0,4-1 5 16,-4 0-116-16,4-2-24 0,3-4-4 0,0-3-988 16</inkml:trace>
  <inkml:trace contextRef="#ctx0" brushRef="#br0" timeOffset="46160.7599">21456 3011 1263 0,'14'-9'56'0,"-10"3"12"0,-4-4-55 0,-4 7-13 15,8-3 0-15,-8-3 0 0,4 5 140 0,-3-2 26 16,-5-3 5-16,5 2 1 0,-8-2-70 0,4 6-14 15,-7 3-2-15,7-10-1 0,-3 4-17 0,-1 6-4 16,0-9-1-16,-3 9 0 0,4 0-36 0,-1 0-7 16,-3 0-2-16,3 9 0 0,-3-9-1 0,0 6 0 15,0 4 0-15,-4-1 0 0,-3-6 9 0,0 13 2 16,0 3 0-16,0-10 0 0,-4 7 30 0,0 3 6 16,4-3 2-16,-3 2 0 0,2 1-54 0,5 0-12 15,-1 0 0-15,4-4 0 0,0 4 12 0,3 6 1 16,8-6 1-16,-1 6 0 0,4-6-14 0,0 9 0 15,4-12 0-15,6 0 0 0,-3-4 0 0,8 7 0 16,-1-10 0-16,3-2 0 0,4-4-10 0,-3 3-2 0,10-6 0 16,-3 0 0-1,7-6-44-15,-4 6-10 0,0-10-2 0,0 7-744 0,1-3-150 0</inkml:trace>
  <inkml:trace contextRef="#ctx0" brushRef="#br0" timeOffset="46368.206">21675 3074 1382 0,'-32'0'123'0,"25"6"-99"0,7-6-24 0,0 0 0 0,-4 4 256 0,1 5 45 16,3 0 10-16,0-9 1 0,0 0-195 0,7 7-39 15,-7-7-8-15,14 3-2 0,11 3-49 0,-4-6-11 16,-7 0-8-16,4 0 12 0,3-6-12 0,3 6-12 15,1-10 2-15,-7 7 1 16,-1-3-166-16,1-3-33 0,7 5-6 0</inkml:trace>
  <inkml:trace contextRef="#ctx0" brushRef="#br0" timeOffset="46544.742">21650 3218 230 0,'14'7'10'0,"-14"-7"2"0,-10 0-12 0,10 0 0 15,0 0 0-15,0 0 0 0,0 0 543 0,0 0 105 0,0 0 22 0,0 0 4 16,10 3-491-16,-6 3-99 0,-1-6-19 0,11 9-4 16,0-2-38-16,4-4-8 0,-7 6-2 0,3-9 0 15,3 10-23-15,5-4-5 0,2-6-1 0,1 0-840 16,-4 0-169-16</inkml:trace>
  <inkml:trace contextRef="#ctx0" brushRef="#br0" timeOffset="47530.106">23160 2428 230 0,'0'0'20'0,"0"0"-20"0,0 0 0 0,-4 3 0 15,4-3 447-15,-7 0 85 0,-3 10 16 0,-1-10 4 16,4 9-397-16,0-9-80 0,-4 0-16 0,1 0-3 16,-1 0-26-16,4 0-5 0,-3 0-1 0,10 0 0 15,0 0-24-15,-7 0-20 0,3 0 3 0,4 0 1 16,0 0-37-16,0 0-7 0,0 0-2 0,0 0 0 15,0 0 29 1,0 0 5-16,0 0 2 0,0 0 0 0,0 0 46 0,0 0 10 0,0 0 2 0,0 0 0 16,0 0 38-16,0 0 8 0,-11 0 2 0,11 0 0 15,0 0-13-15,0 0-3 0,-7 0 0 0,7 0 0 16,0 0-22-16,-3-9-5 0,-1-1-1 0,4 7 0 0,4-3-16 16,-1 0-4-16,1 2-1 0,-1-2 0 0,1 3-2 0,0-3 0 15,-1-4 0-15,1 1 0 16,3 9 2-16,-4-9 0 0,-3 9 0 0,0 0 0 0,4 0-3 0,-4 0-1 15,7 9 0-15,-4 0 0 0,-3 7-11 0,4-3 8 16,-4 2-8-16,3 10 8 0,-6-3-8 0,3 13 12 16,3-10-12-16,-6 9 12 0,3-5-12 0,-4 5 10 15,4-6-10-15,4 7 10 0,-4-10-10 0,3 3 12 16,1-9-12-16,-4 0 12 0,3 6-22 0,1-16-4 16,-1 1-1-16,-3-1 0 0,0-9 15 0,0 0 8 15,0 0 0-15,0 0-8 16,0 0-18-16,7-3-10 0,-3-10-3 0,0 1 0 15,-4-4-7-15,3-12-2 0,1 9 0 0,-4-9 0 0,0 3 48 0,0-10 10 16,0 17 2-16,0-17 0 0,0 10-32 0,0 6-7 0,0 0-1 16,0 4 0-16,0 2 44 0,0 7 8 15,0-7 1-15,0 4 1 0,0 3-19 0,0 6-4 0,0 0-1 16,0 0 0-16,0 0-10 0,0 9 10 0,0 0-10 0,0 17 10 16,-7-11-10-16,3 7 0 15,0-3 9-15,1 6-9 0,-4 3 8 0,-4 4-8 0,4-4 8 0,0 0-8 16,0 0 0-16,0-3 9 0,4-6-9 0,-1-3 0 15,1 3 8-15,3-10-8 0,0 1 0 0,0-10 0 16,0 0 0-16,0 0 0 0,0 0 0 0,10-10 0 16,-3 1 9-16,0-10-9 0,0-6 0 0,0 0 9 15,-3-7-9-15,-4 1 10 0,3-7-10 0,1 4 10 16,-4-10 4-16,0 13 1 0,0-1 0 0,0 1 0 0,3 6-2 16,-3 0 0-16,0 6 0 0,4 9 0 0,-1-5-13 15,1 5 0-15,0 1 8 0,-4 9-8 0,0 0 0 16,0 0 0-16,3 9 0 0,4 7 0 0,-3-7 0 0,-1 10 0 15,1 6 0-15,-4 4 0 0,0 5 0 0,0-6 0 16,0 16 0-16,-4 0 0 0,1 3-17 0,-1-6-3 16,4 0-1-16,-3 9 0 15,-1-12-199-15,4 5-39 0</inkml:trace>
  <inkml:trace contextRef="#ctx0" brushRef="#br0" timeOffset="47907.0899">22825 3799 1267 0,'-18'-10'112'0,"0"7"-89"0,11-6-23 0,-3 2 0 16,-8-2 312-16,-3-1 57 0,7 1 12 0,-4 9 3 15,8-6-205-15,-8 3-41 0,-3 3-8 0,3 9-2 16,11-9-111-16,4 16-17 0,3 3-14 0,0 3 2 16,0-1 2-16,-4 1 0 0,-6-3 0 0,2 6 0 15,5 0 10-15,3-6-10 0,11 9 10 0,-4-9-10 16,0-3-22 0,7 3-5-16,10-10-1 0,1 1 0 0,-4-10 38 0,0 0 0 0,1-4 0 0,6-5 0 15,4 0 0-15,-8-7 0 0,-3-3 0 0,1 3 0 16,-1-12 0-16,-7 13 0 0,-7-4 0 0,0 0 0 0,-3 0 0 15,-1 3 0-15,1 7 0 0,-8-4 0 0,-3 1 0 16,0 3 0-16,0-1 0 0,0 1 0 0,-7 6 0 0,0-4 0 16,3 7 0-16,4 0-861 15,-4 10-165-15</inkml:trace>
  <inkml:trace contextRef="#ctx0" brushRef="#br0" timeOffset="48040.7289">23118 4074 1314 0,'0'0'58'0,"0"0"12"0,0 0-56 0,0 0-14 0,0 0 0 0,0 0 0 15,0 0 21-15,0 0 2 0</inkml:trace>
  <inkml:trace contextRef="#ctx0" brushRef="#br0" timeOffset="48340.928">23262 3610 2163 0,'0'0'96'0,"0"0"20"16,0 0-93-16,-3 7-23 0,-1 2 0 0,1 0 0 16,-1 1 61-16,1 9 8 0,3-4 2 0,7 4 0 15,3 9-6-15,4-9-1 0,-3 6 0 0,-8-6 0 16,-6 0-51-16,3-3-13 0,7 2 0 0,0-2 0 16,0 0 0-16,4-4 0 0,3 7 0 0,0-3 0 0,0-1 32 15,0-2 4-15,0 3 1 0,0-4 0 16,-3 4-26-16,-1 3-11 0,1-4 8 0,-4-2-8 0,4 3 10 0,-4 2-10 15,-4-2 12-15,-3-6-12 0,0-1 14 0,0 0-4 16,-3 1-1-16,-4-1 0 0,0 7 0 0,0-7 0 16,-4 1 0-16,-3-1 0 0,-4 0-9 0,1 1 0 15,2-4 0-15,-6-3 0 0,0-3 0 0,-4 0 0 16,1 0 0-16,-4-3 0 16,3-13-123-16,-3 4-23 0,-1-4-5 0,5-9-611 15,-1-3-122-15</inkml:trace>
  <inkml:trace contextRef="#ctx0" brushRef="#br0" timeOffset="48443.653">23209 3566 748 0,'14'-9'67'0,"-3"9"-54"15,3 0-13-15,4 0 0 0,-1 0 323 0,5 0 61 0,-1 9 13 0,0-9 3 16,0 7-246-16,4-4-49 0,-1-3-9 0,1 6-3 16,-4-6-76-16,0 0-17 0,4 0 0 0</inkml:trace>
  <inkml:trace contextRef="#ctx0" brushRef="#br0" timeOffset="49170.274">22726 2334 1382 0,'0'0'123'0,"0"0"-99"16,0 0-24-16,0 0 0 0,-7 0 215 0,0 0 37 16,7 0 8-16,0 0 2 0,-14 0-138 0,3 10-27 0,1-1-5 0,-5 0-2 15,8-2-39-15,-7 2-8 0,-3 0-2 16,3 7 0-16,6-3-31 0,-6-1-10 0,0-2 0 0,0 2 0 16,4-2 0-16,-1-1 0 0,-3 0 0 0,0 7-9 15,-7-7-10-15,6 7-1 16,1-3-1-16,0 2 0 0,-7 4 9 0,7-3 1 0,7 3 1 0,-4 9 0 15,-3-12 10-15,7-7 0 0,0 19-9 16,0-12 9-16,4-4 0 0,-5 10 8 16,5-3 0-16,3-6 0 0,11 9 8 0,-8-4 0 0,-3 4 1 0,7 4 0 15,0 2-6-15,0-3-2 0,-3 0 0 0,3 3 0 16,-7 0-9-16,3 16 0 0,4-9 9 0,-3 12-9 16,-4 3 9-16,0-3-9 0,7-3 12 0,-3 0-12 15,-4 3 0-15,0-3 0 0,0-4 0 0,0 4 0 16,3-3 0-16,-3 3 0 0,-3 0 0 0,3 6 0 15,0-3 8-15,0 13-8 0,-8-13 0 0,1 6 0 0,4-15 12 16,-1 6-12-16,-3-7 12 0,0 4-12 0,-3-6 14 0,6 2-4 16,4-9-1-16,-3-3 0 0,-4 4 37 15,-1-4 7-15,12 0 2 0,0-6 0 16,-4-1-37-16,0 1-7 0,3-3-2 0,1-3 0 0,-1 2-9 0,1-5 0 16,-1-1 0-16,1 0 0 0,6-9 0 0,-10 0 0 15,0 0 0-15,7 10 0 0,4-4 53 0,0-3 9 16,-1-3 2-16,-3 10 0 0,-7-10-64 0,11 6-26 15,3-3 2-15,-4 10 0 0,-3-4 38 0,1-6 8 16,2 7 2-16,4 5 0 0,-3-12-38 0,-1 10-7 16,1-10-2-16,3 6 0 15,4 1-14-15,-1-4-3 0,-6-3-1 0,7 7 0 16,6-4-93-16,-3-3-18 0,-3-3-4 0</inkml:trace>
  <inkml:trace contextRef="#ctx0" brushRef="#br0" timeOffset="49744.6929">23566 2290 1324 0,'0'0'118'0,"0"0"-94"16,0 0-24-16,0 0 0 16,0 0 204-16,0 0 37 0,0 6 7 0,3 4 2 0,1-4-129 0,3 4-25 15,0 2-6-15,3-2-1 0,4-1-48 0,1-3-9 16,6 4-3-16,0-4 0 0,0-3-29 0,4 6 0 15,-1-9 0-15,1 10 0 0,-4-10 0 0,0 6 0 16,1-6 0-16,-5 3 0 0,-6 3 0 0,3-6 0 16,-7 4 0-16,0 2 0 0,-7 3 0 0,4 1 0 15,-8 5 0-15,1-2 0 0,-1 3 11 0,-3 2 2 16,0 1 1-16,3 6 0 0,4 10 30 0,-3-16 7 16,-8 15 1-16,4-9 0 0,4 13-42 0,-1-4-10 15,1 4 0-15,3 9 0 16,0 3 0-16,0-3 0 0,0-3 0 0,0 9 0 0,0 1 0 0,3-1 0 0,1 3 0 15,-1 10 0-15,-3-9 0 0,0 6 0 0,0-10 0 0,4 10 0 16,-1-4 53-16,-3-2 9 0,0-4 2 0,4 10 0 16,-4-10-52-16,3 0-12 0,-3 1 0 0,4-1 0 15,-4-9 20-15,-4 0 2 0,4 0 0 0,0-7 0 16,0 1-3-16,0 3-1 0,0-4 0 0,-3 1 0 16,-1-4 0-16,-6 10 0 0,3-16 0 0,-7 16 0 15,-1-6-5-15,-2-4-1 0,-4 1 0 0,-1-7 0 16,1 0-12-16,0-3 0 0,0 4 0 0,0-7 0 15,10 0-92-15,-10-13-20 0,-11-3-5 16,1-3-808-16,-1 4-162 0</inkml:trace>
  <inkml:trace contextRef="#ctx0" brushRef="#br0" timeOffset="50182.534">23058 4369 403 0,'0'0'36'0,"0"0"-36"0,0 0 0 0,0 0 0 16,0 0 446-16,0 0 82 0,-4 0 17 0,4 0 3 15,-3 10-368-15,3-10-75 0,0 0-14 0,0 0-3 16,0 0-53-16,0 0-11 0,0 0-1 0,0 0-1 16,3 0-13-16,4 0-9 0,0 0 12 0,4-10-12 15,-1-2 20-15,-3-4-2 0,4 13-1 0,-4-13 0 16,0 1 13-16,-3 5 2 16,-1 1 1-16,4-1 0 0,-7 4-9 0,0 6-3 0,0 0 0 0,0 0 0 15,0 0-12-15,0 0-9 0,-7 6 12 0,4 4-12 16,-4 9 0-16,-1-10-16 0,1 0 2 0,0 7 0 0,0-7-4 15,0 7-1-15,0-13 0 0,4 7 0 16,3-10 8-16,0 0 2 0,-7 6 0 0,7-6 0 0,0 0 9 0,0 0 9 16,-7-6-1-16,0 6-8 0,-1-3 27 0,8 3-2 15,-3-7 0-15,-1-2 0 0,1 6-16 0,3 3-9 16,0 0 10-16,-4-7-10 16,4 7-123-16,0 0-30 0</inkml:trace>
  <inkml:trace contextRef="#ctx0" brushRef="#br0" timeOffset="54340.078">10227 17032 921 0,'7'0'82'0,"-7"0"-66"16,0 0-16-16,0 0 0 0,4-10 162 0,-4 7 29 16,0-9 5-16,0 2 2 0,0 1-138 0,3-1-27 15,1 1-5-15,-1-1-2 0,-3 1 22 0,7 3 5 16,4 3 1-16,-1 3 0 0,-10 0-35 0,7 3-7 15,15 9-2-15,-5 1 0 0,-3-4-10 0,1 10 0 16,-5-3 0-16,11 3 0 0,4-4 38 0,-7 4 6 16,-15-3 0-16,11-4 1 0,4-2-28 0,-4-1-5 15,-3-3-2-15,-1-2 0 0,-3-4-10 0,7-4 0 0,-3-2 0 0,-4-3 0 16,-11-1 10-16,8 1 0 0,3-10 0 0,-3 0 0 16,-8 4-2-16,4-4 0 0,4 3 0 0,3 4 0 15,-4 2-8-15,1 4 0 0,-4 6 9 0,7-10-9 16,3 10 0-16,-3 0-15 0,-7 0 3 15,7 10 0-15,4-1 37 0,0 1 8 0,-8-1 2 0,1-3 0 16,-4-6-24-16,7 4-11 0,3 2 10 16,-10-6-10-16,0 0 8 0,0 0-8 0,7 0 0 0,-7 0 0 15,0 0 0-15,0-10 0 0,4 1 0 0,-1 0 0 16,1-7 0-16,-8 3 0 0,-3-2 0 0,0 5 0 16,7-5 0-16,-10 5 0 0,-4-6 0 0,-1 7 0 15,5 0 0-15,-4-1 0 0,0 1 0 0,-4 6 0 16,-3-4 19-16,3 7 4 0,8-3 1 0,-4 3 0 0,-11 0-24 15,4 3 0-15,14-3 0 0,-4 7 0 0,-3-4 0 0,7 3 0 16,-4-3 0-16,11-3 8 0,0 0-8 0,0 0 0 16,-3 7 0-16,3-7 0 0,0 0 0 0,0 0 0 15,-7 0 0-15,0 0 0 0,7 0 0 0,0 0 0 16,0 0 0-16,0 0-8 0,-7-7 8 0,7 7 0 16,0 0 0-16,0 0 0 0,-7 7 0 0,7-7 0 15,14 3 0-15,0 12-8 0,0-5 8 0,-4 9-13 16,5-4 5-16,2 4 8 0,4-3 0 0,-7-4 0 15,-6-2 0-15,2 5 0 0,8-11 0 0,-4 2 0 16,-14-6 0-16,0 0 0 0,7 6 0 0,-7-6 0 16,0 0 0-16,0 0 0 0,0-12 0 0,0 8 0 15,3-5 0-15,-6 0 0 0,-11 2-12 0,3-2 12 16,11-1-12-16,-10 1 12 0,-1 9 0 0,-3-6 0 16,0 3 0-16,7 3 0 0,7 0 0 0,-14 0 0 0,-11 0 0 15,11 0 0-15,3 0 0 0,-3 0 0 0,-7 0 11 0,3 0-11 16,4 0 16-16,7 0-2 0,4 0-1 0,-4 0 0 15,0 0-13-15,7 0 0 0,0 0 0 0,0 0-10 16,0 9 10-16,7 0 0 0,10-2-9 0,1 2 9 16,-11 1 0-16,4-1 0 0,-4 0 0 0,10 1 0 15,4-1 0-15,-7 1 0 0,-6-1 0 0,2 0 0 16,11-2 0-16,-3-4 0 0,-7 3 0 0,-4-6 0 16,3-6 0-16,1 3 0 0,-4-4 0 0,0 4 0 15,-4-12 0-15,1-4 0 0,6 3 0 0,-2-3 0 0,-8 0 0 16,0 1 0-16,7-1 0 0,-4 3 0 0,1 7 0 15,-1-1 0-15,-3 10 0 0,7 0 0 0,7 0 0 16,-3 3 0-16,-8 10 0 0,5 0 0 16,2-4 0-16,1 7 0 0,-4 2 0 0,0 1 0 0,0-9 0 0,-4 5 0 15,8 1 8-15,-8-3-8 0,-3-7 0 16,0-6 0-16,8 3 0 0,2 3 0 0,-10-6 0 0,0 0 0 16,7-6 0-16,0-3 0 0,0 5 13 0,0-5 1 15,-7-3 0-15,7 2 0 0,4 1-22 0,-4-1-5 16,0 1-1-16,0 6 0 0,4-4 14 0,-1 7 13 15,-10 0-2-15,7 0-1 0,-7 0-10 0,11 7 0 16,0-4 0-16,-4 6 0 0,-7-9 0 0,7 10-14 16,7-1 3-16,-4-3 1 0,-10-6 10 0,0 0 14 15,11 0-3-15,3 0-1 0,4-6-10 0,-8 3 0 16,-6-6 0-16,3-7 0 0,7 6-12 0,-7-5 3 0,-11 2 0 0,4-2 0 16,8 5 0-16,-5 1 0 0,-6-1 0 0,-5 4 0 15,1-3 9-15,7 9 0 0,0 0-9 0,0 0 9 16,-10 6 0-16,10-6-11 0,0 0 11 0,0 0-8 15,0 0 8-15,0 0 0 0,0 0 8 0,10 3-8 16,8 3 10-16,-7-6-2 0,-11 0-8 0,14 0 12 16,7-6-12-16,-7-3 9 0,-7 6-9 0,0-4 8 15,7-2-8-15,-7 6-12 0,4-4 2 0,-4 4 1 16,-7 3-41 0,7 0-8-16,7 0-2 0,-7 3 0 0,-7-3-120 0,0 10-24 15,7-1-4-15,-3 1-544 0</inkml:trace>
  <inkml:trace contextRef="#ctx0" brushRef="#br0" timeOffset="54774.915">10354 16988 806 0,'-3'19'36'0,"-8"-7"7"0,-3-3-35 0,3 1-8 16,-3-1 0-16,7 1 0 0,4-1 156 0,-8-3 28 16,-3-2 7-16,7 5 1 0,7-9-52 0,0 0-9 15,-11 0-3-15,11 0 0 0,0 0-17 0,0 0-4 16,0 0-1-16,0 0 0 0,0 0-68 0,7-3-14 15,7-3-2-15,-3-4-1 0,-4 4-4 0,7-4-1 16,11 1 0-16,0 0 0 0,-1 5-4 0,4-5-2 16,-6 3 0-16,9-4 0 0,5 4 23 0,-12 6 5 15,-3-9 1-15,4 9 0 16,3-3-55-16,-6-4-10 0,-8 7-2 0,0-9-1 0,-4 9 46 0,4-10 10 0,4 10 1 16,-11-9 1-1,-3 3-53-15,-1 3-10 0,8-4-2 0,-8 4-1 16,-6-3 8-16,-1 3 1 0,8-3 1 0,-4-4 0 0,-4 7 27 0,-3-3 0 0,0-4 0 0,4 4 0 15,3 3 0-15,-4-3 8 0,-3 3 0 0,4-4 0 16,3 7-8-16,0 0-12 0,-4-3 4 0,4 3 0 16,4-6 8-16,-1-4 14 0,4 10-3 0,-3-3-1 15,-4 3-2-15,7-6 0 0,7 6 0 0,0 0 0 16,-7-6 31-16,7 6 5 0,4 0 2 0,-1 0 0 16,1 0-46-16,-4 6 0 0,0-6 0 0,7 9 0 15,8-2 0-15,-12-4 12 0,-6 6-1 0,3-9-1 16,11 7-10-16,-4-4 0 0,-4-3 0 0,1 6 0 15,3-3-12-15,0-3-8 0,8 0-2 0,-8 0-758 16,-7-9-151-16</inkml:trace>
  <inkml:trace contextRef="#ctx0" brushRef="#br0" timeOffset="58162.856">12908 6132 1227 0,'0'0'54'0,"0"0"12"16,0 0-53-16,0 0-13 0,0 0 0 0,4 9 0 16,3 0 114-16,-4 1 20 0,4-1 4 0,-3 1 1 15,3 8-61-15,0-2-12 0,0-3-2 0,4 12-1 16,-4-10 1-16,3-2 1 0,1 3 0 0,6-7 0 0,1 0-52 0,0-2-13 16,-1-4 0-16,5-3 0 0,-1 0 28 0,0 0 2 15,7-3 1-15,-3-4 0 0,3-2 1 0,4 3 1 16,-8-4 0-16,8 1 0 0,-4 0-33 0,-3-1-11 15,0 1 0-15,0-1 0 0,-4 1 11 0,3-1 0 16,-2-8 0-16,-1-4 0 0,0 3 15 0,0 0 1 16,-3-6 1-16,-1 3 0 0,-10-3-9 0,0 0-8 15,4 3 12-15,-7-3-12 0,3 0 14 0,-4 0-4 16,-3 3-1-16,-3-3 0 0,3 0-9 0,-4-4 10 16,-3 4-10-16,-4-3 10 0,-3-6 2 0,-3 5 0 15,-1-5 0-15,-3 2 0 0,3 1 16 0,-3-3 3 16,3 5 1-16,-3 1 0 0,0 3-6 0,0-3-1 15,0 9 0-15,0 0 0 0,-1 4-10 0,-2-1-3 16,3 6 0-16,-8 1 0 0,5 9 0 0,-5 0-1 16,5 6 0-16,-8 4 0 0,-3-1-11 0,3 10 0 0,-3 0 0 15,-1-4 0-15,1 4 0 0,7 6 0 0,-4-6 0 16,0 9 0-16,1-3 8 0,2 4-8 0,1 5 12 0,0 1-4 16,3 2 0-16,4-2-8 0,0 2 12 0,7 7-4 15,3 0-8-15,1 3 0 0,6-3 0 0,1 0 0 16,6 0 0-16,1 0 0 0,3 0 0 0,3-7 0 15,1-2 0-15,3-1 0 0,-3-5 0 0,10-11 0 16,-4 11 0-16,5-14 0 0,2 1 0 0,1-3 0 16,0-4-112-16,-1-9-14 15,8 6-3-15,-7-12-1 0</inkml:trace>
  <inkml:trace contextRef="#ctx0" brushRef="#br0" timeOffset="59415.187">12993 10032 1494 0,'0'0'32'0,"0"0"8"0,7 0 0 0,7 0 3 0,-3 0-35 0,-1 0-8 16,1 0 0-16,3 0 0 0,3 0 104 0,1 0 18 15,0 0 4-15,3-6 1 0,0 6-53 0,4 0-10 16,-1-9-3-16,5-1 0 0,-5 1-25 0,33-16-4 16,-11-3-2-16,-29 12 0 0,8-3 1 0,0-6 0 0,-1 3 0 0,5-12 0 15,-5-1-12-15,1 1-3 0,-7-13 0 0,3 3 0 16,0 0-4-16,-3-3-2 0,-1-3 0 16,-3 6 0-16,-3 6-2 0,0 4-8 0,-8-4 12 15,1 10-4-15,-4 0-8 0,0 2 10 16,-4-2-10-16,-3-3 10 0,0 12-10 0,-4-9 10 0,1 3-10 0,-4 0 10 15,0 3 15-15,-8-7 3 0,1 4 1 0,-3-3 0 16,-5 3-2-16,1 0-1 0,0 0 0 0,-7 3 0 16,3 3 11-16,0 3 3 0,-7 1 0 0,4 12 0 15,-4 3-13-15,4 3-3 0,3 12 0 0,-3 11 0 16,-4 2-24-16,7 9 0 0,11 14 0 0,-7-4 0 16,-18-3 8-16,7 3-8 0,1-4 8 0,2 11-8 15,1-10 0-15,7 15 0 0,0 7 8 0,3-3-8 16,4-4 0-16,3-2 0 0,-3 2 0 0,7 4 0 15,7-6-23-15,0 5-6 0,0 1-2 16,7 6 0-16,3-6 49 0,4-7 10 0,0-3 1 0,7 1 1 0,0-10-30 0,4 0 0 16,3-1 0-16,0-5 0 15,4-3-48-15,3-1-16 16,4-6-4-16,3-3-1192 0</inkml:trace>
  <inkml:trace contextRef="#ctx0" brushRef="#br0" timeOffset="68770.533">4854 5984 403 0,'0'0'36'0,"0"0"-36"16,-7 0 0-16,0 6 0 0,7-12 216 0,0 6 37 16,-10 0 7-16,10 0 2 0,0 0-95 0,0 0-19 15,-8 0-4-15,8 0-1 0,0 0-43 0,0 0-8 16,0 0-1-16,0 0-1 0,0 0-40 0,0 0-8 16,0 0-2-16,0 0 0 0,8 10-12 0,2-10-4 15,4 0 0-15,-3 0 0 0,-4 6-24 0,11-6 0 16,-1 0 8-16,1 0-8 0,-1-6 20 0,1 6 1 15,7-4 1-15,-1-2 0 0,1 3 16 0,0-3 3 16,-4 3 1-16,4-4 0 16,-1-2-91-16,1 0-19 0,-7 2-3 0,-1 7-670 0,1 0-135 15</inkml:trace>
  <inkml:trace contextRef="#ctx0" brushRef="#br0" timeOffset="68990.9419">5274 5714 1911 0,'0'0'42'0,"0"0"9"0,0 0 1 0,0 0 2 0,0 0-43 0,0 0-11 15,0 10 0-15,0-1 0 0,0 1 64 0,0-1 10 16,0 1 2-16,0 5 1 0,0 4-10 0,4-3-3 16,3 3 0-16,-7-1 0 0,0 11-41 15,3-4-9-15,1 0-2 0,-4-3 0 0,7 9-12 0,-7-9-16 16,0 3 3-16,3 3 1 0,-3-3 12 0,7-6 0 15,-7 0 0-15,4 3 0 16,-1-3-119-16,1-7-21 0,-4 4-4 0</inkml:trace>
  <inkml:trace contextRef="#ctx0" brushRef="#br0" timeOffset="69448.729">5398 5708 1958 0,'0'0'43'0,"0"0"9"0,0 0 1 0,0 0 3 0,0 0-45 0,0 0-11 16,0 0 0-16,0 0 0 0,0 0 90 0,7 6 16 15,7-6 3-15,-4 10 1 0,-3-1-74 0,11 1-14 16,-7 5-3-16,6-2-1 0,-3 3-18 0,4-7 0 15,-7 7 0-15,3 3 0 0,-4-1 0 0,1 1 0 16,-8 6 0-16,8-6 0 16,-11 9 23-16,0-6 1 0,0 0 0 0,-11 3 0 15,1 0-24-15,-1-3-13 0,1 3 1 0,-5 0 1 16,1 1-116-16,0-4-23 0,4-4-5 0,-12 4-1 0</inkml:trace>
  <inkml:trace contextRef="#ctx0" brushRef="#br0" timeOffset="69686.102">4822 5573 1036 0,'-7'10'92'0,"0"-10"-73"0,-3 15-19 0,-1 1 0 15,4 3 239-15,-10 3 44 0,2 9 9 0,1-3 1 16,0 10-163-16,4-3-33 0,-8 9-6 0,11-7-2 16,0 4-38-16,3-3-8 15,4-1-2-15,4-2 0 0,3-7-25 0,-4 6-6 0,4-5-1 0,8 5 0 0,-1-15-9 0,0 6 0 16,3 3 0-16,8-9 0 16,-11 3-93-16,11-3-24 15,3 0-5-15</inkml:trace>
  <inkml:trace contextRef="#ctx0" brushRef="#br0" timeOffset="70350.824">5659 5840 230 0,'0'0'20'0,"0"0"-20"16,0 0 0-16,0 0 0 0,0 0 235 0,0 0 42 0,0 0 9 0,0 0 2 15,10 6-104-15,-3-3-20 0,4-3-4 0,3 7 0 16,-4-7-76-16,8 3-16 0,-11-3-2 0,11 0-1 16,-1 0-41-16,1 0-8 0,-4-3-1 0,4 3-1 15,-1 3-14-15,-2-3 11 0,6-3-11 0,-11-4 10 31,8 14-100-31,-4-14-20 0,4 7-4 0</inkml:trace>
  <inkml:trace contextRef="#ctx0" brushRef="#br0" timeOffset="70543.311">5969 5708 1324 0,'0'0'118'15,"-7"0"-94"-15,3 10-24 0,-6-4 0 0,-1 3 234 0,-3 1 42 16,4 5 9-16,-5-5 2 0,1 5-147 0,4-2-28 15,-11 6-7-15,6-3-1 0,-6 2-60 0,4-2-12 16,-1 3-2-16,-3 0-1 0,7-1-29 0,-4-2 0 16,0-3 0-16,4 2 0 15,0 1-36-15,4-13-14 0,-1 3-2 0,1-2-1 16,6-4-222-16,0-4-44 0</inkml:trace>
  <inkml:trace contextRef="#ctx0" brushRef="#br0" timeOffset="70722.829">5669 5655 806 0,'0'0'36'0,"0"0"7"0,0 0-35 0,0 0-8 16,0 0 0-16,0 12 0 0,7-8 226 0,-3 11 43 16,10-5 9-16,-11 2 2 0,4 4-137 0,8 0-27 0,-12 2-6 0,8 1-1 15,-1 9-56-15,1-9-11 0,-1 6-2 0,5 4-1 16,-5-7-15-16,1-4-4 16,3-5 0-16,0 3 0 15,7 2-45-15,-3-8-10 0,-4-1-1 0,7 1-1003 0</inkml:trace>
  <inkml:trace contextRef="#ctx0" brushRef="#br0" timeOffset="70970.183">6191 5360 1728 0,'0'0'153'0,"0"0"-122"15,-3 0-31-15,-4 6 0 0,3-6 170 0,1 16 28 16,-8-3 6-16,4 5 0 0,0 8-106 0,-4 2-22 16,4-3-4-16,0 12 0 0,-3-2-29 0,10 3-6 15,-7 6-1-15,3-1 0 0,-3-2-12 0,7 0-4 16,0 9 0-16,7-3 0 0,4-3-10 0,-4-6-2 16,10 6-8-16,-6-10 12 15,7 4-12-15,-1-4 0 0,1-2 0 0,3-4 0 16,0-9-79-16,4 6-21 0,0-7-5 0</inkml:trace>
  <inkml:trace contextRef="#ctx0" brushRef="#br0" timeOffset="72051.969">12315 5366 1382 0,'0'0'61'0,"0"0"13"0,4 4-59 0,0 8-15 0,-1-9 0 0,1 7 0 16,-1-1 223-16,4 7 41 0,0-7 9 0,0 10 2 16,4 0-159-16,-1-4-31 15,1 4-6-15,3 9-2 0,0-2-31 0,0 2-6 0,0 6-2 0,1-5 0 16,-1 5-17-16,-7 0-3 0,3 4-1 0,-6-3 0 0,-1 2-6 15,-3 4-2-15,0-3 0 0,-3-1 0 0,-4 7-9 0,0-3 12 16,-4-3-12-16,-3 9 12 0,3-3-12 0,-3-1 0 16,-3-5 0-16,-1 6 0 15,0 0-108-15,4 0-20 0,-3-7-4 0,3-5-1023 16</inkml:trace>
  <inkml:trace contextRef="#ctx0" brushRef="#br0" timeOffset="73055.287">13917 5250 1958 0,'-18'0'87'0,"11"4"17"0,-3 11-83 0,-8 1-21 0,1 3 0 0,-5 6 0 16,1 3 105-16,0 0 17 0,0 7 3 0,-4 2 1 15,8 4-48-15,2-3-10 0,5-1-1 0,3 14-1 16,0-4-54-16,7-4-12 0,0 11 0 0,7-1 0 16,7-6 0-16,4 6 0 0,-1-9 0 0,8 0 0 31,0-6-28-31,-1-4-4 0,8-5 0 0,7 2-732 0,-4-12-146 16</inkml:trace>
  <inkml:trace contextRef="#ctx0" brushRef="#br0" timeOffset="73445.2429">15744 5169 1152 0,'-3'-6'102'0,"3"6"-82"16,0 0-20-16,0 0 0 0,0 0 228 0,7 9 40 15,0 0 9-15,4 7 2 0,3-7-161 0,0 10-32 16,4 6-6-16,-1 4-2 0,4-4-25 0,0 9-5 0,1-6 0 0,-1 10-1 15,-4-3-16-15,-2 2-3 16,-1-2-1-16,-4 5 0 0,1-8-6 0,-4 12-1 0,0-4 0 0,-4 1 0 16,-3 3-4-16,-3 0-2 0,-1 0 0 0,-3 0 0 15,0-7-14-15,-3 4 8 0,-1-3-8 0,-3-1 0 32,0-2-35-32,-4-1-13 0,1-5-2 0,-1-1-1 0,0-3-223 15,1-6-45-15</inkml:trace>
  <inkml:trace contextRef="#ctx0" brushRef="#br0" timeOffset="73679.617">16284 5740 1785 0,'0'0'159'0,"0"-7"-127"16,0 7-32-16,0 0 0 0,0 0 198 0,0 0 34 15,-3-9 6-15,3 9 2 0,0 0-141 0,0 0-28 16,0 0-6-16,0 0-1 0,0 0-10 0,0 0-2 16,0 0-1-16,-4 9 0 0,-3-9-41 0,0 10-10 15,7-10 0-15,-3 6 0 16,-1-3-60-16,0 3-15 0,1-2-2 0,3-4-784 16,0 0-157-16</inkml:trace>
  <inkml:trace contextRef="#ctx0" brushRef="#br0" timeOffset="74356.4459">16598 5749 576 0,'0'0'51'0,"0"0"-41"0,0 0-10 0,0 0 0 16,0 0 201-16,0 0 39 0,0 0 7 0,0 0 1 15,0 0-113-15,4-6-23 0,-1 3-5 0,1-4-1 0,6 4-52 0,-3-3-10 16,0 6-3-16,4-6 0 0,3 6-5 0,0 0 0 16,-3-4-1-16,3 4 0 0,0 0-9 0,0 0-2 15,0 0 0-15,4 0 0 16,0 0-12-16,3 4-2 0,-4-8-1 0,5 4 0 15,-5 0-132-15,1-6-26 0</inkml:trace>
  <inkml:trace contextRef="#ctx0" brushRef="#br0" timeOffset="74753.401">17022 5473 460 0,'3'3'41'0,"-3"-3"-33"16,0 0-8-16,0 6 0 0,0 4 379 0,0-1 73 16,4 1 16-16,-4-1 2 15,3 7-290-15,-3 3-59 0,4-4-11 0,-1 4-2 0,-3 0-57 0,0 0-11 16,4 6-3-16,-1 0 0 0,-3-3-23 0,4-3-5 15,-4 6-1-15,3-6 0 0,1 2-20 0,3-2-4 16,-4-6 0-16,4 3-1169 16</inkml:trace>
  <inkml:trace contextRef="#ctx0" brushRef="#br0" timeOffset="74975.789">17276 5382 1209 0,'0'0'53'0,"0"0"12"0,0 0-52 0,0 0-13 0,7 10 0 16,0-7 0-16,3 3 240 0,1 3 46 0,3 1 9 0,-3-1 1 15,-1 10-173-15,4 0-35 0,0-10-8 0,0 16 0 16,-3-6-33-16,0 0-7 0,-8 6 0 16,4-6-1-16,0 6-18 0,-3 0-3 0,-4-6-1 0,0 9 0 15,0-3-6-15,-7 0-2 0,3 3 0 0,1-3 0 16,-4-3-90-1,-8 4-19-15,1 2-3 0,-3-3-1036 0</inkml:trace>
  <inkml:trace contextRef="#ctx0" brushRef="#br0" timeOffset="75258.034">16503 5297 806 0,'-18'7'72'0,"15"-4"-58"15,-8 3-14-15,-3 4 0 0,-4-1 296 0,4 10 56 16,-3-4 11-16,-1 14 2 0,-3-1-220 0,7 6-44 16,0 1-9-16,3 9-1 0,1-7-39 0,6 14-8 15,-3-4-2-15,7 6 0 0,3-9-23 0,5 3-5 16,2-3-1-16,4 6 0 0,4-12-13 0,3-1 9 15,4-2-9-15,3-7 8 16,-3-3-98-16,3-6-20 0,4-4-4 0</inkml:trace>
  <inkml:trace contextRef="#ctx0" brushRef="#br0" timeOffset="75970.132">18073 5457 2095 0,'3'-9'92'0,"1"9"20"0,-1-3-89 0,4-3-23 16,1 6 0-16,-1 0 0 0,3 0 108 0,-3-7 16 16,0 4 4-16,4-3 1 0,3 6-73 0,-7 0-16 15,4-3-2-15,-1 3-1 0,1 0-37 0,-4 0-12 16,0 0 0-16,0 3 0 0,0 3 12 0,-3 4 0 16,-1-1 0-16,1 10 0 0,-4-10 0 0,0 7 16 15,0 3-4-15,-4-1-1 16,1 4-131-16,-5 0-27 0,1 3-5 0,-3 1-890 0</inkml:trace>
  <inkml:trace contextRef="#ctx0" brushRef="#br0" timeOffset="76094.791">18115 6072 1267 0,'0'9'112'0,"-3"1"-89"16,-1-4-23-16,4 3 0 0,0 4 190 0,0-7 34 0,0-6 6 0,0 0 2 31,4 10-232-31,-4-10-61 0</inkml:trace>
  <inkml:trace contextRef="#ctx0" brushRef="#br0" timeOffset="82822.603">19992 5689 1728 0,'0'0'76'0,"0"0"16"0,-4-9-73 15,4 9-19-15,0 0 0 0,11 0 0 16,10 0 127-16,-10 6 21 0,-11-6 5 0,0 0 1 0,0 0-102 0,7-6-20 16,3 6-4-16,1 0 0 15,7 0-8-15,3 0 0 0,0 0-1 0,0 0 0 0,7 0 4 0,-3 0 1 16,0-3 0-16,-1-3 0 0,1 6-12 0,-4-4-1 16,0 4-1-16,1-6 0 15,-5 6-144-15,1 0-29 0</inkml:trace>
  <inkml:trace contextRef="#ctx0" brushRef="#br0" timeOffset="83437.959">18510 5840 460 0,'0'0'20'0,"0"0"5"0,0 0-25 0,0 0 0 0,0 0 0 0,0 0 0 15,7 6 308-15,4-3 56 0,3-3 11 0,4 10 2 16,6-10-268-16,1 9-53 16,0-9-12-16,6 6-1 0,8-2-17 0,0-4-3 15,-4 0-1-15,4 0 0 0,-4 0-8 0,1-4-2 0,-5-2 0 0,-2 6 0 16,-5-3-12-16,-2-3 0 0,2 6 0 0,-6-3 0 16,0 3-158-16</inkml:trace>
  <inkml:trace contextRef="#ctx0" brushRef="#br0" timeOffset="83640.42">18747 6003 806 0,'-7'6'36'15,"7"-6"7"-15,-7 10-35 0,7-10-8 0,0 0 0 0,0 0 0 0,0 0 268 0,0 0 51 16,0 0 10-16,10 0 3 0,1 0-205 0,3 0-41 16,0 0-8-16,7-3-2 0,-7-4-24 0,7 7-4 15,1-9-2-15,2 3 0 0,1 2-24 0,0-2-5 16,-1-3-1-16,-3 6 0 0,4-7-28 0,0 4-5 15,0-3-2-15,-4 2 0 16,0-2-190-16,-3-4-39 0</inkml:trace>
  <inkml:trace contextRef="#ctx0" brushRef="#br0" timeOffset="83874.823">18934 5696 1728 0,'0'0'76'0,"0"0"16"0,-11 0-73 0,11 0-19 16,0 0 0-16,7 0 0 0,7 3 106 0,4-3 18 0,-4 6 3 0,-3-3 1 15,-8 3-69-15,1-6-14 16,6 10-2-16,4-4-1 0,11-3-22 0,0 7-5 0,3-4-1 0,0-3 0 16,0 3-4-16,1-2-1 0,-5 2 0 0,-3-3 0 15,-3 3-1-15,-4 0-8 0,0-2 12 0,-3 5-4 16,-8 0 8-16,4 1 0 0,-3-1 1 0,-4 7 0 16,0 0 17-16,-4-4 3 0,-3 7 1 0,-3 6 0 15,-1 0-10-15,-3 0-1 0,-4 3-1 0,-13 10 0 16,2-3-18-16,-2 8-8 0,-1-8 8 0,-3 3-8 15,3-4-159-15,4-6-37 0</inkml:trace>
  <inkml:trace contextRef="#ctx0" brushRef="#br0" timeOffset="84623.338">20743 5329 1440 0,'0'0'64'0,"0"0"12"0,0 0-60 0,-3 9-16 0,-1 4 0 0,4-7 0 16,4 3 217-16,3 10 41 0,3 0 8 0,-10 0 2 16,-10 3-164-16,-1 0-32 0,-3 3-6 0,4 9-2 15,-5-5-28-15,5-1-5 0,-1-3-2 0,-3 13 0 16,0-4-13-16,4 0-4 0,-1 4 0 0,0-3 0 15,4 2-12-15,0-2 0 0,0-7 0 0,4 3 0 16,3-9-160-16,0-6-26 0,3 0-5 0</inkml:trace>
  <inkml:trace contextRef="#ctx0" brushRef="#br0" timeOffset="84943.526">20902 5529 748 0,'0'0'67'0,"0"0"-54"15,0 0-13-15,0 0 0 0,0 0 273 0,-7 7 52 16,0-4 11-16,0 3 1 0,0 4-192 0,0 8-38 16,-4-2-8-16,4 3-2 0,0 0-50 0,-3 6-11 15,2 3-1-15,8-9-1 0,15-4-14 0,-8 11-2 16,-4-8-1-16,1 1 0 0,-1-3-7 0,1-4-2 16,-1-2 0-16,8-1 0 0,-1-2-8 0,5-7 10 15,-1-7-10-15,0-2 10 0,0-1 0 0,0-8 0 16,-3-7 0-16,-1 6 0 0,1 0 0 0,-4 0 0 0,-4 0 0 0,4 4 0 15,-7-4-2-15,0 9-8 0,0 1 12 16,0-7-4-16,-3 7-8 0,-1-1 12 0,-3 4-12 0,-3-3 12 16,6-1-12-16,-6 1 10 0,-5 6-10 0,5-3 10 31,3 6-30-31,-4-4-7 0,4-2-1 0,7 6 0 16,-7 0-163-16,7 0-33 0,0 0-6 0</inkml:trace>
  <inkml:trace contextRef="#ctx0" brushRef="#br0" timeOffset="85195.193">21142 5536 748 0,'0'0'67'0,"0"0"-54"0,-4 9-13 0,-3 1 0 0,0-4 309 0,0-3 59 15,-3 6 12-15,3 7 3 16,-4-7-242-16,4 10-48 0,0 0-9 0,7-9-3 0,7 11-21 0,-3-2-4 16,-1 0 0-16,-3 0-1 0,-7 0-37 0,0 0-7 15,7-4-2-15,0 4 0 0,7-10 5 0,4 1 1 16,3-10 0-16,3 6 0 0,1-12-24 0,0 3-5 15,3-13-1-15,-4 7 0 0,1-7 15 0,0-3 0 16,-4 7 0-16,0-4 0 0,-7 0 20 0,0-3 8 16,-3 10 0-16,-1 0 1 0,-6-1 5 0,3 4 1 15,0-3 0-15,-4-1 0 0,-7 7-35 0,4-6-20 16,0 2 2-16,-3-2 1 16,-4-1-24-16,-4 1-5 0,0 3-1 0,-3 6 0 15,7 0-65-15,-4 0-12 0,4 0-4 0</inkml:trace>
  <inkml:trace contextRef="#ctx0" brushRef="#br0" timeOffset="87457.7119">21745 5501 748 0,'-14'0'67'0,"14"0"-54"15,0 0-13-15,0 0 0 0,0 0 289 0,0 0 55 16,14 10 12-16,-3-10 1 16,6 9-223-16,5 0-45 0,-1-2-9 0,-4 2-1 0,-2 1-47 0,-8-1-10 15,0 0-2-15,7 10 0 0,0-3-7 0,0 3-1 16,-3-4-1-16,-1-2 0 16,-6 3-11-16,6 2 10 0,1 1-10 0,-8 3 10 0,-3-3-22 0,4-6-5 15,3 2-1-15,0 4-697 16,-7-10-139-16</inkml:trace>
  <inkml:trace contextRef="#ctx0" brushRef="#br0" timeOffset="87643.873">22035 5351 1152 0,'-18'0'102'0,"11"0"-82"0,3 0-20 0,4 0 0 16,-7 6 252-16,0-3 47 0,-7 7 9 0,7 5 1 15,0-5-186-15,-4-1-38 0,-3 7-7 0,0 3-2 16,0-1-48-16,0 1-9 0,0 6-3 0,-4 0 0 15,-3 0-16-15,3-3 0 0,4 3 8 0,-3 4-8 16,-8-1 0-16,11 3 0 0,7-9 0 0,0 3 0 16,-4 4-192-16,4-14-32 0</inkml:trace>
  <inkml:trace contextRef="#ctx0" brushRef="#br0" timeOffset="87811.425">22236 5642 2016 0,'-25'4'89'0,"25"-4"19"0,7 9-87 0,-7 7-21 16,-7-1 0-16,0-2 0 0,7 2 120 0,-4 4 19 15,1 0 4-15,-4 6 1 0,-4-6-90 0,4 6-18 16,11-6-3-16,-4 0-1 0,-7 0-32 0,3-4 0 16,8 4 0-16,6-10-1171 0</inkml:trace>
  <inkml:trace contextRef="#ctx0" brushRef="#br0" timeOffset="88104.641">22557 5646 1875 0,'-18'0'83'16,"11"0"17"-16,3 0-80 0,4 0-20 0,0 0 0 0,0 0 0 16,11 6 99-16,-4-6 15 0,-7 0 3 0,11 0 1 15,-1 0-74-15,4 0-16 0,4 0-2 0,7-6-1 16,6 6-17-16,-2-4-8 0,-5-2 8 0,12-3-8 15,9 6-60-15,-2-4-18 0,-4-2-3 0</inkml:trace>
  <inkml:trace contextRef="#ctx0" brushRef="#br0" timeOffset="88782.867">23368 5351 748 0,'-14'6'33'0,"14"-6"7"0,-4 3-32 0,1 3-8 15,-4 4 0-15,3-1 0 0,1-2 290 0,3 2 56 16,-4 0 11-16,1 4 3 0,3 3-224 0,3-7-45 15,-3 10-9-15,11-10-2 0,13 13-28 0,-6-3-7 16,-7-10-1-16,-1 1 0 0,-6 5-17 0,3-5-4 16,3 2-1-16,5-2 0 0,-1-10 0 0,0 9 0 15,3-3 0-15,1 10 0 0,-4-13 1 0,-3 7 0 16,-1-1 0-16,1 1 0 0,0-1-10 0,-4 7-1 16,-4-7-1-16,1 7 0 0,-1-4-1 0,-3 4 0 0,-3 0 0 15,3-4 0-15,-7 7 2 0,0 6 0 16,-1-9 0-16,-6 3 0 0,0-1-12 0,0-2 8 0,0 3-8 15,0 0 8-15,-4-10-8 0,1 7 0 0,-5-4-10 0,5-5 10 32,-1-4-47-32,1 3-3 0,-1-6-1 0,-7-9-762 0,4-1-153 0</inkml:trace>
  <inkml:trace contextRef="#ctx0" brushRef="#br0" timeOffset="89131.439">23297 5445 1951 0,'0'0'86'0,"0"0"18"0,0 0-83 0,0 0-21 31,11 3 0-31,0-3 0 0,-1 0 91 0,4-3 13 0,0-3 4 0,4 6 0 0,0 0-69 0,3-7-14 16,0 4-2-16,0 3-1 0,4-6-22 0,-4 3 0 15,0 3 0-15,0 0 0 0,-3 0 0 0,0 0 0 16,-4 3 0-16,0 3-8 16,-4-6-19-16,1 10-3 0,0-4-1 0,-8 3 0 15,1 4 2-15,-1-4 0 0,1 7 0 0,-4 3 0 16,3-1 41-16,-6-2 8 0,-1 12 1 0,1-9 1 0,3 6-3 0,0 0-1 15,-4-6 0-15,8 9 0 0,-1-12 5 0,4-7 1 16,0 10 0-16,7-9 0 0,1-4-12 0,-1-3-1 16,3-3-1-16,4 0 0 0,1-3-10 0,-5-3-14 15,-3-7 3-15,-3-3 1 0,3 10 34 0,-7-6 6 16,0-4 2-16,-3 3 0 0,3 1 8 0,-7 3 3 16,0-4 0-16,-4-3 0 0,1 7-11 0,3-1-1 15,-4 1-1-15,1-7 0 0,-8 7-17 0,-3 0-3 0,3-1-1 0,-3 1 0 16,4-1-9-16,-4 4 0 0,-1-3 9 0,1-1-9 31,7 10-26-31,-3-9-10 0,-1 9-1 0</inkml:trace>
  <inkml:trace contextRef="#ctx0" brushRef="#br0" timeOffset="89316.471">24052 5392 2138 0,'0'0'95'0,"7"9"19"15,1-6-91-15,-1 6-23 0,0-9 0 0,0 10 0 0,3 6 118 0,1-7 19 16,-1 0 4-16,1 1 1 0,0 5-61 0,-1 4-12 16,1-3-2-16,-1-4-1 15,4 10-54-15,-3-3-12 0,0-6 0 0,-1 6 0 0,-3 3 0 0,4-4 0 16,-1-5 0-16,-3 3 0 16,4 2-74-16,-7 1-12 0,-1-9-2 0,1 2-1104 15</inkml:trace>
  <inkml:trace contextRef="#ctx0" brushRef="#br0" timeOffset="89498.004">24211 5332 1555 0,'0'0'138'0,"0"0"-110"16,0 0-28-16,-3 0 0 0,-4 0 237 0,7 0 43 16,-4 9 8-16,1 10 1 0,6-3-185 0,-3 3-36 15,-3-10-8-15,3 10-2 0,-8 3-36 0,1 0-7 0,-14-7-2 0,7 4 0 16,-4 9-13-16,1-2 0 15,-4 8 8-15,3-6-8 0,0 1-17 0,1 5-7 0,6-6 0 0,1-3-809 16,6 0-162-16</inkml:trace>
  <inkml:trace contextRef="#ctx0" brushRef="#br0" timeOffset="89796.201">24423 5592 2149 0,'14'6'95'0,"-7"-2"20"15,-3 2-92-15,3 0-23 0,3-3 0 0,1 7 0 16,-4-4 114-16,3 3 18 0,-6-5 4 0,6 5 1 0,-6-3-78 0,3 4-16 16,-3-1-3-16,3 0-1 0,-4 1-24 0,1 5-5 15,-4-5-1-15,0 6 0 0,0-7-1 0,-4 0-8 16,4 1 12-16,-3-1-4 0,-4-3-8 0,0-2 0 16,-1 5 0-16,-2 0 8 0,-1 1-8 0,4-4 0 15,0-3 0-15,0 4 0 0,0 2 16 0,0-9-1 16,4 6-1-16,3-6 0 0,0 0 11 0,0 0 3 15,0 0 0-15,0 0 0 0,7 3-9 0,3 4-2 16,-3-4 0-16,4-3 0 0,3 0-4 0,-4 6-1 16,8-12 0-16,-4 6 0 0,0 6-12 0,0-6 0 15,1 3 0-15,-1-3 0 16,-4 0-59-16,4-3-17 0,-3 3-4 0,0-6-1222 0</inkml:trace>
  <inkml:trace contextRef="#ctx0" brushRef="#br0" timeOffset="90997.515">25816 5235 2649 0,'0'0'58'16,"0"0"12"-16,-7 0 2 0,0 0 4 0,0 0-61 0,-3 0-15 0,-5 0 0 0,1 6 0 16,0-6 44-16,-7 3 5 0,0 3 2 0,3-2 0 15,-6 2-31-15,2 0-5 0,-2-3-2 0,-1 7 0 0,4-1 0 0,-4 0 0 16,0 1 0-16,1 6 0 0,-1-7-13 0,0 0-18 16,1 1 4-16,2 5 1 0,1-5 36 0,4 6 7 15,-4-4 2-15,6-3 0 16,5-2-15-16,6 5-2 0,8 4-1 0,-11-7 0 0,-7 1-4 0,3-10-1 15,4 9 0-15,0-3 0 0,-4 4-9 0,8-1 0 16,3 1 0-16,0-1 0 0,3 0-8 0,8-2 8 16,0 2 0-16,3 1 0 0,3-1 0 0,1 0 0 15,7 1 0-15,-1-10 0 0,-3 9 0 0,8-3 0 16,-1-6 0-16,-7 10 0 0,0-4 0 0,0-3 0 16,4 4 0-16,-4-4 0 15,0 3-40-15,-3-3-11 0,0 7-1 0,-1-4-1 16,1 3-15-16,-4-3-2 0,-3-2-1 0,-4 5 0 15,0-9-206-15,-7 0-42 0</inkml:trace>
  <inkml:trace contextRef="#ctx0" brushRef="#br0" timeOffset="91152.079">25241 5686 1094 0,'0'0'97'0,"0"0"-77"0,0 0-20 0,0 0 0 15,0 0 196-15,0 0 35 0,11 3 7 0,-8 4 2 16,-3-7-90-16,0 0-18 0,0 0-3 0,7 9-1 15,8-6-51-15,2 3-10 0,1 4-3 0,7-4 0 16,-1-3-51-16,1 7-13 0,0-1 0 0,3 1 0 16,0-4 0-16,0-6 0 0,4 3 0 0,0 3 0 15,0 0-94-15,-4-2-22 0,-4 5-4 0</inkml:trace>
  <inkml:trace contextRef="#ctx0" brushRef="#br0" timeOffset="91637.78">26243 5498 864 0,'0'0'76'0,"0"0"-60"15,0 0-16-15,0 0 0 0,0 0 281 0,0 0 54 16,0 0 10-16,11-6 3 0,-1 6-208 0,8-6-40 15,-4 2-9-15,7-2-2 0,0 3-56 0,4-3-11 16,3-4-2-16,8 1-1 0,-5 0-28 0,5-1-6 16,-1 1-1-16</inkml:trace>
  <inkml:trace contextRef="#ctx0" brushRef="#br0" timeOffset="92366.939">26829 5244 2084 0,'0'0'92'0,"0"0"20"0,0 0-90 0,7-9-22 0,-4 9 0 0,4-10 0 16,4 10 103-16,0 0 16 0,-1-3 3 0,4 3 1 16,0 3-66-16,8-3-13 0,-1 10-2 0,0-10-1 15,-3 6-41-15,-1 3 0 0,-6 1-8 0,-1-1 8 16,1 1 0-16,-1-1 0 0,-2 7 0 0,-1-7 0 16,0 10 0-16,-7-10 12 0,0 7 0 0,-4-7 0 0,1 10-12 0,-4-3-17 15,3-4 4-15,-7 7 1 16,1 3-14-16,-11-3-2 0,0 0-1 0,-4 6 0 15,-3-6 29-15,3 0 0 0,-3-1 0 0,-4 1 0 0,4 3 0 16,-1-3 13-16,5-6-1 0,-1-4 0 0,0 7 4 0,11-7 1 16,4-9 0-16,-1 9 0 0,4-2 5 0,7-7 1 15,0 0 0-15,0 0 0 0,7-7-23 0,7 4 0 16,-3-6 0-16,10-1 0 0,0-2 0 0,4 3-8 16,3-4 8-16,0-3-8 0,4 1 8 0,3 5 0 15,1 1 0-15,-1-10 0 0,-3 10-12 0,3-10-1 16,0 9 0-16,4-5 0 15,-7 5-32-15,-1 1-7 0,-6-1 0 0,0 4-1 16,-4 3 15-16,-7-3 3 0,0 6 1 0,-3 0 0 0,-1 0 34 0,-10 0 0 16,7 0 0-16,-7 0 0 0,0 9 25 0,0 1 6 15,0 2 1-15,-3 1 0 16,-1-4-6-16,1 7-1 0,-4 3 0 0,0-1 0 0,0-2-6 0,3-3-2 0,4 2 0 16,0-5 0-16,4 5-9 0,3-5-8 0,0-7 12 0,3 3-12 15,1 0 8-15,3-6-8 0,0-6 0 0,-3 6 0 16,3-9 13-16,-3 3-4 0,3-4-1 0,-4 1 0 15,-3-4 5-15,4 1 1 0,-8 2 0 0,4 1 0 16,-3-4 15-16,-1 4 3 0,-3-7 1 0,4 7 0 16,-4-1-11-16,-4-5-2 0,4 5-1 0,-3 1 0 15,-4-7-7-15,0 7-2 0,-4-4 0 0,4-2 0 16,-7 5-10-16,4 4 12 0,-5-4-12 0,1 1 12 16,0 0-12-16,0 9 0 0,0-10 0 0,3 10 0 15,1-3-33-15,3 3-9 16,0 3-2-16,7-3 0 0,0 0-124 0,0 0-24 0,7 0-6 0,3 7-1 15,4-4-77-15,1-3-16 0</inkml:trace>
  <inkml:trace contextRef="#ctx0" brushRef="#br0" timeOffset="92618.264">27474 5341 1267 0,'0'0'56'0,"7"0"12"0,-7 0-55 0,7 0-13 15,-7 0 0-15,0 0 0 0,0 0 156 0,8 10 29 16,-5-10 6-16,1 9 1 0,-4-9-56 0,0 6-12 16,0 10-1-16,0-3-1 0,0-4-59 0,-4 7-12 15,4 3-3-15,-3-1 0 0,-1 1-24 0,0-3-6 16,4 3-1-16,0-4 0 0,0-2-17 0,4 3 8 15,3-1-8-15,7-2 0 0,0-13 0 0,4 9 0 0,0-9 0 0,-1 0 0 16,-3-3-12-16,4-3-5 16,-4 6-2-16,-3-10 0 0,-1 1 19 0,1 0 0 15,-4-1-8-15,0 1 8 0,0-1 18 0,-4-5 7 16,1 5 2-16,-4 1 0 0,4-1 3 0,-8-5 1 0,0 5 0 16,4 1 0-16,-3-7-17 0,-1 4-3 0,1 2-1 0,-1 1 0 15,-3 0-10-15,0 2 0 16,4-2 9-16,-4-1-9 15,0 4-21-15,3-3-9 0,4 9-2 0,0 0 0 16,0 0-158-16,0 0-32 0,0 0-6 0</inkml:trace>
  <inkml:trace contextRef="#ctx0" brushRef="#br0" timeOffset="92864.605">27785 5401 576 0,'0'0'25'0,"0"0"6"0,0 9-31 0,-4 1 0 0,1 2 0 0,-1 4 0 0,4-7 292 0,-3 10 52 15,-4-3 10-15,7 0 2 16,-4 2-212-16,8-5-42 0,-4 3-9 0,7 2-1 0,-4-8-29 0,8-1-6 15,-1-3-1-15,1 4 0 0,0-10-28 0,3 0-5 16,-4 0-2-16,1 0 0 0,-1-6-9 0,1 2-3 16,0-2 0-16,-1-3 0 0,-3-4 21 0,0-2 4 15,0 5 1-15,-3-6 0 0,-4 7 33 0,0 0 8 16,0-4 0-16,0-3 1 0,-4 10-28 0,-3-3-5 16,0-10-2-16,0 10 0 0,-3-1-22 0,-5 1-5 15,1-7-1-15,-7 7 0 0,0 6-29 0,-4-4-5 16,-6 7-2-16</inkml:trace>
  <inkml:trace contextRef="#ctx0" brushRef="#br0" timeOffset="96235.795">16602 9305 1036 0,'0'-13'46'0,"0"13"10"0,0 0-45 0,0 0-11 0,0 0 0 0,0 0 0 15,0 0 242-15,0 0 46 0,0 0 10 0,0 0 2 16,7 4-187-16,0-4-37 0,7 0-7 0,0 6-1 16,7-6-41-16,4 0-8 0,7 3-2 0,-1-3 0 0,12-3 7 0,-1 3 0 15,4 0 1-15,3-6 0 16,-3 6-16-16,0-4-9 0,0-2 10 0,-4 6-10 16,1 0 0-16,-1 0 0 0,-3 0 0 0,0 0 0 15,-8 0-47-15,-2-3-12 0,-5 3-2 0,-3 3-650 16,1-3-129-16</inkml:trace>
  <inkml:trace contextRef="#ctx0" brushRef="#br0" timeOffset="96424.245">16870 9481 1738 0,'-11'9'77'0,"4"-9"16"0,0 6-74 0,0-3-19 16,7-3 0-16,0 0 0 0,0 0 132 0,0 0 22 0,0 0 5 0,0 0 1 15,11 0-89-15,-1 0-18 16,4 0-3-16,4 0-1 0,7 0-19 0,-1 0-4 0,1-9-1 0,3 3 0 16,4 3-12-16,-4-4-2 0,8-2-1 0,-5 0 0 15,-2-1-10-15,2 7 0 0,1-6 0 0,0 2 8 32,3-2-138-32,-3 3-28 0,-7 6-6 0</inkml:trace>
  <inkml:trace contextRef="#ctx0" brushRef="#br0" timeOffset="96785.289">17152 9117 230 0,'0'0'20'0,"0"0"-20"16,0 0 0-16,0 0 0 0,0 0 400 0,0 0 75 16,0 9 15-16,0-9 3 0,4 7-315 0,6 2-63 15,-3 0-13-15,4 1-2 0,3-1-17 0,4 1-3 16,-1-1-1-16,8 4 0 0,-4-4-79 0,4-6-15 15,7 6-3-15,-4-2-1 0,-7-4 19 0,4 6 12 16,3-2-1-16,-3-4-1 0,-1 3-10 0,1 3 10 16,-4-2-10-16,-3-4 10 0,-1 6-10 0,1-3 0 15,-4-2 9-15,0 5-9 0,-3 4 10 0,-1-4-2 16,-3 0-8-16,-3 4 12 0,-1-4 0 0,-3 7 0 16,4-7 0-16,-8 10 0 0,-3-3 26 0,0 3 5 15,0-4 1-15,-3 4 0 0,-4 0 3 0,-4 0 1 16,-3 0 0-16,0-4 0 0,-4 10-12 0,0-6-3 15,1 0 0-15,-8 0 0 0,-3 0-20 0,-1-4-4 16,5 4-1-16,-5-9 0 0,4 5-8 0,1-5-14 16,3 5 3-16,3-2 1 15,0-4-116-15,4 7-23 0,7-7-5 0,3 7-1 0</inkml:trace>
  <inkml:trace contextRef="#ctx0" brushRef="#br0" timeOffset="99382.953">18616 9383 2156 0,'0'0'48'0,"0"0"9"0,0 0 3 0,0 0 0 0,0 0-48 0,11 0-12 16,13 7 0-16,-2-7 0 15,-5 0 40-15,-6 0 5 0,-11 0 2 0,0 0 0 0,7 0-29 0,7-7-6 16,4 7 0-16,-1 7-1 0,4-7-11 0,1 3 8 15,2-3-8-15,1 0 8 0,0 6-8 0,-1-6 0 16,-3 0 0-16,18 0 0 16,11 0-143-16,-15-6-30 0</inkml:trace>
  <inkml:trace contextRef="#ctx0" brushRef="#br0" timeOffset="99839.7319">19166 9151 1612 0,'0'0'72'0,"0"0"14"16,7 0-69-16,-3 7-17 0,3-4 0 0,0-3 0 15,0 0 103-15,4 0 17 0,-1 0 3 0,1 6 1 16,3-3-53-16,-3-3-11 0,3 6-1 0,-4-2-1 15,1 2-29-15,-1-3-5 0,1 3-2 0,0 4 0 0,-1-1-10 0,-3-3-1 16,0 4-1-16,0-1 0 16,-3 1-1-16,-1 5 0 0,-3-2 0 0,4 2 0 0,-4-5-1 0,0 9 0 15,-7-4 0-15,0 4 0 0,-4-6-8 0,1 9 0 16,-1-4 0-16,-7 1 0 0,1 0 8 0,-1 0-8 16,-3 0 8-16,0 3-8 0,0-4 12 0,0-8-4 15,-1 6 0-15,-2-4 0 0,6-2 25 0,0-4 5 16,-3-3 1-16,7 3 0 0,4-3-2 0,-1 4 0 15,0-7 0-15,4 0 0 0,4 3-9 0,3-3-3 16,0 0 0-16,0 0 0 0,0 0-25 0,0 0 8 16,7 6-8-16,3 3 0 0,1-9 0 0,7 7 0 15,-1-4 0-15,4 3 0 0,1-6 0 0,2 3 0 16,1-3 0-16,0 0 0 16,-1 0-33-16,1 0-3 0,3-3 0 0,1-3 0 15,2-4-171-15,-2 1-34 0</inkml:trace>
  <inkml:trace contextRef="#ctx0" brushRef="#br0" timeOffset="100170.84">19745 9258 979 0,'-14'-6'87'0,"7"3"-70"0,0 3-17 0,0 0 0 15,-4 0 221-15,1 3 41 0,-1 3 8 0,0 0 2 0,-3 4-151 0,4 2-29 16,-4 4-7-16,-1 3-1 0,5-1-52 0,-4 8-12 16,0 2-1-16,7-3-1 0,-4 3-10 0,4 0-8 15,7-3 12-15,0 4-12 0,0-14 14 0,7 4-4 16,0 0-1-16,7-10 0 0,0 1-1 0,4-4-8 16,3 0 12-16,4-12-4 15,-4 0 9-15,0-4 2 0,4-2 0 0,-4-4 0 0,-3-3 24 0,-1-6 5 16,-3 6 0-16,0-6 1 0,-6 13-49 0,-1-7 0 15,-4-3-14-15,1 9 3 0,-4-2 28 0,0-4 6 16,-4 10 1-16,1-1 0 0,-4 1-24 0,-1-7-18 16,-2 7 3-16,-1-1 1 0,-3 4 14 0,0 3 15 15,-4-3-3-15,4 6-1 16,0 0-171-16,-3 0-35 0</inkml:trace>
  <inkml:trace contextRef="#ctx0" brushRef="#br0" timeOffset="100554.366">20010 9211 1692 0,'0'0'75'0,"0"0"15"0,0 0-72 0,7-6-18 16,0 6 0-16,0 0 0 0,3 0 104 0,4 0 16 15,-3 0 4-15,0 6 1 0,6-3-46 0,8 6-10 16,-4 1-1-16,7-1-1 0,-7 7-24 0,4 3-5 15,-4-4-1-15,4 4 0 0,-4 0-9 0,-3 0-3 16,-1 0 0-16,1 6 0 0,0-6-8 0,-8-4-1 16,4 10-1-16,-3-3 0 0,0 0-6 0,-4 0-1 15,0-6 0-15,-4 3 0 16,4-10-34-16,-3 7-7 0,-1-7-2 0,1 1-741 16,-4-10-148-16</inkml:trace>
  <inkml:trace contextRef="#ctx0" brushRef="#br0" timeOffset="100715.476">20440 9126 2008 0,'-7'0'89'0,"7"0"19"0,-7 0-87 0,-4 0-21 0,4 0 0 0,-3 7 0 15,-1-4 127-15,-3 3 21 0,0 10 4 0,0-4 0 16,0-2-96-16,-4 5-19 0,0 10-4 0,1-3-1 16,-4 3-22-16,3 0-10 0,-3 4 8 0,3-1-8 15,-3 3 0-15,3 1 0 0,-3-7 0 0,7 3 0 16,3 3-103-16,4-9-13 0,-3 3-2 0</inkml:trace>
  <inkml:trace contextRef="#ctx0" brushRef="#br0" timeOffset="100902.974">20620 9412 1958 0,'-4'15'87'0,"4"-5"17"0,0-4-83 0,0 3-21 16,0 4 0-16,-3-4 0 0,-1 7 158 0,1 0 27 15,3-4 6-15,0 7 1 0,-4 6-103 0,-3-6-20 16,4 6-4-16,-1 0-1 0,1-6-20 0,-1 0-5 16,-3 0-1-16,3-4 0 15,4 4-112-15,0-10-22 0,0 1-5 0,0-1-1 0</inkml:trace>
  <inkml:trace contextRef="#ctx0" brushRef="#br0" timeOffset="101444.526">21019 9452 1958 0,'0'0'87'0,"0"0"17"0,0 0-83 0,0 0-21 0,7 0 0 0,0 0 0 16,0 0 107-16,3 0 17 0,1-6 3 0,6 6 1 16,1-9-52-16,7 9-9 0,-4 0-3 0,4 0 0 15,-1 0 0-15,1 0 0 0,-4-3 0 0,4 3 0 16,0 0-64-16,-1 0-25 0,-3 0 1 0,4 0 0 31,0-7-179-31,-4 14-35 0,21-4-7 0,-10-3-2 0</inkml:trace>
  <inkml:trace contextRef="#ctx0" brushRef="#br0" timeOffset="101880.363">21844 8988 1036 0,'-18'3'92'0,"18"-3"-73"16,0 0-19-16,0 0 0 0,-7 7 205 0,7-7 38 16,4 3 7-16,3 6 2 0,-4 1-119 0,1-4-23 15,7 3-5-15,3 1-1 0,10-10-50 0,-2 6-10 16,-8-3-3-16,7 3 0 0,7-6-16 0,-7 0-3 15,0 0-1-15,1 0 0 0,6-6-6 0,-7 3-2 0,0-3 0 0,-7 6 0 16,-3-3-5-16,3-4 0 0,7 7-8 0,-7 7 12 16,-14-7-4-16,0 0-8 15,14 3 11-15,-7 6-11 0,-7 1 27 0,0 5-2 0,0-5 0 0,0 8 0 16,0 8 15-16,-3-8 2 16,-11 7 1-16,3 1 0 0,8-5-28 0,-8 5-6 0,-3 2-1 0,0 6 0 15,0-6 0-15,3 7-8 0,-3 3 12 0,-4-4-4 16,1-6-8-16,-1 7 0 0,7-1 0 0,1 1-11 15,-1-7-39 1,1-3-8-16,6-6-2 0,4-3 0 0,0-7-220 0,0-9-44 16</inkml:trace>
  <inkml:trace contextRef="#ctx0" brushRef="#br0" timeOffset="102142.663">22285 9214 806 0,'18'-3'36'0,"-18"3"7"0,0 0-35 0,0 0-8 16,0 0 0-16,0 0 0 0,7 9 308 0,-7 4 60 15,-11 3 12-15,8 2 3 0,6 1-270 0,-6 6-53 16,-4 0-12-16,-4 4-1 0,0-1-16 0,8 0-3 16,10-3-1-16,-4-6 0 0,-3 0 5 0,4-4 2 15,17-5 0-15,-7-4 0 0,-3-3-15 0,3-3-3 16,7-3-1-16,-3-3 0 0,-1-4 1 0,-3-8 0 16,1 8 0-16,-5-9 0 0,8 1 2 0,-8-4 1 15,-6 9 0-15,-1-3 0 0,4-2 7 0,-3 2 2 16,-4-3 0-16,-4 10 0 0,-3-10-13 0,4 9-3 15,-4-5 0-15,0 5 0 0,-11 1-12 0,4-7 9 0,7 7-9 16,-4 6 8-16,-3-4-24 0,0 4-6 0,7-3-1 0,0 6 0 31,-4 6-188-31,1 4-37 0</inkml:trace>
  <inkml:trace contextRef="#ctx0" brushRef="#br0" timeOffset="102957.0119">22906 9079 1382 0,'0'0'61'0,"0"0"13"0,0 0-59 0,7 6-15 16,-7-6 0-16,7 4 0 0,7 2 195 0,-3-3 36 16,-1 6 7-16,4 1 2 0,0-1-154 0,4 7-30 0,0 0-7 0,3-4-1 15,-3 7-16-15,-1-3-4 0,1 2-1 0,-1 1 0 16,-2-3-18-16,2 9-9 0,-6-6 10 0,-1 0-10 16,1-1 8-16,0 1-8 0,-4 6 0 0,0-9 0 31,-4 3-130-31,4-3-32 0,-7-4-6 0</inkml:trace>
  <inkml:trace contextRef="#ctx0" brushRef="#br0" timeOffset="103131.539">23209 9010 518 0,'0'0'46'0,"0"0"-37"0,0 0-9 0,0 0 0 16,-3 0 377-16,3 0 74 0,-7 0 14 0,3 0 3 0,-6 0-276 0,3 0-55 15,-1 10-11-15,1 5-2 0,-3-5-57 0,3 9-11 16,-7 2-3-16,0 1 0 0,-1 4-33 0,1-1-8 15,0-3 0-15,0 3-1 0,4 3-11 0,-5 3-11 16,1-3 3-16,4 1 0 16,-1-4-104-16,4-6-20 0,-4 6-4 0</inkml:trace>
  <inkml:trace contextRef="#ctx0" brushRef="#br0" timeOffset="103470.858">23368 9286 1209 0,'0'0'108'0,"7"0"-87"16,4 0-21-16,-1 6 0 0,4-6 250 0,0 4 46 0,-6 2 8 0,2-3 3 15,1 13-187-15,3-7-38 0,-4 0-7 0,-3 1-2 16,0-1-45-16,1 7-10 16,2-7-2-16,-6 7 0 0,-4-7-16 0,0 1 10 0,0 6-10 0,0-4 8 15,-4-2-8-15,1-1 0 0,-4 7 0 0,3-7 0 16,-3 0 0-16,-4 7 0 0,-3-7 0 0,4 1 0 15,-1-7 24-15,1 10 4 0,-1-10 0 0,4 6 0 16,-4-3 16-16,4-2 3 0,0-4 1 0,7 0 0 16,0 0-9-16,0 0-2 0,0 0 0 0,0 0 0 15,0 0-22-15,0 0-5 0,11 0-1 0,-1 6 0 16,4-6-9-16,1 3 0 0,-1-3 0 0,7 0 0 16,-4 0 0-16,1 0 0 0,0 0-9 0,3 6 9 15,-7-6-102-15,7 3-17 0,-7-3-3 0,4 0-1 16</inkml:trace>
  <inkml:trace contextRef="#ctx0" brushRef="#br0" timeOffset="104104.745">24927 9064 691 0,'0'0'61'0,"0"0"-49"16,0 0-12-16,0 0 0 0,-7 0 408 0,4 6 80 16,-4-3 15-16,0 3 3 0,-4 0-325 0,0-2-65 15,-3 2-12-15,0-3-4 0,0 6-50 0,0-2-10 16,-4 2-3-16,-3-6 0 0,7 7-17 0,-4-4-4 16,1 3-1-16,-1 1 0 0,1-1-15 0,-1 1 8 15,-3-1-8-15,0 4 0 0,3-4 8 0,-3 0-8 16,3 1 0-16,4-1 0 0,0 1 11 0,0-1-11 15,-4 0 12-15,4 1-12 0,0-1 14 0,3 1-4 16,1-4-1-16,-1 3 0 0,8 1-9 0,-1-1 0 16,1 7 9-16,6-7-9 0,1 1 0 0,6-1 0 15,1 10 0-15,3-10 0 0,7 1 0 0,-3-1 0 16,10 7-9-16,-3-7 9 0,-1 1 0 0,1-1 0 0,0-9 0 16,3 6 0-16,-3-3-24 0,-1 4 2 15,1-7 1-15,0 3 0 16,-4 3-118-16,0 0-23 0,-7-3-5 0,0 4-1020 0</inkml:trace>
  <inkml:trace contextRef="#ctx0" brushRef="#br0" timeOffset="104304.261">24391 9562 1778 0,'0'0'79'0,"0"0"16"15,0 0-76-15,0 0-19 0,0 0 0 0,0 0 0 0,0 0 147 0,0 0 25 16,4 10 6-16,-1-4 1 0,4-3-81 0,4 3-16 15,-1 4-3-15,8-1-1 0,0-3-33 0,3-3-6 16,0 7-2-16,4-1 0 0,-1 1-23 0,1-4-5 16,0 3-1-16,3-2 0 0,0-4-8 0,0 3-14 15,1-3 3-15,2-3-832 16,-2 0-166-16</inkml:trace>
  <inkml:trace contextRef="#ctx0" brushRef="#br0" timeOffset="104597.427">25206 9318 2185 0,'0'0'48'0,"0"0"9"0,0 0 3 0,0 0 2 0,0 0-50 0,0 0-12 0,0 0 0 0,7 0 0 16,-3-7 94-16,3 7 16 0,0 0 3 0,3 0 1 16,4 0-56-16,4 0-11 0,3 7-3 0,7-7 0 15,8 0-28-15,-1 0-7 0,-3 3-1 0,7-3 0 16,-1 0-75-16,1 0-15 0,0-3-3 0,3-4-1066 15</inkml:trace>
  <inkml:trace contextRef="#ctx0" brushRef="#br0" timeOffset="105058.199">25904 8998 1267 0,'-10'12'56'0,"10"-12"12"0,-7 6-55 0,7-6-13 0,0 0 0 0,0 0 0 15,-7 4 259-15,7-4 49 0,0 0 9 0,0 0 3 16,7 6-209-16,7 0-42 0,0-3-8 0,4-3-1 16,-1 0-44-16,8 0-16 0,0-9 11 0,-1 9-11 15,1-6 36-15,-4 2 2 0,4-2 0 0,0 6 0 16,-1-3-26-16,-2-3-4 0,-1 6-8 0,0 0 11 16,-3 0-11-16,-4 0 0 0,-4 0 9 0,1 9-9 15,-1-3 9-15,-3 4-9 0,0-1 12 0,1 10-12 16,-5-3 17-16,-3 3-3 0,0 9-1 0,0-3 0 15,0 3 0-15,-7 4 0 0,3-1 0 0,-3 3 0 16,-3 1-13-16,3-1 11 0,-4 4-11 0,1 0 10 0,-1 2-10 0,0-8 8 16,-3 8-8-16,7-5 8 15,-3-7-8-15,-1 0-17 0,4 1 4 0,4-4 1 16,-1-6-138-16,4-4-27 0,0-5-6 0,0-10-932 16</inkml:trace>
  <inkml:trace contextRef="#ctx0" brushRef="#br0" timeOffset="105349.035">26388 9233 2188 0,'0'0'48'0,"0"0"11"0,-7 9 1 0,3 7 1 0,-6 0-49 0,3 2-12 16,0 1 0-16,-1 6 0 0,-2-3 49 0,3 3 7 16,0 4 2-16,3-4 0 0,4 3-14 0,0-12-4 0,4 2 0 0,3 1 0 15,0-9-8-15,3-10-1 0,5 0-1 0,-5 0 0 16,4-10-30-16,4 1 0 0,0-10 0 0,-4 3 0 15,0-2 21-15,0-1-1 0,-7 0-1 0,4 0 0 16,-4 0 21-16,-4 4 4 0,1-1 0 0,-1 3 1 16,-6-2-34-16,-1-4-11 0,4 9 0 0,-7 1 0 15,0-7 16-15,0 7-4 0,0 3-1 0,-4-4 0 16,1 1-11-16,-1 6 0 0,4-7 0 0,0 4 0 16,0 6-42-1,7 0-4-15,0 0-1 0,0 0 0 0,0 0-203 0,0 0-41 0</inkml:trace>
  <inkml:trace contextRef="#ctx0" brushRef="#br0" timeOffset="105609.854">26783 9230 1612 0,'0'0'144'0,"0"0"-116"16,0 3-28-16,-4 6 0 0,1-2 177 0,-4 8 30 16,3-5 5-16,-3-1 2 0,-3 4-96 0,-1 2-19 15,0 10-4-15,1-3-1 0,-4 3-52 0,7 4-10 16,-4-7-3-16,8 0 0 0,6-4-15 0,-3 4-3 15,4-9-1-15,3 6 0 0,3-13-10 0,1 3 0 16,3 1 9-16,0-1-9 0,4-12 9 0,-4-3-9 16,3 3 12-16,-2-10-12 0,-1 4 11 0,0-4-11 15,-4-3 10-15,5 1-10 0,-8-4 30 0,0 6 0 16,-4-2 0-16,1-4 0 0,-1 3 14 0,-6 4 2 16,3-4 1-16,-4 0 0 0,-3 7-25 0,0-10-5 15,-4 7-1-15,1-4 0 0,-4 0-16 0,0-3 0 16,-8 1-11-16,1 2-949 0,-7 6-189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01:08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20916 6019 1738 0,'0'-10'77'0,"0"10"16"0,0-6-74 0,0 6-19 16,0 0 0-16,0 0 0 0,0 0 100 0,0 0 16 16,4 6 3-16,3 4 1 15,-4 5-64-15,1-2-13 0,3 12-3 0,-4 3 0 0,4 4-13 0,-3 8-3 16,-4 4-1-16,0 10 0 0,-4-1 0 0,1 0 0 16,-4 10 0-16,-4-4 0 0,4-5 19 0,-3-1 4 15,3-6 1-15,-4 0 0 0,0 3-47 0,8-6 0 16,-4-6-12-16,3-4 2 0,1-5 10 0,-1-4 0 15,1-7 8-15,3-2-8 0,0-6 0 0,0-1 9 16,0-9-9-16,0 0 0 0,0 0 22 0,3-9-2 0,-3-7-1 16,4 6 0-16,-1-8 9 0,1 2 1 15,-1-3 1-15,4 3 0 0,-3 4-14 0,3-7-4 0,4 3 0 0,-1 1 0 16,1 2-12-16,-1 4 0 0,4-1 0 0,4-2 0 16,0 9 0-16,-1-4 0 15,1 4 0-15,3 3 0 0,-3-6 0 0,3 12 0 0,-7-3 0 0,0 4 0 16,-3-7 0-16,3 9 0 0,-3 1 0 0,-1-1 0 15,-3 7 0-15,0-7 8 0,-7 0-8 0,0 7 0 16,0-3 12-16,-7 5-4 0,-3-2-8 0,-1 3 12 16,-7 0-12-16,4-4 0 0,-7 1-9 0,3 3 9 15,-3-7 0-15,0 4 15 0,0 3-2 0,0-10 0 16,0 7-13-16,3-7 0 0,-3-9 0 0,0 7 0 16,-1-4 0-16,5-3 0 0,-4 0 0 0,3-3 0 15,0-4-19-15,4 7-6 0,4-9-2 0,-1 9 0 16,4-9-170-16,4 2-35 0,6-2-6 0</inkml:trace>
  <inkml:trace contextRef="#ctx0" brushRef="#br0" timeOffset="302.157">21509 6627 691 0,'-18'6'61'0,"15"-3"-49"0,3-3-12 0,0 0 0 15,0 0 308-15,0 0 60 0,0 0 11 0,0 0 2 16,0 0-216-16,7 7-43 0,-4-4-9 0,8 3-1 15,-1 4-59-15,5-4-11 0,2-3-2 0,4-3-1 16,-3 0-23-16,7 6-5 0,3-6-1 0,-7 0 0 16,-10 3-10-16,3-3 0 0,10 0 0 0,-6 0 0 31,-4 0-101-31,0 0-23 0,4 0-4 0,-4 7-917 0</inkml:trace>
  <inkml:trace contextRef="#ctx0" brushRef="#br0" timeOffset="454.743">21534 6900 1209 0,'10'0'53'0,"-10"0"12"0,0 0-52 0,7 3-13 16,0-3 0-16,4 0 0 0,3 6 224 0,0-3 43 15,-3-3 8-15,10 0 1 0,7 0-174 0,-3 0-35 16,-11 0-7-16,3 7-2 0,5-7-45 0,-1 3-13 16,4-3 0-16,-8 0-712 15,-6 0-148-15</inkml:trace>
  <inkml:trace contextRef="#ctx0" brushRef="#br0" timeOffset="1105.003">20941 6110 345 0,'0'0'31'0,"-4"-4"-31"15,1-5 0-15,3 3 0 0,0 6 324 0,0 0 60 16,0 0 11-16,0 0 2 0,-4-10-229 0,4 10-45 16,0 0-10-16,0 0-1 0,0 0-50 0,0 0-10 15,0 16-1-15,0 3-1 0,0 0-24 0,0 9-5 16,-3 6-1-16,3 1 0 0,-4 3 1 0,1 5 0 16,-1 1 0-16,-3 3 0 0,0 4-4 0,0-4-1 15,-4-4 0-15,4 8 0 0,-3-11-4 0,3 4-2 16,-4 0 0-16,4 0 0 0,0-9-10 0,7-7 0 15,0 0 0-15,0-3 0 0,0 0 0 0,0-12 0 16,7-4 0-16,-3-3 0 0,-1 4-12 0,-3-10-2 16,11-16 0-16,-4 4 0 0,3-13-5 0,1-10-1 15,0 4 0-15,-4-10 0 0,3-3 20 0,-6-3 0 16,-1-3 0-16,1 3 0 0,-1-7-16 0,-6 7 1 0,-1-6 0 16,1 3 0-16,-4-3 58 0,0 9 11 15,3 6 2-15,1 0 1 0,-1 4-21 0,1 9-5 0,-1 6-1 16,0 0 0-16,4 4-14 0,0 5-4 0,-3 7 0 0,3 3 0 15,0 0-12-15,0 9 11 0,0 1-11 16,-4 9 10-16,4 9-10 0,-3 6 0 0,-1 4 9 0,-3 6-9 16,0 6 0-16,-3 3 0 15,-1 1 0-15,-3 2 0 0,0 7 0 0,0-10 9 0,-4 7-9 0,4-4 0 16,3-2 0-16,-3-1 0 0,7 0 0 0,4-9-12 16,-1-6-64-16,4-4-13 15,0-6-3-15,7-3-1057 0</inkml:trace>
  <inkml:trace contextRef="#ctx0" brushRef="#br0" timeOffset="1508.475">20842 6768 1800 0,'0'0'80'0,"0"0"16"0,0 0-77 0,0 0-19 15,0 0 0-15,0 0 0 0,0 0 125 0,7-6 22 16,0 3 4-16,4 3 1 0,-4-7-74 0,0 7-14 16,4-3-4-16,3 3 0 0,0 3-23 0,-4-3-5 15,4 7 0-15,1-7-1 0,2 3-19 0,-3 3-3 16,0 0-1-16,4-2 0 0,-4 5-8 0,4-9 12 0,-1 6-12 0,1-3 12 15,0 4-12-15,-4-4 8 0,-4 6-8 0,1-3 8 16,3 4-8-16,-3-4 0 0,-4-3 9 0,0 4-9 16,-4 2 10-16,4-6-2 0,-7 6-8 0,0 7 12 15,0-6-3-15,-7-1-1 0,4 7 0 0,-4-7 0 16,-7 7 4-16,0-4 0 0,-8-2 0 0,5-1 0 16,-4 7-1-16,-1-7 0 0,-2 1 0 0,3 5 0 15,-4-5-2-15,4-7 0 0,-1 3 0 0,1 3 0 16,0-9 8-16,7 7 2 0,-4-4 0 0,8 6 0 15,-1-9-19-15,1 0 0 0,-1 7 0 0,11-7 0 16,-3 3-180-16,3-3-32 0</inkml:trace>
  <inkml:trace contextRef="#ctx0" brushRef="#br0" timeOffset="9123.914">22624 6226 230 0,'-22'-4'10'0,"19"4"2"0,3 0-12 0,0 0 0 16,-7 4 0-16,0-4 0 0,0 6 284 0,7-6 55 15,0 0 10-15,-4 0 3 0,-6 0-157 0,6 0-31 0,4 0-7 0,0 0-1 16,0 0-58-16,0 0-12 16,0 0-2-16,0 0-1 0,0 0-43 0,0 0-9 0,0 0-2 0,7 0 0 15,7-6-29-15,0 6-13 0,-3-4 1 0,3 4 0 16,7 0 28-16,0-6 5 0,1 6 2 0,2 0 0 16,1 0-23-16,3-3 0 0,0 3 0 0,4-6 0 15,-7 6-51-15,3 0-5 16,0 0 0-16,-6 0-648 0,-1 0-130 0</inkml:trace>
  <inkml:trace contextRef="#ctx0" brushRef="#br0" timeOffset="9958.685">23135 5994 1209 0,'0'0'108'0,"0"0"-87"16,0 0-21-16,7 0 0 0,7 0 131 0,-3 6 21 16,0 3 5-16,-1-2 1 0,4-4-86 0,-3 6-18 15,3-3-3-15,0-3-1 16,0 7 14-16,0-1 2 0,-3-2 1 0,3 2 0 0,-7 0-47 0,0 1-8 16,0-4-3-16,0 3 0 15,0 1-1-15,-7-1 0 0,0 1 0 0,-3 5 0 0,-1-5-8 0,-3 2 0 16,-3 4 0-16,-1 0 0 0,-3-4 0 0,-4 7 0 15,1-3 0-15,-1 3-11 0,-3-1 11 0,0 4 0 16,-4-3 0-16,0-6-8 0,4 2 8 0,0 1 0 0,3-3 0 16,4-4 0-16,4-9 8 0,2 9-8 0,1-9 8 15,7 0-8-15,0 0 0 0,0 0 0 16,7-3-10-16,8-3 10 0,-5-3-18 0,8-1 3 0,3 1 1 0,0-1 0 16,0 1 14-16,4 0 0 15,0-7 0-15,-1 6 0 0,-2 1-9 0,2 0-3 0,-6-1 0 0,0 4 0 16,-1-3 12-16,1 5-10 0,-8 4 10 0,4-6-10 15,-3 6 10-15,-4 0 0 0,-7 0 0 0,7 6-8 16,0-2 8-16,-7-4 0 0,4 9 8 0,-1 0-8 16,-3 7 20-16,4 3-1 15,-1 0 0-15,-3-4 0 0,0 4-3 0,0-3-1 16,4-4 0-16,-4 4 0 0,7-7-15 0,0 1 9 0,0-1-9 0,7-2 8 16,-3-7-8-16,3 0 0 0,0-7 0 0,0 4 0 15,0-3 0-15,-3-4 0 0,3 1 0 0,-4-7 0 0,-2 7 13 16,2-10-2-16,-6 10-1 0,3-7 0 0,-4 7 10 0,1-1 3 15,-4 1 0-15,3-4 0 0,-3-2 0 0,0 5 0 16,-3 1 0-16,-1-7 0 0,-3 7 0 0,0-1 0 16,-3 1 0-16,2 3 0 0,-2-4-7 15,-1 7 0-15,4-3-1 0,-3 3 0 0,6-4-15 0,-3 7 0 16,7 0 0-16,0 0 0 16,0 0-26-16,0 0-5 0,0 0-1 0,7 10 0 15,0-10-36-15,4 0-7 0,-1 0-1 0,8 0-1 16,0 0-20-16,-4 0-4 0,3-3-1 0,1-4 0 15,0 7 37-15,-4-3 7 0,-4-3 2 0,4 6 0 0,-3-6 56 0,0 3 16 16,-4 3 0-16,0 0 1 0,-7 0 62 0,7 0 12 16,-7 0 2-16,7 0 1 0,-4 9-45 0,1 0-9 0,-4 1-1 15,0-1-1-15,-4 7 14 0,1 3 4 0,3 0 0 16,-4-1 0-16,-3 7-39 0,7-6-7 0,-3 0-2 0,3 3 0 16,3-3 22-16,8-7 4 0,-4-5 1 0,7 2 0 15,-3 0-24-15,3-9-11 0,3 0 10 0,5-9-10 16,-1 3 9-16,0-4-9 0,0 1 8 0,0-4-8 15,0-2 10-15,-7 5-10 0,1-8 12 0,-5 2-12 16,-3 6 23-16,0-5-3 0,-3 2 0 0,-4-2 0 16,-4 5 12-16,4 1 1 0,-7-7 1 0,-3 7 0 15,-1-1-15-15,0 1-3 0,-6-1-1 0,-1-5 0 0,4 5-5 16,0 7-1-16,-4-3 0 0,4 3 0 16,0 3-177-16,-4 3-36 15,-17 6-8-15,7-2 0 0</inkml:trace>
  <inkml:trace contextRef="#ctx0" brushRef="#br0" timeOffset="10421.9589">24038 6188 1490 0,'0'0'66'0,"0"0"14"0,-3 0-64 0,3 0-16 0,-7-6 0 0,0 6 0 16,0 0 128-16,-4 6 22 0,0-6 5 0,4 6 1 15,0 4-80-15,-3 2-16 0,-1-2-4 0,8 5 0 16,-4 1-24-16,3 3-4 0,4 0-2 0,4-1 0 0,3 1-8 0,3-3-2 16,4 3 0-16,0-10 0 0,1 7-16 0,2-7 0 15,1-6 8-15,-1 4-8 0,1-7 12 0,0-7-2 16,-4 4 0-16,3-6 0 0,-2-7 5 0,-1 4 1 15,-4-4 0-15,1 0 0 0,-4-3 1 0,-4 4 1 16,5 2 0-16,-5-2 0 0,-3 5-5 0,-3-2-1 16,-1-1 0-16,-3 4 0 0,-4-1-12 0,-3 1-13 15,0-1 2-15,-4 10 1 16,-3-3-131-16,-3 3-27 0,-5 0-4 0</inkml:trace>
  <inkml:trace contextRef="#ctx0" brushRef="#br0" timeOffset="13274.849">22479 6963 1861 0,'11'-16'82'0,"-11"16"18"0,0 0-80 0,0 0-20 16,3-10 0-16,8 10 0 0,-1 0 79 0,4 0 12 16,-3 0 2-16,0 0 1 15,3 10-42-15,3-1-8 0,4 7-1 0,-3-4-1 0,7-5-6 0,-11 2-2 16,-11-3 0-16,5-2 0 0,6 5-11 0,-4 0-3 15,-6-2 0-15,6 2 0 0,-3-6-8 0,0 3-1 16,-3 1-1-16,-4-7 0 0,-7 3-10 0,7-3 0 16,3 6 0-16,-3-6 0 0,-10 3 0 0,-1 7 0 15,4-1-10-15,0 1 10 0,0-4-10 0,-3 3 10 16,-5 1-10-16,1-1 10 0,7 0 0 0,-3 1 0 16,-8-1 0-16,7 7 10 0,1-7 12 0,-1 1 2 15,1-1 1-15,-1 1 0 0,1-4-4 0,2 3-1 0,8-9 0 0,0 10 0 16,0-1-32-16,4-3-8 15,7-3 0-15,3-3-1 0,0 7 30 0,3-7 7 0,5 0 0 0,2-7 1 16,5 7-27-16,-1-3-6 0,-7-3 0 0,11 3-777 16,-1-7-155-16</inkml:trace>
  <inkml:trace contextRef="#ctx0" brushRef="#br0" timeOffset="13541.136">23054 6903 1929 0,'0'0'85'0,"0"0"19"15,0 0-84-15,-3 6-20 0,-1-3 0 0,0 7 0 16,-3-4 118-16,4 3 19 0,3 10 4 0,0-3 1 0,-4-4-85 0,8 4-17 16,-4 3-3-16,3-3-1 15,1-4-23-15,3 4-5 0,0 0 0 0,4-4-8 16,-1-2 8-16,-3 5-8 0,4-5 0 0,3-1 0 16,-3 0 0-16,-1 1 0 0,-3-4 0 0,0 4 0 0,0-1 0 0,0 0 10 15,-3 1-10-15,-1-1 8 0,-3 1-8 0,-3-4 0 16,3 9 0-16,-7-2 0 0,0-4-9 0,-4 7-7 15,1 3-2-15,-5-3 0 16,-2-4-34-16,-1 4-8 0,-3 3 0 0,-4-10-1 16,4 0-35-16,-4-2-6 0,-3-7-2 0,4 0-828 0</inkml:trace>
  <inkml:trace contextRef="#ctx0" brushRef="#br0" timeOffset="13907.157">23160 6975 1094 0,'0'0'97'0,"0"0"-77"0,10 0-20 0,-2 6 0 16,2-3 196-16,-3-3 35 0,-3 7 7 0,6-4 2 16,-6 9-125-16,3 1-25 15,0-4-5-15,0 1-1 0,4-1-58 0,-4 4-12 16,0-1-2-16,0-2-1 0,0-1-11 0,0 7 0 16,-4-7 0-16,1 7 0 0,-1-7 0 0,4 4 0 0,-7-4-12 0,4 7 12 15,0-7-8-15,-4-2 8 0,3 5 0 0,1-2 0 16,-1-4 0-16,-3 3 0 0,0 1 0 0,4-4 0 15,-4-3 0-15,0-3 0 0,0 0 0 0,10 0 0 16,-3 0 0-16,0-9 0 0,0-1 8 0,0 1-8 0,4 3 21 16,-4-4-1-16,0-2 0 0,0-4 0 0,-3 7-1 0,-1-1-1 15,1 1 0-15,-4-1 0 0,0 4-9 0,0-7-1 16,0 1-8-16,0 3 12 0,-4-1 10 0,1 1 2 16,-1-1 0-16,1 1 0 0,-1-1 7 0,1 10 1 15,-1-9 1-15,4 9 0 0,0 0-14 0,0 0-3 16,0 0-1-16,0 0 0 0,0 0-15 0,0 0 0 15,0 0 0-15,0 0 0 0,0 0 0 0,0 0 0 16,7 3 0-16,-7-3-10 16,11 6-81-16,3-12-16 0,0 3-3 0,4 3-623 15,-4-9-125-15</inkml:trace>
  <inkml:trace contextRef="#ctx0" brushRef="#br0" timeOffset="14174.444">23643 7000 748 0,'0'0'67'0,"0"0"-54"16,0 0-13-16,0 0 0 0,0 0 286 0,0 0 54 0,-3 10 12 0,-1-1 1 15,1 0-190-15,-1 1-39 0,-3 5-7 0,7-5-1 16,-4 9-66-16,1 0-13 16,3-4-2-16,3 4-1 0,-3-3-26 0,8-7-8 0,-1 1 0 0,3-1 0 15,1 0 23-15,-1-2 1 0,1-4 0 0,3 3 0 16,0-6-40-16,4-6-7 0,-1-4-1 0,-2 1-1 16,-1 0 25-16,0-7 0 0,3 3 0 0,-2-2 0 15,-8-4 22-15,-4 3 0 0,1-3 0 0,3 0 0 16,-4 4 34-16,4 2 6 0,-7-2 2 0,0-4 0 15,0 9-52-15,-3 1-12 0,-8-7 0 0,-3 4 0 16,0-1 0-16,-4 4 0 0,-3 6 0 0,3-4 0 16,1 4-122-16,-4 6-27 0</inkml:trace>
  <inkml:trace contextRef="#ctx0" brushRef="#br0" timeOffset="14573.382">22729 7690 2127 0,'0'0'94'0,"0"0"20"15,-3 6-91-15,6 4-23 0,8 9 0 0,-11-4 0 16,-14 4 92-16,0 6 13 0,7 3 3 0,-7 1 1 15,-4 14-58-15,0 1-12 0,1 0-3 0,3 3 0 16,3 3-28-16,-3-6-8 0,-7-6 0 0,7 9 0 16,3-12-12-16,4-1-4 0,-11 1-1 0,11-7 0 15,4-9-178-15,3-4-35 0,7-12-7 0,3-12-2 0</inkml:trace>
  <inkml:trace contextRef="#ctx0" brushRef="#br0" timeOffset="14807.748">22998 7875 2095 0,'0'0'46'0,"0"0"10"0,0 0 1 0,0 0 2 0,0 0-47 0,0 9-12 16,0 10 0-16,7-3 0 0,3 12 74 0,-3-9 13 16,0 6 2-16,-10-9 1 0,-8-4-22 0,1-5-4 15,10 2 0-15,0 0-1 0,3 1-50 0,4-1-13 16,0-9 0-16,4-3 0 0,7-3 0 0,-4-7 0 16,3-2 0-16,-3-1 0 0,0-3 36 0,-3 3 1 15,-4-2 1-15,4 5 0 0,-8-3-23 0,1-2-5 16,-4 8-1-16,0-6 0 0,0 7 3 0,-4 0 0 15,1-1 0-15,-4 4 0 0,-4-3-12 0,0 5 8 0,-3-5-8 0,-3 3 8 16,3-4-8-16,0 7 0 0,-4-3 0 0,0 0 0 31,8 6-46-31,-4 0-14 0,3 0-4 0,11 0 0 16,0 0-73-16,3 12-15 0,5-9-4 0,2 7-865 0</inkml:trace>
  <inkml:trace contextRef="#ctx0" brushRef="#br0" timeOffset="15075.038">23407 7797 633 0,'0'0'28'0,"7"6"6"15,-7-6-34-15,7 6 0 0,0-3 0 0,-7-3 0 16,0 0 347-16,0 10 62 0,0 5 13 0,0-2 2 16,-4 3-282-16,-3 9-57 0,4-3-11 0,-4 3-2 15,0 3-35-15,0-3-6 0,0 3-2 0,3-3 0 0,8-6-21 0,3 0-8 16,0-3 0-16,0-7 9 16,7 1-9-16,4-1 0 0,-1-9 0 0,4 0 0 15,1-3-31-15,-5-3 2 0,4-4 0 0,-3-6 0 0,0 7 29 0,-4-4 0 16,-4-2 0-16,-3-4 0 0,0 3 44 0,-3-3 16 15,-1 10 2-15,-3-10 1 0,-3 4-19 0,-1 5-4 16,-3-2-1-16,0-4 0 0,-3 7-19 0,3-1-4 16,-7 4-1-16,-1-4 0 0,-2-8-24 0,-4 8-5 15,3 4-1-15,-3 6 0 16,0 0-121-16,3 0-24 0,0 0-4 0</inkml:trace>
  <inkml:trace contextRef="#ctx0" brushRef="#br0" timeOffset="15409.151">22645 8819 1440 0,'-7'12'64'0,"7"-12"12"16,-7 7-60-16,7-7-16 0,0 0 0 0,0 0 0 16,0 0 220-16,7 3 40 0,10 3 9 0,-10-6 2 15,-7 0-176-15,8 6-35 0,2-2-8 0,8-4 0 0,-1 0-24 0,1 6-4 16,0-3 0-16,3-3-1 0,7 0-23 0,-3 0 8 16,-11 6-8-16,7-6 0 0,0 3 0 0,-3 4 9 15,-4-4-9-15,0 6 0 0,-3-3 9 0,-1 10-9 16,1-3 0-16,-4 6 9 0,-7 6-1 0,0 0 0 15,0-3 0-15,-7 12 0 0,0 1-8 0,-4-7 0 16,1 6 0-16,3 1 0 16,-1-7-36-16,-2 0-4 0,-1 4 0 0,4-10 0 15,7 3-181-15,4-10-37 0</inkml:trace>
  <inkml:trace contextRef="#ctx0" brushRef="#br0" timeOffset="15675.428">23082 9035 1267 0,'0'0'112'0,"0"0"-89"15,0 0-23-15,-3 10 0 0,-1-1 196 0,1 7 36 16,-4-1 6-16,0 4 2 0,0 3-160 0,3-6-31 0,0 9-6 0,4-6-2 16,0-3-24-16,4 2-5 0,0-5 0 0,3-4-1 15,3 1-3-15,4-4 0 0,-3 0 0 0,3-6 0 16,0-6 14-16,0 0 2 0,4-4 1 0,-4-2 0 16,0-4-9-16,0-3-3 0,-3 4 0 0,-1 2 0 15,-6-6 27-15,-1 4 4 0,1-1 2 0,-4 3 0 16,0-2-37-16,-4 5-9 0,1 1 0 0,-4 3 0 15,3 2 42-15,-6-2 6 0,3-3 2 0,-4 9 0 16,4-3-38-16,-4-4-12 0,1 4 0 0,3-3 0 16,0 6-20-16,7 0-12 0,0 0-1 0,0 0-1 15,0 0-185-15,0 0-37 0,10 0-7 16,1 0-1-16</inkml:trace>
  <inkml:trace contextRef="#ctx0" brushRef="#br0" timeOffset="16042.446">23488 8954 403 0,'0'0'17'0,"0"0"5"0,0 0-22 0,7 0 0 15,0-6 0-15,-3 6 0 0,3-4 264 0,-4-2 48 16,1 6 9-16,-4 0 3 0,0 0-188 0,0 0-38 16,0 0-7-16,3-3-2 0,1-3-30 0,-4 6-7 15,0 0 0-15,0 0-1 0,0 0-10 0,0 0-1 16,7-3-1-16,-7 3 0 0,0 0-39 0,3-7 0 16,1-2-9-16,-4 9 9 0,7 0 36 0,-7 0 14 15,3-10 3-15,-3 10 1 0,4-6-6 0,-4 6 0 16,0 0-1-16,0-3 0 0,0-3-16 0,0 6-3 15,0 0-1-15,0 0 0 0,0 0 10 0,0 0 3 0,-11 0 0 0,11 0 0 16,-7 9-25-16,0-3-5 0,0 4-1 0,0-1 0 16,0 7-9-16,0-3 8 15,4-4-8-15,-1 7 8 0,0-1 3 0,4-2 0 0,4 6 0 0,0-4 0 16,-1 4-11-16,8-3-16 16,-1-7 4-16,1 1 1 0,3-1 11 0,0-9 0 0,-3 0-9 0,3-9 9 15,3-1 0-15,-6 1 0 0,3-7 0 0,-3 4 0 16,-4-10 11-16,0 3-3 0,-4 0-8 0,-3 0 12 15,0 4-3-15,0-4-1 0,-7 6 0 0,0-3 0 16,0 1-20-16,-3 5-5 0,-1 1-1 0,-3 0 0 16,-4-1-105-16,-3 4-21 0,0-4-4 0</inkml:trace>
  <inkml:trace contextRef="#ctx0" brushRef="#br0" timeOffset="16703.68">22299 9001 1785 0,'11'9'79'0,"-11"-9"17"0,0 0-77 0,0 0-19 15,0 0 0-15,0 0 0 0,10 0 134 0,-3 0 23 16,-7 0 5-16,11 6 1 0,7-12-83 0,6 6-16 16,8 6-3-16,-11-6-1 0,-7-6-34 0,-3 6-7 15,6 0-2-15,-6 0 0 0,0-3 5 0,3-3 1 16,3 6 0-16,-2-3 0 0,-5-4-23 0,1 7 8 15,3 0-8-15,0-3 0 0,-4 3-16 0,-2-6-7 16,-8 6-1-16,0 0-1 0,3 0 9 0,-3 0 1 16,0 0 1-16,0 0 0 0,0 0 5 0,-7 9 1 15,-4-2 0-15,-3-4 0 0,4 6 8 0,-1-3 0 16,4-2 0-16,0 2 8 0,-4-6 5 0,4 0 2 0,7 0 0 0,0 0 0 31,0 0-88-31,0 0-18 0</inkml:trace>
  <inkml:trace contextRef="#ctx0" brushRef="#br0" timeOffset="17459.656">22458 5815 1904 0,'-14'16'84'0,"10"-13"18"0,4 3-82 0,0 3-20 16,-7 1 0-16,0-1 0 0,-7 1 150 0,3-1 26 15,1-3 4-15,-11 4 2 0,-4-1-100 0,0 0-20 0,11 1-4 0,-7-1-1 16,-4-2-37-16,4 8-7 0,0-2-1 0,3-4-1 16,-3 1-11-16,0-1 0 0,-4 7-12 0,1-1 12 15,6-5-25-15,4-1 2 0,3 1 1 0,4-1 0 16,7-9 11-16,0 0 3 0,4 6 0 0,-8-3 0 15,1 7 8-15,3-10-8 0,0 0 8 0,-4 6-8 16,-3 3 8-16,4-5 0 0,3-4 8 0,3 9-8 16,-6 7 17-16,6-7-1 0,11 7 0 0,-7-4 0 15,-7 4-5-15,0 3-2 0,-7 0 0 0,11 6 0 16,3 9-9-16,-4 4 10 0,1-4-10 0,-1 13 10 16,1 7-10-16,3-1 0 0,-4 7 9 0,1 5-9 0,-4 4 0 15,0 4 9-15,7 5-9 0,-7 10 0 16,-7-7 10-16,3-15-10 0,4 13 8 0,0 2-8 0,-7-3 10 0,0 4-10 15,0 6 12-15,0-7-12 0,0 10 10 0,0 22-10 16,-7-6 8-16,3-1-8 0,8-21 0 0,-4 3 8 16,-4-7-8-16,4-2 0 0,4-7 0 0,-1-3 0 15,-3-13 8-15,4 7-8 0,-4-10 18 0,3-9 2 16,0 0 0-16,1 3 0 0,-8-12 20 0,8-1 5 16,-1 4 1-16,1-13 0 0,-1 3-7 0,1-9-2 15,-4 3 0-15,7-10 0 0,0 4-4 0,-4-7-1 16,-3-5 0-16,4 2 0 0,3-6-10 0,0 0-2 15,-4 9-1-15,4 1 0 0,0-10-19 0,4 9 0 16,3 1 0-16,-4-1 0 0,1 7 0 0,6-1 0 16,4-2 0-16,-3 3 0 0,-4 2 0 0,4 1 0 15,3 0 0-15,0 6 0 0,3-6 0 0,-2-3 0 16,-1 2 8-16,7 1-8 0,7-3 0 0,-3 3-17 0,-11-4 3 0,11-2 1 31,6 3-154-31,5-1-30 0,-1-5-7 0,4-1-1093 0</inkml:trace>
  <inkml:trace contextRef="#ctx0" brushRef="#br0" timeOffset="18126.442">24352 6047 576 0,'0'6'51'0,"0"-3"-41"15,4-3-10-15,-1 0 0 0,-3 0 317 0,0 0 62 16,0 0 12-16,0 0 2 0,0-9-220 0,0 9-44 0,4 0-9 0,-1-3-1 16,8-4-66-16,3-2-13 0,4 9-2 0,6-3-1 15,1-3-29-15,3 6-8 0,-3 0 0 0,3 0 0 16,-3 6-15-16,-4-3-4 0,-3 3-1 0,-1-3 0 15,1 7-4-15,-4-4 0 0,-7-3-1 0,0 7 0 16,0-4 25-16,-3 3 0 16,-4 1 12-16,0-1-4 0,-4 1 29 0,4-4 7 15,-3 3 0-15,-4 7 1 0,0-3 11 0,3-4 3 0,-3 7 0 0,4 2 0 16,-5 1-24-16,1 6-5 0,4 0-1 0,-4-3 0 16,3 13-5-16,1-7-2 0,-1 13 0 0,4-4 0 15,-3 7-5-15,3 10-1 0,0-1 0 0,-4 3 0 16,4 7 0-16,0 6-1 0,0 3 0 0,4 7 0 0,-4-14 4 0,0 4 1 15,3 10 0-15,-3-4 0 0,4-6-1 0,-1 3 0 16,-3 0 0-16,4-12 0 0,-4-4 4 0,3-2 1 16,4 8 0-16,-3 1 0 0,-1 0-1 0,1 0 0 15,0-4 0-15,-4 16 0 0,3-6-3 0,-3-6 0 16,-3 0 0-16,-5 9 0 0,1-9-6 0,-3 6-2 16,-1-7 0-16,-3 7 0 0,-7-6-12 0,3 0 11 15,-10 0-11-15,0 2 10 0,3 4-10 0,1-3 0 16,-5 3 0-16,5-6 0 15,-1-16-43-15,4-3-10 0,-7 0-3 0,-1-3-956 16,1-10-191-16</inkml:trace>
  <inkml:trace contextRef="#ctx0" brushRef="#br0" timeOffset="18960.722">21311 11042 518 0,'-14'-34'23'0,"4"31"5"0,-1-4-28 0,4 4 0 16,0 3 0-16,0 3 0 0,-4 7 440 0,1-1 82 15,-4 10 17-15,-1 6 3 0,1 10-380 0,-7 2-76 16,-3 13-15-16,-1 7-3 0,-3-4-32 0,3 10-5 16,4 0-2-16,-7 18 0 0,3-12-8 0,4-6-1 15,-1-1-1-15,-2 7 0 0,-4 4-5 0,-4-1-1 16,0 6 0-16,4-6 0 0,0-6-13 0,-4 12 8 16,0-15-8-16,7-10 0 0,15-18-12 0,-1-13-9 0,4-6-2 0,4-7 0 31,3-9-42-31,7-25-9 0,3-3-2 0,8-16 0 15,0-19 13-15,6 0 3 0,5-9 0 0,-1 0 0 16,0-6 21-16,0 6 5 0,0-10 1 0,1 4 0 0,-5 6 11 0,1 15 2 0,-7 7 1 0,3 6 0 16,-4 6 48-16,1 4 10 0,0 6 1 0,-4 9 1 15,0 3 23-15,0 4 4 0,0 5 0 0,0 4 1 16,4 6-13-16,0 7-2 0,-4-1-1 0,3 10 0 16,1 3-21-16,0 9-5 0,-1 10-1 0,-3 6 0 15,0 6-9-15,4 7-1 0,-4-4-1 0,4 4 0 16,-4-7-3-16,4 4-1 0,-4-10 0 0,0 6 0 0,0 0-11 15,4-9 10-15,-4 0-10 0,0-6 10 0,-4-4-10 16,1-5 0-16,3-4 0 0,-7-10 0 0,0-5 0 0,-3-1 0 16,-8 1-14-16,1-10 5 0,-4 0-12 0,-8 0-3 15,-2-10 0-15,-4 1 0 16,-8-7-12-16,-2 7-2 0,-5-16-1 0,-2 6 0 0,-5-9 26 0,4 2 5 16,-6 5 8-16,-1-11-13 0,7 10 33 0,4-3 8 15,-1 9 0-15,8-2 1 0,3-1-5 0,4 3 0 16,4 7-1-16,3-1 0 15,-1 1-7-15,8 0-2 0,0 5 0 0,4-2 0 0,3 6-2 0,0-6 0 16,3 3 0-16,4-4 0 0,4 4-12 0,3-3 0 16,4 3 0-16,6-3 0 15,8-4-20-15,3 1-6 0,1 3-2 0,10 2 0 0,-1-2 44 0,5 3 9 16,-1-3 2-16,4 6 0 16,-3-10-50-16,-1 10-9 0,-3-3-3 0,7-3-826 15,-4 6-166-15</inkml:trace>
  <inkml:trace contextRef="#ctx0" brushRef="#br0" timeOffset="19161.186">21586 11892 2246 0,'-24'16'100'0,"17"-7"20"16,3 1-96-16,-3-4-24 0,4-3 0 0,-1 3 0 15,-3-3 100-15,7-3 15 0,7 10 3 0,0-4 1 16,4-6-101-16,3 3-18 0,11-3 0 0,6 0-13 0,-6-3 45 15,7-3 8-15,-1 3 3 0,8-4 0 16,0 4-27-16,0-3-6 0,-11-3-1 0,0 5 0 16,1-2-37-16,-5 0-7 0,-3 3-1 0,-3-4-783 15,0 4-156-15</inkml:trace>
  <inkml:trace contextRef="#ctx0" brushRef="#br0" timeOffset="19359.035">21781 12008 345 0,'-53'25'15'0,"35"-15"4"0,4 5-19 0,0-2 0 15,-4-4 0-15,4-3 0 0,0 4 488 0,7-10 95 16,7 0 18-16,0 0 4 0,0 0-419 0,0 0-84 16,10 6-17-16,1-3-3 0,-4 4-52 0,7-4-10 15,7 3-3-15,0-6 0 0,8 3 22 0,-1-3 4 16,0 0 1-16,11 0 0 0,0 0-28 0,0 0-6 16,-11 0-1-16,4 0 0 0,-1 0-21 0,-2 0-5 0,-8 0-1 0,3 0 0 31,-2 0-150-31,-5 6-29 0,4-6-7 0</inkml:trace>
  <inkml:trace contextRef="#ctx0" brushRef="#br0" timeOffset="25583.242">23647 11390 345 0,'-11'0'15'0,"11"0"4"0,0 0-19 0,-7 3 0 15,-4 4 0-15,4-7 0 0,7 0 328 0,-7 0 63 0,0 0 12 16,7 0 2-16,0 0-216 0,-3-7-43 0,3 7-9 0,0 0-1 15,0 0-46-15,0 0-9 0,0 0-1 0,0 0-1 16,3-3-45-16,8 3-9 0,-1-6-1 0,5 6-1 16,2 0-23-16,8-3 9 0,0-3-9 0,6 2 0 15,-2-2 0-15,2 3 0 16,-2-3 0-16,2-4 0 16,1 1-26-16,0 3-6 0,0-4 0 0,-1 1-1 15,1-1-183-15,-4 1-37 0,1 6-7 0</inkml:trace>
  <inkml:trace contextRef="#ctx0" brushRef="#br0" timeOffset="25774.6689">24296 10926 2091 0,'0'0'46'0,"0"0"10"0,0 0 1 0,0 0 2 0,0 0-47 0,0 0-12 16,0 0 0-16,-7 0 0 0,0 10 122 0,3-4 22 16,4 3 5-16,-3 1 1 0,-1-1-81 0,1 4-16 15,3 9-3-15,-4 0-1 0,1 12-24 0,-1-6-5 16,-7 7 0-16,8 9-1 0,-1-7-19 0,-3 4 8 15,0-3-8-15,0-1 0 16,4-2-64-16,3-7-19 0,0 7-4 0,0-10-1 16,3-7-193-16,1 1-39 0,10 6-8 15,-14-25-484-15</inkml:trace>
  <inkml:trace contextRef="#ctx0" brushRef="#br0" timeOffset="26026.998">24444 11143 1792 0,'0'0'80'0,"0"0"16"0,-7 9-77 0,3-3-19 0,-3 4 0 0,4-1 0 15,3-3 116-15,-4 4 20 16,-3 2 4-16,4 4 1 0,-1 3-93 0,1 0-18 0,3-4-4 0,0 4-1 16,0 0-13-16,7-3-2 0,0-7-1 0,3 0 0 15,8 1-9-15,-4-4 0 0,4-3 0 0,-1-3 8 16,1-9-8-16,0 6 0 0,-4-4 0 0,3-8 8 16,-2 5 0-16,-1-2-8 0,-7-4 12 0,0 0-4 15,3-2 12-15,-6 5 3 0,-1-3 0 0,-3 1 0 16,4 5-5-16,-8 1-1 0,1-1 0 15,-1 1 0-15,1 0-17 0,-1 2 0 0,-3 4 0 0,0-3 0 32,-3 6-24-32,3-3-9 0,-1-3-2 0,5 6 0 0,-4-4-114 0,7 4-23 0,0 0-5 15</inkml:trace>
  <inkml:trace contextRef="#ctx0" brushRef="#br0" timeOffset="26286.376">24783 11052 1645 0,'0'0'72'0,"-4"9"16"0,4-9-70 0,0 9-18 16,-3 1 0-16,-1-1 0 0,4 1 152 0,0 5 28 15,-3-5 4-15,-5 9 2 0,5-4-98 0,3 10-20 16,-4-3-4-16,4 3-1 0,0-6-28 0,4 0-6 16,-1-3-1-16,8 2 0 0,0-11-20 0,-1 2-8 15,4-9 0-15,0 0 0 0,8-6 0 0,2-4 0 16,-3 1 0-16,-3-7 0 0,0-2 32 0,-1-1 0 16,-2 0 0-16,2 3 0 0,-6-3 3 0,-4 7 1 15,0-4 0-15,-4 7 0 0,1-1-7 0,-4-5-1 16,-4 5 0-16,4 1 0 0,-3 0-11 0,-4 2-2 15,-4-2-1-15,1 6 0 0,-1-7-14 0,-3 4 0 16,-4-3 0-16,4 9 0 16,4 0-105-16,-5 9-24 0,1-3-5 0</inkml:trace>
  <inkml:trace contextRef="#ctx0" brushRef="#br0" timeOffset="27174.004">26338 11168 1324 0,'0'0'118'0,"0"0"-94"0,0 0-24 0,0 0 0 16,0 0 176-16,7 0 32 0,-7 0 5 0,8 9 2 15,-1-9-101-15,3 9-20 0,4-9-4 0,4 0-1 16,-4 0-35-16,4 7-7 0,3-7-2 0,4-7 0 16,-1 7-45-16,1-3 0 0,3-3 0 0,0-3-10 15,4-1-190-15,0 4-39 0,24-22-7 16,-13 9-2-16</inkml:trace>
  <inkml:trace contextRef="#ctx0" brushRef="#br0" timeOffset="27472.205">26973 10898 1497 0,'0'-6'133'0,"0"6"-106"16,0 0-27-16,0 0 0 0,0 0 250 16,0 0 45-16,0 0 9 0,0 0 1 0,-7 6-181 0,0 3-37 15,4 4-7-15,3 3-2 0,0 2-50 0,0-2-9 16,3 3-3-16,1 6 0 0,3-6-25 0,0 0-6 16,4-1-1-16,3 1 0 0,3 3 16 0,-3-3 0 15,-3-6 0-15,7 2 0 0,-4 1 0 0,0-4 0 16,3-2 0-16,1-1 0 0,-4 7 10 0,-3-7 5 15,-1 7 1-15,1-3 0 0,-4-4-16 0,0-3 0 16,-3 10 8-16,3-7-8 0,-7 1 0 0,0 2 0 16,-7-2 0-16,0 5 0 0,-4 1 8 0,0-3-8 15,-3-4 0-15,4 0 9 0,-8 7-9 0,4-6 0 16,3-4 0-16,-3-3-11 16,-3 3-17-16,-1-3-3 0,0-3-1 0,-3 0 0 15,0 0-117-15,3-9-24 0,-3 0-5 0,7-1-553 16,-4-15-110-16</inkml:trace>
  <inkml:trace contextRef="#ctx0" brushRef="#br0" timeOffset="27834.237">26966 10926 633 0,'7'0'56'0,"4"3"-44"0,3 4-12 0,-3-7 0 16,3 0 258-16,3 0 50 0,5 0 9 0,2 0 3 16,-3 0-168-16,4-7-32 0,0 4-8 0,0-3 0 0,-1 6-54 0,1-9-10 15,0 5-3-15,-4-2 0 16,0 6-29-16,0-3-5 0,-7-3-2 0,7 6 0 0,-6 6-9 15,-5-3 10-15,1 3-10 0,-1-2 10 0,1 5-2 0,-4-3-8 16,0 13 12-16,0-3-4 0,-3 3 3 0,-1 6 0 16,-3-3 0-16,0 3 0 0,0 3 1 0,-3-3 1 15,6 0 0-15,-3-3 0 0,4-6 1 0,-1 2 0 16,1-2 0-16,6-6 0 0,-3-7-14 0,4 3 8 16,-1 0-8-16,1-12 0 0,0 0 12 0,3 3-4 15,-4-4-8-15,1-5 12 0,-1 2 31 0,-2-5 5 16,2-1 2-16,1 7 0 0,-1-4 18 0,-6 7 4 15,3-13 1-15,0 10 0 0,0-7-25 0,-7 3-6 16,0-2-1-16,0-1 0 0,-4 7-24 0,-3-4-5 16,-3 4 0-16,3-7-1 0,-7 7-11 0,3 2 0 15,-7-2-12-15,1-1 12 16,-4 7-101-16,-1-3-13 0,1-3-2 0,0 9-764 0,-7-10-152 0</inkml:trace>
  <inkml:trace contextRef="#ctx0" brushRef="#br0" timeOffset="28541.914">23978 12159 1612 0,'0'0'72'0,"0"0"14"0,0 0-69 0,0 0-17 15,0 0 0-15,0 6 0 0,0-3 208 0,0 13 39 16,-3-7 7-16,3 10 2 0,-4 0-152 0,1 0-31 15,-1 2-5-15,-3 11-2 0,0-7-42 0,-3 3-9 16,2 7-2-16,1-7 0 0,-3-3-13 0,6 3 0 16,1-9 0-16,-1 6 0 15,4-6-118-15,4-3-26 0,-1-1-6 0,4-2-952 0</inkml:trace>
  <inkml:trace contextRef="#ctx0" brushRef="#br0" timeOffset="28822.165">24179 12381 1152 0,'0'0'102'0,"0"0"-82"0,0 0-20 0,0 0 0 15,0 0 214-15,0 0 38 0,0 0 8 0,0 0 2 16,0 0-122-16,0 10-24 0,0-1-4 0,-3 0-2 16,3 7-69-16,-4 0-13 0,4-4-4 0,4 7 0 15,-1-3-6-15,-3 3-2 0,4-1 0 0,3-8 0 16,4-1-7-16,-1-2-1 0,1 2-8 0,3-9 12 16,0 0-4-16,4-3-8 0,-4-10 11 0,3 4-11 15,1-1 12-15,-4-8-12 0,4-1 12 0,-8 3-12 16,4-3 13-16,-7 7-4 0,-3-4-1 0,3 0 0 15,-3 4 1-15,-1-4 0 0,-6 1 0 0,3 5 0 16,0 1 3-16,-4-4 0 0,1-3 0 0,-5 7 0 0,-6 0-3 16,4-1 0-16,-1 1 0 0,1 3 0 15,-1-4-35-15,4 10-7 0,7 0-2 0,0 0 0 16,0 0-266-16,0 0-54 0</inkml:trace>
  <inkml:trace contextRef="#ctx0" brushRef="#br0" timeOffset="29088.452">24754 12240 345 0,'0'0'31'0,"0"0"-31"16,4 10 0-16,7-4 0 0,-8-6 368 0,1 9 67 16,-1 1 13-16,-3-1 4 0,-3 0-255 0,3 7-50 15,0-7-11-15,0 10-1 0,-4 0-67 0,4 6-12 16,-7 0-4-16,3-3 0 0,4 3-23 0,0-6-5 16,-3 0 0-16,6-3-1 0,5-1-12 0,2-5-3 0,-3-1 0 0,7-6 0 15,-3-3 8-15,7 0 0 0,-4-3 1 0,3-3 0 16,1-4 1-16,-8 1 0 15,-2-10 0-15,6 4 0 0,0 2-2 0,0-3 0 0,-11-2 0 0,4-1 0 16,1 3 18-16,-5 3 3 16,1-2 1-16,-4-1 0 0,-4-3-15 0,1 7-3 0,6-10-1 0,-6 9 0 15,-8-2-8-15,-3-4-2 0,-4 3 0 0,1 4 0 16,-1-4-17-16,0 6-4 0,1 1-1 0,-1 3 0 16,0-4-199-16,-3 10-39 15</inkml:trace>
  <inkml:trace contextRef="#ctx0" brushRef="#br0" timeOffset="29778.884">26878 12177 2138 0,'0'0'95'0,"0"0"19"0,0 0-91 0,0 0-23 15,0 0 0-15,4 10 0 0,-4-4 94 0,3 3 14 16,1 1 4-16,-1 6 0 0,1-4-63 0,-1 4-12 16,4-1-2-16,0 4-1 0,4 0-18 0,0 0-4 15,-1-3-1-15,4-4 0 0,-3 4-21 0,-1 3-4 16,1-10-1-16,0 7 0 0,-1-7 15 0,1 1 0 16,-1 5 0-16,1-5 0 0,0-1 48 0,-4 0 13 0,-7 1 3 15,0 6 0-15,0-4-52 0,3 4-12 16,-3-4 0-16,0 4 0 0,-3 3 0 0,-4 6 0 15,-4-9 0-15,0 2 0 0,-3 1 0 0,0-3 0 0,0-4 0 16,-4-2 0 0,4-1-68-16,-3 1-17 0,-1-4-3 0,0-3-1 15,1-3-165-15,-1-3-33 0</inkml:trace>
  <inkml:trace contextRef="#ctx0" brushRef="#br0" timeOffset="30159.868">26931 12193 691 0,'0'0'61'15,"0"0"-49"-15,0 0-12 0,7-6 0 0,4 3 336 0,-1-4 64 16,4 4 12-16,1-3 4 0,2 3-235 0,-3-3-46 16,-3 2-10-16,10-2-1 0,0-3-82 0,7 9-16 15,-3-7-3-15,7-2-1 0,-4 6-22 0,4-3 0 16,-4 6 0-16,0-3 0 16,-3-4-25-16,0 7-10 0,-4 7-1 0,0-4-1 15,-3-3-64-15,-4 0-13 0,0 9-2 0,-4 0-1 16,-3-2 57-16,4 2 12 0,-11 1 3 0,4 8 0 15,-4-2 45-15,0 3 16 0,0 0 0 0,0 0 0 0,-4 2 17 0,4 1 3 16,0 3 1-16,0-6 0 0,0 0-11 0,4-3-2 16,3-7-1-16,3 7 0 0,1-7 1 0,3-6 1 15,4 4 0-15,3-4 0 0,-4-6-15 0,1-4-10 16,3 4 12-16,0-3-12 0,-7-3 39 0,-3-1 1 16,0 1 0-16,-1 3 0 0,1-4 28 0,-8 1 7 15,-3-1 1-15,-3 1 0 0,3-1-43 0,0 1-8 16,-4 3-1-16,1-4-1 0,-1 1 13 0,-3-4 2 0,0-2 1 15,-3 5 0-15,-8-5-28 0,0-10-11 0,1 6 8 0,-8 0-8 32,4-9-125-32,-7 3-31 0</inkml:trace>
  <inkml:trace contextRef="#ctx0" brushRef="#br0" timeOffset="31088.745">5789 6241 1267 0,'0'0'56'0,"0"10"12"0,7-1-55 0,0 10-13 15,7-3 0-15,0 12 0 0,4-9 105 0,0 12 19 16,-1-9 3-16,8 9 1 0,7-9-52 0,-4 3-9 16,0-6-3-16,4 0 0 0,3 0 18 0,4-4 3 15,7-5 1-15,-4-10 0 0,4 6-44 0,0-12-9 16,3 3-1-16,4-13-1 0,0 0-16 0,0-2-3 15,7-11-1-15,11 1 0 0,-8-6 15 0,4 5 3 16,-3-5 1-16,6-1 0 0,-6 10-22 0,-1-3-8 16,4 0 0-16,0 3 9 0,-3 6-9 0,-4-6 0 15,-4 6 0-15,4-6 0 0,-14 3 0 0,3 3 0 16,-6-3 8-16,-1 0-8 0,-7-3 13 0,-3 0 1 16,0-3 0-16,-4-7 0 0,0 1 10 0,-14 6 1 15,4-7 1-15,-4 4 0 0,-7-4-5 0,0 1-1 0,-3 9 0 0,-8-3 0 16,-3-7 2-16,-3-3 0 0,-8 10 0 0,-7-6 0 15,-3-1-9-15,-4 1-1 0,-3 6-1 0,-4-7 0 16,0 1 19-16,-3 5 4 0,-7 1 1 0,-4 0 0 16,0 3-10-16,-4 6-1 0,5 0-1 0,-8 3 0 15,0 1-14-15,0 5-9 0,0 10 12 0,-11 0-12 16,1 0 18-16,-1 10-3 0,4 5-1 0,-4 4 0 16,4 6-22-16,-3 4-5 0,-1 5-1 0,4 4 0 15,7-4 14-15,4 4 8 0,10 6 0 0,-7 0-8 16,-7-4 0-16,0 1 0 0,0 9-10 0,4 13 10 15,6 0 0-15,1-7 0 0,0-2 0 0,-1-1 0 16,-3 0-9-16,11-3 9 0,-8-12 0 0,8 9 0 16,3-3 0-16,4 6 0 0,0-3 0 0,7-3 0 0,3-6 0 15,4 2 0-15,7-8 0 0,-4-1 0 16,11-9 0-16,3 3 0 0,1-6 0 0,6 6 0 0,1-6 0 16,10 0-18-16,11-4 2 0,3 4 1 15,14 0-165-15,8-3-32 0,3-1-8 0</inkml:trace>
  <inkml:trace contextRef="#ctx0" brushRef="#br0" timeOffset="31856.692">9800 6251 1555 0,'-3'6'138'15,"3"-6"-110"-15,0 0-28 0,0 0 0 0,0 9 76 0,0-5 11 16,3 5 1-16,8-3 1 0,13 4-16 0,-9-1-3 16,-12 10-1-16,11-3 0 0,21 2-17 0,-10 1-4 15,-4 0-1-15,4 6 0 0,10-6-19 0,4-10-3 16,3 1-1-16,11-4 0 0,11-6-10 0,-4-6-2 16,-4-7-1-16,4-6 0 0,0-3 30 0,0-6 7 15,4-6 0-15,-1-4 1 0,-10 4-26 0,0-10-6 16,11 6-1-16,-1-6 0 0,-21 10-6 0,8-13-2 15,-4 3 0-15,-1 0 0 0,-9 0-8 0,-12-3-12 16,1 3 2-16,-4 9 1 0,-3-2 19 0,-7 2 4 0,-11 1 1 16,0 2 0-16,7-2 4 0,-14-1 1 0,-8 10 0 0,-6-9 0 15,0 6 7-15,-7-7 1 0,-7 7 1 0,-8-7 0 16,-3 7 15-16,-3-6 2 0,7 6 1 0,-11-7 0 16,-4 13-9-16,-3-3-2 0,0 0 0 0,-7 6 0 15,0 3-12-15,-7 13-4 16,0-3 0-16,-3 12 0 0,2-3 4 0,-2 13 1 0,-4 3 0 0,-4 9 0 15,4 13-25-15,21-13 0 0,0 10 0 0,-4-4 0 16,1 4 0-16,-4 6 0 0,0 0 0 0,3 9 0 16,1 0-13-16,-8 19-8 0,4-9-2 0,4 6 0 15,13-16 37-15,5 1 7 0,2-7 2 0,4-3 0 0,11-7-23 16,7 4 0-16,3-13 0 0,8 7 0 16,6-13-47-16,8 9-13 0,10-9-4 0,0 0 0 15,0-3 2-15,7 0 0 0,4-1 0 0,3 1 0 16,0-3-175-16,4-7-35 0,46 26-8 0,-32-16 0 0</inkml:trace>
  <inkml:trace contextRef="#ctx0" brushRef="#br0" timeOffset="32456.092">6671 7527 1958 0,'-7'9'43'0,"3"-2"9"16,1-4 1-16,-1 6 3 0,8-3-45 0,-1 4-11 0,5-1 0 0,2 1 0 16,8-1 33-16,3 1 5 0,7 5 1 0,4-5 0 15,7 8-11-15,3-2-3 0,-10-6 0 0,7-7 0 0,3 3 17 16,0-6 3-16,11 0 1 0,4 0 0 0,3-9-23 0,0-7-5 16,-8 3-1-16,5-9 0 0,-4 0-17 0,-4-3 0 15,4-9 0-15,-3-4 0 0,-5-6 58 16,1 0 5-16,-3 7 1 0,-5-7 0 0,-6 6-52 0,-4 4-12 15,-10-7 0-15,0 10 0 16,-11-4 0-16,3 1-8 0,-10-1 8 0,0 4-13 0,-14-4 13 0,0 1 8 16,-7-4 0-16,-4-3-8 0,-3 4 58 0,-4 2 5 15,-7 1 1-15,-3 2 0 0,3 1-52 0,-7 9-12 16,-7-3 0-16,-3 0 0 0,0 0 54 0,-4 6 8 16,-4 10 2-16,1-1 0 0,6 1-52 0,-6 9-12 15,3 0 0-15,-7 9 0 0,0 7 0 0,0-4 0 16,3 10 0-16,-3 10 0 0,7 8 0 0,0 8 0 15,0 5 0-15,18-9 0 0,-8 3 0 0,5 6 0 0,2-3 0 0,-6 4 0 16,14 2 8-16,-1 4 0 0,1-4-8 0,10 7 12 16,1-4-12-16,-1-5 0 0,14-7-9 0,1-3 9 15,6-1-12-15,8 11 12 0,6-7-13 0,8-3 5 16,7-7-10-16,6 4-2 0,8-13 0 0,11 7 0 31,3-16-171-31,7-1-34 0</inkml:trace>
  <inkml:trace contextRef="#ctx0" brushRef="#br0" timeOffset="33092.39">10305 7430 633 0,'-18'15'56'16,"7"-2"-44"-16,11 3-12 0,0-7 0 0,-3 0 223 0,3 7 42 15,7-6 9-15,7 8 2 0,7-8-149 0,4 9-30 0,-11-4-5 0,14 10-2 16,15-12-42-16,-1 3-8 0,-3 2-1 0,7-8-1 16,3-1-8-16,4-2-2 0,0-7 0 0,-4-7 0 15,-3-2 0-15,3-4-1 0,15-9 0 0,-8 4 0 16,-6-11 3-16,-4-5 1 0,3-4 0 0,-3-6 0 15,-11 7-12-15,0-7-3 0,-3 0 0 0,0 0 0 16,3 6-16-16,-10-2-12 0,-14-1 1 0,6 0 1 16,4-3 59-16,-10 6 12 0,-11 4 3 0,-4-1 0 15,-3-2-52-15,-3 2-12 0,-8 1 0 0,-3-4 0 16,-7 4 68-16,-1 6 12 0,1-7 1 0,-11 7 1 16,-6-7-42-16,-5 13-8 0,-3 0-1 0,0 4-1 15,-3-1 4-15,3 9 1 0,-3 4 0 0,-1 12 0 0,4-6-35 16,-7 16 0-16,-10-3-15 0,-1 5 5 15,15 8 10-15,13 2 0 0,-3-3 0 0,-3 3 0 0,-7 7 0 16,-1-1 0-16,1 10 0 0,6-6 0 0,1-4 0 0,-11 13-16 16,11 3 4-16,6-3 0 0,8-9 12 0,7 6 0 15,7 6 0-15,3-3 0 0,7 6 0 0,4-2 0 16,7-11 0-16,7 4 0 16,4-9-69-16,7-7-12 0,3-3-3 0,7-6 0 15,7-10-105-15,-3-3-22 0,0-12-4 0,0 3-1 0</inkml:trace>
  <inkml:trace contextRef="#ctx0" brushRef="#br0" timeOffset="33614.992">7482 8678 1958 0,'0'0'43'0,"0"0"9"0,0 0 1 0,0 0 3 0,0 0-45 0,11 6-11 15,3-3 0-15,-7 7 0 0,7-1 53 0,0 0 9 16,4-2 2-16,0 2 0 0,6-3 0 0,-6-2 0 16,7-4 0-16,-1 0 0 0,5-10 0 0,2 1 0 15,-2-1 0-15,-1-8 0 0,-3-8-52 0,-1 1-12 16,-3-3 0-16,1-10 0 0,-5-5 54 0,1-1 8 16,-4-10 2-16,-3 10 0 0,-1 1-52 0,-3-1-12 15,-3-3 0-15,-1 3 0 0,-6 6 0 0,-1-3 0 16,-3 4 0-16,-7-1 0 0,-4-3 0 0,-3 4 0 15,-4 2 0-15,-10-2 0 0,0 2 54 0,0 1 8 16,-1 12 2-16,-2-3 0 0,-8 9-52 0,3 3-12 16,-2 4 0-16,-1 3 0 0,-7-1 0 0,0 14 0 15,3 2 0-15,-2 10 0 0,-5 12 0 0,4 10 0 16,7 12 0-16,-3 10 0 0,3-3 0 0,4 2 0 0,3 10 0 16,0 7 0-16,7 2 0 0,8 1 0 0,6-10 0 0,4 6 0 15,10-15 0-15,4 0 0 0,7 0 0 0,4-1 0 31,14 1-202-31,-4-10-43 0,11-9-9 0,-4-16-2 0</inkml:trace>
  <inkml:trace contextRef="#ctx0" brushRef="#br0" timeOffset="34207.406">10806 8571 1497 0,'-4'19'66'0,"4"-19"14"0,4 9-64 0,6-2-16 0,8 2 0 15,-4 7 0-15,-7-7 50 0,7 1 6 0,18-7 2 0,3 3 0 16,0-3 3-16,1-6 1 0,2-3 0 0,8-4 0 16,4-8-5-16,-8 2-1 0,-3-6 0 0,7-3 0 15,7-10-32-15,-7 7-6 16,-8-6-2-16,5-10 0 0,-1 6 32 0,-3 4 7 0,-4-1 1 15,-3-3 0-15,-7 10-36 0,-1-6-8 0,-3 6 0 16,-7 2-1-16,-3-2 5 0,0 0 0 0,-8-3 1 0,-3 2 0 16,-3 1 29-16,-8-6 6 0,-7 5 0 0,-3-5 1 15,0 6-2-15,-11-7-1 0,-14 1 0 0,8 6 0 16,6-7-12-16,-7 7-2 0,-10 0-1 0,-1-4 0 16,8 13-7-16,0 7-2 0,-11-1 0 0,-4 10 0 15,-6 3-26-15,6 10 0 0,8 8 8 0,-7 8-8 16,-4 2 0-16,7 9-12 0,3 7 2 0,1 16 1 15,-4-4 9-15,4 7-10 0,6-3 10 0,4 12-10 0,15-10 10 16,-1 1 0-16,0 0 0 0,8 0 0 0,17-10 0 0,0 0 0 16,-7-15 0-16,7-4 0 15,7-9-79-15,3 0-13 0,8-6-4 0,-7-6-745 16,-1 3-150-16</inkml:trace>
  <inkml:trace contextRef="#ctx0" brushRef="#br0" timeOffset="34825.2909">5457 10214 1785 0,'0'0'159'15,"11"10"-127"-15,10 5-32 0,4 4 0 0,0-3 0 0,3 3-20 16,7 0 4-16,0-10 0 16,1 7 64-16,2-7 12 0,5 0 4 0,3 1 0 0,3-10-49 0,4 6-15 15,3-6 8-15,15-6-8 0,-8-4 52 0,1 1 8 16,3-10 0-16,-7-6 1 0,0 0-49 0,-14-3-12 16,7-7 0-16,3 4 0 0,-6-10 53 0,-1-3 8 15,-3 7 2-15,0-7 0 0,-11 0-19 0,4 6-3 16,-15 4-1-16,5-4 0 0,-5-3-12 0,-6 10-2 15,-4-3-1-15,-3-1 0 0,-4 1 21 0,-7-4 4 16,0 3 1-16,-7 1 0 0,-4-4-10 0,-3 1-1 16,-11-4-1-16,-6-3 0 0,-5 6-1 0,-6 1 0 15,-4-7 0-15,-7 0 0 0,4 0-38 0,-4-3 0 16,3-3-14-16,-9 3 4 0,-9 3 10 0,9 6 11 16,-5 4-3-16,-3-1 0 0,7 16 10 0,0 4 2 15,-3 2 0-15,-1 7 0 16,4 6-42-16,-10 9-8 0,-5 10-2 0,5 6 0 0,-1 13 32 0,22 3 15 0,-11-4-2 15,4 17 0-15,-4-1-13 0,0 7 0 0,0 5 0 0,0 7 0 16,7 1-17-16,-14 24-7 0,14 0 0 0,10-25-1 16,15 0 40-16,4 7 8 0,6-1 1 0,11-6 1 31,7-6-71-31,0-3-14 0,17-4-4 0,15 13 0 0,7-12-153 16,7-4-31-16,60 35-7 0,-18-28-1 0</inkml:trace>
  <inkml:trace contextRef="#ctx0" brushRef="#br0" timeOffset="35445.479">8929 10152 1659 0,'-28'15'73'0,"13"-12"16"0,5-3-71 0,-1 7-18 0,4-7 0 0,7 0 0 16,0 0 83-16,0 0 13 0,11 0 2 0,3 9 1 15,4-3-63-15,10-2-13 0,0 5-3 0,14-9 0 16,4 9 18-16,7-9 3 0,7 0 1 0,11-3 0 16,3-3 6-16,3-3 2 0,1-1 0 0,3-6 0 15,-7 7-40-15,7-10-10 0,4-9 0 0,3 3 0 16,-14-3 45-16,-3-1 7 0,-1-11 2 0,8 2 0 16,-11 0-17-16,-7-2-3 0,-4-4-1 0,1 3 0 15,-1-3-5-15,-13 0-2 0,-12 0 0 0,1 0 0 16,-7 1-6-16,-7 5 0 0,-8-6-1 0,-3 6 0 15,-7-6 4-15,-7 1 1 0,-7-1 0 0,-14-10 0 16,-15 1-4-16,-2 6-1 0,2-3 0 0,-13-7 0 16,-4 4-11-16,-4 0-8 0,-6-1 12 0,-11 7-12 0,3 7 10 15,-7 2-10-15,4 10 8 0,-14 3-8 0,3 6 0 0,-3 13 0 16,0-4 0-16,-8 20 0 0,12-1 0 0,-1 7 0 16,-7 9 0-16,-3 6 8 0,10 4-8 0,8 9 0 15,-1-1 0-15,-7 11 0 0,7 2 0 0,4-2 0 16,4 8 0-16,-11 7 0 0,13-6 0 0,5 9 0 15,3 0 0-15,-7 16 0 0,14-10 0 0,0-2 0 16,3 2 0-16,8-6 0 0,10 0 0 0,7-9 0 16,18-3-9-16,0-4 9 0,11-6-16 0,6-3 0 15,18-3 0-15,1-6 0 16,13-4-162-16,7 1-32 0,85 62-6 0,-10-31-2 0</inkml:trace>
  <inkml:trace contextRef="#ctx0" brushRef="#br0" timeOffset="36591.319">24324 13275 1807 0,'0'0'80'0,"-3"6"16"0,3-6-76 0,3 3-20 16,1 7 0-16,3-1 0 0,3 7 80 0,1-7 12 0,-4 1 2 0,7-1 1 15,7 7-47-15,-3-7-10 16,3 1-2-16,0 5 0 0,0-2-48 0,-3-7-11 0,3 3-1 0,-3 1-1 16,-4-4 41-16,0-3 9 0,-3 7 2 0,-4-4 0 15,0-3-27-15,0 3 0 0,-7-6-12 0,0 0 12 16,-4 10 0-16,1-1 0 0,-4 1 0 0,-4-1 0 16,0 0 29-16,-3 1 1 0,0 5 0 0,-7-5 0 15,3-1 34-15,1 1 8 0,-4-1 0 0,3 0 1 16,0-2-1-16,8 2-1 0,-4-9 0 0,3 6 0 15,0-2-25-15,1-4-5 0,3 0-1 0,7 0 0 16,0 0-26-16,0 0-6 0,0 0 0 0,10 6-8 16,1-6 0-16,3 0 0 0,7-6 0 0,4 6 0 15,3 0 0-15,0 0 0 0,-3 0 0 0,-4 0 0 16,4 0 0-16,-4 0 0 0,0 6 0 0,-3-3-9 0,0-3 9 16,-8 6 0-16,1-3 10 0,-4 7-10 15,0-10 0-15,0 6 8 0,-4 3-8 0,1 1 0 0,-4-1 14 0,0 1 0 16,-7-1 0-16,0 1 0 0,0 2 4 0,-4 1 1 15,-3-4 0-15,0 7 0 0,3-7-34 0,-6 10-6 16,-4-10-2-16,-1 1 0 0,-2-1 51 0,-1-3 11 16,4-2 1-16,-4 2 1 0,-3-6-41 0,3 6 0 15,-3-12 0-15,0 6 0 16,7 0-88-16,-1 0-12 0,8 0-4 0,7 0-794 16,7 0-159-16</inkml:trace>
  <inkml:trace contextRef="#ctx0" brushRef="#br0" timeOffset="37027.147">27319 13212 2253 0,'0'0'100'0,"0"0"20"0,0 0-96 0,0 0-24 15,0 0 0-15,0 0 0 0,0 0 132 0,0 0 22 16,-7 0 4-16,0 6 1 0,-4-2-80 0,1 2-16 15,-4 3-3-15,3 1-1 0,-3 5-36 0,0-2-7 16,-7 6-2-16,0-4 0 0,6 4-14 0,-2 0 8 16,-4-3-8-16,3 3 0 0,7-1 0 0,-3-2 8 15,0 3-8-15,0 0 0 0,0-4 8 0,3 1 0 16,1-3-8-16,-1-4 12 0,4 7 0 0,4-7-1 16,-4 0 0-16,7 1 0 0,0-1-11 0,3 1 0 15,8-1 0-15,-4-3 0 0,3 4 0 0,4-1 0 16,8 1 0-16,2-4 0 0,1-3 0 0,7-3-9 15,0 6 9-15,-1-6-10 16,1 0-23-16,-4 0-5 0,0 0-1 0,1 0 0 16,-5 0-121-16,-2-6-25 0,-1 3-5 0</inkml:trace>
  <inkml:trace contextRef="#ctx0" brushRef="#br0" timeOffset="37199.689">27298 13300 633 0,'-7'0'56'0,"0"3"-44"0,-4 3-12 0,1-6 0 16,3 10 423-16,0-1 82 0,0-3 17 0,-1 7 3 16,1 3-353-16,4 3-70 0,-4-1-14 0,3 7-4 15,4 4-37-15,-3 2-8 0,3 0-2 0,0 10 0 0,0-10-26 0,0 10-11 16,3-3 8-16,-3-4-8 16,4-5-99-16,-1 5-25 0,1-6-4 0</inkml:trace>
  <inkml:trace contextRef="#ctx0" brushRef="#br0" timeOffset="37618.57">23467 15056 2073 0,'-11'3'184'16,"4"-3"-147"-16,4 0-29 0,-1 0-8 15,-3 0 78-15,7 0 14 0,0 0 4 0,0 0 0 0,7 6-15 0,7-6-2 16,7 4-1-16,4-4 0 0,0 0-54 0,7 0-10 16,3 0-2-16,7-4-1 0,0-2-29 0,4 3-6 15,0-3 0-15,4-4-1 0,-1 1 25 0,-10 3 0 16,0 3 0-16,3-7-792 15,-3 4-150-15</inkml:trace>
  <inkml:trace contextRef="#ctx0" brushRef="#br0" timeOffset="38147.818">24296 14623 1555 0,'0'0'68'0,"0"0"16"0,0 0-68 0,0 0-16 16,7 7 0-16,0 2 0 0,0-9 184 0,4 6 32 15,-1-3 8-15,4 7 0 0,0-4-116 0,-3 3-23 0,7 1-5 16,-4 6 0-16,0-4-68 0,0 4-12 0,-3-4 0 0,-1 4 0 16,1 3 0-16,-4 0 0 0,-4-4 0 0,1 4 0 31,-4 0-24-31,-4-3-5 0,-3 2-1 0,4-2 0 16,-4-3 3-16,-4 2 1 0,-3 4 0 0,0-3 0 0,-4 3 26 0,1-1 0 0,-5 1 0 0,-6 6-8 15,-4 0 21-15,8-3 5 0,-1 3 1 0,0-9 0 16,8-3 17-16,3 2 3 0,-1-5 1 0,5-1 0 15,3-3-24-15,7-6-4 0,0 0 0 0,0 0-1 16,0 0-11-16,10 0-16 0,5-6 4 0,2 3 1 16,4-6 2-16,8-4 0 0,-1 4 0 0,4-4 0 15,-4-3-23-15,3 1-5 0,1 2-1 16,4-2 0-16,-5 5 9 16,1-2 1-16,-4-1 1 0,-3 4 0 0,-7-1 27 0,-1 7-10 0,-3-3 10 0,0 6 0 0,-3 0 0 15,-4 0 19-15,0 6-3 0,0 4 0 16,0-1 23-16,0 0 4 0,-3 7 1 0,-1-3 0 0,1 5-20 0,-1-2-3 15,4 3-1-15,1 0 0 0,-1-4-20 16,-4-5 0-16,8-1 0 0,-1 1 0 0,1-1 13 0,3-9 8 16,0 0 2-16,4-3 0 0,-1-3-3 0,-3-4 0 15,4 1 0-15,-4-1 0 0,-3 1 1 0,3-7 0 16,-4 4 0-16,-2-4 0 0,-8 0 35 0,0-2 6 16,0-1 2-16,-4 9 0 0,-3-5-44 0,0 2-9 15,-4-3-2-15,1 1 0 0,-4 5 3 0,-4-2 1 16,0 2 0-16,-3 1 0 0,4 0-21 0,-1 2-5 15,-3 1-1-15,3 3 0 16,-3-3-130-16,3 6-25 0,1 6-6 0</inkml:trace>
  <inkml:trace contextRef="#ctx0" brushRef="#br0" timeOffset="38628.6619">26557 14592 806 0,'14'9'36'0,"-14"-9"7"0,-10 0-35 0,10 0-8 15,0 0 0-15,0 0 0 16,0 0 338-16,0 0 66 0,0 0 12 0,7 0 4 0,3-6-290 0,4 6-58 16,1 6-11-16,6-6-2 0,3 0-18 0,1-6-3 15,3 6-1-15,4 0 0 0,0-3-37 0,0-3 0 16,-4-4 0-16,4 4 0 0,-4 3 0 0,0-3 0 15,-3 2 0-15,-1-2 0 0,-6-3 49 0,3 9 12 16,-7 0 3-16,0 0 0 0,-14 0-64 0,7 6 0 16,0 3-9-16,1 1 0 0,-5 9 21 0,1-1 4 15,-4 1 0-15,0 13 1 0,0-1-5 0,0 0-2 0,-4-2 0 16,-3 8 0-16,3-2-10 0,-3 2 0 0,-3-2 0 16,3-1 8-16,-4 4-8 0,-3 3 0 0,4-10-10 15,2 4 10 1,1-10-57-16,0 3-6 0,0-9-1 0,7 3 0 15,0-10-211-15,0-2-42 0,4-1-9 0,-4-9-2 0</inkml:trace>
  <inkml:trace contextRef="#ctx0" brushRef="#br0" timeOffset="38881.985">27340 14746 403 0,'0'0'36'0,"-7"9"-36"0,4 0 0 0,-1 1 0 0,1 9 370 15,-1-4 67-15,-3 4 14 0,0 0 2 16,0 6-300-16,3 3-60 0,1-3-12 0,-4 4-2 0,3 5-35 0,8-9-6 15,-1-6-2-15,8 0 0 0,0-4-15 0,3-5-3 16,0-7-1-16,0 3 0 0,4-12-2 0,-1 3-1 16,-3-7 0-16,0-5 0 0,0-1-1 0,-3-3 0 15,-4 7 0-15,0-10 0 0,-3 3 51 0,-4 0 9 16,0-6 3-16,-4 6 0 0,-3 0-34 0,0-6-6 16,-4 13-2-16,-3-7 0 0,0 3-22 0,-3 1-12 15,-1 2 12-15,-7-3-12 16,4 7-76-16,-7-7-21 0,3 7-5 0,-7 6-732 15,4-7-146-15</inkml:trace>
  <inkml:trace contextRef="#ctx0" brushRef="#br0" timeOffset="39071.522">26328 14987 2412 0,'0'0'107'0,"0"0"21"0,0 0-102 0,0 0-26 0,10 6 0 0,-3-6 0 16,4 0 88-16,0 0 13 0,-1 0 3 0,8 0 0 15,7-6-67-15,-1 6-13 0,4-6-2 0,15 3-1 16,-4-7-21-16,6 1-10 0,-2-1 1 0,-1-5-834 16,0-1-166-16</inkml:trace>
  <inkml:trace contextRef="#ctx0" brushRef="#br0" timeOffset="40210.481">23269 10757 1785 0,'0'0'159'0,"-3"-6"-127"16,-4 6-32-16,0-4 0 0,0 4 147 0,-4 0 23 0,0 0 5 0,1 4 1 16,-4-4-90-16,3 6-18 15,-3 3-3-15,3 1-1 0,-6-1-20 0,3 0-5 0,-4 7-1 0,0 3 0 31,1 0-61-31,-4 0-12 0,3 6-2 0,0-6-1 16,1-1-21-16,-1 4-4 0,-3-9-1 0,7 3 0 0,7-7 36 0,-4 0 6 0,-3 1 2 0,7-1 0 16,0 1 20-16,3-10 13 0,-3 6-1 0,0-3-1 15,0-3-2-15,7 0 0 0,0 0 0 0,-7 6 0 16,-3 4 31-16,2-1 5 0,12 7 2 0,-4-4 0 16,-7 10-24-16,3 0-5 0,1 3-1 0,3 10 0 15,7-7-17-15,-7 10 0 0,0-4 0 0,7 4 0 0,0 6 22 16,0 0 1-16,-7 6 0 0,4-13 0 0,-1 10-23 0,1-3 9 15,-1 6-9-15,4 7 0 0,-7 2 8 0,4 7-8 16,-1 6 0-16,-6 35 0 0,-1-19 12 0,1 9-12 16,3-6 12-16,-4 16-12 15,1-10 10-15,-1 3-10 0,1-3 8 0,3 10-8 0,3-7 9 0,1 4-9 16,-8-4 10-16,8 7-10 0,3-16 0 0,-4 6 8 16,-6-3-8-16,3 6 0 0,3-9 0 0,1-9 8 15,-4 6-8-15,-4-1 0 0,1 1 8 0,3-6-8 16,0-1 0-16,-4 7 0 0,1-22 8 0,-1 3-8 15,11-6 0-15,-7-1 9 0,4-8-9 0,-1-1 0 16,1 7 0-16,-1-10 0 0,8 0 0 0,-4-3 0 16,-3-6 0-16,3-4 0 0,0-2 11 0,3-7-3 15,-6 7-8-15,-1-7 12 0,4-3 9 0,0-6 2 16,-3 6 0-16,-1-6 0 0,1-7 5 0,-1 4 2 16,-3-1 0-16,4-5 0 0,0 2 2 0,-4-5 0 0,0 2 0 0,0 1 0 15,0-1-7-15,0-3-1 0,0-3 0 0,3 4 0 16,1-4-10-16,-4 3-2 0,7-3-1 15,-4 3 0-15,1 4-11 0,3-4 8 0,-4-3-8 0,8 7 8 16,-1-1-8-16,1 0 0 0,0-2 0 16,3 2 0-16,0 1 8 0,11 5-8 0,-1-5 0 0,1 2 8 15,7 4-8-15,-1-7 0 0,1 7 0 0,7-4 0 16,3 4 0-16,4 0 0 0,0-4 0 0,3-2 0 16,1-4-89-1,-1-3-11-15,4 3-1 0,-11-6-1271 0</inkml:trace>
  <inkml:trace contextRef="#ctx0" brushRef="#br0" timeOffset="41084.14">27714 10588 1555 0,'0'0'138'0,"0"0"-110"16,0 0-28-16,0 0 0 0,0 0 147 0,4 0 24 16,3-10 5-16,0 10 0 0,3-6-89 0,1 3-19 15,7-4-3-15,-1 7-1 16,4-3-52-16,-3-3-12 0,3 6 0 0,0 0 0 0,4 0 10 0,-4 0 2 16,-3 0 0-16,0 0 0 0,-1 0-12 0,1 0 0 15,-4 6 9-15,-3-3-9 0,-1-3 18 0,-3 10-1 16,0-4 0-16,0 4 0 0,-7-10 22 0,0 9 4 15,0 0 1-15,0 1 0 0,-3 5 0 0,3-5 1 16,-4 9 0-16,4 6 0 0,0-6-16 0,-3 9-3 16,-1-3-1-16,4 9 0 0,4-5-12 0,-1 8-2 15,-6 7-1-15,6 6 0 0,-3 7-2 0,4-4-8 16,-1 10 12-16,1 6-4 16,-1-3-34-16,1-4-7 0,3 1-2 0,-7 6 0 0,3 3 77 0,1 10 15 15,0-4 3-15,-4 10 1 0,0 3-46 0,-4 25-15 0,4 0 8 0,0 6-8 16,4-15 26-16,-4 3 2 0,0-1 0 15,0 14 0 1,3-17-45-16,1 4-9 0,-1 6-2 0,4 6 0 0,0-15 51 0,4-7 9 0,-1 7 3 0,5-1 0 16,-8-5-23-16,3-7-12 0,-3-3 12 0,-3 9-12 15,3-6 25-15,0-3-1 0,0 0-1 0,7 3 0 16,-3-9-35-16,-1-7-8 0,4 4 0 0,-3 6-1 16,3-7 21-16,-3-2 0 0,3-14 0 0,-4 4 0 15,1 3 8-15,-1-9-8 0,-3 6 12 0,1-3-4 16,-1-3 8-16,0-10 2 0,-4 7 0 0,1-13 0 15,-1-3 3-15,-3-10 1 0,-3 1 0 0,-1-7 0 16,1-9 2-16,-8 6 1 0,0-7 0 0,1-8 0 0,-8 6-6 16,1-7-2-16,-5 0 0 0,1 1 0 0,4-7-8 0,-12 3-1 15,-2 0-8-15,-5-2 12 0,1 5-12 0,3-3-8 16,-6-3 8-16,-8 4-13 0,0 2 13 0,-4 1-12 16,-2-1 12-16,-8 0-12 15,-4-2-166-15,1-4-33 0,-4-3-6 0</inkml:trace>
  <inkml:trace contextRef="#ctx0" brushRef="#br0" timeOffset="44912.21">14609 16470 1267 0,'-8'16'112'0,"8"-7"-89"0,-3-2-23 0,-4 2 0 15,3 0 209-15,1 1 38 0,-1-1 7 0,-3 10 2 16,0 0-77-16,-3 0-15 0,3 12-4 0,-4-3 0 16,0 7-86-16,1-4-18 0,-1 13-3 0,-3 6-1 15,4-3-27-15,-5 7-5 0,1-11-2 0,0 11 0 0,4-1-10 0,-4 0-8 16,-1 4 12-16,-2 2-12 0,-1 10 0 0,0-3 0 15,-3-3 0-15,4 6-9 16,-1-16-35-16,0-6-8 0,4-3 0 0,7-9-1 16,0-16-75-16,4-4-16 0,-1-12-2 0,4-3-1 15,4-18 10-15,3-11 1 0,0-11 1 0,3-14 0 16,8-8 10-16,-4-1 1 0,4-9 1 0,3 0 0 0,0-1 80 0,18-71 16 16,-4 41 3-16,-21 59 1 0,0 3 34 0,4-3 6 15,3 0 2-15,-3 0 0 0,-1 10 80 0,1 6 16 16,-4 3 3-16,4-4 1 0,-1 14 10 0,1-4 3 15,-4 9 0-15,0 4 0 0,4 3-45 0,3 3-9 16,-3 9-2-16,6 1 0 0,-2 5-19 0,-1 4-4 16,4 0-1-16,-4 9 0 0,0 7-12 0,0-1-4 15,-3 13 0-15,-1-3 0 0,-3 0-7 0,1 0-1 16,-1 3-1-16,-4-3 0 0,1-9-12 0,-4 2-3 0,0-2 0 16,0-7 0-16,0-3-12 0,4 19 0 0,-11-19 0 0,3-16 0 15,-3 1-10-15,-3-1-8 0,-4-3-2 0,-1-2 0 31,-2 5-14-31,-1 0-3 0,-3-2-1 0,0-4 0 0,-7 6 14 0,0-9 4 0,0 6 0 0,-4-6 0 16,-3-6 20-16,3 6 0 0,-3-9 0 0,-4 6 0 16,0-7 16-16,4-5 2 0,-4 5 0 0,4 1 0 15,3-7 6-15,4 7 0 0,0-10 1 0,3 3 0 16,4 7-13-16,4 6-2 0,3-13-1 0,0 7 0 16,3 5-9-16,1-8 0 0,3 9 9 0,3-4-9 15,1-2 0-15,6 6-13 0,4-3 1 0,0-4 1 16,4 1 11-16,7 3 0 0,3 2 10 0,4-5-10 0,-1 0 0 0,8 2 0 15,-3-2 0-15,6 0 0 16,-3-1-73-16,-1 4-18 0,1 3-3 0,0-4-706 16,0 4-142-16</inkml:trace>
  <inkml:trace contextRef="#ctx0" brushRef="#br0" timeOffset="45089.702">15173 16843 2023 0,'0'0'89'0,"4"7"19"0,3 2-86 0,3-6-22 16,1 7 0-16,-4 5 0 0,-7-5 120 0,7 5 20 15,10-2 4-15,5 3 1 0,2 2-63 0,-2 1-13 0,2 0-2 16,1 3-1-16,0-3-43 0,-1 0-9 0,-3 0-2 0,1-1 0 16,-1 7-12-16,-7-6 0 0,4 6 0 0,-4-6 0 31,-4 0-100-31,1 0-27 0,-1-4-5 0</inkml:trace>
  <inkml:trace contextRef="#ctx0" brushRef="#br0" timeOffset="45273.208">15413 16712 2131 0,'0'0'94'0,"0"0"20"16,0 0-91-16,-7 6-23 0,0-6 0 0,0 3 0 15,-4 10 149-15,1-4 26 0,-1 4 5 0,0 2 0 0,1 4-110 0,-4 9-22 16,-4 4-5-16,0-1-1 0,4 4-23 0,0-1-5 15,-3 4-1-15,-1-4 0 16,7-6-33-16,-3 7-6 0,0-7-2 0,0 7 0 16,-4-7-128-16,4-3-27 0</inkml:trace>
  <inkml:trace contextRef="#ctx0" brushRef="#br0" timeOffset="45472.678">15868 16850 2419 0,'21'3'53'0,"-14"3"11"0,7-3 3 0,-3-3 1 0,3 7-55 15,4-4-13-15,-4-3 0 0,0 6 0 0,3-3 100 0,1-3 16 16,-4 0 4-16,0 0 1 0,4 0-76 0,0-3-15 16,-4-3-3-16,0 6-1 0,0-3-36 0,0-4-7 0,-3-2-2 0,-1 6 0 31,1-4-103-31,-4-2-21 0,3 3-4 0,-6 3-985 0</inkml:trace>
  <inkml:trace contextRef="#ctx0" brushRef="#br0" timeOffset="45649.953">15808 17060 1555 0,'0'0'68'0,"0"0"16"16,0 0-68-16,0 0-16 0,0 0 0 0,7 6 0 15,-3-6 232-15,3 6 42 0,-4-2 9 0,8 2 1 0,3-3-160 0,3 3-33 16,1-3-7-16,0-3 0 0,6 0-36 0,1 0-8 15,0 7 0-15,10-7-1 16,-10 3-25-16,3-3-5 0,4 0-1 0,-4 0 0 16,0 0-89-16,0-3-19 0,1-4-3 0</inkml:trace>
  <inkml:trace contextRef="#ctx0" brushRef="#br0" timeOffset="49419.111">17773 15112 1094 0,'7'-25'48'0,"-3"16"11"0,-4 9-47 0,0 0-12 0,0 0 0 0,0 0 0 15,0 0 326-15,0 0 63 0,0 0 13 0,-8 6 2 0,-2-3-247 0,-1 7-49 16,1 5-11-16,-1 1-1 0,-3-3-63 16,-4 2-12-16,1 4-2 0,-1 0-1 15,0-3-18-15,1-7-11 0,-1 10 2 0,4-10 0 16,-4 1-32-16,4 5-7 0,0-5 0 0,0-4-1 15,4 4-11-15,-1-7-1 0,0 3-1 0,8-3 0 0,-4 3 32 0,0 4 6 16,3-1 2-16,-3 10 0 0,0-3 34 0,4-4 8 16,-1 10 0-16,-3 0 1 0,7 9 31 0,-4 1 7 15,-3 2 1-15,4 1 0 0,3 9-18 0,0-7-3 16,-4 17-1-16,4-20 0 0,4 10-12 0,-1 3-2 16,1-3-1-16,3 9 0 0,0-6-11 0,0 7-3 15,7 5 0-15,4 23 0 0,-4-4-1 0,4-6-8 16,-4 7 12-16,0 2-4 0,0-9 1 0,-3 7 0 15,-4 2 0-15,3 1 0 0,-3-1 9 0,-3-2 2 16,-1 2 0-16,1 1 0 0,-4-4 1 0,0 4 1 16,0-1 0-16,-4-2 0 0,4-17-4 0,0 1-1 15,0-3 0-15,0-7 0 0,0-12 1 0,4-1 0 16,-4-2 0-16,3-10 0 0,-6 4-4 0,3-10-1 16,0-7 0-16,3 4 0 0,-3-3 0 0,4-4 0 0,-1-5 0 15,1 2 0-15,-1-3-13 0,4-3 0 0,4-3 8 16,0 7-8-16,-1-4 0 0,4-3 0 0,4 0 0 0,0 0 0 15,-1-3-12-15,4-4 4 0,-3-2 8 0,3 0-13 16,4 2-22 0,-4-5-4-16,0-4-1 0,4 7 0 0,-4-7-122 0,0 3-25 15,4-2-5-15,-4 5 0 0</inkml:trace>
  <inkml:trace contextRef="#ctx0" brushRef="#br0" timeOffset="49729.236">17918 15533 1684 0,'0'0'75'0,"0"0"15"0,0 0-72 0,0 0-18 16,0 0 0-16,0 0 0 0,0 0 137 0,0 0 24 0,0 0 5 16,0 0 1-16,0 0-56 0,0 0-11 0,0 0-3 0,0 0 0 15,0 0-51-15,0 0-10 0,7 0-3 16,7 0 0-16,0 0-20 0,7 0-4 0,4-3-1 0,-1-4 0 16,1-2-8-16,3 6 0 0,1-10-12 0,-1 10 12 31,0-6-117-31,0 2-16 0,0-2-3 0,-3 6-955 0</inkml:trace>
  <inkml:trace contextRef="#ctx0" brushRef="#br0" timeOffset="49935.689">18528 15122 1497 0,'0'0'66'0,"0"0"14"0,-4 0-64 0,-3 6-16 15,4-3 0-15,-1 4 0 0,1-4 269 0,-1 6 51 16,1 4 9-16,-1-1 3 0,4 4-206 0,-3 3-41 15,-1 9-8-15,1-3-1 0,-1 10-42 0,4 2-8 16,0-2-2-16,-3-1 0 0,3-3-24 0,-4 10 8 16,0-6-8-16,1-4 0 15,-1 4-16-15,4-17-8 0,0 7-1 0,-3 1-1 16,-1-4-128-16,4-7-26 0,0 4-4 0,4 0-947 16</inkml:trace>
  <inkml:trace contextRef="#ctx0" brushRef="#br0" timeOffset="50218.926">18694 15363 1882 0,'-4'19'84'0,"1"-13"16"0,3 4-80 0,0-1-20 0,-4-2 0 0,4 2 0 16,-3 3 94-16,-1 4 14 0,1 3 4 0,-1-3 0 16,4-4-62-16,-4 13-12 0,4 4-2 0,4-4-1 15,0-10-19-15,3-2-3 0,0-4-1 0,3-3 0 16,1 1-12-16,3-7 0 0,-3-7 0 0,3 7 0 15,3-15 0-15,-6 5 0 0,3-2 0 0,-3-4 0 16,-1 1 0-16,-3 2 0 0,-3-3 8 0,3 7-8 16,-4-1 13-16,1 1-3 0,-4 0-1 0,3-1 0 15,-3 4-1-15,0-3-8 0,0-1 12 0,-3 1-4 16,3 2-8-16,-4-2-17 0,1 0 4 0,-1-1 1 16,1 1-56-16,-1-1-10 15,4-5-2-15,4 12-1 0,-1-7-89 0,1 1-18 0,3-1-3 16</inkml:trace>
  <inkml:trace contextRef="#ctx0" brushRef="#br0" timeOffset="50469.258">18983 15319 748 0,'0'0'67'16,"0"7"-54"-16,0 2-13 0,-4 1 0 0,4-1 273 15,-3-3 52-15,-1 7 11 0,4 2 1 0,-3 4-200 0,-1-3-40 16,1 3-8-16,-1 6-1 0,1-3-44 0,3 3-9 16,0 0-2-16,3-6 0 0,1 0-21 0,-1-1-12 15,4-8 12-15,4 5-12 0,0-5 32 0,-1-10 0 16,4 6 0-16,0-12 0 0,0 6-23 0,4-10-9 15,-4 1 0-15,4 0 9 0,-8-7-9 0,5 3 0 16,-5-2 0-16,-3-1 8 0,0 4 19 0,-3-4 3 16,3 6 1-16,-4 1 0 0,-3 0 6 0,0-1 2 15,0-5 0-15,-3 5 0 0,-1 4-24 0,-3-4-5 16,0 7-1-16,0-3 0 16,0-3-28-16,-3-1-5 0,-1 1-2 0,0-1 0 15,-3 4-51-15,4 3-11 0,-1-3-1 0,4 6-1040 0</inkml:trace>
  <inkml:trace contextRef="#ctx0" brushRef="#br0" timeOffset="50716.174">19304 15210 2059 0,'0'0'91'0,"0"0"19"0,0 0-88 0,0 0-22 16,7 9 0-16,0-3 0 0,0-2 118 0,0 5 19 16,0 0 4-16,0 1 1 0,4-1-69 0,-4 7-13 15,4-7-4-15,-1 10 0 0,1 0-35 0,-1 6-7 16,4-6-2-16,-3 6 0 0,0-6-12 0,3 6 0 16,-4 3 0-16,1-9 0 15,-1 3-141-15,-2-3-25 0,-1-1-5 0,0-5-905 16</inkml:trace>
  <inkml:trace contextRef="#ctx0" brushRef="#br0" timeOffset="50915.638">19544 15122 1324 0,'-11'0'118'0,"4"0"-94"0,7 0-24 0,0 0 0 16,0 0 287-16,-3 9 53 0,-4 1 10 0,0-1 2 15,-4 7-209-15,4 3-43 0,-7-1-8 0,3 8-1 16,1-8-60-16,-4 7-12 0,3 10-3 0,0-7 0 15,1 10-16-15,-1-7 0 0,1 0 0 0,3-5-9 16,-4-1-104-16,4-7-21 0,3 8-4 0</inkml:trace>
  <inkml:trace contextRef="#ctx0" brushRef="#br0" timeOffset="51060.25">19699 15426 748 0,'4'31'33'0,"-1"-21"7"0,-3-7-32 0,4 6-8 16,-1 7 0-16,-3 3 0 0,0-10 424 0,0 10 84 16,-3-3 16-16,-1 3 3 0,4 6-392 0,-3-7-79 15,-1 1-15-15,1 0-3 16,3-3-38-16,0 3-18 0,0-4 2 0,0-2-1205 16</inkml:trace>
  <inkml:trace contextRef="#ctx0" brushRef="#br0" timeOffset="51479.13">19928 15373 576 0,'0'0'25'0,"0"0"6"0,4 6-31 0,-4-3 0 16,0-3 0-16,3 6 0 0,-3 4 395 0,0-10 73 16,8 0 14-16,-1 6 3 0,0-3-313 0,3-3-64 15,4 0-12-15,-3-3-2 0,3-3-49 0,0 3-9 16,4-4-3-16,-4 7 0 0,0-9-25 0,0 9-8 16,4-6 0-16,-1 6 0 0,1-3 0 0,-4-4-14 15,4-2 2-15,-4 6 1 16,0-3-162-16,0-4-33 0,-3 10-6 0</inkml:trace>
  <inkml:trace contextRef="#ctx0" brushRef="#br0" timeOffset="52083.51">20546 15103 1209 0,'-11'-9'108'0,"11"9"-87"16,0 0-21-16,0 0 0 0,0 0 198 0,0 3 35 16,0-3 7-16,0 12 2 0,0 1-104 0,0-4-21 15,4 7-4-15,-1 3-1 0,4 0-52 0,-3-1-12 16,-1 14-1-16,1-4-1 0,6 0-26 0,-2 7-4 16,-5-7-2-16,8 6 0 0,-4-8-6 0,0-5-8 0,3 5 11 0,1-8-11 15,0-8 8-15,3 5-8 0,0 4 0 0,0-9 0 16,3-1 0-16,-6 1 0 0,3-1 0 0,-3-3 0 15,-1 4 0-15,-3-1 0 0,0-3 0 0,-3-3 0 16,0 7-9-16,-4-4 9 0,0 3-8 0,-4 1 8 16,-3-1-24-16,0 1 0 0,-7 5 0 0,-4-2 0 31,4 3-25-31,-4-1-5 0,1-5-1 0,3-1 0 0,-8 1-30 0,1-1-7 0,-3-3 0 0,2-3-889 16</inkml:trace>
  <inkml:trace contextRef="#ctx0" brushRef="#br0" timeOffset="52417.617">20461 15310 288 0,'25'-9'12'0,"-15"9"4"0,1-10-16 0,3 7 0 16,4-3 0-16,-1-4 0 0,-6 1 253 0,3 3 48 15,4 3 10-15,3-4 1 0,-3 7-122 0,-1 0-25 16,-3 0-5-16,4 0 0 0,0 0-57 0,-1 0-11 16,-3 0-3-16,4 0 0 0,-4 7-48 0,4-7-9 15,-8 3-3-15,4-3 0 0,-3 6-21 0,3-3-8 16,-3 3 0-16,-4 4 9 0,0-4-9 0,0 7 0 15,0 5 0-15,0 8 0 0,-4-11 0 0,5 4-12 16,-5 0 2-16,4 6 1 0,-3-6 9 0,-1 6 0 16,1-3 0-16,3 0-8 0,-4-3 8 0,4-1 8 15,0-8-8-15,-3 5 11 0,6-11-3 0,-2 5-8 16,-1-9 12-16,0 0-4 0,0-3-8 0,0-3 0 16,3-4 0-16,-6 1 0 0,3-7 0 0,0 4 0 15,-3-4 9-15,-1-3-9 0,1 3 0 0,-4-2 0 16,-4 2-10-16,4 6 10 0,0-2 25 0,0 3 12 0,-3-7 3 15,-1-3 0-15,-3 3-25 0,0 7-5 0,0-4-1 0,0-2 0 32,0 8-37-32,3-2-7 0,-3 0-1 0,4-1-1 15,-1 1-189-15,1-1-38 0</inkml:trace>
  <inkml:trace contextRef="#ctx0" brushRef="#br0" timeOffset="52569.216">21205 15166 576 0,'11'6'51'16,"0"3"-41"-16,-1 1-10 0,4-1 0 15,0 1 343-15,4 5 66 0,-4-2 14 0,4 3 2 16,-4 2-237-16,4-2-48 0,-4-3-10 0,0 5-2 16,0-2-62-16,4 3-13 0,-1 6-2 0,-6-6-1 0,-1 6-33 0,4-6-6 15,4 9-2-15,-4-9 0 16,-3 6-23-16,-4-9-5 0,3 2-1 0,1-8-792 16,-4 5-160-16</inkml:trace>
  <inkml:trace contextRef="#ctx0" brushRef="#br0" timeOffset="52750.7259">21583 15012 1094 0,'0'0'97'0,"0"0"-77"15,-4 3-20-15,4-3 0 0,0 0 306 0,-3 7 58 16,-4-4 11-16,0 3 2 0,3 3-195 0,-3 1-39 16,-7-1-8-16,0 7-2 0,0 3-73 0,0-4-14 15,0 4-3-15,0 0-1 0,-4 0-30 0,4 6-12 16,3-3 11-16,-3 12-11 0,0 1-12 0,3-7-8 0,-3 7-1 0,7-10-1 31,-3-13-186-31,3 4-36 0</inkml:trace>
  <inkml:trace contextRef="#ctx0" brushRef="#br0" timeOffset="53051.985">21728 15282 748 0,'-11'9'33'0,"11"-9"7"15,14 10-32-15,-10-4-8 0,-4-3 0 0,0 6 0 16,0 7 383-16,3-6 74 0,8-1 15 0,-11 0 4 0,-7 1-315 0,3-4-62 16,11 3-13-16,-3 1-2 0,-8-4-52 0,4 4-11 15,-3-1-1-15,6 0-1 0,4 1-11 0,-7-1-8 16,-7-3 9-16,4 4-9 0,10-1 8 0,-7 1-8 16,-7-7 0-16,0 12 0 0,0-5 8 0,3-1-8 15,-3 1 0-15,-4-1 0 0,1 1 8 0,3-4-8 16,7-6 0-16,0 9 9 0,0 1-1 0,0-10 0 15,0 6 0-15,0-3 0 0,0 6 0 0,0-9-8 16,3 7 12-16,11-4-4 0,1 3-8 0,-1-3 10 16,-4 3-10-16,4-6 10 0,8 0-10 0,-8 0 0 15,-4 7 0-15,1-7 0 16,-1-7-123-16,4 7-29 0</inkml:trace>
  <inkml:trace contextRef="#ctx0" brushRef="#br0" timeOffset="54335.014">21890 14664 1094 0,'-18'3'97'0,"15"3"-77"0,3-6-20 0,0 0 0 16,0 0 185-16,0 0 34 0,0 0 6 0,0 0 2 15,7 4-75-15,-4 2-16 0,-6 3-2 0,6 1-1 16,4-1-52-16,-3 1-10 0,-4-1-3 0,3 0 0 16,1 7-31-16,3-7-6 0,0 7-2 0,4-6 0 15,-8 2-20-15,8 4-9 0,3-7 8 0,0 1-8 16,-3-10 0-16,-1 9 0 0,4-9 0 0,4 6 0 15,0-3 0-15,-4 4 0 0,-4-7 0 0,8 9 0 16,-1-9-11-16,-2 9 3 0,-12-2 0 0,4-4 0 16,7 3 8-16,-7-3-8 0,-7-3 8 0,0 10-8 15,-3-4 8-15,3 3 0 0,3 1 0 0,-3-1 8 16,-10 1-20-16,6-1-4 0,4 7-1 0,0-7 0 16,-7 7 43-16,0-4 9 0,4 7 1 0,-1 6 1 0,8-6-17 0,-8 6-4 15,-3 3-1-15,7 4 0 0,4-1-3 0,-1 13 0 16,-6 9 0-16,3-9 0 0,7-16 8 0,0 13 2 15,-4 0 0-15,1 9 0 0,-8-6-6 0,8 9-2 16,3 1 0-16,-4 27 0 0,-6-9-2 0,3 0-1 16,14 0 0-16,-4 7 0 0,-6-7-3 0,7 6-8 15,-1 4 12-15,4-1-4 0,4-2 1 0,-11-7 0 16,-4 10 0-16,5-1 0 0,9 4-9 0,-3-4 0 16,-10-6 0-16,-1 10 0 0,8-13 0 0,-4 0 0 15,-3 1 0-15,-4-1 0 0,-8 0 33 0,5 0 2 16,3-3 0-16,-4-6 0 0,-10-1-5 0,7-8-1 15,14-1 0-15,-7 7 0 0,-10-13-21 0,6 6-8 16,1-6 0-16,3-3 0 0,-4-10 20 0,-3 4-3 16,-7-13 0-16,7 3 0 0,0-9-17 0,-4 3 8 0,-6-9-8 15,-1 2 0 1,4-12-16-16,-4 7-11 0,-3-4-1 0,-4-6-1 16,-3 0-185-16,0 0-37 0</inkml:trace>
  <inkml:trace contextRef="#ctx0" brushRef="#br0" timeOffset="54653.479">19787 16031 518 0,'0'0'46'0,"4"10"-37"15,-4-4-9-15,3 3 0 0,-3 1 227 0,4 2 43 16,-4 4 9-16,-4 3 1 0,1 0-172 0,-1-4-36 0,1 4-6 16,-1 0-2-1,1 3-64-15,-1-10-28 0,-3 7 1 0</inkml:trace>
  <inkml:trace contextRef="#ctx0" brushRef="#br0" timeOffset="54802.181">19847 16558 345 0,'0'19'31'15,"-3"-10"-31"1,-1 7 0-16,1-7 0 0,-4 10 372 0,3-9 69 0,-3-1 14 0,4-3 2 16,-1 4-326-16,0-1-66 0,4-9-13 0,-7 0-2 15,7 0-155-15,-3 10-31 0,-1-1-7 0</inkml:trace>
  <inkml:trace contextRef="#ctx0" brushRef="#br0" timeOffset="54970.259">19823 16815 230 0,'3'10'20'15,"-3"5"-20"-15,0-2 0 0,0 6 0 0,0-1 341 0,0 4 64 16,0-3 13-16,-3 0 2 0,3-3-188 0,0 3-37 15,-4-7-8-15,1 4-2 0,-1-7-113 0,0 7-22 16,-3-4-5-16,4-2-1 0,-1 2-44 0,1-2 0 16,3 2 0-16,-4-2 0 15,1-1-44-15,-1 7-8 0,8 3-1 0,-1-1-1 16,-3 4-67-16,4 0-14 0,-1-3-2 0,1 6-1 16,-1 0-7-16,-3 0-2 0,4 4 0 0,-4-1-318 15,0 6-64-15</inkml:trace>
  <inkml:trace contextRef="#ctx0" brushRef="#br0" timeOffset="56358.553">18062 17593 1267 0,'0'0'112'0,"0"0"-89"16,0 0-23-16,0 0 0 0,-7 0 215 0,4 0 38 0,3 0 8 0,0 0 2 16,0 0-129-16,0 0-26 0,0 0-4 0,0 0-2 15,0 0-59-15,7 6-12 0,0-3-3 0,7-3 0 16,0 7-20-16,0-4-8 0,0-3 0 0,4 0 0 16,-4 0 0-16,4-3 0 0,-1-4 0 0,-3 7 0 15,4-9-33-15,-4 3-7 0,4-4 0 0,3 1-1 16,-3-1-199-16,-1-2-40 0</inkml:trace>
  <inkml:trace contextRef="#ctx0" brushRef="#br0" timeOffset="56975.898">18380 17317 921 0,'0'0'82'0,"0"0"-66"0,0 0-16 0,0 0 0 15,0 0 183-15,0 0 33 0,0 0 6 0,0 0 2 0,0 0-84 0,7 6-17 16,3-3-3-16,1 4-1 0,0-4-52 0,-1 3-11 15,4-3-1-15,0 3-1 0,-3-2-26 0,3 2-4 16,0 3-2-16,-3 1 0 0,-1-4-12 0,1 3-2 16,-1-6-8-16,1 7 12 0,-4-4-12 0,0 4 0 15,0 5 0-15,-3-5-10 0,-1-1 2 0,1 0 0 16,-4 1 0-16,0 9 0 0,-4-10 8 0,1 7-12 16,-4-7 12-16,-4 10-12 0,4-3 12 0,-4-4 12 0,-3 4-2 15,0 3-1-15,0-4 10 0,0 4 1 0,0 0 1 16,0-3 0-16,0-4 1 0,0 4 0 0,-1-7 0 0,5 7 0 15,3-13-7-15,0 7-2 0,0-4 0 0,7-6 0 16,0 0-13-16,0 0 8 0,0 0-8 0,0 0 0 16,0 0 0-16,10 0-18 0,-3 0 2 0,7 0 1 15,-3-6-14-15,3 6-3 16,4-4-1-16,3-2 0 0,0 3-46 16,0-3-9-16,4-4-1 0,-4 1-1 15,4 0-47-15,0-1-10 0,-4 1-1 0,3-7-1 0,-2 7-12 0,-5-1-3 16,4-5 0-16,-3 5 0 0,0-2 78 15,-4-4 15-15,0 7 3 0,-4 2 1 0,-2-2 87 0,2 6 18 0,-6-4 3 0,-4 7 1 0,0 0 55 16,0 0 11-16,0 0 3 0,3 10 0 16,-3-1-17-16,4 1-3 0,-1 2-1 0,-3 1 0 0,-3 2-36 15,-1-2-7-15,4 3-2 0,0 2 0 0,0 1-14 0,0-3-3 16,0 3-1-16,0 0 0 0,0 3-11 0,4-4-3 16,-4-5 0-16,0 6 0 0,3-4-13 0,1-5 0 15,3-1 8-15,0 1-8 0,0-10 8 0,4 0-8 16,-1-4 11-16,4-5-11 0,-3-7 0 0,3-2 0 15,0 2 0-15,-3-3-12 0,3-6 53 0,-4 3 11 16,-3 3 3-16,0-3 0 0,-7 3 25 0,4 1 4 16,-4 2 2-16,0 7 0 0,-4-1-29 0,4 1-5 15,-3-1-2-15,-4 1 0 0,3 9-21 0,-6-6-4 16,3 6-1-16,-4 6 0 0,-3-6-37 0,0 6-8 16,3-6-2-16,-3 3 0 15,0 4-7-15,3-4-2 0,4-3 0 0,7 0 0 16,0 0-172-16,0 0-34 0,0 0-7 0</inkml:trace>
  <inkml:trace contextRef="#ctx0" brushRef="#br0" timeOffset="57153.422">19029 17505 403 0,'17'10'17'0,"-6"-10"5"0,0 6-22 0,-1-6 0 0,4 3 0 0,0 3 0 16,-3 0 421-16,3-2 80 0,0 5 16 0,4-3 3 15,-4 4-333-15,0-1-67 0,-3 1-14 0,3-1-2 16,3 7-51-16,-2-4-9 0,-5 4-3 0,1 3 0 15,-1-1-33-15,1-2-8 0,-4-3 0 0,0 2 0 16,-3 1-45-16,3-7-8 0,-4 1-2 0,4-1 0 16,-7-9-225-16,0 0-46 0</inkml:trace>
  <inkml:trace contextRef="#ctx0" brushRef="#br0" timeOffset="57321.981">19378 17323 748 0,'0'0'67'0,"0"0"-54"15,0 0-13-15,0 0 0 0,0 0 355 0,-7 10 68 16,0-1 13-16,0 0 4 0,0 10-256 0,0 0-52 16,-4 0-9-16,1 6-3 0,-1-6-69 0,4 6-15 15,-7 3-2-15,3-3-1 0,1 0-24 0,-1-3-9 16,1 3 0-16,-1-6 9 16,-3 0-97-16,3 6-19 0,4 0-4 0,0-6-1063 0</inkml:trace>
  <inkml:trace contextRef="#ctx0" brushRef="#br0" timeOffset="57536.405">19565 17671 1497 0,'7'10'133'0,"-7"-7"-106"0,0 6-27 0,0 1 0 16,0 2 253-16,0 1 46 0,0-4 9 0,-3 7 1 15,3-7-195-15,-4 10-39 0,1 0-8 0,3-3-2 0,0 2-45 0,0 1-8 16,-4 0-3-16,8 3-858 16,-1-3-172-16</inkml:trace>
  <inkml:trace contextRef="#ctx0" brushRef="#br0" timeOffset="57814.656">19840 17602 2649 0,'0'0'58'0,"0"0"12"0,0 0 2 0,0 0 4 0,0 0-61 0,0 0-15 0,0 0 0 0,0 0 0 15,0 0 54-15,0 0 8 16,11 0 2-16,-1 10 0 0,-3-10 0 0,8 0 0 0,-1 0 0 0,7 6 0 16,-4-6-64-16,8 0-15 0,3 0-1 0,1 0-1 31,-5 0-76-31,1-6-15 0,-4 6-4 0,4-3-724 0,0-4-144 0</inkml:trace>
  <inkml:trace contextRef="#ctx0" brushRef="#br0" timeOffset="58205.611">20507 17220 921 0,'0'0'82'0,"0"0"-66"15,0 0-16-15,-4 9 0 0,4-9 285 0,0 6 54 16,0 4 10-16,0-10 3 0,4 9-180 0,3-2-35 16,0-4-7-16,7 3-2 0,-3-3-51 0,3-3-10 15,0 0-3-15,0 0 0 0,7 0-51 0,0-3-13 16,1-3 0-16,2 6 0 0,1-3 13 0,-4-4 0 16,0 4 0-16,-3-3 0 0,0 6-5 0,-1 0-8 15,-3 0 11-15,0 0-11 0,-3 6 11 0,3-3-11 16,-7 7 10-16,0-1-10 0,0 0 11 0,0 13-11 15,-7-9 12-15,4 12-12 0,-4-6 8 0,-4 9-8 0,4-3 0 0,0 3 0 16,-7 1 0-16,4 5-14 0,3-9 2 0,-7 10 1 16,3-7-9-16,-3 0-1 0,0 7-1 0,0-7 0 31,0-3-75-31,0 3-15 0,-4-3-4 0,1 0-665 0,3-6-134 0</inkml:trace>
  <inkml:trace contextRef="#ctx0" brushRef="#br0" timeOffset="58487.852">21040 17524 1728 0,'0'0'76'0,"0"0"16"0,0 0-73 15,-4 6-19-15,4 4 0 0,0 5 0 0,-3-5 113 0,-1 2 19 16,4 4 4-16,0 3 1 0,0 0-117 0,0 2-20 16,7-2-10-16,-3 3 1 0,3-6 36 0,0 3 7 15,0-10 2-15,3 1 0 16,1-4-58-16,3-3-11 0,-3-3-3 0,3-3 0 0,0-7 64 0,-3 1 13 15,-4-7 3-15,0 1 0 0,3 2-20 0,-6-3-3 16,-4 7-1-16,0-10 0 0,3 10 36 0,-3-1 6 16,0 1 2-16,-3 3 0 0,-1-4 0 0,1 7 0 15,-4-3 0-15,3-3 0 16,-3 9-64-16,0-7-20 0,-4 4 0 0,1-3 0 16,-1 6-19-16,1-3-4 0,-1 3-1 0,4-7 0 15,0 4-118-15,0 3-24 0,3-6-5 0,4 3-1 0</inkml:trace>
  <inkml:trace contextRef="#ctx0" brushRef="#br0" timeOffset="58669.376">21280 17345 864 0,'0'0'38'0,"10"6"8"0,4-6-37 0,-3 10-9 0,-1-10 0 0,5 6 0 16,-1-3 347-16,0 4 67 0,0-4 14 0,0 6 2 16,0 0-252-16,4 1-50 0,-1 2-11 0,-3 1-1 15,1 6-51-15,2-4-9 0,1 4-3 0,-4 0 0 16,-3 0-33-16,3 3-6 0,3-3-2 0,-3 0 0 15,-3-4 1-15,0-2 0 0,-4 2 0 0,7-5 0 16,-4-1-61-16,-3 1-13 0,-7-1-3 0,7-3 0 16,1-6-114-16,-1 3-23 0,-7-3-5 15,0 0-523-15,0 0-105 0</inkml:trace>
  <inkml:trace contextRef="#ctx0" brushRef="#br0" timeOffset="58823.004">21696 17298 806 0,'7'0'72'0,"-7"0"-58"15,0 0-14-15,-7 10 0 0,-4-4 412 0,1-3 80 16,3 13 16-16,-7-4 4 0,-1 10-337 0,1-3-67 16,4 3-14-16,-4 3-2 0,-1 3-60 0,1 7-12 15,4-7-3-15,-1 6 0 0,4-5-17 0,-3 2 0 16,-1-3 0-16,4 10 0 16,0-7-82-16,0-3-17 0,0 1-3 0</inkml:trace>
  <inkml:trace contextRef="#ctx0" brushRef="#br0" timeOffset="59173.02">21830 17609 1861 0,'0'0'82'0,"0"0"18"0,0 0-80 0,7 3-20 0,11 3 0 0,-11-3 0 15,-7-3 164-15,7 10 28 0,3-10 7 0,-3 6 1 16,0 3-105-16,0-9-21 0,-3 10-4 0,3-4-1 15,4-3-48-15,-8 6-9 0,-6 1-3 0,6-4 0 16,4 4-9-16,-3-7 0 0,-4 9 0 0,-7 1 0 16,7-7 0-16,-4 3-16 0,1 1 3 0,-8-1 0 15,0 1-7-15,1-1-2 0,6-3 0 0,-3-3 0 0,-10 7 22 0,6-4-11 16,8-3 11-16,-5 4-8 0,1 2 8 0,0-3 0 16,0-3 10-16,7-3-10 0,0 0 23 0,0 0-2 15,-3 10 0-15,3-10 0 0,10 0 2 0,-6 9 0 16,-4-9 0-16,10 6 0 0,1-2 4 0,0 2 1 15,3-3 0-15,0 3 0 0,-4 1 1 0,5-4 1 16,-1-3 0-16,3 6 0 0,-6-6-30 0,3 0-13 16,-3 0 1-16,3-6 0 15,-7 6-32-15,0-10-7 0,3 4-1 0,-3-3-1259 16</inkml:trace>
  <inkml:trace contextRef="#ctx0" brushRef="#br0" timeOffset="61252.568">22673 16461 1198 0,'0'0'53'0,"-7"0"11"0,-4 6-51 0,11-6-13 0,0 0 0 0,0 0 0 16,-10 0 120-16,6 0 22 16,4 0 4-16,0 0 1 0,0 0-82 0,0 0-16 0,0 0-3 0,0 0-1 15,4 10-34-15,-4-10-11 16,-4 3 0-16,4-3 0 15,18 6-22-15,-7-6-11 0,-11 0-3 0,0 0 0 16,7-6-188-16,0 3-37 0,0-4-8 0</inkml:trace>
  <inkml:trace contextRef="#ctx0" brushRef="#br0" timeOffset="61474.973">22641 16408 345 0,'18'-4'15'0,"-18"4"4"0,0 0-19 0,0 0 0 0,0 0 0 0,0 0 0 16,3 4 208-16,-3-4 39 0,0 0 7 0,0 0 2 16,8 0-103-16,-8 0-20 0,0 0-4 0,0 0-1 15,0 0-43-15,0 0-9 0,0 0-1 0,0 0-1 0,0 0-29 0,0 0-5 16,0 0-2-16,0 0 0 0,-11 0-18 0,11 0-3 15,0 0-1-15,0 0 0 0,0 0 38 0,0 0 7 16,0 0 2-16,0 0 0 0,0 0-38 0,0 0-7 16,0 0-2-16,0 0 0 0,7 0-24 0,-7 0-6 15,0 0-1-15,0 0 0 0,0 0 15 0,0 0 0 16,0 0 0-16,0 0 0 16,0 0 12-16,0 0 6 0,7 6 1 0,-7-6 0 15,0 0-60-15,0 0-12 0,7 0-3 0,-7 0-647 16,0 0-129-16</inkml:trace>
  <inkml:trace contextRef="#ctx0" brushRef="#br0" timeOffset="61974.638">23502 16050 1958 0,'0'0'87'0,"0"0"17"0,-7 6-83 0,0-2-21 0,-4 2 0 0,1-3 0 16,-1 3 140-16,1-3 24 0,-4 4 5 0,-1 2 1 16,1 0-118-16,0 1-24 0,0-1-5 0,-4 1-1 15,4-4 19-15,0 3 4 0,-7 1 1 0,3-1 0 16,1 1-34-16,-1-1-12 0,-3-3 9 0,3 4-9 16,-3-1 0-16,4 0 0 0,-1-2 0 0,-3 2 0 15,3-6 0-15,-3 7 0 0,3-4 0 0,-3 3 0 0,0 1 0 0,0-1 0 16,0 7 0-16,3-7 0 15,-3 1 0-15,0 8 0 0,3-8 0 0,0 6 0 16,8-4 0-16,-8 4 0 0,-3-1 0 0,7-2 0 0,7-7 0 0,-4 10 0 16,-6-7 9-16,2 1-9 0,5-7 24 0,6 3 1 15,4-6 0-15,-3 3 0 0,-1-3 2 0,4 0 0 16,0 0 0-16,-3 7 0 0,-11-7-11 0,7 0-1 16,7 0-1-16,0 0 0 0,0 0-14 0,0 0 9 15,0 0-9-15,0 0 8 0,17 3-8 0,-3-3 0 16,-3 0 0-16,3 6 0 0,11-6 0 0,-8 3 12 15,1 3-12-15,3 1 12 0,0-4-12 0,1 6-11 16,-1-3 3-16,3-2 0 0,-2 5 8 0,2 0 11 16,-3 7-3-16,1-6 0 0,-5-1-8 0,4 0 0 15,-3 1-10-15,0 5 10 0,-1-5 0 0,1-1-9 16,-4 1 9-16,0-4 0 16,4 3-51-16,-4-6-5 0,-4 4 0 0,1 2-1 15,0-9-108-15,-11 0-22 0,0 0-4 0</inkml:trace>
  <inkml:trace contextRef="#ctx0" brushRef="#br0" timeOffset="62170.823">22842 16693 1652 0,'-28'9'73'16,"18"-9"15"-16,-1 7-70 0,7-7-18 0,-3 3 0 0,0 3 0 16,-7-6 169-16,11 3 31 0,3-3 5 0,0 0 2 15,-4 13-105-15,11-4-21 0,4 1-4 0,6-7-1 16,5 6-31-16,-1 0-6 0,3 4-2 0,5-4 0 0,-1 1-17 0,4-7-3 15,-4 6-1-15,4-2 0 0,-4-4-7 0,0 3-1 16,0 0-8-16,1-3 12 16,-1 4-27-16,0-4-5 0,0-3-2 0,0 0-820 15,-3 0-164-15</inkml:trace>
  <inkml:trace contextRef="#ctx0" brushRef="#br0" timeOffset="63502.869">24229 15636 1987 0,'-4'-6'88'0,"1"6"18"0,-1 0-85 0,-3 0-21 0,0 6 0 0,-3-3 0 15,-5 4 78-15,1 2 11 0,0 0 3 0,-3 1 0 16,2 9-76-16,-2-1-16 0,-1-2 0 0,-3 0 0 31,3-4-58-31,4 4-7 0,0-3-2 0,0-7 0 0,-4 10-16 0,4-13-3 16,4 6-1-16,3-9 0 16,-4 0 43-16,0 0 9 0,8 6 2 0,-4-6 0 0,3-6 45 0,4 6 10 0,-7 6 2 0,7-6 0 15,0 0 54-15,-3 0 11 0,-1 3 3 0,1 4 0 16,3-4-6-16,-4 3-1 0,4-6 0 0,-3 10 0 15,3-1-22-15,0 0-5 0,0 10-1 0,0 6 0 16,3-6-19-16,1 16-4 0,-1-1-1 0,4 4 0 16,0-4-13-16,0 10-2 0,4 0-1 0,0 3 0 15,-1 6-2-15,-3 7-1 0,4-4 0 0,-4 4 0 0,3-4 8 16,-3-2 2-16,1 2 0 0,-1 13 0 0,0-6-24 16,-4 6 0-16,-3-3-12 0,0 3 4 0,0-7 18 0,-7-5 4 15,4 6 1-15,-4 6 0 0,-1 3-3 0,1-10 0 16,-3 10 0-16,3-3 0 15,-4-12-4-15,4-4 0 0,-3 1-8 0,6-1 12 0,-3-3-2 0,3-3-1 16,-3-3 0-16,0 9 0 0,7-9 7 0,-3-6 0 16,-1 3 1-16,4-4 0 0,0-9 2 0,0 1 0 15,4-4 0-15,-1 0 0 0,4-6-9 0,0-1-2 16,1 1 0-16,2-3 0 0,-3 3-8 0,7-4 8 16,0-2-8-16,0 3 8 0,1-7-8 0,2 10 0 15,1-10 0-15,0 7 0 0,-1-7 0 0,1 7 0 16,3-3 0-16,0-4 0 15,0 0-19-15,4 7-5 0,3-7-2 0,0-2 0 16,1-4-143-16,2-3-29 0,1 0-6 0</inkml:trace>
  <inkml:trace contextRef="#ctx0" brushRef="#br0" timeOffset="63825.006">24409 16066 1555 0,'0'0'138'0,"0"0"-110"16,0 0-28-16,0 0 0 0,0 0 169 0,0 0 29 16,7 0 6-16,3 0 0 0,4 0-121 0,4-6-25 15,-4 6-5-15,11-4-1 0,0-2-40 0,-1 6-12 16,5-9 0-16,2 6 0 16,-3-4-123-16,4-2-29 0,0 3-5 0</inkml:trace>
  <inkml:trace contextRef="#ctx0" brushRef="#br0" timeOffset="64465.301">24941 15693 1728 0,'0'0'76'0,"-3"9"16"0,-8-9-73 0,11 0-19 16,0 0 0-16,11 6 0 0,-1-6 80 0,1 3 13 15,3-3 3-15,4 7 0 0,-1-7-36 0,1 3-6 0,-4-3-2 0,-3 6 0 16,3-6-16-16,-4 0-4 0,1 3-1 0,0 4 0 16,-1-1-8-16,1 3-2 0,-8 1 0 0,4 2 0 15,0 7-9-15,-3-3-1 0,-8 2-1 0,4 1 0 16,-3 3-10-16,-1-3 8 0,-3 0-8 0,0 0 8 16,-3-1-8-16,-1 1 0 0,-3 3 0 0,0-3 8 15,0-6-8-15,-4 2 0 0,0 4 9 0,1-3-9 16,-1-7 22-16,4 10 0 15,4-3 0-15,-5-7 0 0,1 4 24 0,4-7 5 0,3-3 1 0,0 3 0 16,0 1-17-16,3-4-3 0,4-3-1 0,0 0 0 16,0 0-23-16,0 0-8 0,11 6 0 0,-1-3 0 15,-10-3 0-15,7 0 0 0,11 6 0 0,-4-2 0 16,7-4-14-16,-3 0 4 0,3 0 1 0,4 0 0 16,-1 0-44-16,-2 0-9 0,2 0-2 0,1 0 0 15,0-4-193-15,-4-2-39 0</inkml:trace>
  <inkml:trace contextRef="#ctx0" brushRef="#br0" timeOffset="65680.0459">25456 15881 230 0,'0'0'20'0,"0"0"-20"16,0 0 0-16,-3-3 0 0,-1-4 286 0,1-2 53 15,3 6 10-15,0-3 3 0,-4-4-143 0,-3 4-28 0,4-4-5 0,-4 1-2 16,3 6-74-16,1-3-16 0,-4-4-2 16,0 10-1-16,-4-9-13 0,0 9-4 0,4 0 0 0,0 3 0 15,-3 3-22-15,-1 4-5 0,4 5-1 0,-4 4 0 16,1 0-22-16,-1 9-5 0,1-3-1 0,3 3 0 15,3 4-8-15,-3-4 0 0,4 0 0 0,-1 7 0 16,8-10 0-16,-4-3 0 0,3 3 0 0,4-6 0 16,4-4-10-16,3-5 10 0,0-7-13 0,4 3 5 15,3-12-1-15,0-3 0 0,4-4 0 0,-1-9 0 16,1 3 9-16,0-9-13 0,-8 3 5 0,1-3 8 16,-7 3-13-16,-1 3 5 0,1-3 8 15,-4-1-13-15,-4 8 13 0,-3-1 0 0,0 3 12 0,4 4-12 16,-8 2 13-16,1 1-4 0,-1-4-1 0,1 10 0 15,-1-3-8-15,-3-4 12 0,0 7-12 0,-4-3 12 0,4 6-12 0,0-3 0 16,0-3 0-16,0 6 0 16,-3-3-18-16,3 3-9 0,7 0-1 0,0 0-1 15,0 0-184-15,0 0-37 0,7 3-7 0</inkml:trace>
  <inkml:trace contextRef="#ctx0" brushRef="#br0" timeOffset="65953.073">25735 15846 691 0,'0'0'61'0,"0"0"-49"16,0 0-12-16,0 0 0 0,0 0 258 0,0 0 49 0,0 0 9 0,0 0 3 15,4 7-147-15,-1 2-30 16,-3 0-6-16,0 1 0 0,4 5-82 0,-4-2-16 16,0 9-3-16,3-3-1 0,1 0-23 0,-4-1-11 0,7 1 10 0,-4 0-10 15,4 6 0-15,0-6 0 0,1-3 0 0,6-7 0 16,-4 7 0-16,4-13 0 0,0 3 0 0,1-6 0 16,2-6-9-16,1 3 9 0,-8-4-13 0,5-5 5 31,-5-4-48-31,4 10-8 0,-3-7-3 0,-4-2 0 0,-4-1 82 0,1 7 16 0,-1-4 3 0,1 4 1 15,-4-7-5-15,0 7-1 16,0-7 0-16,0 6 0 0,-4 1 28 0,-3 0 6 0,4-1 1 0,-4 1 0 16,0 3-52-16,0-4-12 0,-4 7 0 0,4-6 0 15,-4 2 8-15,4-2-8 0,-3 0 11 0,-1 2-11 16,1 4 0-16,3 3-22 0,0-6 3 0,7 6 1 16,0 0-202-16,0 0-40 0,0 0-8 15</inkml:trace>
  <inkml:trace contextRef="#ctx0" brushRef="#br0" timeOffset="66241.301">26141 15862 518 0,'0'0'23'0,"7"0"5"0,0 0-28 0,4 0 0 16,-4 0 0-16,0 0 0 0,0 6 272 0,3-3 50 15,-3-3 10-15,0 10 1 0,0-1-210 0,1 1-43 16,2-1-8-16,-3 7-1 0,0 2-31 0,0 1-7 16,0-3-1-16,4 9 0 0,-1-6-17 0,1 0-4 15,0 6-1-15,3-13 0 0,-4 4-10 0,4 0 8 16,-3-7-8-16,3 0 8 0,-3-5-8 0,-1-4 0 15,1 0 0-15,-1-4 0 0,-2-5 45 0,-1-7 4 16,-7 7 1-16,3-10 0 0,-3 10 18 0,0-7 3 16,0-3 1-16,0 4 0 0,-7-4-3 0,4 0 0 15,-1 3 0-15,-3-3 0 0,0 1 7 0,0-1 2 0,3 3 0 16,-3-3 0-16,4 7-68 0,-4-4-10 16,0 0-9-16,3 7 9 0,1 0 0 0,-1 6 0 15,-3-4 0-15,7 7 0 16,0 0-16-16,0 0-9 0,0 0-2 0,0 0 0 15,0 0-183-15,0 0-37 0,0 0-7 0</inkml:trace>
  <inkml:trace contextRef="#ctx0" brushRef="#br0" timeOffset="66979.327">26370 15809 403 0,'-10'15'17'0,"10"-15"5"0,-4 3-22 0,4-3 0 16,0 0 0-16,-7-3 0 0,0 3 350 0,7 0 66 15,-7 0 12-15,7 0 4 0,-4 0-295 0,4 0-58 16,0 0-12-16,-7 3-3 0,4 7 6 0,-1-10 1 15,-3 6 0-15,4 4 0 0,-1-1-63 0,1 7-8 16,-4-4-9-16,3 7 9 0,0 3 30 0,4 0 14 16,-3 3 2-16,3-6 1 0,0 0-24 0,0 3-5 15,0-4-1-15,0-5 0 0,3 3-17 0,1-1 0 16,3-2 0-16,-3-4 0 0,3-3 0 0,3-2 0 16,1-4 0-16,-1 0-783 0,1-10-157 0</inkml:trace>
  <inkml:trace contextRef="#ctx0" brushRef="#br0" timeOffset="67716.358">24705 16737 1267 0,'0'0'112'0,"0"0"-89"0,0 0-23 0,0 0 0 16,0 0 138-16,0 0 23 0,7 0 5 0,4 6 1 0,-4-3-78 0,7-3-15 15,0 0-3-15,4 7-1 0,-4-4-31 0,3-3-7 16,-3 9 0-16,8-3-1 0,-8 4-15 0,3-4-4 16,-3 3 0-16,1 1 0 0,-5-1-4 0,-3 1 0 15,-7-1-8-15,4 0 12 16,-1 7-34-16,-3-3-7 0,11-4-2 0,-8 0 0 0,-6 4 54 0,-4 0 10 16,0-4 3-16,-4 0 0 0,-6 1-36 15,2 2 0-15,5-2 0 0,-4 2 0 0,0-2 29 0,-4-1-1 16,4-3 0-16,0 4 0 0,0-4-2 0,0-3-1 15,-1 7 0-15,5-4 0 0,3 3 0 0,3-6 0 16,1 4 0-16,3-7 0 0,-4 3-25 0,4 3 0 16,4 4 0-16,3-10 0 0,0 9 0 0,3-3 0 15,1-3-14-15,3-3 5 16,4 7-35-16,3-7-8 0,4 0 0 0,-4 0-1 16,-4 0-123-16,8-7-25 0,7 7-5 0,-4-9-645 0</inkml:trace>
  <inkml:trace contextRef="#ctx0" brushRef="#br0" timeOffset="68148.321">25121 16649 691 0,'0'9'61'0,"4"4"-49"16,-1-4-12-16,1 4 0 0,-4-4 236 0,3 7 44 15,1-7 8-15,3 10 3 0,0-3-151 0,0-4-29 16,0 4-7-16,7 0 0 0,-3-4-40 0,-1-2-7 16,1 5-1-16,3-5-1 0,0-1-28 0,0-2-6 15,-3-4-1-15,3 6 0 0,0-3 3 0,0-3 0 16,-7 4 0-16,4 8 0 0,0-5 23 0,-1-1 5 16,-6 1 1-16,-1-1 0 0,1 10-52 0,-4-3-9 15,0-4-3-15,0 10 0 0,-7-9 20 0,-4 5 3 16,4-2 1-16,-7 3 0 0,3-3-24 0,1-4-4 15,-4 4 0-15,-1-7-1 16,-2 1-39-16,-1-10-8 0,1 6-2 0,-5-6 0 16,5-6-214-16,-1-4-44 0</inkml:trace>
  <inkml:trace contextRef="#ctx0" brushRef="#br0" timeOffset="68500.382">25121 16727 691 0,'0'0'30'0,"0"0"7"0,0 0-29 0,7 0-8 0,-7 0 0 0,7-6 0 16,0 3 272-16,4 3 54 0,0-6 10 0,-1 6 3 15,1-3-203-15,-1-4-40 0,5 7-8 0,-5-3-1 0,8-3-52 0,-4 6-11 16,3 0-1-16,1 0-1 0,0 0-14 0,-1 0-8 16,1 0 8-16,0 0-8 0,-1 0 0 0,1 0 0 15,-4 0-10-15,0 6 10 0,0-3-24 0,-3-3 1 16,-4 10 1-16,-4-4 0 0,5 3 22 0,-1 7-11 16,-4-3 11-16,1 2-8 0,-1 4 8 0,-3 0 0 15,0 6 8-15,0 0-8 0,0-3 0 0,0 0 8 16,4-3-8-16,-1 0 0 0,1-10 10 0,-1 7-2 15,1-7-8-15,3-6 12 0,0-3-4 0,0 0-8 16,4-3 11-16,-1-6-11 0,4-7 24 0,-3 7-1 16,-4-10-1-16,0 3 0 0,0-3 20 0,0 4 4 15,-3-4 1-15,-1 6 0 0,-3-2-14 0,0 5-2 16,0 1-1-16,-3-7 0 0,-1 7-15 0,1 2-3 16,-1 4-1-16,-3-3 0 0,0-3-11 0,0 6 10 15,-4-4-10-15,1 7 10 0,-1-3-18 0,4-3-4 16,0 6-1-16,0 0 0 15,7 0-163-15,0 0-33 0,0 0-7 0</inkml:trace>
  <inkml:trace contextRef="#ctx0" brushRef="#br0" timeOffset="68745.722">25841 16693 460 0,'0'0'41'0,"0"0"-33"0,0 0-8 0,11 6 0 16,-11-6 236-16,7 3 46 0,0 4 9 0,0-4 1 15,0 3-152-15,-4 10-30 0,4-4-6 0,-3-2-2 16,3 5-35-16,-4 4-7 0,1 6-2 0,3-6 0 15,-3 9-27-15,3-3-6 0,3-6-1 0,1 0 0 0,-1-3 4 0,1-1 0 16,3-5 0-16,0-7 0 0,0-3 4 0,-3-3 0 16,-1-7 1-16,1-2 0 0,3-1 14 0,-3-6 2 15,-8-6 1-15,4 7 0 0,-3-1-17 0,-1-3-3 16,-3 3-1-16,0 0 0 0,-3 3-7 0,-1 4-2 16,4-4 0-16,-7 7 0 0,0-10-9 0,0 10-3 15,-3-1 0-15,-1-5 0 0,-3 5 16 0,-4 1 2 16,1-1 1-16,3 1 0 15,-8 3-76-15,5 2-15 0,-4-2-4 0,3 6-1144 0</inkml:trace>
  <inkml:trace contextRef="#ctx0" brushRef="#br0" timeOffset="69074.8419">24726 17511 2242 0,'0'0'49'0,"0"0"11"0,-3 10 1 0,-4-1 3 0,3 10-52 0,-3-3-12 16,0-4 0-16,0 10 0 0,0-3 42 0,3 3 6 16,-3 3 0-16,4 3 1 0,-1-3-39 0,1 4-10 15,-4-4 0-15,3 3 0 0,4 3 0 0,-3 1 0 16,3-7 0-16,3 3 0 16,-3-3-216-16,4-6-43 0,3 15-8 0,0-24-1 0</inkml:trace>
  <inkml:trace contextRef="#ctx0" brushRef="#br0" timeOffset="69331.159">24917 17656 1890 0,'0'0'41'0,"0"0"9"0,0 0 2 0,0 0 1 0,0 0-42 0,3 9-11 15,1 0 0-15,-1 1 0 0,1-1 84 0,-4 1 16 16,0 5 2-16,0 1 1 0,0-3-59 0,0 2-12 16,3 1-3-16,1-4 0 0,-1-2-20 0,4-1-9 15,-3 1 8-15,7-4-8 0,-8 0 0 0,8-3 0 16,-1-3 0-16,4-3 0 0,-7-3 0 0,8 0 0 0,-5 3 0 0,1-4 0 15,-4-2 0-15,-4-1 0 0,4 1 14 0,-3 0-4 16,-1-1 13-16,1 1 2 0,-4-1 1 0,0 1 0 16,3 3-14-16,-6-4-2 0,-1 1-1 0,-3 9 0 15,4-9-9-15,-1 2 0 0,-3 7 0 0,0-9 0 32,0 6-45-32,0-4-5 0,-4 4-1 0,4-3 0 15,0 3-152-15,4-3-30 0</inkml:trace>
  <inkml:trace contextRef="#ctx0" brushRef="#br0" timeOffset="69596.481">25414 17584 230 0,'0'0'20'0,"0"9"-20"15,0 0 0-15,4 1 0 16,-8-1 272-16,1 1 51 0,3-4 9 0,-4 3 3 0,4 7-196 0,-3-4-39 16,-1 4-8-16,8-3-2 0,6 9-42 0,-3-10-8 15,-3 4-1-15,6 3-1 0,4-10-15 0,-3 0-3 16,7 1-1-16,-1-10 0 0,1 6 17 0,0-12 3 15,-4 6 1-15,0-10 0 0,3 1 10 0,-6-10 2 16,0 4 1-16,-4 2 0 0,3-3-16 0,-10-2-3 16,0 2-1-16,0 6 0 0,0-8 5 0,-3 8 1 15,-1-5 0-15,-3 5 0 0,4 1-20 0,-8-1-4 16,0-5-1-16,1 5 0 0,-4 1-14 0,-4 6-15 16,0-4 3-16,-3 4 1 15,-3 3-31-15,-1 0-6 0,0 0-2 0,4 3-1042 16</inkml:trace>
  <inkml:trace contextRef="#ctx0" brushRef="#br0" timeOffset="69878.698">24589 18352 633 0,'0'0'56'0,"0"0"-44"16,0 0-12-16,7 6 0 0,0-6 303 0,3 0 58 15,1 0 12-15,-1 3 3 0,1-3-236 0,3 0-48 16,0 0-8-16,0 0-3 15,4 0-65-15,0-3-16 0,-1-3 0 0,4 6 0 16,-3-10-128-16,3 4-30 0,0 3-6 0</inkml:trace>
  <inkml:trace contextRef="#ctx0" brushRef="#br0" timeOffset="70149.9669">24761 18173 1958 0,'0'0'43'0,"0"0"9"0,0 0 1 0,0 0 3 0,0 0-45 0,0 0-11 0,0 0 0 0,8 0 0 16,-1 9 53-16,3-9 9 0,1 0 2 0,3 7 0 16,7-7-25-16,-3 0-5 0,-1 0-1 0,4-7 0 15,-3 7-6-15,3 0-2 0,0-3 0 0,-3-3 0 16,-7 6-5-16,-1-6 0 0,4 6-1 0,-3 0 0 16,0 6-19-16,-4-6-17 0,-7 0 3 0,7 9 1 15,3 1 53-15,-3-1 12 0,-7 1 1 0,0 5 1 16,-3 4-32-16,3 0-6 0,-4 0-2 0,4 6 0 15,-7 0-14-15,4 3 8 0,-1 0-8 0,1 7 0 16,-4-10-24-16,-1 0-10 16,1-3-2-16,4-6-735 0,-4 3-146 0</inkml:trace>
  <inkml:trace contextRef="#ctx0" brushRef="#br0" timeOffset="70413.2619">25164 18255 1580 0,'-4'15'70'0,"4"-15"14"0,0 0-67 0,0 0-17 15,-3 3 0-15,3 4 0 0,0 2 88 0,0 0 13 16,0 1 3-16,0-1 1 0,3 1-43 0,1 5-9 16,-1-5-1-16,4-1-1 0,0 7-38 0,0-7-13 15,0-6 9-15,4 4-9 0,0-4 0 0,-4-3 0 16,0-3 0-16,3-4 0 0,1-2 44 0,-4 0 3 16,-4-1 1-16,1 1 0 0,-1-1 12 0,1-5 4 15,-4 5 0-15,-4 1 0 0,1-1-32 0,3 1-5 16,-4 3-2-16,-3-4 0 0,0 7-14 0,0-3-3 15,4 3-8-15,-4-3 12 0,0 6-12 0,0-4-10 0,-4-2 2 16,0 6 0 0,4 0-44-16,0-3-9 0,-3-3-2 0,-1 3 0 15,4-4-62-15,4 7-13 0,3 0-2 0,0 0-1 0</inkml:trace>
  <inkml:trace contextRef="#ctx0" brushRef="#br0" timeOffset="70654.618">25460 18198 2059 0,'0'0'45'0,"0"0"10"0,-7 10 1 0,0-7 2 16,3 3-46-16,1-3-12 0,-4 3 0 0,0 4 0 16,0 5 52-16,3-2 9 0,1-4 2 0,3 7 0 15,0 3-30-15,3 0-5 0,4 3-2 0,4-10 0 0,3 7-15 0,0-3-3 16,0-13-8-16,4 3 12 0,-4 0-12 16,3-3 9-16,1-6-9 0,0-3 8 0,-4-3 17 0,-4-1 3 15,5-5 1-15,-8 2 0 0,0-12 4 0,-4 6 1 16,-3-6 0-16,0 6 0 15,-3 0-26-15,-4 1-8 0,0-4 0 0,-4 3 0 0,0 0 0 0,1-6-19 16,-8 6 4-16,1-6 1 16,-5 6-145-16,5-3-29 0,-4-3-5 0</inkml:trace>
  <inkml:trace contextRef="#ctx0" brushRef="#br0" timeOffset="71416.645">26525 15925 1958 0,'-3'0'43'0,"3"0"9"0,-7-10 1 0,7 1 3 0,-4 3-45 0,4-4-11 16,0 7 0-16,4-6 0 0,-1-1 53 0,1 4 9 15,-4-3 2-15,7 2 0 0,0 4-52 0,0-3-12 16,-7 6 0-16,4-3 0 0,3-4 23 0,3 4 1 16,1-3 1-16,-1 6 0 0,4-3-40 0,-3-3-8 15,3 6-1-15,-3 0-1 0,3-3 71 0,-4-4 14 16,1 7 4-16,3-6 0 0,-3 3-64 0,-1 3-23 16,1 0 1-16,-1-6 0 0,-2 6 35 0,2 0 7 15,-3 0 2-15,-7 0 0 0,4 0-34 0,-4 0-6 16,7 6-2-16,-7-6 0 0,3 9 32 0,-3-9 7 15,0 7 1-15,0 2 0 0,0-6 35 0,0 6 7 16,0 1 2-16,0-1 0 0,-3-2-52 0,-8 21-12 16,4-9 0-16,7-4 0 0,-3 1 54 0,3 3 8 0,-4 0 2 15,8 9 0-15,10 0-52 0,-11 7-12 0,-10 5 0 0,4 7 0 16,-1 7 0-16,8 2 0 0,-1 13 0 0,1 3 0 16,3-3 54-16,-4-3 8 0,4 3 2 0,0 3 0 15,0 0-52-15,0 0-12 0,1-3 0 0,-5 0 0 16,4-12 54-16,0 6 8 0,0-1 2 0,0 1 0 15,-3 0-52-15,3-1-12 0,0 1 0 0,0-3 0 16,-3-4 0-16,-1-3 0 0,1 1 0 0,-1-4 0 16,1-3 0-16,-1 6 0 0,1 1 0 0,-4 8 0 15,-4-8 0-15,4-1 0 0,-3-6 0 0,-1 6 0 16,-3-9 54-16,4 0 8 0,-5 0 2 0,1-6 0 16,-3-4-52-16,3 4-12 0,-4-4 0 0,-3 1 0 0,3-7 0 15,-3-3-8-15,-3 3 8 0,-1-3-13 16,-3 0 13-16,-4-3 8 0,-3-3 0 0,-7 6-8 0,3-6 0 0,-3-3 0 15,-8 3 0-15,-2-1 0 0,2-2 0 16,1 9 0-16,0-3 0 0,-4 3 0 16,3-6-44-16,-3 6-16 0,4 3-4 0,-7-3 0 15,3 4-102-15,0-11-21 0,0 7-4 0,11-15-1 0</inkml:trace>
  <inkml:trace contextRef="#ctx0" brushRef="#br0" timeOffset="73103.136">22684 17273 1166 0,'0'0'52'0,"0"0"10"0,0 0-50 0,0 0-12 0,0 0 0 0,3 9 0 16,8-2 43-16,-4 2 5 0,-11 1 2 0,4 5 0 15,7-2-19-15,0-4-4 0,0 13-1 0,0-9 0 0,4 2-2 0,0-5-1 16,-4 5 0-16,-7-2 0 15,-4-4 15-15,8 1 3 0,6-4 1 0,4-3 0 0,1 3-23 0,-1-6-5 16,-4 0-1-16,8-6 0 0,3 6-1 0,-3-9-1 16,-4 6 0-16,3-4 0 0,5-2-11 0,-5 6 10 15,1-7-10-15,-1 4 10 0,1-3-10 0,0 2 0 16,3 4 0-16,-3-3 0 0,3 3-9 0,0-3-4 16,-3 6-1-16,-1-3 0 0,4 3 58 0,1-7 11 15,-1 7 2-15,-4 0 1 0,-3 0-24 0,4 0-5 16,-4 0-1-16,-3 7 0 0,-1-4 0 0,4-3 0 15,-3 6 0-15,3-3 0 0,0 3-4 16,4-3 0-16,-4 4-1 0,4-4 0 0,-1 3-11 0,4 4-3 16,1-1 0-16,2-3 0 0,-3-3 7 0,4 7 0 15,-4-10 1-15,1 9 0 0,-1-9 7 0,0 0 0 16,0 0 1-16,0 0 0 0,4 6-12 0,-4-12-2 16,-3 6-1-16,3 0 0 0,-4 0-10 0,1-3 8 0,3-3-8 0,-7 3-721 15,1-4-150 1</inkml:trace>
  <inkml:trace contextRef="#ctx0" brushRef="#br0" timeOffset="77184.673">15935 9321 1497 0,'7'9'32'0,"-3"19"8"0,6 7 0 0,4 9 4 0,0 9-36 0,4 7-8 0,0-4 0 0,3 13 0 16,4-3 53-16,-4 6 9 0,7 6 2 0,4 10 0 15,-1-6-19-15,5 6-3 0,-1-4-1 0,7 20 0 16,4-13 16-16,-4 6 3 16,4 0 1-16,7 13 0 0,-7-4-9 0,0 1-1 0,3 9-1 0,11 16 0 15,-10-13-17-15,6 3-3 0,-3 4-1 0,7 24 0 16,-7-21 6-16,-4 2 1 0,1 4 0 0,3 16 0 16,3-7-5-16,-6-3-1 0,-1 0 0 0,0-12 0 15,-6 3 4-15,-1-13 1 0,0-3 0 0,-3-13 0 16,-4-6-22-16,1-12-4 0,-5 3-1 0,-2-16 0 0,-1-3-8 0,-7-13 0 15,0-2 9-15,0-4-9 0,-7-12 0 0,1-4 0 16,-5-15 0-16,-3 6 0 16,0-13-58-16,0-2-6 0,-7-10-2 0,0 0 0 15,-7-19-77-15,-3-9-15 0,-8-10-3 0,-3-21-803 16</inkml:trace>
  <inkml:trace contextRef="#ctx0" brushRef="#br0" timeOffset="77619.509">16066 8668 1728 0,'0'19'153'0,"3"0"-122"0,4-3-31 0,-3 9 0 15,3-3 88-15,0 9 11 0,7 0 2 0,3 13 1 16,12 25-30-16,-1-3-7 0,0 3-1 0,7 3 0 16,4 0-16-16,7 7-4 0,0 2-1 0,3 10 0 15,1-3-9-15,-4 0-2 0,-1 3 0 0,12 15 0 16,-4-8 4-16,3 2 0 0,1 4 0 0,6 15 0 16,-6-6-6-16,-1 3-1 0,1 3 0 0,3 16 0 0,-8-4-8 0,5 1-1 15,-4-7-1-15,7 20 0 0,-11-10-7 0,8-10 0 16,-8 0-1-16,7 7 0 0,-3 3-11 0,-3-10 8 15,3-9-8-15,-7-9 8 0,-4-4 0 0,7 7-8 16,-6-9 12-16,2-4-4 16,1-3-8-16,-14-28 0 0,0 6 9 0,3 0-9 0,-3-3 0 0,-4 0 8 15,4-3-8-15,-8-7 0 0,1-2 0 0,0 12 0 16,-4-16 0-16,-3-9 0 0,-4-13-8 0,-7-6-4 16,-4-6 0-16,1-3 0 15,-4-13-52-15,0-3-10 0,-14-9-2 0,-7-13-1 16,-1-10-124-16,-13-15-25 0</inkml:trace>
  <inkml:trace contextRef="#ctx0" brushRef="#br0" timeOffset="77917.711">15603 9142 1530 0,'0'0'68'0,"0"0"13"16,4 9-65-16,3 1-16 0,0-1 0 0,-3 1 0 16,-1 5 123-16,4 4 21 0,0 9 4 0,4 7 0 0,-4-1-56 0,0 13-11 15,-7 7-2-15,3 15-1 16,4-7-29-16,-7 1-5 0,4 0-2 0,-4 9 0 0,0 0-26 0,4-3-4 15,-4-3-2-15,0 3 0 16,0-6-30-16,3-10-5 0,-3-9-2 0,0 3 0 16,0-6-200-16,-3-13-40 0,-1-9-8 0</inkml:trace>
  <inkml:trace contextRef="#ctx0" brushRef="#br0" timeOffset="78111.197">15741 9195 864 0,'3'-69'76'0,"8"41"-60"0,0 3-16 0,3 6 0 0,0-3 149 0,0-3 27 16,4 0 6-16,3 0 1 0,3 3-58 0,5 3-11 16,-5-3-2-16,19 10-1 0,-4-4-37 0,-1 7-7 15,5 9-2-15,-1 6 0 0,7-3 24 0,1 13 5 0,-1-4 1 0,4 10 0 16,-4-3-18-16,-3 0-3 16,-7 0-1-16,3-1 0 0,-6 1-37 0,-4-3-8 0,-1-7-2 15,5 1 0-15,-5-4-17 0,1-3-9 0,0-3 10 0,0 0-10 31,-4-3-153-31,-4 3-37 0,1-6-7 0</inkml:trace>
  <inkml:trace contextRef="#ctx0" brushRef="#br0" timeOffset="78903.073">16955 13588 403 0,'-11'7'36'0,"11"-7"-36"16,-4 6 0-16,4-6 0 0,0 0 268 0,4 3 48 15,7 7 8-15,-1-1 3 0,8 0-213 0,3 1-42 16,4-4-9-16,3 13-2 0,4 0 1 0,3 0 0 15,0 6 0-15,4 3 0 0,3-3-2 0,-3 9 0 16,0-5 0-16,0-1 0 0,-1-3-5 0,1 0-2 16,0-12 0-16,0 9 0 0,-7-13-9 0,3-6-3 15,0 3 0-15,-7-12 0 0,4-3-11 0,-7-4-2 16,7-9-1-16,-1-9 0 0,-2-4 5 0,-1-9 0 0,-3 1 1 16,-1-11 0-16,4 1-13 0,1-4-4 15,-5-2 0-15,5-4 0 0,-1 0-8 0,0 1-8 0,0-1 12 16,0-6-12-16,-3 16 9 0,0-4-9 0,0 4 0 0,-1-7 9 31,1 4-36-31,0 21-7 0,-1-8-2 0,5-1-1209 0</inkml:trace>
  <inkml:trace contextRef="#ctx0" brushRef="#br0" timeOffset="80389.97">27284 16069 1152 0,'0'0'102'0,"0"6"-82"0,0 4-20 0,0-1 0 16,0 0 228-16,0 7 40 0,0-3 9 0,0 9 2 16,0-4-160-16,3 4-32 0,4 10-7 0,-3 5 0 15,3 7-42-15,0 0-8 0,0 3-2 0,0 6 0 16,4 1-14-16,-4-1-3 0,3 7-1 0,1-4 0 15,-4 4-10-15,0-4 10 0,4 4-10 0,-4-4 10 16,-4-3-10-16,1-9 0 0,-1 3 0 0,-3 4 0 16,4-17 9-16,-4-3-9 0,-4-5 10 0,1-8-10 0,3-2 0 15,0-7 0-15,-4-5 0 0,4-4 0 0,0 0 13 0,-3-10-3 16,-1-2-1-16,4-4 0 0,0-9-9 0,4 6 0 16,-1-9 0-16,4 9 0 0,0-6 0 0,4-3 0 15,3 3 0-15,4 0 0 0,-1 6 0 0,1 0 0 16,3-6 0-16,4 12 0 0,3-2 0 0,-3 5 0 15,-1 7 0-15,1 3 0 0,3 3 0 0,-3 7 0 16,0-1 0-16,-4 7 0 0,0 9 0 0,0-3 0 16,-7 3 0-16,0 3 0 0,-3-3 0 0,-4 10 0 15,0-7 0-15,-7 6 0 0,4-5 53 0,-8-1 9 16,1-3 2-16,-4 3 0 0,-4-3-52 0,-3 3-12 16,-4-3 0-16,-3 1 0 0,-4-5 0 0,1 5 0 0,-8-8 0 15,4 1 0-15,-4-9 54 0,0 2 8 16,0-2 2-16,4-7 0 0,0-3-52 0,3 0-12 0,1 0 0 0,-1-10-919 15,7 1-186-15</inkml:trace>
  <inkml:trace contextRef="#ctx0" brushRef="#br0" timeOffset="81658.578">26910 16828 1958 0,'-14'0'87'0,"7"6"17"0,0-6-83 0,-4 0-21 16,4 6 0-16,-4-3 0 0,4-3 150 0,0 7 26 0,7-7 4 0,0 0 2 15,0 0-86-15,0 0-18 0,0 0-3 0,0 0-1 16,0 0-59-16,0 0-15 0,7 3 0 0,0 6 0 16,4-9 32-16,3 7 3 0,4-7 1 0,-1-7 0 15,5 7-36-15,2-3 0 0,-3-3 0 0,4-4 0 31,0 1-29-31,-4 0-3 0,4 2-1 0,-4-2 0 0,0 0 5 0,-7-1 0 16,0 1 1-16,-3-1 0 0,-4 10-195 0,-7 0-39 16</inkml:trace>
  <inkml:trace contextRef="#ctx0" brushRef="#br0" timeOffset="81828.124">26857 17148 1936 0,'0'0'86'0,"0"0"18"0,0 0-84 16,11 6-20-16,-4-3 0 0,7-3 0 0,0 0 131 0,3 0 21 16,5 0 5-16,2-3 1 0,5-3-94 0,2 2-20 15,5-2-3-15,2-3-1 16,5-1-82-16,3 4-17 0,-1-6-3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06:40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24529 13871 1645 0,'0'0'72'0,"0"0"16"0,0 0-70 0,0 0-18 0,0 0 0 0,0 0 0 16,0 9 60-16,0-9 8 0,0 3 1 0,7 4 1 15,0 2-17-15,0-9-3 0,0 6-1 0,3-3 0 0,1 4-13 0,3-4-2 16,0 3-1-16,0-3 0 0,4 3-12 0,-4-2-2 15,4 2-1-15,-1 3 0 0,5-2-8 0,-1-4-2 16,0 6 0-16,4-3 0 0,-1-3 8 0,5 7 2 16,-1-4 0-16,3-6 0 0,8 10 0 0,-3-10 0 15,2 6 0-15,1-3 0 0,-4-3 1 0,8 0 0 16,-8 0 0-16,7 0 0 0,1 0-19 0,-1 0 0 16,4-3 0-16,3-3 0 0,-6 6 13 0,3-7-4 15,3 4-1-15,0 3 0 0,-6 0-8 0,-1 0 0 16,-3 0-10-16,3 0 10 0,-3 3 0 0,0 4 0 15,0-1 0-15,-1-3 0 0,5 6 0 0,-8 1 0 16,-3-4 0-16,3-3 0 0,0 3 0 0,1-2 0 16,-1 2 0-16,0-6 0 0,0 0 8 0,4-6-8 15,0 2 9-15,3-2-9 0,1-3 13 0,-1-1-3 0,0 1-1 0,1-7 0 16,-1 7-9-16,-3-1 12 0,0 7-12 16,-1-3 12-16,-6 3-12 15,3-3 0-15,-3 6 0 0,-4 0 8 0,4 0-8 0,-7 6 0 0,3-6 0 0,4 3 0 16,0 3 0-16,-4-3 0 0,0-3 0 0,4 0 8 15,3 0-8-15,4 0 0 0,0-3 0 0,3-3 0 16,0-3 0-16,4 6 8 0,0-4-8 0,0-2 0 16,-4-1 0-16,4 4 8 0,0 3-8 0,7-3 0 15,0 3 0-15,0-4 0 16,-4 7 8-16,0 0-8 0,-6 0 0 0,3 0 0 0,-8 0 0 0,8 7-11 16,-3-4 22-16,3 3 4 0,-1-3 1 0,5 3 0 15,-4-2 4-15,3 2 2 0,0 3 0 0,1-9 0 16,-1 10-4-16,-3-4-1 0,0-3 0 15,7-3 0-15,3 6 19 0,4-6 3 0,-3 3 1 16,6-3 0-16,-6 10-13 0,-1-10-3 0,-3 6 0 0,3 4 0 16,-3-1-2-16,0-3-1 0,-7-3 0 0,7 4 0 0,0 2-5 0,0-6 0 15,-4 3-1-15,-3 4 0 0,-4-1-4 16,4 1-1-16,-3-1 0 0,-1 0 0 0,4-2-10 0,0-4 10 16,3 3-10-16,0-6 10 0,1 10-10 0,-1-10 0 15,-6-7 9-15,2 7-9 0,-2 0 0 0,-1-3-12 16,0 3 2-16,-3 0 0 15,4 0-139-15,-1 0-28 0,4 3-6 0</inkml:trace>
  <inkml:trace contextRef="#ctx0" brushRef="#br0" timeOffset="9037.482">30127 14771 748 0,'-7'-32'33'0,"0"23"7"16,0-10-32-16,0-6-8 0,0 3 0 0,-4-3 0 16,-3 0 188-16,4-3 36 0,-8-1 8 0,4 1 0 0,-4-3-133 0,-3 3-27 15,-4-1-6-15,-3 1-1 0,0-3 1 0,-4 9 0 16,0-9 0-16,1 12 0 0,-1 0-4 0,-3 0-1 16,3 3 0-16,4 4 0 15,0-4-4-15,3 10-1 0,-3-3 0 0,3 5 0 0,-10 4-38 0,3-6-8 16,-3 6-2-16,-4 6 0 0,0-2 1 0,0 2 0 15,0-3 0-15,1 13 0 0,-5-7-9 0,-3 10 0 16,4 6 9-16,3 0-9 0,0-3 8 0,4 12-8 16,0-8 10-16,3 8-10 0,-3-3 0 0,0 4 0 15,-4 6 0-15,0-4 0 0,4 1 8 0,-1 6-8 16,5-3 0-16,-5-1 0 0,-2 4 0 0,6 0 0 16,4 0 0-16,3 0-10 0,0 0 10 0,1-7 0 15,2 7 0-15,1 3-8 0,7-3 8 0,-4 6 0 0,4-2 0 16,4 5-8-16,-1-6 8 0,4 6 0 0,-3 0-9 0,2-2 9 15,5-4 0-15,-1 6 0 0,1 0-9 0,-4 1 9 16,3 8 0-16,1-2 0 0,-4-4 0 0,3 7 0 16,1-3 0-16,-1 2 0 15,1-5 0-15,3 6 0 0,0-1 0 0,3 7 0 0,1-6 0 0,-1 0 0 16,4-1-8-16,0-2 8 0,0-4 0 0,0 7 0 16,4 6 0-16,-4-6 0 0,4 0 0 0,-4-1 0 15,7 1 0-15,-4-7 0 0,1 7 0 0,3-3 0 16,-3-4 0-16,3 4 0 0,0-4 0 0,4 4 0 15,-1-13 0-15,8 3 0 0,0-6 8 0,3-6-8 16,0 5 0-16,0-5 11 0,4-3-11 0,3 2 10 16,1-12-10-16,2 3-9 0,-2-2 9 0,2 2-13 15,-2-9 13-15,6 6 0 0,-7-10 0 0,8-2 0 16,-1 3-9-16,-3-7 9 0,0 0-8 0,-1-2 8 16,1-14 0-16,0 7 0 0,-4-9 0 0,-3 0 0 0,3-1 0 0,-6-6 0 15,2 7 0-15,-6-3 0 0,3-4 0 0,-3 0 0 16,-4 7 0-16,4-10 0 0,3 10 0 0,-3-7 0 15,-4 3 0-15,0 4 0 0,4-7 0 0,3 7 0 16,-3-7 0-16,-1-3 0 0,1 1 0 0,0-1 0 16,-1-6 0-16,1-4 0 0,0-5 0 0,-1-4-15 15,1-6 4-15,-4-6 1 0,0-3 10 0,1-4 0 16,-1 4 0-16,-4-10 0 0,5 4 0 0,-5 2 8 16,-3-5-8-16,0-1 8 0,1 3-8 0,2-2 0 15,-6 5 0-15,3-2 8 0,0 2-8 0,-3-6 0 0,3 1 0 16,-4-7 0-16,1-3 8 0,-1 0-8 15,5-7 8-15,-8-2-8 0,0-1 0 0,0-6 0 0,-4-3 0 16,4-3 8-16,-7 10-8 0,0-4 8 0,-3 9-8 0,-1-2 8 16,-3 9-8-16,0 3 9 0,0 6-9 0,0 7 10 15,-4-4 11-15,1 7 3 0,-4 6 0 0,0 3 0 16,0 0 11-16,-1-3 2 0,1 3 1 0,-3 0 0 16,3-3-12-16,-4 3-2 0,4-6-1 0,-4 6 0 15,4 6-12-15,0-6-3 0,3 7 0 0,1 2 0 16,-1 1-8-16,4-1 0 0,0 13 0 0,7-3 0 15,-3 0-12-15,3 13 3 0,0-4 0 0,3 13 0 16,-3-3-99 0,0 6-19-16,0 0-4 0,0 0-1005 0</inkml:trace>
  <inkml:trace contextRef="#ctx0" brushRef="#br0" timeOffset="11471.443">16577 16201 1612 0,'0'0'36'0,"0"0"7"0,0 0 1 0,0 0 1 0,0 0-36 0,0 0-9 0,0 0 0 0,0 0 0 15,0 0 126-15,0 0 23 0,0 0 5 0,0 0 1 16,-3 9-64-16,3-9-13 0,0 0-2 0,7 6-1 15,0-3-49-15,7-3-10 0,3 7-1 0,8-4-1 0,7 3-14 0,0-3 0 16,-1 4 0-16,8 5 0 0,0 4 0 0,0 3 0 16,-4 6 0-16,0 0 0 0,1 3 0 0,-8 0 0 15,0-3 0-15,0 13 0 0,-10-13 0 0,3 3-16 16,-7-3 3-16,0 4 1 16,0-11-28-16,-7 7-6 0,4-6-1 0,-4 0-994 15</inkml:trace>
  <inkml:trace contextRef="#ctx0" brushRef="#br0" timeOffset="11648.984">17145 16138 1645 0,'0'0'72'0,"0"0"16"0,0 0-70 0,0 0-18 16,0 0 0-16,0 0 0 0,-7 0 149 0,0 0 27 0,-4 9 4 0,1 1 2 15,-1-1-95-15,-3 1-19 16,-4 5-4-16,1 4-1 0,-4 6-31 0,3-6-5 0,-3 9-2 0,0 0 0 15,-4 7-16-15,4-7-9 0,3 3 10 0,4-2-10 32,-4-1-70-32,4-3-20 0,-3 3-4 0,3-3-982 0</inkml:trace>
  <inkml:trace contextRef="#ctx0" brushRef="#br0" timeOffset="11851.426">17371 16486 1846 0,'0'0'82'0,"0"0"17"0,0 9-79 0,0 1-20 15,3-1 0-15,-6 7 0 16,3-7 140-16,-4 7 25 0,1-3 5 0,-1 2 1 0,1-2-91 0,-1 9-17 16,4-4-4-16,-3 1-1 0,-1 10-58 0,1-4 0 15,3 0 0-15,0-3-14 16,-4 12-202-16,4-9-40 0</inkml:trace>
  <inkml:trace contextRef="#ctx0" brushRef="#br0" timeOffset="12199.494">16619 17333 1324 0,'0'0'118'15,"0"0"-94"-15,0 0-24 0,0 0 0 16,0 0 125-16,0 0 21 0,4 3 4 0,3 6 1 15,0-3-49-15,4 4-10 0,-1 9-1 0,1-4-1 0,3-2-44 0,0 9-9 16,4 0-1-16,-4-3-1 0,3 6-21 0,-3-6-4 16,4 2-1-16,0 1 0 0,-4-3 1 0,0-3 0 15,4 3 0-15,-4 0 0 16,0-4-52-16,-4 4-10 0,1 0-3 0,0-3-619 16,-4 2-124-16</inkml:trace>
  <inkml:trace contextRef="#ctx0" brushRef="#br0" timeOffset="12380.014">16902 17292 1267 0,'-15'12'56'0,"8"-8"12"0,0 5-55 0,4-3-13 16,-8 4 0-16,1 2 0 0,-4 4 248 0,-1 3 48 15,-2 6 8-15,-1 0 3 0,1-3-235 0,-1 9-48 0,0-3-8 0,1 1-3 16,3-4 2-16,-4 3 0 0,0-3 0 0,1 3 0 31,2 0-148-31,5-2-30 0,-4 2-5 0</inkml:trace>
  <inkml:trace contextRef="#ctx0" brushRef="#br0" timeOffset="12711.188">17046 17502 921 0,'0'0'82'15,"4"3"-66"-15,6 7-16 0,-3-4 0 16,0 3 214-16,1 1 39 0,-1-1 8 0,3 10 2 0,-3-10-142 0,-3 13-28 16,3-3-5-16,-4-6-2 15,1 8-42-15,-1-8-8 0,1 6-1 0,-4-3-1 0,3 2-23 16,-3-2-11-16,-3-3 10 0,-1-4-10 0,1 4 0 0,-1-4 0 16,-3 0 0-16,0 1 0 0,-3-7 9 0,3 6-9 15,0-2 8-15,-1-4-8 0,-2 3 48 0,3 0 4 16,7-6 0-16,-7 3 1 0,7-3 11 0,0 0 3 15,0 0 0-15,0 0 0 0,0 0-25 0,0 0-5 16,0 0-1-16,0 0 0 0,10 7-25 0,1-4-11 16,3-6 8-16,0 3-8 0,0 0 0 0,0-7 0 15,4 7 0-15,3-3 0 0,-7-3 0 0,0 6-19 16,4-6 3-16,-4 3-836 16,0 3-168-16</inkml:trace>
  <inkml:trace contextRef="#ctx0" brushRef="#br0" timeOffset="14178.271">13356 6464 1209 0,'0'0'108'0,"7"3"-87"15,4-6-21-15,-1 3 0 0,5 0 146 0,-1 0 25 16,0 0 5-16,0 0 0 0,0 0-80 0,4 0-17 16,-4 0-3-16,3 0-1 0,-3 0-35 0,1 0-6 15,-5 0-2-15,4 0 0 0,-3 3-15 0,-4 3-3 16,-7-6-1-16,0 0 0 0,7 10 21 0,-7-10 4 15,0 0 1-15,0 9 0 0,7 1-49 0,-7 5-10 0,-4-5-1 16,1 5-1-16,-8-2 22 0,4 3 0 0,-10 2 0 0,3-2 0 16,-1 3 0-16,1 0 8 0,-3 0-8 0,3-4 0 15,-1-2 16-15,1-7-3 0,0 3 0 16,0 7 0-16,4-7 24 0,-1-5 5 0,0 5 1 16,4-3 0-16,0-3-20 0,7-3-4 0,0 0-1 0,0 0 0 15,0 0-18-15,0 0 8 16,0 0-8-16,11-3 0 0,3-3 0 0,0 6 0 0,0-3 0 0,7-3 0 15,-3-4 0-15,3 10 0 0,0-3 0 0,4-3 0 16,-7 6 0-16,3-3 0 0,4-4 0 0,-4 7 0 16,3 0 0-16,-6 0 0 0,0 0 0 0,-1 10 0 15,-3-10 11-15,-3 6-2 0,-4-3 0 0,0 7 0 16,-3-1 15-16,-1 7 4 0,-6 3 0 0,-4-4 0 16,-4 4 3-16,0 0 1 0,-3 9 0 0,-3-3 0 0,-8-6-32 15,0 6 0-15,4 3 0 0,0-9 0 0,0-10 28 0,0 7-1 16,-4 3 0-16,0-10 0 0,4 1-27 0,-4-10 0 15,4 6-12-15,7-3 12 16,0-3-45-16,3-3-2 0,1 3 0 0,10 0-156 16,0 0 26-16,3-16-5 0,4-2-533 15,4 2-106-15</inkml:trace>
  <inkml:trace contextRef="#ctx0" brushRef="#br0" timeOffset="14581.187">13896 6498 288 0,'0'0'25'15,"0"0"-25"-15,0 0 0 0,0 0 0 0,3-6 325 0,-3 6 60 16,0 0 12-16,8 0 3 0,-5-9-214 0,4 9-42 16,4 0-9-16,-1 9-2 0,1-3-59 0,-1-2-12 15,5 5-2-15,2 0-1 16,1-2-37-16,-1 2-7 0,5-3-2 0,-5 4 0 0,4-1 1 0,-3 4 0 15,0-7 0-15,3 10 0 0,0-4-6 0,0 4 0 16,-3-4-8-16,-1-2 12 0,-2 6-12 0,-1-1 0 16,-4-2 0-16,-3-7 0 15,-3 3-20-15,3 1-9 0,-4-1-3 0,1 1 0 16,0-1-132-16,-8 0-26 0,0 1-6 0,1 2-687 0</inkml:trace>
  <inkml:trace contextRef="#ctx0" brushRef="#br0" timeOffset="14751.733">14182 6304 576 0,'0'0'51'0,"0"0"-41"0,0 0-10 0,0 0 0 16,0 0 308-16,0 0 59 0,-4 6 12 0,-3-3 2 15,4 7-173-15,-4-1-36 0,-1 1-6 0,1 5-2 16,4 4-91-16,-8-3-18 0,-3 12-4 0,0 0-1 16,0-3-5-16,0 4-1 0,0 5 0 0,0 1 0 15,-4-10-44-15,4 3-20 0,3 0 2 0,1 7 0 31,-1-10-22-31,4-3-5 0,-4-4-1 0,8 8-761 0,-4-8-152 0</inkml:trace>
  <inkml:trace contextRef="#ctx0" brushRef="#br0" timeOffset="14947.208">14418 6680 1670 0,'0'0'148'0,"4"7"-118"0,-1-4-30 0,4 6 0 0,-7 4 149 0,4-4 24 15,-1 4 5-15,-3 5 1 0,0-2-69 0,0 3-14 16,0 6-2-16,0-9-1 0,-3 3-43 0,-1-7-9 16,4 4-1-16,-3 3-1 15,3-1-109-15,-4-2-22 0,4-7-4 0,0 7-1047 16</inkml:trace>
  <inkml:trace contextRef="#ctx0" brushRef="#br0" timeOffset="15187.568">14838 6530 2095 0,'0'0'92'0,"0"0"20"0,0 0-89 0,10 6-23 0,12 3 0 0,-8-2 0 16,-14-7 120-16,0 0 19 0,0 0 4 0,0 0 1 15,10 3-83-15,4 3-16 0,4-3-3 0,0-3-1 16,3 0-25-16,0 0-6 0,0 0-1 0,4-3 0 16,-4 3-9-16,0-6 0 0,4 6 9 0,-4-10-9 15,0 10-30-15,0-9-10 0,-6 9-3 0,-1-6 0 16,0 3-69-16,-4 3-13 0,1 0-3 16</inkml:trace>
  <inkml:trace contextRef="#ctx0" brushRef="#br0" timeOffset="15375.062">15088 6270 1843 0,'0'9'164'15,"0"0"-132"-15,0 7-32 0,-3-7 0 0,-1 7 179 0,4-3 29 16,0 2 5-16,-3 10 2 0,3-6-113 0,-4 0-22 16,1 16-5-16,3-7-1 0,-4 0-47 0,1 3-10 15,3 1-1-15,0 8-1 0,3-8-15 0,-3 2-10 16,0 1 2-16,4-1 0 15,3-5-168-15,-4-4-32 0,8 22-8 0,-8-29 0 0</inkml:trace>
  <inkml:trace contextRef="#ctx0" brushRef="#br0" timeOffset="15715.192">15850 6160 1843 0,'0'0'164'0,"0"0"-132"0,0 0-32 0,4 3 0 16,-4 6 168-16,-4 1 28 0,1 2 4 0,-4 1 2 16,3 2-91-16,-6 4-19 0,-4 0-3 0,-1 9-1 15,5-3-47-15,-4 4-9 0,-4-7-3 0,0 0 0 16,1 3-16-16,-1-7-3 0,1 1-1 0,-1-3 0 16,4 3-9-16,0-10 8 0,0 7-8 0,3-4 8 15,0-2-8-15,1 2 0 0,6-2 0 0,1-1 0 0,6-6 0 16,-3 7 0-16,0-4 0 0,4-3 0 0,-1 10-13 0,4-4 5 15,0-6 8-15,8 7-13 0,-1-4 13 0,3-3-9 16,4 6 9-16,1-9-8 0,2 7 8 0,1-7 0 16,0 0 0-16,-1 0-8 0,5 0 8 0,-5 0 0 15,5 0 0-15,-1 0 0 0,-7-7-16 0,0 4-7 16,0 3-1-16,0-6-1 16,-3 6-107-16,0-3-22 0,-4-7-4 0,-4 4-971 15</inkml:trace>
  <inkml:trace contextRef="#ctx0" brushRef="#br0" timeOffset="15877.717">15875 6332 1497 0,'0'10'133'0,"-4"-4"-106"16,1 3-27-16,-1 7 0 0,1-7 216 0,3 4 39 0,-4 3 7 0,4 9 2 16,0-6-150-16,0-1-30 0,0 7-5 0,0-3-2 15,0 10-51-15,0-10-10 0,4 12-3 0,-4-6 0 16,3 7-13-16,-3-7 0 0,7 7-9 0,-3-1 9 15,-4-9-122-15,7-12-18 0,-3 9-4 0</inkml:trace>
  <inkml:trace contextRef="#ctx0" brushRef="#br0" timeOffset="16087.158">16076 6323 1958 0,'0'0'87'0,"7"6"17"0,4-6-83 0,3 3-21 15,0 4 0-15,-7-4 0 16,-7-3 158-16,4 9 27 0,-1 4 6 0,4-1 1 0,0-2-124 0,4 8-25 16,6-2-5-16,-2 9-1 0,-1-6-21 0,0 0-5 15,3 0-1-15,1-1 0 0,-4-2-10 0,-3 3 0 16,-8 0 9-16,4-4-9 16,4-5-36-16,-8-1-11 0,1 1-2 0,-1-1-759 15,1 0-152-15</inkml:trace>
  <inkml:trace contextRef="#ctx0" brushRef="#br0" timeOffset="16266.019">16277 6251 1612 0,'4'6'144'0,"-1"3"-116"0,1-5-28 0,-8 5 0 16,1 0 246-16,-4 7 43 0,0 3 9 0,0-3 2 15,-4-4-199-15,-3 10-39 0,3 0-8 0,4 3-2 16,-7 3-17-16,4-3-4 15,-5 4-1-15,1-4 0 0,7 3-41 0,-3-3-8 0,-4-6-1 0,6 6-1 32,1-6-217-32,0-4-43 0</inkml:trace>
  <inkml:trace contextRef="#ctx0" brushRef="#br0" timeOffset="16521.338">16464 6536 979 0,'14'9'43'0,"-7"-2"9"0,4-7-41 0,-1 3-11 16,-2-3 0-16,2 6 0 0,1-6 317 0,-4 3 62 15,0 4 12-15,0-4 2 0,-7-3-258 0,3 9-52 16,4 4-11-16,-3-4-1 0,-4 0-57 0,4 1-14 16,-4-10 0-16,0 12 0 0,0-2 32 0,-4 6 4 15,0-1 1-15,-3-2 0 0,4-4-21 0,-4 7-5 16,0-1-1-16,-4-2 0 0,4 3-10 0,-3-7 0 16,2 1 0-16,1-4 0 0,7-6 13 0,-3 3 4 15,3-3 1-15,0 0 0 0,0 0 17 0,0 0 3 16,0 0 1-16,0 0 0 0,0 0-11 0,7-3-3 15,0-3 0-15,7 6 0 0,-3 0-25 0,3 0 0 16,3 0 0-16,5 0 0 16,-1 0-95-16,7 9-24 0</inkml:trace>
  <inkml:trace contextRef="#ctx0" brushRef="#br0" timeOffset="17552.58">16891 6056 1440 0,'0'0'128'0,"0"0"-103"0,0 0-25 0,7 0 0 15,0 0 78-15,4 0 10 0,6 0 3 0,1 0 0 16,0 7-8-16,3-7-2 0,0 3 0 0,11 3 0 16,-1 3-37-16,-2 1-7 0,-5-1-1 0,1 1-1 15,-4-4-4-15,0 3-1 0,1 1 0 0,-5-1 0 16,1 1-4-16,-1-1-1 0,-2 0 0 0,-1-2 0 16,-4-7-11-16,1 9-2 0,-4-9-1 0,-7 0 0 15,0 0-2-15,0 0 0 0,0 0 0 0,0 9 0 16,0 1 1-16,-7-1 0 0,0 1 0 0,-4 5 0 15,-3 1-2-15,0 3-8 0,-4 0 12 0,-3 9-4 16,0-3-8-16,-4 9 0 0,-3-2 9 0,0 9-9 16,-4-13-9-16,0 9-7 0,1-2 0 0,-5-1-1 15,5-9-63-15,2-3-12 0,8 4-2 0,0-8-907 16</inkml:trace>
  <inkml:trace contextRef="#ctx0" brushRef="#br0" timeOffset="17736.1">17371 6395 1267 0,'0'0'112'0,"0"0"-89"16,0 0-23-16,-7 16 0 0,0-7 227 0,-4 10 41 15,-7-3 8-15,4-4 1 0,-3 13-161 0,-1-6-32 16,-3 6-6-16,-4 0-2 0,4 3-36 0,0-3-8 16,-4 4-2-16,4-1 0 0,-4 0-43 0,4 3-9 15,0-2-2-15,0 5 0 16,0-15-56-16,7 6-11 0,3-3-2 0,0-6-952 0</inkml:trace>
  <inkml:trace contextRef="#ctx0" brushRef="#br0" timeOffset="18351.443">17639 6163 1440 0,'0'0'128'0,"0"0"-103"0,0 0-25 0,10 6 0 16,1-3 180-16,0-3 30 0,-4 0 6 0,0 0 2 15,0 0-84-15,0 7-17 0,3-7-3 0,1 0-1 0,0 3-86 0,-1 3-18 16,4 0-9-16,0-3 10 16,-3-3 22-16,3 10 5 0,-3-4 1 0,-1-3 0 0,1 3-23 0,-1-2-5 15,-2 2-1-15,-5 3 0 16,1 1-45-16,-4-4-8 16,0 3-3-16,-4 1 0 0,-3 2 38 0,0 4 9 0,-4 9 0 0,1-6 0 0,-4 0 0 0,0 9 0 15,-4-3 0-15,0 3 0 0,-3-3-22 16,-4 0-2-16,4 4-1 0,0-4 0 0,-4-3 17 0,1-7 8 15,3 4-8-15,-1-3 8 0,8-4 0 0,0-5 0 16,4-4 0-16,-1 3 0 0,11-6 0 0,0 0 0 16,0 0 0-16,0 0 0 0,11-9-14 0,-1 2 2 15,4-2 1-15,4 0 0 0,0-1 11 0,3-2 0 16,0-4 0-16,0 7-8 0,0-7 8 0,0-3-13 16,4 3 5-16,0 4 8 0,-1-4-20 0,1-3 4 15,0 4 1-15,0 2 0 0,-1-3 15 0,-3 1 0 16,1 2 0-16,2-2 0 0,-3 5 0 0,-3 1 0 0,0 6 0 15,-4-4 0-15,0 7 0 0,-4 0 0 16,1 7 0-16,-4-4 0 0,4 6 0 0,-8 1 0 0,4-1 0 0,-3 7 0 16,-4 2 16-16,0-2-3 0,0-3-1 0,0 9 0 15,0-10 7-15,3 4 1 0,1-4 0 16,-1-5 0-16,4 8-9 0,4-12-2 0,0 7 0 0,3-10 0 16,0 6 9-16,0-3 2 0,0-6 0 0,4-3 0 15,-4-4-32-15,0 1-5 0,0 0-2 0,-3-1 0 16,-1-5 31-16,-3 2 5 0,0-3 2 0,-3 1 0 15,3-4 27-15,-7 6 6 0,0-2 0 0,0-1 1 16,0-3-6-16,-4 7-2 0,-3-10 0 0,-3 9 0 16,-1 4-16-16,-6-1-3 0,-1-2-1 0,-3 9 0 15,-4-4-13-15,-3 7-2 0,0 0-1 0,-8 0 0 0,1 10-9 16,0 2-9-16,-1 1 9 0,1 6-13 16,-4 6-90-16,4 0-17 0,0 12-4 0,10-11-1 0</inkml:trace>
  <inkml:trace contextRef="#ctx0" brushRef="#br0" timeOffset="21102.603">4808 7891 1674 0,'-10'9'74'0,"10"-9"15"0,0 0-71 0,-4 3-18 15,4 7 0-15,0 2 0 0,0 1 75 0,4-4 11 16,3 10 2-16,-4-3 1 0,8 2-38 0,0 8-8 16,-1-1-2-16,8-3 0 0,-4 9-21 0,4-3-5 0,-1-3-1 0,1-3 0 15,-4 3-6-15,7-6-8 0,-3-3 11 0,13-4-11 16,-6-2 12-16,10 2-4 0,-6-9 0 0,2 7-8 16,5-10 16-16,-5 0-4 0,-2 0-1 0,6 0 0 15,-3 0 2-15,3 0 1 0,0 0 0 0,8 0 0 16,-12 0-14-16,12 6 0 0,-5-3 0 0,5 7 0 15,-4-1 8-15,-1 0-8 0,5 7 0 0,6 0 0 16,-14-7 13-16,15 1-3 0,3 5-1 0,-4-2 0 16,-14-13 6-16,8 6 1 0,6-6 0 0,-3-6 0 15,3 6 36-15,4-10 7 0,-3 1 1 0,6-7 1 16,1 4-61-16,-5-4-20 0,-2-3 0 0,10 4 0 16,-7 5 20-16,7 1 0 0,-4 6 11 0,1-4-11 15,-1 7 0-15,-7 7 0 0,-3-4 0 0,4 3 0 0,-8 4 18 0,4 2-3 16,3-3-1-16,1 7 0 15,-4 0-14-15,3-4-16 0,-3 4 3 0,3-7 1 0,4 1 12 0,-4-4 0 16,1-3 9-16,3-6-9 0,0-3 12 0,0 6-3 16,3-10-1-16,4 1 0 0,0 9 0 0,-7-9 0 15,0 2 0-15,0 7 0 0,0-3 2 0,0-3 0 16,-1 6 0-16,1 6 0 0,4-3-10 0,-4 4-9 16,-4-4 9-16,4 3-13 0,-4 3 13 0,-3-2 0 15,4-4 0-15,-1 3 0 16,8-12-72-16,-1 6-19 0,4-10-3 0</inkml:trace>
  <inkml:trace contextRef="#ctx0" brushRef="#br0" timeOffset="26497.4">12898 8421 921 0,'0'0'40'0,"-7"9"10"0,7-9-40 0,0 0-10 16,-4 0 0-16,4 0 0 0,0 0 260 0,0 0 49 15,0 0 11-15,7 6 1 0,11 4-217 0,-1-10-43 16,-6 6-9-16,10-6-1 0,14 3-6 0,1-3-1 16,-1-3 0-16,4-3 0 0,-8 6-34 0,5 0-10 15,-8-6 0-15,4 2 0 0,-4 4 0 0,0-6 0 16,-3 3 0-16,0-3 0 15,-4-4-121-15,0 7-19 0,4-6-4 0,-4-1-1 0</inkml:trace>
  <inkml:trace contextRef="#ctx0" brushRef="#br0" timeOffset="26935.788">13628 8117 864 0,'0'0'76'0,"0"0"-60"0,0 0-16 0,0 0 0 16,10 0 195-16,1 0 36 0,3 0 7 0,0 6 2 15,0-3-119-15,-14-3-23 0,-7-9-5 0,4 9-1 16,3 0-44-16,0 0-10 0,0 0-2 0,10 0 0 16,1 6-7-16,-4-6-1 0,-7 0-1 0,0 0 0 15,0 0-27-15,0 0 0 0,3 12 0 0,1-5 0 16,-4-7 0-16,-4 9 0 0,-3 7-12 0,0-4 12 16,0-2-24-16,-3-1 4 0,-4 0 0 0,0 7 0 15,6-6 39-15,-2-1 8 0,-1-3 1 0,1-3 1 0,-1 4 5 16,4 2 1-16,4-9 0 0,-5 0 0 15,5 0 23-15,3 0 5 0,0 0 1 0,0 0 0 0,0 0-64 0,0 0 0 16,0 0 0-16,11 0-10 0,-1 0 10 0,1 0 0 16,-11 0 10-16,14 6-10 0,3-3 0 0,1-3 0 15,0 0 0-15,3 10 0 0,0-10 0 0,0 9 0 16,-3-9 0-16,3 10 0 0,-3-4 0 0,-4 3 8 16,0-6-8-16,0 10 0 15,-3-4 0-15,-1 1 0 0,-6 2 0 0,-1-2 0 0,1 5 0 0,-8-5 0 16,1 6 0-16,-1-4 0 0,-3-6 0 0,-3 13 0 15,-5-3 0-15,1-4 0 0,-3 4 32 0,-4 3 0 16,-1 0 0-16,-2-4 0 0,-5 4-24 0,8-3-8 16,0-4 0-16,0-2 0 15,3 6-21-15,1-7-11 0,3-9-1 0,6 9-1 16,1-9-146-16,7 0-30 0,0 0-6 0</inkml:trace>
  <inkml:trace contextRef="#ctx0" brushRef="#br0" timeOffset="27264.857">14002 8251 1728 0,'0'0'38'0,"0"0"8"0,10 0 2 0,4 0 0 0,-3 0-39 0,3 7-9 16,4-7 0-16,-4 3 0 0,0-3 71 0,0 6 12 16,4 3 2-16,-1-2 1 0,5 2-46 0,-5 1-8 15,1-1-3-15,-1 0 0 0,1 1-15 0,0 9-3 16,-4-10-1-16,0 7 0 0,-7-7-10 0,4 7 0 15,-8-7 0-15,1 4 0 16,-1-4-68-16,-3 1-10 0,0 2-2 0,0 1-804 0</inkml:trace>
  <inkml:trace contextRef="#ctx0" brushRef="#br0" timeOffset="27458.338">14333 8170 1209 0,'0'0'53'0,"-3"6"12"0,-1-3-52 0,-3 7-13 0,0-1 0 0,-3 0 0 16,-1 7 218-16,-3-6 41 0,0 8 8 0,-4-2 1 16,1 3-160-16,-5 0-32 0,1 6-6 0,4 0-2 15,2-3-43-15,1 3-9 0,-3 3-1 0,3-3-1 16,3 0-23-16,0-6-5 0,4 0-1 0,4-10 0 16,3 7-153-16,0-7-32 0,3-5-5 0</inkml:trace>
  <inkml:trace contextRef="#ctx0" brushRef="#br0" timeOffset="27919.108">14598 8389 691 0,'0'0'30'0,"0"0"7"0,0 0-29 0,0 0-8 0,0 0 0 0,3 10 0 16,1-1 327-16,0 1 64 0,-4-1 13 0,0 0 2 15,3 10-262-15,-3-3-53 0,4 3-11 0,-4-1-1 0,0 1-67 0,0 6-12 16,0-6 0-16,0 0-10 16,0 0 10-16,0 3 0 0,0-3 0 0,3-7-719 15,1-6-141-15</inkml:trace>
  <inkml:trace contextRef="#ctx0" brushRef="#br0" timeOffset="28329.014">15028 8339 1036 0,'-17'10'92'0,"17"-10"-73"0,0 0-19 0,0 0 0 15,0 0 224-15,0 0 42 0,0 0 8 0,0 0 2 0,10 0-147 0,-3 6-29 16,0-6-5-16,4 3-2 0,7-3-37 0,-1-3-7 16,4 3-1-16,1-6-1 0,6 2-12 0,-3-2-3 15,-4-3 0-15,3 2 0 0,5 4-32 0,-5-3-12 16,5 3 0-16,-1-3 0 16,-4 6-84-16,1 0-17 0,3-3-3 0,-3 3-926 15</inkml:trace>
  <inkml:trace contextRef="#ctx0" brushRef="#br0" timeOffset="28741.796">16006 8016 2358 0,'0'0'52'0,"0"0"10"0,0 0 2 0,0 0 3 0,-8 3-54 0,1-3-13 0,-3 7 0 0,-1-4 0 16,1 9 23-16,-4-2 1 0,-1 2 1 0,-2-2 0 15,3 5-25-15,-4-5 0 0,0 5 0 0,4-2 0 16,4 3 0-16,-4-7 0 0,3 7 0 0,0-4 0 16,4 4 0-16,-3-7-11 0,-4 10 11 0,3-9-12 15,1-1 57-15,-5 7 11 0,5-1 3 0,-1-5 0 16,1-1-18-16,3 1-3 0,0-7-1 0,3 6 0 15,4-9-13-15,0 0-2 0,0 0-1 0,0 0 0 16,7 6-12-16,0 4-9 0,4-10 12 0,-4 6-12 16,0-12 11-16,7 6-11 0,4 0 10 0,-1 0-10 0,1 0 0 15,3 0 0-15,0 0 0 0,7 0-10 16,1 0 1-16,-5 0 0 0,1 0 0 0,-4 0 0 16,0 0-44-16,1 0-9 0,-5 0-2 0,1 0-736 15,3 0-147-15</inkml:trace>
  <inkml:trace contextRef="#ctx0" brushRef="#br0" timeOffset="28902.722">16048 8104 1497 0,'0'0'133'0,"0"0"-106"16,-7-6-27-16,7 6 0 0,0 0 156 0,-7 9 27 0,0-9 5 0,3 10 0 16,1-1-82-16,-1 0-17 0,1 7-3 0,3 3-1 15,-4 0-39-15,4-1-8 16,0 8-2-16,0 2 0 0,0 6-24 0,4-9-12 0,-4 13 10 0,0-7-10 15,3 1 0-15,-3 2 0 16,4-6 0-16,-4-3 0 16,7-6-101-16,-4 6-27 0,4-6-4 0,-3-3-904 0</inkml:trace>
  <inkml:trace contextRef="#ctx0" brushRef="#br0" timeOffset="29095.201">16302 8079 1537 0,'-11'0'68'0,"11"0"14"0,11 3-66 16,-4 3-16-16,4-3 0 0,-1 4 0 0,-3 2 137 0,7 1 24 16,0-4 5-16,0 3 1 0,1 1-87 0,2-1-16 15,-3 10-4-15,4-10-1 0,0 10-37 0,-4-3-7 16,0 3-2-16,0-4 0 0,-3 4-13 0,-1-3 0 16,-3 3 0-16,4-7-10 15,-4 4-51-15,0-7-11 0,-4 7-1 0,-3-4-912 16</inkml:trace>
  <inkml:trace contextRef="#ctx0" brushRef="#br0" timeOffset="29289.68">16570 7982 1620 0,'0'0'72'0,"0"0"14"0,0 0-69 0,-4 9-17 15,1 7 0-15,-1 3 0 0,1-4 104 0,-8 7 18 0,1-3 3 0,-4 6 1 16,-1 3-55-16,-2-3-11 0,-1 4-3 0,-3-4 0 15,0 12-42-15,3-5-15 0,-6-1 9 0,9-6-9 32,5 3-47-32,-1 4-14 0,1-10-3 0,-1-3-576 0,1 6-116 0</inkml:trace>
  <inkml:trace contextRef="#ctx0" brushRef="#br0" timeOffset="29608.827">16799 8176 1440 0,'0'0'128'0,"0"0"-103"0,4 3-25 0,3 4 0 0,0-4 135 0,0-3 21 16,-3 6 5-16,3-3 1 0,3 3-52 0,-3-3-10 15,0 10-3-15,0-4 0 0,-3 1-66 0,-1-7-14 16,1 6-2-16,-1-2-1 0,-3 2-14 0,0 0 0 16,0-9 0-16,0 7 0 0,-3 2-26 0,-4 1 2 15,3-7 0-15,-3 6 0 0,4-3 24 0,-4-3-8 16,3 4 8-16,-3 2 0 0,-3 1 0 0,-1-4 8 15,0-3 0-15,1 6 0 0,3-2 24 0,0 2 4 16,0-3 2-16,3-3 0 0,1 7 6 0,3-1 2 16,0-2 0-16,3-4 0 0,-3 6-23 0,7-3-5 15,0-6-1-15,4 10 0 0,-1-10-27 0,4 0-6 16,4 0 0-16,0 0-1 0,3-6 2 0,0 2 1 16,7 4 0-16,-3-6-762 15,0-3-153-15</inkml:trace>
  <inkml:trace contextRef="#ctx0" brushRef="#br0" timeOffset="29957.424">17858 8073 1670 0,'0'-10'148'0,"0"10"-118"0,0 0-30 0,-4-9 0 15,1 6 164-15,-4-4 26 0,3 4 6 0,-3-3 0 16,-4 6-102-16,4 0-21 0,-3 6-4 0,-4-3-1 0,-1 4-39 0,1 2-8 16,-3 0-1-16,3 1-1 0,-4-1-11 0,0 1-8 15,1 5 9-15,-4-2-9 0,-1 3 0 0,5-7 0 16,-4 7 0-16,3-4 0 0,4-2 12 0,0-1-3 16,0 0-1-16,3 4 0 0,4-10 7 0,0 7 1 15,0-1 0-15,7 0 0 16,-4-2-7-16,4 2-1 0,0 0 0 0,7 1 0 0,0-1-8 0,0 1 8 15,1-1-8-15,2 0 8 0,4 7-8 0,0-6 0 16,0-1 0-16,8 7 8 0,-8-1-8 0,3-5 0 16,-3-7 0-16,1 6 0 0,2 1-16 0,1-4 0 15,0-3 1-15,-1 3 0 16,4 4-42-16,0-10-9 0,-3 9-2 0,3-9 0 16,-3 6-165-16,0-2-34 0</inkml:trace>
  <inkml:trace contextRef="#ctx0" brushRef="#br0" timeOffset="30136.935">17582 8590 1645 0,'0'0'72'0,"0"0"16"0,0 0-70 0,0 0-18 0,-3 6 0 0,3-6 0 16,-4 3 125-16,4-3 22 0,0 0 4 0,4 7 1 16,-4 2-72-16,7-3-15 0,0-2-2 0,4 2-1 15,-1-3-17-15,4-3-3 0,0 6-1 0,4-3 0 16,0-3-8-16,-1 7-1 0,1-7-1 0,3 3 0 15,-3-3-31-15,3 0 0 0,-3 0 0 0,6 0 0 16,-3 0-188-16,-3 0-40 0</inkml:trace>
  <inkml:trace contextRef="#ctx0" brushRef="#br0" timeOffset="30468.102">18235 8367 1209 0,'0'0'108'0,"0"0"-87"16,0 0-21-16,0 0 0 0,4 0 200 0,6-3 35 0,-3-3 7 0,7-3 2 15,0 5-141-15,8-2-28 0,-1-3-6 0,4-1-1 16,-1 4-36-16,4-3-8 0,1 6-2 0,-1-4 0 16,4 4-22-16,-4-3 0 0,4 6 0 0,-4-10 8 15,4 7-116-15,-4-3-24 0,0 0-4 16</inkml:trace>
  <inkml:trace contextRef="#ctx0" brushRef="#br0" timeOffset="31143.245">18898 8107 1987 0,'0'0'88'0,"0"0"18"0,0 0-85 0,0 0-21 15,0 0 0-15,0 0 0 16,0 0 89-16,0 0 14 0,11 0 2 0,-1 6 1 0,1-2-34 0,3-4-6 15,-3 6-2-15,3-6 0 0,-4 3-20 0,5-3-4 16,-5 6 0-16,4-3-1 0,0 4-30 0,0-4-9 16,-3 3 0-16,0 3 0 0,-1-2 0 0,1-4 0 15,-8 6 0-15,4 1 0 0,-7-1 0 0,0-3 0 16,-3 10-8-16,-4-3 8 0,-4 2 0 0,1-2-9 16,-1 9 9-16,0-3 0 15,-3-1-31-15,-3 11-1 0,-4-11 0 0,-1 7 0 0,-2 4 32 0,-1-4 0 16,0 3-8-16,1-3 8 0,6-6 8 0,4 0 5 15,0-4 1-15,3-5 0 0,4-1 2 0,0-3 1 0,7-6 0 16,0 0 0-16,0 0 1 0,0 0 0 0,0 0 0 16,0 0 0-16,0 0-8 0,11-6-2 15,3-3 0-15,0-1 0 0,4 10-8 0,-1-6 0 16,8-3 0-16,0-1 0 0,-1 1 19 0,1-1 1 0,0 1 1 0,3 0 0 31,4 2-68-31,-4-2-13 0,-3 0-4 0,3-1 0 0,-4 1 51 0,1-1 13 0,-4 1 0 0,0 0 0 31,-3-1-44-31,0 1-3 0,-1-7-1 0,-3 7 0 0,-3 2 24 0,0-2 4 0,-1 6 0 0,-3-3 1 16,0 2 19-16,-7 4 0 0,7 0-8 0,-7 0 8 16,4 4 14-16,3 5 6 0,-7-3 2 0,0 4 0 15,0 5 2-15,0-2 0 0,0 3 0 0,0-4 0 16,0 4-6-16,4 3-1 0,-4-4 0 0,7-2 0 16,-4 2-17-16,4-5 8 0,4 6-8 0,-4-7 0 0,3 0 0 15,1-5 0-15,3 2 0 0,0-6 0 0,0 0 8 0,4 0-8 16,0-6 9-16,-1 2-9 0,-3-2 0 15,-3-6 0-15,-1 2 0 0,5-6 0 0,-5 1 0 0,4 2 0 16,-10-2 0-16,6 2 0 0,-6-3 37 0,3 1 2 16,-3 2 0-16,-1-3 0 0,-3 1 4 15,0 2 1-15,-3-2 0 0,-1 2 0 0,-7 0-17 0,1 10-3 16,-1-6-1-16,-3 3 0 0,4 3-10 0,-5 3-1 16,-6 0-1-16,-3 3 0 0,2-3-3 0,-2 9 0 15,-5 7 0-15,5 3 0 0,-4-4-20 0,-1 4-4 16,5 9 0-16,-5-3-1 15,5 4-123-15,-1-4-25 0</inkml:trace>
  <inkml:trace contextRef="#ctx0" brushRef="#br0" timeOffset="36760.46">773 16843 1785 0,'-11'0'79'0,"11"0"17"0,0 0-77 0,0 10-19 16,0-10 0-16,0 0 0 0,7 6 37 0,-3-3 4 15,6 4 1-15,4-4 0 0,-3-3-18 0,3 0-3 16,7 0-1-16,-3 0 0 0,10-3 7 0,-3-4 1 15,-1-2 0-15,1 6 0 0,10-4-18 0,-6-2-10 16,13 3 12-16,-10 3-12 16,10-4 8-16,-3 4-8 0,0-3 0 0,-8 3 0 15,5-3 0-15,-1 6 0 0,4 0 0 0,-4 0 0 0,4 0 0 0,7 6 0 16,-8-6 0-16,19-6-12 0,-1 6 3 0,4-4 1 16,-3-2 0-16,3-3 0 0,0-1 8 0,0 4 0 15,0-3 0-15,0-4 0 0,7-3 12 0,-7 1-1 16,10 5-1-16,-3-2 0 0,4 6 1 0,-4-4 0 15,3 10 0-15,-6 0 0 0,6 0-11 0,1 6 12 0,3-2-12 16,-3 11 12-16,-4-5 7 0,0-1 1 0,3 7 1 0,-6-4 0 16,3-2-1-16,0-4 0 0,3-3 0 15,4 3 0-15,-7-6-12 0,4-6-8 0,3-3 10 0,-3-4-10 16,-1-9 8-16,-10 3-8 0,0 1 0 0,4-1 0 16,6-6 8-16,-6-4-8 0,6 4 0 0,1 7 0 15,3-8 0-15,21 8 0 0,-7 5 0 16,-7 7 0-16,1 3 0 0,-12 6 0 0,-10 6 0 0,7 1 0 15,4 5 8-15,-4 4-8 0,7 0 0 0,-14-3 9 16,0 2 15-16,3 1 2 0,-3-3 1 0,7-7 0 16,-3 7 5-16,-1-7 0 0,4-5 1 0,-3 2 0 15,-4-3-18-15,7-3-4 0,-7 0-1 0,0 0 0 16,0 0-10-16,0 0 0 0,3 0 9 0,1 6-9 16,-4-3 0-16,0-3 0 0,-4 7 0 0,1 2 0 0,3 0 0 15,-1 1 8-15,-6-1-8 0,7-2 0 0,7 5 0 16,-7-6 0-16,0 4 0 0,0-1 0 0,0 1 0 0,4-1 8 15,-1-3-8-15,1-3 0 0,3 4 0 0,0 2 0 16,-4-3 0-16,1-3 8 0,3 7-8 0,3 6 0 16,-10-4 0-16,7 4 0 0,4-7 0 0,0 10 0 15,-4 6 0-15,0-6 0 0,-4 6 0 0,8-6 0 16,3 6 0-16,0-6 0 0,-4 0 0 0,8-1 0 16,-4-8 0-16,4 5 0 0,-4-15 0 0,7 4 0 15,0-4 0-15,0-4-8 0,4-5 0 0,0-7 0 16,3 7 0-16,0-10 0 0,4 3-12 0,-1 4-3 15,-2-7 0-15,2 3 0 0,1 1 15 0,3 5 8 16,0-2-10-16,1 5 10 0,-5-2 0 0,5 9 0 16,-8 0 0-16,7 0 0 0,0 0 0 0,-3 0 0 0,-7 6 0 0,3-3 0 15,0-6 0-15,0-3 0 0,4 0 0 0,-7-4 0 16,-1 1 0-16,5 0 8 0,9-10-8 0,1 3 0 16,-4-3 0-16,4 0 0 0,4 1 0 0,-5 2 0 15,5-3 0-15,-1 3 0 0,0 7-13 0,-3-3 5 16,0-4 8-16,7 6 0 0,-1 1 0 0,-2 0-8 15,-1 2 8-15,0-2 0 0,1 6 0 0,-1-3 0 16,0-4 23-16,-3 1 0 0,0-1 0 0,-4 4 0 16,0-3 6-16,-3-1 2 0,3 1 0 0,-7-7 0 15,1 7-31-15,-5-1 0 0,-3 1 0 0,8 0 0 16,-1 5 0-16,-3-2 0 0,-4-3 0 0,-4 9 9 16,1 0-9-16,-4 0 0 0,0 0 0 0,-3 6 8 0,-4-3-8 15,-4 7 10-15,-3-10-10 0,-7 9 10 16,0-3-10-16,0-3 0 0,-4-3 0 0,-3 7-813 15,0-4-160-15</inkml:trace>
  <inkml:trace contextRef="#ctx0" brushRef="#br0" timeOffset="38141.7619">12735 9249 1458 0,'-7'-7'64'0,"7"7"14"0,0 0-62 0,0 0-16 16,0 0 0-16,0 0 0 0,0 0 65 0,11 0 11 15,-4 0 1-15,3 0 1 0,5 0-34 0,-1 7-6 0,3-7-2 16,4 9 0-16,1-9-13 0,2 9-3 0,5 1-1 0,-1-10 0 16,4 9-11-16,-1-9-8 0,-2 6 12 0,2-6-12 15,1 0 15-15,3 0-4 0,4-6-1 0,0 3 0 16,0-6 18-16,3-7 3 0,-3 0 1 0,7 4 0 16,-4-13-14-16,0 6-2 0,1 3-1 0,6-3 0 15,4 1-15-15,-4 2 9 0,-3 3-9 0,4 4 8 16,-1 3-8-16,-7 6 0 0,1 0 0 0,3 9 0 15,-8-3 0-15,1 4 8 0,0 2-8 0,0 4 8 16,-4-7 3-16,7 10 0 0,1-3 0 0,3 0 0 16,-8-4 13-16,5 7 4 0,3-10 0 0,-4 7 0 15,0-7-1-15,4 1 0 0,0-4 0 0,7 3 0 16,0-5-7-16,0 2 0 0,3 3-1 0,-3 1 0 16,4-1-9-16,-5-3-2 0,5-3 0 0,3 4 0 15,-4-4-8-15,8 3 0 0,-1-3 0 0,1-3 8 16,3 0-8-16,0 0 0 0,0 0 0 0,11-9 8 0,-1-1-8 0,4 1 0 15,4-3 9-15,3-4-9 0,-3 0 0 0,3-3 9 16,-3 1-9-16,3-1 0 0,4 3 8 0,-4-3-8 16,-7 4 0-16,4 5 0 0,3 1 0 0,0-1 0 15,-3 10 0-15,-4 0 0 0,-4 0 0 0,-3 10 0 16,4-4 0-16,-4 7 0 0,0-4 0 0,-3 7 0 16,-1 2 0-16,-3-8 0 0,0 6 8 0,-21-7-8 15,4 0 0-15,3 7 0 0,-4-7 9 0,7 1-9 16,1-1 0-16,-1 1 9 0,1-1-9 0,13 7 0 15,-3-7 0-15,-3 1 8 0,-4 5-8 0,0-2 0 16,0 2 0-16,0-5 0 0,0 6 0 0,-4-4 0 0,4 4 0 0,-3-4 0 16,-1-5 0-16,4 2 0 15,-4 0 0-15,4-2 0 0,4-4 21 0,-1 3-1 0,-3-3 0 0,4-3 0 16,-8 6 0-16,4-6 0 0,0-6 0 0,-3 6 0 16,3 0-5-16,0-3-2 0,0 3 0 0,0 0 0 15,-8 0-13-15,-2 0 0 0,-1 3 0 0,1-3-10 16,-4 6 10-16,3-2 0 0,0 2 0 0,-3 3 0 31,0 1-113-31,0 5-21 0</inkml:trace>
  <inkml:trace contextRef="#ctx0" brushRef="#br0" timeOffset="41074.604">3171 17308 403 0,'0'0'36'16,"0"0"-36"-16,-10-4 0 0,10 4 0 15,-11 0 237-15,8 0 41 0,-8 0 8 0,11 0 2 16,-7 0-117-16,4 0-23 0,-8 4-5 0,8-4-1 16,3 0-34-16,-11 6-8 0,0-3 0 0,8-3-1 0,3 0-21 0,-11 9-4 15,11-9-1-15,0 0 0 0,0 0-11 0,0 0-2 16,0 0-1-16,0 0 0 0,0 0-17 0,0 0-3 16,0 0-1-16,0 0 0 0,0 0-38 0,0 0-10 15,0 0-1-15,14-3 0 16,-3-3 27-16,0 6 6 0,3-9 1 0,7 5 0 0,-7-2-37 0,4 0-7 15,-1 3-2-15,1-4 0 0,3 4 37 0,0-3 7 16,4 3 2-16,-8-3 0 0,1 6-23 0,0 0 0 16,3-3 0-16,0-4 0 15,-3 7-72-15,6 0-10 0,-2-3-2 0,2 3-740 16,-3-6-148-16</inkml:trace>
  <inkml:trace contextRef="#ctx0" brushRef="#br0" timeOffset="41644.48">3916 17022 1713 0,'0'0'76'0,"0"0"16"16,0 0-74-16,0 0-18 0,0 0 0 0,0 0 0 15,0 0 141-15,0 0 25 0,0 0 5 0,0 0 1 16,0 0-77-16,0 0-15 0,7 0-4 0,3 6 0 16,-2-2-51-16,6-4-10 0,-4 0-3 0,1 0 0 0,3 0 13 0,-3 6 3 15,3-6 0-15,0 3 0 16,0-3-20-16,-4 6-8 0,1-3 0 0,0-3 8 0,-1 7-8 0,1 2 0 16,-8-9 0-16,8 10 0 0,-11-1-13 0,3 0-5 15,-3 1-1-15,0-1 0 16,7-3-8-16,-14 10-1 0,4-3-1 0,3-4 0 0,-14 7 13 0,7-7 2 15,-4 7 1-15,-3-4 0 0,0 4 13 0,0-7 0 16,-7 7 0-16,7-3 0 0,-4-4 16 0,0 0 2 16,4-2 1-16,4-4 0 0,-1 3 44 0,0 0 9 15,11-6 1-15,0 0 1 0,0 0-55 0,0 0-11 16,-3 4-8-16,3-4 9 0,0 0 11 0,0 0 1 16,0 0 1-16,0 0 0 0,0 0-14 0,0 0-8 15,0 0 8-15,7 0-8 0,11 0 0 0,-4 0 0 16,0 0 0-16,7 0 8 0,-7 0-8 0,7 0 8 15,-3 0-8-15,-1 0 8 0,1 0-8 0,0 0 0 16,-4 6 8-16,0-3-8 0,-3-3 8 0,-1 6-8 0,1-3 8 0,-4 4-8 16,0-4 8-16,-4 3-8 15,4 3 10-15,-7 1-10 0,0-1 14 0,0 7-3 0,0-4-1 0,-7 4 0 16,4 3 0-16,-4-3 0 0,0 2 0 0,0 1 0 16,-4-3 6-16,1-3 0 0,-5 2 1 0,5 4 0 15,-4-3-7-15,0-4-2 0,-8-2 0 0,5 2 0 16,-4-2-8-16,-4-1 0 0,4 0 9 0,3-5-9 15,-10 2 0-15,10 3-8 0,4-3 0 0,-3-2 0 16,-1 2-92-16,7-3-19 0,1-3-3 0,-1 6-1176 16</inkml:trace>
  <inkml:trace contextRef="#ctx0" brushRef="#br0" timeOffset="42998.866">6294 17317 576 0,'0'0'51'0,"0"0"-41"16,0 0-10-16,0 0 0 0,0 0 253 0,0 0 49 15,0 0 10-15,0 0 1 0,0 0-139 0,0 0-28 16,0 0-6-16,0 0 0 0,0 0-65 0,0 0-13 16,0 0-2-16,3 6-1 0,4-3 3 0,0 7 1 15,0-10 0-15,0 9 0 0,4-3-50 0,-1-6-13 16,1 4 0-16,3 2 0 0,-3-6 28 0,3 0 0 16,4 0 0-16,-8-6 0 15,4 2-45-15,0 4-9 0,0-6-2 0,1 3 0 0,2-3 28 0,-3 3 0 16,7-4 0-16,-3-2 0 15,-4 9-88-15,7-9-12 0,-3 9-2 0,3-10-973 0</inkml:trace>
  <inkml:trace contextRef="#ctx0" brushRef="#br0" timeOffset="43416.742">7257 16978 2052 0,'0'0'91'0,"0"0"18"0,0 0-87 0,0 0-22 0,0 0 0 0,0 0 0 16,0 0 129-16,0 0 22 0,0 0 4 0,0 0 1 16,0 0-80-16,0 7-15 0,-4-4-3 0,1 6-1 15,3-3-36-15,-4 4-7 0,1 5-2 0,-12-5 0 16,12-1-12-16,-4 1 9 0,0-1-9 0,-4 1 8 15,1-1-8-15,3 7 0 0,0-7 0 0,-4 0 0 0,4 1 0 0,-11 9 0 16,8-10 0-16,-4 7 8 0,3-1 8 0,-3-2 2 16,0 3 0-16,3-4 0 0,8-6 9 0,-11 10 1 15,6-3 1-15,5-4 0 0,-8-3-9 0,8 4-1 16,3-10-1-16,0 0 0 0,0 0-18 0,0 0 8 16,3 3-8-16,8 3 0 0,-4 0 0 0,11-2 0 15,-8-4 0-15,15 0 0 0,-11 0 0 0,7-4 0 16,4-2 0-16,0 6-9 0,-1-6 9 0,1 6 0 15,0-3 0-15,-1-4 0 0,1 7-24 16,-4-3 1-16,-3-3 0 0,-1 3 0 16,1 3-94-16,-4-6-19 0,-3 6-4 0,6-3-672 15,-13-4-133-15</inkml:trace>
  <inkml:trace contextRef="#ctx0" brushRef="#br0" timeOffset="43644.17">7278 17050 2275 0,'0'0'50'0,"0"0"10"0,0 0 3 0,-11 0 1 0,4 0-52 0,7 0-12 0,-7 7 0 0,7-7 0 16,-3 3 116-16,-1 3 21 0,1 4 4 0,3-1 1 15,3 0-67-15,1 7-14 0,-1-3-2 0,1 12-1 16,-1-7-27-16,4 14-6 0,-7-10-1 0,0 12 0 16,4 1-9-16,3 2-3 0,-7 4 0 0,0 0 0 15,0 3-12-15,3-10 9 0,1 1-9 0,-1-7 8 16,-3-3-24-16,4-6-6 0,-1 6-1 0,5-12-893 15,-8 2-180-15</inkml:trace>
  <inkml:trace contextRef="#ctx0" brushRef="#br0" timeOffset="44390.17">12601 17336 288 0,'0'0'25'0,"-10"0"-25"0,3 6 0 0,-4-3 0 15,0-3 372-15,8 6 68 0,3-6 15 0,0 0 2 16,0 0-260-16,0 0-52 0,0 0-10 0,3 4-3 16,4 2-86-16,4 0-18 0,7-3-3 0,3 7-1 15,0-4-16-15,0-3-8 0,4-3 0 0,0 6 8 16,-4-6-8-16,0 0 0 0,4 0 0 0,-4 0 0 15,0-6-19-15,0 6-5 0,0-3-2 0,0-3 0 16,-3-4-183-16,0 7-37 0</inkml:trace>
  <inkml:trace contextRef="#ctx0" brushRef="#br0" timeOffset="45032.454">13088 17192 1620 0,'0'0'72'0,"0"0"14"0,0 0-69 0,7 6-17 15,0-3 0-15,0-3 0 0,0 6 131 0,4-3 22 16,-1 4 5-16,1-4 1 0,3-3-59 0,0 0-12 16,0 6-3-16,0-3 0 0,1-3-33 0,-5 0-8 15,4 6 0-15,-3-6-1 0,-1 10-27 0,-2-10-4 16,-1 6-2-16,0-3 0 0,-4 7-10 0,1-4 8 16,-4-6-8-16,3 3 8 0,-3-3-8 0,0 9 0 15,0 1 0-15,-3 2-11 0,-4-2 11 0,0-1-8 16,-4 4 8-16,0-4-8 0,1-3 8 0,-4 10 0 0,3-3 0 15,-3 2 0-15,-4-5 12 0,1-1-3 16,-4 7 0-16,3-4 0 0,4-2 20 0,3-1 4 0,-3 1 1 16,0-4 0-16,0 3-6 0,7 1 0 15,0-10-1-15,0 6 0 0,0-3-7 0,0-3 0 0,7 0-1 0,0 0 0 16,0 0-19-16,0 0 10 0,0 0-10 0,0 0 8 16,10 6-8-16,-3-6 0 0,4-6 0 0,-1 6-11 15,1-3 11-15,3-3-8 0,4 3 8 0,-1-7-8 16,1-2-5-16,3 2-1 0,4 1 0 0,-4-1 0 15,4 1-26-15,-4 0-4 0,0-7-2 0,4 6 0 16,-8-2-42-16,5-4-8 0,-5 7-1 0,4-7-1 16,-3 7 2-16,0-4 0 0,-4 4 0 0,0-7 0 15,-4 7 37-15,5 2 8 0,-8 4 2 0,0-3 0 0,0 3 49 0,0-3 0 16,-7 6 12-16,0 0-3 0,0 0 38 0,0 0 7 16,0 0 2-16,3 9 0 0,1 0 4 0,-4 1 0 15,-4 6 1-15,4-7 0 0,-3 7-24 0,3-4-5 16,3 4 0-16,-3 0-1 0,0-4-7 15,4-3-2-15,-1 1 0 0,1 2 0 0,3-8 6 0,4 2 2 16,-1-3 0-16,1-6 0 16,-1-3-40-16,1 2-8 0,3-8-2 0,-7 2 0 0,-3 1 29 0,-1-3 6 15,1-4 1-15,-1 0 0 0,1 4 34 0,-4-4 7 16,0 7 2-16,0-1 0 0,-4 1-2 0,1-1 0 16,-1 1 0-16,4 3 0 0,4-4-21 0,-4 1-4 15,-4 3 0-15,1 2-1 0,-4-2-31 0,-1 3-18 0,1 3 2 16,-3-6 1-16,-1 6 15 0,1 0 0 0,-4 0 0 0,-1 9 0 15,5-9 9-15,-1 6 5 0,-3-2 1 0,4 2 0 32,-1 3-150-32,0 1-29 0,1 5-7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09:02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1242 10998 1382 0,'-14'10'61'0,"14"-1"13"16,0 1-59-16,0-1-15 0,-7 7 0 0,3-1 0 0,4 4 145 16,4 0 27-16,3 9 4 0,-4-3 2 0,4 3-79 0,-3-2-16 15,10-1-3-15,4-3-1 0,-4-7-42 0,0 4-8 16,0 0-1-16,7-10-1 0,0 1-15 0,-3 2-2 15,3-2-1-15,4-7 0 0,-4-3 17 0,-3 0 3 16,6-10 1-16,-3 1 0 0,4-7 5 0,0-3 1 16,-1 1 0-16,-2-7 0 0,-1 6-18 0,-4 0-3 15,5 0-1-15,-1 0 0 16,-7 4-46-16,0-1-8 0,0 7-3 0,7-1-738 16,-10 7-148-16</inkml:trace>
  <inkml:trace contextRef="#ctx0" brushRef="#br0" timeOffset="598.107">1143 12366 1209 0,'0'0'108'0,"0"6"-87"16,0 9-21-16,4 4 0 0,6 0 120 0,-6 9 19 0,3 7 4 0,3 2 1 16,-3-2-13-16,4 3-3 15,7 2 0-15,-4-2 0 0,3-10-52 0,1 4-12 0,0-10-1 0,6-7-1 16,-3 1-24-16,4-7-5 0,0-6-1 0,0-3 0 15,6-9 2-15,-6 0 0 0,3-1 0 0,4-9 0 16,-7 4-22-16,-4-4-4 0,4 0 0 0,-1 3-8 16,-3-2-100-16,-3 2-28 0,7 3-4 0,-1 4-580 15,-6-7-116-15</inkml:trace>
  <inkml:trace contextRef="#ctx0" brushRef="#br0" timeOffset="1000.205">1097 15141 1958 0,'0'0'87'0,"0"0"17"0,0 0-83 0,4 6-21 0,6-3 0 0,1 13 0 15,-1-1 65-15,5 4 9 0,-1 0 2 0,7 9 0 16,-7 7-12-16,7-10-1 0,4-3-1 0,-4 3 0 16,4-6-3-16,-1-10-1 0,5-3 0 0,-5 1 0 15,8-14-17-15,-7-8-3 0,-1-4-1 0,8-9 0 16,-7 0-12-16,3-13-2 0,4-6-1 0,3 0 0 16,-7-7-32-16,8-5-6 0,-1-13-2 0,-7 18-1242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09:09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17198 15087 979 0,'0'0'87'0,"0"0"-70"16,0 0-17-16,0 0 0 0,0 0 206 0,0 0 38 16,0 0 7-16,0 0 1 0,0 0-112 0,7 7-22 15,-3-4-5-15,3 3-1 0,-4 3-56 0,4 1-12 16,7-4-3-16,-3 4 0 0,-1-7-41 0,5 6 0 16,-1 4 0-16,3-1-11 0,-3-2 11 0,4 5 0 0,-4-2 0 0,4 3 0 15,-11 2 25-15,3-2 7 0,-3 3 2 0,4 0 0 16,-4-1-25-16,4-2-9 0,-1 3 0 0,-3 0 9 15,0-4-9-15,4 1 0 0,-4-3 0 16,-3 2 8 0,3-5-40-16,-4-1-9 0,4 1-2 0,-3-1 0 15,-1-3-140-15,-3-6-28 0,0 0-5 0</inkml:trace>
  <inkml:trace contextRef="#ctx0" brushRef="#br0" timeOffset="186.499">17540 15094 1094 0,'0'0'97'0,"0"0"-77"0,0 0-20 0,0 0 0 16,0 0 232-16,0 0 44 0,-7 9 8 0,4-3 1 0,-5-3-118 0,5 7-24 16,-8-1-5-16,4 1-1 15,0 5-65-15,-3 1-14 0,3 3-2 0,-4 0-1 0,4 6-26 0,-4-3-5 16,-3 9 0-16,4 0-1 0,6-5-23 0,-3 8 0 16,0-9 0-16,0-3-12 0,-4 3 12 0,4-6 0 15,0 0 0-15,-3-4 0 16,3 1-239-16,0-6-45 0</inkml:trace>
  <inkml:trace contextRef="#ctx0" brushRef="#br0" timeOffset="480.725">17646 15414 288 0,'0'0'25'0,"0"0"-25"0,0 0 0 0,0 0 0 16,0 0 363-16,0 0 67 0,0 0 14 0,0 0 2 16,0 0-218-16,0 0-43 0,0 0-9 0,0 9-1 15,-4 3-61-15,4 4-12 0,-3-6-2 0,3 8-1 16,0 1-75-16,-4 3-14 0,1 0-10 0,3-3 12 15,-4 6-12-15,4 0 0 0,-3 0 0 0,3-3 8 16,-4-3-39-16,4 6-8 0,-3-6-1 0,3-13-1212 16</inkml:trace>
  <inkml:trace contextRef="#ctx0" brushRef="#br0" timeOffset="1072.789">17268 16317 691 0,'0'0'61'0,"0"0"-49"15,0 0-12-15,0 0 0 0,4 9 304 0,0 0 57 16,3-2 12-16,0 2 3 0,0 1-218 0,3 2-43 16,-3 4-9-16,4-1-2 0,0-2-49 0,-1 9-11 15,4-10-1-15,-3 7-1 0,-1 0-24 0,1 3-5 16,0-3-1-16,-1-7 0 0,1 4-12 0,-1 0 8 16,1-4-8-16,-1 4 0 0,1 0 0 0,-4-4-15 15,0-2 2-15,0-1 0 16,-3 0-43-16,-1 4-8 0,1-10-1 0,-4-3-1 15,0 0-174-15,0 0-34 0</inkml:trace>
  <inkml:trace contextRef="#ctx0" brushRef="#br0" timeOffset="1262.295">17459 16257 748 0,'0'0'67'0,"0"0"-54"0,0 0-13 0,-4 6 0 16,4-6 312-16,-7 0 60 0,4 7 12 0,-4-4 3 15,3 6-201-15,1-3-40 0,-4-2-8 0,0 5-2 16,0 7-76-16,3 2-16 0,-7-2-4 0,4 3 0 15,-7 0-8-15,4 9-3 0,-1-6 0 0,4 0 0 16,-3 3-29-16,-1 3 0 0,0-3 0 0,4 0 0 16,0-3 0-16,0-6 0 0,4 3 0 0,-4 0 0 15,3 6-155-15,1-6-37 16,-1-4-7-16,0-2-1 0</inkml:trace>
  <inkml:trace contextRef="#ctx0" brushRef="#br0" timeOffset="1595.388">17530 16524 691 0,'0'0'30'0,"0"0"7"0,7 0-29 0,0 6-8 15,0-3 0-15,0 3 0 0,-4-6 336 0,4 10 67 16,0-10 13-16,0 9 2 0,4-3-281 0,-4-2-56 16,4 5-11-16,-4 0-2 0,0 1-42 0,-4-4-8 15,4 3-2-15,-3 1 0 0,-1-4-16 0,1-3 0 16,-1 7 8-16,1-4-8 0,-4-3 0 0,0 3-11 15,-4 4 2-15,4-1 0 0,-7-3 9 0,4-2 0 16,-4 5-9-16,0-3 9 0,0 4 0 0,0-1 8 0,-4-6 0 16,4 10 0-16,-4-10 28 0,4 6 4 0,0-2 2 0,0 2 0 15,0-6 2-15,4 6 1 0,-1-2 0 0,1 2 0 16,3 1-23-16,0-10-5 16,0 0-1-16,3 6 0 0,4-3-16 0,4 3 0 0,-1-6 0 0,1 0 0 15,0 0 0-15,3 0 0 0,0-6 0 16,0 3 0-16,0-3 0 0,-3 6 0 0,3 0 0 0,-4-4 0 31,1-2-48-31,-1 6-3 0,-2 0-1 0,-1 0-1163 0</inkml:trace>
  <inkml:trace contextRef="#ctx0" brushRef="#br0" timeOffset="2768.265">17254 17621 864 0,'-3'16'76'0,"3"-16"-60"0,0 0-16 0,0 0 0 16,0 0 183-16,0 0 33 0,0 0 8 15,0 0 0-15,0 0-111 0,7 0-22 0,0 3-5 0,4 3-1 16,-1 0-30-16,4-2-7 0,4 5 0 0,0 0-1 16,-4 1-10-16,0-1-1 0,3 1-1 0,1 5 0 15,0 1-4-15,3-3-1 0,-4 9 0 0,1-4 0 16,0-5-6-16,-4 6-2 0,3 6 0 0,-2-6 0 15,-1 6-22-15,0-7-15 0,-4 8 3 0,1-8 0 16,0 7 32-16,-4-6 8 16,3 0 0-16,-3 0 1 0,-3-3-40 0,-1-7-8 0,-3 0-1 0,4 1-1 31,-4-10-33-31,0 0-6 0,0 0-2 0,0 0 0 0,-7 0-134 0,0-13-28 0</inkml:trace>
  <inkml:trace contextRef="#ctx0" brushRef="#br0" timeOffset="2986.675">17526 17524 1267 0,'0'0'112'0,"-4"6"-89"16,4 0-23-16,-3-2 0 0,-4 2 188 0,0-3 34 15,3 6 6-15,-3 1 2 0,0-1-92 0,-3 7-18 16,-1 0-4-16,4 2-1 0,-4 1-61 0,1 0-12 16,-1 0-2-16,1 6-1 0,3 3-13 0,3-3-2 15,-7-6-1-15,4 9 0 0,-3-3-37 0,6 4-7 16,-6-4-2-16,3 0 0 0,0-6 23 0,3 6 0 15,-3-3 0-15,4-7 0 16,-5 4-56-16,5-9-6 0,-1-1-2 0,1 7 0 16,-1-13-159-16,1 3-32 0,3-6-6 0,0 0-2 0</inkml:trace>
  <inkml:trace contextRef="#ctx0" brushRef="#br0" timeOffset="3529.727">17649 17781 1958 0,'0'0'43'0,"0"0"9"0,0 0 1 0,0 0 3 0,0 0-45 0,0 0-11 16,0 0 0-16,8 0 0 0,-1 0 48 0,3 0 7 15,-3-3 1-15,4-3 1 0,-4 6-34 0,3 0-7 16,1 0-2-16,0 0 0 0,-4 0-14 0,0 0-8 16,3 0 8-16,-3 6-13 0,-7-6 13 0,0 0 0 15,0 0 0-15,7 9 0 0,-3 1 0 0,-4-7 8 16,0 6 0-16,0 7-8 0,-4-7 0 0,1 7 0 16,-1-3-10-16,1-4 10 0,-4 7 0 0,0-1 0 15,0-2 0-15,3-4 0 0,-3-2 0 0,4 2 0 16,-1 0 0-16,1-2 0 0,3-7 36 0,-4 3 16 15,4-3 2-15,0 0 1 0,0 0-37 0,0 0-7 16,0 0-2-16,0 0 0 0,0 0 44 0,0 0 9 16,7 6 2-16,0-3 0 0,0-3-64 0,4 6-15 15,-4-12-1-15,0 6-1 0,0-3 17 0,3-3 0 0,-2 6 11 16,2 0-11-16,-3 0 13 0,-7 0-4 16,7 0-1-16,0 0 0 0,-7 0-8 0,7 0 0 0,0 9 9 15,0-3-9-15,-3 4 0 0,0-1 0 0,-4 1 0 0,0-1 0 16,0 10 55-16,0-10 6 0,-4 7 2 0,-3 3 0 15,3-3-27-15,-3-4-6 0,0 4-1 16,-3-1 0-16,3-2-3 0,-4 3-1 0,0-7 0 0,1 7 0 16,-4-4-12-16,0-2-2 15,0-1-1-15,-1 4 0 0,1-10-10 0,4 6 0 0,-1 1 0 0,1-4 0 32,3-3-151-32,3 3-32 0,4-6-6 0</inkml:trace>
  <inkml:trace contextRef="#ctx0" brushRef="#br0" timeOffset="9564.983">24504 13378 1555 0,'-11'-15'138'0,"-3"-1"-110"16,0-3-28-16,-3 0 0 0,-5-6 52 0,1 7 6 15,0-11 1-15,-4 4 0 0,-3-9-19 0,0 5-3 16,3 1-1-16,-3 3 0 0,7-9-17 0,-4 5-4 16,4 1-1-16,-4 3 0 0,4-3 20 0,3 12 4 15,-3-3 1-15,0 1 0 0,0 2-5 0,-4-3-1 16,-3 10 0-16,3-10 0 0,1 13-2 0,-12-7-1 15,-2-3 0-15,-1 13 0 0,0-3-1 0,4 6 0 0,-1 0 0 16,5 6 0-16,-5-3 28 0,5 4 6 16,-5 2 1-16,1-6 0 0,0 13-64 0,3-7 0 0,-3 1-16 0,3 9 3 15,0-10 13-15,4 7 10 16,-7 2-2-16,7-2 0 0,-4 3-8 0,4 0 0 0,-4 6 0 0,4 0 8 16,-1-3-8-16,1 6 0 0,-4 7 0 0,4 5 0 15,0-2 0-15,-4 9 8 0,0-3-8 0,1 9 0 16,6-9 0-16,-3 0 0 0,-4 3 0 0,4 6 0 15,7-2 0-15,-1-4 0 0,1 6 0 0,-3 6 0 16,-1-11 0-16,4 5 0 0,10 0 0 0,-6 0 0 16,-1-6 0-16,4 13 0 0,7-4 0 0,-4 7 0 15,1 0 0-15,2 0 0 0,1 6 0 0,0 0 0 16,4-7 0-16,-4 4 0 0,-4 3 0 0,4 3 0 16,7 0 0-16,-3-9 0 0,-4 9 0 0,0-3 0 15,-1-6 0-15,5 9 0 0,-1-3 0 0,1 6 0 0,-4-12 0 16,3 6 0-16,4-3 0 0,0 9 0 0,-3-9 0 0,3-3 8 15,7 9-8-15,-4 0 0 16,1-3 8-16,-4-6-8 0,7 6 0 0,0-3 8 0,7-4 0 0,-3 7 0 16,-8-6 0-16,4 9 0 15,7-9-8-15,-3-4 12 0,-4-2-12 0,0 6 12 0,0-10-12 0,4 0 0 16,-1 10 0-16,1 0 0 0,-4-4-12 0,4-2-7 16,6-4-1-16,-3 6-1 0,-7-5 35 0,4-1 7 15,10 0 2-15,0 4 0 0,0 6-23 0,1-4 0 16,-1-2 0-16,3-4 0 0,1 0 8 0,3-6-8 15,-6 7 10-15,-1-4-10 0,3-6 9 0,-2-7-9 16,-1 10 8-16,0-6-8 0,0-3 14 0,0-1-2 16,0-2-1-16,1-7 0 0,-5 3-11 0,8-9 8 0,-4 3-8 0,4-6 8 15,-1-3 0-15,5 3-8 0,-1-10 12 0,0 7-4 16,-3-7-8-16,3-6 0 0,4 4-10 0,0 2 10 16,-4-9 0-16,-7 9 0 0,0-9 0 0,4 10 0 15,-4-10 0-15,4 0 0 0,-4 0 0 0,0 0 0 16,4 0 0-16,3-10 0 0,0 1 0 15,0 0 0-15,4-1 0 0,-4-9-9 0,-3-6 9 0,3-3 0 16,-3-3 0-16,0-1 0 0,3-12 0 0,4-6 0 16,-1-3 0-16,-2 6 0 0,2-6 0 0,-2-10-8 15,2 6 8-15,-6 7 0 0,-4 3 0 0,4-6-8 16,-4-7 8-16,0 7 0 0,0-3-9 0,4 2 9 16,-4-5 0-16,4-17-9 0,0-2 9 0,-4 0 0 15,0 6 0-15,0-1-8 0,-3 1 8 0,-4-6 0 16,-4 3 0-16,5-4 0 0,-8 1 0 0,0-13 0 0,0 13 0 0,-4 2 0 15,1-8 0-15,3-7 9 0,-4 9 3 0,4 1 0 16,-3-4 0-16,6 3 0 0,-6 1-12 0,7 3 12 16,-4-4-12-16,0-6 12 0,3 16-12 0,-3 0 0 15,0-10 0-15,0 4 0 0,1-4 0 0,-1 1 0 16,-4-1 0-16,1-5 0 0,-4 14 10 0,0-5-10 16,-7 0 12-16,0-4-12 0,-4 7 10 0,-3 0-10 15,0 3 8-15,-4 6-8 0,4 3 9 0,-4 3-9 16,1-2 10-16,-1-1-10 0,11 0 0 0,-4 7 8 15,1 6-8-15,-1-4 0 0,4 7 0 0,0 3 0 16,0 0 0-16,0 1 0 0,3-1 0 0,-3 0 0 16,4 3 0-16,-4-3 0 0,0 0 0 0,0 3-8 15,0 13 8-15,0-6 0 0,-4 5 0 0,4 11 0 0,-4-1-8 0,4 0 8 16,0 3-12-16,-3 7 2 16,-1 3 0-16,4-4 0 0,0 1-1 0,0 9 0 0,0-3 0 0,3 3 0 31,-3 0-21-31,7 0-5 0,0 0-1 0,0 0-777 0,-3 3-155 0</inkml:trace>
  <inkml:trace contextRef="#ctx0" brushRef="#br0" timeOffset="13227.2">13896 5429 691 0,'0'0'30'16,"0"0"7"-16,0 0-29 0,0 0-8 0,0 0 0 0,0 0 0 15,0 0 348-15,7 3 69 0,-3 4 14 0,6 2 2 16,-3 0-309-16,0 1-63 0,4-4-12 0,-1 3-2 0,1 1-24 0,3 9-5 16,0-10-1-16,4 0 0 0,-1 7-27 0,1 0-6 15,-4-4 0-15,0-2-1 16,0-1 29-16,1 7 7 0,-1-7 1 0,0 1 0 15,-7-1-44-15,3-3-9 0,1 4-2 0,-4-7 0 16,-7-3-56-16,4 6-11 0,-4-6-2 0,3 10-534 16,-3-10-106-16</inkml:trace>
  <inkml:trace contextRef="#ctx0" brushRef="#br0" timeOffset="13419.685">14146 5423 403 0,'0'0'17'0,"0"-10"5"0,0 1-22 0,0 0 0 15,0 9 0-15,0 0 0 0,0-10 350 0,-3 7 66 16,3 3 12-16,-7 0 4 0,3-6-192 0,4 6-39 15,-7 0-7-15,0 6-2 0,-3-3-108 0,-1 7-23 16,-3 5-4-16,3-2-1 0,1 3-38 0,-1 2-8 0,-3 7-2 0,0-6 0 16,0 6 2-16,0 4 0 0,0-1 0 0,3-3 0 31,-3-6-54-31,7 0-10 0,-4 6-2 0,11-7-774 0,-3-8-154 0</inkml:trace>
  <inkml:trace contextRef="#ctx0" brushRef="#br0" timeOffset="13563.3">14407 5564 1094 0,'0'0'97'0,"0"0"-77"0,0 0-20 0,8 6 0 15,-5 7 231-15,1-7 42 0,3-3 9 0,-4 13 2 16,-3 0-144-16,4-4-29 0,-1 4-6 0,1 3-1 0,-4-1-69 0,0 1-15 16,0-3-2-16,0 3-1 15,0-4-80-15,3-5-16 0,1 5-3 0,-1-5-970 16</inkml:trace>
  <inkml:trace contextRef="#ctx0" brushRef="#br0" timeOffset="13720.881">14665 5551 633 0,'0'0'56'16,"11"0"-44"-16,-1 0-12 0,4 0 0 0,4-6 311 0,0 6 60 15,-1-6 12-15,8 3 2 0,-4-4-252 0,0 4-50 16,0-3-11-16,1 3-1 0,-1-3-25 0,-4 6-5 15,1-10-1-15,0 7 0 16,-4-9-83-16,0 8-17 0,3 4-3 0,-6-6-948 0</inkml:trace>
  <inkml:trace contextRef="#ctx0" brushRef="#br0" timeOffset="13898.404">14838 5269 1036 0,'-7'10'92'0,"7"-10"-73"0,-4 6-19 0,4-6 0 15,0 0 223-15,0 0 41 0,0 12 8 0,-3 4 1 16,-1-6-131-16,4 5-26 0,0-2-6 0,0 12-1 16,4 0-69-16,-1 3-13 0,1 10-3 0,-4-13-1 15,7 9-23-15,-4-5-12 0,1 5 2 0,3-6 0 16,-4 1-169-16,5-4-33 0,6 12-8 16,0-12 0-16</inkml:trace>
  <inkml:trace contextRef="#ctx0" brushRef="#br0" timeOffset="14192.62">15356 5323 230 0,'0'0'10'0,"0"0"2"0,0 0-12 0,-3 6 0 16,-4-3 0-16,0 6 0 0,0 1 464 0,0 5 91 16,-4-5 17-16,4 6 4 0,0-4-412 0,0 7-82 15,0 6-17-15,7-6-3 0,0 0-38 0,3 3-7 16,4-10-1-16,4 4-1 0,3-7-15 0,0 1 0 15,4-4 0-15,0-3 0 0,-1-6 0 0,1-3 8 16,-1-4-8-16,1 1 9 0,0-7-1 0,-4 7 0 16,-7-10 0-16,3 9 0 0,1-5 2 0,-4 2 0 15,-3-9 0-15,-1 10 0 0,1 5-1 0,-4-5 0 16,-4-4 0-16,4 7 0 0,-3-7-9 0,-4 7 0 16,3-4-10-16,-3-2 10 15,0 8-48-15,-4 4-4 0,4 3-1 0,0 0-708 0,-3 0-142 16</inkml:trace>
  <inkml:trace contextRef="#ctx0" brushRef="#br0" timeOffset="14317.282">15610 5614 1929 0,'0'0'85'0,"4"3"19"16,3 7-84-16,-3-1-20 0,-1 1 0 0,1-1 0 0,-1 3 87 0,1-2 13 15,-1-7 2-15,1 6 1 16,-1-2-169-16,-3-7-34 0,7-7-6 0</inkml:trace>
  <inkml:trace contextRef="#ctx0" brushRef="#br0" timeOffset="14590.564">15939 5191 2023 0,'0'22'89'0,"0"-13"19"0,0 4-86 0,0-4-22 15,3 16 0-15,-3-6 0 0,4-3 108 0,-1 3 18 16,1-1 3-16,3 1 1 0,0-3-59 0,3 3-12 15,1-10-3-15,-1 7 0 0,5-7-24 0,-1 1-4 16,-4-1-2-16,4 0 0 0,1 1-4 0,-1-10-1 16,-4 9 0-16,4-3 0 0,-3 4-4 0,-1-1-1 15,1 1 0-15,-4-1 0 0,-3 0-5 0,-1-2-2 16,4 2 0-16,-3 1 0 0,-4-1-1 0,0 10 0 0,-4-13 0 0,4 3 0 16,-7 1-8-16,4-1 0 0,-8 7 0 15,-3-7 8 1,3 1-27-16,1-1-5 0,-8 1-2 0,1-4 0 15,-5-3-113-15,-2 3-22 0,-1-6-5 0,-7-6-591 0,4-3-119 0</inkml:trace>
  <inkml:trace contextRef="#ctx0" brushRef="#br0" timeOffset="14726.192">15917 5269 403 0,'11'-9'36'0,"3"9"-36"0,-3-10 0 0,3 4 0 15,0 3 388-15,-4-3 70 0,5 6 14 0,-1-10 4 16,-4 20-322-16,4-10-64 0,4 0-13 0,0 0-2 0,-1 0-57 0,1 0-18 15,3 0 10-15,0 0-10 16,4 0-144-16,0 6-33 0</inkml:trace>
  <inkml:trace contextRef="#ctx0" brushRef="#br0" timeOffset="14872.802">16612 5216 748 0,'4'9'67'0,"3"1"-54"15,0-1-13-15,4 7 0 0,-1-1 330 0,-3-5 63 16,0-1 13-16,4 4 2 0,-1 3-238 0,-3 2-48 15,1-8-10-15,2 5-1 0,1 4-66 0,-1 0-13 16,1-3-2-16,-1-4-1 0,1 4-21 0,-4 3-8 16,4-10 0-16,-4-3 0 15,0 4-121-15,3-1-31 0,-3 1-5 0</inkml:trace>
  <inkml:trace contextRef="#ctx0" brushRef="#br0" timeOffset="15049.326">16849 5065 460 0,'0'0'41'0,"0"0"-33"0,-7-3-8 0,7 3 0 16,0 0 386-16,-7 3 75 0,0-3 15 0,-1 0 4 16,8 0-282-16,-7 7-56 0,-3 2-11 0,3 0-3 15,0 10-51-15,-4-3-10 0,-3 3-3 0,3 0 0 16,1-1-51-16,-4 7-13 0,3-6 0 0,-3 0 0 16,0 3 0-16,3-3-15 0,1 0 3 0,-1-7 1 15,1 4-217-15,-1 3-44 0</inkml:trace>
  <inkml:trace contextRef="#ctx0" brushRef="#br0" timeOffset="15335.573">17018 5351 1951 0,'14'15'86'0,"-7"-5"18"0,0-10-83 0,0 9-21 16,0 7 0-16,0-7 0 0,0 1 102 0,-3-1 16 15,3 1 3-15,-3-1 1 0,-1 10-67 0,1-13-14 16,-4 3-2-16,0 1-1 0,0-1-21 0,0-2-4 15,0-7-1-15,-7 9 0 0,3-6-12 0,-3 3 0 16,7-6 0-16,-7 3 0 0,-4-3 0 0,1 7 0 16,-1-7 0-16,1 0 0 0,-5 3 24 0,5-3 1 15,-4 0 1-15,3 0 0 0,1 6 26 0,3-6 4 16,-4 0 2-16,4 0 0 0,7 0-29 0,0 0-5 16,0 0-2-16,0 0 0 0,0 0-22 0,7 10 0 15,4-1 0-15,3 0 0 0,0 1 0 0,0-10-10 0,7 0 10 0,-3 6-10 31,3-12-16-31,4 6-3 0,-4 0-1 0,3-10 0 16,1 1-178-16,0-4-35 0,0-2-7 0</inkml:trace>
  <inkml:trace contextRef="#ctx0" brushRef="#br0" timeOffset="15523.059">17519 5316 1958 0,'0'0'87'0,"0"0"17"0,7 0-83 0,4 0-21 15,-1-3 0-15,1 3 0 0,-1-6 107 0,1 6 17 16,3 0 3-16,0 0 1 0,-3-3-52 0,3-4-11 16,0 7-1-16,-3-3-1 0,-1-3-51 0,1 3-12 15,-1-3 0-15,1-4 0 16,-4 7-28-16,0-9-8 0,4 2-1 0,-4 7-724 16,-4-3-145-16</inkml:trace>
  <inkml:trace contextRef="#ctx0" brushRef="#br0" timeOffset="15685.623">17604 5081 1785 0,'0'0'159'0,"0"0"-127"15,0 9-32-15,0 1 0 0,-4-1 147 0,8 7 23 16,-4-7 5-16,7 10 1 0,-7 0-87 0,3 0-17 16,1 6-3-16,3 3-1 0,-4-3-57 0,1 3-11 0,3 4 0 0,-4-4 0 15,4 0 0-15,-3 0 0 16,0-9 0-16,3 6-1180 0</inkml:trace>
  <inkml:trace contextRef="#ctx0" brushRef="#br0" timeOffset="16158.593">18122 5100 2124 0,'0'0'94'0,"0"0"19"16,0 0-90-16,7 0-23 0,-3 6 0 0,3-3 0 0,0 7 131 0,0-10 21 16,0 6 5-16,0-3 1 0,4 3-83 0,-1 10-17 15,4-7-3-15,-3 4-1 0,0-4-35 0,-1 1-7 16,1 5-2-16,-1-5 0 0,1 9-10 0,-4-10 0 15,0 7 0-15,0-7 0 16,-3 1-26-16,-1 5-4 0,-3-5-1 0,0-1 0 16,-3-6 4-16,-1 4 1 0,0 2 0 0,-3 0 0 0,0-9 26 0,-3 10 0 15,-4-10 0-15,3 6 0 0,-7-3 10 0,4 3 7 16,0 4 2-16,-3-4 0 0,2-3 13 0,1-3 2 16,4 0 1-16,-1 7 0 0,4-7-7 0,0 3 0 15,0-3-1-15,7 0 0 0,0 0-13 0,0 0-2 16,0 0-1-16,7-3 0 0,0-4-11 0,7 7 0 0,-3 0 0 15,6 0 0-15,-2 0-10 0,2 0 10 0,1 7 0 16,0-4-9-16,-1-3 9 0,1 6 0 0,-1-6 0 16,5 3 0-1,-1-3-24-15,0 6-2 0,0-6-1 0,0 0 0 16,0 0-189-16,-3 0-37 0,14-9-8 0,-4 3-2 0</inkml:trace>
  <inkml:trace contextRef="#ctx0" brushRef="#br0" timeOffset="16324.159">18521 5090 1958 0,'0'0'87'0,"0"0"17"0,0 0-83 0,0 0-21 16,3 10 0-16,-3-10 0 0,7 9 107 0,0 1 17 15,-3-10 3-15,7 9 1 0,-4-3-52 0,7 4-9 16,0 5-3-16,4-2 0 0,-1-4-51 0,-3 7-13 16,4 0 0-16,-4-4 0 0,4 7 32 0,-4-3 3 15,0-1 1-15,0-2 0 16,-3 3-58-16,-1 3-11 0,1-10-3 0,-4 10-765 15,0-13-154-15</inkml:trace>
  <inkml:trace contextRef="#ctx0" brushRef="#br0" timeOffset="16502.678">18747 4993 1382 0,'0'0'123'0,"0"0"-99"15,0 0-24-15,0 0 0 0,0 0 235 0,0 0 41 0,0 0 9 0,-4 10 2 16,-3-10-136-16,0 9-27 15,-4-3-6-15,4 4-1 0,-3-1-69 0,-4 10-15 0,3-3-2 0,-7 9-1 16,1-3-20-16,3 3-10 0,-4 0 10 0,4-3-10 31,-4 3-16-31,4-6-8 0,-3-4-3 0,2 4-834 0,8-3-167 0</inkml:trace>
  <inkml:trace contextRef="#ctx0" brushRef="#br0" timeOffset="16878.709">18919 5307 1152 0,'0'0'102'0,"0"0"-82"16,0 0-20-16,4 6 0 0,0 4 283 0,-1-1 52 15,1 0 10-15,-1 1 3 16,-3-4-244-16,4 3-48 0,-4-9-9 0,0 0-3 0,0 10-44 0,0-10-15 16,0 0 0-16,0 6 0 15,3-3-73-15,-3-3-16 0,0 0-2 0,0 0-1 16,0 0 35-16,4 10 8 0,-4-10 0 0,7 6 1 0,0 3 95 0,0-6 18 15,-4 7 4-15,4-1 1 0,-3 4 30 0,0-4 7 16,-1 4 0-16,1-13 1 0,3 15-35 0,0-5-7 16,-4-1-2-16,4 1 0 0,7-4-25 0,-3-3-4 15,-4-3-2-15,4 6 0 0,-4-3-10 0,3 4-8 16,-3-7 12-16,0 3-12 0,-7-3 14 0,0 0-4 16,4 6-1-16,-8 4 0 0,1-10 40 0,-8 9 8 15,1 0 2-15,-1 7 0 0,-3-7 2 0,0 7 1 0,-4-3 0 0,1 6 0 16,-1-10-30-16,0 7-7 0,-3-7-1 0,-4 7 0 15,4-7-16-15,-3 0-8 0,-1-9 8 0,0 10-8 32,4-1-48-32,-4-2-16 0,1-4-2 0,2-3-1317 0</inkml:trace>
  <inkml:trace contextRef="#ctx0" brushRef="#br0" timeOffset="22292.498">9282 11133 921 0,'0'0'82'0,"0"0"-66"15,0 0-16-15,0 0 0 0,0 0 288 0,0 0 53 16,0 0 11-16,0 0 3 0,7 0-212 0,0-3-43 15,3 3-8-15,1 0-1 0,3 0-53 0,0 3-10 16,0-3-3-16,0 10 0 0,4-10-13 0,0 9-4 16,-1-9 0-16,-3 6 0 0,-3 4-8 0,0-4 10 15,-4-3-10-15,0 6 10 0,-4-2-10 0,1 2 12 16,-1 1-12-16,1-1 12 0,-4 0-12 0,-4 10-12 16,1-9 2-16,-4 5 1 0,0 1 9 0,-8 3 0 15,1 0 0-15,0-1 0 0,-3-2 0 0,-1-3 9 16,-3 2-1-16,7-5-8 0,0-1 24 0,-1 1-3 0,5-1 0 0,-1-3 0 15,1-3 12-15,10 4 3 0,-7-4 0 0,7-3 0 16,0 0-36-16,0 0 0 0,0 0 0 0,0 0 0 16,7 6 24-16,3-6-1 0,8 0-1 0,0 6 0 15,-4-6-22-15,7 0 0 0,-4-6 0 0,5 6 0 16,-5 0-8-16,-3 0-7 0,1 0-1 0,-1-6 0 16,-4 3-145-16,1 3-30 0</inkml:trace>
  <inkml:trace contextRef="#ctx0" brushRef="#br0" timeOffset="22908.886">8601 10678 1094 0,'0'0'97'0,"0"0"-77"0,0 0-20 0,0 0 0 0,0 0 179 0,0 0 32 0,0 0 6 0,0 0 2 15,0 0-99-15,0 0-20 0,0 0-4 0,0 0-1 16,0 0-58-16,0 0-11 0,0 0-2 0,0 0-1 16,-4-3-15-16,4-3-8 0,0 6 10 0,0 0-10 15,0 0 9-15,0 0-9 0,0 0 8 0,0 0-8 16,-3 9 0-16,3 7 0 0,-4 3 0 0,4 6 0 15,4 0 0-15,-4 3 0 0,0 1 0 0,0 5 0 16,3 1 12-16,-3-4 9 0,-3 10 3 0,-1-13 0 16,4 0 8-16,0-3 1 0,0 10 1 0,-3-13 0 0,3 3-10 15,-4 3-1-15,4-6-1 0,0 0 0 0,-3 3 2 0,3-6 0 16,-4-4 0-16,1-2 0 0,-1-7 20 0,0 4 4 16,1 5 0-16,-4-5 1 0,3-7 12 0,-3 6 3 15,0-2 0-15,0 2 0 0,0-9-19 0,4 9-3 16,3-9-1-16,0 10 0 0,-4-1-25 0,8 1-6 15,-4-10-1-15,3 6 0 0,4 3-9 0,4-6 0 16,3 4 0-16,4 2 0 0,3 1-9 0,0-10 9 16,4 9 0-16,6-3 0 0,-2-3-19 0,2-3 3 15,5 7 1-15,-1-4 0 16,7-3-113-16,-3 6-24 0,0-6-4 0</inkml:trace>
  <inkml:trace contextRef="#ctx0" brushRef="#br0" timeOffset="23528.191">10245 10694 345 0,'-18'0'31'0,"15"0"-31"0,3-6 0 0,3-4 0 0,4 7 310 0,-3-3 56 16,-4 3 11-16,0 3 3 0,3-6-199 0,-3 6-39 15,0 0-8-15,0 0-2 0,0 0-19 0,0 0-4 16,7 9-1-16,-3 0 0 0,-4 7-70 0,3 3-14 15,4 0-4-15,-3 6 0 0,-8 0 27 0,8-3 5 0,-1 3 0 0,4 3 1 16,-7 7-18-16,4-7-4 16,-1-3-1-16,5 10 0 0,-1-7-5 0,0-3-1 0,-7 3 0 15,0-9 0-15,10 0-4 0,-3 6-2 0,-7-6 0 16,0-4 0-16,0 4 4 0,0 0 1 0,0-3 0 0,-3 2 0 16,-1-2 9-16,1 3 1 0,-1-10 1 0,-3 10 0 15,-7-10 1-15,0 1 0 0,3-1 0 0,4 7 0 16,-7-7 3-16,4 1 1 0,-5-1 0 0,5 1 0 15,-4 5-39-15,0-5 0 0,-8-4-9 0,1 3 9 16,4-5 0-16,-8 2 0 0,-3-3 0 0,-4 3 0 16,0-3 0-16,-3-3 8 0,0 0-8 0,-1 0 8 15,5 7-154-15,2-7-31 0,1 0-7 16,14 0 0-16</inkml:trace>
  <inkml:trace contextRef="#ctx0" brushRef="#br0" timeOffset="24689.718">3803 11149 345 0,'0'19'15'0,"0"-19"4"0,0 0-19 0,0 0 0 0,0 0 0 0,7 0 0 16,7 0 356-16,0 0 68 0,-3 0 14 0,3 6 2 15,-3-3-279-15,6 3-56 0,1-3-11 0,3 7-2 16,-7-1-38-16,7 7-7 0,-3-7-2 0,3 10 0 16,0-9-37-16,-7 5-8 0,0 4 0 0,1 0 0 15,2-3 18-15,-6 2 4 0,-4-2 1 0,3-3 0 16,1 2-37-16,0 10-7 0,-8-6-2 0,4 0 0 16,-7 0-135-16,4 0-27 0,3 6-6 0,-7-6-1 15</inkml:trace>
  <inkml:trace contextRef="#ctx0" brushRef="#br0" timeOffset="25101.618">4223 11215 230 0,'0'0'10'0,"0"0"2"0,0 0-12 0,0 0 0 16,0 0 0-16,0 0 0 0,0 0 373 0,0 0 72 15,0 12 15-15,-4-2 2 0,4-1-305 0,-3 4-61 16,3-4-12-16,0 7-2 0,-7-7-51 0,3 7-11 15,-3-7-1-15,4 1-1 16,-8 5-36-16,7-5-7 0,-3-1-2 0,4-6 0 16,-4 3-30-16,0-2-7 0,0-4 0 0,7 0-1 15,-4 6 31-15,4-6 6 0,-7 3 2 0,7-3 0 0,0 0 14 0,0 0 4 0,0 0 0 16,0 0 0-16,0 0-9 0,7 0-2 0,4 0 0 16,-4 0 0-16,3 0 10 0,4-3 9 0,-3-3-13 0,7 6 5 15,-11-4 8-15,10-2-12 0,-2 6 12 0,-5 0-12 16,1 0 12-16,3 0 0 0,-4 6 0 0,4-6 0 15,-14 0 8-15,11 4-8 0,-7 5 8 0,6-3-8 16,-10-6 0-16,11 3 8 0,-11 4-8 0,3 2 0 16,4 1 0-16,-7-1 0 0,0-3 0 0,-7 4 0 15,7-7 0-15,-3 3 0 0,3 3 0 0,-7-9-8 16,0 10 27-16,7-4 5 0,-7-6 2 0,3 3 0 0,4-3 52 16,-7 7 10-16,7-7 3 0,-4 0 0 15,4 0-15-15,-7 3-4 0,0-3 0 0,7 0 0 16,0 0-39-16,0 0-8 0,-7 0-1 0,7 0-1 0,0 0-33 0,0 0-6 15,0 0-2-15,0 0 0 16,0 0-141-16,0 0-28 0,0 0-5 0</inkml:trace>
  <inkml:trace contextRef="#ctx0" brushRef="#br0" timeOffset="25428.744">4265 11212 1911 0,'0'0'84'0,"0"0"19"0,0 0-83 0,0 0-20 0,0 0 0 0,-10 0 0 16,2 0 127-16,1 0 21 15,-3 3 4-15,-1 3 0 0,8 3-75 0,-8 1-15 0,1-1-3 0,-1 7-1 16,-3-7 0-16,0 10 0 0,3-3 0 0,-10 3 0 16,7-1-58-16,0 7 0 0,-4-6-17 0,0 6 4 15,-6-3 13-15,6 10 8 0,1-10 0 0,-8 9-8 16,4-3 9-16,-1-9-9 0,5 6 0 0,-1-3 9 16,1-6-9-16,-5 3 0 0,8-1 0 0,4-2 8 15,6-7-264-15,-3 1-52 0</inkml:trace>
  <inkml:trace contextRef="#ctx0" brushRef="#br0" timeOffset="25931.404">4293 11400 1562 0,'-10'-10'69'0,"10"10"15"0,0 0-68 16,0 0-16-16,0-6 0 0,0 6 0 0,0 0 173 0,0 0 31 15,0 0 7-15,0 0 1 0,0 0-93 0,0 0-19 0,0 0-3 0,0 0-1 16,0 0-44-16,0 0-10 0,7 6-2 16,3-6 0-16,-10 0-14 0,7 0-3 0,4 10-1 0,0-10 0 15,-4 6-22-15,7-3 0 0,-11 3 0 0,8-2-8 16,-1-4 8-16,-10 6 0 0,4-3 0 0,3 6 0 15,-7-9 0-15,0 7 0 0,0 2 0 0,-7-3 0 16,3-3 0-16,-3 7 0 0,0-4 0 0,-3-3 0 16,-1 7 0-16,1-10-10 0,-1 9 10 0,7-3-10 15,-10-6 10-15,7 10 0 0,-3-1 10 0,3-3-10 16,7-6 0-16,0 0 8 0,0 0-8 0,0 0 0 16,0 4 0-16,0-4 11 0,0 0-11 0,0 0 10 15,0 6-10-15,3-3 0 0,8 3-12 0,-8-3 12 16,4 4 0-16,7-4 0 0,-3 3 0 0,0 0 0 15,-4-3 0-15,3-3 0 0,-3 10 0 0,0-4 0 0,0 4 0 16,-3-7 0-16,3 6 0 0,-3-9 0 0,-4 0 0 16,-4 6 21-16,-3 4-2 0,3-1-1 0,-6 1-29 0,-1-1-5 15,1 7-2-15,-4-7 0 0,-1 7 48 0,1-7 10 16,4 1 1-16,-11-1 1 0,7 0-42 0,-1-5 0 16,-2 2-16-16,-1 0 5 15,-7-3-140-15,1-6-28 0,3-3-5 0</inkml:trace>
  <inkml:trace contextRef="#ctx0" brushRef="#br0" timeOffset="26220.626">3835 10882 1342 0,'0'-9'60'16,"0"9"12"-16,0 0-58 0,0 0-14 0,-11-6 0 0,8 2 0 16,-8-2 37-16,4 6 5 0,7 0 1 0,-4 0 0 15,1 0-16-15,-8 0-3 0,4 0-1 0,7 0 0 0,-7 0-37 0,7 0-7 16,-10 0-2-16,10 0 0 15,0 0-118-15,-7 6-24 0,3-6-5 0,4 0-171 16,0 0-35-16</inkml:trace>
  <inkml:trace contextRef="#ctx0" brushRef="#br0" timeOffset="26574.002">3665 10647 806 0,'0'0'72'0,"0"0"-58"16,0 0-14-16,-7-6 0 0,4 0 253 0,3 6 48 16,0 0 10-16,0 0 1 0,0 0-125 0,0 0-26 15,0 0-5-15,-4 15 0 0,4-5-90 0,0 8-18 16,0 8-3-16,0-1-1 16,-7 3-5-16,4 6-2 0,3 4 0 0,-7 0 0 0,3 12-17 0,4-3-3 15,-10-3-1-15,6 9 0 0,-3-9-4 0,3 3-2 0,-10-3 0 0,7 0 0 16,4 0-10-16,-8-7 0 0,4-2 0 15,0-1 0-15,0 1 0 0,3-7 0 0,-3 0 0 0,0-3 0 16,7-6 21-16,-7 0-1 0,4-3 0 0,-4 2 0 16,7-8-1-16,-4-1-1 0,4-9 0 0,0 0 0 15,0 0-4-15,4 10-1 0,-4-1 0 0,7 0 0 16,-7 4-13-16,3-4 0 0,8 4 0 0,-1-4 0 16,1 1 13-16,3 5 0 0,0-5 0 0,0 6 0 15,8-13-13-15,-1 6-16 0,-4-3 3 0,8 4 1 16,3-10-67-16,-3 0-13 15,10 0-2-15,-7-10-758 0,8 4-151 0</inkml:trace>
  <inkml:trace contextRef="#ctx0" brushRef="#br0" timeOffset="27331.975">4960 10713 345 0,'0'0'31'16,"0"0"-31"-16,0 0 0 0,0 0 0 15,0 0 388-15,0 0 72 0,0 0 15 0,0 0 2 16,0 0-275-16,0 0-55 0,0 0-11 0,0 0-3 15,0 0-83-15,0 0-17 0,0 0-3 0,0 0-1 0,0 0 15 16,0 0 2-16,0 0 1 0,0 0 0 0,0 0-24 0,0 0-5 16,0 0-1-16,0 0 0 0,0 0-17 0,0 0 0 15,0 0-8-15,0 0 8 16,0 0 0-16,0 0 0 0,0 0 0 0,0 0 0 0,0 0 0 0,0 0 0 16,0 0 0-16,0 0 0 0,0 0 8 15,0 0-8-15,0 0 0 0,0 9 0 0,0-2 0 0,0 2 0 16,0 0 0-16,0 7 0 0,0-3 0 0,-7 5 0 15,7-2 0-15,0 3 0 0,0 6 46 0,7 0 6 16,-7 3 0-16,7 1 1 0,0-4-33 0,-3-3-8 16,-4 12 0-16,7-6-1 0,-7 4-11 0,3-4 0 15,1 0 0-15,-4 0 0 0,7 4 53 0,-7-10 9 16,3 3 2-16,-3 0 0 0,7-6-52 0,-7 6-12 16,0-6 0-16,4-1 0 0,-8 1 0 0,4 0 0 15,0 3 0-15,0-3 0 0,0-7 0 0,-7 4 0 16,4 3 0-16,3-3 0 0,-7-4 54 0,3 4 8 0,1 3 2 15,-4-4 0-15,3-5-52 0,4 5-12 0,-10-2 0 0,6-4 0 16,-7 1 0-16,4-4 0 0,-3 3 0 16,3-6 0-16,0 4 0 0,-4 2 0 0,4 1 0 15,0-1 0-15,4-3 0 0,-12-3 0 0,8 4 0 0,-3 2 0 16,-4-3 0-16,0-3 0 0,-1 7 0 16,-2-10 0-16,3 6 0 0,0-6 0 0,-8 3 0 0,1-3 0 15,4 0 0-15,-1 0 0 0,0 0 0 0,-3 0 0 16,4 7-100-16,-1-4-22 15,0-3-5-15,8 6-1332 0</inkml:trace>
  <inkml:trace contextRef="#ctx0" brushRef="#br0" timeOffset="29755.993">27672 13498 921 0,'-21'-10'40'0,"7"1"10"0,0 2-40 0,-1-2-10 15,-2-3 0-15,-4-4 0 0,-1 0 226 0,-2 4 43 0,3-7 9 0,-4 0 2 16,-3-3-154-16,-4 3-30 0,4-9-7 0,-8 9-1 16,-2 0-53-16,-5-6-11 0,1 0-3 0,-4 6 0 15,4 1-21-15,-8 2 0 0,-3-3 0 0,4 10-8 16,0-7-12-16,-1 13-3 0,-3-3 0 0,0-4 0 16,1 10 11-16,2-3 3 0,1-3 0 0,-1 6 0 15,1 0 21-15,3 9 5 0,0-9 1 0,4 10 0 16,-4-1-10-16,0 0-8 0,0 13 9 0,4 0-9 15,-4 3 0-15,-3 4 0 0,-1 2 0 0,1 0 0 16,0 4 0-16,-1 2 0 0,1 7 0 0,3-3 0 16,-3-3-8-16,3 9 8 0,-4-3 0 0,4 6 0 15,1-3-10-15,2 3 10 0,4 0-8 0,4 10 8 16,-4-4-8-16,4 10 8 0,3 0-8 0,4 6 8 16,0 6 0-16,7 10-10 0,-4-3 10 0,0 3 0 0,1 9-10 0,2 3 10 15,1 4-8-15,0-4 8 16,7-3 0-16,0 10-8 0,0 0 8 0,3-7 0 0,4 7 9 0,0-7 7 15,4 7 2-15,3-1 0 0,0 7-10 0,3-3-8 16,1-4 12-16,6 10-12 0,1-3 10 0,-1-3-10 16,4-3 8-16,1-1-8 0,2 4 12 0,1 3-2 15,3-3-1-15,0-4 0 0,4 1-9 0,-4-4 12 16,7-2-12-16,1-4 12 0,9 0-12 0,-6-12 0 16,0 3 0-16,-4-1 0 0,4-11 8 0,0 2-8 15,3 0 12-15,0-12-4 0,0-6 9 0,-3 3 2 0,3-7 0 16,1-3 0-16,-1-2 3 0,0-14 1 15,4 7 0-15,0-6 0 0,3-13-7 0,1 0 0 0,-1-6-1 0,4-4 0 16,0-5-15-16,3-7 11 0,-3-12-11 16,0-1 10-16,3-6-10 0,-3-6 0 0,7-12 9 0,-4 6-9 15,4-13 10-15,-3 10-2 16,-5-10-8-16,5 6 12 0,-11-2-12 0,-1-1 9 0,1-3-9 0,0 4 8 16,-4-1 10-16,1-6 2 0,2 0 0 0,-2-9 0 15,-5 0-9-15,1-4-2 0,3-12 0 0,4 7 0 16,-3-11 3-16,2-8 0 0,-6-13 0 0,3 3 0 15,1-6-12-15,-1-1 8 0,0-8-8 0,-3 5 8 16,3 4-8-16,0-9 0 0,1-1 0 0,-4 0 0 16,-4-2 0-16,3 2 0 0,1-9 0 0,-4 6 0 15,-3-12 0-15,-4 6 10 0,0-3-2 0,1-10-8 16,-5 4 11-16,-3-10-11 0,1 6 10 0,-1-9-10 0,0 4 8 16,-4-1-8-16,-3 0 0 0,0 9 0 0,0 1 8 15,-3 12-8-15,0 7 0 0,-8 8 0 0,0 7 0 0,-3 10 8 16,-7 9-8-16,0 3 0 0,-3 6 0 0,-5 7 0 15,1 5 0-15,-11-2 0 0,4 6-13 16,-3 9-6-16,2-2-1 0,1-4 0 16,-4 12-24-16,4 1-4 0,0 9-2 0,10-3 0 15,-3 9-160-15,7-2-32 0</inkml:trace>
  <inkml:trace contextRef="#ctx0" brushRef="#br0" timeOffset="32628.314">14125 7038 806 0,'0'0'36'0,"0"0"7"0,0 0-35 0,0 0-8 15,0 0 0-15,4 9 0 0,-4 4 287 0,0-1 55 0,0-2 11 0,0 5 3 16,0 4-222-16,-4 0-44 0,1 6-9 0,-1 3-1 15,1 10-40-15,-1-7-8 0,4-2-2 0,-3 8 0 16,-1 4-16-16,1-3-3 0,-1-1-1 0,0-2 0 16,-3-1-20-16,7 10-4 0,-3-9-1 0,6-13 0 15,4 3-197-15,-3-10-39 0,-4-15-8 0</inkml:trace>
  <inkml:trace contextRef="#ctx0" brushRef="#br0" timeOffset="32918.534">14372 7301 1252 0,'0'0'56'0,"0"0"11"15,0 0-54-15,0 0-13 0,4 3 0 0,-4 4 0 16,0-7 148-16,3 9 26 0,-3 0 6 0,4 1 0 0,-1 9-86 0,-3-10-18 16,4 10-3-16,3-3-1 15,-4-1-40-15,4-2-9 0,-3-4-2 0,7 1 0 0,-1-1-21 0,1-3 8 16,3-12-8-16,0 3 0 0,0-3 11 0,-3-4-3 16,6-9 0-16,-3 1 0 0,-7-1 7 0,1 0 1 15,2-6 0-15,-6 9 0 0,3-3 5 0,-7 1 2 16,3 2 0-16,-3 3 0 0,0-2-23 0,0 5 0 15,-3-5 0-15,-1 5 8 0,1 7 11 0,-4-6 2 16,0 2 1-16,3-2 0 0,-3 6-12 0,0-3-2 16,0-4-8-16,3 10 12 15,4 0-32-15,0 0-8 0,0 0 0 0,0 0-1 16,0 0-60-16,0 0-12 0,0 0-3 0,11 0-550 0,3 0-110 0</inkml:trace>
  <inkml:trace contextRef="#ctx0" brushRef="#br0" timeOffset="33116.048">14736 7126 518 0,'0'0'46'0,"0"0"-37"0,0 0-9 15,0 0 0-15,0 0 231 0,0 9 44 0,-4 0 9 0,0 1 1 16,1-4-127-16,-4 13-26 16,3-3-4-16,1-4-2 0,-1 13-70 0,-3-6-13 0,7 6-3 0,0-6-1 15,0 0-7-15,0 0 0 0,4-4-1 0,-1-5 0 16,8-1-18-16,-1-3-3 0,1-6-1 0,3 0 0 16,0-6 0-16,0-6 0 0,1-4 0 0,-1 0 0 15,-4-6 3-15,1-3 1 0,-1 9 0 0,-3-2 0 0,-3-1-1 16,-1 0-1-16,-3 3 0 0,0 7 0 15,0 0-3-15,-3-1-8 0,3 1 12 0,-4-1-4 16,-3 4-8-16,0-3-16 0,-3 5 4 0,-1-2 1 16,1 6-119-16,-5 0-24 0,5 0-5 0,-1 0-743 15</inkml:trace>
  <inkml:trace contextRef="#ctx0" brushRef="#br0" timeOffset="33276.576">15000 7082 1130 0,'11'19'50'0,"-4"-13"10"16,0 3-48-16,3 1-12 0,1 5 0 0,0-2 0 0,-1 3 129 0,4-1 23 16,0 4 5-16,4-6 1 0,0 2-64 0,-1 4-13 15,1 6-2-15,-4-6-1 0,-3-3-46 0,-1-4-10 16,1 4-2-16,3-7 0 16,0 1-89-16,-3-4-19 0,-1-3-3 0</inkml:trace>
  <inkml:trace contextRef="#ctx0" brushRef="#br0" timeOffset="33470.059">15272 6963 691 0,'0'0'61'0,"-4"9"-49"0,-3-6-12 0,4 6 0 15,-1-2 299-15,-3 2 57 0,0 1 11 0,0 5 2 16,0-2-210-16,-4 2-43 0,1 4-8 0,-4 6-1 16,0-6-59-16,-1 9-11 0,-2-2-2 0,3-1-1 15,0 3-22-15,3 0-4 0,-3-3 0 0,3 3-8 16,4-9-13-16,0 0-10 0,-3 6-1 0,6-6-717 15,1-3-143-15</inkml:trace>
  <inkml:trace contextRef="#ctx0" brushRef="#br0" timeOffset="33619.666">15395 7226 864 0,'0'0'38'0,"4"6"8"0,-1 4-37 0,4-1-9 15,-3 0 0-15,-1 1 0 0,4 6 296 0,-3 2 58 16,0-8 11-16,-1 9 3 0,1 3-237 0,-4-1-47 15,3-5-10-15,1 12-2 0,-4-9-48 0,3 0-9 16,1 3-3-16,-1-3 0 16,-3 0-113-16,7-10-23 0</inkml:trace>
  <inkml:trace contextRef="#ctx0" brushRef="#br0" timeOffset="33863.018">15720 7170 1670 0,'0'-10'148'0,"3"4"-118"0,-3 6-30 0,7 0 0 16,-7 0 166-16,7 0 27 0,0-3 6 0,8 3 1 15,-1-7-100-15,3 7-20 0,5-3-4 0,-1 3-1 16,3 0-42-16,-2 0-8 0,2-6-1 0,-3 6-1 15,1-3-23-15,-1-3 9 0,-4 6-9 0,1-4 0 16,0-8-24-16,-4 9-11 0,0-3-2 0,0 6-756 16,-3-13-151-16</inkml:trace>
  <inkml:trace contextRef="#ctx0" brushRef="#br0" timeOffset="34015.6">15871 6837 1612 0,'0'0'144'15,"-3"3"-116"-15,-1 7-28 0,1-4 0 0,3-3 163 0,-4 13 26 16,4 3 6-16,4-1 1 0,-4 7-111 0,3 1-21 16,1-5-5-16,3 11-1 0,-3-4-38 0,3 0-8 15,0 1-2-15,0 5 0 0,0-9-10 0,-4 10-14 16,8-7 3-16,-8-9-1118 0</inkml:trace>
  <inkml:trace contextRef="#ctx0" brushRef="#br0" timeOffset="34287.882">16355 6831 921 0,'-7'37'40'0,"10"-21"10"0,-3-6-40 0,4 8-10 0,-4-2 0 0,3 3 0 16,1 6 211-16,3-3 40 0,0 3 8 0,0-6 1 15,4 3-186-15,3-3-38 0,-4-7-7 0,1 4-1 16,7-7 31-16,-4 1 6 0,0-1 2 0,0 0 0 15,0 1-27-15,4-4-6 0,-4-6-1 0,0 10 0 16,3-10-7-16,-2 9-2 0,-1-3 0 0,0-3 0 16,0 7-13-16,-4-4-3 0,-2 3-8 0,-1-5 12 15,0 5-2-15,0 3-1 0,-7 1 0 0,3-4 0 0,-3 1-9 0,-3 6 0 16,-4-7-12-16,0 7 12 16,-8-4-166-16,5-2-26 0,-4-1-4 0,0 4-2 15</inkml:trace>
  <inkml:trace contextRef="#ctx0" brushRef="#br0" timeOffset="34700.7669">16461 6903 1728 0,'7'-3'38'0,"3"-3"8"0,-3 6 2 0,4-4 0 0,3-2-39 0,0 0-9 16,-3 3 0-16,6 3 0 0,-3 3 50 0,4 3 8 15,-4-6 2-15,4 0 0 0,-4 0-48 0,0 0-12 16,11 0 0-16,-4 0 0 16,0-6-35-16,0 6-12 0,0-3-2 0,4 3-1 15,-7 3 10-15,-1 3 3 0,-2 0 0 0,-1-2 0 0,0 5 37 0,-4-3 0 0,-3 4 0 0,0-1 0 16,4 7 16-16,-7-4 7 0,-1 7 1 0,1-3 1 16,-4 9-1-16,0-6 0 0,-4-1 0 0,1 1 0 15,3 0-2-15,3-3-1 0,1 3 0 0,3-4 0 16,-7-2-1-16,7-4-1 0,0 4 0 0,0-4 0 15,3-6-19-15,1 7 0 0,-4-10 0 0,4 0 0 16,-1 0 41-16,1-3 5 0,-4-4 1 0,3-2 0 16,1 0-24-16,-4-1-5 0,-3-6-1 0,-1 7 0 15,-3-10 38-15,0 10 7 0,0-7 2 0,0 4 0 0,-3 2-52 16,-1-6-12-16,-3 7 0 0,3 0 0 0,-6-1 0 0,-4 1 0 16,3-1 0-16,1 4 0 0,-4-3 0 0,-1 9 0 15,1-7 0-15,-3-2 0 16,10 9-202-16,-4-3-43 0,-17-6-9 15,28 9-2-15</inkml:trace>
  <inkml:trace contextRef="#ctx0" brushRef="#br0" timeOffset="34880.315">17082 6868 979 0,'10'22'87'0,"-3"-18"-70"16,0 5-17-16,4-3 0 0,3 4 229 0,-4-7 43 15,5 12 8-15,-1-5 1 0,0-1-110 0,3 1-23 16,1-1-4-16,0 7 0 0,-1-1-64 0,5-2-12 15,-8 3-2-15,3-4-1 0,1 4-21 0,-4 0-5 0,4-4-1 0,-4-2 0 16,-11 5-38-16,4-5-20 0,0-1 3 0,0 0 0 31,1 1-19-31,-5-4-3 0,1 4-1 0,-4-10 0 16,0 0-152-16,0 0-30 0,0 0-6 0</inkml:trace>
  <inkml:trace contextRef="#ctx0" brushRef="#br0" timeOffset="35060.805">17374 6724 633 0,'0'0'28'0,"0"0"6"16,0 0-34-16,0 0 0 0,0 0 0 0,4 6 0 16,-4-6 396-16,-4 13 72 0,1-4 14 0,-1 7 3 15,-3 3-305-15,0-3-60 0,0 2-13 0,-3 11-3 16,2-4-62-16,-2-6-13 0,-1 9-2 0,4-3-1 0,0 3-18 0,-3-3-8 16,3-6 0-16,-4 6 8 15,4-6-32-15,3 6-8 0,-6-12 0 0,6 2-796 16,-3 1-160-16</inkml:trace>
  <inkml:trace contextRef="#ctx0" brushRef="#br0" timeOffset="35364.002">17642 7101 403 0,'0'0'17'0,"11"6"5"0,-4-6-22 0,4 3 0 15,-4 3 0-15,0 0 0 0,-7-6 336 0,3 4 64 16,-3-4 12-16,7 9 2 0,-3-3-284 0,-4-6-57 15,3 10-11-15,-3-7-2 0,-3 6-28 0,3-2-6 16,-4 2-1-16,-3 0 0 0,4-2-13 0,-4 2-2 16,0-6-1-16,-4 7 0 0,0-4-9 0,1 3 8 0,-1 1-8 0,1 5 8 15,-4-5 12-15,3-1 1 0,0 1 1 16,4-4 0-16,0-3 19 0,4 6 4 0,-4-2 1 0,7-4 0 16,0-3-17-16,0 0-3 0,3 9-1 0,4-3 0 15,0-2-25-15,0 2 8 0,4-6-8 0,3 0 0 16,4 0 0-16,-4 0 0 0,4 0 0 0,-1-6 0 15,1-4-13-15,-1 7-8 0,5-6-2 0,-5-1-1105 16</inkml:trace>
  <inkml:trace contextRef="#ctx0" brushRef="#br0" timeOffset="35916.515">18080 6991 518 0,'0'0'46'0,"0"0"-37"15,0 0-9-15,7 0 0 0,0 3 280 0,4 3 53 16,3-6 11-16,-4 0 3 0,8 0-179 0,0-6-35 16,-1 3-7-16,4-4-2 0,4-2-61 0,-4 0-13 15,4 6-2-15,0-13-1 0,-1 6-25 0,-3-5-5 16,1 5-1-16,-1 1 0 0,-4 0-8 0,1-1-8 16,-4 1 12-16,4-1-12 15,-4 1-81-15,0 3-23 0,-7-4-5 0</inkml:trace>
  <inkml:trace contextRef="#ctx0" brushRef="#br0" timeOffset="36081.0899">18295 6696 1094 0,'0'0'97'16,"0"0"-77"-16,-7 0-20 0,0 3 0 0,7-3 276 0,-7 0 51 0,7 0 10 0,-11 13 3 16,8-4-208-16,-4 4-42 0,3 5-8 0,4-2-2 15,4 12-56-15,-4 4-11 0,7-1-2 0,0 4-1 16,0-1-10-16,0 4-9 0,4-4 9 0,3 1-13 15,0-7-156-15,3 0-31 0</inkml:trace>
  <inkml:trace contextRef="#ctx0" brushRef="#br0" timeOffset="36721.401">18828 6699 1753 0,'-11'-9'77'0,"4"9"17"0,0-3-75 0,-4-4-19 15,1-2 0-15,-1 9 0 16,-3-9 100-16,0 9 17 0,0 0 3 0,-4 6 1 0,4-3-65 0,-3-3-12 16,2 6-4-16,-2 4 0 0,3 2-28 0,0 4-12 15,3-7 11-15,0 7-11 0,1-4 0 0,3-5 0 16,0 8 0-16,7-2 0 0,0-4 0 0,3 1 0 16,4 5-12-16,0-5 12 0,4 6-14 0,3-4 4 15,0-3 1-15,4 7 0 0,3-6 9 0,-3-1 0 16,6 7 0-16,1-4-8 0,-4 1 8 0,0-1 0 15,1-2 0-15,-1 5 0 16,0-5-24-16,0 9-2 0,-3-4-1 0,-1-2 0 0,1 2 27 0,0-5 0 16,-4 6 0-16,-4-4 0 0,1 4 0 0,-4-1-18 15,0-2 3-15,-7 3 1 0,0-7 14 0,0 1 0 0,-4 5 0 0,1-2 0 16,-4-4 10-16,0 7-2 0,-4-7 0 16,1 7 0-16,-8-4 21 0,4-2 4 15,-4 6 1-15,1-7 0 0,3-3 19 0,-4-3 4 0,4-3 1 0,0 0 0 16,3 0-14-16,0-9-2 15,1 0-1-15,3-7 0 0,0-3-27 0,3 0-6 0,8 0 0 0,-1 1-8 16,4-7 0-16,4 6 0 0,3 0-10 0,0-6 10 16,0 6-12-16,4-6 12 0,0 6-10 0,3 0 10 15,3 0-12-15,-2-3 3 0,-5 4 1 0,4 5 0 16,1-3 0-16,-1 1 0 0,-4 2 0 0,1 4 0 16,0 3 8-16,-4-4-13 0,0 4 5 0,0 6 8 15,0 6-12-15,-3 0 12 0,-1 4-12 0,1-1 12 16,-1 1-35-16,-3-1 1 0,4 10 0 0,-4-3 0 0,0 2 34 0,4 1 17 15,-4 0-1-15,3 0-1 0,1-4-15 0,0-5 0 16,-1 6 0-16,1-7 0 0,-1-6-8 0,1 7 8 16,-4-10 0-16,4 0 0 0,-4 0 0 0,0 0 0 15,0-4 0-15,-4-5 0 0,1 0 16 0,-4-7 1 16,3 6 0-16,-6-5 0 0,-1 5 17 0,4 1 3 16,0-4 1-16,-3-2 0 0,-1 5-15 0,-3-5-3 15,4 5-1-15,-4-2 0 0,-1-4-11 0,1 0-8 16,-3 4 9-16,3-4-9 0,0 7 0 0,-4-1 0 15,1-5 0-15,-1 12 0 16,4-4-78-16,0 7-22 0,-4 0-4 0</inkml:trace>
  <inkml:trace contextRef="#ctx0" brushRef="#br0" timeOffset="37106.333">19523 6624 691 0,'0'0'30'0,"0"0"7"0,0 0-29 0,0 0-8 15,0 0 0-15,7 3 0 0,0 3 324 0,3 4 63 16,8-1 13-16,0 1 2 0,-4-1-241 0,0 7-48 16,7 2-9-16,0 1-3 0,-3 0-43 0,0-3-9 15,-1 9-1-15,1-3-1 0,-1 0-25 0,-2 0-5 16,-1-4-1-16,-4 8 0 0,1-1-8 0,3-7-8 15,-7 1 12-15,4 0-12 0,-8-3-11 0,8 3-9 16,-8-4-1-16,1-2-1 16,-8-4-165-16,8 7-33 0,-1-7-6 0</inkml:trace>
  <inkml:trace contextRef="#ctx0" brushRef="#br0" timeOffset="37273.396">19868 6599 806 0,'0'0'72'0,"0"0"-58"0,0 0-14 0,0 0 0 15,-7 0 286-15,0 9 54 0,-3-3 12 0,3 7 1 16,-4-4-165-16,1 7-34 0,-1 0-6 0,-3 3-2 16,3-1-86-16,1 1-18 0,-4 0-3 0,3 6-1 15,-3 0-28-15,0 3-10 0,3-2 0 0,-3-5 9 16,7 5-34-16,0-8-7 0,-4 7-2 0,8-6-1156 16</inkml:trace>
  <inkml:trace contextRef="#ctx0" brushRef="#br0" timeOffset="37699.744">19960 6840 230 0,'14'16'10'0,"-14"-16"2"0,7 0-12 0,0 0 0 16,-3 3 0-16,7-3 0 0,-4 6 461 0,0-3 90 16,-7-3 17-16,7 0 4 0,0 7-409 0,0-7-83 15,-4 9-16-15,4 1-3 0,-3-4-41 0,-1 3-8 16,-3 1-1-16,4-7-1 0,-4 3-22 0,0 3-5 15,-4 1-1-15,1-1 0 16,-1 1-24-16,1-1-5 0,-1-3-1 0,1 4 0 0,-1-1 30 0,1 1 6 16,3-1 0-16,-4-3 1 0,4-6 11 0,0 10 16 15,0-10-4-15,4 9-1 0,-4-6 13 0,7 3 2 16,-7-6 1-16,3 10 0 0,4-1-4 0,4-2-1 16,0-4 0-16,-1-3 0 0,1 6-4 0,-1-3-1 0,4-3 0 0,1 0 0 15,-5 10 4-15,4-10 1 0,-3 0 0 0,-1 6 0 16,1-6 5-16,0 3 1 0,-4 3 0 0,0 4 0 15,0-1 0-15,-7-3 0 0,3 4 0 0,-6-1 0 16,3 1 4-16,-7 5 2 0,0-2 0 0,-4-4 0 16,0 7-8-16,-3-1-2 0,0-2 0 0,0-4 0 15,0 1-14-15,-4-1-10 0,1 7 12 0,-1-7-12 16,-7 1 0-16,4-4 0 0,0-3-10 0,0-3 10 31,0 0-62-31,3-3-5 0,-3-6-1 0,3 2-789 0,4-2-159 0</inkml:trace>
  <inkml:trace contextRef="#ctx0" brushRef="#br0" timeOffset="39491.953">20719 6696 1324 0,'-11'9'118'0,"4"1"-94"15,-7-10-24-15,0 9 0 0,0-3 174 0,0 4 30 16,-1-7 7-16,1 6 1 0,-7 1-96 0,4 2-20 15,-1 1-3-15,0-4-1 0,1 1-48 0,3-1-9 16,-1-3-3-16,1 4 0 0,4-1-9 0,-1 1-3 16,1-1 0-16,-1-3 0 0,7-3 5 0,-3 4 1 15,4-4 0-15,3-3 0 0,-4 6-7 0,4 4-2 16,0-4 0-16,0-3 0 0,0-3-4 0,0 9-1 16,7 7 0-16,0-7 0 0,0 1-4 0,1-1-8 15,2 7 11-15,4-7-11 0,0 1 19 0,4-1-3 16,0 1-1-16,3-4 0 0,0-3-15 0,-3 3 0 15,3-6 0-15,0 3 0 0,0-3-13 0,0 7-6 16,-3-4-1-16,0-3 0 16,3 0-47-16,-7 6-9 0,3-6-3 0,-6 3-705 0,0-3-142 15</inkml:trace>
  <inkml:trace contextRef="#ctx0" brushRef="#br0" timeOffset="39680.968">20412 7091 1828 0,'0'0'81'0,"0"0"17"16,0 0-78-16,0 0-20 0,0 0 0 0,0 0 0 16,0 0 128-16,0 0 23 0,0 0 4 0,0 0 1 0,3 10-88 0,4-4-16 15,4 3-4-15,-1-9-1 0,5 10-23 0,-1-10-5 16,7 9-1-16,0-9 0 0,0 6-9 0,4-3-1 16,0 4-8-16,3-4 12 15,-3-3-81-15,3 0-17 0,0 0-3 0</inkml:trace>
  <inkml:trace contextRef="#ctx0" brushRef="#br0" timeOffset="40712.935">21170 6624 1314 0,'0'0'58'0,"0"0"12"0,11-6-56 0,-1 6-14 16,4 0 0-16,1 0 0 0,-1 0 95 0,3 0 16 16,1 6 3-16,0-3 1 0,-4-3-44 0,3 9-9 15,-3-2-2-15,1 2 0 0,-1 1-44 0,-4-1-16 16,1 7 9-16,-4-7-9 0,0 0 51 0,-3 1 5 16,-1 5 0-16,1-2 1 0,-4 3-33 0,0-1-6 15,-7 4-2-15,3 0 0 0,-3 0-5 0,0 0-2 16,0-4 0-16,-7 4 0 0,0-3-9 0,-4-4 8 15,4 7-8-15,-7-3 8 0,-4 3 0 0,7-10-8 16,-3 7 12-16,4-1-4 0,-1-5 24 0,4-1 5 16,-4 1 1-16,4-7 0 0,0 3 15 0,3-6 3 15,1 9 1-15,3-9 0 0,-4 0-16 0,11 0-3 0,0 0-1 16,0 0 0-16,0 0-26 0,0 0-11 16,14 0 8-16,-3 0-8 0,3-6 0 0,7 3 0 0,0 3 0 15,4-6-11-15,0 6 35 0,3-3 6 0,0-4 2 0,4 4 0 31,-7-3-70-31,3-3-14 0,0-1-2 0,0 4-1 0,0 3-143 0,-3-4-29 16</inkml:trace>
  <inkml:trace contextRef="#ctx0" brushRef="#br0" timeOffset="41033.077">21643 6552 1785 0,'0'0'79'0,"0"0"17"0,-4 3-77 0,1 6-19 16,6 1 0-16,-3 5 0 0,-7 1 109 0,7-3 19 16,4 5 3-16,3-2 1 0,-4 3-56 0,-3 0-10 15,4-4-2-15,7 4-1 16,6-3-30-16,-6-4-5 0,-4 4-2 0,3 3 0 0,12-10-13 0,-5 1-2 16,-6 5-1-16,3-5 0 0,0-1-10 0,4-2 8 15,-1 5-8-15,-6-3 8 0,-4 1-8 0,4 2 0 16,-1 1 9-16,-3-4-9 0,-3 1 8 0,-1 5-8 15,1 1 10-15,-1-3-10 0,1 2 13 0,-8 4-3 16,-3 0-1-16,0-3 0 0,7-4-9 0,-7 4 0 16,-11 0 0-16,4-4 8 15,4-2-35-15,-4-1-7 0,-4 3-2 0,-7-2 0 16,-3-7-32-16,3-3-8 0,4 0 0 0,-7-3-1 16,-4-3-156-16,8-4-31 0,2-5-7 0,1-4-476 0</inkml:trace>
  <inkml:trace contextRef="#ctx0" brushRef="#br0" timeOffset="41393.114">21534 6687 518 0,'0'0'46'0,"14"0"-37"0,3-7-9 0,-3 7 0 16,-3-3 165-16,7-3 31 0,10 6 7 0,0-9 1 15,-7 9-64-15,0-10-13 0,4 10-3 0,3-6 0 16,4 3-48-16,-7-4-9 0,-4 7-3 0,4-3 0 0,-1-3-28 0,-6 6-7 16,0 0-1-16,-4 0 0 0,3 0-9 0,1 0-3 15,-7 0 0-15,-4 0 0 16,0 9-2-16,0-2-1 0,3-4 0 0,-6 9 0 0,-8-2 1 0,8-1 0 15,-1 4 0-15,1 2 0 0,-8 4-2 0,4 0-1 16,4 0 0-16,-4 6 0 0,7-6-11 0,-7 6 8 16,0-6-8-16,4-1 8 0,6-2-8 0,-3 3 0 15,0-3 0-15,0-7-11 0,4-6 11 0,-1 3 0 16,-3 4-9-16,4-10 9 0,-11 0-10 0,11 0 10 16,3-10-13-16,-7 4 5 0,-4 3 41 0,1-6 9 15,6-7 2-15,1 7 0 0,-11-1 32 0,4 1 6 16,3-7 2-16,0 7 0 0,0-10-51 0,-7 9-9 15,-7-5-3-15,3 5 0 0,4-8-5 0,0 8-2 16,-14-6 0-16,3 7 0 0,4-4 12 0,-3-2 2 16,-1 5 1-16,1 1 0 15,-4 3-71-15,6-4-14 0,5 7-4 0,-8-3-757 16,-3 6-152-16</inkml:trace>
  <inkml:trace contextRef="#ctx0" brushRef="#br0" timeOffset="41710.278">22338 6712 748 0,'0'0'67'0,"0"0"-54"0,0 0-13 0,3 12 0 15,8-6 245-15,-7 4 47 0,-8-1 8 0,4 1 3 16,4 9-152-16,-1-1-31 0,-10 1-5 0,3 6-2 0,4-6-62 0,-3 0-13 16,3 6-2-16,0-6-1 0,0 6-21 0,3-9-4 15,12-4-1-15,-5 4 0 0,-3-7 3 0,4 1 0 16,6-10 0-16,1 0 0 0,-4-4 11 0,0-2 2 15,-3-3 1-15,-1 2 0 0,5-5 9 0,-1-4 1 16,-11 7 1-16,4-10 0 0,0 3 26 0,-3 4 5 16,-4-4 0-16,0 0 1 0,-4-2-24 0,4 5-5 15,-3-3 0-15,-1 1-1 16,-6 2-22-16,-1-2-4 0,8-4-1 0,-8 3 0 0,-7 3-12 0,4-2 9 16,0 5-9-16,0-5 8 0,0 12-18 0,0-7-4 15,-4 4-1-15,8 3 0 16,10 3-153-16,-11 3-30 0</inkml:trace>
  <inkml:trace contextRef="#ctx0" brushRef="#br0" timeOffset="47748.481">3221 14416 748 0,'0'0'67'0,"0"0"-54"15,0 0-13-15,0 0 0 0,0 10 168 0,0-4 30 16,0 3 6-16,0 1 2 0,0-1-94 0,0 1-20 15,3-1-3-15,4 7-1 16,-7-7-36-16,0 1-8 0,4-1-2 0,7 0 0 0,-1 1 10 0,-6-1 3 16,6-3 0-16,1-2 0 0,-1 2-24 0,-3-3-5 15,1 3-1-15,2-6 0 0,1 0-6 0,3 0-2 16,-4 0 0-16,-3 0 0 0,11 0-2 0,-4-6-1 16,0 6 0-16,7-3 0 0,-6-3-6 0,6 6 0 15,3-4-8-15,1-2 12 0,-4 3-12 0,4-3 0 16,0 6 8-16,-1-3-8 0,1-4 0 0,3 7 0 15,-7 0 8-15,4-3-8 0,-4 3 0 0,4-6 9 16,-4 6-9-16,4 0 8 0,-7 0-8 0,3 0 0 16,0 0 0-16,-3 0 0 0,-1 0 0 0,-3 0 0 15,4 0 8-15,3 0-8 0,-7 6 0 0,4-6 8 0,-1 0-8 16,-2 0 0-16,2 0 0 0,1 3 8 16,-8-3-8-16,5 0 0 0,-5 7 0 0,8-4 0 15,-4-3 0-15,-4 9-11 0,-2 1 11 0,2-4 8 0,1-12-8 0,-4 6 11 16,7-4-11-16,-11-2 0 15,8 6 0-15,0 0 0 0,-1 0 0 0,1 0 0 0,-8-3 0 0,8-3 0 16,-1 6 0-16,-3 0 0 0,11-3 0 0,-7-4 0 16,3 7 0-16,-4-3 0 0,4-3 0 0,-3 6 0 15,3 0 0-15,7-6 0 0,-14 3 0 0,11 6 0 16,0 3 0-16,-1-6 0 0,-3-6 0 0,1 3 0 16,6 6 0-16,-4-6 0 0,1-4 0 0,0 4 0 15,-1-3-9-15,-3 3 9 0,-3-4 0 0,7 7 0 16,-8 0 0-16,4-3 0 0,-3-3 0 0,-1 6 0 0,-2 0 0 15,6 0 0-15,-11 0 0 0,4 0 0 0,-3 0 0 16,-4 0 0-16,0 0 0 0,0 0 0 0,10 6 0 0,-6-3-12 16,3 4 12-16,-4 2-722 15,1-6-137-15</inkml:trace>
  <inkml:trace contextRef="#ctx0" brushRef="#br0" timeOffset="48463.564">6918 14463 864 0,'-18'7'76'0,"11"-7"-60"0,0 9-16 0,-3-9 0 0,3 6 195 0,-4-3 36 16,11 7 7-16,-7-1 2 0,7-9-54 0,0 0-10 16,0 0-3-16,0 0 0 0,0 0-77 0,0 7-16 15,0-4-4-15,7 3 0 0,4-6-48 0,3 0-9 16,-4 0-3-16,15 0 0 0,-7-6 0 0,6 3 0 15,1 3 0-15,0-7 0 0,3 7-2 0,-3-3-1 16,3-3 0-16,7 6 0 0,-3-3-5 0,-4-4-8 16,-3 4 11-16,7-3-11 0,-8 6 9 0,-6-3-9 0,0-3 0 15,-1 6 9-15,1 0-19 0,-8 0-4 16,4 0-1-16,-10 0 0 16,-4 0-17-16,0 0-3 0,0 0-1 0,0 0 0 0,0 0 23 0,-11 6 4 15,1-3 1-15,-4 6 0 0,-7-2 8 0,-1-4 0 0,1 6 0 16,-3 1 8-16,-12-10 12 0,12 6 4 15,-12-6 0-15,5 0 0 0,-1 9 16 0,11 1 3 0,-4-10 1 0,4 0 0 16,7 0-32-16,0-10-12 0,3 10 11 0,4 0-11 16,3 10 32-16,4-10 0 0,0 0 0 0,0 0 0 15,11-10-32-15,-4 10 0 0,11 0 0 0,3 0-10 16,4-3 10-16,6-3-8 0,5 6 8 0,6 0-8 16,7 0 8-16,-6-6 0 0,2 3 0 0,8 3 0 15,-3-7-92-15,-1 7-16 0,4-3-3 16,7-3-1-16,7 3-45 0,-3-4-10 0,-1-2-1 0,8-7-801 15</inkml:trace>
  <inkml:trace contextRef="#ctx0" brushRef="#br0" timeOffset="49199.598">9454 13977 1382 0,'0'0'123'0,"-3"0"-99"16,-4-6-24-16,0 3 0 0,3-3 253 0,-3-4 46 16,-3 1 9-16,-1-1 1 0,0 1-166 0,1 3-34 15,-8-4-6-15,8 1-2 0,-8 0-51 0,0 9-10 0,1-10-3 16,-4 4 0-16,-1 6-4 0,1 0-1 16,0 0 0-16,0 0 0 0,3 0-32 0,-3 0 0 15,3 6 0-15,-3 4-12 0,7-4 12 0,0 3 0 0,-4 1 0 16,1 2 10-16,6-6-10 0,1 10 0 0,-1-3 0 0,4-4 0 15,3 0 0-15,4 1 0 0,8-4 0 0,-5 4 8 16,-3-10-19-16,7 9-4 0,0 0-1 0,4 1 0 16,3-4 5-16,7-3 1 0,0 7 0 0,7 2 0 15,-3-9 10-15,3 7-8 0,4 5 8 0,0-5-8 16,0-1 8-16,-4 1 0 0,0 5 0 0,4-5 0 16,-4 2-15-16,-3-2-1 0,-8 5 0 0,1-5 0 15,0 5 0-15,-1-5-1 0,-6-1 0 0,-8 7 0 16,4-7 17-16,0 1 0 0,-3-1 0 0,-4-6 0 15,0 7-16-15,0 2 4 0,-4 1 1 0,-3-4 0 0,-7 1 11 16,0-1 0-16,-3 0 0 0,-1 4 0 16,-3-10 0-16,-4 6 0 0,-3-9 8 0,0 7-8 0,3-4 0 0,-3-3 9 15,3-10-9-15,0 1 0 0,1 6 22 16,6-10-2-16,4 1-1 0,0 2 0 0,3-5-9 0,4-4-2 16,0 3 0-16,7 4 0 0,0-13-8 0,4 6 0 15,10 0-10-15,0 0 10 0,0-3-12 0,4 3 12 16,3 1-13-16,3-1 5 0,5 3 8 0,2-3-10 15,5 0 10-15,-5 4-10 0,1-4 10 0,3 0 0 16,-3 3 0-16,0 4 0 0,-4-4 0 0,0 7 0 16,-3-1 0-16,-4 4 0 0,0 3 0 0,1 3 0 15,-5 0 0-15,1 0 0 0,-4 3 0 0,0 3 0 16,0-2 0-16,0 8 0 0,-3-2 0 0,-1 2 0 16,-2-3 0-16,-1 7 0 0,0 3 0 0,0-3 9 15,-4-4-9-15,4-6 0 0,-3 13 8 0,3-9-8 16,0-4 0-16,7 3 0 0,-3-6 0 0,3-3 0 0,0 0 0 15,3-3 0-15,-2-6 10 0,-1 3 2 16,0-7 0-16,-4-3 0 0,1 1 12 0,-4-4 4 0,-3 0 0 0,-1 3 0 16,-3 4 7-16,0 3 1 0,0-7 1 0,-3 6 0 15,-1 1-9-15,1-7-3 0,-1 7 0 0,-7-7 0 16,4 7-12-16,-10-4-2 0,-1-2-1 0,0 5 0 16,4-5-10-16,-7 5 8 0,4 7-8 0,-8-6 8 15,0 2-8-15,4 7 0 0,0 0-12 0,3 0 12 16,1 7-100-16,-1 2-12 0,0 0-2 0,1 10-1245 15</inkml:trace>
  <inkml:trace contextRef="#ctx0" brushRef="#br0" timeOffset="50593.937">10132 12425 1594 0,'-7'-6'71'0,"7"6"14"0,0 0-68 0,0 0-17 16,0 0 0-16,0 0 0 0,0 0 60 0,0 0 8 16,10-3 1-16,4-4 1 0,-7 4-32 0,11 3-6 15,3 0-2-15,4 0 0 0,0 0-12 0,-1 0-2 16,1 3-1-16,3-3 0 0,8 7-15 0,-12-4 9 16,-6-3-9-16,3 6 8 0,4-3-8 0,-1 4 12 15,-2-1-12-15,-8-3 12 0,-4 3-12 0,1-3 12 0,3 4-12 0,-3-4 12 16,-11-3 0-16,3 9 0 0,4 1 0 15,-3 5 0-15,-4-5 22 0,-4 5 5 0,4-2 1 0,0 9 0 16,0-3 7-16,-3 3 1 0,-4 3 1 0,7 0 0 16,3 3-10-16,-3 0-3 0,-3 7 0 0,3-7 0 15,0 13-14-15,3-10-3 0,11 13-1 0,-7 9 0 16,-17 1-6-16,-1 5 0 0,11 4-1 0,0 0 0 16,-10-7-1-16,10 7 0 15,3-10 0-15,1 10 0 0,-4-10 2 0,3 0 0 0,-3 10 0 0,4 6 0 16,-1-6 4-16,1 0 0 0,-8-1 1 0,8 10 0 15,3-3 0-15,-7 3 0 0,-4 10 0 0,1 0 0 16,3-10 3-16,0 3 0 0,0-9 0 0,-4 6 0 16,1 0 2-16,-1-3 1 0,11 3 0 0,-3 0 0 0,-8-9 1 15,4 0 1-15,7-10 0 0,0 10 0 0,-3-1-13 0,-1-8-2 16,1 8-1-16,3 1 0 0,4-3 5 0,-4-7 1 16,-7 3 0-16,3-5 0 0,4-4-4 0,0 3-1 15,-3-3 0-15,-1-3 0 0,1 3-2 0,-1-6 0 16,4 3 0-16,-7-4 0 0,0 1 0 0,0-6-8 15,7-4 12-15,-3 0-4 0,-8-9 3 0,1 10 0 16,3-10 0-16,0 3 0 0,0 0 1 0,-4-3 1 16,1-7 0-16,3 4 0 0,0 0 1 0,-4-3 0 15,-3-7 0-15,4 7 0 0,-1-4 2 0,-3-2 0 16,-7-1 0-16,3 4 0 0,-3-4-4 0,-3 0 0 16,3 1 0-16,-11-1 0 0,-7 1-12 0,4-1 11 15,7 0-11-15,-4 7 10 0,-14-6-10 0,-3 8 0 16,7-8 0-16,-4 9 8 0,4-4-8 0,-1 4-11 15,1 0 3-15,0 0 0 16,3 6-93-16,7-16-19 0,1 7-3 0,2-7-1317 0</inkml:trace>
  <inkml:trace contextRef="#ctx0" brushRef="#br0" timeOffset="52115.869">13974 14818 1209 0,'-11'-10'108'0,"0"4"-87"0,1-3-21 0,-4-4 0 16,7-3 99-16,-4 7 15 0,0-7 3 0,1 7 1 16,3 0-29-16,3-1-5 0,1 1-2 0,-1-1 0 15,4 10-37-15,7 0-7 0,11 0-2 0,-7 0 0 16,-11 0-24-16,3 10-4 0,8-1-8 0,-1 7 11 15,8-4 11-15,-4 4 2 0,7 3 1 0,0 0 0 16,0-4-1-16,1 4-1 0,-1-9 0 0,3-1 0 16,5 0-10-16,2-9-1 0,5 7-1 0,-1-14 0 15,-3-2-11-15,3 0 12 0,4-1-12 0,0-2 12 16,-1-4-12-16,1 0 0 0,0-3 9 0,3 4-9 0,1 2 0 16,3-2 0-16,3 5 0 0,0 1 0 0,1-1 25 15,-4 10 1-15,-1-6 0 0,-2 3 0 0,-1 3-26 16,39 0 0-16,-17 0-9 0,-36 0 9 0,0 0 8 15,8 3 9-15,-1 3 2 0,4-6 0 0,3 0 0 0,-3 0 0 16,0 0 0-16,3 7 0 0,-7-7 10 0,4-7 3 16,0 7 0-16,0 0 0 0,3 0-32 0,-3 0 0 15,0-6 0-15,6 12 0 0,-2-6 12 16,3 7-4-16,-4-4-8 0,0-3 12 0,1 9-1 0,-8-9-1 16,4 6 0-16,-4-2 0 0,4-4-2 0,0 0 0 15,-4 0 0-15,-3 0 0 0,-1 0 4 0,-2 0 0 16,-1 0 0-16,4 0 0 0,-4 0 12 0,0 0 2 15,0-10 1-15,-3 10 0 0,-4 0-27 0,0 0 0 0,0 0-14 16,-3 0 5-16,0 6 9 0,-1-2 0 0,1-4-9 0,7 6-835 16,3-3-168-16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12:11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5172 3582 1612 0,'-14'28'72'0,"10"-28"14"0,-3 10-69 0,0-4-17 15,-4-3 0-15,4 10 0 0,-3-13 134 0,3 3 23 16,7 6 5-16,-11-2 1 0,11-7-81 0,0 0-16 16,4 9-3-16,3-6-1 0,-7-3-37 0,7 9-7 15,10-9-2-15,-6 10 0 0,7-4-6 0,3 0-2 16,3-2 0-16,1 5 0 0,3 0 6 0,8 7 1 16,-1-7 0-16,14 7 0 0,4-3 1 0,-3 2 1 15,3-2 0-15,3-1 0 0,0-2-9 0,1-7-8 0,-1 6 9 16,8-9-9-16,-4 0 18 0,0 0-2 0,7-9-1 15,3 6 0-15,1-13-7 0,-11 7 0 0,3-7-8 0,8-3 12 16,-18-6-1-16,0 6-1 0,0-3 0 0,3 0 0 16,-10 1 2-16,3 2 1 0,-10-3 0 15,0 3 0-15,-4 0 8 0,-3 3 2 0,-4-2 0 0,-7-1 0 16,1 0-7-16,-5 3-2 0,-6-6 0 0,-1 0 0 16,1 0-2-16,-7-3 0 15,-1 0 0-15,-3-9 0 0,-3-4 2 0,-1 1 0 0,-10-4 0 0,0 3 0 16,-4 1-3-16,-3-4-1 0,-7 3 0 0,-4 10 0 15,4-7-2-15,-15 7-8 0,1-6 12 0,-4 15-4 16,7-16-8-16,-13 17 0 0,9-7 9 0,-10 6-9 16,0 3 0-16,4 3 0 0,-11-2 0 0,11 12-8 15,-4-4 8-15,-4-2-12 0,4 9 12 0,0-6-12 0,-7 12 4 16,0-6 0-16,0 9 0 0,-21 1 0 0,11 5 8 0,-1 4-10 16,11 0 10-16,0 6-10 0,11-6 10 0,0 9-10 15,3 0 10-15,-4 7-10 0,8-4 10 0,0 7 0 16,3-10 0-16,0 10-8 0,7 3 8 0,4-4 0 15,7 1 0-15,0 6-8 0,7-10 8 0,3 10 0 16,7-6 0-16,-3 2-8 0,14-2 8 0,-7 6-8 16,11-6 8-16,7 2-8 0,3-2 8 0,-7-10 0 15,7 7 0-15,4-7 0 0,3 0 0 0,4 4 0 16,-8-4 0-16,12-9 0 0,-8 6 0 0,14 3-8 16,8-9 8-16,-4 6-8 15,-4-10-137-15,7-2-27 0,4 3-6 0</inkml:trace>
  <inkml:trace contextRef="#ctx0" brushRef="#br0" timeOffset="1319.041">13744 6028 1314 0,'0'-28'58'0,"0"22"12"0,0 6-56 0,0 0-14 0,0 0 0 0,0 0 0 15,0 0 62-15,0 0 10 0,-3-10 1 0,3 10 1 16,0 0-59-16,0 0-15 0,0 0 0 0,0 0 0 16,-7-3-34-16,7 3-10 0,0 0-1 0,0 0-395 15,0 0-80-15</inkml:trace>
  <inkml:trace contextRef="#ctx0" brushRef="#br0" timeOffset="1864.582">13702 5840 1713 0,'0'0'37'0,"0"0"8"0,0 0 2 0,0 0 2 15,0 6-39-15,-4-3-10 0,1 7 0 0,-1-1 0 16,1 7 108-16,-1 3 19 0,-6-4 4 0,3 7 1 0,0 3-43 0,-4 4-8 16,0 5-1-16,1 1-1 0,3-1-27 0,0 4-6 15,-7 6-1-15,-1 3 0 0,1-7-12 0,0-2-2 16,0 9-1-16,0-3 0 15,0 6-14-15,-4-12-4 0,4 6 0 0,0 3 0 0,0-3-12 0,0 0 8 16,-4-7-8-16,4 7 0 0,4 0 0 0,-1-3 0 16,0-10 0-16,1-6 0 15,3 0-38-15,3-12-4 0,1 2-1 0,-1-15 0 16,4 0-113-16,0-9-24 0,4-7-4 0,3-2 0 16,-4-17-59-16,8-3-11 0</inkml:trace>
  <inkml:trace contextRef="#ctx0" brushRef="#br0" timeOffset="2198.691">13614 5975 288 0,'0'-10'25'0,"3"1"-25"16,-3-7 0-16,4 7 0 0,-4-4 344 0,3 4 64 0,1 3 13 0,3-4 3 16,0 10-248-16,0 0-50 0,0 0-10 0,0 7-1 15,4 2-51-15,-1 3-9 0,1 7-3 0,3 6 0 16,-3 0 0-16,3 4 0 0,-4-1 0 0,1 13 0 16,-1-4-9-16,1 1-3 0,-4 6 0 0,4 0 0 15,-1 0-20-15,1 0-4 16,-1-7 0-16,-3 1-1 0,4 3-15 0,-4-7 0 0,0-6 8 0,0 0-8 31,-3-2-23-31,-1-8-7 0,4 7-2 0,-7-6 0 0,4 0-48 16,-4-3-9-16,-4-4-3 0,-3-2 0 0,4-1-36 0,-8-3-8 15,-3 4-2-15,-4-10 0 0,1 0 48 0,-8-3 10 16,0-4 1-16,-6-2 1 0,-1 0 94 0,0-7 18 0,0-3 4 0,1 3 1 16,-1-2 21-16,4-1 5 0,3 3 1 0,0 4 0 0,4-4 6 15,3-3 2-15,1 10 0 0,3-1 0 16,3 4-37-16,4-3-7 0,0 5-2 0,3-2 0 0,4 6 1 0,0 0 0 15,0 0 0-15,0 0 0 0,8-3-17 0,2-3-4 16,4-4-8-16,0 4 12 0,7 3-12 0,1-6 0 16,6-1 8-16,0 4-8 0,-7-7 0 0,7 1 0 15,1 2-12-15,6-2-1077 16</inkml:trace>
  <inkml:trace contextRef="#ctx0" brushRef="#br0" timeOffset="4348.525">14034 5492 1728 0,'0'0'38'16,"0"0"8"-16,0 9 2 0,-8 1 0 0,5-1-39 0,-1 7-9 0,-3 3 0 0,4-1 0 15,-4 1 53-15,3 6 9 0,1 0 2 0,-4 0 0 0,0 4-14 16,0-7-2-16,-1 9-1 0,5-9 0 15,-1 3-34-15,1-6-13 0,-1-3 11 0,4-1-11 0,0-2 0 0,4-4 0 16,-1-3-8-16,1-2 8 0,-4-4-10 0,0 0 10 16,3-10-8-16,5 1 8 0,-1-4 13 0,0-9 8 15,-4 3 2-15,1-9 0 0,-1 13 17 0,1-7 3 16,3 0 1-16,-4 3 0 0,4 0-11 0,-3 0-1 16,3 4-1-16,0 5 0 0,4 1-31 0,-4-1-13 15,3 7 1-15,1-3 0 0,-4 0 12 0,-7 6 0 16,0 0 0-16,10 6 0 0,1 3 15 0,0 1 5 15,-4-1 2-15,3 1 0 0,1 5-22 0,-8 4 0 16,1-3 0-16,-4 2 0 0,-4-2 0 0,4-3 0 16,0 6 0-16,-3-10 0 0,-4 7 0 0,3-7 0 15,4 0 0-15,0 1-8 0,0-10 8 0,0 0 0 16,0 0 0-16,0 0 0 0,0 0 16 0,0 0 0 16,0-10-1-16,0-8 0 0,4-1 7 0,-1 3 2 15,-3-3 0-15,4 0 0 0,3 1-4 0,0-1 0 16,-7 3 0-16,7 1 0 0,0 2-8 0,4 4-1 0,-4-1-1 15,3 4 0-15,1-4-10 0,-1 10 0 0,1 0 0 0,0 0 0 16,-1 4 0-16,4 2 0 0,-3 3 0 0,0 1 0 16,-1-1 0-16,1 1 0 0,-4 5 0 0,0 1 0 15,-4-4-8-15,4-2 8 0,-3 5-10 0,3-5 10 16,0-1-116-16,-3 7-16 16,-1-7-4-16,1-5-934 0</inkml:trace>
  <inkml:trace contextRef="#ctx0" brushRef="#br0" timeOffset="5688.9379">14079 5413 1094 0,'0'0'48'0,"0"0"11"0,0 0-47 0,0 0-12 15,7 0 0-15,0 7 0 0,1-4 152 0,-1 6 28 16,-7 7 5-16,7 3 2 0,0-10-91 0,0 13-19 16,-7 0-3-16,3-3-1 0,1 6-27 0,-4-6-6 15,-4 6 0-15,4-6-1 0,0 6-23 0,0-6-5 0,0-1-1 0,0-8 0 16,-3 5-10-16,3-5 8 0,-4-1-8 0,-3 1 8 15,0-10 3-15,0 0 0 0,-4 0 0 0,1 0 0 16,-4-10 26-16,3 1 6 0,-3-1 1 0,4-5 0 16,-5 5 16-16,5-8 3 0,-1 8 1 0,1-5 0 15,6 2-8-15,-3-3 0 16,4 7-1-16,3-7 0 0,0 7-33 0,3-1-6 0,4 7-2 0,0-3 0 16,0-3-14-16,7 9 0 0,0-4 0 0,4-2 0 15,0 6 0-15,-1 6 0 0,-3-2-9 0,4-4 9 16,0 9 0-16,-1-3 0 0,1 7 0 0,-4-13 0 15,0 9-11-15,-3-3-2 0,-1 4-1 0,-6 6 0 16,3-7-10-16,-7 4-3 16,0 2 0-16,-7 1 0 0,0-4 14 0,-7 7 2 0,0-9 1 0,-4 5 0 0,4 4 10 15,0-9 11-15,-4 5-3 0,1-9 0 16,-5-2 8-16,8 2 2 0,0-3 0 0,0-3 0 0,3-9 10 0,-3-1 3 16,4 1 0-16,-1-7 0 0,8 4-16 0,-1-4-3 15,4 0-1-15,0 7 0 0,4-4-11 0,3 4 0 16,0-7 0-16,3 10 0 0,4 3-9 0,4-3 9 15,-4 2 0-15,0-2 0 0,4 6-9 16,0 0 9-16,-4 0 0 0,7 10-9 16,-3-10-76-16,3 6-15 0,0 3-4 0</inkml:trace>
  <inkml:trace contextRef="#ctx0" brushRef="#br0" timeOffset="5917.711">14873 6019 2214 0,'-35'0'98'0,"17"0"20"0,1 6-94 0,-8-3-24 0,4 3 0 0,-4 4 0 16,-3 2 111-16,3 4 17 0,4 3 4 0,-4 0 1 16,4 6-66-16,3 0-14 0,1 3-2 0,6 0-1 15,1 7-26-15,3-7-6 0,3 13-1 0,1-10 0 16,6 10-17-16,4-13 0 0,0 7 0 0,7-7 0 15,0-3-12-15,0-6 0 0,8-4 0 0,-1-2 0 32,4-7-128-32,-1-3-24 0,4-3-6 0,-6-9-941 0</inkml:trace>
  <inkml:trace contextRef="#ctx0" brushRef="#br0" timeOffset="6089.252">14676 6207 460 0,'-7'6'41'0,"-1"-3"-33"16,-2 7-8-16,-1-10 0 0,-3 6 332 0,4-3 64 15,3 3 12-15,-1-6 4 0,1 0-231 0,7 0-45 16,0 0-10-16,0 0-2 0,7 0-92 0,4 7-20 16,3-7-3-16,4-7-1 0,7 7 10 0,-1-9 2 15,4 3 0-15,4-4 0 0,3 1-20 0,-3-1 0 16,3 1 0-16,1 0-740 16,-1-7-144-16</inkml:trace>
  <inkml:trace contextRef="#ctx0" brushRef="#br0" timeOffset="6318.646">15261 5733 1612 0,'0'0'144'0,"-7"10"-116"16,-3-1-28-16,2 10 0 0,8-3 224 0,-3 2 40 0,-8 11 7 0,1 5 1 15,3 1-154-15,-4 9-31 0,1-1-7 0,-1 4 0 16,4 4-63-16,-4-4-17 0,4 6 0 0,0-9 8 15,4 3-8-15,-4-3 0 0,7-3 0 0,0-1 0 16,-4-5-24-16,4-1-1 0,4-5 0 0,3-1 0 16,0-3-197-16,3-9-39 0,1-13-8 15</inkml:trace>
  <inkml:trace contextRef="#ctx0" brushRef="#br0" timeOffset="6516.111">15427 5743 1897 0,'0'0'84'0,"0"0"17"0,0 0-81 0,0 0-20 15,0 0 0-15,0 9 0 0,-4 1 130 0,1 5 22 16,3 4 4-16,-4 9 0 0,1 4-78 0,-1-1-16 16,-3 10-3-16,0 15-1 0,4 4-31 0,-1-4-7 15,-3 7 0-15,4 0-1 0,-4-1-11 0,3-2-8 16,0-4 12-16,4-12-12 0,0-3 8 0,4-3-8 16,0-4 0-16,-1-6 0 15,1 1-28-15,3-4-8 0,0-6-3 0,0-1 0 16,0-8-150-16,-4-4-31 0,-3-6-5 0,7-9-416 0,-3-16-83 15</inkml:trace>
  <inkml:trace contextRef="#ctx0" brushRef="#br0" timeOffset="6861.235">15335 6100 230 0,'-7'-53'10'0,"4"31"2"0,-4-3-12 0,3 0 0 0,1-3 0 0,3 9 0 15,0 0 236-15,0-3 44 0,0 0 8 0,0 6 3 16,3-2-107-16,-3 8-20 0,0-6-5 0,4 4-1 16,-1-4-22-16,4 1-5 0,0 2-1 0,7-3 0 15,0-3-66-15,4 4-14 0,0 5-2 0,-1 1-1 16,5 0-27-16,-5-1-4 0,1 10-2 0,3 0 0 15,-3 0-14-15,3 10 0 0,-4-1 8 0,1 0-8 16,0 1-8-16,-8 5-5 0,1-5-1 0,-1 9 0 31,1-4-30-31,-7 4-5 0,-4 0-2 0,0 0 0 0,0-3-16 0,-4 2-3 16,-3 1-1-16,0 0 0 0,0 6 36 0,-4-6 7 0,-3-3 2 16,-3 2 0-16,-1 7 59 0,-3-6 12 0,3 0 3 0,-7 0 0 15,1-3 49-15,-1-1 11 0,0-2 1 0,1-4 1 0,6 1-16 16,-3-4-3-16,7-3-1 0,0 3 0 0,7-6-41 0,0 10-8 15,-1-10-1-15,8 0-1 0,4 9-28 0,3 1-11 16,4-1 8-16,3 0-8 0,0 1 0 0,3 5 0 16,1 1 0-16,3 3 0 0,0 0 0 0,1 0 0 15,-1-1 0-15,-4-2 0 0,5 9 0 0,-5-6 0 16,4 6 0-16,1-3 0 16,6-3-25-16,0 3-7 0,0-3-2 0,8-1 0 15,-1-8-132-15,0-1-26 0,-3-3-6 0</inkml:trace>
  <inkml:trace contextRef="#ctx0" brushRef="#br0" timeOffset="7453.602">16295 5159 2419 0,'0'0'107'0,"0"0"22"0,-4 4-103 0,-3 2-26 0,0-3 0 0,-3 6 0 16,-1 7 100-16,-3 0 16 0,-4-4 2 0,1 4 1 15,-1 12-87-15,0 0-16 0,-3-2-4 0,4 2-1 16,-1 6-11-16,4-6 0 0,0-2 0 0,0 2 0 16,3-13-12-16,4 4-4 0,0 0 0 0,3-3-1 15,1-13-12-15,3 3-3 0,0-6 0 0,0 0 0 0,0 0 9 16,0 0 2-16,7 0 0 0,0 0 0 0,4-9 21 0,-8 2 0 16,4 4 0-16,0-6 0 0,0 3 0 0,0-4 0 15,-3-5 0-15,6 5 0 0,1 1 18 0,-4-4-2 16,4-2 0-16,-1-4 0 0,1 3 8 0,-1-3 0 15,4 0 1-15,1 4 0 16,-5-4-1-16,4 3 0 0,0 4 0 0,0 5 0 0,1-2-12 0,-1 0-4 16,-7 5 0-16,0-2 0 0,-7 6-8 15,0 0-11-15,7 10 3 0,0-4 0 0,-4 3 8 0,1 1 0 16,0 9 0-16,-8-1 0 0,0 1 0 0,1 3 0 16,3 0 0-16,0-3 0 0,-7 6 0 0,0 0 0 15,-4-6 0-15,4 6 0 0,-3-6 0 0,3 0 0 16,3-1 0-16,0 1 0 15,4-13-53-15,-3 4-9 0,3-4-2 0,0-6 0 0,0 0 52 0,0 0 12 0,0 0 0 16,0 0 0-16,3-6 48 0,5-10 13 16,-1 7 3-16,0-10 0 0,0 0-52 0,0 0-12 0,-4 1 0 15,8-8 0-15,-1 11 0 0,5-4 0 0,-5-6 0 16,8 12 0-16,-4-2 27 0,4 2 2 0,-1 1 1 0,1 2 0 16,-1 7-22-16,-2-3-8 0,2 6 0 0,-3 0 0 15,-3 0 8-15,-1 9-8 0,1-3 0 0,-4 4 9 16,0 6-9-16,-3-4 8 0,-4 4-8 0,3 3 8 15,-3-1-8-15,-3 1 0 0,-1 6 0 0,-3-6 0 16,4-3-12-16,-1 3 12 0,-3 9-10 0,0-19 10 16,0 13-20-16,0-9 1 0,3-4 1 0,-3 1 0 15,4-1-116 1,-1-3-23-16,4-6-5 0</inkml:trace>
  <inkml:trace contextRef="#ctx0" brushRef="#br0" timeOffset="7949.281">16842 5235 1807 0,'0'0'80'0,"0"0"16"0,3 9-76 0,1-3-20 16,6 4 0-16,-3 5 0 0,7-2 103 0,-3 6 17 15,0-3 3-15,-1 2 1 0,4 1-66 0,-3 6-13 16,-1 0-2-16,1-6-1 0,0 9-26 0,-1-9-4 16,1-3-2-16,-1 3 0 0,1-1-23 0,-4-2-5 15,4 0-1-15,-4-4-693 16,0-2-138-16</inkml:trace>
  <inkml:trace contextRef="#ctx0" brushRef="#br0" timeOffset="8123.81">17110 5294 2232 0,'0'0'99'0,"0"0"20"0,-7 0-95 0,0 0-24 16,-4 3 0-16,0-3 0 0,-3 7 130 0,0-4 22 0,-3 3 4 0,-1 4 0 15,-3 8-88-15,-4-2-17 0,0-3-4 0,4 12-1 16,-3-7-55-16,2-2-11 0,1 3-3 0,0 0 0 16,-4-4 23-16,4 4 0 0,4-3 0 0,-1-4 0 31,4 4-198-31,3-6-35 0,1 8-7 0,10-18-2 0</inkml:trace>
  <inkml:trace contextRef="#ctx0" brushRef="#br0" timeOffset="8653.393">17480 5206 576 0,'0'0'25'0,"0"0"6"0,0 0-31 0,-7 0 0 16,0 7 0-16,0-4 0 0,-4 6 428 0,4 1 79 16,0-1 16-16,-3 7 3 0,-1-7-381 0,-7 10-76 15,4 6-15-15,-3 3-3 0,-4-3-32 0,-1 4-7 16,5-4 0-16,-1 3-1 0,0 0-11 0,4-3-17 15,0 0 4-15,0-6 1 0,4 0 20 0,-1 0 5 16,4-10 1-16,0 1 0 0,3-4-14 0,4-6-13 16,0 0 2-16,0 0 1 0,4-6-3 0,-1-4-1 15,8-9 0-15,-4 1 0 0,4-11 6 0,3 1 8 16,3-3-13-16,1-7 5 0,0 4 20 0,3 5 4 16,-4 4 0-16,5 7 1 0,-5-8-31 0,-3 8-6 0,-3 5-2 15,-4-3 0-15,0 10 22 0,-3 6 0 0,3-3 8 0,0 6-8 16,3 3 8-16,-6 4-8 0,-1 5 0 0,1-2 8 15,-1 12-8-15,1 0 0 0,-1-3 0 0,-3 13 0 16,-3-10 0-16,3 3 0 0,3 0 0 0,1-3 0 16,0-6-10-16,3-3 10 0,0 3 0 0,3-10-9 15,1-3 9-15,6-6 0 0,1-6 0 0,3-3 0 16,-7-1 0-16,4-6 11 0,0-5-3 0,-1-5 0 16,-3 11 20-16,0-13 3 0,-3-1 1 0,3 4 0 15,-3 0 16-15,-4 3 3 0,0-3 1 0,0 6 0 0,-4 0-30 16,1-2-6-16,0 8 0 0,-1-3-1 15,-3 4-67-15,4-4-14 16,-4 0-2-16,0 7-1180 0</inkml:trace>
  <inkml:trace contextRef="#ctx0" brushRef="#br0" timeOffset="10067.343">14090 8455 345 0,'-18'25'15'0,"11"-12"4"0,-3 9-19 0,-1 0 0 0,1 3 0 0,-5 9 0 15,1 1 413-15,0 2 79 0,-3 1 16 0,-1 15 4 16,0-2-359-16,1 5-71 0,-1 7-14 0,-3-4-4 16,3-2-25-16,1-4-6 15,-1 0-1-15,0-9 0 0,1 3-23 0,6-12-9 0,0-10 0 0,4 0 9 32,4-6-34-32,-1-16-7 0,4-3-2 0,0 0 0 0,4-13-81 15,3-18-16-15,4-7-3 0,3-15-1 0,0-3-1 0,0-13 0 16,0-4 0-16,0-5 0 0,0 6 51 0,-7 0 9 0,4 3 3 15,-4 3 0-15,0 6 144 0,-4 7 29 0,5 6 5 0,-5 13 2 16,1-1 68-16,-1 7 13 0,4 9 4 0,0 3 0 0,0 4-79 16,0 6-15-16,0 2-3 0,0 8-1 0,4-4-43 0,3 18-9 15,-7-2-2-15,7 12 0 0,0 7-1 16,1 2-1-16,-1 4 0 0,0 3 0 0,0-3-30 0,-4 3-8 16,1 0 0-16,3 9 0 0,-3-9 0 15,-1 0 0-15,1 3 0 0,3-3 8 0,0 0-8 0,4-7 0 16,-4-5 0-16,3-4 8 15,-2-3-28-15,-5-6-6 0,1-7-1 0,-4 4 0 16,-4-10-1-16,1-3-1 0,-4-3 0 0,-4 7 0 0,-6-7 29 0,-8-7 0 16,-3 4 0-16,0-3 0 0,-7-3 29 0,-1-1 3 15,-2-6 0-15,-5-2 0 0,1 2 13 0,7 3 3 16,3-5 1-16,0-4 0 0,1 3-22 0,6 6-5 16,4-6-1-16,0 4 0 0,3-1-21 0,4-3 0 15,4 10 0-15,-1-7 8 0,4 7-8 0,4-4 0 0,-1 4 0 16,8-1-8-16,-1-5 8 0,5 5-8 15,2 1 8-15,1-7-8 0,3 7 8 0,0-1-10 0,4 4 10 0,3-3-10 32,-3 6-32-32,6-4-6 0,8-2-2 0,7 6 0 15,-7-3-163-15,3-4-33 0</inkml:trace>
  <inkml:trace contextRef="#ctx0" brushRef="#br0" timeOffset="10233.901">14538 8587 864 0,'0'0'76'0,"0"0"-60"0,0 0-16 0,7 9 0 16,0-6 333-16,4 4 64 0,-4-4 13 0,0 3 2 16,3 4-246-16,1-1-50 0,3-3-9 0,4 4-3 0,-1 2-54 0,1-6-11 15,0 10-3-15,3-3 0 16,0 2-21-16,0-2-5 0,0 3-1 0,-3 2 0 0,0 1-9 0,-1-3 0 16,-3 3 0-16,0-1-11 15,1-2-105-15,-5 3-22 0,-3-3-4 0</inkml:trace>
  <inkml:trace contextRef="#ctx0" brushRef="#br0" timeOffset="10396.464">14806 8471 2498 0,'0'0'111'0,"-3"3"22"0,-4-3-106 0,-1 6-27 0,-2-3 0 0,-4 7 0 16,3 5 118-16,-6 1 18 0,2 3 4 0,-2 0 1 15,-1 6-87-15,-3-3-18 0,3 9-3 0,-3-3-1 16,-4 1-32-16,8-4 0 15,-1 3 0-15,4 0 0 16,4-3-85-16,-5 3-15 0,1 7-2 0</inkml:trace>
  <inkml:trace contextRef="#ctx0" brushRef="#br0" timeOffset="15569.874">14464 8643 288 0,'0'0'25'0,"0"0"-25"15,0 0 0-15,0 0 0 0,0 0 184 0,0 0 32 16,3-9 7-16,-6 6 1 0,3-3-76 0,-7-4-14 16,3 4-3-16,4 6-1 0,-3-10-36 0,3 10-7 15,-4 0-2-15,4 0 0 0,0 0-14 0,0 0-3 16,-7-9-1-16,7 9 0 0,0 0-11 0,0 0-3 15,0 0 0-15,0 0 0 0,0 0-9 0,0 0-3 16,0 0 0-16,0 0 0 0,-7 0-12 0,7 0-2 16,0 0-1-16,0 0 0 0,0-9-9 0,-3-1-1 15,3 7-1-15,-4-9 0 0,4 2-4 0,0 1-1 16,-3 6 0-16,3-7 0 0,0 4-10 0,0 6 8 0,-4-3-8 16,4 3 8-16,-3-7 0 0,3 7-8 0,-4-9 12 0,4 9-4 15,0 0-8-15,0 0 10 16,0 0-10-16,0 0 10 0,0 0-10 0,0 0 0 0,0 0 9 0,0 0-9 15,0 0 0-15,0 0 0 0,0 0 0 16,0 0 0-16,7 0 0 0,4 0 0 0,-4 6 0 0,3-3 0 16,1 4 0-16,3-4 0 0,0 3 9 0,0 4-9 15,0-7 0-15,0 6-20 0,8-3 2 0,-5 4 1 16,4 5 17-16,-3-5 0 0,3-1 0 0,0 1 0 16,1-1 17-16,-5 1 7 0,4 5 2 0,-3-5 0 15,0 2-18-15,-4-2-8 0,3 2 0 0,1 1 8 16,-4-4-8-16,-3 0 0 0,-1 1 0 0,1 6 0 0,-1-7-19 15,-3 7-2-15,-3-7-1 0,0 0 0 16,-1 1-32-16,1 6-6 0,-4-7-2 0,-4 0 0 16,1 1-169-16,-5-1-33 0</inkml:trace>
  <inkml:trace contextRef="#ctx0" brushRef="#br0" timeOffset="15802.254">14810 8411 576 0,'0'0'25'0,"0"0"6"0,-4 7-31 0,-3-4 0 16,0-3 0-16,-4 9 0 0,4-3 425 0,-3 4 79 15,-1-1 16-15,-3 7 4 0,-4 3-361 0,4-4-72 16,0 4-15-16,-3 3-2 0,-1 3-30 0,-3 0-7 16,3-6-1-16,-3 6 0 0,0 3-16 0,0-2-4 15,7-5-1-15,-4 5 0 0,0-8-15 0,4 1 0 0,0 6 0 0,3-6 0 16,1-3 0-16,3 3 0 0,-4-1 0 0,4-2 0 31,4-3-18-31,-4 2-6 0,3-5-2 0,1 5 0 16,-1-5-171-16,4-7-35 0</inkml:trace>
  <inkml:trace contextRef="#ctx0" brushRef="#br0" timeOffset="27333.132">18549 7436 460 0,'0'-25'20'0,"4"22"5"0,-4-3-25 0,0 6 0 0,-4-7 0 0,4 4 0 16,4-3 306-16,-8 3 56 0,-3-4 11 0,3 4 3 0,-3-3-210 15,0 3-42-15,0 3-8 0,-3 0-1 0,-4 0-54 0,3 3-10 16,-7-3-3-16,4 9 0 0,0-9-31 0,0 7-6 16,0-4-2-16,0 3 0 15,0 4-30-15,0-4-7 0,0-3 0 0,3 6-1 16,0-2-35-16,1-4-6 0,-1 3-2 0,1-6 0 16,10 0-1-16,0 0-1 0,-4 3 0 0,4-3 0 0,0 0 50 15,0 0 11-15,0 0 1 0,-7 6 1 0,3-2 63 0,-3 2 12 16,4 3 2-16,-4 7 1 0,7-7 17 0,-4 4 4 15,1 3 1-15,3-7 0 0,-4 10-25 0,1-4-6 16,3 4-1-16,-4 0 0 0,4 0-25 0,0 6-6 16,0 0-1-16,0-6 0 0,4 9-14 0,-1 0-3 15,1 7-8-15,-4 6 12 0,3-4-12 0,1 10 11 16,-4 3-11-16,3-3 10 0,-3 7-10 0,4-4 0 16,-1 3 0-16,-3 4 0 0,0 2 0 0,0 7 0 15,-3 3 9-15,3 6-1 0,-7-6-8 0,3 4 0 16,1-1 0-16,-1 9 8 0,1-2-8 0,-1-1 0 0,8 3 0 0,-8 7 8 15,-3-12-8-15,4 11 0 0,-1-5 0 16,-3 12 0-16,4-9 0 0,-5 2 8 0,5-5-8 16,-1 15 0-16,1-6 10 0,-1 6-2 0,4-9-8 15,-3 12 12-15,-1-12 0 0,4 9-1 0,0 1 0 0,-3 2 0 16,3-12-11-16,0 9 12 16,-4-6-12-16,4 16 12 0,0-16-12 0,0-4 12 0,0 4-12 0,4 13 12 15,-4-13-1-15,3 6 0 0,1-6 0 0,-4 6 0 16,0 0 1-16,0-6 1 0,0 10 0 0,3 5 0 15,-3-9-13-15,-3 1 11 0,3-1-11 0,0 9 10 16,0-8-10-16,0-7 0 0,0 6 9 0,-4 0-9 16,4-6 0-16,0-3 0 0,-3-7 0 0,3 7 8 0,0-16-8 15,-4 0 0-15,4-9 0 0,-3 6 8 0,-1-3-8 16,1-3 0-16,3-1 0 0,-4 1 0 0,1-10 0 0,-1 1 9 16,-3-1-9-16,0 0 0 0,0 1 0 0,3-1 0 15,-6 3 0-15,3 10 0 0,0-9 8 0,-4-4-8 16,8-6 0-16,-4 3 0 0,-4-6 0 0,7-6 0 15,-6-4 0-15,6 1 0 0,-3-13 0 0,0 3 10 16,4-7-10-16,-4 1 8 0,3-3 4 0,-3-7 0 16,3 1 0-16,-3-1 0 0,4 1 8 0,-4-10 1 15,3 6 1-15,-3-6 0 0,0 3 0 0,7-3 0 16,-3 0 0-16,3 0 0 0,0 0-6 0,0 0-2 16,0 0 0-16,0 0 0 0,0 0-14 0,7 6 0 15,3 4 8-15,4-1-8 16,4-3-23-16,0 4-7 0,3-1-2 0,0 1 0 0,0-1 51 0,4 7 9 15,7-4 3-15,-4-2 0 0,0 5-31 0,0-5 0 16,4 5 0-16,-4-5 0 0,1-7 0 0,-1 6 0 0,7-2 0 0,0 2 0 31,1 0-25-31,-1 1-5 0,0-10-1 0,0 9 0 16,1-9-146-16,-1 7-30 0,0-7-5 0</inkml:trace>
  <inkml:trace contextRef="#ctx0" brushRef="#br0" timeOffset="28635.193">20849 7270 1321 0,'0'0'58'0,"0"0"13"0,0 0-57 0,4 6-14 16,3 4 0-16,-4-4 0 0,4-3 118 0,0-3 21 15,0 9 4-15,4-9 1 0,0 7-84 0,3-4-17 16,0-3-3-16,0 0-1 0,4 0-27 0,-4-3-4 16,0-4-8-16,3 7 11 0,-2 0-11 0,-5 0-17 15,1 0 4-15,-1 0 1 0,-3 0 27 0,-7 0 5 16,0 0 2-16,0 0 0 0,0 0 9 0,0 0 1 16,0 0 1-16,0 0 0 0,0 10 24 0,4-1 5 15,-8 7 1-15,4-7 0 0,0 1 9 0,-3-1 1 16,-1 7 1-16,4-7 0 0,-3 10-65 0,-1-3-9 15,1 2-9-15,-1 1 9 0,1 6 9 0,3-6 10 16,0 0 1-16,0 6 1 0,0-6-5 0,0 9 0 0,0-3-1 16,3 3 0-16,-3-2-15 0,4 2 11 0,-1 6-11 15,-3 4 10-15,0 6 16 0,0 0 3 0,0 3 1 0,0 6 0 32,0 0-47-32,0 1-10 0,-3-1-1 0,3 10-1 0,0-4 29 0,0 7 0 0,0 3-8 0,3 3 8 15,-3-3 0-15,4-3 0 0,-4 6 0 0,0 3 0 16,3 1 0-16,1-4 0 0,-4 6 0 0,3 4 0 15,4-4 24-15,-3-6 4 0,-1 0 0 0,1 16 1 16,0-6-29-16,-1-1-18 0,4-2 2 16,-3 8 1-16,-4-5 27 0,3 6 4 0,1 3 2 0,-1 0 0 15,-3-4-18-15,0 4 0 0,0 7 0 0,4 5 0 16,-4-9 12-16,3 0 8 0,-3-3 1 0,4 19 1 0,-1-13-35 16,4 7-7-16,-7-13-2 0,4 15 0 15,-4-6 69-15,3-9 13 0,1 7 4 0,0 5 0 0,-1-18-64 16,-3 3 0-16,4-1-9 0,-1 4 0 0,1-3 9 0,-4-6 12 15,7-4-2-15,-7 4-1 0,0-13-9 0,3 3 0 16,4-6 0-16,-3 12 0 0,-4-6 0 0,0-9 0 16,0 0 9-16,0 5-9 0,0-11 0 0,0 6 0 15,-4-1 0-15,4 7 8 0,0 3-8 0,0-9 0 16,-3-3 0-16,-1-4 0 0,4-6 0 0,0-3 0 16,-3-3 0-16,-1 3-12 0,1-3 36 0,-1 0 6 15,1 0 2-15,-1-6 0 0,1 2-16 0,-1-8-4 16,-3 2 0-16,3-9 0 0,1 4 7 0,-1-4 1 15,1-6 0-15,-1-1 0 0,1 1-20 0,-1-3-9 16,1 0 1-16,-4-4 0 0,3 4 8 0,1-4 0 16,-1 4 0-16,1-7 8 0,-1 7-8 0,-3-7 0 15,0 1 0-15,3 6 8 0,1-7-8 0,-1-6 0 0,-3 6 8 0,4-2-8 16,3-7 0-16,-4 9 9 16,1 1-9-16,-1-4 0 0,4-6 8 0,-3 3-8 0,-4 6 0 0,7-9 0 15,-4 7 0-15,4-7 0 0,-7 3 0 0,3 6 0 16,-3-3 0-16,4-6 0 0,3 0 0 0,-4 10 0 15,-3-1 0-15,4 1 0 0,-1-4 0 0,1 3 0 16,3-5 9-16,-4 5-9 0,-3 0 0 0,4 4 9 16,-1-4-9-16,4 1 0 0,-7-1 0 0,3-6 8 15,4 7-8-15,-3-4 0 0,-4 3 0 0,3 1 0 16,-3-4 0-16,4-3 0 0,-1 7 8 0,-3-4-8 0,-3-3 0 0,-1 3 0 16,0-3 9-16,-3 4-9 0,-7 2 0 15,-4-9 0-15,1 6 0 0,-11-3-12 16,3-3-135-16,-11 0-27 0,-2 0-6 0</inkml:trace>
  <inkml:trace contextRef="#ctx0" brushRef="#br0" timeOffset="29519.12">18133 7966 1537 0,'0'0'68'0,"0"0"14"0,0 0-66 0,0 0-16 16,0 0 0-16,0 0 0 0,0 0 151 0,0 0 26 0,0 0 6 0,0 0 1 15,0 0-80-15,0 0-15 0,0 0-3 0,0 0-1 16,7 6-37-16,0-6-7 0,3 10-1 0,1-4-1 15,0-3-12-15,3-3-3 0,0 6 0 0,4-3 0 16,-4-3-7-16,7 7-1 0,3-7-1 0,5-7 0 16,-5 7-2-16,8 0 0 0,0 0 0 0,7 0 0 15,3 0-1-15,0-3-1 0,4-3 0 0,4 6 0 16,-1 0 3-16,0 0 1 0,1 6 0 0,3-6 0 0,3 0 6 16,1 0 2-16,3-6 0 0,3 6 0 15,-3 0 2-15,4-3 1 0,-1-3 0 0,4-1 0 0,0 4-26 16,7-3 8-16,0 3-8 0,7-3 0 0,-10 2 30 0,0-2 1 15,3 6 0-15,3-3 0 0,-3 3-20 0,-7-6-11 16,4 6 12-16,-4 0-12 16,-11 0 9-16,1 0-9 0,-8 6 0 0,-3-6 9 0,0 3-9 0,-7-3 0 15,0 0 9-15,-8 0-9 0,-6 0 8 0,-4 6-8 16,-3-6 10-16,-8 0-10 0,-3 0 0 0,-7 0 0 16,0 0 0-16,0 0 0 15,0 0-88-15,0 0-18 0,-7 4-3 0,-7-4-1 16,-3 0-117-16,-8 0-23 0</inkml:trace>
  <inkml:trace contextRef="#ctx0" brushRef="#br0" timeOffset="29906.038">18228 8051 1922 0,'0'0'85'0,"0"0"18"15,0 0-83-15,0 0-20 0,0 0 0 0,11 0 0 16,-1 3 97-16,4-3 15 0,4 0 4 0,3 6 0 0,0-3-24 0,11-3-5 16,7 0-1-16,10 0 0 15,8 0-73-15,3 0-13 0,7-9 0 0,7 9-9 16,0 0 27-16,0-10 6 0,4 10 0 0,6 0 1 0,-6-3 2 0,-4 3 0 15,-4 0 0-15,8 3 0 0,0-3 10 0,-1 0 3 16,1 0 0-16,-4 0 0 0,-3 7-4 0,-8-7-1 16,4 3 0-16,4-3 0 0,-8 0-21 0,4 0-4 15,0 0-1-15,-3 0 0 0,-4 0-9 0,-7 0 0 16,-1 0 0-16,-2 0 8 0,-4 0-8 0,0 0 10 16,-8 0-10-16,-2 0 10 0,-12 0-10 0,1 0 0 15,-7-3 9-15,-4 3-9 0,0-7 0 0,-14 7-18 16,0 0 3-16,0 0 1 15,0 0-98-15,-14 0-20 0,-7-9-4 0,-4 0-1 16,-10-1-179-16,-1-6-36 0</inkml:trace>
  <inkml:trace contextRef="#ctx0" brushRef="#br0" timeOffset="30255.105">18101 8151 1555 0,'-7'0'138'0,"-4"0"-110"0,4 0-28 0,7 0 0 16,0 0 147-16,0 0 24 0,0 0 5 0,0 0 0 16,0 0-71-16,11 0-14 0,3 0-3 0,7 0-1 15,4 0-38-15,3 6-7 0,7-3-2 0,8 7 0 16,3-4-4-16,7-3 0 0,6 4-1 0,12-4 0 0,0 6-3 16,3-9-1-16,3 0 0 0,8 0 0 15,0 0-4-15,-1 0-1 0,1-3 0 0,7-3 0 0,-8 6 6 16,5-3 0-16,2-4 1 0,8 7 0 0,-7-3-1 15,-4 3-1-15,-3-6 0 0,10 3 0 0,-7-4-15 16,-3 4-2-16,-1-3-1 0,1 0 0 0,-7 3-13 0,-4-4 9 16,-4 7-9-16,4-3 8 15,-10-3-8-15,-1 6 0 0,-3 0 9 0,-3-3-9 0,-11-3 8 0,-4 6-8 16,-7-4 8-16,-3-2-8 0,-7 6 0 0,-4 0 0 16,-7-3 0-16,-3-3 0 15,-1 6-36-15,-10 0-3 0,-3-10 0 0,-4 4 0 16,-8-3-116-16,-9-1-23 0,-4 1-5 0,-11-10-1031 0</inkml:trace>
  <inkml:trace contextRef="#ctx0" brushRef="#br0" timeOffset="30585.268">18528 8189 1267 0,'-7'-10'56'0,"7"10"12"0,0 0-55 0,7 0-13 0,0 0 0 0,7-3 0 16,7-3 177-16,4 6 33 0,3-3 6 0,4-4 2 16,7 7-90-16,17 0-19 0,4-3-3 0,14-3-1 15,0 6-33-15,0 0-6 0,8-6-2 0,6 3 0 16,0 3-19-16,4 0-4 0,3-7-1 0,11 7 0 0,-18 0 1 16,4 0 0-16,-4 0 0 0,11 0 0 15,-8 0-2-15,-2 0-1 0,-8 0 0 0,3 0 0 0,-3 0-22 0,-3 7-5 16,-4-7-1-16,4 0 0 0,-4-7-10 15,-14 7 8-15,0 0-8 0,-4-3 8 0,-6-3-8 0,-5-3 0 16,1-1 0-16,-7 1-11 16,-7-1-45-16,-7-5-10 0,-1 2-2 0,-10-3 0 15,-10-2-156-15,-8-8-32 0</inkml:trace>
  <inkml:trace contextRef="#ctx0" brushRef="#br0" timeOffset="32757.937">19692 5689 288 0,'-11'41'12'0,"4"-28"4"0,0 6-16 0,0-10 0 0,0 3 0 0,-3 1 0 15,-1 3 418-15,-3 3 81 0,0 15 16 0,-4-6 3 16,1 7-371-16,-1-1-75 0,-3-2-14 0,0 11-3 15,-1-2-25-15,-2-3-5 0,3 0-1 0,-4 2 0 0,4 1-24 0,3-6 0 32,4-1 0-32,-4-6-11 0,4-3-6 0,0-6-2 0,7-13 0 0,4-2 0 15,3-4-90-15,0-10-19 0,7-9-3 0,3 1-1 16,-3-11 22-16,4-2 4 0,3-7 1 0,0-6 0 16,4 7 45-16,-1-7 8 0,1 0 3 0,0 6 0 15,-4-2 101-15,3 2 21 0,-6 10 4 0,-4 3 1 0,7 0 36 0,-3 6 7 16,-1 6 2-16,4 1 0 0,0 9-29 0,1 3-6 15,-1 3 0-15,3 9-1 0,1 1-35 0,-4 6-6 16,7 6-2-16,-3 9 0 0,-4 1-12 0,0-4-4 16,0 10 0-16,-3-4 0 0,-1 1-9 0,1 6-3 15,0-10 0-15,-1 10 0 0,1-6-16 0,-4 3 0 16,0-13 8-16,3 0-8 0,1-9-15 0,-7 6-6 16,3-6-2-16,-4 0 0 15,-3-10-46-15,0 4-10 0,-3-4-1 0,-4-6-1 16,-4 3-13-16,0-2-2 0,-3-4-1 0,-3 0 0 0,-5-10 128 0,1 1 25 15,-3-1 6-15,-5-5 1 0,-2-4 25 0,-1 0 6 16,4-6 1-16,-1 6 0 0,1-9 3 0,4 3 1 0,2 6 0 16,1-6 0-16,11 6-29 0,-1 7-6 15,4-4 0-15,3 0-1 0,4 7-63 0,0 9 0 0,7-19-16 0,8 10 3 16,6-1 13-16,0 1-11 0,4-1 11 0,10 4-10 16,0-3-14-1,4 6-2-15,7-4-1 0,3 7-860 0,1 0-172 0</inkml:trace>
  <inkml:trace contextRef="#ctx0" brushRef="#br0" timeOffset="33420.648">22144 8653 1267 0,'7'-10'112'0,"-4"7"-89"15,-3 3-23-15,0 0 0 0,0 0 209 0,4 3 38 16,-4-3 7-16,0 10 2 0,-4-1-123 0,4 13-24 15,4 0-5-15,3 9 0 0,-10 1-64 0,6 2-12 16,4 10-2-16,0 3-1 0,-3 7-25 0,-1 5 0 16,4-2 0-16,4 5 0 0,-1 7 44 0,-6 28 4 15,-8-6 1-15,8 10 0 0,10-13-27 0,-7-7-6 16,-7 7 0-16,-3 9-1 0,3-9-15 0,0-7 0 16,-7 1 0-16,-1-10 0 0,-6-3 0 0,11-6 0 15,6-1 0-15,-6 1 0 0,-11-3 0 0,10-13 0 16,4 0 0-16,0-3 0 0,-3-10 0 0,-1-6 0 15,1-9 0-15,-1-3 0 16,11 0-100-16,-7-16-22 0,-10-7-5 0,3-2-1025 0</inkml:trace>
  <inkml:trace contextRef="#ctx0" brushRef="#br0" timeOffset="33921.2639">22080 8305 403 0,'-21'-3'36'0,"18"3"-36"0,3 0 0 0,0 0 0 0,0 0 301 0,0 0 54 15,0 0 10-15,0 0 3 0,14 3-192 0,3-3-37 16,-6 0-8-16,10 6-2 0,4-6-70 0,3 0-15 16,-3 0-2-16,3 0-1 0,7-6-18 0,1 6-4 15,6-3-1-15,0-4 0 16,-6-2-7-16,-1 9-2 0,0 0 0 0,0 6 0 0,-3-3-9 0,0-3 0 15,-4-3-10-15,4 6 10 16,3 7 0-16,-7-1 10 0,-10-9 0 0,3 6 0 0,7 10-10 0,-6-3 10 16,-12 2-10-16,4-2 10 0,0-1 4 0,0 1 1 15,-7 3 0-15,-3-4 0 0,0 4 29 0,-1 3 5 16,4-1 2-16,-7 7 0 0,0 1-10 0,4-8-1 16,-4 11-1-16,3 5 0 0,-3 4-13 0,4-4-2 15,-4 1-1-15,3 9 0 0,4 0-6 0,-3 3-1 16,-1 6 0-16,4 0 0 0,4 4-6 0,0 2-2 15,-8-5 0-15,1 8 0 0,-1 1 0 0,4 0-8 16,0 9 12-16,-3 6-4 0,-1-6 0 0,4 0-8 0,-3 1 12 16,3 5-4-16,-7 3 5 0,3 1 1 0,5-4 0 15,-5 13 0-15,1-12-5 0,-1 9-1 0,1-7 0 0,-1 7 0 16,1-3-8-16,-1-7 0 0,1 3 9 0,-1-2-9 16,1-7 0-16,-1 0 0 0,1 0 0 0,3-3 8 15,-4-15-8-15,-3 2 0 0,4-12 0 0,0-3 0 31,-4-10-20-31,0-6-6 0,0 0-1 0,0-15 0 0,-8-1-125 16,5-9-26-16,-4 0-5 0,-4-16-996 0</inkml:trace>
  <inkml:trace contextRef="#ctx0" brushRef="#br0" timeOffset="34134.706">22232 10995 1854 0,'-32'10'82'0,"29"-7"17"0,3-3-79 0,0 0-20 15,-11 6 0-15,4-3 0 0,7-3 128 0,0 0 23 16,0 0 4-16,4 10 1 0,3-4-76 0,3-3-16 16,8 3-2-16,3 4-1 0,4-1-1 0,7-9-1 15,10 9 0-15,0-9 0 0,-3 7-19 0,7-7-4 16,3 0-1-16,1 0 0 0,-8-7 2 0,7 7 1 16,4-9 0-16,7 6 0 15,0-10-67-15,-7 4-14 0,-3 0-2 0,-5-1-1 16,-2-2-182-16,-1-10-37 0</inkml:trace>
  <inkml:trace contextRef="#ctx0" brushRef="#br0" timeOffset="34516.672">22377 7561 1839 0,'17'0'81'0,"-17"0"18"0,0 0-79 0,4 0-20 16,6 0 0-16,5 0 0 0,-5 0 140 0,1 0 25 15,-1 4 5-15,4 2 1 0,4-3-78 0,-4 10-15 16,0-4-3-16,0 4-1 0,8-4-24 0,-8 7-5 16,-4 2-1-16,4 1 0 0,-3 6-44 0,0-6 0 15,-1 6-12-15,-3-6 2 0,-3 0 10 0,-1 6 12 16,8-6-2-16,-8 0-1 15,-3 6-109-15,0 0-23 0,4-6-4 0,-1-1-1025 0</inkml:trace>
  <inkml:trace contextRef="#ctx0" brushRef="#br0" timeOffset="34678.238">22751 7502 288 0,'-7'6'25'0,"7"-6"-25"0,0 0 0 0,0 0 0 15,-4 3 530-15,-7 10 101 0,-3-4 20 0,0 1 4 16,7 2-473-16,-3 4-94 0,-12 3-20 0,-2 6-3 15,6-6-2-15,-3 9-1 16,-4 6 0-16,-3-5 0 0,-4 5-48 0,15-9-14 0,-5 3 0 0,1 1 8 16,-7-4-131-1,3 9-25-15</inkml:trace>
  <inkml:trace contextRef="#ctx0" brushRef="#br0" timeOffset="36327.43">19131 7270 1868 0,'-14'-13'83'0,"7"7"17"0,0 6-80 0,-4-9-20 16,1 9 0-16,-4 0 0 0,0 6 112 0,-4-3 20 16,-7 13 3-16,1-7 1 0,-8 10-96 0,-4 6-18 15,5 3-4-15,-5 10-1 0,-6 6 11 0,3 0 1 0,-3 9 1 0,0-6 0 16,-4 6-22-16,0 7-8 0,4-4 0 0,13-12 0 16,1 10 0-16,7-4 0 0,-4-6 0 0,8-7 0 15,6-2 0-15,0-7 0 0,4-9 0 0,4 9 0 16,6-12-10-16,1-10-2 0,-4-6 0 0,18-13 0 31,6-5-16-31,8-4-4 0,7-22-1 0,7-6 0 0,0-4 23 0,3 1 10 0,0-3-8 0,4 2 8 16,0 1 0-16,-3 6 0 0,-1-3 0 0,-3 12-8 15,0-6 22-15,-11 16 5 0,0 3 1 0,-7 6 0 16,-6 3-20-16,-5 13-9 0,-3-3 1 0,-7 12 0 16,-3-3 28-16,-8 13 7 0,-3 3 1 0,-10 9 0 15,-4 0 8-15,-8 7 3 0,1-1 0 0,-4 4 0 16,-3 3-22-16,0-4-4 0,7 7-1 0,-1 0 0 15,8-6-12-15,0-10 9 0,7-3-9 0,7 0 8 0,3-15-8 0,4-1 0 16,0-9 0-16,18-16-11 16,7-3-6-16,6-9-2 0,8 0 0 0,7-6 0 0,11-1 10 15,-1-3 9-15,0-2-13 0,-3 2 5 0,0 4 8 0,-3-4 0 16,3 10 0-16,-4 3 0 0,-7-1 0 0,4 8 0 16,-11-1 0-16,1 13 0 0,-8 2 0 0,-3 4 0 15,-8 10 0-15,-6 6 0 0,-4 2 0 0,-7 1 12 16,-7 16-2-16,-7-7-1 0,-7 10 8 0,-4-4 2 15,-3 10 0-15,-1 3 0 0,-2 6-3 0,-1 1 0 16,4-1 0-16,-1-9 0 0,8-10-16 0,7 1 0 16,7-16 0-16,4-1 0 0,6-8 0 0,8-10-14 15,10-10 2-15,4-8 1 0,10-17-8 0,4-9-1 0,10-3-1 16,8-12 0-16,2 5 21 0,-2 1 0 16,-4-3 0-16,3-4 0 0,4 3 0 0,-7-2 0 0,-3 12-9 15,-5 3 9-15,-6 16 0 0,-3-7 0 16,-8 16 0-16,-4 4 0 0,-9 5 0 0,-1 1 0 0,-4 9 8 0,-10 0-8 15,-3 16 16-15,-8 2 1 0,-3 11 0 0,-4 5 0 16,-3 4 3-16,-3 6 0 0,-5-10 0 0,1 13 0 16,3-6-12-16,-3-3-8 0,3-4 9 0,4-6-9 15,4 1 0-15,6-11 8 0,8 4-8 0,6-12 0 16,4-7 0-16,7-6-13 0,7-4 2 0,1-5 1 16,2-4-3-16,8-3-1 0,3-12 0 0,11 3 0 15,-7-10 14-15,7 4 0 0,-4-4 0 0,15-12 0 16,-1 6 0-16,-7 6 0 0,-3 4 0 0,-3 12-9 0,-12-3 9 15,-6 15 0-15,-4 4 0 0,-7 6 0 0,0 6 0 16,-3 4 0-16,-7-1 0 0,-4 16 8 0,-7 4 4 0,-1 8 0 16,-2-2 1-16,-1 9 0 0,-3-1-3 0,0 1-1 15,0 0 0-15,3-6 0 16,1 0-53-16,6 2-10 0,-3-2-2 0</inkml:trace>
  <inkml:trace contextRef="#ctx0" brushRef="#br0" timeOffset="37685.801">22691 8515 806 0,'24'-25'72'0,"-13"18"-58"0,-4-2-14 0,0 0 0 0,-3 5 168 0,-1-2 32 15,1 6 5-15,-4 0 2 0,-11-3 11 0,4 3 2 16,7 0 1-16,0 3 0 0,-11 13-109 0,-3-4-23 16,0 4-4-16,-7 9-1 0,3 3-67 0,-6 1-17 15,-8 5 0-15,0 4 0 0,8-4 29 0,-5 4 3 16,-10 6 0-16,4 0 0 0,3 0-24 0,4-10-8 15,0 1 0-15,0-7 0 0,7 0 0 0,3-9 0 16,18-4 0-16,-7-5 0 0,0-1 0 0,7-9-12 16,14-3 12-16,4-13-13 0,3 7-3 0,3-16 0 15,1-3 0-15,10-7 0 0,4-2 16 0,-3-4-11 16,-5 3 11-16,5 1-10 0,2 2 10 0,-2 1 0 16,-15 5 0-16,0 4 8 0,0 7-8 0,-3 8 0 15,-1 1 0-15,-10 2 8 0,-17 7 4 0,6 0 2 16,4 16 0-16,-7 3 0 0,-14 0 3 0,0 12 1 15,0 7 0-15,-4 6 0 0,4 3-18 0,-4-3 8 0,1-1-8 16,-1 5 0-16,0 2 8 0,-7-3-8 0,-3 6 0 0,7-9 0 16,3 3 0-16,1 6 0 0,-8-9 0 0,11-9 0 15,7-1 0-15,6-15 0 0,5-3 0 0,6-7 0 16,-3-9-35 0,11-9-7-16,14-7-2 0,3 0 0 0,0-6 36 0,7-9 8 0,1 3 0 0,3-10 0 15,-1 1 8-15,1-4 3 0,-4 3 1 0,4-6 0 16,4 10-3-16,-8-1 0 0,-18 13 0 0,1-3 0 15,7 16 2-15,-8 3 0 0,-9 2 0 0,-8 4 0 16,-4 10 5-16,0 9 2 0,-3 9 0 0,-7 6 0 0,-14 4-3 16,0 6-1-16,7 0 0 0,-8 0 0 0,-2 9-2 0,-5 0-1 15,5 10 0-15,-5 9 0 0,1 0-11 0,0-9 8 16,-7 0-8-16,10-10 8 0,14 0-18 16,0-9-4-16,-3-16-1 0,11-3 0 0,10-6 7 0,3-3 8 15,8-16-13-15,-1 0 5 16,8-6-24-16,7-13-4 0,7-6 0 0,-1 3-1 0,-6-6 13 0,7-7 4 15,7 1 0-15,-1-1 0 0,-2-9 20 0,-1 7 0 16,-7 2 0-16,4 7 0 0,-4 3 18 0,-7 6 8 16,-14 10 2-16,7 2 0 0,4 4-11 0,-11 6-1 15,-10 7-1-15,-8 12 0 0,7 0 6 0,-10 12 2 16,-7 1 0-16,-7 9 0 0,-4-7-11 0,4 13-3 0,3-9 0 16,-3 9 0-16,-7-3-9 0,3 13-16 15,0-4 4-15,4-2 1 0,0-1 11 0,3-9 16 16,4-10-4-16,7-5-1 0,14-1-23 0,-4-13-5 0,1-5-1 0,10-10 0 31,14-3-24-31,-3-13-5 0,-1 0-1 0,4-12 0 0,4-6 28 0,0-1 6 0,3-2 1 0,-3-7 0 16,-4 9 13-16,4 7 0 0,6 0 0 0,-13 12 0 15,-11-3 15-15,0 10-4 0,7 9-1 0,-3 0 0 16,-11 0 15-16,0 15 3 0,-7 4 1 0,0 16 0 16,0 2-11-16,-4 1-2 0,-14 6-1 0,4 0 0 15,7 0-7-15,-4-7-8 0,1 7 11 0,-4-3-11 16,3-3 8-16,0-1-8 0,4-2 0 0,0-1 0 15,0-5 0-15,7-1 0 0,7-13 0 0,4 1 0 16,-1-13-12-16,4-3-2 0,4-3-1 0,10-13 0 16,0-2-9-16,4-7-1 0,-8-1-1 15,15-5 0-15,7-3 6 0,-7-1 2 0,-11 10 0 0,0-3 0 0,11 9 28 0,-8 0 6 16,-9 3 0-16,-1 1 1 0,-4 12-7 0,-3-4-2 16,-7 7 0-16,0 0 0 0,-7 16 11 0,4 0 1 15,-1 3 1-15,-6 2 0 0,-12 5-5 0,5 2-2 16,3 6 0-16,0 1 0 0,-1 2-14 0,1 7 9 15,-3-9-9-15,3 9 8 0,7-10-8 0,0-2 0 16,-4-7 0-16,7 3 0 0,8-12 0 0,-1-1 0 16,-3-12 0-16,8 7 0 15,-1-13-51-15,7-4-12 0,0-2-2 0,0-10-1 16,0-6 30-16,11 3 7 0,6-3 1 0,1-3 0 0,-4 6 18 0,-3 3 10 16,0 6-10-16,-4 7 10 0,-7 3 0 0,-3 6 0 15,-4 13 0-15,0 3 0 0,-4 6 25 0,-6 6 8 16,-8 4 2-16,-3 2 0 0,4 7 13 0,-5-3 2 0,-6-3 1 15,0 5 0-15,-4 5-27 0,8-5-6 0,-1 11-1 16,0-10 0-16,-3 3-17 0,7-3 0 0,11-10-11 0</inkml:trace>
  <inkml:trace contextRef="#ctx0" brushRef="#br0" timeOffset="41407.938">829 11149 1958 0,'0'0'174'16,"0"0"-139"-16,0 0-35 0,-7 3 0 16,7-3 116-16,0 0 16 0,0 0 3 0,0 0 1 15,0 0-37-15,0 0-7 0,0 6-2 0,0 4 0 16,0 5-46-16,11-2-10 0,-1 3-2 0,4-1 0 16,-3 4 1-16,3 0 0 0,-3 0 0 0,3-1 0 15,0-2-5-15,3 3-2 0,-2-3 0 0,-1-4 0 0,0 4-5 0,3-7-1 16,-3 1 0-16,8-1 0 0,-8-3-3 0,0-2-1 15,11-4 0-15,-4 6 0 0,3-3-5 0,-2 6-2 16,2-2 0-16,1-4 0 0,0 3-9 0,-8 3 10 16,15-2-10-16,-7 2 10 0,-4-6 6 0,-3 7 0 15,3-10 1-15,0 9 0 0,-7-9-17 0,0 0 0 16,0 0-8-16,4-3 8 0,0-6 0 0,-1-7 10 16,-3-3 0-16,7-6 0 0,-6-13-10 0,-1 4 12 15,7-10-12-15,-4-9 12 0,8-1-12 0,3 1 0 16,4-3-12-16,3-4 12 15,1 4-77-15,10 2-8 0,-1 1-2 0,19-10-1319 0</inkml:trace>
  <inkml:trace contextRef="#ctx0" brushRef="#br0" timeOffset="45010.075">4964 6483 1382 0,'-15'15'61'0,"8"-5"13"0,4 2-59 0,-4-2-15 0,3 5 0 0,4 1 0 15,4 3 85-15,3-3 15 0,-4 2 2 0,8-5 1 16,10 3-59-16,-3 3-11 0,10-1-2 0,4-2-1 15,3-7 6-15,7 7 0 0,8-7 1 0,-1 4 0 16,8-7 16-16,3-3 3 0,0-3 1 0,14 0 0 16,0-9-5-16,7 0-2 0,-7-1 0 0,14-9 0 0,-7 4-14 0,4-4-2 15,0-9-1-15,10-1 0 0,-14-2-2 0,0 0-1 16,4-10 0-16,3-3 0 0,-7 6-2 0,-10-5-1 16,3-1 0-16,-4-10 0 0,-10 7 6 0,0 3 2 15,-3-3 0-15,3-6 0 0,-7 3-12 0,-11-3-3 16,4 6 0-16,-4-7 0 0,-7 10-3 0,-6 0-1 15,-5-3 0-15,-2-3 0 0,-12 9 9 16,4-9 2-16,-14 6 0 0,0-3 0 0,-14-3 3 0,-4 3 1 16,1 0 0-16,-18-3 0 0,3 3-13 0,-11 3-2 15,5-6-1-15,-12 12 0 0,1 4-7 0,-11-4 0 16,-4 4-8-16,-3 5 12 0,-7 4-12 0,-3 13 0 16,-1-4 0-16,0 10 0 0,1 12 0 0,-8 3 0 15,-3 7 0-15,-4 3 0 0,4 9 0 0,3 0-8 16,1 7 8-16,-8 9-10 0,7 0 10 0,4 3-8 0,4 6 8 0,-8 10-8 15,14-4 8-15,1-2 0 0,6 12-9 0,-13-3 9 16,10 3 0-16,7 3 0 0,7 0-9 0,3 13 9 16,8-10 0-16,10-3-8 0,4 6 8 0,0 10 0 15,10-13-10-15,4 4 10 0,14-10-8 0,0 3 8 16,7-6-10-16,11-4 10 0,-1-2-12 0,15-4 12 16,3-2-80-1,8-1-8-15,13-9-3 0,1 0 0 0,3 0-123 16,14-10-25-16</inkml:trace>
  <inkml:trace contextRef="#ctx0" brushRef="#br0" timeOffset="48292.526">928 12607 806 0,'0'0'72'0,"0"0"-58"0,0 0-14 0,0 0 0 16,0 0 208-16,0 13 38 0,0-1 8 0,3-3 2 15,4 7-125-15,-3 3-25 0,7 6-5 0,-8-6-1 16,8 9-29-16,-1-3-7 0,1 3 0 0,3 1-1 0,-4 2-11 15,1-9-3-15,3 9 0 0,-3-9 0 0,-1-3-8 0,4-3-1 16,-3-1-1-16,0-2 0 0,3-7-27 0,-4 4-12 16,4-10 10-16,1 6-10 0,6-12 44 0,-4-1 2 15,1-2 1-15,0-4 0 0,6-2-24 0,5-10-5 16,-5-4-1-16,4-5 0 0,4-4 1 0,-7 4 0 16,3-4 0-16,4 1 0 0,-4-4-18 0,-3 6 0 15,-1 7 0-15,1-6 0 0,3 5 0 0,-10 4 0 16,3 3 0-16,4-3 0 15,0 6-60-15,-4-6-18 0,-4 7-4 0,1-1-1 0</inkml:trace>
  <inkml:trace contextRef="#ctx0" brushRef="#br0" timeOffset="58619.431">17014 10559 979 0,'0'0'87'0,"0"0"-70"16,0 0-17-16,0 0 0 0,0 0 216 0,8 0 40 15,9-6 8-15,-17 6 2 0,-7 0-95 16,-7 6-19-16,7 4-4 0,0 2-1 0,-4 13-75 0,1 0-14 16,-4 4-3-16,-4 5-1 15,0 10-22-15,-6-6-5 0,-5 6-1 0,1 3 0 0,0 6-8 0,0 0-2 16,-4 16 0-16,0-6 0 0,4 0-16 0,3-10 10 16,-3 0-10-16,10-15 8 0,4 6-8 0,0-10 0 15,0-5 9-15,4-4-9 0,3-7 14 0,-1-2-2 16,1-6 0-16,7-10 0 15,0 0-30-15,4-16-6 0,3-12-2 0,4-7 0 0,6-3 14 0,1-12 2 16,-1-3 1-16,8-10 0 0,7 1 9 0,-4-1 0 16,0 0 0-16,4 7 0 0,-4 2 0 0,1 4-8 15,-5 6 8-15,-3 7 0 0,1 2 0 0,-5 7 0 16,-3 3 0-16,0 6 0 0,-3 0 0 0,-4 10 11 16,4-1-11-16,-4 10 12 0,-7 0-3 0,7 10 0 0,-4-1 0 0,1 10 0 15,-1 0 3-15,-3 12 0 0,0-3 0 0,-7 16 0 16,4-6-12-16,-8 6 0 0,1 9 0 15,-4-6 8-15,3 7-8 0,7-11 0 0,1 1 0 0,3-6 8 16,0-13-8-16,3 0 0 0,4-12 0 16,4-1 0-16,0-9 0 0,6-3 0 0,-3-9-9 0,4-7 9 15,0-3 0-15,-1-15 12 0,1-4-1 0,0 4-1 16,-1-10 0-16,1 3 0 0,-4 0 0 0,4-6 0 16,-4 3-1-16,0 7 0 0,-4-4 0 0,-3 7 0 15,1 5 14-15,2 1 2 0,1 9 1 0,-1 1 0 16,-3 2-4-16,0 6-1 0,4 4 0 0,0 3 0 15,-4 3-21-15,0 3 0 0,0 3 0 0,3 13 0 0,-3 0 8 16,4 6 8-16,-4 3 0 0,0 7 1 0,0-1-6 0,0 4-2 16,4 0 0-16,-4 6 0 0,3-1 0 0,-3-8 0 15,0 3 0-15,-3-4 0 0,7 1-9 0,-1-7 10 16,1 0-10-16,-4-6 10 0,3-3-10 0,1-7-9 16,0 4 9-16,3 0-13 15,7-7-167-15,-7 0-34 0</inkml:trace>
  <inkml:trace contextRef="#ctx0" brushRef="#br0" timeOffset="59754.393">19611 6680 288 0,'7'10'12'0,"-7"-10"4"0,0 0-16 0,11 0 0 16,10 0 0-16,-7 0 0 0,0 0 466 0,-14 0 90 16,-18 0 19-16,4 6 3 0,4-3-400 0,3 3-80 15,-4 13-16-15,0-3-3 0,1-4-42 0,-1 10-8 16,1 7-1-16,-1-1-1 0,-3-3-10 0,7 3-1 0,0 0-1 16,-4 7 0-16,4-1-15 0,-3 1 9 15,-4-7-9-15,3 0 8 0,4 1-8 0,0-4 0 16,0-7 0-16,3-2 0 0,4 3-12 0,-3-10-2 0,3-2 0 15,0-7 0 1,0 0-14-16,0 0-2 0,0-10-1 0,3-5 0 0,1-1 13 0,3-3 2 0,0 0 1 0,0-9 0 16,0-7 15-16,0 1 0 0,-3 6-10 0,6 0 10 15,1-4 0-15,-1 4 0 0,-3 9 0 0,4 0 0 16,0 4 9-16,-4-4-9 0,0 9 10 0,3 1-10 16,-3 3 20-16,0 6-1 0,0 0-1 0,4 6 0 15,0 3-7-15,-4 7-2 0,0-3 0 16,0 5 0-16,0 8-9 0,0 2 10 0,-4-3-10 0,4 0 10 15,-3-3-10-15,3 3 0 0,0-6 9 0,4-4-9 16,3 4 11-16,0-9-3 0,0-4 0 0,4-3 0 0,-1-3 4 0,1-9 1 16,0-1 0-16,3-9 0 15,0 4 13-15,-3-7 2 0,-1-3 1 0,1-3 0 0,-1 2-4 0,1-2-1 16,-4-6 0-16,-3 6 0 0,-1 2-11 0,1 1-2 16,0 3-1-16,-1 0 0 0,-3 4-26 0,0-1-6 15,4 9-1-15,3-5-1308 16</inkml:trace>
  <inkml:trace contextRef="#ctx0" brushRef="#br0" timeOffset="61106.162">21689 9506 518 0,'10'0'23'0,"-6"0"5"0,3-7-28 0,-7 7 0 0,0 0 0 0,0 0 0 15,0 0 376-15,0 0 71 0,-14 0 13 0,7 7 4 16,7-7-293-16,-7 3-59 0,-4 12-11 0,1-5-2 16,-1 15-71-16,0-3-13 0,1 3-3 0,-4 10-1 0,-7-1-11 0,6 4 0 15,1-4 0-15,4 4 0 0,-4-4-12 0,3 4-5 16,0-4-1-16,1 4 0 16,6-7-22-16,-3-9-5 0,0 3-1 0,4-9 0 15,3-7-20-15,0-9-4 0,0 0-1 16,0-9 0-16,3-7 7 0,1-2 0 0,3-11 1 0,-4-2 0 15,1 0 51-15,3-4 12 0,4-6 0 0,-4 4 0 0,-7-1 28 0,7-3 9 16,0 4 2-16,3 2 0 0,-3 7 16 0,0 3 3 16,0 3 1-16,4 0 0 0,3 13-5 0,-3-1-1 15,-1 7 0-15,4 3 0 0,4 9-17 0,-4 1-4 16,-3 9-1-16,-1 0 0 0,1 6-20 0,-1 3-11 16,1-3 12-16,-4 13-12 0,-3-4 10 0,3-6-10 15,7 7 8-15,-4-7-8 0,-6 6 0 0,3-8 0 16,7-1 0-16,4-7 0 0,-1-5 0 0,1-4 0 15,0-2 0-15,-1-14 0 0,4-2 16 0,1-4-3 16,-8-12 0-16,3 0 0 0,5-9 29 0,-8 2 6 0,-4-2 0 16,-3-4 1-16,0-6-13 0,0 4-2 0,-3-7-1 15,-4 3 0-15,-4 0-13 0,4 6-2 0,7 1-1 16,-3 2 0-16,-11 1-25 0,7 5-6 0,7-5-1 0,4 9-1287 16</inkml:trace>
  <inkml:trace contextRef="#ctx0" brushRef="#br0" timeOffset="61618.318">22472 7991 1036 0,'14'6'92'0,"-14"-6"-73"0,0 0-19 0,0 0 0 15,11 3 208-15,-4 4 39 16,-7-7 7-16,0 0 2 0,-4 3-96 0,8 13-20 0,10 2-3 0,-4 1-1 16,-6 0-79-16,-8 3-16 0,-3-9-3 0,0 5-1 15,0-2-13-15,0 3-4 0,4 0 0 0,-1-4 0 16,1 4-9-16,3-3-3 0,0-7 0 0,-4 1 0 16,8-7-8-16,-4-3 12 0,0 0-12 0,0 0 12 15,0 0-24-15,3-3-5 0,4-13-1 0,-3 7 0 16,-1-10 6-16,1 0 0 0,3 0 1 0,-4-6 0 15,-3 9 11-15,0-6 12 0,4-3-2 0,-1 6-1 16,1 4 27-16,-1-4 6 0,-3 10 1 0,8-1 0 16,-1 4-20-16,-7 6-4 0,0 0-1 0,0 0 0 15,10 9-10-15,-6 1-8 0,-8 5 9 0,4 10-9 16,0-6 0-16,0 6-13 0,0 4 1 0,-3-1 0 16,-4 0-190-16,3 3-38 0,1 35-7 15,-5-16-1-15</inkml:trace>
  <inkml:trace contextRef="#ctx0" brushRef="#br0" timeOffset="63306.841">27418 9901 748 0,'-18'19'67'0,"11"-4"-54"15,-3 4-13-15,-4 6 0 0,-1 3 173 0,-2 10 32 16,-4 6 7-16,-4 0 0 0,-7 0-132 0,0 3-26 0,1 3-6 16,-5-3 0-16,12 3-29 0,-5-6-6 15,5-3-1-15,3 3 0 0,-1-10 42 0,8-6 8 16,4-2 2-16,3-8 0 0,3-8-24 0,4-10-5 0,0 0-1 0,11-10 0 16,-4-2-24-16,7-10-10 0,7-10 8 0,0-2-8 15,4-10 17-15,0 0-1 0,-1-3-1 0,12-22 0 16,-5 6 14-16,-6 10 3 0,0 9 1 0,-1 0 0 15,-2 0 35-15,-8 16 8 0,0 0 0 0,-4 12 1 16,-3 4-8-16,4-4-1 0,-4 16-1 0,-3-6 0 16,-4 6-39-16,3 12-7 0,1 1-1 0,-1 6-1 15,-3 6-11-15,0 3-8 0,0 7 12 0,0-1-12 16,-3 4 11-16,-1 6-11 0,1-10 10 0,-1 10-10 16,4-6 0-16,-3-4 8 0,6-6-8 0,-3 1 0 15,7-4 0-15,0-10 0 0,4-2 0 0,3-7 0 0,0-6 0 16,4-6 0-16,-1-4 0 0,1-8 0 15,0-1 20-15,3-6-3 0,3-10 0 0,-2 7 0 0,-1-10 3 16,-4-6 1-16,-6 7 0 0,3-4 0 0,-3 3 11 0,-1 4 1 16,-3-4 1-16,0 10 0 0,4 3-5 0,0 0-1 15,-4 6 0-15,0 10 0 0,0-1-14 0,-4 1-3 16,1 3-1-16,-1-4 0 0,1 7-2 0,-4 3-8 16,0 0 12-16,7 3-4 0,-4 7-8 0,1 5 10 15,-4 4-10-15,3 6 10 0,-6 3-10 0,-1 10 0 16,1 6 0-16,-4 9-11 0,0 1-1 0,0-1 0 15,0-3 0-15,3-3 0 16,8-3-68-16,10-10-13 0,0-2-3 0,7-10-819 16,4-10-163-16</inkml:trace>
  <inkml:trace contextRef="#ctx0" brushRef="#br0" timeOffset="63643.938">28109 10054 2340 0,'0'0'52'0,"11"7"10"0,7-1 2 0,-11-3 1 0,-7-3-52 0,0 0-13 15,3 10 0-15,1 5 0 0,-1-2 84 0,1 9 13 16,3 0 3-16,7-4 1 0,-4 8-41 0,5 2-9 16,-1-3-2-16,-4 3 0 0,4-3-39 0,1 0-10 15,-5-6 0-15,4 9 0 0,-3-9 0 0,-1 6 0 16,1-6 0-16,0-3 0 15,-1 3-152-15,-3-4-32 0,4-5-6 0,-1-7-898 0</inkml:trace>
  <inkml:trace contextRef="#ctx0" brushRef="#br0" timeOffset="63810.492">28437 10067 2188 0,'-3'-16'48'0,"3"16"11"0,-4-6 1 0,-3 6 1 0,7 0-49 0,-3-3-12 0,-4-3 0 0,7 6 0 15,3 15 105-15,1-5 19 0,-4-1 3 0,-7 1 1 16,-4-1-58-16,4 0-11 0,-7 7-3 0,3 3 0 15,-3-3-38-15,0 2-8 0,-3 1-2 0,-8 0 0 16,-7 6-44-16,-3-6-8 0,3 6-3 0,-7 3 0 16,8-3-181-16,2 3-36 0,-20 16-7 15,21-25-661-15</inkml:trace>
  <inkml:trace contextRef="#ctx0" brushRef="#br0" timeOffset="64222.404">28921 9738 1094 0,'0'0'48'0,"0"0"11"0,0 0-47 0,0 0-12 0,3 3 0 0,1 6 0 15,-1 1 330-15,-3-4 64 16,4 10 13-16,-1-4 2 0,4 7-244 0,-3 0-49 0,-1 6-9 0,1 3-3 15,0 7-43-15,-4-1-9 0,3 4-1 0,-3 6-1 16,0 6-19-16,0-3-4 0,0-3-1 0,-3 9 0 16,3-6-14-16,-4 3-4 0,0-3 0 0,4-3 0 15,-3-6-8-15,3-4 0 0,0 1 0 0,0-1 0 16,0-15-80 0,0 9-22-16,0-12-4 0,0-7-1232 0</inkml:trace>
  <inkml:trace contextRef="#ctx0" brushRef="#br0" timeOffset="65042.2">30445 8440 1846 0,'0'0'82'0,"-4"-4"17"0,4-2-79 0,-3 6-20 0,-1-3 0 0,-3-3 0 16,0 3 48-16,0 3 5 0,-4 3 2 0,1-3 0 15,-4 9-47-15,3-3-8 0,1 4 0 0,-5-1-8 16,1 7-73-16,-3-4-15 0,3 4-2 15,-4-7-1-15,4 7 1 0,0-6 0 0,3-1 0 0,1 0 0 16,2-5 65-16,1 2 13 0,4 3 2 0,3-9 1 0,0 0 85 0,0 0 18 16,0 0 3-16,-11 0 1 0,4 6 26 0,0-2 4 15,0 2 2-15,4-3 0 16,-1 6 0-16,1-2 0 0,-1 2 0 0,1 1 0 0,-5-1-50 0,5 7-11 16,-1 2-1-16,1 8-1 0,-1-5-26 0,1 14-5 15,3-7 0-15,0 16-1 0,3 9-14 0,-3 7-2 16,0-4-1-16,4 13 0 0,-4-3 2 0,3 13 0 15,-3-7 0-15,0 9 0 0,0 7 6 0,0-6 2 16,0 5 0-16,0 1 0 0,-3 0 0 0,3-3 0 16,3 12 0-16,1-9 0 0,-4-7-1 0,0 7 0 15,3 0 0-15,5-3 0 0,-5 2-5 0,4-5-1 16,0-4 0-16,0 1 0 0,-3-4-2 0,3 0-1 16,0 0 0-16,-4 4 0 0,4-13-10 0,-3 3-14 0,-4-7 3 0,3 1 1 15,-3-10 10-15,0 7 0 16,-3-4 0-16,-1 7 0 0,-3 0 20 0,4 0 7 0,-1-10 1 0,4 0 0 31,-3 0-45-31,-4-9-9 0,3 3-2 0,1-6 0 0,-1-3 56 0,4-1 10 0,-3-2 2 16,-1-7 1-16,4-3-19 0,0 0-4 0,-3-12-1 0,3 3 0 15,0-7-1-15,0-9-1 0,0 0 0 0,0 0 0 16,0 0-4-16,0 0-1 0,0 0 0 0,0 0 0 16,0 0-10-16,0 0 0 0,0 0 0 0,0 0 0 15,7 6 0-15,0-3 0 0,0 7 0 0,7-10 0 16,0 6-22-16,4 3 0 0,-1-9 0 0,-3 4 0 15,-10-4-87-15,10 0-18 16,7 0-3-16,4-4-776 0,0-2-155 0</inkml:trace>
  <inkml:trace contextRef="#ctx0" brushRef="#br0" timeOffset="65676.035">31066 8305 1843 0,'0'0'81'0,"0"0"18"0,0 0-79 0,0 0-20 0,0 0 0 0,0 0 0 15,0 0 58-15,3 6 8 0,8-3 2 0,3 3 0 16,0-3-43-16,4 4-8 0,-1 2-1 0,1 1-1 15,7-4-15-15,3-3 0 0,4 6 0 0,3 1 0 16,14 5 0-16,-6-5 0 0,-12-1 8 0,-2 1-8 16,-8-1 20-16,-4-3 0 0,-6 13 1 0,-11-13 0 15,-14-6 52-15,0 4 11 0,3 2 1 0,1 6 1 16,-5-2-16-16,5 12-3 0,-1 0-1 0,4 3 0 16,-7 3-14-16,3 3-2 0,-3 1-1 0,4 12 0 15,-1-10-33-15,1 13-8 0,-1 6 0 0,4 1-8 16,0 9 11-16,3-1-11 0,-3 1 10 0,4 6-10 15,-1 3 9-15,4 0-9 0,0 7 8 0,0 2-8 16,0 1 20-16,4 5-2 0,-1 1 0 0,-3 3 0 0,4 6 18 16,-1 4 3-16,1 2 1 0,3-2 0 0,0 11-2 15,0-2 0-15,-3 6 0 0,-1 0 0 0,1 10-10 16,-1-10-3-16,-3 6 0 0,4-3 0 0,3-3-11 16,-4 0-2-16,4 7-1 0,0-7 0 0,0 0-1 0,1-7 0 15,-5 4 0-15,1-3 0 0,-1-3-10 0,4-10 0 16,0 3 0-16,-3-6 8 0,-4-3 9 0,3-9 2 15,-3-1 0-15,0-2 0 0,0-7-9 0,-3 0-2 16,-1 0 0-16,-3-3 0 0,7-6-8 16,0-1 8-16,-3 1-8 0,-4 0 8 0,3 0-8 0,-3-4 0 15,0-2 0-15,0-4 8 0,-4 6 0 0,4-2 0 16,-3-4 0-16,-1 1 0 0,-3-1-8 0,-4 0 8 16,11-6-8-16,-7-3 8 0,0 0-5 0,0-6-3 15,0 2 0-15,0-2 0 0,3-10 0 0,-6 7 0 0,-1-7 0 16,-3-3 0-16,3 3 0 0,-7-3 0 0,-6-6 0 0,-5-3 0 31,-2-7-55-31,-1 1-10 0,-4-4-3 0,1-3 0 16,0-3-76-16,6 0-15 0,8-3-3 0</inkml:trace>
  <inkml:trace contextRef="#ctx0" brushRef="#br0" timeOffset="67067.315">30138 12077 1382 0,'0'-19'61'0,"3"13"13"0,4-3-59 0,0-1-15 15,-7 1 0-15,0 2 0 0,4-2 131 0,0 0 23 16,-4 6 5-16,7-4 1 0,3 7-25 0,-3 0-5 16,-7 0-1-16,-3 0 0 0,3 0-53 0,0 0-10 0,0 0-2 0,0 0-1 15,0 0-3-15,0 0 0 0,0 0 0 0,0 0 0 16,0 10-20-16,0-1-5 0,0-9-1 0,0 6 0 15,0 4-14-15,0-1-2 0,0-9-1 0,0 10 0 16,0-1-17-16,0 10 10 16,0-4-10-16,0 4 8 0,0 0-8 0,0 6 0 0,0 10 0 0,0 2 0 15,-4 7 0-15,4 0 0 0,0 13 0 16,-3-4 0-16,3 10-8 0,-4 6 8 0,-3 9 0 0,7-3 0 16,-7-3 0-16,0 7 0 0,0-7 0 0,0 6 0 15,0-6 0-15,-4-3 0 0,4-3 0 0,-3 3 8 16,2-12-8-16,1 2 0 0,-3-5 0 0,3-7 8 15,0 3-8-15,0-10 12 0,0 4-12 0,3 0 12 16,-3 0 3-16,0-6 1 0,3-4 0 0,-3 1 0 16,4-7 11-16,-1 7 2 0,-3 2 1 0,4-2 0 15,-1-1-6-15,1 10 0 0,-1 0-1 0,-3 9 0 16,7 1-7-16,-3-7-2 0,-1 6 0 0,4-6 0 0,4-3-5 16,-1-10-1-16,4 4 0 0,-3-7 0 0,3-9-8 15,3 3 8-15,-3-6-8 0,4-3 8 0,3-7-8 0,0 7 0 16,0-7 0-16,4-6 0 0,-4 7 0 0,7-10 0 15,-3 9 0-15,7-9 0 16,-1 0 0-16,4 7 0 0,-3-7 0 0,3 0 0 16,1 3-27-16,-5 3-1 0,-3-6 0 0,1 0 0 15,-1 0-123-15,4 0-25 0,-4-9-4 0</inkml:trace>
  <inkml:trace contextRef="#ctx0" brushRef="#br0" timeOffset="67709.789">30833 7101 1209 0,'0'0'108'0,"0"0"-87"15,0 0-21-15,7 6 0 0,-4 9 185 0,1-2 33 16,-1 12 6-16,1 3 2 0,-4 7-108 0,-4 9-22 16,4 3-4-16,-3 6 0 0,-4 7-59 0,0-4-11 15,-4 7-2-15,4 0-1 0,-3-1 51 0,-1-2 10 16,0-7 3-16,1 0 0 0,3 1-49 0,3-10-10 16,-3-13-1-16,4 3-1 0,-1-8-8 0,4-1-2 15,0-7 0-15,-3-5 0 0,3-7 0 0,0 4 0 16,0-10 0-16,0 0 0 0,0 0 16 0,0 0 2 0,0-10 1 15,-4-5 0-15,4-4 3 0,0-9 1 16,0 9 0-16,7-6 0 0,0 0-12 0,4 12-3 16,-1-12 0-16,1 9 0 0,3 4-20 0,4-4 0 0,-1 0 0 0,1 13 0 15,0-3 0-15,-1 3 0 16,-3-3 0-16,4 6 0 0,-4 9 0 0,4-3 0 0,-8-3 0 0,4 4 0 16,-3 8 0-16,0-2 0 0,-4-4 0 0,-4-2 0 15,1 8 0-15,-1-2 0 0,-6 6 0 0,3-4 0 16,-7 4 0-16,0 0 12 0,-8 0-4 0,1 3 0 15,-3-4 0-15,-1 1 0 0,-3 0 0 0,0 0 0 16,-4-3-8-16,0 2 11 0,-3-2-11 0,7-3 12 16,0 2-12-16,0-5 0 0,-1-1 9 0,5-9-9 15,-4 6 0-15,7-6 0 0,-4-6 0 0,4 6 0 16,0-9-89-16,7-1-19 0,3 4-4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13:35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17688 8831 345 0,'-24'7'31'0,"13"-7"-31"0,0 0 0 0,-3 3 0 16,-3-3 170-16,-1 6 28 0,4-6 6 0,3 0 0 15,1 6-48-15,3-6-9 0,0 0-3 0,7 0 0 0,0 0-49 0,0 0-11 16,0 0-1-16,0 0-1 16,3 10-47-16,4-7-10 0,4 6-1 0,6 7-1 15,1-7-9-15,3 7-2 0,0-3 0 0,8 2 0 0,-1-2 4 0,4 3 0 16,-1-1 0-16,5-5 0 0,-1-1 5 15,4-6 2-15,3 3 0 0,11-6 0 0,0-6 0 0,0 3 0 16,0-3 0-16,3-7 0 0,1-2-1 0,3-1 0 16,0-3 0-16,7 0 0 0,-4 0-6 0,1-6 0 15,-8 7-1-15,4-8 0 0,-11-2-4 0,1 3-1 16,-4-3 0-16,-8-7 0 0,-2 7 5 0,-5-6 1 16,1-4 0-16,-7 4 0 15,-4-1 11-15,0-3 2 0,-7-5 1 0,0 8 0 0,-3-3 0 0,-7 4 0 16,-4-4 0-16,-4 4 0 0,-7-1 9 0,1-2 1 15,-8 2 1-15,-3-2 0 0,-4 2-7 0,-3-3-2 16,-7-2 0-16,0 2 0 0,-4 4-8 0,-4 2-1 16,-6-2-1-16,-4-1 0 0,-3 10-10 0,-1 3-3 0,4 0 0 15,-3 13 0-15,3-1-9 0,0 1 0 16,0 6 9-16,-3 3-9 0,3 3 0 0,-4-3 0 0,1 9 0 16,-1 1 0-16,5 9 0 0,-1 3 0 0,0 0 0 0,0 3 0 15,3 0-8-15,5 3 8 0,-1 0-8 0,10-3 8 16,1 3-8-16,0-2 8 0,3 8-8 0,0-6 8 15,-3 10-9-15,7 3 9 0,0-1-10 0,3 11 10 16,0 5-11-16,4-3 11 0,3 7-12 0,4-4 12 16,4 7-32-16,-1-3 0 0,4 2 0 15,0 20 0-15,7-10 32 0,0-3 0 0,7-6 0 0,7-7 0 16,4-12 12-16,3 0 10 0,0-9 2 16,7-1 0-16,4-12-24 0,0 3 0 0,7-6-10 0,3-3 10 15,0-7-165-15,1-3-27 0</inkml:trace>
  <inkml:trace contextRef="#ctx0" brushRef="#br0" timeOffset="2470.039">15748 11767 1267 0,'0'0'28'0,"0"0"5"0,0 0 2 0,0 0 1 0,0 0-36 0,0 0 0 16,0 0 0-16,7 9 0 0,4 0 0 0,3 1 0 15,7 2 0-15,4-2 0 0,-1 2 58 0,8-2 5 16,0-4 1-16,7 3 0 0,-4 1-52 0,7 5-12 16,4-11 0-16,3 5 0 0,1 0 28 0,6-2 4 15,4 2 0-15,4 1 0 0,-4-4 0 0,0 3 0 16,3-6 0-16,8 7 0 0,-1-10-8 0,8 9-2 16,-4-3 0-16,4 4 0 0,-8-4-2 0,4-3-1 15,0 4 0-15,4-4 0 0,-4-3 3 0,-3-3 1 0,-1 3 0 16,4-7 0-16,-7-2 13 0,-3-1 4 15,3 1 0-15,3-7 0 0,-3 4-5 0,0-10-1 0,-3 3 0 16,3-3 0-16,-7-3-9 0,-4 0-1 0,-3 0-1 0,0-3 0 16,-3-1-3-16,-5 1 0 0,-2-6 0 0,-1 9 0 15,0-10-7-15,-6 7-1 0,-1 3-1 0,-3 3 0 16,-4-10 9-16,-3 14 1 0,-1-4 1 0,-2-3 0 16,-8 0-3-16,3-4-1 0,-6 1 0 0,-1-3 0 15,-2 2 7-15,-8-5 2 0,0 3 0 0,0-10 0 16,-4 3-2-16,-3 10 0 0,0-6 0 0,0-1 0 15,-4 10-8-15,1-3-1 0,-4 3-1 0,-1 3 0 16,-2 3-7-16,-1-3-8 0,1 9 11 0,-5-2-11 0,1-4 9 16,-4 3-9-16,1 4 0 0,3-4 9 0,-1-3-9 0,-2 3 0 15,-1 4 0-15,0-4 0 0,1-3 0 0,3 10 8 16,-4-7-8-16,0 7 0 16,0-10 0-16,-3 10 8 0,0-7-8 0,-4 7 0 0,-3-1 0 0,-7-5 8 15,-1 5-8-15,4 1 0 0,4-1 0 16,3 7 0-16,-3-6 0 0,0 3 0 0,3-1 9 0,0 4-9 15,1-3 10-15,-5 6-10 0,5 0 0 0,-5 0 0 16,-2 0 0-16,-1 0-10 0,0 0 10 0,-3 0 0 16,3 6 0-16,-4-6 0 0,-2 10 0 0,-1-10 8 15,0 6-8-15,-4-6 8 0,8 0-8 0,-4 0 0 16,0 3 0-16,1-3 8 0,-1 0-8 0,3 0 12 16,1-3-4-16,3 3 0 0,-7 0-8 0,8 0-13 15,2-6 3-15,-3 6 1 0,4 0 21 0,3 0 5 0,-3-7 1 16,0 7 0-16,0-3-18 0,-4 3 0 0,-4 0 0 0,1 0 0 15,3-6 0-15,1 6 0 0,-5 0 0 16,-3 6 0-16,4-6 8 0,3 3-8 0,4 4 0 0,-4-1 0 16,0-3 0-16,4 6 0 0,0-2 0 0,-4 2 0 15,4 0 0-15,-1 1 0 0,1-1 0 16,3 7 0-16,1-4 0 0,-1 4 0 0,0-6 0 0,4 8 0 16,3 1 0-16,1-3 0 0,-5 3 0 0,5-1 0 15,2 1 0-15,5 6 0 0,-4-6 0 0,-1-3-9 16,5 9 9-16,-1-3 0 0,1-6 0 0,-5 9 0 15,8-6 0-15,-3 6-8 0,-1-3 8 0,7-7 0 16,-3 4 0-16,0 0 0 0,4 0 0 0,-5 6-8 16,5 0 8-16,-1 0 0 0,1 3 0 0,-8 0 0 0,8 1 0 15,-1-4-10-15,0 9 10 0,1-9 0 0,3 3 0 0,3-6 0 16,-6 4 0-16,6 2 0 0,1-3-8 0,3 3 8 16,0 3 0-16,3-2 0 0,1-1-8 0,6 0 8 15,1-3 0-15,3 0 0 0,0-6-9 0,4 0 9 16,-1 0 0-16,8 0-9 0,0-4 9 0,-1 1 0 15,1-4-9-15,3 4 9 0,8-7 0 0,-1-2-9 16,0 2 9-16,7 1 0 0,1-7-8 0,-1 3 8 16,4-6 0-16,3 3 0 0,1 3-20 0,-4 4 2 15,3-10 1-15,-3 0-819 16,0 9-163-16</inkml:trace>
  <inkml:trace contextRef="#ctx0" brushRef="#br0" timeOffset="6020.328">25901 10374 1094 0,'0'0'97'0,"0"0"-77"16,0 0-20-16,0 0 0 0,0 0 107 0,7 0 17 0,0-3 4 0,0 3 1 15,4-6-52-15,-4 12-10 0,7-3-3 0,0-3 0 16,4 0-24-16,-4 7-4 0,3-4-2 0,1 3 0 15,3-3 10-15,0 3 3 0,1-2 0 0,2-4 0 16,4 6-6-16,1-6-1 0,-1 0 0 0,4 6 0 16,3-6-13-16,4 0-3 0,-4 0-1 0,7 0 0 15,1 0-11-15,-1 0-1 0,4-6-1 0,3 6 0 16,-3-6 4-16,3 6 1 0,1-4 0 0,-1 4 0 16,1 0-7-16,-1-6 0 0,4 6-8 0,3 0 12 15,-3 0-12-15,0 0 11 0,7 0-11 0,0 0 10 0,-7 0-10 16,4-3 8-16,-1 3-8 0,4-6 8 0,-4 3 1 0,8-4 0 15,-4-2 0-15,3 9 0 0,-3-10-9 16,-3 4 10-16,-4 3-10 0,7-3 10 16,-7-4-10-16,0 10 0 0,-4-3 0 0,7-3 0 0,-6 6 0 0,-1-3 0 15,1 3 0-15,-5-6 0 0,1 6 0 16,-7 0 0-16,0-10 0 0,3 10 0 0,1-9 8 0,-1 2-8 16,0-2 8-16,1 0-8 0,-1-1 8 0,-3-2-8 15,3-4 0-15,0 0 8 0,-3-2-8 0,-4-1 0 16,-3 0 9-16,0-6-9 0,-4 6 8 0,-3 3-8 15,0-2 8-15,-1-1-8 0,-6 3 11 0,-4-3-3 16,0 7 0-16,0-4 0 0,-7 0-8 0,0 4 8 16,0-4-8-16,-3-3 8 0,-1 4 20 0,-3-4 3 15,0 0 1-15,-3 3 0 0,-1-3-32 0,1-6 0 16,-1 7 0-16,-3-4 0 0,0 0 12 0,-3-7-4 0,-1 4-8 16,0 3 12-16,1-3-12 0,-1 0 0 0,-3 6 0 0,4-9 0 15,-5 9 0-15,1-6 0 0,-3 6 0 0,-4 1 0 16,-4-4 0-16,-3 3 11 0,-4 0-11 0,0 0 10 15,-3 0-10-15,-4 4 8 0,-3-10-8 0,-4 6 8 16,4 6-8-16,-4-5 0 0,3-4 0 0,1 3 8 16,-7 0-8-16,3 0 0 0,-7 0 0 0,0-6 0 15,0 10 0-15,4 2 0 0,-4-3 0 0,0 7 0 16,7 0 0-16,-3 2 0 0,3 7 0 0,-7 0 0 16,-4 0-12-16,1 7 12 0,-8 2-12 0,1 0 12 15,3 7-10-15,0-3 10 0,-7-4 0 0,3 7-9 16,-3-1 9-16,4-2 0 0,-4 3 0 0,3 2 0 0,4-2 0 15,4-3 0-15,3 2-12 0,4-5 4 0,-1 8 8 0,-3-2 0 16,-3 3-9-16,6-3 9 0,5-4 0 0,-5 4-9 16,4 0 9-16,0-4 0 0,4 4-9 0,0-4 9 15,3-2 0-15,-3 5-9 0,-1 1 9 0,8-3 0 16,-4-7 0-16,0 10 0 0,1-4 0 0,2-2 0 16,5-1 0-16,-1 7 0 0,-3-7 0 0,3 7 11 15,0-4-3-15,0-2 0 0,4 5-8 0,0-5-14 16,3-1 3-16,1 7 1 0,-1-7 10 0,4 1 0 15,-1-1 0-15,1 0 0 0,4 1 0 0,3-1 0 16,-1 1 0-16,1 5-8 0,4-5 8 0,-1 5-8 16,8-2 8-16,-4 3-8 0,3 2 8 0,11 1-13 15,11 13 5-15,-4-1 8 0,-4 4-10 0,-2-10 10 16,-1-7 0-16,-7 1-9 0,-7 0 9 0,-4 6 0 0,7 0 0 16,4-3 0-16,4 3 0 0,-1 10 0 15,8-7-9-15,0-3 9 0,-1 3-24 0,8-9 0 0,-1 6 0 16,5-6-736-16,2-3-147 0</inkml:trace>
  <inkml:trace contextRef="#ctx0" brushRef="#br0" timeOffset="9556.8689">28314 10562 748 0,'0'0'67'0,"-7"0"-54"15,0-3-13-15,-4-3 0 0,4-3 162 0,0 5 30 0,-3-5 5 16,-1-3 2-16,-3 2-67 0,3 1-12 0,-3-1-4 0,4-2 0 15,-8-4-35-15,7 10-7 0,1-7-2 0,-1 4 0 16,-6-7-14-16,-1 7-3 0,-3-1-1 0,0 4 0 16,-1-3 2-16,1-1 1 15,0 7 0-15,0-3 0 0,-4-4-16 0,1 4-3 0,2 3-1 0,-6-3 0 16,0-4-8-16,0 7-1 0,-1-3-1 0,-2 3 0 16,-5-3-7-16,5-4 0 0,-1 1-1 0,0-1 0 15,-3 4-4-15,3-3-1 0,4-1 0 0,-4 1 0 16,8-1-6-16,-8 4-8 0,4 3 11 0,-4-3-11 15,0-4 8-15,0 10-8 0,-7 0 0 0,-3 0 0 16,3 0 13-16,-3 7-4 0,7-4-1 0,-4 3 0 16,0-3-8-16,0 3-11 0,1 4 3 0,-1-1 0 15,3-2 8-15,5 2 11 0,-5-6-3 0,5 3 0 0,-5 4-8 16,1-1-9-16,3-3 9 0,-3-2-13 0,7 5 13 16,0 0 0-16,-4 1 12 0,-3-4-12 0,-4 3 0 0,7 1 0 15,4-1-10-15,0 1 10 0,-4 5 0 0,4 1 0 16,-4-3 0-16,0 2 0 0,-3-2-9 15,3 9 9-15,-3-3 0 0,0-1 0 0,-4 1 0 0,3 0 0 16,-6 0 0-16,7 3 0 0,0 0 0 0,-1-3 9 16,1 6 1-16,3-7 0 0,1-2-10 0,-1 9 0 15,0-6 0-15,4 0 0 0,0 0 0 0,3-1-14 16,-7 1 3-16,4 6 1 0,0-6 10 0,-1 6 0 16,5-6 0-16,3 6 0 0,-1 3 0 0,-2-2 9 15,3-1-1-15,-1 3-8 0,5-3 0 0,-1 3-19 16,0 0 3-16,4 1 0 0,4 5 16 0,-1-6 0 0,1 4 0 15,-1-1 0-15,4-6 0 0,3 10 0 0,-3-7 0 16,4 6 9-16,-1 1-9 0,1-7 0 16,3 7 0-16,0-14 0 0,3 11 0 0,4-10 0 0,-3 12 0 0,3-9-11 15,4 10 11-15,-1-7 0 0,4 0 0 0,4 7 0 16,-4-7 0-16,7-3 0 0,4 0 0 0,0-3 0 16,-1 0 0-16,1-3 0 0,7 0 0 0,-1 0 0 15,1-4 0-15,0 4 0 0,3 0 0 16,-3-3 0-16,0-4 0 0,3-3 0 0,0 7 0 0,11-6 0 15,-4 5 0-15,1-5 8 0,-1-7-8 0,4 6 11 16,0 1-11-16,0-4 0 0,0 3-12 0,3 1 12 16,-3-4 0-16,3-3 0 0,1 6 0 0,3-2 0 15,-4-7 0-15,4 9 0 0,0-9 0 0,7 6 0 16,-4-6 0-16,4 4 10 0,0-4 1 0,0-4 0 16,4-2-11-16,-1 6-16 0,4 0 4 0,4-9 1 0,-4 9 21 15,-4-7 4-15,-3 7 1 0,4-9 0 0,-1 6-24 0,4-6-5 16,0-1-1-16,-3-2 0 0,-4 2 27 0,-4 1 4 15,-3-4 2-15,0-2 0 0,3-4-18 0,-6 3 0 16,3-3 8-16,0 0-8 0,0 1 0 0,3-1 10 16,-3-6-10-16,-4 0 8 0,1-4-8 0,-4 4 0 15,-4-3 9-15,0 0-9 0,-3-7 0 0,3 7 9 16,-3-6-9-16,0-1 0 0,-11 1 10 0,-3 2-10 16,3 1 8-16,-7-4-8 0,-3 7 10 0,-4 0-10 0,-3-6 12 15,-4-1-12-15,3-6 16 0,-6 0-4 16,-4-6-1-16,0-3 0 0,-4-3-11 0,1 6 10 15,-1 0-10-15,1 12 10 0,-1 7-10 0,4-3 0 16,-7-4 0-16,0 13 8 0,0-6-8 0,-4 3 0 16,1 0 0-16,-8-3 0 0,1 3 8 0,-8 0-8 0,0 6 0 15,-3 0 8-15,0 0-8 0,3 3 0 16,-3-2 0-16,3 5 0 0,-3-3 0 0,0 1 0 0,-4-4 0 16,0 3 0-16,-3 7 0 0,3-10 0 0,-3 10 0 0,3-1 0 15,4-5 0-15,0 5 0 0,-1-2 0 0,1 2 0 16,-4 1 0-16,4-4 0 0,4 4-11 0,-5 6 11 15,5-4-26-15,2 4 0 16,1-3 0-16,-3 3 0 0,-1-3-37 0,-3 6-7 0,-1-4-2 16,1-2-771-16,0 6-154 0</inkml:trace>
  <inkml:trace contextRef="#ctx0" brushRef="#br0" timeOffset="34303.32">1637 10678 2073 0,'0'0'184'0,"-11"0"-147"16,8 10-29-16,3-10-8 15,0 0-20-15,0 0-4 0,0 0-2 0,3 6 0 0,8 4 16 0,-1-1 10 16,5 0-12-16,-1 7 12 0,7-3 0 0,4 2 0 16,-1 4 0-16,8 0 0 0,-4-3 0 0,8 2 0 15,-1-2 0-15,0-3 0 0,0 2 0 0,-6-5 0 16,6-1 0-16,0 1 0 0,-3-1 0 0,-4-3 0 16,4-3 0-16,-4 4 0 0,4-7 19 0,0 0 10 15,3-7 3-15,7 4 0 0,-3 3-23 0,7-6-9 16,-7 3 8-16,7-3-8 0,-8-4 0 0,8 1 8 15,0-1-8-15,-4 1 0 0,1 3 0 0,-1-4 0 16,11 10 0-16,-4-3 0 0,1 3 0 0,-1 0 8 16,1 0-8-16,-1 3 0 0,-3-3 14 0,0 6-2 15,-8-6-1-15,8 4 0 0,4 2 14 0,-4-6 3 0,-1 6 1 0,8-3 0 16,-3-3 0-16,6-3 0 16,-10 3 0-16,7-6 0 0,-4-4-14 0,4 4-3 0,0-3-1 0,7-4 0 15,0-2-11-15,7-1 8 0,-10 3-8 0,10-2 8 16,-7 2-8-16,0 1 0 0,0 8 0 0,-1-2 8 15,5 3-8-15,3 3 0 0,-7 3 0 0,0-3 0 16,-7 6 0-16,-4 4 0 0,4-1 0 0,-3 1 0 16,-5 5 0-16,5-2 0 0,-1-7 0 0,1-3 0 15,6-3 0-15,-7 0 8 0,11-3-8 0,-7-6 0 16,4-7 11-16,-4 7-3 0,14-4-8 0,-4-3 12 16,8-2-12-16,-4-1 11 0,0 3-11 0,7 0 10 15,-11 4-10-15,4 3 0 0,0 2 0 0,4 7 8 0,3 0-8 16,-10 7 0-16,3-4 0 0,-7 3 0 0,0 3-10 0,-8 4-4 15,8-7-1-15,-3 4 0 0,3-1 28 0,-7 0 6 16,7-2 1-16,0-4 0 16,0-3-12-16,0-3-8 0,0-4 9 0,7 4-9 0,-4-3 13 0,1-3-3 15,6-7-1-15,8 6 0 0,-8-2-9 16,4-4 12-16,-6 7-12 0,13-1 12 0,-7 4-12 0,3 6 0 16,-6 0 0-16,3 0 8 0,-3 6-8 0,-4-2 10 15,0 8-10-15,3-9 10 0,8 7 8 0,-4-1 2 16,-4-3 0-16,1-3 0 0,-8-3 2 0,1 7 1 15,-4-4 0-15,0-6 0 0,0-4-11 0,-7 4-3 16,3-3 0-16,-6-3-827 16,-5-1-166-16</inkml:trace>
  <inkml:trace contextRef="#ctx0" brushRef="#br0" timeOffset="51284.809">9342 4714 633 0,'-7'10'56'0,"7"-10"-44"0,-4-7-12 0,4-2 0 15,-4 6 270-15,1-4 52 0,-4-2 10 0,3 6 3 16,-3-3-153-16,0-4-30 0,-3 10-7 0,-1-6-1 16,0 3-61-16,-3 3-13 0,0 0-2 0,-3 0-1 0,-1 0-23 15,0 9-4-15,4-9 0 0,-3 10-1 16,-1-4-14-16,0 6-2 0,4-2-1 0,0-1 0 15,0 10-4-15,3-6-1 0,1-1 0 0,-1 13 0 0,4-15-17 16,0 9 0-16,0-4 0 0,0-2 0 16,3-4 0-16,4 7 0 0,-3-7 0 0,3 1 0 0,0 5 0 0,3-12-11 15,5 4 2-15,2 2 0 0,-3 1 1 0,4-4 0 16,-1 3 0-16,4-6 0 0,1 7 8 0,6-10 0 16,-4 6-9-16,8 3 9 0,-4-9 0 0,0 10 0 15,4-10 0-15,-4 9 0 0,0 1 0 0,1-10 0 16,-8 6 0-16,3-3 0 0,1 3 0 0,-4-3 0 15,-3 4 0-15,3 2 0 0,-4 1 0 0,-3-4 0 16,0-3 0-16,-3 6 0 0,-4-2 0 0,0 2 12 16,0 0-12-16,-7 1 12 0,0-1 6 0,0 1 2 15,-4-1 0-15,1 7 0 0,-4-7 12 0,-1 7 2 16,-2-4 1-16,3 4 0 0,-4-7-8 0,-3 7-2 16,3-3 0-16,-3-7 0 0,-4-3-7 0,4 3-2 15,-3 4 0-15,2-10 0 0,-2 9-16 0,6-9 8 16,-3 6-8-16,0-2 0 15,3 2-20-15,0-3-12 0,4 3-1 0,0-3-1 16,0-3-207-16,0 7-42 0</inkml:trace>
  <inkml:trace contextRef="#ctx0" brushRef="#br0" timeOffset="51910.134">9578 5119 403 0,'0'0'36'0,"0"0"-36"15,0 0 0-15,0 0 0 0,0 0 334 0,0 0 60 16,0 0 12-16,7 9 2 0,-3-3-226 0,3 4-46 16,-7-1-8-16,0 1-3 0,3 5-40 0,1-5-8 15,-4 2-1-15,3 4-1 0,-3 3-48 0,0-4-10 16,0 4-1-16,0 0-1 0,0-3 39 0,0 3 8 15,0-1 2-15,0-8 0 16,4 5-140-16,-1-5-27 0,-3-1-5 0</inkml:trace>
  <inkml:trace contextRef="#ctx0" brushRef="#br0" timeOffset="52654.14">10319 4789 1645 0,'-11'-3'72'0,"8"3"16"0,-1 0-70 0,-3-6-18 16,4 3 0-16,-1-3 0 0,-10 6 130 0,3 0 22 15,11 0 5-15,-3-10 1 0,-4 10-65 0,0 0-13 0,0 0-2 0,3 0-1 16,-3 0-21-16,4 0-5 0,-5 0-1 0,8 0 0 15,0 0-8-15,-7 0-2 0,0 0 0 0,-3 10 0 16,3-10-16-16,7 0-3 0,-4 0-1 0,-6 0 0 16,3 6-11-16,-1 3-9 0,5-9 12 0,-1 10-12 15,-3-1 0-15,0 1 0 16,7-1 0-16,0 7 0 0,0-7 0 0,4 10 0 0,3-10-10 0,0 10 10 16,4-10-10-16,-4 7 10 0,3-6-13 15,4 5 5-15,0-2 8 0,4-7 0 0,-4 3 0 0,0 1-8 16,7-1 8-16,1 1 0 0,-8-1 8 0,0-3-8 15,-7-3 0-15,7 4 0 0,4 2 0 0,-4-9-8 16,-14 0 8-16,3 10 0 0,15-4 0 0,-8 3 0 16,-2-6 0-16,-1 4 0 0,-4-4 0 0,4 6 0 15,0-3 9-15,-3 10-9 0,-15-3 12 0,8-4-12 0,6 7 13 16,-6-7-4-16,-11 10-1 0,3-3 0 0,-3-4-8 16,0 4 8-16,0 3-8 0,-8-10 8 0,1 7-20 0,4-7-4 15,3 1 0-15,-4-4-1 16,0-3-44-16,4-3-9 0,4-3-2 0,6-3-733 15,-3-4-147-15</inkml:trace>
  <inkml:trace contextRef="#ctx0" brushRef="#br0" timeOffset="52947.361">10552 4993 1612 0,'0'0'72'0,"10"10"14"0,4-10-69 0,-7 9-17 16,-7-9 0-16,7 6 0 0,4-3 131 0,0 4 22 0,-11-7 5 0,3 9 1 15,1 1-87-15,-1-4-18 16,4-3-3-16,-3 6-1 0,-8-2-31 0,4-7-7 0,0 0 0 0,4 9-1 16,-8 0-11-16,4 1 10 0,0-4-10 0,-3 7 10 15,3-13-10-15,-7 9 10 0,0-3-10 0,3 4 10 16,8-1-1-16,-8 1 0 0,-7-1 0 0,4 0 0 16,4-2 9-16,-1 2 2 0,-3-6 0 0,4 3 0 15,-4 4-3-15,7-10 0 0,7 9 0 0,-7-9 0 16,0 0-5-16,3 10 0 0,11-10-1 0,1 0 0 15,-5 6 6-15,1-3 2 0,3-3 0 0,0 0 0 16,0 0-19-16,0 0 8 0,-3 0-8 0,-1 0 0 16,4 0-13-16,-3 0-10 0,-11 0-1 0,0 0-1 31,4 0-178-31,-4 0-35 0</inkml:trace>
  <inkml:trace contextRef="#ctx0" brushRef="#br0" timeOffset="53141.113">9874 5498 2239 0,'-17'3'99'0,"17"-3"21"0,-4 0-96 0,-6 10-24 16,-1-4 0-16,0-3 0 0,-3 6 98 0,4-2 15 15,-1 8 3-15,4-5 1 0,0-7-92 0,0 16-25 16,3-13 8-16,1 3-8 15,3 7-205-15,3-6-45 0</inkml:trace>
  <inkml:trace contextRef="#ctx0" brushRef="#br0" timeOffset="53303.676">10816 5382 1209 0,'14'10'108'0,"-14"-10"-87"0,0 0-21 0,0 0 0 15,11 3 164-15,-4 3 29 0,0-3 6 0,7 3 1 16,4-6-135-16,-4-6-26 0,-14 6-6 0,7-3-922 16</inkml:trace>
  <inkml:trace contextRef="#ctx0" brushRef="#br0" timeOffset="53431.338">11264 5332 1612 0,'-7'9'72'0,"7"-9"14"0,0 0-69 0,7 10-17 16,-7-10 0-16,11 0 0 0,-11 0 103 0,10 6 17 15,4-3 3-15,-14-3 1 16,0 0-156-16,11 0-30 0,7-3-6 0,-4-3-2 0</inkml:trace>
  <inkml:trace contextRef="#ctx0" brushRef="#br0" timeOffset="53908.11">12771 4642 2037 0,'0'0'90'0,"0"0"19"0,-7 3-87 0,-1-3-22 0,1 0 0 0,-3 0 0 15,-4 0 140-15,3 0 24 0,-7 0 5 0,4 10 1 16,-3-10-85-16,3 0-17 0,-8 0-3 0,1 6-1 16,0-3-36-16,0 3-8 0,0 4-2 0,-4 8 0 15,0 1-29-15,4 0-5 0,4-3-2 0,2 3 0 16,5-4 30-16,-1-5 7 0,4 5 1 0,7-2 0 0,0-4-32 0,0 7-7 16,4-7-1-16,3 1 0 15,7 9 20-15,-3-4 0 0,6-5 11 0,1-1-11 16,3 7 0-16,4-4 0 0,-4-2 0 0,4-1-12 0,-1 4 2 0,-3-1 1 15,4-2 0-15,-7 5 0 0,-1-12-7 0,1 13 0 16,-4-6-1-16,0-1 0 0,-3 0 17 0,-1 1 0 16,1-1 0-16,-7 7 0 0,-1-7 0 0,1 1 0 15,-8-1 0-15,1-3 0 0,-5 10 15 0,5-7 0 16,-8 1 0-16,1 2 0 0,-1-2-1 0,-3-1 0 16,-4 7 0-16,-3-7 0 0,-3 1-14 0,2-1 0 15,-2-3 0-15,3-2 0 16,-1 2-29-16,1-6-9 0,7 0-2 0,-4 0 0 15,4-6-155-15,7 2-31 0,4-5-6 0</inkml:trace>
  <inkml:trace contextRef="#ctx0" brushRef="#br0" timeOffset="54371.823">12919 5081 460 0,'7'9'20'0,"-7"-9"5"0,3 10-25 0,-3-1 0 0,4 1 0 0,-4-1 0 16,0 7 424-16,0-1 80 0,0-2 16 0,-4 6 4 15,1-4-376-15,-1 4-74 0,1 0-15 0,-1 3-3 16,4-9-22-16,-3 5-4 0,-1-2-1 0,4-6 0 16,0-1-41-16,0 0-8 0,0 1-1 0,0-10-1 15,0 0 22-15,0 0-9 0,0 0 9 0,0 0 0 16,0 0 19-16,4-10 10 0,-1 1 3 0,1-10 0 0,-1 10 19 16,1-7 4-16,3-3 1 0,0 4 0 15,0 2-44-15,4-3-12 0,-1-3 0 0,1 4 0 0,-1 5 20 16,4-2 0-16,1 2 0 0,-1 4 0 0,-4-3-32 0,1 3-6 15,-1 2-2-15,4 4 0 0,-3 0 31 16,-4 0 5-16,0 10 2 0,4-4 0 16,-1-3-18-16,-6 7-17 0,3 5 3 0,-4-5 1 0,1 2 1 0,0 4 0 15,-4 3 0-15,3-10 0 0,-3 7 12 0,0 3 0 16,0-10 0-16,4 7 0 0,-4-7 0 0,3-6 0 16,-3-3 0-16,0 0 0 0,0 0 0 0,0 0 0 15,0 0 9-15,4-3-9 0,-1-6 24 0,4-1-2 16,0-5 0-16,0 2 0 0,-3-3-11 0,3 7-3 15,0-7 0-15,0 7 0 0,4-1-8 0,-1 1 0 16,-3 3 0-16,4 3 0 0,-4-4 0 0,3 7 0 16,-2 0 0-16,2 7 0 0,1-7 0 0,-4 3 0 0,0 6 0 15,3 4 8-15,-3-1 4 0,0-2 0 0,1-1 0 0,-5 7 0 16,4-1-12-16,-3-2-11 0,-1-4 3 0,1 7 0 31,-1-6-177-31,1-1-35 0</inkml:trace>
  <inkml:trace contextRef="#ctx0" brushRef="#br0" timeOffset="54596.219">12231 5366 2649 0,'0'0'58'0,"-4"10"12"0,1-1 2 0,-4 7 4 0,0-4-61 15,3 4-15-15,-6 3 0 0,-1 0 0 0,0 6 54 0,-3 0 8 16,0-6 2-16,-3 9 0 16,2-9-123-16,1 6-24 0,0-6-5 0,4 0 0 0</inkml:trace>
  <inkml:trace contextRef="#ctx0" brushRef="#br0" timeOffset="55671.349">15441 4482 1382 0,'0'0'61'0,"0"0"13"0,0 0-59 0,0 0-15 16,0 0 0-16,0 0 0 0,0 0 255 0,7 0 48 16,-7 0 9-16,7 0 3 0,4 3-228 0,-1 7-46 15,-6-1-9-15,3 7-1 0,0-7-23 0,-3 7-8 16,-4-4 0-16,3 10 9 0,-3-3-9 0,0 0 0 16,0 0 0-16,-3 0 0 0,-1 6 0 0,0-7 0 15,1 1 0-15,-4 0 0 0,3 3 0 0,-3-9 0 16,4 2 0-16,-1-5 0 0,1-1 0 0,-1 1 0 15,4-10 0-15,0 0 8 0,0 0 20 0,-3-10 4 16,-1-6 1-16,1 4 0 0,3-13 3 0,0 0 1 0,0 3 0 16,3-10 0-16,4 14-21 0,0-11-4 15,4 4 0-15,-1 6-1 0,1-6-11 0,0 13 0 16,-1-4 0-16,4 4 0 0,-3-1 0 0,-1 4 0 16,1 6 0-16,0-4 0 0,-4 7 0 0,3 7 0 15,-3-4 0-15,4 6 0 0,-8-3-10 0,4 4 10 0,-3-1 0 16,0 1-9-16,3 5 9 0,-7-12-8 0,0 10 8 0,-4-4-8 15,4 1 8-15,-3 2 0 0,-1-2-9 0,0-1 9 16,1-3 0-16,3-6 0 0,0 0 0 0,0 0 0 16,0 0 0-16,0 0 0 0,0 0-9 0,7-6 9 15,-3-3 11-15,3-4 5 0,-4-3 2 0,4 7 0 16,4-7 0-16,-8 4 0 0,4-4 0 0,0 7 0 16,4-1-5-16,-4 4-1 0,4-3 0 0,-4 6 0 15,3 3-12-15,-3 3 8 0,4-3-8 0,-4 9 0 16,0-3 0-16,4 10 0 0,-1-3 0 0,1 2 0 0,-4-5 0 15,3 8 0-15,-3-2 0 0,4-3 0 16,0 9-81-16,-1-10-16 16,-3 7-3-16,4-3-1158 0</inkml:trace>
  <inkml:trace contextRef="#ctx0" brushRef="#br0" timeOffset="55860.2">16161 4322 1382 0,'0'0'61'0,"0"0"13"0,0 0-59 0,0 16-15 16,0-16 0-16,7 3 0 0,-7-3 196 0,7 6 37 15,0-3 7-15,0 4 2 0,4-7-182 0,-1 0-36 0,1 0-7 0,3-7-1 32,0 7-147-32,4-3-29 0,-8-3-5 0</inkml:trace>
  <inkml:trace contextRef="#ctx0" brushRef="#br0" timeOffset="56017.768">16076 4548 691 0,'-3'6'61'0,"-4"-6"-49"0,-1 3-12 0,5 4 0 15,3-7 356-15,0 0 68 0,0 0 13 0,0 0 3 16,0 0-275-16,0 0-55 0,0 0-11 0,7 0-3 16,0 0-51-16,4 0-10 0,6 0-3 0,1-7 0 15,-4 7-16-15,4-3-3 0,6 3-1 0,1 0 0 0,0 0-23 0,-1-6-5 16,-6 6 0-16,7-3-799 15,7 3-159-15</inkml:trace>
  <inkml:trace contextRef="#ctx0" brushRef="#br0" timeOffset="57032.104">17004 4206 921 0,'-21'0'40'0,"14"0"10"0,-4 0-40 0,-3 0-10 16,-7 0 0-16,0 0 0 0,-1 0 339 0,-2 0 65 16,-1 0 14-16,0 3 2 0,1 4-288 0,-1-1-59 15,4-3-11-15,3 6-2 0,4 1-46 0,0-1-14 16,3 1 8-16,8-1-8 0,-1 4 0 0,4-4 0 15,0 4 0-15,7-7 0 0,0 3-12 0,8-6 12 16,-1 10-13-16,3-1 5 0,8-2 8 0,-4-1 0 16,4 1 0-16,-4-1-8 0,4-3 8 0,-8 4 0 15,5 9 0-15,-1-13 0 0,-7 3 0 0,-4 7 0 16,1-4 0-16,-4 4 0 0,0-3 8 0,-3 2-8 16,-4 4 10-16,0-3-10 0,-4 3 13 0,-3-4-3 15,-4 4-1-15,4 0 0 0,-3 0 2 0,-1 0 0 0,-6-4 0 0,-1 4 0 16,4-10-23-16,-4 7-5 0,1-6-1 15,-1-7 0 1,0-3-139-16,8-3-28 0,6-13-6 0,4 3-794 0</inkml:trace>
  <inkml:trace contextRef="#ctx0" brushRef="#br0" timeOffset="57163.704">17103 4325 1209 0,'0'0'53'0,"3"13"12"0,-3-4-52 0,0 1-13 0,4 2 0 0,-8-2 0 16,4-1 272-16,0 7 51 0,-3-7 10 0,3 1 3 0,0 5-224 0,0-5-44 15,0-10-8-15,3 6-3 16,-3-6-100-16,0 0-20 0,0 0-4 0,4 0-1031 16</inkml:trace>
  <inkml:trace contextRef="#ctx0" brushRef="#br0" timeOffset="57287.372">17007 4002 864 0,'4'-9'76'0,"-4"9"-60"16,0 0-16-16,0 0 0 0,3-3 54 0,5-3 8 15,-1-1 2-15,0 7 0 0,3 0-50 0,1 0-14 16,17 7 0-16,-7 2 8 0</inkml:trace>
  <inkml:trace contextRef="#ctx0" brushRef="#br0" timeOffset="57594.592">17268 4172 806 0,'0'0'72'0,"0"0"-58"0,0 0-14 0,0 0 0 16,0 0 280-16,0 0 52 0,0 0 12 0,0 0 1 15,11 0-194-15,0-3-39 0,-1-4-8 0,4 1-2 16,-3 3-50-16,7-3-11 0,-1 2-1 0,-3-2-1 16,-3 6-11-16,-1-3-3 0,1 3 0 0,-4 3 0 15,4-3-39-15,-1 0-8 0,-3 6-2 16,0-2 0-16,-3 5 24 0,3-3-9 0,-3 4 9 0,-4-1 0 16,0 7 0-16,-4-4 0 0,4 4 0 0,-4 3 0 15,-3 0 0-15,0-4 0 0,-3 14 0 0,-1-14 0 16,4 4 18-16,-7 6 1 0,0-3 0 0,0 0 0 15,0 0 13-15,3 0 4 0,1-3 0 0,-1-7 0 16,4 7-9-16,3-6-2 0,4-4 0 0,-3-6 0 0,3-3-13 16,0 0-4-16,3 10 0 0,-3-10 0 0,7 6-8 0,0-6-16 15,4 0 4-15,0 0 1 16,3-6-37-16,-4-4-7 0,1 1-1 0,-1-1-752 16,8-5-149-16</inkml:trace>
  <inkml:trace contextRef="#ctx0" brushRef="#br0" timeOffset="57896.744">17611 4366 1569 0,'14'0'69'0,"-7"3"15"0,0-3-67 0,3 0-17 15,-2 0 0-15,2 0 0 0,1-3 141 0,-1-3 25 16,1 6 5-16,3-10 1 0,-3 7-87 0,-1-3-17 16,1 3-3-16,-1-13-1 0,-3 7-32 0,4-7-6 15,-4 7-2-15,0-7 0 0,0 7 13 0,-3-4 3 16,-1 4 0-16,1-7 0 0,-4 13-32 0,0-13-8 15,0 7 0-15,-7 2 0 0,3-11 0 0,-3 8 0 0,-4 4 0 0,1-3 0 16,-1-1 52-16,-3 7 10 0,4-3 2 0,-4 6 0 16,-1 0-47-16,5 9-9 0,-4 1-8 0,3-1 12 15,-3 13-12-15,3 0 0 0,1 3-12 0,3 3 12 16,0 7-9-16,3-1 9 0,4-6 0 0,0 1 0 16,4-4 0-16,-1 9 0 0,4-15 0 15,4 6 0-15,3-12-11 0,-3 2 11 0,3 4-10 0,3-9 10 31,1-10-118-31,0 0-18 0,3 0-3 0,0-10-622 0,0-9-125 0</inkml:trace>
  <inkml:trace contextRef="#ctx0" brushRef="#br0" timeOffset="58074.27">17939 3849 2325 0,'0'0'51'0,"-7"9"10"0,0-9 3 0,0 16 2 0,0-7-53 0,-1 10-13 16,-2 0 0-16,-1 6 0 0,4 3 74 0,0-3 12 15,0 7 2-15,0 2 1 0,4 10-39 0,3-6-8 16,0 12-2-16,7-6 0 0,0-7-28 0,0 1-12 16,0-13 8-16,7 3-8 15,4-9-29-15,-1-3-11 0,4-7-3 0,4-9 0 16,0 0-184-16,-1-9-37 0</inkml:trace>
  <inkml:trace contextRef="#ctx0" brushRef="#br0" timeOffset="58480.192">18239 3422 1382 0,'0'10'123'0,"-4"-1"-99"0,4 0-24 0,0 7 0 15,-3 0 238-15,3-4 42 0,-4 7 9 0,4 6 2 16,0 3-184-16,0 16-37 0,-3 0-7 0,-1 0-2 16,0 9-16-16,4-5-3 0,-3 11-1 0,-4 7 0 15,3 3-29-15,1-9-12 0,-1-4 11 0,1-3-11 16,-1-6 9-16,4-3-9 0,0-12 8 0,4-4-8 15,3-9 0-15,-4-4 8 0,1-5-8 0,3-7 0 16,-4 3 8-16,-3-6-8 0,4-9 0 0,3-1 8 16,-3-5 3-16,3-4 0 0,-4-6 0 0,1 0 0 15,3 3 5-15,0-3 2 0,-4-1 0 0,4-2 0 16,0 9-18-16,4 1 10 0,0 2-10 0,-1 0 8 16,1 7-25-16,3-1-6 0,-4 1-1 0,5 9 0 0,2-9 24 0,1 9 0 15,-8 0 0-15,5 0 0 16,-8 9 0-16,0 0 0 0,0-9 10 0,0 16-10 0,0-6 0 0,-4-1 0 15,1 10 0-15,-4-4-12 16,-4 4 12-16,1 0 0 0,-4 6 0 0,0-6 0 0,-4 9 0 0,-3-9 15 16,0 6-3-16,-4 0-1 0,4-9-11 0,-7 3 0 15,0-7 0-15,0 4 8 0,-1-7-8 0,-2-2-16 16,-1-4 4-16,0 6 1 16,1-9-101-16,-1-3-21 0,4-6-4 0,3-4-635 15,4-6-128-15</inkml:trace>
  <inkml:trace contextRef="#ctx0" brushRef="#br0" timeOffset="58743.006">18673 3482 2178 0,'0'0'96'0,"7"3"20"0,0-3-92 0,3 9-24 0,1 7 0 0,-1 0 0 15,1-4 146-15,0 16 25 0,-1 4 5 0,4-1 0 16,-3 10-77-16,-1 3-16 0,1 0-3 0,-4-3-1 15,0 2-34-15,0 17-6 0,0-4-2 0,-7-2 0 16,0 8-9-16,-3-8-1 0,-4 8-1 0,-4-8 0 16,0-1-11-16,1 0-3 0,-4 1 0 0,-4-4 0 15,-3-9-12-15,0 3 0 0,-4-1 8 0,-7 1-8 16,4 0-14-16,-4-6-6 0,1-4 0 0,-1 10-1 16,4-25-179-16,3 9-36 0,-3-3-8 0</inkml:trace>
  <inkml:trace contextRef="#ctx0" brushRef="#br0" timeOffset="61069.348">5285 11014 1958 0,'0'0'43'0,"0"0"9"0,0 0 1 0,0 0 3 0,0 0-45 0,0 0-11 0,0 0 0 0,0 0 0 16,0 0 140-16,0 0 25 0,0 9 6 0,0 1 1 15,0 2-95-15,0 10-18 0,0 0-4 0,0 3-1 16,-11 10-18-16,4-1-3 0,0 10-1 0,-4 3 0 16,1 0-12-16,-4-3-2 0,3 10-1 0,-7-11 0 15,4 1-9-15,0-6-8 0,0 6 9 0,-4-7-9 16,11 4 0-16,-3-3 0 0,-4-10 0 0,3 3 0 15,-3-9-22-15,7 3-10 0,3-6-3 0,-6-9 0 16,10-10-51-16,0 0-10 0,0-10-3 0,3-9 0 16,4-6-33-16,-3-6-6 0,3-10-2 15,7-3 0-15,-3 7-125 0,-4-1-26 0,0 4-5 0</inkml:trace>
  <inkml:trace contextRef="#ctx0" brushRef="#br0" timeOffset="62694.352">5299 11027 345 0,'0'0'15'0,"0"0"4"16,0 0-19-16,0 0 0 0,0 0 0 0,0 0 0 15,0 0 306-15,0 6 58 0,0-3 11 0,3 3 2 0,4 4-245 0,-3-1-50 16,-1 0-10-16,4 1-1 0,4 6-6 0,0 2-1 16,3-2 0-16,-4 6 0 0,1 3-1 0,3 0-1 15,-3 0 0-15,3 3 0 0,3 1 3 0,1-1 1 16,-7 3 0-16,-4-3 0 0,3 1-66 0,-3-1-11 16,0-3-3-16,-3 0-1 0,-1-12 15 0,8 2 13 15,-8 4-2-15,5 0-1 0,-8 0-10 16,3 3 0-16,8-3 9 0,-8-1-9 0,-3 1 0 0,7-9 0 15,-7 8 0-15,0-11 8 16,0 2-32-16,0-3-5 0,0-6-2 0,0 0-734 16,0 0-147-16</inkml:trace>
  <inkml:trace contextRef="#ctx0" brushRef="#br0" timeOffset="62866.844">5108 11569 518 0,'0'0'46'0,"-3"0"-37"0,-8-6-9 0,1 3 0 16,6-4 273-16,4 7 53 0,0 0 10 0,0 0 3 16,0-9-183-16,4 6-36 0,6-3-7 0,4-4-1 15,7 7-51-15,-3-3-9 0,7-1-3 0,-1 4 0 16,5-3-12-16,-5-3-2 0,1 6-1 0,0-4 0 16,-1-2-34-16,5 6 0 0,-5-4 0 0,5-2-9 15,-1 9-75-15,4-9-14 0</inkml:trace>
  <inkml:trace contextRef="#ctx0" brushRef="#br0" timeOffset="63166.043">5817 11193 288 0,'0'0'12'0,"0"0"4"0,0 0-16 0,0 0 0 16,0 0 0-16,0 0 0 0,0 0 463 0,7 3 89 16,0 6 19-16,0-2 3 0,4-4-412 0,3 9-82 0,0-9-17 0,7 7-3 15,-10 5-25-15,14-2-5 16,3 3-1-16,-7-1 0 0,0-2-29 0,-3 3 0 15,3 2-11-15,-10 1 11 0,3 0 0 0,0-3 0 0,0 3 14 0,-3-4-4 32,-1-5-150-32,-3 5-29 0,0-2-7 0</inkml:trace>
  <inkml:trace contextRef="#ctx0" brushRef="#br0" timeOffset="63347.56">6177 11174 921 0,'0'0'82'15,"0"0"-66"-15,0 0-16 0,-3 3 0 16,-4 3 320-16,-4-3 61 0,-3 7 12 0,3-1 3 0,-3 7-262 0,0-7-52 16,0 10-10-16,3-3-3 0,-6 3-43 15,-1-1-9-15,4 1-1 0,-4 3-1 16,4-3-36-16,-3 3-7 0,6-6-2 0,0 3-737 16,-3-1-147-16</inkml:trace>
  <inkml:trace contextRef="#ctx0" brushRef="#br0" timeOffset="63615.888">6378 11353 2188 0,'0'0'97'0,"0"0"20"0,0 0-93 0,0 0-24 0,4-7 0 0,3 7 0 16,0-3 107-16,3-3 17 0,1 0 3 0,3 3 1 16,-3-4-67-16,10-2-13 0,-3 6-2 0,6-7-1 15,4 4-37-15,-10-3-8 0,0 2 0 0,6 4 0 16,-6-3-10-16,0-3 2 0,6 9 0 0,-9-4 0 31,2 4-124-31,4-6-25 0,-7 6-5 0,-3 0-1 0</inkml:trace>
  <inkml:trace contextRef="#ctx0" brushRef="#br0" timeOffset="63778.455">6558 11080 806 0,'0'0'36'0,"-7"0"7"0,4 6-35 0,-4-6-8 16,3 3 0-16,4-3 0 0,0 0 360 0,-4 0 71 16,-6 7 13-16,3 2 4 0,7 0-308 0,-4 1-60 15,1 5-13-15,3 4-3 0,-4 0-51 0,8 0-13 16,-1 6 0-16,1 0 0 0,3-3-11 0,-4 9-5 15,8-2 0-15,-4-11-1145 16</inkml:trace>
  <inkml:trace contextRef="#ctx0" brushRef="#br0" timeOffset="64263.204">7616 11089 1670 0,'0'0'148'0,"-7"0"-118"0,0 0-30 0,-3-3 0 15,-1-3 172-15,-3 3 29 0,0-4 6 0,3 7 1 16,-3 0-90-16,-3-3-18 0,-5-3-3 0,1 6-1 16,4 6-62-16,-1-3-13 0,-3 4-2 0,3-4-1 15,-3 13-18-15,3-7 8 0,1 0-8 0,-4 1 0 16,7 5 10-16,-8-2-10 0,8-7 8 0,-3 13-8 15,10-10 8-15,-8 7-8 0,8-6 0 0,4-1 8 16,-4 0-8-16,7 1 0 0,0-1 0 0,7 1 8 16,-4-1-8-16,4-3 0 0,8 4 0 0,-1-1 0 15,7 0-9-15,4-2 9 0,-8 2 0 0,8 1 0 16,3-7 0-16,-3 3-8 0,3 3 8 0,0-2 0 16,0-4 0-16,-3 6 0 0,-4 1 0 0,4-1 0 0,0-3 0 15,-1 4 9-15,1-1-1 0,-11 1 0 16,0 5-8-16,0-5 0 0,-3-1-10 0,0 7 10 0,-8-7 0 0,1 4 0 15,-4-4 0-15,0 7 0 0,0-7 8 0,0 7-8 16,-4-4 0-16,-3-5 0 0,0 2 55 0,-7 0 7 16,-4 1 2-16,1-1 0 0,-1-2-52 0,-3-4-12 15,0-3 0-15,-8 6 0 0,5-3 33 0,-5-3 4 16,5 0 1-16,-8 0 0 0,4-3-30 0,0 3-8 16,-1 0 0-16,8-6 0 15,-3 6-23-15,-1-3-5 0,7 3-2 0,8-7 0 16,3 4-139-16,-1-3-28 0,1 6-6 0</inkml:trace>
  <inkml:trace contextRef="#ctx0" brushRef="#br0" timeOffset="64852.578">8153 11356 2419 0,'0'0'53'0,"0"0"11"0,0 0 3 0,0 0 1 0,7 0-55 0,0 0-13 0,7 0 0 0,0 0 0 16,-3-3 43-16,3-4 5 0,7 4 2 0,0-3 0 15,4 6-29-15,-8-6-5 0,8 3-2 0,3-4 0 0,-7-2-2 16,8 6 0-16,-12-4 0 0,5 4 0 16,-1-3-92-16,3 6-20 0,-13 0-3 0,7 0-989 15</inkml:trace>
  <inkml:trace contextRef="#ctx0" brushRef="#br0" timeOffset="65046.068">8132 11491 2192 0,'-18'9'97'0,"11"-3"20"0,-4-6-93 0,1 0-24 16,-1 3 0-16,4 4 0 0,7-7 106 0,0 0 17 16,0 0 3-16,0 0 1 0,0 0-47 0,0 0-10 15,0 0-2-15,7-7 0 0,4 4-57 0,10-3-11 16,-4-3 0-16,12 6 0 0,-5-4 0 0,8-2 0 15,0-1 0-15,7 7 0 0,0-9 0 0,-1 9 13 16,5-4 0-16,-5-2 0 16,5 0-192-16,-1 5-38 0</inkml:trace>
  <inkml:trace contextRef="#ctx0" brushRef="#br0" timeOffset="65516.803">8841 10810 2314 0,'-11'-6'103'0,"4"3"21"0,0-4-100 0,0 7-24 0,7 0 0 0,0 0 0 16,-7-3 128-16,7 3 20 0,0 0 4 0,0 0 0 15,-4 10-93-15,4-1-19 0,0 16-4 0,0-3-1 16,4 3-27-16,-1 4-8 0,-3 5 0 0,0 4 0 0,7 6 0 0,-3-4 0 16,-1 4 0-16,1-3 0 15,0 0 0-15,-1-4 0 0,1-2-8 0,-1-1 8 0,-3-2-20 0,4-1 1 16,-1-3 1-16,-3-9 0 0,-3-3 4 0,3 3 1 15,-4-10 0-15,4 10 0 0,0-10 13 0,-3 1 0 16,-1-1 0-16,1-3 0 0,3-6 0 0,0 0 0 16,-4-6 0-16,4-3 0 0,0-1 8 15,4-2-8-15,-1-4 0 0,1 0 0 0,3-2 31 0,3-1 2 16,4 3 1-16,0-3 0 0,1 7-23 0,2-4-11 16,-6 0 10-16,10 7-10 0,-3-1 0 0,-1 1 0 15,1 6 0-15,3-3 0 0,0 6 0 0,-3 0 0 16,3 0 0-16,-3 9 0 0,-4-9 26 0,3 9-1 15,-3 1 0-15,1-1 0 0,-1 1-40 0,-4 2-8 16,1 1-1-16,-4 2-1 0,-7-2 25 0,3-7 0 16,-3 13 0-16,0-3 0 0,-7-4 16 0,0 4-2 15,0 3 0-15,-3-3 0 0,-1-4 15 0,-10 4 3 0,3 3 1 16,-3-1 0-16,-4-8-12 0,1 5-2 0,-4 1-1 16,6-6 0-16,1-7-18 0,-3-3 0 0,-5 6 0 0,1-6 0 31,3-6-14-31,-3 6-10 0,-4-10-1 0,-6 1-1 15,2-10-96-15,5 10-19 0,2-7-4 0,5 3-1120 0</inkml:trace>
  <inkml:trace contextRef="#ctx0" brushRef="#br0" timeOffset="66268.475">6551 11114 2080 0,'0'0'46'15,"0"0"10"-15,0 0 1 0,0 0 1 0,0 0-46 0,0 0-12 0,0 0 0 0,0 0 0 16,0 0 77-16,0 0 14 0,7 10 2 0,-7 5 1 16,0-2-48-16,0 9-10 0,0-3-1 0,0 3-1 0,4 3-13 0,-1 0-2 15,-3 3-1-15,4 0 0 0,3 4-5 0,-7-4-1 16,0 0 0-16,7 7 0 0,-7-7-12 15,0 6 0-15,0-5 0 0,0-11 0 0,0 4 0 0,0-3 0 16,0 0 0-16,0 0 0 0,0 0 0 0,0-4 0 16,3-5 0-16,4-1 0 15,-7 0 20-15,0-9 0 0,0 0 1 0,0 0 0 0,0-9-33 0,0-10-8 16,4-6 0-16,-1 0-1 0,1-3 40 0,0 0 8 16,-8-7 1-16,4 7 1 0,0-7-18 0,-4 10-11 15,4-12 12-15,-7 12-12 0,0-4 30 0,4 4-1 16,3 3 0-16,-7-3 0 0,0 6 28 0,0 1 6 15,3-4 1-15,4 12 0 0,0-2-56 0,-7-4-8 16,4 7 0-16,-1-1-10 0,4 4 10 0,0 6 0 16,-3 0 10-16,3 0-10 0,0 0 0 0,0 0 0 15,0 0 0-15,0 9 0 0,0 13 0 0,3 0 0 16,-3 3 0-16,4 4 0 0,-8-4 0 0,8 9 0 0,-1 1 0 16,4-4 0-16,-7 4 19 0,0-1-3 0,0 1 0 0,4-1 0 15,-1-3-25-15,1-6-6 0,-1 4-1 16,1-4 0-1,3-6-82-15,-7-1-17 0,0-2-3 0,3-7-1146 0</inkml:trace>
  <inkml:trace contextRef="#ctx0" brushRef="#br0" timeOffset="66625.401">6212 11362 864 0,'0'0'76'0,"0"0"-60"16,0 0-16-16,0 0 0 0,-3 3 256 0,3-3 48 16,0 0 9-16,0 0 3 0,0 0-174 0,7-3-34 15,4 3-8-15,3-6 0 0,7 3-40 0,0-4-7 16,7 4-1-16,-3-3-1 0,3 6-13 0,4-6-2 15,-4 3-1-15,4-4 0 0,0 4-35 0,3-3 0 16,-7 3 0-16,4 3-9 0,-7-7 32 0,3 7 6 16,-4 0 2-16,5 0 0 0,-5-3-22 0,1-3-9 15,-11 6 8-15,7 0-8 16,-10-3-18-16,3-3-9 0,-3 6-1 0,3-7-1 16,-14 7-137-16,0 0-27 0,0 0-6 0,0 0-1 15,0 0-58-15,-7-3-12 0,-4-3-2 0</inkml:trace>
  <inkml:trace contextRef="#ctx0" brushRef="#br0" timeOffset="66793.009">6625 11249 619 0,'-25'0'27'0,"11"0"6"0,-7 6-33 0,0-2 0 0,3-4 0 0,-6 6 0 16,-5-6 132-16,8 0 20 0,0 3 4 0,4-3 1 16,6 0-8-16,-7 0-1 0,11-3-1 0,-7 3 0 15,7 0-33-15,7 0-6 0,0 0-2 0,0 0 0 16,0 0-8-16,0 0-2 0,0 0 0 0,0 0 0 16,0 0-46-16,7-6-10 0,7 6-1 0,0 0-1 15,8-4-3-15,-8-2-1 0,7 3 0 0,3-3 0 16,1 6-14-16,-7-3-2 0,7-4-1 0,-1 7 0 15,4-3-6-15,-3 3-2 0,0-6 0 0,0 6 0 16,-1 0-118 0,1-6-24-16</inkml:trace>
  <inkml:trace contextRef="#ctx0" brushRef="#br0" timeOffset="69190.245">2875 9277 1267 0,'-14'0'112'0,"14"0"-89"0,0 0-23 0,0 0 0 0,0 0 164 0,0-3 29 16,-11-4 6-16,11 7 1 0,0 0-75 0,0 0-14 15,-10 0-3-15,10 0-1 0,0 0-75 0,-4 0-16 16,-3 7-2-16,4-4-1 0,3 6 15 0,-4 1 4 16,-6-4 0-16,3 3 0 15,3 1-52-15,-3 5-9 0,3-5-3 0,1 2-1062 0</inkml:trace>
  <inkml:trace contextRef="#ctx0" brushRef="#br0" timeOffset="69678.973">3246 8775 1728 0,'-7'-9'76'0,"7"2"16"0,-4 7-73 0,4 0-19 0,0 0 0 0,-4-3 0 15,4 3 117-15,-10 0 20 0,-1 0 4 0,1 0 1 16,6 3-74-16,-6-3-14 0,3 10-3 0,-1-4-1 16,-2 3-14-16,-1-5-4 0,-3 2 0 0,4 3 0 0,3 1-17 0,0 5-4 15,7-12-1-15,-8 13 0 0,5-6-10 0,3-1 0 16,0 0 9-16,0 1-9 0,0 5 0 0,0-5 8 16,3-1-8-16,5 7 0 0,6-7 0 0,-11 1 0 15,4-1 0-15,7 1 0 0,-3 5 0 0,-1-5 0 16,5 2 0-16,-5-6 0 0,4 4 0 0,-3-1-8 15,7 1 8-15,-1-1 0 0,-3 1 12 0,0-1 8 16,8-3 2-16,-12 4 0 0,4-10-33 0,0 9-6 16,-3-3-2-16,3-3 0 0,-7 4 19 0,4-4 16 15,-11-3-4-15,3 6 0 0,-3-6 19 0,0 3 3 16,0 4 1-16,-3 2 0 0,3 0 8 0,-11 1 1 16,1-4 1-16,-5 3 0 0,-2 1 8 0,-1-1 2 15,0 1 0-15,1-1 0 0,-4 0-55 0,7-2-10 0,-8-4-2 0,8 6-1 16,-10-9 13-16,9 7 0 0,-6-7 0 0,7 3 0 31,-7-3-124-31,10 0-24 0</inkml:trace>
  <inkml:trace contextRef="#ctx0" brushRef="#br0" timeOffset="83590.57">2480 9296 806 0,'0'0'72'0,"0"0"-58"0,0 0-14 0,0 0 0 15,0 0 100-15,0 0 18 0,7 6 3 0,-7-6 1 16,0 0-30-16,4 9-7 0,-1 1-1 0,8-4 0 15,-4-3-30-15,3-3-6 0,-6 0-2 0,6 6 0 16,5-3-13-16,-5-3-2 0,1 0-1 0,-1 0 0 16,-3 7 2-16,4-7 0 0,0 0 0 0,-1 0 0 15,1 0-21-15,-1 0-11 0,-3 0 12 0,11-7-12 16,-11 7 44-16,4 0 3 0,-1 0 0 0,4-3 0 16,-3-3-30-16,0 3-5 0,3-3-2 0,3-4 0 15,-3 4-2-15,-3-3 0 0,-4 5 0 0,4-2 0 16,6-3-8-16,-10-1 12 0,4-5-12 0,-1 5 12 15,1-2-4-15,-7-4-8 0,3 7 12 0,-7-10-4 0,0 3 16 16,3-3 4-16,-3 1 0 0,0 2 0 0,-3-3-1 0,3-6 0 16,0 6 0-16,0 0 0 0,-7-6-11 0,3 6-3 15,-7 1 0-15,8-1 0 0,-4 3-5 0,3-3 0 16,-6 4-8-16,-1 2 12 0,8-3-12 0,-8 7 9 16,0-10-9-16,-3 10 8 0,0-1 0 15,-3 1 0-15,3 0 0 0,-1-7 0 0,-6 6 16 0,7 4 2 16,-7-3 1-16,3 6 0 0,1-4 4 0,-1 4 1 15,7-3 0-15,-3 6 0 0,-3 0-17 0,3 0-3 16,-1 6-1-16,5-3 0 0,-4 4-3 0,-4 2-8 16,1 0 12-16,2 1-4 0,5-1-8 0,-8 1 12 0,1 5-12 15,2-5 12-15,-2 9-4 0,-1-4-8 16,1-2 12-16,2 6-4 0,5 6-8 0,-1-6 0 0,4 12 9 0,-3-9-9 16,-1 3 0-16,7 3 8 0,-3 3-8 0,7-2 0 15,-3-1 0-15,3-3 0 0,-7-3 0 0,14 9 0 16,-4-9 0-16,4 3 0 0,-3 4 0 0,0-4 0 15,6 0 0-15,1-3 0 0,-1 3 0 0,4 0 0 16,-3 3 0-16,0-9 0 0,-1-3 0 0,4 2 0 16,-3-8 0-16,3 5 0 0,7-11 0 0,-7 2 0 15,0-3-16-15,8-3 3 0,-8-3 0 0,7 3-834 16,-4-6-166-16</inkml:trace>
  <inkml:trace contextRef="#ctx0" brushRef="#br0" timeOffset="94650.23">4530 4984 1602 0,'-14'0'71'0,"14"0"14"0,0 0-68 0,0 0-17 16,0 0 0-16,0 0 0 0,0 0 86 0,-7 9 14 16,3 1 2-16,4-1 1 0,0 0-29 0,-7 7-6 0,7 3 0 0,7 6-1 15,-7 0-31-15,0 7-5 16,4 11-2-16,3 1 0 0,-7 10-9 0,0-1-3 0,3 0 0 0,1 1 0 16,-4-7-6-16,0 6-2 0,-4 0 0 0,4 7 0 15,-3-4-9-15,3-2 0 0,0-4 9 0,0-3-9 16,3-13 0-16,1 4 0 0,3-7-12 0,-4-9 4 31,4-6-158-31,0-7-31 0,0-9-7 0</inkml:trace>
  <inkml:trace contextRef="#ctx0" brushRef="#br0" timeOffset="94896.535">4787 4874 864 0,'0'0'38'0,"0"0"8"0,0 0-37 16,0 0-9-16,0 0 0 0,0 0 0 0,0 13 245 0,-3-4 47 15,3 7 10-15,-4 9 2 0,4-3-178 0,0 12-35 16,0 1-7-16,0 9-2 16,0 3-32-16,-7 3-6 0,7 6-2 0,7 4 0 0,-7-4-3 0,0-2-1 15,0-1 0-15,4 0 0 0,-4 1-18 16,3-11-4-16,-3 11-1 0,0-7 0 0,0 6-15 0,0-9 11 16,0-6-11-16,0 2 10 0,7-5-10 0,-7-4 0 15,-7-6-10-15,7 0 10 16,0-6-174-16,-3-3-29 0,-1-4-5 0</inkml:trace>
  <inkml:trace contextRef="#ctx0" brushRef="#br0" timeOffset="95198.727">4247 5617 921 0,'0'0'82'0,"-7"0"-66"0,0 0-16 0,4-3 0 15,3 3 211-15,0 0 38 0,0 0 8 0,0 0 2 16,0 0-122-16,0 0-24 0,0 0-5 0,0 10 0 15,0-1-70-15,3 4-14 0,4 8-2 0,8 1-1 16,-5 3-5-16,1 4-2 0,3 5 0 0,10 4 0 16,-2 3-6-16,-5-10 0 0,4 3-8 0,1 1 12 15,-5-1-4-15,8-5-8 0,0-4 11 0,-1-6-11 16,-2 9 8-16,2-13-8 0,1-2 0 0,0 3 0 16,-1-7 0-16,1-3 0 0,-4-2 8 0,0 2-8 15,0-12 0-15,4 2 0 0,0-5 0 0,-7-7 0 16,3-3 20-16,0-9 4 0,4-3 1 0,-8-7 0 15,8 4-13-15,-4-13-2 0,0-3-1 0,4 3 0 16,-4 3-9-16,-3 9 0 0,3-3 0 0,0 4 0 16,-7 0-23-16,11-4-9 0,-4 13-3 0,-3-3 0 15,-4-1-86-15,7 4-18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39:44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7027 7016 633 0,'0'0'56'0,"0"0"-44"0,0 0-12 0,0 0 0 15,0 0 194-15,0 0 37 0,0 0 7 0,0 0 2 16,0 0-127-16,0 0-25 0,0 0-4 0,0 0-2 15,0 0 6-15,0 0 0 0,0 0 1 0,0 0 0 16,0 0-19-16,0 9-4 0,0 1-1 0,4-1 0 16,-4 0-28-16,7 7-5 0,-7-3-2 0,0 12 0 15,0 0-14-15,0-3-4 0,0 12 0 0,0 1 0 16,0 9-27-16,3 0-5 0,-3 3-2 0,0 3 0 16,0-3 22-16,-3 6 0 0,3-6 0 0,0 22 0 15,0-3 47-15,0 3 13 0,0-6 4 0,0-1 0 0,0 1-52 16,0-10-12-16,0 1 0 0,0 5 0 0,0-5 0 15,0-7 0-15,3 12 0 0,1-2 0 16,-4-4-24-16,4 0-8 0,-1 1-2 0,1-1 0 16,-4-6 2-16,0-3 1 0,7-10 0 0,-4 13 0 15,1-12-112-15,-1-1-22 0,1 4-5 0,-1-3-1 16,1-7 39-16,-1 6 7 0,1-5 1 0,3-4 1 0</inkml:trace>
  <inkml:trace contextRef="#ctx0" brushRef="#br0" timeOffset="502.653">6784 8668 345 0,'0'0'15'0,"0"10"4"0,0-1-19 0,7 1 0 16,0-1 0-16,-7 7 0 0,7-7 339 0,0 10 64 15,4-3 13-15,-4 2 2 0,3 1-290 0,8 6-59 16,-11 0-11-16,11-3-2 0,-8 7-17 0,1 2-3 15,3-9-1-15,-3 9 0 0,3-9-7 0,-4-6 0 16,4 3-1-16,0-10 0 0,1 1-3 0,-1-10-1 16,0-10 0-16,3 1 0 0,5-20 9 0,-1 1 1 15,0-12 1-15,4 2 0 0,3-6-3 0,0-3-1 16,4-3 0-16,-4 3 0 16,-3 3-61-16,7-9-12 0,-4 9-2 0</inkml:trace>
  <inkml:trace contextRef="#ctx0" brushRef="#br0" timeOffset="2090.368">12601 11917 856 0,'11'-9'38'0,"-8"9"8"0,4-7-37 0,0 4-9 16,1-3 0-16,2 6 0 0,1-9 128 0,3 9 23 15,-4-10 5-15,8 1 0 0,-4-1-68 0,7-5-15 16,4 5-2-16,3-9-1 0,7 1-14 0,4-1-4 15,7-16 0-15,11 7 0 0,-4-6-7 0,10-1-1 16,8-2-1-16,10-7 0 0,-7 0-19 0,14 6-3 16,0-3-1-16,18-6 0 0,-11 10 7 0,4-4 1 15,0 3 0-15,14-6 0 0,0 7-40 0,-1-4-8 16,1 0-2-16,18 0 0 0,-15 4 22 0,1 2 8 16,-4-2 0-16,14-7 0 0,-18 9 8 0,0 1 0 15,-3-4 1-15,11-6 0 0,-19 7-5 0,1 2 0 0,3-2-1 16,-3 2 0-16,-14 1-1 0,-4-1 0 0,-3 7 0 15,-1 3 0-15,-17-3-28 0,0 9-6 0,-10-6 0 0,-1 6-1 32,-10 3-217-32,-7 4-43 0</inkml:trace>
  <inkml:trace contextRef="#ctx0" brushRef="#br0" timeOffset="2353.663">15910 10239 460 0,'0'0'41'0,"0"0"-33"0,0 0-8 0,0 0 0 15,0 0 132-15,0 0 25 0,7 7 5 0,-3 2 1 0,6-6-59 0,8 7-11 16,0-4-2-16,6-3-1 0,1-3 4 0,3 6 1 16,4-6 0-16,7 0 0 15,7 0-9-15,-4 0-2 0,0-6 0 0,1 6 0 0,3 0-29 0,-4-3-7 16,-3-3 0-16,0 6-1 0,-4 0-2 0,-3 0 0 16,-8 0 0-16,1 6 0 0,-4-6-12 0,-7 3-2 15,-3 3-1-15,-4 4 0 0,-7-1-10 0,-7 1-3 16,0 8 0-16,-11-2 0 0,-3 9-8 0,-4-3-1 15,-6 9-8-15,-12 1 12 0,-10 2-12 0,-3 1 0 16,3 12-9-16,-11 3 9 16,4-3-117-16,-7-3-18 0,-7 9-3 0</inkml:trace>
  <inkml:trace contextRef="#ctx0" brushRef="#br0" timeOffset="2654.582">16619 11459 748 0,'0'19'67'0,"0"-19"-54"0,-7 3-13 0,-3 7 0 15,-4-4 281-15,-8 3 54 0,-2 1 10 0,-12 9 3 16,-6-1-178-16,-4 7-35 0,-7 4-7 0,-7 2-2 15,-3 0-59-15,-4 10-12 0,-7 3-3 0,-14 3 0 0,3 0-18 16,0 3-4-16,-3 4-1 0,-7 2 0 16,0 4-10-16,3-4-3 0,-3 4 0 0,-8-4 0 0,15 4-7 0,-11-7-1 15,-3 0-8-15,-4 10 12 0,14-7-12 0,4-2 0 16,0-1 0-16,-4 0 0 16,8-2-36-16,6-11-8 0,4 1 0 0,0-3-1 15,10-10-127-15,11 6-26 0,8-15-5 16</inkml:trace>
  <inkml:trace contextRef="#ctx0" brushRef="#br0" timeOffset="2954.765">14432 12507 1270 0,'-28'44'56'0,"10"-16"12"0,-3-3-54 0,-11 12-14 15,-3 7 0-15,-4 0 0 0,0 10 132 0,1-7 24 16,-5 3 5-16,1 3 1 0,3-6-30 0,0 3-7 0,-3-3-1 0,0 7 0 15,3-10-37-15,0-7-8 0,4 7-2 0,0-9 0 16,3-7-22-16,7 0-5 0,4-6-1 0,0-3 0 16,3-7-18-16,8-2-4 0,3-4-1 0,7-3 0 15,0-3-15-15,10 0-3 0,4 0-8 0,7 0 12 16,8-3-12-16,2 3 0 0,8-6 0 0,3-4 0 16,1 1-8-16,3-4 8 0,3-2 0 0,8-1 0 15,-5 3 0-15,-6-2 0 0,4-4 0 0,-4 3 0 16,-1 7 0-16,1-10 0 0,0 3 0 0,-4 7 0 15,1-4-48-15,10-2-8 0,-11-4-3 16,4 10-753-16,-4-1-152 0</inkml:trace>
  <inkml:trace contextRef="#ctx0" brushRef="#br0" timeOffset="4209.411">13342 5617 1011 0,'0'0'44'0,"0"0"11"0,0 0-44 0,0 0-11 0,0 0 0 0,7 0 0 16,0 0 110-16,0 7 20 0,7 2 4 0,0 0 1 16,4 1-38-16,0 5-7 0,10 4-2 0,0 3 0 0,4 10-22 15,0-4-5-15,10 9-1 0,4-2 0 0,3 9-28 0,1-7-7 16,-4 14-1-16,21 11 0 0,-11-5-14 0,0 2-10 16,1 4 12-16,3 0-12 0,0-7 9 15,0 4-9-15,0-7 0 0,0 4 9 0,-11-7-9 0,1-3 0 16,2-3 0-16,-2 0 8 15,-4-1 0-15,3-5 0 0,-3 0 0 0,3 3 0 0,-3-10-8 0,-7 0 12 16,-4-3-12-16,1-2 12 16,-8-8-38-16,-4 1-7 0,-2 0-2 0,-8-3-911 15</inkml:trace>
  <inkml:trace contextRef="#ctx0" brushRef="#br0" timeOffset="4873.942">14898 6837 230 0,'0'0'10'0,"3"10"2"0,1-1-12 0,-1 3 0 15,-3-5 0-15,7 12 0 0,1-4 358 0,2 4 69 16,-3 0 13-16,7 9 4 0,-3-9-327 0,3 12-65 16,4-3-12-16,-1 1-4 0,1 5-8 0,3-6-1 0,0 4-1 0,0-1 0 15,4-6 2-15,3 3 1 0,-7-9 0 16,1 6 0-16,-1-6-1 0,-7-3-1 0,4 0 0 0,-4-7 0 16,3 0 3-16,-6-6 1 0,-1 4 0 0,1-4 0 15,-11-3 17-15,0 0 3 0,0 0 1 0,0 0 0 16,-7-10 0-16,0 1 1 0,-11 0 0 0,4-1 0 15,-3 1-21-15,-8-1-5 0,-3 4-1 0,-8 3 0 16,1-3-18-16,-7-4-8 0,-1 1 8 0,-10 0-8 16,-3-1-23-16,-4 4-9 0,-7-4-3 15,-4 1 0-15,8 0-134 0,-4-1-27 0</inkml:trace>
  <inkml:trace contextRef="#ctx0" brushRef="#br0" timeOffset="5472.341">13769 4905 1094 0,'0'0'97'0,"0"0"-77"0,0 0-20 0,0 0 0 0,3 7 150 0,1 2 26 16,0 1 6-16,3-1 1 0,3 0-75 0,8 7-16 15,-1 3-2-15,8 0-1 0,0 6-45 0,10 3-10 16,0-3-2-16,8 13 0 0,-1-4 5 0,11 10 1 16,7 9 0-16,7 4 0 0,-4-4-13 0,1 0-2 15,-1 1-1-15,8 5 0 0,-4-2 37 0,0-4 7 16,4 0 2-16,3 7 0 0,-7-7-68 16,-4-6-22-16,1-3 0 0,-1 3 0 0,-3-3 35 0,0-9 7 15,0-1 2-15,4 1 0 0,-11-7-22 0,-1 0-18 16,-2 0 3-16,-1 7 1 0,-10-7 14 0,3 3 0 15,1-2 0-15,-4-1 0 0,-8-3-14 0,-2 3 3 16,-12-9 1-16,1 0 0 16,3 3-54-16,-10-10-12 0,-8 4-1 0,1-7-635 0,-8 1-126 15</inkml:trace>
  <inkml:trace contextRef="#ctx0" brushRef="#br0" timeOffset="6039.823">13684 5313 1497 0,'0'0'66'0,"0"0"14"15,0 0-64-15,0 0-16 0,0 0 0 0,0 0 0 0,0 0 41 0,0 0 5 16,7-6 1-16,0-4 0 0,0 1-33 0,0 0-6 16,4-4-8-16,0-3 11 0,-4 1 0 0,3 5 0 15,-3-2 0-15,4-4 0 0,-4 7-11 0,0-1 0 16,0 1 0-16,0 3 0 0,0 2 32 0,-3-2 4 16,-1 3 0-16,-3 3 1 0,0 0-8 0,0 0-1 15,0 0-1-15,0 0 0 0,0 0 29 0,0 0 7 16,0 0 1-16,0 0 0 0,4-6 0 0,-4 6 0 15,0 0 0-15,-4-10 0 0,1 4-52 0,-1-3-12 16,1 9 0-16,-4-13 0 0,3 4 0 0,-6-13 0 16,2 3-9-16,5 10 9 0,-1-1 0 0,-3 1 0 15,0-1 0-15,4 1 10 0,-1-7-10 0,-3 7 0 16,0-10 0-16,0 3 0 0,0 7 0 0,0 0 0 16,3-10 0-16,1 9 0 0,-4-5 0 0,0 5 0 0,0 1 0 15,0-1 0-15,3-5 0 0,1 5 0 16,-4 1 0-16,0 6 0 0,3-7 0 0,0 4 0 0,1-3 0 0,3 9 0 15,0 0 37-15,0 0 6 0,0 0 1 0,0 0 0 16,3 9-36-16,5 10-8 0,2 0 0 0,1 6 0 16,-1 3 0-16,1 3 0 0,3 1 0 0,0 12 0 15,-3-19 0-15,-1 12 0 0,-3-2 0 0,0 9 0 16,-3-7 9-16,3-2-9 0,-7 3 10 0,3-4-10 16,5 1 0-16,-8-7-18 0,3-13 2 0,-3 4 1 15,4-3-152-15,-4-7-30 0,0-9-7 16,0 0-722-16</inkml:trace>
  <inkml:trace contextRef="#ctx0" brushRef="#br0" timeOffset="6185.432">14005 4752 633 0,'0'0'28'0,"7"0"6"0,4 6-34 0,3-3 0 15,7 7 0-15,0-4 0 0,1 3 271 0,2-9 47 16,8 16 10-16,0-3 1 0,3-4-192 0,0 0-38 15,-3 1-8-15,7-1-2 0,-7-3-48 0,3-6-9 16,-3 0-3-16</inkml:trace>
  <inkml:trace contextRef="#ctx0" brushRef="#br0" timeOffset="20215.48">8326 13980 288 0,'-7'-9'12'0,"3"6"4"0,0-3-16 0,4 6 0 0,-7-3 0 0,0-4 0 15,4 7 244-15,3 0 45 0,0 0 10 0,0 0 1 16,-7-9-177-16,0 9-36 0,7 0-7 0,0 0-2 15,-7-10-30-15,3 10-5 0,-3-6-2 0,7 6 0 0,0 0 6 0,0 0 1 16,0-3 0-16,0 3 0 16,0 0-1-16,0 0 0 0,0 0 0 0,0 0 0 0,0 0-6 15,0 0-1-15,0 0 0 0,0 0 0 0,7 0-8 0,4 3-3 16,-4 3 0-16,3-2 0 0,4-4-12 0,-6 6-2 16,6 0-1-16,0-3 0 0,0-3-6 0,0-3 0 15,4-3-8-15,-4 6 12 0,3 0-12 0,-3-6 0 16,1 2 8-16,2 4-8 0,-3-6 0 0,4 6 8 15,-4 0-8-15,-3-3 0 0,-1 3 9 0,4-6-9 16,-7 6 8-16,-3 0-8 0,-4 0 8 0,7 0-8 16,0 0 0-16,-7 0 8 0,0 0 25 0,0 0 5 15,0 0 1-15,0 0 0 16,0 0-83-16,0 0-16 0,0 0-3 0,0 0-1 0,0 0 64 0,0 0 23 16,-7 0-1-16,0 6 0 0,-4-3-22 0,1-3 0 15,-4 0 0-15,0 0 0 0,-1 0 0 0,1 0 0 16,-3 0 0-16,-1 0 0 0,4 0 0 0,-4 0 0 15,1 0 0-15,-1 0 0 0,7-3-13 0,-6 3-7 16,10 0-2-16,-4 0 0 0,1 0 35 0,3 3 7 0,-1-3 2 0,-6 6 0 16,11-12 16-16,-4 6 3 0,0 0 1 0,0 6 0 15,3-2-34-15,4-4-8 0,0 0 0 0,0 0 0 16,4 12-13-16,-4-12-5 0,0 0-1 0,0 0 0 16,14 10 31-16,-7-7 5 0,3-3 2 0,5 0 0 15,2-3-33-15,1-4-6 0,-1 7-2 0,1 0 0 16,0 0 35-16,-1-3 7 0,-3-3 2 0,4 6 0 15,0-6-34-15,-1 2-6 0,-10 4-2 0,8-6 0 16,-1 6 20-16,0-3 0 0,-4-3 0 0,1 6 0 16,0-3 0-16,-4 3 8 0,3 0-8 0,-10 0 9 15,0 0-9-15,0 0 0 0,0 0 0 0,0 0 0 16,0 0-11-16,0 0-1 0,0 0 0 0,0 0 0 0,0 0 12 0,0 0 0 16,-7-7-9-16,4 7 9 15,-8 0 0-15,0 0 0 0,-3 0 0 0,-3 0 0 0,3 7 22 0,-1-7 6 16,-2 3 0-16,3-3 1 15,-11 9-45-15,7-9-8 0,1 6-3 0,-8-6 0 0,7 0 27 16,4 0-8-16,0 10 8 0,0-4 0 0,3-6 0 0,-3 0 0 16,4 3 0-16,10-3-8 0,-11 0 8 0,8 0 0 15,3 0 0-15,0 0 0 0,0 0 0 0,0 0 8 16,0 0-8-16,0 0 11 0,0 0-11 0,7 0 0 16,7 0 0-16,3 0 0 0,-2 10 19 0,6-10 5 15,-7 0 0-15,7 0 1 16,4 0-43-16,-11-10-9 0,7 10-1 0,4 0-1 0,-8-9 29 0,1 9 0 15,0-6 0-15,-1 2 0 0,1 4 0 0,0-6 0 0,-4 6 0 0,0 0 0 16,-4 0 0-16,1 0 0 0,-1 0 0 16,1 0 0-16,-4 6 0 0,-7-6 0 15,0 0 0-15,0 0 0 16,0 0-29-16,0 0-7 0,0 0 0 0,0 0-1 0,-7 0 37 0,-4 4 0 16,1 8 0-16,-1-9 0 0,-3-3-20 0,0 0 4 0,0 0 1 0,-4 0 0 15,-3 0 15-15,0 0 0 0,3 0 0 0,-6 0 0 16,-1 0 9-16,0-9-1 0,1 3-8 0,2 2 12 15,5 4-12-15,-1 0 11 0,4-6-11 0,3 3 10 16,-3 6-10-16,4-3 0 0,3 0 0 0,-4 0 0 16,1 0 0-16,6 6 0 0,4-6 0 0,0 0 8 15,0 0-8-15,0 0 8 0,-4 4-8 0,4-4 8 16,0 0-8-16,0 0 0 0,4 6 9 0,7 3-9 0,3-2 0 0,0-4 8 16,3-3-8-16,-6 6 0 0,14-6 0 0,-8 0 9 15,1-6-9-15,7-4 0 0,-11 10 8 0,3-3-8 16,5-3 0-16,-5 6 0 0,-3-6 9 0,4 2-9 15,0 4 0-15,-1 0 9 0,-6-6-9 0,3 6 8 16,-3-3-8-16,-4-3 8 0,3 6-8 0,4 0 0 16,-14 0 0-16,4 0 8 0,3-3-8 0,-7 3 0 15,0 0-12-15,0 0 12 0,0 0-27 0,0 0 3 16,-7 0 0-16,3-7 0 0,-6 7 6 0,-1 7 2 16,1-7 0-16,-1 0 0 0,-7 0 16 0,1 3-10 15,3 6 10-15,-4-9-8 0,0 0 8 0,1 6 8 16,-4-6-8-16,6 10 11 0,-9-10 1 0,10 0 0 15,-1 6 0-15,8-3 0 0,-7 4-3 0,4-4 0 16,3-3 0-16,0 0 0 0,0 0 0 0,0 6 0 16,3-6 0-16,0 0 0 0,4 0 4 0,0 0 1 0,0 0 0 0,0 0 0 15,0 0-30-15,4 9-7 0,3-6-1 0,4 7 0 16,3-10 39-16,-4 6 7 0,8-6 2 0,0 0 0 16,-1 3-24-16,4-3 0 0,-10 0 0 0,7-3 8 15,-1 3-8-15,-3 0 12 0,4-6-4 0,0 6 0 16,-4 6-8-16,0-6 9 0,0-6-9 0,0-4 10 15,-3 7 14-15,-1 3 2 0,1 0 1 0,-1 0 0 16,-3-6-54-16,4 6-10 0,-4 0-3 0,-7 0 0 16,7 0-108-1,-7 0-21-15,7 6-5 0</inkml:trace>
  <inkml:trace contextRef="#ctx0" brushRef="#br0" timeOffset="26543.593">8054 16038 1922 0,'0'0'42'0,"0"0"9"0,0 0 1 0,0 0 3 0,-7 0-44 0,0 0-11 0,7 0 0 0,0 0 0 0,0 0 83 0,0 0 14 16,0 0 3-16,0 0 1 16,0 0-51-16,0 0-10 0,7-7-3 0,-4 7 0 0,4-6-19 0,4 6-4 15,-4-3-1-15,7 3 0 0,4 0-1 0,-4 0-1 16,0 0 0-16,0 3 0 0,4 3-1 0,-8 4 0 15,8-10 0-15,-4 6 0 0,4-3 16 0,-1-3 3 16,1 6 1-16,7-2 0 0,-8-4-42 0,1 6-8 16,7-6-1-16,-11 0-1 0,3 0 22 0,-2 0 0 15,-1 0 0-15,-4 0 0 0,4 0 0 0,-7-6 10 16,1 6-10-16,-1 0 10 0,0-4-10 0,0 4-9 16,-7 0 9-16,0 0-13 15,0 0-14-15,0 0-2 0,0 0-1 0,0 0 0 16,0 0-5-16,-11 0-1 0,4 4 0 0,-4-4 0 0,-3 0 13 15,4 6 3-15,-8-3 0 0,4-3 0 0,-4 6 20 0,1-6 0 16,-1 0 0-16,0 3 0 0,-3-3 0 0,4 0 10 16,-1 0-1-16,0 0 0 0,8 0 6 0,-8-3 1 0,4 3 0 15,3 0 0-15,1 0 2 0,3 0 1 16,-4-6 0-16,4 6 0 0,0 0-11 0,0 0-8 0,7 0 12 0,-7-3-12 16,3 3 24-16,4 0-3 0,0 0 0 0,0 0 0 15,0 0-7-15,0 0-2 0,0 0 0 0,0 0 0 16,8 0-12-16,2-6 0 0,8 6 0 0,-4 0 0 15,4 0 0-15,-1 0 0 0,4 0-8 0,0 0 8 16,1 0 0-16,-1 0 0 0,-4-4 0 0,5-2 0 16,-1 3 0-16,0-3 0 0,-3 6 0 0,3 0 0 15,-4-3 0-15,1-4 0 0,-7 7 0 0,3-6 0 16,3 3 0-16,-6 3 0 0,0 0 8 0,-1-6-8 0,-3 6 0 16,-7 0 0-16,0 0 0 0,0 0-10 0,0 0-8 15,0 0-2-15,0 0 0 0,0 0 0 0,-7 0 7 16,-3 0 1-16,-1-4 0 0,0 4 0 0,-3-6 12 0,4 6-11 15,-8 0 11-15,0 0-10 16,-6 0 10-16,-1-3 0 0,0 3 0 0,8 0 0 0,-1-6 0 0,0 6 8 16,1 0-8-16,6 0 8 0,-3-3-8 0,7 3 0 15,3 0 8-15,-3 0-8 0,7 0 13 0,0 0-1 16,0 0-1-16,0 0 0 0,0 0-11 0,0 0 0 16,11 3 0-16,3 3 0 0,4-3 0 0,-8-3 0 15,12 0 0-15,-1 0 0 0,0 0 0 0,0 0 0 16,4 0 0-16,-1 0 0 15,-2-3-68-15,2-3-8 0,-3 3-3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18:06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 6850 1324 0,'0'0'118'0,"0"0"-94"15,0 0-24-15,0 0 0 0,0 0 128 0,0 0 22 16,0 0 4-16,11-3 1 0,0 3-19 0,-1-7-3 16,-10 7-1-16,11 0 0 0,6 0-64 0,-2 0-12 15,-15 0-4-15,0 0 0 0,10 10-29 0,4-1-7 16,4 7 0-16,-4 3-1 0,7-1-15 0,-3 1 0 15,6 6 8-15,-2-6-8 0,-1 6 0 0,-4-6 8 16,1 6-8-16,-4-6 0 0,0 0 9 0,-3 0-9 16,-1 6 8-16,5-10-8 0,-1 4-11 0,-7-9-7 15,-4-1-2-15,4 7 0 16,-3-7-182-16,-4-6-37 0</inkml:trace>
  <inkml:trace contextRef="#ctx0" brushRef="#br0" timeOffset="231.429">2632 6784 748 0,'0'0'67'0,"0"0"-54"0,0 0-13 0,0 0 0 15,0 0 351-15,0 0 67 0,0 9 14 0,-7-6 2 16,-4 4-256-16,8-4-51 0,3 6-11 0,0 4-1 16,-15-1-57-16,5-2-11 0,-11 8-3 0,7 4 0 15,-1 0-20-15,-9 3-4 0,3 4 0 0,7 5-1 16,14-6-19-16,-11 7 0 0,-21-10 8 0,4-6-8 15,3 9-28-15,1-9-10 0,9-3-2 0,-2 2 0 16,3 1-211-16,3-9-42 0</inkml:trace>
  <inkml:trace contextRef="#ctx0" brushRef="#br0" timeOffset="536.588">2635 7025 518 0,'0'0'46'0,"11"3"-37"0,-8-3-9 0,4 7 0 0,4-7 336 0,-7 0 66 15,6 3 13-15,1-3 2 0,6 9-194 0,1 4-39 16,0-10-8-16,-11 6-2 0,-4-9-139 0,-3 0-35 16,0 10 0-16,7-1 0 0,-3-3 19 0,-1 4-3 15,4-1-1-15,-7-3 0 0,0-6-15 0,0 10 11 16,0-1-11-16,0 1 10 0,-7-7 0 0,4 6 0 16,-1 4 0-16,-3-4 0 0,4-6-10 0,-8 7 8 15,1-1-8-15,-1 7 8 0,7-7 7 0,-6 1 1 16,-4 5 0-16,7-5 0 0,-4-1 10 0,4 1 2 0,0-1 1 15,3 0 0-15,4 1-6 0,-7-4-2 0,7-6 0 16,0 0 0-16,0 0-5 0,0 0 0 16,0 0-1-16,0 0 0 0,0 0-15 0,7 3 0 0,4-6 0 0,3 3 0 15,-3 0 0-15,3-6 0 16,0 6 0-16,7 0 0 16,0-3-36-16,-3 3-12 0,3-7-4 0,0 7 0 15,-3-9-67-15,7 0-13 0,-1 2-4 0,-3-2-1008 0</inkml:trace>
  <inkml:trace contextRef="#ctx0" brushRef="#br0" timeOffset="735.049">3224 6947 2214 0,'0'0'98'0,"0"0"20"0,0 0-94 0,0 0-24 15,7 6 0-15,-3-3 0 0,7-3 101 0,-1 0 16 16,-6-3 3-16,6 3 1 0,4-6-85 0,0 6-16 15,4-3-4-15,-4-4-1 0,7 1-23 0,-6 3-5 16,-1 3-1-16,7-6 0 16,-7 6-148-16,7 0-30 0,-7 0-5 0,0 0-470 15,0-3-93-15</inkml:trace>
  <inkml:trace contextRef="#ctx0" brushRef="#br0" timeOffset="900.646">3330 7072 1728 0,'-14'7'76'0,"14"-4"16"0,-10-3-73 0,2 6-19 0,8-6 0 0,-7 3 0 15,0-3 157-15,7 0 28 0,0 0 6 16,0 0 1-16,0 0-76 0,0 0-14 0,11 0-3 0,0 0-1 16,-11 0-54-16,0 0-12 0,3 0-1 0,4-3-1 15,7 3-9-15,-3 0-1 0,6 0-1 0,1-6 0 16,7 6-19-16,-1 0-14 0,1 0 2 0,-4 0 1 16,8 0-196-1,2 0-39-15</inkml:trace>
  <inkml:trace contextRef="#ctx0" brushRef="#br0" timeOffset="1162.905">4015 6837 1728 0,'-7'13'153'0,"7"-13"-122"16,0 0-31-16,7 0 0 0,14 0 211 0,-14 0 36 16,-7 0 7-16,7 0 2 0,7 0-154 0,7 6-30 15,-7-6-7-15,0 3-1 0,-3-3-51 0,0 6-13 16,3-3 0-16,7-3 0 16,-4 0-45-16,5 0-12 0,2-3-3 0,8-3-757 0,-4 3-152 15</inkml:trace>
  <inkml:trace contextRef="#ctx0" brushRef="#br0" timeOffset="1507.505">4967 6411 1094 0,'0'0'48'0,"0"0"11"0,0 0-47 0,0 0-12 0,11 9 0 0,-4-3 0 15,0-3 334-15,-7-3 65 0,0 0 13 0,7 7 2 16,3-4-266-16,-10 3-54 0,0-6-10 0,11 10-3 15,-11-7-65-15,0 3-16 0,0-6 0 0,0 0 0 16,0 9-59-16,0 1-15 0,-7-1-3 0,3-3-1 16,4 4-6-16,-7-7 0 0,4 6-1 0,-4 7 0 15,0-10 34-15,-4 7 7 0,-10-4 2 0,7 1 0 0,0 5 62 16,-4-5 12-16,4 5 2 0,-4-2 1 0,8 3 41 16,-1-7 9-16,-3 1 2 0,7-4 0 0,4-3-18 0,-5 3-3 15,8-6-1-15,0 0 0 0,0 0-37 0,0 0-8 16,8 3-2-16,2 7 0 0,4-4-18 0,0-3 0 15,-7 3 0-15,8-6 0 0,2 0 26 0,1 0 2 16,-4 0 0-16,0 7 0 16,7-4-45-16,-3-3-9 0,3 6-2 0,4-6 0 0,-4 3 28 15,0-3 0-15,-3 0 0 0,3 0-8 16,-7 0-154-16,0 0-30 0,-3 6-7 0</inkml:trace>
  <inkml:trace contextRef="#ctx0" brushRef="#br0" timeOffset="1733.945">4625 6922 172 0,'-18'6'16'0,"18"-6"-16"0,-7 0 0 0,7 0 0 15,0 0 408-15,0 0 78 0,0 0 16 0,0 0 3 16,0 0-309-16,18 9-63 0,7 1-12 0,6-1-2 16,-13-2-44-16,3-7-9 0,-7-7-2 0,4 7 0 15,0 0-16-15,6-9-4 0,8 9-1 0,3-10 0 16,-7 10-25-16,4 0-5 0,-4 0-1 0,4-6 0 15,-4 6-12-15,4-3-12 0,-4 3 3 0,4 0 0 16,-7 0-136-16,-4 0-27 16,-3 3-6-16</inkml:trace>
  <inkml:trace contextRef="#ctx0" brushRef="#br0" timeOffset="2136.823">4815 7072 403 0,'0'0'36'0,"0"0"-36"0,0 0 0 0,0 0 0 0,0 0 383 0,0 0 69 16,0 0 15-16,0 0 2 0,0 0-291 0,7 7-58 16,1-7-12-16,2 3-3 0,-3-3-68 0,0 0-13 15,7 0-4-15,-3 0 0 0,0 0-20 0,-1 6 0 16,4-3 0-16,-3 3 0 0,3-2-16 0,-11 2-5 16,4 3-1-16,-3 1 0 15,3 5-22-15,-7-2-4 0,0 3 0 0,-7 2-1 0,3-2 30 0,-3-3 7 16,4 2 0-16,3 1 1 0,-7-4-4 0,7-2-1 15,0-1 0-15,0 7 0 0,0-7 36 0,7-2 8 16,-4-4 0-16,8 3 1 0,-4-3-3 0,-7-3-1 16,7 0 0-16,4 0 0 0,3 6 4 0,3-2 1 0,-6-4 0 15,3 6 0-15,-3-6 2 0,-4 9 0 16,3-2 0-16,-3-4 0 0,4 3-4 0,-7-3-1 0,6 6 0 16,-10-2 0-16,0-4 3 0,0 3 1 0,0 4 0 15,0-1 0-15,-10 0-3 0,6 1-1 0,-7 5 0 0,1-5 0 16,-4 9-1-16,-7-4 0 0,6-2 0 0,-9 3 0 15,3 2-7-15,-1-2-2 0,5-7 0 0,-8 4 0 16,-3 0-17-16,3-10 0 0,0 6 0 0,1-3 0 16,6-2-20-16,-7-4-10 15,15 6-2-15,-8-6-1 0,11-6-158 0,7 6-31 0</inkml:trace>
  <inkml:trace contextRef="#ctx0" brushRef="#br0" timeOffset="2371.871">5465 6831 2649 0,'0'0'58'0,"0"6"12"0,7-3 2 0,0 4 4 0,3-4-61 0,-3 6-15 15,0-3 0-15,4-3 0 0,0 7 54 0,3 6 8 16,3-7 2-16,1 10 0 0,-4-4-28 0,7 4-4 15,-3 0-2-15,-1 6 0 0,8-6-22 0,-11 6-8 16,4-6 0-16,0 6 0 0,-4-6 0 0,-4 0 0 0,1-4 0 0,-4 4 0 31,0-3-77-31,-4-4-15 0,5 7-4 0,-16-9 0 16,8-4-150-16,-7 3-30 0</inkml:trace>
  <inkml:trace contextRef="#ctx0" brushRef="#br0" timeOffset="2537.426">5779 6850 2131 0,'0'0'94'0,"0"0"20"0,0 0-91 0,0 0-23 0,0 0 0 0,0 0 0 16,-11 6 155-16,4-3 26 0,0 6 6 0,-7-2 1 15,3 2-117-15,1 7-23 0,-12-4-5 0,5 4-1 16,6 3-30-16,-10 0-12 0,7-1 8 0,-7 8-8 16,7-8-16-16,-1 7-8 0,-6-6-1 0,7 0-1 15,4 6-122-15,-1-6-24 0,8-3-4 0</inkml:trace>
  <inkml:trace contextRef="#ctx0" brushRef="#br0" timeOffset="2698.996">5944 7107 1497 0,'0'0'133'0,"-3"9"-106"16,3 1-27-16,0 5 0 0,0-2 195 0,-4 3 33 15,1-1 8-15,-4 4 0 0,0 0-124 0,3 9-24 16,-3-3-6-16,0-6-1 0,3 6-69 0,-3-12-12 15,7 9 0-15,0-10-784 0,0 7-152 0</inkml:trace>
  <inkml:trace contextRef="#ctx0" brushRef="#br0" timeOffset="2894.481">6142 7116 633 0,'25'0'28'0,"-15"0"6"0,4 0-34 0,4 0 0 0,-4 0 0 0,4-6 0 16,3 3 386-16,0 3 70 0,-7-6 15 0,7 6 2 16,-3 0-309-16,0 0-63 0,-1 0-12 0,1 0-2 15,-1 0-77-15,-2 0-10 0,2-4-12 0,-6-2 2 16,3 6 10-16,0 0 12 0,0 0-2 0,-3 0-790 16,-1-3-159-16</inkml:trace>
  <inkml:trace contextRef="#ctx0" brushRef="#br0" timeOffset="3055.047">6403 6912 2253 0,'0'0'100'0,"0"0"20"0,0 10-96 0,0-1-24 15,11 13 0-15,-11-3 0 0,0-7 107 0,-8 4 16 16,5 3 3-16,-4 0 1 0,3 3-61 0,1 0-12 16,3 3-2-16,0 3-1 0,0-3-37 0,0 0-14 15,0-3 11-15,0 9-11 16,3-9-104-16,1-3-28 0,3 6-4 0,-4-9-1020 0</inkml:trace>
  <inkml:trace contextRef="#ctx0" brushRef="#br0" timeOffset="3700.319">7013 6937 1267 0,'0'0'112'0,"0"0"-89"15,11 10-23-15,3-4 0 0,14 4 260 0,-10-1 48 16,-18-9 10-16,21 3 2 0,11 6-154 0,-4-2-30 0,-7 2-7 0,0 7-1 16,-3-7-102-16,-8-6-26 0,5 7 0 0,-12-4 0 15,-6 3 0-15,3 1 0 16,-4-1 0-16,1 1 0 0,3-1 0 0,-8 1 0 0,1 5 0 0,4 1 0 31,-4-7-33-31,0 4 1 0,3-7 0 0,-10 10 0 0,4-7 23 0,-5 1 9 0,5-1 0 16,-8 4-9-16,1-7 38 0,-5 3 8 0,1 1 2 0,7-1 0 15,-3 0 13-15,6 1 4 0,-7-4 0 0,4 4 0 16,4-10-9-16,3 9-2 0,7-9 0 0,-8 6 0 16,-2-3-14-16,3 4-3 0,7-7-1 0,0 0 0 15,3 3-27-15,8-3 0 0,0 6-12 0,6-6 12 16,4 0 0-16,1 0 0 0,-1 3 0 0,0-3 0 16,11 0 0-16,-4 0 8 0,4 0-8 0,-4 0 0 15,4 0-44-15,-4 6-13 16,-4 4-3-16,8-7-892 0,-11 3-179 0</inkml:trace>
  <inkml:trace contextRef="#ctx0" brushRef="#br0" timeOffset="5710.946">3390 8625 1555 0,'0'0'68'0,"0"0"16"0,4 9-68 0,3-9-16 15,3 9 0-15,15 1 0 0,10-1 117 0,-10 7 20 16,-18-7 4-16,11 1 1 0,-1 5-62 0,1-2-12 16,0 3-2-16,3 2-1 0,0 1-26 0,-3 3-6 15,-1-3-1-15,1 0 0 0,-4 0-12 0,4-4-4 16,-8 4 0-16,-3-6 0 0,4 9-16 0,-4-10 0 15,-4-2 8-15,8 5-8 16,-7-5-120-16,3-1-28 0,-7-9-6 0,0 0-1 0</inkml:trace>
  <inkml:trace contextRef="#ctx0" brushRef="#br0" timeOffset="5890.459">3775 8615 1810 0,'0'0'80'0,"0"0"17"0,0 0-77 0,0 0-20 16,-4-6 0-16,-3 6 0 0,4 0 139 0,-8 0 24 0,0 6 5 0,1 0 0 15,-4-2-64-15,3 5-14 0,-3 7-2 0,-11-4-1 16,11 10-63-16,-7-3-13 0,7 0-3 0,-11 9 0 16,8-9-8-16,-1 6 0 0,0 0 0 0,4-3 0 15,0 3-12-15,0-6-5 0,3-4-1 0,4 4 0 16,7-9-148-16,-3-1-30 16,3 1-5-16,10-4-795 0</inkml:trace>
  <inkml:trace contextRef="#ctx0" brushRef="#br0" timeOffset="6047.036">3933 8828 633 0,'8'13'56'0,"-8"-7"-44"0,0 4-12 0,0 5 0 0,0-2 337 0,0 2 66 16,-8 4 13-16,16-9 2 0,9 9-238 0,1 2-47 16,-18 1-9-16,0-3-3 0,-11 6-85 0,1-6-16 15,-1 0-4-15,8 6-1 16,-5-6-144-16,5-3-29 0,3-1-6 0</inkml:trace>
  <inkml:trace contextRef="#ctx0" brushRef="#br0" timeOffset="6246.505">4145 8803 576 0,'0'0'51'0,"0"0"-41"16,0 0-10-16,11 7 0 0,-4-7 333 0,3 3 65 0,1-3 13 0,0 0 2 15,3-3-253-15,0-4-50 0,3 7-10 0,-2-3-3 16,6-3-65-16,-7 6-12 16,10-10-4-16,-9 10 0 0,-1-6-32 0,3 3-6 0,-3-3-2 0,1 3-694 15,-1-4-139-15</inkml:trace>
  <inkml:trace contextRef="#ctx0" brushRef="#br0" timeOffset="6427.028">4223 8916 1036 0,'-7'3'92'0,"7"-3"-73"0,-11 7-19 0,11-7 0 0,0 0 292 16,0 0 54-16,0 3 11 0,0-3 3 0,0 0-195 0,0 0-38 15,0 0-8-15,0 0-2 0,11 0-72 0,-4 6-14 16,3-6-3-16,4 0-1 0,4 0-17 0,-7 0-10 16,6-6 12-16,-3 6-12 0,15-3 0 0,-12-4-19 15,8-2 3-15,-4 3 0 16,4-4-201-16,7 1-40 0</inkml:trace>
  <inkml:trace contextRef="#ctx0" brushRef="#br0" timeOffset="6872.845">4678 8653 1854 0,'0'0'82'0,"0"0"17"0,7 0-79 0,0 0-20 16,0-3 0-16,4 3 0 0,-8 0 119 0,4 0 20 0,7 0 4 0,-10 0 1 15,6 0-95-15,-3 3-18 0,1-3-4 0,-1 6-1 16,-7-6-26-16,3 3 8 0,4 7-8 0,-7 2 0 16,0-2 0-16,0-1 0 0,-7 0 0 0,4 4-11 15,-8 3-2-15,4-1-1 0,0-2 0 0,0 2 0 16,3 1 2-16,-6-3 1 0,6 2 0 0,-3-2 0 16,4-1 21-16,-4 1 4 0,3-4 1 0,4 1 0 15,0-1 5-15,0-3 2 16,4 4 0-16,3-1 0 0,-4-2 12 0,4-4 2 0,-3 3 1 0,6-3 0 15,1 3-9-15,-4-2-3 0,11-4 0 0,-8 6 0 16,-3-6-5-16,0 9 0 0,4-9-1 0,-4 6 0 16,3-2-7-16,8-4-2 0,-4 9 0 0,-3-3 0 15,-8 4 1-15,4-7 0 0,0 6 0 0,1-3 0 16,-5 4 12-16,-3-1 2 0,0 7 1 0,0-3 0 0,-3 2 11 16,-5-5 3-16,1 5 0 0,0-2 0 0,-3 3-1 15,-4 2 0-15,3-2 0 0,-7-3 0 0,8 2-19 0,-11 4-4 16,7-3-1-16,-11-4 0 0,4-2-15 0,0 5 11 15,3-5-11-15,-7-1 10 0,1-3-10 0,2-2 0 16,8 2 0-16,-3 3 0 16,-1-9-72-16,7 7-11 0,-3-4-1 0,7-3-845 15,4 0-169-15</inkml:trace>
  <inkml:trace contextRef="#ctx0" brushRef="#br0" timeOffset="7439.41">3958 8910 518 0,'0'0'46'0,"0"0"-37"16,0 0-9-16,0 0 0 0,0 0 284 0,0 0 54 15,0 0 11-15,0 0 3 0,0 0-171 0,0 0-33 16,-3 0-8-16,3 0 0 0,14 9-68 0,-7 1-14 16,-14-1-2-16,-4 7-1 0,8 3-31 0,-1-1-7 15,-3 1-1-15,4 6 0 0,-5 0-16 0,5-6 0 16,3 6 0-16,0-6 0 0,0-6 8 0,0 2-8 16,0 1 0-16,0-7 0 0,3-5 0 0,-3-4 0 15,0 0 0-15,0 0 0 0,0 0 20 0,0 0-2 16,0 0-1-16,0 0 0 0,8-10 15 0,-8-2 4 15,0-4 0-15,0-3 0 0,0 0-12 0,0-6-3 16,3 0 0-16,-3-3 0 0,-3 3 7 0,3 3 0 16,0-3 1-16,3 9 0 0,22-3-7 0,-18 10-2 0,-18-7 0 15,1 7 0-15,-1 6 2 0,8-4 0 0,-8 4 0 0,4 3 0 16,3 3-2-16,1 4 0 0,-4-4 0 0,3 6 0 16,4 7-20-16,-10 3 0 0,6 6 0 15,-6 3 8-15,-1 0-20 0,4-3-3 0,7 4-1 0,-4 2 0 31,1-9-213-31,3 3-43 0</inkml:trace>
  <inkml:trace contextRef="#ctx0" brushRef="#br0" timeOffset="7822.476">6636 8634 2080 0,'0'0'92'0,"-4"-9"20"0,1 5-90 0,17 4-22 0,0 0 0 0,0 0 0 16,-17-6 115-16,3 6 18 15,0 0 4-15,10 0 1 0,-3 6-67 0,11-2-14 0,-8 5-2 0,4 0-1 16,4 7-21-16,0-3-4 0,-1 12-1 0,1-7 0 16,-4-2-14-16,0 3-3 0,0 6-1 0,4 0 0 15,-11-3-10-15,4 3 8 0,-4 3-8 0,0-3 8 31,-4-6-41-31,4 0-9 0,-7 6-2 0,7-6 0 0,-3 0-170 0,3-4-34 16,-7 4-8-16</inkml:trace>
  <inkml:trace contextRef="#ctx0" brushRef="#br0" timeOffset="8023.911">6946 8537 1612 0,'0'0'144'0,"0"0"-116"16,0 0-28-16,-3 0 0 0,-11 9 236 0,7-3 40 15,-4 4 9-15,-3 5 2 16,0-2-179-16,-4 3-36 0,0 3-8 0,-3 6 0 0,0-7-38 0,0 11-7 16,0-4-2-16,0 3 0 0,-1 0-17 0,5-3 0 15,-8 0 0-15,7-12 0 0,4 3 0 0,11 2-12 16,13 1 0-16,-10-9 0 16,-10 5-142-16,-8-5-28 0,15-1-6 0,-1 1-909 0</inkml:trace>
  <inkml:trace contextRef="#ctx0" brushRef="#br0" timeOffset="8319.242">7108 8769 806 0,'0'0'36'0,"4"0"7"0,0 9-35 0,10-3-8 0,14-2 0 0,-3 2 0 16,-8 3 341-16,-6 1 67 0,-15-1 12 0,4 0 4 16,-7-2-275-16,7 2-54 0,7 1-11 0,-7-1-3 15,-7 0-48-15,7 1-9 0,-3-1-3 0,-1 1 0 16,4 2-11-16,-3 1-2 0,-4-7-8 0,0 3 12 15,-1 1-4-15,5-1 0 0,-4-3-8 0,-4-2 12 16,4 5 1-16,0 0 0 0,0 1 0 0,4-1 0 16,-8 1 20-16,4 5 4 0,0-5 1 0,7-1 0 15,0 1-38-15,0-1-16 0,0 3 0 0,0-8 1 16,7 5 36-16,0-3 7 0,7-3 2 0,7-3 0 16,-3-3-30-16,7 3 0 0,-4-6-8 0,3-3 8 15,1-1-107-15,-4-5-14 0,1 5-3 0,-5 1-680 16,1-1-136-16</inkml:trace>
  <inkml:trace contextRef="#ctx0" brushRef="#br0" timeOffset="8574.442">5556 9010 1440 0,'0'0'128'0,"0"0"-103"15,-3-9-25-15,3 6 0 0,7-4 176 0,10 4 29 0,15-3 7 0,-7 3 0 16,-22-3-122-16,4-4-25 0,18 10-5 0,-7-6 0 16,6 3-23-16,8 3-4 0,4-6-1 0,-8 6 0 15,3-4 0-15,-2-2 0 0,2 3 0 0,5 3 0 31,-12-6-48-31,-2 6-11 0,2 0-1 0,1-3-1 16,0 3-119-16,-8 0-24 0,1 3-5 0</inkml:trace>
  <inkml:trace contextRef="#ctx0" brushRef="#br0" timeOffset="8751.994">5803 9142 1036 0,'-14'16'46'0,"4"-13"10"0,-5 3-45 0,8-3-11 0,-3 3 0 0,-1-2 0 0,11-4 276 0,0 0 52 16,0 0 12-16,0 0 1 15,0 0-233-15,18 6-46 0,-1-3-10 0,8 3-1 0,0-12-34 0,3 6-6 16,-10-3-2-16,6-3 0 0,-6 2-21 0,0-5-4 16,-1 3 0-16,8-4-1 0,-7-5 17 0,3 5 12 15,4-2-1-15,-1-4-1 16,8 3-176-16,-7-2-35 0</inkml:trace>
  <inkml:trace contextRef="#ctx0" brushRef="#br0" timeOffset="9037.197">6043 8759 1994 0,'-14'-3'88'0,"7"-3"19"0,-4 6-86 0,1-3-21 16,3-3 0-16,0 6 0 0,7 0 109 0,0 0 18 0,-7 0 3 0,7 0 1 15,17 6-64-15,-10-3-13 0,-7-3-2 0,0 0-1 16,14 0-41-16,-3 9-10 0,-4-2 0 0,11-4 0 16,-4-3 11-16,7 9 0 15,7-3 0-15,-3-6 0 0,0 10-11 0,-1-4-16 0,-3-3 4 0,1 7 1 16,-8-1 11-16,3 0 0 0,1 7 0 0,-7 0 0 15,-8-4 29-15,4 7 8 0,-3-3 2 0,-1 3 0 16,-3 0-11-16,-3 6-3 0,-4 0 0 0,3-7 0 16,-6 11-25-16,-1-4 0 0,-3 3 0 0,-7 0 0 15,3 4-12-15,-7-10-7 0,1 9-1 0,-1-3-1 16,4-9-120-16,0 0-24 0,6 0-5 16,1-4-906-16</inkml:trace>
  <inkml:trace contextRef="#ctx0" brushRef="#br0" timeOffset="9282.144">7574 8712 2379 0,'0'0'105'0,"0"0"23"0,18 3-103 0,-4 4-25 0,0-7 0 0,-14 0 0 16,0 0 65-16,0 0 8 16,0 0 2-16,7 0 0 0,4 0-23 0,3 0-4 0,-4 0 0 0,4 3-1 15,8-3-38-15,2 0-9 16,-6 6 0-16,3-6 0 16,0 0-36-16,4 0-8 0,-4 0-3 0,0 0-760 0,-3 0-152 0</inkml:trace>
  <inkml:trace contextRef="#ctx0" brushRef="#br0" timeOffset="9443.71">7631 8838 1479 0,'-25'15'65'0,"21"-11"15"15,-10-4-64-15,7 9-16 0,-3-9 0 0,6 6 0 16,4-6 122-16,0 0 22 0,-14 0 4 0,14 0 0 0,0 0-80 16,0 0-16-16,7 3-3 0,0 4-1 15,0-4-29-15,7-3-7 0,7 6 0 0,-3-6-1 16,3 0-23-16,0-6-5 0,8 6-1 0,2 0 0 15,5-3-135-15,-8-4-27 0,0 4-6 0</inkml:trace>
  <inkml:trace contextRef="#ctx0" brushRef="#br0" timeOffset="9721.033">8262 8784 633 0,'0'0'28'0,"0"0"6"16,0 0-34-16,0 0 0 0,0 0 0 0,0 0 0 0,-7 10 372 0,3-1 68 15,-10 1 14-15,11-1 2 0,-4 0-282 0,0 1-57 16,0 12-11-16,7-10-2 0,7 4-84 0,0-3-20 15,-14 2 0-15,14 4 0 0,3-3 0 0,-3 3 0 16,-10-1 0-16,-1 1 0 0,8-3 27 0,6-7 1 16,-2 1 0-16,2-1 0 0,1-9-20 0,3 0-8 15,3-3 0-15,-6-3 8 0,0-7-8 0,-4-3 12 0,3 1-12 0,-3 2 12 16,0-6 16-16,0-2 3 0,-3 8 1 0,-1-6 0 16,1 3-3-16,-4 1 0 15,0-4 0-15,-4 6 0 0,-3-2-9 0,0-1-3 0,-7 7 0 16,-3-10 0-16,-1 3-9 0,0 7-8 15,-3-4 12-15,0 4-12 16,0 3-78-16,-4 2-22 0,4 4-5 0</inkml:trace>
  <inkml:trace contextRef="#ctx0" brushRef="#br0" timeOffset="10599.596">3771 10221 864 0,'0'0'76'0,"0"0"-60"0,0 0-16 0,7 0 0 16,4 3 172-16,-1-3 32 0,12 6 7 0,2 3 1 16,5 1-71-16,-8-1-13 0,-11 1-4 0,1-1 0 15,3-3-73-15,0 10-15 0,7-3-4 0,4 5 0 16,-7-2 24-16,10 3 5 0,-11 0 1 0,5 0 0 0,-8 6-48 15,7-7-14-15,-11 1 0 0,5 6 8 16,-5-6-8-16,1-3 0 0,-11 3 0 0,7-1 0 16,0-2-156-16,-4-6-32 0</inkml:trace>
  <inkml:trace contextRef="#ctx0" brushRef="#br0" timeOffset="10798.063">4205 10214 2199 0,'0'0'48'0,"0"0"11"0,-7 0 1 0,4 7 2 0,-5-4-50 16,1-3-12-16,-3 6 0 0,-1-3 0 0,1 3 103 0,-4 4 17 15,-1 6 4-15,-9-4 1 0,3 4-77 0,-1 3-16 16,5-1-4-16,-4 7 0 16,-4-6-44-16,4 6-10 0,7-6-2 0,-8 9 0 0,8-2 28 0,0-1 0 15,4-7 0-15,-1 1-8 16,1-3-208-16,6-4-40 0</inkml:trace>
  <inkml:trace contextRef="#ctx0" brushRef="#br0" timeOffset="10966.612">4314 10415 921 0,'0'0'82'0,"0"13"-66"0,4-4-16 0,3 10 0 15,-7-10 284-15,4 7 54 0,3 3 10 0,-7 0 3 16,0 6-178-16,0-7-35 0,0 8-7 0,0-8-2 15,0 7-92-15,-7-6-18 0,7 0-4 0,0 0-1 16,0-10-34-16,0 7-8 0,0 0 0 0,7-7-1144 16</inkml:trace>
  <inkml:trace contextRef="#ctx0" brushRef="#br0" timeOffset="11265.809">4593 10318 806 0,'0'0'36'0,"0"0"7"0,0 0-35 0,0 0-8 15,7 3 0-15,7-3 0 0,4 6 390 0,-7-6 76 0,-11 0 15 0,0 0 3 16,10 3-336-16,-3-3-67 0,7 0-13 0,4 7-4 16,0-7-41-16,-8 3-9 0,8-3-2 0,-4 0 0 15,4 0-12-15,-4-3 0 0,7-4 0 0,-11 7 0 16,5 0-127 0,-5-3-18-16,4-3-4 0,-3 6-952 0</inkml:trace>
  <inkml:trace contextRef="#ctx0" brushRef="#br0" timeOffset="11421.392">4632 10403 403 0,'-7'6'36'0,"-4"-6"-36"16,-3 0 0-16,4 0 0 0,-4 0 342 0,3 0 62 15,0 0 12-15,1 0 2 0,6 0-238 0,-3 0-47 16,4 0-9-16,3 0-3 0,0 0-82 0,0 0-17 16,10 6-3-16,4-3-1 0,0-3-32 0,8 0-6 15,2 0-2-15,-2 0 0 16,2 0-135-16,1-3-27 0,3-3-6 0</inkml:trace>
  <inkml:trace contextRef="#ctx0" brushRef="#br0" timeOffset="11690.676">5059 10346 691 0,'0'0'61'0,"0"0"-49"16,0 0-12-16,0 3 0 0,-11 3 333 0,8 4 64 16,-4 6 13-16,3-4 2 0,-6-2-252 0,6 5-50 15,-3 4-10-15,3 0-3 0,-3 3-49 0,4 0-11 0,3-7-1 0,3 1-1 16,4-3-35-16,-3 2 0 0,3-2 0 0,7-7 0 15,-3 4 0-15,3-10 0 0,0 6 0 0,-3-6 0 16,3-6 0-16,0 6 0 0,-4-10 0 0,4 1 0 16,-3-7 0-16,0 3 0 0,-4-8 0 0,-4 8 0 15,8-3 46-15,-11-2 6 0,3 2 0 0,-3 3 1 16,0-6-33-16,0 4-8 0,-3-1 0 0,3-3-1 16,-11 0 17-16,1 4 3 0,-1-4 1 0,-3 6 0 15,0-2-21-15,-7-1-11 0,3 7 12 0,7-1-12 31,-10 1-24-31,7-1-11 0,7 1-2 0,0 9-1266 0</inkml:trace>
  <inkml:trace contextRef="#ctx0" brushRef="#br0" timeOffset="11984.148">5927 10321 2156 0,'-14'0'96'0,"14"0"19"0,0 0-92 0,-4-3-23 15,-7 3 0-15,1 0 0 0,10 0 114 0,0 0 18 16,0 0 4-16,10 3 1 0,1-3-72 0,-7 6-14 15,3-3-3-15,0-3-1 0,-7 0-24 0,10 0-5 0,4 0-1 0,11 0 0 16,-7 0-17-16,6 0 0 0,5 7 0 0,2-7 0 31,-6 0-112-31,3 3-27 0,4-3-5 0,-11 0-991 0</inkml:trace>
  <inkml:trace contextRef="#ctx0" brushRef="#br0" timeOffset="12201.5649">5754 10481 2419 0,'0'0'53'0,"0"0"11"0,-11 0 3 0,11 0 1 0,-7 0-55 0,7 0-13 15,0 0 0-15,0 0 0 0,18 6 50 0,-8-6 7 16,5 0 2-16,-1 0 0 0,-7 0-43 0,0-6-16 16,10 6 11-16,1 0-11 15,7 0 37-15,6 0 2 0,-2-3 0 0,6 3 0 0,-3 0-31 0,3 0-8 16,-3 0 0-16,3 0 0 15,-3 0-30-15,3 0-7 0,0 0-2 0,-6 0-764 16,-5 0-153-16</inkml:trace>
  <inkml:trace contextRef="#ctx0" brushRef="#br0" timeOffset="12495.294">6156 10211 1958 0,'-7'0'43'0,"7"0"9"0,0 0 1 0,0 0 3 0,0 0-45 0,0 0-11 0,0 0 0 0,0 0 0 16,0 0 100-16,14 3 17 0,-3 4 4 0,3-4 1 16,0 3-42-16,7 3-8 0,-7-2-1 0,7-4-1 15,-3 6-70-15,3-2-24 0,0-4 0 0,-3 6 0 16,0-3 24-16,-1-3 0 0,1 4 0 0,-1 2 0 16,-6-3 19-16,3-2 2 0,-3 5 1 0,-4 0 0 15,7 1-31-15,-11-1-7 0,4 4 0 0,-7-1-1 16,8-2 17-16,-8-1 9 0,0 7-1 0,0-1 0 15,-4-2 1-15,0-4 0 0,4 7 0 0,-10 0 0 16,3-4 29-16,0 7 6 0,-4-3 0 0,1-1 1 16,-4 4-28-16,3-6-5 0,-7 9-2 0,-3-3 0 15,3-7-103-15,-3 10-21 0,-3-9-4 0,6 5-1029 16</inkml:trace>
  <inkml:trace contextRef="#ctx0" brushRef="#br0" timeOffset="12779.9669">6593 10239 403 0,'0'0'17'0,"0"0"5"0,0 0-22 0,4 0 0 16,3 0 0-16,0 0 0 0,0 0 462 0,4 0 88 15,3 0 18-15,-4 10 3 0,8-10-392 0,0 9-79 0,-1 1-15 0,1-1-3 16,3 7-50-16,-3-7-9 16,-1 10-3-16,1 0 0 0,-7-4-9 0,3 11-3 0,-4-8 0 0,1 1 0 15,3 0-8-15,-10 0-14 0,-1 3 3 0,4-3 1 32,-3-1-98-32,3-2-20 0,-7-3-4 0,0 5-624 0,0-8-124 0</inkml:trace>
  <inkml:trace contextRef="#ctx0" brushRef="#br0" timeOffset="12948.509">6862 10233 806 0,'0'0'72'16,"0"0"-58"-16,-4-3-14 0,4 3 0 0,0 0 339 0,0 0 65 15,0 0 12-15,0 0 4 0,-7 0-247 0,0 3-49 16,0 3-9-16,0 4-3 0,0-1-66 0,0 1-14 16,0 5-2-16,0 1-1 15,3-3-29-15,-10 5 8 0,10-2-8 0,-3 9 0 16,0-6-34-16,4 0-10 0,-8 0-1 0,8-1-766 15,-1-2-153-15</inkml:trace>
  <inkml:trace contextRef="#ctx0" brushRef="#br0" timeOffset="13226.764">7038 10531 979 0,'7'0'87'0,"4"0"-70"16,-4 0-17-16,3 0 0 0,-3 0 262 0,0 0 49 15,-7 0 9-15,11 3 3 0,-8 3-197 0,1-2-39 0,-4-4-8 0,7 9-2 16,-7-9-61-16,4 6-16 0,-4 4 0 0,0-1 0 16,-4-6 31-16,0 10 3 0,1-10 1 0,-4 6 0 15,0 1-5-15,0-1-1 16,-4 1 0-16,1 2 0 0,-4-2 12 0,3-1 3 0,0 0 0 0,1 1 0 16,-1-1-11-16,8 1-1 15,-4-4-1-15,0-3 0 0,3 6-8 0,4-9-2 0,0 0 0 0,4 7 0 16,3 2-13-16,3-6-8 0,1 3 8 0,-1-2-8 15,4 2 0-15,-6-6 0 0,-8 0 0 0,14-6-8 16,-7-4-20-16,7 10-3 0,0-9-1 16,4-1 0-16,3 7-228 0,0-6-45 0</inkml:trace>
  <inkml:trace contextRef="#ctx0" brushRef="#br0" timeOffset="13421.246">7560 10362 1670 0,'0'0'148'0,"0"0"-118"16,0 0-30-16,0 0 0 0,7 3 179 0,-3 3 29 15,3-3 7-15,3-3 1 0,4 0-120 0,0-3-23 16,1-3-5-16,-1 6 0 0,3-10-68 0,-6 4 0 16,-4 3-13-16,7-3 1 0,4 3 20 0,-4-4 3 15,-4 4 1-15,1-3 0 16,0 3-178-16,-1-3-35 0,-3 6-7 0</inkml:trace>
  <inkml:trace contextRef="#ctx0" brushRef="#br0" timeOffset="13622.706">7430 10456 921 0,'0'0'82'16,"-8"6"-66"-16,8-6-16 0,0 3 0 0,-7 4 266 0,7-7 50 0,0 0 9 0,0 0 3 15,0 0-168-15,7 6-34 0,11-3-6 0,-4 3-2 16,-3-3-67-16,-1-3-14 0,1 10-2 0,3-10-1 15,4 6 24-15,6-3 5 0,-9-3 1 0,9 0 0 16,1 6-52-16,0-6-12 0,-1-6 0 0,1 6 0 16,3-3-231-16,0-3-49 0</inkml:trace>
  <inkml:trace contextRef="#ctx0" brushRef="#br0" timeOffset="13959.859">8068 10293 403 0,'0'0'36'0,"0"0"-36"16,0 0 0-16,0 0 0 0,11 0 384 0,-11 0 69 15,0 0 15-15,10 0 2 0,8 0-254 0,-11 0-50 16,7 0-10-16,0 6-3 0,-3-3-122 0,3-3-31 16,-4 6 0-16,5-2 0 0,-5-4 0 0,-3 9 0 15,0 0 0-15,-3 1 0 0,-4-4 0 0,7 3-15 16,-7 7 2-16,0-3 0 15,0-4-54-15,-7 7-10 0,7-7-3 0,-7 7 0 16,-4-4-15-16,1 4-3 0,-5 3-1 0,-2-3 0 0,-1-4 79 0,-3 4 20 16,0 3 0-16,3-1 0 0,1-2 52 0,-1 3 13 15,4-3 3-15,3-7 1 0,1 0 24 0,3 1 5 0,-1-1 1 0,12-2 0 16,3 2-13-16,4 0-2 16,-4-6-1-16,-7 7 0 0,0-10-14 0,0 0-2 0,0 6-1 0,3-6 0 15,1 10-30-15,3-4-7 0,3-3-1 16,5 3 0-16,-5-3-20 0,4 4-8 0,4-4 0 0,-1 6 9 15,8-9-79 1,0 6-16-16,0-2-3 0</inkml:trace>
  <inkml:trace contextRef="#ctx0" brushRef="#br0" timeOffset="15009.168">23756 16060 518 0,'0'0'46'0,"0"0"-37"0,0 0-9 0,0 0 0 16,0 0 322-16,0 0 62 0,0 0 13 0,0 0 3 15,0 0-218-15,18 0-43 0,10-4-9 0,0-2-2 16,0-3-107-16,-10-1-21 0,-14 1 0 0,3 3-10 16,10-7 10-16,1-6 8 0,3-6-8 0,4 0 11 15,3-9 7-15,0 5 2 0,-3-5 0 0,0 3 0 16,-4-1-5-16,0 4-1 0,-3 0 0 0,-4-7 0 16,-4 10 22-16,1-3 5 0,-4 3 1 0,-4 6 0 15,1-9 22-15,-4 9 5 0,0 0 1 0,0-6 0 16,0 6-26-16,-7 0-4 0,0-3-2 0,0 4 0 0,-4-1-12 15,4 3-2-15,-3 4-1 0,-5-4 0 0,1 7-3 16,-3-7 0-16,-4 6 0 0,3 7 0 16,11-6 0-16,-11 3-1 0,-24 6 0 0,3 0 0 0,11 6-3 0,7-3 0 15,7 13 0-15,-11-1 0 0,-10 4-16 16,3 3 8-16,4 3-8 0,-1 3 0 0,8 4 0 0,0-4 0 16,3 0 0-16,1 7 0 0,6-7 0 0,4 6 0 15,0-5 0-15,7 5 0 0,0 1 0 0,4-7 0 16,-1 6 0-16,8-5 0 0,-1-1 0 0,8-3 0 15,-4 0-10-15,7-12 10 0,0 2-12 0,1-5 3 16,-1-10 0-16,3 0 0 16,-2 0-73-16,-1-10-14 0,0-5-4 0,7 2-823 0,0-12-165 15</inkml:trace>
  <inkml:trace contextRef="#ctx0" brushRef="#br0" timeOffset="15844.93">17187 11854 1843 0,'0'0'81'0,"0"0"18"0,0 0-79 16,0 0-20-16,0 0 0 0,7 0 0 0,0 0 132 0,1-6 22 15,-1 3 5-15,3-3 1 0,4-4-105 0,4-2-21 16,3-4-4-16,0 0-1 16,0-2-46-16,1-7-10 0,-1 6-1 0,0-3-1 0,4-3 47 15,-4 6 10-15,0-6 1 0,0 6 1 16,0-6-48-16,-3 6-10 0,-4 3-1 0,0 4-1 0,0-7 55 0,-3-3 11 16,-1 3 3-16,-6 0 0 0,-1 1-11 0,1-1-3 15,-4-6 0-15,0 9 0 0,-4-3 31 0,1 7 7 16,-8-4 1-16,4 0 0 0,-3 7-41 0,-1-1-8 15,-10 1-2-15,0 0 0 0,-7-1 26 0,3 4 5 16,0-3 0-16,0-1 1 0,-10 7 0 0,7-3 0 16,0 6 0-16,7 0 0 0,6 6-16 0,-2-3-3 0,-8 7-1 15,-3-1 0-15,7 7-25 0,0 2 0 16,3 1 0-16,4 3 0 0,0 0 0 0,3 3 0 16,1 4 0-16,6-1 0 0,1 6 0 0,3 7 0 0,3-3 0 0,1 6 0 15,-1-1-9-15,4-5 9 0,4 0 0 0,-1-4 0 16,1 1 0-16,-1 2-8 0,5-12 8 0,-1 4 0 15,0-4 0-15,0-6-10 0,4-4 10 0,-1-2-8 16,4-4-84-16,4-3-16 16,0-6-3-16,-1-6-1244 0</inkml:trace>
  <inkml:trace contextRef="#ctx0" brushRef="#br0" timeOffset="23837.121">1672 7875 1440 0,'-10'9'128'0,"10"-9"-103"0,0 0-25 0,0 0 0 15,3 7 38-15,4 2 2 0,-7 1 1 0,11-1 0 16,3 0 27-16,-4 7 4 0,1-7 2 0,-4 4 0 15,11-7-25-15,-11 10-5 0,10-7 0 0,-2 1-1 16,6-7-6-16,-7-3-1 0,11 6 0 0,-4-12 0 16,-7 6-4-16,10-3-2 0,1-7 0 0,-4-5 0 0,4 5-5 0,0-5-1 15,-1 2 0-15,5-3 0 0,-1-2-8 16,4 8-3-16,10 4 0 0,4-4 0 16,-7 10-13-16,-4-3 0 0,-21 3 0 0,11 3 0 0,6-3 0 15,-2 10 0-15,6-4 0 0,0 4 0 0,-7-7 0 16,4 9 8-16,3-9-8 0,-6 7 0 0,2-10 17 0,5 0-2 15,-8 0-1-15,4-3 0 0,3-4-14 0,-7 4 0 16,7-3-12-16,4-3 12 0,4 2 15 0,-5 4 9 16,1-3 3-16,4 6 0 0,-5 0-27 0,-2 0 8 15,-1 0-8-15,4 9 0 0,-8-9 0 0,5 10 0 16,-4 2 0-16,3-2 0 0,0 2 0 0,0-6 0 16,1 4 0-16,-1-1 0 0,0-6 0 0,0 4 0 15,1-1 8-15,-1-6-8 0,-7 0 0 0,4-6 8 16,3-1-8-16,-3 4 8 0,10-12 7 0,-6 5 1 15,2-9 0-15,8 1 0 0,-7 2-1 0,7 3 0 16,0-2 0-16,-4-1 0 0,0 7-15 0,-3 5 11 0,7-2-11 0,-7 6 10 16,-4 0-10-16,4 0 0 0,3 0 9 15,-3 6-9-15,0-2 0 0,-4 5 8 0,8-3-8 16,-1 4 0-16,0-1 9 0,-6 0-9 0,6-2 12 0,0 2-12 16,-3-6 8-16,7-3-8 0,-7 7 0 15,7-7 0-15,-4 0-11 0,4-7-5 0,3 7-2 0,4 0 0 16,-4 0 33-16,1 0 6 0,-4 0 2 0,3 7 0 15,-7-4-37-15,4 3-7 0,0 3-2 0,11 1 0 16,-8-1 23-16,-3 1 0 0,7-1 0 0,3 0 0 16,-3 4 30-16,4-10 10 0,-12 6 3 0,12-2 0 15,-4-4-27-15,0 3-6 0,3-6-1 0,4 0 0 16,-7-6 4-16,3 3 1 0,1-4 0 0,-1-2 0 0,1 0 2 16,-1-1 1-16,4 4 0 0,0-3 0 0,-7-1-5 0,7 1 0 15,0 6-1-15,7-7 0 0,-14 4-11 0,3-3 8 16,1 2-8-16,6-2 8 0,-3-1-8 0,0 1 0 15,11 0 0-15,-4-1 8 0,-4 4-8 0,-3-3 0 16,7-1 9-16,0 1-9 0,-7-4 0 0,11-2 9 16,-4 8-9-16,0-2 0 0,-7-1 10 15,3 1-10-15,-6 6 8 0,3-3-8 0,0-4 8 0,0 10-8 16,0-6 0-16,0 6 8 0,-11 0-8 0,4 0 0 16,-7 6 9-16,-4-6-9 0,1 0 8 0,-5 0-8 15,-2 3 8-15,-1-3-8 0,-7 0 0 0,4-3 0 16,-4 3 0-16,-3-6 8 15,0-3-120-15,-1 5-23 0,-6-2-5 0,7-13 0 0</inkml:trace>
  <inkml:trace contextRef="#ctx0" brushRef="#br0" timeOffset="36398.956">2381 12817 1728 0,'0'0'38'0,"0"0"8"0,0 0 2 0,11 0 0 0,3-6-39 0,-3 6-9 16,-1 0 0-16,4 0 0 0,0 0 102 0,8 0 18 15,-12 0 4-15,8 0 1 0,-1 0-58 0,-10 0-12 16,11 6-3-16,-4-6 0 0,-3 0-29 0,3 3-7 15,-4-3 0-15,1 10-1 0,-4-10 16 0,0 6 3 16,4-3 1-16,-8 3 0 0,4 4-5 0,-3-1-1 16,-4 1 0-16,0 5 0 0,-4-5-29 0,4 5 0 0,-10-2-11 15,10 6 11-15,-11-10-9 0,1 7 9 16,-1-1 0-16,0-2 0 0,4-4 0 0,-3 7 0 0,-8-7 0 16,11 1 0-16,-4-1 17 0,-3 1-2 15,-3-4-1-15,3-6 0 0,3 9 33 0,0-9 6 0,-3 0 2 16,11 0 0-16,-8 0-27 0,11 0-4 0,14 7-2 0,-7-7 0 15,-17 0-14-15,10 0-8 0,0 0 10 0,10 0-10 16,8 0 0-16,7 3 0 0,-4-3 0 0,-7 6 0 16,7-3-9-16,-10-3 9 0,-1 0 0 0,-3 6-9 15,4-6-9-15,3 4-2 0,-3-4 0 0,6 6 0 16,-3-6 34-16,-3 3 6 0,3 3 2 0,-3-3 0 16,-8 4-13-16,8 2-9 0,-8 0 12 0,4 1-12 15,-7-1 10-15,0 1-10 0,0-1 8 0,-7 7-8 0,4-1 23 16,-1 4-1-16,-6-3 0 0,3-3 0 0,-4 5-3 15,4-2-1-15,-4 0 0 0,1-4 0 0,-4-2-8 0,-4 5-2 16,4-5 0-16,0-1 0 0,0 1-8 0,-4-4 10 16,0-3-10-16,-6 3 10 15,3-6-18-15,-1 0-4 0,5 0-1 0,-8 0 0 16,15-6-82-16,-5-3-16 0,5 9-3 0,10-10-1 16,0 1-118-16,10-7-24 0</inkml:trace>
  <inkml:trace contextRef="#ctx0" brushRef="#br0" timeOffset="36723.098">2886 12852 921 0,'0'0'82'0,"0"0"-66"0,0 0-16 0,10 0 0 15,1 0 281-15,-4 0 53 0,11 3 10 0,-4-3 3 16,0 0-195-16,0 0-38 0,7 6-8 0,0-3-2 16,-3 3-44-16,3-2-8 0,0 2-3 0,-3 3 0 0,0 1-20 0,6-1-4 15,-10 0-1-15,0 7 0 16,8-3-9-16,-8 2-3 0,-4 1 0 0,1-3 0 15,3 2-12-15,-3-5 9 0,-8 8-9 0,4-8 8 16,-7 6-42-16,11-7-9 0,-11 10-1 0,3-10-1 16,-6 7-181-16,3-7-36 0,0 1-7 0</inkml:trace>
  <inkml:trace contextRef="#ctx0" brushRef="#br0" timeOffset="36920.562">3235 12767 2037 0,'0'0'44'0,"0"0"10"0,0 0 2 0,0 0 2 0,0 0-46 0,0 0-12 16,0 0 0-16,0 0 0 0,-4 6 132 0,-6 4 25 16,3-1 5-16,0 7 1 0,-4-4-74 0,-6 4-14 0,2 0-3 0,1 2-1 15,0 1-38-15,-7 6-7 16,7-3-2-16,-7-3 0 0,7 6-16 0,-8-6-8 16,8 6 0-16,0-6 8 0,-3 0-24 0,3-4-4 0,3 10-2 0,4-6 0 31,-4 0-216-31,4-3-43 0</inkml:trace>
  <inkml:trace contextRef="#ctx0" brushRef="#br0" timeOffset="37361.382">3436 12980 460 0,'0'0'41'0,"0"0"-33"16,0 0-8-16,0 0 0 0,0 0 415 0,0 0 81 15,0 0 16-15,0 0 3 0,4 0-323 0,6 0-64 16,-6 0-12-16,3 0-4 0,3 0-60 0,-3 0-13 16,11 0-3-16,-11 6 0 0,11-6-21 0,-8 0-5 15,4 4-1-15,-3-4 0 0,-4 0-9 0,4 6 0 16,-4-6 9-16,3 3-9 0,-3 3 8 0,0-3-8 15,-3 4 8-15,3 2-8 0,-7 0 8 0,0 1-8 16,0-1 8-16,0 1-8 0,-7-4 0 0,3 10 0 16,-6-4 0-16,6-2 0 0,-6 5 0 0,3-5-16 15,-4-1 4-15,4 7 0 0,-11-7 25 0,11 4 5 16,-3-7 1-16,3 3 0 0,3 1 10 0,-6-1 3 16,6-9 0-16,-3 6 0 0,7-6-16 0,0 0-2 0,0 0-1 15,0 0 0-15,7 4 7 0,-3-4 0 0,6 6 1 16,1-3 0-16,-1-3-33 0,4 0-8 0,1 0 0 0,-1 0-1 15,3 0 21-15,-3-3 0 0,-3 3 0 16,7-6 0 0,-1 2-119-16,-3-2-19 0,0-3-4 0,8 9-1 0</inkml:trace>
  <inkml:trace contextRef="#ctx0" brushRef="#br0" timeOffset="38028.922">4265 12836 1875 0,'0'0'83'0,"0"0"17"0,0 0-80 0,0 0-20 15,0 0 0-15,0 0 0 0,0 0 106 0,0 0 17 16,0 0 3-16,11 0 1 0,-8 9-63 0,8-9-12 15,-1 0-2-15,4 7-1 0,1-7-9 0,-1 0-1 16,7 0-1-16,4 0 0 0,-4-7-10 0,3 7-1 16,1 0-1-16,3-6 0 0,1 3-16 0,-1-3-10 15,0 6 12-15,0-10-12 0,0 7 9 0,-3-3-9 16,0 6 0-16,-8-3 9 16,8-4-46-16,-11 7-10 0,4-3-1 0,0-3-1 15,-8 6-209-15,4 0-42 0</inkml:trace>
  <inkml:trace contextRef="#ctx0" brushRef="#br0" timeOffset="38347.068">4290 12999 2124 0,'0'0'47'0,"0"0"9"0,0 0 3 0,0 0 0 0,0 0-47 16,0 0-12-16,0 0 0 0,0 0 0 0,0 0 103 0,3 0 18 16,8 6 4-16,-1-3 1 0,5-3-85 0,6 0-17 15,-4 0-3-15,12 0-1 0,-5-3 27 0,1 3 5 16,3-6 0-16,8 6 1 0,-1-3-35 0,0-3-7 15,0 2-2-15,-6 4 0 0,2-6-9 0,-2 3-17 16,-5-3 4-16,4 6 1 16,-3-3-208-16,0-4-40 0</inkml:trace>
  <inkml:trace contextRef="#ctx0" brushRef="#br0" timeOffset="38633.304">5232 12864 1555 0,'0'0'138'0,"0"0"-110"0,0 0-28 0,0 0 0 0,0 0 223 0,0 0 39 15,0 0 8-15,0 0 2 0,0 0-136 0,7 0-28 16,-4 6-4-16,8-2-2 0,-1-4-66 0,1 0-12 16,0 0-4-16,6 0 0 0,-3 0-20 0,4 0 0 15,-4 0 0-15,7 0 0 16,-3 0-68-16,0 0-17 0,6-4-4 0,1-2-1143 16</inkml:trace>
  <inkml:trace contextRef="#ctx0" brushRef="#br0" timeOffset="39009.334">5669 12685 2224 0,'0'0'99'0,"0"0"20"0,4 0-95 0,3 7-24 15,7-4 0-15,-11-3 0 0,8 6 111 0,0-6 17 0,-1 3 4 0,1-3 1 16,-4 6-81-16,3-2-17 0,-3 2-3 0,8-6-1 15,-12 9-23-15,4-9-8 0,4 10 0 0,-4-4 9 16,0-3-25-16,-4 3-6 0,1 4-1 0,-1-7 0 16,-3 6-26-1,0 4-6-15,0-4-1 0,0 1 0 0,-3 2 30 0,-4-2 6 16,0-1 0-16,-4 7 1 0,-3-7 19 0,3 7 12 0,-6-7-1 0,-1 10-1 16,-7-3 26-16,8-4 4 0,3 4 2 0,3-7 0 15,-6 1 11-15,2-1 3 0,5-3 0 0,3-2 0 16,3 2-17-16,4-6-3 0,-3 3-1 0,3-3 0 15,0 0-19-15,0 0-3 0,7 0-1 0,7 6 0 0,0-6-12 16,7 3 9-16,-10-3-9 0,10 0 8 16,-3 7-8-16,-1-7 0 0,4 0 0 0,1 0 8 15,-5 0-27-15,4 0-5 0,0-7-2 0,-3 4 0 16,3-3-173-16,0 3-34 0,15-13-7 0,-12-3-2 0</inkml:trace>
  <inkml:trace contextRef="#ctx0" brushRef="#br0" timeOffset="39452.116">6149 12544 1267 0,'0'0'112'0,"0"0"-89"16,0 0-23-16,14 0 0 0,-14 0 257 0,4 7 47 16,10-7 10-16,-4 9 2 0,1-3-164 0,3-3-32 15,-3 7-6-15,3-1-2 0,3 1-48 16,-6 5-11-16,7-5-1 0,-4 8-1 0,3-2-29 0,-10 3-6 16,11 6 0-16,-7-6-1 0,-1 0-15 0,4 6 0 15,-3-6 0-15,3-1 0 0,-11 1-9 0,5 0-8 16,2 3-2-16,-3-3 0 15,0-7-90-15,-7 4-19 0,4 3-3 0,-1 0-673 16,1-13-134-16</inkml:trace>
  <inkml:trace contextRef="#ctx0" brushRef="#br0" timeOffset="39647.587">6421 12560 1746 0,'0'0'77'0,"0"0"16"0,0 0-74 0,0 0-19 0,0 0 0 0,0 9 0 15,-7-2 175-15,7 2 31 0,-8 0 6 0,5 1 2 16,-11 9-107-16,7-4-22 0,-4 4-4 0,1 0-1 16,3 6-48-16,-11-3-11 0,7 3-1 0,4 0-1 15,-10 3-19-15,10-3 8 0,-11 1-8 0,4 2 0 32,3-3-20-32,-3-3-12 0,4-3-1 0,6 3-801 0,-7-10-160 0</inkml:trace>
  <inkml:trace contextRef="#ctx0" brushRef="#br0" timeOffset="39812.2939">6583 12924 1785 0,'3'9'159'0,"4"4"-127"16,-14-7-32-16,7 13 0 0,7-10 124 0,-7 7 20 16,0-4 3-16,0 10 1 0,0-9-52 0,0 6-11 15,0-4-1-15,0 1-1 0,0-3-63 0,0 2-20 16,0 1 10-16,0-4-786 15,0-5-158-15</inkml:trace>
  <inkml:trace contextRef="#ctx0" brushRef="#br0" timeOffset="40055.649">6967 12748 1958 0,'0'0'87'0,"0"0"17"0,11 0-83 0,-8 6-21 0,5-2 0 0,6-4 0 16,-7 0 152-16,7 0 27 0,0 0 5 0,0 0 0 15,0-4-90-15,4 4-18 0,-4-6-4 0,4 6-1 16,-1-9-57-16,8 9-14 0,-15-3 0 0,12-4 0 16,-5 7 0-16,1-6 0 0,0 3 0 0,-4 3 0 15,0 0-86-15,0-6-20 0,4 6-4 16,-11-10-677-16,3 10-135 0</inkml:trace>
  <inkml:trace contextRef="#ctx0" brushRef="#br0" timeOffset="40249.13">7190 12535 2088 0,'0'0'92'0,"0"0"20"0,-4 6-90 0,1-3-22 15,-4 4 0-15,3 2 0 0,0 7 129 0,4-7 22 16,-3 4 4-16,3 2 1 0,0 4-77 0,3 0-15 15,-3 6-4-15,4 3 0 0,-4-3-30 0,4 4-6 16,3 5-2-16,-7-6 0 0,0-3-22 0,3 4 8 16,1 2-8-16,-1-3 0 15,1 0-57-15,-1-3-16 0,4-6-3 0,-7 6-752 16,4-6-151-16</inkml:trace>
  <inkml:trace contextRef="#ctx0" brushRef="#br0" timeOffset="40779.716">7955 12212 2880 0,'0'0'64'0,"0"0"12"0,0 0 4 0,0 0 0 0,0 0-64 0,0 0-16 15,-7 9 0-15,0 7 0 0,0-3 44 0,0 2 5 16,-7 4 2-16,3 6 0 0,-6 3-31 0,2 7-5 15,5-1-2-15,-4 4 0 0,0 6-13 0,0 9 0 16,3 4 0-16,-7 2 0 0,4-2 0 0,-3-4 0 16,6 0 0-16,-3 7 0 0,7-16 0 0,3 0 0 15,4-13 0-15,0 3 0 0,11-5-14 0,3-4-6 16,-7-6 0-16,4-4-1 16,6-5-31-16,-3-10-7 0,8 0-1 0,2-10 0 15,-10 1 18-15,8-7 3 0,-5-3 1 0,1 1 0 0,-4-1 26 0,-3 0 12 16,-1-3-10-16,-3 3 10 0,0-6 35 0,-7 13 13 15,4-4 2-15,-4 3 1 0,0-2 23 0,-4 5 5 16,-3 4 1-16,-3-3 0 0,-1 5-20 0,4-2-3 16,-14 3-1-16,3 3 0 0,-3 0-27 0,-4 0-5 15,-3 3-2-15,0-3 0 0,3 10-22 0,0-4 0 0,-3-3 0 16,0 3 0 0,-4 4-72-16,4 5-8 0,-4-2-3 0,4 6-876 0,0 3-175 15</inkml:trace>
  <inkml:trace contextRef="#ctx0" brushRef="#br0" timeOffset="41801.977">5376 13479 1497 0,'-17'9'32'0,"17"-9"8"0,0 0 0 0,0 0 4 0,0 0-36 0,0 0-8 0,-7 10 0 0,3-10 0 16,1 9 109-16,3-3 20 0,0-6 4 0,-7 10 1 16,7-1-14-16,0 0-4 0,7-2 0 0,-4 2 0 15,1 1-48-15,6-1-11 0,1 0-1 0,3 1-1 16,4-1-32-16,6 7-7 0,1-7 0 0,0-6-1 15,3 7-15-15,4-4 0 0,-4-3 0 0,7 3 0 16,7-6 36-16,-6-6 4 0,3 3 0 16,-1 3 1-16,1-6-18 0,3-4-4 0,-3 7-1 0,0-6 0 15,3 3-10-15,-6-4-8 0,-8 1 9 0,7-1-9 16,-3 4 13-16,0-3-3 0,-4 6-1 0,4-4 0 16,-4-2-9-16,-10 6 8 0,3-10-8 0,3 10 8 15,-2-6-8-15,-5 2 0 0,-3-2 9 0,4 0-9 16,-7-1 0-16,-1 1 0 0,4 2 0 0,-10-2 0 0,3 6 0 15,-4-6 0-15,1 2 0 0,-4 7 0 0,0-9 0 0,0 9-15 16,0 0 3-16,0 0 0 16,-7-10-22-16,7 10-4 0,0 0-1 0,0 0 0 15,-7 7-11-15,7-7-2 0,-4 3-1 0,-3 6 0 0,7-9 26 16,-3 7 6-16,3-7 1 0,0 9 0 0,0-9 20 0,0 3 0 16,0-3-9-16,0 0 9 0,0 0 0 0,3 6 0 15,-3-6 0-15,0 0 9 16,0 10-73-16,7-1-16 0,-7-9-2 0,0 0-946 0</inkml:trace>
  <inkml:trace contextRef="#ctx0" brushRef="#br0" timeOffset="42500.108">5877 13692 1980 0,'0'0'88'0,"0"0"17"0,0 0-84 0,0 0-21 0,0 0 0 0,0 0 0 15,0 0 142-15,0 0 24 0,0 0 5 0,0 0 1 16,0 0-76-16,0 0-14 0,0 9-3 0,0 1-1 16,0 5-24-16,0-2-5 0,0 6-1 0,0-3 0 0,-3 2-14 0,3 1-3 15,-11 6-1-15,4-6 0 0,0 0-13 0,0-3-2 16,-4 2-1-16,1 1 0 0,3-3-3 0,-7 3-1 15,3-1 0-15,1-2 0 0,-8 0-1 0,0-4 0 16,4-2 0-16,-11 5 0 16,1 1 3-16,3-3 0 0,-18 5 0 0,3 1 0 0,1 6-3 0,-7 0 0 15,0 4 0-15,-4-4 0 0,-4 9-9 0,-3-5 10 16,-3 5-10-16,-8-6 10 0,1 7-10 0,-1-13 0 16,-3 3 0-16,4 3 0 0,-1-3 8 0,4-6-8 15,-3-3 0-15,-4-1 8 0,7-2-8 0,0-7 10 16,-7-3-10-16,7-3 10 0,7-3-10 0,-3-3 10 15,3-7-10-15,0-2 10 0,10 8-26 0,-13-12-6 16,7 1-1-16,-1-7 0 0,1 3 23 0,6-10 0 16,5 4 0-16,-1-6 0 0,4 2 0 0,-8 1 0 15,15-4 0-15,-7 7 0 0,3 0 0 0,0 0 10 0,4 3-1 0,0-1 0 16,3-2-9-16,-7 3 0 0,8 6-12 0,-1-9 12 16,7 9-10-16,1 1 10 15,-1-4 0-15,0 9-9 0,11-3 9 0,-3 4-12 16,-1-4 12-16,1 7-12 0,6-1 12 0,-3 1 8 0,7 3-8 0,-3-4 11 15,3 7-25-15,0 3-5 0,0 0-1 0,0 0 0 16,0 0 8-16,0 0 2 0,0 0 0 0,0 0 0 31,10 0-19-31,-10 0-4 0,0 0-1 0,0 0 0 0,11 3 34 0,-11-3 0 0,0 0 0 0,3 10 0 16,-3-10 20-16,11 6 10 0,-11-6 2 0,0 3 1 16,0-3-25-16,3 9-8 0,-3 1 0 0,7-4 0 15,-7-6 8-15,0 3-8 0,0-3 0 0,0 13 0 16,0-13-23-16,0 9-11 0,0 1-2 0,-7-1-1 15,7-6 2-15,-3 7 1 0,3-4 0 0,-7 3 0 16,3 1-126-16,-6-1-24 0,6 0-6 0,-6 1-1 16,2-4-77-16,5 4-15 0,3-10-3 0,-4 9-1 15</inkml:trace>
  <inkml:trace contextRef="#ctx0" brushRef="#br0" timeOffset="43126.756">3415 13933 903 0,'10'-9'40'0,"-6"0"8"0,3 2-38 0,-3-2-10 15,6 0 0-15,-10-1 0 0,11 4 141 0,-8 3 27 16,4-4 4-16,-7 4 2 0,0 3-12 0,0 0-2 15,0 0-1-15,7 3 0 0,-7-3-21 0,7 10-4 16,-7-4-1-16,0 13 0 0,-7-10-52 0,4 10-10 16,-1-3-3-16,4 3 0 0,-10-4-35 0,3 4-7 15,-7 0-2-15,3 0 0 0,0-4-12 0,4 4-2 16,-3 0-1-16,-1 0 0 0,1-3-9 0,6 2 0 0,-3-8-10 0,-4 5 10 31,4-5-68-31,-3-4-7 0,3-3-1 0,3 4-1 16,4-7 10-16,0 0 3 0,0 0 0 0,0-7 0 15,0-2-36-15,0-1-6 0,0 1-2 0,4 0 0 16,3-7 27-16,-4 7 5 0,4-7 0 0,-3 3 1 0,7-2 38 0,-8 2 7 16,-3-3 2-16,7 1 0 0,-7-4-25 15,4 3-5-15,-4 4-1 0,0-4 0 0,0 7-13 16,0-4-4-16,7 1 0 0,-7 2 0 0,0 7 53 0,-7-3 11 0,7 6 1 0,0 0 1 16,7-10 60-16,-7 10 12 0,0 0 2 0,0 0 1 15,0 0 36-15,0 0 7 0,0 0 2 0,0 0 0 16,0 0-26-16,0 0-6 0,-7-9-1 0,7 9 0 15,0 0-21-15,0 0-5 0,0 0-1 0,0 0 0 16,-4-3-3-16,4 3-1 0,0 0 0 0,0 0 0 0,0 0 17 16,0 0 3-16,0 0 1 0,0 0 0 15,0 0 5-15,0 0 2 0,11 3 0 0,-4 3 0 0,0-3-18 0,-4 7-3 16,-3-1-1-16,0 7 0 0,0 3-22 0,0-1-5 16,-3 1-1-16,-4 6 0 0,3-6-10 0,-6 6-2 15,6 0-1-15,4-6 0 0,-10 9-11 0,2-9 0 16,5-3 0-16,-1 3 0 15,-3-4-45-15,4-5-2 0,3-1 0 0,0 1 0 16,0-10-27-16,0 0-6 0,0-10 0 0,0 1-1 16,0-1 9-16,0-5 3 0,-7-4 0 0,3 3 0 0,4-3 36 0,0-6 7 15,-3 6 2-15,3 1 0 0,-7 5 24 0,7-3-8 16,7 1 8-16,-4 5 0 0,-3-8 0 0,4 8 0 16,6 1 0-16,4-7 11 0,4 7 12 0,0-1 2 15,6 1 1-15,1-1 0 0,3 4 14 0,4-3 2 0,0-1 1 16,3 1 0-16,-7 6-3 0,8-3-1 15,-5-4 0-15,-2 10 0 0,6 0-18 0,-3 0-3 0,-4 0-1 0,-3 0 0 16,-1 0-17-16,-3 0 0 0,4 10 0 16,0-10-848-16,-4 0-169 0</inkml:trace>
  <inkml:trace contextRef="#ctx0" brushRef="#br0" timeOffset="43897.6929">2311 15668 1785 0,'0'0'159'0,"0"0"-127"0,0 0-32 0,0 0 0 16,0 0 144-16,0 0 22 0,10 0 5 0,1 0 1 16,-8 0-83-16,8 0-16 0,10-4-3 0,-7 4-1 15,11-6-35-15,-4 6-7 0,-3 0-2 0,3 0 0 16,4 0-10-16,-4 6-3 0,-4-2 0 0,5-4 0 0,-1 6-12 15,-7-6 11-15,-4 3-11 0,5 3 10 0,-5 4-2 16,1-4-8-16,-8 3 12 0,4 1-4 16,-7-1-8-16,4 1 0 0,-4-1 0 0,0 7 8 0,-4-4-8 0,-3 4 0 15,4 3 0-15,-8-4 0 16,1-2 0-16,-1 3 0 0,-3 2 0 0,0 1 0 0,3-9 17 0,-3 5-1 16,-4 1-1-16,1-7 0 0,6 1 24 0,-10-1 5 15,7-6 0-15,0 4 1 0,3-1-5 0,1-3-2 16,-1-3 0-16,8 0 0 0,3 0-24 0,0 0-5 15,0 0-1-15,0 0 0 0,10 0-8 0,-3 0 0 16,11 0-12-16,-4-3 12 0,0 3-10 0,7-6 10 16,4 6 0-16,-4 0-9 0,-3 0-11 0,3 6-1 15,0-3-1-15,-3-3 0 0,3 9 37 0,-11-9 7 16,5 7 2-16,-1 2 0 0,3-6-39 0,-10 7-7 16,0-4-2-16,-3 3 0 0,3-2 52 0,-7 2 9 15,0-6 3-15,0 7 0 0,0-1-23 0,-7 0-4 16,7 4-1-16,-4-1 0 0,-6-2 0 0,-1-1 0 0,1 1 0 0,-1-1 0 15,-3 4-4-15,0-4 0 0,0 0-8 16,-4-5 12-16,0 5-12 0,4-3 8 0,-14-6-8 16,10 10 0-16,-6-10 0 0,-1 0-15 0,-7 0 2 0,8 0 0 31,-1 0-80-31,11 0-16 0,3-7-3 0,-3 4-1 0,7 3-124 16,7-6-25-16,0 3-5 0</inkml:trace>
  <inkml:trace contextRef="#ctx0" brushRef="#br0" timeOffset="45167.2979">847 15896 1728 0,'0'0'153'0,"-4"0"-122"0,-3-6-31 0,7 6 0 0,0 0 136 0,0 0 22 15,-3 0 4-15,3 0 1 0,3-3-55 0,4-3-12 16,-3 3-1-16,6-4-1 0,1 7-55 0,3-3-11 16,0-3-3-16,4 6 0 0,-4 0-8 0,0 0-1 0,0 0-1 0,-3 0 0 15,3 0-3-15,3 9-1 0,-6-2 0 16,-8-4 0-16,8 6-3 0,0 1 0 0,-8 5 0 0,1-5 0 15,3 5-8-15,-7-2 10 0,0 9-10 0,0-10 10 16,0 7-10-16,0-3 0 0,-11 3 0 16,1 0 0-16,6-4 0 0,-10 10 0 0,-4-6 11 0,4-6-11 15,0 2 17-15,-7 4-2 0,0-9-1 16,-4 5 0-16,7-5 24 0,-6-1 5 0,-1-3 1 0,4-3 0 16,-4 7-8-16,4-10 0 0,7 6-1 15,3-6 0-15,1 3-14 0,-1-3-2 0,8 0-1 0,3 0 0 16,0 0-18-16,0 0 0 0,0 0 0 0,10 0 0 15,4 0 0-15,7 0-14 0,-6 0 2 0,9 0 1 16,-3 0 11-16,4 0-8 0,0 7 8 0,0-7-8 16,-1 3 8-16,1 3 0 0,-4-6 0 0,4 3-8 15,-1 3 8-15,-2-6-10 0,-5 7 10 0,8-4-10 16,0-3-91-16,-4 6-19 0,4-3-3 0,-4-3-1 16,-4 0-127-16,1 0-25 0</inkml:trace>
  <inkml:trace contextRef="#ctx0" brushRef="#br0" timeOffset="45340.835">1108 15834 2275 0,'0'0'50'0,"0"0"10"0,0 0 3 0,0 0 1 0,0 0-52 0,0 0-12 16,14 3 0-16,-4 3 0 0,1-3 86 0,3 10 14 0,7-1 4 0,-7-2 0 16,-3 9-74-16,7-4-14 15,3 4-4-15,0-3 0 0,-3 3 7 0,3-4 1 16,-7 4 0-16,7-6 0 0,-7 2 9 0,0 4 3 0,4-3 0 0,-8-7 0 31,5 7-139-31,-1-4-27 0,-4-5-6 0,-6 2-628 0,6-6-127 0</inkml:trace>
  <inkml:trace contextRef="#ctx0" brushRef="#br0" timeOffset="45533.322">1443 15799 806 0,'0'0'72'0,"0"0"-58"0,0 0-14 0,0 0 0 16,-11 0 330-16,4 7 63 0,4-4 13 0,-8 6 2 15,1-3-200-15,6 4-40 0,-10-1-8 0,3 1-1 16,1 8-91-16,-1-2-19 0,-3 3-3 0,3 6-1 16,1-3-29-16,-4 3-7 0,3-6-1 0,1 6 0 0,3 0-8 0,-4-3 0 15,0 3 0-15,4-6 0 0,4 0-17 0,3 6-3 16,-11-6 0-16,8-4 0 16,-8 4-175-16,11-10-35 0,0 7-7 0</inkml:trace>
  <inkml:trace contextRef="#ctx0" brushRef="#br0" timeOffset="45690.902">1577 16075 2473 0,'0'0'54'0,"0"16"11"0,0-4 3 0,0-2 2 0,0 5-56 0,-4-5-14 16,4 9 0-16,0-4 0 0,-7-2 84 0,4 3 15 15,3 2 2-15,0 1 1 0,-7-3-64 0,3 3-13 16,4-4-2-16,0-2-1 15,-7 3-78-15,14-7-15 0,-7 0-3 0,4 1-1149 0</inkml:trace>
  <inkml:trace contextRef="#ctx0" brushRef="#br0" timeOffset="45900.336">1683 15969 2811 0,'0'0'62'0,"0"0"13"0,0 0 2 0,0 0 2 16,0 0-63-16,10 6-16 0,-6-3 0 0,10-3 0 16,0 0 69-16,4 0 11 0,-4 0 3 0,0 0 0 15,7-3-74-15,4-3-9 0,-4-1-12 0,-3 4 2 0,3-3 10 0,0 3 12 16,-7-7-2-16,4 4-1 16,-1-3-161-16,-3-1-32 0,8 1-6 0,-15-1-1000 15</inkml:trace>
  <inkml:trace contextRef="#ctx0" brushRef="#br0" timeOffset="46083.848">1767 15605 2149 0,'0'0'95'0,"0"9"20"0,0 4-92 0,0-4-23 16,0 4 0-16,0-4 0 0,4 7 116 0,3 3 18 15,-14 6 4-15,3 0 1 0,4 3-60 0,-7 0-12 16,7 10-3-16,0-4 0 0,7 1-51 0,-7-1-13 15,4-5 0-15,3 5 0 0,-7-6 0 0,4 1 0 16,6-4 0-16,-6 0-1277 0</inkml:trace>
  <inkml:trace contextRef="#ctx0" brushRef="#br0" timeOffset="46653.326">2925 15699 1785 0,'0'0'79'0,"0"0"17"0,0 0-77 0,0 0-19 16,0 0 0-16,7 3 0 0,7-3 240 0,-4 6 44 0,-6-3 8 0,10 7 3 15,4-4-191-15,-4-3-39 0,-4 10-7 0,8-1-2 16,0-2-31-16,-1-1-6 0,4 1-2 0,-7 5 0 16,8-5-9-16,-12 5-8 0,4-2 9 0,0 3-9 15,1-1 0-15,-5-2 0 0,1 2 0 0,-1-2-10 16,-6 3-76-16,3-1-15 0,3-2-3 0,-10 3-1 16,4-7-148-16,-4 0-30 0,-4 10-5 0,4-19-2 0</inkml:trace>
  <inkml:trace contextRef="#ctx0" brushRef="#br0" timeOffset="46827.871">3171 15620 2419 0,'0'0'53'0,"0"0"11"0,0 0 3 0,-10 10 1 0,10-10-55 0,-11 9-13 16,8 1 0-16,-8-1 0 0,1 1 87 0,3 5 14 16,0 4 3-16,-4-3 1 0,0 3-77 0,8 6-16 15,-8-3-4-15,1 3 0 0,3 3-18 0,0-3-4 16,-1 3-1-16,5-3 0 15,-8 0-113-15,8-3-24 0,-8 3-4 0,11 0-919 0</inkml:trace>
  <inkml:trace contextRef="#ctx0" brushRef="#br0" timeOffset="47131.064">3358 15909 2044 0,'0'0'91'0,"0"0"18"0,11 0-87 0,0 0-22 0,-1 0 0 0,1 0 0 15,-1 6 125-15,-3-6 21 0,4 7 4 0,0-4 1 16,-1-3-93-16,-6 9-18 0,3-9-4 0,3 9-1 16,-10-2-18-16,7-4-3 0,-7-3-1 0,7 6 0 15,-3-3-3-15,-4-3-1 0,-4 13 0 0,4-4 0 16,-7 1-9-16,4-7 8 0,-1 6-8 0,-3 1 8 16,-7-4 3-16,4 3 0 0,-1 1 0 0,0-1 0 0,-3 1 17 0,0 5 4 15,11-5 1-15,-8-1 0 0,-7 0 5 0,11 1 1 16,-3-1 0-16,10 1 0 15,-7-4-31-15,7-3-8 0,-4 3 0 0,4-6 0 0,4 10 0 0,3-1 0 16,3-9 0-16,-3 6 0 0,4-2 0 0,7-4 0 16,-4 6 0-16,10-6 0 15,-6-6-28-15,3 6-11 0,11-10-1 0,-7 1-857 16,-1-1-171-16</inkml:trace>
  <inkml:trace contextRef="#ctx0" brushRef="#br0" timeOffset="47355.46">3916 15677 2350 0,'-18'6'104'0,"18"-6"22"0,0 0-101 0,0 0-25 0,0 0 0 0,0 0 0 15,0 0 123-15,0 0 19 0,11 0 4 0,3 0 1 16,4 0-67-16,-4 0-12 15,-4-6-4-15,8 3 0 0,0 3-64 0,-1 0-14 0,1-6-2 0,-4 6-1 32,4 0-25-32,-1 0-5 0,-6 0-1 0,3-4 0 0,-4 4-168 0,5 0-35 0,-12 0-6 0,-3 0-763 15</inkml:trace>
  <inkml:trace contextRef="#ctx0" brushRef="#br0" timeOffset="47545.957">3764 15943 1904 0,'-10'10'84'0,"6"-4"18"0,-3 4-82 0,3-1-20 16,1 0 0-16,3-2 0 0,0 2 119 0,0-9 19 16,0 3 4-16,0 7 1 0,7-4-47 0,0-3-10 15,4 3-2-15,3 4 0 0,0-10-53 0,7 6-11 16,0-6-3-16,4 3 0 0,0-3-7 0,3 0-2 16,4-3 0-16,3-3 0 15,4 3-28-15,-4-4-5 0,0-2-2 0,0-1 0 16,1 1-214-16,-5 0-43 0</inkml:trace>
  <inkml:trace contextRef="#ctx0" brushRef="#br0" timeOffset="47911.075">4752 15417 1440 0,'0'0'128'0,"-7"0"-103"0,7 0-25 0,-7-3 0 16,-4-4 297-16,4 7 55 0,-3 0 10 0,-5 7 2 15,5-4-216-15,-8 6-44 0,1 0-9 0,-1 7-2 16,0 3-57-16,-3 6-12 0,4-6-3 0,-1 9 0 15,0 3-21-15,8-2-20 0,-11-1 4 0,6 10 1 16,8-4 15-16,4 7 12 0,-1-4-3 0,-3 1 0 16,4-3-9-16,3-1 0 0,3-6-12 0,4-3 12 15,0-3-19-15,11 0 4 0,-7-9 1 0,3-4 0 16,-4 1-9-16,4-4-1 0,4-6-1 0,0 0 0 16,-4-6 1-16,7 2 0 0,-10-11 0 0,3 5 0 15,-4-8 15-15,4 2 9 0,-10 3-10 0,6-2 10 0,-6-4 0 16,-1 3 0-16,-3 7 0 0,0-4 0 15,-3 4 48-15,-1-4 13 0,-6 4 3 0,6-1 0 0,-10 7-1 0,-7-3 0 16,0 6 0-16,3 0 0 0,-14 0-50 0,11 0-13 16,-3 6 0-16,-1-3 0 0,0 7 56 0,1-1 7 15,-5 7 1-15,5 0 0 16,-5 2-88-16,12 1-18 0,-8 0-3 0,0 6-986 16,8-6-197-16</inkml:trace>
  <inkml:trace contextRef="#ctx0" brushRef="#br0" timeOffset="50339.998">582 16916 1958 0,'0'0'43'0,"0"0"9"0,-3-10 1 0,-4 1 3 0,3 2-45 0,0 4-11 0,-3-3 0 0,4-3 0 15,-4 6 66-15,3-4 11 0,4 7 3 0,0-9 0 16,4 9-27-16,3-10-5 0,-4 10 0 0,8 0-1 16,10 0-25-16,-7 0-5 0,11 10-1 0,3-1 0 15,7 1-7-15,1 15-1 0,-1-6-8 0,0 6 12 16,1 3-12-16,9 6 0 0,-6-5 8 0,0-1-8 15,-4-3-16-15,1 0-7 0,-1-6-1 0,0-4 0 16,0-5 44-16,1-7 8 0,-1 3 1 0,7-12 1 0,1-3-18 0,3-10-4 16,3 0-8-16,0-6 12 0,-3-10-3 0,4-2-1 15,-1-1 0-15,11-3 0 0,-4 4-8 0,-3 2 10 16,4 7-10-16,3 9 10 0,-11 4-10 0,4-4 0 16,-7 9 0-16,10 4 0 0,-6 6 0 0,-4 0 0 15,-4 0 0-15,4 0 0 0,0 6 0 0,3-6 0 16,-3 0 0-16,3 3 0 0,-3-6 0 0,3 3 0 15,1-6 0-15,6-3 0 0,-6-4 0 0,10-3 0 16,10-9 0-16,-3 7 0 0,4-8 13 0,-1 8 1 16,1-1 0-16,14 0 0 0,-11 3-14 0,7 4 0 15,-11-4 0-15,8 7 0 0,-4-1 0 0,-3 4 0 16,-1 6 0-16,11-3 0 0,-7 3 0 0,0-6 0 16,1 2 0-16,6-2 0 0,-7 6 0 0,3-3 0 0,-3-3 0 15,11 6 0-15,-4 0 57 0,-7 0 9 16,-3-3 2-16,-1-4 0 0,-6 7-24 0,-4-6-4 0,-4 6 0 0,8 0-1 15,-11 6-24-15,3-6-5 0,1 0-1 0,-8 0 0 32,-7 0-112-32,1 0-22 0,-4 0-5 0</inkml:trace>
  <inkml:trace contextRef="#ctx0" brushRef="#br0" timeOffset="54895.664">4276 16743 979 0,'0'0'87'0,"0"0"-70"0,0 0-17 0,0 0 0 16,0 0 250-16,0 0 46 0,0 0 10 0,0 0 2 16,0 0-146-16,0 0-29 0,0 0-5 0,0 0-2 15,0 0-49-15,-7-6-9 0,3 6-3 0,4 0 0 16,-7 0-13-16,7 0-4 0,-11 0 0 0,4 9 0 16,0-9-25-16,-3 7-6 0,3-4-1 0,0 3 0 15,-4-3-5-15,0 6-2 0,4 4 0 0,-10-4 0 16,10 1-9-16,-11-1 8 0,4 1-8 0,0-1 8 15,0 7-8-15,-4-7 0 0,4 1 9 0,0-1-9 16,3 0 0-16,1-6 0 0,-4 4 0 0,0 2 8 16,6 1-8-16,5-10 0 0,-11 6 0 0,3-3 8 0,1 3 1 15,6-3 1-15,-6 4 0 0,2-4 0 16,5 3 5-16,-8 3 1 0,8-2 0 0,-4-4 0 0,7 6-4 0,-4-2 0 16,4-4 0-16,0-3 0 15,4 9-32-15,3-3-6 0,-4 4-2 0,8-1 0 0,0-3 44 0,3 4 8 16,0-1 1-16,0-6 1 0,4 4-26 0,6 2 0 15,-6-9 0-15,7 10 0 0,-4-10 0 0,0 6 0 16,4-3 0-16,-4 3 0 0,-4-3-8 0,5-3 8 16,-1 0-10-16,-7 7 10 15,3-7-41-15,1 3-3 0,-7-3 0 0,3 0 0 16,0 0-105-16,-4 6-22 0,1-3-4 0,0-3-1 16,-11 0-81-16,0 0-17 0</inkml:trace>
  <inkml:trace contextRef="#ctx0" brushRef="#br0" timeOffset="55168.883">3923 17304 1497 0,'0'0'66'0,"0"0"14"15,0 0-64-15,0 0-16 0,0 0 0 0,0 0 0 16,0 0 157-16,0 0 28 0,0 0 6 0,0 0 1 15,7 4-84-15,4 2-16 0,-1-3-3 0,-3 6-1 0,11-2-28 0,-1-4-7 16,5 6-1-16,-1-9 0 0,7 6-21 0,-3 4-5 16,6-4-1-16,-6-3 0 0,0-3-13 0,0 7-2 15,-4-4-1-15,3-3 0 0,-6 6-9 0,3-3 0 16,0-3 0-16,-7 0 0 16,1 0-16-16,-1 0-9 0,3-3-2 0,-10-3 0 15,4 6-209-15,0-3-41 0</inkml:trace>
  <inkml:trace contextRef="#ctx0" brushRef="#br0" timeOffset="55857.09">3909 17809 1728 0,'0'0'76'0,"0"0"16"0,0 0-73 0,0 0-19 16,7 0 0-16,0 7 0 0,0 2 88 0,4-9 15 16,3 9 2-16,7 1 1 0,-7-4-59 0,11-3-12 0,-4 7-3 0,3-4 0 15,5-3-20-15,-5 3-12 16,-2 1 12-16,-1-4-12 0,3-3 10 0,-9 6-10 15,-1-6 8-15,7 0-8 0,-11 0-11 0,5-6-7 0,-5 6-2 0,1-10 0 16,-4 10 60-16,3-6 11 16,-3 3 2-16,-3 3 1 0,-4 0 16 0,0 0 3 0,0 0 1 0,0 0 0 15,10 0-28-15,-10 0-6 0,0 0 0 0,0 9-1 16,-10 7-11-16,6-4-3 0,-3-2 0 0,4 9 0 16,-4 6 2-16,0-6 0 0,-11 3 0 0,7-4 0 15,-3 4-15-15,0-6-4 0,0 9 0 0,-4-6 0 16,1 0-8-16,-4 0 0 0,0-4 9 0,3 4-9 15,4-3 0-15,-4-4-20 0,0 7 4 0,8-3 1 16,-4-7-41-16,7 1-8 0,3-1-1 0,-6 7-1 16,10-7-172-16,0 0-34 0,-7 1-8 15,14-1 0-15</inkml:trace>
  <inkml:trace contextRef="#ctx0" brushRef="#br0" timeOffset="56082.439">4385 18032 2541 0,'0'25'112'0,"0"-16"24"0,-11-2-108 0,4-4-28 15,0 6 0-15,0 1 0 0,-3-4 131 0,3 10 21 16,-4-4 4-16,-7 4 0 0,11-4-91 0,-10 4-18 16,10 3-4-16,-11 6-1 0,4 3-30 0,0-3-12 15,0 0 11-15,-4 4-11 0,4-1 0 0,0-3 0 16,0 3 0-16,3 0 0 0,-6-3 0 0,9 0-13 0,-9-3 1 0,3 0 0 31,3-3-88-31,1 0-16 0,2-3-4 0,-2-4-1196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20:35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19756 6395 1652 0,'-4'25'73'0,"4"-9"15"16,0 3-70-16,0 6-18 0,-3 3 0 0,3 0 0 16,-4 10 88-16,0-4 13 0,1 10 3 0,3 0 1 0,-4 3-11 0,8 3-2 15,-4 4-1-15,3 2 0 0,5 4-40 0,-5-4-8 16,4 13-2-16,-3-22 0 0,3 13-17 0,0 2-3 15,0 4-1-15,0 6 0 0,0 7-1 0,3 2-1 16,-2 7 0-16,2 37 0 0,1-12-18 0,-4-3 0 16,0 6 8-16,0 10-8 0,0-4 17 0,0-3 0 15,0 6 0-15,0 17 0 0,0-8-1 0,0 1-1 16,0 3 0-16,4 16 0 0,6-13 13 0,-6-3 4 16,-11 9 0-16,0 16 0 0,4-28-16 0,-1 9-2 15,4 7-1-15,0 18 0 0,0-28 1 0,0 10 0 16,4-7 0-16,0 26 0 0,-1-26-14 0,1-9 11 0,-1 6-11 15,4 19 10-15,-3-16-10 0,0-9 0 0,-1-4 0 0,1 23 8 16,-4-13-8-16,3-6 0 0,4 0 0 0,1 15 8 16,-8-18-8-16,0-3 0 0,0-7 0 0,-4 13 8 15,1-10 15-15,3 104 2 16,0-75 1-16,-4-85 0 0,-3-6-26 0,4 2 0 0,-8 7 0 0,4 1 0 31,0-11-20-31,0-2-10 0,-7-13-2 0,4-3 0 0,-1 0-120 0,1-16-24 16,-4 3-4-16</inkml:trace>
  <inkml:trace contextRef="#ctx0" brushRef="#br0" timeOffset="930.55">17113 13855 1746 0,'0'0'77'0,"0"0"16"0,0 0-74 0,7-9-19 0,7 5 0 0,1-2 0 15,2-3 0-15,8 9 0 16,7-10-8-16,6 10 8 0,1 0 0 0,7 0 0 15,14 4 0-15,4 2 0 0,3 0 38 0,3-3 14 0,4 7 2 0,18-1 1 16,3 0-17-16,8-2-3 0,-5-4-1 0,22 3 0 16,0-3 4-16,4 4 1 15,6-7 0-15,22 0 0 0,-15 0 20 0,8 0 4 0,3-7 1 0,25 4 0 16,-18 3-6-16,11 0-1 0,7-6 0 16,32 3 0-16,-29-4-9 0,0 4-3 0,8-3 0 0,31 6 0 15,-32 0-14-15,15-3-3 0,45-3-1 0,-10-4 0 16,-7 10 3-16,-7 0 1 0,-15 0 0 0,12 6 0 15,2-2-7-15,-2 2-2 0,-1-3 0 0,-4-3 0 16,1 9 6-16,0-2 0 0,-8-4 1 0,-3 6 0 16,-3-2-29-16,0-1 0 0,-4-3 0 0,-4 3-10 0,1-3 18 15,-4-3 3-15,-8 0 1 0,-2 0 0 0,-8 0 0 16,-3 0 0-16,-14-3 0 0,-1-3 0 0,-6-3-12 0,-7-1 0 16,-8 4 0-16,-3-4 0 0,-3 1 0 0,-12 0 0 15,-9-1 8-15,-8 7-8 0,-10-3 0 0,-4 6 0 16,-11-6-10-16,-6 2 10 15,-11 4-70-15,-7-6-8 0,-11 6-2 0,-7-3-831 16,-7-6-166-16</inkml:trace>
  <inkml:trace contextRef="#ctx0" brushRef="#br0" timeOffset="2162.938">18006 8408 1555 0,'0'0'68'0,"0"0"16"0,0 0-68 0,0 0-16 16,0 0 0-16,0 0 0 0,0 0 76 0,7 10 12 15,0-7 3-15,3 12 0 0,-2-5-29 0,6 5-6 16,0-2 0-16,3 3-1 0,5-1-1 0,-1 4 0 16,0-6 0-16,7 12 0 0,-3-6-25 0,3-1-5 15,0 8 0-15,8 2-1 0,-1-3-10 0,7 3-1 16,0-3-1-16,4 13 0 0,0-7-11 0,4 0 8 15,-1 10-8-15,4 3 8 0,0-3-8 0,0 3 0 16,0 6 9-16,7-6-9 0,0-3 8 0,-4 3-8 16,4-1 8-16,4 1-8 0,-8 0 12 0,4 3-1 0,0 7-1 15,3 5 0-15,1-2 0 0,3-4 0 0,0 0 0 16,7 7 0-16,-10-7-2 0,3 4-8 0,3 5 12 16,8 7-4-16,-8-3 2 0,4 3 0 0,0-6 0 0,4 6 0 15,-7-13 2-15,-1 7 1 0,1 6 0 0,10 3 0 16,4 0 0-16,-11-3 0 15,7 3 0-15,-4-6 0 0,-3-3 9 0,4 0 2 0,7 15 0 0,-1-6 0 16,5 7 8-16,-12-7 1 0,8 6 1 0,0-3 0 16,3-12-10-16,-4 15-1 0,-2 1-1 0,6 2 0 15,-11-2-34-15,4-7-6 0,8 0-2 0,6 16 0 16,-17-7 42-16,6-5 8 0,4 2 2 0,8 4 0 16,-12-4-15-16,5-6-2 0,9 6-1 0,12 10 0 15,-19-13 2-15,5 4 0 0,2-7 0 0,12 16 0 0,-15-16 0 0,0 6 1 16,4 7 0-16,14 3 0 0,-14-10-5 0,-4-3-2 15,4 4 0-15,10 12 0 0,-14-3-2 0,8-7-8 16,10 7 12-16,-8-7-4 0,-9-2 0 0,13 9 0 16,-7 3 0-16,1-4 0 0,-8-5-8 0,-7-10 8 15,11 10-8-15,-4 2 8 0,0 1-8 0,-28-22 0 16,7-1 9-16,1 1-9 0,-5 6 8 0,4 3-8 16,0-3 8-16,-7-3-8 0,4-3 0 0,10 15 0 15,-3 4 0-15,-8-13 0 0,-13-13-11 0,-1-6-6 16,-7-3-2-16,-6-12 0 15,-1-7-176-15,-14-9-35 0</inkml:trace>
  <inkml:trace contextRef="#ctx0" brushRef="#br0" timeOffset="3266.029">19029 10308 1670 0,'0'0'74'0,"0"0"15"0,0 0-71 0,14 4-18 0,4-4 0 0,3 0 0 16,-4 0 57-16,8 6 8 0,0-6 2 0,-4 3 0 15,0-3-18-15,4 6-3 0,-4-3-1 0,4 4 0 16,-8-4-23-16,1 3-5 0,0-3-1 0,-4 3 0 16,0 4-7-16,-4-4-1 0,1-3-8 0,-7 7 12 15,-1-1-2-15,1-3-1 0,-4 4 0 0,-4 9 0 0,1-10 38 0,-8 10 7 16,4-3 2-16,-4 2 0 0,-6 1 9 15,3 6 3-15,-1 0 0 0,-6 4 0 16,0-4-4-16,-4-3-1 0,1 3 0 0,3 0 0 0,-1-6-9 0,1-1-2 16,4-2 0-16,2-7 0 15,5 1-20-15,6-1-5 0,8 1-1 0,-1-4 0 0,-10-3-26 0,7-3 0 16,0 0 8-16,14 0-8 0,4 0 0 0,3 0 0 16,7 0-10-16,1-9 10 0,-1 9-19 0,7-10 3 15,-3 1 0-15,10 3 0 16,1 2-178-16,-8-2-35 0</inkml:trace>
  <inkml:trace contextRef="#ctx0" brushRef="#br0" timeOffset="4271.342">24292 14209 1670 0,'0'0'148'0,"0"0"-118"0,0 0-30 0,0 0 0 0,0 0 70 0,0 0 8 16,0 0 2-16,4 10 0 16,-1-7 17-16,4 6 4 0,0 7 1 0,8-7 0 0,2 10-61 0,-3-3-12 15,0 0-2-15,1-4-1 0,6 4-26 0,-4 3 0 16,1-4 0-16,0-2 0 0,3 3 29 0,-7-7 1 16,4 0 0-16,-1 1 0 0,-6-1-30 0,3 1 0 15,-4-4 0-15,-2 3 0 0,-1 1 0 0,0-4 0 16,-7-3 0-16,3 6 0 0,-3 1 0 0,-3-1 0 15,-4-2 0-15,0 2 0 0,3 0 13 0,-7 1 0 16,-3-1 0-16,0 1 0 0,0-4 33 0,0 3 6 16,-7-2 2-16,7-4 0 0,-4 6 0 0,7-9 0 15,1 6 0-15,-1-3 0 0,1-3-26 0,3 0-4 16,7 0-2-16,0 0 0 0,-4 0-14 0,4 0-8 0,0 0 8 16,0 0-8-16,11 7 0 0,-1-7 0 0,4 0-10 0,4 0 10 15,3 0-9-15,-3 3 9 16,-1-3 0-16,5 6-9 0,-5-6 9 0,1 3 0 0,0-3 0 0,-4 7 0 15,-4 2 0-15,1-3 0 0,-1 4 0 16,-3-1 8-16,1-6 0 0,-8 13 1 0,3-7 0 0,-3 10 0 16,-3 0 15-16,-1 0 2 0,-7 6 1 0,1 0 0 15,-1 3-3-15,-3-3 0 0,0 0 0 0,-7-3 0 16,0-3-6-16,-4 6-2 0,0-9 0 0,-3 3 0 16,3-10-4-16,1 7-2 0,-5-7 0 0,5 1 0 15,-1-7-10-15,4-3 0 0,0 6 0 0,3-6 0 16,4 0-47-16,3-6-14 0,1 6-3 15,3-10-1358-15</inkml:trace>
  <inkml:trace contextRef="#ctx0" brushRef="#br0" timeOffset="8820.57">2402 9264 1728 0,'0'0'76'0,"0"0"16"0,0 0-73 0,4-6-19 16,7 6 0-16,-1-6 0 0,-3 6 88 0,4-3 15 15,6 3 2-15,-2 0 1 0,-1 0-50 0,7 0-9 16,-4 3-3-16,5 3 0 0,-1-6-15 0,-7 6-3 16,0-3-1-16,-3 4 0 0,3-4-4 0,3 3-1 15,-10-3 0-15,0 7 0 0,4-4-20 16,-7 3 0-16,6 1 0 0,-6-1 0 0,3 0 12 0,-7 7 8 16,0-3 2-16,0 2 0 0,0 4-11 0,-7-3-3 15,3 0 0-15,-3 2 0 0,4 1 0 0,-8 0-8 16,0 6 12-16,-6-6-4 0,6 9 20 0,-10-9 4 15,3 0 1-15,-10 6 0 0,10-6 15 0,-6-4 2 16,3 4 1-16,-4-9 0 0,4-1-7 0,3 0 0 16,-3-2-1-16,7 2 0 0,-7-3-10 0,10-3-1 15,1-3-1-15,6 7 0 0,-7-7-11 0,11 0-3 16,0 0 0-16,0 0 0 0,0 0-17 0,0 0 0 16,0 0 0-16,15 3 0 0,-5-3 0 0,4 0 0 0,4-3 0 15,-1-4 0-15,1 7 0 0,7 0 0 0,-8-3-8 0,5-3 8 16,-1 0 0-16,-4 3 0 0,5-7 0 15,-1 4 0 1,3 3-24-16,-9-3-1 0,6 2-1 0,3-2 0 16,-6-3-227-16,0 9-46 0</inkml:trace>
  <inkml:trace contextRef="#ctx0" brushRef="#br0" timeOffset="9194.574">2939 9214 691 0,'10'6'61'0,"-3"-6"-49"0,4 3-12 16,-4-3 0-16,4 7 233 0,3-4 44 0,3 3 9 0,-3 4 2 16,0-1-128-16,1 0-24 15,6 1-6-15,0-1-1 0,-10 1-53 0,6-1-10 0,4 7-2 16,-7-7-1-16,1 7-41 0,2-4-8 15,-3 4-2-15,0 0 0 0,1-4-12 0,2-2-16 0,-3 5 3 0,-3-5 1 16,-1-1 12-16,-3 7 0 0,1-13 0 0,2 6 0 31,-6 1-208-31,6-4-38 0,-13 13-8 0,3-19-2 0</inkml:trace>
  <inkml:trace contextRef="#ctx0" brushRef="#br0" timeOffset="9399.03">3309 9195 2156 0,'0'0'48'0,"0"0"9"0,0 0 3 0,0 0 0 0,0 0-48 0,-3 7-12 0,-8-7 0 0,7 3 0 0,-6-3 117 0,3 9 22 16,3-3 4-16,-6 4 1 0,6 2-77 0,-6-2-15 15,-1 5-4-15,0 4 0 0,1-3-16 0,-4 9-4 16,3-6-1-16,1 0 0 16,-5 6-9-16,5-3-2 0,-4 0 0 0,0 0 0 0,3 3-16 0,0-7 0 15,1 7 0-15,3-6 0 16,-4 0-100-16,11-3-24 0,0-7-5 0,0 1-683 15,4-7-136-15</inkml:trace>
  <inkml:trace contextRef="#ctx0" brushRef="#br0" timeOffset="9586.522">3471 9427 230 0,'0'10'20'0,"0"-1"-20"0,4 7 0 0,6-4 0 15,-6 4 444-15,3 3 84 0,-7 0 16 0,4 6 4 16,6 0-347-16,-10-3-69 0,4 3-15 0,-4 0-2 15,0 0-71-15,0-3-15 0,0-3-2 0,0 6-1 16,0-6-26-16,7-4 0 0,-7 1-9 0,3-3-791 16,4-4-159-16</inkml:trace>
  <inkml:trace contextRef="#ctx0" brushRef="#br0" timeOffset="9788.984">3775 9418 921 0,'0'0'82'0,"10"0"-66"15,1-6-16-15,3 6 0 0,-3 0 305 0,6-4 58 16,1-2 11-16,0 3 2 0,-1-3-241 0,1 6-49 16,3-3-10-16,4-4-1 0,-1 7-48 0,1 0-10 15,-4 0-1-15,4-3-1 0,0 3-15 0,-4-6 0 16,-7 6 0-16,4-6 0 15,3 3-46-15,-7 3-2 0,3 0-1 0,-2-7-689 16,-5 7-138-16</inkml:trace>
  <inkml:trace contextRef="#ctx0" brushRef="#br0" timeOffset="9960.531">4099 9189 1209 0,'-14'0'53'0,"14"0"12"0,0 0-52 0,-7 0-13 16,4 6 0-16,3-6 0 0,0 0 272 0,-7 10 51 0,3-4 10 0,4-3 3 15,-4 6-218-15,4 7-43 0,0-3-9 0,4 2-2 16,-4 4 0-16,4-3 0 0,-4 12 0 0,7-3 0 16,-4 3-51-16,-3 1-13 0,7 5 0 0,-7 1 0 15,11 2-30 1,-11-2-9-16,0-1-1 0,3 1-1200 0</inkml:trace>
  <inkml:trace contextRef="#ctx0" brushRef="#br0" timeOffset="10518.03">4699 9151 979 0,'-14'10'43'0,"14"-10"9"0,0 0-41 0,0 0-11 16,0 0 0-16,0 0 0 0,0 0 373 0,7-3 73 15,11 3 14-15,-1 0 4 0,1 0-320 0,-15-7-64 16,-3 7-13-16,0 0-3 0,7 0-26 0,8 0-6 16,-5 0 0-16,-3 0-1 0,4 7-19 0,3-4-3 15,4-3-1-15,-8 6 0 0,-3-3-8 0,4-3 10 16,-4 6-10-16,0-2 10 0,-4 2-10 0,4 3 0 16,-7-2 0-16,8 2 0 0,-16 0-16 0,8 1 0 15,-7-1 1-15,0 1 0 0,-3-1 15 0,-1 7 0 16,4-4-10-16,-3-2 10 0,-12 5 0 0,8 1 0 0,0-4 0 15,-7 4 0-15,7-6 17 0,-7-1-1 0,7 0-1 16,-1 1 0-16,5-4 5 0,-1-3 0 0,4 7 1 16,7-10 0-16,0 0-10 0,0 0-3 15,0 0 0-15,11 6 0 0,6-3-8 0,1 3 0 0,3 4 0 0,-10-4 0 16,-8-3 0-16,4-3 0 0,8 0-8 16,-1 6 8-16,7-6 0 0,-7 4 0 0,7-4 0 0,-3 6 0 15,-1-3 0-15,8-3 0 0,-11 9 0 0,4-2 0 16,-1 2 0-16,-6 0 0 0,-7 1 0 0,6 5 0 15,-10-5 0-15,4 9 0 0,-8 0 8 0,4-4-8 16,-14 4 11-16,7 0-3 0,-4-3-8 0,1 2 12 16,-4-2-12-16,-4-3 11 0,8 5-11 0,-12-2 10 0,8 3-10 15,-7-3-9-15,0-4 9 0,3 4-13 16,4-7-26-16,-11 1-5 0,8-4 0 0,3-3-1 16,3-3-44-16,8 0-9 0,-12-3-2 0,15 3-727 15,8-10-145-15</inkml:trace>
  <inkml:trace contextRef="#ctx0" brushRef="#br0" timeOffset="10833.277">5009 9239 864 0,'0'0'38'0,"0"0"8"0,0-6-37 0,0 6-9 0,0 0 0 0,4 0 0 16,3-3 333-16,0-4 65 0,4 4 13 0,3 3 2 16,7 0-265-16,0 3-52 0,4-3-12 0,-4 7-1 15,7-4-67-15,-3 6-16 0,7 7 0 0,-18-7 0 16,7 7 46-16,4-3 6 0,-11 2 0 0,7 1 1 15,-3 3-33-15,3-7-8 0,-7 13 0 0,7 0-1 16,-7 4-1-16,0-4 0 0,0-3 0 0,-3 9 0 16,-4-12-23-16,4 9-5 0,-11-9-1 0,7-3 0 15,-7 2-131-15,0-8-26 0,-7-1-6 16,7 1-901-16</inkml:trace>
  <inkml:trace contextRef="#ctx0" brushRef="#br0" timeOffset="11025.757">5422 9148 1728 0,'0'0'76'0,"0"0"16"0,0 0-73 0,0 0-19 16,0 0 0-16,0 0 0 0,-3 3 157 0,-4 7 28 15,0-1 6-15,7 1 1 0,-11 5-72 0,-3 1-13 16,7 3-3-16,3 0-1 0,-6 6-63 0,-4-3-12 16,3 3-2-16,-7 3-1 0,11-3-11 0,-3 3-2 15,-4 4-1-15,3-4 0 16,-3 0-36-16,7-3-7 0,3-6-2 0,-6 0 0 15,10 0-262-15,0-10-52 0,10 0-10 0,-10-9-2 0</inkml:trace>
  <inkml:trace contextRef="#ctx0" brushRef="#br0" timeOffset="11317.982">5584 9437 1209 0,'8'0'108'0,"2"9"-87"0,1-9-21 0,-4 6 0 15,7-2 222-15,-4 2 40 0,-2-3 8 0,2-3 2 16,-3 6-126-16,0-3-25 0,-3 4-5 0,3-7 0 15,0 9-83-15,-7-3-16 0,3 4-3 0,-3-7-1 0,4 6-13 16,-4 1 0-16,-4-4 0 0,4 10 0 16,-3-4 37-16,-4-2 5 0,0-1 1 0,-4 7 0 0,4-7-18 0,-3 0-3 15,2 7-1-15,-2-3 0 0,-4-7 35 0,3 10 6 16,4-4 2-16,4-6 0 0,-12 4-52 0,15-7-12 16,-7 3 0-16,4-3 0 0,3-3 0 0,0 0 0 15,0 0 0-15,10 7 0 0,-2 2 22 0,2-9 2 16,1 6 0-16,-1-3 0 0,11-3-39 0,-6-3-7 15,-1-3-2-15,7 6 0 0,-4-6 24 16,5 3 0-16,-1-4 0 0,4-2 0 16,-8-4-209-16,4-2-38 0,4-1-7 0</inkml:trace>
  <inkml:trace contextRef="#ctx0" brushRef="#br0" timeOffset="11539.3849">6191 9305 1972 0,'0'0'88'0,"0"0"17"0,0 0-84 0,0 0-21 0,0 0 0 0,0 0 0 16,7 6 155-16,4-6 26 0,-4 0 6 0,4 0 1 16,-1-6-134-16,4 3-26 0,4 3-6 0,-4-6-1 15,4 2-33-15,-1-2-8 0,1 3 0 0,0-3-1 16,-4 6 21-16,0-3 0 0,-4-4 0 0,4 7 0 15,1 0-117-15,-5 0-19 16,-3-3-4-16,0 3-897 0</inkml:trace>
  <inkml:trace contextRef="#ctx0" brushRef="#br0" timeOffset="11733.8609">6152 9562 2163 0,'-3'6'48'0,"3"4"9"0,-7-7 3 0,3 6 0 0,4-2-48 0,-7 2-12 15,7-9 0-15,0 6 0 0,0-3 60 0,7 7 8 16,-7-1 3-16,11-2 0 0,-4-4-19 0,4 3-4 16,-1-6-1-16,11 3 0 0,-7 3-24 0,8-6-5 15,-5 0-1-15,4 0 0 0,1-9-27 0,2 9-6 16,1-9 0-16,-4-1-1 16,0 1-127-16,8-7-24 0,-5 0-6 0,-6 7-1 0</inkml:trace>
  <inkml:trace contextRef="#ctx0" brushRef="#br0" timeOffset="12201.613">6971 8979 1670 0,'0'0'74'0,"0"0"15"0,0 0-71 0,0 0-18 0,0 0 0 0,-7 3 0 16,0 3 281-16,0 4 53 0,0-7 10 0,-4 12 3 16,1 1-230-16,-1 3-45 0,-3 0-10 0,0 15-2 15,-4-5-32-15,4 8-8 0,-4-2 0 0,8 2-1 0,-11-2-6 0,3 6-1 16,0-1 0-16,8-8 0 0,-4-1-12 0,3 10 8 16,0-4-8-16,4-2 0 0,-3 3 0 0,3-4 0 15,3 1 0-15,4 2 0 0,4-9 0 0,3 7 0 16,3-16 0-16,-3 6 0 0,4-10-18 0,3-2 0 15,4-4 0-15,-1 1 0 16,1-4-14-16,7-12-2 0,-11 3-1 0,7-4 0 16,-3-2 11-16,-1-10 1 0,1 7 1 0,-4-10 0 15,-3 9-4-15,-1-6-1 0,-3-3 0 0,4 10 0 0,-8-4 63 16,1-3 12-16,3 4 2 0,-7 5 1 0,0 1-6 0,-7-4-1 16,3 1 0-16,-3 2 0 0,-3 1-3 0,3 6-1 15,-11-3 0-15,4 2 0 0,-4 4-22 0,1 0-5 16,-1 4-1-16,-7 2 0 0,1-3-12 0,-1 6 0 15,-3 7-9-15,3-7 9 16,-3 7-68-16,3-3-8 0,0 2-2 0,-3 1 0 16,3-3-145-16,8-4-29 0</inkml:trace>
  <inkml:trace contextRef="#ctx0" brushRef="#br0" timeOffset="14227.722">6406 8847 691 0,'0'0'30'0,"0"0"7"0,0 0-29 0,0 0-8 0,0 0 0 0,0 0 0 15,0 0 310-15,0 0 61 0,0 0 12 0,0 0 2 16,0 0-218-16,0 0-44 0,0 0-9 0,0 0-2 16,0 10-39-16,-3-4-8 0,3 3-1 0,0 1-1 0,-11-7-23 0,4 6-4 15,0 7 0-15,0-7-1 16,0 1-14-16,0-1-2 0,-4 7-1 0,1-7 0 15,-1 7-6-15,4-7-2 0,-10 4 0 0,10-4 0 0,-11 7-10 0,4 0 8 16,0-4-8-16,0-2 8 16,3 5-8-16,-10 1 0 0,7-4 9 0,0 4-9 0,-4-6 0 15,4-1 0-15,3 7 0 0,1-7 0 0,3 0 0 0,-4 1 0 16,4-1 0-16,0 1 0 0,7-4 0 0,-7-3 0 16,3 6 0-16,4-9 0 0,0 0-16 0,0 7-5 15,-7-4-1-15,7-3 0 0,0 0 48 0,0 0 10 16,0 0 1-16,-7 0 1 0,7 0-10 0,0 0-1 15,0 0-1-15,0 0 0 0,0 0-26 0,0 0-16 16,0 0 3-16,0 0 0 0,0 0 13 0,0 0 0 16,0 0 0-16,0 0 0 0,14 0 0 0,-14 0 0 15,0 0 0-15,11 0 0 0,-11 0 12 0,0 0-4 16,0 0 0-16,0 0-8 0,0 0 12 0,0 0-4 0,0 0 0 16,0 0-8-16,0 0 16 0,0 0-4 15,0 0-1-15,0 0 0 0,0 0-1 0,0 0 0 0,0 0 0 16,0 0 0-16,0 0-10 0,0 0 8 0,0-10-8 0,0 10 8 15,0 0-8-15,0 0 0 16,-7 0 0-16,7 0 8 0,0 0-8 0,0 0 0 0,-4-3 9 0,-6 3-9 16,3 3 12-16,0-3-3 0,0 0 0 0,3 7 0 15,-3-4-1-15,0-3 0 0,7 0 0 0,0 0 0 16,-7 6-8-16,7-6 10 0,0 0-10 0,0 0 10 16,0 0-10-16,0 3 0 0,0-3 0 0,7 7 0 15,0 2 0-15,0 0 0 0,4-9 0 0,-1 10 0 16,4-4 0-16,0-3 0 0,8-3 0 0,-8 6 0 15,7-2 0-15,4 2 0 0,-1-3 0 0,1 3 0 0,-7 1 0 16,6-4 0-16,-2 6 0 0,-1-9 0 0,0 6 0 0,4-6 0 16,-11 3 0-16,3-3 0 0,4 0 0 0,-6 0 0 15,2 0 0-15,-6 0 0 0,3 0 0 0,-4 0-12 16,1-3 0-16,-4 3 1 16,-7 0-21-16,0 0-4 0,0 0 0 0,0 0-1 15,0 0-16-15,0 0-3 0,0-6-1 0,-7 3 0 16,0-6 1-16,-4 2 1 0,1 1 0 0,-1 3 0 15,-3 3 13-15,-3-6 2 0,-1 6 1 0,0-4 0 0,1 4 25 0,-1-6 5 16,0 6 1-16,1 0 0 0,3 0 8 0,3 0 0 16,-10 0 0-16,7 0-8 0,3 6 17 0,-3-6 4 15,0 4 1-15,3-4 0 0,-6 0 22 0,10 6 4 16,-4-6 0-16,0 0 1 0,8 0 6 0,-8 0 1 16,11 0 0-16,0 0 0 0,0 0-16 0,0 0-2 15,0 0-1-15,0 0 0 0,0 0-17 0,4 0-3 0,6 3-1 16,5 3 0-16,-1-6-8 0,3 7 8 0,1-4-8 0,0-3 8 15,6 0-8-15,-6 0 12 0,7 0-12 0,-1 6 12 16,-3-6-4-16,1-6-8 0,-1 6 12 0,4 0-4 16,-8 0-8-16,1-3 10 0,-1-4-10 0,1 7 10 15,0 0-10-15,-4 0-11 0,-4-6 3 0,5 3 0 16,-5 3-149-16,1 0-30 0,-1 0-5 16,1 3-1000-16</inkml:trace>
  <inkml:trace contextRef="#ctx0" brushRef="#br0" timeOffset="15041.648">6089 9559 633 0,'-25'0'56'0,"25"0"-44"16,0 0-12-16,0 0 0 0,0 0 248 0,0 0 47 0,0 0 9 0,0 0 3 16,0 0-130-16,0 0-25 0,4-6-6 0,-4-4-1 15,0 4-57-15,0 6-12 0,10-3-3 0,-6-3 0 16,3 2-21-16,7-2-5 0,0 6-1 0,0 0 0 15,-3 0-18-15,10 6-4 0,-7-2-1 0,7-4 0 16,-7 6-1-16,8-3 0 0,-8 3 0 0,3 4 0 16,1-4 1-16,-7-3 0 0,6-3 0 0,-3 6 0 15,-3-2-23-15,7 2-20 0,-11-6 4 0,3 0 1 16,1 0 63-16,-4 0 13 0,0 0 3 0,-7 0 0 16,0 0-52-16,7 0-12 0,-4 0 0 0,-3 0 0 15,0 0-14-15,0 0-6 0,0 0 0 0,0 0-1 16,0 0 21-16,-3 0 0 0,-11 3 0 0,3-3 0 15,-3 0 0-15,4 0 0 0,-12 0 0 0,1 0 0 0,4 0 0 16,-8-3 0-16,-3-3 0 0,3 6 8 0,-3-4 3 16,7-2 0-16,3 3 0 0,0-3 0 0,1 6-11 0,6 0 12 15,-3 0-12-15,3 0 12 0,-3 0-12 16,7 0 0-16,4-3 0 0,-4 3 0 0,3 3 0 0,-3-3 0 16,7 0 0-16,0 0 0 0,0 0 0 15,0 0 0-15,0 0 0 0,7 9 0 0,4-3 0 0,-4 4 0 16,0-7 0-16,7 6 0 0,7-2 0 0,-7 2 0 15,7-3 0-15,4-3 0 0,-4 7 25 0,4-10 3 16,0 6 1-16,-8-6 0 16,1 0-46-16,7 3-10 0,-8-3-1 0,1 0-1 0,-1 0 29 0,-2 0 0 15,2 0 0-15,-10 0 0 0,4 0 0 0,-4 0 0 16,4 0 0-16,-11 0 0 0,0 0 0 0,0 0 0 16,0 0 0-16,0 0 0 0,0 0 0 0,0 0 0 15,0 0 0-15,-11 7 0 0,0-7 0 0,1 0 0 0,-1 0 0 16,-6 0 0-16,6-7 0 0,-10 4 0 0,0-3 0 0,3-4 0 15,-7 7 0-15,1-3 0 0,-1-3 0 0,7 2 0 16,4 4 0-16,0-3 0 0,0 6 0 0,3-3 0 16,4 3 0-16,4-6 0 0,-4 6 0 0,7 0 0 15,0 0 0-15,0 0 0 0,0 0 0 0,3 9 0 16,11-3 0-16,-3-3 0 0,3 4 0 0,4 2 0 16,-1 0 0-16,1-2 0 0,3-4 0 0,0 6 0 15,4-2 0-15,0-4 0 0,-4 3 0 16,7-3 0-16,-3 3 22 0,-1-6 10 0,1 7 3 0,0-7 0 15,3 0-115-15,0 0-22 16,-3 0-5-16,0 0-1 0</inkml:trace>
  <inkml:trace contextRef="#ctx0" brushRef="#br0" timeOffset="26229.276">20511 10424 288 0,'0'0'12'0,"0"0"4"0,0 0-16 0,0 0 0 0,-4 4 0 0,-3-4 0 16,0 9 236-16,0-3 45 0,0 7 9 0,0-4 2 16,0 7-164-16,0 3-33 0,-4 0-7 0,4 6 0 15,-7 3-24-15,3 3-5 0,1-3-1 0,-1 10 0 16,-3-3-25-16,-4 8-5 0,-3 4 0 0,4-3-1 15,-5 0-11-15,5 0-1 0,-1 10-1 0,0-7 0 0,1 3-14 16,3-6 0-16,0-7 8 0,3 1-8 0,4-7 0 0,0-9 0 16,0 3-12-16,7-6 12 15,-4-3-69-15,8-7-7 0,-4 1-2 0,0-10 0 16,10-7-145-16,1-2-29 0,3-10-5 0</inkml:trace>
  <inkml:trace contextRef="#ctx0" brushRef="#br0" timeOffset="26428.736">20666 10597 345 0,'0'0'31'0,"0"16"-31"16,0-4 0-16,0 4 0 0,-7 3 268 0,0 6 47 16,-4 3 9-16,0 0 3 0,-3 7-163 0,-3 2-33 15,-4 7-7-15,-4 10 0 0,0 8-54 0,-3 1-10 16,0 6-3-16,-4 3 0 0,4 0-13 0,0 0-2 16,-4-3-1-16,-4 13 0 0,8-4-28 0,-3-12-5 15,6-6-8-15,0-4 11 0,7-6-11 0,1-12-9 0,6-10 9 0,4-3-13 31,4-15-150-31,6-1-29 0,4-12-7 0,7-13-366 0,4-9-74 0</inkml:trace>
  <inkml:trace contextRef="#ctx0" brushRef="#br0" timeOffset="26594.293">20821 10954 1684 0,'0'0'37'0,"3"0"8"0,5 7 2 0,-8-7 0 0,3 3-38 0,-3 6-9 0,0 1 0 0,0 5 0 15,-3 1 121-15,-8 6 23 0,0 9 4 0,-3 1 0 16,-7 12-69-16,0-1-15 0,-11 1-2 0,-7 35-1 15,4-4-28-15,-4 3-5 0,-3 13-2 0,0 3 0 16,-1-9-6-16,1 9-2 0,3-3 0 0,-7 16 0 0,7-19-18 16,4-7 10-16,0-9-10 0,7 0 8 15,3-9-40-15,7-13-8 0,8-12-1 0,6-1-708 16,4-18-142-16</inkml:trace>
  <inkml:trace contextRef="#ctx0" brushRef="#br0" timeOffset="26796.753">21202 11284 1497 0,'-7'18'133'0,"-4"1"-106"15,-3 6-27-15,0 4 0 0,-7 2 124 0,-4 10 19 16,-3 12 4-16,-4 10 1 0,-3 6-52 0,0 3-9 16,-1 9-3-16,-9 7 0 0,-1 9-22 0,0-6-5 15,0 7-1-15,-3-1 0 0,10-6-32 0,-4 3-8 0,5-3 0 0,2 6-1 31,5-22-38-31,6-6-7 0,0-6-2 0,8-7 0 16,2-12-191-16,8-12-38 0</inkml:trace>
  <inkml:trace contextRef="#ctx0" brushRef="#br0" timeOffset="26994.811">21400 11472 1094 0,'0'0'97'15,"0"0"-77"-15,7 9-20 0,0-2 0 16,-4 5 179-16,-3 4 32 0,-7 3 6 0,0 15 2 15,-4 4-81-15,-6 6-16 0,-4 6-3 0,-8 6-1 16,-6 7-56-16,0 9-11 0,-11 10-3 0,0 15 0 16,4-9-14-16,-1 3-3 0,1 3-1 0,0 6 0 0,3 0-16 0,4-3-3 15,-4-9-1-15,4 0 0 16,3-16-22-16,4 0-4 0,3-9 0 0,7-10-1 16,8-15-182-16,6-13-36 0,1-16-7 0</inkml:trace>
  <inkml:trace contextRef="#ctx0" brushRef="#br0" timeOffset="27196.844">21671 11720 864 0,'25'0'76'0,"-11"0"-60"15,-14 0-16-15,7 3 0 0,7-3 204 0,-10 9 37 16,-8 7 8-16,-3 3 2 0,0-1-96 0,-4 14-19 16,-3-4-4-16,-7 16-1 0,-14 3-65 0,3 16-13 15,0 6-2-15,-6 12-1 0,-1 1-14 0,-4 5-4 16,-2 4 0-16,-5 16 0 0,4-3-12 0,0-4-2 0,-3-9-1 0,0 15 0 15,10-8-17-15,0-7 8 16,11-13-8-16,-4-6 0 0,11-9 0 0,3-19-17 0,8 0 1 0,3-16 1 31,0-9-252-31,7-10-50 0</inkml:trace>
  <inkml:trace contextRef="#ctx0" brushRef="#br0" timeOffset="27413.262">21893 12077 1324 0,'-21'19'118'0,"7"9"-94"16,4 7-24-16,-5 2 0 16,-9 7 168-16,-4 9 28 0,-4 1 7 0,0 8 1 0,4 7-94 0,-4 10-18 15,-7 2-4-15,-3 10-1 0,7-3-27 0,-1 3-6 16,-2 0-1-16,-5 6 0 0,8-15-27 0,3 2-6 16,0-8 0-16,1-4-1 15,2-10-43-15,8-2-8 0,4-16-1 0,3-6-1 16,3-20-223-16,11-8-45 0</inkml:trace>
  <inkml:trace contextRef="#ctx0" brushRef="#br0" timeOffset="27578.818">22140 12096 1036 0,'-7'6'92'0,"0"-3"-73"16,7 7-19-16,0-1 0 0,-3 10 170 0,-4 6 30 0,-4 9 7 0,0 4 1 15,1 6-84-15,-4 6-17 0,-11 3-3 0,-3 13-1 16,3 6-36-16,-7 7-7 0,-6 2-2 0,-5 10 0 15,4-3-11-15,1 0-3 0,-1 9 0 0,-3 0 0 16,3-15-28-16,7-10-7 0,7 0-1 0,4-9 0 31,-4-10-69-31,11-9-15 0,11-16-2 0,3-9-630 0,3-10-127 0</inkml:trace>
  <inkml:trace contextRef="#ctx0" brushRef="#br0" timeOffset="27778.286">22338 12293 748 0,'0'0'33'0,"7"10"7"16,4-4-32-16,-11 10-8 0,-4-4 0 0,0 7 0 16,8 6 303-16,-8 10 58 0,-17-7 12 0,4 16 3 0,3 9-246 0,-4 10-49 15,-7 6-9-15,-10 6-3 16,0-3-40-16,3 13-8 0,4 0-1 0,-4 9-1 0,-3-10 36 0,-1 1 7 16,12-4 2-16,-5 4 0 15,5-6-89-15,3-10-18 0,3-7-3 0,7-5-1 16,8-13-133-16,-1-10-26 0</inkml:trace>
  <inkml:trace contextRef="#ctx0" brushRef="#br0" timeOffset="27954.821">22571 12632 1209 0,'17'0'108'0,"-17"0"-87"0,0 0-21 0,0 0 0 0,14 6 94 0,-6 4 14 15,-8 2 4-15,0 10 0 0,0 0-13 0,-4 10-3 0,0-1 0 0,-6 10 0 16,-8 6-6-16,4 3-2 0,4 0 0 0,-8 19 0 15,-3 3-48-15,0 0-11 16,-1 7-1-16,-2 2-1 0,3-9-11 0,-4 7-1 0,-3-1-1 0,10-3 0 31,11-12-108-31,0-10-22 0,-11-2-4 0,11-17-836 0</inkml:trace>
  <inkml:trace contextRef="#ctx0" brushRef="#br0" timeOffset="28127.356">22983 12836 1497 0,'0'0'66'0,"0"9"14"16,0 7-64-16,-3-3-16 0,-4 5 0 0,-4 7 0 16,-3 1 117-16,0 2 20 0,0 6 4 0,-7 10 1 0,-4 3-64 15,0 6-13-15,1 7-2 0,-1 3-1 0,4-7-27 0,-4 4-6 16,-3-4-1-16,7 7 0 0,7-3-28 0,-4-4-20 16,0-3 4-16,4 1 0 15,11-10-81-15,-4-10-16 0,0-9-3 0</inkml:trace>
  <inkml:trace contextRef="#ctx0" brushRef="#br0" timeOffset="28298.895">23142 13024 1267 0,'0'9'112'0,"0"7"-89"16,0-6-23-16,0-1 0 0,0 10 158 0,0-4 27 16,0 4 6-16,-3 9 1 0,-1-2-90 0,-3 2-18 15,4 6-3-15,-8 4-1 0,0 6-43 0,-3-7-9 0,-3 7-1 0,-1 7-1 16,4-8-26-16,-4 4 0 0,1 7 0 0,-1-7 0 31,4 6-182-31,3-9-42 0</inkml:trace>
  <inkml:trace contextRef="#ctx0" brushRef="#br0" timeOffset="28477.417">23499 13068 748 0,'-4'19'33'0,"0"-10"7"0,1 7-32 0,-4-7-8 0,0 10 0 0,0 6 0 16,0-6 271-16,-4 9 52 0,-3 7 10 0,0-1 3 16,0 1-269-16,0-4-54 0,-7 13-13 0,-1-3 0 15,-2-4 0-15,-1 7 0 0,4 3 0 0,0-3 0 16,3 0-107-16,0 9-24 0,-20 38-5 16,6-31 0-16</inkml:trace>
  <inkml:trace contextRef="#ctx0" brushRef="#br0" timeOffset="36261.473">18553 8524 288 0,'0'0'25'0,"-7"13"-25"0,-1-4 0 0,-2 7 0 16,-1 3 155-16,-3-1 25 0,0 4 6 0,-4-3 1 15,4 0-71-15,0 0-15 0,0 0-2 0,0-4-1 16,3-2-18-16,1 3-3 0,-1 2-1 0,8 1 0 16,17 6-22-16,-11 3-5 15,-6 4-1-15,-18-1 0 0,-8 4-17 0,-6 9-4 0,0 9-1 0,-4 19 0 16,0-3-2-16,-7 13-1 0,1 8 0 0,-12 17 0 16,4 0 12-16,-3 9 2 0,-1 6 1 0,-6 16 0 15,6-6 6-15,15-32 2 0,-7 16 0 0,-4-3 0 16,0-3-10-16,0 12-3 0,0 3 0 0,0 1 0 15,0-10-9-15,-14 38-1 0,4 2-1 0,-11 7 0 0,14-31-7 16,-4 6-2-16,-3 13 0 0,-4 18 0 0,8-28-5 0,-1 10-8 16,5-4 11-16,-16 38-11 0,12-25 9 0,-4 0-9 15,0-10 0-15,-4 23 9 0,8-23-9 0,10-5 0 16,0-11 9-16,0 14-9 0,7-23 8 0,7-15-8 16,1-22 8-16,2 0-8 0,5-26 0 0,2-15 0 15,5-3 0-15,2-16 8 16,5-9-121-16,3-12-24 0,3-7-5 0</inkml:trace>
  <inkml:trace contextRef="#ctx0" brushRef="#br0" timeOffset="36922.236">19382 9446 975 0,'0'0'43'0,"0"0"9"15,0 0-41-15,0 0-11 0,0 0 0 0,-4 10 0 0,-3-1 127 0,4 0 23 16,-1-2 5-16,-3 2 1 0,-4 0-53 0,4 7-11 16,-3-3-1-16,-1-4-1 0,4 7-20 0,-7-7-4 15,3 7-1-15,1-7 0 0,-1 4-24 0,1 2-5 16,-4-5 0-16,-1 9-1 0,5-4-21 0,-4 4-4 16,-4 6-1-16,-3 3 0 0,-4 10 0 0,-3 6 0 15,-4 16 0-15,-10 12 0 0,-4 0 15 0,0 19 2 0,-7 6 1 16,7-16 0-16,-7 23 6 0,-10 3 2 0,-4 9 0 0,0 12 0 15,-4 4-12-15,-3 18-3 0,-3 4 0 16,-36 78 0-16,21-63-6 0,4 7-2 0,3-7 0 0,-7 29 0 16,18-35-4-16,0-3-8 0,0-6 11 15,-10 21-11-15,13-21 10 0,4-4-10 0,0-15 8 0,0 25-8 16,7-28 0-16,7-4 0 0,0-12 0 0,-3 16 0 16,6-16 0-16,4-6 0 0,1-7 10 0,-1-2-10 15,7-20 8-15,4-2-8 0,-1 8 0 0,1-5 0 16,10-13-12-16,1-3-5 0,-1-13-2 0,4 0 0 15,3-9-38-15,1-6-8 0,2-4-2 0,5-5 0 16,-1-7-174-16,4-10-35 0</inkml:trace>
  <inkml:trace contextRef="#ctx0" brushRef="#br0" timeOffset="37339.115">20137 10487 288 0,'-11'19'25'0,"7"-10"-25"15,1 1 0-15,-4-4 0 0,0-3 268 0,0 7 49 0,0-4 10 0,-4-3 1 16,1 3-156-16,-5-3-31 0,-2 7-6 0,3 6-2 15,-4-7-44-15,-3 10-9 0,3 0-1 0,-6 12-1 16,2-3-22-16,-6 10-5 0,0 6-1 0,-4 9 0 16,-3 10-18-16,-7 9-4 0,-4 6-1 0,-11 23 0 15,1 2-12-15,10-12-3 0,0 6 0 0,-7 13 0 16,-3 3-3-16,-4 12-1 0,0 1 0 0,-4 15 0 16,1-3 5-16,-18 41 1 0,7-13 0 0,-8 22 0 15,19-28-2-15,-4-7-1 0,-4-2 0 0,-3 21 0 16,11-15-11-16,3-3 0 0,0 15 9 0,-7 19-9 15,14-37 0-15,-4 9 9 0,1 3-9 0,-11 22 0 16,14-31 0-16,0-13 0 0,7 3-15 0,-3 6 5 16,10-34-22-16,4-15-5 0,3-4-1 15,4-9 0-15,3-25-21 0,4-16-4 0,3-16-1 16,4-22-645-16,0-15-130 0</inkml:trace>
  <inkml:trace contextRef="#ctx0" brushRef="#br0" timeOffset="37659.259">20362 10901 345 0,'32'-28'15'0,"-21"22"4"0,-1 2-19 0,1-2 0 0,-11 6 0 15,0 0 0-15,3 10 264 0,-6 5 48 0,-8 14 11 0,-10 11 1 16,-4 7-135-16,-6 13-27 0,-12 6-6 0,-6 22 0 15,-4 9-71-15,-7 9-13 0,-7 14-4 0,14-17 0 16,-7 13-20-16,-7 3-4 0,-3 16 0 0,-5 6-1 16,-2 13-9-16,3 6-2 0,-4 0 0 0,-31 72 0 15,21-54-6-15,-1 1-2 0,8 0 0 0,-10 31 0 16,20-44-12-16,0 0-4 0,1-6 0 0,-11 22 0 16,14-31-8-16,3-1 0 0,4-15-12 0,0 6 12 15,14-22-56-15,4-12-3 16,7-4-1-16,0-18 0 0,10-16-45 0,0-16-10 15,7-18-1-15</inkml:trace>
  <inkml:trace contextRef="#ctx0" brushRef="#br0" timeOffset="37939.511">21019 10964 799 0,'28'16'35'0,"-21"-1"8"0,0-2-35 0,-4 6-8 16,-6 6 0-16,-8 12 0 0,-3 7 224 0,-11 9 42 16,-3 16 9-16,-11 13 1 0,-6 15-137 0,-8 4-28 15,-7 21-6-15,7-22-1 0,-7 16-14 0,-4 10-3 16,-6 8-1-16,-4 8 0 0,0 2-20 0,-8 6-4 0,1 10-1 16,-42 82 0-16,31-64-25 0,7-2-4 15,-3-13-2-15,-3 35 0 0,9-38-14 0,12-10-4 0,10-15 0 16,-4 16 0-16,11-26-12 0,4-3 0 0,10-12 0 15,-3 6 0-15,3-28 0 0,7-13-21 0,4 0 3 0,0-9 1 32,7-3-52-32,3-13-11 0,4-12-1 0,3-4-698 0,4-12-139 0</inkml:trace>
  <inkml:trace contextRef="#ctx0" brushRef="#br0" timeOffset="38222.756">21170 12105 1958 0,'4'10'43'0,"-1"-1"9"0,-3 7 1 0,0 3 3 0,-10 9-45 0,-1 6-11 16,-3 4 0-16,-7 12 0 0,-4 3 53 0,-14 29 9 16,-3 25 2-16,-7 15 0 0,-4-12 0 0,-4 24 0 15,-6 11 0-15,-18 30 0 0,14-15-8 0,-4 3 0 16,-3 3-1-16,-11 32 0 0,8-29-37 0,3 4-7 15,-1 6-2-15,-9 24 0 0,17-33-9 0,3-10 0 16,4 3 0-16,-7 12 0 0,11-30 18 0,3-1 2 16,0-12 0-16,4-7 0 15,13-25-97-15,5-12-19 0,2-16-4 0,8-12-646 16,4-26-129-16</inkml:trace>
  <inkml:trace contextRef="#ctx0" brushRef="#br0" timeOffset="38470.089">21361 12522 172 0,'70'-62'8'0,"-34"30"1"0,2 4-9 0,-9 9 0 15,2 0 0-15,-2 4 0 0,-8 5 207 0,0 7 39 0,-3 3 8 0,-8 10 2 16,-10 2-74-16,-3 23-14 0,-4 15-4 0,-15 25 0 16,-9 13-28-16,-8 12-5 0,-4 16-2 0,-13 25 0 15,-4 0-44-15,-7 13-9 0,-7 15-1 0,-14 29-1 16,14-22-19-16,-4 2-4 0,-3-5-1 0,-11 31 0 15,15-29-21-15,6-2-4 0,0 5-1 0,-3 11 0 16,18-48-16-16,3-6-8 0,4-1 0 0,-4-2 8 16,14-25-28-16,4-16-5 0,3-19-2 0,4-10 0 15,10-18-177-15,4-15-36 0</inkml:trace>
  <inkml:trace contextRef="#ctx0" brushRef="#br0" timeOffset="38706.459">22348 12758 975 0,'39'-29'43'0,"-18"20"9"0,1 3-41 0,-8 6-11 15,-4 6 0-15,1 10 0 0,-8-4 185 0,-3 13 35 16,-3 3 8-16,-8 10 0 0,-10 12-49 0,-14 22-11 16,-4 29-1-16,-14 12-1 0,-3-7-82 0,-1 13-17 0,1 22-3 0,-18 23-1 15,3-14-23-15,-3 10-4 0,-4-6 0 16,-10 37-1-16,11-28-13 0,3 6-2 0,-4 1-1 0,-10 18 0 15,17-44-11-15,1 7-8 0,3-7 12 0,0 6-12 16,10-34 16-16,11-9-4 0,8-10-1 0,-1 0 0 31,10-25-174-31,5-15-34 0,3-4-7 0,7-21-870 0</inkml:trace>
  <inkml:trace contextRef="#ctx0" brushRef="#br0" timeOffset="38939.836">22747 13052 806 0,'18'10'72'0,"-4"-10"-58"0,-11 6-14 0,4 10 0 15,4-4 171-15,-11 13 31 0,-11 13 6 0,1 12 2 0,-4 3-31 0,-7 10-7 16,-8 9 0-16,-16 38-1 0,-5 6-81 0,1 9-16 16,-8 7-3-16,-13 22-1 0,3-13-7 0,-11 28-2 15,18-15 0-15,-7 25 0 0,4-23-48 0,3-8-13 16,0 9 0-16,-4 15 0 0,8-31 0 0,-1-6 0 15,1-3 0-15,3-7 0 16,11-25-35-16,3-5-12 0,7-14-2 0,4-15-1 16,7-13-126-16,7-18-24 0,3-20-6 0,11-15-686 0</inkml:trace>
  <inkml:trace contextRef="#ctx0" brushRef="#br0" timeOffset="39190.736">23065 13532 752 0,'56'-53'33'0,"-24"28"7"0,0 6-32 0,3 0-8 16,-7 3 0-16,-3 7 0 0,-4 9 136 0,-7 9 26 0,0 1 5 0,-7 5 1 16,-3 11 23-16,-8 2 5 0,-3 19 0 0,-10 31 1 15,-12 10-79-15,-2 12-16 0,-1-2-3 0,-11 27-1 16,-2 0-43-16,-15 32-9 0,-7 6-2 0,3-9 0 16,11-13-26-16,0 3-6 0,-7 13 0 0,0 6-1 15,11-28-11-15,0 0 0 0,3-4 0 0,-7-5 8 16,0-19-52-1,14-17-10-15,4-11-2 0,3-10-1 0,0-19-11 16,8-9-3-16,9-22 0 0,5-10 0 0,10-9-199 0,-4-25-40 0</inkml:trace>
  <inkml:trace contextRef="#ctx0" brushRef="#br0" timeOffset="39407.158">23622 13639 1371 0,'0'0'30'0,"7"0"6"0,-7 0 2 0,0 0 1 16,4 3-31-16,-1 12-8 0,-6 11 0 0,-1 2 0 0,-10 16 132 0,0 3 24 16,-7 12 6-16,-11 13 1 0,-3 16-55 0,-8 6-10 15,-6 19-2-15,-8 28-1 0,1-6-51 0,-4 9-9 16,0 16-3-16,-14 28 0 0,14-12-24 0,-7 6-8 16,0 6 0-16,-7 35 0 0,21-35 0 0,4-19 0 15,-4-3 0-15,0 13 0 16,10-41-20-16,5-9-7 0,6-20-1 0,-3-8-672 15,-1-23-133-15</inkml:trace>
  <inkml:trace contextRef="#ctx0" brushRef="#br0" timeOffset="44714.492">1986 11328 921 0,'0'0'40'0,"0"0"10"0,0 0-40 0,0 0-10 15,0 0 0-15,4 0 0 0,3 0 229 0,7 3 44 16,11-3 9-16,-4 0 2 0,3 6-156 0,-2-6-30 15,-8-6-6-15,10 6-2 0,1-3-42 0,-4 3-8 16,4-7-1-16,0 7-1 0,-1-3-21 0,1-3-4 16,3-4-1-16,0 10 0 0,-24-9-12 0,10 0-8 15,7-1 8-15,0 4-728 16,4-3-137-16</inkml:trace>
  <inkml:trace contextRef="#ctx0" brushRef="#br0" timeOffset="45125.441">2611 11061 1382 0,'0'0'123'0,"10"0"-99"0,-6 0-24 0,6 0 0 16,-3 0 133-16,-3 0 22 0,6 0 4 0,1 0 1 15,-4 0-35-15,4 0-6 0,6 0-2 0,-10 6 0 16,4-3-85-16,0 4-16 0,-1-4-4 0,1 3-1 15,-1-3 10-15,-3 4 3 0,0-4 0 0,-3 3 0 16,-4 3 12-16,7 1 4 0,-7-1 0 0,3 7 0 16,-6-7-50-16,-4 1-10 0,7 5-1 0,-4-2-1 0,-3 3 22 0,0-7 0 15,-3 10 0-15,-1-4 0 0,-3-2 20 0,3 3 0 16,-3 2-1-16,-3 1 0 16,3-3-19-16,-1 0 0 0,1-4 0 0,-7-2 0 15,7-1 40-15,3 0 12 0,-3 4 1 0,4-4 1 0,-1-5-9 0,1 5-1 16,6-3-1-16,4-6 0 15,0 0-10-15,0 0-1 0,0 0-1 0,0 0 0 0,0 0-17 0,0 0-3 16,0 0-1-16,4 0 0 0,6 0-10 0,1 0 0 16,-1-6 0-16,-3 6 0 0,11 0 0 0,-4 6 0 15,0-6 0-15,7 3 0 0,-3-3-13 0,3 0 5 16,0 0 8-16,4 0-13 16,0 0-76-16,-4 0-15 0,-3 0-4 0,13 0-746 15,-6-9-150-15</inkml:trace>
  <inkml:trace contextRef="#ctx0" brushRef="#br0" timeOffset="45344.805">3009 11061 1382 0,'0'0'123'0,"0"9"-99"0,0-9-24 0,0 0 0 16,0 0 204-16,7 7 35 0,-3 2 7 0,3-6 2 15,-4 7-128-15,8 5-24 0,0-5-6 0,-4 5-1 16,3-5-53-16,8-1-12 0,-4 1-1 0,-3 5-1 16,3-5-14-16,0 2-8 0,0 4 8 0,-4-7-8 15,1 7 0-15,3-3-13 0,-3-4 1 0,-1 7 1 16,1-7-93-16,-8 7-18 0,4-4-4 0,-3-5-925 16</inkml:trace>
  <inkml:trace contextRef="#ctx0" brushRef="#br0" timeOffset="45559.246">3207 10980 2599 0,'0'0'57'0,"0"0"12"0,0 0 3 0,0 0 0 0,-7 9-57 0,3 0-15 16,-6 1 0-16,-1 5 0 0,0-2 60 0,1 12 8 15,3 0 3-15,-11 0 0 0,4-3-39 0,0 6-8 16,3 4-2-16,-3-4 0 0,-3 0-14 0,2 0-8 15,1 7 10-15,0-10-10 0,-3 3 0 0,3-3-12 16,3 0 1-16,7-3 0 16,-6-6-162-16,6 3-33 0,8-3-6 0,3-7-2 0</inkml:trace>
  <inkml:trace contextRef="#ctx0" brushRef="#br0" timeOffset="45752.7259">3454 11284 2754 0,'0'0'60'0,"0"0"13"0,7 9 3 16,-7 0 1-16,0 1-61 0,3-1-16 0,-3 7 0 0,0-7 0 15,0 7 52-15,0-3 8 0,7 2 2 0,-7 4 0 16,-7 0-39-16,7 0-8 0,0 6-2 0,7-9 0 16,-7-4-13-16,0 4-10 0,0 3 2 0,0-10-884 15,4 0-176-15</inkml:trace>
  <inkml:trace contextRef="#ctx0" brushRef="#br0" timeOffset="46031.174">3750 11274 1900 0,'0'0'169'0,"0"0"-135"0,0 0-34 0,0 0 0 15,0 0 200-15,0 0 34 0,4 0 6 0,3-6 2 16,-4 6-142-16,8-3-28 0,-1-3-5 0,4 2-2 16,1 4-39-16,2-6-8 15,1 6-2-15,3-3 0 0,4-3-16 0,3 6 0 0,-7 0 8 0,4 6-8 16,-1-3-8-16,1-3-6 0,0 0-1 0,-4 0 0 15,4-3-166 1,-4 3-34-16,-3 0-6 0</inkml:trace>
  <inkml:trace contextRef="#ctx0" brushRef="#br0" timeOffset="46527.355">4410 10989 1324 0,'0'0'118'0,"0"0"-94"16,0 0-24-16,10 9 0 0,-6-2 276 0,-4-7 50 16,0 0 10-16,10 3 3 0,1 3-197 0,-7-3-39 15,3-3-8-15,7 6-2 0,-4-2-46 0,4-4-10 16,-3 9-1-16,0-9-1 0,3 6-25 0,-4-3-10 16,4 4 8-16,-3 2-8 0,-4-9 0 0,0 9 0 15,4-9 0-15,-8 10 0 0,4 6-12 0,-7-7-7 16,0 10-1-16,-7-4-1 15,4-2-26-15,-8 3-5 0,0 2 0 0,1 1-1 16,-4 3 8-16,0-3 1 0,0 0 1 0,3 0 0 0,-10-4 43 0,10-2 0 16,1 3 8-16,3-7 0 0,0 0 50 0,3 1 10 15,4-10 3-15,0 0 0 0,-7 6-57 0,7-6-14 16,0 0 0-16,0 0 0 0,0 0 54 0,0 0 8 0,0 0 2 0,7 3 0 31,4 3-103-31,-4-2-20 0,3-4-4 0,1 6-1 0,3-6 80 0,4 3 15 0,-4-3 3 0,3 6 1 16,1-6-26-16,0 3-9 0,-1 4 0 0,-3-7 9 15,0 9-9-15,1-9 8 0,2 10-8 0,-10-4 8 16,0-3 1-16,4 6 0 0,-4 1 0 0,-4 2 0 16,1-2 3-16,0-1 0 0,-4 4 0 0,-4 2 0 15,4 1-3-15,-4-3 0 0,1 2 0 0,-4 4 0 16,0-3-9-16,3-4 12 0,-10-2-12 0,7 5 12 16,-7 1-12-16,0-3 0 0,3 2 0 0,-3-5 0 15,-7-1-23-15,0 7-9 0,-4-7-3 16,8-6 0-16,6 4-146 0,-7-7-30 0,4-10-5 15</inkml:trace>
  <inkml:trace contextRef="#ctx0" brushRef="#br0" timeOffset="46753.755">4879 11089 864 0,'0'0'38'0,"3"10"8"0,5-4-37 0,2 3-9 16,-6-2 0-16,6-4 0 0,1 6 417 0,-8 1 82 15,11-1 16-15,-3 7 3 0,-4-1-346 0,-3-2-70 16,6 3-14-16,1-1-2 0,3-2-42 0,-4 6-8 16,1-4-1-16,7 4-1 0,-4-3-21 0,3-4-4 15,-6 4-1-15,3 3 0 0,-3-4-8 0,-4-2 0 16,0-7 0-16,3 10 0 0,-10-3-20 0,4-4-2 16,-4 0-1-16,0 1 0 15,-4 2-105-15,4 1-22 0,-10-7-4 0,-1 4-672 0,1-7-134 0</inkml:trace>
  <inkml:trace contextRef="#ctx0" brushRef="#br0" timeOffset="46933.2679">5094 11089 345 0,'0'0'15'0,"0"0"4"16,0 0-19-16,0 0 0 0,0 0 0 0,0 0 0 16,0 0 482-16,0 7 93 0,0-7 18 0,0 9 4 0,0 0-389 0,-7 1-77 15,4-1-16-15,-1 7-3 0,-3-7-56 0,3 10-12 16,-6 0-1-16,-1-3-1 0,1 2-25 0,-1 1-5 15,-7 0 0-15,8 6-1 0,-1-6-11 0,1 0-9 16,-1 6 9-16,4-6-13 16,-11-1-155-16,8-2-32 0,3 3-5 0</inkml:trace>
  <inkml:trace contextRef="#ctx0" brushRef="#br0" timeOffset="47299.138">5376 11375 1612 0,'0'0'72'0,"0"0"14"0,0 0-69 0,0 0-17 16,7 6 0-16,-3-3 0 0,3 3 234 0,-3-3 43 0,-4-3 9 0,7 7 2 16,-4-1-181-16,8-3-36 0,-8 7-7 0,4-1-2 15,-3-3-45-15,-1-3-9 0,1 7-8 0,-1-4 12 16,1 10-12-16,-4-7 0 0,-4 1 9 0,1-1-9 15,3 0 0-15,-4 7 0 0,1-3-12 0,-1-4 4 16,-6 7 8-16,-1-7 0 0,1 10 0 0,-1-10 0 16,0 1 0-16,4-1 0 15,0-9 12-15,4 6-4 0,-11 4 24 0,14-4 4 0,-11-3 2 0,4 3 0 16,3-2 8-16,4-4 2 0,0 0 0 0,0 0 0 16,0 0-18-16,0 0-3 0,0 0-1 0,-3 6 0 15,3-6-17-15,3 3-9 0,1 6 10 0,3-2-10 16,4-7 0-16,-4 3 0 0,10 3 0 0,-6 0 0 15,7-3 0-15,3-3-8 0,-4 0 8 0,12 0-10 16,-12 0-80-16,8-3-16 0,0-3-3 0,-1-3-1247 16</inkml:trace>
  <inkml:trace contextRef="#ctx0" brushRef="#br0" timeOffset="47713.0199">6544 11130 2649 0,'-11'-6'117'0,"11"6"25"0,0 0-114 0,-10 0-28 0,-4-3 0 0,3-4 0 16,-3 14 57-16,3-4 6 0,-6-3 1 0,3 9 0 15,0 1-14-15,0-1-2 0,-4 0-1 0,4 7 0 16,-4 0-39-16,8-4-8 0,-8 4 0 0,4 0 0 16,0-4 0-16,0 7 0 0,3-3 0 0,-7 2 0 15,4-8 16-15,0 6 1 0,0-7 0 0,0 10 0 16,3-10 4-16,-3 1 1 0,4-1 0 0,-8 7 0 16,11-7 16-16,-4 1 3 0,1-4 1 0,3 3 0 15,0 1-42-15,7-1-17 0,0 0 1 0,0 1 0 16,0-1 16-16,3 1 0 0,8-1-8 15,3 0 8-15,0 7 0 0,4-6-10 0,-1-1 10 0,8 7-8 16,0-13 8-16,-1 3 0 0,5 3-9 0,-5-2 9 16,1-4-20-16,-4 3 1 0,0-3 0 0,8 7 0 15,-12-10-103-15,1 9-21 0,-1-9-4 16,-2 6-1119-16</inkml:trace>
  <inkml:trace contextRef="#ctx0" brushRef="#br0" timeOffset="47922.46">6209 11685 921 0,'0'0'40'0,"0"0"10"0,-7 0-40 0,3 0-10 15,-3 0 0-15,7 0 0 0,0 0 355 0,0 0 69 16,-7 0 13-16,7 0 3 0,0 0-268 0,0 0-53 0,0 0-11 16,0 0-3-16,14 0-48 0,-3 0-9 0,-4 0-3 0,11 0 0 15,-8 0-20-15,8 6-4 0,3-6-1 16,-7 3 0-16,7-3-20 0,-3 10 8 0,7-10-8 0,-8 6 0 15,-3-3-10-15,8-3-6 0,-5 7-2 16,4-4 0 0,0-3-230-16,4 0-45 0</inkml:trace>
  <inkml:trace contextRef="#ctx0" brushRef="#br0" timeOffset="48184.7609">6703 11274 2214 0,'0'0'98'0,"0"0"20"0,0 0-94 0,0 0-24 16,0 0 0-16,0 0 0 0,0 0 126 0,0 0 21 15,0 10 4-15,3-4 1 0,4-3-84 0,4 3-16 16,3-3-3-16,4 4-1 0,-1-4-32 0,1-3-8 15,14 6 0-15,-11-3-8 0,4-3 0 0,3 0 0 16,0 0 0-16,-3 0 0 16,3 0-100-16,-3 0-21 0,-1-3-4 0,1-3-1061 0</inkml:trace>
  <inkml:trace contextRef="#ctx0" brushRef="#br0" timeOffset="48564.748">7458 10945 2473 0,'0'0'109'0,"0"0"23"0,-7 0-105 0,3 9-27 0,-6-2 0 0,3 2 0 16,-8 1 116-16,5 5 19 0,-8 4 3 0,-3 9 1 15,0 0-79-15,-4 7-16 0,0 3-4 0,1 5 0 16,-4 1-19-16,3 0-4 0,0 3-1 0,0-3 0 16,4 0-8-16,0 0-8 0,3 3 12 0,1-3-12 15,3 0-12-15,3-7-10 0,8 4-2 0,-4-13 0 16,7 7 36-16,0-7 8 0,7-9 0 0,-4-3 1 15,11 2-41-15,4-8-9 0,-8-10-2 16,8 0 0 0,3 0-18-16,0-10-4 0,4 1-1 0,0-7 0 0,0-6 54 0,-8-3 20 0,1 0-1 0,-1 3 0 0,1 0-19 15,-4-6 8-15,-3 9-8 0,-1-6 0 16,-3 6 32-16,0-6-1 0,-3 7 0 0,0-1 0 0,-4 3 19 0,0 4 4 16,-8-4 1-16,8 6 0 0,-10 1-8 0,-1 0-2 15,1 2 0-15,-1-2 0 0,-3 9-24 0,-4-3-5 16,-3 6 0-16,0 3-1 0,0-3 7 0,-4 7 2 15,8 5 0-15,-8-5 0 16,0 6-48-16,0-4-10 0,1 4-2 0,3 3 0 16,-4-4-53-16,4-5-11 0,7 8-3 0,-11-2-1324 0</inkml:trace>
  <inkml:trace contextRef="#ctx0" brushRef="#br0" timeOffset="67894.079">19004 9089 1785 0,'-17'-10'159'15,"-5"4"-127"-15,1-3-32 0,-4-4 0 16,1-12 112-16,3 6 16 0,-8-6 3 0,8-3 1 16,-3-7-72-16,2 1-13 0,5-4-3 0,-1 1-1 0,8-14 0 15,2-5 0-15,5-7 0 0,6-9 0 0,8-6-29 0,10-4-6 16,7-12 0-16,11 3-8 0,11-6 0 0,10 0-9 16,10 3-1-16,8 0 0 15,3 3-92-15,7 3-18 0,4 6-4 0,7 4-1 16,6 6 26-16,5 15 6 0,3 4 1 0,0 9 0 15,7 10 32-15,-8 9 6 0,-6 12 2 0,0 7 0 0,-4 15 34 16,-6 7 7-16,-1 9 2 0,-10 6 0 0,-8 13 29 0,-6 16 7 16,-4-4 1-16,-4 7 0 0,-6 0 58 0,-15 15 12 15,-7 0 2-15,-10 4 1 0,-11 6-19 0,-10-7-4 16,-4 10-1-16,-14-3 0 0,-8 0-31 0,-9 3-6 16,-5-3-2-16,-2-7 0 0,-5-9-14 0,-3-9-4 15,-3-13 0-15,0-12 0 0,-1-10 21 0,1-19 4 16,-4-2 1-16,11-14 0 0,-8-11-26 0,4-17-4 15,4-9-2-15,0-3 0 0,3-16-14 0,0 1 0 0,7-7 0 0,8 3 0 16,6-3 0-16,14 6 0 0,8 0 0 0,10 7 9 16,11-4-9-16,14 7 0 0,10 6-12 0,11-3 12 15,17 6 0-15,12 6 0 0,6 1 0 0,14 5 0 16,15 4 0-16,3 9 0 0,-4 4 12 16,4 5-4-1,7 10-45-15,-14 10-10 0,-10 5-1 0,-12 14-1 16,-6 5-55-16,-14 10-10 0,-8 3-2 0,-17 16-1 0,-21 12 67 0,-18 6 14 15,-3 1 2-15,-25 18 1 0,-18 7 69 0,-14 0 13 0,-7 9 3 0,-14 0 1 16,-21 9 59-16,-7 1 12 0,-11-10 3 0,-4-10 0 16,1-2-27-16,3-23-4 0,4-18-2 0,7-19 0 15,6-10-2-15,8-15 0 0,0-16 0 0,3-12 0 16,4-19-65-16,11-16-14 0,-1-10-2 0,8-18-1 0,10-16-18 16,11-9-4-16,7-13-1 0,17-6 0 15,15-6-11-15,17 3-1 0,14-3-1 0,18 6 0 0,17 0 3 0,15 0 1 16,10 6 0-16,18 3 0 0,21 7 13 0,4 3 9 15,10 9-12-15,11 10 12 0,10 5-22 0,0 20 2 16,1 0 1-16,-8 18 0 16,-7 23-35-16,1 5-7 0,-5 23-2 0,-6 19 0 15,-11 12-15-15,-14 15-3 0,-4 11-1 0,-20 24 0 0,-12 6 57 0,-20 13 11 16,-18 3 2-16,-18 16 1 0,-21 9 37 0,-21 16 7 16,-22 7 2-16,-20 5 0 0,-18-3 18 0,-21 10 4 15,-22 0 1-15,-6 0 0 0,-1-10-6 0,-10-12 0 0,-10-13-1 16,3-19 0-16,-4-9 2 0,4-25 1 15,7-12 0-15,0-23 0 0,3-21-26 0,8-26-6 0,6-18-1 0,11-19 0 16,4-26-21-16,14-18 0 0,10-25 0 16,18-22-12-16,14-19-4 0,18-7-2 0,25-18 0 0,20-12 0 15,22 2-4-15,25-5-1 0,24-7 0 0,25 6 0 16,17-9 10-16,18 3 1 0,11 3 1 0,14 6 0 16,14 7 11-16,18 9-10 0,20 6 10 0,12 13-10 15,6 22 10-15,1 6-12 0,3 22 12 0,-4 13-12 16,0 15-16-1,-10 25-3-15,-11 20-1 0,-13 21 0 0,-15 12-32 16,-14 23-8-16,-15 15 0 0,-20 10-1 0,-25 16 45 0,-21 11 10 0,-22 17 2 0,-24 9 0 16,-17 6 29-16,-26 13 7 0,-20 9 0 0,-26 13 1 15,-24 6 15-15,-17 7 4 0,-22 2 0 0,-21 4 0 16,-14-4-3-16,-18 4 0 0,-7-4 0 0,-13-6 0 16,-8-12-20-16,-4-3-4 0,-6-7-1 0,3-19 0 0,0-18-4 15,0-10-8-15,7-18 11 0,3-17-11 16,8-15 0-16,10-18 0 0,18-14 0 0,11-15-12 0,13-19 12 0,15-15 15 15,17-19-3-15,18-10-1 0,14-19-11 0,29-5-16 16,24-4 4-16,28-7 1 0,25-2-11 0,21-7-2 16,28 1-1-16,29 2 0 0,20 4 14 0,26 3 11 15,10 0-13-15,17 15 5 0,5 10 8 0,6 15 0 16,7 14 0-16,-7 11 0 0,-3 20 0 0,-11 15 0 16,-7 22 0-16,-11 13-12 0,-10 21-5 0,-17 7-2 15,-19 19 0-15,-20 6 0 0,-19 15 3 0,-24 4 1 16,-24 6 0-16,-22 16 0 0,-17 18 23 0,-33 1 4 15,-20 5 0-15,-25 14 1 0,-28-1 12 0,-22 10 3 0,-17 0 0 16,-14 6 0-16,-18 0-11 0,-6-16-1 0,-15-12-1 16,0-16 0-16,3-16 1 0,8-18 0 0,6-26 0 15,8-27 0-15,3-13 4 0,11-29 2 0,11-24 0 16,6-23 0-16,1-18-22 0,24-19-16 0,18-16 2 0,21-9 1 16,14-10 13-16,28-9-9 15,21 0 9-15,26-3-8 0,23-4-4 0,19 7-1 0,21-3 0 0,24 3 0 16,14 3 13-16,22 7 0 0,10 5 0 0,11 14 0 15,18 8 0-15,6 13 0 0,11 7 0 0,4 18 0 16,-1 10-9-16,-6 21 9 0,-11 10-8 0,-4 19 8 16,-3 16-43-16,-18 18-3 15,-10 10-1-15,-21 9 0 0,-22 9 17 16,-17 16 3-16,-22 1 1 0,-20 8 0 0,-22 20 26 0,-21-4 0 0,-21 3 0 0,-21 4 0 16,-25 3 16-16,-14 3 3 0,-15-4 0 0,-16-5 0 0,-19 5 21 15,-3-15 4-15,-7-12 0 0,3-10 1 0,-3-19-1 16,4-15-1-16,3-13 0 0,0-13 0 0,7-15-17 0,11-9-3 15,10-20-1-15,11-2 0 0,10-13-22 0,15-4-12 16,13-11 2-16,15-1 0 16,14 0-13-16,17-6-2 0,15-3-1 15,17-4 0-15,11 7 4 0,24 4 1 0,15-1 0 0,17 0 0 0,11 6 21 0,10 4-9 16,15-1 9-16,6 13 0 0,8-3 0 0,7 9 0 16,3 4 0-16,4 6 0 0,-4 2 0 0,-7 8 0 15,-14 11 0-15,-10-2 0 0,-15 12-16 0,-14 0 4 16,-6 3 1-16,-19 16 0 0,-17 0 1 0,-18 9 0 15,-10 4 0-15,-22 5 0 0,-17 1 10 0,-10 6 8 16,-12 0-8-16,-17-3 11 0,-14 6 5 0,-14 0 2 16,-17 4 0-16,-12-4 0 0,1-6-2 0,-15-4 0 0,-3-8 0 0,7-11 0 15,8-14 50-15,2-4 10 0,8-10 1 0,7-15 1 16,3-15-26-16,11-13-4 0,10-16-2 0,15-19 0 16,6-19-46-16,22-24 0 0,10-26-10 0,26 22-1530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22:28.9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3T18:22:47.527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20313 6759 2073 0,'0'0'92'0,"0"0"19"0,3 9-89 0,1 1-22 16,0 5 0-16,3 7 0 0,3 13 59 0,-3 9 7 16,4 9 2-16,-4 10 0 0,0 15-4 0,-7 19-1 15,0 13 0-15,-7 34 0 0,0-3-3 0,-4 13 0 16,-3 22 0-16,-4 31 0 0,1-19-12 0,-1 6-4 15,4 13 0-15,-7 56 0 0,7-46-8 0,3-29-3 16,-3 16 0-16,0 18 0 0,3 10-5 0,1 13 0 16,3 12-1-16,0 3 0 0,7 13-4 0,0 69-1 15,3-19 0-15,8 69 0 0,-4-110-8 0,7-3-2 16,-3-3 0-16,6 54 0 0,-6-80-12 0,3 1 9 16,0-3-9-16,0 37 8 0,-3-68-8 0,-1 2 8 15,4-9-8-15,1 22 8 0,-5-47-8 0,4-6 0 0,-3-25 0 16,3 12 8-16,0-37-24 0,-3-13-4 15,-4-10-2-15,0-18 0 16,0-10-26-16,0-21-6 0,-4-7-1 0,1-12 0 16,-1-13-183-16,-3-13-37 0</inkml:trace>
  <inkml:trace contextRef="#ctx0" brushRef="#br0" timeOffset="532.1">16200 14532 2419 0,'0'-18'107'0,"0"18"22"0,0-7-103 0,3-2-26 15,8 6 0-15,3-4 0 0,7 4 0 0,7-3 0 16,7 6 0-16,11-9 0 0,7 9 0 0,11-7 0 15,3 14-11-15,21-7 11 0,11 0 0 0,3 0 0 16,7 6 12-16,22-3-4 0,-4-3 4 0,3 0 2 16,8-3 0-16,24-3 0 0,-10-1 4 0,7-2 1 15,17 6 0-15,32-13 0 0,-24 7 7 0,10-1 2 0,10-8 0 16,43 2 0-16,-35-3 4 0,7 10 0 16,6-10 1-16,58 3 0 0,-54 7 10 0,11-4 1 0,7-2 1 15,53 5 0-15,-60 1-1 0,10 2 0 0,4 4 0 0,60 3 0 16,-63 3-12-16,3-3-4 0,3 7 0 15,61 2 0-15,-19 1-2 0,-55-1-1 0,6 0 0 0,57 7 0 16,-63-7 8-16,6 1 2 0,11-1 0 0,53 1 0 16,-67-1-21-16,0 0-4 0,-4 1-1 0,57-1 0 15,-17-2-9-15,-15-7 0 0,-50 9 0 0,40-9 0 16,-18 9 0-16,-14-9 0 0,-11 7 9 0,-11-4-9 16,-13 3 0-16,-11-3 8 0,-18 7-8 0,-10-1 0 15,-8-3 0-15,-17 10 0 0,-7-4-10 0,-10-2 10 16,-12 6-50-1,-9-7-3-15,-12 0-1 0,-10 1 0 0,-14-4-83 0,-10-3-17 0,-15-3-3 0,-7 0-1 16,-10-3 0-16,-8-3 0 0,-6 3 0 0,-12-13 0 16,-6 0-61-16,-11-3-12 0,-73-34-2 15,13 6-464-15</inkml:trace>
  <inkml:trace contextRef="#ctx0" brushRef="#br0" timeOffset="736.55">29249 14103 691 0,'-39'-10'61'0,"25"4"-49"16,-4-3-12-16,1 6 0 0,3-4 252 0,-1 4 48 15,5-3 10-15,-1-4 2 0,4 10-138 0,7 0-27 16,0 0-6-16,0 0-1 0,0 0-65 0,7 0-14 15,4 10-2-15,6-10-1 0,8 9-39 0,3 1-8 16,4-1-2-16,10 0 0 0,1 7-9 0,-1-6 10 16,4 5-10-16,3-2 10 0,-3 2-10 0,-3-5 8 15,-5 9-8-15,5-4 8 0,-1-2-8 0,-7 9 0 16,-6-3 0-16,-1 0 0 0,-7 6 37 0,-7-3 3 0,-7 9 0 16,-7 0 0-16,-3 4-10 0,-12-1-2 0,-6 13 0 15,-7 3 0-15,-4-3-14 0,-10 13-3 16,-7 3-1-16,-11 3 0 15,-7-4-38-15,-4 1-7 0,-7 0-1 0,-3 6-1 16,4-7-171-16,20-18-35 0,1 0-6 0,3-6-719 0</inkml:trace>
  <inkml:trace contextRef="#ctx0" brushRef="#br0" timeOffset="1059.6889">30445 15015 2534 0,'0'0'56'0,"0"0"11"0,0 0 2 0,0 0 3 0,7 7-58 0,3-4-14 15,1 3 0-15,3 3 0 0,0 1 56 0,0-1 8 16,7 7 1-16,-3-4 1 0,7 10-45 0,-1 0-9 16,1 3-1-16,-4 4-1 0,1-4-10 0,2 12 0 15,-3-2 9-15,1 2-9 0,-5-2 0 0,1-1-12 16,-4-5 2-16,4 5 0 16,-4 1-52-16,0-7-10 0,0 0-3 0,-4-3-705 0,-2-6-140 0</inkml:trace>
  <inkml:trace contextRef="#ctx0" brushRef="#br0" timeOffset="1225.243">31126 14993 1854 0,'0'0'82'0,"0"0"17"0,0 0-79 0,-7 3-20 0,-4 4 0 0,0 2 0 16,-3 1 160-16,-3-1 29 0,-5 10 6 0,-2-4 1 16,-4 4-103-16,-1 0-20 0,-2 9-4 0,-1 4-1 15,4-1-48-15,-4 10-9 0,4-4-3 0,-1 1 0 16,8 3-8-16,0-4 0 0,0-2 0 0,3-7 0 31,1 7-145-31,-1-10-25 0,7-3-5 0</inkml:trace>
  <inkml:trace contextRef="#ctx0" brushRef="#br0" timeOffset="1391.797">31249 15254 518 0,'0'28'46'0,"4"-19"-37"0,-1 10-9 0,1-3 0 0,-1 3 396 0,4 6 78 15,-7-7 15-15,0 11 3 0,0-4-292 0,0 3-58 16,0-3-12-16,-3 3-2 0,-1 1-71 0,1-4-13 16,-1 3-4-16,1-3 0 15,-1-6-90-15,1-4-18 0,-1-2-4 0</inkml:trace>
  <inkml:trace contextRef="#ctx0" brushRef="#br0" timeOffset="1995.187">20221 6511 2419 0,'0'0'53'0,"0"0"11"0,0 0 3 0,0 0 1 0,-3 9-55 0,3-2-13 0,-4 2 0 0,1 10 0 16,-1-10 105-16,1 10 19 0,-1 3 3 0,-3 0 1 15,-4 3-107-15,-3 3-21 0,0 7 0 0,4-7 0 16,-4 13 0-16,-1-4 0 0,-2 7 0 0,-4 0 0 15,6 0-55-15,1-6-3 0,-3-1-1 0,-1 4 0 16,0-9-165-16,8-7-32 0,-1-10-8 16,4-5 0-16</inkml:trace>
  <inkml:trace contextRef="#ctx0" brushRef="#br0" timeOffset="2157.87">20274 6489 2188 0,'0'0'48'0,"11"9"11"0,-4 1 1 0,7 2 1 0,-4-5-49 0,8 11-12 15,0 1 0-15,-1 0 0 0,-2 3 72 0,2 0 11 16,4 3 2-16,-3 10 1 0,0-10-46 0,-1 6-10 16,1 0-2-16,0 1 0 0,3 2-11 0,-4-6-2 15,4-12-1-15,1 3-793 16,-1-10-158-16</inkml:trace>
  <inkml:trace contextRef="#ctx0" brushRef="#br0" timeOffset="2368.296">20807 6135 2419 0,'0'0'53'0,"7"6"11"0,0 3 3 0,4 4 1 0,-1-4-55 0,1 13-13 0,3 0 0 0,0-3 0 16,4 6 105-16,-1 0 19 0,-3 3 3 0,4 1 1 15,0-4-103-15,3 3-25 0,-7-3 0 0,4 0 0 16,-1-3 0-16,-3 3 0 0,0-6 0 0,0 6 0 15,1-6 0-15,-1 0 0 0,-4 3 0 0,-3-10 0 16,0 4-170-16,-3-7-26 0,-1 1-6 0,-3-1-1 16</inkml:trace>
  <inkml:trace contextRef="#ctx0" brushRef="#br0" timeOffset="2533.854">21146 6135 748 0,'0'0'67'0,"0"0"-54"16,0 0-13-16,0 0 0 15,0 0 255-15,0 9 48 0,0 7 9 0,-4-4 3 0,0 4-135 0,-3 9-26 16,0 3-6-16,-3 7 0 0,-4-7-78 0,0 10-15 16,-8 2-3-16,5-2-1 0,-1 6-33 0,0-6-6 15,-3 2-2-15,0-2 0 16,0 6-80-16,0-6-16 0,-4-4-3 0,0 4-991 0</inkml:trace>
  <inkml:trace contextRef="#ctx0" brushRef="#br0" timeOffset="2866.963">21495 6448 2415 0,'0'0'53'0,"10"7"11"0,4-4 3 0,-3 6 1 0,-4-3-55 0,4 4-13 0,3-1 0 0,0 1 0 16,-11-1 55-16,4 0 8 0,1 7 1 0,2-7 1 15,1 7-21-15,-1-6-4 16,-6-1 0-16,-1 0-1 0,4 10-25 0,-7-9-5 0,-3 5-1 0,-1-5 0 15,4 5-8-15,-3-2 8 0,-8 3-8 0,-3-4 8 16,0 1 4-16,-4-1 1 0,1 7 0 0,-1-3 0 16,-3 3-13-16,-4-1 0 0,4-2 0 0,0 3 0 15,0 0 54-15,3-10 8 0,0 0 2 0,8 1 0 16,3-4-52-16,0 0-12 0,7-6 0 0,0 0 0 0,0 0 0 16,14 4 0-16,0 2 0 0,4-6 0 0,6 0 0 15,1-6 0-15,0 12 0 0,3-6 0 0,0 0 0 0,4-6 0 16,3 6 0-16,-7 0 0 15,-6 0-202-15,6-10-43 0,49 1-9 0,-24 9-2 0</inkml:trace>
  <inkml:trace contextRef="#ctx0" brushRef="#br0" timeOffset="3768.877">17149 8276 1670 0,'0'0'148'0,"0"0"-118"16,0 0-30-16,10 10 0 0,1-1 105 0,-1 1 15 16,4-1 4-16,4 7 0 0,0 3-53 0,6-1-11 0,5 7-1 0,2 4-1 15,1 5-15-15,7-6-3 0,0 13-1 0,3-9 0 16,0 2 1-16,4 1 1 0,0 2 0 0,7 7 0 16,-4 0-25-16,1 0-4 15,3 9-2-15,7 0 0 0,3 10 27 0,1-10 6 0,-1 1 1 0,11 2 0 16,-7 4-25-16,4-4-5 0,3 13-1 15,11 3 0-15,-4-3 2 0,3-3 0 0,5 3 0 0,6 3 0 16,-3 0-1-16,-1 1 0 0,5 5 0 0,9 13 0 16,-13-19-6-16,7 6-8 0,10 1 11 0,15 5-11 15,-18 4 16-15,3 0-3 0,7-6-1 0,11 9 0 16,-14-7 5-16,0 1 1 0,0 9 0 0,21 6 0 16,-18-18-2-16,1 6-1 0,3-1 0 0,14 14 0 15,-14-10 1-15,0 6 1 0,3-3 0 0,18 6 0 0,-14-12-1 16,-3 3-1-16,-8 16 0 0,25 2 0 0,-10-11-2 15,-1-11 0-15,-10 14 0 0,25 5 0 0,-18-11-2 0,4-1-1 16,-1-7 0-16,18 20 0 0,-21-7-10 0,0-2 0 16,0-1 0-16,18 9 0 0,-22-18 27 15,4 3 3-15,14 25 1 0,-7-9 0 0,-14-19-17 0,0-4-3 16,-3 13-1-16,17 16 0 0,-4-3-2 0,-20-13 0 16,-4-6 0-16,14 13 0 0,-15-7-8 0,-2-3 8 15,6 0-8-15,7-3 8 0,-20-9-8 0,-1-4 0 16,4 3 0-16,3 7 8 0,-14-16-8 0,-3-9 0 15,-11-3 0-15,0-4 0 0,-7-18 0 0,-10 3 0 16,-1-13 0-16,-7 0 0 16,-10-3-48-16,-7-6-16 0,-4-10-2 0,-3 1-943 0,-4-1-189 0</inkml:trace>
  <inkml:trace contextRef="#ctx0" brushRef="#br0" timeOffset="5438.825">14838 14194 1497 0,'-14'9'133'0,"-4"-3"-106"16,0-2-27-16,1-4 0 0,3 6 101 0,0-3 15 15,-1-3 4-15,5-3 0 0,-1 3-10 0,1-6-2 16,6-4 0-16,1 7 0 16,3-6-46-16,7-1-10 0,0-6-1 0,10 7-1 0,5-7-34 0,6 7-6 15,7-10-2-15,7 3 0 0,1 7-8 0,3-10 0 16,10-6 0-16,8-3 0 0,13 0 8 0,1-7-8 15,6-9 12-15,22-9-4 0,-7 0 8 0,25-10 0 16,6-3 1-16,11-3 0 0,-14 6-6 0,11-15-2 16,24-13 0-16,11-9 0 0,14 6 3 0,3 3 0 15,4-6 0-15,7-4 0 0,-3-12 11 0,7 10 2 16,10-1 1-16,11 4 0 0,10-13 2 0,0-3 0 0,4 16 0 16,4-7 0-16,6-3-8 0,4-3-2 0,7 4 0 0,4-4 0 15,-1 6-4-15,8 1-1 0,3-14 0 0,7 4 0 16,1 10-1-16,-5-7 0 0,-3-3 0 0,1 6 0 15,-1 4-3-15,-4 8-1 0,-6-8 0 0,0 5 0 16,-8-12 6-16,-6 13 1 16,-4 9 0-16,-8 3 0 0,-6 7 0 0,-14 2 0 0,-11-2 0 0,-14 12 0 15,-10 6-7-15,-61 26 0 0,1 2-8 0,-5 1 12 16,1 5-12-16,-10 4 0 0,-8 3 0 0,-7 7 0 16,-6-4-195-1,13 3-35-15</inkml:trace>
  <inkml:trace contextRef="#ctx0" brushRef="#br0" timeOffset="6034.786">23569 6288 2170 0,'0'0'96'0,"4"7"20"15,-1 11-92-15,4 1-24 0,-3 13 0 0,3 8 0 16,0 14 28-16,0 8 0 0,-4 26 1 0,4 19 0 15,-3-1 31-15,-4-5 5 0,0 12 2 0,0 12 0 0,0 7 26 16,-4 15 6-16,1 13 1 0,-4 19 0 0,3 6-25 0,-6 56-5 16,-1 1-1-16,1 53 0 0,-1-63-24 0,4 9-5 15,-4 7 0-15,1 56-1 16,-1-56-11-16,1 6-3 0,-4 12 0 0,-8 63 0 0,5-68-9 0,-4 8-3 16,3 14 0-16,-7 58 0 0,8-68 0 15,-1 6 0-15,0-3 0 0,-3 57 0 0,4-70 17 0,2-9 3 16,5 3 1-16,-1 38 0 0,4-72-34 0,0-1-11 15,0-8 0-15,4 21 0 0,-1-57 11 0,4-2 0 16,-4-16 10-16,4 0-10 0,4-35 11 0,0 4-11 16,-4-13 12-16,3-19-12 15,-3-18-181-15,4-17-43 0</inkml:trace>
  <inkml:trace contextRef="#ctx0" brushRef="#br0" timeOffset="11182.654">17350 8305 885 0,'-14'25'19'0,"6"-16"4"0,-2 10 1 0,3-3 2 0,-4 2-26 0,1 8 0 16,-1-8 0-16,0 1 0 0,4 0 90 0,0-3 13 15,4-7 2-15,-1-3 1 0,4-6-66 0,0 0-14 16,7-12-2-16,0-7-1 0,8-9 14 0,2 0 3 16,4-13 1-16,1 9 0 0,-5-2-33 0,4-1-8 15,4 10 0-15,0-3 0 0,-4 3 0 0,0 13 10 16,-3-4-10-16,-1 13 10 0,1-4 4 0,-7 17 1 16,-1-4 0-16,1 7 0 0,-8 12 5 0,-3-6 0 0,-3 9 1 15,-1 6 0-15,1 1-1 0,-8 2-1 16,0 7 0-16,1-3 0 0,3-3-8 0,-4-10-2 0,4 0 0 15,4-3 0-15,-1-6 5 0,1-10 1 16,3 1 0-16,0-10 0 0,0 0 11 0,7-10 2 0,3-2 1 0,1-13 0 16,-1 0-5-16,5-7 0 0,-1-2-1 0,0-1 0 15,-4 7-11-15,4-3-1 0,-6 12-1 0,2-3 0 16,-3 6-10-16,0 1 8 0,0 2-8 0,0 4 8 16,-3-1-36-1,3 4-7-15,-7 6-1 0,0 0-833 0</inkml:trace>
  <inkml:trace contextRef="#ctx0" brushRef="#br0" timeOffset="11441.012">17773 8831 921 0,'11'-12'40'0,"-1"3"10"0,1-7-40 0,6-9-10 16,1-7 0-16,10-8 0 0,4-4 104 0,3-10 20 15,4-8 3-15,7-1 1 0,0 0-64 0,3 1-13 16,-3-4-3-16,10-13 0 0,-3 7 0 0,4-6 0 16,10 6 0-16,3 0 0 0,-6 3 0 0,3 12-1 15,-7-2 0-15,3 5 0 0,-10 7-31 0,0 3-5 16,-7 7-2-16,0 2 0 16,-4 10-48-16,-3 6-9 0</inkml:trace>
  <inkml:trace contextRef="#ctx0" brushRef="#br0" timeOffset="11641.429">18584 9249 1652 0,'-14'25'73'0,"14"-16"15"0,4 0-70 0,6-5-18 0,4-4 0 0,8-10 0 16,2-2 8-16,5-20-8 0,9-5 12 0,8-17-12 16,0-18 19-16,11-6-3 0,6-4-1 0,18-24 0 15,-7 5 65-15,11-12 12 0,3 4 4 0,18-23 0 16,-11 16-23-16,0 0-4 0,-3 6-1 0,7-3 0 15,-11 22-42-15,-7 4-9 0,0 5-1 0,-3 0-1 16,-11 20-43-16,-7 8-9 0,-4 11-2 0,-6 5-977 16</inkml:trace>
  <inkml:trace contextRef="#ctx0" brushRef="#br0" timeOffset="11841.319">19039 10239 1900 0,'-7'10'169'0,"7"-1"-135"15,7-2-34-15,11-14 0 16,0 4-29-16,10-22-13 0,7-3-2 0,11-25-1 0,3-16 25 0,11-13 6 16,11-6 1-16,21-22 0 0,3-6 25 0,4-9 6 15,3-13 1-15,32-25 0 0,-14 22 15 0,7-7 3 16,0-8 1-16,21-23 0 0,-24 44-12 0,-4 0-2 16,0 4-1-16,7-4 0 0,-22 37-39 0,-9 8-7 15,-12 11-1-15,-3-2-832 0</inkml:trace>
  <inkml:trace contextRef="#ctx0" brushRef="#br0" timeOffset="12024.828">19971 10340 1324 0,'10'-10'118'0,"12"-8"-94"0,6-1-24 0,11-16 0 15,3-12-51-15,7-12-14 0,11-13-3 0,14-26-1 16,0-2 77-16,11-7 15 0,10-15 3 0,22-22 1 15,-11 3 45-15,24-22 8 0,-10 22 3 0,25-29 0 16,-15 26-11-16,-6 9-3 0,-4 3 0 0,10-6 0 16,-28 26-49-16,-6 11-11 0,-8 10-1 0</inkml:trace>
  <inkml:trace contextRef="#ctx0" brushRef="#br0" timeOffset="12200.3659">20482 11293 1958 0,'-17'19'87'0,"17"-19"17"0,17-3-83 0,15-13-21 16,7-12 0-16,17-25 0 0,11-16 0 0,7-13 8 15,8-18-8-15,23-26 0 0,1 4-16 0,7-13-7 16,7-15-1-16,32-32-1 0,-15 25 46 0,8-3 10 16,0-9 1-16,31-29 1 0,-35 35-13 0,0 6-4 15,0 13 0-15,15-16 0 16,-37 44-84-16,-6 9-16 0,-10 7-4 0</inkml:trace>
  <inkml:trace contextRef="#ctx0" brushRef="#br0" timeOffset="12398.827">21833 11284 1843 0,'7'9'164'0,"4"-9"-132"0,3 6-32 0,18-12 0 15,10-13-144-15,4-6-35 0,7-22-7 0,18-16-2 16,13-9 210-16,8-22 42 0,3-12 8 0,25-20 1 15,0 7 25-15,7-13 5 0,7-18 1 0,32-23 0 16,-25 32-21-16,4-3-4 0,-1 0-1 0,26-22 0 16,-33 37-46-16,15-12-8 0,-32 25-3 0,10 9-652 15,-24 19-130-15</inkml:trace>
  <inkml:trace contextRef="#ctx0" brushRef="#br0" timeOffset="12610.262">22490 12748 1738 0,'-4'53'38'0,"4"-34"8"0,7-9 2 0,14-14 1 0,15-5-39 0,2-16-10 15,5-19 0-15,17-19 0 16,3-9-21-16,18-25-7 0,8-13 0 0,30-37-1 0,-2 21 70 0,6-21 15 16,11-13 2-16,39-44 1 0,-25 29 15 0,8-4 3 15,9-3 1-15,29-37 0 0,-38 56-34 0,-1 3-6 16,-3 0-2-16,13-3 0 15,-45 40-52-15,-3 17-12 0,-15 15-1 0,0 3-944 0</inkml:trace>
  <inkml:trace contextRef="#ctx0" brushRef="#br0" timeOffset="12810.727">23594 12936 2419 0,'0'0'215'0,"17"-9"-172"0,12-10-35 0,17-15-8 15,17-20-50-15,25-18-12 0,7-9-2 0,32-26-1 16,-7-9 42-16,32-25 9 0,-18 12 2 0,32-31 0 16,-18 19 27-16,7-9 5 0,8-4 2 0,31-31 0 15,-32 31-9-15,-3 4-1 0,28-29-1 0,-18 19 0 16,-35 44-63-16,-10 0-13 16,-8 6-3-16</inkml:trace>
  <inkml:trace contextRef="#ctx0" brushRef="#br0" timeOffset="13012.747">24310 13642 1414 0,'7'0'31'0,"14"0"6"0,7-10 2 0,11-8 1 0,11-11-32 0,6-15-8 16,11-18 0-16,14-20 0 0,4-15 16 0,14-16 2 0,6-6 0 0,33-25 0 15,-14 12 66-15,10-9 12 16,7-13 4-16,32-25 0 0,-32 38-28 0,3-3-6 15,1 0-1-15,17-22 0 0,-31 40-35 0,-11 7-7 0,-7 3-2 16,3-6 0 0,-21 34-131-16,-10 16-26 0</inkml:trace>
  <inkml:trace contextRef="#ctx0" brushRef="#br0" timeOffset="13195.441">25142 13952 1706 0,'-7'19'37'0,"4"0"8"0,6-3 2 0,12-10 1 0,6-12-38 0,7-4-10 0,4-18 0 0,17-22 0 16,11-13 0-16,11-12 0 0,13-13 0 0,22-25 0 0,-7-3 64 0,17-13 18 15,-6 7 3-15,20-19 1 16,-13 16-2-16,-5-1-1 0,5 10 0 0,10-22 0 0,-21 25-37 0,-4 4-7 16,-7 5-2-16,8 4 0 15,-12 18-101-15,-13 10-21 0,-8 9-4 0,-6 4-906 16</inkml:trace>
  <inkml:trace contextRef="#ctx0" brushRef="#br0" timeOffset="13406.8749">25527 14639 1843 0,'-35'63'164'0,"28"-38"-132"16,10-6-32-16,11-10 0 0,11-9 0 0,7-9 0 15,7-16 0-15,13-13 0 16,5-15-28-16,13-16 0 0,5-22 0 0,23-16 0 0,-6 7 81 0,10-16 17 15,1-10 3-15,24-21 1 0,-11 21 6 0,4-2 0 16,0-13 1-16,21-4 0 0,-17 23-40 0,-4 6-8 0,-1 6-1 16,8-6-1-1,-24 19-187-15,-1 9-38 0</inkml:trace>
  <inkml:trace contextRef="#ctx0" brushRef="#br0" timeOffset="13571.433">26670 14570 1612 0,'14'-3'72'0,"4"-7"14"16,6-15-69-16,15-9-17 0,11-13 0 0,17-22 0 0,10-6 36 0,8-13 4 15,14-9 1-15,21-13 0 0,-7-3 8 0,24-12 2 16,-17 15 0-16,32-28 0 0,7 0 11 0,-1-3 2 16,8 6 1-16</inkml:trace>
  <inkml:trace contextRef="#ctx1" brushRef="#br1">29245 12748 0,'50'6'16</inkml:trace>
  <inkml:trace contextRef="#ctx0" brushRef="#br1" timeOffset="19547.568">21964 10892 1382 0,'7'9'123'0,"-3"10"-99"16,-8 6-24-16,-3 13 0 0,3 6 82 0,-3 9 11 16,-7 0 3-16,0 10 0 0,-3 0 32 0,2-4 8 15,5-2 0-15,-4 12 1 0,-4 12-42 0,-3 1-9 16,0 5-2-16,-4 11 0 0,-3 8-36 0,-11 29-8 15,7-3-2-15,-3 12 0 0,3-9-18 0,0 0-4 0,1-10-1 0,-1 23 0 16,11-20-15-16,-4-2 0 16,4-4 8-16,0 3-8 0,7-9 0 0,3-9 0 15,-3-10 0-15,7-6 0 16,3-9-56-16,1-13-4 0,3-7 0 0,0-5-1084 0</inkml:trace>
  <inkml:trace contextRef="#ctx0" brushRef="#br1" timeOffset="19801.89">22592 10355 2178 0,'10'-15'48'0,"-10"15"9"0,0 0 3 0,0 0 1 0,0 0-49 0,0 0-12 16,-10 6 0-16,3 19 0 0,0 3 80 0,-7 19 14 15,-4 16 2-15,-3 22 1 0,-4 6-43 0,4-10-9 16,0 20-1-16,-4 12-1 0,-3 12 1 0,0 7 0 15,10 6 0-15,-3 18 0 0,0 4 24 0,-11 47 6 16,4-9 1-16,0 31 0 0,6-47-65 0,1-4-10 16,-7 11 0-16,0 24-12 0,14-34 12 15,-4-10 0-15,0-9 0 0,-3 9 0 16,14-25-48-16,0-18-3 0,4-13-1 0,3-7 0 16,-4-24-199-16,8-10-40 0</inkml:trace>
  <inkml:trace contextRef="#ctx0" brushRef="#br1" timeOffset="20069.176">23513 9954 1209 0,'3'10'108'0,"1"15"-87"15,-4 9-21-15,-7 13 0 0,-4 16 120 0,0 0 19 0,-6 15 4 0,-8 22 1 16,-7 13 38-16,-3 16 8 0,-4 21 2 0,1 20 0 15,-5 5-72-15,-13 60-15 0,-1 4-2 0,-17 49-1 16,14-59-24-16,4 3-5 0,3 3-1 16,-7 41 0-16,14-59-43 0,-3-7-9 0,6-3-1 0,-3 31-1 15,15-47 2-15,2-12 1 0,-2-13 0 0,3 4 0 16,13-42-46-16,1-15-10 16,4-22-1-16,-4-13-886 0,-4-31-177 0</inkml:trace>
  <inkml:trace contextRef="#ctx0" brushRef="#br1" timeOffset="20298.561">24575 9349 1965 0,'-22'69'87'0,"15"-31"18"0,-7 21-84 0,-7 13-21 15,-4 19 0-15,-3 22 0 0,-11 16 104 0,-3 21 16 16,0 29 3-16,-29 106 1 0,8-46-24 0,-4 11-5 0,-4 11-1 15,-21 77 0-15,25-68-46 0,0 6-10 0,4 0-2 0,-11 72 0 16,17-88 16-16,1-3 4 16,-1 4 0-16,-3 33 0 0,14-71-64 0,11-19-13 15,0-7-3-15,7-8 0 16,10-39-152-16,7-24-30 0</inkml:trace>
  <inkml:trace contextRef="#ctx0" brushRef="#br1" timeOffset="20518.974">25294 9669 1944 0,'35'-35'86'0,"-20"26"18"16,2 9-84-16,-3 0-20 0,-3 0 0 0,-1 19 0 0,-6 15 78 0,-8 19 11 16,-3 26 3-16,-7 2 0 0,0 20 9 15,-7 21 3-15,-4 32 0 0,-3 15 0 0,-7 19-84 0,-4 25-20 16,-7 16 0-16,-42 163 0 0,21-94 60 15,0 13 7-15,0 2 1 0,-14 79 1 16,28-113-41-16,-4-3-8 0,8-9-1 0,-11 34-1 0,21-85-18 0,4-18-16 16,-4 21 4-16,4-37-1293 15</inkml:trace>
  <inkml:trace contextRef="#ctx0" brushRef="#br1" timeOffset="20837.121">20415 11089 2073 0,'-14'60'184'0,"11"-41"-147"0,3 9-29 0,0 3-8 15,-4 1 0-15,4 11 0 0,-3 1 0 0,-1 10 0 16,-7 15 81-16,1 6 22 0,-1 13 4 0,-6 18 1 16,-1 10-12-16,-7 16-1 0,1 6-1 0,-12 38 0 15,5-13-50-15,-5 15-9 0,-6 11-3 0,-7 43 0 16,10-47-13-16,4 9-3 0,-4-6-1 0,-4 29 0 16,12-42-15-16,-1-2 0 0,-3 12 0 0,-1-16 0 15,5-34-34-15,2-3-13 16,1-13-2-16,-4-3-800 0,4-16-160 0</inkml:trace>
  <inkml:trace contextRef="#ctx0" brushRef="#br1" timeOffset="21197.156">17625 13463 979 0,'-18'35'87'0,"-7"18"-70"0,-6 16-17 0,-5 12 0 15,1 1 106-15,0 15 18 0,-4 10 3 0,-7 18 1 16,4-9-3-16,0 16 0 0,-1 6 0 0,-6 22 0 16,3-25-17-16,-3 12-4 0,-4 7-1 0,0 9 0 15,7-32-47-15,7 1-10 0,0-13-2 0,4-6 0 16,10-28-8-16,4-13-1 0,3-12-1 0,8-13-771 16,-1-7-155-16</inkml:trace>
  <inkml:trace contextRef="#ctx0" brushRef="#br1" timeOffset="21395.625">17346 11999 2419 0,'0'0'107'0,"-7"6"22"0,4 6-103 0,-12 10-26 16,1 16 0-16,-7 18 0 0,0 13 108 0,-4 19 16 15,-6 22 3-15,-12 34 1 0,4 4-103 0,-6 12-25 16,-5 12 0-16,-10 44 0 0,7-24 0 0,4 8 0 15,-4 14 0-15,0 33 0 0,7-40 24 0,4 0 0 16,-1-3 0-16,-2 28 0 16,6-44-156-16,4-3-31 0,-1-3-6 0</inkml:trace>
  <inkml:trace contextRef="#ctx0" brushRef="#br1" timeOffset="21708.396">20923 11246 2073 0,'-39'66'92'0,"22"-35"19"0,-4 1-89 0,-8 12-22 16,1 15 0-16,-7 13 0 0,3 10 138 0,-3 9 23 16,-4 12 5-16,-3 23 1 0,3-1-82 0,-3 19-16 15,-1 7-3-15,-6 21-1 0,7-21-26 0,-4 9-6 16,0 0-1-16,-7 28 0 0,11-28-23 0,-1 0-9 16,1-7 0-16,-4 17 9 15,4-26-112-15,6 3-22 0,5-18-5 0,2 6-1 16,8-22-121-16,4-16-24 0</inkml:trace>
  <inkml:trace contextRef="#ctx0" brushRef="#br1" timeOffset="21934.787">21163 11312 1440 0,'11'0'128'0,"-1"0"-103"0,1 9-25 0,-1 7 0 16,-6 3 120-16,-4 18 20 0,-11 23 3 0,-3 22 1 15,-7 5-13-15,-7 29-3 0,-7 10 0 0,-4 37 0 16,0-6-61-16,-3 6-13 0,-1 6-2 0,-10 35-1 16,11-16-3-16,-4 0-1 0,0 7 0 0,-3 27 0 15,7-40-14-15,-1-3-2 0,5 6-1 0,-8 19 0 16,14-41-75 0,0-6-15-16,4-13-4 0,0 0-1152 0</inkml:trace>
  <inkml:trace contextRef="#ctx0" brushRef="#br1" timeOffset="22165.173">18863 12275 2710 0,'-35'43'120'0,"17"-8"25"0,0 3-116 0,-6 21-29 15,-4 23 0-15,-11 24 0 0,-4 4 23 0,-2 25-2 16,-1 25 0-16,-11 37 0 0,8-5 4 0,3 8 1 16,-3 14 0-16,-4 46 0 0,7-41-18 0,4 4-8 15,-4 3 8-15,-7 34-8 16,10-47-100-16,8-9-26 0,0-9-5 0</inkml:trace>
  <inkml:trace contextRef="#ctx1" brushRef="#br1" timeOffset="4268.189">5225 16345 0,'0'0'16</inkml:trace>
  <inkml:trace contextRef="#ctx0" brushRef="#br2" timeOffset="29461.945">23463 8625 2116 0,'0'0'94'0,"0"0"19"0,-3 0-90 0,3-10-23 0,-4 1 0 0,8-1 0 16,-4 1 20-16,0-7-1 0,0 1 0 0,0 2 0 15,-4-3-37-15,1 7-7 0,-8-4-2 0,4 1 0 16,-4 2-10-16,-6 7-3 0,-1 3 0 0,-7 3 0 16,-6 4 9-16,-12 2 2 0,-10 10 0 0,-6 0 0 0,-9 6 41 0,-13 0 9 15,-10-3 2-15,-12 12 0 0,-3 1 69 0,-6-1 13 16,-12 4 3-16,-13 6 1 0,-15 3-33 0,-10 12-6 15,-11-5-2-15,-11 8 0 0,-17 1-44 0,-3 0-8 16,-12 6-3-16,-13-3 0 0,-7 12-1 0,-15 4-1 16,-6 5 0-16,-1 4 0 0,1 0-11 0,-4 13 0 15,3-7 0-15,4 3 0 0,11-9 0 0,10 13 0 16,11-13 0-16,10 0 0 0,7 3-12 0,11-10 0 16,7-5-1-16,18-7 0 15,17-9-107-15,15-1-22 0,6-8-4 0</inkml:trace>
  <inkml:trace contextRef="#ctx0" brushRef="#br2" timeOffset="29756.157">23019 9358 3171 0,'-14'16'70'0,"-15"3"14"0,-13 6 4 0,-14 13 0 16,-18 5-70-16,-22 8-18 0,-24 5 0 0,-24 7 0 15,-26 9-28 1,-24 9-8-16,-31 17-3 0,-15 5 0 0,-11-3 17 0,-6 7 3 0,-8 9 1 0,-3 0 0 0,-7 10 18 0,0-1 0 16,-4 7 0-16,0 3 0 15,-3 9-8-15,3 0 8 0,1 7-12 0,20-7 12 0,15 3-14 0,17-12 4 16,14-6 1-16,18-7 0 0,14-16-2 0,25-5 0 15,14-13 0-15,18-1-845 16,17-14-170-16</inkml:trace>
  <inkml:trace contextRef="#ctx0" brushRef="#br2" timeOffset="30008.485">23756 10456 2804 0,'4'22'124'0,"-8"-10"26"0,-3 4-120 0,-11 3-30 0,-6 9 0 0,-29 7 0 15,-25 2 32-15,-31 16 1 0,-32 10 0 0,-29 16 0 32,-20 8-47-32,-29 4-10 0,-24 16-1 0,-18 0-1 0,-22 12 26 0,-16 12 0 0,-12 4 9 0,-13 16-9 15,-12 9 0-15,1 3 0 0,0 3 0 0,4 6 0 16,6 4 8-16,15 3-8 0,10-7 0 0,21-6 0 15,21-12 0-15,19-3 0 0,13-7 0 0,18-3 0 16,14-12-132 0,14-7-29-16,14 0-7 0</inkml:trace>
  <inkml:trace contextRef="#ctx0" brushRef="#br2" timeOffset="30271.78">22634 11945 2988 0,'4'19'132'0,"-8"-3"28"0,-3 9-128 0,-10 3-32 16,-15 0 0-16,-18 16 0 0,-24 6 20 0,-28 13-3 0,-32 3 0 16,-25 16 0-16,-17 15-17 0,-22 0-9 15,-20 10 1-15,-12 9 0 0,-10 9 8 0,-10 10 0 16,-15 0 0-16,1 12 8 0,-8 0-16 0,4 10-4 0,0-3 0 0,10 0 0 31,4 5-31-31,21 1-6 0,18-18-2 0,28-8 0 16,22-8-123-16,23-20-25 0</inkml:trace>
  <inkml:trace contextRef="#ctx0" brushRef="#br2" timeOffset="30506.154">23061 13043 2937 0,'14'19'130'0,"-10"-4"27"15,-4 14-125-15,-11-4-32 0,1 9 0 0,-19 4 0 0,-24 6 25 0,-21 9-1 16,-24 16 0-16,-26 6 0 0,-31 22-24 0,-25 4 0 16,-32 15 0-16,-21 16-11 15,-13 2 11-15,-12 11-10 0,-10 15 10 0,0-1-10 0,-7 8-7 16,3-4-2-16,7 6 0 0,15-6 0 15,10-3-21-15,14 0-4 0,15-16 0 0,17-6-1 16,14-12-117-16,21-10-23 0</inkml:trace>
  <inkml:trace contextRef="#ctx0" brushRef="#br2" timeOffset="30755.486">23435 14586 1728 0,'11'9'153'0,"-4"7"-122"0,-7 3-31 0,-4-1 0 15,-10 7 242-15,-14 4 42 0,-22 5 9 0,-17 4 2 16,-24 15-195-16,-26 7-40 0,-20 6-7 0,-19 6-1 16,-23 22-39-16,-19 0-13 0,-14 12 9 0,-10 7-9 15,-11 7 0-15,0 2 0 0,1 3 0 0,-1 10 0 16,3 0 0-16,1-3-14 0,3 2 5 0,1 8 1 15,2-1-139 1,12-3-27-16,6 9-6 0,11-3-951 0</inkml:trace>
  <inkml:trace contextRef="#ctx0" brushRef="#br2" timeOffset="35709.08">21273 11152 2030 0,'7'0'44'0,"0"-9"10"0,-4 9 2 0,4-10 1 0,-3 7-45 0,3-3-12 0,0-4 0 0,3 1 0 16,-3 3 36-16,4 3 6 0,3-4 1 0,0 4 0 16,-3-3-16-16,3 3-3 0,-3-4-1 0,3 7 0 15,0 0-11-15,-4 0-3 0,1 7 0 0,-4 2 0 16,4 1-9-16,-8-1 10 0,1 10-10 0,-4 0 10 16,-4-1-1-16,1 7 0 0,-4-6 0 0,-1 3 0 15,-2 0-1-15,3-3 0 0,0-3 0 0,-4 2 0 16,1-8 9-16,-1 6 2 0,0-13 0 0,4 3 0 15,-3 3 6-15,-1-9 2 0,4 0 0 0,-3 0 0 16,3-3-10-16,-4-3-1 0,4 6-1 0,-4-6 0 16,4 3-15-16,4-4 11 0,-1 4-11 0,4 3 10 0,0-9-10 0,0 2 0 15,4-5-10-15,3-1 10 0,0 4-10 0,7 0 10 16,0-1-10-16,4-2 10 0,-1-4-11 0,1 7 11 16,7 2-12-16,-4-2 12 0,4 9 13 0,-4 0 10 15,0 0 1-15,7 9 1 0,0-2-25 0,-3 2 0 16,-7 7 0-16,3-4 0 15,7 7-36-15,-7-3-13 0,-14 2-3 0,-3-2 0 0,6 3 39 16,-3-3 13-16,-3-4-9 0,-8 7 9 0,-10-3 0 0,7-7 0 16,4 10 0-16,-8-10 8 0,-10 7 13 0,0 0 3 15,3-4 1-15,-3-2 0 0,0 5 15 0,-4-5 4 16,0-4 0-16,1-3 0 0,-1-3 3 0,0-3 1 16,1-3 0-16,-1-4 0 0,4-5-19 0,3 2-3 15,4-3-1-15,0 1 0 0,10-4-25 0,1 0 8 16,3 0-8-16,3-6 0 0,8 6 0 0,3-6 0 15,4 3-14-15,3-3 5 0,4 0 9 0,3 6-13 0,0-6 5 0,7 13 8 16,1-4-12-16,-1 7 12 0,-3-1-10 0,6 10 10 16,5 10-11-16,-8-1 11 0,-10 0-12 0,7 10 12 15,-1-3-12-15,-3 3 12 0,-6 6-12 0,-8-6 12 16,0 9-9-16,0-9 9 0,0 6 0 0,-7-6-9 16,-7 6 9-16,0-6 0 0,4-1 0 0,-4-2 0 15,-4 3 0-15,-6-3 0 0,6-4 0 0,-7 4 0 16,1-7 9-16,-11 7-9 0,-4-4 12 0,4-5-12 15,10 2 12-15,-6-9-4 0,-12 0 0 0,1-6-8 16,14-4 18-16,-7-8-3 0,0-1-1 0,-4 0 0 16,7-6-4-16,11 0-1 0,4 3 0 0,3-3 0 0,-4 0-9 0,11-4 0 15,15 4-10-15,-5 3 10 16,1-3-12-16,3 6 3 0,7-6 1 0,4 10 0 0,3 2 8 0,-3 4-10 16,-4 2 10-16,7-2-10 0,1 15 2 0,-8-3 0 15,-3 7 0-15,3 6 0 0,0-1 8 0,-7 4-13 16,-3 3 5-16,-8 3 8 0,-2 3-17 0,-1-3 4 15,0 4 1-15,-7 5 0 0,-11 1 12 0,4-1 0 16,0-3-10-16,-4 4 10 0,-3-1 0 0,0-5 0 16,0-4 10-16,3-6-10 0,1-10 23 0,-1-3-3 15,-3-3 0-15,4-12 0 0,-1-4-2 0,0-12-1 16,1 0 0-16,-1-12 0 0,1 2-9 0,3-9-8 16,0 0 12-16,0 0-12 0,3 7 0 0,11-1 0 15,4-6 0-15,-1 0 0 0,1 7 0 0,6 2 0 0,5 1-13 16,2 6 5-16,1 2 8 0,-4 14-10 0,4-4 10 15,3 10-10-15,7 12 2 0,-6 4 0 16,-8 8 0-16,3 1 0 0,8 13-6 0,-7-1-1 0,-11 3 0 0,0 7 0 16,-3 0 1-16,-1 0 0 15,-3-4 0-15,-10 10 0 0,-4 4 14 0,0 2 0 0,3 3 0 0,-6-2-9 16,-15-1 9-16,4-9 0 0,10 0 10 0,-3-7-10 16,-4-2 16-16,-3-16-2 0,0 6-1 0,0-10 0 15,0-2 7-15,0-7 2 0,-1-3 0 0,5-6 0 16,3-6-2-16,-4-7 0 0,-7-3 0 0,4-6 0 15,-4-12-9-15,8-1-3 0,-1-12 0 0,1-3 0 16,-1 6-8-16,7-4 0 0,18 4 0 0,0 0 0 16,4-3 0-16,7 6-12 0,3-3 4 0,7-3 8 0,4-6-9 15,0 5 9-15,-1 4 0 0,12 3 0 0,2 10-9 16,-2 3 9-16,-4 6 0 0,-1 9-9 0,8 3 1 0,0 7 0 16,-4 6 0-16,-6 9 0 0,-1 1-12 0,-3 9-3 15,0 12 0-15,-8 7 0 0,-6-1 6 0,-4 7 1 16,4 0 0-16,-4 0 0 0,-4 3 16 0,-6-3 0 15,-11 0 0-15,-4 19 0 0,-3-4 0 0,-4 7 0 16,-13 6 8-16,-1-3-8 0,-3 0 11 0,-4-6-11 16,-11-7 12-16,12-6-12 0,6-9 20 0,4-6-2 15,-4-17-1-15,0-8 0 0,4-4 25 0,3-12 5 16,4-4 1-16,0-18 0 0,-4 0-48 0,4-10-10 16,7-15-2-16,0-16 0 0,3 0 20 0,11-3 3 15,4 0 1-15,10 0 0 0,7 3-28 0,4-3-4 16,3 6-2-16,14-13 0 0,4 10 22 0,-3 13-11 15,-1 3 11-15,7-1-8 0,-3 17 8 0,0 2 0 0,-4 1 0 0,1 9 0 16,-1 12 19-16,0 4 5 0,4 2 2 0,-4 14 0 31,-10 2-51-31,0 0-11 0,3 10-1 0,-3 16-1 0,-4 2 19 0,-7 7 4 0,-3 10 1 0,-4 8 0 16,-3-8 14-16,-8 5-9 0,-6-2 9 0,-4 5-8 16,-4 1 8-16,-7 0 0 0,-3 6 0 0,-7-3 8 15,0-7-8-15,3-5 9 0,0-11-9 0,-6-5 10 16,-1 0-21-16,7-13-4 0,4-6-1 0,0-4 0 15,0-12 47-15,3-3 9 0,0-9 1 0,4-10 1 16,0-15-26-16,0-13-6 0,0-13-1 0,3-15 0 16,8-4-9-16,-4-8 0 0,0-14 0 0,3 1 0 15,8 3 0-15,10 3-9 0,4 12 9 0,10-9 0 0,4 19-13 16,-1 0 4-16,5 0 1 0,-1 3 0 16,-3 16 8-16,3 9 0 0,4 6 0 0,3 4-8 0,-3 15 8 0,-4 3-12 15,-3 13 12-15,3 6-12 16,-3 13-13-16,-4 9-3 0,-7 12-1 0,0 10 0 0,-3 13 29 0,-4 6 0 15,-7 3-8-15,0 22 8 16,-7 3-45-16,-3 6-7 0,-4 1 0 0,-7 24-1 0,-8-9 38 0,-2 6 15 16,-12 4-11-16,-6 9 11 0,-4-13 0 0,4-12 8 15,0-7 1-15,6-12 0 0,5-13 19 0,2-21 3 16,5-13 1-16,2-7 0 0,8-11-12 0,-3-11-3 16,-4-12 0-16,3-12 0 0,7-10 8 0,1-15 2 15,-4-20 0-15,0-18 0 16,6-9-43-16,1-17-9 0,0-8-2 0,4-20 0 0,3 10 43 0,10-6 9 15,12 6 2-15,-1-13 0 16,0 17-43-16,11 5-9 0,10 13-2 0,4 0 0 0,-7 12 49 0,-1 4 10 16,5 12 1-16,-1 3 1 0,-7 13-24 0,1 13-10 0,-5 8 8 0,1 10-8 15,-7 10 0-15,3 9 0 0,-3 13-12 16,0 12 12-16,-1 9-32 0,-3 4 0 16,4 15 1-16,-4 4 0 0,4 2 18 0,-11 10 3 0,0 16 1 0,-7 9 0 15,0-9 9-15,-7 2-12 0,-7 4 12 0,-3 13-12 16,-8-13 12-16,0 0 0 0,-3-4 0 0,0 4 8 15,0-12-8-15,-4-1 0 0,4-6 8 0,0-9-8 16,0-7 11-16,-1-12-3 0,1-15 0 0,4-4 0 16,-1-16 8-16,-3-3 0 0,7-21 1 0,-7-14 0 15,3-5-8-15,0-19-1 0,4-4-8 0,0-21 12 0,-4-10-12 16,8-3 0-16,6-16-9 0,4-9 9 0,7 10-8 0,4-1 8 16,7 1 0-16,6-1-9 0,1 16 9 0,3 13 0 15,-3 6-9-15,3 9 9 0,-7 6 0 0,4 4 0 16,0 9 0-16,-1 10 0 0,1 15 0 0,-4 3 0 15,0 16 0-15,1 10 0 16,-1 12-20-16,-4 9 4 0,-2 10 1 0,2 12 0 16,1 3-15-16,-8 13-3 0,1 19-1 0,0 13 0 0,-8-11 11 0,1 8 3 15,-4 8 0-15,-4 10 0 0,-7-9 20 0,4-10-9 16,-3-6 9-16,-1 16 0 0,-3-10 0 0,0-16 0 16,0 1 0-16,-7-10 0 0,7-3 0 0,-4-12 0 15,4-7-12-15,0-13 12 0,3-8 10 0,1-7 9 16,-1-13 1-16,0-9 1 0,4-9 3 0,0-17 1 0,0-8 0 0,0-23 0 15,4-18-17-15,-1-6-8 0,-3-10 0 0,7-16 8 16,0 1-8-16,4-1 0 0,6 0 0 16,4 1 0-16,0 15 0 0,4 3 0 0,3 6 0 0,4-5 0 15,0 21 0-15,-1 3 0 0,1 10 0 0,0 9 0 16,-1 9 0-16,1 7 0 0,-4 9 0 0,4 10 0 16,-4 3-10-16,-3 15 10 0,-1 0-13 0,1 20 5 15,-7 15-16-15,-1 15-4 16,1 7 0-16,-8 12 0 15,1 1-11-15,-4 12-2 0,-4 9-1 0,-3 16 0 0,-3-19 26 0,-8 10 6 0,0 9 1 0,-6 0 0 16,3-25 9-16,-1 3 0 0,1-13 8 0,0 7-8 16,0-12 9-16,3-7-9 0,1-7 12 0,-1-8-12 15,4-17 14-15,0-5-4 0,0-10-1 0,0-13 0 16,-1 0 9-16,1-12 2 0,0-6 0 0,0-16 0 0,0 0-2 0,-4-16 0 16,4 0 0-16,0-12 0 0,-4-1-18 0,4 1 0 15,0 0 0-15,7 0-9 0,0-1 9 0,7 1 0 16,0 6-9-16,0 3 9 0,7 0-8 0,0 6 8 15,0 10-10-15,0-3 10 0,0 9 0 0,4-3-9 16,0 15 9-16,-1-5 0 0,1 12-8 0,3-4 8 16,-4 14-8-16,5-4 8 0,-5 6-8 0,4 7 8 15,-3 9-8-15,-4 3 8 0,0 16-21 0,-7 3 1 16,3 3 0-16,-3 7 0 0,-3-7 8 0,3-3 1 16,0-3 1-16,-4 3 0 0,1 3 10 0,-1-6 0 15,1 3 0-15,-4-3 0 0,0-7 22 0,0 4 0 16,0-9 0-16,-4-1 0 0,4-9 9 0,-4-6 1 15,1 2 1-15,-1-8 0 0,1-1 5 0,-4-9 1 16,-1 0 0-16,1-3 0 0,0-13-9 0,-3 4-2 0,-1-10 0 0,-7-9 0 16,-3-4-8-16,0-9-1 0,0 0-1 0,-1 7 0 15,1-4-10-15,7 3-8 0,7 4 9 0,3 6-9 16,8-1 0-16,-4 4 0 0,3 6 0 0,8 4 0 16,3 5-19-16,0 1 0 0,0-1 0 0,3 10 0 15,1 0-32 1,7 0-6-16,-4 16-2 0,3-3-788 0,-6 12-157 0</inkml:trace>
  <inkml:trace contextRef="#ctx0" brushRef="#br2" timeOffset="41901.214">3210 13325 1497 0,'0'-22'66'0,"0"22"14"0,0 0-64 0,11 6-16 16,-1 1 0-16,-2 2 0 0,9 0 106 0,-3 1 18 0,0-1 3 0,0 1 1 15,-3-1-44-15,10 7-8 0,-7-4-1 0,8-2-1 16,2 5-32-16,-3 4-6 0,-3-3-2 0,14 3 0 15,-8 0-14-15,-6-1-4 0,3 1 0 0,0 6 0 16,-6-9-4-16,-1 3-2 0,3 0 0 0,-3-1 0 16,-3-2-2-16,-7 9-8 0,6-6 12 0,1 0-4 15,-11 0-41-15,3-1-9 0,4-2-2 16,-7 3-1008-16</inkml:trace>
  <inkml:trace contextRef="#ctx0" brushRef="#br2" timeOffset="42097.736">3690 13397 921 0,'0'0'82'16,"0"0"-66"-16,0 0-16 0,0-6 0 0,-11 3 278 0,8-3 52 16,-4 2 10-16,3-2 3 0,-3 6-165 0,0 0-33 15,-3 0-6-15,-1 10-2 0,-3-10-62 0,-4 9-13 16,1 0-2-16,-4 7-1 0,-1 3-43 0,5 9-16 16,-8-3 11-16,0 0-11 0,-3 3 0 0,10 1 0 15,-3-4 0-15,4 9 0 0,-4-15 0 0,6 6 0 16,-6-3 0-16,11 3 0 15,-1-6-220-15,8-3-51 0</inkml:trace>
  <inkml:trace contextRef="#ctx0" brushRef="#br2" timeOffset="42278.2209">3835 13488 1440 0,'0'0'128'0,"0"10"-103"0,3-4-25 0,4-3 0 16,-3 6 214-16,-4 1 38 0,7 5 7 0,-7 1 1 15,0 3-108-15,0 0-21 0,-7 9-5 0,7-9-1 16,-4 6-73-16,-3 3-16 0,4 7-2 0,-1-7-1 16,-3 3-23-16,4-9-10 15,-4 9 8-15,7-2-8 0,0-10-148 0,7-1-34 0,-7 1-7 0,10-13-2 16</inkml:trace>
  <inkml:trace contextRef="#ctx0" brushRef="#br2" timeOffset="42878.613">4283 13541 1324 0,'0'0'59'0,"0"0"12"0,0 0-57 0,0 0-14 15,0 0 0-15,0 0 0 16,0 0 238-16,7 7 45 0,3-4 9 0,-6-3 1 0,6 0-165 0,1 0-34 16,3 0-6-16,7-3-2 0,-7 3-41 0,11-7-8 15,3 7-1-15,15 0-1 0,-4-6-23 0,-4 3-12 16,0-3 12-16,0 6-12 0,-6-10 16 0,-5 10-4 15,1-3-1-15,3-3 0 16,-10 3-30-16,-1-3-5 0,1 6-2 0,3-4 0 16,-10-2-123-16,3 6-25 0,-3 0-5 0,3-3-1 0</inkml:trace>
  <inkml:trace contextRef="#ctx0" brushRef="#br2" timeOffset="43067.096">4618 13218 2073 0,'0'0'92'0,"-4"0"19"0,-3 0-89 0,0 0-22 0,7 4 0 0,-7 2 0 16,4-3 137-16,3 3 23 0,-7 4 5 0,3 5 1 16,4 4-82-16,0 0-17 0,0 0-3 0,0 9-1 15,0-3-34-15,0 10-6 0,0-1-2 0,0-3 0 16,0 10-12-16,-3-3-9 0,6-1 12 0,-3-2-12 16,-3-1 0-16,3 4 0 0,0-3 0 0,0-1 0 15,7-6-160-15,0 1-36 0</inkml:trace>
  <inkml:trace contextRef="#ctx0" brushRef="#br2" timeOffset="43284.526">5034 13281 1382 0,'14'3'123'0,"-3"4"-99"15,-8-4-24-15,8-3 0 0,0 6 196 0,3-3 33 16,0 10 7-16,3-4 2 0,-6 4-94 0,7-4-18 15,3 0-4-15,-4 7-1 0,1 0-54 0,-4-4-11 16,0 7-3-16,0 6 0 0,4-9-29 0,0 3-7 16,-1 0-1-16,-10-1 0 0,4 7-16 0,0-6 8 15,-4 0-8-15,0-3 0 16,3 3-108-16,-3-4-28 0,-3-2-5 0,-4 2-1020 0</inkml:trace>
  <inkml:trace contextRef="#ctx0" brushRef="#br2" timeOffset="43485.978">5345 13165 403 0,'0'0'17'0,"0"0"5"0,0 0-22 0,3 3 0 0,1 7 0 0,3-4 0 16,-7 3 444-16,0 1 85 0,0-1 17 0,0 7 3 16,0-4-361-16,0 10-73 0,-7 0-15 0,3-3-2 15,1 12-47-15,-8-9-10 0,0 10-1 0,1-4-1 16,-1 7-25-16,1-7-5 0,3 0-1 0,-11 6 0 0,7-5-8 15,-3 5-9-15,-3 1 9 0,6-10-13 16,-3-3-143-16,3 3-29 0,1 0-6 0</inkml:trace>
  <inkml:trace contextRef="#ctx0" brushRef="#br2" timeOffset="43838.084">5602 13454 806 0,'0'0'72'16,"7"6"-58"-16,0-3-14 0,-3 3 0 0,10 4 339 0,-11-1 65 16,4-3 12-16,-7-2 4 0,4 5-264 0,0 0-52 15,-4 1-10-15,7-4-2 0,-7 10-43 0,0-7-8 0,-7 1-1 16,7-1-1-16,-8-6-20 0,8 13-4 16,-10-7-1-16,10 1 0 0,-7-1-1 0,-4 0 0 0,4 7 0 0,-3-7 0 15,-5 1 40-15,5-1 8 0,-8-2 2 0,11 2 0 16,-10-6-51-16,2 3-12 0,-2-2 0 15,6-4 0-15,1 6 36 0,-4-6 5 0,14 6 1 16,0-6 0-16,-11 0-26 0,4 3-6 0,7-3-1 0,0 0 0 16,0 0-9-16,7 0 0 15,4 10-10-15,3-4 10 0,3-6 8 0,1 3 8 0,0-3 2 0,6 0 0 16,4 0-32-16,-3 0-6 0,0 0-2 0,3 0 0 16,4 0 3-16,-7 0 1 0,3-3 0 0,-4 3 0 15,1 0-179-15,0 0-36 16</inkml:trace>
  <inkml:trace contextRef="#ctx0" brushRef="#br2" timeOffset="44214.074">7218 13159 1036 0,'-11'9'92'0,"11"-9"-73"16,-7 7-19-16,-3-4 0 0,-4-3 413 0,-1 6 79 16,5-3 16-16,-4 3 4 0,0 1-336 0,-8-4-66 15,5 6-14-15,-1-3-2 0,1 4-60 0,-1-1-12 16,0 1-2-16,1-1-1 0,-1 7-19 0,4-7 0 16,-4 1 0-16,1-1 0 0,6 0 0 0,-7 1 0 0,1 5 0 0,-1-5 0 15,0-7 0-15,1 13 0 16,-1-7 0-16,-3 1 0 0,3-1 0 0,1 0 0 0,-1 1-8 0,4 5 8 15,3-8 0-15,1 2 0 0,-1-6 0 0,4 7 0 16,0-1 0-16,7-3 0 0,-7-3 0 0,7-3 0 16,7 7-8-16,-3 2 8 0,6 1 0 0,4-1-9 15,0 0 9-15,8 1-10 0,-1-4 10 0,3-3-10 16,-2 3-2-16,2 1-1 0,1-4 0 0,0 6 0 16,-1-9-101-16,1 0-20 15,0 7-4-15,3-4-723 0,-3-3-145 0</inkml:trace>
  <inkml:trace contextRef="#ctx0" brushRef="#br2" timeOffset="44396.115">6773 13705 2102 0,'-28'6'93'0,"21"0"19"0,0-6-89 0,0 0-23 16,-4 3 0-16,4-3 0 0,4 0 131 0,3 0 21 15,-7 0 5-15,7 0 1 0,0 0-74 0,0 0-14 16,0 0-3-16,0 0-1 0,10 0-42 0,4 0-8 15,4 0-1-15,0 0-1 0,3 0-14 0,0 0 9 16,4 6-9-16,-4-2 8 0,4-8-8 0,-1 4 0 16,1 0 0-16,7 0 0 15,-4-6-92-15,4 6-20 0,-4 0-4 0,4 0-1088 0</inkml:trace>
  <inkml:trace contextRef="#ctx0" brushRef="#br2" timeOffset="44663.404">7616 12880 806 0,'0'0'36'0,"0"0"7"16,-3 3-35-16,-1-3-8 0,-3 6 0 0,7-3 0 15,-7 4 440-15,4 2 85 0,-1 7 18 0,4 3 3 16,-3 9-382-16,-1 0-76 0,1 6-15 0,-1 1-3 15,1 12-30-15,-1-3-7 0,4 9-1 0,-7-3 0 16,7-3-12-16,-3 0-2 0,6-3-1 0,-3 10 0 0,0-10-6 0,0-7-2 16,7 7 0-16,-7-3 0 0,0-4-9 0,4-2 0 15,-1-7 0-15,1 0 0 16,-4-2-88-16,3-1-22 0,1-3-5 0</inkml:trace>
  <inkml:trace contextRef="#ctx0" brushRef="#br2" timeOffset="46658.343">2427 15335 1440 0,'-7'6'128'0,"4"-2"-103"16,-8-4-25-16,11 9 0 15,-4-9 176-15,-3 6 29 0,7-6 7 0,0 10 0 0,11-7-106 0,-8 3-22 16,5-3-4-16,6 10 0 0,7-10-52 0,-4 6-11 15,5-2-1-15,2-4-1 0,1-3-15 0,7 0 11 16,-8 0-11-16,12-3 10 0,-8-4-10 0,4 7 10 16,3-3-10-16,4-3 10 0,-4-4-22 0,0 4-5 15,4 3-1-15,7-3-736 16,-11-4-147-16</inkml:trace>
  <inkml:trace contextRef="#ctx0" brushRef="#br2" timeOffset="46885.7339">3320 15022 2070 0,'0'0'92'0,"0"0"18"0,0 0-88 0,0 0-22 0,0 0 0 0,0 0 0 16,10 3 82-16,-6 3 12 0,13 3 2 0,-2-2 1 15,-1-4-22-15,0 6-5 0,3 7-1 0,8-4 0 16,0 4-59-16,-1 3-10 0,1-3 0 0,-4 2-10 15,4 1 10-15,-7-3 0 0,3 3 0 0,0 0 0 16,-7 6 16-16,-3-13 6 0,-1 10 1 0,4-3 0 16,-3-7-139-16,-4 4-28 0,0 3-6 0,4-10-914 15</inkml:trace>
  <inkml:trace contextRef="#ctx0" brushRef="#br2" timeOffset="47093.189">3679 15022 2728 0,'0'0'60'0,"-3"3"13"0,-4 6 3 0,3-3 0 0,-6 4-61 0,6-1-15 15,-13 7 0-15,6-4 0 0,4 10 36 0,-11-3 5 16,4 0 1-16,0 9 0 0,-7-3 18 0,7 0 3 16,0 4 1-16,-7 5 0 0,6-3-64 0,-6 4-12 15,7-1-2-15,0-5-1 0,-11 5-6 0,8 4-2 16,3-4 0-16,3-5 0 15,-3-4-213-15,10-7-44 0</inkml:trace>
  <inkml:trace contextRef="#ctx0" brushRef="#br2" timeOffset="47273.704">3863 15257 633 0,'18'15'56'0,"-15"-5"-44"0,4-1-12 0,-3-2 0 16,-1 2 356-16,4 0 68 0,-7 1 15 0,4 5 2 15,-8-2-258-15,4 6-52 0,0 6-11 0,0 0-1 16,0 3-43-16,0-3-9 0,0 3-2 0,0 1 0 16,-7-4-53-16,7 0-12 0,0-3 0 0,0-7 0 15,7 4-130-15,-7 0-26 0</inkml:trace>
  <inkml:trace contextRef="#ctx0" brushRef="#br2" timeOffset="47620.7679">4427 15370 1382 0,'0'0'123'0,"0"0"-99"0,0 0-24 0,0 0 0 16,7 3 184-16,4-3 32 16,-7 0 7-16,6 0 1 0,11 0-128 0,-7 0-26 0,1-3-5 0,6-4-1 15,3 4-51-15,-2-3-13 0,2 3 0 0,4-3 0 16,4-4 0-16,-7 1 0 0,0 2 0 0,3-2-714 15,4-3-146-15</inkml:trace>
  <inkml:trace contextRef="#ctx0" brushRef="#br2" timeOffset="47855.14">5345 15103 2185 0,'0'0'48'0,"0"0"9"0,0 0 3 0,0 0 2 0,0 0-50 0,0 0-12 16,0 0 0-16,7 9 0 0,0 1 106 0,-4-4 18 15,8 4 4-15,-4-7 1 0,7 6-54 0,-3 7-11 16,6-7-3-16,1 10 0 0,7-3-46 0,-8 3-15 16,4 6 8-16,1-13-8 0,-5 10 0 0,1-3 0 15,-1 0 0-15,5 0 0 0,-8-1 25 0,7 1 2 16,-11-3 0-16,8 9 0 15,-4-6-65-15,-3-4-13 0,3-2-2 0,-4 3-797 16,-2-7-159-16</inkml:trace>
  <inkml:trace contextRef="#ctx0" brushRef="#br2" timeOffset="48053.614">5687 15078 633 0,'0'0'56'0,"0"0"-44"0,-7 6-12 0,3 4 0 15,-3-1 408-15,0 0 80 0,-3 1 16 0,2 6 4 16,-2-4-325-16,-1 4-65 0,1 9-13 0,-4-6-2 16,-1 9-64-16,5-3-13 0,-1 3-2 0,1 0-1 15,-4 4-23-15,-8-4 8 0,12 0-8 0,-4 0 0 16,0 7-30-16,-8-1-10 0,5 1-3 16,6-7-796-16,1 0-159 0</inkml:trace>
  <inkml:trace contextRef="#ctx0" brushRef="#br2" timeOffset="48380.7339">5898 15426 1868 0,'0'0'83'0,"11"9"17"0,-7-2-80 0,6-4-20 16,1 3 0-16,-4 4 0 0,3-4 148 0,-3-3 25 15,4 6 6-15,-4 1 1 0,-3-4-115 0,3-3-22 16,0 10-5-16,-4-10-1 0,-3-3-13 0,4 9-2 15,3 1-1-15,-4-1 0 0,-6 1-33 0,-1-1-8 16,1 3 0-16,-1 1-1 0,4-4 21 0,-3 1 0 16,-11-1 0-16,7 4 0 0,-4-1 0 0,0-5 16 15,1 5-2-15,-4-2-1 0,0-4 15 0,3 3 2 16,0-3 1-16,1-2 0 0,3 5 13 0,-4-9 2 16,11 0 1-16,-7 6 0 0,0-3-15 0,7-3-2 0,0 0-1 0,0 0 0 15,0 0-18-15,0 0-11 0,0 0 12 0,7 7-12 16,4-4 0-16,-1-3 0 0,4 6 0 0,4-6 0 15,7 0 0-15,-8 0-9 0,5 0 9 0,2 0 0 16,-3-6-9-16,-10 6 9 0,7 0-10 0,-1-3 10 16,1-4-122-1,-4 4-18-15,4-3-4 0</inkml:trace>
  <inkml:trace contextRef="#ctx0" brushRef="#br2" timeOffset="49019.316">7271 14978 2340 0,'0'0'104'0,"-4"0"20"15,-3 0-99-15,0 3-25 0,0-3 0 0,-4 6 0 0,1-6 113 0,-4 9 18 16,-4-9 3-16,1 10 1 0,-1-10-74 0,0 9-14 15,1 1-3-15,-1-4-1 0,0 3-22 0,1-2-4 16,-4-4-1-16,3 6 0 0,0 1-4 0,8-1-2 16,-8 0 0-16,11-2 0 0,-11 8-2 0,4-5-8 15,4-1 12-15,-1 1-4 0,-3-1 0 0,3 0 0 16,4 1 0-16,0-1 0 0,-3-3 4 0,6 4 1 16,1-1 0-16,-1 1 0 0,-3-1-13 0,7 1 11 15,0-1-11-15,7 0 10 0,-3 1-10 0,3-1 0 16,3 4 0-16,-3-10 0 0,4 6 0 0,3 1-9 15,-3-1 9-15,3 0 0 0,3-2-8 0,1 2 8 16,-4-3 0-16,7 4 0 0,4-7-20 0,-7 3 4 16,-1-3 0-16,8 7 0 15,-7-10-113-15,-1 6-23 0,1 3-4 0,-1 1-1069 0</inkml:trace>
  <inkml:trace contextRef="#ctx0" brushRef="#br2" timeOffset="49230.755">6805 15539 1094 0,'0'0'97'0,"0"0"-77"0,-7 3-20 0,7 3 0 15,0-6 224-15,0 0 42 0,0 0 8 0,0 0 2 16,0 0-126-16,0 0-25 0,0 0-5 0,4 4 0 16,3 2-56-16,7 3-10 0,-4-9-2 0,4 10-1 15,1-10-18-15,6 9-3 0,-11-3-1 0,15-3 0 16,0 4-18-16,-4-4-11 0,0 3 12 0,0 3-12 15,4-9 0-15,-4 10-22 0,0-10 3 0,4 6-808 16,0-3-161-16</inkml:trace>
  <inkml:trace contextRef="#ctx0" brushRef="#br2" timeOffset="49521.022">7775 15335 921 0,'0'0'82'0,"0"0"-66"0,0 0-16 0,0 0 0 15,0 0 293-15,0 0 55 0,0 0 12 0,0 0 1 16,7 10-189-16,0-10-39 0,0 9-7 0,4-9-2 15,3 0-71-15,7 6-14 16,-7-6-3-16,4-6-1 0,3 6-26 0,0 0-9 0,1 0 0 0,-1-3 9 31,0-3-95-31,0 2-19 0,4-2-4 0</inkml:trace>
  <inkml:trace contextRef="#ctx0" brushRef="#br2" timeOffset="49932.914">8350 15075 2577 0,'0'0'56'0,"7"3"12"0,0-3 3 0,4 9 2 0,-4-9-58 16,4 7-15-16,3-4 0 0,-4 3 0 0,-3 0 56 0,4-3 9 15,0 7 2-15,-1-4 0 0,-6 4-40 0,3-7-8 16,3 6-2-16,-3 4 0 0,0-4-17 0,-7 0-16 15,4 4 4-15,-1-4 0 16,-3 7-30-16,0 0-6 0,0-4 0 0,-3 4-1 16,-1 0-15-16,-3-4-2 0,0 4-1 0,-3-4 0 0,3 10 67 0,-7-9 27 15,-1 6-2-15,-2 3 0 0,-1-10 15 0,-3 7 4 16,0-3 0-16,0 3 0 0,-1-4 12 0,-2-2 2 16,10-4 1-16,0 4 0 0,-1-4 4 0,5-6 1 15,3 7 0-15,-7-4 0 0,10-3-52 0,1-3-12 0,3 0 0 0,0 0 0 16,0 0 54-16,0 0 8 0,0 0 2 0,7 6 0 15,7-2-64-15,-4 2-21 0,8-3 0 0,0 3 0 16,3-6 21-16,4 0 0 0,3 6 0 0,3-6 0 16,-2 0 10-16,-1-6-10 0,-3 12 12 0,6-12-12 15,-9 6 14-15,2 0-4 0,1-6-1 0,0 3 0 16,-1 3-9-16,-6 0 0 0,0-6 9 0,-1 6-996 16,1-4-199-16</inkml:trace>
  <inkml:trace contextRef="#ctx0" brushRef="#br2" timeOffset="51436.615">9599 15094 2170 0,'0'0'96'0,"0"0"20"0,0 0-92 0,0 0-24 0,0 0 0 0,7 0 0 16,4-7 111-16,3 7 17 0,3 0 4 0,1-3 1 16,7 3-106-16,3-6-27 0,4 6 0 0,10 0 0 15,0-3 12-15,1-3-2 0,-1 2-1 0,0-2 0 16,-6-3-9-16,-1 9 0 0,-3-10 9 0,0 4-9 31,-4 6-20-31,-4-3-9 0,-2-3-2 0,-1 3-1135 0</inkml:trace>
  <inkml:trace contextRef="#ctx0" brushRef="#br2" timeOffset="51648.044">9641 15341 1612 0,'-31'13'144'0,"20"-7"-116"0,1-3-28 0,-5 4 0 0,5-4 177 0,-1-3 30 16,4 6 5-16,4-6 2 0,3 0-61 0,0 0-12 15,0 0-2-15,0 0-1 0,10 0-110 0,4 3-28 16,8-3 0-16,6 0 0 0,3-3 26 0,5 3 0 15,3-6 0-15,10 6 0 0,0-3-17 0,1-4-9 16,3 4 10-16,0-3-10 0,-1-3 0 0,-6-1-18 16,-3 1 2-16,3 2 1 15,3-2-221-15,-10-3-44 0</inkml:trace>
  <inkml:trace contextRef="#ctx0" brushRef="#br2" timeOffset="51971.18">10252 14996 1324 0,'-4'10'118'0,"4"-10"-94"0,0 0-24 0,7 6 0 15,-7-6 196-15,7 13 36 0,7-7 6 0,1 3 2 16,2 7-90-16,-3-7-18 0,4 4-3 0,10-4-1 16,7 1-101-16,-3 2-27 0,-7 1 0 0,0-4 8 15,6 1 1-15,-2-4 1 0,-1 3 0 0,-7 1 0 16,0-1-10-16,0-3 12 0,7 4-12 0,-6-7 12 15,-8 3-3-15,0-3 0 0,4-3 0 0,-4 7 0 16,-4-7 14-16,-3 9 2 0,0-9 1 0,0 10 0 16,0-4 6-16,-7-3 2 0,-3 6 0 0,-1 1 0 15,-3-1-6-15,0 4-2 0,-7-1 0 0,-3 7 0 0,-5 0-26 16,1 3 0-16,-4 0 0 0,-6-7 0 16,-12 11-30-16,-6-5 2 15,3 5 0-15,-3-1 0 0,-8-13-39 0,1 10-7 0,-1-3-2 16,-3 0-748-16,4-10-151 0</inkml:trace>
  <inkml:trace contextRef="#ctx0" brushRef="#br2" timeOffset="52247.441">9800 14855 2314 0,'0'0'103'0,"0"0"21"0,-3 7-100 0,-8 2-24 15,0 0 0-15,-3 10 0 0,-3-3 88 0,-1 9 13 0,-3-3 3 0,-4 3 0 16,-3 13-72-16,-4-4-13 0,1 1-3 0,-1 2-1 16,-4-2-15-16,8-7 8 0,-3 7-8 0,9-10 0 15,-2 3 18-15,-1-3-2 0,7-3-1 0,4 9 0 16,-3-12 13-16,6 0 4 0,4 6 0 0,-4-3 0 16,8 3-16-16,-1-6-4 0,4 3 0 0,11 0 0 15,3-3-12-15,4-4 0 0,6 4 8 16,1-3-8-16,7 2 0 0,3-2 0 0,0-3 0 0,1 2 0 15,2-5 0-15,5-1 0 0,3 1 0 0,7-4 0 16,-4-3-76 0,0-3-11-16,4 0-2 0</inkml:trace>
  <inkml:trace contextRef="#ctx0" brushRef="#br2" timeOffset="52605.483">11621 15138 979 0,'-15'-7'43'0,"19"4"9"15,-1-3-41-15,5 6-11 0,-5-10 0 0,4 10 0 0,4-9 300 0,3 9 57 0,3-6 12 0,1 6 3 16,7 6-244-16,-4-6-48 0,7 9-9 0,-3 1-3 16,7-1-35-16,-1 7-7 0,1 0-2 0,0 6 0 15,-7-4 0-15,-1 8-1 0,1-1 0 0,-7-7 0 16,-4 1-12-16,0 9-3 0,0-2 0 0,-4-1 0 15,1 0-104-15,0-3-22 16,-8 3-4-16,4 3-982 0</inkml:trace>
  <inkml:trace contextRef="#ctx0" brushRef="#br2" timeOffset="52802.955">12051 15056 2163 0,'-14'3'96'0,"14"-3"20"0,-7 0-93 0,0 10-23 15,0-4 0-15,-7 3 0 0,-4 4 112 0,4 9 19 16,-7-3 3-16,-1 6 1 0,1 3-96 0,4-9-19 16,-1 15-4-16,0-6-1 0,4 7-15 0,-3-1 0 15,-1-2 8-15,0 9-8 0,4-13 0 0,-3 19-18 16,-1-6 4-16,4-10 1 16,3 3-115-16,1-9-22 0,6-6-5 0</inkml:trace>
  <inkml:trace contextRef="#ctx0" brushRef="#br2" timeOffset="52965.051">12291 15435 576 0,'-4'22'25'0,"4"-9"6"0,0 3-31 0,0-4 0 0,-3 4 0 0,3 9 0 16,-4-3 444-16,4 9 82 0,-3-3 17 0,-1 1 3 15,1-4-398-15,-1 3-79 0,1 0-16 0,-1 4-3 16,4-4-50-16,-3-3 0 0,3-6-16 0,0-7-1184 15</inkml:trace>
  <inkml:trace contextRef="#ctx0" brushRef="#br2" timeOffset="53172.492">12428 15407 1958 0,'0'0'87'0,"7"0"17"0,4 0-83 0,3 0-21 15,-3-3 0-15,3-3 0 0,3 3 113 0,1-4 19 16,0 1 3-16,-1-3 1 0,1 6-88 0,3-7-16 16,0 1-4-16,1-1-1 0,-1-2-16 0,-4 2-3 15,1 1-8-15,0 0 12 0,-1-1-23 0,-3 1-5 16,4-1 0-16,-7 1-1 16,3 3-155-16,-7-4-30 0,3 7-6 0</inkml:trace>
  <inkml:trace contextRef="#ctx0" brushRef="#br2" timeOffset="53387.92">12672 15050 1900 0,'-7'6'169'0,"0"-3"-135"0,7-3-34 0,-4 6 0 16,1 4 182-16,-1-1 30 0,1 1 5 0,3 5 2 15,3-2-115-15,-3 6-22 0,0 6-5 0,0 3-1 16,4 3-40-16,-1-2-8 0,1-1-1 0,-1 0-1 15,1 13-18-15,-1-10-8 0,4 4 0 0,-3-1 8 16,-1 4-99-16,4 6-20 16,0-10-4-16</inkml:trace>
  <inkml:trace contextRef="#ctx0" brushRef="#br2" timeOffset="53595.364">13025 15156 518 0,'0'0'46'16,"0"0"-37"-16,0 0-9 0,10 0 0 0,4 10 425 0,0-4 83 15,-7-3 17-15,4 7 3 0,3 5-320 0,0-5-65 16,0 5-13-16,0-2-2 0,-3 6-103 0,3-4-25 16,0 1 0-16,0-3 0 0,0 12 20 0,1-6-2 15,-1-1 0-15,0 1 0 0,-4 6-18 0,5-6 0 16,-5 6-13-16,1-6 5 15,-1-3-126-15,-6-4-25 0,3 4-5 0</inkml:trace>
  <inkml:trace contextRef="#ctx0" brushRef="#br2" timeOffset="53800.815">13363 15025 345 0,'0'0'15'0,"0"0"4"0,0 0-19 0,0 0 0 0,4 6 0 0,-4 3 0 16,-4-2 488-16,4 2 93 0,0 4 19 0,-3-4 4 15,-4 7-402-15,3 2-81 0,-6 11-16 0,-1 2-3 16,0 0-58-16,1-5-12 0,3 2-3 0,-4 3 0 16,1 0-17-16,-1 1-4 0,-3-4-8 0,0 7 12 15,3-7-12-15,-3 6 0 0,0-6 0 0,-4-2 0 16,4-4-95-16,0-1-15 0,4-8-3 0,-5 3-711 16,8-13-141-16</inkml:trace>
  <inkml:trace contextRef="#ctx0" brushRef="#br2" timeOffset="54119.965">13554 15451 1666 0,'21'10'74'0,"-14"-10"15"0,0 9-71 0,-3-9-18 16,6 9 0-16,1 1 0 0,-1-4 137 0,-3-3 24 16,4 10 5-16,-4-4 1 0,4-6-86 0,-8 7-17 15,1-4-3-15,-4-6-1 0,3 3-26 0,1 7-6 16,-4-10 0-16,-4 9-1 0,4-3-3 0,-3 4-1 15,-1-1 0-15,-6 0 0 0,2-2 16 0,1 2 3 16,0 0 1-16,-3 1 0 0,-8-1-3 0,4 1 0 16,0-1 0-16,-4 1 0 0,1 5-13 0,-1-5-3 15,0-1-1-15,8 7 0 0,-1-13-23 0,4 6 8 0,0-2-8 16,7-7 0-16,0 0 0 0,0 0-8 0,0 9 0 0,7 0 0 16,4-9 8-16,-1 7-10 0,4-7 10 15,4 0-10-15,0 0 10 0,-1-7 0 0,1 7 0 0,3-3 0 16,0-3 0-16,4 6 0 0,0-3-8 0,-1-3 8 31,-2-1-149-31,2 4-25 0,-3-3-5 0</inkml:trace>
  <inkml:trace contextRef="#ctx0" brushRef="#br2" timeOffset="54437.219">14034 15078 2286 0,'0'0'101'0,"0"0"21"0,0 0-98 0,3 6-24 16,1 4 0-16,-1-7 0 0,4 9 119 0,0-9 18 15,4 7 4-15,3-1 1 0,0 1-95 0,0-4-19 16,4 3-4-16,-1 1-1 0,8-1 1 0,0-3 0 16,-1-2 0-16,5 2 0 0,-5-3-24 0,1 6 8 15,-4-9-8-15,0 7 0 0,1 2 0 0,-5-3 0 16,1-2 0-16,-8 2 8 0,1-3-8 0,0 3 8 15,-1-3-8-15,-3 7 8 0,-7-4 0 0,4 3 1 16,-4 1 0-16,0-1 0 0,-4 1 7 0,1-1 0 16,-4 7 1-16,-4-7 0 0,1 7-4 0,-1-4-1 15,-7 7 0-15,-3 6 0 0,0-6-12 0,-4-3 0 16,-3 9 0-16,0-3 0 16,0-7-35-16,-1 4-3 0,5 0-1 0,3-3 0 15,-1 3-145-15,5-4-28 0,6-2-7 0</inkml:trace>
  <inkml:trace contextRef="#ctx0" brushRef="#br2" timeOffset="54624.94">14566 15404 1094 0,'0'0'48'0,"0"10"11"16,0 2-47-16,0-3-12 0,-7 7 0 0,0 0 0 0,0-4 370 15,-4 7 72-15,-3 3 14 0,4 0 4 16,-4-3-319-16,-4 6-63 0,0 0-13 0,-3 3-2 0,4-9-43 0,-5 6-9 15,1 0-2-15,0-3 0 0,0 3-25 0,0 0-4 16,3-6-2-16,4-3 0 16,0-4-182-16,7-2-36 0</inkml:trace>
  <inkml:trace contextRef="#ctx0" brushRef="#br2" timeOffset="55037.614">14901 15194 2178 0,'0'0'96'0,"0"0"20"0,0 0-92 0,11 6-24 15,-4-3 0-15,0-3 0 0,4 7 151 0,-4-4 25 16,3 3 6-16,-3-6 1 0,4 10-87 0,3-4-16 0,0-3-4 0,0 6-1 16,0-2-36-16,-3-4-7 0,0 6-2 0,3 7 0 15,0-7-19-15,-4 1-11 0,-3 5 12 0,4-5-12 16,-4 9 10-16,-3-4-10 0,-1-2 8 0,-3 2-8 15,0-5 0-15,0 6 0 0,-3-4 0 0,-1 4-11 16,-3-1-2-16,0-2-1 0,0 6 0 0,-4 3 0 16,-3 0-2-16,0-3-1 0,0 6 0 0,0-7 0 15,-4-2 17-15,4 3-12 16,0-3 12-16,3-7-10 0,-3 4 10 0,4-7 0 0,-1-3 0 0,4 3 0 16,0 4 15-16,3-10-2 0,-3 0 0 0,7 0 0 15,0 0 0-15,0 0 0 0,0 0 0 0,0 0 0 16,7 9-5-16,4-3-8 0,0-3 11 0,3 4-11 15,3-4 12-15,-3 3-4 0,8-3 0 0,2 4-8 0,1-7 11 16,0 0-11-16,3 6 10 0,0-6-10 0,-3-6 0 0,3 6 8 16,4 0-8-16,3 0 0 15,4-7-39-15,0 4-10 0,3-3-3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23:41.54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11885 5608 1440 0,'0'0'128'0,"0"0"-103"0,0 0-25 0,11 9 0 16,-8-2 69-16,8-4 9 0,-1 6 2 0,4-3 0 16,1-2-50-16,2-4-10 0,-3 0-1 0,0 0-1 15,4 6 14-15,7-6 4 0,3 0 0 0,4 0 0 16,3 3 1-16,0 3 1 0,4-6 0 0,0 6 0 16,-4-2-6-16,8 5 0 0,2 0-1 0,8-2 0 15,-3 2-10-15,6 0-1 0,1-5-1 0,6 2 0 16,-3 3 0-16,4-2 0 0,3-4 0 0,3 3 0 15,-3-6 3-15,7 0 1 0,0 0 0 0,7 0 0 16,-6-6 2-16,2 6 1 0,1 0 0 0,10-3 0 16,-3 3-18-16,-1-7-8 0,-3 7 8 0,8-3-8 0,-8 3 11 0,7 0-3 15,4-6-8-15,3 6 12 16,-3 6-12-16,-4-3 0 0,4-3 0 0,6 0 0 0,-2 7 10 0,-5-4-10 16,1-3 10-16,10 6-10 0,-6-3 11 0,-1-3-11 15,0 6 12-15,7-2-12 0,-6-4 21 0,2 6-2 16,5-6-1-16,6 0 0 0,-7 0-2 0,-3 0 0 15,4 3 0-15,13-3 0 0,-10 6-1 0,0-6-1 16,-1 0 0-16,12 0 0 0,-4 0 0 0,0 0 0 16,0 0 0-16,10 0 0 0,-10 0-14 0,3 0 0 15,-3 0 8-15,14 0-8 0,-10 0 19 0,-1 0 1 16,7 0 0-16,15-6 0 0,-18 3-2 0,7-3 0 16,4 2 0-16,13-2 0 0,-13 3-2 0,-4 3 0 15,0-6 0-15,14 6 0 0,-18 0 0 0,18 0 0 0,-14 0 0 0,15 0 0 16,-8 6 0-16,3-6-1 0,-3 3 0 0,-3-3 0 15,-4 6 0-15,0-6 0 16,-4 4 0-16,-6-4 0 0,-4 0 1 0,-1 0 0 0,5 0 0 0,-8 0 0 16,-3 0-3-16,-7-4 0 0,-4-2 0 0,-10-3 0 15,-11-1-3-15,-4 7-1 0,-3-9 0 0,-10 8 0 32,-18-2-61-32,-8 3-12 0,-6-3-2 0,-7 6-1331 0</inkml:trace>
  <inkml:trace contextRef="#ctx0" brushRef="#br0" timeOffset="5137.872">998 9590 1234 0,'0'-9'55'0,"0"9"11"0,0 0-53 0,0 0-13 0,0 0 0 16,0 0 0-16,0 0 112 0,0 0 20 0,0 0 4 0,0 0 1 16,0 0-39-16,0 0-8 0,0 0-2 0,0 0 0 15,0 0-48-15,0 0-11 16,0 0-1-16,0 0-1 0,0 0-27 0,0 0 8 0,0 0-8 0,0 0 0 15,0 0 18-15,0 0-2 0,0 0 0 0,0 0 0 16,0 0-16-16,4 0 0 0,-4 0-8 0,10 6 8 16,-10-6 36-16,4 10 14 0,3-7 2 0,4 3 1 15,-8 3-33-15,1 1-8 0,-4-10 0 0,7 6-1 16,3-3-11-16,-6 7 0 0,6-10 0 0,-6 6 0 16,7 3 8-16,-1-9 0 0,-6 7 0 0,6-4 0 0,1-3-8 15,-1 6-11-15,-10-6 3 0,11 3 0 0,7-3 8 0,-1 6 8 16,-10-2-8-16,4 2 11 0,-4-3-11 0,7-3 0 15,-10 6 0-15,3-3 8 0,3 4-8 0,-3-4 0 16,4 3 0-16,-1 3 0 0,-2-9 0 0,-1 7 0 16,0-4 0-16,3 3 8 0,-3-3-8 0,4 4 0 15,-4-4 0-15,7-3 0 0,-10 0 0 0,3 6 0 16,7-6 0-16,-11 0 0 0,8 9 0 0,-1-9 0 16,-3 7 0-16,-3-4 0 15,7-3 0-15,-8 0 0 0,8 9 0 0,-11-9 0 0,0 0 0 0,10 6 0 16,-6-2 0-16,6 2 8 0,1-3-8 0,-7-3 0 15,3 6 0-15,3-3 0 0,-6 4 0 0,6-7-17 16,-6 9 4-16,6-3 1 0,1-3 12 0,0 4 16 16,-8-4-3-16,8-3-1 0,-1 9-12 0,1-2-16 0,-1-4 3 15,5 3 1-15,-5-3 12 0,-3 3 13 16,4 4-2-16,-1-4-1 0,1-3-10 0,3 7-14 16,0-4 3-16,-3 3 1 0,-1-6 18 0,4 7 3 15,4 6 1-15,-11-7 0 0,4 0-12 0,3 1 0 0,-4-4 0 16,8 3 0-16,-4 1 0 0,0-1 0 0,-3 1 0 0,-1-1 0 15,5-3 0-15,-5 4 0 0,4-4 0 0,-3 3 0 16,-1-5 0-16,4 5 0 0,1 0 0 0,-5 1 0 16,1-4 0-16,-1 3 0 0,4-2 0 15,-3-4 0-15,3 6 0 0,-3 1 0 0,-1-1 0 0,1-3 0 16,3 4 0-16,-3-1-16 0,-4-3 3 0,10 4 0 16,-6-1 21-16,-4-6 4 0,4 7 0 0,-1 5 1 15,4-5-13-15,-3-1 0 0,3 1 0 0,4-1 0 16,-11-3 0-16,10 4 0 0,-3-1 0 0,-3 1 0 0,3-1 0 15,-3-3 0-15,3 4 0 0,0-7 0 16,-4 6 0-16,1-3 0 0,0 4 0 0,3-1 0 0,0 1 0 16,-4-4 0-16,5-3 0 0,2 7 0 0,-3-4 0 15,0 3 0-15,0 1 0 0,4-1 0 0,-11-3 0 0,11-3 0 16,-4 7 8-16,0 6-8 0,0-7 0 0,4 0 0 16,-4-2 0-16,-4 2 0 0,5-6 0 0,-1 7 0 15,3 2 0-15,-3 1 0 0,-3-4 0 0,3 0 0 16,-3 1 0-16,3-1 0 0,7 4-14 0,-7-10 1 15,-3 6 0-15,6 1 0 0,1-1 13 0,-4-3 0 16,-3 4 0-16,3-1 0 0,7 1 8 0,-7-1 4 16,-3 0 0-16,3 1 1 0,-4-4-13 0,4 4 0 15,1-4 0-15,6 3 0 0,-7 1 0 0,7-1 0 16,-7 0 0-16,7 1 0 0,-3-4 0 0,0 4 0 16,-1-1 0-16,4 0 0 0,1-6 0 0,-8 7 0 15,7-4 0-15,-4 4 0 0,-2-1 0 0,2 0 0 0,-3 1 0 16,0-1 0-16,1-3 0 0,2 4 0 15,-3-1 0-15,0 1 0 0,1-1 0 0,2 1 0 0,-3-1 0 0,7-3 0 16,-14 4 0-16,11-1-18 16,-4 0 4-16,7 1 1 0,-6-1 21 0,-1 1 4 0,0 2 0 0,3-2 1 15,1-1-13-15,-4 0 0 0,4 1 0 0,-1-1 0 16,1 1 0-16,-4-1 0 0,0 0 8 0,7 7-8 16,-10-13 0-16,3 7 0 0,0 5 0 0,0-5 0 15,4-1 8-15,-4 1 0 0,-3-1-8 0,3 7 12 16,0-7-4-16,-4 0 0 0,5 7-8 0,2-6 12 15,-3 5-12-15,0-2 0 0,1-4 0 0,2 1 0 0,-3 5 33 16,0-5 1-16,1 5 0 0,6-2 0 0,0-4-34 0,-7 1 0 16,-3 5 0-16,3-5 0 15,7 5-20-15,-7-2-12 0,7-4-1 0,-7 7-1 0,4-6 34 16,0 5 0-16,-1-2 0 0,4 2 0 16,0-5 0-16,-3 6 0 0,0-4 0 0,6-3 0 0,-9 7 0 0,-1-6 0 15,7 5 0-15,-7-5 0 0,0 5 0 0,4-2 0 16,-4-4 0-16,0 7 0 0,0-7 0 0,4 10 0 15,-4-9 0-15,0-1 0 0,7 0 0 0,-10 7 0 16,6-7 0-16,-3 7 0 0,4-3 0 0,-7-4 0 16,6 7 0-16,-3-7 0 0,4 1 0 0,-4 5 0 15,0-5 0-15,7-1 0 0,1 7 0 0,-8-4 0 16,3-2 0-16,1-1 0 0,0 7 0 0,-1-7 0 16,-3 7 0-16,4-7 0 0,0 1 0 0,-8-1 8 0,8 1-8 15,-4-1 0-15,4 7 0 0,-8-7 0 16,8 0 0-16,-4 1 0 0,4-1 0 0,-8 1 0 0,8-1 0 0,-8 0 0 15,4 1 0-15,4 6 0 0,-4-7 0 0,0 0 0 16,8 1 0-16,-12 5 0 0,8-5 0 0,-4 6 0 16,3-7 26-16,-2 3 2 0,-5 4 1 0,4-6 0 31,7 5-46-31,-10-5-10 0,7-1-1 0,-4 0-1 0,7 1 29 0,0-1 0 0,-7-2-8 0,7 2 8 16,-6 0 0-16,-1 1 0 0,7-1 0 15,-7 1 0-15,7-1 0 0,-10-3 0 0,3 4 0 0,3-1 0 16,1 0 0-16,-7 1 0 0,3-1 0 0,0 7 0 15,7-7 0-15,-10 1 0 0,3-1 0 0,3 1 0 16,1 5 0-16,-4-5 0 0,0-1 0 0,4 1 0 0,-1-1 0 0,5 0 0 16,-5 1 0-16,1-1 0 0,-4 7 21 15,7-13 7-15,-7 10 2 0,7-10 0 16,-6 6-48-16,2 0-10 0,1 1-1 0,-4-1-1 0,7-2 30 0,-10 2 0 16,6 0 0-16,5 1 0 0,-12-1 0 0,8 7 0 15,-1-7 0-15,-2 1 0 0,2-1 0 0,1 7 0 16,-8-7 0-16,8 7 0 0,0-4 0 0,-1-2 0 15,4-1 0-15,-6 1 0 0,6 5 0 0,-7-5 0 16,7-1 0-16,-3 7 0 0,-4-7 0 0,3 1 0 16,1-1 0-16,0 7 0 0,-4-7 0 0,7 0 0 15,-7 1 0-15,4-1 0 0,-1 1 0 0,1-1 0 16,0 1 0-16,-4-1 0 0,7 0 0 0,-7 4 0 16,0-1 0-16,7-2 0 0,-10-1 0 0,7 1 0 15,-4-4 0-15,3 3 0 0,-3 1 0 0,0 5 0 16,4-5 0-16,0-1 0 0,-4 1 0 0,4-1 0 0,-8 0 0 15,8 1 0-15,3-1 0 0,-7 7 0 0,7-7 0 16,-7 1 0-16,7 5 0 0,-3-2 0 0,-4-4 0 16,4 4 0-16,-1-1 20 0,1-2 8 0,0-1 0 0,-1 7 1 31,8-7-46-31,-11 1-10 0,7-1-1 0,4 7-1 0,-7-7 29 0,-1 1 0 16,8 5 0-16,-7-2 0 0,3-4 0 0,0 1 0 0,-3 5 0 15,-1 4 0-15,8-9 0 0,-7 5 0 0,-1-5 0 0,8 5 0 16,-7-2 0-16,3-4 0 0,0 7 0 0,4 0 0 15,-8-4 0-15,1-2 0 0,0-1 0 0,-1 7 0 0,8-7 0 0,0 7 0 16,-8-7 0-16,8 4 0 0,-4-7 0 0,0 3 0 16,4 7 0-16,-4-3 0 0,4-4 0 0,-1 0 0 15,-6 7 0-15,7-6 0 0,-4 5 0 0,4-2 0 16,-4 2 0-16,4 4 0 0,-1-3 0 0,1-3 0 16,0 2 0-16,6 4 0 15,-6-3 0-15,-4-4 0 0,4 4 0 0,0 3 0 0,-1-10 0 0,5 7 0 16,-5 3 0-16,1-1 0 0,0-2 0 15,-1 0 0-15,1-4 0 0,-4 4 0 0,4-3 0 0,-4 2 0 16,0 1 0-16,4-4 0 0,-4 4 0 0,0 0 0 16,0-4 0-16,4 7 0 0,7-3 0 0,-11 0 0 15,7-4 0-15,-3 7 0 0,0-3 0 0,-1 2 0 16,1 1 0-16,0-3 0 0,-1 3 0 0,1 0 0 16,3-4 0-16,1 4 0 0,-5 0 17 0,1-3 10 15,0 2 1-15,-1 1 1 16,1 0-45-16,0 3-8 0,-4-3-3 0,7 0 0 0,0-1 27 0,-7 1 0 15,4-3 0-15,0 3 0 0,0-1 0 0,3 1 0 0,-4-3 0 0,1 3 0 16,0 0 0-16,0-4 0 0,3 4 0 0,-4 0 0 16,1-3 0-16,-4-1 0 0,4-2 0 0,0 6 0 15,-4-4 0-15,7 4 0 0,-10-3 0 0,6 3 0 16,1-4 0-16,0-2-8 16,0 6 8-16,-1 3 0 0,4-10 0 0,-3 7 0 0,-4-3 0 0,8 2 0 15,-5 1 0-15,4-3 0 0,1 3 0 0,-5-4 0 16,5-2 0-16,-5 3 0 0,5 2 0 0,-5-2 0 15,1-3 0-15,0 2 0 0,3 1 0 0,-3-3 0 16,-4 5 0-16,0-2 0 0,4 0 0 0,3 3 0 0,-4-7 0 0,5 4 0 16,-5 3 0-16,8-1 0 0,-7-2 0 15,3 3 0-15,0 0 0 0,0-4 0 0,-3 4 0 0,3-3 0 16,-3 3 0-16,3-4 0 0,-3-2 0 0,3 3 0 16,-7-4 0-16,4 4 0 0,3 0 0 0,-3-4 0 15,-4 4 0-15,4-1 0 0,3-2 0 0,0 3 0 16,-3-4 0-16,0 4 0 0,-4 0 0 0,4-4 0 15,6 7 0-15,-6-3 0 0,-4 2 0 0,4-2 0 16,7 3 0-16,-4-3 0 16,-3-4 0-16,3 4 0 0,4 3 0 0,-1-1 0 0,-3-2 0 0,1 3 0 15,-5-3 0-15,5 2 0 0,6 1 0 0,-3 0 0 16,-8-3 0-16,5 3 0 0,-1-1 0 0,0-2 0 16,-3 3 0-16,-1 0 0 0,-2-4 0 0,2 4 0 15,8 0 0-15,-4 0 0 0,-3 0 0 0,0 3 0 16,6-4 0-16,1 1 0 0,0 0 0 0,-7 0 0 15,3 0 0-15,7 6 0 0,7 0 0 0,-10-6 0 0,-4 6 0 0,4-6 0 16,10 6 0-16,-3-3 0 0,-3 3 0 0,-1-7 0 16,0 8 0-16,0-8 12 15,1 7-4-15,-1-3 0 0,0 3 8 0,4-6 1 0,0 6 1 0,3 4 0 16,4-4 1-16,0 3 0 0,-4-3 0 0,4 3 0 16,0 0-19-16,3 4 10 0,-3-4-10 0,7 7 8 15,-4-7 6-15,4 9 1 0,4-2 0 0,3-1 0 16,-4 4-7-16,4-4 0 0,-3 1-8 0,3 3 12 15,-4-4 2-15,1-6 0 0,3 7 0 0,-1-1 0 16,-2 1 10-16,-1-4 1 0,-6-6 1 0,-1 10 0 16,1-1-26-16,-5-6 0 0,-2 1 0 0,3 5 0 15,-4-9 0-15,0 3 0 0,1-9 0 0,-1 10 0 0,-3-14 0 0,-4 10 0 16,-7-6 0-16,0 0 0 16,-6-3-143-16,-1-4-33 0,0 13-8 0,-21-25 0 15</inkml:trace>
  <inkml:trace contextRef="#ctx0" brushRef="#br0" timeOffset="5920.338">2342 10926 1094 0,'0'0'97'0,"0"0"-77"15,0 0-20-15,0 0 0 0,0 0 196 0,0 0 35 16,0 0 7-16,0 0 2 0,0 0-75 0,0 0-14 15,4-6-3-15,7 6-1 0,-11-9-82 0,3 5-16 16,4-5-3-16,0 3-1 0,0-4 15 0,-3 1 4 16,3 3 0-16,3-4 0 15,-3 7-73-15,1-6-15 0,2 2-2 0,-6-2-1 0,6 9 27 0,-6 0 0 16,3 0 0-16,-7 0 0 0,0 0 0 0,3 9 0 16,4-2 0-16,-3 5 0 0,-8-2 0 0,4 5-10 15,0 1 10-15,-7-3 0 0,4 2 0 0,-4 4 0 16,7-10 0-16,0 1 0 0,-4-1 0 0,4-9 0 0,0 0 0 0,0 0 0 15,0 0 24-15,0 0 3 16,0 0 0-16,11 0 0 0,-1-3-27 0,-6-3 0 0,-1 3 0 0,-3 3 0 31,0 0-46-31,0 0-14 0,0 0-4 0,0 0 0 0,-3 9 88 0,-8 4 16 0,1 12 4 0,-4 3 1 16,-8 6-29-16,5 10-7 0,-8 3-1 0,0 7 0 16,-3-1 3-16,4 0 0 0,-5 10 0 0,5 15 0 15,-8-5 42-15,4 8 9 0,-4 4 2 0,4 9 0 16,-8 3-52-16,1 10-12 0,-4-1 0 0,-10 35 0 15,3-6 0-15,-3 9 0 0,3 7 0 0,-14 37 0 16,10-12 0-16,5 12 0 0,-12 9 0 0,-3 51 0 16,7-47 28-16,4 3 4 0,-1 3 0 0,-6 31 0 0,10-40-24 0,7-4-8 15,-6 3 0-15,-5 36 9 0,15-39-9 0,-4-3 8 16,7 1-8-16,-3 8 8 0,7-40-16 0,3 0-4 16,0-9-1-16,1 2 0 15,-1-30-109-15,4-14-22 0,0-2-4 0</inkml:trace>
  <inkml:trace contextRef="#ctx0" brushRef="#br0" timeOffset="6220.491">3665 12033 2138 0,'-21'63'95'0,"11"-35"19"0,-4 16-91 15,-8 0-23-15,5 3 0 0,-8 6 0 0,0 1 141 0,4-1 24 0,-11 10 5 0,8 6 1 16,6 3-70-16,-7 0-13 0,1-3-4 16,-8 12 0-16,7 7-55 0,1 9-11 0,-8 13-2 0,-7 25-1 15,11 0 10-15,-15 6 3 0,5 19 0 0,-19 28 0 16,15-9-20-16,-15 15-8 0,8 19 0 0,-11 48 8 15,11-36-8-15,-1 7 0 0,4 10 0 0,-10 50 0 16,17-60 0-16,4 0 0 0,-4-7-9 0,4 42 9 16,3-63-105-16,14-10-15 0,-3-21-2 0,0 5-754 15,10-36-150-15</inkml:trace>
  <inkml:trace contextRef="#ctx0" brushRef="#br0" timeOffset="6491.814">4798 12309 576 0,'7'3'51'0,"-4"10"-41"16,1 9-10-16,-1 12 0 0,-6 10 355 0,-4 19 69 16,-11 18 13-16,-6 32 3 0,-1 3-220 0,-14 19-44 15,-7 19-8-15,-7 34-3 0,7-9-67 0,-3 9-14 16,0 16-2-16,-18 46-1 0,17-30-29 0,1 12-7 15,-1 10-1-15,-20 62 0 0,13-63-29 0,8 10-7 0,3 6 0 16,-7 47-8-16,7-72 10 0,8 0-10 16,2-9 8-16,1 34-8 15,10-66-25-15,4 4-11 0,0-10-1 0,3 12-1 16,4-43-174-16,4-13-36 0,-8 110-6 0,14-100-2 0</inkml:trace>
  <inkml:trace contextRef="#ctx0" brushRef="#br0" timeOffset="6755.104">6703 12986 1670 0,'10'13'148'0,"-10"12"-118"0,0 10-30 0,0 18 0 0,-10 13 172 0,-11 22 29 15,-4 9 6-15,-14 28 1 16,4 7-64-16,-15 15-13 0,1 23-3 0,-11 33 0 0,7-18-51 0,0 4-10 15,-7 14-3-15,-21 48 0 0,18-38 0 16,-8 13 0-16,-3 16 0 0,-14 62 0 0,3-12-51 0,22-60-13 16,-8 53 0-16,8-28 0 0,13-56-16 0,-3-1-5 15,11-8-2-15,7 12 0 16,3-51-87-16,7-12-18 0,8-6-3 0,-1 0-1 0</inkml:trace>
  <inkml:trace contextRef="#ctx0" brushRef="#br0" timeOffset="6990.503">7507 14736 1785 0,'7'10'159'0,"-3"8"-127"0,3 11-32 0,0 5 0 15,-4 10 138-15,-6 9 22 0,-4 19 4 0,-11 19 0 16,0 13-44-16,-10 12-8 0,-3 9-3 0,-12 29 0 15,4-10-35-15,1 16-7 0,-1 6-2 0,-7 26 0 16,7-23-25-16,0 0-6 0,-3 1-1 0,0 33 0 16,-1-27-22-16,4-7-11 0,4-6 10 0,0 16-10 15,7-35 0-15,-4-2 0 0,11-36-11 0,7-9-917 16,0-24-183-16</inkml:trace>
  <inkml:trace contextRef="#ctx0" brushRef="#br0" timeOffset="7228.416">8844 14846 1036 0,'25'9'92'0,"3"-2"-73"16,0 11-19-16,1 8 0 0,-5 2 239 0,-10 25 44 16,-3 10 9-16,-8 25 1 0,-6 12-119 0,-8 22-24 15,-3 16-5-15,-18 38-1 0,1-16-48 0,-5 9-11 16,-2 13-1-16,-8 41-1 0,7-29-25 0,-3 4-5 15,-1 5-1-15,-3 29 0 0,8-34-33 0,2-10-7 16,-2 22-2-16,2-22 0 0,12-34-10 0,2 0 0 0,5-38 0 16,3-3 0-1,7-32-186-15,7-18-30 0</inkml:trace>
  <inkml:trace contextRef="#ctx0" brushRef="#br0" timeOffset="7436.355">10107 15693 2322 0,'0'44'103'0,"0"-16"21"15,4 16-100-15,-4 6-24 0,-4 13 0 0,-6 18 0 16,-5 1 78-16,-6 15 10 0,0 13 3 0,-11 21 0 0,1-5-22 0,2 9-4 16,-6-1-1-16,0 17 0 15,3-16 0-15,4 0 0 0,-4-4 0 0,4 20 0 16,3-26-86-1,0 7-18-15,8-13-3 0,-1 3-1 0,8-31-80 0,3-3-17 16,7-22-3-16,7-6-1024 0</inkml:trace>
  <inkml:trace contextRef="#ctx0" brushRef="#br0" timeOffset="7632.833">10862 16210 2462 0,'25'35'109'0,"-18"-17"23"0,0 17-106 0,-11 2-26 16,-3 17 0-16,-3 8 0 0,3 17 98 0,-11 2 14 16,-7 7 4-16,-3 9 0 0,7-6-26 0,-4 10-5 0,1 5-1 0,-5 7 0 15,1-12-41-15,3 5-9 0,4 1-2 16,-7 9 0-16,-7-6-32 0,6 6 0 0,8 0-15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27:54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13215 8974 1785 0,'0'0'79'0,"0"0"17"0,0 0-77 0,0 0-19 16,0 0 0-16,0 0 0 0,0 0 93 0,36 16 15 0,-27 0 4 0,19-8 0 15,-10 0-54-15,18 16-10 0,-9-24-3 16,9 16 0-16,-8 0-18 0,-1 1-4 0,9-1-1 0,-18 0 0 15,28 8-22-15,-19 0 0 0,-18 0 0 0,9 9 0 16,0-17 0-16,0 16 0 0,-18 0 0 0,0 8 0 16,0-7 46-16,0-1 14 0,0 8 4 0,-18 0 0 15,0-7-76 1,-9-1-14-16,9 8-3 0,-10 0-1 0,-8-15 30 0,9-1 0 0,-9 8 0 0,-1 0 0 16,-17-8 0-16,9 9 8 0,-10-17 0 0,1 0-8 15,0 0 21-15,8 0-2 0,-8 8-1 0,9-24 0 16,-1 8 21-16,1 0 4 0,18 0 1 0,-18 1 0 15,26-9-10-15,-8-9-2 0,9 9 0 0,9 0 0 16,9 0-16-16,0 0-4 0,0 0-1 0,0 0 0 16,27 9-11-16,9-9 0 0,1 8 0 0,8-8 0 15,18 0 0-15,-17 0 0 0,8 0 0 0,1 0 0 0,8 0 0 16,0 8 0-16,-8-8 0 0,8 0 0 0,1-8-12 0,-19 8 12 16,9-8-10-16,1-9 10 15,8 9-66-15,-27 0-7 0,1 8-2 0,8-24-745 16,-9 16-148-16</inkml:trace>
  <inkml:trace contextRef="#ctx0" brushRef="#br0" timeOffset="226.395">13976 9030 1846 0,'0'0'82'0,"0"0"17"0,19 16-79 0,-19-16-20 0,0 0 0 0,27 8 0 16,0 8 122-16,-9 1 21 0,27-1 4 0,-26 8 1 15,26-8-80-15,-18 8-16 0,0 8-4 0,9-7 0 16,1 15-26-16,17 0-6 0,-27 0 0 0,10-7-1 16,-1 7-15-16,0-8 11 0,-9-8-11 0,0 17 10 15,1-17-10-15,-19 8 0 0,9 0 9 0,0-16-9 16,0 17-12-16,-9-1-8 0,0-8 0 0,-9 0-1 16,9 0-125-16,-9-8-25 15,-9 9-5-15,0-9-784 0</inkml:trace>
  <inkml:trace contextRef="#ctx0" brushRef="#br0" timeOffset="417.884">14692 8990 518 0,'0'0'46'0,"0"0"-37"0,0 0-9 0,0 0 0 0,0 0 271 0,0 0 52 16,0 0 10-16,0 0 3 0,0 0-100 0,-18 16-19 16,0 24-4-16,0-24-1 0,-9 9-117 0,0 7-24 15,-1 8-5-15,1 0-1 0,0 9-41 0,-9 7-8 16,0-8-1-16,8 17-1 0,1-9-14 0,-9-7 0 15,-9 7 0-15,27-8 0 16,8 1-37-16,-17-9-11 0,18 0-1 0,9-16-1 16,9 1-222-16,18-9-45 0</inkml:trace>
  <inkml:trace contextRef="#ctx0" brushRef="#br0" timeOffset="556.444">14955 9417 403 0,'0'0'36'0,"0"0"-36"0,9 16 0 0,9 0 0 16,-9 0 352-16,1 8 63 0,-10 1 13 0,0-1 2 15,0 8-242-15,0 0-49 0,-10 8-10 0,10-7-1 16,-9 7-88-16,0 0-16 0,0 1-4 0,9-9-1 16,0 0-29-16,0-16-6 0,0 8 0 0,0-24-1070 15</inkml:trace>
  <inkml:trace contextRef="#ctx0" brushRef="#br0" timeOffset="750.924">15127 9562 1465 0,'0'0'64'0,"0"0"15"16,0 0-63-16,19 0-16 0,-1 0 0 0,9-16 0 0,9 8 112 0,0 0 20 16,1-8 4-16,8-1 1 0,18 9-37 0,-26 0-7 15,17 0-1-15,-9 0-1 0,1 0-51 0,-1-8-11 16,0 8-1-16,1 8-1 0,-10 0-17 0,9-8-10 16,-9 0 12-16,1 8-12 15,-1-8-30-15,-9 8-13 0,0-8-2 0,0 8-640 16,1-8-128-16</inkml:trace>
  <inkml:trace contextRef="#ctx0" brushRef="#br0" timeOffset="903.518">15726 8982 1555 0,'-28'-16'68'0,"28"16"16"0,-9-16-68 0,9 16-16 16,-18-8 0-16,18 8 0 0,0 0 132 0,-18 24 22 16,18-8 5-16,-18 8 1 0,9 0-64 0,9 8-12 15,0 9-2-15,-18 7-1 0,36 0-45 0,-18 17-10 0,-18-9-2 0,18 1 0 16,0-1-16-16,0 8-8 15,0-23 8-15,18 7-8 16,-18 8-26-16,0-31-10 0,9-1-3 0,9 0-1044 0</inkml:trace>
  <inkml:trace contextRef="#ctx0" brushRef="#br0" timeOffset="1286.492">16124 8974 576 0,'0'0'51'0,"0"0"-41"0,0 0-10 0,28 0 0 15,-1 8 289-15,0-8 56 0,9-8 11 0,-18 8 3 16,9 0-196-16,1 0-39 0,-10 0-8 0,9 0-2 0,-9 0-68 0,9 8-14 16,-27-8-2-16,18 0-1 0,-18 0-18 0,0 0-11 15,9 24 12-15,10-16-12 16,-19-8 11-16,0 32-11 0,0-24 10 0,-9 16-10 0,-1 1 8 0,1-9-8 16,0 8 0-16,0 8 0 0,-18-8 8 0,9 1-8 15,0 15 0-15,9-24 0 0,-18 8 10 0,18-8-10 16,-1 8 10-16,-8-16-10 0,18 17 17 0,0-25-2 15,0 0-1-15,0 0 0 0,0 16-14 0,9 8 0 16,10-16 0-16,-1 8 0 0,0 0 37 0,9-8 2 16,9-8 0-16,-18 8 0 15,10 16-63-15,-1-7-12 0,0 7-2 0,0 0-1 0,0-16 39 0,-9 8 0 16,1 0 0-16,-1 0 0 0,-18 8 0 0,9-15 0 16,0 15 0-16,-9 0 8 0,0-24 5 0,0 24 1 15,-9 8 0-15,0-8 0 0,0 1-3 0,-10-1-1 16,1 8 0-16,-9-16 0 0,9 8-10 0,0-8 0 15,-9-8 0-15,9 9 0 16,-1-9-36-16,1-8-13 0,0 0-3 0,-9-8 0 16,9 0-185-16,9-9-38 0</inkml:trace>
  <inkml:trace contextRef="#ctx0" brushRef="#br0" timeOffset="1472.992">16822 9103 1537 0,'0'0'68'0,"36"0"14"16,-17 0-66-16,8 0-16 0,-9 16 0 0,9-8 0 15,0 0 156-15,10 16 27 0,-19-8 5 0,18 16 2 16,0-7-85-16,-18 7-17 0,28 8-3 0,-28-16-1 0,9 8-38 0,-9 9-8 16,9-9-2-16,-18 8 0 15,9 1-22-15,1 7-5 0,-1-8-1 0,-18-16 0 16,18 1-33-16,-18-1-7 0,9-8-2 0,-9 8 0 16,0-24-189-16,0 0-37 0,0 0-8 0,0 0-2 0</inkml:trace>
  <inkml:trace contextRef="#ctx0" brushRef="#br0" timeOffset="1636.558">17348 8805 1497 0,'0'0'66'0,"0"0"14"0,0 0-64 0,0 0-16 15,0 24 0-15,0 0 0 0,0 0 172 0,0 0 30 16,-9 0 6-16,0 17 2 0,0-25-99 0,-9 24-20 16,-1 0-4-16,-8 9-1 0,9-1-50 0,-9-8-11 15,9 9-1-15,-9-9-1 0,8 0-23 0,-8 1 8 16,9-17-8-16,-18 8 0 15,27 0-109-15,-9 0-27 0,-9-7-4 0,27-1-897 0</inkml:trace>
  <inkml:trace contextRef="#ctx0" brushRef="#br0" timeOffset="1902.848">17710 9497 1497 0,'0'0'66'0,"0"0"14"0,0 0-64 0,9 25-16 0,-9-1 0 0,0 0 0 15,0-8 128-15,-9 8 23 0,9-8 4 0,-9 9 1 16,0-9-96-16,0 0-20 0,0 8-3 0,-9-8-1 16,9 0-11-16,-9 0-2 0,0 0-1 0,0 9 0 0,8-9-35 0,-8 8-7 15,0 0-2-15,0-8 0 0,0 8 73 16,9-8 14-16,-9 1 3 0,9-9 1 0,-9 8-25 0,18-16-6 16,0 16-1-16,0-16 0 0,-9 24-23 0,18-8-5 15,9 0-1-15,-18-8 0 0,0-8-8 0,27 8 0 16,0 0 0-16,9-8 0 15,1 8-38-15,8 0-10 0,-9-16-1 0,19 0-691 16,-1-8-139-16</inkml:trace>
  <inkml:trace contextRef="#ctx0" brushRef="#br0" timeOffset="2235.954">18934 9006 576 0,'0'0'51'0,"0"0"-41"0,0 0-10 0,0 0 0 16,0 0 387-16,0 0 75 0,0 0 15 0,0 0 3 16,0 0-294-16,-9 16-59 0,-9-8-12 0,0 8-3 15,-1-8-80-15,1 8-16 0,0-8-3 0,-9 9-1 16,9-9-12-16,0 8-12 0,-19 0 3 0,10 0 0 16,0 0-12-16,-9 0-3 0,9 0 0 0,-19 9 0 15,-8 15 1-15,18-24 0 0,-1 16 0 0,1 0 0 16,-9-16 23-16,18 9-9 0,0-1 9 0,-1 0 0 15,10 0 0-15,0 0 9 0,0 1 1 0,18-1 0 16,0-24 10-16,18 16 3 0,-18 8 0 0,18-8 0 16,9 0-10-16,1 0-1 0,8 8-1 0,9-15 0 15,-9 15-11-15,10-16 0 0,-10 0 9 0,18 0-9 16,-8 0 0-16,-1-8-8 0,0 8 0 0,1-8 0 16,-1 0-94-16,-9 0-18 0,9-8-4 15,1 0-1-15,-28 16-147 0,0 0-30 0</inkml:trace>
  <inkml:trace contextRef="#ctx0" brushRef="#br0" timeOffset="2398.517">18734 9771 115 0,'-27'16'10'0,"-9"1"-10"16,9-9 0-16,0 16 0 0,-19 0 241 0,10-16 47 15,0 0 8-15,9 16 3 0,-1-16-95 0,10 8-20 16,-9-7-3-16,27 7-1 0,-18 8-62 0,9-8-13 16,9 0-2-16,0 8-1 0,9-8-43 0,9 8-9 15,-18-7-2-15,18 7 0 0,9-16-28 0,10 0-7 16,-1 0-1-16,9 16 0 0,-8-24-22 0,8 16-5 15,18-16-1-15,-17 0-692 0,-1-16-138 0</inkml:trace>
  <inkml:trace contextRef="#ctx0" brushRef="#br0" timeOffset="2731.221">20003 8748 1555 0,'0'0'138'0,"0"0"-110"0,0-24-28 0,-27 24 0 15,27 0 204-15,-18 0 35 0,-18 0 7 0,9 24 2 16,-10-8-122-16,1 25-24 0,-9 7-5 0,8 8-1 16,-8 1-61-16,0 23-13 0,-10 1-2 0,10 7-1 15,0 1-19-15,0 0 0 0,-1 15 0 0,1 1 0 16,9-16 8-16,-1 7-8 0,19-7 9 0,0-8-9 16,18-9-10-16,0 1-8 0,18-17-2 0,-9-8 0 15,28-15-19-15,-1-1-4 0,0-16-1 0,9 0 0 16,1-8-67-16,8-16-13 0,0-8-4 0,-8 0 0 15,8-24 71-15,-27 7 13 0,19-7 4 0,-19-8 0 0,0-1 40 16,0 1 14-16,-18 8 0 0,0 8 0 0,-9-1 65 0,-9 1 13 16,0 0 2-16,-9 0 1 0,-9 16-18 0,-9-9-3 15,-1 17-1-15,1 0 0 0,-9 8-18 0,9 8-4 16,-19 0-1-16,1 8 0 16,9 9-79-16,-10 7-16 0,1 0-3 0,-1-8-776 15,1 9-156-15</inkml:trace>
  <inkml:trace contextRef="#ctx0" brushRef="#br0" timeOffset="6903.119">17194 12124 1209 0,'0'0'108'0,"0"0"-87"0,0 0-21 0,18 16 0 16,9-8 171-16,-9 0 29 0,9 8 7 0,10-8 1 15,-10 0-120-15,0 9-23 0,9-1-5 0,-9 8 0 16,10-24-44-16,-19 8-16 0,18 8 11 0,-9 0-11 16,0-8 16-16,1 8-4 0,-10 8 0 0,0 1 0 15,-9-9-1-15,9 0-1 0,-18 8 0 0,0 8 0 16,0-8-1-16,0 9 0 0,-18 7 0 0,0-8 0 15,-9 8 0-15,-1-7 0 0,1 15 0 0,-9-8 0 16,-9 9 11-16,-1-1 1 0,1 0 1 0,9-15 0 16,-9-1 14-16,8 0 2 0,-8 0 1 0,9 0 0 0,-1 1-4 15,10-9-1-15,9 0 0 0,-9 0 0 0,9-8-10 0,0-8-3 16,0 8 0-16,18-16 0 0,0 0-9 0,0 0-3 16,0 0 0-16,0 0 0 0,18 9-9 0,9-1 0 15,9 0 0-15,0-8 0 0,1 0-9 0,-1 0 9 16,9 0 0-16,-9 0 0 15,1 0-44-15,8 0-1 0,9-8-1 0,10 0-746 16,-1-1-148-16</inkml:trace>
  <inkml:trace contextRef="#ctx0" brushRef="#br0" timeOffset="7019.807">18399 12922 1965 0,'9'40'87'0,"-9"-40"18"0,0 0-84 0,-9 32-21 15,9 24 0-15,-18-31 0 0,9-9 127 0,-9-8 21 16,9 16 4-16,-9 0 0 0,0 8-103 0,-1 1-21 0,-8 7-4 0,-9 0 0 31,9 9-174-31,0-9-34 0,8-8-8 0</inkml:trace>
  <inkml:trace contextRef="#ctx0" brushRef="#br0" timeOffset="7453.65">18889 12261 1152 0,'0'0'102'0,"0"0"-82"16,0 0-20-16,0 0 0 15,18 8 296-15,0 8 54 0,0-8 11 0,9 8 3 0,0-8-234 0,0 0-46 16,-8-8-10-16,17 8-2 0,-18 0-46 0,9 9-10 16,-9-9-1-16,0 0-1 0,-18-8-14 0,19 8 0 15,-1 8 0-15,-18-16 0 16,0 0-15-16,0 0-9 0,0 0-1 0,0 16-1 0,9 8 4 0,-18-8 1 15,0 8 0-15,-10-7 0 0,10 7 21 0,-9 0 0 16,-9 8 0-16,9-8 0 0,0-8 0 0,0 9 0 16,0-1 9-16,-1-8-9 0,10 0 20 0,0-8-1 15,0 8 0-15,9-16 0 0,0 0-2 0,0 0 0 16,0 16 0-16,0-16 0 0,0 0-7 0,18 16-2 16,1 0 0-16,8 1 0 0,-9-9-8 0,9 8 0 15,9 0 9-15,1 8-9 0,-1-8 0 0,9 0 0 16,-9 0 0-16,1 17 0 0,-1-9 0 0,-18 8 0 0,9 0 0 15,0 9 8-15,-8-1-8 0,-1 8 0 0,0-8 8 16,-9 17-8-16,-18-9 9 0,9 1-9 16,-9 7 12-16,0-8-12 0,0-7 14 0,0-1-4 0,-10-8-1 0,1 8 0 15,-9 1-9-15,0-9 10 0,-9-16-10 0,-1 8 10 32,1 0-178-32,-9-8-36 0,-1-16-8 0</inkml:trace>
  <inkml:trace contextRef="#ctx0" brushRef="#br0" timeOffset="11245.903">16451 11898 979 0,'0'0'87'15,"0"0"-70"-15,0 0-17 0,0 0 0 16,0 0 189-16,0 0 35 0,0 0 6 0,0 0 2 15,0 0-154-15,0 0-30 0,18 0-7 0,0 0-1 0,9-8-8 0,9 0-1 16,-9-8-1-16,10 8 0 0,-10-8-19 0,0 0-11 16,9 0 12-16,-8 0-12 0,-1 8 10 0,9 0-10 15,-27-1 8-15,-9 9-8 16,0 0-17-16,0 0-9 0,0 0-2 0,0 0 0 16,0 0 0-16,0 0-1 0,0 0 0 0,-9 25 0 0,-9-1 15 0,0 0 3 15,9 8 1-15,-9 0 0 0,-1 9 10 0,10-1-12 16,9 0 12-16,-18 9-12 15,18 15-15-15,-9-8-3 0,9 9-1 0,0 7 0 0,0 1 31 0,0-1 0 16,0 1 0-16,0 8 0 0,0-1 72 0,0-24 21 16,0-7 4-16,0 7 1 0,0-7-10 0,9-1-1 15,-9 0-1-15,0-7 0 0,0-1-23 0,18 8-5 16,-18-8-1-16,0-7 0 0,0-1-33 0,9-8-8 16,10 0 0-16,-1-8-1 0,27 0-15 0,-18 1 0 15,19-9 0-15,-1 0 0 16,18 0-88-16,10 0-15 0,-10-8-2 0,19 8-963 0</inkml:trace>
  <inkml:trace contextRef="#ctx0" brushRef="#br0" timeOffset="11707.667">19423 11898 2397 0,'0'0'52'0,"0"0"12"0,0 0 1 0,0 0 3 0,0 0-54 0,0 0-14 16,18-8 0-16,1 0 0 0,-1 8 39 0,9 0 5 15,9 0 0-15,-18 0 1 0,18 0-16 0,-8-8-3 16,-1 0-1-16,18 0 0 0,-27 8-25 0,9 8 0 16,-8 0-12-16,-1 0 12 0,0-8 0 0,0 16 0 15,-9 9 0-15,18-1 0 0,-18 8 8 0,9 0 0 16,1 17 0-16,-1-1 0 0,0 0 3 0,-9 9 0 16,9 7 0-16,-9 0 0 0,9 1-11 0,0-1 0 15,-18 9 9-15,9-17-9 0,0 17 13 0,-9-9-1 16,9-7-1-16,1-9 0 0,-10 0 1 0,9 1 0 15,-9-1 0-15,0 0 0 0,0 1-12 0,0-9 10 0,-9 8-10 16,-1 1 10-16,1-9-10 0,-9 0 0 0,18-8 9 16,-18-7-9-1,-9-1-21-15,9-16-9 0,-9 8-2 0,-1-8 0 16,1-8-117-16,0-8-24 0,0-8-5 0,0 0-848 0</inkml:trace>
  <inkml:trace contextRef="#ctx0" brushRef="#br0" timeOffset="12008.8589">20003 11560 576 0,'0'0'51'0,"0"0"-41"15,0 0-10-15,0 0 0 0,0 0 373 0,0 0 73 16,18 24 14-16,10-8 4 0,-1-16-296 0,0 8-58 16,0-8-12-16,9 8-2 0,1 0-49 0,-1-8-10 15,0-8-1-15,0 0-1 0,10 0-20 0,-10 0-4 16,0-8-1-16,0 8 0 15,1 8-30-15,-10-8-7 0,0 0-1 0,0 0 0 0,0 0 28 0,-27 8 0 16,10-8 0-16,-10 8 0 0,0 0 0 0,0 0 0 16,0 0 0-16,0 0 0 15,0 0-32-15,0 16-2 0,-10 8 0 0,10 8 0 0,-9-8 34 0,9 9 0 16,-9-1 0-16,0 8 0 0,0 0 0 0,-9 9 17 16,18-9-1-16,-9 16-1 0,0-7 6 0,0-1 2 15,0 1 0-15,0-1 0 0,0 0-23 0,9 1 9 16,0-9-9-16,-9 0-788 0,9 0-161 15</inkml:trace>
  <inkml:trace contextRef="#ctx0" brushRef="#br0" timeOffset="12581.329">25142 10198 345 0,'0'0'31'0,"0"0"-31"15,-18 8 0-15,18-8 0 0,18 17 349 0,-36-1 64 16,-9-8 13-16,-1 16 2 0,1 0-276 0,0 8-56 16,-9 9-12-16,-10 15-1 0,-17-24-59 0,9 17-11 15,26-9-2-15,-8 0-1 0,-9 0-10 0,0 1 0 16,8-17 0-16,10 8 0 0,9-16-9 0,0 8 9 16,-9-8-12-16,18 1 12 0,9-17 0 0,0 0 0 15,-28 16 0-15,19 0 0 0,9 0 31 0,0 8 0 16,-9-16 0-16,-9 8 0 0,0 8 17 0,18-7 3 15,0 7 1-15,0 0 0 0,-9 0-16 0,0 0-2 0,18 8-1 16,18 1 0-16,0 15-21 0,-18 8-4 0,-9 1 0 16,10 7-8-16,-1 9 16 0,0 15-3 0,-9 9-1 15,0 0 0-15,27-1-3 0,-27 9-1 0,-9 0 0 0,0 8 0 16,9-9 0-16,0 9 0 0,0-8 0 0,-9 8 0 16,-9-8 0-16,8-17-8 0,20 1 12 0,-20 7-4 15,1-7-8-15,0 8 0 0,9-17 9 0,9 1-9 16,-9-1 0-16,0 17 0 0,0-8 0 0,19-9 0 15,-1-7 0-15,-9-1 8 0,-18-7-8 0,18-9 0 16,18 9 0-16,-18-9 0 0,-18 0 0 0,18 1 8 16,9-9-8-16,-9 1 0 0,9-1 0 0,-18-8 0 15,0 0 20-15,0-15 2 0,37-1 1 0,-19-16 0 16,-18-8-123-16,27 0-24 0,27-16-4 0,1-8-1022 16</inkml:trace>
  <inkml:trace contextRef="#ctx0" brushRef="#br0" timeOffset="13012.017">24843 10795 1821 0,'54'-25'80'0,"-36"25"18"0,-9-8-78 0,-9 8-20 0,0 0 0 0,19 0 0 16,8 0 108-16,-18 0 19 0,-9 0 3 0,0 0 1 16,54 0-83-16,-18 8-17 0,-8-8-3 0,-10 25-1 15,18-25-15-15,0 8-2 0,10-8-1 0,-10 8 0 16,-18 0-9-16,9 0 0 0,9 8 0 0,-8-8 8 16,-19 8-8-16,0 0 0 0,18-8 0 0,0 8 8 15,9 9-26-15,-18-1-6 0,-27 0 0 0,9 0-1 31,19 8-6-31,-19 1-1 0,-28-9 0 0,19 8 0 0,9-8 22 0,0 0 10 0,-27 8-10 0,0-7 10 16,0-1 0-16,18-8 15 0,0 8-2 0,-10-16 0 16,-8 0 39-16,27-8 8 0,0 0 2 0,0 0 0 15,-18 8-10-15,18-8-3 0,0 0 0 0,18 0 0 16,9 8-28-16,-8 0-5 0,-19-8-2 0,27-8 0 0,18 16-14 16,-18-8 8-16,-9 0-8 0,10 0 0 0,17 0 0 15,-9 0 0-15,-9 17 0 0,1-17-10 16,8 0-36-16,0 0-7 0,0 0-2 0,-9 8-713 15,-27-8-142-15</inkml:trace>
  <inkml:trace contextRef="#ctx0" brushRef="#br0" timeOffset="13482.768">24870 12801 345 0,'27'16'31'0,"-18"-8"-31"0,-9-8 0 0,18 0 0 15,19 0 455-15,-10 0 85 0,-27 0 16 0,0 0 4 16,27-8-392-16,9 8-78 0,-18 0-16 0,1 0-3 15,-19 0-51-15,27 0-9 0,27-8-3 0,-27 0 0 16,-27 8-8-16,18 8 0 0,19-8 0 0,-10 8 0 16,-9 8-38-16,-18-16 0 0,0 0 0 0,9 8 0 15,18 8 1-15,-27 0 0 0,-18 8 0 16,9 1 0-16,27-9 28 0,-18 0 9 0,-18 0 0 0,9 0 0 16,0 0 9-16,0 0 9 0,9 0 2 0,-9 0 0 0,0 9 5 15,9-9 2-15,18 0 0 0,0 0 0 0,-18-16-7 0,0 0 0 16,36 16-1-16,1-8 0 0,-10 0-7 0,0 8-2 15,9-8 0-15,0 0 0 0,19 1-10 0,-19-1 0 16,-9 8 0-16,0-8 0 0,10 8 9 0,-10 0-9 16,-9 8 10-16,-18 0-10 0,9 0 17 0,-9 1-2 15,0 7-1-15,-9 0 0 0,-9-8 6 0,9 0 2 16,-9 9 0-16,0-9 0 0,-10 8-10 0,-8-16-3 16,18 0 0-16,-9 0 0 15,0-16-97-15,-10 8-19 0,1-16-4 0,9-8-1028 0</inkml:trace>
  <inkml:trace contextRef="#ctx0" brushRef="#br0" timeOffset="13963.471">25994 10343 1497 0,'-18'8'133'0,"9"9"-106"0,9-17-27 0,0 0 0 16,0 0 250-16,0 0 45 0,9 16 9 0,9 0 1 16,18-16-181-16,-18 8-37 0,-18-8-7 0,27 0-2 15,28-8-62-15,-10 8-16 0,0 8 0 0,-8-8 0 16,-10-8 0-16,9 8 0 0,9-8 0 0,-8 8 0 0,-37 0 0 16,0 0 0-16,36-8 0 0,0 16 0 15,-36-8 8-15,9 16-8 0,0-8 11 0,9 16-11 0,1 0 11 0,-19 8-11 16,-19-15 10-16,19 15-10 0,28 0 0 0,-28 8-12 15,-18 9 1-15,-1-9 0 0,19 8 11 0,0 1 0 16,0 7 0-16,-18 8 0 0,0 1 0 0,18-1 0 16,9 9 0-16,-9 7 0 0,-27 1 49 0,27-16 12 15,18 15 3-15,0 1 0 0,-18 7-52 0,18-7-12 16,-9 7 0-16,10 1 0 0,8 0 0 0,0 7 0 16,-18 1 0-16,18 8 0 0,-9-33 0 0,10 9 0 15,-28-1 0-15,0 1 0 0,18-8 0 0,-9 7 0 16,0 1 0-16,-18-1 0 0,9 1 0 0,0-1 0 15,0-7 0-15,-18 7 0 0,-19-15 48 0,19 7 8 16,0-7 0-16,-9-1 1 0,-18-7-29 0,-1-1-5 16,1-8-2-16,27 9 0 0,9-25-4 0,-27 16-1 0,-28 9 0 0,1-17 0 15,35-8-16-15,-17-8 0 0,-27 1-11 0,8-9 11 32,1 0-107-32,-1-8-14 0,-17-8-3 0,-1 0-1275 0</inkml:trace>
  <inkml:trace contextRef="#ctx0" brushRef="#br0" timeOffset="18865.229">8657 12922 1191 0,'0'48'52'0,"0"-40"12"0,0-8-51 0,0 0-13 15,0 24 0-15,0-8 0 0,0-16 104 0,9 16 17 16,-9 0 4-16,18 9 1 0,-9-9-42 0,0 8-8 16,9-16-1-16,9 8-1 0,0 0-18 0,-9 0-4 15,1-16-1-15,8 8 0 0,0 0-13 0,9-8-2 16,-9 0-1-16,10-8 0 0,-10 8-7 0,0-8 0 0,18 0-1 15,10-8 0-15,-28 0-10 0,18 0-1 0,1-8-1 0,-1 8 0 16,0-9-15-16,19 1 11 0,-28 0-11 16,18 0 10-16,10-8-10 0,-1 0 8 0,-27-1-8 0,19 1 8 15,-10-8-8-15,9-1 10 0,1 9-10 0,-10-8 10 16,10 0-10-16,-1-9 8 0,-18-7-8 0,0 8 8 16,1-1-8-16,-10 1 0 0,9-8 0 0,-9-1 0 15,-9 9 0-15,1-9 0 0,-1-7-12 0,-9 8 12 16,-9-9 0-16,0 9 0 0,-9-9 0 0,-9 9 0 15,-1 8 12-15,1-9 4 0,-27 9 1 0,18-1 0 16,0 1 20-16,-10 8 4 0,-17 0 1 0,0 7 0 16,8-7-10-16,-17 8-3 0,18 0 0 0,8-1 0 15,-26 9-9-15,8 0-1 0,10 8-1 0,0 0 0 0,-1-8-6 16,-8 16-2-16,18-1 0 0,-19 1 0 0,19 0-2 16,0 0-8-16,-9 8 12 0,-1 8-4 0,1 0 0 0,0 0 0 15,-10 9 0-15,1 7 0 0,9 16-8 0,-19-8 0 16,1 17 0-16,-1 7 8 0,-8 0-8 0,8 17 0 15,1-9 0-15,0 17 8 0,-1 8-8 0,19-1 0 16,-1 9 0-16,1 8 0 0,0-9 0 0,27 9 0 16,-10-8 0-16,10 16 0 0,9-9 0 0,9 1 0 15,0-8 0-15,0-1 0 0,9-7 0 0,19-8-12 16,-10-9 4-16,0 1 8 0,9-9 0 0,0 0 10 16,9-15 1-16,10-9 0 0,17-8-11 0,1 1-16 15,-1-1 4-15,1-16-846 16,8-8-170-16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28:49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6713 13106 1612 0,'-10'9'72'0,"3"-3"14"0,0-3-69 0,3 10-17 0,1-1 0 0,3 4 0 15,3 3 156-15,-3 9 28 0,4-3 6 0,-1 4 1 16,1-11-123-16,3 7-24 0,-4 4-4 0,4-4-2 15,7-6-9-15,-3-1-1 0,3-2-1 0,7-7 0 16,-7 7-19-16,8-13-8 0,-1 4 0 0,7-7 8 16,-3-7-8-16,-1 7 0 0,5-9 0 0,-1-1 0 15,4 4 0-15,-4 3 0 0,4-3 0 0,3 6 0 16,4 0 0-16,-1 6 0 0,1 3 0 0,4 7 0 16,-8-3 0-16,0-4 0 0,0 7 0 0,1 3 0 15,-5-10 0-15,-2 7 0 0,2-7 0 0,-2 0 0 16,2 1 23-16,-2-10 5 0,2 6 2 0,5-6 0 15,2-6-48-15,1 3-10 0,0-10-1 16,0 4-1-16,0-1 30 0,-1 1 0 0,1-4 0 0,0-2 0 0,-7 5 18 16,7 1 10-16,-1 3 1 0,5 3 1 15,-8 3-51-15,4 3-11 0,-4 6-1 0,7-3-1 0,-6 10 34 16,-1-3 0-16,0-4 0 0,-3 10 0 0,0-10 9 0,0 7 3 16,-4-7 0-16,4-2 0 0,6-4 13 0,-6-3 3 15,3-3 1-15,4-4 0 0,0 4-10 0,3-3-3 16,-3-4 0-16,3 1 0 0,1 3-5 0,-1 6-2 15,-3-10 0-15,0 10 0 0,-4 0-9 0,0 0 0 16,-3 10 0-16,0-4 0 0,0 3 0 0,-1 7 0 16,-2-3 0-16,2 5 0 15,1 8-23-15,0-1-9 0,3 0-3 0,0-3-1164 0</inkml:trace>
  <inkml:trace contextRef="#ctx0" brushRef="#br0" timeOffset="3489.502">16171 12428 345 0,'0'0'15'0,"0"0"4"0,-7 0-19 0,0 7 0 16,0-7 0-16,0 0 0 0,0 0 222 0,0 0 41 15,7 0 8-15,-7 6 1 0,-4-6-188 0,4 3-39 16,0-3-7-16,7 0-2 0,-7 0-27 0,0 0-9 16,0 0 0-16,7 0 0 15,-7-3-21-15,7 3-11 0,-7 0-3 0,0 0 0 16,7 0-14-16,-4-6-3 0,1-1-1 0,3 7 0 16,-4-3-8-16,1-3-2 0,-1-4 0 0,4 7 0 0,-3-3 43 0,-1-3 8 15,4 5 1-15,-3-2 1 0,3 6 82 0,0-9 16 16,-4 3 3-16,1 2 1 0,3-2 33 0,0-3 7 15,0 6 2-15,0-4 0 0,0-2-21 0,0 6-4 16,3-4-1-16,1-2 0 0,-1 3-39 0,4-4-8 16,-3 7-1-16,3-3-1 0,0-3-20 0,4-1-4 15,-1 4-1-15,1 3 0 0,-8-3-34 0,8 6 0 16,-4 0 0-16,10 0 0 0,8 0 29 0,-11 6 3 16,-14-6 0-16,0 9 0 0,7-3 0 0,-7 4 0 0,0-1 0 15,0 4 0-15,0-4-44 0,0 4-8 0,0-1-1 0,-3 4-1 16,-1-7 6-16,1 1 0 0,-4 9 1 0,0-10 0 15,0 0 15-15,3 1 0 0,-3-4 0 0,0 4-9 16,0-10-13-16,-4 6-2 0,4-6-1 0,0-6 0 16,0 6 57-16,0-10 12 0,-3 1 3 0,2-7 0 15,-2 7-21-15,-1-10-4 0,1 3-1 0,3 4 0 16,0-7 1-16,3 3 0 0,4 0 0 0,0-2 0 16,4-1-22-16,-1 3 0 0,4 7 0 0,0-10 0 0,0 9 0 15,7 1 0-15,11 3 0 0,-7 6 0 16,-15-3-24-16,1 3 1 0,3 0 0 0,3 3 0 0,1 3 41 0,0 3 8 15,-4 1 2-15,3 6 0 0,4-4-20 16,-7 4-8-16,0-1 8 0,-3-2-8 16,3 6-20-16,-3-4-10 0,-4 1-2 0,0-3 0 15,-4 6 32-15,4-4 0 0,0-5 0 0,-3-1 0 0,-5 7 0 16,5-7 0-16,-4 1 0 0,0-4-12 0,0-3 12 0,-4 3 0 16,4-3 0-16,-3-6 0 0,2-3 28 0,1 3 3 15,-3-10 0-15,-1 4 0 0,4-4-7 0,4-2-2 16,-4-1 0-16,3 3 0 0,4-2-14 0,0-4-8 15,4 3 8-15,-1 7-8 0,1-10 0 0,3 6 0 16,0-2 0-16,3 5-8 0,-3 4 8 0,4-3 0 16,0 9-9-16,-1-3 9 0,1 6 0 0,-1-3 0 15,1 6 0-15,0 3 8 0,-1 1-8 0,-3-1 0 16,0 7 0-16,0-4-11 0,0 4 2 0,-3-7 0 0,-1 10 0 0,-3-3 0 31,0-3-26-31,-3-4-5 0,-1 7 0 0,1-1-1 0,-4-2 33 0,3-4 8 0,-3-2 0 0,0 2 0 16,-7 0 16-16,7-9 4 0,-4 0 2 0,4 0 0 15,0 0-6-15,-3 0 0 16,3-9-1-16,0 6 0 0,-1-10 2 0,5 4 1 0,-8 6 0 0,8-13 0 16,-1 7-7-16,4-7-2 0,-3 7 0 0,3-1 0 15,3 1-9-15,1-1 8 0,-1 1-8 0,4 6 8 16,0-10-8-16,1 10 0 0,2-3 0 0,1 3 0 16,-11 3-10-16,10 0 10 0,1 0 0 0,-1 3-9 0,-2-3 9 15,-8 0 0-15,7 6-9 0,0 3 9 16,-4-2 0-16,4-4 0 0,-7 6 8 0,0 1-8 15,0-10-46-15,-3 9-14 0,-4 7-4 0,3-7 0 16,1 1 52-16,-4-1 12 0,-4 0 0 0,0 1 0 0,1-4 0 0,-1 4 16 16,4-10-3-16,-3 6-1 0,-1-6 13 0,4 0 3 15,0-6 0-15,0-1 0 0,3-2-5 0,-3-1-1 16,4 1 0-16,3 0 0 0,0-10-14 0,0 9-8 16,0-5 8-16,3 2-8 0,4-3 0 0,-3 7 0 15,3 0 0-15,0-1 0 0,0 1 0 0,0 3 0 16,0-4 0-16,-7 10-8 0,7 6 8 15,0-2 0-15,4 2 0 0,-4 3 0 0,-4 1 0 0,1-7 0 16,-1 6 0-16,1 4 0 0,-4-1-14 0,0-2-1 16,0-1 0-16,0 1 0 15,0-10-77-15,0 6-16 0,-4 3-4 0,1 1-1028 0</inkml:trace>
  <inkml:trace contextRef="#ctx0" brushRef="#br0" timeOffset="4119.816">16027 12996 1706 0,'0'0'37'0,"0"0"8"0,0 0 2 0,0 0 1 0,0 0-38 0,7 3-10 0,0 3 0 0,3 4 0 16,1-1 109-16,3-3 20 0,0 4 4 0,4-1 1 15,-1-6-91-15,5 13-19 0,-5-7-3 0,4 10-1 0,1-3 20 16,-5 3 3-16,1-1 1 0,-4 1 0 15,0 0-36-15,0 6-8 0,-3-6 0 0,3 6 0 0,-3 0 0 0,-4-6 0 16,0 0 0-16,-4 0 0 16,1-4-49-16,-1 1-12 0,-6 3-3 0,3-7-614 15,-4-2-123-15</inkml:trace>
  <inkml:trace contextRef="#ctx0" brushRef="#br0" timeOffset="4311.307">16270 12996 1152 0,'0'0'102'0,"0"0"-82"16,0 0-20-16,0 0 0 0,0 0 263 0,0 0 48 15,-3 3 9-15,-4 6 3 0,-4-2-184 0,0 8-37 16,1-5-7-16,-1 2-2 0,1 7-37 0,-1 6-7 16,-7 0-1-16,4 10-1 0,4-7-24 0,-4 0-5 0,-1 7-1 0,5-7 0 15,-1-3-17-15,4-6 0 0,-3 0 0 0,3-1 0 31,3-2-48-31,-3-6-12 0,4-1-4 0,-1 0-751 0,-3-2-150 0</inkml:trace>
  <inkml:trace contextRef="#ctx0" brushRef="#br0" timeOffset="4659.376">16478 12914 2419 0,'0'0'53'0,"0"0"11"0,0 0 3 0,0 0 1 0,0 0-55 0,0 0-13 0,-7 3 0 0,4 7 0 0,-1-1 84 0,-3-2 15 15,4-4 2-15,-4 6 1 16,3 4-74-16,0-4-16 0,4 0-2 0,0 1-1 0,4-7-9 0,0 13 0 16,3-7 0-16,0 0 0 0,3-2 11 0,1-4 6 15,-1 6 2-15,1-9 0 16,0 0-67-16,3 0-12 0,-4-3-4 0,1-3 0 0,-4-4 52 0,3 1 12 15,-6 0 0-15,3-1 0 0,-3-5 0 0,-1 2 0 16,-3-3 0-16,-3 1 0 0,-1 2 35 0,-3-3 9 16,3 4 3-16,1-4 0 0,-4 7-24 0,0-7-5 15,-4 7-1-15,1-1 0 0,-4 1-17 0,3-1 0 16,-3 4 0-16,0 3 0 16,3-3-99-16,-3 3-23 0,-4 3-5 0,4 0-649 0,4 0-131 15</inkml:trace>
  <inkml:trace contextRef="#ctx0" brushRef="#br0" timeOffset="4821.9379">16270 12748 1267 0,'-7'6'56'0,"4"-2"12"0,3 5-55 0,-4-3-13 0,4 4 0 0,-4-1 0 16,1 0 279-16,3 7 53 0,0-3 10 0,0 2 2 16,0 4-244-16,0 0-48 0,3 3-11 0,5 0-1 15,-5 3 0-15,4-6 1 0,0 6 0 0,-3 0 0 16,-1-6-31-16,4 3-10 0,-3 0 0 0,3-4 0 15,7-5-9-15,0-4-9 0,-3 4-2 0,3-10 0 16,0 6-168-16,4-9-33 0,-4-3-7 0</inkml:trace>
  <inkml:trace contextRef="#ctx0" brushRef="#br0" timeOffset="5036.411">16581 12773 1036 0,'0'0'46'0,"0"0"10"0,0 0-45 0,7 10-11 16,0-4 0-16,3-3 0 0,-3 6 372 0,0-2 73 16,0 2 15-16,0 4 2 0,4-7-295 0,0 10-59 15,-4-4-12-15,0 7-3 0,3-3-51 0,-3 2-10 16,0 1-3-16,1 0 0 0,-5 3-17 0,1-9-3 16,-4 5-1-16,-4 4 0 0,1 0-8 0,-5-6 0 15,5 12 0-15,-1-9 0 16,-3 6-118-16,0 0-22 0,-3-6-5 0,-4 9-1117 0</inkml:trace>
  <inkml:trace contextRef="#ctx0" brushRef="#br0" timeOffset="13129.374">16157 12275 1389 0,'0'0'30'0,"0"0"6"0,0 0 2 0,0 0 2 0,-3 6-32 0,3-6-8 15,0 3 0-15,0-3 0 0,3 9 62 0,-3-9 10 16,0 0 3-16,0 10 0 0,4-4-14 0,-4-6-2 15,0 0-1-15,0 0 0 0,7 3-2 0,-7-3-1 16,0 0 0-16,0 0 0 0,0 0-17 0,0 0-3 0,7 0-1 0,-7 0 0 16,0 0 9-16,7 0 1 0,0-3 1 0,4-3 0 15,-4-4-25-15,3 1-6 0,1-10-1 16,3 4 0-16,0-4-13 0,-3 0 9 0,-1-6-9 0,-3-3 8 16,11-1-8-16,-4 4 0 0,-3-3 0 0,3 3 0 15,3-3 0-15,-3 3 0 0,1-4 8 0,-1 4-8 16,3-3 0-16,-3 3 12 0,1 3-12 0,-5-9 12 15,1 12-12-15,3-9 0 0,-4 3 0 0,1-4 8 16,0 4-8-16,-1-3 0 0,1 3 0 16,-1-3 0-16,4 3 0 0,-3 3 0 0,0-3 0 0,3 9 0 15,-4-3 0-15,4 0 0 0,-7 4 0 0,4 2 0 16,0-3 0-16,-1 1 0 0,-3 2 0 0,0 4 8 16,4-7-8-16,-4 7 0 0,4-1 0 0,-1-5 8 15,-3 5-8-15,4 1 0 0,-1-1 0 0,4 1 0 0,-3 0 0 0,0-1 0 16,-1 1 0-16,4-1 0 0,0-5 14 15,-3 5-2-15,0 4-1 0,3-7 0 0,0-2 5 0,-4 2 2 16,4-2 0-16,1-1 0 0,-5 3-8 0,1-2-2 16,-1-1 0-16,1-3 0 0,0 7-8 0,-1-4 8 15,1 0-8-15,-1 4 8 0,-3-4-8 0,4 0 0 16,-4 7 0-16,0-4 0 0,0 4 0 0,4 0 8 16,-8-1-8-16,4-2 0 0,0 9 0 0,0-7 0 15,-3 1 0-15,6-1 0 0,-6 1 0 0,7-4 0 16,-4 4-12-16,-4 0 12 0,4-1-16 0,0 1 5 15,0-4 1-15,-3 1 0 0,3 2 10 0,-4 1-12 16,1-1 12-16,-1 1-12 0,-3 0 3 0,4 2 0 16,-4 4 0-16,0 3 0 15,-4-6-29-15,1 3-6 0,-1-4 0 0,-3 7-1 16,4-3-171-16,-4 3-35 0</inkml:trace>
  <inkml:trace contextRef="#ctx0" brushRef="#br0" timeOffset="13564.038">16701 11027 403 0,'0'0'36'0,"0"0"-36"15,0 0 0-15,0 0 0 0,0 0 199 0,10 0 33 16,-3 0 6-16,4-4 2 0,-4-2-96 0,3-3-20 16,4 6-3-16,1-7-1 0,-5-5-25 0,15 5-6 15,17-6-1-15,-3 7 0 0,-11-10-22 16,-14 10-5-16,-14-7-1 0,4 7 0 0,6-4-18 0,12-3-4 16,9 7-1-16,-9 0 0 0,-19-7-15 0,1 7-3 15,3-1-1-15,3 4 0 0,-3-4-2 0,0 1-1 16,4 0 0-16,3 6 0 0,11-4 5 0,-4 4 2 15,-7-3 0-15,0 6 0 0,-3-6 5 0,-4 2 1 16,0 4 0-16,0 0 0 0,-7 0 0 0,3 4 0 0,-3-4 0 16,4 6 0-16,-4 0 0 0,-4-3 0 15,-10 7 0-15,0 5 0 0,4-2-7 0,-1 3-1 16,4 2 0-16,0 1 0 0,0 6-9 0,0 4-3 0,0-4 0 0,0 3 0 16,0-3-8-16,0-6 8 0,3 0-8 0,1-1 8 15,-1 4-8-15,0 0-14 0,1-6 3 0,-1 3 1 31,1-4-200-31,-1-2-40 0</inkml:trace>
  <inkml:trace contextRef="#ctx0" brushRef="#br0" timeOffset="13969.9559">16947 11384 1785 0,'0'0'79'0,"-7"6"17"0,4-3-77 0,-4 10-19 15,-4-4 0-15,4 1 0 0,0 2 151 0,-3-2 26 0,-5 5 6 0,5 4 1 16,3 0-111-16,-4 3-21 0,1 0-5 0,-1 3-1 15,4 3-34-15,0-3-12 0,0 4 0 0,-4-4 9 16,1 3-1-16,3-9-8 0,0 6 12 0,0-6-4 16,3-4-196-1,0-5-40-15,1-7-8 0,3-3-704 0</inkml:trace>
  <inkml:trace contextRef="#ctx0" brushRef="#br0" timeOffset="14146.506">16842 11444 633 0,'3'-16'28'0,"1"13"6"0,-1-7-34 0,1 4 0 16,-1-3 0-16,8-1 0 0,3 4 353 0,-3 3 64 15,-11 3 13-15,0 0 2 0,7-6-256 0,0 12-51 16,0-3-10-16,0 3-3 0,3-3-50 0,1 10-10 16,-4 0-3-16,7-4 0 0,-3 7-25 0,3 2-4 15,-4 1-2-15,1 6 0 0,-4-6-18 0,4 6 8 16,-1-6-8-16,-3 6 0 16,0-3-32-16,0-6-14 0,-3 3-2 0,3-4-1 15,-4-5-209-15,-3-1-42 0,0 7-8 0</inkml:trace>
  <inkml:trace contextRef="#ctx0" brushRef="#br0" timeOffset="14329.99">16905 11748 1407 0,'-32'0'62'0,"18"-6"14"0,-3 2-61 0,-1 4-15 16,0 0 0-16,1-6 0 0,-1 6 156 0,4 0 28 0,3 0 5 0,1 0 2 15,3 0-81-15,0 0-16 0,3 6-3 0,4-6-1 16,14 0-21-16,4 0-4 0,-8 0-1 0,-10 0 0 16,0 0-56-16,0 0-8 0,0 0-10 0,11 0 10 15,0 0 0-15,3-6 0 0,0 6 0 0,7-9 0 16,0 6 0-16,0-4 0 0,1-2 0 0,2-1 0 15,1 1-14-15,-4 0-5 0,4-1-1 0,3 1 0 32,-7-7-199-32,4 7-40 0</inkml:trace>
  <inkml:trace contextRef="#ctx0" brushRef="#br0" timeOffset="14531.451">17191 11390 1324 0,'0'0'118'0,"0"0"-94"0,0 0-24 0,7 0 0 0,11 10 214 0,-8-10 38 16,-10 0 8-16,0 0 2 0,0 9-128 0,4 1-26 16,3-4-4-16,3-3-2 0,-3 6-78 0,4 1-16 15,3-4-8-15,0 10 8 0,0-7 22 0,0 1 5 16,1 2 1-16,-1-6 0 0,-4 13-36 0,1-9-22 16,-4-1 3-16,0 7 1 15,-4-7-128-15,1 0-26 0,-1 1-4 0</inkml:trace>
  <inkml:trace contextRef="#ctx0" brushRef="#br0" timeOffset="14733.908">17392 11259 1209 0,'0'0'108'0,"0"0"-87"16,0 0-21-16,0 0 0 0,7 6 324 0,-3 3 61 0,-8-6 12 0,-7 10 3 15,-10-1-234-15,0-2-46 0,3 6-10 16,4-1-2-16,0 4-70 0,0 3-14 0,-4-6-4 0,4 9 0 15,0-6-20-15,4-1 0 0,-4 8 0 0,3-8 0 32,0 7-60-32,4-6-17 0,-3 0-3 0,-1 0-793 0,1-3-159 0</inkml:trace>
  <inkml:trace contextRef="#ctx0" brushRef="#br0" timeOffset="15731.299">17191 10688 1728 0,'0'0'38'0,"0"0"8"0,0 0 2 0,0 0 0 0,0 0-39 0,0 0-9 16,0 0 0-16,0 0 0 0,7 0 80 0,0 0 15 15,0-3 2-15,-7 3 1 0,0 0-70 0,0 0-13 16,7 0-3-16,-7 0-1 0,0 0-11 0,7 3 0 0,-7-3-12 0,0 0 12 31,4 6-39-31,-4-6 0 0,3 3 0 0,-3-3 0 0,0 7 25 0,-3 2 5 0,-4-3 1 0,3-3 0 16,-3-3 8-16,0 7 11 0,0-4-3 0,0-3 0 15,0 0 61-15,-4 0 12 0,4 0 3 0,0 0 0 16,-3-3 19-16,-1 3 4 0,7-7 1 0,4 7 0 16,11 0-61-16,-11 0-12 0,-14-9-3 0,3 9 0 15,11 0-7-15,0 0-1 0,-3-9-1 0,3 9 0 16,0 0-23-16,0 0 8 0,7 0-8 0,0-7 0 16,0 7 0-16,4 0 0 0,-4 0 0 0,3 0 0 15,-10 0 0-15,7 7 12 0,4-7-2 0,-1 9-1 16,-6-3-9-16,3-3-17 0,-7-3 4 0,7 10 1 15,-3-4 12-15,-1 3 16 0,-3-9-3 0,0 10-1 16,0-4-46-16,-3 4-10 0,-1-7-1 0,1 6-1 0,-1-3 36 16,-3-3 10-16,3 4 0 0,-3-4 0 15,0-3 0-15,0 6 0 0,0-6 10 0,0 0-10 0,-3 0 32 0,2-6 0 16,1 3 0-16,0-4 0 0,4-2-3 0,-1 0-1 16,1-1 0-16,3 1 0 0,0-1-28 0,3 1 8 15,-3 0-8-15,4-1 0 0,3-5 0 0,0 5 0 16,0 4 0-16,4-4 0 0,-1 10 0 0,-3-3 0 15,4 3 0-15,-1 0 0 0,-3 3 0 0,1 4 0 16,2-4 0-16,1 3 0 0,-1 4-14 0,-3-1-2 16,0 0-1-16,4 1 0 15,-4-1-142-15,4 1-28 0,-1-4-5 0</inkml:trace>
  <inkml:trace contextRef="#ctx0" brushRef="#br0" timeOffset="16256.894">17695 10381 1987 0,'0'0'88'0,"0"0"18"0,0 0-85 0,7 0-21 0,0-7 0 0,1 7 0 15,2 0 128-15,1 0 22 16,-1 0 4-16,1 7 1 0,3-4-91 0,4-3-19 0,-4 9-3 0,3-3-1 15,1-2-20-15,0 8-4 0,-8-3-1 0,4 4 0 16,-3-4-7-16,3 7-1 0,-3 0-8 0,3 3 12 16,-4-7-12-16,1 4 0 0,-1 3 8 0,1-4-8 31,-7-2-24-31,-1 3-8 0,1 2-2 0,6-8 0 16,15 5-106-16,-18-5-22 0,-21-1-4 0,-4 1-850 0</inkml:trace>
  <inkml:trace contextRef="#ctx0" brushRef="#br0" timeOffset="16455.363">17886 10205 1980 0,'0'0'88'0,"0"0"17"0,-7 0-84 0,3 0-21 16,-3 6 0-16,4-3 0 0,-4-3 141 0,3 10 24 16,-6-1 5-16,10 7 1 0,0 0-95 0,3 2-20 15,-6 1-3-15,-5-3-1 0,-9 3-25 0,3-1-6 16,14 1-1-16,-4 10 0 0,1-4-11 0,-11 3-9 15,-8-3 12-15,5 3-12 0,3-3-9 0,3-6-9 16,0 6-2-16,4-6-820 16,4 0-164-16</inkml:trace>
  <inkml:trace contextRef="#ctx0" brushRef="#br0" timeOffset="16801.437">18129 9866 1152 0,'0'0'102'0,"0"0"-82"0,0 0-20 0,0 0 0 0,0 0 258 0,7 0 47 16,4 0 10-16,-4 0 1 0,-7 0-148 0,0 0-29 15,0 7-7-15,-4 2 0 0,4 0-66 0,0 1-13 16,0 5-2-16,0-2-1 0,4 3-26 0,-4-1-4 16,3-2-2-16,-3 6 0 0,4-4-18 0,0 4 10 15,-1 0-10-15,1-3 8 16,-1-7-84-16,4 10-18 0,-3-10-3 0,3 1-740 15,0-4-148-15</inkml:trace>
  <inkml:trace contextRef="#ctx0" brushRef="#br0" timeOffset="16991.931">18009 9800 1990 0,'0'0'88'0,"-7"4"19"0,4 2-86 0,-4-3-21 16,0 3 0-16,7 4 0 0,10-1 127 0,-3 7 21 0,0-4 4 0,-14 4 0 15,-17 3-76-15,6 0-16 0,7-1-4 0,4-2 0 16,7 3-31-16,0 0-6 0,0 3-2 0,4-4 0 16,3-5-17-16,0 9 0 0,4-9 0 0,3 5 0 31,0-8-117-31,3-1-18 0,1-3-3 0,0-6-965 0</inkml:trace>
  <inkml:trace contextRef="#ctx0" brushRef="#br0" timeOffset="17195.389">18295 9741 691 0,'0'0'61'0,"0"0"-49"0,0 0-12 0,18 9 0 0,3 1 328 0,-7-10 64 16,-14 6 12-16,0 3 2 0,7 1-215 0,0-4-43 16,0 3-9-16,0 4-2 0,0-4-58 0,4 7-12 15,-4 3-3-15,0 6 0 0,0-6 0 0,-3 6 0 16,-1-3 0-16,1 9 0 15,-8-9-102-15,4 3-21 0,-3 0-4 0,6 0-1 16,1-3-153-16,-8-3-31 0</inkml:trace>
  <inkml:trace contextRef="#ctx0" brushRef="#br0" timeOffset="17782.8089">17653 10346 518 0,'0'0'46'0,"0"0"-37"16,0 0-9-16,0 0 0 0,0 0 243 0,-4-6 46 15,4-4 10-15,0 7 1 0,-3-3-132 0,3-3-26 16,-4 9-6-16,15-10 0 0,3 10-44 0,-3 0-8 16,-1-3-1-16,-3 3-1 0,-7 0-6 0,0 0-2 15,-7 0 0-15,0-6 0 0,0 6-50 0,7 0-11 16,14 6-1-16,-10-3-1 0,-11-3 19 0,0 6 4 16,7-6 1-16,0 0 0 0,0 0-7 0,0 0 0 15,0 0-1-15,0 0 0 0,0 0-11 0,7 4-1 16,-7-4-1-16,7 9 0 0,0-3-30 0,3-3-5 15,-2 4-2-15,2-4 0 0,1 3 23 0,-1-3 0 16,4 3 0-16,-3 4 0 0,3-4 17 0,0 4 8 16,0-7 2-16,0 6 0 15,-3 1-43-15,0-4-9 0,3 3-2 0,-4 1 0 0,-3 5 44 0,4-2 9 0,-4-7 2 16,4 10 0 0,-1-4-55-16,1-2-10 0,-4-1-3 0,0 7 0 15,0-7-129-15,0 1-27 0,0-4-4 0,-3-3-859 0</inkml:trace>
  <inkml:trace contextRef="#ctx0" brushRef="#br0" timeOffset="18022.1699">17875 10249 1958 0,'0'0'87'0,"0"0"17"0,-7 0-83 0,4 6-21 16,-4-3 0-16,3-3 0 0,-3 7 158 0,0-4 27 15,0 6 6-15,-4-3 1 0,8 4-154 0,-8-1-30 16,1 1-8-16,-1 8 0 0,-3-2 40 0,3 3 8 16,1-3 0-16,-4 6 1 0,3 3-38 0,-3-7-11 15,3 14 0-15,1-4 0 0,-4 0 0 0,3 0 0 16,4-2-10-16,-4 2 10 16,4-3-44-16,0-6-1 0,4-1-1 0,-4-2-758 15,3 0-152-15</inkml:trace>
  <inkml:trace contextRef="#ctx0" brushRef="#br0" timeOffset="22736.36">23862 7571 1105 0,'0'0'48'0,"0"-6"12"15,0 6-48-15,0-4-12 0,0 4 0 0,-4-6 0 16,1 6 128-16,-1-9 24 0,4 6 5 0,-3-4 1 0,-1-2-63 0,-3 9-13 15,-3-9-2-15,6 9-1 0,-6-7 39 0,2 7 8 16,1-3 2-16,0 3 0 0,-3 3-52 0,-1 4-9 16,1-7-3-16,-1 9 0 0,0-3-13 0,1 4-3 15,-1 2-1-15,1 4 0 0,-1 0-24 0,-3-4-5 16,3 4-1-16,-3 3 0 0,4-1-17 0,-1 8 0 16,1-8 0-16,2 7 0 0,1-3 28 0,7 10 1 15,11-10 1-15,-4 3 0 16,-3-6-48-16,-1-1-10 0,-3 7-1 0,0-6-1 0,4 3 43 0,-1-3 9 0,8-6 2 15,6 12 0-15,1-10-24 0,3-5 0 16,0-1 0-16,4-6-8 16,-7 4-79-16,6-7-15 0,-2-7-3 0,6-2-706 0,-4-1-141 0</inkml:trace>
  <inkml:trace contextRef="#ctx0" brushRef="#br0" timeOffset="23018.606">24123 7232 1706 0,'0'0'76'0,"0"0"15"0,0 0-73 0,0 0-18 16,0 0 0-16,7 0 0 0,4-6 93 0,-4 6 15 16,3-3 4-16,1 3 0 0,-1-6-73 0,1 6-15 15,3 0-2-15,4-10-1 0,-4 10-21 0,3-3 0 16,-6-3 0-16,7 6 8 16,-1-3-34-16,-3-4-6 0,1 7-2 0,-1-3-594 15,3 3-120-15</inkml:trace>
  <inkml:trace contextRef="#ctx0" brushRef="#br0" timeOffset="23480.405">24289 7207 1504 0,'0'0'67'0,"0"0"13"0,3 10-64 0,-3-4-16 0,0 9 0 15,0-2 0-15,0-4 134 0,0 7 23 0,-3 0 5 0,3 3 1 16,0-1-84-16,0 1-17 0,0 6-3 0,3-6-1 16,-3 6-36-16,0-6-7 0,0 0-2 0,0 0 0 15,0-1-25-15,0-2-6 0,4-6-1 0</inkml:trace>
  <inkml:trace contextRef="#ctx0" brushRef="#br0" timeOffset="23885.198">24049 7242 633 0,'0'0'56'16,"0"0"-44"-16,0 0-12 0,0 0 0 0,0 0 292 0,0 0 56 16,0 0 11-16,0 0 2 0,0 0-188 0,10 0-37 15,5 6-8-15,-5-3-2 0,-10-3-43 0,0 0-9 16,0 0-2-16,0 0 0 0,4-3-41 0,6-3-9 15,1 6-2-15,3 0 0 0,-3-4-2 0,3-2-1 16,0 0 0-16,0 3 0 0,4-3-9 0,-4 6-8 16,0-10 12-16,0 7-12 0,0-3 10 0,4 3-10 0,-4-4 8 15,0 7-8 1,0-3-32-16,0-3-12 0,0 6-3 0,0 0-1159 0</inkml:trace>
  <inkml:trace contextRef="#ctx0" brushRef="#br0" timeOffset="24254.775">24994 7643 633 0,'-17'-3'28'0,"13"-3"6"0,-3 6-34 0,7 0 0 15,-3-10 0-15,3 10 0 0,0 0 388 0,10 0 70 16,4 0 14-16,0 0 4 0,0 0-316 0,-14 0-62 15,-7 0-13-15,7 0-2 0,0 0-65 0,7 0-18 16,1 10 0-16,6-1 8 0,-4 0 11 0,1 1 1 0,3 6 1 0,0-7 0 16,0 10-33-16,0-4-8 0,-7-2 0 0,4 3-1 15,-1 2 5-15,1 1 0 0,-7-3 1 0,-1 3 0 32,4-4-232-32,-3-2-46 0,3 21-10 0,-7-18-1 0</inkml:trace>
  <inkml:trace contextRef="#ctx0" brushRef="#br0" timeOffset="24427.282">25181 7618 2156 0,'0'0'96'0,"-7"6"19"15,0-6-92-15,0 3-23 0,-3 4 0 0,-1 2 0 16,-3 0 104-16,-4 1 17 0,4-1 3 0,-11 7 1 0,4 3-78 0,-3 0-16 16,2-1-3-16,1 7-1 0,7-6-27 0,0 3 8 15,0 0-8-15,-4-3 0 16,4-10-16-16,4 7-8 0,-1 0-1 0,0-7-763 15,4 1-152-15</inkml:trace>
  <inkml:trace contextRef="#ctx0" brushRef="#br0" timeOffset="24640.698">25421 7204 1209 0,'0'0'53'0,"0"0"12"0,0 0-52 0,0 0-13 16,0 0 0-16,0 0 0 0,7 3 272 0,-3-3 51 16,-1 6 10-16,8-2 3 0,14 11-218 0,-4-5-43 0,-11 8-9 0,-6-2-2 15,-15 9 0-15,4-3 0 0,4 3 0 0,3-6 0 16,-7 0-51-16,3 6-13 0,4-6 0 0,0-4 0 31,0-2-119-31,0 3-26 0,0-7-6 0</inkml:trace>
  <inkml:trace contextRef="#ctx0" brushRef="#br0" timeOffset="24825.204">25315 7242 403 0,'-10'9'36'0,"10"-9"-36"0,-4 6 0 0,1-3 0 0,-4 7 393 0,3-4 72 16,-3 4 15-16,4-1 2 0,-5 7-270 0,1-4-55 15,7 7-10-15,-3 3-3 16,-1 0-92-16,4 0-18 0,0 0-4 0,0 3-1 0,0 0-29 0,4-6 0 15,-1 0 0-15,4-4 0 16,1-5-132-16,2-1-33 0,4-6-7 0,-7-3 0 0</inkml:trace>
  <inkml:trace contextRef="#ctx0" brushRef="#br0" timeOffset="25050.6139">25658 7091 2188 0,'0'0'97'0,"7"10"20"0,10-4-93 0,-6 3-24 0,-11-9 0 0,0 10 0 16,3-1 144-16,1 0 24 0,3 1 4 0,0 6 2 15,0 2-90-15,-3 1-17 0,6-3-4 0,-3 12-1 16,-3-3-34-16,-4 3-8 0,7-3 0 0,-7 10-1 16,-4-7-9-16,1 7-2 15,-1-7 0-15,-3 0 0 0,0-3-8 0,0 0 0 0,0-3 0 0,-4-3 0 31,1 6-112-31,-4-6-17 0,0 6-4 0,-4-6-1123 0</inkml:trace>
  <inkml:trace contextRef="#ctx0" brushRef="#br0" timeOffset="27670.856">15169 11309 1659 0,'0'0'73'0,"0"0"16"0,0 0-71 0,0 0-18 16,0 3 0-16,4 6 0 0,-4-9 143 0,0 10 25 15,-4 5 4-15,1-5 2 0,3 9-86 0,-4-4-16 16,1 1-4-16,-4-3-1 0,0 5-38 0,0-2-7 16,3 3-2-16,1 0 0 0,-4-4-20 0,3 4 8 15,1-9-8-15,-1 5 0 16,4-5-38-16,-4-7-12 0,4-3-2 0,0 0-1 15,0 0-226-15,0 0-45 0</inkml:trace>
  <inkml:trace contextRef="#ctx0" brushRef="#br0" timeOffset="28058.808">15162 11215 403 0,'0'0'36'0,"0"0"-36"0,7 0 0 0,4 0 0 16,0 0 190-16,-4 6 31 0,0 3 7 0,0-2 0 15,7 2-88-15,-4 0-17 0,1 4-4 0,0-4-1 16,3 7-40-16,-4 0-8 0,1-4-2 0,0 4 0 0,-1 3-28 15,-3-10-5-15,4 7-2 0,-1-7 0 16,-3 7-20-16,0-3-4 0,0-4-1 0,1 0 0 0,-1-2-24 0,-4 2-4 16,1-3-2-16,3-3 0 15,-7-3-65-15,0 10-13 0,-4-1-2 0,1-2-1 16,-4-4-21-16,0 6-4 0,-8-3 0 0,1 4-1 0,-7-1 83 0,0 7 17 16,0-7 3-16,0-6 1 0,3 7 92 0,0 2 18 15,-6-9 4-15,3 7 1 0,-4-10 60 0,4 6 12 16,3-3 2-16,4-3 1 0,3 0-50 15,1 0-11-15,-1 0-1 0,11 0-1 0,11 0-10 0,-4 0-1 16,0 0-1-16,-4 0 0 0,4-3-72 0,-7 3-18 16,-10-6 0-16,3-4 0 0,7 10 9 0,3-3-1 15,8-9-8-15,3 2 12 0,0 1-12 0,0 0-8 16,7-1 8-16,-3 7-13 0,0-10 13 0,-1 10 8 16,1-3 0-16,0-3-8 15,3 6-28-15,0-4-13 0,-3-2-3 0,-1 9 0 16,1-10-192-16,-1 1-40 0</inkml:trace>
  <inkml:trace contextRef="#ctx0" brushRef="#br0" timeOffset="28211.389">15455 11277 921 0,'0'0'40'0,"0"0"10"16,0 0-40-16,0 0-10 0,0 0 0 0,0 0 0 0,14 7 295 0,-7-7 57 0,-7 0 11 0,0 0 2 16,4 9-252-16,10 0-50 0,7 1-11 0,0-1-1 15,1 7 10-15,-8 0 3 0,3-4 0 0,1 4 0 16,0-7-48-16,-4 10-16 0,0-3 9 0,0-4-9 15,4-2 0-15,-15 5 0 0,-10-5 0 0,3 6 0 16,8-4-28-16,-4 4 3 0,4-7 0 0,-4 7-745 16,3-4-149-16</inkml:trace>
  <inkml:trace contextRef="#ctx0" brushRef="#br0" timeOffset="28391.909">15628 11237 288 0,'0'0'12'0,"0"0"4"0,0 0-16 0,-7 3 0 16,3 3 0-16,-3-3 0 0,0 3 492 0,0-2 96 16,4 5 20-16,-4-3 3 0,-4 4-416 0,1 8-83 15,3-2-17-15,-1-3-3 0,-2 9-51 0,3-4-9 16,-4 1-3-16,1 0 0 0,-1 0-29 0,0-3 0 16,1 2 0-16,3 1-862 0,-4 0-176 0</inkml:trace>
  <inkml:trace contextRef="#ctx0" brushRef="#br0" timeOffset="29353.335">17110 12356 691 0,'0'0'61'0,"0"0"-49"0,0 0-12 0,0 0 0 15,0 0 318-15,0 0 61 0,0 0 12 0,0 10 2 16,-4-1-194-16,1 7-39 0,-4-7-8 0,0 10-2 15,0-3-97-15,-1 2-19 0,1 1-4 0,0 6-1 16,-7 0-19-16,4 4-10 0,-1-1 10 0,4-3-10 16,-4 3-12-16,4-3-9 0,-3 3-2 0,3-9 0 15,0-3-50-15,0 3-11 16,0-10-1-16,3 1-1 0,4-10-114 0,0 0-24 0,0-10-4 0,0-2 0 16,4-10-46-16,-1 0-9 0,8-32-1 0,-4 14-1 15,0 21 213-15,-4 0 42 0,4 0 9 0,-3 0 1 16,-1 4-60-16,4-4-13 0,-3 3-3 0,3 7 0 0,-3-4 429 0,-1 4 86 15,1 3 17-15,10-4 3 0,10 10-207 0,-6 0-42 16,-4 0-8-16,-3 0-2 0,-1 3-78 0,-6 4-16 16,-8 2-3-16,4 0-1 0,4 1-39 0,-1 5-8 15,4-5-2-15,1 9 0 0,-1-4-21 0,0-2-4 16,0 3 0-16,3 2-8 0,-6 1 0 0,6-3 0 16,-3-7 0-16,1 10 0 15,-1-10-32-15,-4 1-9 0,4-1-3 0,-3-2 0 16,-1 2-38-16,1 0-8 0,-8-2-2 0,1 2 0 15,-1-6-11-15,-3 7-2 0,-3-4-1 0,-1-3 0 16,-3 3 22-16,0 4 4 0,-4-1 0 0,0 1 1 16,1-4 23-16,-1-3 5 0,-3-3 1 0,3 0 0 0,-3 0 125 0,4-3 25 15,-1-3 4-15,4 6 2 0,0-10 27 0,3 10 6 0,4-9 1 0,7 9 0 16,18 0-65-16,-4-10-13 0,-4 10-2 0,-3 0-1 16,-7 0-19-16,0 0-3 0,-7 0-1 0,7 0 0 15,0 0-20-15,7-6-5 0,4 3-1 0,7 3 0 16,-1 0-10-16,1-6 0 0,3 6 0 0,-3-4 0 15,3-2 0-15,0 3 0 0,0-3 0 0,0 3 0 16,1-7-124-16,-5 4-16 0,4-3-4 16,-7-1-912-16</inkml:trace>
  <inkml:trace contextRef="#ctx0" brushRef="#br0" timeOffset="29513.908">17293 12362 1324 0,'0'0'118'16,"0"0"-94"-16,0 0-24 0,0 0 0 0,0 0 200 15,0 0 36-15,18 4 8 0,-4-4 0 0,-3 0-96 0,-11 0-20 16,0 0-4-16,0 9-1 0,3 3-99 0,4-2-24 16,4-1 0-16,-4 1 0 0,0-1 25 0,0 7 0 15,3-4 0-15,1-2 0 0,0 5-40 0,-1-5-8 16,-3 6-1-16,4-4-1 0,-4-3 25 0,-4 7 19 16,4-6-3-16,1 8-1 15,-1-8-159-15,-4-1-31 0,1 1-6 0</inkml:trace>
  <inkml:trace contextRef="#ctx0" brushRef="#br0" timeOffset="29705.393">17466 12303 2116 0,'0'0'94'0,"-7"0"19"0,0 0-90 0,0 6-23 0,0-6 0 0,3 3 0 16,-6 3 153-16,6-6 27 0,-3 10 4 0,0-1 2 15,0 1-96-15,-4-1-19 0,-3 7-4 0,4 3-1 16,-4-4-38-16,0 4-7 0,-1 0-1 0,5 0-1 15,-1 0-19-15,1 6 0 0,-1-7 8 0,0 8-8 32,1-8-84-32,-1 7-21 0,-3-6-4 0</inkml:trace>
  <inkml:trace contextRef="#ctx0" brushRef="#br0" timeOffset="30301.8">15067 12808 2232 0,'0'0'49'0,"0"0"11"0,0 0 1 0,0 0 1 0,0 3-50 16,0 6-12-16,-3 1 0 0,6 5 0 0,4-5 92 0,-3 5 15 15,-11 4 3-15,7 0 1 0,0 6-60 0,0-6-12 16,-4 9-3-16,1-3 0 0,-1 0-20 0,4-3-5 16,0-3-1-16,0 6 0 0,-3-6-10 0,3-3 0 15,0 2 0-15,3-2 0 16,-3-6-105-16,0-7-23 0,0-3-5 0,0 0-1 15,0 0-94-15,4-3-20 0,-1-13-3 0</inkml:trace>
  <inkml:trace contextRef="#ctx0" brushRef="#br0" timeOffset="30620.803">15092 12946 1263 0,'0'0'56'0,"0"-10"12"0,-4 7-55 0,4 3-13 0,4-6 0 0,-1-4 0 16,-3 10 107-16,7 0 18 0,0 0 4 0,4-3 1 16,-4 3-54-16,4 0-10 0,-4 3-2 0,3-3-1 15,8 7-20-15,-7-4-4 0,-4 6-1 0,0 1 0 16,3-4-17-16,1 3-3 0,-1 1-1 0,-3-1 0 15,4-3-17-15,-4 4 0 0,0-7 8 0,-3 6-8 32,-1-2-48-32,1 2-14 0,-4-9-2 0,3 6-1 0,-3-6-72 0,0 10-15 0,-3-7-2 0,-1 6-1 15,-3-2 32 1,-3-4 7-16,-1 3 0 0,-3 3 1 0,3 1 115 0,1-4 25 0,-8 3 4 0,0 1 1 0,4-7 82 16,-3 3 17-16,-1 4 3 0,4-10 1 15,0 9 0-15,0-9 0 0,7 6 0 0,-4-3 0 0,4-3-43 16,7 0-9-16,0 0-1 0,0 0-1 0,0 0-34 0,7-3-6 15,18-3-2-15,-4-3 0 0,0-1-21 0,0 4-4 16,0-3 0-16,1-1-1 0,-1 1-11 0,-11-1 0 16,-10-5 9-16,4 5-9 0,3 1 0 0,0-4 0 15,0-2 0-15,4-1 0 16,-1 7-161-16,1-10-27 0,-1 0-6 0</inkml:trace>
  <inkml:trace contextRef="#ctx0" brushRef="#br0" timeOffset="30809.442">15261 12704 1036 0,'0'0'92'0,"0"0"-73"16,0 0-19-16,0 0 0 0,0 0 242 0,0 0 45 16,0 0 9-16,14 0 1 0,18 0-169 0,-7 10-33 15,-4-4-7-15,-11 3-2 0,-10 1-19 0,4 5-4 0,7-2-1 0,-4-4 0 16,10 7-27-16,-3 3-6 16,1-4-1-16,-1-2 0 0,3 3-16 0,-3-1-3 0,-3-2-1 0,3 9 0 15,-3-10-8-15,-1 7 0 0,1-3 9 0,-1 3-9 16,-3-10-36-1,1 7-12-15,-1-7-3 0,0 1-743 0,-4-1-149 0</inkml:trace>
  <inkml:trace contextRef="#ctx0" brushRef="#br0" timeOffset="31001.932">15505 12623 921 0,'0'0'82'0,"0"0"-66"0,0 0-16 0,0 0 0 0,0 0 314 0,0 0 59 16,-7 0 12-16,-1 9 3 0,5 0-189 0,-1 1-38 15,1-1-7-15,3 13-2 0,7-3-73 0,-7 0-15 16,-18 0-4-16,1 9 0 16,3-3-30-16,3-6-6 0,-3 6-2 0,3-6 0 0,-3 6-14 0,4 0-8 15,-5-6 8-15,5 3-8 16,-1-7-54-16,1 4-15 0,-1 0-3 0,1 3-825 16,3-3-165-16</inkml:trace>
  <inkml:trace contextRef="#ctx0" brushRef="#br0" timeOffset="124957.767">22267 10393 1267 0,'-42'-3'112'0,"35"-3"-89"16,7 6-23-16,0 0 0 0,-7 0 260 0,-7 0 48 0,3-3 10 0,4 3 2 15,7 0-205-15,-7 0-41 0,-7 3-8 0,3-3-2 16,11 0 11-16,-7 6 1 0,-7-3 1 0,0 7 0 16,4-4-45-16,-1 3-8 0,0 7-3 0,-3-4 0 15,-3 4-7-15,10 9-2 0,7 3 0 0,-4 1 0 16,-3-1-12-16,0 6 8 0,3-5-8 0,1-4 0 16,-1 3 0-16,4-3 0 0,-3 3 0 0,6 4 0 15,4-4 0-15,-7 0 0 0,4-3 0 0,7 3 0 16,-1 1 0-16,4-4 0 0,-3-7 0 0,3 1-10 0,0-9 10 0,7 5-10 15,-3-8 10-15,-1-4-10 16,-2-3-74-16,2 0-16 0,8-10-2 0,3 1-1 16,-7 0-118-16,4-7-24 0</inkml:trace>
  <inkml:trace contextRef="#ctx0" brushRef="#br0" timeOffset="125390.931">22274 10196 1728 0,'0'0'76'0,"0"0"16"0,11 6-73 0,-4-3-19 0,-7-3 0 0,0 0 0 16,11 0 140-16,-1 6 24 0,-3-3 4 0,4-3 2 15,3 0-89-15,0 7-17 0,4-7-4 0,-1-7-1 16,-3 7-27-16,4-3-6 0,3-3-1 0,-3 3 0 16,0-3-13-16,-1-4-2 15,4 7-1-15,-3-3 0 0,-4-1-9 0,0 4 8 0,0-3-8 0,0 3 8 32,4 3-32-32,-7-6-8 0,-11 6 0 0,10 0-1 0,1-10-66 0,-1 10-13 0,-10 0-2 15,0 0-1-15,4-3-27 0,-4 3-6 0,0-6 0 0,-4-4-1 16,-10 10 77-16,4-6 16 0,10 6 4 0,0 0 0 15,-11 0 97-15,1 0 20 0,2 0 4 0,1 0 1 0,-3 6 49 0,3-6 9 16,0 10 3-16,0-1 0 0,7-2-47 16,-4 2-8-16,-3 0-3 0,7 1 0 0,4 5-15 0,-4-2-3 15,-7 6-1-15,3 3 0 0,1-3-21 0,-1 2-4 16,0 5-1-16,-3 2 0 0,0-3-18 0,4 0-10 16,3 3 10-16,-4 0-10 15,1-2-67-15,-1-8-19 0,1 1-4 0</inkml:trace>
  <inkml:trace contextRef="#ctx0" brushRef="#br0" timeOffset="125707.093">22775 10497 1324 0,'29'3'118'0,"-29"-3"-94"0,0 0-24 0,0 0 0 16,7 6 166-16,0-3 29 0,3 3 5 0,-3 4 2 16,0-1-79-16,4 1-16 0,7-4-3 0,-1 3-1 15,-3 1-55-15,4-1-12 0,3 10-1 0,0-3-1 16,0-4-20-16,-3 4-4 0,3 3-1 0,-3-1 0 15,0-2-9-15,-1 3 0 0,-3 0 9 0,0 0-9 0,-3 3-16 0,0-4-7 16,-1-5-1-16,-3 3-1 16,0-7-203-16,-3 7-40 0</inkml:trace>
  <inkml:trace contextRef="#ctx0" brushRef="#br0" timeOffset="125890.594">23227 10418 1785 0,'-11'16'79'0,"11"-16"17"0,-3 3-77 0,-1 3-19 16,-3-3 0-16,0 4 0 0,0-4 214 0,-3 6 39 16,-1 4 8-16,0-1 2 0,1 7-179 0,-1-3-36 15,-3 3-8-15,0-1 0 0,0 8-26 0,0-8-5 16,0 7-1-16,0 4 0 0,3-11-16 0,0 1-4 16,-3 3-1-16,4-3 0 15,3-6-215-15,3-1-44 0</inkml:trace>
  <inkml:trace contextRef="#ctx0" brushRef="#br0" timeOffset="126094.053">23470 10167 1209 0,'0'0'108'0,"0"0"-87"0,7 0-21 0,0 3 0 15,-7-3 267-15,4 7 49 0,3-7 9 0,0 9 3 16,-3 1-189-16,-1-1-38 0,1 0-7 0,3 7-2 15,-4 3-50-15,-3 6-10 0,0-6-3 0,0 0 0 0,0 6-17 0,0-7-3 16,-3 8-1-16,3-8 0 0,-4 1-26 0,1-9-6 16,-1 5 0-16,4-5-1220 15</inkml:trace>
  <inkml:trace contextRef="#ctx0" brushRef="#br0" timeOffset="126261.601">23322 10170 2131 0,'-10'-9'94'0,"3"6"20"0,-4 3-91 0,4 0-23 16,0 0 0-16,7 0 0 0,-7 3 96 0,0 6 16 16,0 4 2-16,3 0 1 0,4-4-53 0,0 10-10 15,0-4-3-15,0 11 0 0,0-8-25 0,4 7-6 16,-1-3-1-16,4 3 0 0,0 4-17 0,0-10 0 16,4 6 8-16,0-10-8 15,-1-2-132-15,4-4-31 0,0 4-5 0</inkml:trace>
  <inkml:trace contextRef="#ctx0" brushRef="#br0" timeOffset="126486.401">23640 10051 1324 0,'0'0'118'0,"0"0"-94"0,0 0-24 0,7 3 0 15,0 4 224-15,-4 2 41 0,4 1 8 0,0 5 2 16,0-2-95-16,-3 2-18 0,3 4-4 0,4 0-1 15,-8 6-97-15,4 0-19 0,-3-3-4 0,-1 10-1 16,1-11-6-16,-4 11-2 0,0-4 0 0,-4 0 0 16,1-3-10-16,-4 4-2 0,0-1-1 0,0-12 0 15,-4 9-75-15,0-7-14 0,1 1-3 0</inkml:trace>
  <inkml:trace contextRef="#ctx0" brushRef="#br0" timeOffset="127153.617">24296 10472 1612 0,'0'0'72'0,"0"0"14"0,0 0-69 0,0 0-17 16,0 0 0-16,0 0 0 0,0 0 101 0,0 0 17 0,0 0 3 15,0 0 1-15,7 6-62 0,3-3-12 0,1 3-2 0,3-3-1 16,0-3-13-16,4 0-4 0,10 0 0 0,-3-3 0 16,14-3 0-16,-4-3-1 0,0 2 0 0,-3 4 0 15,0-3-14-15,-4-4-2 0,-3 7-1 0,-4-3 0 16,0-3-23-16,-3 9-5 0,-1-4-1 0,-6 4-1050 16</inkml:trace>
  <inkml:trace contextRef="#ctx0" brushRef="#br0" timeOffset="127353.084">24402 10613 806 0,'-29'12'72'0,"22"-2"-58"0,-3-4-14 0,3 0 0 0,-4-3 297 16,4 7 57-16,0-10 11 0,4 6 3 16,3-6-180-16,0 0-35 0,0 0-7 0,0 0-2 0,7 3-64 0,3 6-12 15,4-9-4-15,0 7 0 0,4-4-51 0,3-3-13 16,4 0 0-16,3 0 0 0,0 0 0 0,4 0 0 15,0 0 8-15,0 6-8 0,-8-6 0 0,4-6-12 16,1 6 3-16,-1-3-841 16,-3-4-168-16</inkml:trace>
  <inkml:trace contextRef="#ctx0" brushRef="#br0" timeOffset="127755.866">25827 10302 1152 0,'0'0'102'0,"0"0"-82"16,-4 0-20-16,-3-9 0 0,-3 9 280 0,-1-7 51 15,1 7 10-15,-5-3 3 0,1 3-191 0,-3 3-37 16,-1 4-8-16,4-1-2 0,-7 3-54 0,7 4-12 15,-4-4-1-15,0 7-1 16,4 9-19-16,0-3-4 0,0 3-1 0,3 0 0 0,1 4-14 0,6 5 11 16,1-6-11-16,3 7 10 0,7-7-10 0,0 6 0 15,0-5 0-15,4-1 0 16,3-3-22-16,0-6-3 0,7-4-1 0,0-5 0 16,0-1-54-16,0-2-10 0,4-14-2 0,-4-2-1096 0</inkml:trace>
  <inkml:trace contextRef="#ctx0" brushRef="#br0" timeOffset="127986.253">25982 9822 2163 0,'0'0'96'0,"0"0"20"0,0 0-93 0,0 0-23 0,0 0 0 0,0 0 0 15,0 0 112-15,0 0 19 0,0 0 3 0,7 0 1 16,0 7-57-16,4-7-11 0,-1 0-3 0,1 3 0 15,0-3-51-15,3 6-13 0,3-6 0 0,8 0 0 16,-7-6 0-16,3 3-15 0,0 3 3 0,4-7 1 16,-8 4-33-16,4-3-6 0,-3 3-2 0,3-3 0 15,-7 2-232-15,0-2-46 0</inkml:trace>
  <inkml:trace contextRef="#ctx0" brushRef="#br0" timeOffset="128099.944">26240 9800 288 0,'0'0'25'0,"-7"4"-25"16,0 2 0-16,3-3 0 0,-3 6 340 0,0 1 62 15,0 2 13-15,0 1 2 0,0 3-217 0,0-4-43 16,-4 4-9-16,4 9-1 0,0-6-72 0,-4 9-15 16,4-3-2-16,-3 3-1 0,-1 7-45 0,4-1-12 15,0-6 0-15,0 10-1120 0</inkml:trace>
  <inkml:trace contextRef="#ctx0" brushRef="#br0" timeOffset="128365.245">26681 10042 2332 0,'-18'3'104'0,"11"-3"20"0,-4 6-99 0,-3 4-25 0,0-1 0 0,0 1 0 15,0 5 127-15,-4-2 20 0,4 9 4 0,-4 0 1 16,1 3-122-16,-1 9-30 0,4-6 0 0,0 1 0 16,3 5 30-16,1 4 0 0,3-4 0 0,3 1 0 15,1-1-48-15,3-5-10 0,3-1-1 0,1-3-1 16,3-6-149-16,7-1-29 0</inkml:trace>
  <inkml:trace contextRef="#ctx0" brushRef="#br0" timeOffset="128651.999">26836 10224 2142 0,'0'0'95'0,"0"0"19"0,0 0-91 0,7 0-23 16,0 0 0-16,0 6 0 0,0-3 116 0,4 3 20 16,-1 4 3-16,4-4 1 0,0 4-68 0,4 2-12 0,0 4-4 0,-1 3 0 15,1-1-32-15,3-2-6 0,-3 9-2 0,-1-3 0 16,-2 3-16-16,-5-6 0 0,1 6-13 0,-4-6 5 31,3-3-80-31,-3-4-15 0,0 4-3 0,1 3-683 0,-1-4-137 0</inkml:trace>
  <inkml:trace contextRef="#ctx0" brushRef="#br0" timeOffset="128843.481">27196 10158 2559 0,'0'0'56'0,"-4"0"12"0,-3 0 3 0,-4 3 1 0,1 3-58 0,-4 4-14 16,0-1 0-16,0 7 0 0,-4-4 68 0,-3 7 12 15,-7 6 1-15,3-6 1 0,0 6-60 0,4 3-12 16,3-3-2-16,-3 4-8 0,4-4 9 0,-1 0-9 15,4 3 0-15,3-9 9 16,4-3-217-16,0-4-44 0</inkml:trace>
  <inkml:trace contextRef="#ctx0" brushRef="#br0" timeOffset="129165.618">27492 9866 864 0,'0'0'76'0,"0"0"-60"16,0 0-16-16,0 0 0 0,0 0 348 0,0 0 66 16,0 0 14-16,0 0 2 0,0 0-241 0,0 0-48 0,0 0-9 0,4 10-3 15,-1-4-73-15,-3-6-14 0,0 9-3 0,0 1-1 16,-3-10-10-16,3 9-1 0,-4 1-1 0,0-1 0 16,1 7-17-16,-1-7-9 0,4 1 10 0,-3-1-10 15,3 0 0-15,0 1 0 0,3-4 0 0,1 3 0 16,-4 1 0-16,3-4 0 0,5-3 0 0,-5 3-10 15,-3-6 10-15,7 4 0 0,0-8 0 0,0 4 0 16,0-6 0-16,0 6 0 0,0-9 0 0,0 6 0 16,0-13 0-16,1 10 0 0,-1-4 0 0,0-2 0 15,0-4 0-15,-4-3 0 0,1 10 0 0,-1-7 0 16,1 7-12-16,-8-7 2 0,1 7 1 0,-4-4 0 16,0 4-11-16,0-7-3 0,-8 7 0 0,5 2 0 15,-1 4-6-15,1-3-2 0,-4 3 0 0,3 3-837 16,-3 0-167-16</inkml:trace>
  <inkml:trace contextRef="#ctx0" brushRef="#br0" timeOffset="129345.138">27284 9706 2246 0,'-14'7'100'0,"7"2"20"0,0-3-96 0,0 4-24 15,-4 2 0-15,4 4 0 0,-4 3 106 0,4 6 17 16,0 3 3-16,0 0 1 0,4 7-72 0,-1-1-15 15,1-5-2-15,3 5-1 0,7 0-27 0,-4-5-10 16,8-1 0-16,-1-9 9 0,4 3-18 0,8-10-4 16,-1-2-1-16,0-4 0 15,7-12-192-15,-3 3-38 0</inkml:trace>
  <inkml:trace contextRef="#ctx0" brushRef="#br0" timeOffset="129523.662">27654 9800 1497 0,'14'-9'66'0,"-7"3"14"0,0 6-64 0,4-3-16 15,0 3 0-15,-1 0 0 0,1 3 150 0,-1-3 26 0,-3 9 6 0,4 1 1 16,-4-1-63-16,0 0-12 0,-3 7-2 0,-1 3-1 16,-3 0-30-16,0 3-7 0,-3-4 0 0,-1 11-1 15,-3-1-31-15,-3-3-5 0,-1 3-2 0,0-3 0 16,1 10-29-16,-1-7 0 0,-3 0 0 0,0 7 0 16,0-7-200-16,0-3-47 0</inkml:trace>
  <inkml:trace contextRef="#ctx0" brushRef="#br0" timeOffset="129712.157">27958 10355 1670 0,'0'0'148'0,"7"7"-118"0,3-7-30 0,4 3 0 0,1-3 172 0,-5 0 29 16,4-3 6-16,0 3 1 0,4-7-116 0,-4 7-22 15,4 0-5-15,3-6-1 0,4 3-52 0,-4 3-12 16,-7-6 0-16,3 6 0 16,1-3-120-16,0-4-20 0,-1 4-5 0,1-3-883 0</inkml:trace>
  <inkml:trace contextRef="#ctx0" brushRef="#br0" timeOffset="129874.722">28208 10130 1785 0,'0'0'79'0,"-7"3"17"0,0 3-77 0,3-3-19 0,1 7 0 0,-1 5 0 16,1 1 196-16,-4 3 35 0,3 0 7 0,-3 6 2 16,0-3-141-16,0 9-28 0,4-3-6 0,-8 7-1 15,4-4-51-15,0 4-13 0,0-1 0 0,0 4 0 16,0-7-116-16,3-3-25 0,4-6-6 0</inkml:trace>
  <inkml:trace contextRef="#ctx0" brushRef="#br0" timeOffset="130068.205">28649 10117 2188 0,'0'0'97'0,"0"0"20"0,0 0-93 0,-3 13-24 16,-4-1 0-16,3 4 0 0,-7-7 112 0,4 10 19 16,-3-3 3-16,-4 3 1 0,3-1-79 0,-3 8-16 15,0-5-4-15,0 11 0 0,3-10-28 0,1 0-8 16,-5-3 0-16,5-1 0 15,3 1-91-15,0-9-19 0,0 5-4 0,3-12-648 16,4-3-130-16</inkml:trace>
  <inkml:trace contextRef="#ctx0" brushRef="#br0" timeOffset="130375.382">28568 10183 403 0,'3'-16'36'0,"1"10"-36"0,0-3 0 0,-1 6 0 16,1-4 352-16,-1 4 64 0,4-3 13 0,0 6 3 15,0 0-220-15,0 0-44 0,4 9-9 0,0 1-2 16,-4-1-97-16,0 7-20 0,3-1-4 0,-3 4-1 15,-3-6 3-15,-1 12 1 0,1-6 0 0,-1-4 0 16,-3 4-39-16,4 0-8 0,-1 0-2 0,1-4 0 31,-4 1-66-31,3-3-14 0,1 2-2 0,-4-5-1 16,0-1-36-16,0 1-7 0,-4 5-2 0,1-5 0 0,-4-1 42 0,0 7 8 0,-7-4 1 16,0-2 1-16,0-1 94 0,-4-3 20 0,-3 4 3 0,3-1 1 15,-3 1 64-15,0-1 14 0,3 0 2 0,-3-2 1 16,3-4 24-16,1-3 5 0,3 0 1 0,-1 0 0 0,5-3-59 15,3 3-12-15,0 0-3 0,7 0 0 0,0 0-34 0,0 0-7 16,0 0-2-16,10-7 0 0,1-2-26 0,3 6 0 16,4-3 0-16,3 2 0 0,0-2 0 0,0-3 0 15,0 9 0-15,4-6-11 16,0 2-63-16,-1 4-13 0,1-6-2 0,0-3-1 16,-4 6-184-16,4-4-37 0</inkml:trace>
  <inkml:trace contextRef="#ctx0" brushRef="#br0" timeOffset="130587.818">28981 10167 1958 0,'0'0'174'0,"0"0"-139"15,0 0-35-15,0 0 0 0,0 0 188 0,0 0 30 0,7 3 6 0,0 4 2 16,0-7-126-16,0 9-26 16,4 1-5-16,-4-1-1 0,3 0-36 0,4 1-7 0,-3 5-1 0,-1-5-1 15,1 6-23-15,0-4 8 0,-4 4-8 0,0 3 0 16,3-10 0-16,-6 7 0 0,3-7 0 0,-4 0 8 15,1 7-26-15,-1-3-5 0,1-4-1 0,-4-3 0 32,0 4-115-32,0-1-23 0,0-9-5 0,0 0-628 0,-7 0-125 0</inkml:trace>
  <inkml:trace contextRef="#ctx0" brushRef="#br0" timeOffset="130746.391">29168 10067 2188 0,'0'0'97'0,"0"0"20"0,0 0-93 0,0 0-24 0,0 0 0 0,-4 3 0 0,-3 7 158 0,0-1 27 15,-4 10 6-15,4-4 1 0,-3 1-104 0,3 3-20 16,-4 0-4-16,1 6 0 0,-1-3-43 0,0 3-8 16,-3-6-1-16,4 6-1 0,-1 3-11 0,-3-9 0 15,3 6-10-15,-3 0 10 16,0-6-128-16,0 9-20 0,0-9-4 0</inkml:trace>
  <inkml:trace contextRef="#ctx0" brushRef="#br0" timeOffset="130994.728">29309 9819 2314 0,'0'0'103'0,"7"0"21"0,3 3-100 0,5 4-24 16,-5-4 0-16,1 3 0 0,3 3 122 0,0 7 19 0,0 3 4 0,0 6 1 15,0-3-57-15,0 13-11 0,-3-7-2 0,0 12-1 16,3-5-30-16,-4 3-5 15,-3-1-2-15,0 7 0 0,0-6-10 0,-7 3-3 0,4-4 0 0,-4 7 0 16,-4-6-25-16,-3-4 0 0,4 10 8 0,-4-9-8 16,0-1 16-16,-4-3 0 0,1 10 1 0,-8-9 0 15,0 8-78 1,-3-5-16-16,0-4-3 0,-11 19-880 0,-3-12-175 0</inkml:trace>
  <inkml:trace contextRef="#ctx0" brushRef="#br0" timeOffset="131538.274">24179 12039 2163 0,'0'0'96'0,"-7"4"20"0,4-4-93 0,3 0-23 16,0 0 0-16,0 0 0 0,-4 9 111 15,4-9 17-15,0 0 4 0,7 6 1 0,7-3-80 0,1 4-16 16,2-4-3-16,8-3-1 0,3 0-18 0,4 0-4 16,0 0-1-16,-4-3 0 0,0-4-10 0,4 4 0 15,0-3 9-15,-1 6-9 16,1-3-85-16,-4-3-22 0,-3 6-4 0</inkml:trace>
  <inkml:trace contextRef="#ctx0" brushRef="#br0" timeOffset="131714.805">24331 12250 2052 0,'-21'6'91'0,"10"-3"18"0,4 3-87 15,-3-6-22-15,3 0 0 0,0 6 0 0,7-6 128 0,0 0 20 0,-7 0 5 0,7 0 1 16,0 0-89-16,0 0-17 0,0 0-4 0,10 4-1 15,4-4-31-15,4 6-12 0,7-6 11 0,3 3-11 32,0-3-23-32,0 0-10 0,4 0-3 0,0 0 0 15,7 0-80-15,-1 0-17 0,-2-3-3 0</inkml:trace>
  <inkml:trace contextRef="#ctx0" brushRef="#br0" timeOffset="131946.183">25322 11961 2444 0,'0'0'108'0,"-3"-6"23"0,-1 6-105 0,-3 0-26 16,0-3 0-16,-3 3 0 0,3 0 102 0,0 0 15 15,-4 0 3-15,-3 3 1 0,0 3-45 0,0 3-10 16,0 7-2-16,-1-3 0 0,1 5-51 0,4 4-13 16,-4 0 0-16,3-3 0 0,4 6 0 0,0 3 0 15,0-2 0-15,0 2 0 0,7 6 16 0,0-9 1 16,0 4 0-16,3-1 0 0,1-3-27 0,6 3-6 15,1-12 0-15,3 3-1 16,4-1-147-16,-1-8-28 0,5-10-7 0,2 0-1 0</inkml:trace>
  <inkml:trace contextRef="#ctx0" brushRef="#br0" timeOffset="132309.26">25442 11669 2188 0,'0'0'97'0,"0"0"20"0,0 0-93 0,0 0-24 0,0 0 0 0,0 0 0 15,7 7 87-15,0-7 13 0,4 0 2 0,3 0 1 16,0 3-70-16,0-3-13 0,4 0-4 0,0-3 0 16,3 3-16-16,0 0 10 15,4 0-10-15,-4-7 8 0,0 7-29 0,-3-3-7 0,-1-3 0 0,-3 3-1 31,1-3-137-31,-5 6-27 0,1-4-6 0,-4-2-1 0,0 6 52 0,-7 0 11 0,0 0 1 0,0 0 1 16,0 0 23-16,0 0 5 0,0 0 1 0,0 0 0 16,-7-3 227-16,-4-3 46 0,8 6 9 0,-8 6 1 0,4-6 17 0,-4 3 3 15,1 3 1-15,-1-2 0 0,1 5-79 0,-1 7-16 16,0-7-3-16,1 10-1 0,-1-3-45 0,4 2-9 16,-3 7-1-16,-1-3-1 0,4 3-43 0,-4 4 0 15,4 2 0-15,-3 0-11 16,3-5-173-16,3-1-34 0</inkml:trace>
  <inkml:trace contextRef="#ctx0" brushRef="#br0" timeOffset="132576.495">26116 11955 2419 0,'0'0'107'0,"0"0"22"0,0 0-103 0,0 0-26 0,0 0 0 0,0 0 0 16,0 0 108-16,11 6 16 0,-1 3 3 0,1-5 1 16,-1 8-103-16,5 1-25 0,-1-4 0 0,0 7 0 15,0-1 29-15,4-2 1 0,-4 6 0 0,-4-4 0 16,1 11-48-16,-1-8-10 0,-3 1-1 0,4 6-1 15,0-6 30-15,-8 6 0 0,4-6 0 0,0 3 0 32,-3 3-208-32,-1-6-36 0,1-4-8 0</inkml:trace>
  <inkml:trace contextRef="#ctx0" brushRef="#br0" timeOffset="132752.03">26377 11989 2156 0,'0'0'96'0,"0"0"19"0,-7 0-92 15,4 0-23-15,-8 0 0 0,4 7 0 0,-4-4 158 0,-3 3 27 16,4-3 6-16,-4 6 1 0,-4 7-109 0,-3 0-22 16,3-4-4-16,-3 7-1 0,3-3-32 0,1 3-6 15,-1-1-2-15,0 4 0 0,4 0-16 0,-3 3 0 16,3 1 0-16,-1-4 0 16,1-1-138-16,-3 1-34 0,3-6-8 0</inkml:trace>
  <inkml:trace contextRef="#ctx0" brushRef="#br0" timeOffset="133074.166">26751 11638 1440 0,'0'0'64'0,"0"0"12"0,0 0-60 0,0 0-16 0,0 3 0 0,-3 7 0 15,-1-1 260-15,1 0 48 0,-4 7 11 0,3 3 1 16,0-3-209-16,-3-4-43 0,4 13-8 0,-1 0-1 15,1-6-34-15,3 0-6 0,0 0-2 0,7-4 0 16,-4-5-17-16,4-1 0 0,1 1 8 0,2-10-8 16,1 0 0-16,-1 0 0 0,1 0 0 0,-1-10 0 15,1 1 0-15,-4-1 0 0,0 1 0 0,0 0 0 16,-3-7 0-16,-1 6 0 0,-3 1 0 0,0 0 0 0,-3-1 12 16,-1 1-12-16,-3-1 12 0,0 1-12 0,0 3 0 0,0-4 0 15,-4 4 0-15,-3-3 0 16,4-1-28-16,-4 1-8 0,-1-1-3 0,5 1 0 15,-4 0-120-15,3 2-24 0,1-2-5 0</inkml:trace>
  <inkml:trace contextRef="#ctx0" brushRef="#br0" timeOffset="133213.3869">26564 11588 403 0,'0'0'36'0,"0"0"-36"16,-7 6 0-16,-3 4 0 0,2-1 432 0,-2 0 79 15,3 1 16-15,-4 9 3 0,1-1-350 0,3-2-69 16,0 9-15-16,0-3-2 0,-1 3-24 0,5 3-5 0,-1-3-1 0,4 4 0 15,0-4-51-15,4 0-13 0,3-6 0 0,4 0 0 16,-1-10 0-16,4 0 0 16,-3 1 0-16,6-10 0 15,5 6-277-15,-1-12-59 0</inkml:trace>
  <inkml:trace contextRef="#ctx0" brushRef="#br0" timeOffset="133412.857">26892 11553 1267 0,'0'0'112'15,"0"0"-89"-15,7 7-23 0,4-7 0 16,-8 3 260-16,4 3 47 0,1 3 9 0,-1 1 3 16,3-4-159-16,1 7-31 0,-8 2-6 0,4 4-2 15,-3 0-39-15,-1 0-8 0,1 12-2 0,-1-9 0 0,-3 3-29 0,-3 0-7 16,-1 0 0-16,1 4-1 0,-4-1-21 16,-4 0-4-16,4-3-1 0,-3 3 0 0,-1 13-19 0,0-13-4 15,4-3-1-15,-3 4 0 16,-1-7-209-16,1 3-41 0</inkml:trace>
  <inkml:trace contextRef="#ctx0" brushRef="#br0" timeOffset="133772.8229">27686 12237 1612 0,'0'0'72'0,"0"0"14"0,-4-6-69 0,4 6-17 0,-3-10 0 0,3 10 0 15,3 0 232-15,5-9 44 0,-1 9 8 0,7-6 1 16,3 2-197-16,5 4-39 0,-1-6-8 0,3 3-1 16,1 3-27-16,0-6-5 0,3 3 0 0,4-4-8 15,-1 7 0-15,1-3 0 0,-7-3 0 0,3 6 0 16,0-9-79-16,-3 5-22 0,0-2-5 16,-4-3-662-16,-7 9-132 0</inkml:trace>
  <inkml:trace contextRef="#ctx0" brushRef="#br0" timeOffset="133909.457">28102 11964 864 0,'-3'-3'76'0,"-8"3"-60"16,1 0-16-16,3 0 0 0,-4 3 370 0,0 3 71 15,1-6 15-15,-1 10 2 0,1-1-286 0,3 7-56 16,0 3-12-16,-4 0-3 0,4 6-74 0,0-3-15 16,0 9-4-16,3-12 0 0,-3 9-8 0,4 0 0 15,-1-3 0-15,1 4 0 16,3 2-156-16,0-3-26 0</inkml:trace>
  <inkml:trace contextRef="#ctx0" brushRef="#br0" timeOffset="134177.769">28907 11999 1152 0,'-4'-10'102'0,"-6"10"-82"0,2-3-20 0,-2-3 0 16,-1 0 322-16,-3 2 60 0,-3 14 12 0,2-10 2 16,5 9-242-16,-8-9-49 0,1 10-9 0,-1-4-3 15,7 6-45-15,1-2-8 0,-4 6-3 0,3 2 0 0,0 1-16 0,4 6-3 16,0 0-1-16,4 4 0 16,-1-4-17-16,4-7 10 0,0 11-10 0,4-4 8 15,3 0-8-15,0-13 0 0,0 7 0 0,0-3 0 0,0 3-16 0,4-10-1 16,-1 1-1-16,8-4 0 15,3-6-145-15,4 0-29 0,3 0-5 0</inkml:trace>
  <inkml:trace contextRef="#ctx0" brushRef="#br0" timeOffset="134406.126">29027 11651 748 0,'0'0'67'0,"0"0"-54"0,0 0-13 0,0 0 0 16,0 0 332-16,7 0 64 0,7 6 13 0,-4-3 3 15,4-3-268-15,1 0-54 16,-1-3-10-16,7 3-3 0,0-6-45 0,0 6-10 0,-3 0-2 0,-1-4 0 16,-2-2 0-16,-1 6-1 15,0-3 0-15,0-3 0 16,0-4-220-16,0 10-44 0,-3 0-9 0,-1 0-667 0</inkml:trace>
  <inkml:trace contextRef="#ctx0" brushRef="#br0" timeOffset="134541.76">29228 11651 1958 0,'-7'6'43'0,"0"3"9"0,-1 1 1 0,5-1 3 16,-8 0-45-16,4 7-11 0,0-3 0 0,-3 12 0 0,3-6 53 0,0-1 9 15,0 7 2-15,3 1 0 16,0-4-123-16,1 3-24 0,-1-7-5 0,4 4 0 0</inkml:trace>
  <inkml:trace contextRef="#ctx0" brushRef="#br0" timeOffset="134763.838">29640 11795 2307 0,'0'0'102'0,"0"0"22"0,0 0-100 0,-3 12-24 16,-4 1 0-16,0 3 0 0,0-7 132 0,0 4 22 16,-4 2 4-16,0 1 1 0,1 3-127 0,-1 9-32 15,-3-3 0-15,4-6 0 0,-1 9 24 0,0-3-2 0,1 3 0 0,-1-3 0 32,4 4-104-32,-3-11-21 0,6-2-4 0,-3 3-1 15,4-10-203-15,-1 1-41 0</inkml:trace>
  <inkml:trace contextRef="#ctx0" brushRef="#br0" timeOffset="135131.8529">29577 11820 2095 0,'0'0'46'0,"0"0"10"15,0 0 1-15,0 0 2 0,0 0-47 0,0 0-12 0,10 6 0 0,1-3 0 16,-4 4 94-16,0-4 17 0,0 6 3 0,-3 7 1 16,3-1-61-16,0 4-12 0,-4-6-2 0,4 12-1 15,-3-6-31-15,3 0-8 0,-3 6 0 0,3 0 0 0,0 3 0 0,0-3 0 16,-4-6 0-16,4 0 0 15,-3 6-132-15,3-10-27 0,-4-2-5 0,1 6-2 16,-4-4 10-16,0-5 1 0,-4 6 1 0,1-7 0 16,-4 0 72-16,-4 1 14 0,1-7 4 0,-4 3 0 0,-1 0 53 0,1-2 11 15,-7 5 0-15,0-3 0 0,3-6 90 0,-3 3 13 16,4-3 2-16,-1 0 1 0,0 0 42 0,1-3 9 16,3-3 2-16,-1 3 0 0,-2-3-35 0,6 6-6 15,1-10-2-15,3 10 0 0,3-6-26 0,4 6-6 16,0 0 0-16,0 0-1 0,0 0-47 0,0 0-8 15,7-3-3-15,7 3 0 0,4 0-25 0,-4 0 0 16,0 0 0-16,7 0 0 0,0 0 0 0,1 0 0 16,-1 0 0-16,3 0 0 15,-2 0-67-15,2 0-15 0,1-6-3 0,3-4-763 0,-3 7-152 16</inkml:trace>
  <inkml:trace contextRef="#ctx0" brushRef="#br0" timeOffset="135325.3299">30018 11767 1900 0,'0'0'169'0,"0"0"-135"0,0 0-34 0,0 0 0 16,3 0 192-16,4 9 31 0,1-3 6 0,-1 4 2 15,0-1-115-15,3 0-24 0,-3 1-4 0,4 9 0 16,-1-10-38-16,5 16-7 0,-1-9-2 0,-4 3 0 16,4 0-51-16,-3 6-10 0,3-7-3 0,-3 8 0 15,-4-5 48-15,0 1 10 0,3 0 1 0,1 3 1 0,-8 1-37 0,4-5-12 16,-3 5 0-16,3-8 0 15,0 7-112-15,-3-6-24 0,-4-3-4 0,3-3 0 16,-3-4-85-16,0-3-17 0</inkml:trace>
  <inkml:trace contextRef="#ctx0" brushRef="#br0" timeOffset="135491.892">30346 11742 1497 0,'0'0'133'0,"0"0"-106"0,-4 12-27 0,-3-3 0 0,0 1 261 0,-3-1 47 15,-1 1 10-15,-3-1 2 0,-4 10-164 0,1 0-32 0,-1-4-6 0,-3 10-2 16,0-6-83-16,0 0-17 16,-1 9-3-16,1-3-1 0,0 1 4 0,0-5 1 0,3 11 0 0,1-4 0 31,-4 0-107-31,-1 0-22 0,1-2-4 0</inkml:trace>
  <inkml:trace contextRef="#ctx0" brushRef="#br0" timeOffset="136329.648">24807 12651 1670 0,'-3'6'148'0,"3"-6"-118"15,0 0-30-15,0 0 0 0,-7-6 114 0,7 6 17 0,-4 9 3 0,4 4 1 16,-3-4-33-16,6 4-6 0,1 2-2 0,3-2 0 15,0 12-41-15,0-6-8 0,4 3-1 0,-4 0-1 16,7 3-35-16,-7-6-8 0,3 6 0 0,-3-6 0 16,0-1 0-16,4-2 0 0,3-3 0 0,-3-4 0 15,-4-3 0-15,7 4 0 0,0-10 0 0,4 6 0 16,3-6 32-16,0-6 4 0,4 3 0 0,10-13 1 16,-3 0-25-16,3 4-4 0,-3-4-8 0,-1-3 11 15,1 10-11-15,0-7 0 0,0 4 9 0,-1-4-9 16,1 10 0-16,0-4 0 0,-7 1 0 0,3 6 0 0,-3-4 0 15,-4 7 0-15,3-3 0 0,-6 3 0 0,0 0 0 0,-1 0 0 16,5 3 0-16,-8-3 8 0,3 0-8 0,-3 0 0 16,8 0 0-16,-5 0 0 15,1 0 0-15,-1 0 0 0,8-9 0 0,-4 9 0 0,4-9 0 0,0-1 0 16,-1 4 0-16,8-3 0 0,-4-1 0 16,1 1 0-16,2-1 0 0,-2 1 0 0,-5-1 0 0,1 4 0 15,0 3 0-15,-1-3 0 0,-2 6 0 0,-1 0 0 16,3 0 0-16,-2 9 0 0,-1 1 0 0,3-4 0 15,-2 3 0-15,2 10-8 0,-6-9 8 0,7 5 0 16,-4-5 0-16,3 5 0 0,5-5 12 0,-1-1 7 16,-3 0 1-16,3-5 1 0,4 2-21 0,-4 3 0 15,-4-9 0-15,8 0 0 0,4 0 11 0,-1 0-3 0,4-6 0 16,-1-3 0-16,1-1 12 0,4 7 3 0,-1-13 0 16,0 7 0-16,-3-7 4 0,0 7 1 0,-4 0 0 0,0-1 0 15,1 1-19-15,-1 6-9 0,-3-4 10 0,-1 1-10 16,1 3 0-16,-4 3 0 0,-3 0 0 15,-4 3 0-15,4 3 13 0,-7-6-3 0,-1 0-1 0,1 7 0 32,-4-7-117-32,4 0-23 0,-4-7-5 0,-4 7 0 0</inkml:trace>
  <inkml:trace contextRef="#ctx0" brushRef="#br0" timeOffset="140000.146">20620 14043 1440 0,'0'0'128'0,"0"0"-103"0,0 0-25 0,-4 0 0 16,-6 0 231-16,-1 6 41 0,1-6 8 0,-5 4 1 15,5 2-153-15,-1 0-32 0,-3-3-5 0,0 7-2 16,4 5-51-16,-1-5-10 0,-3 9-3 0,3-1 0 0,1 7-7 0,3-6-2 16,0 6 0-16,-1-6 0 15,5 9 7-15,-1 1 1 0,1 2 0 0,-4-3 0 0,7 0-11 0,0 13-1 16,-4-3-1-16,4-1 0 0,4-8-3 0,-1 5-8 15,4-2 12-15,4-4-4 0,0-9-8 16,3 6 0-16,0-7 0 0,3-8 0 0,1-1 0 0,3-9 0 16,-3 0-10-16,7-9 10 15,3-1-110-15,-3-5-16 0,3-4-3 0,-4 3-699 16,5-6-139-16</inkml:trace>
  <inkml:trace contextRef="#ctx0" brushRef="#br0" timeOffset="140341.946">20874 13739 748 0,'0'0'67'0,"0"0"-54"0,0 0-13 0,0 0 0 15,0 0 283-15,0 0 53 0,0 0 12 0,0 0 1 16,0 0-184-16,0 0-37 0,0 0-7 0,3 9-1 16,4 1-49-16,1-4-10 0,-1-6-1 0,3 3-1 0,1-3-39 0,3 0-7 15,0 0-1-15,4 0-1 16,-4 0-3-16,3-3 0 0,1 3 0 0,0 0 0 0,-1-6-21 0,1 6-5 15,0-3-1-15,-4-4 0 16,0 7 19-16,-4-3 0 0,4 3 0 0,-3-6 0 16,-4 3-182-16,4-3-33 0,-4 2-6 0,0-2-734 15</inkml:trace>
  <inkml:trace contextRef="#ctx0" brushRef="#br0" timeOffset="140497.525">21103 13676 1458 0,'-10'0'64'0,"10"0"14"0,-4 10-62 0,-3-1-16 16,0-3 0-16,0 4 0 0,3-1 155 0,-3 7 28 15,4-4 5-15,-1 4 2 0,1 3-90 0,-4 0-19 16,7 6-3-16,-4-6-1 0,1 9-37 0,-1-3-8 16,4 3-2-16,-3 4 0 0,-1-4-18 0,4 0-4 15,-3 0-8-15,3-3 12 16,0 3-114-16,0-9-23 0</inkml:trace>
  <inkml:trace contextRef="#ctx0" brushRef="#br0" timeOffset="141316.149">21625 14015 1497 0,'-10'6'66'0,"10"-6"14"0,0 0-64 0,0 0-16 16,-4 3 0-16,1 4 0 0,3-7 143 0,0 0 25 15,0 0 4-15,-7 9 2 0,-4-6-58 0,7 3-11 16,4-6-2-16,-7 10-1 0,-3-1-28 0,6 1-6 16,1-1 0-16,-1 7-1 0,-3 3-16 0,0-1-3 15,-3 1-1-15,6-3 0 0,-3 3-17 0,0 6-3 0,-4 0-1 0,4 3 0 16,0-3-15-16,-3 3-3 16,-4-6-8-16,-1 13 12 0,5-10-12 0,-1 0 0 15,4-6 0-15,0-7-10 16,0-5-102-16,7-7-21 0,0 0-4 0,4-10-671 0,-1-5-133 0</inkml:trace>
  <inkml:trace contextRef="#ctx0" brushRef="#br0" timeOffset="141629.269">21583 14059 748 0,'-7'-6'33'0,"7"6"7"0,0 0-32 0,0 0-8 0,0 0 0 0,0 0 0 16,0 0 271-16,0 0 52 0,7 12 10 0,0 1 3 16,-3-4-186-16,6 0-37 0,1 1-7 0,-1 6-2 15,8-1-50-15,-4 4-10 0,-7-6-3 0,11 9 0 0,3-4-21 0,-7 1-4 16,-10 6 0-16,-1-6-1 0,8 0-15 0,-1-3 11 15,-6 2-11-15,-1-5 10 0,-3 3-28 0,0-7-6 16,7 7 0-16,-7-7-1 16,-10 1-87-16,6-1-18 0,4-9-3 0,0 9-1 15,-10 1 0-15,-4-4 0 0,3-3 0 0,0 7 0 0,1-4 107 0,-4 3 27 16,-4-6 0-16,0 10 0 0,4-10 88 0,-3 6 24 16,-5-2 4-16,1-4 0 0,0-3 28 0,4 0 6 15,-1 6 1-15,4-3 0 0,-4-3-44 0,8 0-9 16,-1 0-2-16,4 0 0 0,0 0-44 0,7 0-10 15,0 0-2-15,0 0 0 0,0 0-24 0,0 0-4 16,7 0-2-16,3 0 0 0,5-3-10 0,2-3 0 16,-3 3 0-16,8 3 0 0,9-7 0 0,-6 7 0 15,-4-3 0-15,4 3 0 0,0-6-11 0,3 3 3 16,-4-3 0-16,-2-4 0 16,-5 4-174-16,4-3-34 0,8-1-8 0</inkml:trace>
  <inkml:trace contextRef="#ctx0" brushRef="#br0" timeOffset="141850.685">21999 13968 1555 0,'-10'0'138'15,"10"0"-110"-15,0 0-28 0,0 0 0 16,0 0 172-16,7 9 30 0,-4-6 6 0,8 7 0 16,3-4-98-16,-3 10-20 0,-4-7-4 0,7 1-1 15,0-1-29-15,0 0-7 0,-4 10-1 0,5-3 0 16,-1 3-17-16,0 0-4 0,0-1-1 0,-3 1 0 15,-8 3-26-15,4-3 0 0,7-6 0 0,4 2 0 0,-4 4 0 0,-3 0 0 16,-4-3 0-16,-7 2 0 16,3-2-81-16,-6 3-22 0,3 0-4 0,0-10-681 15,7 0-137-15</inkml:trace>
  <inkml:trace contextRef="#ctx0" brushRef="#br0" timeOffset="142057.12">22260 13861 1958 0,'-14'-6'87'0,"14"6"17"0,11 0-83 0,-11 0-21 16,-7 6 0-16,7-6 0 0,0 0 158 0,0 0 27 16,-4 10 6-16,-6 2 1 0,-12 4-65 0,12 3-13 15,3-4-2-15,-4 11-1 0,-6-5-75 0,2 5-16 16,5-1-2-16,-4 3-1 0,-4 0-17 0,4 0 0 16,3 4 0-16,4-14 0 0,0 11 0 0,0-4 0 0,-7 3 0 0,7-3 0 31,0-6-166-31,-4 0-37 0</inkml:trace>
  <inkml:trace contextRef="#ctx0" brushRef="#br0" timeOffset="142622.742">22959 14078 921 0,'-11'6'82'0,"8"-6"-66"0,3 0-16 0,0 0 0 15,-7 3 317-15,3 3 60 0,4-6 12 0,0 0 3 16,0 0-245-16,7 3-49 0,0-3-10 0,7 7-1 15,0-4-59-15,1-3-11 0,-5 0-2 0,4 0-1 16,4-3-14-16,-4 3 8 0,-3 0-8 0,3 0 0 0,-4-7 8 0,4 7-8 16,0 0 0-16,-6 0 0 15,2 0 0-15,1 0-16 0,-4-3 1 0,0-3 1 16,-7 6-145-16,0 0-29 0,0 0-5 0,0 0-795 16</inkml:trace>
  <inkml:trace contextRef="#ctx0" brushRef="#br0" timeOffset="142847.185">22733 14244 576 0,'0'0'51'0,"0"0"-41"15,-4 3-10-15,4 6 0 0,8-2 391 0,-5-4 76 16,-6 3 15-16,3-6 3 0,7 3-316 0,0 4-63 16,0-4-13-16,0 3-2 0,-7 3-23 0,14-2-5 15,14-4-1-15,0-3 0 0,1 6 3 0,-1-6 1 16,0 0 0-16,-3 0 0 0,3 0-66 0,-3 0-22 0,-1 0 0 0,1 0 0 15,-4 0 22-15,0-6 0 16,0 6-9-16,-6-3 9 16,2-4-152-16,1 4-26 0</inkml:trace>
  <inkml:trace contextRef="#ctx0" brushRef="#br0" timeOffset="144189.06">24532 14049 1562 0,'0'0'69'0,"0"0"15"0,0 0-68 0,0 0-16 0,0 0 0 0,-3 0 0 15,-4 0 143-15,3 0 25 0,-3 0 4 0,3 0 2 16,1 0-46-16,-4 0-10 0,0-6-2 0,-4 6 0 16,4 0-46-16,-3 0-10 0,-4 0-1 0,3 0-1 15,4 0-20-15,0 0-4 0,0 6-1 0,3-6 0 16,-6 4-13-16,-1 2-4 0,4 3 0 0,-4 1 0 15,1 5-4-15,-1-5 0 0,-3 2-1 0,4 4 0 16,-1 3 0-16,0 0 0 0,1 3 0 0,3-4 0 16,0 1 0-16,3 6 0 0,-3-3 0 0,4 3 0 15,-1 0-11-15,4-6 8 0,0 6-8 0,4-3 8 16,3 3-8-16,0-6 0 0,3 0 0 0,1-3 0 16,3-1 0-16,0-5 0 0,0-1-8 0,4-6 8 0,3 4-20 0,0-7 0 15,0-7 0-15,4 7 0 16,0-9-184-16,-1-1-36 0</inkml:trace>
  <inkml:trace contextRef="#ctx0" brushRef="#br0" timeOffset="144653.87">24074 13896 633 0,'-15'-6'28'0,"8"6"6"16,4-10-34-16,-1 4 0 0,-3 6 0 0,4 0 0 0,3-10 352 0,-4 10 64 16,1 0 13-16,-1 7 3 0,-3-4-244 0,4 3-48 15,-1 4-9-15,1-1-3 0,-1 10-73 0,0-4-15 16,1 11-4-16,-1-5 0 15,1 11-28-15,3-1-8 0,0 4 0 0,-4 2 0 0,4 4 26 0,0-6 1 16,0-4 0-16,0 10 0 0,0-4-27 0,-3 1-12 16,3 3 0-16,0-7 1 0,0-2 11 0,0 8 8 15,0-11-8-15,0-1 11 0,3-9-11 0,1 3-14 16,-4-10 3-16,0-3 1 16,0-9-139-16,0 0-28 0,0 0-6 0,10-9-1 15,-6-10-80-15,3 4-17 0,7-32-3 0,0 3-1 0</inkml:trace>
  <inkml:trace contextRef="#ctx0" brushRef="#br0" timeOffset="144885.266">24126 13745 691 0,'0'0'30'0,"0"0"7"0,0 0-29 0,0 0-8 0,0 0 0 0,0 0 0 16,0 0 334-16,0 3 66 0,0 13 12 0,0-6 4 15,-3 8-231-15,3 7-45 0,0 0-10 0,-4-3-2 16,4 13-60-16,0 9-12 0,0-7-2 0,0 17-1 15,-3-10-9-15,3 0-3 0,-4-1 0 0,4 5 0 16,0-5-25-16,0 1-6 0,0 0-1 0,0 0 0 16,0-6-9-16,4 6 0 0,-1-7 0 0,1-2 0 15,-4-10-90-15,3 0-17 0,1-13-3 16,0 7-717-16,-1-12-143 0</inkml:trace>
  <inkml:trace contextRef="#ctx0" brushRef="#br0" timeOffset="145369.0229">24624 13774 1555 0,'0'0'138'0,"0"0"-110"0,-4 9-28 0,4-3 0 15,0 4 208-15,0-1 36 0,0-6 7 0,0 13 1 16,0-7-121-16,4 10-25 0,-4 0-5 0,3 3-1 16,-3 0-49-16,0 3-11 0,0 3-1 0,0 0-1 0,4 7-18 15,-4-1-4-15,0 1-1 0,3-7 0 0,-3 6-15 0,0 4 9 16,0-3-9-16,4-1 8 0,-4 4-8 15,0-10 0-15,4 6 0 0,-4 7 8 0,3-9-8 0,-3 2 0 16,0-9 0-16,0 0 0 16,0-6-20-16,0-6-7 0,0-4-1 0,4 4 0 15,-4-13-169-15,0 0-35 0,0 0-6 0</inkml:trace>
  <inkml:trace contextRef="#ctx0" brushRef="#br0" timeOffset="145624.305">24758 13748 1152 0,'0'0'51'0,"0"0"10"0,0 0-49 0,0 0-12 0,0 0 0 0,0 0 0 15,0 0 304-15,0 10 57 0,0-4 12 0,0 4 3 16,0 5-229-16,3-2-46 0,-3-4-9 0,0 7-1 16,0 9-37-16,0 3-7 15,0 10-2-15,-3-4 0 0,3-6-14 0,0 16-3 0,0-3-1 0,0-10 0 16,0 4-9-16,0-1-2 0,0 10 0 0,0 0 0 15,0-6-8-15,-4 0-8 0,4 5 12 0,-3 1-12 16,-1 0 10-16,4-6-10 0,0-4 8 0,0-5-8 16,0-4 0-16,0 0 0 0,0-6 0 0,0-4 0 15,4-2-76 1,-4-7-13-16,0-6-3 0,0 0-793 0,0 0-159 0</inkml:trace>
  <inkml:trace contextRef="#ctx0" brushRef="#br0" timeOffset="148437.9929">25587 14093 1119 0,'0'0'49'0,"0"0"11"0,0 0-48 0,0 0-12 0,0 0 0 0,0-6 0 16,0 3 116-16,4-3 21 0,-8-4 4 0,4 1 1 16,-4 9-59-16,1-10-12 0,3 4-3 0,-4-3 0 15,-3 6 10-15,4-4 2 16,-4-2 0-16,3 6 0 0,-3-3 0 0,4 6 1 0,-4-7 0 0,0 4 0 16,3 3-22-16,-3 0-5 0,0 3-1 0,0 4 0 15,-4-7-16-15,4 0-3 0,-3 6-1 0,-1-3 0 16,4-3-9-16,0 9-3 0,-4-2 0 0,1-4 0 15,3 6-5-15,-4-3 0 0,1 4-1 0,2 6 0 16,1-7-15-16,0 3 9 0,0-2-9 0,4 6 8 16,3-1-8-16,-4 4 0 0,4 0 0 0,0-3 0 0,0 2 0 15,4 1-11-15,-4 6 3 0,3-3 0 0,1 3 8 16,3 4 0-16,-4-4 10 0,4 3-10 0,-3-3 0 16,7 0 0-16,-4-6 0 0,3-7-10 0,-3 4 10 0,4 0 0 15,3-13 0-15,-3 6 0 0,3-9-16 0,3 0 0 16,1-3-1-16,0-3 0 15,-4-4-100-15,0 1-20 0,0-7-4 0,-3 7-970 16</inkml:trace>
  <inkml:trace contextRef="#ctx0" brushRef="#br0" timeOffset="149225.547">25446 14059 172 0,'0'0'16'0,"0"0"-16"15,0 0 0-15,0 0 0 0,3-6 80 0,-3 6 14 16,4-4 2-16,-4 4 1 0,0 0-76 0,0 0-21 16,0 0 8-16,0 0-8 0,0 0 0 0,0 0-13 15,0 0 2-15,0 0-214 16</inkml:trace>
  <inkml:trace contextRef="#ctx0" brushRef="#br0" timeOffset="150059.319">25404 14191 288 0,'17'-26'25'0,"-10"20"-25"0,0-13 0 0,0 1 0 16,0-1 244-16,0 0 44 0,-3-6 9 0,3 6 2 16,-3-6-80-16,-1 6-16 0,1 3-3 0,-4-2-1 0,0 5-40 15,0-3-8-15,0 10-2 0,3-3 0 16,1 6-61-16,-4 3-12 0,0 0-2 0,-7 0-1 0,-4 3-58 0,4 6-15 16,-7-3 0-16,3 13 0 0,-3-3 32 15,0 6 4-15,0-6 1 0,-4 18 0 0,4-6-29 0,0 0-8 16,0-2 0-16,0 11 0 0,3-5 0 0,1-4 0 15,-1 9 0-15,1-2-8 0,2-7 8 0,-9 25 0 16,6-18 0-16,8-19 8 0,-1-7-8 0,1 4 0 16,-1-7 0-16,1 3 0 0,-1-9-8 0,4 0 0 15,0 0 0-15,0 0 0 16,0 0-16-16,0-9-4 0,0-1 0 0,4-8 0 0,-1-7 7 0,1 6 1 16,3-6 0-16,-4-4 0 15,8 1-35-15,-1-3-6 0,1 3-2 0,3-1 0 16,0 4-37-16,0-3-7 0,4 3-1 0,0-3-1 15,-1 9 36-15,1-6 7 0,-4 6 2 0,4 0 0 0,-4-3 48 0,0 10 16 0,-4-4-10 0,1 7 10 16,0-1 0-16,-8 1 0 0,-3 9 9 0,7-6-9 16,-7 6 84-16,0 0 11 15,0 0 1-15,0 0 1 0,0 0 8 0,0 0 2 0,0 0 0 0,4 6 0 16,-4-6-36-16,3 6-7 16,1-3-2-16,-1 7 0 0,-3-1-18 0,4 7-4 0,-1-7-1 0,4 10 0 15,4 0-19-15,-4 0-4 0,-3 6-1 0,3 0 0 16,3 3-15-16,1 0 8 0,-1 7-8 0,5-1 0 15,-5 1 0-15,1-7 0 0,-1 0 0 0,4-3 0 16,-3-6 0-16,0 0 0 0,-4-3 0 0,3 2-10 16,-6-8-4-16,-1-1-1 0,1-3 0 0,-1-2 0 15,-3-4-37-15,0 0-7 0,0 0-1 0,0 0-1 16,-7 0-19-16,-3 0-3 0,-4-4-1 0,3-2 0 16,-3 3-24-16,-4-3-4 0,4 6-2 0,-7-10 0 15,3 7 12-15,-3-3 2 0,3 6 1 0,-3-6 0 16,0 6 19-1,0 0 4-15,3 6 1 0,-3-6 0 0,7 9-8 0,-4-2-1 0,1-4-1 0,3 6 0 16,3 1 113-16,-3-1 24 0,3-3 4 0,1 4 0 0,-1-1 65 0,1-9 13 16,6 9 2-16,4-9 1 0,0 0-8 0,0 0-1 15,0 0-1-15,0 0 0 0,0 0-54 0,4 0-10 16,3 0-3-16,3 7 0 0,1-4-28 0,3-3-7 16,4 0-1-16,3-3 0 0,0 3 19 0,4 0 3 15,-4 0 1-15,7-7 0 0,-3 7-34 0,-1-3-13 16,1-3 11-16,3 3-11 15,-3-3-44-15,0-4-14 0,-1-5-3 0,-2 2-743 0,-1-3-148 16</inkml:trace>
  <inkml:trace contextRef="#ctx0" brushRef="#br0" timeOffset="150276.743">25795 14034 2372 0,'0'0'105'0,"0"0"22"0,0 0-102 0,0 0-25 0,0 0 0 0,0 0 0 15,7 6 107-15,0-3 16 0,0 3 3 0,0-6 1 16,0 10-63-16,4-1-13 0,0 1-3 0,3 5 0 16,0-2-20-16,3 9-4 0,-2-10 0 0,-1 7-1 15,0 3-13-15,-4-3-2 0,1-6-8 0,0 5 12 0,-1 4-12 0,-3-3 0 16,0 0 0-16,0 0 0 16,-3-4-100-16,-1 4-22 0,-3-3-5 0,0-4-717 15,-3-5-144-15</inkml:trace>
  <inkml:trace contextRef="#ctx0" brushRef="#br0" timeOffset="150458.252">25989 13952 345 0,'0'0'15'0,"0"0"4"0,0 0-19 0,0 0 0 16,0 0 0-16,0 0 0 0,-7 0 516 0,0 0 99 16,0 10 20-16,0-4 4 0,-4-3-409 0,4 6-82 15,-3 1-16-15,3 6-3 0,-7 9-107 0,-1-7-22 16,1 11 0-16,0-1 0 0,0 6 0 0,4-9 0 15,-1 4 0-15,0-1 0 0,1 6 0 0,-4 1 0 16,0-1 8-16,-1-5-8 16,1-1-203-16,-3 6-42 0</inkml:trace>
  <inkml:trace contextRef="#ctx0" brushRef="#br0" timeOffset="151323.937">25051 13890 748 0,'-7'-10'33'0,"7"10"7"0,3-6-32 0,-3 6-8 16,-3-10 0-16,3 7 0 0,0 3 292 0,0 0 56 15,0 0 11-15,0 0 2 0,0 0-202 0,0 0-41 0,3 3-8 0,1 7-2 16,-4 6-49-16,3-1-11 16,1 4-1-16,-1 0-1 0,4 6-18 0,-3 3-3 0,3 7-1 0,0 2 0 15,0 7-24-15,0 3-14 0,-3 3 2 0,-1-3 0 16,8 4 29-16,-8-14 7 0,1 7 0 0,-1-6 1 15,1-4-35-15,-1 4-7 0,-3-13-2 0,7 3 0 16,-3-3-180-16,0-6-36 16,-1-3-7-16</inkml:trace>
  <inkml:trace contextRef="#ctx0" brushRef="#br0" timeOffset="151524.402">25238 13792 230 0,'0'-3'20'0,"0"-3"-20"16,0 6 0-16,0 0 0 0,0 0 409 0,0 0 78 15,0 0 15-15,0 0 3 0,-4 9-291 0,-3 1-58 16,0 5-12-16,0 14-3 0,0-11-72 0,3 17-14 16,-6-7-3-16,3 7-1 0,0-1-25 0,0 4-5 15,3 6-1-15,-3 0 0 0,4 9-12 0,-1-6-8 16,1 6 8-16,-1 1-8 0,4-11 0 0,-4 1 0 16,4 0-10-16,4-6-826 15,3-4-164-15</inkml:trace>
  <inkml:trace contextRef="#ctx0" brushRef="#br0" timeOffset="151853.178">26254 13604 1382 0,'0'10'123'0,"0"-4"-99"0,-4-3-24 0,4 6 0 16,0 1 261-16,-3 5 47 0,3 4 10 0,0 0 2 16,-4 6-178-16,1 3-35 0,3-2-7 0,-4 11-2 15,1-2-58-15,-1-1-11 0,1 4-2 0,-1 15-1 16,0 0-16-16,1-2-10 0,-1 2 12 0,4 3-12 0,-3-9 0 0,3 4 0 15,0-4 0-15,0-4 0 0,0-8 0 0,0-1 0 16,-4-5-10-16,4-4 10 16,0-6-108-16,0-1-13 0,0-8-3 0,0-10-1 15,0 0-159-15,4-10-31 0</inkml:trace>
  <inkml:trace contextRef="#ctx0" brushRef="#br0" timeOffset="152054.642">26285 13639 2095 0,'0'0'92'0,"-3"-7"20"0,-1 4-89 0,1-6-23 16,3 3 0-16,0 6 0 0,0 0 128 0,0 0 22 16,0 0 4-16,0 6 1 0,3 3-88 0,-3 4-18 15,4 9-3-15,-4 0-1 0,0 12-21 0,0-6-4 16,0 7 0-16,0-1-1 0,0 10-6 0,0 0-1 0,0 0 0 0,0 3 0 16,0 6-12-16,0 10 11 15,-4 0-11-15,1 0 10 0,3-10-10 0,-4 0 0 0,1-6 0 0,3-6 0 31,-4-3-125-31,4-10-18 0,0-3-3 0</inkml:trace>
  <inkml:trace contextRef="#ctx0" brushRef="#br0" timeOffset="152523.3859">27217 13899 1267 0,'-11'0'56'0,"11"0"12"16,-7 0-55-16,4-9-13 0,-4 9 0 0,0-7 0 0,-4 4 276 0,4 3 53 0,-4-6 11 0,4 6 1 15,-7 0-213-15,4 6-44 0,-1-6-8 0,4 10-1 16,0-10-35-16,-4 9-6 15,-3 0-2-15,0 7 0 0,0-3 6 0,0 2 1 0,0 4 0 0,0 6 0 16,0 0-16-16,-1 3-3 16,1 1-1-16,0 5 0 0,4 4-19 0,-1-4 10 0,4-5-10 0,0 11 8 15,3-8-8-15,1 2 0 0,3-6 0 0,3 4-11 16,1-10-70-16,3 3-15 0,7-6-2 16,4-10-1-16,3-3-144 0,0-6-29 0</inkml:trace>
  <inkml:trace contextRef="#ctx0" brushRef="#br0" timeOffset="152788.187">27305 14078 1036 0,'0'0'92'0,"-4"0"-73"16,1-3-19-16,-4-4 0 0,0 7 260 0,0 0 49 15,0 0 10-15,3 0 1 0,-6 0-173 0,-1 7-35 16,0-4-8-16,1 6 0 0,3 0-55 0,-4 7-10 16,1 0-3-16,3 3 0 0,0-1-18 0,-1 1-4 15,5 6-1-15,-1-6 0 0,4 0-13 0,0 0 0 16,0 0 0-16,4 3 0 0,3-10 0 0,0 4 0 15,4-7 0-15,-1 1 0 0,4-4 0 0,0-6 0 16,-3-6 0-16,3-4 0 0,-3-5 0 0,-1-4 0 16,1 0 0-16,-1 0 0 0,-2-6 17 0,-1 6 1 15,-4 0 0-15,4-6 0 0,-3 6 13 0,-4 4 2 16,0 2 1-16,0-2 0 0,0-1-18 0,-4 3-4 16,1-2-1-16,-1 2 0 0,-3-3-11 0,4 7 0 0,-5-7 0 15,1 7 8 1,4 0-96-16,-1-1-19 0,1 4-4 0,-1-4-1098 0</inkml:trace>
  <inkml:trace contextRef="#ctx0" brushRef="#br0" timeOffset="153175.832">27721 13927 230 0,'-3'6'20'15,"-4"-6"-20"-15,0 4 0 0,0 2 0 16,-4 0 520-16,0-3 100 0,-3 4 20 0,4-4 4 15,-8 3-442-15,4-3-89 0,0 6-17 0,3 1-4 16,-3-4-64-16,0 10-12 0,0-4-2 0,0-2-1 0,0 5-13 0,0 4 0 16,3-9 0-16,0 5 0 0,1-2 0 15,3 3 0-15,0-1 0 0,3-2 0 0,4-4 0 0,-3 1 0 16,3 2 0-16,3-2 0 0,-3-7 0 0,4 6 0 16,-1 1 0-16,4-4 0 0,-3 3 0 0,6-9 0 15,-2 10 0-15,6-4 9 0,-4-3-9 0,4-3 8 16,0 9-8-16,1-9 8 0,2 7-8 0,-3-7 8 15,0 3-8-15,1 3 8 0,-5-3-24 0,4 4-6 16,-3-7-1-16,-1 9 0 0,-3-3 43 0,0-3 8 16,-3 7 1-16,0-1 1 0,-1 1-14 0,-3-1-2 15,-3 7-1-15,-1-7 0 0,-3 7 5 0,0-4 1 16,0-2 0-16,-4 5 0 0,1-5-2 0,-8 5 0 16,0-5 0-16,-3-1 0 0,0 1-25 0,0-1-6 0,-4 0-1 15,1 1 0-15,2-1 15 0,-2-2 0 0,-1-4 0 0,4 3 0 31,0-6-51-31,-22 6-7 0,19-6-2 0,13 0-825 0,4 0-166 0</inkml:trace>
  <inkml:trace contextRef="#ctx0" brushRef="#br0" timeOffset="153554.8249">28148 13780 2541 0,'0'0'56'0,"0"0"11"0,0 0 2 0,-3-6 3 0,-4-1-57 0,-4 7-15 16,4 0 0-16,-4 7 0 0,-3-1 78 0,4 3 13 15,-4 4 2-15,-1 2 1 0,1 14-31 0,4-11-7 16,-4 14 0-16,3-1-1 0,4 4-37 0,0-1-7 16,-4 13-2-16,8-12 0 0,3-1-9 0,-4 10 0 15,4 0 0-15,0 0 0 0,4-6 0 0,-1 5 0 0,4-8 0 0,4 3 0 31,3-4-49-31,0-6-12 0,0-9-3 0,7-3-1254 0</inkml:trace>
  <inkml:trace contextRef="#ctx0" brushRef="#br0" timeOffset="154375.908">28582 13990 403 0,'0'0'36'0,"0"0"-36"16,0 0 0-16,7 0 0 0,-7-10 199 0,0 10 33 16,0-3 6-16,4-3 2 0,-8 3-39 0,4 3-7 15,0-6-2-15,-7-4 0 0,0 10-21 0,3-3-5 16,-3-3-1-16,-3 6 0 0,-1 0-70 0,1 6-15 16,-1-3-2-16,4 7-1 0,-4-4-34 0,-3 3-7 0,4 4-2 0,-1-7 0 15,1 10-18-15,-1-4-3 16,0 4-1-16,4-3 0 0,0 9-12 0,0-4 8 15,0 1-8-15,4 0 0 0,-1 0 0 0,4 0 0 16,0 6 0-16,0-6 0 0,4-4 0 0,3 4 0 16,0 0 0-16,0-3 0 0,3 2-25 0,1-2 1 0,0-3 1 0,6-4 0 31,1-3-180-31,3 4-36 0,0-10-7 0</inkml:trace>
  <inkml:trace contextRef="#ctx0" brushRef="#br0" timeOffset="154543.457">28984 14228 1555 0,'0'0'138'0,"-3"3"-110"0,-1 4-28 0,4 2 0 15,-3 7 223-15,3-4 39 0,-7-5 8 0,3 11 2 0,1-8-135 0,-5 9-26 16,1-4-6-16,0 10-1 0,-3-6-71 0,-1 0-14 16,1 0-3-16,-4 9-1 15,-1-3-149-15,1-6-30 0</inkml:trace>
  <inkml:trace contextRef="#ctx0" brushRef="#br0" timeOffset="159248.365">29520 13927 1209 0,'0'0'108'0,"0"0"-87"15,0 0-21-15,0 0 0 0,0 0 260 0,-3 0 47 16,-4 0 9-16,3 6 3 0,-3 4-198 0,0-1-39 16,4 1-8-16,-4 5-2 0,0-2-44 0,0 3-10 15,-1 2-2-15,1 1 0 0,0 3-16 0,-3-3 10 16,3 0-10-16,0 6 8 0,0-3-8 0,3-7 0 16,-3 4 0-16,0 0 0 15,3-3-41-15,1-7-4 0,-1 1-1 0,4-10 0 16,0 0-87-16,0 0-18 0,4-10-3 0,-1-5-1 15,1 2 15-15,3-3 2 0,-3-9 1 0,3 6 0 16,0-9 76-16,0 12 15 0,-4-2 3 0,4-7 1 0,-3 12 70 0,-1-3 15 0,1-2 2 0,-1 2 1 16,1 3 50-16,3-2 9 0,-3 5 3 0,-1 1 0 15,4 9-33-15,0-6-7 0,0 2 0 0,0 4-1 16,0 4-36-16,4 2-7 0,0 3-2 0,-1 1 0 16,1-1 34-16,-4 0 6 0,3 7 2 0,1 3 0 15,-1-10-55-15,1 7-9 0,-4-3 0 0,0 2 0 16,4 4 0-16,-4-10 0 0,-4 7 0 0,4-6 0 15,-3 5-176-15,-4-2-41 0,0-4-8 16,-4-3-2-16,-3 10 100 16,0-6 20-16,0-1 4 0,0-6 1 0,-7 7 42 0,0-1 9 0,0 0 2 15,-4 4 0-15,1-4 85 0,-1-6 18 0,-3 7 3 0,3-4 1 16,-3-3 56-16,3-3 11 0,1 0 3 0,3 0 0 0,3 0 0 0,0 0 0 16,1 0 0-16,3 0 0 0,0 0-32 15,7 0-7-15,0 0-1 0,0 0 0 0,0 0-44 0,0 0-8 16,0 0-3-16,7 0 0 0,3 0-33 0,4 0 0 15,1 0 0-15,6 0 0 0,-4 0 0 0,1-3 0 16,3-3 0-16,0 3 0 0,4-4 12 0,0-2-4 16,-4 0 0-16,7-1-8 15,0-5-224-15,1 2-51 0</inkml:trace>
  <inkml:trace contextRef="#ctx0" brushRef="#br0" timeOffset="159410.9279">29817 13927 1958 0,'-4'10'87'0,"4"-10"17"0,0 0-83 0,0 0-21 0,0 0 0 0,0 0 0 16,0 0 104-16,4 6 16 0,3-6 3 0,0 9 1 16,0 1-56-16,4-1-12 0,-1-3-1 0,4 4-1 15,0-1-26-15,8 10-6 0,-5-3-1 0,1 2 0 16,-1-8-21-16,-2 9 8 0,-1-1-8 0,0-2 0 16,-4 0 0-16,1-4 0 0,-4 4 0 0,0-3-12 15,0 2-88-15,-3-5-17 0,-1 5-4 0,-3-11-595 16,0 2-120-16</inkml:trace>
  <inkml:trace contextRef="#ctx0" brushRef="#br0" timeOffset="159603.414">30032 13937 1382 0,'0'0'123'0,"0"0"-99"16,-7 6-24-16,-4 3 0 0,1 1 273 0,-1-4 50 15,-3-3 9-15,3 6 3 0,1-2-199 0,-4 2-40 16,3 1-8-16,-3-1-2 0,0 7-51 0,0-4-11 15,0 4-1-15,-7 3-1 0,3 6-22 0,4-6 0 16,-4 6 0-16,1-3 8 16,2 3-29-16,5 0-6 0,-8 0-1 0,4-3 0 15,0-6-182-15,3-7-37 0,-10 16-7 0,4-12-2 0</inkml:trace>
  <inkml:trace contextRef="#ctx0" brushRef="#br0" timeOffset="159835.797">30060 13711 1094 0,'0'0'97'0,"0"0"-77"0,0 0-20 0,0 0 0 15,11 0 273-15,-1 0 51 0,-3 9 11 0,4 1 1 16,0-1-168-16,3 0-33 0,0 1-7 0,-4 6-2 16,5 2-74-16,2 7-16 0,4 0-2 0,-7-3-1 15,4 4 25-15,-4 2 5 0,-3 3 1 0,-1-3 0 16,-6 1-48-16,-1-1-16 0,1 3 9 0,-8 0-9 15,1 4 0-15,-4-1 0 0,-4 4 0 0,1 3 0 0,-1-10 0 0,0 4 13 16,-3-7 0-16,-3 6 0 16,-1-8-160-16,-3 2-32 0,0-3-6 15</inkml:trace>
  <inkml:trace contextRef="#ctx0" brushRef="#br0" timeOffset="162245.666">7592 12817 230 0,'0'0'10'0,"0"0"2"0,0 0-12 0,0 0 0 0,0 0 0 0,0 0 0 16,0 0 387-16,0 0 74 0,0 0 15 0,0 0 4 15,0 0-231-15,-4 3-45 0,-3 7-10 0,-3-4-2 16,6 3-102-16,-10 1-21 0,3 5-4 0,-10-2-1 15,7 9-10-15,-11 0-2 0,-3 3-1 0,0 3 0 16,-4-3-17-16,0 10-3 16,1-7-1-16,6 6 0 0,-3-5-6 0,-4 5-2 0,-3 1 0 0,7 2 0 15,-8 1-8-15,-3 3-2 0,8-4 0 0,-15 20 0 16,0-4-3-16,4 0-1 0,-8 10 0 0,1 6 0 16,3-6-8-16,-7 0 0 0,11-1 9 0,-8 1-9 15,1 0 0-15,3-1 0 0,4-2 0 0,-1 3 8 0,8-7-8 16,0-3 0-16,0-2 0 0,3-4 0 0,7-10 0 15,-3 4 0-15,3-13 8 0,1 0-8 0,2-2 0 16,8-8 8-16,-10-2-8 0,13-7 0 0,-3 1-8 0,3-7-7 16,1 3-1-16,3-6 0 15,7 0-151-15,3-15-30 0,4 5-7 0,4-12-1056 16</inkml:trace>
  <inkml:trace contextRef="#ctx0" brushRef="#br0" timeOffset="162515.05">6364 14015 979 0,'0'0'87'0,"0"0"-70"0,0 0-17 0,-3 6 0 16,-4-3 252-16,-1 4 48 15,-2 5 8-15,3 4 3 0,-4 0-123 0,-10 5-25 0,7 5-5 0,-11 8-1 16,1-6-70-16,2 7-15 0,1 2-2 0,-3 7-1 16,6-9-21-16,-7 9-5 0,4-10-1 0,-4 13 0 15,-6-9-23-15,13 3-5 0,-7-10-1 0,4 10 0 16,7-7 41-16,-4-2 8 0,8 2 2 0,3-6 0 15,7-3-64-15,0 4-12 0,0-4-2 0,0-6-1 16,7-1 24-16,3-2 5 0,8 3 1 0,0-10 0 16,3 1-27-16,0-10-4 0,4 0-2 0,-1-10 0 15,5-2 18-15,2-10-10 0,5 0 10 0,-1-3-8 16,-3-3-12-16,3-7-1 0,-3 10-1 0,3-3 0 16,-7-1-112-16,4 4-22 15,-4 0-5-15</inkml:trace>
  <inkml:trace contextRef="#ctx0" brushRef="#br0" timeOffset="162977.818">6297 15122 806 0,'0'0'72'0,"0"0"-58"0,0 0-14 0,0 0 0 16,-3 6 408-16,-4 4 80 0,3-1 15 0,-7 0 3 15,4 7-322-15,4-3-64 0,-1 5-12 0,-10 8-4 0,7-1-52 0,4 3-12 16,-8 6-1-16,-3-5-1 0,3 5-23 0,1 1-5 15,3-7-1-15,0 0 0 0,-4 0-9 0,0 4 0 16,8-10-10-16,-8 3 10 16,4-7-105-16,0-2-15 0,0 0-4 0,7-7 0 15,0-9-92-15,0 0-20 0,0 0-3 0,7-9-725 16</inkml:trace>
  <inkml:trace contextRef="#ctx0" brushRef="#br0" timeOffset="163327.897">6287 15128 345 0,'10'-25'31'0,"-3"16"-31"16,-3-7 0-16,6 3 0 0,-10-2 298 0,7 5 54 15,-3 1 10-15,3 3 2 0,0 6-132 0,4-3-28 16,-4 6-4-16,0 3-2 0,3 3-97 0,-3 1-19 16,4 9-4-16,-4-1-1 0,4 7-10 0,-1 1-3 15,4 2 0-15,-7 0 0 0,4-3-64 0,-4 10 0 16,3-7-16-16,-2 0 4 0,-1-3 12 0,3-6 0 0,-3 0 0 0,-3-4 0 31,3 4-26-31,0-9-6 0,-7-1 0 0,0 0-1 16,0-2-46-16,0 2-9 0,-7-3-1 0,-4 4-1 15,4-7 26-15,-7 6 4 0,3 1 2 0,-6-4 0 0,-1 3 58 0,-3 1 11 0,0-1 2 0,3-2 1 16,-6 2 33-16,-5-6 6 0,8 3 2 0,0-2 0 16,-4 2 19-16,1-3 4 0,6 3 1 0,0-6 0 15,1 6-19-15,3-2-4 0,3-4-1 0,4 0 0 16,7 0-18-16,0 0-3 0,0 0-1 0,0 0 0 16,0 0-20-16,7 0-4 0,0 0-1 0,7 0 0 15,7 6-8-15,-7-6 0 0,8 0 0 0,2 0 0 0,1-6 0 0,-7 6 0 16,6 0 0-16,5-10 0 0,-5 10-9 0,1-9 9 15,-4 3 0-15,7-4 0 16,-3 1-152-16,0-4-23 0,-4-3-5 0</inkml:trace>
  <inkml:trace contextRef="#ctx0" brushRef="#br0" timeOffset="163528.342">6657 15094 1440 0,'0'0'64'0,"0"0"12"16,-4 0-60-16,-3 0-16 0,4-7 0 0,3 7 0 0,0 0 296 0,0 0 57 15,0 0 11-15,0 0 3 0,0 0-267 0,0 10-54 16,10-4-10-16,-6 3-3 0,10 1 15 0,0-1 2 16,4 1 1-16,-8-1 0 0,8 7-35 0,0-1-6 15,6 4-2-15,-10 0 0 0,4 0-8 0,0 0 0 16,-4-4 0-16,0 11 8 0,0-8-21 0,4 1-5 16,-11 0-1-16,3 0 0 15,-3-4-114-15,4 4-23 0,-7-3-5 0,3-7-1 16,-4-6-128-16,-3-3-26 0</inkml:trace>
  <inkml:trace contextRef="#ctx0" brushRef="#br0" timeOffset="163728.808">6851 15109 864 0,'0'0'76'0,"-4"-12"-60"0,1 2-16 0,-1 7 0 15,1-6 326-15,-4 3 62 0,0 2 13 0,0 4 3 16,0 0-162-16,-4 4-32 0,0 2-6 0,-3-3-2 16,4 13-111-16,-4 2-23 0,-4-2-4 0,0 3 0 15,-3 9-36-15,7 0-8 0,-11 7 0 0,8-1-1 0,3 1-19 0,0 3 0 16,-1-10 0-16,5 6 0 15,-1-6 0-15,1-2 0 0,-4 2 0 0,3-6 0 16,0-3-100-16,1 3-23 0,-4-7-5 0,10 4-1228 16</inkml:trace>
  <inkml:trace contextRef="#ctx0" brushRef="#br0" timeOffset="164867.477">9719 15103 2199 0,'0'0'48'0,"-11"0"11"0,1 6 1 0,-1-3 2 0,1 4-50 0,-4-4-12 0,-1 3 0 0,-2 4 0 16,-1-1 88-16,4 0 14 0,0 7 3 0,-4 3 1 15,4 0-58-15,0 9-11 0,0-3-2 0,3 3-1 16,1 7-21-16,3-1-4 0,3 1-1 0,1-4 0 0,6 4-8 0,1-1 0 16,-1 1 0-16,8-4 0 15,-1 3-21-15,5-9 0 0,-5 4 0 0,4-4 0 16,4-6-139-16,0-10-27 0,-4 0-5 0</inkml:trace>
  <inkml:trace contextRef="#ctx0" brushRef="#br0" timeOffset="165148.722">9871 15219 2037 0,'0'0'90'0,"0"0"19"0,-11 0-87 16,1 10-22-16,-1-4 0 0,0 3 0 0,-6 1 140 0,6 2 24 15,-3 10 5-15,3-3 1 0,-3 0-118 0,0 9-23 16,4-9-5-16,6 12 0 0,-3-9 13 0,4-3 3 16,3 6 1-16,3-9 0 15,1 2-53-15,3-8-12 0,0-1-1 0,7 1-1 0,0-4 42 0,0-3 8 16,0-6 1-16,7-3 1 15,-7-4-44-15,1 1-9 0,-1-7-1 0,0 4-1 0,0-4 29 0,-4-3 0 0,-2-6 0 0,-1 13 0 16,0-7 0-16,0-3 10 16,-4 9-10-16,1-2 12 0,-1-1-12 0,1 6 0 0,-4-2 9 0,0 3-9 15,0-1 0-15,-4 1 0 0,4 2 0 0,0-2 0 32,-3 3-19-32,3 3-8 0,0-4-1 0,3-2-1 0,-3 9-164 0,7-9-33 15,0 5-6-15</inkml:trace>
  <inkml:trace contextRef="#ctx0" brushRef="#br0" timeOffset="165447.9199">10199 15094 691 0,'-7'9'61'0,"-4"-3"-49"16,8-3-12-16,-8 7 0 0,4-4 376 0,0-3 73 15,-4 7 15-15,1-1 2 0,-1 4-293 0,-3-4-58 16,0 4-12-16,0-4-3 0,3 7-52 0,1-1-12 16,-4-2-1-16,7 6-1 0,-4-4-20 0,4 4-4 15,3-3-1-15,1-4 0 0,6-2-9 0,1 6 0 16,3-10 0-16,4 3 0 0,-1-9 0 0,4 3-11 15,0-3 11-15,4-3-12 16,0 3 12-16,3-6 0 0,-7 6 0 0,7 0 0 0,0-3 0 0,0 3 0 16,-6 0 10-16,2 3-10 0,4-3 0 0,-3 0 0 15,-4 6 0-15,-3-3-10 0,-4 7 10 0,0-1 0 16,3 7 0-16,-6-7 0 0,-11 7 0 0,7-4 0 16,3 4 0-16,-3 3 8 0,-7-3-8 0,-3 2 12 15,3-2-4-15,3 3 0 0,1 0-8 0,-4-4 0 16,-8-2 8-16,8 6-8 0,0-4 0 0,-3-5 0 15,-4 6 0-15,3-7-8 16,-3 0-36-16,3-5-8 0,-3 2 0 0,4-3-1 16,-4 3-145-16,3-6-29 0,11 0-5 0</inkml:trace>
  <inkml:trace contextRef="#ctx0" brushRef="#br0" timeOffset="165982.4929">10837 15219 1324 0,'-17'10'59'0,"10"-10"12"0,-7 0-57 0,6 6-14 0,8-6 0 0,0 0 0 16,-7 0 246-16,7 0 46 0,0 0 10 0,0 0 2 15,11 3-188-15,0-3-36 0,-4 0-8 0,7 0-2 16,10 0-42-16,-6 0-9 0,-18 0-2 0,18-3 0 16,6 3-17-16,-2-6 0 0,-5 6-8 0,1 0 8 15,0-4-147-15,-4-2-23 0,3 6-5 0,-3-6-855 16</inkml:trace>
  <inkml:trace contextRef="#ctx0" brushRef="#br0" timeOffset="166566.025">10964 15006 576 0,'-28'6'51'0,"21"-6"-41"16,7 0-10-16,0 0 0 0,0 0 296 0,0 0 56 16,-7 3 12-16,7-3 3 0,7 10-144 0,-7-1-29 15,-14 7-6-15,3-1 0 0,4-2-86 0,-3 12-17 16,-1-6-3-16,1 6-1 0,-1 3-36 0,4 7-7 16,0 2-2-16,-4 7 0 0,1-9-12 0,6 9-4 15,8-7 0-15,-4-2 0 0,-4 2-20 0,4-2 0 16,11-7 0-16,-1-3 8 0,4 0-8 0,-3-6-15 15,-7 0 4-15,13-10 1 16,11 1-151-16,-10-1-31 0,-7-9-5 0,6-3-951 0</inkml:trace>
  <inkml:trace contextRef="#ctx0" brushRef="#br0" timeOffset="166823.345">11084 15163 172 0,'-28'0'8'0,"21"0"1"0,0 0-9 0,7 0 0 0,0 0 0 0,-7 0 0 16,-4 0 519-16,8 0 101 0,3 0 21 0,0 0 4 16,0 0-434-16,10 3-87 0,8-3-18 0,0 9-3 15,-1-9-40-15,1 10-8 0,-4-1-2 0,7 0 0 16,4 1-23-16,0 6-5 0,-11-1-1 0,3 4 0 0,8 0-14 0,-7 0-10 16,-1-1 12-16,-3 4-12 0,1-3 0 0,-1 0 0 15,0 0 0-15,-4 0 0 16,-6-1-24-16,3-2-9 0,4 0-2 0,-1-4 0 15,-10-2-112-15,4-1-22 0,-4-3-5 0,7 4-620 16,3-10-124-16</inkml:trace>
  <inkml:trace contextRef="#ctx0" brushRef="#br0" timeOffset="167268.149">11268 15247 1465 0,'0'0'32'0,"0"0"6"0,0 0 2 0,0 0 2 0,-7-3-34 0,7-3-8 0,3-3 0 0,-3-1 0 16,-3 4 112-16,-1 3 20 0,4 3 4 0,0-7 0 16,0 7-6-16,0 0-2 0,-7-3 0 0,4-3 0 15,3 6 0-15,0 0 0 0,-11 0 0 0,0 0 0 0,8 0-51 16,-8 9-10-16,1-2-3 0,-1 2 0 16,-3 1 0-16,7 5 0 0,0-2 0 0,-4 9 0 0,-3-3-51 0,4 2-13 15,6 1 0-15,1 0 0 0,-1 3 0 0,4 1 0 16,4-5 0-16,3 5 0 0,0-8 0 0,0 1 0 15,-7 6 0-15,7-6 0 0,7 0 0 0,0 3 0 16,-10-10 0-16,6 7 0 0,4-3 0 0,-3-7 0 16,3 1 0-16,-3-1 0 0,-4 1 0 0,0-4 0 15,10-6 0-15,-6 9 0 16,-11-9-100-16,10 0-22 0,12 6-5 0,-1-6-1 16,-4 0-120-16,1 0-25 0,10-6-5 0,4-3-1 0</inkml:trace>
  <inkml:trace contextRef="#ctx0" brushRef="#br0" timeOffset="167600.266">11698 15495 1209 0,'0'0'53'0,"0"0"12"0,0 0-52 0,0 0-13 16,0 0 0-16,0 0 0 0,7 9 305 0,-7-9 59 15,0 0 11-15,0 0 2 0,0 7-249 0,0-7-51 16,0 0-9-16,0 0-3 0,0 0-49 0,4 3-16 16,-4-3 10-16,0 0-10 15,0 0-124-15,0 0-29 0,0 0-7 0</inkml:trace>
  <inkml:trace contextRef="#ctx0" brushRef="#br0" timeOffset="168171.253">11215 15398 2419 0,'10'-3'53'0,"-10"3"11"0,-7-7 3 0,7 7 1 0,-3-6-55 0,3 6-13 0,-4-9 0 0,4 9 0 16,0 0 87-16,0 0 14 0,7 0 3 0,0 0 1 16,-7 0-65-16,11 6-14 0,3 3-2 0,4 10-1 15,-1 0-23-15,1 6 0 0,7 3 0 0,3-3 0 16,4 1 0-16,-11 2 0 0,-11-3 0 0,5-3 0 15,9 0 0-15,-10-3 0 0,-10-1 0 0,3 1 0 16,4-3 0-16,-8-4-20 0,-3 4 4 0,-7-6 1 16,-4-1 24-16,1-9 5 0,10 0 1 0,-7 0 0 15,-11 0-15-15,4-9 0 0,10-1 0 0,-3-6 0 16,-10 4 0-16,-1-13 0 0,4 0 0 0,0 3 0 16,3-10 54-16,-6 4 8 0,-4 0 2 0,3-7 0 15,7 1-52-15,1-4-12 0,-1 4 0 0,1 6 0 16,-5-1 29-16,5 7 3 0,6 4 1 0,1-1 0 0,-4 9-33 15,3 4 0-15,15 3 0 0,-11 3 0 0,0 0 0 0,7 9 0 16,3 10-12-16,5 0 3 0,-1 0-11 0,-4 6-3 16,1 3 0-16,-1 4 0 15,8-11-16-15,-4 11-3 0,-10-10-1 0,3 12 0 0,7-9 16 16,-4 0 3-16,-10-3 1 0,-3 3 0 16,3-6 2-16,0 0 0 0,0-3 0 0,-4 3 0 0,-10-10 21 0,4-9 16 15,10 0-2-15,-11 0-1 0,-3-9 35 0,-4-1 8 16,8-9 0-16,-1-6 1 0,1 0-10 0,-4-3-3 15,-4-6 0-15,4 2 0 0,0-9-16 0,-4-3-3 16,0 4-1-16,1-1 0 0,10-3-3 0,0 13-1 16,0-1 0-16,0 4 0 0,7 12-11 0,3-2-9 15,4 8 12-15,0 1-12 0,0 6 0 0,7 3 0 16,4 3 0-16,0 6 0 0,-4 7 0 0,3 3 0 16,5 9 0-16,-1 6-9 0,0 1-1 0,-4-1 0 0,-2-2 0 0,6 9 0 31,11-13-146-31,-8 6-28 0,-13-6-7 0</inkml:trace>
  <inkml:trace contextRef="#ctx0" brushRef="#br0" timeOffset="168407.295">12245 14987 633 0,'0'0'56'16,"-14"0"-44"-16,0 0-12 0,-4 0 0 0,0 0 494 0,-3 0 97 15,-3 0 19-15,-1 0 4 0,4 6-425 0,0-3-85 16,3 7-16-16,-3-1-4 0,0 1-76 0,6 5-8 16,1 4-14-16,0 0 3 0,0 6 33 0,4 0 6 15,2-3 2-15,5 9 0 16,-1-2-48-16,8 5-10 0,-1 4-1 0,5-4-1 0,2 1 30 0,1-7 0 16,-1 0 0-16,1-3 0 15,10-6-88-15,-3 0-11 0,3-3-2 0,4-13-1 16,-1 6-126-16,1-9-26 0,3-3-5 0</inkml:trace>
  <inkml:trace contextRef="#ctx0" brushRef="#br0" timeOffset="168567.862">12471 15373 2534 0,'-4'22'56'0,"1"-19"11"0,-1 6 2 0,1 1 3 0,-1-1-58 0,-7 0-14 0,4 7 0 16,-3-6 0-16,-1 8 84 0,1-2 15 0,-4 0 2 0,-1 3 1 15,1 3-74-15,0-1-14 0,-3 1-3 0,2-3-1 31,1 3-132-31,0-3-26 0,0 0-6 0</inkml:trace>
  <inkml:trace contextRef="#ctx0" brushRef="#br0" timeOffset="168945.8589">12968 14996 979 0,'0'0'87'0,"0"0"-70"16,0 0-17-16,0 0 0 0,0 0 375 0,0 0 71 15,-3 10 14-15,-4-1 4 0,-1 1-288 0,1 5-58 16,0 4-11-16,-3 0-3 0,-1 6-53 0,1 0-11 16,3 3-3-16,0 7 0 0,-4-1-27 0,0-2-10 0,1 9 0 15,3-4 9-15,0-2-17 0,3-7-4 0,1 0-1 0,-1-3 0 31,1-6-87-31,3-3-18 0,0-4-3 0,0-6-1 16,0-6-114-16,0 0-24 0,7-9-4 0,3-7-663 0</inkml:trace>
  <inkml:trace contextRef="#ctx0" brushRef="#br0" timeOffset="169265.001">12954 15050 2095 0,'0'0'92'0,"0"0"20"16,0 0-89-16,0 0-23 0,0 0 0 0,0 0 0 15,7 9 120-15,4-3 20 0,-1 4 4 0,1 2 1 16,-4-2-84-16,7 5-17 0,0 4-3 0,-3 0-1 0,-1 3-27 0,1 0-5 15,-1 3-8-15,5 3 11 0,-1 4-11 0,0-4 0 16,0-6 0-16,-4 3 0 16,5 0-60-16,-1-6-5 0,0-3-1 0,-7-4 0 15,3-3-134-15,-3-2-28 0,-3 2-4 0,3 1-2 16,-7-1 130-16,-3-3 25 0,-1-3 6 0,-3 7 1 0,-4-4 72 0,1-3 17 16,-4 3 3-16,-4 4 0 0,0-1 84 0,-3-2 18 15,0-4 3-15,0 3 1 0,0-3 2 0,0-3 0 16,-1 10 0-16,1-10 0 0,4 0-37 0,-1 0-7 15,4 0-2-15,3 0 0 0,4 0-30 0,0 0-5 16,7 0-2-16,0 0 0 0,0 0-21 0,0 0-4 16,7-10 0-16,0 7-1 0,7-6-19 0,4-1 0 15,3 1-8-15,4-4 8 0,-4 4-16 0,0-4 2 16,4-2 1-16,3-4 0 16,-3 3-78-16,3-3-15 0,-3 0-3 0,-1 4-1061 0</inkml:trace>
  <inkml:trace contextRef="#ctx0" brushRef="#br0" timeOffset="169455.49">13395 15006 1555 0,'0'0'138'0,"0"0"-110"0,0 0-28 0,0 0 0 15,0 0 229-15,0 0 41 0,0 9 8 0,4 1 2 16,-1-1-135-16,4 4-26 0,0-1-6 0,0-2-1 16,0 5-55-16,0-5-11 0,4-1-2 0,3 7-1 15,0-7-27-15,0 4-4 0,0-4-2 0,0 7 0 16,4-7-10-16,-4 7 0 0,0-4 0 0,-3 4 0 0,-4 0 0 0,0-4-9 15,-3-2 0-15,3-1 0 16,0 7-99-16,-4-7-20 0,-6-2-4 0,3-7-716 16,0 0-142-16</inkml:trace>
  <inkml:trace contextRef="#ctx0" brushRef="#br0" timeOffset="169621.05">13585 14949 1555 0,'0'0'68'0,"-7"4"16"0,7-4-68 0,-7 6-16 16,0-3 0-16,0 6 0 0,-3-2 298 0,-1 2 56 15,1 0 11-15,-1 1 3 0,-3 9-244 0,0-4-48 16,3 4-9-16,1 0-3 0,-5 0-28 0,5 6-7 16,-4-6-1-16,7 6 0 0,-7 0-28 0,3-6 0 0,4 9 0 0,-4-3-10 31,1-6-76-31,3 6-15 0,-4-6-3 0,4-4-1 16,0-2-131-16,7-13-27 0</inkml:trace>
  <inkml:trace contextRef="#ctx0" brushRef="#br0" timeOffset="169848.438">13501 14780 2156 0,'0'0'96'0,"0"0"19"0,10 0-92 0,1 0-23 0,0 3 0 0,3 4 0 15,-4-4 114-15,4 6 18 0,0 7 4 0,1-1 1 16,2 4-40-16,1 0-8 0,0 9-1 0,3-3-1 16,-4 4-43-16,1-4-8 0,0 9-1 0,-4-6-1 15,-4 7-9-15,1 2-1 0,-1-2-1 0,-2 3 0 16,-1 6-7-16,-4-1 0 0,-3-5-1 0,0 6 0 15,0 0-15-15,-3-10 9 0,-4 4-9 0,-4-4 8 16,0 1-34-16,1-1-7 0,-4-2-2 0,-8-1 0 16,5-3-125-16,-1 1-26 0,4-11-5 0</inkml:trace>
  <inkml:trace contextRef="#ctx0" brushRef="#br0" timeOffset="170137.832">14153 15084 288 0,'-17'3'25'0,"17"-3"-25"15,0 0 0-15,0 0 0 0,0 0 481 0,0 0 91 0,0 0 19 0,0 0 3 16,7 0-375-16,-7 0-75 15,0 0-16-15,7 0-2 0,7 0-50 0,-3 7-9 0,3-7-3 0,3 0 0 16,1 3-14-16,0-3-3 0,-1 6-1 0,4-6 0 16,-3 0-22-16,0 0-5 0,3 0-1 0,-7-6 0 15,4 6-18-15,-4 0 0 0,0-3 0 0,0 3 0 32,-3-7-150-32,-1 7-34 0,1 0-6 0,-4 0-684 0,0 0-137 0</inkml:trace>
  <inkml:trace contextRef="#ctx0" brushRef="#br0" timeOffset="170320.571">14115 15244 460 0,'0'0'41'0,"-4"10"-33"16,1-7-8-16,3-3 0 0,-4 6 394 0,4-6 77 15,-3 9 15-15,3-2 3 0,3-4-297 0,1 6-59 16,-1-2-12-16,8 2-2 0,3-6-95 0,3 3-24 16,1-3 0-16,7-3 0 0,3 0 44 0,0 0 5 15,0 0 1-15,4 0 0 0,-4 0-50 0,1-9 0 16,-1 6-14-16,7-6 3 15,-7-1-222-15,1 1-45 0</inkml:trace>
  <inkml:trace contextRef="#ctx0" brushRef="#br0" timeOffset="170487.15">14915 15131 2725 0,'0'0'60'0,"0"0"12"0,0 0 2 0,0 0 3 0,0 0-61 0,0 0-16 0,0 0 0 0,11 0 0 15,0-3 37-15,-1 3 5 0,-3-6 1 0,4 6 0 16,-1-3-43-16,1-4 0 0,3 7 0 0,0-3 0 16,-3-3-18-16,-1 0-6 0,8 3 0 0,-4 3-1 31,0-7-160-31,0-2-32 0,0 6-7 0,-3-3-788 0</inkml:trace>
  <inkml:trace contextRef="#ctx0" brushRef="#br0" timeOffset="170683.655">15244 14790 1670 0,'0'0'74'0,"0"0"15"0,-4-7-71 0,4 7-18 16,0 0 0-16,0 0 0 16,0 0 272-16,0 0 52 0,-4 10 9 0,1 5 3 0,6 4-193 0,-3 6-39 15,-3 3-7-15,3 1-1 0,3 2-55 0,1 0-10 16,0 10-3-16,3-3 0 0,0 6-10 0,0 3-2 16,3 3-1-16,1 3 0 0,-4-6-15 0,0 3-13 15,4-9 2-15,-1 3 1 16,-3-13-45-16,0 1-9 0,0-7-1 0,0 3-1354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33:04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18355 8577 2649 0,'0'0'58'0,"0"0"12"0,0 0 2 0,0 0 4 0,0 0-61 0,0 0-15 15,-3-6 0-15,3 6 0 0,0 0 79 0,0 0 13 16,-8 0 2-16,8 0 1 0,-3-9-41 0,-1 9-8 16,4 0-2-16,-3-10 0 0,-1 4-28 0,1-3-5 15,3-1-2-15,0 1 0 16,0-1-98-16,3 1-20 0,1 3-4 0</inkml:trace>
  <inkml:trace contextRef="#ctx0" brushRef="#br0" timeOffset="641.254">22652 12366 2836 0,'14'15'63'0,"-14"-5"13"0,-4-10 2 0,4 0 1 16,0 9-63-16,0-9-16 0,0 0 0 0,0 0 0 15,-7 0-39-15,7 0-10 0,0 0-3 0,0 0 0 0,-14 0 52 0,0 0 17 16,0-9 0-16,0 5-1212 15</inkml:trace>
  <inkml:trace contextRef="#ctx0" brushRef="#br0" timeOffset="820.769">19427 12237 2124 0,'-24'-6'94'0,"13"6"19"15,1-10-90-15,-1 1-23 0,-3-1 0 0,3 1-625 0,-3 0-130 0</inkml:trace>
  <inkml:trace contextRef="#ctx0" brushRef="#br0" timeOffset="986.077">18362 11143 2649 0,'0'0'236'0,"-3"-4"-189"0,-1-2-38 0,-3-3-9 16,7 6-148-16,0-7-32 0,0 4-7 0</inkml:trace>
  <inkml:trace contextRef="#ctx0" brushRef="#br0" timeOffset="14148.14">16083 15755 1814 0,'0'0'40'0,"0"0"8"0,-3 0 1 0,3 0 3 0,3-3-42 0,-3 3-10 0,0 0 0 0,0 0 0 16,0 0 85-16,0 0 15 0,0 0 4 0,0 0 0 16,0 0-32-16,0 0-7 0,4-6-1 0,-1 3 0 15,-3 3-24-15,7-6-4 0,0-4-2 0,0 4 0 16,0 3-10-16,0-13-3 0,8 7 0 0,-1-7 0 16,0 3-9-16,0-5-1 0,4 2-1 0,-1-9 0 15,4 6 2-15,-3-6 1 0,0 6 0 0,3-3 0 16,0-9-5-16,-3 12 0 0,3-9-8 0,0 9 12 15,4-9-4-15,-4-4 0 0,4 4-8 0,-1 3 12 16,-3-3-4-16,8-7-8 0,2 1 11 0,1 6-11 0,-4-1 9 0,4-5-9 16,-4 6 0-16,8-1 9 0,-1-2-9 0,4 3 0 15,-4-7 0-15,4-2 0 0,0-7 8 0,-1 6-8 16,-2-6 0-16,-1 10 8 0,-3-1-8 0,-1 7 12 16,1-6-12-16,-4 5 12 0,-3 4-12 0,0-3 0 15,3 3 9-15,-3 6-9 0,-1-3 8 0,-2 0-8 16,-5 3 10-16,4 1-10 0,-7-1 10 0,4 3-10 15,-7-3 10-15,-4 1-10 0,0 2 8 0,-4-3-8 16,1 3 0-16,-1 4 9 0,1 2-9 0,-4 1 0 16,0 0 0-16,-4-1 0 15,-3 4-72-15,0-3-19 0,-3 9-4 0,-1-7-1 16,-7 7-146-16,4-3-30 0,0-3-5 0,-3 3-2 16,-1-4 132-16,4 7 27 0,-4-9 4 0,4 9 2 15,0-3-75-15,3-3-15 0,-3 6-4 0,4 0 0 0,-1 0 264 0,1 0 53 16,-1 0 11-16,7 0 1 0,4 0 94 0,-7 9 18 15,4-3 4-15,3-6 1 0,-4 3-75 0,4-3-15 0,0 10-4 0,0-1 0 16,4-2-44-16,-1 2-8 0,4-3-3 0,0-3 0 16,-7-3-39-16,11 7-8 0,3-4-2 0,0-3 0 15,0 0-4-15,4 0-2 0,0-3 0 0,3-4 0 16,0-2-3-16,0 0-1 0,4 2 0 0,-4-2 0 16,-3-1-30-16,3-2-21 0,-4-4 3 0,5 7 1 15,-5-7 17-15,4 7 0 0,-6-1 0 0,2 1 0 16,-3-1 17-16,0 4-2 0,-7-3-1 0,4 6 0 15,-4-4-6-15,0 7-8 0,-3-3 11 0,-4 3-11 16,0 0 27-16,0 0-2 0,3 3 0 0,-3 13 0 0,0-7 0 16,-3 10 0-16,-4 0 0 0,0 6 0 0,-4 3-13 15,4 1-4-15,-7 2 0 0,3-3 0 16,1 0-8-16,-4-2 0 0,-1 2 0 0,5-3 0 16,-1-6-26-16,1-1-1 0,-4 8 0 0,-1-8 0 15,5 1-85-15,-1-3-16 0,8 0-4 0,-4-4-1072 16</inkml:trace>
  <inkml:trace contextRef="#ctx0" brushRef="#br0" timeOffset="14413.424">17907 14087 1267 0,'0'0'112'0,"0"0"-89"15,0 0-23-15,-7 0 0 0,0 6 268 0,-4-3 50 0,8 4 10 0,-8 2 1 16,1 1-160-16,-1-1-32 0,-3 7-6 0,3 2-2 16,4 8-69-16,-3-4-15 0,-1 3-2 15,4 9-1-15,4-6-23 0,-1 7-5 0,0-7-1 0,4 0 0 16,4 4-13-16,3-10 0 0,4 3 8 0,3 3-8 16,0-9 0-16,4 6 0 0,6-6 0 0,1-4 0 15,7 4 0-15,-4-3 0 0,4-7-8 0,3 1 8 16,-7-1 0-16,4-3 0 0,-4-3 0 0,-3-3 0 15,3-3-136-15,-3-12-20 0,-8-1-4 0,-3-3-1060 16</inkml:trace>
  <inkml:trace contextRef="#ctx0" brushRef="#br0" timeOffset="16406.703">16358 15987 403 0,'0'0'36'0,"0"0"-36"0,0 0 0 0,-3-9 0 15,-1 6 112-15,1-3 15 0,-4 6 3 0,3-7 1 16,-3 4-83-16,4-3-16 0,-1 3-3 0,1-4-1 16,-1-2-20-16,-3 6-8 0,3-6 0 0,1 2 9 15,-4-2-9-15,3-1 0 0,-3 1 0 0,0 0 0 0,0-1 0 16,0 1 0-16,0-4 0 0,0 4 0 16,0-1 40-16,0 1 4 0,-4 0 0 0,4-7 0 15,-3 7 6-15,-1-4 2 0,0 4 0 0,1 2 0 0,3-2-36 0,0 0-6 16,3-1-2-16,-3 4 0 0,0 3-8 0,0-7 8 15,4 4-8-15,-1 3 8 0,-3-3-8 0,3 2 0 16,1-2 0-16,-1 0 0 0,4 3 0 0,0 3 0 16,0 0 0-16,0 0 0 0,0 0 0 0,0 0 0 15,-3 0 0-15,3 0 0 0,0 0 18 0,0 0 2 16,0 0 0-16,0 0 0 0,0 0 9 0,0 0 3 16,0 0 0-16,0 0 0 0,0 0-20 0,0 0-3 15,0 0-1-15,0 0 0 0,3 9-8 0,4 1 0 16,4 5 0-16,0-2 8 0,6 12-8 0,1-6 0 15,3 6 0-15,4 3 0 0,-1 0 0 0,1-3 0 16,-4-6-9-16,0 6 9 0,1-6-24 0,-5-3 0 16,1-4-1-16,-4 4 0 0,-3-7 25 0,-4-2 0 15,0-4 0-15,-7-3 0 0,0 0 32 0,0 0 12 16,-11-3 3-16,-3-4 0 0,3-5 12 0,-6-1 2 0,-8 1 1 16,-3-13 0-16,-4 0-20 0,4-4-4 0,-4 1-1 0,0 3 0 15,1-9-29-15,-1 5-8 0,4 1 0 0,-4 3 0 16,4-3 0-16,-4 0 0 0,4 2 0 0,0 1 0 15,3-3 0-15,-3 3 0 0,6 6 0 0,-2-6 0 16,6 6 8-16,-3 1 0 0,7 2 0 0,3 3 0 16,-3-2-8-16,0 5 0 0,7 1 0 0,0 6 0 15,0-4 8-15,3 1 0 0,4 6 0 0,0 0 0 16,0 0 7-16,0 0 1 0,0 0 1 0,11 6 0 16,-1 4 11-16,5 6 3 0,-1-4 0 0,0-3 0 15,7 7-31-15,0 3 0 0,0 0-8 0,4-4 8 0,0 4 0 0,-1 0 0 16,5 0 0-16,-1 3 0 15,0-3 8-15,0-1-8 0,-3 1 0 0,3 10 9 16,-3-8-9-16,3 1 0 0,0 4 0 0,1-1 0 0,-1-3 0 0,0 3 0 16,-7 0 0-16,0-6 0 0,1-1-13 15,2 1 5-15,-3-3 8 0,1 0-13 0,-1-4 3 0,-4 4 1 16,5-4 0-16,-8 4 0 0,0-7 9 0,0 7 0 16,0-7 0-16,0 1 0 0,-7-7 0 0,4 3 0 15,-1 4 0-15,-3-1 0 0,0-3 0 0,-3-2 0 16,3 2 0-16,-7-6 0 0,0 0 0 0,0 0 14 15,4 3-3-15,-4-3-1 0,0 0-10 0,0 0 0 16,0 0 0-16,0 0 8 0,-8-9-8 0,-2-1-17 16,-4-9 4-16,-4 4 1 0,-3 2 22 0,-4-6 5 15,-3 4 1-15,3-1 0 0,4-3-16 0,-4 0 0 16,1 4 8-16,-1-7-8 0,4-3 8 0,-4 9-8 0,8-3 11 16,-5 0-11-16,8-6 0 0,-3 13 0 0,3-7-10 0,-1 3 10 31,1 0-35-31,0-2 1 0,-3 2 0 0,2 3 0 15,1-2 5-15,-3-4 1 0,-1 9 0 0,0-5 0 0,-3 2 6 0,0-2 2 0,0-4 0 0,-4 3 0 16,1 7 12-16,-1-10 8 0,0 9-10 0,4-5 10 16,3 5-13-16,1 1 3 0,-1-4 1 0,4-2 0 15,3 8-11-15,1-2-3 0,-4 0 0 0,3-1 0 16,1 1-19-16,-1-1-4 16,-3 1-1-16,3-7 0 0,-3 7 22 0,0-10 4 0,0 3 1 0,3 4 0 15,-3-4 20-15,0-3-9 0,0 10 9 0,0-7 0 0,0-2 0 16,-7 8 0-16,-1-6 0 0,-2-2 0 0,-1-1-8 15,0 3-5-15,1 4-1 0,-1-4-674 16</inkml:trace>
  <inkml:trace contextRef="#ctx0" brushRef="#br0" timeOffset="17875.301">13169 13328 1378 0,'0'0'30'0,"0"0"6"0,0 0 2 0,0 0 2 0,0 0-32 0,11 6-8 15,-4-2 0-15,0 5 0 0,3-3 44 0,1 4 8 16,-4-4 2-16,4 3 0 0,3 1-26 0,-4-1-4 15,8-6-2-15,-4 7 0 0,-3 5-11 0,3-5-3 16,0-1 0-16,0 1 0 0,-3-1 26 0,3 7 5 16,7-7 1-16,-7 7 0 0,4-4-23 0,-4 4-4 15,3 3-1-15,1-3 0 0,0-4-4 0,3 10-8 16,-3-9 11-16,3 5-11 0,-4 7 8 0,1-6-8 16,0-3 0-16,-1-3 0 0,4 2 0 0,1 4 0 15,2-3 0-15,-6-4 0 0,3 4 0 0,0-7 0 16,4 10 0-16,-4-3 0 0,0-1 0 0,-3-2 0 15,3 6 0-15,0-3 0 0,-3 2 0 0,0-2 0 16,3 3 8-16,-4-3-8 0,1-4 0 0,3 4 0 16,-3 3 0-16,-1-10 0 0,1 7 8 0,-4-4-8 15,4 4 0-15,-1-7 0 0,1 7 0 0,-4-4 0 16,4 4 0-16,-1-6 0 0,-2 8 12 0,6-8-12 0,-4 5 12 16,8-5-12-16,-4 9 28 0,0-10-2 0,-3 7 0 15,3-7 0-15,-7 7-26 0,4-4 0 16,0-2 0-16,-4-1 0 0,3 1 0 0,-3 2 0 0,1-2 0 15,-1-1 0-15,-4 0 0 0,4 1 0 16,-3-7 0-16,0 3 0 0,-1 4 11 0,4-1-3 0,-3 0-8 0,-1 1 12 16,1-1-12-16,-4-2 11 0,4 2-11 0,-1 0 10 15,1 1 5-15,-1-1 1 0,4 1 0 0,1-1 0 16,-5 0-7-16,4 4-1 0,0-4 0 0,-3 1 0 16,3-1-8-16,-3 1 0 0,-4-1 0 0,3 0 8 15,4 1-8-15,-3-4 0 0,0 3 0 0,-1 1 0 16,4-1 0-16,0 1 8 0,1-1-8 0,-5 0 8 15,4 1-8-15,-3-1-14 0,3-2 3 0,0 8 1 0,-3-5 10 16,-1-1 0-16,4 0 0 0,-3 1-8 0,-1-1 8 0,1 1 0 16,0-1 0-16,-1 1 0 0,1-4 0 0,-1 3 0 15,-3 1 0-15,4-1 0 0,3 0 0 0,-7 1 0 16,4-1 0-16,-1 7 0 0,4-7 0 0,-3 7 0 16,0-3 0-16,3-4 0 0,-4 7 0 0,1-7 0 15,3 7 0-15,0-4 0 0,0-2 30 0,0 5 2 16,4 1 0-16,-4-7 0 0,4 4-32 0,-4-4 0 15,-4-2 0-15,5 2 0 0,-1 0-9 0,0 1-8 16,0-1-2-16,0 1 0 0,0-1 19 0,4-3 0 16,-4 4 0-16,0-1 0 0,4 1 12 0,-4-1 5 15,0 0 2-15,0 1 0 0,0 2-9 0,-3 1-2 16,3-4 0-16,0 1 0 0,-4-1-8 0,5 4 0 0,-5-4 0 16,4 0 0-16,-3 1 0 0,-1-1 0 0,5 1 0 15,-5-1 0-15,4 7 0 0,0-7 0 0,0 4 0 0,1 2 0 16,2-5 0-16,-3 6 0 0,0-4 0 0,4 4 8 15,-4-1 15-15,0-2 2 0,4 3 1 0,0-7 0 16,-8 0-5-16,8 1-1 0,-4 9 0 0,4-10 0 16,-4 7-20-16,0-7-13 0,3 7 1 0,-3-4 1 15,1-2 11-15,2 5 0 0,1 1 0 0,0-3 0 16,-1-4 0-16,1 7 0 0,-1 3 0 0,1-4 0 16,-4-2 12-16,4 2 4 0,-1 1 0 0,1-3 1 15,0 6-3-15,-1-4-1 0,1 4 0 0,0 0 0 16,-1 3 17-16,4-3 3 0,-3 3 1 0,3-7 0 15,-3 10-34-15,7-6-14 0,-8 0 1 0,4 0 0 16,1-4 21-16,-1 4 4 0,0 0 0 0,4 0 1 0,-1 3-13 16,-3 0 0-16,4-3 0 0,0 6 0 0,0-6 0 15,-1-4 0-15,1 10 0 0,0-3 0 0,-1-6 20 0,-3 12 2 16,8-9 0-16,-5 12 0 0,5-9-35 0,2 3-7 16,-2 4-2-16,2 2 0 0,-2-3 41 0,6 0 8 15,0 1 1-15,-3-4 1 16,0 3-46-16,3-3-10 0,-7 9-1 0,4-5-1 0,0-4 74 0,3 3 15 15,-3-3 4-15,-1 3 0 0,1-3-64 0,0 4-18 16,3-1-1-16,-3 0 0 0,0 7 19 0,-1-7 16 16,1 3-4-16,0-3 0 0,0-3 4 0,-1 4 0 15,-2-1 0-15,2 0 0 0,-2-3-16 0,2 3-12 16,-2 7 3-16,-1-7 0 0,0-3 22 0,4 3 5 16,3 7 1-16,0-7 0 0,1 7-19 0,-1-1 8 0,-3 1-8 15,6 2 0-15,-2-9 8 0,-1 7-8 0,0-1 0 16,4 1 0-16,-4-7 15 0,4 7-4 0,-4-7-1 15,1 6 0-15,3-5-2 0,-4-4 0 0,0 3 0 0,0 0 0 16,-3-3-8-16,-4 0 10 0,4 4-10 0,0-1 10 16,-7-3-10-16,3 0 8 0,0-3-8 0,-3 3 8 15,-1 3-8-15,1-9 0 0,-4 6 9 0,4 0-9 16,-7-6 8-16,-1 0-8 0,-3 0 10 0,0-4-10 16,-3 1 8-16,-4-3-8 0,4 2 0 0,-8-5 0 15,1-1-84-15,-4-9-24 16,-7 9-4-16</inkml:trace>
  <inkml:trace contextRef="#ctx0" brushRef="#br0" timeOffset="19310.366">16094 15718 1728 0,'0'0'38'0,"10"0"8"0,-3 0 2 0,0 0 0 0,0 0-39 0,4 3-9 0,-4 3 0 0,4-3 0 15,-4 4 53-15,3 2 9 0,1 0 2 0,0 1 0 16,-1 5-11-16,1-5-1 0,-4 9-1 0,0-10 0 16,0 7-33-16,-4-7-6 0,1 1-2 0,-4-1 0 15,3 0-10-15,-3-9 0 0,-3 10 9 0,-4-1-9 16,-4 1 56-16,4-4 6 0,-3 3 2 0,-1-2 0 16,-3-4 0-16,0 3 0 0,3-3 0 0,4-3 0 15,-3 0-14-15,-1 0-2 0,4 0-1 0,0-3 0 16,0-3-25-16,3-4-5 0,1 10-1 0,3-9 0 15,0-1-16-15,0 1 8 0,0-7-8 0,3-2 0 16,4 2 0-16,-3 3 0 0,6-2 0 0,-2-4 0 16,-1 3 0-16,3 4 0 0,4 2 0 0,-3-5 0 15,-4 8 0-15,4-2 0 0,-4 9 0 0,3-3 0 0,1 3 0 16,-1 3 0-16,1-3 0 0,-1 9 0 0,-2 4 0 16,-1-1 0-16,-4-2 0 0,1 5 0 15,-4-5 0-15,0 9 0 0,-4-1 0 0,1-2 0 0,-1 3 0 0,-3-10 0 16,0 7 0-16,-4-3 0 0,1-7 0 0,3 3 0 15,-4 1 0-15,1-4 0 0,-5-6 10 0,5-6 2 16,3 6 0-16,0-3 0 0,3-4-12 0,-3-2 12 16,4 3-12-16,3-7 12 0,0-3-12 0,0 7 0 15,0 0 0-15,3-7 0 0,4 3 0 0,0-2-9 16,0 5 9-16,4 1 0 16,-4-7 0-16,7 13 0 0,-3-6 0 0,3-1 0 15,0 4-15-15,-4 3 1 0,5-3 0 0,-5 6 0 0,-10 0 26 0,7 0 4 16,-7 0 2-16,11 9 0 0,-4 0-18 0,-4 1 10 15,1-1-10-15,-1 1 8 0,1 5-8 0,-8-5-16 0,-3 5 4 16,4-2 1 0,3-4-75-16,0 4-15 0,-7-10-3 0,3 6-698 0,-6-9-139 0</inkml:trace>
  <inkml:trace contextRef="#ctx0" brushRef="#br0" timeOffset="23673.444">15236 16163 806 0,'-24'3'36'0,"20"-3"7"0,4 0-35 0,0 0-8 16,0 0 0-16,-3 6 0 0,-4-2 365 0,0 2 71 16,0-3 15-16,0 3 2 0,-1 4-295 0,1-1-59 15,-3 7-12-15,-1-4-3 0,8 4-50 0,-4 12-10 16,-4-3-3-16,8 3 0 0,-1 1-9 0,4 11-3 15,-4-11 0-15,8 8 0 0,0-2-1 0,3-7 0 16,-4 3 0-16,8-2 0 0,-1-1-8 0,4-9 0 16,-3 6 0-16,3-6 0 15,-3-1-100-15,3-8-23 0,0-4-4 0,7-3-1 16,-3-6-69-16,-1-3-15 0,5-7-2 0,-1-12-1 16,-4 0 79-16,-3-3 16 0,1 0 4 0,-5 3 0 15,-6-4 22-15,3 4 5 0,-4-3 1 0,-3 12 0 0,0-3 167 0,0 7 33 16,-3-4 8-16,-1 10 0 0,1-3 40 0,3 9 8 15,-7 0 2-15,0 6 0 0,-1-3-37 0,1 3-7 0,-3 4-2 16,6 5 0-16,1-2-68 0,-1 3-15 0,4 2-2 0,0-2-1 16,4-3-18-16,10 2-4 0,11-5-1 0,-8-1 0 15,-17-3-6-15,7-2-1 0,18-4 0 0,-14 0 0 16,-11 0 0-16,0 0-8 0,3-10 12 0,1 1-4 16,-4-7 8-16,3 7 2 0,1-1 0 0,-4-2 0 15,0-4 6-15,-4 7 0 0,1-1 1 0,-1-6 0 16,1 7-10-16,-1 6-3 0,-3-3 0 0,3-4 0 15,1 4-26-15,-1 6-6 0,1-3 0 0,3 3-1 16,0 0-50-16,0 0-9 16,0 0-3-16,0 0-1066 0</inkml:trace>
  <inkml:trace contextRef="#ctx0" brushRef="#br0" timeOffset="23823.054">15610 16586 1440 0,'0'0'128'0,"-3"10"-103"15,-4-1-25-15,0 4 0 0,-4-1 195 0,1-2 33 16,-1-1 8-16,0 7 0 0,1-7-171 0,3 7-34 16,-4-7-7-16,4 1-2 15,4-1-59-15,-4 0-12 0,3 1-3 0,4-10-950 0</inkml:trace>
  <inkml:trace contextRef="#ctx0" brushRef="#br0" timeOffset="24075.369">15699 16307 1094 0,'0'0'97'0,"-4"10"-77"0,4-1-20 0,0 0 0 16,-3-2 215-16,-1 5 39 0,1-2 8 0,3 5 2 15,-4 4-128-15,4 0-24 0,0-3-6 0,0 12-1 16,4-9-57-16,3 6-12 0,0-10-3 0,0-2 0 16,3 3-20-16,1-10-4 0,-4-3-1 0,3 3 0 15,5-2-8-15,-1-8 10 0,-4-2-10 0,1 3 10 16,-1-10 6-16,1 4 0 0,0 0 1 0,-8-1 0 15,-3-9-17-15,-3 10 0 0,3-7 0 0,-4 4 0 16,-3-4 20-16,-4 7-2 0,4-7-1 0,0 3 0 16,-7-2-17-16,7 5 0 0,0-5 0 0,0 5 0 15,-4 1-43-15,4-1-12 0,0-2-2 0,0-1-1091 16</inkml:trace>
  <inkml:trace contextRef="#ctx0" brushRef="#br0" timeOffset="24275.836">15766 16182 2030 0,'0'0'44'0,"0"0"10"0,7 3 2 0,0-3 1 0,0 6-45 0,0-3-12 16,3 4 0-16,1 2 0 0,0-9 108 0,3 9 19 15,7-2 4-15,-7 2 1 0,0-6-48 0,7 4-10 16,-3 2-2-16,0 10 0 0,-1 0-32 0,1-1-8 16,-4 7 0-16,4 10-1 0,-4-7-14 0,-4 7-2 15,-6-1-1-15,3 1 0 0,0-4-6 0,-7 0 0 16,0-2-8-16,-4 8 12 15,1-12-88-15,-4 10-17 0,-4-7-4 0,1 7-1117 0</inkml:trace>
  <inkml:trace contextRef="#ctx0" brushRef="#br0" timeOffset="30155.6089">14563 14454 230 0,'0'0'20'0,"0"0"-20"16,0 0 0-16,0 0 0 0,0 0 170 0,0 0 30 16,0-3 5-16,0 3 2 0,0-10-44 0,0 10-9 15,0 0-2-15,0 0 0 0,0-6-28 0,0-3-5 16,3 6-2-16,-3 3 0 0,0 0-32 0,0 0-6 16,0 0-2-16,11 0 0 0,-4 0-17 0,0 3-4 15,-7-3-1-15,10 0 0 0,-2 6-55 0,-1-3 0 16,-7-3-16-16,7 6 4 0,-7-6 12 0,3 10 0 0,4-1 0 15,-3 1-8-15,-4-1-13 0,3-3-3 0,-3-6 0 0,-3 3 0 16,3 7 4-16,0-10 0 0,-4 6 0 0,-3-3 0 16,7-3 10-16,-7 7 10 0,0-7-13 0,4 0 5 15,-8 3 49-15,4-3 11 0,-7 0 1 0,3 0 1 16,4-3 0-16,0 3 0 0,-3-7 0 0,6 7 0 16,-3-9-27-16,3 6-6 0,1-4-1 0,3 7 0 15,0-9-20-15,0 0 0 0,0-1 0 0,3 4 0 16,-3-3 0-16,7 5 0 0,-3-2 0 0,7-3 0 15,-4-1 0-15,0 7 0 0,0-3 0 0,0 6 0 16,3-6 0-16,1 6 0 0,-11 0 0 0,11 6 0 0,-1-6 0 0,-3 6 0 16,4-3 0-16,-4 7 0 15,-4-4 0-15,1 3 0 0,3-5 0 0,-4 5 8 0,-6 0-8 0,3 4-12 16,-4-4 4-16,1 1 0 0,-4-7 8 0,3 6 0 16,-3-2 0-16,0-4-8 0,4 3 8 0,-4 0 0 15,0-6 0-15,-4 3 0 0,4-3 9 0,0 0-9 16,0 0 12-16,0-3-12 0,3-3 17 0,-3 0-3 15,4 3-1-15,-1-4 0 0,1 4-13 0,3 3 0 16,0-6 8-16,0-4-8 0,0 1 0 0,3 0 0 16,1 2 0-16,6 4 0 0,-3-3-13 0,4 3 1 15,-4-3 0-15,3 2 0 0,1-5 12 0,0 3 0 16,-1 6 0-16,1 0 0 0,-4 0 0 0,3 0 15 16,-2 9-3-16,-1-3-1 0,0-2-2 0,0 2 0 15,0 3 0-15,-7 1 0 0,0-1-9 0,3 0 0 16,-3 7 0-16,4-6 0 0,-4-1 0 0,-4 0 0 15,1 1 0-15,-1-1 0 0,1 1 0 0,-1-4 0 0,-6 3 0 16,3-2 0-16,-4-4 0 0,0 6 0 16,1-3 0-16,-1-3 0 0,-3-3 23 0,3-3-1 0,-3-3 0 15,4 6 0-15,3-9-2 0,7 6 0 0,7-13 0 0,0 6 0 16,-4-5-20-16,4 5 0 0,0 1 0 0,1 0 0 16,-5 2 0-16,4 4 0 0,0-6 0 0,4 2-8 15,-1 7 8-15,4 0 0 0,-3 0 0 0,3-3 0 16,-3-3 0-16,3 6 8 0,3 0-8 0,5-3 8 15,-5 3-8-15,-6 0-10 0,3 0 10 0,-3 3-13 16,-1-3 13-16,-10 0 0 0,-21 9 9 0,3 1-9 0,4-4 12 16,7 4-3-16,0-1-1 0,-3 0 0 0,2-2 0 15,-2 2-8-15,-1-6 12 0,4 7-4 0,0-10-8 16,0 6 10-16,4-3-10 0,-8-3 10 0,8 6-10 0,-8-6 8 16,4-6-8-16,3 6 8 0,1-3-8 0,3-3 10 15,7-4-10-15,3 1 10 16,-2-1-10-16,-5 1 0 0,1 0 0 0,3-1 0 0,-4 1 0 0,-3-1 0 15,-14 4 0-15,7 6 0 0,3-9 0 16,8-1 0-16,-4 4 0 0,7 3 0 0,-3-3 0 0,-4 6 0 16,7 0 0-16,-7 0 0 0,10-4 0 0,-3 4 0 15,-7 0 0-15,7 4 0 0,-7-4 0 0,7 9 0 16,-3-3 0-16,-1 10 0 0,-3-4 0 0,-3-2 0 16,3-1 0-16,-4 7 0 0,1-7 0 0,-1 7 0 15,-3-7 0-15,0-5 0 0,-3 5-27 0,-1-3 3 16,4-6 0-16,-4 0 0 0,4 0 43 0,-3 0 9 15,-4-6 1-15,3 3 1 0,0-3-18 0,1-4-3 0,-1 1-1 16,1-1 0-16,3-5 3 0,3 5 0 0,1-2 0 0,-1 2 0 16,1-5-11-16,-1-1 8 0,8 7-8 0,-4-4 8 15,3-3-8-15,1 7 0 0,3-7 0 0,3 13 0 16,1-3 0-16,-4 3 0 0,3-4-9 0,5 4 9 16,-5 3 0-16,4 3 0 0,-3-3 0 0,-1 10 0 15,5-1 0-15,-5-2-10 0,1 2 2 0,3 7 0 31,-4-4-25-31,-3-2-5 0,1-4-1 0,-1 3-837 0,-4 1-167 0</inkml:trace>
  <inkml:trace contextRef="#ctx0" brushRef="#br0" timeOffset="34519.833">15759 15301 633 0,'-4'15'56'0,"4"-15"-44"16,0 0-12-16,0 0 0 0,0 0 210 0,-7 0 40 15,0 0 8-15,0 0 2 0,7 0-103 0,0 0-20 16,0 0-4-16,0 0-1 0,-7 3-48 0,7-3-11 16,0 0-1-16,0 0-1 0,0 0-24 0,-4 7-5 15,1 2-1-15,3-9 0 0,0 0-15 0,0 0-3 0,0 0-1 0,0 0 0 16,7 10-12-16,0-4-2 16,-7-6-8-16,0 0 12 0,0 0-12 0,7 0 11 15,0-6-11-15,4 6 10 0,-4 0 0 0,3 0 0 0,1-10 0 0,-1 4 0 16,-3 3-2-16,4-4-8 0,0-5 12 0,-1-4-4 15,4 7-8-15,0-7 0 0,-3 4 9 16,3-4-9-16,4 3 0 0,-4-2 0 0,-4-4 0 0,5 3 8 16,-1-3-8-16,0 4 0 0,-4 2 0 0,1-3 8 15,0 1-8-15,-1 2 0 0,-3-2 8 0,0 5-8 16,0 1 8-16,-3-1-8 0,-1 1 10 0,4 3-10 16,-3 6 8-16,-1-3-8 0,1-4 0 0,0 4 0 15,-1-3 0-15,4 6 8 0,-3-3-8 0,3-4 0 16,-4 7 0-16,4 7 0 0,-7-7 8 0,0 0-8 15,7 3 8-15,4 3-8 0,-1 4 11 0,1-1-11 16,3 0-9-16,0 1-9 0,0 5-2 0,1 4 0 0,2 0 20 16,-3 0 0-16,4 0 0 0,-4 6 0 0,0-6 22 0,4 6 8 15,-1-6 2-15,1-1 0 0,0 1-24 0,-4-3-8 16,0 3 0-16,4-1 9 0,-8-2-9 0,4-6 0 16,-7 5 9-16,0-2-9 0,0-7 0 0,-7-6 0 15,0 0 0-15,0 0 0 16,0 0-28-16,0-6-8 0,-3 6 0 0,-4-3-1 15,0-4-135-15,0-2-26 0,-4 0-6 0</inkml:trace>
  <inkml:trace contextRef="#ctx0" brushRef="#br0" timeOffset="131243.862">20271 5482 1728 0,'-4'0'153'0,"-3"10"-122"16,0-10-31-16,-4 6 0 0,1-3 177 0,-1 7 30 15,-3-1 5-15,4 7 2 0,-5 3-115 0,1-1-23 16,0 1-5-16,0 6-1 0,4 4-49 0,2 5-9 16,5 4-3-16,-1-4 0 0,4 1-9 0,7-7 0 15,4 3 0-15,3-3 0 0,0-2 0 0,7-5 0 16,1-2 0-16,2-3 0 0,1 0 0 0,3-13-17 16,-3 3 4-16,0-12 1 15,6 3-108-15,-2-13-20 0,-1 7-5 0,-7-7-1 0</inkml:trace>
  <inkml:trace contextRef="#ctx0" brushRef="#br0" timeOffset="131476.196">20475 5395 1209 0,'0'0'108'0,"0"0"-87"0,0 0-21 0,-7 6 0 16,0-3 142-16,7-3 24 0,0 0 5 0,0 0 1 15,0 0-58-15,4 9-11 16,3-2-3-16,0-4 0 0,3 3-44 0,4-3-8 0,8 4-3 0,-5-7 0 15,4-7-29-15,-3 4-7 0,0 3-1 0,3 0 0 16,4-6-8-16,-4 3 0 0,0-4 9 0,-3 4-9 16,3 3-33-16,-7-6-11 0,3-3-3 0,1 9 0 15,-7-10-164-15,3 7-33 0,-4-9-6 0,-3 8-485 16</inkml:trace>
  <inkml:trace contextRef="#ctx0" brushRef="#br0" timeOffset="131575.93">20832 5323 518 0,'0'0'23'0,"-11"0"5"0,4 6-28 0,-4-3 0 15,1-3 0-15,-1 6 0 0,1-3 287 0,-1 7 52 16,-3-1 10-16,3 1 3 0,1 5-210 0,3 4-42 15,-4-3-8-15,0 3-1 0,1 9-36 0,3-13-7 16,0 14-2-16,0-4 0 0,3 3-31 0,-3 0-7 16,4 4 0-16,3-1-8 15,0 3-88-15,-4-9-24 0,4 4-4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34:08.1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3T18:34:08.223"/>
    </inkml:context>
  </inkml:definitions>
  <inkml:trace contextRef="#ctx0" brushRef="#br0">14365 8944 2293 0,'0'0'101'0,"0"0"22"0,7 4-99 0,0 5-24 0,7 7 0 0,11 9 0 31,0 3-27-31,10 6-10 0,11 4-3 0,14 15 0 0,14 10 49 0,7 9 10 0,11 16 1 0,14 12 1 16,10 16 4-16,8 16 1 0,6 12 0 0,15 16 0 16,10 6-7-16,4 13-2 0,6 9 0 0,15 0 0 15,18 10 8-15,3 9 2 0,-7 16 0 0,11 6 0 16,6-4 30-16,5 7 7 0,-1 0 0 0,7 0 1 16,0 7-5-16,8-13 0 0,6 6-1 0,0-10 0 15,-3-9-2-15,-4 4 0 0,-6-4 0 0,2 0 0 16,1 1-19-16,-7-7-4 0,-4-4-1 0,-7-5 0 15,-7-10-17-15,-7 0-4 0,0-3-1 0,-7-6 0 16,-3-3-11-16,-22-13 12 0,-14-19-12 0,-7-3 12 0,-7-16-12 16,-21-9 0-16,-17-18 0 0,-12-17-11 15,-13-9-17-15,-22-18-4 0,-10-14-1 0,-18-11 0 16,-14-17-164-16,-21-15-33 0,-21-16-6 0,-36-31-937 16</inkml:trace>
  <inkml:trace contextRef="#ctx1" brushRef="#br0">24959 10998 0</inkml:trace>
  <inkml:trace contextRef="#ctx0" brushRef="#br0" timeOffset="431.845">15162 7850 1324 0,'29'16'118'0,"9"2"-94"0,12 8-24 0,13 11 0 16,8 7 86-16,14 9 13 0,17 7 2 0,18 15 1 15,0 19 14-15,10 10 4 0,22 9 0 0,7 12 0 16,7 10-9-16,6 0-2 0,15 15 0 0,4 1 0 16,10 9-29-16,0 3-7 0,-28-28-1 0,39 34 0 15,-33-18-12-15,15 2-4 0,8 13 0 0,55 41 0 16,-52-37-21-16,10-1-5 0,11 10-1 0,59 50 0 15,-66-47-9-15,7 3-1 0,10 3-1 0,54 53 0 16,-68-53-5-16,-3-9-1 0,3 9 0 0,46 41 0 16,-67-60-3-16,-7 1-1 0,-7-7 0 0,32 22 0 0,-53-47-8 15,-4-6 8-15,4 2-8 0,17 7 8 16,-35-31-8-16,-17-6 0 0,-11-13 0 0,3 0 0 0,-24-22 0 0,-11-7 0 16,-7 1-10-16,-7-10 10 15,-14-15-43-15,-10-4-2 0,-11-8-1 0,-8-8 0 16,-10-2-139-16,-6-7-28 0,-15-5-6 0</inkml:trace>
  <inkml:trace contextRef="#ctx0" brushRef="#br0" timeOffset="3920.561">1482 7025 1612 0,'0'0'144'0,"0"0"-116"16,0 0-28-16,0 0 0 0,0 0 83 0,0 0 10 16,0 0 3-16,3 0 0 0,15-6-28 0,-8 12-6 15,-3-6-1-15,11 3 0 0,-4-3-23 0,0 7-5 16,8-4-1-16,2 3 0 0,-10-6-11 0,18 3-2 16,-4 3-1-16,4-6 0 0,-4 0-9 0,8 0-1 15,-1 0-8-15,0 0 12 0,4 0 3 0,7-6 0 16,3 3 0-16,-3 3 0 0,0 0 0 0,-7 3 0 15,7 3 0-15,-4 4 0 0,11-4-7 0,-14 4 0 16,-4-1-8-16,0 0 12 0,-10 1-3 0,10 5-1 16,4-2 0-16,-4 3 0 0,0-7-8 0,1 1 8 0,-1-1-8 15,14 0 8-15,1 1-8 0,-4-4 0 16,-8-3 9-16,8 7-9 0,14-4 8 0,-17-3-8 0,-12 3 10 0,5 4-10 16,-1-10 8-16,4 9-8 0,-4-9 0 0,4 0 9 15,3 6-9-15,-3-3 0 0,-4 4 0 0,4-4 8 16,7 3-8-16,0 4 0 0,-7-1 9 0,6 0-9 15,-6-2 0-15,7 2 8 0,-7 0-8 0,3 1 0 16,-3-7 0-16,7 3 8 0,-7 4-8 0,7-4 0 16,-8-3 0-16,8-3 9 0,-7 6-9 0,7-3 0 15,0 4 11-15,-4-4-11 0,0-3 10 0,1 6-10 16,-1-6 0-16,-3 0 8 0,0 0-8 0,3 0 0 16,0 3 0-16,4 4 0 0,0-7 0 0,4 0 0 15,-5 6 0-15,5-3 0 0,-1-3 8 0,1 6-8 16,-5-3 9-16,1-3-1 0,0 0 0 0,4 0 0 15,-1 0 1-15,0 0 0 0,1 0 0 0,6 0 0 16,-10 0 0-16,3-3 0 0,1-3 0 0,3 3 0 0,0-3 19 0,7 6 3 16,-11-10 1-16,11 10 0 15,-7-9-40-15,0 2-8 0,0 4-2 0,3-3 0 0,-6 3 18 0,-1-3 0 16,4 6 11-16,0-3-11 0,-11-4 12 0,0 7-12 16,4-6 12-16,4 3-12 0,-15 3 0 0,4 0 0 15,-4 0 0-15,0 0-1270 0</inkml:trace>
  <inkml:trace contextRef="#ctx0" brushRef="#br0" timeOffset="15119.981">13578 11143 864 0,'0'0'38'0,"0"0"8"0,0 0-37 0,0 0-9 0,0 0 0 0,0 0 0 15,0 0 212-15,0 0 40 0,0 0 8 0,0 0 1 16,0 0-185-16,0 0-38 0,0 0-7 0,0 0-2 0,0 0-29 0,0 0 0 15,0 0 0-15,0 0 0 0,0 0 0 0,4 6 0 16,-4-6 0-16,0 0 0 0,3 3 15 0,1 3 3 16,0 4 1-16,3-4 0 0,0 6 30 0,0-2 7 15,3-1 0-15,4-2 1 0,-3 2-11 0,3 7-2 16,0-4-1-16,0-2 0 0,7 5-16 0,1 1-3 16,-5-4-1-16,8 7 0 0,-4-3-15 0,4 0-8 15,0 2 8-15,-1 1-8 0,1 6 0 0,3-6 0 16,-3 0 0-16,3 9 0 0,0-3 0 0,1 10 0 15,-1-7 0-15,3 7 0 0,-2-7 0 0,6 0 0 16,4 6 0-16,3 1 0 0,-7-1 0 0,4-5 0 16,-4 8 0-16,4-2 0 0,0 2 0 0,0 7 11 15,-7-3-1-15,10 0 0 0,-3 3-10 0,0 6-14 16,3-3 3-16,0-3 1 0,4 0 10 0,0 3 14 16,-4 3-3-16,4-3-1 0,-7 3-2 0,3-3 0 15,-3 7 0-15,7-1 0 0,-4-6 7 0,1 3 1 0,3-3 0 16,-1 6 0-16,5-9-16 0,-4 3 11 0,-4-3-11 0,7 10 10 15,-3-11-10-15,0 1 0 0,0 3 0 0,3 7 0 16,-3-10 0-16,4 6 10 0,2-3-10 0,1 3 10 16,0-3-2-16,0 0 0 0,-3 3 0 0,3 4 0 15,-4 2 16-15,0-3 2 0,1 7 1 0,6-4 0 16,1-2-4-16,-1 5-1 0,0-5 0 0,-10-14 0 16,11 10-10-16,-8 4-3 0,-6 2 0 0,6-2 0 15,7 5 0-15,8-12 0 0,-1-3 0 0,15 19 0 16,-22-4-9-16,-3-2 0 0,0-4 0 0,7 0 0 15,-3 7 16-15,-1-7-3 0,4 4 0 0,0-4 0 16,0-6-2-16,0 3-1 0,0-3 0 0,3 3 0 0,-6-3-10 16,-1 7 10-16,-3 9-10 0,14-1 10 0,-7-8-2 15,4-1-8-15,-1 0 12 0,-13-15-4 0,3 3-8 0,-4 6 0 16,4-4 0-16,3 5 0 0,1 2 0 0,-1-3 0 16,4 6 0-16,18 10 0 0,-11-10 0 0,0 0 0 15,-7-9 0-15,7 10 0 0,-11-7 0 0,8-3 0 16,-4 6 0-16,3-3 0 0,-3-3 0 0,-7 0 0 15,0 3 0-15,4-4 0 0,-8-5 0 0,0 3 8 16,-3-3-8-16,0-4 0 0,0-6 0 0,-7-3 0 16,3 10 0-16,-7-13 0 0,1 3-23 0,-5-6 3 15,-2-1 1-15,-5 4 0 16,-6-9-122-16,3-4-25 0,-10 1-5 0</inkml:trace>
  <inkml:trace contextRef="#ctx0" brushRef="#br0" timeOffset="22064.354">15939 13579 979 0,'0'0'87'0,"3"0"-70"15,1 6-17-15,3-3 0 0,3 4 216 0,-3 2 40 16,0-9 8-16,0 10 2 0,0-10-158 0,0 6-31 15,1-3-6-15,-8-3-2 0,0 0-37 0,7 6-7 16,0-3-1-16,-7-3-1 0,3 7-15 0,-3-7-8 16,7 3 10-16,-3 3-10 0,-1 3 11 0,-3 1-11 15,0-1 12-15,0 7-12 0,-3-7 11 0,-1 1-11 16,1-1 10-16,-1 7-10 0,-3-7 31 0,4-6 0 16,-4 7 0-16,3-10 0 0,4 0 17 0,0 0 3 15,0 0 1-15,0 0 0 0,-4-3-24 0,1-7-5 16,3 1-1-16,3-7 0 0,5 7-6 0,-5-7-2 0,4 7 0 0,-3-4 0 15,6-3-14-15,-3 7 8 16,0 0-8-16,0-1 0 0,4 4 8 0,-4-3-8 0,4 9 0 0,-4-10 0 16,0 10 0-16,0 0 8 0,3 0-8 0,-10 0 0 15,0 0 0-15,4 0 0 0,3 10 8 0,-7-10-8 16,0 0 0-16,3 9 8 0,-3 0-8 0,0 1 0 16,0-4 8-16,-3-3-8 0,-1 3 0 0,1 4 9 15,-4-4-9-15,0-3 0 0,0-3 0 0,0 7 0 16,7-7 9-16,-7 0-9 0,3 0 10 0,4 0-10 15,-7-7 12-15,7 7-3 0,0 0-1 0,0-9 0 16,0 6-8-16,4-4 0 0,-1-2 0 0,4 9 0 16,0-6 0-16,0-4 0 0,0 10-8 0,4-3 8 0,-1-3 0 0,1 6 0 15,-4 0 0-15,0 0 0 16,4 0 0-16,-4 0-11 0,-7 0 11 0,0 0-8 0,7 0-1 0,-7 0 0 16,0 0 0-16,0 0 0 15,0 0 9-15,0 0 0 0,0 0-9 0,0 9 9 0,-4 1 0 0,-3-10 0 16,4 6 0-16,-1-3 8 0,-6 3 1 0,3-6 0 15,0 0 0-15,-1 0 0 0,1-6 15 0,4 3 2 16,-4-3 1-16,3-4 0 0,1 7-15 0,-1-6-2 16,4 3-1-16,0-4 0 0,0 1-9 0,4 2 0 15,-1-2 0-15,1 6 0 0,-4 3 0 0,3-6 0 16,4 3 0-16,-7 3 0 0,0 0-10 0,0 0 10 16,11 3 0-16,0-3-9 0,-4 6 9 0,-4-3 0 15,4 6 0-15,0 4 0 0,0-4-11 0,-3 1 11 16,-4 2-13-16,3-2 5 15,1-1-103-15,-4 7-20 0,0-7-4 0,-4 1-645 0,1-1-128 0</inkml:trace>
  <inkml:trace contextRef="#ctx0" brushRef="#br0" timeOffset="22764.483">15498 13880 2188 0,'-4'-16'97'0,"4"16"20"0,-4-3-93 0,4 3-24 16,0 0 0-16,0 0 0 0,0 0 107 0,0 0 17 16,0 0 3-16,0 0 1 0,0 10-52 0,0-1-9 15,0 1-3-15,4 8 0 0,0-2-51 0,-4 3-13 16,0 0 0-16,3 9 0 0,1-6 0 0,-1 0 0 15,1 3 0-15,-1 0 0 0,-3-6 0 0,4 6 0 16,-1-13 0-16,-3 7 0 0,4-3 0 0,-4 3 0 0,0-13 0 0,0-6 0 16,0 0 0-16,0 0 0 0,0 0 0 0,-4-6 0 15,1-4 0-15,-1-5-15 0,-3 2 3 0,4-6 1 16,-4-6 11-16,-1 0 16 0,1-3-4 0,0 3-1 16,4-3-23-16,-4 2-4 0,0-2 0 0,3 9-1 15,1 1 17-15,3-1 0 0,0 3 8 0,-4 7-8 16,4-1 16-16,0 10-4 0,0 0 0 0,0 0 0 15,0 0-12-15,7 13 0 0,-3 3 0 0,3 2 0 16,0 1 0-16,-4 6 0 0,1 3 0 0,3-2 0 16,-4 8 0-16,1-6 0 0,0 0 0 0,-4 7 0 0,3-7 0 15,-3 7 0-15,4-10 0 0,3-6 0 0,-7-1 0 16,3-8 0-16,1-1 8 0,-4-9-8 16,0 0 0-16,0-9-12 0,0-4 3 0,-4-12 0 0,4 0 9 0,-3-3 0 15,-4 3 0-15,0-10 0 0,-1 4 0 16,1-4 0-16,0 1 0 0,0 9 0 0,0-3 8 0,4-1-8 15,-4 14 10-15,3-4-10 0,1 10 44 0,-1-7 2 16,4 13 1-16,0 3 0 0,0 0-25 0,0 0-5 16,4 9-1-16,3 7 0 0,0 3-16 0,0-1 0 15,0 11 0-15,0-1 0 0,0-3 0 0,0 9 0 16,0 1-12-16,0-7 3 16,0 7-100-16,0-1-20 0,-3-2-4 0</inkml:trace>
  <inkml:trace contextRef="#ctx0" brushRef="#br0" timeOffset="28540.168">11508 11177 633 0,'-7'0'56'0,"7"0"-44"16,0 0-12-16,-11 0 0 0,-14 0 374 0,11 0 73 15,14 0 14-15,-10 0 3 0,-5 9-274 0,1 1-55 16,7-1-11-16,0 7-3 0,4 0-64 0,-4 2-13 15,-7 1-2-15,10 0-1 0,11 9-24 0,-3-3-5 16,-11 4 0-16,3 5-1 0,8-6-11 0,6 7 0 16,1-7 0-16,-1 7 0 0,-3-10-9 0,7 0-4 15,8-6-1-15,-5-1 0 0,1-8 14 0,3-1 0 16,4-9 0-16,7 0 10 16,-4-9-104-16,4-1-21 0,10-8-4 0,-10-8-1047 0</inkml:trace>
  <inkml:trace contextRef="#ctx0" brushRef="#br0" timeOffset="28905.193">11525 10854 1612 0,'-14'3'144'0,"14"-3"-116"0,0 0-28 0,0 0 0 15,-10 6 160-15,10-6 27 0,7 0 5 0,-7 0 0 16,0 0-92-16,0 0-20 0,10 0-3 0,4 0-1 15,0-6-42-15,1 3-9 0,-1-3-1 0,7-4-1 16,0 7-23-16,0-6 9 0,-3-4-9 0,3 4 0 16,0-1 0-16,-3 1 0 0,3 6 0 0,-3-6 0 15,-1 2-20-15,1-2-12 0,-4 3-1 0,0 2-1 16,0-2-64-16,-3 3-13 0,-4-3-2 0,-7 6-1 31,0 0-52-31,10 0-10 0,8-3-3 0,-7 3 0 0,-11 0 59 0,0 0 11 0,0 0 2 16,0 0 1-16,0 0 106 0,-11 3 9 0,-3 6 8 0,0 1 2 15,3 2 80-15,4-2 16 0,4 2 3 0,-1 4 1 0,1-4-19 0,-1 10-3 16,1-3-1-16,3 0 0 0,3 0 17 0,-3 0 3 16,4-1 1-16,-4 7 0 0,0 1-71 0,3 2-14 15,1-9-4-15,-4 6 0 0,3 0-28 0,1-6 0 16,-4-4 0-16,3-2-737 16,1-4-142-16</inkml:trace>
  <inkml:trace contextRef="#ctx0" brushRef="#br0" timeOffset="29067.814">11920 10936 1209 0,'0'0'108'0,"0"0"-87"0,7 0-21 0,0 9 0 15,4-3 201-15,-4-3 36 0,0 4 7 0,7-4 2 16,0 6-114-16,-3-2-24 0,7 2-4 0,-4 0 0 16,7 1-55-16,-3 5-10 0,-1-2-3 0,1 3 0 15,3-7-24-15,-7 10-4 0,4-3-8 0,-1-7 11 16,-3 10-11-16,4-4 0 0,-7-2 0 0,6-7 0 31,5 4-107-31,-1-1-20 0,-7 0-4 0,-7 1-898 0</inkml:trace>
  <inkml:trace contextRef="#ctx0" brushRef="#br0" timeOffset="29237.826">12199 10898 1897 0,'0'0'84'0,"0"0"17"0,0 0-81 0,0 0-20 16,0 9 0-16,-3 1 0 0,-1-1 162 0,0 7 28 15,-6-4 6-15,3 7 0 0,0 6-96 0,3 4-20 16,-6-4-4-16,-1 12-1 0,-3-2-43 0,3-1-9 16,1-6-2-16,-1 7 0 0,-3-7-21 0,14-3 0 15,11 3 0-15,-1-2-8 16,-6-8-144-16,-11 1-29 0,-14 0-6 0</inkml:trace>
  <inkml:trace contextRef="#ctx0" brushRef="#br0" timeOffset="29518.084">12633 10863 864 0,'0'0'38'0,"0"0"8"0,0 0-37 0,0 0-9 0,0 0 0 0,0 0 0 15,0 0 400-15,0 0 77 0,0 0 16 0,0 0 3 16,0 0-357-16,7 0-72 0,0 0-15 0,0 0-2 16,4 0-33-16,3 0-6 0,0 0-2 0,4-6 0 15,-4 6-9-15,0-3 0 0,3-3 0 0,1 3 0 16,-4-4 0-16,0 4-14 0,4-3 3 0,-7 3 1 16,-1-3-130-16,1 6-25 0,-4-7-6 0,-7 7-913 15</inkml:trace>
  <inkml:trace contextRef="#ctx0" brushRef="#br0" timeOffset="29702.583">12615 11023 1209 0,'0'0'108'0,"0"0"-87"15,0 0-21-15,0 0 0 0,0 0 242 0,0 0 44 16,0 0 9-16,0 0 1 0,0 0-169 0,7 0-35 16,4 0-6-16,0-6-2 0,-1 3-40 0,4-3-9 15,0 6-2-15,4-3 0 0,0-4-21 0,-1-2-12 16,4 9 12-16,1-9-12 0,-5 2 0 0,4-2 0 15,1-1 0-15,-1 1 0 16,0-7-132-16,0 4-23 0,0-7-5 0</inkml:trace>
  <inkml:trace contextRef="#ctx0" brushRef="#br0" timeOffset="29875.131">13148 10446 1555 0,'0'0'138'0,"0"0"-110"0,0 0-28 0,0 0 0 16,-3 10 260-16,-1-4 46 15,0 4 10-15,1 5 1 0,-1-2-173 0,4 6-34 0,0 6-7 0,0 3-2 16,0 6-45-16,4-5-8 0,3 11-3 0,0-2 0 16,0 0-21-16,0 5-4 0,4-2 0 0,-1 3-1 15,1-3-19-15,3 3 10 0,-3 6-10 0,3-3 8 16,-4-9-64 0,1 6-12-16,3-10-4 0</inkml:trace>
  <inkml:trace contextRef="#ctx0" brushRef="#br0" timeOffset="32872.083">12510 12811 806 0,'0'0'17'0,"0"0"4"0,0 0 1 0,0 0 2 16,-11-3-24-16,11 3 0 0,-7-7 0 0,0 7 0 15,7 0 105-15,0 0 17 0,0 0 3 0,-11-12 1 0,11 12-48 0,0 0-10 16,0 0-1-16,0 0-1 0,-7-13-2 0,7 13 0 16,0 0 0-16,0 0 0 15,0 0-13-15,0 0-3 0,0 0-1 0,-3-9 0 0,3 9 0 0,0 0 0 16,0-3 0-16,0 3 0 0,3-10-11 0,-3 10-3 16,0 0 0-16,7 0 0 0,-3 0-8 0,6 4-1 15,-3 2-1-15,4 3 0 16,0 1-13-16,3-4-2 0,0 3-8 0,0 1 12 15,0-1 0-15,0-6-1 0,0 13 0 0,0-7 0 0,4 1 5 0,0 5 2 16,-1-2 0-16,1-4 0 0,0 4 0 0,-4-1 0 16,3-2 0-16,1-1 0 0,0 7-10 0,-1-7-8 15,4 7 9-15,-3-3-9 0,0 2 8 0,-1-5-8 16,4 8 0-16,-3 1 9 0,0-3-9 0,-1 0 0 16,5-4 0-16,-1 7 8 0,-4-3-24 0,1-1-4 15,3-2-2-15,-3 6 0 0,-1-10 22 0,1 7 0 16,3-1 0-16,0-2 0 0,1 3 0 0,-1-7 0 0,-4 10 0 15,5 0 0-15,-5-4 16 0,1 4 7 16,-1-3 1-16,1-4 1 0,0 4-40 0,-4 3-8 0,3 0-1 16,1-4-1-16,0 4 40 0,3-3 8 0,-3-4 1 0,3 10 1 15,-4-9-40-15,1 6-8 0,3-10-1 0,0 7-1 16,1 3 25-16,-1-4 0 0,-4 1 0 0,8-3 0 16,-7 2 14-16,3-2 8 0,0 2 2 0,4 4 0 15,-4-3-24-15,4 3 0 0,-8-4 0 0,8-2 0 16,-4 3 0-16,0-7 0 0,0 10 0 0,1 0 0 15,-1-4 0-15,0 4 0 0,0-3 0 0,0 3 0 16,-3 0 0-16,3-1 0 0,0 1 0 0,4-3 0 0,-4 3 0 0,4-1 0 16,-1-2 8-16,-2 3-8 15,2-3-16 1,1 2-8-16,-4 1-2 0,4-3 0 0,0-4 38 0,-1 7 8 0,-3-3 2 0,4 3 0 0,3-4-22 0,-3 4 0 16,-4 0 0-16,4-3 0 15,0 3 0-15,-4-1 0 0,3 1 0 0,-2-3 0 0,-1 3 8 0,0-4-8 16,0 4 8-16,7 0-8 0,-7 0 0 0,4 0 0 15,-4 6 0-15,4-6 0 0,0-4 0 0,-1 4 0 16,1 0 0-16,0 0 0 0,0 3 0 0,-1-4 0 16,1 1 0-16,-4 0-8 0,4-3 8 0,-4 3 0 15,0-4 0-15,-3 4 0 0,3 0 0 0,-3 0 0 16,-1-4 0-16,4 4 0 0,-3-6 0 0,0 2 0 16,-1 4 0-16,4 0 0 0,4-3 0 0,-4 3 0 15,0-10 0-15,-3 10 0 0,3 6 0 0,-7-9 0 16,4 2 0-16,3-2 8 0,-3 3-8 0,3-7 0 0,0 4 0 15,0 3 0-15,-3-3 0 0,3-4 0 0,0 4 0 0,-3-1 0 16,0-2 0-16,-1 3 0 0,4 2 0 16,-3 1 0-16,0-3 0 0,-4 0 8 15,7-4-8-15,-3 7 8 0,-1-3 0 0,1 3 0 0,-1-4 0 0,1 4 0 16,3 0-8-16,-3-3 0 16,0 2 8-16,3-5-8 0,-4 3 0 0,5 2 8 0,-1-2-8 0,-4 3 0 15,5-3 8-15,-5-4-8 0,8 7 10 0,-4 3-10 16,0-3 0-16,0-7 0 0,1 10 0 0,-1-3-10 15,0-6 10-15,0 2 0 0,0 4 0 0,0 0 0 16,1-4 16-16,-1 4 0 0,0 0-1 0,4 6 0 16,-1-6 1-16,-3 0 1 0,1-3 0 0,2 9 0 0,1-3-2 15,-4-7-1-15,0 10 0 0,-3-12 0 0,7 9-14 16,-1-3 0-16,1 3 0 0,0 0 0 0,-1-4 0 0,1 4 0 16,0 3 9-16,3-6-9 0,-7 6 20 0,0-6-2 15,1 0 0-15,-1 6 0 16,3 0 9-16,1-6 1 0,0 9 1 0,3-3 0 0,0 3-10 0,7 7-3 15,-3-1 0-15,4 1 0 0,-1-7-8 0,0 0-8 16,0 1 12-16,4 5-12 0,0-6 11 0,-4-3-11 16,1 10 10-16,2-7-10 0,-2 0 0 0,-1-3 0 15,4 10 0-15,-8-10 0 0,8 3 10 0,4 0-1 16,-1 1 0-16,-3 5 0 0,3-6-9 0,0 7 0 16,-3-1 0-16,18 13 8 0,-12-6-8 0,1-3 0 15,0-4 0-15,0 4 8 0,-4-10-8 0,1 7 0 16,-1-1 0-16,-3-6 0 0,0 1 0 0,-1 2 0 15,-6-9 0-15,4 3 12 0,-5 3-12 0,1-3-11 0,-4 0 3 16,0 0 0 0,-3-6-31-16,0-6-5 0,-4 6-2 0,0 3 0 15,-3-10-66-15,3 4-12 0,-7-7-4 0,4 1-1024 0</inkml:trace>
  <inkml:trace contextRef="#ctx0" brushRef="#br0" timeOffset="33889.447">10636 13068 1497 0,'-21'9'66'0,"21"-9"14"0,0 0-64 0,-7 10-16 16,-4-10 0-16,1 9 0 15,3 1 242-15,0-1 45 0,-7 7 9 0,3 2 1 0,0 1-177 0,1 6-36 16,3 10-8-16,3-7 0 0,-6 10-36 0,6-4-8 15,8-6 0-15,3 7-1 0,0-1-17 0,0-5-3 16,7 2-1-16,4 0 0 0,3-6-10 0,-4 1 0 16,1-14 0-16,3 4 0 0,7-1 0 0,-6-5 0 15,-1-10 0-15,0 0-11 16,7-6-19-16,-3-4-4 0,0-6-1 0,-8-2 0 16,-3-4-141-16,4-10-28 0,3 10-5 0</inkml:trace>
  <inkml:trace contextRef="#ctx0" brushRef="#br0" timeOffset="34106.782">10746 12845 1670 0,'-4'7'148'0,"1"-4"-118"0,-1-3-30 0,4 0 0 16,0 0 172-16,0 0 29 15,0 0 6-15,0 0 1 0,11 0-111 0,-1 0-21 0,-3 0-5 0,4-3-1 16,-1-4-61-16,5 7-9 0,-1-6 0 0,-4 3-12 15,1-3 27-15,6-4 5 0,5 1 2 0,-5 6 0 16,-6-7-22-16,3 4-8 0,7-3 0 0,4-1 0 16,-8 4-37-16,1-3-7 0,0-1-2 0,-1 7 0 15,5-3-234-15,-8-4-46 0</inkml:trace>
  <inkml:trace contextRef="#ctx0" brushRef="#br0" timeOffset="34257.377">11000 12767 1490 0,'17'9'66'0,"-17"-2"14"0,-7 2-64 16,4 0-16-16,3 1 0 0,3-1 0 0,-3 1 151 0,4 5 27 15,-4-5 6-15,3 9 0 0,4-4-88 0,-3 4-19 16,-8 0-3-16,11 0-1 0,7 3-41 0,-6 0-8 16,-5-4-1-16,4 7-1 0,0-6-35 0,4 6-7 15,-1-6-2-15,-3-3-1066 0</inkml:trace>
  <inkml:trace contextRef="#ctx0" brushRef="#br0" timeOffset="34438.912">11187 12924 921 0,'24'12'40'0,"-17"-12"10"0,-7 0-40 0,4 7-10 0,3-4 0 0,4-3 0 15,3 6 316-15,0-3 60 0,-7 3 13 0,7 4 3 16,4-1-257-16,3 1-51 0,-7-1-11 0,3 0-1 16,8 4-47-16,-4-4-9 0,-7 4-1 0,4-4-1 15,0 1-14-15,-1 5 8 0,1-5-8 0,-4-1 0 16,-10 7-14-16,6-7-9 0,4 1-1 0,-3-1-1 15,-4 0-151 1,-7 1-29-16,0-1-7 0</inkml:trace>
  <inkml:trace contextRef="#ctx0" brushRef="#br0" timeOffset="34616.434">11469 12883 2649 0,'-4'0'58'0,"4"0"12"0,0 0 2 0,0 0 4 0,0 0-61 0,0 0-15 16,-7 6 0-16,7 4 0 0,7-1 54 0,-7 0 8 15,-7 1 2-15,4 6 0 0,-1-4-52 0,4 10-12 16,0 0 0-16,-7 3 0 0,-7-6 27 0,10 6 2 16,4 3 1-16,-3-3 0 15,-15 3-57-15,11-9-11 0,7 6-2 0,4-6-821 16,-4-9-164-16</inkml:trace>
  <inkml:trace contextRef="#ctx0" brushRef="#br0" timeOffset="34784.964">11740 12883 1634 0,'0'0'72'0,"11"0"16"0,0 0-71 0,3 0-17 0,-4-3 0 0,4-3 0 15,-3 6 127-15,3-4 21 0,-3-2 5 0,3 3 1 16,0-3-72-16,-3-4-14 16,3 4-4-16,-4 3 0 0,1-7-51 0,-1 1-13 0,1 0 0 0,0-1 0 31,-4-5-175-31,0 5-37 0</inkml:trace>
  <inkml:trace contextRef="#ctx0" brushRef="#br0" timeOffset="35177.913">11748 13043 691 0,'0'0'61'16,"0"0"-49"-16,0 0-12 0,0 0 0 0,3 9 304 0,-3 1 57 16,0-10 12-16,4 6 3 0,3-3-233 0,0 3-47 15,0 1-8-15,0-7-3 0,3-7-56 0,4 7-11 16,4-9-2-16,0 3-1 0,3-4-15 0,-3-2 8 15,6-4-8-15,1-3 0 0,-4 0 0 0,4 1 0 16,-4-4 0-16,4 3-10 16,-4 0-27-16,0 3-6 0,0-2-1 0,0 8 0 15,-3-9-27-15,0 10-5 0,-1-1-2 0,-3 1 0 0,-3 3 66 0,0 6 12 16,-1 0 0-16,1 0 0 0,3 9 0 0,-7 1 0 16,0-4 0-16,0 13 0 0,4-4 45 0,-4 4 15 15,0 0 4-15,0 0 0 0,3 0-12 0,-3-4-3 16,0 1 0-16,4-3 0 0,0-4-27 0,-1-3-6 15,1-3 0-15,-4-3-1 0,3 0 12 0,1-3 2 16,0-3 1-16,-4-3 0 0,0-1-12 0,-4-2-2 16,1-4-1-16,-1 0 0 0,-3 4 3 0,0-4 1 15,-3 0 0-15,-4 4 0 0,7-4 64 0,-7-3 13 0,0 4 2 16,0 2 1-16,-4-3-57 0,4-2-11 16,-7 2-3-16,3 7 0 0,-3-1-12 0,-4-2-4 0,1-1 0 0,-4 10 0 15,-1-3-12-15,-2 2 0 0,-1 4 0 0,0 4 0 31,1 2-180-31,-1 3-32 0</inkml:trace>
  <inkml:trace contextRef="#ctx0" brushRef="#br0" timeOffset="37199.314">13120 8634 1036 0,'0'0'92'0,"-4"6"-73"0,-3 4-19 0,0-7 0 16,4 12 196-16,-4-5 36 0,0 9 8 0,-4-4 0 15,0 4-121-15,1 9-25 0,-4-3-5 0,0 4-1 16,-4 5-45-16,4 4-10 0,3 3-1 0,1-4-1 0,-4 7-23 0,3-6-8 15,0-10 0-15,1 3 0 16,3-9-92-16,3 3-25 0,-3-15-5 0</inkml:trace>
  <inkml:trace contextRef="#ctx0" brushRef="#br0" timeOffset="40276.702">13152 8741 1382 0,'0'0'61'0,"-4"-10"13"0,1 4-59 0,-5-4-15 0,5 7 0 0,-4-3 0 16,0-3 108-16,0-1 18 0,3 7 4 0,1-3 1 16,-1 0-69-16,4 6-14 0,-7-4-2 0,7 4-1 15,0 0-3-15,-7 10-1 0,7-1 0 0,-7 1 0 16,0-1-2-16,0 7-1 0,0 3 0 0,0 6 0 15,3-7-3-15,-3 11-1 0,4-4 0 0,-1 3 0 16,-3 0 6-16,7 7 0 0,-3-1 1 0,3 1 0 16,3-7-6-16,-3 0-2 0,4-3 0 0,3-6 0 15,0 0-14-15,0-3-3 0,3-1-1 0,4-5 0 16,1-7-15-16,2-3 0 0,1-3 8 0,3-4-8 16,0-11-27-16,0 2-8 0,1-3-1 0,-1-15-1 15,-4 2-173-15,1-2-34 0</inkml:trace>
  <inkml:trace contextRef="#ctx0" brushRef="#br0" timeOffset="40611.365">13180 8323 460 0,'-11'16'20'0,"11"-6"5"16,-7-1-25-16,4-3 0 0,-1-3 0 0,1 7 0 0,3-10 451 0,0 0 85 15,0 0 16-15,0 0 4 0,10 6-399 0,8 3-80 16,-1-9-16-16,-6-3-3 0,0-3-38 0,17-3-7 0,0 2-1 0,-14 4-1 15,-3-3-11-15,3-3 0 16,0-1 9-16,4 7-9 0,-4-10-13 0,0 10-7 16,0-6-2-16,0 3 0 15,-3-4-99-15,-1 7-20 0,1-3-4 0,-1-4-1 16,-6 7-106-16,3-3-22 0,-4 0-4 0,-3 6-1 16,0 0 99-16,0 0 19 0,0 0 4 0,0 0 1 0,-7 0 136 0,7 0 20 0,-7 0 18 0,0 6-3 15,4 3 173-15,-4-2 34 0,0 2 7 0,0 4 2 16,3-4-35-16,-3 7-6 0,4 9-2 0,-5-6 0 15,5 9-71-15,-1 0-14 0,4 7-3 0,-3-1-1 16,3 4-68-16,3-4-14 0,1 4-2 0,-1 3-1 16,1-7-108-16,0 4-22 15,3-4-4-15</inkml:trace>
  <inkml:trace contextRef="#ctx0" brushRef="#br0" timeOffset="40786.89">13554 8590 2044 0,'0'0'91'0,"0"0"18"16,3 9-87-16,4-2-22 0,0-4 0 0,4 3 0 0,-4 4 112 0,4-1 17 15,-4-3 4-15,7 4 1 0,3-1-81 0,1 0-16 16,3 1-3-16,0-1-1 0,-3 7-22 0,3-4-11 16,-3 4 10-16,-1 0-10 0,1-4-11 0,-4 4-8 15,0-3-1-15,0 2-1 16,-3 1-148-16,0-4-30 0,-1-5-5 0</inkml:trace>
  <inkml:trace contextRef="#ctx0" brushRef="#br0" timeOffset="40957.74">13783 8534 1152 0,'0'0'102'0,"0"0"-82"0,-3 9-20 0,-5 0 0 16,5 1 280-16,-4 9 51 0,0-4 10 0,0-2 3 15,0 3-213-15,0 2-43 0,-4 1-8 0,4 6-1 16,0-6-46-16,0 6-9 0,-4-6-1 0,4 6-1 15,0 0-22-15,4-3 0 0,-1 3-12 0,1-6 4 16,3 6-100-16,-4-6-20 0,8-10-4 16,-1 1-947-16</inkml:trace>
  <inkml:trace contextRef="#ctx0" brushRef="#br0" timeOffset="41125.2909">13935 8534 1094 0,'0'0'97'0,"3"3"-77"16,-3-3-20-16,11 0 0 0,-1 0 247 0,-3 0 45 15,4 0 10-15,0 0 2 0,3 0-148 0,0-10-30 16,0 7-6-16,0-3 0 0,4-4-89 0,-4 1-18 16,0-7-3-16,0 7-1 0,-7 0-9 0,4-1-9 15,-4-5 9-15,0 5-13 16,3 1-191-16,-6 6-37 0,-1-4-8 0,-3 7-667 16</inkml:trace>
  <inkml:trace contextRef="#ctx0" brushRef="#br0" timeOffset="41313.788">13931 8643 748 0,'-10'25'33'0,"6"-15"7"0,1-10-32 0,3 9-8 16,-4-2 0-16,4-7 0 0,-3 3 315 0,3-3 61 16,0 0 12-16,0 0 2 0,0 0-230 0,7 6-47 15,3-6-9-15,-3 0-1 0,7 0-50 0,-3 0-9 16,-1-6-3-16,1 6 0 0,3-3-21 0,0-4-4 0,-3 4 0 16,3-3-1-16,0-4-15 0,4 4 0 0,-4-3 0 0,-4-4 0 31,1-2-85-31,0-1-17 0,6-3-3 0,1-3-999 0</inkml:trace>
  <inkml:trace contextRef="#ctx0" brushRef="#br0" timeOffset="41613.034">14319 8302 288 0,'0'0'25'0,"0"0"-25"16,0 0 0-16,0 0 0 0,0 0 413 0,0 0 78 0,7 3 15 0,4-3 3 15,-4 0-300-15,0 6-60 0,4-6-12 0,-4 3-2 16,3-3-74-16,1 0-14 0,-11 0-3 0,10 6-1 0,-3-6-27 0,4 3-4 15,-4 4-2-15,-3 2 0 16,-1-3-10-16,1 4 0 0,-4-7 0 0,0 6-11 16,-4 7-13-16,1-7-4 0,-1 7 0 0,1-3 0 15,-8 2 0-15,4 4 0 0,-4-3 0 0,1 3 0 0,-1-1 16 0,1-2 4 16,-5-3 0-16,5 2 0 0,3 4 24 0,0-9 6 16,0-1 1-16,0 0 0 0,7-2 19 0,-4 2 4 15,4-9 1-15,0 0 0 0,0 0-5 0,7 6-1 16,0-2 0-16,4 2 0 0,3-3-20 0,-3-3-4 15,3 0-1-15,0 0 0 0,3 0-8 0,-2-3-8 16,-1-3 12-16,3 6-12 0,1 0 10 0,-4-4-10 16,-3 4 8-16,3-6-8 0,0 6-11 0,-4 0-7 15,1-6-2-15,3 3-870 0,-3-4-174 16</inkml:trace>
  <inkml:trace contextRef="#ctx0" brushRef="#br0" timeOffset="42737.559">4145 9283 2340 0,'-10'-41'104'0,"3"32"20"0,7 9-99 0,0 0-25 16,0 0 0-16,0 0 0 0,0 0 16 0,10 6-1 15,8-3-1-15,-4-3 0 0,0 0-14 0,7 0 0 16,-3 7 8-16,3-7-8 0,11-7 0 0,-8 7 0 16,1 0 8-16,3-3-8 0,8-3 0 0,-5 6 0 15,5-10 0-15,-8 7-10 16,4-3-163-16,-8-3-33 0</inkml:trace>
  <inkml:trace contextRef="#ctx0" brushRef="#br0" timeOffset="42901.1239">4653 8847 2649 0,'0'0'117'0,"0"0"25"0,-3 6-114 0,-4 4-28 0,0-1 0 0,3 4 0 15,-3 2 56-15,0 11 4 0,3-4 2 0,4 9 0 16,-7 0-48-16,7 4-14 0,0-1 0 0,0 13 8 16,7-6 20-16,-7-3 5 0,0 6 1 0,0 3 0 31,4-4-139-31,3 1-28 0</inkml:trace>
  <inkml:trace contextRef="#ctx0" brushRef="#br0" timeOffset="51248.6909">11127 14209 288 0,'-7'-9'25'0,"3"3"-25"0,4-4 0 0,0 1 0 15,4-1 44-15,-4 4 3 0,0 3 1 0,3-3-224 16</inkml:trace>
  <inkml:trace contextRef="#ctx0" brushRef="#br0" timeOffset="52319.064">11165 14024 288 0,'11'7'25'16,"-11"-7"-25"-16,0 0 0 0,0 0 0 15,7 0 69-15,-7 0 9 0,0 0 2 0,0 0 0 16,0 0-70-16,0 0-10 0,0 0-9 0,0 0 9 16,-7-7 0-16,7 7 0 0,0 0 0 0,0-3 0 0,-7-6 0 0,3 3 0 15,4-4 0-15,0 10 0 0,4-6 44 0,-4 6 16 16,-7-3 3-16,7 3 1 0,7-7 78 0,-7 7 16 15,-7 0 3-15,7 0 1 0,0 0-13 0,0 0-2 16,0 0-1-16,0 0 0 0,3 7-50 0,1-4-11 16,7 3-1-16,-4 4-1 0,-7-10-36 0,3 9-7 15,4-3-2-15,4-3 0 0,-4 4-18 0,0-4-3 16,7 3-1-16,-3-3 0 0,3 3-5 0,-4-2-2 16,-3 2 0-16,7 0 0 0,4-3-9 0,0 7 0 15,-11-10 0-15,7 9 0 0,7 0 0 0,-3 1 0 16,-1 6 0-16,-3-7 0 0,-3 7 16 0,7-4-3 15,3-2 0-15,0 5 0 0,-7 1-13 0,4-3 0 16,6 2 8-16,1 4-8 0,-4-10 0 0,0 1 0 16,1-1 0-16,2 1 0 0,-3 5 0 0,-3-5 0 15,3-1 8-15,-3 1-8 0,0 5 0 0,-1-5 0 16,1-1 0-16,3 0 0 0,-7 7 8 0,4-6-8 0,-1 5 0 0,1-2 0 16,3 2-10-16,-3-2-8 0,3 3-2 0,0 2 0 15,-3-8 20-15,3 6 0 0,0 2 0 0,0-2 0 16,0-3 20-16,4 2 7 0,-4-5 1 0,1 8 1 15,2-2-15-15,-3-3-3 0,1 2-1 0,-1 1 0 16,0-3-2-16,0 2 0 0,0 4 0 0,0 0 0 16,1-3 0-16,-1 2-8 0,0 1 12 0,4 0-4 15,-1 3-8-15,1-3 0 0,-4 0-12 0,7-1 12 16,1 1 0-16,-1-3 20 0,0 3-3 0,4 6 0 16,-4-6-17-16,4-1 8 0,-1 1-8 0,1 0 0 15,-4 6 0-15,4-6 0 0,0 0 0 0,3 6 0 0,-3-6 9 16,0 3-9-16,3 0 0 0,-3-4 9 0,0 8-9 15,3-1-9-15,-3-7 9 0,6 8-13 16,-2-5 29-16,-1 1 5 0,0 0 2 0,0-3 0 0,-3 6-11 0,0 3-3 16,3-2 0-16,4-1 0 0,-7-7-9 0,3 8 12 15,4-4-12-15,0 3 12 0,-8-7-12 0,5 7 12 16,3-6-12-16,-1 6 12 0,1-6-4 0,0 0 0 16,-4 0 0-16,4 6 0 0,0-6-8 0,-4 0 10 15,0 6-10-15,4-7 10 0,0 8-10 0,0-8 12 16,0 1-12-16,-1 6 12 0,5 3-12 0,-4-9 0 15,3 6 9-15,4 4-9 0,-7-4 0 0,-1 0 9 16,5 3-9-16,-5-3 0 0,-2-3 9 0,3 3-9 16,-1 0 0-16,8 3 9 0,-7-9 2 0,3 6 0 0,4 4 0 15,-3 2 0-15,-1-3-11 0,-3-6-16 0,0 9 4 0,-1-2 1 16,1-1 11-16,3-3 0 0,-6 3 0 0,6 0 0 16,-7 4 0-16,8-10 12 0,-5 3-4 0,1 3 0 15,0-3-8-15,-4 0 0 0,1-6 0 0,-1 9-8 16,-3-3 8-16,-1 0 0 0,1-3 0 15,0 10 0-15,0-10 0 0,-1 9 0 0,1-9 0 0,3 3 8 16,1 3-8-16,3 1 0 0,-4 2 8 0,0-3-8 16,4 0 11-16,-4-3-3 0,-3 0 0 0,3 4 0 15,0-4-8-15,-3 3 0 0,0-3 0 0,-4 3 0 16,4-3 8-16,-4 4-8 0,4-1 8 0,0-3-8 0,-8-3 8 16,8 3-8-16,3 0 0 0,1 0 8 15,-1-3-8-15,0 3 0 0,1 0 9 0,-1-3-9 0,-3 10 9 0,3-10-9 16,0 9 12-16,0-3-12 0,8 0 10 0,-4 1-10 15,-1 5 8-15,8-6-8 0,-3 7 31 0,-1-1 1 16,0 1 0-16,1-1 0 0,-1-6-32 0,-3 1 0 16,-1-1-11-16,1 3 11 0,-3-9 0 0,2 3 0 15,1 0 0-15,3 4 0 0,-6-11 0 0,-1 8 0 16,0-8 0-16,-3 1 0 0,0 0 0 0,0-3 0 16,-4 2 0-16,0 1 0 0,-3-3 0 0,-8 3 10 15,5-4-2-15,-5-2-8 16,-3-4-16-16,0 7-11 0,0-7-1 0,-6 1-1 15,-1-1-76-15,0 1-15 0,-7-10-4 0,0 0-1116 16</inkml:trace>
  <inkml:trace contextRef="#ctx0" brushRef="#br0" timeOffset="53252.942">9003 15301 1875 0,'-7'-10'83'0,"7"10"17"0,0 0-80 0,0 0-20 16,-7 7 0-16,7-7 0 0,-4 3 139 0,-3-3 23 15,0 6 5-15,0-3 1 0,7-3-62 0,-7 6-12 16,4-3-2-16,-5 4-1 0,5 2-39 0,-1-3-7 0,-3-2-1 0,4 11-1 16,-1-2-25-16,4-4-5 0,0 7-1 0,4 0 0 15,3 2-12-15,0 1 0 0,4 6 0 0,-1-3 0 16,4 3 0-16,0 0 0 0,0-6-10 0,4 0 10 15,0 0 0-15,-1-4-8 0,1 4 8 0,3-9 0 16,-3-1-12-16,3-9 2 0,-7 0 1 0,7 0 0 16,-3-9-35-1,3-1-6-15,-3-9-2 0,-1 1 0 0,1-7-150 0,0 0-30 16,-4-4-7-16,-4 4-1 0</inkml:trace>
  <inkml:trace contextRef="#ctx0" brushRef="#br0" timeOffset="53601.06">9225 14971 921 0,'0'0'82'0,"0"0"-66"15,0 0-16-15,0 0 0 0,0 0 285 0,0 0 54 16,0 0 10-16,0 0 3 0,0 0-231 0,0 0-45 16,0 0-10-16,0 0-2 0,7 0-23 0,4-3-5 15,-1-3 0-15,1-3-1 0,0-1-23 0,-4 1-4 16,0-10 0-16,0 3-8 0,3 7 0 0,-3-1 0 15,0 1 0-15,0-7 0 0,-3 7-9 0,3 0-9 16,0-1-2-16,4 1 0 16,-11-1-64-16,3 4-12 0,1 3-4 0,-4 3 0 15,0 0 10-15,0 0 2 0,0 0 0 0,0 0 0 0,-4 9 62 0,1 1 13 16,3-1 2-16,-7 7 1 0,7-7 34 0,0 1 8 16,0 8 0-16,0-2 1 0,7-3 26 0,-7 9 5 15,3-4 0-15,4 4 1 0,0 3-14 0,4 4-3 16,-4-4-1-16,4 3 0 0,3 3-22 0,-7-2-4 0,3-4-1 15,4-3 0-15,-3 3-20 0,0-6 0 16,-1-1-10-16,-3-8-692 0,4-4-138 0</inkml:trace>
  <inkml:trace contextRef="#ctx0" brushRef="#br0" timeOffset="53755.645">9589 14971 1760 0,'0'0'78'0,"0"0"16"16,7 0-75-16,3 7-19 0,-3-7 0 0,4 3 0 15,3 3 136-15,0 0 24 0,-3-3 5 0,6 7 1 0,4-4-119 0,1 7-24 16,2-7-5-16,1 3-1 0,3 10 16 0,-3-9 3 16,-7-1 1-16,3 7 0 0,0-7-25 0,0 0-12 15,-7 1 10-15,4-1-10 0,-4 1-8 0,0-4-8 16,0 3-2-16,-3 1 0 16,-4-10-179-16,0 9-36 0,-7-9-7 0</inkml:trace>
  <inkml:trace contextRef="#ctx0" brushRef="#br0" timeOffset="53940.154">9899 14962 979 0,'0'0'43'0,"-4"-3"9"0,-3-3-41 0,0 6-11 16,7 0 0-16,0 0 0 0,-3 0 307 0,-4 6 59 15,0-3 12-15,3 6 2 0,4-2-219 0,-3 8-44 16,3-2-9-16,-4-4-1 0,4 1-56 0,-3-1-11 16,-1 7-3-16,1 3 0 0,3-1-25 0,-4-2-4 0,0 12-8 15,1 4 11-15,-1-4-11 0,4 0-16 0,0 0 4 0,-3 7 1 31,3-10-117-31,-4-3-24 0,4 0-5 0,0-10-592 0,0-2-119 0</inkml:trace>
  <inkml:trace contextRef="#ctx0" brushRef="#br0" timeOffset="54115.689">10068 14943 1152 0,'18'-3'51'0,"-11"-3"10"15,4 6-49-15,3-3-12 0,-4-4 0 0,4 1 0 16,4 3 256-16,-7-3 49 0,3 3 10 0,0-4 1 15,3 4-195-15,-2-6-39 0,-8-1-8 0,7-2-2 0,0 2-36 0,3 1-7 16,-2 0-1-16,-8-1-1 16,-7 1-35-16,10-1-8 0,4-5 0 0,-7 12-1 15,-10-7-97-15,-1 4-19 0,11 3-4 0,-7 3-1 16,0 0-73-16,0 0-14 0,0 0-3 0</inkml:trace>
  <inkml:trace contextRef="#ctx0" brushRef="#br0" timeOffset="54272.97">10178 15056 633 0,'0'0'56'15,"0"0"-44"-15,0 0-12 0,0 0 0 0,-7 3 295 0,7-3 57 16,0 0 11-16,0 0 2 0,0 0-188 0,0 0-37 16,0 6-8-16,0-6-2 0,10 0-73 0,1 4-14 15,-1-4-3-15,4 0-1 0,4 0-11 0,0-4-3 16,-4-2 0-16,0 6 0 0,7-9-25 0,4 6-14 16,-4-4 2-16,-7-2 0 15,-10 0-96-15,6-1-20 0,11-6-3 0,-3 7-1 0</inkml:trace>
  <inkml:trace contextRef="#ctx0" brushRef="#br0" timeOffset="54446.507">10640 14862 1267 0,'-7'0'112'0,"7"-7"-89"0,0 7-23 0,0 0 0 16,7 0 209-16,-7 0 38 0,0 0 7 0,10 0 2 15,4-3-140-15,-3-3-27 0,-4-3-5 0,4 5-2 16,3-5-57-16,-4 3-11 0,1-4-2 0,0-5-1 15,-1 5-11-15,4 1 0 0,0-10 0 0,-7 10-11 16,-7 2-140-16,7-2-28 0,4 0-5 0</inkml:trace>
  <inkml:trace contextRef="#ctx0" brushRef="#br0" timeOffset="54671.906">10749 14485 1958 0,'14'3'87'0,"-7"4"17"0,-7-7-83 0,0 3-21 16,0-3 0-16,7 16 0 0,4-7 172 0,-4 0 29 16,-3 7 7-16,3-3 0 0,7 2-128 0,3 4-27 15,-3 0-5-15,-3 6 0 0,3 3 15 0,0 7 3 16,11 2 1-16,-4 7 0 0,-10-3-44 0,6-3-9 16,8-1-2-16,0-2 0 0,-11-7-12 0,3 6 11 15,-2-8-11-15,2 2 10 16,1-9-134-16,-8 6-26 0,1 12-6 0,-7-21 0 0</inkml:trace>
  <inkml:trace contextRef="#ctx0" brushRef="#br0" timeOffset="71037.098">19861 6097 1440 0,'0'0'64'0,"-3"-6"12"0,-4 6-60 0,-4 0-16 0,4 0 0 0,-3 0 0 16,3 0 212-16,-4 0 40 0,-3 6 8 0,3-3 2 15,-6 7-134-15,3 5-26 0,-4 4-6 0,0-3 0 0,1 3-42 16,2 9-8-16,1 0-2 0,4 7 0 16,-1-7-31-16,1 13-13 0,6-4 11 0,1 7-11 0,6 0 0 0,1 3 0 15,-1-3 0-15,4 0 0 0,4-7 0 0,-1 4 0 16,1-3-9-16,7-10 9 0,-1-3-18 0,1 0 2 16,0-12 1-16,3-4 0 15,0-3-57-15,0-12-11 0,4-3-2 0,-1-4-1 16,-2-12-138-16,-1 0-27 0,0-6-5 0</inkml:trace>
  <inkml:trace contextRef="#ctx0" brushRef="#br0" timeOffset="71234.57">19995 6125 288 0,'-7'-15'12'0,"7"11"4"0,-7-2-16 0,4-3 0 16,3 9 0-16,0 0 0 0,-4 0 356 0,-3-3 68 16,7 3 13-16,0 0 3 0,0 0-232 0,0 0-48 15,0 0-8-15,0 0-3 0,0 0-84 0,0 0-17 16,7-7-3-16,4 7-1 0,7 0-35 0,-4 0-9 0,7 0 0 0,0-3 0 15,0-3 0-15,4 6 0 16,3-6 0-16,-3 3 0 0,-1-4 0 0,1 4-11 0,-4-3 3 0,-3 3 0 31,3-4-162-31,-7 7-32 0,4-3-6 0</inkml:trace>
  <inkml:trace contextRef="#ctx0" brushRef="#br0" timeOffset="71362.225">20260 6000 1875 0,'-7'0'41'0,"-4"3"9"0,1 3 2 0,3 4 0 15,-4-1-41-15,4 0-11 0,0 7 0 0,0-3 0 16,0 2 84-16,3 10 16 0,-3-6 2 0,4 10 1 0,3-4-62 0,0 3-12 16,-4 6-2-16,4 4-1 0,0-4-26 0,4 1 0 15,-4 3 0-15,3-13-692 16,-3 3-138-16</inkml:trace>
  <inkml:trace contextRef="#ctx0" brushRef="#br0" timeOffset="71662.527">20436 6207 806 0,'0'0'36'0,"0"0"7"0,0 0-35 0,4 6-8 0,3-6 0 0,4 3 0 16,-4 7 309-16,7-4 60 0,0 3 12 0,0 10 3 15,4-3-256-15,3 6-52 0,-4 3-9 0,5 0-3 16,-1 9-28-16,0-5-5 16,-3 5-2-16,-1-6 0 0,1 7-21 0,-4-7-8 0,0 0 0 0,0-3 9 31,-3 4-33-31,-1-11-8 0,-3 8 0 0,4-1-1062 0</inkml:trace>
  <inkml:trace contextRef="#ctx0" brushRef="#br0" timeOffset="71851.021">20789 6207 2088 0,'0'0'92'0,"0"0"20"0,0 0-90 0,-3 0-22 16,-8 6 0-16,4-3 0 0,0 7 141 0,-4-1 24 15,-3 7 5-15,0-1 1 0,4 4-97 0,-12 6-19 16,5-3-4-16,-1 10-1 0,4-4-41 0,3 0-9 15,-3 10 0-15,0-4 0 0,-3-6 0 0,2 7-8 16,5-1 8-16,-1-5-10 16,4-4-219-16,0 3-44 0</inkml:trace>
  <inkml:trace contextRef="#ctx0" brushRef="#br0" timeOffset="72062.556">21184 6348 1958 0,'0'0'43'0,"7"3"9"0,4-3 1 0,3 0 3 0,4-3-45 0,-1 3-11 0,-3 0 0 0,8 0 0 16,-1-6 53-16,0 6 9 0,-3 0 2 0,-1-3 0 16,-3-4-64-16,4 7 0 0,-4-3-14 0,-3 3 2 15,-1 0-84-15,4 0-16 0,-3-6-4 0,3 6-1 16</inkml:trace>
  <inkml:trace contextRef="#ctx0" brushRef="#br0" timeOffset="72199.187">21216 6483 748 0,'-7'9'67'16,"0"-3"-54"-16,-4-6-13 0,8 4 0 0,3-4 308 0,-7 6 60 15,3-6 11-15,4 0 2 0,7 3-260 16,0 3-52-16,0-3-10 0,4-3-3 0,3 7-40 0,0-7-8 15,4 3-8-15,3 3 12 0,0-6-22 0,-3 0-4 16,7-9-1-16,-1 9-1013 16</inkml:trace>
  <inkml:trace contextRef="#ctx0" brushRef="#br0" timeOffset="72840.473">21318 6404 1728 0,'-3'-3'153'0,"-1"-3"-122"16,-3-3-31-16,0-1 0 0,7 1 123 0,-3-1 18 15,3 4 4-15,3-3 1 0,-3-1-70 0,4 7-13 16,10-3-3-16,-4 6-1 0,1 0-35 0,0 0-6 15,6 9-2-15,1 1 0 0,-4 5-16 0,0 1 8 16,0 3-8-16,-3 0 0 0,-1-1 11 0,-3 8-11 16,-3-1 10-16,-1-3-10 15,5 3 0-15,-8-7-15 0,-8 8 2 0,5-8 0 0,3 1-9 0,-7-9-2 16,3 5 0-16,1-5 0 0,-4-10 39 0,7 0 7 16,0 0 2-16,-11 0 0 0,4-7 0 0,0-5 1 15,4-4 0-15,3-3 0 0,-7-6 4 0,7-9 1 16,-4 2 0-16,0-2 0 0,4-4 1 0,0 4 0 15,4-1 0-15,-4 7 0 0,4 3-12 0,3 6-3 16,-4 4 0-16,1 5 0 0,-1 1-8 0,1-1-8 16,-4 10 12-16,0 0-12 0,0 0 8 0,0 0-8 15,3 16 0-15,-3-3 0 0,-3 5 0 0,-1 7 0 0,1 4-13 16,-1-4 5-16,-3 3-9 0,0-3-2 0,-4 3 0 0,4-3 0 16,4-6 9-16,-4 0 2 0,-4-10 0 15,4 1 0-15,4-4 8 0,-4-6 12 0,-1 0-2 0,1-6-1 16,-3 3 14-16,3-13 2 0,-4 3 1 0,1-2 0 15,-4-4-4-15,-4 0-1 0,4-12 0 0,-4 12 0 16,0 0-21-16,-3 7 0 0,4-4 0 0,-4 7 8 16,6-1-142-16,5 4-28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36:08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13423 17022 1440 0,'0'0'64'0,"0"0"12"0,-3 10-60 15,3-4-16-15,0-6 0 0,3 9 0 0,-3-6 169 0,4 4 31 16,3 2 7-16,3-9 1 0,-3 10-124 0,8-10-25 16,-1 0-5-16,3 0-1 0,4-4-33 0,-3-2-8 15,0 0 0-15,-1-4-1 0,5 7 11 0,-1-6 2 16,-4-7 1-16,5-3 0 16,-8 4-5-16,3 2 0 0,-3-12-1 0,0 6 0 0,1-6-5 0,-8 0-1 15,0 6 0-15,-4-9 0 0,1 9 12 0,-8 0 3 16,4-6 0-16,-7 7 0 0,0-8 3 0,0 8 1 15,-4-1 0-15,-3-6 0 0,4 9-14 0,-4-3-2 16,0 0-1-16,-1 1 0 0,1 2 5 0,-3 3 2 16,-1-2 0-16,0 5 0 0,-3 4 14 0,4 3 4 15,-5-3 0-15,1 2 0 0,4 8-7 0,-5 2-1 16,5 3 0-16,-1 1 0 0,4 9-16 0,-4-4-4 16,4 4-1-16,0 9 0 0,4-9-11 0,-1 12 0 15,4-9 0-15,3 13 0 0,1-1 0 0,6 4 0 16,1-4 0-16,3 10 0 0,4 3 0 0,3-3 0 0,3-9-8 15,5 9 8-15,2-7 0 0,4-8-9 16,-3-4 9-16,0-7 0 0,3-2-12 0,0-6 4 0,-3-10 8 16,3 0-13-16,4-16-3 0,-7 6 0 0,-1-12 0 0,-2-9 0 15,-8 3 0-15,0-7 0 16,0 4 0-16,-4-10 0 0,-6 4 16 0,0-1-12 0,-4-3 12 0,0 4-12 16,-4 2 12-16,-3 7 0 0,0 0 0 0,-4-4 0 15,1 10 0-15,-4-3 10 0,-1 0-10 0,-6 6 8 16,4 1 0-16,-4 2 0 0,3 7 0 0,0-4 0 15,-6 0 5-15,-1 10 1 0,7-3 0 0,1 6 0 16,-1 0 0-16,0 6 0 0,4 4 0 0,4 5 0 0,-1-2-5 16,4 6-1-16,-4 6 0 0,8 0 0 0,-1 3-8 15,4 0 0-15,0 13 0 0,7-3 0 0,0 6 0 16,4 0 0-16,0-7 0 0,6 1 0 0,1 3-9 0,3-13 9 16,0 0 0-16,0-3 0 0,-3-6-12 0,3-10 12 15,0-2-12-15,1-7 12 0,2-7-14 0,-3-2 4 16,-3-10 1-16,0 3 0 0,-4-6 1 0,-4-9 0 15,-3 9 0-15,0-9 0 0,-3 3 8 16,-4-7 0-16,-4 7 0 0,1 0 0 0,-1-1 0 0,-3 4 9 16,-3 0-9-16,-4 0 10 0,0 6-10 0,-4 1 10 15,0-1-10-15,1 3 10 0,-1 3 3 0,0-2 1 16,1 12 0-16,3-4 0 0,-1 1-6 0,1 12 0 16,7-6-8-16,-3 10 12 0,3-1-12 0,3 10 0 15,1-3 8-15,-1 9-8 0,1-6 0 0,3 9 0 16,0 6 0-16,7 10 0 0,-4-6 0 0,8-4-10 15,-1 1 10-15,1-7-8 0,-4 0 8 0,7-3 0 0,-3-6-9 0,6 0 9 16,-3-10-10-16,1-2 10 0,-1-7-13 0,0-7 5 16,-4-5-1-16,-3-4 0 0,0-9 0 0,-3 3 0 15,-1-12 9-15,-3-1 0 0,-3 1 0 0,-4 2 0 16,0-2 0-16,0-1 0 0,-4 1 9 0,-3 6-9 16,4 3 11-16,-1-4-11 0,0 10 10 0,-3 1-10 15,0-4 11-15,0 9-11 0,-4-2 12 0,4 5-12 16,-3 1 11-16,3 2-11 0,3 14 10 0,0-7-10 15,1 9 9-15,3 1-9 0,0-1 8 0,0 7-8 16,7 2 0-16,-4 1 0 0,4 6 0 0,0 4 0 0,4 5 0 16,3 1-11-16,-4 2 11 0,8 7-12 0,-1-6 12 15,1-4-8-15,3-6 8 0,-3 4-8 16,-1-13 8-16,1-1-10 0,-1-8 10 0,1-1-10 0,-11-9 0 0,7-3 0 16,0-3 0-16,0-10 0 0,-3 7 10 15,-4-10-12-15,0 0 12 0,-4-9-12 0,4-4 12 0,0 4 0 16,-7 0 0-16,0-6 0 0,0 5 0 0,0 11 0 15,0-8 0-15,-4 8 0 0,4-1 0 0,0 0 0 16,-3 3 8-16,3 10-8 0,-1-3 0 0,5-1 8 16,3 10-8-16,0 0 0 0,0 0 0 0,0 10 9 15,3 5-9-15,1 1 0 0,7 3 8 0,-4 0-8 16,3 6 0-16,1-3 0 0,3 3 0 0,-4 3 0 16,1-3 0-16,3 3 0 0,0-3 0 0,4-6 0 15,0 0 0-15,-4 0 0 0,3-4 0 0,4-8-9 16,-6-4 9-16,2-3-949 0,1-10-185 0</inkml:trace>
  <inkml:trace contextRef="#ctx0" brushRef="#br0" timeOffset="8531.268">16810 11898 576 0,'-11'-6'25'0,"8"6"6"0,-4 0-31 0,3-3 0 15,1-3 0-15,-4 2 0 0,-4-2 192 0,7-3 33 16,-3 9 7-16,4-10 0 0,3 4-174 0,-4 3-35 16,4-3-7-16,0 6-2 0,0-3-14 0,0 3 0 15,0 0 8-15,0 0-8 0,11 0 24 0,0 0 3 16,-1 0 0-16,1 3 0 0,3-3 27 0,3 6 6 15,-2-3 0-15,2 7 1 0,-3-4-31 0,0 3-6 16,1 1-2-16,-1-4 0 0,-4-3-8 0,-10-3-2 16,11 0 0-16,-11 0 0 0,0 0-12 0,0 0 8 15,0 0-8-15,0-3 0 0,0-3 16 0,-7-7-4 0,-4-3 0 16,-3 1 0-16,-4 2 14 0,-3-3 2 0,4-2 1 0,-5 8 0 16,1-5 21-16,4 5 4 0,-1 1 1 0,4-1 0 15,0 4-21-15,3 6-4 0,4-3-1 16,7 3 0-16,0 0-19 0,0 0-10 0,0 0 10 0,0 0-10 15,11 3 0-15,-1 3 0 0,1 4 0 0,3-4-10 16,4 3 10-16,-1 1-8 0,-6-1 8 0,3 1-8 16,4-1 8-16,-8-3 0 0,1 4 0 0,-4-7 0 15,0 6 0-15,-7-9 0 0,0 0 8 0,0 0-8 16,0 0 0-16,-7-9 0 0,-4 6 0 0,-3-4 0 16,-3-8 10-16,-5 5-2 0,1-2-8 0,0-4 12 15,0 1 17-15,0 5 3 0,0 1 1 0,-1-1 0 16,8 1-1-16,0-1 0 0,4 10 0 0,2-3 0 0,1-3-16 15,7 6-4-15,0 0-1 0,0 0 0 16,0 0-11-16,7 6 0 0,4-3 0 0,0 13 0 0,3-6 0 16,0 2 0-16,4-2 0 0,3 5 0 0,0-5 0 0,0 5 0 15,0-5 0-15,0 8 0 0,1-8 0 0,-5-1 0 16,-3 1 0-16,-3-1 0 0,3-3 0 0,-3 4 16 16,-11-10 0-16,0 0-1 0,0 0-15 0,0 0 0 15,-4-10 0-15,-7 4 0 0,1-3 0 0,-8 6 0 16,-3-13 0-16,0 6 0 0,-4-5 0 0,4 5 0 15,0-2 0-15,3-4 0 0,-3 7 0 0,7-1 0 16,3 4 0-16,1 3 0 0,6-3 0 0,4 6 11 16,0 0-3-16,0 0-8 0,0 0 0 0,0 0 0 15,11 6-10-15,-1 3 10 0,8 1-9 0,0-1 9 16,-1 7 0-16,8-4 0 0,-4-2 0 0,0 5 9 0,-3-5 1 16,3-1 0-16,-3 7-10 0,-1-7 10 15,1 1-10-15,-4-1 10 0,0 1-10 0,0-1 0 0,-7-9 0 0,1 6 0 16,-8-6 12-16,0 0-4 0,0 0 0 15,0 0 0-15,0 0-8 0,-8-6 0 0,-2 3 0 0,-1-3 0 16,-3-4-8-16,4 1-1 0,-5 3 0 0,1-4 0 16,4 7-18-1,-4-6-3-15,0 2-1 0,-1-2-1162 0</inkml:trace>
  <inkml:trace contextRef="#ctx0" brushRef="#br0" timeOffset="9787.092">13938 10911 921 0,'-3'15'40'0,"3"-15"10"0,0 0-40 0,0 10-10 0,-4-10 0 0,4 0 0 15,0 0 66-15,0 0 11 0,0 0 3 0,0 0 0 16,0 0-34-16,0 0-6 0,11 0-2 0,-11 0 0 16,10 0-2-16,-3 0-1 0,8-7 0 0,-5 7 0 15,4 0 27-15,0-3 6 0,-3 3 0 0,3 0 1 16,0 0 19-16,4 0 3 0,-1 0 1 0,-2 0 0 15,-5 0-31-15,8 0-5 0,-4 0-2 0,4 0 0 0,-1 0-31 16,1 0-7-16,-1 0 0 0,5-6-1 0,-1 6-15 16,-4-3 0-16,5-3 8 0,-1-4-8 0,0 7 0 15,0-3 0-15,-3-4 8 0,3 7-8 16,-3-3 0-16,-1 0 0 0,1 2 0 0,-1-2 0 0,1 6 0 0,0-3 0 16,-1 3 0-16,1 0 0 0,3 0 8 0,0 0-8 15,0 0 0-15,1 0 0 0,-1 3 8 0,4-3-8 16,-4 0 0-16,0 0 0 0,4 0 0 0,-4-3 0 15,3 3 0-15,-2 0 0 0,-1-6 8 0,3 6-8 16,-6-3 0-16,0-4 0 0,-1 7 20 0,1-3-1 16,-4-3-1-16,4 3 0 0,-1-3 8 0,-3 6 2 15,1 0 0-15,-1-7 0 0,3 7-12 0,1-3-3 16,-4 3 0-16,4 0 0 0,-1 0-3 0,5 0-1 16,-1 0 0-16,0 0 0 0,-7 0-9 0,4 0 0 15,3 0 0-15,0 0 0 0,0 0 17 0,0 0 5 0,0 0 1 16,4 0 0-16,-7 0 5 0,3 0 2 0,-3 0 0 15,-1 0 0-15,1 0-6 0,-4-6 0 0,0 6-1 16,0 0 0-16,-3-3-9 0,3-4-2 0,-4 4 0 0,1 3 0 16,0-6-12-16,3 3 8 0,0-3-8 15,-4 6 0-15,1-3 0 0,7-4 0 0,-1 4 0 0,8-3 0 16,-4 6 0-16,4 0 8 0,-4 0-8 0,4-6 0 16,-8 6 17-16,5-4 1 0,-5 4 0 0,4 0 0 15,-3-6-18-15,0 6 8 0,-1 0-8 0,-3 0 0 16,0 0 11-16,-3-3-11 0,3-3 10 0,-3 3-10 15,-4 3 9-15,0-7-9 0,0 7 8 0,-7 0-8 16,7 0 0-16,-7 0-9 0,0 0 0 0,0 0 0 16,0 0-191-16,0 0-39 0</inkml:trace>
  <inkml:trace contextRef="#ctx0" brushRef="#br0" timeOffset="12458.3749">14672 12579 576 0,'0'0'51'0,"0"0"-41"0,-3 6-10 0,3-6 0 16,0 0 201-16,0 0 39 0,0 0 7 0,0 0 1 16,0 0-149-16,7 3-31 0,-7-3-5 0,14 10-2 15,-7-4-18-15,3 10-4 0,4-7-1 0,-3 3 0 16,3-2 13-16,0-1 2 0,-3 4 1 0,3-1 0 16,0-5-1-16,0 2 0 0,-3 0 0 0,-1-5 0 15,-10-4-26-15,0 0-6 0,11 6-1 0,-11-6 0 16,0 0-8-16,0 0-3 0,0 0 0 0,0 0 0 15,0 0 0-15,0 0 0 0,-7 0 0 0,-4-6 0 16,1-4-9-16,-4 1 8 0,-1-1-8 0,-2 1 8 16,-1-7-8-16,1 7 0 0,6-1 0 0,-3 1 8 15,3 0 0-15,1-1-8 0,-1 4 12 0,4 3-4 16,7-3-8-16,0 6 10 0,0 0-10 0,0 0 10 0,4 0-10 16,6 0 0-16,1 6 0 0,6-6 0 0,1 9 0 15,3-2 0-15,-3-4 0 0,7 12 0 0,-4-2 0 0,0-4 0 16,0 4 0-16,0-1 0 0,0-2 0 0,1-1 8 15,-5 1-8-15,-3-4 8 16,0 3-8-16,0-2 0 0,-6-4 0 0,-1-3 0 0,3 0 0 0,-10 0 0 16,0 0-10-16,-7-10 10 0,4-5-11 0,-4 5 11 15,-8-2-12-15,1-4 12 0,-7 0 0 0,0 7 8 16,-4-4 0-16,-3-2 1 0,-4 5 19 0,4 1 4 16,-4-1 1-16,8 1 0 0,2 3-3 0,1-4-1 15,7 10 0-15,0-3 0 0,4-3-29 0,2 6 8 16,5 0-8-16,3 0 0 0,0 0 0 0,14 0 0 15,-3 9-9-15,6 1 9 0,1-1 0 0,3 1-9 16,0-4 9-16,4 10 0 0,-4-4 0 0,4 4 0 16,-4-7 0-16,0 10 0 0,-3-3 0 0,-1-4 0 0,1-2 0 15,-4-4 0-15,-3 3 0 0,-1 1 8 0,1-10-8 0,-4 6 0 16,0-6 0-16,-7 0 0 0,0 0 0 0,0 0 8 16,-7-6-8-16,0-4 8 0,-4 1-8 0,1-1 8 15,-8 1-8-15,0 0 0 0,1-7 0 0,-8 7 0 16,4 2 0-16,0-2 0 0,-4-1 0 0,7 1 0 15,-3 0 0-15,7 6 0 0,4-4 0 0,-1-2 0 16,7 9 0-16,4 0 0 0,0 0 0 0,0 0-12 16,0 0 12-16,0 0-12 0,15 0 12 0,-1 9-12 15,3-2 12-15,5 2-13 0,-1 0 5 0,3 4 8 16,-2-4-18-16,-1 7 4 0,3 0 1 0,-2-4 0 16,-1 4-31-16,0-7-7 0,0 10-1 15,-3-3-672-15,-1-4-136 0</inkml:trace>
  <inkml:trace contextRef="#ctx0" brushRef="#br0" timeOffset="12599.53">15088 12783 1346 0,'0'0'60'0,"7"9"12"0,4 7-58 0,0-4-14 16,-1-2 0-16,4 5 0 0,0 1 102 0,0-3 18 16,4-4 3-16,0 0 1 0,-4 4-89 0,0-4-18 15,0 1-3-15,0-1-1 16,0-6-31-16,4 7-6 0,-7-4-2 0</inkml:trace>
  <inkml:trace contextRef="#ctx0" brushRef="#br0" timeOffset="12734.692">15614 13140 806 0,'11'19'36'0,"-4"-10"7"0,3 1-35 0,1-1-8 16,-1 7 0-16,1-7 0 0,0 1 285 0,-4-1 55 0,7-3 12 0,-7 4 1 15,0 5-259-15,3-11-52 0,1 2-10 0,3-3-3 31,-7-3-140-31,4 6-28 0,-1 4-5 0,4-7-2 0</inkml:trace>
  <inkml:trace contextRef="#ctx0" brushRef="#br0" timeOffset="12854.3679">16027 13432 1580 0,'14'12'70'0,"-7"-5"14"16,-4 2-67-16,4-6-17 0,1 6 0 0,-5-2 0 0,4 2 102 0,0-3 17 16,0-2 3-16,4 5 1 0,-4-3-92 0,3-3-19 15,-3 4-3-15,1-4-916 16</inkml:trace>
  <inkml:trace contextRef="#ctx0" brushRef="#br0" timeOffset="13026.909">16344 13642 345 0,'11'15'31'0,"-1"-5"-31"15,1 6 0-15,3-4 0 0,0 4 340 0,0 3 61 16,4-10 13-16,0 7 2 0,-1-7-276 0,4 7-55 16,-3-4-11-16,3-2-2 0,-3 5-52 0,-1-5-9 15,5 9-3-15,-5-10 0 16,4 0-33-16,-3 7-7 0,0-6-2 0,-1-1 0 15,5 7-78-15,-5-4-15 0,4-2-3 0,0 5-1 16,4 4-13-16,-4-3-4 0,4-4 0 0,0 10 0 0</inkml:trace>
  <inkml:trace contextRef="#ctx0" brushRef="#br0" timeOffset="13161.55">17216 14275 403 0,'24'7'17'0,"-17"2"5"0,4 0-22 0,-1 1 0 0,8-1 0 0,0 1 0 15,-4-4 332-15,0 6 61 0,4 4 13 0,3-7 2 16,-4 1-276-16,1 6-56 0,-4-7-12 0,4 7-1 15,-1-7-44-15,1 0-9 0,3 1-2 0,-3-1 0 16,0 1-23-16,-1-1-5 0,1 0 0 0,-4 1-1 31,4-4-91-31,-4 4-19 0,3-1-3 0,-3 0-393 0,1 1-78 0</inkml:trace>
  <inkml:trace contextRef="#ctx0" brushRef="#br0" timeOffset="13350.051">18658 15254 403 0,'43'18'36'0,"-26"-8"-36"16,5 6 0-16,-1-4 0 0,0 4 204 0,0 3 33 16,0-1 7-16,4-2 2 0,-4 0-101 0,0-4-20 15,0-2-4-15,1 5-1 0,-5-5-76 0,1-1-16 16,-4-3-4-16,-3-2-812 0</inkml:trace>
  <inkml:trace contextRef="#ctx0" brushRef="#br0" timeOffset="13891.597">16799 11845 403 0,'7'-9'36'0,"-3"2"-36"0,3 14 0 0,-4-4 0 15,5 3 148-15,-1-6 22 0,0 3 5 0,0 3 1 16,-4-6-78-16,4 4-15 0,4 2-3 0,-1-6-1 15,1 6-63-15,0-3-16 0,-4-3 0 0,7 6 0 32,0-2-60-32,0-4-16 0,-3 6-2 0,3 3-430 0</inkml:trace>
  <inkml:trace contextRef="#ctx0" brushRef="#br0" timeOffset="14024.243">17498 12196 1220 0,'17'16'54'0,"-6"-10"11"0,0-3-52 0,3 7-13 15,-4-1 0-15,4 1 0 0,1 5 68 0,-1-5 12 16,0 5 1-16,0-2 1 16,0 2-154-16,0-5-30 0</inkml:trace>
  <inkml:trace contextRef="#ctx0" brushRef="#br0" timeOffset="14154.963">17939 12541 576 0,'7'10'51'0,"3"-1"-41"15,1 0-10-15,7 7 0 0,-4-3 196 0,7 2 38 16,-3-5 7-16,-1 5 2 0,4-2-170 0,1 3-33 15,-5 2-8-15,4-8 0 0,0 5-32 0,-3-5 0 16,0-1 0-16,-4 1 0 16,0-10-93-16,-3 6-19 0,-4-6-3 0</inkml:trace>
  <inkml:trace contextRef="#ctx0" brushRef="#br0" timeOffset="16350.337">13727 16451 403 0,'0'0'17'0,"0"0"5"0,0 0-22 0,0 0 0 16,0 0 0-16,0 0 0 0,-7 0 24 0,-4 0 1 0,4 0 0 0,7 0 0 16,0 0-13-16,0 0-4 15,-7 0 0-15,0-3 0 0,7-3-8 0,-4 6 10 0,-3-3-10 0,0-3 10 16,4-1-10-16,-4 4 0 0,3-3 9 0,-3 6-9 16,-4-9 0-16,4 9-13 0,7-10 1 0,-3 10 1 15,3 0-15-15,0-3-3 16,-7-3-1-16,3 6 0 0,1-3 17 0,-1-4 3 0,4 7 1 0,0 0 0 15,-7 0 34-15,7 0 7 0,0 0 2 0,0 0 0 16,0 0 94-16,0 0 18 0,0 0 4 0,0 0 1 0,0 0-45 16,0 0-9-16,0 0-1 0,0 0-1 15,0 0-50-15,0 0-9 0,0 0-3 0,0 0 0 0,7 10 4 0,-7-10 1 16,0 0 0-16,4 9 0 0,-4-9-26 0,7 6-12 16,3-2 10-16,1 5-10 0,0-3 0 15,-1-3-20-15,1 4 4 0,-1-1 0 16,4-3-131-16,-3 6-25 0</inkml:trace>
  <inkml:trace contextRef="#ctx0" brushRef="#br0" timeOffset="16488.961">13914 16549 1594 0,'0'0'71'0,"3"6"14"0,-3-6-68 0,7 9-17 16,-7-9 0-16,4 4 0 0,3 5 100 0,0-3 17 15,-7-6 3-15,0 0 1 0,0 0-81 0,3 3-16 16,-3-3-3-16,7 7-1 15,-7-7-117-15,0 0-24 0,0 0-5 0</inkml:trace>
  <inkml:trace contextRef="#ctx0" brushRef="#br0" timeOffset="16685.436">14065 16690 460 0,'0'0'41'16,"4"9"-33"-16,-1-6-8 0,4 4 0 15,-3 2 232-15,3 0 45 0,-4 1 9 0,5-4 2 16,-5-3-188-16,4 7-36 0,4-4-8 0,-1-3-2 15,-6 3-45-15,3-3-9 0,-4 4 0 0,4 2 0 16,-3-9-52-16,3 10-7 0,4-4-1 0,-4-3-1 16,-7-3-80-16,7 6-16 0,0-3-3 15,3 7-1-15,1-4 80 0,0 3 16 0,-4-2 3 0,0-4 1 16,3 6 47-16,-3-2 14 0,-7-7 0 0,11 3 0 0,-4 6-28 0</inkml:trace>
  <inkml:trace contextRef="#ctx0" brushRef="#br0" timeOffset="16807.1089">14425 16941 1260 0,'7'9'56'0,"-3"0"11"0,3-2-54 0,-4-4-13 15,1 6 0-15,-1-2 0 0,4-4 56 0,-3 6 8 16,-4-9 1-16,7 0 1 0,0 6-66 0,0-2-20 16,0 2-1-16</inkml:trace>
  <inkml:trace contextRef="#ctx0" brushRef="#br0" timeOffset="17547.1299">14101 16702 345 0,'7'7'31'0,"0"-4"-31"0,0 3 0 0,7 3 0 16,3-9 206-16,5 10 35 0,-5-1 7 0,8-2 2 16,0-4-135-16,-1 6-27 0,1-3-6 0,0 10-1 15,3-7-29-15,-3 1-5 0,3-1-2 0,-7 1 0 0,4 5-15 0,-4-2-3 16,4-4-1-16,-1 10 0 16,-3-10-35-16,1 7-7 0,2 0-2 0,1-4 0 0,-4-2 37 0,0 5 7 15,-3 1 2-15,0-3 0 0,3-4-28 0,-4 7 0 16,-2-1-9-16,-5-2 9 0,4-4 0 0,-3 7 0 15,-4-6 0-15,3-1 0 0,-2 0 9 0,-1-2-9 16,0-4 8-16,-7-3-8 0,0 9 37 0,0-9 3 16,0 0 0-16,0 0 0 0,0 6-21 0,0-6-4 15,0 0-1-15,0 0-609 16,0 0-121-16</inkml:trace>
  <inkml:trace contextRef="#ctx0" brushRef="#br0" timeOffset="19949.1119">13413 16862 1324 0,'0'10'118'16,"3"-4"-94"-16,1-3-24 0,-1 6 0 15,1 4 16-15,3 0 0 0,3-4-1 0,1 0 0 16,0 1-37-16,-1 2-7 0,8 1-2 0,-4-4 0 0,0 1 62 0,0-1 12 15,-3-3 2-15,3-6 1 0,-4 4-22 0,1-4-5 16,-4 0-1-16,-7 0 0 0,0 0-2 0,0 0 0 16,0 0 0-16,0 0 0 0,0 0 20 0,0 0 3 15,0-4 1-15,-4-2 0 0,-3-3 2 0,0 6 1 16,4-4 0-16,-4 4 0 16,-4-3-11-16,4 3-3 0,0-4 0 0,4 4 0 0,3 3 13 0,-4-6 2 15,4 0 1-15,0 6 0 0,0 0-28 0,0 0-5 16,7-3-2-16,0 3 0 0,4-7-1 0,-4 7 0 15,0 0 0-15,3 7 0 0,1-4 28 0,-4-3 6 16,-7 0 1-16,0 0 0 0,7 6-24 0,0 3-5 16,0 1-1-16,4-1 0 0,-8-2-2 0,-3-7-1 15,0 0 0-15,0 0 0 0,0 0-11 0,0 0 10 0,0 0-10 0,0 0 10 16,0 0-10-16,-7-7 0 16,-3 4 0-16,-1-6 0 15,1-1-120-15,-5-2-19 0</inkml:trace>
  <inkml:trace contextRef="#ctx0" brushRef="#br0" timeOffset="31875.636">24677 10384 1785 0,'0'9'159'0,"3"1"-127"0,4 5-32 0,4 1 0 15,0 6 16-15,6 0-4 16,4 0 0-16,1 3 0 0,2 0-20 0,4-6-5 0,1-10-1 0,6 1 0 15,4-4 14-15,7-12 0 0,-1-4-10 0,12-6 10 16,-1-12 12-16,8 0 6 0,6-13 2 0,8-6 0 16,14 0 29-16,3-16 7 0,4-12 0 0,0-6 1 15,-4-1-14-15,18-15-3 0,-11 0-1 0,14-19 0 16,-6-10-23-16,-15 16-5 16,-7-6-1-16,7-18 0 0,-20 11-2 0,-5 14-8 0,-3 2 12 0,0-15-4 15,-10 21 26-15,-8-2 5 0,0 9 1 0,4-13 0 16,-7 13 18-16,-3 0 4 0,-1 0 1 0,0-6 0 15,-10 12-36-15,-4 0-7 0,-3-3-2 0,-4-6 0 16,-7 15-3-16,-3 1-1 0,-4 2 0 0,-7 7 0 0,-7 10-14 16,-4 8 0-16,-7 1 8 0,-6 0-8 0,-8 9 8 0,-7 6-8 15,-7 10 11 1,-7 3-11-16,-7 15 9 0,-10 4-9 0,-8 12 0 0,-10 13 9 0,-11 9-9 0,-3 13-12 16,-7 6 2-16,-4 16 1 15,-7 6 9-15,0 6 0 0,3 13 0 0,-2 0 0 0,2 9 0 0,8 3 0 16,-1 1 0-16,15 5 0 0,10 1 10 0,11 6-2 15,0-7-8-15,4 4 12 0,10-3-1 0,0-1-1 16,7 4 0-16,4-13 0 0,3 7-2 0,7-13-8 16,4 0 12-16,6-10-4 0,1-2 4 0,7-7 0 15,3-10 0-15,4 1 0 0,4-9-12 0,6-1 0 0,1-3 0 16,3-12 8-16,3 6-8 0,4-7 0 16,4-9 0-16,-1 7 0 0,4-10-20 0,4 3 4 0,0-3 1 15,3-6 0 1,0 0-97-16,0-10-20 0,-3 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37:19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16549 4786 1267 0,'0'0'112'0,"0"0"-89"16,0 0-23-16,-7-6 0 0,3 3 227 0,1-3 41 16,-4 6 8-16,0 0 1 0,0-10-121 0,-1 10-24 15,-2 0-4-15,-1 0-2 0,1 0-56 0,-1 0-11 16,-3 10-3-16,0-4 0 0,-4 3-28 0,4 7-7 15,0-3-1-15,0 5 0 0,0 7-6 0,3-6-2 16,-3 6 0-16,7 4 0 0,4-4-3 0,-4 0-1 16,3 3 0-16,4-3 0 0,0-3-8 0,4 3 0 15,3 0 0-15,-4-3 8 0,8 0-8 0,3-3 0 16,0-7 0-16,4 4 0 0,-1-7-10 0,4 1-1 16,4-10 0-16,0 0 0 15,-4-10-117-15,4 1-23 0,-1-7-5 0,5 4-1034 0</inkml:trace>
  <inkml:trace contextRef="#ctx0" brushRef="#br0" timeOffset="1274.588">16669 4357 1209 0,'0'0'108'0,"0"0"-87"0,0 0-21 0,0 0 0 16,0 0 222-16,3 9 40 0,-6-6 8 0,3 4 2 16,3 2-136-16,-3 0-26 0,0 1-6 0,0 9 0 15,0-4-55-15,0 4-10 0,-3 0-3 0,3 0 0 16,0 6-25-16,-4-6-11 0,4-1 8 0,0 7-806 15,0-6-162-15</inkml:trace>
  <inkml:trace contextRef="#ctx0" brushRef="#br0" timeOffset="2755.609">16644 4438 1036 0,'0'0'46'0,"0"0"10"0,0 0-45 0,0 0-11 15,7 0 0-15,-3 16 0 16,-4-13 73-16,7 6 13 0,-4 7 2 0,1-6 1 0,3 2-58 0,-4 1-12 15,1-1-3-15,3-2 0 0,-4-4-8 0,1 3-8 16,0-6 9-16,-4-3-9 0,3 7 0 0,-3-7-13 16,0 0 1-16,0 0 0 0,0 0-4 0,0 0-1 15,-3 0 0-15,-5 0 0 0,1 0 40 0,-3 0 8 16,3-7 1-16,0 4 1 0,0-3 75 0,-4-3 16 16,4-1 2-16,0-2 1 0,3-1 4 0,-3 1 1 15,0-4 0-15,4 6 0 0,3-2-60 0,-4-1-11 16,4 10-2-16,0-12-1 0,0 5-27 0,4 7-6 15,-4-3-1-15,0 6 0 0,3-10-15 0,4 10-9 16,-7 0 10-16,0 0-10 0,4 0 0 0,3 0 0 16,-4 10 0-16,5-4 0 0,-5-3 0 0,1 7 0 15,-4 5-8-15,0-5 8 0,0-1-8 0,-4 10 8 16,1 0-12-16,-5-4 12 0,5-5-23 0,-1-1 3 0,1 1 0 0,-4 5 0 31,3-15-36-31,4 0-6 0,-3 3-2 0,3-3-662 0,0 0-133 0</inkml:trace>
  <inkml:trace contextRef="#ctx0" brushRef="#br0" timeOffset="3076.751">16701 5084 1267 0,'0'0'112'0,"0"0"-89"15,3-3-23-15,-3 3 0 0,0-9 259 0,0 9 47 16,4 0 10-16,-4 0 1 0,0 0-202 0,0 0-41 15,7 0-8-15,0 3-2 0,-4 3-47 0,4 3-9 16,-3 1-8-16,3-1 9 0,-4 10-9 0,1-3 0 16,-1 3 0-16,4-4 0 15,1-2-110-15,-5 9-14 0,1-10-4 0,3 4-921 0</inkml:trace>
  <inkml:trace contextRef="#ctx0" brushRef="#br0" timeOffset="3309.13">17145 4686 2188 0,'4'12'97'0,"-4"-12"20"0,0 7-93 16,3-4-24-16,1 6 0 0,-1 1 0 15,4-1 99-15,4-3 15 0,-4 4 3 0,0 9 1 0,3-4-69 0,1-5-13 16,3 9-4-16,0-1 0 0,0 1-20 0,4 3-4 15,0-9 0-15,-4 2-8 16,3 4-16-16,1 0-11 0,-4-10-1 0,-3 7-1 16,-4 0-164-16,0-4-33 0,0-2-6 0</inkml:trace>
  <inkml:trace contextRef="#ctx0" brushRef="#br0" timeOffset="3485.658">17410 4617 921 0,'0'0'82'0,"0"0"-66"15,-4 0-16-15,-3 0 0 0,3 0 335 0,-3 3 63 16,-3-3 13-16,3 6 2 0,0-6-245 0,0 10-50 0,-4 9-10 16,1-4-1-16,-5-5-67 0,8 5-12 15,-3-2-4-15,-1 3 0 0,1 2-16 0,-1 1-8 16,0 6 8-16,4 0-8 0,-3-3-12 0,-1 10-7 16,4-10-1-16,-3 3-825 0,6 0-165 15</inkml:trace>
  <inkml:trace contextRef="#ctx0" brushRef="#br0" timeOffset="3645.227">17611 4968 2001 0,'0'25'88'0,"0"-15"20"16,0 5-87-16,0-5-21 0,0 5 0 0,0-2 0 0,0 3 76 0,-4 2 12 15,4-2 1-15,0 3 1 0,0-10-74 0,0 10-16 16,4-3 0-16</inkml:trace>
  <inkml:trace contextRef="#ctx0" brushRef="#br0" timeOffset="3918.501">17932 4749 1728 0,'0'0'153'0,"0"0"-122"0,0 0-31 0,0 0 0 16,0 0 179-16,0 0 29 0,0 0 7 0,7 0 1 16,7 0-138-16,0-7-27 0,0 7-6 0,4 0-1 15,3 0-29-15,4-6-7 0,-1 6 0 0,1 0-8 16,3-9 0-16,-3 9 0 0,3-3 0 0,-3-4 0 31,0 4-126-31,-4-3-26 0,0 3-4 0,-4-4-878 0</inkml:trace>
  <inkml:trace contextRef="#ctx0" brushRef="#br0" timeOffset="4070.095">18203 4557 1980 0,'0'0'88'0,"0"0"17"0,0 0-84 0,-3 7-21 15,3 2 0-15,-4 7 0 0,1-4 64 0,3 7 8 16,3-3 1-16,1 9 1 0,-1 0-53 0,1 3-10 16,-1 0-3-16,4 7-678 15,1-7-136-15</inkml:trace>
  <inkml:trace contextRef="#ctx0" brushRef="#br0" timeOffset="4292.501">18877 4510 691 0,'-10'-6'61'0,"6"6"-49"15,-7 0-12-15,4 0 0 0,0 0 386 0,0 0 74 16,-3 6 16-16,-4 4 2 0,3-4-290 0,0 7-57 0,-3-13-12 0,4 15-3 16,-4-5-82-16,3 5-17 15,0-2-3-15,1 6-1 0,-1 3 41 0,4 0 8 0,0-7 2 0,4 4 0 16,3-3-64-16,0-4-21 0,0 7 0 0,7-3 0 31,0-7-18-31,0 7-3 0,7-7-1 0,4 1-830 0,-1-4-167 0</inkml:trace>
  <inkml:trace contextRef="#ctx0" brushRef="#br0" timeOffset="4614.671">19114 4673 518 0,'0'0'23'0,"0"0"5"0,0 0-28 0,7 7 0 15,0-7 0-15,3 0 0 0,-3 6 449 0,4-3 85 16,-4-3 17-16,3 9 3 0,1-2-414 0,-4-4-82 16,4 3-17-16,-4-3-3 15,0 7-30-15,3-1-8 0,-6-3 0 0,3 4 0 0,-3-4 13 0,-1 7 2 16,-3-13 0-16,0 15 0 16,0-15-38-16,0 16-7 0,-3-7-2 0,-1 1 0 0,-7-1 16 0,4 1 4 15,-3-1 0-15,-1 10 0 0,-3-10 12 0,0 7 12 16,-4-4-3-16,4 4 0 0,0 3 26 0,-4-10 5 15,8 7 0-15,-1-7 1 0,1 1 6 0,3-1 1 16,0 1 0-16,3-10 0 0,4 0-28 0,0 0-6 16,0 0-1-16,0 0 0 0,11 6-13 0,3-6 0 15,3 0 0-15,-2 0 0 0,2-6 0 0,1 6-10 16,-1-10 10-16,1 7-8 16,0-3-108-16,3-4-20 0,0 1-5 0,-3 0-1016 0</inkml:trace>
  <inkml:trace contextRef="#ctx0" brushRef="#br0" timeOffset="4837.043">19636 4454 2178 0,'0'0'96'0,"0"0"20"0,7 0-92 0,0 3-24 0,0-3 0 0,0 9 0 16,0-9 142-16,3 10 24 0,1-1 5 0,0-2 1 15,3 5-83-15,3-6-16 0,-2 10-3 0,-1-3-1 0,0 2-39 0,0 1-8 16,-4-4-2-16,5 7 0 15,2 0-20-15,-6-3 0 0,3 12 0 0,-4-6 0 0,-2-3 0 0,2-10 0 16,-3 4 0-16,-3-4 0 0,3 7 0 0,-4-7 0 16,1 7 0-16,3-7 0 15,-4-6-156-15,-3 10-28 0,4-10-7 0,-4-3-615 16,0 0-123-16</inkml:trace>
  <inkml:trace contextRef="#ctx0" brushRef="#br0" timeOffset="5002.601">19904 4388 2095 0,'0'0'92'0,"0"0"20"0,0 0-89 0,0 0-23 16,-4 6 0-16,1 4 0 0,-4-4 155 0,0-3 26 16,0 13 6-16,-1-7 1 0,1 7-106 0,0-4-21 15,0 4-4-15,-3 6-1 0,-1 0-31 0,4 6-6 16,-4-9-2-16,4 9 0 0,-3 7-17 0,3-10 0 16,-4 0 0-16,4 3 0 15,-3 0-84-15,-1 1-20 0,0 2-4 0,1-9-725 16,6-3-146-16</inkml:trace>
  <inkml:trace contextRef="#ctx0" brushRef="#br0" timeOffset="5282.85">20122 4664 1267 0,'0'0'112'16,"8"6"-89"-16,2-3-23 0,1 4 0 15,-4 2 228-15,-4 0 42 0,4 1 8 0,0-4 2 16,0 4-175-16,0-7-34 0,-3 6-7 0,-4-3-2 0,7 4-35 0,-7-10-7 15,0 0-2-15,4 9 0 0,-4 1-9 0,0 5-1 16,0-15-8-16,-4 19 12 16,1-9 7-16,-1 5 1 0,0-2 0 0,1 2 0 0,-4-5 18 0,3 9 4 15,4-13 1-15,0 3 0 0,0 1-3 0,4-1 0 16,3-3 0-16,0-2 0 0,7 2-20 0,-3-3-5 16,3-3-1-16,3 6 0 0,1-6-14 0,3 0 0 15,-3 0 8-15,3 0-8 0,-3 0-8 0,-1 0-5 16,1-6-1-16,0 6 0 15,-4 0-130-15,0-3-25 0,0-3-6 0</inkml:trace>
  <inkml:trace contextRef="#ctx0" brushRef="#br0" timeOffset="5851.332">18002 4771 1173 0,'0'0'52'0,"0"0"11"0,0 0-51 0,0 0-12 15,0 0 0-15,0 0 0 0,-3 0 139 0,3 0 25 16,-4 0 4-16,4 0 2 0,-7 6-47 0,7-6-10 16,0 0-1-16,0 0-1 0,0 0-23 0,0 0-4 15,0 0 0-15,0 0-1 0,0 0-25 0,0 0-5 0,7 0-1 0,7 0 0 16,-3-6-24-16,3 6-4 0,4 6-2 0,-1-6 0 31,4-6-40-31,1 6-8 0,-1 0-2 0,3-10 0 0,-2 7 51 0,2-3 9 0,-2 6 3 16,2-3 0-16,-3 3-35 0,-3 0 0 0,3-7 0 0,-3 7 0 31,-1 0-21-31,-2 0-11 0,-1-6-3 0,-4 6-766 0,4-3-154 16</inkml:trace>
  <inkml:trace contextRef="#ctx0" brushRef="#br0" timeOffset="6048.803">18196 4520 403 0,'0'0'36'0,"0"0"-36"0,0 0 0 0,-7 0 0 15,7 0 354-15,0 0 64 0,-7 9 13 0,4 1 2 0,-1-4-236 0,1 3-47 16,6 1-10-16,-3 8-1 0,0 8-71 0,0-1-15 16,0 3-2-16,4 0-1 0,-4 0-11 0,3 13-3 15,1-10 0-15,-1 10 0 0,-3-6-11 0,4 2-2 16,-1-8-1-16,1-1 0 0,-1 3-10 0,1-12-3 15,-4 0 0-15,0 0 0 16,3-1-115-16,1 1-23 0</inkml:trace>
  <inkml:trace contextRef="#ctx0" brushRef="#br0" timeOffset="8539.751">23809 4169 1407 0,'14'-41'31'0,"-7"41"6"0,4 6 2 0,3-3 1 0,11-3-32 0,3 0-8 0,7 0 0 0,11 0 0 15,0 0 72-15,24-3 12 0,4-6 4 0,11 2 0 16,0 7-70-16,-1-3-18 0,1 3 0 0,17-6 0 16,-3 6 52-16,3-3 5 0,8 3 1 0,10-6 0 15,-4-4 40-15,8 10 8 0,10-9 2 0,17 2 0 16,-13-2-15-16,3 0-2 0,4-1-1 0,17 4 0 15,-14-3-12-15,4-1-2 0,3 7-1 0,25-6 0 16,-25 2-75-16,8-2 0 0,2 0-12 0,19-1 1 16,-36 4 60-16,0-4 12 0,4 1 3 0,10 0 0 15,-31-1-64-15,-4 4 0 0,0-3 0 0,0-1-10 16,-25 7 10-16,-7-3 0 0,-10-4 10 0,-4 1-10 16,-14 9-23-16,-7-3-10 0,-11-10-3 0,-10 10 0 15,-11 3-43-15,-6-9-9 0,-8 2-1 0,-4-2-1 16,-6 0-33-16,-4-1-6 0,-11 1-2 0,-6-7 0 15,-1 7 56-15,-7-4 11 0,1 4 3 0,-1-7 0 16,0 0-68-16,-3 7-14 0,3-10-2 0,1 13-1 16,-5-7 80-16,8-2 16 0,0 5 3 0,0-2 1 0,0-1 37 15,7 10 9-15,3-13 0 0,4 7 0 0,0 6 49 16,3-3 12-16,4 2 3 0,0 4 0 0,4-6 0 0,6 6 0 16,1-6 0-16,7 12 0 0,-1-6-20 0,1 6-4 15,3-2-1-15,4 5 0 0,-1 0-7 0,5-9-2 16,-1 10 0-16,0-4 0 0,4 3 3 0,-4-2 1 15,-3-4 0-15,-1 6 0 0,1-2-11 0,0 2-3 16,-7-6 0-16,-1 6 0 0,1-9 24 0,-4 10 5 16,-4-4 1-16,1 0 0 0,-4-2 17 0,0 2 3 15,-7-6 1-15,4 3 0 0,-4-3 7 0,-4 9 2 0,-6 7 0 16,-1 0 0-16,0-4-26 0,-3 4-5 0,0 6-1 0,0-6 0 16,-11 2-30-16,-3 8-6 0,-4-1-2 0,1-3 0 15,-5 9-23-15,1-3-5 0,0-3-1 0,-4-3 0 31,-7 3-173-31,0 3-34 0,-52 7-7 0,13-16-881 0</inkml:trace>
  <inkml:trace contextRef="#ctx0" brushRef="#br0" timeOffset="8989.597">25107 531 1537 0,'4'16'68'0,"-1"-7"14"0,4 1-66 0,-3 8-16 16,-1 7 0-16,4 0 0 0,0 7 115 0,4 12 19 16,-7 0 4-16,-1 15 1 0,4 7-28 0,0 16-6 15,0-4-1-15,4 19 0 0,-8-9 8 0,4 6 0 16,4 13 1-16,-4 18 0 0,4-18-49 0,-1 9-9 16,1 9-3-16,-1 13 0 0,5-19-27 0,-5 16-5 0,4 6-2 15,0 22 0-15,-3-22-6 0,3 10-2 16,4 9 0-16,-1 19 0 0,4-10 0 0,-3-6 0 0,0 6 0 0,3 26 0 15,-7-32 2-15,0-3 1 0,0 9 0 0,4 16 0 16,-4-41-28-16,4 1-5 0,-1-4-2 0,8 9 0 16,-7-34 22-16,3-6 0 0,0-3 0 0,0-1 0 15,-3-15 21-15,3-12 9 0,-7-7 2 0,0-13 0 16,-3-12-52-16,-1-12-9 0,-6-7-3 16,-1-9 0-16,1-13-164 0,-4-6-34 0,-11-16-6 0</inkml:trace>
  <inkml:trace contextRef="#ctx0" brushRef="#br0" timeOffset="9289.028">25030 791 2073 0,'0'0'92'0,"0"0"19"16,0 0-89-16,-7 0-22 0,-1 10 0 0,-2-10 0 0,3 12 91 0,-4 1 13 0,-3 2 4 0,0 4 0 16,0 9-76-16,-11 7-16 0,1 3-2 0,-5 6-1 15,5-10-13-15,-5 10 11 0,5 0-11 0,-1-10 10 31,4-2-35-31,0-1-7 0,0-3-2 0,-1-9 0 16,5 0-123-16,3-3-25 0,-4-13-5 0</inkml:trace>
  <inkml:trace contextRef="#ctx0" brushRef="#br0" timeOffset="9426.661">24994 867 1209 0,'14'3'108'0,"4"6"-87"15,7 0-21-15,7-2 0 16,-4 2 159-16,0-6 27 0,0 7 6 0,4 5 0 0,0-5-97 0,3-1-20 15,0 1-4-15,4 5-1 16,0-8-100-16,3-4-20 0,1 6-4 0</inkml:trace>
  <inkml:trace contextRef="#ctx0" brushRef="#br0" timeOffset="10153.252">23626 2544 1522 0,'0'0'68'0,"0"0"13"0,3 10-65 0,1 2-16 16,3-6 0-16,0 7 0 0,3-4 105 0,1 7 18 16,-1 3 3-16,5-3 1 0,-1-7-46 0,7 19-9 15,-4-9-1-15,5 6-1 0,-1 0-30 0,4-6-5 16,-1 9-2-16,4-3 0 0,1-6-6 0,2 9-2 15,1-3 0-15,3 10 0 0,-3-10 3 0,3 3 0 16,-3 0 0-16,0 7 0 0,-4 3-2 0,4-4 0 16,7 10 0-16,3 3 0 0,-3-13-10 0,3 4-3 15,1 6 0-15,2-3 0 0,1 3 3 0,-3-7 0 16,-5 10 0-16,8 4 0 0,-3-4 18 0,-1 6 4 16,4 0 1-16,7 10 0 0,-7-10-24 0,6-6-5 15,1 7-1-15,4 5 0 0,-4-2 16 0,-4 2 3 0,4-2 1 16,0 5 0-16,3 1-9 0,4-10-1 0,0 7-1 0,11-7 0 15,-4 4-9-15,0 2-1 0,0-5-8 16,11 8 12-16,-4 4-12 0,-4-6 8 0,4-7-8 0,4 10 0 16,-7-16 8-16,-1 3-8 0,-3-3 0 0,7 6 9 15,-10 1-9-15,3-1 0 0,-4-9 0 16,1 9 8-16,-4-9-8 0,-4-6 0 0,-6-4 9 0,-1 4-9 16,-7-7 0-16,-3-3-12 0,-4-3 2 0,1-3 0 15,-8-3 10-15,-3-3 0 0,-8 0 0 0,-3-13 0 16,-3 3-223-1,-11-6-42-15,0 0-9 0,-11-16-2 0</inkml:trace>
  <inkml:trace contextRef="#ctx0" brushRef="#br0" timeOffset="10590.084">24225 2246 1382 0,'0'0'123'0,"0"0"-99"16,7 7-24-16,7 2 0 0,1-3 128 0,2 7 20 0,1-4 4 0,3 1 0 15,4 5-25-15,6 10-6 16,5-3-1-16,6 13 0 0,4-10-40 0,3 19-9 0,1 9-2 0,10 4 0 16,3 12-13-16,4-13-2 0,7 13-1 0,7 3 0 15,-10 0-15-15,3 7-3 0,7 2-1 0,7 10 0 16,-3-13-13-16,3 4-2 0,4 3-1 0,10 15 0 16,-10-12 2-16,3-4 1 0,0 11 0 0,11 2 0 15,-14-6-3-15,0 0-1 0,-1 0 0 0,15 15 0 16,-14-18-5-16,0 3 0 0,-8-3-1 0,12 12 0 15,-12-12-11-15,5-7 8 0,-1-2-8 0,7-1 8 0,-14-12-8 16,-7-6 0-16,-3-4 0 0,-1-3 0 0,-6 1-12 16,-11-20-8-16,-11-6-2 0,-3-2 0 15,-11-8-94-15,-7-8-18 0,-3-4-4 16,-11-12-699-16,-7 6-140 0</inkml:trace>
  <inkml:trace contextRef="#ctx0" brushRef="#br0" timeOffset="11189.484">24642 1566 1324 0,'0'0'118'0,"0"0"-94"0,0 0-24 0,0 0 0 0,0 0 125 0,10 0 21 16,1 9 4-16,-1 7 1 0,4-7-50 0,4 7-9 16,7 6-3-16,6-3 0 0,5 12-20 0,3 0-4 15,-1 4-1-15,15 6 0 0,-3 0 0 0,6 9 0 16,-3 3 0-16,11 10 0 0,-1-1 0 0,4 4 0 15,4 3 0-15,13 3 0 0,-6 7-20 0,0-7-5 16,3 19-1-16,7-3 0 0,-7-1-19 0,4-5-4 16,3 9-1-16,11 12 0 0,-15-9-14 0,4 1 11 15,4-5-11-15,7 11 10 0,-11-4 2 0,7 0 0 16,-3-6 0-16,18 16 0 0,-12-19-12 0,1-1 0 0,-4 4-10 16,11 0 10-16,-14-3 22 0,0-16 10 15,3 7 3-15,0-7 0 0,-14-3-26 0,-3-3-9 16,-1-4 0-16,-2 7 9 0,-8-22-9 0,-4 7 0 15,-3-10-10-15,-4-7 10 16,-10-2-50-16,-7-10-4 0,-7-6-1 0,-11-4 0 16,0-5-193-16,-14-7-38 0</inkml:trace>
  <inkml:trace contextRef="#ctx0" brushRef="#br0" timeOffset="11956.697">23213 3460 1645 0,'0'0'72'0,"0"0"16"0,0 0-70 0,0 0-18 15,0 0 0-15,0 0 0 0,0 0 111 0,7 6 18 16,-4 4 4-16,8-1 1 0,0 0-67 0,3 7-14 16,3 0-2-16,4-4-1 0,1 7-22 0,2 0-4 15,8 6 0-15,3 9-1 0,4-5-14 0,7 5-9 16,-7 1 12-16,10-1-12 0,1-2 22 0,3 11-2 15,-1-8-1-15,12 3 0 0,-4 5 5 0,7 1 0 16,-4 10 1-16,8 5 0 0,0-2-10 0,3 5-3 16,3-2 0-16,8 6 0 0,-7-3-12 15,3-4 11-15,-4 13-11 0,15 0 10 0,-7-3-10 0,-4 7 0 16,3-17 9-16,8 13-9 0,-11-9 0 0,4 9 9 16,7-3-9-16,6 6 0 0,-6-6 11 0,-18-15-11 15,4 2 10-15,3-3-10 0,4 10 13 0,-1-3-3 16,1-4-1-16,-4 4 0 0,0-4-9 0,22 19 12 15,-5-9-12-15,1 3 12 0,-18-22-2 0,-3 7 0 16,-4-10 0-16,0-1 0 0,-10-8-28 0,-4-4-6 0,-4 4 0 0,-3-10-780 16,-4 3-155-16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44:28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7440 8599 1958 0,'0'0'87'0,"0"0"17"16,0 0-83-16,0 0-21 0,-3 0 0 0,3 0 0 15,0 0 121-15,0 0 20 0,0 0 4 0,0 0 1 16,10 7-80-16,1-7-16 0,-1 3-3 0,4 3-1 15,1-6 1-15,2 0 0 0,-3 0 0 0,4 0 0 16,-4 6-27-16,0-2-6 0,4-4-1 0,-1 0 0 16,1 6-13-16,-7-3 8 0,6 6-8 0,-6-2 0 0,-4 2 8 0,0 0-8 15,0 1 0-15,-7-1 0 0,4 7 0 0,-1-4-18 16,-6 4 2-16,3-6 1 16,0 5-16-16,-4-2-3 0,4-4-1 0,-7 1 0 15,3 5 4-15,-3-5 1 0,0-1 0 0,0 0 0 0,4-2 21 0,-1-4 9 16,-3 3-8-16,7-6 8 0,0 0 0 0,0 0 11 15,0 0-1-15,0 0 0 16,0 0-10-16,0 0 0 0,0 0 0 0,0 0 8 0,7 0 4 0,0 6 0 16,4-2 0-16,-1-4 0 0,1 0-3 0,0 6 0 15,-4-3 0-15,10-3 0 0,-6 6 2 0,3-6 0 16,0 3 0-16,0 4 0 0,-3-4-2 0,3-3 0 16,0 0 0-16,-3 9 0 0,-1-9-1 0,-3 6-8 15,0 4 12-15,-3-1-4 0,-4-9 1 0,3 0 0 16,-3 10 0-16,0-10 0 0,0 0 3 0,0 0 1 15,-7 9 0-15,0 1 0 0,7-4-3 0,-14 3-1 0,7 1 0 16,-3-1 0-16,-5 0-1 0,1 1-8 0,0-1 12 0,0-3-4 16,0-2-8-16,-4 2 0 0,-3 3 0 0,7-9-1302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42:07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15215 4805 864 0,'7'0'76'0,"-7"0"-60"16,4 0-16-16,-4 0 0 0,0 0 226 0,0 0 42 15,0 0 9-15,0 0 2 0,0 0-86 0,-7 10-17 16,3-1-3-16,1 7-1 0,-4-4-77 0,0 10-16 16,-11 0-3-16,4 0-1 0,-7 0-17 0,0 3-3 15,-1 0-1-15,-2 3 0 0,-1-9-18 0,0 9-3 16,-3-3-1-16,0 4 0 0,-4-4-16 0,0 0-3 15,-3 3-1-15,-4 0 0 16,4 1-12-16,-4 2 0 0,4-3 8 0,-4 0-8 16,4-3-16-16,-4 4-5 0,4-1-2 0,0 3 0 15,3-9-44-15,0 3-9 0,4-6-1 0,0-3-1 16,3 3-100-16,0-10-20 0,4 0-4 0,7 1-819 0</inkml:trace>
  <inkml:trace contextRef="#ctx0" brushRef="#br0" timeOffset="267.368">14986 4927 864 0,'11'-6'76'0,"-1"6"-60"0,4-9-16 0,0 9 0 16,1-7 221-16,-1 4 42 0,0 3 8 0,0 0 1 16,-4 0-116-16,5 0-24 0,2 0-5 0,1 10-1 15,-1-1-59-15,1 1-12 0,3 5-3 0,4-2 0 0,3 9-31 0,7 0-6 16,1-7-2-16,3 14 0 15,-4-11-4-15,0 7-1 0,4 4 0 0,0-14 0 0,0 14 4 0,-1-11 0 16,5 7 0-16,-1-6 0 0,-3-9 0 16,3 5 0-16,0 1 0 0,1-3 0 0,-4 2-12 0,-4-5 0 15,0-1 9-15,0 1-9 0,-3-1 0 0,-4 0-8 16,-3 1 0-16,0-4 0 16,-1-3-152-16,-2 3-29 0</inkml:trace>
  <inkml:trace contextRef="#ctx0" brushRef="#br0" timeOffset="666.792">14852 5536 1890 0,'0'0'84'0,"0"0"16"0,-7 0-80 0,7 0-20 0,-7 0 0 0,0 0 0 16,3 3 91-16,1 3 13 0,-1 4 4 0,4 5 0 16,-7-2-73-16,7 12-15 15,-3 0-2-15,-1 9-1 0,4-2-17 0,-3 2 0 0,-1 10 0 0,4-6 0 0,4 6 0 0,-1-10 0 16,4 4 0-16,-3-4 0 0,6-9 0 0,1 1 0 15,-1-5 0-15,5-5 0 0,-1-6 0 0,0-1 0 16,7-9 0-16,-3 0 0 0,3-9 20 0,0-7 0 16,0-3 0-16,0-6 0 0,4 3 15 0,-4-9 3 15,0-1 1-15,0 1 0 0,-3 9-4 0,0-3-1 16,-4 0 0-16,0 6 0 0,-7-9-34 0,0 9 0 16,0 0-10-16,-3 3 10 15,3 1 18-15,0 5 11 0,0 1 3 0,-4 0 0 16,-3 9-168-16,0 0-34 0,0 0-6 0,0 0-875 15</inkml:trace>
  <inkml:trace contextRef="#ctx0" brushRef="#br0" timeOffset="1036.8029">15466 5752 460 0,'0'0'41'0,"-7"0"-33"0,0 0-8 0,0 6 0 16,-4-2 289-16,0-4 56 0,-3 6 11 0,0-3 3 15,0 9-188-15,-7-8-38 0,3 2-7 0,-3-3-2 16,4 13-73-16,-1-4-15 0,4 4-4 0,0 9 0 15,0-6-20-15,-1 0-4 0,1-1 0 0,7 8-8 16,-7-1 0-16,7-3 0 0,0-7 0 0,4 10 0 16,3-12 0-16,3 3 0 0,4-7 0 0,-3-3 0 15,-4-6 0-15,10 0 0 0,4-6 0 0,4 0 0 16,3-4-8-16,0-2-3 0,0-7 0 16,4-3 0-16,-4 0 11 0,-3-3 0 0,-4 6 0 0,4-6-8 15,-8 6 20-15,4 4 5 0,-7-4 1 0,1 9 0 16,-1-8 20-16,-4 11 4 0,1 4 1 0,-4 3 0 15,0 0-2-15,0 0 0 0,0 0 0 0,0 0 0 16,0 10-10-16,0 5-3 0,-4-2 0 0,1 6 0 16,-1 6-17-16,1 0-11 0,-1-6 12 0,0 9-12 0,4-9 8 0,0 6-8 15,0 0 0-15,0-6 0 0,0-1 0 0,4 1 0 16,0-9 0-16,3 5 0 16,0-8-27-16,3-4-12 0,1-3-2 0,3-3-1 15,0-4-158-15,0-2-32 0,0-10-7 0,4 0-397 16,0-6-79-16</inkml:trace>
  <inkml:trace contextRef="#ctx0" brushRef="#br0" timeOffset="1200.3629">15734 5561 633 0,'0'-16'56'0,"0"-3"-44"16,3 1-12-16,1-8 0 0,-1 11 295 0,-3-4 57 15,0 10 11-15,0-1 2 0,0 10-211 0,0 0-42 16,0 0-9-16,0 0-2 0,0 0-17 0,-3 10-4 0,-1-1-1 0,1 10 0 31,-4-4-52-31,0 14-11 0,0-4-1 0,0 9-1 0,-4-2-14 0,1 8 0 0,2 4 0 0,-2 3 0 16,-4-3 0-16,3 3 0 15,4-3 0-15,4 0 0 0,-1-6 0 0,4 2 0 0,4-11 0 0,-1-1 0 32,4-9-151-32,4 6-33 0,-4-10-6 0,3-5-795 0</inkml:trace>
  <inkml:trace contextRef="#ctx0" brushRef="#br0" timeOffset="1643.1819">15794 6037 460 0,'0'0'20'0,"0"0"5"16,0 0-25-16,0 0 0 0,0 0 0 0,0 0 0 0,0 0 373 15,0 0 70-15,0 0 13 0,10-9 4 0,5 0-316 0,-5-7-64 16,4 7-12-16,0-10-2 0,4 0-38 0,-4 0-8 16,7 0-2-16,-7 4 0 0,1-10 4 0,-1 12 1 15,-4-3 0-15,1 7 0 0,-1-7-5 0,-3 7-1 16,4 6 0-16,-4-4 0 16,-3 7-5-16,-4 0 0 0,0 0-1 0,0 0 0 0,3 7-11 0,1 5 10 15,-4-2-10-15,0 5 10 0,0 10-10 0,0-6 0 16,0 9 0-16,0-2 0 0,0 2 0 0,0-9 0 15,0 12 0-15,0-9 0 0,0 3-9 0,3-6 9 16,1 0 0-16,3-4 0 0,0 1 0 0,0-7-8 16,0 1 8-16,4-7 0 0,-1-3-12 0,1-3 2 15,-1-3 0-15,-3-4 0 0,4 1-2 0,-1-1 0 16,1-5 0-16,0-4 0 0,-1 0 40 0,-3 3 7 16,0-6 1-16,4 4 1 15,-8-4-55-15,1 3-11 0,3-9-3 0,-3 9 0 0,-1-6 52 0,-3 0 9 16,4 6 3-16,-4 6 0 0,3 1-15 0,-3 2-2 0,0 7-1 0,0 3 0 15,0 0-6-15,0 0 0 16,0 0-8-16,0 0 12 0,7 3-26 0,-3 4-6 0,-1 2 0 16,4 0-1-16,-7 10 40 0,0-3 8 0,4 3 1 0,-8-1 1 15,4 1-29-15,-3 3 0 0,6 0 0 16,-3-3 0-16,-3 3-17 16,-1-3-10-16,4-7-1 0,7 4-1 15,-3-7-56-15,-1 1-11 0,4-4-3 0,0-3 0 0,1-3-162 0,-8 0-33 16</inkml:trace>
  <inkml:trace contextRef="#ctx0" brushRef="#br0" timeOffset="1979.283">16411 5903 460 0,'0'0'20'0,"4"9"5"0,3-3-25 0,0 4 0 16,-7-10 0-16,10 3 0 0,5 6 351 0,-5-9 65 16,1 7 12-16,3-7 4 0,0-7-279 0,0 7-55 15,0-3-11-15,0-3-3 0,-3-4-45 0,-1 1-10 16,1 0-1-16,0-1-1 0,-1 1-27 0,-3-1 0 15,0 4 8-15,0-3-8 0,-3-1 48 0,-1 1 7 16,-3 0 1-16,4 2 1 0,-4-2-40 0,0-1-8 16,-4 1-1-16,1 6-8 0,-1-13 0 15,1 10 0-15,-8-3 0 0,4 5 0 0,0-5 44 0,0 3 1 16,-3 3 1-16,-1 3 0 0,0 0-28 0,1 3-6 16,-4 3 0-16,0 3-1 0,-1 1-11 0,1-1 12 15,-3 7-12-15,3 3 12 0,-1 0-12 0,1 6 0 16,-3-3 0-16,3 3 0 0,10 3 0 0,1-3 0 0,-5 3 0 15,8-3 12-15,0 0 6 0,4-3 2 16,3 3 0-16,-3 0 0 0,6-6-7 0,1 0-1 0,-1-3 0 16,4-4 0-16,1 4-12 0,2-7-16 0,1 1 3 0,-1-4 1 31,1-12-207-31,0 6-41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42:45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17674 8031 345 0,'0'-40'15'0,"0"40"4"15,0-8-19-15,0-8 0 0,0 16 0 0,9-25 0 0,-9 9 197 0,9-8 36 16,-9 0 7-16,0 8 2 0,-9-8-131 0,9 16-27 16,0-8-4-16,-9-9-2 0,9 25-11 0,0 0-3 15,0-16 0-15,0 0 0 0,-18 8 52 0,9-8 9 16,0 0 3-16,0 8 0 0,9 8-72 0,-18-8-15 16,0 0-2-16,-10 8-1 0,10 0-10 0,0 8-1 15,-9 0-1-15,0 16 0 0,-10-16 6 0,10 24 2 16,0-16 0-16,-9 9 0 0,9 15-25 0,-1 8-9 15,1-8 0-15,0 9 9 0,9-1-9 0,0 1 0 16,0 15 0-16,18-16 0 0,-9 1 0 0,9 7 0 16,0-16 0-16,9 9 0 0,-9 7 0 0,9-24 0 15,9 1 0-15,-9-17 0 0,9-8-11 0,0-8 11 16,-18 0-8-16,27 0 8 0,10-8 0 0,-10-8 0 0,0-9 0 16,18-15-8-16,-8 0 34 0,-1 0 7 0,0-1 2 0,-9-15 0 31,-18 7-59-31,9 17-12 0,1-8-3 0,8 0 0 0,-27 7 63 0,9 9 12 0,0 0 2 0,-9 24 1 31,9-24-57-31,-9 24-11 0,0 0-3 0,0 0 0 0,0 0 52 0,0 0 9 0,0 0 3 0,0 8 0 16,9 8-32-16,-9 8 0 0,9 9 0 0,-9-1 0 15,-9 8 0-15,0 8-21 0,9 1 3 0,-9-1 1 16,0 0 17-16,0 9 17 0,9-9-3 0,0 9-1 16,0-9-5-16,0-8 0 0,0 0-8 0,0 9 12 15,9-9-25-15,0-8-6 0,0 1-1 0,0-9 0 16,9-8-203-16,0 0-41 0,-18-16-8 15,0 0-1-15</inkml:trace>
  <inkml:trace contextRef="#ctx0" brushRef="#br0" timeOffset="203.458">18136 8345 1897 0,'0'0'84'0,"0"0"17"0,0 0-81 0,0 0-20 15,0 0 0-15,0 0 0 0,-18 25 120 0,9-9 20 16,9 8 4-16,0 0 1 0,0 8-74 0,0 0-15 16,0 9-4-16,0-1 0 0,0 8-36 0,0-24-7 15,-9 9-1-15,9 7-8 0,9 16 0 0,-9-15 0 16,0-1 0-16,9-8 0 16,-9-16-172-16,9 0-29 0</inkml:trace>
  <inkml:trace contextRef="#ctx0" brushRef="#br0" timeOffset="549.53">19242 7814 2419 0,'0'0'53'0,"0"0"11"0,0 0 3 0,-9 8 1 0,-27 0-55 0,8 0-13 16,10 8 0-16,0-16 0 0,-18 16 46 0,18-8 6 15,-9 8 2-15,9-8 0 0,-10-8-35 0,1 8-7 16,0 0-2-16,0 0 0 0,0-8-10 0,-10 8 0 16,10-16 0-16,0 16 0 0,0 9 23 0,0-1 2 15,-1 0 1-15,10 0 0 0,-9-8-6 0,0 16 0 16,0-16-1-16,18 8 0 0,-28 0 0 0,28 1 0 16,-9 7 0-16,0-16 0 0,0 8-19 0,9 0 0 15,9 8 0-15,0-8 0 0,0-16 0 0,9 24 0 16,9 1 0-16,0-1 0 0,0 0 0 0,28 0 0 15,-28 0 0-15,18 9 0 0,18-25 0 0,-8 24 0 16,8-24 0-16,0 24 0 16,10-32-65-16,-1 16-17 0,10-16-3 0,-19-8-717 0,19 0-143 15</inkml:trace>
  <inkml:trace contextRef="#ctx0" brushRef="#br0" timeOffset="816.814">20003 7830 1785 0,'-18'32'79'0,"18"-32"17"0,-18 8-77 0,0 0-19 0,0 8 0 0,-9 8 0 16,8 0 99-16,-8 9 16 0,18-1 3 0,-27 8 1 16,9 1-58-16,9 7-11 0,-10 8-2 0,10-7-1 15,9 7-22-15,9-8-4 0,-9 17-1 0,18-25 0 16,-9-24-20-16,18 8 8 0,1 9-8 0,8-17 0 16,0-16 0-16,18 0-15 0,-27 8 3 0,28-16 0 15,-10-8 20-15,18-1 5 0,-27-7 1 0,1 0 0 16,-1-8-22-16,0 0-5 0,0-9-1 0,-9 17 0 15,0-8 14-15,-8 0 0 0,-10 8 0 0,18-9 0 16,-18 1 0-16,0 8 0 0,-9 0 0 0,9-8 0 0,-9 7 0 16,-1-15 0-16,1 24 0 0,0 8 0 0,9 0 0 0,0 8 0 15,0 0 0-15,0 0-1078 16</inkml:trace>
  <inkml:trace contextRef="#ctx0" brushRef="#br0" timeOffset="989.354">20928 8635 1382 0,'0'0'61'0,"0"0"13"0,0 0-59 0,-9 16-15 16,-9 17 0-16,-1-9 0 0,-8-8 224 0,9 16 43 0,-27 0 8 0,8-7 1 16,10-17-204-16,-9 8-40 0,0 24-9 0,0-16-2 31,-1-16-49-31,10 8-11 0,0-16-1 0,0 17-1011 0</inkml:trace>
  <inkml:trace contextRef="#ctx0" brushRef="#br0" timeOffset="1632.148">22586 7902 1094 0,'0'-24'97'0,"0"24"-77"0,0 0-20 0,0 0 0 15,0 0 210-15,-9-8 38 0,-18 0 8 0,9 0 2 16,-9-16-99-16,-1 16-20 0,1 0-4 0,0-9-1 15,-18-7-75-15,9-8-15 0,17 32-4 0,1 0 0 16,-9 0 20-16,0 8 3 0,-9 0 1 0,8 8 0 31,10-8-103-31,0 25-20 0,-9 7-4 0,18 8-1 0,-9 9 103 0,0-1 20 0,0 0 4 0,-1 9 1 16,10-1-52-16,0 1-12 0,9-1 0 0,0-7 0 16,0 7-48-1,9-24-13-15,9 9-3 0,1-9 0 0,8-16 52 0,0-16 12 0,9-8 0 0,1-8 0 16,-10 0-69-16,18-16-11 15,-9-8-3-15,10-9 0 0,-10 9 43 0,0-8 9 0,0 8 2 16,-8 8 0-16,-1-17 29 0,-9-15 0 0,0 7 0 0,-9 17 0 0,9 8 36 16,-18-8 8-16,0-8 0 0,0 15 1 0,0 9 22 15,0 16 4-15,0 0 1 0,0 0 0 0,0 0-40 16,0 0-8-16,0 0-2 0,9 33 0 0,-9-9-22 0,0 16 8 16,0 8-8-16,9 1 0 0,-9-1 0 0,9 8 0 15,-18 1 0-15,18-1 8 0,-9-7-8 0,9-1 0 16,0 0 0-16,10 9-8 15,-10-17-132-15,9 0-27 0,0-16-5 0</inkml:trace>
  <inkml:trace contextRef="#ctx0" brushRef="#br0" timeOffset="1936.335">22994 8313 748 0,'0'0'67'0,"9"16"-54"0,-9-16-13 0,0 0 0 16,0 0 224-16,18 16 43 0,9-8 8 0,1 9 1 15,-1-17-138-15,-27 0-28 0,9 8-6 0,18 0 0 16,0 0-73-16,0 8-15 0,-27-16-2 0,9 8-1 16,19 8-13-16,-19 0 0 0,-9-16 8 0,9 8-8 15,-18 24 8-15,9-7-8 0,0-25 11 0,-9 24-11 16,-9 8 16-16,8 0-4 0,1 0-1 0,-9 1 0 16,0-17 33-16,0 8 8 0,-9 16 0 0,9-24 1 15,0 8 7-15,-1 1 0 0,-8-1 1 0,9 0 0 16,18-8-17-16,-18 0-3 0,9 16-1 0,9-7 0 15,0-25-22-15,0 0-5 0,0 0-1 0,0 16 0 16,0-16-12-16,9 0 0 0,0 16 0 0,0-8 0 16,0 8 0-16,18-16 0 0,1 8 0 0,8 0 0 15,-9 0-84-15,9 8-9 0,19-16-3 0,-19 0-1060 16</inkml:trace>
  <inkml:trace contextRef="#ctx0" brushRef="#br0" timeOffset="2281.417">25033 7942 1267 0,'-63'0'56'0,"45"0"12"0,9 0-55 0,-1 0-13 16,-8 9 0-16,-9-9 0 0,-27 8 259 0,27 0 49 16,18-8 9-16,-19 8 3 0,-17 0-181 0,9 0-36 15,9 0-7-15,-1 0-2 0,1-8-62 0,-9 8-12 0,9 8-2 0,0-16-1 16,8 8-5-16,-8-8-2 0,-18-8 0 0,0 16 0 15,17 8 3-15,-8 0 1 0,-9-8 0 0,0 1 0 16,-1 15-14-16,1-8-8 0,18 8 8 0,-9-8-13 16,-10-8 13-16,10 8 0 0,27 0 0 0,-9 0 0 15,-28 1 16-15,28 7 5 0,9-8 2 0,9 8 0 16,9 0-23-16,0 0 0 0,-9 1 0 0,28 7 0 16,-1-8 0-16,0 0 0 0,-18 0 0 0,18 9-8 15,19-25 8-15,-1 16 0 0,-9 0 0 0,0 8 0 16,1-8-11-16,17-8 0 0,0 9 0 0,-8-25 0 15,-1 0-46-15,0-25-10 16,19 25-1-16,-1-8-752 0,-18 0-151 0</inkml:trace>
  <inkml:trace contextRef="#ctx0" brushRef="#br0" timeOffset="2567.647">25486 8224 921 0,'-36'-8'82'0,"9"0"-66"15,18 16-16-15,-18 0 0 0,-1-8 300 0,1 0 56 16,0 9 11-16,18-1 2 0,-9 16-219 0,0-8-44 15,-28 8-9-15,19 16-1 0,27 9-65 0,-9 7-13 16,-36-24-2-16,27 25-1 0,9 7 5 0,9-24 0 16,-18 1 1-16,9 7 0 0,-10 8-33 0,19-23-8 15,28-1 0-15,-10-8-1 0,-18 0 31 0,18 0 6 16,27-16 2-16,-9 1 0 0,1-1-18 0,8-16 0 16,9-9 0-16,1 1-9 0,-10-16 9 0,-9 8 0 15,-9-16-9-15,10 7 9 0,8 1 0 0,-18-8 10 0,-9 0-1 16,-9-1 0-16,10 1 19 0,-10 8 4 15,-9 0 1-15,0-9 0 0,0 9-10 0,0-24-3 0,0 7 0 16,-19 9 0-16,-8-24-8 0,9 15-1 0,0 9-1 16,0 0 0-16,-9-1-10 0,-19 1 0 0,10 0 0 15,9 16 0 1,18-1-142-16,-18 9-21 0,-19 8-4 0</inkml:trace>
  <inkml:trace contextRef="#ctx0" brushRef="#br0" timeOffset="11982.311">15039 10399 1209 0,'-7'19'108'0,"7"-9"-87"0,-4 5-21 15,1 4 0-15,3 9 80 0,-4 7 12 0,4 2 3 0,0 17 0 16,-3-1-37-16,-1 7-7 0,4 5-2 0,-3 23 0 16,3 0 4-16,0 9 1 0,3 4 0 0,1-10 0 15,-4 6-6-15,3 16-2 0,4-4 0 0,0 17 0 16,0-1 6-16,1 7 0 0,-1 3 1 0,7 62 0 15,3-12-13-15,-3-31-2 0,-3 6-1 0,3 9 0 16,0-18-28-16,4-7-9 0,-4 7 0 0,4 12 0 16,-4-22 0-16,-4 19 0 0,-3-16 0 0,4 16 0 0,-8-28 28 0,5 2 0 15,-1-5-1-15,0 18 0 16,0-31-43-16,3-6-9 0,-3-3-2 0,7 6 0 0,-3-29 27 0,0-5 0 16,-4-17 0-16,3 1-722 15,-3-10-139-15</inkml:trace>
  <inkml:trace contextRef="#ctx0" brushRef="#br0" timeOffset="12416.704">13077 15047 1728 0,'0'0'38'0,"0"0"8"0,0 0 2 0,0 0 0 0,0 0-39 0,11-7-9 0,3 7 0 0,7 0 0 15,4 0 53-15,7 0 9 0,7 0 2 0,14 0 0 16,-1 0 0-16,5 0 0 0,6 0 0 0,11 0 0 16,11 0 0-16,7 0 0 0,0 0 0 0,20 0 0 15,12-6-24-15,-11 3-4 0,7 3 0 0,24-6-1 16,5-4-7-16,-15 7 0 0,0-3-1 0,24 6 0 15,-13-3-3-15,14-7 0 0,21-5 0 0,0-1 0 16,-25 16 15-16,7-9 2 0,32-10 1 0,0 3 0 0,-24 7-32 16,6-1-10-16,0 1 0 0,25-10 0 0,-31 10 17 15,-1-7-3-15,4 7-1 0,24-1 0 0,-31 7-13 16,0-3 11-16,32-4-11 0,-15 10 10 0,-24-6-2 0,14 3-8 16,-29 3 12-16,15-6-4 0,-11 6-8 15,-24-3 0-15,-1-4 0 0,4 4 0 0,-10-3-16 0,-22-4-4 16,-3 1-2-16,-4 0 0 15,-14-1-32-15,-4 1-6 0,-13-7-2 0,-8 7 0 16,-10-7-59-16,-11 3-12 0,-7-2-3 0,-6 5 0 16,-5-5-146-16,-10 5-30 0</inkml:trace>
  <inkml:trace contextRef="#ctx0" brushRef="#br0" timeOffset="12657.073">19925 14363 1364 0,'0'0'60'0,"0"0"13"0,0 0-58 0,7 9-15 0,4-2 0 0,-1-4 0 15,4 6 98-15,4-2 17 0,3 2 3 0,0 0 1 16,0 7-30-16,8-7-5 0,-1 1-2 0,4-1 0 16,-1 7-18-16,-2-4-4 0,2-2-1 0,5-1 0 15,-8 7-9-15,0-7-2 0,0 1 0 0,0-1 0 16,-3 1 0-16,-4-4 0 16,0 3 0-16,-3 1 0 0,0-1-8 0,-4 0-1 0,0 1-1 0,-3 6 0 15,-4-7-16-15,-4 7-3 0,-3-4-1 0,-3 7 0 16,-1 6-7-16,-6-6-2 0,-5 12 0 0,-2-2 0 15,-4-4-28-15,-4 3-5 0,-7-6-2 16,-3 9-812-16,-7-3-162 0</inkml:trace>
  <inkml:trace contextRef="#ctx0" brushRef="#br0" timeOffset="13177.638">14891 10616 2102 0,'0'0'93'0,"0"0"19"0,0 0-89 0,0 6-23 16,-7-3 0-16,3 3 0 15,-3 4 120-15,0-1 20 0,4-2 4 0,-8 2 1 0,4 3-77 0,-4 7-16 16,-6 6-4-16,-1 0 0 0,0 4-31 0,-3-1-6 15,0 6-2-15,3-9 0 0,-3 4 4 0,0 5 1 16,0 1 0-16,0 2 0 16,0 1-90-16,3-4-17 0,-3 1-4 0,0 3-1 15,7-13-186-15,-1-7-36 0</inkml:trace>
  <inkml:trace contextRef="#ctx0" brushRef="#br0" timeOffset="13338.204">14923 10704 403 0,'14'0'36'0,"-7"0"-36"0,3 6 0 0,4-3 0 15,0 6 273-15,1-2 48 0,-1 5 10 0,7 4 1 16,-3-7-156-16,3 10-31 0,0 0-6 0,0 3-2 16,4 0-38-16,-1-3-8 0,-6 6-2 0,7 0 0 15,-4-6-42-15,0 9-9 0,4-9-2 0,-4 6 0 16,0 0-21-16,-3-13-5 16,3 1-1-16,0-10-769 0,0 6-153 0</inkml:trace>
  <inkml:trace contextRef="#ctx0" brushRef="#br0" timeOffset="14524.31">4667 10694 2163 0,'0'0'96'0,"0"0"20"0,-7 0-93 0,7 0-23 0,0 0 0 0,0 0 0 16,0 0 101-16,0 0 16 0,0 0 3 0,0 0 1 16,14 0-80-16,-3 3-16 0,-1-3-3 0,8 7-1 15,3-7-13-15,-3 0-8 0,10-7 8 0,-3 7-8 16,0-3 0-16,10 3-13 0,-10-6 1 0,10 6 1 15,-11-3-84-15,12-4-17 16,-8 4-3-16,4-6-946 0</inkml:trace>
  <inkml:trace contextRef="#ctx0" brushRef="#br0" timeOffset="14968.126">5352 10384 1843 0,'0'0'164'0,"0"0"-132"16,0 0-32-16,0 0 0 0,0-3 84 0,7-4 9 16,-4 4 3-16,4-3 0 0,0 6 2 0,0-3 1 15,8-4 0-15,-5 7 0 0,11 0-63 0,-10 0-13 16,14 0-3-16,-8 7 0 0,1-4-12 0,-1-3-8 15,5 9 10-15,-8-2-10 0,0 2 8 0,3 0-8 16,-9 1 0-16,-1-1 9 0,3 7-9 0,-10-4-12 16,7 4 2-16,-7 3 1 15,-3 0-22-15,-1 0-4 0,4 6-1 0,-7-10 0 0,-3 4 17 0,-5 0 3 16,5 0 1-16,-4 0 0 0,0 6 15 0,-8-7 0 16,1 1 0-16,4 6 0 0,-8-6 17 0,7 3 0 0,1-3 0 0,3-7 0 15,-8-2 23-15,8-1 5 0,4 4 1 0,-1-4 0 16,1-6-2-16,6 4-1 0,-7-4 0 0,4 3 0 15,7-6-11-15,0 0-1 0,0 0-1 0,0 0 0 16,0 3-16-16,4 7-3 0,-4-4-1 0,7 3 0 16,4-9-10-16,-4 10 0 0,7-10 0 0,-4 6 0 15,8-3 0-15,3-3 0 0,4 0 0 0,-1 0 0 0,1 0 0 16,7 0-16-16,-7 0 4 0,-1-3 1 16,5-3-160-16,-1 3-32 0,4-4-6 0</inkml:trace>
  <inkml:trace contextRef="#ctx0" brushRef="#br0" timeOffset="15564.532">6029 10374 1958 0,'0'0'87'0,"0"0"17"0,0 0-83 0,0 0-21 15,0 0 0-15,0 10 0 0,0-1 117 0,7-3 19 16,0 4 4-16,4-1 1 0,-8 1-84 0,11 5-17 15,4-2-3-15,7 9-1 0,-8-3-22 0,4-7-5 16,1 4-1-16,2 3 0 0,-6-1-8 0,0 1 0 0,6 3 0 0,-13-3 8 31,14 0-53-31,-11 0-11 0,3-1-3 0,1-2-685 16,-7 0-138-16</inkml:trace>
  <inkml:trace contextRef="#ctx0" brushRef="#br0" timeOffset="15768.987">6382 10330 403 0,'0'-12'17'0,"0"12"5"0,0-6-22 0,0 6 0 0,0 0 0 0,0 0 0 16,0 0 390-16,-4 0 74 0,-6 9 14 0,-1 0 3 15,0 1-294-15,1 5-59 0,-4 4-12 0,-4 6-3 0,1 0-51 0,-1 7-10 16,-3 2-3-16,0-5 0 16,3 5-27-16,-3 1-6 0,0-7 0 0,3 6-1 0,7 1-15 15,-10-7 0-15,11 0 8 0,-1-12-8 16,4 9-27-1,7-13-8-15,-7 4-1 0,3-6-1 0,8-1-189 0,3-3-38 0,25-15-7 0,3-13-1 0</inkml:trace>
  <inkml:trace contextRef="#ctx0" brushRef="#br0" timeOffset="15884.669">6484 10606 403 0,'0'0'36'0,"4"7"-36"16,6 5 0-16,-10-2 0 0,4 2 378 0,-4 1 69 15,3 2 13-15,-3-2 4 0,0 3-292 0,0 2-59 16,0-2-11-16,0 3-2 0,0 0-83 0,0-1-17 15,0 1 0-15,0 6-1078 0</inkml:trace>
  <inkml:trace contextRef="#ctx0" brushRef="#br0" timeOffset="16106.76">6989 10631 1843 0,'0'0'164'0,"0"0"-132"0,0 0-32 0,14 0 0 15,-11 0 139-15,8 0 21 0,-1 0 4 0,4 0 0 16,8 0-103-16,-12 0-21 0,15-6-4 0,-7 6 0 16,6 0-68-16,1 0-12 0,0 0-4 0,3 0-682 15,-11 0-137-15</inkml:trace>
  <inkml:trace contextRef="#ctx0" brushRef="#br0" timeOffset="16524.642">7468 10340 1746 0,'0'0'77'0,"0"0"16"0,0 0-74 0,7 0-19 15,0 0 0-15,4 0 0 0,3 0 132 0,-7 0 24 16,0 0 4-16,4 6 0 0,3-6-76 0,0 0-15 15,0 3-3-15,0 3-1 0,4-6-37 0,-4 7-8 16,-3-4-2-16,3 3 0 0,-4-3-10 0,-3 4-8 16,0-4 9-16,-3 6-9 0,3-3-8 0,0-2-8 15,-14 2-2-15,7 3 0 16,-4 1-7-16,-3-1-2 0,0 0 0 0,-3 1 0 0,-4-1 8 0,3 7 2 0,-7-7 0 0,4 7 0 16,0-3 37-16,4-1 8 15,-1-3 2-15,0-5 0 0,4 5 6 0,-3 0 0 0,3-2 1 0,3 2 0 16,1-9-7-16,-1 10-2 0,4-10 0 0,0 0 0 15,0 0 4-15,7 6 1 0,0-3 0 0,7 6 0 16,-3-9-33-16,3 7 0 0,0-4 0 0,0 3 0 16,4-3 0-16,-4 3 0 0,-3 4 0 0,6-4 0 15,-3-3 0-15,4 7-11 0,-7-1 0 0,-1 0 0 16,8 1 11-16,-8 6 14 0,1-7-3 0,-4 7-1 16,-3-4 2-16,-4 4 0 0,3 3 0 0,-3-4 0 15,-3-2-3-15,-1 9 0 0,-3-10 0 0,0 7 0 0,-4-3-9 16,4 0 0-16,-3-4 9 0,-1 4-9 0,-3-7-15 15,-4 7-7-15,-3-7-2 0,4 1 0 16,-5-1-140-16,5-6-29 0,-1-3-6 0</inkml:trace>
  <inkml:trace contextRef="#ctx0" brushRef="#br0" timeOffset="16761.014">7938 10384 1875 0,'0'0'83'0,"7"0"17"0,0 9-80 0,0-3-20 16,3 4 0-16,1-1 0 0,-1 1 125 0,1-1 21 0,0 10 4 15,6-3 1-15,1 2-70 0,0 7-13 0,-1-6-4 0,1 6 0 16,-1-6 0-16,1 0 0 16,0 6 0-16,-4 0 0 0,0-3-64 0,-3-6 0 0,-1 3-11 0,1-4 1 15,-4-2-9-15,0 2-1 0,3 1-1 0,-3-3 0 31,0-4-112-31,-3 7-23 0,0-7-4 0,-1 1-909 0</inkml:trace>
  <inkml:trace contextRef="#ctx0" brushRef="#br0" timeOffset="16970.453">8269 10365 1911 0,'0'0'84'0,"0"0"19"0,0 0-83 16,0 0-20-16,0 0 0 0,0 0 0 0,0 0 155 0,-3 6 26 15,-4 4 6-15,-1-1 1 0,1 0-86 0,-3 1-17 16,3 9-3-16,-11-4-1 0,1 4-65 0,-1 9-16 16,-3 1 0-16,3 2 0 0,-3-9 55 0,3 9 7 15,1-3 2-15,-1 1 0 16,4-1-81-16,-7-3-16 0,3 0-3 0,4-12-1 16,7 9-114-16,-11-4-22 0,4-5-5 15</inkml:trace>
  <inkml:trace contextRef="#ctx0" brushRef="#br0" timeOffset="17455.1509">8477 10631 1036 0,'0'0'46'0,"0"0"10"0,7 4-45 0,0 2-11 0,-7 0 0 0,4-3 0 15,3-3 340-15,0 7 67 0,-3-4 13 0,3-3 2 16,0 6-290-16,3-3-59 0,-3 3-11 0,0-3-2 16,4-3-41-16,0 7-8 0,-4-4-2 0,0 3 0 15,0-3-9-15,0 4 0 0,3 2 0 0,-6-3 0 16,-1 4-28-16,1-7 3 0,-4 6 0 0,0 1 0 16,0-4-16-16,0 3-3 0,-4 1-1 0,-3-1 0 15,7 0 32-15,-10 1 13 0,3-4-11 0,-4 4 11 16,4-10 0-16,-4 9 12 0,4-9-1 0,0 6 0 15,-7-3 29-15,7-3 5 0,-3 0 2 0,3 7 0 0,-1-7 4 16,1 3 1-16,7-3 0 0,0 0 0 16,0 0-14-16,0 0-2 0,0 0-1 0,0 0 0 0,0 0-24 0,0 0-11 15,0 0 10-15,7 6-10 0,4-3 0 16,0-3 0-16,-1 6 0 0,4-2 0 0,-7 2 0 0,4-6 0 16,0 9 9-16,-1-2-9 0,-3-4 0 0,7 6 0 15,-7-3 0-15,0 4 0 0,0-1 0 0,-3 1 0 16,0-1 0-16,-1 0 0 0,-6 10 11 0,-1-3 0 15,-3 0 0-15,0-4 0 0,3 4-11 0,-3 3 8 16,-7-1-8-16,4-2 8 0,-4-3-8 0,3 2 10 16,-7-5-10-16,1 5 10 0,3-5-10 0,-1-1 0 15,1-9-10-15,4 10 10 16,-4-10-60-16,3 6-5 0,-3-3-2 0,3-3-817 0,1 0-164 16</inkml:trace>
  <inkml:trace contextRef="#ctx0" brushRef="#br0" timeOffset="18174.238">8414 10829 2188 0,'0'0'48'0,"0"0"11"0,0 0 1 0,0 0 1 0,0 0-49 0,0 0-12 16,7-9 0-16,-4 2 0 0,4 4 56 0,-3-6 9 15,3-1 2-15,0 1 0 0,4 3-5 0,-4-4-1 16,0 1 0-16,3-1 0 0,-3 4-11 0,0-3-2 16,0 6-1-16,1-4 0 0,2 7-12 0,-3-3-3 0,0-3 0 0,0 6 0 15,0 0-32-15,4 6-17 16,-4-3 1-16,-3-3 1 0,3 10 37 0,0-4 7 0,0-3 2 15,-4 3 0-15,-3-6-19 0,7 4-3 0,0 2-1 0,4 3 0 16,-4-2 0-16,-4-4-8 0,5 3 12 0,-1-6-4 16,3 3-8-16,-3-3 0 0,-7 0 0 0,7 6 8 15,-7-6-8-15,11 3 0 0,-11-3 9 0,7 7-9 16,0-4 0-16,-7-3 8 0,0 6-8 0,4 4 0 16,-4-1 9-16,0 7-9 0,-4-4 12 0,0 4-12 15,-3 3 8-15,0-4-8 0,0 4 0 0,0 0 0 16,0 0 0-16,-3 0 0 0,3 3 0 0,-4-4 0 15,0-5-9-15,4 12 9 0,-10-9-8 0,3 3 8 16,3-4 0-16,-3 4 0 0,0-6 0 0,0 2 0 16,0-5 0-16,-1-1 0 0,8 0 9 0,-7-2-9 0,4-4 24 15,-4-3-1-15,7 6-1 0,-1-3 0 16,1-3 1-16,0 0 0 0,7 0 0 0,0 0 0 0,0 0-11 0,0 0-3 16,0 0 0-16,0 0 0 0,11 0-9 0,0 7 0 15,3-7 0-15,0-7 0 0,3 7 0 0,-6 0 0 16,7 0 0-16,-1-3 0 0,-3-3-12 0,8-4 12 15,-1 1-12-15,-4 0 12 16,4-1-40-16,4-5 0 0,0 2 0 0,0-6 0 16,-1 4-155-16,-13-1-31 0,6-3-6 15,-6 3-916-15</inkml:trace>
  <inkml:trace contextRef="#ctx0" brushRef="#br0" timeOffset="18541.04">8484 10729 1382 0,'0'0'61'0,"0"0"13"0,-7 3-59 0,4 3-15 16,-1-3 0-16,4-3 0 0,0 0 225 0,-3 6 43 0,3-2 8 0,0 2 1 16,0 3-153-16,7 1-32 15,-4-4-5-15,4 3-2 0,0-6-25 0,4 7-6 0,0-4-1 0,-4 4 0 16,0-1-26-16,3 0-6 0,4 1-1 0,-7-1 0 16,4-3-10-16,-4 4-2 0,0-1-8 0,-3 7 12 15,3-7-31-15,-4 1-6 0,-3-1-2 16,4 1 0-16,-4-1 49 0,-4 0 10 0,1 7 1 0,-4-6 1 15,0-1-24-15,0 10-10 0,-4-10 8 0,0 10-8 16,-3-10 8-16,0 7-8 0,4 0 8 0,-5-4-8 16,1-5 8-16,0 8-8 0,4-5 8 0,-1-7-8 0,4 6 18 15,0-3-2-15,3-2 0 0,4-4 0 0,0 0-16 16,0 0 0-16,0 0 8 0,0 0-8 0,0 0 16 16,7-4-1-16,1 4 0 0,2-6 0 0,4 6-15 0,7-3 0 15,-7-3 0-15,4-4 0 0,0 10 0 0,3-9 0 16,0 9 0-16,7-6 0 15,-7 3-12-15,8-4-1 0,-1 4-1 0,0-6 0 0,4 2 5 0,3-2 1 16,0 0 0-16,1-1 0 16,3 1-229-16,-1-1-46 0</inkml:trace>
  <inkml:trace contextRef="#ctx0" brushRef="#br0" timeOffset="18920.02">9835 10321 2649 0,'0'0'58'0,"0"0"12"0,0 0 2 0,0 0 4 0,-3 9-61 0,-1-2-15 0,-3-4 0 0,0 3 0 16,0 3 105-16,0 1 19 0,-7-1 3 0,0 1 1 15,0-1-103-15,0 1-25 0,-4 5 0 0,4-5 0 16,-4 5 0-16,4-5 0 0,-3-1 0 0,-1 1 0 15,0 8 0-15,1-2 0 0,3-3 0 0,-11 8 0 16,7-8 56-16,1 6 7 0,-1-3 1 0,4 2 0 16,0-8-52-16,0 5-12 0,7-5 0 0,-4-1 0 0,4 1 0 15,3-1-12-15,1 0 3 0,3 1 0 16,0-1 9-16,3 4 12 0,4-4-2 0,4 1-1 0,0-1-9 0,-1 0-12 16,4 1 2-16,4-1 1 0,0 1 9 0,-4-4-13 15,3 3 5-15,1-6 8 0,0 7 0 0,-1-10 18 16,4 6-2-16,1-6 0 15,-5 3-73-15,4 4-15 0,-3-7-4 0,0 6 0 16,-4-3-169-16,0-3-35 0,11 9-6 0,-8-9-2 16</inkml:trace>
  <inkml:trace contextRef="#ctx0" brushRef="#br0" timeOffset="19100.537">9384 10907 1965 0,'-25'4'87'0,"22"2"18"0,-4-3-84 0,0 3-21 15,0-6 0-15,-1 3 0 0,5 4 153 0,3-7 27 16,0 0 4-16,0 0 2 0,0 9-95 0,3-3-19 0,5-3-4 0,6 7-1 16,0-4-34-16,3-3-6 15,5 4-2-15,2-4 0 0,4 3-5 0,1 0-2 0,-5-3 0 0,8-3 0 16,0 7-10-16,-4-4-8 0,0-3 12 0,1 0-12 31,2 6-60-31,-6-6-18 0,3 0-4 0,0 0-1192 0</inkml:trace>
  <inkml:trace contextRef="#ctx0" brushRef="#br0" timeOffset="20107.072">10410 10550 1728 0,'-10'12'76'0,"3"-12"16"0,-4 0-73 0,4 0-19 16,7 0 0-16,-7 7 0 0,-7-7 208 0,3 0 39 16,11 0 7-16,0 0 2 0,0 0-154 0,0 0-30 15,0 0-7-15,15 3-1 0,-1 3-47 0,0-3-9 16,-7 4-8-16,7-1 9 0,11-6-9 0,-4-6 0 16,4 6 0-16,-1-10-11 15,11 4-63-15,1-7-13 0,-4-2-2 0,13-10-1103 0</inkml:trace>
  <inkml:trace contextRef="#ctx0" brushRef="#br0" timeOffset="20444.172">11201 10123 2880 0,'-4'0'64'0,"-3"10"12"0,7-10 4 0,-10 9 0 0,-5 1-64 0,1-1-16 0,0 7 0 0,0 9 0 16,0-3 58-16,-4 3 9 0,-10 3 1 0,7 13 1 15,3-4-59-15,4 7-10 0,-14 3 0 0,7 4-10 16,3-8 10-16,1 5 0 0,-1-1 0 0,0 3 0 16,1-13 0-16,10 4 0 0,7-10 0 0,0 4 0 15,3-10 0-15,4-6 0 0,4 0 0 0,3-10 0 16,0-3 0-16,0-2 0 0,4-8 0 0,6-5 0 16,5-7-50-16,-5 1-8 0,-6 2-2 0,-4-3 0 15,4 4 34-15,-4-4 6 0,-7 0 2 0,0 4 0 0,-4-4 18 16,1 7 17-16,3-1-3 0,-10-5-1 0,-8 5 19 0,4 7 3 15,0-3 1-15,-7 3 0 0,-11-3-3 0,0 6 0 16,4 0 0-16,0 0 0 0,-4 0-33 0,1 0 0 16,-8 0 0-16,7 0 0 0,4 0 0 0,-4 0 16 15,-3 9-1-15,7-3-1 16,3 4-149-16,-3 2-29 0</inkml:trace>
  <inkml:trace contextRef="#ctx0" brushRef="#br0" timeOffset="22696.254">13589 11221 748 0,'0'0'33'0,"0"0"7"0,0 0-32 0,0 0-8 16,0 0 0-16,4 9 0 0,6 1 240 0,1-1 47 15,3 1 9-15,0-1 1 0,4 0-169 0,-1 7-33 0,4-7-7 16,4 7-2-16,0-3-38 0,3 2-8 0,4 4-2 16,-1 0 0-16,-2 3-16 0,2 0-3 0,1-3-1 0,7 6 0 15,-4 0-9-15,8 3-1 16,2 7-8-16,5 2 12 0,6-2-12 0,-3 2 9 15,0 4-9-15,4 3 8 0,-1-6-8 0,-3 6 0 0,7 3 9 16,3 6-9-16,1 7 9 0,-1-4-9 0,4 13 12 0,4 3-12 16,-4-9 0-16,4 9 0 0,6 0 0 0,8 16 0 15,-8-7 45-15,5 7 3 0,2 0 0 0,12 12 0 16,-8-9 3-16,7 3 1 0,-3 0 0 0,17 19 0 16,-10-12-23-16,0-4-4 0,3 9-1 0,7 10 0 15,-17-18-9-15,3-7-3 0,4 6 0 0,10 9 0 16,-13-15-12-16,-1-3 11 0,-3 0-11 0,3-6 10 15,-14-4-10-15,0-6 8 0,4 3-8 0,-1 1 8 16,-6-4-8-16,-14-16 10 0,-8-3-10 0,0-2 10 0,-3-11-10 16,-10 1 8-16,-4-3-8 0,-4-10 8 0,-10-9-24 0,-4 3-4 15,-11-10-2-15,1-2 0 16,-4-10-130-16,0-10-27 0,-7-2-5 0</inkml:trace>
  <inkml:trace contextRef="#ctx0" brushRef="#br0" timeOffset="23155.026">14778 12256 1324 0,'-18'28'118'0,"11"-22"-94"0,-3 4-24 0,3-7 0 16,3 3 166-16,0-3 29 0,4-3 5 0,0 0 2 0,0 0-75 0,0 0-15 15,8-9-4-15,9-1 0 16,1-8-51-16,7-7-10 0,6-13-3 0,12-6 0 0,-1-3-3 0,11-3-1 16,3-7 0-16,11-12 0 0,-3 7-8 0,6-11-3 15,12-5 0-15,-5 6 0 0,-13 16-17 0,3 2-3 16,3 1-1-16,8 0 0 0,-4 9-8 0,-7 0 10 16,0 6-10-16,0-12 10 0,-7 12-10 0,0 1 0 15,0-4 0-15,3-6 0 16,-6 12-40-16,-1 1-11 0,-3 6-1 0,4 0-1 15,-8 2-142-15,-7 1-28 0,-3 7-5 0,-7-1-744 0</inkml:trace>
  <inkml:trace contextRef="#ctx0" brushRef="#br0" timeOffset="23375.437">15621 12729 345 0,'-4'19'31'0,"4"-9"-31"15,4 5 0-15,0-5 0 0,3-1 262 0,3-9 46 0,4 0 10 0,7-3 2 16,4-13-128-16,7-3-26 0,7-12-5 0,3-7-1 16,11-6-54-16,0-3-11 0,-4-3-3 0,18-6 0 15,-3-7-32-15,6-6-8 0,8-12 0 0,3-1-1 16,-10 13-27-16,3-3-6 0,10-10-1 0,-2 10 0 16,-8 3 15-16,3-3 2 0,-3 9 1 0,0 10 0 15,-10 6-56-15,-1 3-11 16,1 0-3-16,-4 10 0 0,-7-1-85 0,-4 7-18 0,-3 3-3 0</inkml:trace>
  <inkml:trace contextRef="#ctx0" brushRef="#br0" timeOffset="23607.816">16171 13595 986 0,'22'-16'44'0,"-8"13"8"0,3-6-41 0,8-7-11 16,7-3 0-16,7-9 0 0,6-7 116 0,5-9 20 15,10-9 5-15,7-16 1 0,0 3-11 0,10-3-3 16,5-3 0-16,9-3 0 0,-6 0-13 0,3-1-3 16,4-5-1-16,7-4 0 0,-15 19-28 0,1-3-6 15,-7 7-1-15,3-10 0 0,-14 18-56 0,3-9-12 16,-13 10-8-16,3 0 9 0,0 9-9 0,-4 0 12 16,-6 10-12-16,-8 5 12 15,0 11-124-15,-14-1-25 0,-3 3-5 0,-4 7-902 0</inkml:trace>
  <inkml:trace contextRef="#ctx0" brushRef="#br0" timeOffset="23825.237">16986 14015 1065 0,'18'-16'47'0,"-8"13"10"0,12-3-45 0,2-4-12 0,5-2 0 0,6-13 0 15,11-3 125-15,7-13 23 0,7-16 5 0,7-2 1 16,10-7-27-16,4-6-6 0,1-7-1 0,6 1 0 15,-7 3-6-15,7-4-2 0,4 1 0 0,3 3 0 16,-14 6-44-16,4-3-8 0,-4 0-3 0,-3 9 0 16,-11 3-32-16,-4 7-6 0,-6 9-2 0,-8 6 0 15,-7 10-37-15,-6 3-7 0,-5 6-1 0,-10 4-1 16,-6 5-152-16,-5 10-31 0,-10 0-5 0</inkml:trace>
  <inkml:trace contextRef="#ctx0" brushRef="#br0" timeOffset="24074.568">17473 14595 864 0,'0'0'76'0,"7"0"-60"15,4 0-16-15,-1 0 0 0,8-3 174 0,3-13 32 0,4 1 6 0,7-14 2 16,3-5-57-16,7-13-11 0,15-22-2 16,6 3-1-16,1-3-43 0,6-3-8 15,4 3-1-15,7-13-1 0,-7 1-33 0,8-1-6 0,-12 13-2 16,4-3 0-16,-7 19-21 0,-7 0-4 0,0 6 0 15,-7-4-1-15,-3 14-23 0,-8 9-8 16,-3-4 0-16,-4 13 0 16,-7-3-101-16,0 7-20 0,-6 5-4 0,-1 4-587 0,-11 3-118 0</inkml:trace>
  <inkml:trace contextRef="#ctx0" brushRef="#br0" timeOffset="24706.875">17731 15094 403 0,'0'0'17'0,"0"0"5"0,0 0-22 0,0 0 0 0,-4-7 0 0,4 7 0 16,0-9 169-16,0 9 30 0,0 0 5 0,0-3 2 16,0-7-130-16,0 10-27 0,7-6-5 0,-7 6 0 15,4-3-4-15,-4 3-1 0,7-6 0 0,0 6 0 16,0-3 11-16,-7 3 2 0,0 0 1 0,7 0 0 15,0 0-3-15,-7 0-1 0,0 0 0 0,0 0 0 16,7 3-5-16,0 6-2 0,-3-9 0 0,3 10 0 16,0-1 15-16,0 0 3 0,0-2 1 0,3 8 0 15,1-5-46-15,3 2-15 0,0-2 8 0,0 5-8 16,-3 4 36-16,7 0 3 0,-1 6 1 0,4 3 0 0,4-3-13 0,-4 4-3 16,4 5 0-16,0 1 0 0,3-7 19 0,-3 6 3 15,-1-5 1-15,1 8 0 0,3 4-26 0,0-7-5 16,-3-2 0-16,0 2-1 0,3 1-15 0,-3 2 0 15,-1-2 8-15,1 3-8 0,-4-4 0 0,4 1 0 16,3-1 0-16,0-6 0 0,-3 0 8 0,0-2 0 16,-4-1-8-16,4-3 12 0,-4-7-20 15,0-5-5-15,-3 5-1 0,-4-5 0 16,0-7-43-16,-4 3-9 0,-3-6-2 0,0 0-1030 16</inkml:trace>
  <inkml:trace contextRef="#ctx0" brushRef="#br0" timeOffset="26440.417">5345 7778 1666 0,'0'0'74'0,"14"6"15"15,0-3-71-15,7 7-18 0,4 2 0 0,3 1 0 16,14-4 8-16,-6 10-8 0,6-3 9 0,7-1-9 0,4-2 33 0,-3 3 1 16,10-7 0-16,-1 10 0 0,1-10 6 0,0 1 2 15,11-10 0-15,3 6 0 0,-3-12 30 0,-1 2 7 16,4-5 1-16,-3-7 0 0,6-9-12 0,-2 6-3 15,2-6 0-15,8-3 0 0,-4-6-13 0,-7 2-4 16,4-8 0-16,-1-7 0 0,-3 3-13 0,0 0-3 16,0-13-1-16,-3-2 0 0,-7 5 0 0,-4 1 0 15,-4 6 0-15,0-3 0 0,-10 3-3 0,-7 0-1 16,-4-3 0-16,-6-4 0 0,-5 1 3 0,-6 0 1 16,-4-1 0-16,-3-2 0 0,-11 6-3 0,-4-4-1 15,-3 1 0-15,-7 0 0 0,3 6-8 0,-13 3-2 16,-5-9 0-16,-2 9 0 0,-1-3-5 0,-3 9 0 15,-8 4-1-15,-3-1 0 0,-10 1-11 0,0 12 12 16,-8 0-12-16,-7 3 12 0,4 6-12 0,0 1 0 0,4 9 0 0,-15 3 0 16,1-7 0-16,3 14 0 15,3-4 8-15,-14 12-8 0,15 4 0 0,-8 6 0 0,4 4 0 0,-3 11 0 16,6 1 0-16,11-6 0 0,4 8-11 0,-4-5 11 16,0 12-8-16,7 4 8 0,-7 2-8 0,0 13 8 15,0-3-8-15,-18 28 8 0,4-3-8 0,25-19 8 16,-1 0 0-16,4 7-8 0,8 8 8 0,2-11 0 15,12 2 0-15,-1-6-8 0,4 6 8 0,7 20 0 16,3-7-8-16,11-10 8 0,4-12-8 0,13-3 8 16,8-13-14-16,3 1 2 0,7-4 1 0,15-6 0 31,10-4-138-31,7 4-28 0,0 0-6 0</inkml:trace>
  <inkml:trace contextRef="#ctx0" brushRef="#br0" timeOffset="32429.613">4170 13030 1094 0,'0'0'48'0,"0"0"11"16,0 0-47-16,-11 0-12 0,8-6 0 0,3 6 0 15,-7 0 267-15,3-3 51 0,-6-3 10 0,3 6 3 0,-1-7-187 0,1 7-38 16,-3 0-7-16,3 0-2 0,0 0-23 0,-4 0-5 15,8 0-1-15,-8 7 0 0,0-7-33 0,8 0-7 16,-11 6-2-16,7-3 0 0,3 6-4 0,-6-2-1 16,-1-4 0-16,8 6 0 0,-5 7-9 0,5 0-1 15,-11 2-1-15,14 4 0 0,-7 3-10 0,3 4 8 16,-3 5-8-16,4 1 8 0,-1-7-8 16,4 6 0-16,-7-5 0 0,14-4 0 0,-3 3 0 0,-1-3 0 15,4-6 0-15,4 0 0 0,3-4 0 0,-3 4 0 16,6-9 0-16,1-1 0 0,-1 0-11 0,5 1 11 15,-1-4-8-15,-4-3 8 16,5 3-32-16,-1-6-2 0,-7 0 0 0,3 7 0 16,1-7-160-16,7 0-32 0,-11 0-6 0</inkml:trace>
  <inkml:trace contextRef="#ctx0" brushRef="#br0" timeOffset="33104.803">4854 13052 288 0,'0'0'25'0,"0"0"-25"0,0 0 0 0,0 0 0 0,0 0 363 0,0 0 67 15,0 0 14-15,11-3 2 0,-8 3-241 0,8-6-48 16,0 6-9-16,-1 0-3 0,4 0-65 0,0-3-12 16,0 3-4-16,4 0 0 0,-4-7-36 0,4 7-8 15,10 0-2-15,-10-3 0 0,6-3-10 0,-6 6-8 16,7 0 9-16,-8-3-9 0,5-3 0 0,-1 6-16 16,-4-7 1-16,1 7 1 15,-4 0-213-15,-3 0-42 0</inkml:trace>
  <inkml:trace contextRef="#ctx0" brushRef="#br0" timeOffset="33279.512">4890 13294 1036 0,'0'0'92'0,"0"0"-73"0,-11 6-19 0,4-6 0 16,7 0 239-16,0 0 44 0,0 0 9 0,0 0 1 16,0 0-126-16,0 0-26 0,0 0-5 0,0 0 0 15,0 0-94-15,7 0-18 0,4 0-4 0,3 0-1 16,0 0 8-16,0 0 1 0,3 0 1 0,1-6 0 15,3 6-29-15,0-3 0 0,4-4 0 0,0 4 0 16,-4-3-104-16,7 3-15 0,0-3-2 0</inkml:trace>
  <inkml:trace contextRef="#ctx0" brushRef="#br0" timeOffset="34556.1">6047 13253 1652 0,'0'0'73'0,"0"0"15"0,0 0-70 0,0 0-18 0,0 0 0 0,0 0 0 15,7 0 146-15,0 0 26 0,0 0 4 0,3 3 2 16,1-3-91-16,3 0-19 0,4 0-3 0,-1 0-1 15,1 0-35-15,0 6-7 0,-1-6-2 0,1-6 0 0,7 6-12 0,-11 0-8 16,3-9 10-16,1 9-10 0,0-10 0 16,3 4-21-16,0-3 3 0,-7-1-746 15,7 1-150-15</inkml:trace>
  <inkml:trace contextRef="#ctx0" brushRef="#br0" timeOffset="34947.054">6473 12999 921 0,'0'0'82'0,"0"0"-66"16,0 0-16-16,0 0 0 0,0 0 194 0,0 0 35 15,0 0 7-15,8 0 2 0,2-3-92 0,1 3-18 16,-4 0-4-16,0 0-1 0,3 0-59 0,-3 0-12 16,8 0-3-16,-5 3 0 0,-3-3-18 0,-7 0-4 15,0 0-1-15,4 6 0 0,3 4-13 0,0-4-2 0,-7-3-1 0,3 6 0 16,4 1-10-16,-7-1 10 0,0 1-10 0,4-4 10 15,-4 3-10-15,0 1 8 0,-4-1-8 0,4 7 8 16,0-7-8-16,0 7 0 0,-7-4 0 0,4 4 0 16,-8-3 14-16,1 9 1 0,6-4 0 0,-10 1 0 15,3-3-4-15,4-3-1 0,-3 5 0 16,3-8 0-16,0 5 46 0,3-5 8 0,4-1 3 0,-7 1 0 16,4-1-24-16,-1-3-5 0,4-3-1 0,0 4 0 15,0-7-13-15,0 9-2 0,0-9-1 0,7 6 0 16,0-2-11-16,-3 2-2 0,-1-3-8 0,4 3 12 15,4-3-12-15,-1-3 0 0,5 0 0 0,-1 7 0 16,-4-4 0-16,4-3 0 0,4 6 0 0,3-6 0 16,-3 0-20-16,-1-6 0 0,1 12 0 0,7-12 0 15,-8 6-111-15,5-3-22 0,-1-4-5 0,-4 4-1037 16</inkml:trace>
  <inkml:trace contextRef="#ctx0" brushRef="#br0" timeOffset="35120.666">7038 13300 288 0,'0'0'12'0,"0"9"4"0,-7 1-16 0,3-1 0 16,1 7 0-16,-1-7 0 0,-3 7 424 0,0-3 83 16,4 5 16-16,-8-2 3 0,0 3-391 0,1 0-79 15,-1 6-15-15,1-6-3 16,3-1-202-16,-11 1-40 0,-3 16-8 0,3-17-1 0</inkml:trace>
  <inkml:trace contextRef="#ctx0" brushRef="#br0" timeOffset="41136.502">6128 13212 1047 0,'0'0'46'16,"3"-3"10"-16,4-6-44 0,-7-4-12 0,11 4 0 0,-4 6 0 0,11-7 51 0,-8 4 8 15,8-4 1-15,3 7 1 0,0-3-20 0,0 6-4 16,-3-3-1-16,3 3 0 0,0 0-6 0,-3 3-2 15,-7 3 0-15,3-3 0 0,-4 7-4 0,1-1 0 16,-4 1-1-16,0 5 0 0,-4 1 17 0,5-3 3 16,-8 5 1-16,0 4 0 0,-8-3-44 0,5 0 0 15,-4 0 0-15,0 6 0 0,-4-13 25 0,1 14 7 16,-1-11 0-16,0 4 1 0,-3-3-3 0,4-4-1 16,-4 4 0-16,0-7 0 0,3 1 32 0,-7-4 7 15,1-3 0-15,3-3 1 0,-4-3 2 0,4-3 0 16,0-1 0-16,0-2 0 0,-4 0-21 0,4-4-4 15,0-3-1-15,3 1 0 0,1 2-17 0,-1-6-4 0,4-3-1 16,7 10 0-16,0-7-23 0,0-3 0 16,3 3 0-16,8 1 0 0,0-1 0 0,6 9 0 0,1-5 0 0,7 5-12 15,-1-2 12-15,1 5-12 0,3-2 12 16,4 3-12-16,-11 6 12 0,4 0-8 0,3 6 8 0,-3 3-8 16,-4-2-12-16,-7 5-3 0,7-2 0 0,-10 5 0 15,-4 4-18 1,0-3-4-16,-4-4-1 0,4 7 0 0,-14 3-10 0,4-3-1 15,-4 0-1-15,0 0 0 0,0-4 70 0,3-2 13 0,-10 2 3 0,4 4 1 16,-1-9-17-16,-7-1-4 0,1-3-8 0,3 4 12 16,3-10 24-16,-7 0 4 0,4 0 0 0,0-7 1 15,0-2 5-15,0 0 1 0,3-4 0 0,-6-3 0 0,10-2-15 16,-4-1-2-16,0-6-1 0,8 6 0 0,3-6-12 0,3 0-2 16,8 3-1-16,0-3 0 0,-4 9-14 0,10-3-18 15,8 0 4-15,-4 4 1 0,0 2 13 0,8 4-12 16,-1-7 12-16,4 13-12 0,-8-3 12 0,4-1 0 15,-3 7 0-15,7 7-9 16,-11-7-8-16,0 9-2 0,7 0 0 0,-13 7 0 16,2-3-16-16,1 2-3 0,-8 4-1 0,-3 0 0 15,1 3 4-15,-5 0 1 0,-6-3 0 0,-1 6 0 0,4-6 19 0,-7 6 4 16,-4-6 1-16,-3-1 0 0,4-2 10 0,-1 3 14 16,-3-3-3-16,0-4-1 0,-4-3 24 0,1-2 5 15,2 2 1-15,5-9 0 0,-11 0 12 0,7-3 4 16,-1-3 0-16,-2-10 0 0,6 7-28 0,-3-4-4 0,0-9-2 15,3 3 0-15,8-3-1 0,-8-3 0 0,8 0 0 16,3-3 0-16,3 3-21 0,8 3 0 0,-8 0 0 16,12 0 8-16,2-3-8 0,1 9-13 0,7-3 3 0,-1 10 1 15,4-7 9-15,-3 7 9 0,10 6-1 0,-6 3-8 16,2 0-12-16,1 3-8 0,-4 3-3 0,-3 4 0 16,0 8-9-1,-11-2-1-15,7-3-1 0,-14 12 0 0,4 0 10 0,-4-6 1 0,-7 9 1 0,0-3 0 16,-7-6 22-16,3 9-11 0,-3-6 11 15,0 0-8-15,-11 3 16 0,4 3 3 0,-3-9 1 0,-1-3 0 16,0 3 16-16,-6-4 3 0,3-2 1 0,6-7 0 16,-9-3 6-16,13 3 2 0,-7-6 0 0,4-6 0 15,-3 3-12-15,6-3-1 0,-6-7-1 0,2-2 0 16,1-4-12-16,4 3-2 0,-8-6-1 0,7-3 0 0,1 6-11 16,3-6 12-16,0 6-12 0,7 0 12 0,-4 4-12 15,4-4 0-15,4 10-10 0,-1-1 10 16,8 1-94-16,-1 3-13 0,-2-4-2 0,9 10-1123 15</inkml:trace>
  <inkml:trace contextRef="#ctx0" brushRef="#br0" timeOffset="42956.6209">6128 13121 1152 0,'21'0'102'0,"-7"0"-82"0,0 3-20 0,7 4 0 16,4 2 13-16,3 7-1 0,-3-7-1 0,3 4 0 15,0 2 1-15,8 10 0 0,-8-6 0 0,4 6 0 16,-4-6 48-16,0 0 11 0,-7 0 1 0,0-4 1 15,-6-2-37-15,-5 9-7 0,4-3-1 0,-3 3-1 16,-1 0-9-16,-3 0-2 0,0-4 0 0,-3 8 0 16,-4-1-16-16,-4 0 10 0,-3-3-10 0,7 3 8 15,-7 3-8-15,4-9 0 0,-15 6 0 0,11 0 8 16,-10-12 3-16,2 2 0 0,-2 1 0 0,6-7 0 16,-10-6 37-16,7 7 8 0,-7-13 2 0,3-4 0 0,0-5 30 0,1-4 7 15,-1-9 1-15,1-3 0 0,-5 3-45 0,8-7-9 16,0 1-2-16,7 3 0 0,4-7-31 0,-4-2-9 15,7 12 0-15,7-4 0 0,-7 1 0 0,10 0 0 16,4-3 0-16,-3 2 0 0,6 4 0 0,1 7-12 16,3-8 4-16,8 8 0 0,-5-1 8 0,1 3 14 15,-4 7-3-15,7-1-1 0,1-2-10 0,-5 5 0 16,4 7 0-16,-3 0 0 0,3 0-16 0,-3 7-4 16,-4 2-2-16,0 4 0 15,-10 2-18-15,3 1-4 0,-7 3-1 0,-3 0 0 16,-1 9-13-16,-6-9-2 0,-1 3-1 0,-3 0 0 0,-4-4 61 0,-3 4 0 15,-3-3 12-15,-1 0-2 0,-7 0-10 0,4 0-14 0,-11-4 3 16,4-5 1-16,0-1 59 0,0 1 12 16,0-10 3-16,3 0 0 0,0-10 0 0,-7 1 0 0,4-7 0 15,4 4 0-15,-12-7-15 0,12-3-2 0,-12-6-1 16,12-1 0-16,-1-5-30 0,0-1-5 16,4 4-2-16,7-4 0 0,3 1-9 0,4-1-14 0,4 7 3 0,-1 3 1 15,8-3 10-15,6 9 0 0,1-6-9 0,14 6 9 16,-11 0-8-16,7 4 8 0,4-4-10 0,-1 3 10 15,5 4-8-15,-5 5 8 0,1-2 0 0,0 9-9 16,-1 0 9-16,-3 6-8 0,1-3 8 0,-5 13-8 16,1-3 33-16,-4 2 7 0,-3 10 2 0,-1-3 0 15,-10 13-78-15,0 9-16 0,0 0-4 16,-7 9 0-16,4-6 20 0,-1 3 4 0,-3 3 1 0,3-9 0 16</inkml:trace>
  <inkml:trace contextRef="#ctx0" brushRef="#br0" timeOffset="46304.108">6389 13256 1152 0,'0'0'102'0,"0"0"-82"0,0 0-20 0,0 0 0 15,7 10 30-15,0-4 2 0,-4-3 0 0,5 6 0 16,-5-2 24-16,4-4 6 0,0 3 1 0,4 3 0 16,-1 7-19-16,1-3-4 0,-1 2-1 0,1 1 0 15,3 3-11-15,-10 0-1 0,-1-1-1 0,1 1 0 16,3 6-26-16,0-6 0 0,-7 6 0 0,0-12 0 15,-7 12 0-15,3-9 0 0,1 2 0 0,-1-2 0 16,-3-3 32-16,0-4 0 0,0 0 1 0,-4 1 0 16,4-4-15-16,-3-6-3 0,-1 0-1 0,4 0 0 0,-7-6 2 0,4-4 1 15,2-2 0-15,5-4 0 0,-11 7 27 0,7-10 6 16,-4-9 1-16,1-4 0 0,3 10-31 0,-1-9-5 16,5 3-2-16,-8-7 0 0,8 4 27 0,3 0 6 15,0-7 1-15,7 10 0 0,0-7-39 0,-4 10-8 16,8-3 0-16,3 9 0 0,-3-6 0 0,3 9 0 15,4 4 0-15,-4-4 0 0,3 7-12 0,1 6 12 16,0-10-12-16,3 10 12 0,0 3 0 0,-3 0 0 16,-1 3 0-16,-6 3 0 0,3 4 0 0,3-1 0 15,-6 1 0-15,0 5 0 0,-4 1-8 0,0 3 8 16,0 0 0-16,3 6 0 0,-10-3 0 0,0 3 0 16,0 0 0-16,0-3 0 0,0 0 0 0,-7-4 9 0,4 1-9 15,3 0 12-15,-7 0-12 0,3-3 0 16,1-7 0-16,-1 0 0 0,1 10 8 0,-1-9-8 15,-3-1 8-15,0-3-8 0,3 4 9 0,-3-4-9 16,7-3 10-16,-10-3-10 0,-4 0 0 0,7 6-20 0,-4-2 4 0,4-4 0 31,-4-4-185-31,11-2-37 0</inkml:trace>
  <inkml:trace contextRef="#ctx0" brushRef="#br0" timeOffset="47040.144">6876 13178 716 0,'0'0'32'0,"10"6"6"0,-3-6-30 0,4 3-8 0,3 3 0 0,4 4 0 0,-8-4 21 0,4-3 3 16,-3 7 1-16,-4-1 0 15,4-3 26-15,-4 4 5 0,0 5 0 0,-4-5 1 0,1-1 10 0,-4 4 1 16,0-4 1-16,0 7 0 0,0-7-36 0,-4 1-7 16,1-1-2-16,-11 7 0 0,6-1 4 0,5-2 0 15,-15 6 0-15,8-4 0 0,3 1 17 0,-7-3 4 16,3-4 1-16,-7 7 0 0,8-7 15 0,3 1 3 15,-11-4 1-15,4-3 0 0,0 3 15 0,0-6 2 16,0 3 1-16,3-3 0 0,-10-9-29 0,7 6-6 16,-7-3 0-16,3 2-1 0,7-11-31 0,-6 5-5 15,3-5-2-15,3 5 0 16,4 1 4-16,0-1 1 0,3-5 0 0,4 5 0 0,0 1-18 0,4 0 0 16,-1-1-11-16,1 1 11 0,10-1-14 0,-3 4 4 15,3 3 1-15,3-3 0 0,1 6 9 0,0 6-13 16,-1-3 5-16,1 6 8 15,0-2-40-15,-1 2 0 0,-6 7 0 0,3-4 0 16,-3 13-116-16,-1-6-23 0,1 0-5 0</inkml:trace>
  <inkml:trace contextRef="#ctx0" brushRef="#br0" timeOffset="54017.556">9458 13532 2332 0,'0'0'52'0,"0"0"10"0,0 0 2 0,-7 3 1 0,0-3-52 0,0 6-13 0,-7-6 0 0,7 7 0 16,-7 2 80-16,-1 1 14 0,1 2 2 0,-3 4 1 15,3 3-66-15,-1-4-14 0,-2 4-2 0,3 6-1 31,-11-3-42-31,4 3-8 0,3-6-1 0,1 6-750 0,-5-6-149 0</inkml:trace>
  <inkml:trace contextRef="#ctx0" brushRef="#br0" timeOffset="54730.647">7422 12792 115 0,'0'0'10'0,"0"0"-10"0,0 0 0 0,0 0 0 16,0 0 48-16,0 0 7 15,0 0 1-15,0 0 1 0,0-9-57 0</inkml:trace>
  <inkml:trace contextRef="#ctx0" brushRef="#br0" timeOffset="54892.2229">7465 12739 903 0,'0'0'40'0,"0"0"8"0,0 0-38 0,0 0-10 0,0 0 0 0,0 0 0 16,-4 9 156-16,4-9 28 0,0 10 7 0,-3-4 1 15,-1 3-51-15,-3 1-9 0,7-1-3 0,-7 7 0 16,0-4-35-16,4 7-7 0,-5 6-2 0,8 0 0 16,0 3-32-16,-7 1-6 0,4 5-2 0,3 7 0 0,0 6-21 0,3 0-4 15,4 13 0-15,-7-4-1 0,11 4-19 0,-4-4 0 16,7-3 0-16,0 7 0 0,0-7 18 0,1-6-3 15,-1 7-1-15,7-11-793 16,4 1-158-16</inkml:trace>
  <inkml:trace contextRef="#ctx0" brushRef="#br0" timeOffset="55326.06">10541 12754 2188 0,'0'0'48'0,"0"0"11"0,0 0 1 0,0 0 1 16,11 0-49-16,-1 4-12 0,-3 2 0 0,4-3 0 15,14 3 54-15,-4 4 8 0,-7 8 2 0,7-2 0 16,7-3-8-16,-3 12 0 0,-4-6-1 0,-3 6 0 0,-4 3-37 0,3-3-7 15,12 3-2-15,-12 7 0 0,-13-1-9 0,6 4 0 16,12-1 0-16,-8 7 0 0,-14-3 53 0,-4-3 9 16,1-1 2-16,6 4 0 15,1-13-103-15,-4 7-20 0,-14-7-4 0,10-3-1 16,8-3-72-16,-8-6-16 0,-10 3-2 0,0-10-869 16</inkml:trace>
  <inkml:trace contextRef="#ctx0" brushRef="#br0" timeOffset="55808.7649">10791 12265 1958 0,'8'0'43'0,"-5"0"9"0,-3 0 1 0,0 0 3 0,0 0-45 0,4 6-11 16,10-2 0-16,-4 2 0 0,-10-6 61 0,11 3 11 16,14-3 1-16,-4 6 1 0,-4-6-48 0,1-6-10 15,3 6-1-15,7 0-1 0,1-3-14 0,-5-3 11 16,-6 6-11-16,3 0 10 0,0-4-10 0,-3 4 12 15,-7-6-12-15,-1 6 12 0,4 0-4 0,-3 0-8 16,-4 0 12-16,-7 0-4 0,0 0 3 0,0 0 0 16,0 0 0-16,0 0 0 0,-11 0-11 0,8 0 10 15,3 0-10-15,0 0-703 16,-11 0-146-16</inkml:trace>
  <inkml:trace contextRef="#ctx0" brushRef="#br0" timeOffset="56026.198">10933 12362 230 0,'21'-6'20'0,"-21"6"-20"0,-11 0 0 0,11 0 0 15,7-3 337-15,-7 3 63 0,0 0 13 0,0 0 3 16,0 0-202-16,0 0-40 0,0 0-8 0,0 0-2 16,-10 3-100-16,10 7-21 0,10 5-4 0,-6 1-1 15,-11 3-15-15,10-7-3 0,4 10-1 0,4 0 0 16,-4-6 5-16,0 12 2 0,-7-9 0 0,7 6 0 15,7-6-13-15,-7 0-2 0,-10 3-1 0,6-10 0 0,8 7-22 16,-8-10-5-16,-6 4-1 0</inkml:trace>
  <inkml:trace contextRef="#ctx0" brushRef="#br0" timeOffset="56694.843">10449 12704 691 0,'-17'0'61'0,"10"0"-49"0,7 0-12 0,0 0 0 15,0 0 184-15,0 0 33 0,-7-3 7 0,7 3 2 16,10 0-78-16,-10 0-16 0,0 0-4 0,0 0 0 16,0 0-56-16,0 0-12 0,4 3-3 0,-1 7 0 15,1 5-17-15,6-5-3 0,8-1-1 0,-4-3 0 16,-10 4-8-16,6-7-3 0,11 6 0 0,-3-2 0 16,3-1 0-16,0-3 0 0,-3-3 0 0,0 0 0 15,3 0 4-15,-4 0 1 0,-3 0 0 0,8 0 0 16,-5-3-10-16,-3-3-3 0,-7 6 0 0,4 0 0 15,3 0-17-15,0 0 0 0,-7 0 0 0,-7 0 0 16,0 0 0-16,0 0 0 0,11 0 0 0,-11 0 0 0,0 0 0 16,0 0 0-16,7 0 0 0,0 6 0 0,-7-6 0 15,0 0 0-15,0 0 0 0,4 3 0 0,3 6 55 0,-7-9 7 16,-7 7 2-16,3 2 0 0,11-6-52 0,-7-3-12 16,-3 10 0-16,-1-4 0 0,8 3 0 0,-4 1 0 15,0-1 0-15,0 7 0 0,-8-7 0 0,8 10 0 16,11-10 0-16,-7 10 0 0,-11 0 0 0,7 3 0 15,10-3 0-15,-3 0 0 0,-3 6 0 0,3-3 0 16,-4 9 0-16,4-3 0 0,7 0 0 0,-6 1 0 16,-12 2 0-16,11-3 0 0,4 1 0 0,-4-1 0 15,-7-3 0-15,0 0 0 0,0-6 0 0,3 6 0 16,1-3 0-16,-8 0 0 0,-6-3 54 0,6-1 8 16,11 1 2-16,-7 6 0 0,-7-6-52 0,4 6-12 15,6-3 0-15,-3 3 0 0,4 0 0 0,-8-3 0 16,1 10 0-16,3-4 0 0,10-3 12 0,-6 3-1 15,-15-3 0-15,8-3 0 0,3 0-2 0,-4 0 0 0,-3-6 0 16,0-7 0-16,-4 10-9 0,1-10 8 16,3-2-8-16,-7-4 8 15,-8 3-35-15,8-3-7 0,0-3-2 0,-3-3 0 16,-8-6-244-16,-3-7-48 0</inkml:trace>
  <inkml:trace contextRef="#ctx0" brushRef="#br0" timeOffset="57614.386">7370 12801 1004 0,'0'0'44'0,"0"-3"10"0,0-3-43 0,3-3-11 0,-3 2 0 0,7 4 0 16,0-3 119-16,-7 3 21 0,4-3 5 0,3 2 1 15,3 4-73-15,4-6-14 0,-6 6-3 0,9-3-1 0,-3-3-25 0,0 6-5 16,0-3-1-16,4-4 0 0,-4 1 0 0,0 3-1 16,4-3 0-16,0 6 0 0,-8-4-7 0,4-2 0 15,-3 3-1-15,3-3 0 0,-3 3-4 0,-1-4-1 16,-3 4 0-16,-3-3 0 0,-4 6-19 0,0 0-4 15,0 0-1-15,0 0 0 16,0 0-28-16,0 0-6 0,-7 0 0 0,0 6-1 0,0-3 33 16,-4-3 6-16,-3 10 2 0,3-4 0 0,-3-3 8 0,0 7 0 15,0-4 0-15,3 3 0 0,-3 1 60 0,0-1 18 16,7-3 3-16,-11 4 1 0,11-1-18 0,-3 1-3 16,3-1-1-16,3 10 0 0,-3-10-20 0,4 10-4 15,3 3 0-15,0 0-1 0,0 3-18 0,0 3-3 16,0-3-1-16,3 10 0 0,-3-7-4 0,0 7-1 15,4 2 0-15,-4-2 0 0,3 9 11 0,1-7 1 16,-1-2 1-16,-3-1 0 0,0-6 5 0,4 7 1 16,-1-7 0-16,-3 0 0 0,0-3 0 0,7 1 0 0,-7-8 0 15,0 7 0-15,0-6 0 0,4 0 0 0,-1 0 0 0,-3-3 0 16,4-4-9-16,-4 4-2 0,0 3 0 0,0-1 0 16,0-2 5-16,4 0 1 0,-4-4 0 0,3 7 0 15,-3-3 2-15,0 3 1 0,7-4 0 0,-14-2 0 16,7 9 3-16,-3-3 0 0,6-7 0 0,-3 4 0 15,0-1-4-15,0-2-1 0,7-4 0 0,-7 7 0 16,4-6-3-16,-1-1-1 0,1-3 0 0,-1-3 0 16,1 7-5-16,-4-10-1 0,0 0 0 0,3 6 0 15,11-6-13-15,-7 3 0 0,4-3 8 0,0 0-8 16,3-3 0-16,3-3 0 0,1 6 0 0,0-3 0 0,-1-4-20 0,1 7-4 16,7-9-1-16,-1 6 0 15,1-10-166-15,0 4-33 0</inkml:trace>
  <inkml:trace contextRef="#ctx0" brushRef="#br0" timeOffset="69676.102">7994 12971 1497 0,'0'0'133'0,"0"0"-106"0,0 0-27 0,0 0 0 16,0 0 159-16,0 0 26 0,0 0 6 0,0 0 1 15,0 0-103-15,11 6-20 0,-1-6-4 0,4 3-1 0,4 3-51 0,0-2-13 16,-4-4 0-16,7 6 0 0,-4-3 0 0,5 3 0 16,-8-3 0-16,0 4 0 0,3 2 26 0,-6 0 2 15,0 1 1-15,-4-1 0 0,0 7-15 0,0 3-3 16,-7-4-1-16,0 7 0 15,-7 3-10-15,3-6 0 0,-3 13 0 0,4-4-11 0,-4-3 1 16,-4-3 0-16,-3 3 0 0,0 0 0 0,3-6 10 0,-3-7 0 16,-4 4 8-16,8 0-8 0,-4-7 20 0,0-6 0 15,0 7 0-15,3-4 0 0,-3-6 28 0,7 0 6 16,-4 3 1-16,4-3 0 0,0 0-15 0,7 0-4 16,0 0 0-16,0 0 0 0,0 0-19 0,0 0-4 15,0 0-1-15,11 6 0 0,-1 4-28 0,8-10-7 16,0 6-1-16,3-3 0 0,0 4 24 0,7-4 0 15,-3-3 0-15,3 6 0 0,4-3 13 0,-1-3 7 16,-6 0 2-16,3 0 0 0,1 0-22 0,-5 0 0 16,1 0-12-16,0 0-862 0,-1 0-172 0</inkml:trace>
  <inkml:trace contextRef="#ctx0" brushRef="#br0" timeOffset="70443.041">9744 12883 2268 0,'0'0'50'0,"0"0"10"0,0 0 3 0,0 0 0 0,7 6-51 0,3-6-12 0,1 0 0 0,0 0 0 15,3 0 84-15,0 3 15 0,3-3 2 0,-2 0 1 16,2 0-46-16,4 7-10 0,-3-7-2 0,0 0 0 15,-4 0-17-15,3 6-4 0,-3-3-1 0,-3-3 0 16,-4 6-4-16,4-3-1 0,-4 4 0 0,0-4 0 16,-4 6-4-16,1 1-1 0,-4-1 0 0,0 7 0 15,0-7-2-15,-7 7-1 0,-4-7 0 0,4 7 0 16,-3-4-9-16,-1 7 8 0,-7 0-8 0,1 6 8 16,6-6-8-16,-3-3 8 0,-4 2-8 0,4 1 8 15,4-9-8-15,3 5 8 0,-4-5-8 0,4-1 8 16,-4 1 8-16,8-1 2 0,-1-9 0 0,1 6 0 0,3-6-5 0,0 0-1 15,0 0 0-15,3 10 0 16,8-4-12-16,-4-3 0 0,4 7 0 0,-1-10 0 0,8 6 0 0,-1-3 0 16,1 3 0-16,0-6-10 0,-1 3 10 0,5-3 0 15,-5 7 0-15,4-4 0 0,0 3-10 0,-3-6 0 16,0 9 0-16,-4 1 0 0,-4-1 21 0,1-3 4 16,0 4 1-16,-1-1 0 0,-6 1-26 0,-4-1-5 15,3 1-1-15,-6 5 0 0,-1-2 58 0,-3 2 11 16,-3-5 3-16,-1 9 0 0,0-10-28 0,-3 7-4 15,-3-7-2-15,-1 7 0 0,-3-7-8 0,-4 4-2 16,0-7 0-16,1 10 0 0,-8-4-12 0,4-2 8 16,-4-1-8-16,0-3 0 0,4 4 0 0,0-1 0 15,-4 1-11-15,7-1 11 16,1 0-128-16,-1 1-17 0,7-1-4 0</inkml:trace>
  <inkml:trace contextRef="#ctx0" brushRef="#br0" timeOffset="72127.201">4424 11259 1634 0,'-21'25'72'0,"14"-19"16"0,0-3-71 0,-4 6-17 0,0 1 0 0,4 6 0 16,7-7 81-16,0 0 13 0,-7 7 2 0,14-3 1 15,0-4-83-15,4 7-14 0,7-1-8 0,-4-2 8 16,3 3 20-16,12-7 11 0,-1 7 2 0,4-13 1 16,6 6-16-16,-2-9-3 0,-1-3-1 0,0-3 0 15,-3-4 4-15,3-5 1 0,1 2 0 0,-5-6 0 16,5-3-2-16,-8 10 0 0,-4-7 0 0,8 3 0 16,3 1-3-16,-6 5-1 0,2 7 0 0,-2-3 0 0,2 12-13 15,5-3 8-15,-12 4-8 0,5 2 0 16,2 0 13-16,-6 10-3 0,0-9-1 0,3 5 0 15,-3-5 8-15,-1-1 2 0,5-3 0 0,-5-2 0 16,5-4 13-16,2 0 2 0,-3 0 1 0,8 0 0 0,-4-10-17 16,-1 7-3-16,1-3-1 0,0-4 0 0,0 4-6 0,-4-3-8 15,0-1 11-15,0 7-11 0,-3 3 8 0,3 0-8 16,-3 3 0-16,-1 3 0 0,5-2 0 0,-5 5 0 16,5 7 0-16,2-7 0 0,-2 1 0 0,-1-1 0 15,7 0 0-15,0 1 0 0,1 2 13 0,-1-9-4 16,0 4-1-16,4-7 0 0,0-7-8 0,-4 7 0 15,4-9 0-15,3 0 0 0,-3-1 0 0,7 1 0 16,-11 3 0-16,8-4 0 0,2 7 20 0,5-3 4 16,-1-1 2-16,4 4 0 0,-11 3-26 0,8 3 0 15,3-3 0-15,-7 7 0 0,3-1 8 0,4-3-8 16,-4 7 8-16,4-4-8 0,7-3 0 0,0-3 0 16,0 0 0-16,4 0-11 0,-1-3-11 0,4-3-2 0,-3-4-1 15,6 1 0-15,4-1 42 0,0 4 9 16,-3-7 2-16,-1-2 0 0,8 5-28 0,0 1 0 0,3 0 8 0,3-1-8 15,-2 4 0-15,-1 6 0 0,0 0 0 0,0 6 0 16,4-3 0-16,3 7 0 0,0-4 0 0,0 3 0 31,0 1-21-31,1-1-7 0,6-9 0 0,4 6-1 0,-8-2 54 0,5-4 11 0,-1-4 3 0,-3 4 0 16,-1 0-30-16,1-6-9 0,-4 3 0 0,-3 3 0 16,-4-6 0-16,0 6 0 0,7 0 0 0,-24 0-12 15,3 0-22-15,-4 6-4 16,4-6-1-16,8 3 0 0,6-3-1 0,0 6-1 0,-4-2 0 15</inkml:trace>
  <inkml:trace contextRef="#ctx0" brushRef="#br0" timeOffset="74492.789">3909 11061 1094 0,'-39'25'48'0,"18"-15"11"0,-7 8-47 0,-8-2-12 0,-6 6 0 0,0 3 0 16,-8 0 244-16,4 3 48 0,-10 1 8 0,3 2 3 16,-3 0-163-16,3 10-33 0,-4-3-7 0,-3 6 0 15,4 12-43-15,3-3-8 0,-14 16-1 0,7 3-1 16,0 1-23-16,18-11-5 15,-1 10-1-15,1 7 0 0,-4 9 0 0,0 3 0 0,7 6 0 0,-10 3 0 16,3 13-2-16,-14 22-1 0,0 6 0 0,4 6 0 16,13-6-3-16,1-25-1 0,14-9 0 0,3 0 0 15,4-7-11-15,7-3 8 0,3-15-8 0,1 6 8 16,10-10-21-16,7-6-5 0,-4 0-1 0,1 0 0 16,3 0 19-16,7-3 0 0,-3-3 8 0,3 3-8 15,7-15-29-15,-7-1-12 0,7-6-3 0,4 3-788 16,0-12-157-16</inkml:trace>
  <inkml:trace contextRef="#ctx0" brushRef="#br0" timeOffset="74996.4429">3870 11212 1814 0,'-11'18'80'0,"8"-8"17"0,-8-1-77 0,-3 7-20 15,-7-4 0-15,7 4 0 0,-11 3 138 0,8 0 24 16,-1 6 5-16,-7-6 1 0,-3 6-65 0,0 3-13 0,-4-3-2 0,0 3-1 16,-3 7-37-16,-7-1-7 0,3 4-2 0,14-10 0 15,-14 13-15-15,8 3-3 0,-5-3-1 0,-2 9 0 16,2 6-10-16,-10 4-3 0,8 12 0 0,-19 28 0 16,4-12 19-16,7 0 4 0,1 3 1 0,6 6 0 0,0 3-43 15,4-3-9-15,10-9-1 0,0 13-1 0,4-4 21 16,0 9 18-16,3-8-3 0,1 2-1 0,3-3-4 15,3-6-1-15,0 13 0 0,8 2 0 0,-8-15-9 0,8 6 0 16,-8-6 0-16,11 7 0 0,-7-1 12 0,7-6 6 16,0 6 2-16,0-16 0 15,0-8-20-15,7-4 8 0,-3 3-8 0,6-3 0 0,1-3-12 0,-1-16-8 16,1-6-3-16,3-4 0 0,0-8 23 0,0-10 0 16,-3 3 0-16,-1-6 0 15,1-10-158-15,0 7-27 0,-1-13-6 0,-6 3-1 16,-8 3-51-16,4-2-10 0,0 2-3 0,-10-15-563 0</inkml:trace>
  <inkml:trace contextRef="#ctx0" brushRef="#br0" timeOffset="75277.691">2180 14354 1958 0,'0'0'87'0,"0"0"17"0,0 0-83 0,0 0-21 0,0 9 0 0,0 0 0 16,0-2 128-16,0 5 22 0,7-2 4 0,4 12 1 15,-4-4-95-15,14 1-18 0,-10 9-4 0,13 7-1 16,-3-1-9-16,4 4-1 0,10 12-1 0,-6-3 0 16,6 7-14-16,0-1-4 0,-7-6 0 0,4-3 0 15,3-10 7-15,-10 1 1 0,3-7 0 0,4-3 0 16,-7-12 3-16,3 2 1 0,4-5 0 0,-7-10 0 16,6-3-20-16,-6-10 0 0,0 1-11 0,10-14 11 0,-7 1 12 15,7-12 8-15,-6-7 3 0,2 0 0 16,-2-9-23-16,-1 6 0 0,-3-7 0 0,-1 1-880 15,1-3-170-15</inkml:trace>
  <inkml:trace contextRef="#ctx0" brushRef="#br0" timeOffset="75708.26">3425 11353 1036 0,'0'0'46'0,"4"-7"10"0,3-2-45 0,7 0-11 0,-3-1 0 0,3 1 0 15,7-7 192-15,-7 0 36 0,7 7 7 0,-7-10 1 16,4 7-148-16,3-4-29 0,0 0-7 0,4-3 0 16,-4 1-35-16,4 2-6 0,3 7-2 0,4-10 0 15,-7 9-9-15,-1 1 0 0,5 3 0 0,2-4 8 0,-6 7-8 16,0-3 0-16,-1 3 0 0,1-4 0 16,0 7 0-16,-4-3 0 0,-7-3 0 0,7 6 0 15,-10 6 28-15,3-6 11 0,0 3 1 16,-3-3 1-16,-1 0 4 0,-6 0 1 0,3 7 0 0,-7-7 0 0,0 0 14 15,3 3 4-15,-3 6 0 0,-3 7 0 16,3 3-1-16,-11 6 0 0,-6 3 0 0,-1 10 0 16,-3 6-50-16,0-1-13 0,-4 8 0 0,0 5 0 15,8-3 0-15,-1-9 0 0,0 3 0 0,4-3 0 0,-7 10 21 0,7-11-1 16,-4 1 0-16,11 3-885 16,-10-3-178-16</inkml:trace>
  <inkml:trace contextRef="#ctx0" brushRef="#br0" timeOffset="76377.439">3284 15247 691 0,'11'-9'30'0,"0"9"7"0,-8-3-29 0,8 3-8 15,3 0 0-15,3 3 0 0,-10-3 288 0,4 6 56 0,0 4 11 0,3-1 2 16,-4 0-188-16,-3 7-37 16,7-3-8-16,-3 2-2 0,-4-2-84 0,0 9-17 0,-3-10-3 15,3 7-1-15,-4-3 12 0,4 0 3 0,-14 2 0 0,4-5 0 16,3 3-3-16,-7-1 0 16,3-2 0-16,-6 2 0 0,-5 4 7 0,1-3 2 0,4 3 0 0,-4 0 0 15,-4-4 1-15,0-2 0 0,8 2 0 0,-4 1 0 16,-4-3 2-16,4-4 1 0,0 7 0 0,3-7 0 15,1 1-10-15,-1-1-1 0,8-3-1 0,-4-3 0 16,7-3-1-16,0 0 0 0,0 0 0 0,0 10 0 16,0-4-38-16,7-3-8 0,3 4-2 0,4 2 0 15,7-9 19-15,-6 6-12 0,9-3 12 0,-3-3-10 16,4 0 10-16,3 0 0 0,4 0-9 0,3 0 9 16,-6-3-30-16,2-3-2 0,8 3 0 15,-11-3 0-15,4-4-161 0,-7 4-33 0,-1-4-6 16</inkml:trace>
  <inkml:trace contextRef="#ctx0" brushRef="#br0" timeOffset="76569.925">3845 15203 1555 0,'0'0'68'0,"0"0"16"0,0 0-68 0,0 0-16 16,0 0 0-16,0 0 0 0,0 0 196 0,0 0 35 15,4 7 7-15,6 2 2 0,1 1-141 0,0-1-28 16,-1 0-6-16,4 1-1 0,0 5-20 0,8-5-5 15,-8 9-1-15,7-4 0 0,4-2-22 0,-11 9-4 16,7-10 0-16,-4 7-1 0,5-3-11 0,-12 3 8 16,4-4-8-16,0-2 8 0,1 3-26 0,-8-7-6 15,3 7 0-15,-6-7-1 16,3-6-156-16,-4 3-31 0,-3-6-7 0,0 0-783 0</inkml:trace>
  <inkml:trace contextRef="#ctx0" brushRef="#br0" timeOffset="76758.477">4075 15194 806 0,'0'-3'72'0,"0"-7"-58"0,-7 1-14 0,-1-7 0 16,8 10 254-16,-10-3 48 0,10 6 10 0,-7-4 1 16,0 7-112-16,7 0-22 0,0 0-5 0,-7 7-1 15,-4-4-65-15,-3 6-14 0,3 4-2 0,1 5-1 16,-4 1-47-16,3 0-8 0,-3 9-3 0,3 4 0 16,8-1-22-16,-4 0-11 0,0 1 10 0,7 2-10 15,-11-6 25-15,4 7-1 0,-7-7 0 0,4 7 0 16,-1-10-172-16,4 3-36 0,7-3-6 0,-7-6-1000 15</inkml:trace>
  <inkml:trace contextRef="#ctx0" brushRef="#br0" timeOffset="76941.935">4336 15426 460 0,'0'0'41'0,"3"9"-33"15,1 1-8-15,3 6 0 0,-7-7 399 0,0 0 77 16,-7 7 16-16,7 0 4 0,-4 3-308 0,1-1-60 15,3 1-13-15,-11 6-3 0,11-3-38 0,-7 0-8 16,3 0-2-16,-6 3 0 16,6-6-122-16,4 0-25 0,0-3-5 0,0 2-1103 0</inkml:trace>
  <inkml:trace contextRef="#ctx0" brushRef="#br0" timeOffset="77170.32">4770 15291 403 0,'0'0'36'0,"0"0"-36"0,0 0 0 0,0 0 0 16,10 0 376-16,-6 0 69 0,-4 0 14 0,10 0 2 15,1 0-265-15,-1 0-52 0,5 0-12 0,-1 0-1 0,7 0-77 16,-7-3-15-16,7-3-3 0,-3 3-1 0,3-4-23 0,0 1-12 15,-7 3 12-15,11-3-12 0,-4 3 0 0,4-4 0 16,-8-2 0-16,5 6 0 16,-1-3-36-16,-4 2-13 0,1-2-3 0,-4 0-1088 15</inkml:trace>
  <inkml:trace contextRef="#ctx0" brushRef="#br0" timeOffset="77378.764">4988 15022 2419 0,'0'0'53'0,"0"0"11"0,0 0 3 0,0 0 1 0,0 0-55 0,0 0-13 16,4 3 0-16,3 6 0 0,3-3 66 0,-6 4 10 15,7-4 3-15,-1-3 0 0,1 7-38 0,3-4-7 0,-4-3-2 0,1 3 0 16,3-3-20-16,-3 7-12 16,3-4 12-16,-4 3-12 15,-3 7-56-15,4-3-17 0,-4-4-4 0,4 13-718 0,-11-3-143 0</inkml:trace>
  <inkml:trace contextRef="#ctx0" brushRef="#br0" timeOffset="77787.731">5009 15031 1728 0,'0'0'76'0,"0"0"16"0,0 0-73 0,0-6-19 15,4 3 0-15,-4-7 0 0,0 10 151 0,0 0 26 16,0-6 6-16,0 6 1 0,0 0-85 0,0 0-17 16,0 0-3-16,0 0-1 0,0 0-18 0,7 6-3 15,-7-3-1-15,7 7 0 0,0 5-19 0,-7 1-4 16,4 3-1-16,3 0 0 0,-7-1-11 0,3 8-2 16,1-1-1-16,3 3 0 0,-7 0-6 0,3 7-2 0,4-7 0 0,-3 6 0 15,3-5-10-15,-3 5 0 0,-1-9 9 16,4-3-9-16,4 3 0 0,-8-6 0 0,1 0 0 15,3-10 0 1,3 7-103-16,-10-7-15 0,4-2-3 0,-1-4-1 16,-3-3-119-16,0 0-24 0</inkml:trace>
  <inkml:trace contextRef="#ctx0" brushRef="#br0" timeOffset="78164.731">4865 15272 1396 0,'0'0'62'0,"0"0"13"0,0 0-60 0,0 0-15 15,0 0 0-15,0 0 0 0,0 0 162 0,0 0 30 16,0 0 5-16,0 0 2 0,7 0-91 0,0 0-19 16,4 0-3-16,3-6-1 0,7 3-18 0,-4 3-4 15,1-9-1-15,7 2 0 0,-1-2-20 0,5 0-4 0,2 5-1 0,-6-2 0 16,3-3-5-16,4 2-2 16,-7 4 0-16,-8-3 0 0,5 3-12 0,-1-3-2 15,-7 6-1-15,0-4 0 0,4-2-7 0,-4 6 0 0,-4 0-8 0,1-3 12 31,3 3-94-31,-3-6-19 0,3 6-4 0,-4 0-1106 0</inkml:trace>
  <inkml:trace contextRef="#ctx0" brushRef="#br0" timeOffset="78613.524">5708 14934 1094 0,'0'0'97'0,"0"0"-77"0,0 0-20 0,0 0 0 0,0 0 268 0,0 0 51 16,0 0 9-16,11 6 3 0,-11-6-163 0,3 3-33 15,4 3-7-15,0-2 0 0,-3 5-65 0,10-9-13 16,-7 6-2-16,3-3-1 0,1 4-31 0,-4-4-5 16,4 3-2-16,-4 3 0 0,3 1-9 0,-6-4 8 15,-1 4-8-15,4-7 8 0,0 6-8 0,-3 4-16 16,3-1 4-16,-7-2 1 15,0-1-24-15,0 0-5 0,0 7 0 0,-7-7-1 16,3 1 9-16,-6 6 1 0,-1-7 1 0,1 7 0 0,-1-4 20 0,4-2 10 16,-3-1-10-16,-5 0 10 0,5-2 12 0,-1 2 8 15,4 1 1-15,0-4 1 0,0-3 18 0,4 3 3 16,3-6 1-16,0 0 0 0,0 0-19 0,0 0-3 16,0 0-1-16,0 0 0 0,0 0-21 0,10 3 0 15,-6 4 0-15,10-4 8 0,-4-3-8 0,4 6 0 16,4-3-8-16,-7 3 8 0,6 1 0 0,4-4 0 0,-10 3 0 0,7-3 0 15,-4 4 0-15,3-4 0 0,-6 6 0 16,3 0 0-16,-3-2 0 0,-4 2 0 0,0 7 12 0,3-4-4 16,-10-2 4-16,0 5 2 0,0 1 0 0,-7-3 0 15,4 5-2-15,-4-8 0 0,0 6 0 0,-4 2 0 16,1-8-12-16,-1 5 0 0,-3-5 0 0,0 6 0 31,0-4-38-31,-4-2-10 0,4-4-3 0,0 9 0 0,-11-5-177 16,7-7-35-16,1 3-7 0</inkml:trace>
  <inkml:trace contextRef="#ctx0" brushRef="#br0" timeOffset="78826.95">5969 15109 1490 0,'14'3'66'0,"-3"-3"14"0,-4 0-64 0,10 0-16 16,-6 0 0-16,3 0 0 0,0 7 158 0,-3-4 29 15,3-3 5-15,-4 6 2 0,12-3-38 0,-12 7-8 16,4-4-2-16,-3 3 0 0,3 1-71 0,0-1-15 15,0 7-2-15,4-4-1 0,-11-2-33 0,4 6-8 16,3 2 0-16,-4-2-1 0,1 0-15 0,-4-4 0 16,7 7 8-16,-10-10-8 15,3 7-27-15,-4-6-8 0,1-1-1 0,-1-3-1 16,4-3-116-16,-7-3-23 0,0 0-5 0,0 0-554 0,0-9-110 0</inkml:trace>
  <inkml:trace contextRef="#ctx0" brushRef="#br0" timeOffset="78993.505">6272 14978 1515 0,'0'0'67'0,"0"0"14"0,0 0-65 0,0 0-16 16,0 0 0-16,0 0 0 0,0 0 200 0,0 0 36 0,-3 9 7 0,-1 0 1 16,1 1-101-16,-1 9-21 0,-3-4-4 0,-3 4-1 15,3 0-55-15,0 6-11 0,3 0-3 0,-7-3 0 16,1 3-28-16,6 3-7 0,-10 4-1 0,7-4 0 16,-3 0-12-16,6 7 0 0,-7-7 0 0,8-3 0 15,-4 3-15-15,3-9-9 0,-10 0-1 0,7 3-859 16,4-10-172-16</inkml:trace>
  <inkml:trace contextRef="#ctx0" brushRef="#br0" timeOffset="79330.605">6442 15263 864 0,'7'3'76'0,"0"-3"-60"15,3 6-16-15,-3-6 0 0,1 7 246 0,2-4 46 16,-3 3 10-16,0-3 2 0,0 4-173 0,4 2-35 15,-8-6-6-15,4 6-2 0,1 1-53 0,-5 2-11 16,1-2-3-16,-1 2 0 0,-3-2-3 0,0-1-1 16,-3 7 0-16,-1 0 0 0,1-4 39 0,-5-3 8 15,8 7 2-15,-10 0 0 0,-4-4-41 0,3-2-8 16,-3-1-1-16,3 7-1 0,-6 0 16 0,3-4 3 16,-4 4 1-16,8-7 0 0,-8 7-2 0,7-7 0 15,4 1 0-15,-3-7 0 0,3 3-8 0,7-6-1 0,0 0-1 16,0 0 0-16,0 0-11 0,0 0-3 0,0 0 0 15,3 9 0-15,4-9-9 0,0 10 0 16,0-10 0-16,4 0 0 0,7 0 0 0,-8 0 0 0,8 0-9 0,-4 0 9 16,3 0-11-16,-2-3 2 0,2-4 0 15,1 1 0 1,-4 3-169-16,7-6-34 0</inkml:trace>
  <inkml:trace contextRef="#ctx0" brushRef="#br0" timeOffset="79831.308">6989 14931 979 0,'0'0'87'0,"0"0"-70"16,0 0-17-16,3 9 0 0,1-6 264 0,3 7 48 16,0-1 11-16,0-3 1 0,3-3-199 0,1 4-40 15,3 2-8-15,4 0-1 0,3-2-10 0,0-4-2 0,0 3 0 0,4-3 0 16,3 4-51-16,4-4-13 15,-7 3 0-15,3-3 0 0,4-3 0 0,-8 6 0 0,-3 1 0 16,4-4 0-16,-7 3 0 0,-1-3 0 16,-3-3 0-16,1 10 0 0,-1-4 0 0,-7-3 0 0,0 3 0 0,-4-3 0 15,-3 4 54-15,0-7 8 0,0 9 2 0,-3 0 0 16,-1 1 0-16,-3 6 0 0,0-7 0 0,-7 0 0 16,3 1-52-16,-3-1-12 0,-3 7 0 0,-4-4 0 15,-1 4 0-15,1 0 0 0,-3 3 0 0,-8-1 0 16,4 1 0-16,-4 0 0 0,4 6 0 0,3-6 0 15,-3 6 0-15,6-6 0 0,-2 0 0 0,6-4 0 16,1-5-24-16,6 5-7 16,0-5-1-16,4 2-1 0,0-5-152 0,7-4-31 0,0-3-5 0,0 0-2 15,11 6-53-15,3-6-12 16</inkml:trace>
  <inkml:trace contextRef="#ctx0" brushRef="#br0" timeOffset="80006.004">7627 15203 2221 0,'0'0'98'0,"-7"10"21"0,0 2-95 0,3-2-24 16,-3 2 0-16,0 4 0 0,-7 0 151 0,4 3 25 15,-4 2 6-15,-1 5 1 0,1-8-111 0,0 7-23 16,-3 4-4-16,2-4-1 0,-2 3-21 0,-1-3-5 16,1 3-1-16,2 1 0 0,-2-4-9 0,-1 3-8 15,0-3 9-15,-3 0-9 0,7-6 0 0,-7 0 0 16,3-1 0-16,8 1-10 15,-11-3-91-15,10 0-19 0,0-7-3 0,8 0-1130 0</inkml:trace>
  <inkml:trace contextRef="#ctx0" brushRef="#br0" timeOffset="80410.921">8121 14739 2214 0,'0'0'48'0,"0"0"11"0,0 0 1 0,0 0 3 0,0 0-51 0,0 0-12 0,0 0 0 0,3 10 0 16,-10 5 128-16,4 1 22 0,-4 3 5 0,0 6 1 15,-7-3-81-15,3 12-16 0,-3-5-3 0,0 11-1 0,3-2-34 0,-3 0-6 16,0 2-2-16,3 7 0 16,1-3-13-16,-4 10 0 0,3-7 0 0,4 6 0 0,-3-3 0 0,3-6 0 15,3-3 0-15,0 3 0 0,4-10 0 0,4-5 0 16,0-4 0-16,3 0 0 0,0-13-23 0,0 4 3 15,3-10 0-15,1-3 0 16,-1-3-12-16,5-9-1 0,-1-1-1 0,0 1 0 0,0-7 18 0,0-2 3 16,-7-1 1-16,4 3 0 0,-1-3 12 0,-3 0 0 15,-3 4 0-15,3 2 10 0,-7-6 19 0,0 4 4 16,0-1 1-16,-7 7 0 0,0 6 18 0,-4-7 3 16,8-6 1-16,-8 1 0 0,-3 5-26 0,-4 1-5 15,4 6-1-15,-3-3 0 0,-1-4 13 0,-7 4 3 16,1 3 0-16,-1 3 0 15,0 0-57-15,4 3-11 0,-4 3-3 0,-3 4 0 16,3-1-51-16,4 0-10 0,0 1-3 0,-4 5-805 16,4 4-160-16</inkml:trace>
  <inkml:trace contextRef="#ctx0" brushRef="#br0" timeOffset="81546.884">3598 16881 864 0,'0'0'76'0,"0"0"-60"16,0 0-16-16,0 0 0 0,0 0 280 0,0 0 54 15,0 0 10-15,0 0 3 0,0 0-210 0,7 6-41 16,-3 10-9-16,7-3-2 0,-8 2-38 0,8 4-8 15,-4 0-2-15,3 9 0 0,-3-6-8 0,0 0-1 16,4 3-1-16,-4 3 0 0,0-3-27 0,-3 4-9 0,3-11 0 0,-4 8 0 16,4-1 9-16,-7-13 0 15,0 4 8-15,0-7-8 0,0 1 8 0,0-10-8 0,0 0 8 0,0 0-8 16,0 0 15-16,0 0-2 0,0-10 0 0,0 1 0 16,-7-7-13-16,4 4-16 0,3-13 3 0,0-1 1 15,0 8 36-15,0-11 8 0,0 4 2 0,0-9 0 16,3 6-25-16,4-1-9 0,0 4 0 0,0-3 9 15,4 9-9-15,-4 0 0 0,4-3 0 0,-1 13 8 16,4 0-8-16,-3-1 0 0,3 7 0 0,4 3-11 16,-8 3 11-16,4 7-8 0,-3-1 8 0,-4 13-8 15,0-3-16-15,-3 0-4 0,6 6 0 0,-3-3 0 16,-3 3-19-16,-1 0-4 0,4-3-1 0,-7 0 0 16,0-3 20-16,4-1 3 0,-4-8 1 15,7 9 0-15,-4-13 28 0,1 3 0 0,-4-9 0 0,0 0 0 0,0 0 11 0,0 0-11 16,-4-6 10-16,4-3-10 15,0-4 9-15,-3-3-9 0,3 1 8 0,-7-4-8 0,7 0 47 0,0-6 4 16,0 6 1-16,0-6 0 0,7 6-32 16,-7 0-7-16,3 1-1 0,8 2 0 0,0-3 14 0,-8 10 2 15,8-1 1-15,-1 4 0 16,4 3-46-16,0-3-10 0,1 12-1 0,2-3-1 0,-6 3 53 0,3-3 12 16,-4 13 1-16,-2-6 1 0,-1 5-10 0,3-5-1 15,-6 8-1-15,3 1 0 16,-7-3-72-16,3-3-14 0,1 2-4 0,3 1 0 15,-7-4-10-15,3-2-2 0,4-4-1 0,-7 4-662 0,4-4-132 16</inkml:trace>
  <inkml:trace contextRef="#ctx0" brushRef="#br0" timeOffset="81657.587">4216 16959 1875 0,'3'16'83'0,"-3"-13"17"0,4 7-80 0,-4-1-20 0,0 7 0 0,0-1 0 15,7-2 176-15,-7 3 32 0,0-7 5 0,3 7 2 16,-3-4-172-16,7-2-35 0,-7-1-8 0,4 1 0 15,-1-4 0-15,-3-6 0 0,0 0 0 0,0 0 0 16,0 0-165-16,8-6-35 0,-5-4-8 0,4 1 0 16</inkml:trace>
  <inkml:trace contextRef="#ctx0" brushRef="#br0" timeOffset="81997.677">4240 16693 1620 0,'0'0'72'0,"0"0"14"0,0 0-69 0,0 0-17 16,0 0 0-16,0 0 0 0,0 0 130 0,0 0 22 15,7 0 5-15,4 6 1 0,-4-3-84 0,4 7-17 16,-4-4-3-16,10 10-1 0,-10-4-41 0,4 7-12 16,0 3 0-16,3 0 8 15,-4 3-52-15,1 3-9 0,-1-3-3 0,1 4 0 16,-7-4-5-16,3 3-2 0,-4-9 0 0,8 0 0 0,-11 2 51 0,3-8 12 16,4-4 0-16,-7 7 0 0,0-6 48 0,0-10 13 15,0 0 3-15,0 0 0 0,0 0 8 0,0 0 1 16,0 0 1-16,0 0 0 0,0-4-18 0,0-8-3 15,0 2-1-15,0-8 0 0,4 5-40 0,-1-9-12 16,-3 3 0-16,0 0 8 0,0-6 25 0,7 7 6 16,-3-1 1-16,7 3 0 0,-4 4-29 0,7-4-11 15,-4 6 8-15,-3 1-8 0,4 0 12 0,0 9-4 0,3 0 0 16,-4 0 0-16,4 3 4 0,-3 3 1 0,-1 10 0 0,-2-4 0 16,6 4-5-16,-4 3 0 0,4 0-8 0,-10 6 12 15,3-7-12-15,0 11 0 0,0-14 0 0,-3 10 0 31,3-6-76-31,-4-6-19 0,4 3-3 0</inkml:trace>
  <inkml:trace contextRef="#ctx0" brushRef="#br0" timeOffset="82680.645">5860 16765 1036 0,'0'0'46'0,"0"0"10"0,7 0-45 0,3 0-11 0,1 0 0 0,3-3 0 16,0-3 271-16,4 6 52 0,-8 0 10 0,8-3 3 15,0 3-213-15,3-7-43 0,-4 7-8 0,-2 7-1 16,-5-7-39-16,1 3-8 0,-1 3-2 0,4-3 0 16,-3 3-13-16,-4 4-9 0,0 5 12 0,-3-2-12 15,3-4 0-15,-4 7 0 0,1 3 0 0,-4-3 0 16,-4-4-8-16,1 10-6 0,3-3-1 0,-11 0 0 0,4-1 15 0,0 1 0 15,-4 0 0-15,-3-3 0 0,4 3 18 0,-1-1 6 16,-3-8 2-16,-7 6 0 0,7-7 42 0,-4 0 8 16,4 1 1-16,0-1 1 0,3-9-20 0,-3 6-4 15,7-2-1-15,0 2 0 0,0-6-18 0,7 0-4 16,0 0-1-16,0 0 0 0,0 0-17 0,0 0-3 16,0 0-1-16,0 0 0 0,7 0-9 0,7 0 0 15,0-6-10-15,7 2 10 0,1 4-8 0,2 0 8 16,1-6 0-16,0 3-9 0,-1-3 9 0,5 3 0 15,2-4 0-15,-6-2 0 16,3 6-30-16,-3-3-1 0,0-4 0 0,-1 1 0 16,5 2-171-16,-12-2-34 0,1 0-8 0</inkml:trace>
  <inkml:trace contextRef="#ctx0" brushRef="#br0" timeOffset="82866.107">6368 16549 2106 0,'0'0'93'0,"0"0"19"0,0 0-89 0,0 0-23 0,0 0 0 0,0 0 0 16,10 6 105-16,-3-3 17 0,4 7 3 0,-1-1 1 16,5 0-54-16,-5 1-10 0,4-1-2 0,4 7-1 15,-8-7-19-15,8 1-3 0,3 5-1 0,0 1 0 16,-10-3-12-16,3 2-2 0,0-2-1 0,7 2 0 16,-10-5-13-16,7 9-8 0,3-4 10 0,-7 4-10 15,0-3 32-15,-3-4 0 0,-4 10 0 0,7-9 0 16,-11 6-240-16,4-10-47 0,0 7-9 0</inkml:trace>
  <inkml:trace contextRef="#ctx0" brushRef="#br0" timeOffset="83062.623">6600 16477 2206 0,'0'0'98'0,"0"0"20"0,-7 3-94 0,7-3-24 15,0 0 0-15,0 6 0 0,-10 3 150 0,-1 1 26 16,8-1 4-16,-4 1 2 0,3 5-104 0,-6 1-21 15,6-3-4-15,-3 5-1 0,3 1-41 0,-3 6-11 16,4 0 0-16,-4 0 0 0,7-3 0 0,-4 3-11 16,1 4 3-16,3 2 0 15,0-3-94-15,0 0-18 0,3-2-4 0,-3-5-1094 0</inkml:trace>
  <inkml:trace contextRef="#ctx0" brushRef="#br0" timeOffset="83213.177">6922 16787 2610 0,'0'0'57'0,"3"3"12"0,1 13 3 0,3-4 1 0,-7 4-58 0,7 3-15 0,-7 0 0 0,3 6 0 15,1 3 12-15,-1-3-1 0,4 0 0 0,-3-3 0 16,3 3 21-16,0-6 5 0,-7 0 1 0,7 3 0 16,-3-10-195-16,3-2-39 0</inkml:trace>
  <inkml:trace contextRef="#ctx0" brushRef="#br0" timeOffset="83423.615">7116 16771 979 0,'0'0'43'0,"0"0"9"0,7 0-41 0,3-6-11 16,4 3 0-16,0-3 0 0,8 3 303 0,-8-4 58 15,7-2 12-15,-4-1 3 0,1 1-238 0,7 3-47 16,-8-4-10-16,5 1-1 0,-1 6-48 0,-7-7-10 15,4 1-2-15,-1-4 0 0,-3 4-20 0,0 0 0 16,1 5 0-16,-5-5 0 16,1 3-32-16,-1-4-5 0,1 1-1 0,-1 3-734 15,-10-4-146-15</inkml:trace>
  <inkml:trace contextRef="#ctx0" brushRef="#br0" timeOffset="83595.156">7355 16370 2325 0,'0'0'103'0,"-7"3"21"0,4 10-99 0,-1-4-25 0,4 0 0 0,-3 4 0 16,3 3 104-16,0 2 16 0,0 1 4 0,7 6 0 16,-4-6-67-16,4 6-13 0,0 4-2 0,1-1-1 15,2 6-29-15,-3 1-12 0,4-1 11 0,-1 4-11 16,4-4-8-16,-6 1-8 0,2-7-2 0,1 7-842 16,-1-14-168-16</inkml:trace>
  <inkml:trace contextRef="#ctx0" brushRef="#br0" timeOffset="84029.995">7818 16389 1785 0,'0'0'79'0,"7"-3"17"0,3 3-77 0,-3-7-19 16,4 7 0-16,3 0 0 0,-7-6 144 0,4 3 24 15,-1 3 6-15,1 0 1 0,-1 0-88 0,1-6-18 16,0 6-3-16,-1 0-1 0,-3 0-52 0,0 0-13 15,4 0 0-15,-4 0 0 0,-7 0 0 0,0 0 0 16,7 6 0-16,-7 3 0 0,3 1 0 0,-3-1-12 16,4 1 3-16,-4-1 0 15,-4 0-37-15,1 7-7 0,3-7-2 0,0 7 0 0,-7-6 44 0,0 2 11 16,-4 4 0-16,4-1 0 0,-3 4 0 0,-1-9 0 16,4 9 0-16,0-10 0 0,0 0 0 0,0 7 0 15,3-7 0-15,-3 1 0 0,4-4 36 0,3-6 8 16,3 3 3-16,4 7 0 0,-7-10-24 0,7 0-5 0,4 9-1 0,-1-9 0 15,5 6-17-15,-5-6 0 16,4 0 0-16,4 0 0 0,-4 0 0 0,0 3 0 0,0-3 0 0,4 7 0 16,-8-7 0-16,1 9 0 0,3-9 0 0,-3 10 0 15,-4-4 35-15,0-3 3 0,0 6 1 0,0-2 0 16,-4 2-15-16,1 0-4 0,0 7 0 0,-4-3 0 16,-4-4-12-16,0 7-8 0,1 3 10 0,-1-10-10 15,-3 7 0-15,4 2 0 0,-8-2 0 0,1-3 0 16,3 2-45-16,-4 1-15 0,0-7-4 0,1 1-751 15,-4-1-150-15</inkml:trace>
  <inkml:trace contextRef="#ctx0" brushRef="#br0" timeOffset="84202.533">8167 16423 1152 0,'21'10'51'0,"-14"-10"10"0,4 6-49 0,-1-3-12 16,8 6 0-16,-1 1 0 0,1-1 284 0,0 7 55 15,6-7 10-15,-2 7 3 0,2-7-231 0,-3 4-45 16,1 3-10-16,-1-1-2 0,-4-2 0 0,5 3 0 16,-1 2 0-16,-4 1 0 0,1 0-42 0,0-3-9 15,-1 3-1-15,-10-4-1 0,8-5-21 0,-5 2-4 16,-3 4-1-16,0-7 0 16,7 1-189-16,-14-10-39 0,0 0-7 0</inkml:trace>
  <inkml:trace contextRef="#ctx0" brushRef="#br0" timeOffset="84390.031">8555 16229 1209 0,'0'0'53'0,"0"0"12"0,0 0-52 0,0 0-13 0,0 0 0 0,-4 9 0 15,4 1 356-15,-10 5 68 0,6 1 13 0,1 6 3 16,-4 0-282-16,3 6-57 0,1 0-11 0,-4 7-2 16,3-7-71-16,-3 7-17 0,3-7 0 0,-3 6 0 15,7 1 0-15,-10-7 0 0,6 6 0 0,-3-5 0 16,4-1-11-16,-4-3-5 0,-4 3-2 0,4-3 0 15,0 0-125-15,-4-6-25 16,4 0-4-16,0-10-1008 0</inkml:trace>
  <inkml:trace contextRef="#ctx0" brushRef="#br0" timeOffset="84714.169">8844 16593 1036 0,'18'3'92'0,"-18"-3"-73"15,0 0-19-15,7 6 0 0,3-3 198 0,-3 3 36 16,1 4 7-16,-1-1 2 0,3 1-97 0,-10-1-19 16,4 0-4-16,-1 4-1 0,-3-4-53 0,0 1-10 15,0 2-3-15,-3-2 0 0,-1-1-27 0,4 7-5 16,-7-7-2-16,0 1 0 0,0-1-4 0,0 0-1 16,-4 4 0-16,4 0 0 0,-3-4 23 0,-1 0 4 15,-6 1 0-15,2 2 1 0,8-2 3 0,-3 2 1 16,6-5 0-16,-6 2 0 0,3-6-18 0,3 3-4 0,4-6-1 0,0 10 0 15,0-1-26-15,0-9 0 16,4 6 0-16,-1-2 0 0,4 5 11 0,7-9 9 0,0 6 3 0,8-3 0 16,-5-3-23-16,4 0 0 0,1-3 0 0,-5-3 0 15,8 3 0-15,-7-3 0 0,3-4 0 0,-4 1 0 32,4-1-100-32,-3-5-22 0,0 5-4 0</inkml:trace>
  <inkml:trace contextRef="#ctx0" brushRef="#br0" timeOffset="85615.026">3845 17612 1396 0,'-14'-10'31'0,"4"10"6"0,3-3 2 0,3-3 0 0,-7 6-31 0,8 0-8 16,-8 0 0-16,1 0 0 0,10 0 164 0,-4 9 31 15,-3-9 6-15,4 10 2 0,-8-1-68 0,4-3-14 16,0-2-2-16,7 5-1 0,-7-3-42 0,7 10-8 15,7-7-1-15,-7 4-1 0,3-4-37 0,8 7-7 16,0-7-2-16,-1 1 0 0,8 5-12 0,3-5-8 16,-7-1 8-16,11 1-8 0,7-4 0 0,3-3 0 15,0 3 0-15,4-3 8 0,-4-3-8 0,8 0 0 16,-1-3 8-16,-3-3-8 0,-1-3 0 0,8 6 0 16,4-13 0-16,3 6 0 0,-4-5 0 0,0 2 0 15,11-9 9-15,-7 3-9 0,0 1 0 0,7-1 0 0,-7 3-10 16,4-6 10-16,3 0-16 0,0-6 4 15,-1 3 0-15,12 3 1 0,3-9-5 0,-10 9 0 0,3-3-1 0,7-1 0 32,-4 8-15-32,8-1-2 0,3 3-1 0,0 7 0 0,-3-1 45 0,-1 7 9 0,8-3 1 0,-11 6 1 15,4 6-21-15,-1 4 0 0,1-7 0 0,0 12 0 16,-4-5-15-16,0-1-4 0,0 1-1 0,3-1 0 16,8-3 32-16,-7-6 7 0,3-9 1 0,4-7 0 15,3-3-20-15,3 1 0 0,1-7 0 0,7-4 0 16,7-11 0-16,-11 2 0 0,4 0-9 0,3-6 9 15,4 1 0-15,-4-1 0 0,1 6 0 0,2 0-8 16,1 4 8-16,0 2 0 0,-4 11 0 0,1 2 0 16,-8 3-13-16,0 0-1 0,4 7 0 0,-4 6 0 15,0-3 14-15,-24 2 16 0,0-2-3 0,6 6-1 0,4-9-3 0,0 2-1 16,1 4 0-16,-1-3 0 0,-4-3 29 16,36-1 6-16,-7 1 1 0,-11-1 0 15,-6 10-60-15,-5-6-11 0,1 12-2 0,0 1-1221 16</inkml:trace>
  <inkml:trace contextRef="#ctx0" brushRef="#br0" timeOffset="99255.822">22613 995 1267 0,'0'0'112'0,"-11"-9"-89"0,-6 6-23 0,6-4 275 0,-3 7 50 15,0 0 11-15,-4 7 1 0,4-4-181 0,-7 6-37 16,-7 7-7-16,3-4-2 0,11 13-85 0,-7 4-17 16,-4 5-8-16,1 7 8 0,2-3-8 0,8-1 0 15,7 7 0-15,0 0-11 0,-10 0 11 0,6 3 0 16,22-3 0-16,-4-7 0 0,0 7 0 0,0-3 0 0,7-3 0 0,3-4 0 16,12-6 0-16,-5 1-12 15,-2-11 4-15,2-2 0 16,4 3-48-16,-3-3-8 0,0-7-3 0,0-6-738 0,3-3-148 0</inkml:trace>
  <inkml:trace contextRef="#ctx0" brushRef="#br0" timeOffset="99439.329">23026 1280 1382 0,'0'0'61'0,"0"0"13"15,0 0-59-15,3 10-15 0,1 6 0 0,3-13 0 0,-4 6 245 16,5-3 47-16,-1 4 8 0,3-1 3 0,1 1-196 0,3-4-39 15,0-3-8-15,4 3-2 0,-1-6-35 0,1 3-7 16,0-3-2-16,-1 0 0 0,1 0-30 0,3 0-5 16,-3-3-2-16,-1 3 0 15,-3 0-101-15,0 0-21 0,1-6-4 0</inkml:trace>
  <inkml:trace contextRef="#ctx0" brushRef="#br0" timeOffset="99572.971">23160 1666 1497 0,'0'0'66'0,"0"0"14"0,0 0-64 0,0 0-16 16,3 6 0-16,4 1 0 0,1-4 55 0,2 3 7 15,4-3 2-15,0-3 0 0,4 0-52 0,7-3-12 16,-4-3 0-16,7 6-765 0</inkml:trace>
  <inkml:trace contextRef="#ctx0" brushRef="#br0" timeOffset="99879.158">24268 1252 1267 0,'0'0'112'16,"-11"0"-89"-16,0 3-23 0,1-3 0 16,-4 13 275-16,0-10 50 0,0 6 11 0,-1 7 1 15,5-3-213-15,-8 12-42 0,4 0-9 0,3 0-1 16,1-3-44-16,3 6-8 0,0 7-1 0,7-10-1 0,3 3-18 0,4-3 0 15,4-6 0-15,3 6 0 16,0-13 0-16,4 1 0 0,3-13-8 0,0 0 8 16,0 0 0-16,4-13 0 0,0 10-8 0,-1-12 8 0,-2-4 0 15,-8-6 0-15,0 6 0 0,0 0 0 0,0 0 19 0,-7 4 6 16,4-4 2-16,-4 3 0 0,-4 4-27 0,-3-4-16 16,0-3 3-16,-3 10 0 0,3-1 1 0,-7 1 0 15,3-10 0-15,-3 3 0 16,0 10-124-16,0 3-25 0,-4-3-5 15</inkml:trace>
  <inkml:trace contextRef="#ctx0" brushRef="#br0" timeOffset="100040.72">24747 1735 1440 0,'-3'28'64'0,"3"-18"12"0,0-1-60 0,-4 7-16 0,-3 3 0 0,-3 0 0 16,3 2 231-16,-7 1 43 0,3-3 9 0,-3 6 1 15,-4 0-206-15,4-6-42 0,0 0-8 0,-4 0-1 16,4-3-189 0,0-7-38-16</inkml:trace>
  <inkml:trace contextRef="#ctx0" brushRef="#br0" timeOffset="100300.209">25301 1387 1792 0,'0'0'80'0,"0"0"16"0,-3 9-77 0,-1 7-19 16,-3-3 0-16,0 9 0 0,0 0 116 0,0 3 20 16,-4 3 4-16,4 0 1 0,-3 13-57 0,3-13-11 15,3 7-2-15,1-7-1 16,3 0-34-16,0-6-8 0,3-9 0 0,8 2-1 0,-1-5-2 0,1-7 0 16,3-6 0-16,0-7 0 0,0-5-40 0,4 2-8 15,3-3-1-15,0-12-1 0,0-3 48 0,-3 12 9 16,0-3 3-16,-4-3 0 0,-7 0-22 0,0 0-4 15,0 12-1-15,-7-2 0 0,0-4 11 0,-7 0 1 16,3 0 1-16,-3-3 0 16,-3 10-67-16,-1-4-14 0,4 3-2 0,0 4-754 15,-4-4-150-15</inkml:trace>
  <inkml:trace contextRef="#ctx0" brushRef="#br0" timeOffset="100744.4159">25813 1023 2278 0,'0'0'101'0,"0"0"21"0,0 0-98 16,0 0-24-16,0 0 0 0,0 0 0 0,0 0 88 0,7 0 12 16,0-3 2-16,3 3 1 0,-2 0-52 0,2 0-11 15,1-9-1-15,-1 9-1 0,1-6-22 0,-1 6-4 16,5-10 0-16,-5 10-1 0,1 0 0 0,-4 0 0 16,0 0 0-16,3 10 0 0,-6-4-11 0,3 6 8 15,-3 4-8-15,-1 12 8 0,-3-3-8 0,4 13 0 16,-1-4 0-16,4 10 0 0,-7 0 53 0,7 0 9 15,7 3 2-15,-3 6 0 16,3 1-52-16,-3-1-12 0,3-6 0 0,0 6 0 0,3-12 0 0,-2-3 0 16,-5-1 0-16,4 4 0 0,-3-13 0 0,-8 1 0 15,1-4 0-15,-8 3 0 0,1-9 0 0,-8 3 0 16,-6 0 0-16,-1-7 0 0,-7 1 0 0,1-3 0 16,-5 5 0-16,-6 1 0 15,-7-3-39-15,-4 3-10 0,-7 0-3 0,-11-4-838 16,-6 4-168-16</inkml:trace>
  <inkml:trace contextRef="#ctx0" brushRef="#br0" timeOffset="101210.172">23837 1164 691 0,'0'-12'61'0,"0"12"-49"0,0 0-12 0,0 0 0 16,0 0 316-16,0 0 61 0,0 0 12 0,7 3 3 15,0-3-248-15,0 9-50 0,4-9-10 0,3 10-1 0,0-4-59 0,0-6-12 16,4 0-3-16,0 0 0 0,3 0-9 0,0 3 0 15,-3-6 0-15,-1 3 8 0,4-6-8 0,-7 6 0 16,-3 0 0-16,-11 0 0 0,0 0 0 0,11 6 0 16,-4 4 0-16,-7-7 0 0,-4 3 0 0,-3 3 10 15,0 1-1-15,-4 9 0 0,-3-10 11 0,0 7 3 16,-3-1 0-16,2 4 0 0,-2 0 4 0,3 0 1 16,-4 6 0-16,4 3 0 0,3 10-11 0,-3-4-1 15,4 7-1-15,-1 0 0 0,4 9-7 0,4 3 0 16,-8 4-8-16,4-4 12 0,0 0 7 0,3 10 1 15,-3-10 0-15,4 1 0 0,-4-1 2 0,7 0 1 16,0-6 0-16,0 3 0 0,0-12-23 0,3-3 0 0,4-1 0 16,0-6 0-16,7-9 36 0,1 0 2 15,2-3 1-15,4-1 0 0,4-2-39 0,-4-13 0 0,0 6 0 0,4-6 0 32,3 0-151-32,8-6-28 0</inkml:trace>
  <inkml:trace contextRef="#ctx0" brushRef="#br0" timeOffset="101535.304">26532 522 2649 0,'0'0'58'0,"0"0"12"0,0 0 2 0,0 0 4 0,0 0-61 0,0 0-15 16,-3 9 0-16,3-9 0 0,0 0 38 0,3 9 5 15,1-2 1-15,7 2 0 0,-4 4-20 0,3-7-3 16,1 3-1-16,3 1 0 0,4-1-20 0,-1-3 0 15,1-6 0-15,3 4-12 0,-3-4-2 0,3 0-1 0,-4 0 0 16,-2 0 0 0,2-4-187-16,-6 4-38 0</inkml:trace>
  <inkml:trace contextRef="#ctx0" brushRef="#br0" timeOffset="101679.9129">26603 725 921 0,'-7'19'82'0,"3"-9"-66"0,1-1-16 0,3 10 0 16,-4-3 236-16,1 2 43 0,-4 1 9 0,0 0 1 15,3 6-125-15,-3 3-26 0,4 7-5 0,-4-1-1 16,-1 1-84-16,1-1-18 0,-3-2-3 0,-1-1-1 16,1 0-149-16,-4 4-29 0</inkml:trace>
  <inkml:trace contextRef="#ctx0" brushRef="#br0" timeOffset="115570.787">4283 11406 918 0,'0'0'20'0,"0"0"4"0,0 0 0 0,0 0 3 0,0 0-27 0,0 0 0 16,0 0 0-16,0 0 0 0,0 0 93 0,0 0 14 15,0 0 2-15,0 0 1 0,0 0-11 0,7 0-3 16,-7 0 0-16,10-6 0 0,-6-1-24 0,6 4-4 15,-10-3-2-15,0 6 0 0,4-9-9 0,3 9-1 0,-7 0-1 0,0-10 0 16,11 7-24-16,-11 3-5 0,14-6-1 0,-14 6 0 16,0 0-13-16,0 0-4 0,3 6 0 0,4-6 0 15,-7 0-8-15,0 0-9 16,0 0 9-16,14 0-13 0,-3 3 48 0,0-3 9 0,-4-3 3 0,0 3 0 16,3-6-32-16,-6 6-7 0,6-3 0 15,1-4-8-15,0 7 0 0,3 0 0 0,3-3 0 0,5 3 0 16,-8 3 0-16,3-3 0 0,8 10 0 0,-7-4 0 15,6-3 0-15,-3 7 0 0,1-4 0 0,-5-3-9 16,4 3 9-16,1-3 0 0,-8 4 0 0,7-7 0 16,-3 6 10-16,-1-6 4 0,-3-6 1 0,0 6 0 15,0 0-15-15,4-7-15 0,-4 4 3 0,4-3 1 16,0-3 11-16,-8 5 0 0,4-5 0 0,4 3 8 16,-8-4-8-16,8 7 0 0,0-3 0 0,3 6 0 0,-7 0 0 15,0 0 0-15,4 0 0 0,-1 0 0 0,1 6 0 16,-4-3 0-16,0-3 0 0,0 7 0 0,0-4 0 0,4-3 0 15,-7 0 0-15,3 0 0 0,-4 0 0 0,4 0 0 16,1-10 0-16,-1 1 8 0,3 0 2 0,-6-1 1 16,3-6 0-16,-3 7 0 15,3 0-11-15,0-1 0 0,0 1 9 0,4 3-9 0,-4-4 0 0,0 10 0 16,-4 0 0-16,5 0 0 0,-1 0 0 0,3 6-12 16,-3-2 12-16,8 5-12 0,-8-3 12 0,0 4 11 15,-4-1-3-15,4 0 0 0,-6-2 1 0,6 2 0 16,-4-6 0-16,4 4 0 0,-3-4-9 0,3-3 10 15,0 0-10-15,4-3 10 0,-4 3-10 0,0-7 10 16,7 4-10-16,-7-3 10 0,4-4-10 0,3 7 0 0,-3-3 0 0,-1 6 8 16,5 0-8-16,-5 0 0 0,1 0 0 0,-1 0 0 15,1 6 0-15,-4-3 0 0,4 7 0 16,-1-4 0-16,-6 4 0 0,3-7 0 0,0 9 0 0,0-9 0 16,4 7 0-16,-4-10 0 0,4 6 0 0,-1-6 0 15,-6 0 8-15,7-6 0 0,-4 6 0 0,3-10 0 16,8 7 0-16,-11-3 0 0,7 0 0 0,-3 3 0 15,7-4-8-15,-4 4 0 0,0 3 0 0,-3 0 8 16,-1 0-8-16,1 3 0 0,0 4 0 0,-8 2 0 16,4 0 0-16,0 1 0 0,-3-4 0 0,0 7 0 15,-1-4 0-15,4-3 0 0,-7 4 9 0,4-1-9 16,-1 1 14-16,-2-4-2 0,2-3 0 0,4-3 0 16,-10 6-12-16,6-6 0 0,1-6 8 0,-1 6-8 15,5-3 0-15,-1-3 0 0,-7-4 0 0,10 7 0 16,1-10 20-16,0 10 2 0,-11-3 0 0,7-3 0 0,-4 5-22 15,5-5 0-15,-1 3 0 0,0 6-8 0,3-10 8 0,-10 10 0 16,11-3 0-16,-11-3 0 0,11 6 0 0,-8 0 0 16,-3 0 0-16,0 0 0 0,4 0 0 0,-4 0 0 15,0 0 0-15,4-6 0 0,-1 6 0 0,-6-3 0 16,3 3 0-16,0-7 8 0,0 4-8 0,0-3 0 16,0 3 0-16,4-4 8 0,-8 4-8 0,1-3 0 15,3 6 0-15,-7 0 0 0,0 0 0 0,7 0-8 16,0 0 8-16,0 0-12 0,-7 0 12 0,7 6-12 15,0-3 12-15,4 4-12 0,-8-4 12 0,1 6 0 16,-1-2 0-16,4 2 0 0,-7-9 0 0,4 6 0 16,-4-6 0-16,3 3 0 0,8 7 0 0,-11-10 8 15,0 0-8-15,0 0 11 0,0 0-11 0,7 9 12 0,4-9-12 16,-4 6 12-16,-7-6-12 0,0 0 0 16,7 0 9-16,0 0-9 0,-7 0 0 0,7 0 0 0,-7 0 0 0,14 0 0 31,-11 0-16-31,5 4-8 0,-8-4-2 0,14 0 0 0,-11 0 42 0,-3 0 8 0,0 0 1 0,11 6 1 15,-4-3-26-15,7-3 0 0,-14 0 0 0,3 6 0 16,5-6 0-16,6 0 8 0,-11 0-8 0,8 0 0 16,-11 0 0-16,10 0 0 0,1 0 8 0,-1 0-8 15,-10 0 0-15,0 0 0 0,0 0 0 0,15 0 0 16,-5 0 0-16,4 0 0 0,-14 0 0 0,11-6 0 16,-4 6 0-16,4 0 0 0,-11 0 0 0,0 0 0 15,7 0 0-15,0 0 0 0,-7 0-8 0,0 0 8 16,10 6 0-16,-3-6 0 0,4 3 0 0,-4 4 0 15,-7-7 0-15,7 0 0 0,4 0-9 0,-11 0 9 0,3 6 0 16,-3-6 0-16,0 0 0 0,7 0 0 16,7 3-20-16,-14-3 0 0,0 0 0 0,4-3 0 15,3-3-101-15,-4 6-21 0,1-10-4 0,-1 4-1 16,-3-3-105-16,-3-1-20 0</inkml:trace>
  <inkml:trace contextRef="#ctx0" brushRef="#br0" timeOffset="116806.503">5909 11293 1569 0,'0'0'69'0,"-7"9"15"0,7-9-67 0,0 0-17 0,0 0 0 0,0 0 0 16,0 0 92-16,0 0 14 0,0 0 3 0,7 0 1 15,4-3-26-15,3 3-4 0,3-6-2 0,1 6 0 16,7 0-33-16,-1 0-6 0,1-3-2 0,3 3 0 16,4-6-14-16,3 6-3 0,-6 0-1 0,2 0 0 15,5-7-8-15,-5 4-2 0,-2 3 0 0,2 0 0 16,-2-6-21-16,2 6-4 0,5-9 0 0,-5 5-1 16,1-2 32-16,7 3 6 0,-11-3 2 0,7 6 0 15,4-3-37-15,0 3-7 0,0 3-2 0,0-3 0 16,-4 6 23-16,-3-3 0 0,3 7 0 0,-3-1 0 0,-4 7 0 15,0-1 0-15,-3-2 0 0,3 3 0 0,-3-1 0 0,3-2 0 16,-3-4 0-16,-8 7 0 0,8-7 0 0,-4-6 12 16,0 10-2-16,0-10 0 0,1 3 35 0,6-2 7 15,-11-4 2-15,8 0 0 0,-7-4-54 0,7-2 0 16,-1 3 0-16,-3-3-12 0,4-4 12 0,-4 1 16 16,0-1-4-16,4-5-1 0,-4 5-11 15,0 1 0-15,4 0 0 0,-7 2 8 0,10 4-8 0,-7-3 0 16,7 6 0-16,-10 0 0 0,3 0 0 0,0 6 0 15,4-3 0-15,-4 4 0 0,0 2 0 0,4 0 0 16,3 1 0-16,-10-4 0 0,7-3 11 0,-4 3 0 16,3-2 0-16,-2 2 0 0,-1-3 2 0,4-3 1 15,-4 0 0-15,7 0 0 0,-7-3-14 0,4 3 9 16,-1-6-9-16,5 6 8 0,-1 0-8 0,-3-4 0 16,-4 4 9-16,3-6-9 0,-2 6 0 0,-1 6 9 15,3-6-9-15,-6 4 0 0,3-4 11 0,0 6-11 16,-3-3 10-16,0 3-10 0,-4-6 11 0,3 3-11 0,-2 4 12 15,-1-1-12-15,0-3 9 0,0-3-9 0,-3 0 0 0,3 0 9 16,0 0-9-16,-4 0 0 0,4 0 0 0,1 0 8 16,-5 0-8-16,1 0 0 0,-1 0 0 0,1 0 8 15,-1-3-8-15,1 3 0 0,0 0 0 0,-1 0 0 16,-3 0 0-16,4 0 0 0,3 3 0 0,-3-3 0 16,-1 0 0-16,1 0 0 0,-1 0 0 0,1 0 0 15,-1 6 0-15,1-6 0 0,3 4 0 16,0-4 0-16,-3 0 0 0,-1 0 0 0,5 0 0 0,-5 0 0 15,4 0 0-15,-3 0 0 0,-1 0 0 0,1-4 0 16,0 4 0-16,-1-6 0 0,1 6 0 0,3 0-11 0,-4 0-5 0,1 0-2 16,3-3 0-16,-3 3 0 15,3-6-3-15,0 6-1 0,0 0 0 0,0 0 0 0,4 0 5 0,-4 0 1 16,0 0 0-16,0 0 0 0,0 0 16 0,0 0-10 16,0 0 10-16,4 0-8 0,-4 0 8 0,4 6 0 15,-4-6 10-15,0-6-10 0,-3 6 0 0,3 0-16 16,3 0 1-16,1 0 1 0,-7-7 14 0,3 4-12 15,0 3 12-15,0 0-12 0,-3 0 25 0,-4-6 6 16,-7 6 1-16,14 0 0 0,-4 6-36 0,1-6-8 16,-1 0 0-16,1 0-1 0,0 0 25 0,-1 3 0 15,-10-3 0-15,11 7 0 0,-1-7 0 0,1 6 9 16,-4-3-1-16,4-3-8 0,-4 0 16 0,3 0-3 16,1 6-1-16,-1-6 0 0,-3-6-12 0,1 6 8 0,6 0-8 15,-7 0 0-15,3 0 8 0,1 0-8 16,-4 0 0-16,0 6 9 0,0-6-9 0,4 4 0 15,-11-4 0-15,3 0 0 0,8 0 0 0,-4 6 0 0,0-6 0 0,0 3 0 16,3 3 0-16,5-3 0 16,-12-3 0-16,8 7 0 0,-4-4 0 0,3 3 0 0,1-6 0 0,3 6 0 15,0-3 0-15,0-3 10 0,4 0-2 0,0 0-8 16,3 0 0-16,0 0 0 0,4 0-10 0,-4 0 10 16,0 0 9-16,4 7 10 0,-1-7 1 0,1 3 1 15,-4-3-21-15,7 0 0 0,-3 0 0 0,0 6 0 16,3-3 8-16,-3-3 1 0,-4 10 0 0,4-10 0 15,3 9-1-15,-4-3 0 0,-6 4 0 0,7-4 0 0,3-3-8 16,-3 7 0-16,-1-4 0 0,1-3 0 0,-4 6 0 16,4-9 8-16,-4 7-8 0,0-4 0 0,-3 3 0 0,3-6 0 15,11 0 8-15,0 0-8 0,-11 0 0 0,3 0 0 16,5 0 9-16,-5-6-9 0,1 3 0 0,-4 3 8 16,-3-7-8-16,7 4 0 0,-1-3 0 0,-3 6 9 15,-6-3-9-15,-5 3 0 0,1 0 0 16,-1-6 0-16,4 6 0 0,0 0 0 0,-6 6-15 0,2-6 0 15,1 0 0-15,-11 0 0 16,-4 3-13-16,4-3-2 0,0 0-1 0,0 0 0 16,0 0-165-16,0 0-34 0,0 0-6 0</inkml:trace>
  <inkml:trace contextRef="#ctx0" brushRef="#br0" timeOffset="122340.999">14961 12105 1490 0,'0'0'66'0,"0"0"14"0,-7 0-64 0,4-3-16 16,-4-3 0-16,3 0 0 0,1-4 110 0,3 1 19 16,0-4 4-16,7-2 1 0,0-4-52 0,7 3-10 0,0-6-3 0,7-9 0 15,0 3-31-15,4-7-6 16,10-3-2-16,4 1 0 0,-4-13-11 0,8 3-3 0,3-4 0 0,3-2 0 15,-3 6-6-15,-4 9-2 0,0-2 0 16,4-7 0-16,0 9 0 0,0-6 0 0,0 3 0 0,3-12 0 16,-3 6-8-16,0 3 0 0,0-3 0 0,0 3 0 15,-4 10 0-15,-7-1 8 0,1 13-8 0,-5-3 0 32,-6 6-80-32,-4 4-20 0,-3-1-5 0,-4 7-880 0</inkml:trace>
  <inkml:trace contextRef="#ctx0" brushRef="#br0" timeOffset="122557.421">15296 12250 1267 0,'4'6'112'0,"3"3"-89"15,4 1-23-15,3-4 0 0,0-3 81 0,3-3 12 16,5-9 3-16,6-1 0 0,0-15 0 0,7-3 0 16,1-10 0-16,6-12 0 0,4-3-11 0,10-4-1 15,4-12-1-15,7-12 0 0,0-1-31 0,0-9-5 16,4 4-2-16,3-11 0 0,-7 17-36 0,4-7-9 15,-1 0 0-15,4 0 0 0,-14 23 16 0,0 2 0 16,-3 3 1-16,-4 7 0 16,-1 6-129-16,-9 9-27 0,3 4-5 0</inkml:trace>
  <inkml:trace contextRef="#ctx0" brushRef="#br0" timeOffset="122743.925">16083 12469 1785 0,'-46'66'79'0,"29"-32"17"0,3 4-77 0,-4 6-19 0,0-10 0 0,4 1 0 15,4-1 64-15,3-15 10 0,-1-3 2 0,8-13 0 16,0-3 3-16,15-9 1 0,-1-16 0 0,10-13 0 16,1-9-39-16,7-6-7 0,7-10-2 0,6-16 0 15,1-2 1-15,7-13 0 0,4 3 0 0,6-16 0 16,-3 16-14-16,-3-12-3 0,-4 2-1 0,3-5 0 16,-3 18-5-16,-4 16-1 0,-6 0 0 0,2 9 0 31,-2 10-133-31,-11 6-26 0,-4 6-6 0</inkml:trace>
  <inkml:trace contextRef="#ctx0" brushRef="#br0" timeOffset="122954.365">16076 13096 1785 0,'4'16'159'0,"-4"-4"-127"16,7 1-32-16,-4-10 0 0,4-3 21 0,7-9-1 16,0-7-1-16,11-12 0 0,3-10 32 0,4-12 6 15,3-13 2-15,11-9 0 0,4-19 10 0,3 3 3 16,0-9 0-16,10-13 0 0,-7-2-37 0,8 2-7 15,7 3-2-15,6-18 0 0,-6 12 26 0,-4 12 6 16,-4 4 1-16,4 6 0 0,-14 13-43 0,-3 12-16 16,-5 3 11-16,-2 4-11 15,-4 15-104-15,-11 6-26 0,-4 10-6 0,-6 12 0 0</inkml:trace>
  <inkml:trace contextRef="#ctx0" brushRef="#br0" timeOffset="123143.406">16298 13927 1152 0,'-14'35'102'0,"7"-1"-82"0,0-6-20 0,7-3 0 16,4-6 172-16,3-9 29 0,0-10 7 0,10-10 0 16,12-15-157-16,6-22-32 0,7-16-7 0,8-15 0 15,3-19 52-15,3-4 10 0,7-21 2 0,19-16 1 16,-1 13-18-16,0-7-4 0,0-12-1 0,14-16 0 16,-10 34 9-16,-4 1 1 0,-3-7 1 0,3 4 0 15,-18 24-52-15,-3 16-13 0,-7 7 0 0,-3 9 0 16,-12 9-48-16,-2 16-12 0,-8 6-2 0,-3 7-685 15,-8 24-137-15</inkml:trace>
  <inkml:trace contextRef="#ctx0" brushRef="#br0" timeOffset="123323.921">17201 13479 2044 0,'0'37'91'0,"4"-21"18"16,3-7-87-16,4 7-22 0,3-6 0 0,7-7 0 0,0-13 0 0,11-2-18 15,0-13 3-15,10-19 1 0,4-3 52 0,3-22 10 16,4-10 3-16,7-18 0 0,-4 6-14 0,4-6-2 15,0-19-1-15,15-3 0 0,-5 12 0 0,-3 1 0 16,0-1 0-16,-3 0 0 0,-11 20-20 0,-4 5-4 16,-3 10-1-16,-7 3-732 15,-4 22-146-15</inkml:trace>
  <inkml:trace contextRef="#ctx0" brushRef="#br0" timeOffset="123533.386">17131 14855 2188 0,'-14'41'195'0,"10"-31"-156"0,4-10-31 0,11 0-8 32,-1-7-55-32,8-12-12 0,0-15-2 0,13-13-1 0,5-13 101 0,10-15 20 0,7-28 4 0,14-17 1 15,0-2 35-15,7-13 7 0,3-15 2 0,19-29 0 16,-8 25-30-16,3-6-6 0,1 1 0 0,18-30-1 16,-26 29-19-16,4 10-3 0,4 12-1 0,7-13 0 15,-22 26-26-15,-6 12-6 0,-4 13 0 0,0 3-8 16,-14 24-10-16,-7 11-9 0,-4 8-1 0,-7 17-1 15,-10 5-217-15,-7 23-43 16,-18 9-9-16,0 16-370 0,-7 18-73 0</inkml:trace>
  <inkml:trace contextRef="#ctx0" brushRef="#br0" timeOffset="123722.854">17734 14953 2044 0,'-21'62'91'0,"21"-37"18"0,0 0-87 0,7-12-22 15,-3-4 0-15,10-18 0 16,3-4-28-16,8-21-11 0,3-16-1 0,15-22-1 0,-1-10 61 0,11-18 12 15,3-16 2-15,15-25 1 0,-8 6 6 0,1-6 2 16,10-10 0-16,11-18 0 0,-11 31 7 0,3-3 2 16,-3-3 0-16,0-7 0 0,-10 35-18 0,-8 0-3 15,-6 3-1-15,-1 10 0 16,-14 18-48-16,-3 13-10 0,-4 15-1 0,-10 7-1040 0</inkml:trace>
  <inkml:trace contextRef="#ctx0" brushRef="#br0" timeOffset="123909.868">17724 15489 1785 0,'7'6'159'0,"7"-3"-127"0,0-6-32 0,11-13 0 31,3-2-36-31,4-17-14 0,6-18-2 0,8-13-1 0,4-3 115 0,2-19 23 0,5-12 5 0,6-16 1 16,1 6-14-16,-1-12-2 0,8-13-1 0,14-16 0 15,-8 20 22-15,1 2 4 0,-4-6 0 0,4-12 1 16,-11 37-61-16,-4 10-12 0,-3 3-2 0,-3-7-1 15,-5 23-25-15,-9 8-14 0,-8 11 2 0,-3 8 0 32,-8 20-192-32,-6 12-39 0,-7 6-7 0</inkml:trace>
  <inkml:trace contextRef="#ctx0" brushRef="#br0" timeOffset="124090.7119">18482 14934 864 0,'-11'37'76'0,"1"-2"-60"15,3-7-16-15,7-3 0 0,0-6 243 0,7-10 45 16,11-2 10-16,3-17 2 0,7-9-216 0,0-15-44 15,7-19-8-15,4-16-1 0,4-13 5 0,2 1 2 16,1-10 0-16,11-22 0 0,-4 3 25 0,0 3 5 16,3 1 0-16,7-7 1 0,-13 13-31 0,-1 2-6 15,-3 7-2-15,-4 10 0 0,-10 9-21 0,-4 9-9 16,-3 3 8-16,0 17-8 16,-15 5-152-16,1 13-35 0</inkml:trace>
  <inkml:trace contextRef="#ctx0" brushRef="#br0" timeOffset="124305.758">18588 15542 1497 0,'-14'44'66'0,"10"-28"14"0,8-7-64 0,3-9-16 0,10 0 0 0,1-9 0 15,3-10 125-15,4-16 22 0,3-9 4 0,7-18 1 16,1-10-76-16,3-16-14 0,3 0-3 0,7-28-1 16,4 0 0-16,0 0 0 0,0-3 0 0,7-13 0 15,-7 7-5-15,-4 9-1 0,1 0 0 0,3 0 0 16,-11 18-41-16,-3 1-11 0,-4 6 0 0,4 13 0 15,-7 15 0-15,-4 7 0 0,-7 2 0 0,0 10 0 16,-3 10 0-16,-8 6 0 0,-6 9 0 0,-1 0 0 16,1 3-103-16,-4 7-19 0,-4 3-4 0,1 6-923 15</inkml:trace>
  <inkml:trace contextRef="#ctx0" brushRef="#br0" timeOffset="129126.388">21237 12463 921 0,'0'0'82'0,"0"0"-66"0,-7 0-16 0,0 9 0 16,0-9 199-16,7 0 36 0,-3 10 7 0,3-10 2 16,-8 0-64-16,8 0-13 0,0 0-3 0,0 0 0 15,8 0-68-15,-1 0-13 0,3 0-3 0,1-10-1 0,-1 7-18 0,8-3-3 16,3-4-1-16,4 1 0 0,3-10-45 16,0 3-12-16,1 4 0 0,6-4 0 0,4 1 53 0,-1-4 9 15,-2 0 2-15,6 0 0 0,7-6-64 0,1 0-13 16,-4 3-3-16,3-9 0 0,-7 2 16 0,4 1 0 15,4 0 12-15,-5-7-12 0,-6 10 10 0,4-3-10 16,10 0 8-16,-1-3-8 0,-6 2 8 0,-3 1-8 16,-1 3 8-16,4-3-8 0,-7 0 0 0,-1 2 0 15,-9 1 0-15,-1 3 0 0,0-3-24 0,-7 10 0 16,-7-4 0-16,1 9 0 16,-8 1-35-16,0 0-7 0,-4 2-2 0,-3 4 0 15,-7-3-103-15,0 6-21 0,0-3-4 0,-4 3-504 16,-6 0-100-16</inkml:trace>
  <inkml:trace contextRef="#ctx0" brushRef="#br0" timeOffset="129496.395">22126 11732 230 0,'21'0'20'0,"-21"0"-20"0,0 0 0 0,0 0 0 16,0 0 182-16,0 0 32 0,0 0 6 0,0 0 2 15,0 0-78-15,0 0-15 0,7-3-3 0,-7 3-1 16,-7-6-9-16,7 6-1 0,11 0-1 0,0 0 0 0,-11 0-21 16,10 0-4-16,4 0-1 0,7-3 0 15,-6 3-20-15,-1-7-5 0,0 7-1 0,3-3 0 0,15-3-16 0,-7-4-3 16,-8 7-1-16,8-3 0 0,0-3-6 0,3 2-2 16,-3 4 0-16,-4-6 0 0,0-1-6 0,0 1-2 15,0-4 0-15,-3 10 0 0,-4-6-3 0,0 3-1 16,4-4 0-16,-4 1 0 0,-3 6 4 0,-1-4 1 15,-3 7 0-15,7-3 0 0,1-3 9 16,-8 6 1-16,-7 0 1 0,0 0 0 0,14 0-19 0,-7 9-4 16,-7-9-1-16,0 10 0 0,3-4 7 0,1 4 2 15,-8 2 0-15,-3-3 0 0,-3 7-7 0,-1 3 0 16,0 0-1-16,-3 6 0 0,-3 3-6 0,-1 3-1 16,11-2 0-16,-7 5 0 0,-7-6-8 0,3 7 0 15,0-7 0-15,1 10 0 16,6-13-68-16,-3 9-18 0,-7 1-4 0,7-13-1299 0</inkml:trace>
  <inkml:trace contextRef="#ctx0" brushRef="#br0" timeOffset="131317.3849">14400 11676 403 0,'0'0'17'0,"-3"0"5"0,3 0-22 0,0 0 0 16,-7 0 0-16,7 0 0 0,0 0 285 0,0 0 53 15,0 0 10-15,0 0 3 0,0 0-223 0,0 0-44 16,0 0-8-16,0 0-3 0,7 0-52 0,0 9-10 0,0-3-3 0,0-3 0 16,0 7 43-16,0-4 8 0,4-3 1 0,-4 7 1 15,0-1 0-15,3-3 0 0,-3 4 0 0,1-1 0 16,-1 1-10-16,0-4-3 0,0 3 0 0,0 1 0 16,3-7-17-16,-3 9-4 15,0 1-1-15,1-4 0 0,2-2-12 0,1 2-2 0,-1 0-1 0,1 1 0 16,-1-1-21-16,5 1-4 0,-1-1-1 15,0-3 0-15,-4 4 32 0,4-1 7 0,-3-3 0 0,3-2 1 16,0 5-12-16,0 0-2 0,0 1-1 0,1-4 0 16,-1 3-1-16,0 1 0 0,-4-1 0 0,5 1 0 15,-5 5-9-15,4-5 10 0,0-1-10 0,-3 7 10 16,-1-7-10-16,5 4 0 0,-5-4 0 0,4 7 0 16,0 0 0-16,-3-4 0 0,3-3 0 0,-3 7 0 0,-1 0 0 15,4-4 0-15,-3-2 0 0,3 5 0 0,-3 4 0 16,3-9 0-16,-4 5 0 0,1-5 0 0,3 9 0 0,-3-10 0 15,-1 7 0-15,1-7 0 0,3 7 8 0,0-4-8 16,-3-2 0-16,3-1 8 0,0 7-8 0,0-7 0 16,0 7 0-16,-3-7 0 0,-1 4 0 0,-3-7 0 15,0 10 0-15,7-7 0 0,-3 4 0 0,3-4 0 16,-3 1 0-16,3-1 0 16,0 4 0-16,0-1 0 0,0-3 0 0,-3 7 0 0,3-6 11 0,0 8 0 15,-3-2 0-15,3-3 0 0,0 9-11 0,0-10-9 16,-4 7 9-16,5-3-13 0,-5 2 13 0,1 1 0 15,3-3 0-15,0 3 0 0,-3-4 0 0,3-2 0 16,0 3 0-16,3 2 0 0,-2-2 0 0,-1-3 0 16,3-7-8-16,4 13 8 0,1-10 0 0,-5 7 12 15,1-7-3-15,0 1 0 0,3-1-9 0,-4 7 0 16,-3-4 0-16,4-2 0 0,0-1 0 0,-1 7 0 0,5-7 0 0,-5 7 0 16,1-7 0-16,-1 7 0 0,1-4 8 0,0 4-8 15,-1-3 0-15,-3 2 0 0,4 1 0 0,3-3 8 16,-7 2-8-16,4 4 0 0,0-3 0 0,-1-4 0 15,1 4 0-15,-4 3 0 0,4 0 0 0,-4-1 0 16,3-2 0-16,1 3 0 0,-4 0 0 0,4-4 0 16,-4 4 14-16,4 0-2 0,-4-3-1 0,3 3 0 15,1-4-3-15,0-2 0 0,-4 2 0 0,-4 4 0 16,4-3-8-16,4-7 0 0,3 10 9 0,0-3-9 16,-7-4 0-16,8 4 0 0,-5 0 0 0,4 3 8 15,1-7-8-15,-1 10 12 0,-4-3-4 0,5 0 0 16,-1-1 16-16,-4 11 4 0,-2-4 1 0,2 0 0 15,1-3-29-15,-4 9 0 0,4-9 0 0,-4 3 0 0,0 0 0 0,3-6 11 16,1 6-3-16,0-6-8 0,-1 0 0 0,1 0 0 16,0-1 0-16,3 1-9 0,0 3 20 0,0-3 4 15,0 0 1-15,0 0 0 0,4-1-4 0,-4 1 0 16,0 3 0-16,4 0 0 0,-4 0 1 0,0 0 0 16,1 3 0-16,-1 0 0 0,0-3-2 0,-3 3-1 15,3 0 0-15,0-6 0 0,-3 6-10 0,-1-6 8 16,4 0-8-16,1 6 8 0,-5-12-8 0,4 5 0 15,1 4 0-15,2-3 0 0,-3 0 0 0,4 0 0 16,-7 0 0-16,3-4 0 0,0 10 0 0,4-6 8 16,-1 0-8-16,1 9 0 0,0-3 8 0,0 4-8 15,-4-4 0-15,7 9 8 0,-7-6-8 0,0 1 10 16,0-1-10-16,4 3 10 0,-4-9-10 0,0 3 10 16,4 3-10-16,-4 4 10 0,4-10-10 0,0 3 0 0,-1 3 0 15,1 3 8-15,-4-2-8 0,4-1 0 16,3 0 0-16,4 7 0 0,-4-1 8 0,4 4-8 0,0-4 8 0,3 4-8 15,-3-4 12-15,-1-6-4 0,-2 7 0 0,-1-7 0 16,4 4-8-16,-4-4 12 0,4 9-12 0,3-2 12 16,-3 3-12-16,-1-4 10 0,8 10-10 0,0 0 10 15,0 3-10-15,3-6 0 0,-3-4 9 0,3 7-9 16,1-6 0-16,-5-4 9 0,-2 4-9 0,2 3 0 16,-2-4 10-16,3-2-10 0,-1-1 8 0,-2 4-8 15,-5 0 22-15,1-4-1 0,3 4 0 0,1 2 0 16,-5-5-21-16,1-4-13 0,0 1 1 0,-4-4 1 0,0-3 11 15,-6-3 9-15,2 3-1 0,-3-6-8 0,4 6 9 16,-7-6-9-16,3 0 0 0,0-1 9 0,-3-2-9 0,3 0 0 16,-7-4 0-16,4 4 0 15,-1-7-30-15,-3 1-11 0,-3-1-3 0,0-3-988 16,-1-2-197-16</inkml:trace>
  <inkml:trace contextRef="#ctx0" brushRef="#br0" timeOffset="136760.248">21280 12453 766 0,'0'0'34'0,"0"0"7"0,0 0-33 0,0 0-8 16,0 0 0-16,0 0 0 0,-4 0 122 0,4 0 22 16,0 0 5-16,0 0 1 0,0-9-35 0,0 9-7 15,0 0-2-15,0 0 0 16,0 0-43-16,4-9-9 0,-4 9-2 0,0 0 0 0,3 0-33 0,-3 0-7 16,0 0-2-16,0 0 0 0,0 0-10 0,0 0 10 15,0 0-10-15,0 0 10 0,0 0 5 0,0 0 1 16,0 0 0-16,0 0 0 0,-7-7 12 0,7 7 4 15,0 0 0-15,0 0 0 0,0 0 3 0,0 0 1 16,0 0 0-16,0 0 0 0,0 0-4 0,0 0 0 16,-7 0 0-16,0 0 0 0,7 0-7 0,-4 7-1 15,-3-7-1-15,-3 9 0 0,-1-9-5 0,4 9-1 0,0-9 0 16,-7 10 0-16,3-4 3 0,1-3 0 0,3 7 0 16,0-4 0-16,0-3 3 0,0 3 1 0,0 4 0 15,-4-10 0-15,4 9 1 0,0-3 1 0,-4-3 0 0,1 7 0 16,-1-4-4-16,0-3-1 0,1 10 0 0,-1-10 0 15,-6 6-7-15,6 1-2 0,-3-4 0 16,3 3 0-16,-6 1-1 0,3-1-1 0,-4 7 0 0,7-4 0 16,-3 4 0-16,0 0 0 15,0-4 0-15,-4 7 0 0,4-3-1 0,-3 3 0 0,-4 6 0 0,-4-6 0 16,0 6-1-16,4-3-8 0,-4 3 12 0,4-6-4 16,-4-4-8-16,8 4 8 0,-8 6-8 0,4-6 8 15,-4 0-8-15,4-4 0 0,-4 4 9 0,4 0-9 16,4 0 12-16,-5 0-3 0,5-4 0 0,-1 10 0 0,0-12 6 15,-3 9 1-15,0 0 0 0,0-3 0 0,3 3-2 0,-3 0 0 16,-4 3 0-16,1-6 0 0,3 6-6 0,-4-7 0 16,-3 1-8-16,3 0 12 0,0 3-12 0,4-3 0 15,0-7 8-15,3 4-8 0,1 0 0 0,3-4 0 16,-1-2 0-16,1-1 0 0,4 0-15 0,-1 4-5 16,1-10-2-16,3 7 0 0,0-4 22 0,3-6 0 15,-3 0 0-15,7 0 0 16,-4-6-123-16,4 2-17 0,0-2-3 0,0-10-1 15,4 4-61-15,3-4-13 0,0-3-2 0</inkml:trace>
  <inkml:trace contextRef="#ctx0" brushRef="#br0" timeOffset="137100.335">20401 12758 1152 0,'0'0'51'0,"0"0"10"0,-3 6-49 0,-4-3-12 0,0 3 0 0,-1 4 0 16,-2-1 233-16,-1 10 44 0,-3-4 9 0,0 4 2 15,0 0-156-15,-4 6-30 0,-3 0-6 0,0-3-2 16,0 3-41-16,0 4-8 0,3-4-1 0,-3 3-1 16,3-3-9-16,-3 3-2 0,3 0 0 0,4 7 0 15,-3-7-5-15,-1 3-2 0,0-2 0 0,1-4 0 16,-1-3-3-16,4 3-1 0,0-6 0 0,0-1 0 16,3-2-5-16,-3 3 0 0,0 0-1 0,3-4 0 15,1-5-3-15,3 9-1 0,-4-10 0 0,4 7 0 0,4-7-3 0,-4 1 0 16,3 5 0-16,0-5 0 0,4-1-8 0,0-6 8 15,0 10-8-15,0-13 8 0,0 0-8 0,8 3 0 16,-1 6 0-16,10-2 0 0,11-4 0 0,-3-3 0 16,-7 0 0-16,-1 0 0 0,8 0-8 0,3-3 8 15,1-4 0-15,2 7 0 16,5-3 0-16,-5-3 0 0,1 6 0 0,3-10 0 16,1 10-44-16,-5-9 0 0,1 3-1 0,0-4-1280 15</inkml:trace>
  <inkml:trace contextRef="#ctx0" brushRef="#br0" timeOffset="137570.085">23555 11462 691 0,'-11'-15'30'0,"4"12"7"16,-3-4-29-16,3-2-8 0,-4 0 0 0,-3-1 0 0,3 7 407 0,-3-3 80 15,-3-4 16-15,3 10 3 0,-1-6-325 0,-2 6-65 16,-4-3-12-16,3 6-4 0,-3-3-40 0,7 6-8 16,-7 10-1-16,3-3-1 0,0 5-30 0,1 4-7 15,3 7-1-15,3-11 0 0,0 17-12 0,4-7 0 16,0 10 0-16,4-4 0 0,3 1 0 0,3 2 0 15,4-2 0-15,4 2 0 0,3-2 0 0,0-7 0 16,4-3 0-16,3-6 0 0,7-10-12 0,0-2-9 16,1-4-2-16,6-3 0 15,-3-3-120-15,-1-7-24 0,1-5-5 0,-4 5-997 0</inkml:trace>
  <inkml:trace contextRef="#ctx0" brushRef="#br0" timeOffset="138039.637">20422 14059 345 0,'0'0'31'0,"0"0"-31"0,0 0 0 0,0 0 0 16,0 0 280-16,0 0 51 0,0 0 9 0,0 0 3 15,0 0-160-15,0 0-32 0,0 0-7 0,0 0 0 16,0 0-66-16,0 0-13 0,11 0-2 0,-1 0-1 15,5 0-36-15,2 0-7 0,1 0-2 16,7-6 0 0,-1 2-75-16,1 4-15 0,0-6-3 0,3 3-905 0</inkml:trace>
  <inkml:trace contextRef="#ctx0" brushRef="#br0" timeOffset="138246.0829">21195 13730 2188 0,'-11'9'48'0,"1"0"11"0,-4 7 1 0,3 3 1 0,-7 9-49 0,4-6-12 16,-3 0 0-16,-1 3 0 0,4 3 104 0,0 1 19 16,0 5 3-16,3-6 1 0,4 4-59 0,0-4-11 15,3 0-2-15,8-3-1 0,3 3-38 0,0-3-7 16,4-6-1-16,3 6-8 0,0-12 0 0,4-4-9 16,3 4-1-16,-4-10 0 15,8 3-209-15,-4-12-41 0,46-19-9 16,-24 6-718-16</inkml:trace>
  <inkml:trace contextRef="#ctx0" brushRef="#br0" timeOffset="139538.63">21181 13864 828 0,'-11'-3'36'0,"11"3"8"0,0 0-35 0,4-6-9 0,-8-3 0 0,4 5 0 16,0-2 100-16,0-3 17 0,0-1 4 0,-3 4 1 15,-4 3-2-15,3-3 0 0,4 6 0 0,0 0 0 0,0 0-9 0,0 0-3 16,0 0 0-16,0 0 0 0,0 0-19 0,0 0-4 16,0 0-1-16,-7 0 0 15,7 0-27-15,0 0-5 0,0 0-2 0,0 0 0 0,-3 0-22 0,3 0-5 16,0 0-1-16,0 0 0 16,-8-3-22-16,8 3 0 0,0 0 0 0,0 0 0 0,-7 3 0 0,0 3 0 15,0-3 0-15,0 7 0 0,0 2 56 0,4-3 6 16,-4 4 2-16,0-4 0 0,3 7-55 0,-3 3-9 15,-4-3 0-15,8-4 0 0,-8 4 0 0,8 3 0 16,-1-1 0-16,1-2 0 0,-1 0 0 0,1-4 0 16,-1 7 0-16,4-3 0 0,-3 0 36 0,3-4 1 15,0 4 1-15,3-4 0 0,1 4-29 0,-4 3-9 16,3-4 0-16,1 1 0 0,3-3 8 0,0 2-8 16,0-2 0-16,-4 3 0 0,8-7 24 0,-4 0-1 15,0 1-1-15,4-1 0 0,-1-2-37 0,1-7-7 16,-4 0-2-16,0 0 0 15,7-7-1-15,-3 7-1 0,-1-9 0 0,4-4 0 16,-3-2-41-16,-1-1-8 0,5 3-1 0,-5-2-1 16,1-4-158-16,-1 3-31 0</inkml:trace>
  <inkml:trace contextRef="#ctx0" brushRef="#br0" timeOffset="139888.693">21336 13676 864 0,'-7'0'76'0,"3"-9"-60"16,1 9-16-16,-4-10 0 0,0 10 238 0,0-6 45 16,-4 3 9-16,4 3 1 0,-3 0-124 0,-1 0-25 15,-7 3-4-15,8 3-2 0,-1 4-50 0,-3-4-11 16,0 4-1-16,0 2-1 0,0-2-18 0,0 5-3 15,3 1-1-15,0 3 0 0,1 0-37 0,-1-1-8 16,1 7-8-16,3 0 11 0,0-3 1 0,-1-3 1 16,5 6 0-16,-1-6 0 0,4 13-4 0,0-11-1 15,0 5 0-15,0-1 0 0,4-7 24 0,3 8 4 16,-3-5 0-16,3-5 1 16,0 3-53-16,0 0-12 0,0-4-1 0,0 4-1 0,0-9 16 0,0 5 3 15,4-11 1-15,-1 2 0 16,1-3-161-16,3-6-32 0,0-3-6 0</inkml:trace>
  <inkml:trace contextRef="#ctx0" brushRef="#br0" timeOffset="140526.15">23396 11390 1497 0,'0'0'66'0,"0"0"14"0,0 0-64 0,0 0-16 15,0 0 0-15,0 0 0 0,0 0 152 0,-3 0 26 16,-1 0 6-16,-3 0 0 0,0-6-39 0,0 6-8 0,3 0-1 0,-6 0-1 16,3 0-108-16,0 0-27 0,-4 0 0 0,1 0 0 15,3 6 56-15,0-6 5 0,-1 0 2 0,1 0 0 16,0 0-29-16,-3 10-6 0,3-10 0 0,0 9-1 15,-7-3-4-15,3-2-1 0,0 5 0 0,1 0 0 16,-4 7-6-16,3 3 0 0,4-3-1 0,-4 2 0 16,4 7-15-16,0-3 0 0,0 3 0 0,0 10 0 15,0-7 0-15,0 7 0 0,4 2 0 0,-1-2 0 16,4-7 15-16,0 6-3 0,4-5-1 0,-1 2 0 16,4-9-11-16,4-3-16 0,3-3 4 0,0 2 1 0,0-8 11 15,7-4 0-15,4-3 0 0,0-3 0 16,-4 0 0-16,4-3 0 0,3-3 0 0,-4 3 0 15,1-7-40-15,0 1-7 0,0-7-1 0,-4 7-844 16,0-7-170-16</inkml:trace>
  <inkml:trace contextRef="#ctx0" brushRef="#br0" timeOffset="142628.408">16545 13799 230 0,'-3'-16'10'0,"3"16"2"0,0 0-12 0,0 0 0 0,0 0 0 0,0 0 0 15,0 0 111-15,0 0 19 0,0 0 4 0,0 0 1 16,0 0-15-16,0 0-2 0,0 0-1 0,0 0 0 15,0 0-15-15,0 0-3 0,-7 0-1 0,7 0 0 16,-4 9-38-16,4-9-7 0,0 0-1 0,0 0-1 16,0 0-31-16,0 0-5 0,-7 0-2 0,7 0 0 15,-7 7-13-15,7-7 11 0,0 0-11 0,-7 0 10 16,0 0-10-16,7 0 8 0,0 0-8 0,0 0 8 16,-7 3 4-16,0-3 1 0,0 6 0 0,3-3 0 15,4-3 13-15,-7 6 2 0,-3-2 1 0,3 2 0 16,0 0 7-16,-1-3 0 0,-2-3 1 0,3 6 0 0,0-2-6 0,-4 2-2 15,1-3 0-15,-1-3 0 16,0 6-7-16,4-3-2 0,-7 4 0 0,4-4 0 0,-1-3-7 16,1 0-1-16,6 6-1 0,-3-6 0 0,-4 10 7 0,1-10 2 15,-1 9 0-15,-3-3 0 0,3 4 4 0,1-7 0 16,-4 6 1-16,0-3 0 0,0 4 1 0,-1-1 0 16,1 7 0-16,-3-7 0 0,3 1-6 0,-1-1 0 15,1 1-1-15,0-1 0 0,-3 0-5 0,-1 1-1 16,4-1 0-16,0 7 0 0,0-7-5 0,-4 1-8 15,4-4 11-15,-4 3-11 0,4 1 11 0,0-1-11 16,-4 1 10-16,1-1-10 0,-1 7 8 0,4-7-8 0,-7 0 0 16,3 10 9-16,4-9-9 0,-4 5 10 15,8-5-10-15,-4-1 10 0,0 10-10 0,0-10-17 0,-4 7 4 16,0-6 1-16,4-1 28 0,-3 0 5 0,6 7 2 0,-3-3 0 16,3-7-23-16,-3 3 8 15,4 7-8-15,-1-4 0 0,4-2 0 0,-4-1 0 0,1 7 0 0,-1-7 0 16,4 1 0-16,-3 5 0 0,-1-5 0 15,0 2 0-15,1 4 0 0,-1-7 0 0,1 7 0 0,3-6 0 16,-4 5 0-16,0-2 0 0,1-4 0 0,-1 1 0 16,1-1 0-16,3 7 0 0,-4-7 0 0,0 0 0 15,4 1 0-15,-3-1 0 0,-1 7 0 0,4-7 0 16,0-2 0-16,0-4 0 0,-4 6 0 0,8-3 0 16,-4-2 0-16,0 2 0 0,-4-3 0 0,4 3 0 15,4 4 0-15,-4-4 0 0,0-3 0 0,-1 3 0 16,-2-2 0-16,3 5 0 0,-4-3 0 0,4 4-8 0,0-1-8 15,0 0-2-15,0 1 0 0,0-1 0 0,0-2-4 0,0-4-1 16,0 3 0-16,-4 3 0 16,8 1-17-16,-4-4-3 0,-4 3-1 0,4 1 0 15,0-1 36-15,-4-6 8 0,4 4 0 0,0 2 0 0,0 0 0 0,0 1 0 16,0-10 0-16,0 9 0 0,-4-2 0 16,4-4 0-16,0 6 0 0,-3-3 0 0,-1 4 8 0,1-4 4 15,3 3 1-15,-1-5 0 0,1 5-13 0,0 0 0 16,-3-2 0-16,3-4 0 0,0 3 0 0,0 3 0 15,0 1 0-15,-1-4 0 0,8-6 0 0,-7 3 0 16,0 7 0-16,0-4 0 0,7-6-10 0,-7 3-2 16,0 3 0-16,0 1 0 0,0-4 20 0,0-3 3 15,7 0 1-15,-3 9 0 0,-8-3-12 0,7-2 0 0,-6 5 0 0,3-3 0 16,0-3-12-16,0 4 1 0,-4 2 1 16,4 0 0-16,0-2 0 0,3-4 0 0,-3 6 0 15,0-2 0-15,4 2-2 0,-4 0 0 0,0-2 0 0,3-4 0 31,-3 3-101-31,4-3-21 0,-1-3-4 0</inkml:trace>
  <inkml:trace contextRef="#ctx0" brushRef="#br0" timeOffset="142959.528">14880 14934 1357 0,'0'0'60'0,"-7"9"12"0,4-3-57 0,-8 7-15 15,0-4 0-15,1 7 0 0,-1-7 106 0,-3 7 18 16,-7-3 4-16,0 12 1 0,3-6-24 0,1-1-5 16,-1 4 0-16,0 0-1 0,1-6-27 0,-5 3-6 15,8 6-1-15,-7-6 0 0,7 0-13 0,0-1-2 16,3-2-1-16,1 0 0 0,-4-4-25 0,3 4-6 16,4-4-1-16,0 4 0 0,0-6 36 0,0-1 7 15,-4 7 2-15,8-7 0 0,3-9-38 0,-4 3-7 16,4 3-1-16,4 4-1 0,-1-4-15 0,8-3 0 15,-1-3 0-15,5 0 0 0,2 0 0 0,1 0-16 16,7 0 1-16,3-3 1 0,-7-3 14 0,4-4 0 16,3 1 0-16,4 0 0 0,-4-7 0 0,0 7 0 15,-3-7 12-15,-1 6-12 0,-2 1 0 0,-5-3 0 0,4 2-10 16,-6 1 10 0,-1-4-194-16,0 4-31 0</inkml:trace>
  <inkml:trace contextRef="#ctx0" brushRef="#br0" timeOffset="143597.343">14379 14852 288 0,'-10'28'12'0,"6"-12"4"0,1 3-16 0,-8 9 0 16,4-3 0-16,-4 3 0 0,-3 7 108 0,4 3 20 15,-4 2 3-15</inkml:trace>
  <inkml:trace contextRef="#ctx0" brushRef="#br0" timeOffset="145582.503">13959 11299 1324 0,'0'0'118'0,"0"0"-94"0,-7-6-24 0,0 6 0 15,7 0 145-15,0 0 25 0,-7-3 5 0,7 3 1 16,-7 3-67-16,7-3-13 0,-3 0-2 0,-1 9-1 15,4 1-55-15,0-1-11 0,0 1-3 0,7 5 0 16,-3 1 0-16,3-3-1 0,0 2 0 0,3 4 0 16,5 0-8-16,-1-3-2 0,0-7 0 0,3 10 0 15,1-3-5-15,0-7 0 0,-1 0-8 0,4 7 12 16,-3-3 1-16,0 2 0 0,3-5 0 16,-3 8 0-16,3-2-5 0,-4-3 0 0,1 2-8 0,-4 4 12 15,0-9-12-15,0 5 11 0,0-5-11 0,-3-1 10 16,-4-3-10-16,0-3 0 0,-7-3 0 0,0 0 8 15,0 0-53-15,0-9-11 16,-3-7-3-16,-4 4 0 0,0-4 27 0,-4-9 4 16,-3 6 2-16,-4-3 0 0,4 0 2 0,-4 4 0 0,-3-8 0 0,0 8 0 15,3-1 40-15,-3 0 8 0,0 3 1 0,0 7 1 0,3-10 22 16,1 10 5-16,3-1 1 0,3 4 0 0,4 3-15 0,7 3-3 16,0 0-1-16,0 0 0 0,3 3-20 0,8 6-4 15,3 7-1-15,7-6 0 0,0 8-10 0,8 7 8 16,6 10-8-16,4 3 8 0,3-4 0 0,-3 13 0 15,7-3 0-15,0 0 0 0,-4 0-8 0,0 0 12 16,8 3-12-16,3-3 12 0,-8 0-12 16,1-1 10-16,4 4-10 0,-4-3 10 0,-4 0-10 0,-3-9 0 15,0 2 9-15,-4-8-9 0,0 2 0 0,-7-12 0 16,-3 0 0-16,0-4 8 16,-1-2-37-16,-2-7-7 0,-8 3-2 0,-4 1 0 15,-3-10-16-15,-7 0-3 0,0 0-1 0,-7-10 0 16,-3-5 10-16,-4-4 1 0,-1-6 1 0,-9-3 0 0,-1-7 23 0,-10 4 5 15,0-10 1-15,-4 7 0 0,0 2 17 0,0-2 17 0,0 9-3 0,4-10-1 16,3 16 25-16,8 1 5 0,2-1 1 0,5 3 0 16,6 7 2-16,1 5 1 0,6-2 0 0,4 6 0 15,0 0-28-15,4 10-6 0,3 5-1 0,7-2 0 16,3 12-12-16,5 0 9 0,2 3-9 0,12 10 8 16,-1 12 4-16,7-3 0 0,0 13 0 0,8-4 0 15,-4 4-4-15,7-4-8 0,0 7 12 0,10 6-4 16,-6 3 0-16,-1 0 0 0,4-9 0 0,0 9 0 15,-4-3-8-15,1-6 0 0,-1-1 9 0,1 1-9 16,-4 0 11-16,0-1-3 0,-1-8 0 0,1 5 0 16,-3-18-8-16,-8 3 0 0,-3-3 0 0,0-10 0 0,-11 4 0 15,-3-10 0-15,-4-6 8 0,-4-1-8 0,-2-8 0 16,-5-4 0-16,-6 3 0 0,-4-9 0 16,0 0-12-16,-11-15 3 0,0 2 0 0,-6-2 0 0,-4-11 9 0,-1 14 8 15,1-7-8-15,0-6 11 0,-4 6 1 0,4-6 0 16,4 0 0-16,-1 6 0 0,4 0-1 0,-4-6 0 15,4 7 0-15,7 5 0 0,0-3 1 0,7 10 0 16,0-3 0-16,0 9 0 0,7 0-4 0,4 0-8 16,-1 9 12-16,8 0-4 0,7 7-8 0,-1 9 0 15,5 3 9-15,6 7-9 0,0 3 0 0,4 5 0 16,7 4 0-16,3 7 8 0,-3 5 1 0,7-2 1 16,3 2 0-16,4 4 0 0,-7-6-10 0,4 2 0 0,-4-6 0 15,3 10-11-15,-3-6 11 0,3 2 0 0,1-2 0 16,3 5 0-16,-4-8 0 0,-6-1 0 0,-1-3 8 15,-3-3-8-15,-7-3 0 0,-4-9 0 0,-7-1 0 16,0-6-8-16,-6 0-5 0,-8-9-1 0,-4-9 0 0,-3 2 0 31,-7-12-14-31,0 0-4 0,-14-12 0 0,-3-7 0 0,-12-9 6 0,-6-7 1 0,-7-18 0 0,-11-4 0 16,-4-12 25-16,-3 4 0 0,-7-14 0 0,0 1 8 16,7 3-21-16,4-4-4 0,0 10-1 0,-1-3 0 15,15 9 18-15,3 1 0 0,4 8 0 0,-1 7 0 16,8 3 0-16,-4 7 0 0,8-4 0 0,-5 13 0 15,8 0 10-15,0 2-1 0,4 11 0 0,6-4 0 16,0 16 14-16,1-3 2 0,6 6 1 0,4 0 0 16,7 6-11-16,4 6-3 0,3 7 0 0,7 13 0 0,7 2-12 15,4 7 0-15,3 9 0 0,8 3 0 0,10 4 0 16,0 5 8-16,-1 7-8 0,8 10 0 0,4-7 12 0,-1 0 0 16,8 0 0-16,7 10 0 0,-8-4-12 0,-3-6 0 15,0 0-9-15,7 16 9 0,-3-9 0 0,6 5 0 16,-9-12 11-16,6 16-3 0,-4-6-8 0,1 2 12 15,-1 7-4-15,11 16 0 0,8 0 1 0,-5-1 1 16,4 1 0-16,1-7 0 0,-5 7-10 0,1-7 0 16,-4-9 0-16,0 3 0 0,-3-12 0 0,-4-4 12 15,-3-6-4-15,-8-9 0 0,-3-7-8 0,-11 4 8 16,1-13-8-16,-11-6 8 0,-8-10-8 0,-10-6 0 16,-3-9 0-16,-4-4 0 0,-10-5-18 0,-4-7 1 15,-11-7 0-15,-3-2 0 0,-11-4-7 0,-6-12 0 16,-12-9-1-16,-6-4 0 0,-8-12 5 0,-6-6 0 15,-11-7 1-15,-4-9 0 0,-6-7 2 0,2 1 0 16,-6-7 0-16,-11-18 0 0,8 6 17 0,-1-4 0 0,0-5 8 16,-10-20-8-16,7 20 0 0,-8-14-10 0,12 14 0 15,-1-17 0-15,11 26-6 0,7 0-2 0,3 6 0 0,-6-6 0 16,10 15-2-16,7 10 0 0,0 0 0 0,3 3 0 16,11 13 20-16,4 2 0 0,3 10 0 0,15 10 0 15,-1 6 0-15,0 3 12 0,4-4-1 0,7 14-1 16,-4 5 6-16,4-2 0 0,7 6 1 0,4-1 0 15,3 7-2-15,0 0-1 0,10 25 0 0,11 0 0 16,0 10-14-16,8 3 0 0,2 5 0 0,12 20 0 16,3-9-9-16,7 8-2 0,3-5 0 0,11 12 0 15,0-7 11-15,4 10 16 0,10 7-4 0,7 12-1 16,0-19-11-16,-3 13 0 0,3-1 0 0,11 13 0 0,-11 1 8 16,14 8 0-16,-10-15 0 0,7 6 0 15,-15 1-20-15,-6-7-5 0,-4 0-1 0,11 6 0 0,-11-19 18 0,0 1 0 16,-4-4-8-16,5 3 8 0,-1 4 0 0,-11-13 0 15,1-7 0-15,-8-5 0 0,-3-4 16 0,-4-9 0 16,-3-6 0-16,-7 2 0 0,-7-11-16 0,-11-10-18 16,0-1 4-16,-3 1 1 0,-4-3 13 0,-4-7-12 15,-2 1 12-15,-5-10-12 16,-3 0-13-16,0 0-3 0,-11 0 0 0,-3-10-738 16,-7 1-148-16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45:48.0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3T18:47:03.120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4029 9964 806 0,'0'0'72'0,"0"0"-58"16,0 0-14-16,0 0 0 15,7 9 128-15,0-9 24 0,3 6 4 0,1-6 0 0,0 0-116 0,3 0-24 16,-4 0-5-16,4-6-1 0,1 6 19 0,2 0 4 15,-6-3 1-15,3 3 0 0,3-6 14 0,1 6 2 16,-4 0 1-16,7 0 0 0,-6 0-2 0,-1 0 0 16,7 0 0-16,-7 0 0 0,0 0-3 0,4 0-1 15,-1 0 0-15,4 0 0 0,-6 0-16 0,6 0-3 16,3 0-1-16,-2 0 0 0,-5 0 2 0,8 6 0 16,0-6 0-16,-4 3 0 0,3-3 1 0,-2 0 0 15,2 0 0-15,-2 0 0 0,2 6-1 0,1-6 0 16,-11 3 0-16,7-3 0 0,-3 7-1 0,-1-4 0 15,1-3 0-15,3 6 0 0,-3-6-16 0,3 0-10 16,0 3 12-16,0-3-12 0,4 6 13 0,-7-6-4 16,3 0-1-16,0 0 0 0,4 7-8 0,-1-7 8 15,5-7-8-15,2 7 8 0,-6 0-8 0,3 0 12 0,4-6-12 0,-7 3 12 16,3 3-4-16,-3 0-8 0,3 0 12 0,-3 0-4 16,3 0 1-16,-7 3 0 0,4 3 0 0,-4-6 0 15,7 7 3-15,-3-4 0 0,-1-3 0 0,1 6 0 16,0-6-12-16,0 0 0 0,3 3 0 0,-4-3 0 15,5 0 0-15,2 6 0 0,-6-6 0 0,0 4 0 16,0-4 0-16,-1 0 10 0,1 0-2 0,0-4-8 16,-1 4 12-16,8 0-12 0,-7 0 12 0,-1 4-12 15,-2-4 12-15,2 0-12 0,1 0 12 0,0 6-12 16,-1-3 8-16,-6 3-8 0,7-6 0 0,-4 0 0 16,4 3 0-16,-1 4 8 0,1-7-8 0,0 6 0 15,3-3 11-15,-3-3-11 0,-1 0 10 0,1 6-10 16,0-2 8-16,-1-4-8 0,1 0 0 0,3 6 9 15,1-6-9-15,-5 3 0 0,1-3 0 0,3 0 8 0,4 0-8 0,-11 0 0 16,4 0 0-16,3 0 8 0,0 6-8 16,0-6 0-16,1 3 0 0,2-3 8 0,-6 0-8 0,10 7 0 15,-10-4 0-15,7-3 0 0,-4 0 0 0,0 6 0 16,4-6 8-16,-4 0-8 0,4 0 0 0,-7 0 12 16,10 0-12-16,-7 0 12 0,4 0 6 0,-4 0 2 15,4 0 0-15,3 3 0 0,-3-3-20 0,3 6-19 16,0-6 4-16,-3 0 1 0,3 0 14 0,-6 7 0 15,2-14 0-15,1 7 0 0,-4 7 0 0,4-7 0 16,3 0 0-16,-3 0 10 0,-4 0-10 0,1 0 0 16,6 0 0-16,-3 0 8 0,-1 3-8 0,1-3 10 15,0-3-10-15,0-4 10 0,3 7-2 0,-7 0 0 16,4 0 0-16,-11-6 0 0,11 6-8 0,-7-3 12 16,-1 3-12-16,4-6 12 0,-3 6-3 0,7 0 0 0,-4 0 0 0,0-10 0 15,-3 10-9-15,0 0 0 16,6-3 0-16,5 3 0 0,-12 0 0 0,5-6 8 0,2 6-8 0,-6 0 8 15,3-3-8-15,1 3 0 0,-5-6 0 16,4 6 0-16,1 0 0 0,-5-4 8 0,5-2-8 0,-1 3 0 16,4-3 0-16,-4 6 0 0,0-7 8 0,0 7-8 15,4 0 0-15,0 0 0 0,-4 0 0 0,0 0-11 16,0 0 11-16,4 0 0 0,-11 7 10 0,8-7-10 16,-1 6 0-16,-4-3 0 0,1 3 0 0,0-2 0 15,3 2 0-15,-3-3 0 0,-4-3 0 0,4 0 0 16,3 6 0-16,0-3 0 0,-7-6 0 0,7 3 0 0,1 0 0 15,-1 0 0-15,-3 0 0 0,3 0 0 0,0-6 0 16,0 6 8-16,4 0-8 0,-4 0 0 0,-3-3 0 0,0-3 8 16,-4 6-8-16,4 0 0 0,-1 0 0 0,1 0 0 15,3-4 0-15,-3-2 0 0,0 6 0 0,-4 0 8 16,3 0-8-16,-2 0 0 0,2 0 0 0,-3 0 0 16,4 0 0-16,-4 0 0 15,4-3 8-15,-4 3-8 0,4-6 0 0,0 6 0 0,-1-7 0 0,-3 7 8 16,1-3-8-16,-1 3 0 0,3 0 0 0,-2 0 0 15,-1 0 0-15,3 0 0 0,-2-6 0 0,-1 6 0 16,0 0 0-16,-3 0 0 0,-1 0 0 0,4 0 8 16,4 0-8-16,-4 0 0 0,-7 0 0 0,4 0 0 15,0 0 8-15,6 0-8 0,-3 0 0 0,-3 0 0 16,0 0 0-16,3 0 0 0,4 0 0 0,-4 0 11 16,-4 0-11-16,5 0 10 0,2-3-10 0,-3 3 0 0,-3-6 0 15,3 6 8-15,-3 0-8 0,3-4 10 0,-3-2-10 0,-1 6 10 16,-3-3-10-16,4-3 0 0,3 6 0 0,-3-3 0 15,-4 3 0-15,4-7 0 0,3 7 8 0,0-6-8 16,0 3 0-16,0 3 0 0,-7 0 0 0,11-6 0 16,3 6 0-16,-3 0 0 0,-4 0 0 0,4 0 8 15,0-3-8-15,-1 3 0 0,-3 0 0 0,-3 0 0 16,0 0 0-16,3 0 0 0,0 0 0 0,-3 3 8 16,-4-3-8-16,3 0 0 0,8 0 0 0,-4-3 0 15,-3 3 0-15,-4 0 0 0,7 0 0 0,4 0 0 16,3 0 0-16,-7 3 0 0,0-3 8 0,1 0-8 0,9 0 0 15,-2 0 0-15,-8 0 0 0,0 0 0 16,11 6 0-16,-8-6 8 0,1 0-8 0,0 0 0 0,-4 0 0 0,4 0 0 16,-1 0 8-16,1 0-8 0,0 3 0 0,-1 3 0 15,1-6 0-15,3 7 0 0,-3-7 0 0,3 3 0 16,-3-3 0-16,3 0 0 0,-7 0 0 0,8 0 8 16,-5 6-8-16,8-6 0 0,-7 0 11 0,3 0-3 15,0 3-8-15,0-3 12 0,-3 0-4 0,3 6 0 16,1-6-8-16,-5 0 12 0,1 0-12 0,3-6 11 15,-3 6-11-15,0 0 10 0,3 0 0 0,0 0 0 16,-3 0 0-16,3-3 0 0,0 3-1 16,0-6 0-16,-3 3 0 0,3-4 0 0,0 7-9 0,-3 0 0 15,0 0 0-15,3 0 8 0,-7-6-8 0,4 3 0 16,-4 3 0-16,0-6 0 0,0 6 0 0,-3 0 8 16,3 0-8-16,-3 0 0 0,0-3 0 0,-4 3 8 15,0-7-8-15,-4 7 0 0,1 0-8 0,-1 7-8 0,1-4 0 16,-4-3-1-1,-7 0-147-15,0 0-28 0,0 0-7 0</inkml:trace>
  <inkml:trace contextRef="#ctx0" brushRef="#br0" timeOffset="6371.227">20803 236 230 0,'0'0'10'0,"-7"0"2"0,0-3-12 0,0-3 0 0,0 6 0 0,0 0 0 16,4-6 303-16,-5 6 57 0,1 0 12 0,4-4 3 16,3 4-265-16,-4-6-53 0,1 3-10 0,-1-3-3 15,1 3-26-15,3 3-6 0,0 0 0 0,0 0-1 16,0 0-11-16,0 0 8 0,0 0-8 0,7-7 8 16,0 7-8-16,0 0 12 0,-7 0-12 0,11 0 12 0,-4 7 22 15,3-7 5-15,-6 9 1 0,6-6 0 16,-3 7-29-16,0-4-11 0,0 3 8 0,0 1-8 0,1-1 0 0,-1 7 0 15,-4-13 0-15,4 13 0 0,0-7 0 0,4 7 0 16,-4-7 0-16,0 0 0 16,0 1 44-16,0-1 16 0,0 10 3 0,0-10 1 15,4 1-72-15,-4 6-15 0,0 2-2 0,3-2-1 16,1-3 26-16,-4 2 0 0,0 4 0 0,4 0 0 0,-1-3 0 0,-3 9 0 16,4-6 0-16,-4-1 8 0,0 1-8 0,-3 0 0 15,6-3 0-15,-3 9 8 0,0-13 8 0,0 4 3 16,0 3 0-16,0-4 0 0,0-5 0 0,1 6 0 15,-1-4 0-15,0 4 0 0,3-4-8 0,-3 4-2 16,0 3 0-16,0-4 0 0,4-2-1 0,-4 3 0 16,0 9 0-16,0-13 0 0,4 4-8 0,-4 3 0 15,0 0 9-15,0 6-9 0,0 0 8 0,4-3-8 16,-4 3 8-16,3-6-8 0,-3 3 0 0,4 0 9 0,-1-4-9 16,-3 4 0-16,4-3 10 0,-4 0-10 0,4-3 8 15,-1 6-8-15,-3-7 0 0,4 1 8 0,-4-4-8 0,4 7 0 16,-1 0 0-16,-3-3 8 0,4 9-8 0,-4-13 0 15,3 13 0-15,1-6 0 0,-4 0 0 16,4 6 0-16,-1 0 14 0,1-6-2 0,-1 16-1 0,-3-17 0 16,4 17-11-16,0-10 0 0,-1-3 0 0,1 6 0 15,-4 7 0-15,0-17 0 0,7 8 0 0,-3-1 0 16,-8-7 0-16,4 11 0 0,4-10 0 0,3 6 0 16,-4-7 0-16,-3 1 0 0,4-3 0 0,0 9 0 15,3 0 0-15,-4-12 0 0,1 12-10 0,0-6 10 16,6 9 0-16,-3-9 0 0,-7 6 0 0,0 3 0 0,0 3 0 15,0-3 0-15,1 1 0 0,-1-4-9 0,-4 0 9 16,8 3 0-16,6-9 0 0,-3 0 0 0,-6 6 0 0,2-6 0 16,4-1 0-16,4 7 0 0,-1-6 0 0,-2 0 0 15,-5 0 0-15,1-3 0 0,3-1 0 0,0 4 0 16,-7-6 0-16,4 9 0 0,3-4 0 0,0 1 0 16,-4 0 0-16,1 16 0 0,0-17 0 0,-1 11 0 15,4-4 0-15,-3 3 0 0,-4-9 0 0,4 6 0 16,3 0 0-16,-4-6 0 0,1 9 0 15,-1-9 0-15,4 3 0 0,1-4 0 0,2 1 0 0,-3 0 0 16,-7 0 0-16,8 0 0 0,6 3 0 0,-4 0 0 16,-6-4 0-16,-1 4 0 0,5-3 0 0,-1 0 0 15,-4 9 0-15,-3-9 0 0,0 6 0 0,4 0 0 16,3-6 0-16,0 9 0 0,-7-3 0 0,4 0 0 16,6-3 0-16,1 4 0 0,-4-1 0 0,0 0 0 15,0-3 0-15,4 3 0 0,0 3 0 0,-4-3 0 0,0 0 0 16,0-3 0-16,4 3 0 0,-1 3 0 0,-3 4 0 0,-3-10 0 15,3 6 0-15,0 6 0 0,0-15 0 0,0 13 0 16,-6-4 0-16,6 0 0 0,3-3 0 0,1 3 0 16,-11 1 0-16,7-4 0 0,4 3 0 0,-1-3 0 15,-3 3 0-15,1-3 0 0,-5 3 0 0,8 7 0 16,3-7 0-16,0-3 0 0,-10 10 0 0,6-7 0 16,5 0 0-16,-5 7 0 0,-3-7 0 0,4 3 0 15,0-2 0-15,-4-1 8 0,0 6-8 0,0-9 0 16,4 4 8-16,-8-1-8 0,4-3 10 0,0 3-10 15,0 0 17-15,1-3-2 0,-5 4-1 0,4-4 0 16,0 3 3-16,-3 6 1 0,0-5 0 0,-1 2 0 0,4-3-5 16,-3 0-1-16,-1 1 0 0,5-4 0 15,-1 0-12-15,-4 3 11 0,8 0-11 0,-4-3 10 0,-3 4-10 0,3-4 0 16,0 3 0-16,3 6 8 0,-2-5-8 0,-1-1 0 16,-4 6 9-16,4-9-9 0,0 4 0 0,4-4 8 15,-4 9-8-15,0-6 0 0,0 7 8 0,4-7-8 16,-4 10 8-16,4-13-8 0,-1 12 8 0,-2-5-8 15,-1-1 10-15,3 4-10 0,-3-1 10 0,1 4-10 16,-1-4 10-16,3 4-10 0,-3-4 8 0,0 1-8 16,1-7 0-16,-5 7 0 0,1-1 0 0,3-6 0 15,0 7 0-15,0-1 0 0,0-5 8 0,0-1-8 16,-3 0 0-16,3 7 9 0,0-1-9 0,0 0 0 16,0 1 0-16,4-4 0 0,-7 10 0 0,3-6 0 15,0 2 0-15,0 1 0 0,4-4 0 0,-1 4 0 0,-3-4 0 16,7 10 0-16,1-9 0 0,-5 3 0 15,1-4 0-15,0 4 0 0,-1-4 0 0,1 4 0 0,-1-4 0 16,1 4 0-16,0 3 0 0,-4-4 0 16,3-9 0-16,-2 7 0 0,2-1 0 0,-3 1 0 0,0-7 0 0,1 10 0 15,2-4 0-15,-3 1 0 0,0 2 0 0,4 4 0 16,-4-3-16-16,4-1 4 0,-1 4 0 0,5-3 1 16,-5-4 11-16,1 4 16 0,-4-4-4 0,0 4-1 15,0-3-11-15,4-7 0 0,0 6 0 0,-1 1 0 16,-6-1 0-16,6-5 0 0,1 8 0 0,0-2 0 15,-4-1 0-15,0-6 0 0,0 10 0 0,4-4 0 16,-4 1 0-16,3 3 0 0,-3-4 0 0,4 4 0 0,-4-4 0 16,4 7 0-16,-4-3 0 0,4-1 0 0,-1 7 0 0,-3-6 0 15,4 6 0-15,0 0 0 0,3-10 0 0,-4 10-16 16,1-6 4-16,3-4 1 0,-3 4 11 0,-4 6 16 16,4-10-4-16,-1 10-1 0,-3-6-11 0,1 2 0 15,6 1 0-15,-4 0 0 16,1-3 0-16,-4-4 0 0,4 4 0 0,3 6 0 0,-3-7 0 0,-1-2 0 15,1-1 0-15,-1 10 0 0,1-6 0 0,-4-4-16 16,0 4 4-16,7 6 1 0,-3 0 11 0,0-7 12 16,-4 4-2-16,0-3-1 0,4-1 1 0,-1 4 0 15,1-3 0-15,3-4 0 0,-3 4-10 0,3-4 0 16,-4 4 0-16,5-4-11 0,-8 4-3 0,7 3-1 16,-3-3 0-16,-1-4 0 0,4 4 26 0,-3 2 5 15,3-2 0-15,0 0 1 0,1 6-17 0,-1-7 0 0,-4 7-11 16,8 0 11-16,-4-3 0 0,-3 0 0 15,-1 2 0-15,5 8 0 0,2-4 0 0,-3-3 0 0,-3 3 0 0,3-4 0 16,0 1 0-16,1 0 0 0,-1 0 0 0,0 0 0 16,0 0-13-16,4-6 1 0,-4 6 0 0,4 3 0 15,-1-4 24-15,-6 1 6 0,3 0 1 0,0 3 0 16,4-3-19-16,0 0-9 0,-4 0 1 0,4 9 0 16,-4-9 8-16,0 3 0 0,0 3 0 0,4-3 0 15,-1 0 0-15,1 4 0 0,-4-7 0 0,1 3 0 16,-1-4 0-16,3 5 11 0,-2-5-3 0,6 11 0 15,0-10-8-15,-3 0 0 0,-4 3 0 0,0 3 0 16,0-3 0-16,4 3-11 0,-4-3 3 0,4 6 0 16,-1-9 8-16,1 3 0 0,-4 7 0 0,4-4 0 0,-4-3 0 0,4 3 0 15,-8-3 0-15,8-3 0 16,-4 3 0-16,1 3 11 0,-1-3-3 0,0-3 0 0,0 0-8 0,0 3 0 16,4 3 0-16,0-3 0 0,-1-3 0 0,1 0 0 15,-4 3 0-15,4 3 0 0,-4-3 0 0,7-3-11 16,-7 0 3-16,8 3 0 0,-5-3 8 0,1 6 0 15,3-3 0-15,0-3 0 0,-3 3 0 0,0-3 0 16,0 6 0-16,-1-3 0 0,1 0 0 0,-4 3 0 16,4-6 0-16,3 3 0 0,-7 4 0 0,4-11 0 15,0 4 8-15,3 0-8 0,-4 0 8 0,5 0-8 16,-5-6 8-16,1 5-8 0,0 1 0 0,-4 0-8 16,0-6 0-16,4 6 0 0,-8-10 8 0,5 13 11 15,-1-6-3-15,-4 6 0 0,5-9-8 0,-5 6-11 0,4 0 3 16,1 6 0-16,-1-13 8 0,-4 10 0 15,5-6 0-15,-1-3 0 0,3 6 0 0,-2-7 11 16,2 7-3-16,-6-6 0 0,3 3-8 0,-3-4 0 0,-1-2 0 0,4 9 0 16,-3-7 0-16,3-2-9 15,0 9 9-15,1-7-13 0,-5 7 13 0,4-6 0 0,1 6 0 0,-1 0 0 16,0-7 0-16,0 7 0 0,-3 0 0 0,3 0 0 16,0 0 0-16,-3 3 0 0,3-3 0 0,0 0 0 15,0 0 13-15,0-1-1 0,1 1 0 0,-1 3 0 16,3-3-12-16,1 0 8 0,-4-6-8 0,4 6 0 15,-4-7 14-15,0 7-3 0,-3-3-1 0,3-3 0 16,0 6-2-16,-3-7-8 0,3 4 12 0,0 0-4 16,0 3 1-16,-3 0 0 0,0-1 0 0,3 1 0 0,-4 0-1 15,-2 3-8-15,6-6 12 0,-4 0-4 0,-2 3 4 16,2-10 0-16,-3 10 0 0,0-6 0 0,0-4-12 0,1 1 10 16,-5 2-10-16,4-2 10 0,0-1-10 0,-3-5 0 15,3-1 0-15,-3-3 0 16,-8 3-169-16,8-3-36 0,6 13-7 15,-20-13-2-15</inkml:trace>
  <inkml:trace contextRef="#ctx0" brushRef="#br0" timeOffset="51253.7679">23770 4727 2188 0,'21'-13'0'0,"11"-12"0"16,3 0 12-16,11-13 2 0,4 1 1 0,10-7 0 15,3-9-3-15,8-7 0 0,13-12 0 0,12-10 0 16,9 1-12-16,8-16 9 0,7-13-9 0,7-6 8 0,11-13-8 0,3 10 12 16,4-13-12-16,-1-2 12 0,4 2-12 0,-3 6 8 15,0 1-8-15,-8 9 8 16,-10 0-8-16,0 6 0 0,-3 7 0 0,-8 9 0 0,-3-4 0 0,-7 4-11 16,-4 13 11-16,-3-1-8 15,-4 10-4-15,0 9 0 0,-10 1 0 0,-4 8-601 16,-14-5-121-16</inkml:trace>
  <inkml:trace contextRef="#ctx0" brushRef="#br0" timeOffset="52471.555">24317 6981 1094 0,'-7'13'48'0,"7"-13"11"16,-4 6-47-16,4-6-12 0,0 0 0 0,7 10 0 0,4-10 97 0,3-4 18 16,4-8 3-16,10-7 1 0,4-3-37 0,7-12-7 15,10-10-2-15,11-10 0 0,0-5-10 0,10-13-3 16,15-10 0-16,17-24 0 0,1 8-7 0,10-18-1 15,17 0-1-15,32-37 0 0,-20 21-19 0,9-6-3 16,12-9-1-16,38-26 0 16,-7 4-15-16,-4 9-3 0,-3-3-1 0,4 3 0 0,3 3-9 0,0 10 12 15,3-4-12-15,-6 19 12 0,-8-2-12 0,-6 2 8 16,-8 13-8-16,0 6 8 16,-3 3-28-16,-11 22-5 0,-10-12-2 0,-8 22 0 15,-2 2-186-15,-19 17-38 0,71-42-7 0,-71 42-2 0</inkml:trace>
  <inkml:trace contextRef="#ctx0" brushRef="#br0" timeOffset="52735.839">25866 9016 2142 0,'67'-59'95'0,"-14"21"19"16,21-9-91-16,24-22-23 0,19-12 0 0,13-16 0 15,4-1 11-15,18-18-3 0,42-28 0 0,4-6 0 16,-22 24 8-16,4-9 0 0,35-31 1 0,-10 12 0 16,-8 4-7-16,-3 6-2 0,-3-1 0 0,-11 11 0 15,-11 2 1-15,-10 13 0 0,-7-4 0 0,-11 17-684 16,-11-1-137-16</inkml:trace>
  <inkml:trace contextRef="#ctx0" brushRef="#br0" timeOffset="53025.066">25883 11143 2372 0,'32'-19'52'0,"21"-16"12"0,18-12 1 0,17-12 1 0,18-13-53 0,21-19-13 15,21-16 0-15,21-25 0 0,-7 7 18 0,54-38 1 0,13-16 0 0,4-6 0 16,3-13-4-16,11 1-1 16,0-1 0-16,7-5 0 0,0-4-26 0,0 3-6 0,0 9-1 0,0 4 0 31,0 0-181-31,-18 12-37 0,-10 10-7 0,-11 15-2 15,-10 13 72-15,-18 15 14 0,-18 10 4 0,-14 16 0 0,-13 19 43 16,-23 12 9-16,-13 12 1 0</inkml:trace>
  <inkml:trace contextRef="#ctx0" brushRef="#br0" timeOffset="53274.445">26977 12946 2440 0,'28'-22'54'0,"32"-22"11"0,32-25 3 0,28-22 0 0,24-22-55 0,19-22-13 16,17-12 0-16,14-19 0 0,14-7 22 0,11-6 2 16,3-6 0-16,0 7 0 0,0 2-12 0,1-3-3 15,-5 16 0-15,-3 3 0 0,-6 10-9 0,-15 6 10 16,-11 2-10-16,-10 23 10 0,-4 6-10 0,-17 7-14 15,-14 15 3-15,-11 9 1 16,-4 4-50-16,-14 15-11 0,-13 10-1 0,-12 9-985 0</inkml:trace>
  <inkml:trace contextRef="#ctx0" brushRef="#br0" timeOffset="53505.784">28049 15050 2304 0,'53'-28'204'0,"-14"2"-163"0,25-17-33 0,24-20-8 16,25-25-10-16,24-12-4 0,22-26-1 0,21-18 0 0,17-16 15 0,19-9 16 16,13-10-3-16,11-6-1 15,3 3 1-15,1-3 0 0,-1 6 0 0,-3 10 0 0,0-3-13 16,-7 5 11-16,-4 14-11 0,-14 8 10 0,-3 8-26 0,-75 52-6 15,12-9-1-15</inkml:trace>
  <inkml:trace contextRef="#ctx0" brushRef="#br0" timeOffset="55906.8">4138 9104 1497 0,'-18'13'133'0,"11"-4"-106"0,4-2-27 0,-8 8 0 16,8-5 83-16,-8 2 11 0,1 4 2 0,-1 0 1 0,0 2-2 0,8 1-1 16,-11 6 0-16,14-3 0 0,-7 3-35 0,3 10-7 15,4-7-2-15,11 10 0 0,-8-4-24 0,8 4-5 16,-1 6-1-16,-2 0 0 0,9-1-20 0,-6 1 0 15,3-6 0-15,0 12-12 0,0-6 12 0,4-3 0 16,-4 3 0-16,-4-4 0 0,-3-2 28 0,11 6 8 16,-7 0 2-16,3 0 0 0,-4 0-18 0,5-4-3 15,-5 4-1-15,1 10 0 0,-4-10-4 0,3 6-2 16,1-3 0-16,-1 0 0 0,-10 6 10 0,4-9 1 16,-4 0 1-16,-4 6 0 0,-3-9-35 0,0 3-7 15,-3 0-2-15,-4 0 0 0,-4-7 22 0,0 7 0 16,-3 0 0-16,-3 0 0 0,-1 0 8 0,0-7 5 15,0-2 2-15,1-10 0 0,3-3-15 0,-1-6-10 16,5-7 2-16,6-3 0 0,1-3 8 0,-4-3 0 0,6 7 8 0,5-7-8 16,-8 0 0-16,11 0 0 0,-3 0 0 0,3 0 0 15,-11 0 0-15,11 0 0 0,0 0 0 0,0 3-8 16,0 6 8-16,-7-2-13 0,7 2 5 0,0 7 8 16,7-4 0-16,-7 7 0 0,4 3 14 0,3 0-4 15,-4 3-10-15,1 0 12 0,3 3-12 0,-4 16 12 16,5-6 1-16,-5 12 1 0,8 6 0 0,-8-2 0 15,4-1 8-15,4 0 2 0,-8 1 0 0,8 2 0 16,-11 4 5-16,10 2 2 0,-6 7 0 0,7 4 0 16,-8-8-7-16,4-2 0 0,-3 0-1 0,3 0 0 15,0-4 1-15,3 4 0 0,-3 0 0 0,8-1 0 0,-5 1-8 16,1-10-2-16,-8 1 0 0,8-7 0 0,-1 3-4 16,5-13-1-16,-5 1 0 0,1 6 0 0,-11-10-1 15,14 1 0-15,-4 3 0 0,-3 2 0 0,4-2-8 0,0-4 8 16,-4 1-8-16,7-4 8 15,-11 4-8-15,8-10 0 0,-1 0 0 0,1-3 8 0,0 3-8 0,3-6-9 16,-4-3 9-16,8-4-13 16,7 4-146-16,-1-10-29 0</inkml:trace>
  <inkml:trace contextRef="#ctx0" brushRef="#br0" timeOffset="64960.714">24176 7386 403 0,'0'0'36'0,"-4"0"-36"0,-3 0 0 0,7 0 0 16,0 0 134-16,-3 0 20 0,-4-3 4 0,0-4 1 15,3 4-51-15,1-3-9 0,-1-3-3 0,4-1 0 16,-3 1-37-16,3 3-8 0,0 2-2 0,0-2 0 16,0-3-33-16,0 9-8 0,0 0 0 0,0 0-8 15,0 0 8-15,0 0-8 0,0 0 0 0,0 0 0 0,3-3 21 0,-3 3-2 16,0 0-1-16,0 0 0 0,0 0 12 0,0 0 2 15,0 0 1-15,0 0 0 0,0 0-2 16,11 0-1-16,-8-7 0 0,8 7 0 0,-8 0 6 0,-3 0 2 16,7-9 0-16,0 6 0 15,-3-3-6-15,3-1-2 0,-7 7 0 0,4-3 0 0,3-3-16 0,-4 6-3 16,4-3-1-16,-7 3 0 0,0 0-10 0,11 0 0 16,-1 0 0-16,4 0 0 0,-3 3 0 0,0 3 0 15,3-6 0-15,0 10 0 0,0-4 18 0,0-3-2 16,4 6 0-16,-4-2 0 0,0-4 11 0,0 6 1 15,0-3 1-15,0-2 0 0,0 2 2 0,4 3 0 16,0 7 0-16,3-7 0 0,-4-6-11 0,5 7-3 16,-5-4 0-16,4 4 0 0,1 5-4 0,-1-5-1 0,-4 2 0 15,1-2 0-15,3 5-4 0,0-5 0 16,-3 5-8-16,0-2 12 0,-1-4 0 0,1 7 0 16,3 3 0-16,4-4 0 0,-4-5 3 0,0 9 0 0,0-10 0 15,4 10 0-15,-7-3-4 0,-1-1-1 0,4-2 0 0,1 3 0 16,-1 2-10-16,-4-2 0 15,8-3 0-15,-4 2 8 0,0 4 8 0,-3 0 2 0,3-3 0 0,0 2 0 16,-3 1-6-16,0-3 0 16,-1 3-1-16,1-1 0 0,-4-2 1 0,4 3 0 0,-4-3 0 0,3 2 0 15,1-5-1-15,0 9 0 0,-4-3 0 0,7-7 0 16,-3 4 0-16,-1 3 0 0,8-4 0 0,0-2 0 16,-8 3-11-16,4-1 10 0,4-2-10 0,-4 3 10 15,4-7-10-15,0 10 0 0,-1-10 0 0,1 10 0 16,0-10 0-16,-1 7 0 0,-2 3 8 0,2-3-8 0,-2-1 0 15,2-2 0-15,1 6 0 0,0-1 0 0,-1 8 0 16,-6-11 0-16,0-2 0 0,3 2 0 0,-4 4 0 0,8 0 0 16,3 6 9-16,-3-6-9 0,-4 0 12 0,11 6-1 15,-4 0-1-15,4-6 0 0,-7 0-2 0,6-1 0 16,-2-2 0-16,-1 3 0 0,-4 0 0 0,5 0-8 16,-5-4 12-16,5 4-4 0,-5-3 18 0,1-1 3 15,0-2 1-15,3 3 0 0,-3-4-40 16,3 4-8-16,0 3-2 0,0-4 0 0,-3 4 32 0,0 0 7 15,3 0 1-15,4 6 0 0,-4-6-20 0,7 6 0 16,-3-6 0-16,-4 6 0 0,4-3 0 0,-4 3 12 16,4-6-1-16,-4 2 0 0,0-8-11 0,0 6 12 15,4 0-12-15,0 3 12 0,-4-10-21 0,0 4-4 16,1 0-1-16,6-4 0 0,-3 7 25 0,-1-10 5 16,5 7 0-16,-5 3 1 0,1-4-17 0,-4-5 8 0,1 9-8 15,-1-4 0-15,0-2 0 0,0 6 0 0,1-4 0 0,2 10 0 16,-2-12 0-16,2 12 0 0,-3-6 0 0,8-3 0 15,-8 9 0-15,0-7 0 0,0 1 0 0,1 0 0 16,-5-9 0-16,1 5 0 0,-4-5 0 0,4-1 0 31,-4 7-18-31,-3-13-10 0,3 6-3 0,-3-2 0 0,-4-4-86 0,0-3-18 16,-4 0-3-16,1 6-688 0,-1-6-138 0</inkml:trace>
  <inkml:trace contextRef="#ctx0" brushRef="#br0" timeOffset="65530.708">27862 9678 2325 0,'0'0'103'0,"-3"6"21"0,-1-2-99 0,4 5-25 15,-3-3 0-15,-1 4 0 0,1-7 72 0,3 9 8 16,-4 1 3-16,1-4 0 0,3 1-38 0,-4 5-7 15,4 4-2-15,4 0 0 0,-1-3-27 0,4 2-9 16,-3 1 0-16,3 6 0 0,3-6 0 0,-2 0 0 16,2 6 0-16,-3-6 0 0,4 6 0 0,3 3 0 15,-4-3 0-15,5 4 0 0,-1 5 15 0,3 4-4 0,-3-4-1 16,4 4 0-16,-4-4 5 0,4 1 1 0,-8-1 0 0,8 4 0 16,0 0 1-16,-4 5 1 0,0 1 0 0,4 0 0 15,-4 0-18-15,0 3-14 0,-4-12 2 0,8 9 1 16,0-7 31-16,-1-2 7 0,1-1 1 15,0 1 0-15,-1-7-16 0,4 10-4 16,-3-4 0-16,0 1 0 0,-1 2 2 0,1-2 0 0,0 2 0 0,-1 7 0 16,1-9-10-16,-4 2 10 0,4-2-10 15,-1-1 10-15,1 4-10 0,-4-4 0 0,4 4 0 0,-1-3 8 16,1 5-8-16,3 1 8 0,-3 0-8 0,3 6 8 16,4-10-8-16,-8 7 10 0,1-9-10 0,3 3 10 15,-3 2-10-15,6-2 8 0,1-4-8 0,0 4 8 16,-4-3-8-16,4 2 0 0,-4 4 9 0,3 3-9 15,1-3 12-15,0 2-3 0,-1 1 0 0,1 0 0 0,-4 0-9 16,4 0 12-16,-4 0-12 0,4 0 12 0,0-6-12 0,-4 9 8 16,3 3-8-16,1-3 8 0,0 6-8 15,-8 0 0-15,5 1 0 0,-1-10 8 0,-4 3-8 0,5 3 0 16,-5-13 0-16,1 7 8 0,0-6-8 0,-1 3 0 16,1 3 0-16,3-7 8 0,-3 1-8 0,-1 6 0 15,-3-10 0-15,0 1 0 0,4-7-11 0,-7 6-1 16,-1-5 0-16,4-1 0 15,-3-3-32-15,-4 3-8 0,4-3 0 0,-4-6-856 16,-4 0-172-16</inkml:trace>
  <inkml:trace contextRef="#ctx0" brushRef="#br0" timeOffset="66346.518">24448 7411 2188 0,'0'0'48'0,"0"0"11"0,0 0 1 0,0 0 1 0,0 0-49 0,0 0-12 16,0 0 0-16,0 0 0 0,0 0 49 0,0 0 7 0,7 9 2 0,3 7 0 15,1 3-33-15,3 0-6 0,3 9-2 0,5 6 0 16,2 1-17-16,-2 3-14 0,2 5 2 0,1 1 1 15,3 10 27-15,-3 8 6 0,0 1 1 0,-1 6 0 16,4-3-10-16,1-3-1 0,-1-1-1 0,4 10 0 16,-4 7-3-16,0-7 0 0,-3 6 0 0,7 4 0 15,-8-13-8-15,8-3 0 0,-4 12 9 0,7 4-9 16,-3-1 8-16,0-6-8 0,-4 1 10 0,4-4-10 16,0 0 29-16,-4 6 0 0,4 1 0 0,3-4 0 15,4 3-8-15,-4-5-1 0,0-11-1 0,1 10 0 16,-1-3-7-16,0 3-2 0,0 1 0 0,4-1 0 15,-7-3-10-15,0-7 10 0,-1 1-10 0,5 9 10 16,-8-9-10-16,4 0 8 0,-1 9-8 0,1-3 8 0,-4-6-8 16,4-1 0-16,0-2 0 0,3 3 8 15,-7-7 1-15,4 7 0 0,0-1 0 0,0 7 0 0,-1-12-9 0,1 6 0 16,-4-1 0-16,4-2 0 0,-4-4 0 0,1 4 0 16,-5-4 10-16,5 7-10 0,-1-3 10 15,0-4-10-15,0-3 8 0,-3 1-8 0,0-4 9 0,-4-6-9 16,0-7 10-16,4 7-10 15,-4-6 0-15,3-4-15 0,-2 4 2 0,2 6 0 0,1-6 25 0,-4 5 6 16,0-8 1-16,1 9 0 0,2-6-19 0,-6-4 0 16,-1 0 0-16,5 4 0 0,-5-3 0 0,1-7-11 15,0 6 11-15,-1-5-13 16,1 5-27-16,-4-9-6 0,0 3-1 0,0-9 0 16,0-3-165-16,-3 3-32 0,-1-10-8 0</inkml:trace>
  <inkml:trace contextRef="#ctx0" brushRef="#br0" timeOffset="66629.761">26871 12453 2307 0,'0'0'102'0,"0"0"22"0,-7 0-100 0,7 0-24 0,0 0 0 0,0 0 0 16,0 0 62-16,0 0 7 0,0 0 2 0,11 7 0 15,-4-4-43-15,7 3-9 0,0-3-2 0,11 3 0 16,-1-2-8-16,12 2-1 0,-1-3-8 0,7 3 12 15,4 4-12-15,7-1 8 0,0-3-8 0,7 7 0 16,-4-4 17-16,4 7-2 0,7-7-1 0,11 10 0 16,-4 6 8-16,0-6 2 0,0 6 0 0,7 3 0 0,7-3-1 15,1 1 0-15,-1 2 0 0,-3-9 0 16,-1-1-23-16,4 1-10 0,-3-3 1 0,0 3 0 0,-8-4 9 0,1-2 0 16,-4-4 0-16,0 7 0 0,-10-7 0 0,-1-2-13 15,-6-4 1-15,-1 3-827 16,-10-6-165-16</inkml:trace>
  <inkml:trace contextRef="#ctx0" brushRef="#br0" timeOffset="68726.7119">25640 8794 1785 0,'-7'19'79'16,"7"-13"17"-16,-4 3-77 0,1 4-19 0,-1 12 0 0,1-6 0 15,-1 15 22-15,-3 1 1 0,-3 12 0 0,-5 6 0 16,-2 10 1-16,-4 6 1 0,-1 12 0 0,-9 35 0 16,-5-18 31-16,5 2 7 0,-1-6 1 0,0-3 0 15,4-10-16-15,7-2-2 0,3-23-1 0,4-2 0 16,7-20-97-16,7-15-20 0,7-10-4 16,7-27-1-16,7-11-45 0,8-24-9 15,9-10-1-15,12-25-1 0,-1-9-77 0,8-3-15 0,3-7-3 0,10-15-1 16,-3 12 113-16,-3 4 22 15,-1 5 5-15,4 4 1 0,-14 19 264 0,-4 15 54 0,-10 0 10 0,0 16 3 0,-11 6-27 0,-3 10-6 16,-11 6-1-16,0 9 0 0,-10 7-65 0,-4 9-12 16,0 0-4-16,-11 9 0 0,-3 10-53 0,-7 6-11 15,-11 10-3-15,0 12 0 0,-3 6-22 0,-4 10-5 16,1 0-1-16,-8 15 0 0,7-6 8 0,-3 0 2 16,-1 7 0-16,1-1 0 0,10-6-24 0,4-9-5 15,10-7-1-15,8-12 0 0,3-16-13 0,14-3 0 16,7-6 0-16,7-19 0 15,7-9-20-15,7-16-8 0,11-13 0 0,7-15-1 0,0-10 6 0,4 7 2 16,3-13 0-16,3 0 0 0,-7 3 21 0,-3 6 0 0,-3 4-9 0,-1 2 9 16,-14 20 0-16,-6 6 0 0,-8 3 0 0,-4 15 0 15,-2 1 0-15,-8 18 0 0,-4 7 0 0,-3 6 0 16,-10 19 11-16,-8 6-1 0,-3 6 0 16,-7 10 0-16,-4-4 2 0,-7 13 0 0,-3 10 0 0,-4 9 0 15,7-13 5-15,-3 4 2 0,-4-10 0 16,0 6 0-16,11 1-3 0,3-17-1 0,11-5 0 0,3-13 0 15,11-10-15-15,7-15 0 0,4-3 0 0,10-22 0 16,7-13-19-16,7-10-6 0,11-21-2 16,10-6 0-16,-3-13 9 0,11-6 2 0,-1-13 0 0,11-9 0 15,-7 9 16-15,-4 6-10 0,1 10 10 0,-1 0-8 0,-6 9 8 16,-8 10 0-16,-10 9 0 0,0 10-8 16,-11 9 8-16,-7 6 0 0,-4 9 0 0,-6 10 0 0,-4 0 0 0,-4 16 9 15,-6 6-9-15,-8 19 0 0,-10-4 8 0,0 7-8 16,-7 10 0-16,-1 15 0 0,-6-4 12 0,3 17-12 15,0-4 12-15,-7 20-12 0,-3-17 11 0,0 16-11 16,-1 4 10-16,-3 5-10 0,15-24 12 0,2-4-4 16,8-15-8-16,10-10 12 0,11-15-12 0,7-13 0 15,7-6 0-15,11-13 0 16,10-12-41-16,11-23-5 0,10-14-1 0,11-20 0 0,4-19 23 0,3-5 4 16,7-11 0-16,7-8 1 0,-7-4 8 0,0 13 2 15,0-4 0-15,4-2 0 0,-7 12 9 0,-4 19 0 16,-7 3 8-16,-7 6-8 0,-8 16 0 0,-6 9 8 0,-14 7-8 15,-4 19 0-15,-10 2 20 0,-11 10-1 0,-4 13 0 0,-10 21 0 16,-11 4 2-16,-10 12 1 16,-4 3 0-16,-14 23 0 0,4 11-5 0,-8 4-1 0,-3 7 0 0,-14 27 0 15,0-3-4-15,-3 7 0 0,-4 3-1 0,-8 21 0 16,15-12-11-16,7-15 8 0,4-10-8 0,6-10 8 16,22-18-8-16,14-19 0 0,7-12 9 0,10-13-9 15,8-16-14-15,10-19-7 0,11-12-2 0,10-22 0 16,4-3-9-16,10-22-1 0,11-7-1 0,11-24 0 15,-4-14 26-15,7 5 8 0,0-1 0 0,14-13 0 16,-10 4 0-16,3 3 0 0,0 6 0 0,7-7 0 16,-14 20 13-16,-7 12-3 0,-10 3-1 0,-1 4 0 0,-14 15 5 15,-3 13 1-15,-11-1 0 0,-3 13 0 0,-11 10-3 0,-7 9 0 16,-7 0 0-16,-3 19 0 0,-11 9 8 0,-8 16 0 16,-6 0 1-16,-14 28 0 0,-7 6-13 0,-8 13-8 15,-10 7 8-15,-14 33-8 0,3-2 0 0,1 3 0 16,-1 2 0-16,-3 17 0 0,17-16 0 0,8-19 0 15,10-19 0-15,11-6 0 16,17-28 0-16,11-13 0 0,7-13 0 0,11-12-12 16,10-12-24-16,4-16-4 0,10-16-2 0,14-22 0 0,1-15 19 0,10-16 4 15,7-16 1-15,14-9 0 0,-4-4 18 0,5-12 0 16,-5 7 0-16,15-23 0 0,-15 16 0 0,5 7 0 16,-8 5 11-16,7 4-11 0,-21 22 14 0,-7 15-4 0,-11 7-1 15,-7 19 0-15,-10 5 1 0,-7 14 0 16,-8 5 0-16,-10 10 0 0,-3 10 5 0,-11 24 1 0,-15 16 0 0,-16 22 0 15,-12 4-16-15,-6 21 9 0,-8 10-9 0,-21 27 8 16,8-8-8-16,-12 15 0 0,1 9 0 0,-18 32 8 16,29-31-8-16,-1-10 0 0,11 0 0 0,7-6 0 15,21-38 20-15,14-22-2 0,8-6 0 0,13-15 0 16,11-20-18-16,11-12-12 0,3-16 1 0,7-6 1 16,11-15-18-16,3-17-4 0,7-8-1 15,11-26 0-15,0-19 21 0,10 4 12 0,8-17-12 0,3-8 12 16,-7 5 0-16,-3 1 0 0,-1 6 0 0,1 3 9 15,-8 13-9-15,-7 21 0 0,-10 4-10 0,-3 18 10 16,-12 7 0-16,-6 12 8 0,-8 4 1 0,-10 12 0 16,-3 12-9-16,-8 7 0 0,-6 16 0 0,-15 15 8 0,-7 13-8 0,-7 12-16 15,0 10 4-15,-10 15 1 16,-4-3 11-16,-3 4 0 0,-4 15 0 0,-4 15 0 0,7-24 0 0,12-7 0 16,6 1 0-16,10-4 0 0,12-28 0 0,10-7 0 15,7-18 8-15,14-15-8 16,3-11-18-16,11-11-8 0,11-23-2 0,10-22 0 15,15-21-7-15,10-7-1 0,3-16-1 0,15-24 0 0,-4-1 26 0,4-6 11 16,3 7-8-16,7-20 8 0,-17 20 0 0,0-1 19 16,-1 13-3-16,1 0-1 0,-15 22 14 0,-6 6 3 15,-8 13 1-15,-10 9 0 0,-7 9-6 0,-8 16-2 16,-9 4 0-16,-5 15 0 0,-10 0 1 0,-10 15 0 16,-12 7 0-16,-6 22 0 0,-11 10-17 0,-7 8-9 15,-3 26 10-15,-11 9-10 0,-3-6 0 0,-4 16 0 0,0 9 0 0,-11 9 0 16,7-18 0-16,8-1 0 0,6 7 0 0,12-9 0 15,9-16 0-15,15-19-8 16,3-16 8-16,15-9 0 0,6-16-22 0,15-9-1 0,7-19 0 0,14-16 0 31,10-12-13-31,7-25-4 0,4-10 0 0,11-15 0 0,-4 2 32 0,4-11 8 0,-1-1 0 0,15-13 0 16,-15 20 0-16,1 2 0 0,-8 1 0 0,1 15 0 16,-18 7 0-16,-7 12 0 0,-4 9 12 0,-10 10-4 15,-8 13 4-15,-3 2 0 0,-10 14 0 0,-4 5 0 16,-7 16 1-16,-11 3 1 0,-7 13 0 0,-10 16 0 15,-7 15-14-15,-15 12 0 0,-6 10 0 0,-8 10 0 16,8-4-14-16,-4 16 1 0,0 0 0 0,3-9 0 16,11-16 13-16,4 3-11 0,14-19 11 0,6-6-10 15,15-16 10-15,14-15-8 0,11-19 8 0,10-13-8 16,4-22-48-16,10-5-8 0,4-20-3 0,7-6 0 0,7-16 67 0,3-6 25 16,11-13-1-16,0 1 0 15,4-1-46-15,-4 4-10 0,-4 0-1 0,-6 6-1 0,-4 9 42 0,0 0 9 16,-1 4 2-16,-9 11 0 0,-11 11-5 0,-4 5-1 15,-7 14 0-15,-7 8 0 0,-3 1 13 0,-11 9 2 16,0 16 1-16,-7 12 0 0,-11 6-13 0,-10 13-4 16,-4 7 0-16,-7 8 0 0,-7 7-12 0,0 3 0 15,-14 26 0-15,0-7 0 16,0 0-31-16,11-4-5 0,3-5-2 0,14-13 0 0,8-13 73 0,10-6 14 16,7-12 3-16,10-3 1 0,4-17-33 0,11-11-8 15,7-17 0-15,13-15-1 16,5-3-62-16,3-16-12 0,6-9-2 0,8-10-1 0,11-6 54 0,-4-3 12 0,0 0 0 0,0 9 0 15,-7 10 18-15,-7 9 1 0,-11 6 0 0,-3 4 0 16,-11 18-1-16,-3-3 0 0,-7 10 0 0,-4 9 0 16,-4 0 29-16,-6 9 5 0,-4 10 2 0,-4 0 0 15,-3 15-24-15,-7 7-5 0,-3 0-1 0,-5 9 0 16,-6-3-24-16,0 3 0 0,-4 4 0 0,0-7 0 16,1 6 31-16,-1 0 1 0,4 1 0 0,3-1 0 15,4-9-92-15,3-7-19 0,1-8-3 0,6-4-1248 16</inkml:trace>
  <inkml:trace contextRef="#ctx0" brushRef="#br0" timeOffset="69727.038">25040 8427 345 0,'0'0'15'0,"0"0"4"0,0 0-19 0,0 0 0 16,0 0 0-16,0 0 0 0,7-6 176 0,4 3 31 15,-4-7 6-15,0 1 2 0,4-1-67 0,-1-2-12 16,-3 2-4-16,4-2 0 0,-4-4-29 0,3-3-7 0,-6 4 0 0,3-4-1 16,0 0-26-16,0 3-5 0,-3-2 0 0,3 5-1 15,-4-3-27-15,1 1-6 0,-1 2-1 0,1-3 0 16,-1 7-41-16,-3 3-8 0,4 3-1 0,-4 3-1 16,0 0 22-16,0 0 0 0,0 0 0 0,0 0 0 15,0 0 0-15,0 0-9 0,3 9 9 0,1 0 0 16,-1 1-56-16,-3 6-4 0,0-4 0 0,0 4-1 15,0-7 45-15,0 7 16 0,4-4-9 0,-4-2 9 16,3 5-8-16,-3-5 8 0,4-4-8 0,0-3 8 16,-1 4 0-16,-3-7 0 0,0 0 0 0,7 0 0 15,4 0 19-15,-4-7 9 0,0-2 1 0,0-1 1 16,3 1 10-16,-3 0 1 0,1-7 1 0,-1 7 0 0,0-10-6 16,0 9 0-16,-4-5-1 0,8 5 0 15,-4-2-5-15,0-4-1 0,0 10 0 0,-3 3 0 0,3-4-38 0,-7 7-8 16,0 0-2-16,0 0 0 0,0 0 19 0,7 10 0 15,-4 5 0-15,1 4 0 0,-8 0 9 0,-3 6 9 16,0 10 2-16,-4 2 0 0,1 4-5 0,-4 0-1 16,0 9 0-16,0 3 0 0,-4-6 10 0,0 3 1 15,1-2 1-15,3-5 0 0,-1 1-6 0,8-6 0 16,-3-4-1-16,3-5 0 0,3-11-19 0,4-2 0 16,4-6 0-16,3-10-780 15,0 0-154-15</inkml:trace>
  <inkml:trace contextRef="#ctx0" brushRef="#br0" timeOffset="71312.109">22063 3080 2052 0,'-21'-9'45'0,"17"3"10"0,4 6 1 0,0-7 1 15,4-2-45-15,-1 6-12 0,-3-6 0 0,11-7 0 0,6 3 0 0,4-9-17 16,4 4 4-16,14-11 1 0,10-5 38 0,4-4 8 16,0-12 2-16,14-6 0 0,7-23 30 0,18-2 6 15,21-17 2-15,14-8 0 0,7-20-33 0,-14 26-6 16,32-32-2-16,-1 7 0 0,1-1-22 0,-4 17-11 15,-3 2 10-15,-4 4-10 0,-3 5 0 0,-8 7 0 0,-3 13 0 16,-11 3 0-16,-3 6-12 0,-7 6 0 16,4 0 1-16,-8 10 0 0,-7 0 11 0,0-1 0 0,-3 1 0 0,0 6-8 15,-4-3 8-15,-3 22 12 16,-11-10-2-16,-7 4-751 0,-7 15-151 0</inkml:trace>
  <inkml:trace contextRef="#ctx0" brushRef="#br0" timeOffset="71578.395">23065 4056 806 0,'17'9'36'0,"-3"-12"7"15,4-3-35-15,7-4-8 0,10-5 0 0,7-4 0 16,4-3 109-16,7-10 20 0,7-11 4 0,7 2 1 0,0-9-15 0,0-7-3 15,11-6-1-15,10-12 0 16,4 3-46-16,-1 0-9 0,5-3-1 0,17-19-1 0,-15 6-23 0,5-3-5 16,-1 9-1-16,11-9 0 0,-14 7-15 15,-4 8-3-15,4-2-1 0,-4 6 0 0,-18 9-27 0,-6 4-6 16,-7 12-1-16,-1 3-569 16,-10 6-115-16</inkml:trace>
  <inkml:trace contextRef="#ctx0" brushRef="#br0" timeOffset="71812.772">23336 5250 1900 0,'11'10'84'0,"-1"-10"18"15,12 0-82-15,6-10-20 0,11 4 0 0,10-3 0 0,4-10 0 0,14-16 0 0,7-2-12 0,21-7 4 16,1-9 39-16,6-4 8 15,7-12 1-15,29-19 1 0,-15 7-7 0,29-16-2 0,7-13 0 0,-4 3 0 16,0 7-18-16,-21 6-4 16,7 6-1-16,29-15 0 0,3-1-9 0,-18 13 0 0,-4 0 0 0,-9 6 0 15,-8 13-21-15,-7 7 0 0,-7 2 0 0,-8 9 0 16,-16 4-80-16,-8 13-16 0</inkml:trace>
  <inkml:trace contextRef="#ctx0" brushRef="#br0" timeOffset="72046.145">24010 6894 2059 0,'25'-16'91'0,"-1"6"19"0,8-8-88 0,21-11-22 15,11-8 0-15,27-23 0 16,8-6-26-16,18-12-10 0,6-19-1 0,32-10-1 0,-21 7 64 0,14-13 13 15,15-3 2-15,31-19 1 0,-32 25-14 0,4-3-2 16,31-21-1-16,-10 8 0 0,-7 4-15 0,-7 6-10 16,-7 6 12-16,0 3-656 15,3 1-130-15</inkml:trace>
  <inkml:trace contextRef="#ctx0" brushRef="#br0" timeOffset="73384.077">23100 396 1209 0,'-4'-6'108'0,"-3"6"-87"16,0-3-21-16,0-7 0 0,0 4 99 0,0-3 15 15,0-1 3-15,0 1 1 0,0-1-68 0,3 1-14 16,-3 0-2-16,4 2-1 0,3-2-25 0,0 9-8 16,0 0 0-16,0 0 0 0,0 0 0 0,0 0 0 15,0 0 0-15,0 0 0 0,0 0 0 0,0 0-11 16,0 0 11-16,0 0-13 0,0 0 58 0,0 0 12 16,0 0 3-16,0 0 0 0,0-9-5 0,0-1-1 15,0 4 0-15,0-7 0 0,0-2-30 0,-4 5-5 16,4-5-2-16,-3 2 0 0,6-3-17 0,-3-2 0 0,-3 2 0 15,-1 6 0-15,4 1 0 0,0 0 0 0,0 9 0 0,0 0 0 16,0 0 0-16,0 0 0 0,0 0-11 0,0 0 11 16,4 9-15-16,6 0 4 15,-3 1 1-15,4 6 0 0,0 9 10 0,-1-7 11 0,1 11-3 0,3-4 0 16,3 3 17-16,1 0 3 16,3 7 1-16,0 9 0 0,1-1 7 0,-1 5 2 0,3 2 0 0,5-3 0 15,-5-7-3-15,5 1-1 0,-1 3 0 0,0 0 0 16,0-6-9-16,4 6-1 0,-4-1-1 0,0 1 0 15,-3 0-4-15,3 3-1 0,-3-3 0 0,0 0 0 16,-1-3-8-16,5-3-2 0,-5-1 0 0,5 4 0 16,-1-3-20-16,0-10-4 0,0 9 0 0,1 7-1 15,2 0 33-15,-3 0 8 0,4 3 0 0,4 6 1 0,-8-9-25 16,3 0 0-16,-6 0 8 0,3 0-8 0,-6 0 0 16,2-10 0-16,-6 7 9 0,3 0-9 0,-3-3 8 0,-1-1-8 15,-3 4 10-15,1-3-10 0,2-1 9 0,-3-2-9 16,0-4 8-16,1-9-8 0,-5 6 12 0,4-3-2 15,0 0-1-15,0-6 0 0,1 6 2 0,-1-3 0 16,0 0 0-16,3 6 0 0,-6-9-11 0,3 10 8 16,0 2-8-16,4 7 8 0,0-1 0 0,-1-2 0 15,1 9 0-15,-4-7 0 0,0 7 4 0,4-6 1 16,-1-4 0-16,4 1 0 0,-6 2-4 0,2 7-1 16,1-9 0-16,-4 2 0 0,4 7-8 0,-1-3 10 15,1 0-10-15,0 9 10 0,-1-3-10 0,1-3 8 16,3-3-8-16,-3 6 8 0,3-10-8 0,3 7 0 15,-2-6 0-15,2 12 8 0,-3-6 15 0,4 3 2 0,0 6 1 16,0 1 0-16,-1-1-41 0,4-6-8 0,-3 3-1 0,0-12-1 16,-4 6 25-16,4 6 0 0,-4-9 0 0,0 2 0 15,-3 1 0-15,-1 0 0 0,1 3 0 0,0-3 0 16,-1 0 0-16,-3-3 0 0,4-10 0 0,-4 4 0 16,0-1 17-16,-3-6 6 0,3 7 1 0,0-7 0 15,-3-3-71 1,-1 3-13-16,-3-9-4 0,0 6 0 0,0-6-102 15,-3-3-21-15</inkml:trace>
  <inkml:trace contextRef="#ctx0" brushRef="#br0" timeOffset="74333.251">25312 4338 1324 0,'3'22'59'0,"1"-6"12"0,-1-4-57 0,-3 10-14 16,4-3 0-16,3 6 0 0,4 3 136 0,-1 0 25 15,1 1 5-15,3 11 1 0,0-2-112 0,4 6-23 0,-1 3-4 0,8 6 0 16,3-9-10-16,4 9-2 15,-4-6 0-15,7 7 0 0,4 5 12 0,-4-5 1 0,1 2 1 16,-1 13 0-16,0-6-16 0,1 0-3 0,2 9-1 0,1 0 0 16,-4-3 18-16,1 3 3 0,3 9 1 15,3 7 0-15,-7-6-8 0,4-1 0 0,-4-2-1 0,4 18 0 16,-4-6-23-16,1-3 0 0,-1-1 0 0,4 4 0 16,-4-9 15-16,0 6 1 0,8 12 1 0,-5-3 0 15,1-9-27-15,0-6-6 0,3-1 0 0,4 16-1 16,-7-9 31-16,0 3 6 0,3-3 2 0,0 3 0 15,-3-3-35-15,0-1-7 0,0 4-2 0,3 0 0 16,-3-3 42-16,3 0 9 0,1 0 2 0,6 12 0 16,-3-9-31-16,-4 6 0 15,1-6 0-15,2 13 0 0,-2-7-24 0,-4-3-4 0,3 3 0 16,0 10-1-16,-3-16 48 0,3 6 9 0,4 9 3 0,4 11 0 16,-4-11-31-16,-1 1 0 0,-2 6 0 0,-1-4 0 15,0-8 0-15,-3-4 0 0,0 10 0 0,10 15 0 16,4 3 0-16,0-6 0 0,-3-3 0 0,3 10 0 0,3 12 0 0,4-3 0 15,-4 0 0-15,-13-29 0 0,10 10 0 0,3 10 0 16,4 18 0-16,4 6 0 0,3 4 0 0,0 12 0 16,0-3 0-16,31 88 0 0,-9-19 0 0,-5-12 0 15,1-20 0-15,-4-5 0 16,-7-10-24-16,0-3-5 0,-3 6-1 0,-1-9-700 16,8 6-140-16</inkml:trace>
  <inkml:trace contextRef="#ctx1" brushRef="#br0">5747 16185 0,'0'0'16</inkml:trace>
  <inkml:trace contextRef="#ctx0" brushRef="#br0" timeOffset="77640.9139">23417 1277 230 0,'0'0'20'0,"0"0"-20"16,7-6 0-16,4-3 0 16,0-1 58-16,-1-5 7 0,1 5 2 0,-4-2 0 0,7-1-54 0,-3 1-13 15,-1-4 0-15,1 3 0 0,-4 4 44 0,3-4 7 16,1 10 1-16,-4-6 0 0,-7 9 56 0,0 0 12 16,4-6 3-16,-4 6 0 0,0 0 41 0,0 0 9 15,0 0 2-15,0 0 0 0,-11 0-24 0,-7 6-5 0,-6 3-1 0,-12 7 0 16,-10-4-66-16,-6 14-14 0,-12 11-2 0,-17 4-1 15,-7 0-23-15,-11 18-5 0,-14 4-1 16,-7 9 0-16,-10 19 3 0,-12 3 0 0,-9 0 0 16,-4 19 0-16,-8 6-14 0,-10 4-2 0,-17 11-1 0,-4 7 0 15,-4 13-19-15,-3-3 8 0,21-7-8 0,-45 41 0 16,38-31 12-16,-11 6-12 0,-7 15 12 0,43-31-12 16,-14 10 0-16,-8 15 0 0,-6 1 0 15,-1 8 0-15,1-8-12 0,6 5-2 0,4-2-1 0,-84 84 0 16,84-85-37-16,21-2-8 15,11-23-2-15,-4 7-720 0,43-44-144 0</inkml:trace>
  <inkml:trace contextRef="#ctx0" brushRef="#br0" timeOffset="77904.209">24049 3030 633 0,'70'-12'56'0,"-3"5"-44"15,0 7-12-15,-3 0 0 0,-18 19 216 0,-11-3 40 16,-17 3 9-16,-18 9 2 0,-18 6-89 0,-14 20-18 16,-21 8-3-16,-21 20-1 0,-28 3-28 0,-14 15-7 15,-18 10-1-15,-22 12 0 0,-16 13-41 0,-19 9-9 16,-10 13-2-16,-11 6 0 0,-6 6-15 0,-5 7-3 16,29-29-1-16,-60 57 0 0,-7 3-30 0,50-38-7 15,-1 16 0-15,-53 41-1 16,64-47-11-16,4 0 0 0,-1 6 0 0,-28 28 0 15,61-41-88-15,2-5-17 0,12-4-3 0,-15 25-729 0,39-47-146 0</inkml:trace>
  <inkml:trace contextRef="#ctx0" brushRef="#br0" timeOffset="78112.272">25326 4777 921 0,'60'3'82'0,"-39"3"-66"0,-14 4-16 0,-10 9 0 16,-12 6 204-16,-20 12 36 0,-11 7 8 0,-24 16 2 16,-25 12-47-16,-22 9-10 0,-24 20-1 0,-18 5-1 0,-28 20-101 0,-14 9-20 15,-21 25-4-15,-11 6-1 0,-14 6-21 0,-7 13-4 16,39-31 0-16,-57 43-1 0,15 4-17 0,56-44-3 16,0 3-1-16,-36 34 0 0,50-40-18 15,7-4-19-15,15 1 4 0,-19 18 1 16,43-34-213-16,7 0-42 0</inkml:trace>
  <inkml:trace contextRef="#ctx1" brushRef="#br0" timeOffset="3769.079">7426 15247 0,'0'0'15</inkml:trace>
  <inkml:trace contextRef="#ctx0" brushRef="#br1" timeOffset="81055.662">23608 1503 2707 0,'-4'-16'240'0,"4"13"-192"0,-3-3-38 0,3 3-10 16,0 3 53-16,0-6 9 16,0-4 2-16,0 1 0 0,0-1-52 0,-4 4-12 15,1-3 0-15,-8 6 0 0,-3-7 0 0,-11 4 0 0,-13 6 0 0,-15 0-10 32,-11 16-39-32,-20 2-8 0,-19 17-2 0,-13 12 0 15,-22 22-2-15,-17 3-1 0,-21 10 0 0,-18 24 0 0,-15 16 37 0,-23 13 7 0,-19 10 2 0,-13 24 0 16,-8 10 36-16,-3 9 7 0,-7 9 1 0,-4 17 1 15,0-1 37-15,7 9 7 0,1 1 2 0,-1 9 0 16,0 0-24-16,11-6-5 0,7 3-1 0,11-3 0 16,10-13-30-16,14 3-7 0,4-2 0 0,17-14-8 15,4-9 0-15,18-12-12 0,17-13 0 0,21-18-868 16,11-7-172-16</inkml:trace>
  <inkml:trace contextRef="#ctx0" brushRef="#br1" timeOffset="81302.001">22983 2635 2973 0,'53'13'132'0,"-31"-7"27"0,6 13-127 0,-4 6-32 16,-9-6 0-16,-8 25 0 0,-18 3 0 0,-24 15 0 15,-32 26 0-15,-21 19 0 0,-29 28-10 0,-24 15 10 16,-32 13-8-16,-24 22 8 0,-22 10 0 0,-21 18 0 15,-14 13 9-15,-14 12-9 0,-7 7 8 0,3-4-8 16,-3 0 0-16,17-2 0 0,11-13 13 0,29-13-4 0,24-9-1 0,21-26 0 16,25-15-8-16,28-15-14 0,17-23 3 0,22-18-873 15,18-16-174-15</inkml:trace>
  <inkml:trace contextRef="#ctx0" brushRef="#br1" timeOffset="81535.377">24744 3162 2505 0,'10'0'55'0,"5"0"11"0,-1 0 2 0,-11 9 4 0,-6 7-58 0,-22 12-14 0,-17 10 0 0,-36 25 0 16,-28 18 50-16,-35 26 7 0,-32 18 2 0,-28 23 0 16,-25 15-33-16,-28 22-6 0,-24 28-2 0,-19 6 0 15,-13 20 22-15,-18 12 5 0,-14 15 1 0,-1 4 0 16,5 15-24-16,24-18-5 0,14-7-1 0,32-19 0 0,24-18-2 0,29-19-1 15,28-19 0-15,21-22 0 16,25-19-84-16,18-12-17 0,17-16-3 0,21-25-758 16,18-19-152-16</inkml:trace>
  <inkml:trace contextRef="#ctx0" brushRef="#br1" timeOffset="81736.839">24589 3808 2361 0,'17'12'104'0,"-10"1"23"0,-7 6-102 0,-10 15-25 16,-22 10 0-16,-28 35 0 0,-32 21 85 0,-42 35 12 0,-35 31 3 0,-39 25 0 16,-29 23-57-16,-27 27-11 15,-25 19-3-15,-25 22 0 0,-15 23 11 0,-20 14 3 0,-14 11 0 0,10 2 0 16,7 1-23-16,22-17-5 0,20-18-1 0,36-22 0 16,25-19-2-16,38-25-1 0,25-25 0 0,32-22 0 31,18-22-165-31,31-31-33 0,-49 66-6 0,84-101-2 0</inkml:trace>
  <inkml:trace contextRef="#ctx0" brushRef="#br1" timeOffset="81971.215">25922 5181 2534 0,'-14'35'225'0,"-11"9"-180"15,-17 28-36-15,-29 16-9 16,-27 21 52-16,-36 23 9 0,-29 31 2 0,-38 22 0 15,-28 22-39-15,-36 25-7 0,-31 19-1 0,-21 25-1 0,-15 16 6 0,-14 12 2 16,-17 9 0-16,3 17 0 16,4 8-3-16,10-8-1 0,18-7 0 0,21-19 0 0,32-9-10 0,31-29-1 15,36-24-8-15,25-20 12 16,28-18-61-16,31-31-13 0,25-26-2 0,29-28-784 16,20-22-156-16</inkml:trace>
  <inkml:trace contextRef="#ctx0" brushRef="#br1" timeOffset="82135.772">23936 8461 1587 0,'321'-175'70'0,"-152"87"15"0,25-12-68 0,0-7-17 0,-7 16 0 0,-17 10 0 16,-19 12 141-16,-27 15 25 0,-32 20 5 0,-29 6 1 15,-24 18-101-15,-29 20-20 0,-27 15-4 0,-36 22-1 16,-32 15 10-16,-35 29 3 0,-28 22 0 0,-32 28 0 16,-24 19-18-16,-29 22-3 0,-18 16-1 0,-20 15 0 15,-15 19-7-15,-14 16-2 0,-7 12 0 0,0 0 0 16,7 7-9-16,15-7-3 0,13-6 0 0,32-34 0 15,25-17-8-15,39-24-8 0,27-19 9 0,33-28-863 16,17-16-173-16</inkml:trace>
  <inkml:trace contextRef="#ctx0" brushRef="#br1" timeOffset="82370.147">27051 7822 2790 0,'-18'34'61'0,"-10"13"13"0,-14 16 2 0,-22 25 3 0,-20 9-63 0,-29 28-16 16,-32 20 0-16,-28 24 0 0,-35 25 16 0,-21 13 0 15,-25 13 0-15,-18 15 0 0,-17 16 8 0,-4 12 1 16,-7 1 1-16,7 2 0 0,11 1-17 0,18-16-9 16,13 0 10-16,22-19-10 0,28-19 0 0,21-19 0 15,18-21 0-15,28-7 0 16,21-16-228-16,17-21-52 0,-48 65-11 0,77-87-1 0</inkml:trace>
  <inkml:trace contextRef="#ctx0" brushRef="#br1" timeOffset="82570.61">27213 9418 2487 0,'18'9'110'0,"-15"1"23"0,-3 9-106 0,-10 6-27 0,-15 12 0 0,-21 17 0 16,-17 18 21-16,-25 25-1 0,-29 9 0 0,-20 26 0 15,-29 19-5-15,-25 18-2 0,-31 19 0 0,-18 19 0 16,-17 10 2-16,-22 24 0 0,-17 16 0 0,-8 19 0 16,-6 0-7-16,13 3-8 0,19-3 11 0,27-25-11 15,33-19 11-15,24-28-11 0,24-16 10 0,33-28-806 16,24-19-162-16</inkml:trace>
  <inkml:trace contextRef="#ctx0" brushRef="#br1" timeOffset="82783.4469">27718 10409 2833 0,'7'9'125'0,"-11"1"27"0,-3 8-122 0,-14 17-30 16,-11 9 0-16,-28 19 0 0,-24 18 16 0,-36 32-4 16,-32 16 0-16,-28 21 0 0,-21 19 5 0,-21 20 1 15,-25 14 0-15,-18 20 0 0,-20 9-18 0,-8 19-9 16,-7 19 1-16,-11 2 0 0,-3 7 8 0,15-3 14 15,13 0-3-15,28-25-1 0,29-19-2 0,31-25 0 16,36-22 0-16,21-31 0 16,18-22-131-16,24-16-26 0,21-16-6 0,39-47-1 0</inkml:trace>
  <inkml:trace contextRef="#ctx0" brushRef="#br1" timeOffset="83006.849">28046 11491 2739 0,'3'9'60'0,"-3"7"13"0,0 12 3 0,-14 16 0 0,-17 9-60 0,-22 19-16 0,-25 25 0 0,-28 20 0 15,-28 17 17-15,-21 17 1 0,-22 18 0 0,-13 10 0 16,-11 19-18-16,-18 5 0 0,-10 11 0 0,-11 8 0 16,-14 13 12-16,4-3-2 0,10 16 0 0,14-22 0 15,14-7-10-15,29-30 0 0,24-17 0 0,32-31 0 16,28-19-145-1,25-31-31-15</inkml:trace>
  <inkml:trace contextRef="#ctx0" brushRef="#br1" timeOffset="83194.35">29161 12516 2836 0,'-14'25'63'0,"-11"19"13"0,-10 19 2 0,-15 12 1 0,-20 13-63 15,-19 25-16-15,-20 12 0 0,-29 13 0 0,-20 22 0 0,-22 9 0 16,-18 20 0-16,-17 21 0 0,-21 6 0 0,-1 7 0 16,4 9 0-16,8-10 0 0,17-5 0 0,17-23 0 0,18-15 0 15,25-19 0 1,18-10-57-16,17-21-8 0,14-13-2 0,39-44-1124 0</inkml:trace>
  <inkml:trace contextRef="#ctx0" brushRef="#br1" timeOffset="83377.861">28642 14272 2761 0,'21'-6'60'0,"0"3"13"0,4-4 3 0,-4 7 2 0,-7 0-62 0,-14 0-16 0,-7 16 0 0,-17 12 0 16,-22 10 55-16,-18 22 8 0,-17 12 1 0,-28 19 1 16,-25 25-42-16,-25 15-9 0,-25 20-2 0,-20 12 0 15,-18 22-12-15,-15 12 0 0,-6 20 0 0,-1 2 0 16,5 7 0-16,13-22-12 0,11-6 12 0,21-29-13 15,10-16-98-15,68-55-19 16</inkml:trace>
  <inkml:trace contextRef="#ctx0" brushRef="#br1" timeOffset="84591.617">4840 11936 1785 0,'0'0'79'0,"0"0"17"0,-7 0-77 0,7 0-19 0,0 0 0 0,0 0 0 15,7 0 89-15,0-9 15 0,4 9 2 0,3-4 1 16,7-2-87-16,0 6-20 0,4 0 0 0,3 0 0 16,4 0 0-16,7 0 0 0,3 0 8 0,-3 10-8 15,0-10 0-15,-1 6 8 0,5-3-8 0,3 3 0 16,-8-6 10-16,8 3-10 0,7-6 12 0,4 3-12 15,3-6 20-15,0 6-2 0,-7 0-1 0,6-9 0 16,1 5-1-16,0-2 0 0,7-3 0 0,4-1 0 16,3 4-4-16,-3-3 0 0,-8-10-1 0,4 9 0 15,0 1-2-15,0 0 0 0,-3-1 0 0,6 4 0 0,1-4-9 16,-8 7 0-16,4-3 0 0,0 0 8 0,-7 3-8 16,0 3 8-16,0 3-8 0,4 3 8 0,-4-6 0 0,3 0 0 15,-3 9 0-15,4-2 0 0,-4-4 0 0,-4-3-8 16,4 0 12-16,0 0-4 0,4 0 1 0,-4 0 0 15,3-3 0-15,1-4 0 0,-4 7 1 0,0-3 0 16,0-3 0-16,3 0 0 0,-3 3 16 0,3 3 3 16,5 0 1-16,-1 0 0 0,-4 0-40 0,-3 3-8 15,0 3-2-15,0 3 0 0,0-9 20 0,-4 10 0 16,4-4 0-16,0-3 0 0,0 4 8 0,-3-4-8 16,-1 3 0-16,4-3 9 0,0-3 5 0,-7 0 1 15,3 0 0-15,8 0 0 0,-4-3 2 0,0 3 1 16,0-6 0-16,0 6 0 0,-4 0 22 0,1 0 4 15,-1 0 0-15,1 0 1 0,-1 0-36 0,1 6-9 0,-1-3 0 16,4 3 0 0,-4 4-20-16,-3-4-5 0,0 3-2 0,0 1 0 0,-3-7 27 0,2 6 0 0,5-9 0 0,-4 7 0 15,-7-4 0-15,3 3 0 0,11 0 0 0,0-2 8 16,-11-4 0-16,4 0 1 0,4 0 0 0,10-4 0 16,0-2 3-16,-4 6 1 0,-6 0 0 0,6 0 0 15,1 0-2-15,-1 0-1 0,-3 0 0 0,7 0 0 16,0 0-10-16,0 0-12 0,-3 0 2 0,3 0 1 15,-7 0 25-15,3 6 6 0,-3-6 1 0,7 0 0 16,-3 0-37-16,3 0-7 0,-4 0-2 0,8 0 0 16,-11-6 52-16,3 6 11 0,-3 0 1 0,7 0 1 15,0-9-16-15,0 9-3 0,0 0-1 0,4 0 0 0,-7 0-22 16,-1 3-16-16,1 3 2 0,-5-6 1 16,1 10-41-16,4-1-8 15,-1 0-2-15,1 7-1233 0</inkml:trace>
  <inkml:trace contextRef="#ctx0" brushRef="#br2" timeOffset="89757.95">17822 2764 2188 0,'0'0'97'0,"0"0"20"0,0 0-93 15,0 0-24-15,0 0 0 0,0 0 0 0,0 15 8 0,0 4-8 16,0 0 10-16,-3 12-10 0,-4 1 8 0,-4 18-8 15,1-3 0-15,-8 13 0 0,-3 5 13 0,-7 20-3 16,-1 0-1-16,-6 12 0 0,-7 10 2 0,-8 18 0 16,-3 16 0-16,-10 3 0 0,-11 26 7 0,0 5 2 15,-7 17 0-15,-8 2 0 0,-6 13 19 0,0 6 4 16,0 10 1-16,3-1 0 0,0 4 16 0,4-3 3 16,-4 0 1-16,1 9 0 0,2-10-37 0,5 7-7 0,-1-3-2 15,0-3 0-15,-3-1-18 0,4-9 0 0,-5 1 0 16,12-14 0-1,-1 1-26-15,8-10-6 0,-5-3 0 0,12-18-780 0,-1-4-156 0</inkml:trace>
  <inkml:trace contextRef="#ctx0" brushRef="#br2" timeOffset="90062.14">19576 3557 2746 0,'-11'9'60'0,"4"13"13"0,-4 0 3 0,1 13 1 0,-1 9-61 0,-6 9-16 16,-8 19 0-16,-7 10 0 0,-3 15 0 0,-11 19-8 16,-7 19 8-16,-14 15-13 0,-7 13 13 0,-11 16 0 15,-6 16 0-15,-8 2 0 0,-3 16 0 0,-8 7 0 16,1 6 0-16,-4 15 0 0,-3 1 9 0,-4 8 2 15,0 14 0-15,0-4 0 0,0 16 5 0,-7 0 2 16,0 0 0-16,0-3 0 16,0 3-6-16,3-10-2 0,-3-5 0 0,11-7 0 0,6-10-10 0,12-12 10 15,13-25-10-15,7-16 10 16,11-21-34-16,14-23-8 0,8-15 0 0,13-26-1217 0</inkml:trace>
  <inkml:trace contextRef="#ctx0" brushRef="#br2" timeOffset="90342.251">21953 5028 2534 0,'4'34'112'0,"-8"-6"24"0,-6 26-109 0,-4 18-27 0,0 9 0 0,-11 23 0 16,-14 15 45-16,-10 28 4 0,-8 20 1 0,-17 27 0 15,-11 19-30-15,-17 26-5 0,-11 11-2 0,-7 20 0 16,0 6 7-16,-7 13 0 0,0 2 1 0,4 13 0 16,-1 1-1-16,1-1 0 0,3 0 0 0,4-3 0 15,-1 0-10-15,11-6-2 0,1-7-8 0,6-12 12 16,4-6-12-16,6-13 0 0,8-16 0 0,11-12 0 16,6-18-101-16,11-20-23 0,11-28-5 0,3-19-663 15,11-22-132-15</inkml:trace>
  <inkml:trace contextRef="#ctx0" brushRef="#br2" timeOffset="90595.848">23837 7329 2826 0,'-17'82'125'0,"6"-29"26"0,-3 19-121 0,-4 26-30 0,-6 11 0 0,-8 23 0 15,-7 19 12-15,-14 27-4 0,-10 20-8 0,-15 25 12 16,-17 15 3-16,-4 16 0 0,-14 22 0 0,-3 9 0 16,-8 10-15-16,1 6 11 0,-4 3-11 0,0-3 10 15,3-3-10-15,8 3 8 0,6-12-8 16,1-13 8-16,3-16-8 0,15-12 0 0,9-23 0 0,12-21 0 31,6-16-116-31,15-22-15 0,10-21-3 0,11-23-1032 0</inkml:trace>
  <inkml:trace contextRef="#ctx0" brushRef="#br2" timeOffset="90878.571">26176 8556 2948 0,'-14'78'131'0,"3"-34"26"0,1 15-125 0,-11 17-32 15,-4 11 0-15,-7 20 0 0,-10 12 0 0,-7 22 0 16,-11 10 0-16,-11 18 0 0,-14 13 0 0,-3 19 0 16,-11 6 11-16,4 6-11 0,0 10 8 0,3 2-8 15,-7 7 0-15,1 0 0 0,-1 16 8 0,7-6-8 16,0 9 0-16,-3-1 0 0,0 8 0 0,0-17 0 16,6 7 0-16,5-22-12 15,10-4-16-15,7-18-2 0,7-16-1 0,7-19 0 16,10-15-181-16,8-22-37 0,7-16-7 0</inkml:trace>
  <inkml:trace contextRef="#ctx0" brushRef="#br2" timeOffset="91109.495">27615 9741 3052 0,'-17'34'272'0,"-8"10"-218"0,-3 13-43 0,-7 21-11 16,-4 19 0-16,-11 13 8 0,-10 22-8 0,-7 18 8 16,-14 13-8-16,-7 22 0 0,0 13 0 0,-7 9 0 15,-8 6 8-15,5 10-8 0,-1-1 0 0,4 10 8 0,-1-9-8 16,5 3 0-16,2-13 0 0,5 0 8 16,3-15-28-16,3-10-5 0,11-3-2 15,7-22 0-15,7-3-142 0,4-19-29 0,10-15-6 0,4-20-920 16</inkml:trace>
  <inkml:trace contextRef="#ctx0" brushRef="#br2" timeOffset="91344.867">28797 10550 2991 0,'-24'47'66'0,"-8"16"14"0,-7 24 2 0,-3 14 2 0,-8 15-68 0,-6 19-16 0,-8 21 0 0,-13 17 0 16,-15 21 0-16,-7 29 0 0,-10 12 0 0,-8 22 0 16,-10 10 9-16,0-1-9 0,11-5 0 0,0 5 9 15,3-15-9-15,7 0 0 0,11-3 9 0,6-23-9 32,12-2-68-32,6-25-17 0,11-4-4 0,0-25-1 15,14-15-142-15,4-13-28 0</inkml:trace>
  <inkml:trace contextRef="#ctx0" brushRef="#br2" timeOffset="91580.231">29626 12356 3186 0,'-49'94'141'0,"28"-37"29"0,-7 24-136 0,-8 16-34 15,1 10 0-15,-7 9 0 0,-8 25 9 0,-6 13-9 16,-8 15 0-16,-6 19 9 0,-8 10-9 0,-7 15-16 16,-6 16 4-16,-5 3 1 15,5 3-19-15,-1-3-4 0,4-3-1 0,7-6 0 16,7-7-52-16,3-9-10 0,8-12-3 0,3-7-738 16,10-19-148-16</inkml:trace>
  <inkml:trace contextRef="#ctx0" brushRef="#br2" timeOffset="91835.548">31789 12397 2937 0,'-4'22'130'0,"1"-6"27"0,-1 12-125 0,-3 6-32 0,-3 20 0 0,-5 8 0 16,-9 17 0-16,-11 18 0 0,-8 13 0 0,-17 24 0 15,-7 8 0-15,-7 17 17 0,-7 14-3 0,-7 15-1 16,-7 7-13-16,-4 11-8 0,0 8 8 0,0 5-13 16,0-2 13-16,8-1 0 0,-5 7 0 0,1-4 0 15,0-3-19-15,7-9-1 0,3-9 0 0,7-7 0 32,11-18-14-32,4-7-3 0,3-19-1 0,7-6 0 0,7-15-207 0,7-19-42 15</inkml:trace>
  <inkml:trace contextRef="#ctx1" brushRef="#br2" timeOffset="17553.163">6907 15119 0,'0'0'16</inkml:trace>
  <inkml:trace contextRef="#ctx0" brushRef="#br3" timeOffset="96265.01">17822 9945 1324 0,'0'0'118'0,"0"0"-94"0,-7 0-24 0,7-10 0 0,0 1 30 15,4-7 2-15,-1-3 0 0,8 4 0 16,0-4-6-16,-1 0-1 0,1 0 0 0,6-6 0 0,4 6 0 0,4-9 0 16,3-6 0-16,8-1 0 0,6-2 23 0,7-14 5 15,4-5 1-15,7-4 0 0,7-6 9 0,14-15 1 16,11-13 1-16,10-13 0 0,8-3 1 0,13-21 0 15,8-7 0-15,10-19 0 0,7-3-24 0,18-9-5 16,7-10-1-16,14-3 0 0,10-12-13 0,8-10-3 16,3 3-1-16,7-3 0 0,8 7-4 0,-5-7-1 15,4 10 0-15,-3 5 0 0,3-5 7 0,-3 15 2 16,0 1 0-16,0 8 0 16,-1 7-4-16,-10 13-1 0,-3-1 0 0,-11 7 0 0,-10 12-7 0,-8 7-2 15,-7 9 0-15,-17 15 0 0,-11 14-1 0,-10 2-8 16,-15 6 12-16,-14 20-4 15,-17 6-82-15,-14 15-17 0,-19 10-3 0,-13 12-661 16,-18 7-132-16</inkml:trace>
  <inkml:trace contextRef="#ctx0" brushRef="#br3" timeOffset="96583.118">19420 9863 2149 0,'-17'22'95'0,"17"-9"20"16,0-4-92-16,10-6-23 0,4-3 0 0,11 0 0 15,7-12 0-15,7-10-16 0,10 0 2 0,11-19 1 16,4 3 37-16,17-21 7 0,7-7 1 0,14-16 1 0,18-5 23 0,7-14 4 16,11-12 0-16,6-3 1 0,12-3-18 0,9-13-4 15,8-2-1-15,7-7 0 16,7-1-18-16,4-2-3 0,3-9-1 0,7-4 0 0,7 9-4 0,7-2-2 15,0-10 0-15,4 9 0 0,0-2 1 0,3 2 0 16,0 1 0-16,-3 5 0 0,-4 1-11 0,-3 9 0 16,-4 4-10-16,-3 5 10 0,-4 4 0 0,-7 12 0 15,-11 4 11-15,-6 8-3 16,-8 11-28-16,-14 14-4 0,-14 8-2 0,-17 11-764 16,-15 10-153-16</inkml:trace>
  <inkml:trace contextRef="#ctx0" brushRef="#br3" timeOffset="96853.397">21354 11356 2707 0,'0'0'240'0,"10"-13"-192"0,15-18-38 0,10-16-10 31,18-25-36-31,21-25-10 0,25-16-2 0,17-22 0 0,18-19 48 0,15-21 0 0,16-14 0 0,22-18 0 16,18-6 0-16,14-9 10 0,10-4-2 0,11-13 0 16,10 4-8-16,4-3 12 0,4 6-12 0,-1 6 12 15,5 3 2-15,-1 4 1 0,3 3 0 0,-3 9 0 16,-7 3-15-16,-3 9 0 0,-11 14 0 0,-11 5 0 16,-7 7 0-16,-7 15 0 0,-7 3 0 0,-10 17 9 0,-7 11-9 15,-22 17-14-15,-21 15 3 0,-14 9-769 16,-14 10-155-16</inkml:trace>
  <inkml:trace contextRef="#ctx0" brushRef="#br3" timeOffset="97119.684">23237 10954 2412 0,'29'-12'107'0,"-1"-4"21"0,18-3-102 0,14-15-26 0,14-19 0 0,21-20 0 16,22-14 9-16,17-23-9 0,14-12 10 0,18-13-10 16,13-6 33-16,12-13 1 0,10-6 0 0,11-3 0 15,6-3-14-15,1-4-2 0,3 1-1 0,-6 9 0 16,-1-3-9-16,-14 19-8 0,-11 3 12 0,-10 15-12 31,-7 13-59-31,-14 13-18 0,-11 12-4 0,-17 13-651 0,-15 6-129 0</inkml:trace>
  <inkml:trace contextRef="#ctx0" brushRef="#br3" timeOffset="97314.162">24740 11268 2253 0,'-53'50'49'0,"32"-31"11"0,4 6 1 0,6-6 3 0,7-10-51 0,8 1-13 0,10-10 0 0,14-10 0 0,8-5 0 0,17-14 0 16,10-15 0-16,18-12 0 0,18-16 35 0,14-13 1 15,14-9 0-15,14-19 0 0,18-12-1 0,7-7 0 16,13-3 0-16,5-15 0 0,3-4-27 0,3 0-8 16,1-2 0-16,6 2 0 0,4 0 0 0,4-2 0 15,-4 8 0-15,-7 7 0 16,-3 9-94-16,-18 13-16 0,-11 13-3 0,-14 8-888 0</inkml:trace>
  <inkml:trace contextRef="#ctx0" brushRef="#br3" timeOffset="97557.951">25054 12400 2545 0,'0'0'112'0,"14"-9"24"0,11-10-108 0,17-25-28 0,18-13 0 0,22-21 0 15,23-19 0-15,26-13-20 0,14-22 3 0,13-18 1 16,19-10 37-16,13-9 8 0,18-13 2 0,11-6 0 15,10-13 1-15,8 10 1 0,-1-4 0 0,-3 16 0 16,-4 7-33-16,-7 6 0 0,-10 6 0 0,-7 9 0 16,-11 13 0-16,-4 7 0 0,-3 5 0 0,-21 10 0 15,-11 16-32 1,-14 6-14-16,-3 19-2 0,-25 6-728 0,-18 12-146 0</inkml:trace>
  <inkml:trace contextRef="#ctx0" brushRef="#br3" timeOffset="97783.351">26441 12328 2314 0,'10'0'51'0,"15"-16"10"0,10-6 3 0,18-28 1 0,21-6-52 0,14-23-13 16,18-12 0-16,21-22 0 0,25-6 45 0,14-22 7 15,21-3 0-15,10-16 1 0,15-3-13 0,3-6-4 16,11-7 0-16,-4 7 0 0,-3-4-20 0,-7 13-4 15,-1 0 0-15,-3 19-1 0,-7 6 1 0,-10 13 0 0,-15 6 0 0,-13 16 0 32,-19 12-44-32,-13 6-9 0,-11 10-2 0,-21 19-1122 0</inkml:trace>
  <inkml:trace contextRef="#ctx0" brushRef="#br3" timeOffset="97996.774">27728 12704 2545 0,'14'-3'56'0,"25"-16"11"0,18-22 2 0,24-6 3 0,25-22-57 0,17-12-15 0,18-16 0 0,14-13 0 16,18-12 19-16,14-4 1 0,14-15 0 0,8 6 0 16,9-9-8-16,1 9-2 0,0-15 0 0,-8 15 0 15,-2 3-10-15,-12 7 0 0,-3 6 9 0,-10 6-9 16,-8 6-27-16,-17 16-9 15,-4 3-3-15,-18 7 0 0,-10 2-168 0,-10 17-33 0</inkml:trace>
  <inkml:trace contextRef="#ctx0" brushRef="#br3" timeOffset="98239.539">29094 12585 2476 0,'0'0'220'0,"0"0"-176"15,14-6-35-15,14-13-9 0,21-6 39 0,15-13 5 16,13-6 2-16,15-9 0 0,18-19-46 0,13-16-24 0,15-9 2 0,13-7 1 16,15-8 33-16,10-14 8 0,4 1 0 0,4-1 1 15,-4 1-21-15,7-1 0 0,3 4 0 0,-3 3 8 32,-7 6-34-32,-14 13-6 0,-4 2-2 0,-10 11 0 15,0 5-135-15</inkml:trace>
  <inkml:trace contextRef="#ctx0" brushRef="#br3" timeOffset="98413.045">30237 13033 2919 0,'0'0'129'0,"10"-3"27"15,15-6-124-15,21-13-32 0,21-16 0 0,14-6 0 16,7-18-34-16,18-4-13 0,10-19-2 0,15 4-1 0,3-10 50 0,14-6 0 15,7-10 0-15,8 10 0 16,2-10-88-16,-2 7-16 0</inkml:trace>
  <inkml:trace contextRef="#ctx0" brushRef="#br3" timeOffset="102254.777">24723 7590 288 0,'0'0'25'0,"0"0"-25"15,0 0 0-15,0 0 0 0,-7 0 150 16,7 0 25-16,0 9 5 0,0 1 0 0,-4-4-59 0,4 3-12 16,-3-6-2-16,3 10-1 0,3-10-46 0,-3 6-8 15,0-9-3-15,-3 10 0 0,6-4 12 0,-3-6 3 16,0 0 0-16,0 0 0 0,4 10 0 0,-1-1 0 15,1 0 0-15,-1 1 0 0,4 5-52 0,4 4-12 16,6 9 0-16,8 13 0 0,0 6 0 0,0 7 0 16,6 11 0-16,1 23 0 0,3-6 54 0,1 12 8 15,-1 6 2-15,7 13 0 0,-6-3-52 0,-1 0-12 16,-3 12 0-16,3 13 0 0,0-13 39 0,0-3 5 16,1 7 0-16,2 5 1 0,-2-24-5 0,-1 3-2 15,0-7 0-15,4-3 0 0,0-12-24 0,-4-16-5 16,-3 1-1-16,0-14 0 0,-4-12-8 0,-7-9 0 15,0-13 0-15,-7 0 0 0,0-16 0 0,-6-9-12 0,-8 0 2 16,0-18 1 0,-11-23-18-16,0-6-3 0,-10-22-1 0,-7-16 0 0,-4-9 31 0,-7-16 15 15,1-6-2-15,-15-34 0 0,3 9-13 0,4-4 0 0,4-5 0 0,-4-13-10 16,7 22 10-16,8 6 0 0,2 13 0 0,1 2-8 16,7 23 8-16,3 16 0 0,4 9 0 0,-3 9 0 15,3 13 0-15,7 12 9 0,-1 10-1 0,5 3-8 16,-1 9 0-16,8 7 0 0,-4 9 0 0,11 18 0 15,3 14 27-15,3 5 1 0,4 26 1 0,1 16 0 16,2 11-17-16,5 11-3 0,2 15-1 0,15 31 0 0,-4-12 0 16,4 9-8-16,0 7 12 0,14 28-4 0,-3-20 3 0,3 1 0 15,-4 0 0-15,15 22 0 0,-15-31-3 0,0-7 0 16,1-12 0-16,3 3 0 0,-11-29-8 0,1-15 0 16,-4-19 0-16,3-3 0 0,-10-22 0 0,-8-12-11 15,-2-16 3-15,-8-19 0 16,-7-10-18-16,-11-18-3 0,-3-10-1 15,-10-24 0-15,-8-17 19 0,-6-9 11 0,-12-21-12 0,-10-23 12 0,1-3-22 0,-8-6 2 16,0-13 1-16,-7-31 0 16,14 32 19-16,4 2 0 0,3-3 0 0,-4-2 0 0,15 36 0 0,0 4 16 15,3 19-4-15,1 6 0 0,6 19-12 0,4 13-16 16,-4 5 3-16,8 10 1 0,-1 16 33 0,0 3 7 16,4 16 2-16,4-1 0 0,3 10-10 0,0 16-3 15,0 9 0-15,10 13 0 0,8 18-17 0,3 7 8 16,4 15-8-16,10 23 0 0,1 5 0 0,6 16 0 15,7 13 0-15,11 25 0 0,-7-6 0 0,11 12 0 0,6 7 0 16,11 40-9-16,-14-34 9 0,4 6 0 0,-1-4 0 0,12 23 0 16,-19-41 0-16,1-3 0 0,6 6 0 0,-10-31 0 15,0-9 0-15,-11-26 0 0,-6-22 0 0,-8-15 0 16,-3-13-13-16,-7-18-7 0,-8-17-2 0,-6-15 0 16,-11-15-23-16,-7-17-5 0,-11-21-1 0,-10-25 0 15,-7-10 25-15,-11-19 5 0,-14-28 1 0,-14-28 0 16,0-3 20-16,-4-13 0 0,-7-12-9 0,-17-53 9 15,24 46 0-15,8-9 0 0,6 13 0 0,4-29 0 16,18 54 0-16,7 15 0 0,7 13-8 0,-1 12 8 16,8 26 0-16,3 18 9 0,1 10-1 0,-1 12 0 15,4 22 16-15,4 7 2 0,-1 9 1 0,4 9 0 0,-4 13 9 16,8 12 3-16,3 16 0 0,0 23 0 16,7 11-27-16,3 23-4 0,5 18-8 0,9 32 11 0,4-4-11 0,4 23 0 15,11-1 0-15,9 45 0 0,5-26 0 0,-1 13 0 16,8 3 0-16,10 31 8 0,-7-31 6 0,0-3 1 15,0-3 0-15,11 25 0 0,-11-38-6 0,-11-12-1 16,-3-13 0-16,3 3 0 0,-3-19-8 0,-10-24 0 16,-12-23 0-16,1-21 8 0,-7-14-8 0,-7-17 0 15,-4-17 0-15,-14-9 0 0,-11-28-15 0,-3-16 2 16,-11-28 0-16,-10-19 0 0,-7-22 5 0,-11-22 8 16,-11-9-13-16,-20-60 5 0,9 25 8 0,-6-25 0 15,0-18 0-15,-14-57 0 0,24 50 0 0,15 3 0 16,17 3 0-16,0-24 0 0,8 58 0 0,13 20 0 15,4 9 0-15,3 7 0 0,4 37 0 0,-3 28 0 0,-1 16 0 16,0 15 0-16,1 16 23 0,-1 19 0 16,1 13 0-16,3 12 0 0,0 7 3 0,3 24 1 0,4 19 0 15,7 20 0-15,0 17-27 0,11 14 8 16,-1 12-8-16,15 22 0 0,-7 3 0 0,10 10 0 0,7 12 0 16,11 31 0-16,-10-18 9 0,6 6-9 0,4 6 10 0,11 34-10 15,-15-43 13-15,4 6-3 0,0-12-1 0,7 21 0 16,-11-40-9-16,-3-13 0 0,-4-16 0 0,-3-9 0 15,-4-28 0-15,-6-10 0 0,-5-21 0 0,-3-13 0 16,-3-10 0-16,-7-21 0 0,-8-7 0 0,-6-22 0 16,-11-12 0-16,-4-19-14 0,-10-22 5 0,-15-28 1 15,-2-10 8-15,-12-18-13 0,-10-26 5 0,-14-37 8 0,3 9 0 16,1-18 0-16,-8-16 0 0,-3-48 0 0,24 48-26 0,11-9 2 16,8 5 1-16,2-31 0 0,22 67 23 0,3 14 0 15,8 14 0-15,3 2 0 0,0 51 11 0,3 12 6 16,1 19 2-16,-1 16 0 0,1 15-19 0,3 22 0 15,0 7 0-15,0 9 0 16,3 25 0-16,4 28 12 0,4 16-4 0,3 32-8 0,7 8 0 0,4 17 0 16,3 21 0-16,11 41 0 0,-4-15-13 0,7 12-10 15,1 12-1-15,13 51-1 0,-6-50 45 0,2 15 8 16,1-6 3-16,14 34 0 0,-3-18-22 0,-4-25-9 16,-7-23 8-16,-4-21-8 0,-6-19 9 0,-5-19-9 15,-2-22 10-15,-1-22-10 0,-3-25 0 0,-8-13 0 16,-6-18 0-16,-7-16 0 0,-11-22-13 0,-7-15 1 15,-8-26 0-15,-13-34 0 0,-4-10 4 0,-13-28 8 0,-8-15-13 16,-21-38 5-16,7 9 8 0,-8-19 0 0,-6-15 0 16,-17-54 0-16,16 51 0 0,8 0 0 0,11 2 0 0,-4-18 0 15,17 57 0-15,15 15 0 0,7 31 0 0,3 7 0 16,8 40 0-16,2 14 0 0,1 20 0 0,-3 20 0 16,3 9 0-16,3 13 11 0,0 16-3 0,4 15 0 15,0 22-8-15,4 15 12 0,3 11-12 0,7 33 12 16,7 1-36-16,4 24-6 15,-1 4-2-15,8 35 0 0,0-17 49 0,6 17 10 0,5 5 1 0,10 32 1 16,-4-37-29-16,0 8 0 0,4 1 0 0,3 15 0 16,-6-31 0-16,-4-12 0 0,3-19 0 0,0-4 0 15,-3-31 0-15,-7-24 0 0,-8-14 0 0,1-21 0 16,-4-19-19-16,-7-19-6 0,-6-13-2 16,-12-28 0-16,-7-21 6 0,-6-26 1 0,-11-13 0 0,-8-40 0 15,-6-3 20-15,-4-16-9 0,-10-9 9 0,-15-54 0 0,4 26 0 0,0-10 0 16,0-7 0-16,-4-33 0 0,15 46 0 0,14 7 0 15,6 18 0-15,8 4 0 0,7 46 0 0,7 23 9 16,3 21-9-16,4 19 8 0,4 19 0 0,-1 16 0 16,1 25 0-16,3 16 0 0,3 12 7 0,4 28 1 15,4 19 0-15,6 29 0 0,1 5-16 0,10 20 0 16,4 15 0-16,10 37 0 0,-6-8 0 0,6 9 0 16,7 9 0-16,8 41 0 0,-8-38 0 0,1 3 0 15,3 1 0-15,14 21 0 0,-7-9 0 0,0-31 0 16,-11-16 0-16,0-32 0 0,1-21 0 0,-8-29 0 15,-7-21 0-15,1-23 0 0,-8-18-25 0,-7-26 1 16,-7-24 1-16,-3-23 0 0,-15-27 5 0,-3-17 1 16,-11-30 0-16,-10-39 0 0,0 7 17 0,-7-22 0 15,-8-6 0-15,-6-57 0 0,3 35 0 0,4 0 0 0,7-4 0 0,-4-30 0 16,14 59 21-16,7 15 11 0,15 16 3 16,-1 13 0-16,8 37-47 0,-1 26-10 0,4 18-2 0,0 19 0 15,1 19 24-15,2 25 15 0,1 16-3 0,6 18 0 16,5 20 8-16,2 18 0 0,1 19 1 0,10 31 0 15,0-3-10-15,1 13-3 0,-1 22 0 0,11 24 0 16,-7-8-8-16,-1-1 0 0,5 7 0 0,10 24 0 16,3 1 0-16,-6-19 8 0,-1-13-8 0,-3-9 0 15,3-16 0-15,-3-18 0 0,-4-20 8 0,-6-18-8 16,-5-19 0-16,-6-22 0 0,-11-12 0 0,0-26 0 0,-7-9-12 16,-10-19 0-16,-11-25-1 0,-14-25 0 0,-4-12 4 15,-14-26 1-15,-11-21 0 0,-10-39 0 0,4 8 8 0,-4-14 0 16,-4-21 0-16,-10-42 0 0,18 36 0 15,3 9 0-15,3-4 0 0,1-9 0 0,24 54 0 0,4 24 0 16,7 17 0-16,3 21 0 16,4 31 0-16,3 17 11 0,1 11-11 0,3 20 12 0,7 9-12 0,0 28 0 15,3 25-12-15,4 26 12 0,0 18 18 0,11 13 11 16,3 22 3-16,11 27 0 0,3-5-24 0,4 6-8 16,3 19 0-16,11 34 0 0,-7-31 8 0,7 3-8 15,4 3 0-15,10 19 0 0,-7-38 0 0,3 1 0 16,11 8 0-16,-7-27 0 0,-7-16 0 0,-7-29-8 15,-4-12 8-15,-3-28 0 0,-10-12 0 0,-1-17 0 16,-3-12 0-16,-8-25 0 0,-6-9-16 0,-11-16 4 16,-11-28 1-16,-6-20 0 0,-15-24 11 0,-7-22 0 0,-3-3 0 15,-18-41 0-15,0 12 0 0,-10-18 0 0,-4-19 0 0,-14-44 0 16,17 34 0-16,1-6 0 0,3 0 0 0,3-18 0 16,18 49-17-16,8 23-2 0,6 24 0 0,7 20 0 15,8 24 19-15,-1 29 16 0,8 9-4 16,-1 19 0-16,4 16 0 0,7 18-1 0,4 22 0 0,6 26 0 15,1 21 4-15,7 13 1 0,6 25 0 16,5 35 0-16,3-7-16 0,-1 9 0 0,8 17 0 0,14 34 0 16,-3-26 0-16,-1 1 0 0,8 34 0 0,-1-9 0 15,-3-16 0-15,4-15 0 0,-4-4 0 0,-1-18 0 16,-6-16 0-16,-3-23 0 0,-8-11 0 0,-3-29 0 16,-4-13-10-16,-10-21 2 0,-4-19 0 0,-7-13 0 15,-3-25-15-15,-11-21-2 0,-14-26-1 0,-8-25 0 0,-13-32 14 16,-7-11 4-16,-11-7 0 0,-7-38 0 0,0 6 8 0,0-12 0 15,-3-9 0-15,-15-41-8 0,18 40 8 0,11 10 0 16,10 13 0-16,3-4 0 0,19 51 0 0,6 24 0 16,1 23 0-16,6 15 8 0,8 26-8 0,-1 12 8 15,8 15-8-15,6 26 8 0,5 12-8 0,9 25 0 16,5 20 0-16,2 17 0 0,1 17 23 0,4 9 3 16,6 10 1-16,7 33 0 0,1-11-27 0,3-1 0 15,0 13 0-15,14 19 0 0,-11-3 0 0,1-13 0 16,-1-7 0-16,4-11 0 0,-10-11 0 0,-1-18 0 15,-3-9 0-15,-3-19 0 0,-12-22 0 0,-2-13 0 16,-12-18 0-16,-2-17 0 0,-8-18 0 0,-7-12 0 16,-14-23-14-16,-11-18 5 15,-14-25-19-15,-10-23-3 0,-7-21-1 0,-8-19 0 0,1 6 32 0,-8-19 0 16,-6-6 0-16,-15-37 0 0,7 21 0 0,4-2 0 0,11 5 0 16,-4-21 0-16,24 49 0 0,5 11 0 0,6 21 0 0,0 6 0 15,11 35 0-15,3 15 0 0,4 14 0 0,0 8 0 16,3 10 0-16,8 22 15 0,3 3-2 0,0 19 0 15,7 18 41-15,4 17 8 0,6 15 2 0,8 22 0 16,3 6-73-16,11 13-15 16,7 12-2-16,14 22-1 0,-7-9 27 0,7 3 0 0,0 0 0 0,14 28 0 15,0-12 0-15,0-1 0 0,0-12 0 0,0-9 0 16,-3-13 0-16,-4-12 0 0,-11-10 0 0,-3-18 0 0,-7-23 0 16,-4-6-12-16,-7-18 4 0,-6-17 0 15,-5-9-26-15,-10-21-5 0,-6-20-1 16,-16-18 0-16,-6-19 10 0,-10-19 2 0,-8-25 0 0,-10-16 0 15,-8-3 16-15,-6-9 3 0,-8-16 1 0,-17-37 0 16,7 27 8-16,3-5 0 0,4-4 0 0,-7-15 0 0,14 40 0 0,7 13-12 16,4 15 12-16,3 7-12 0,11 31 12 0,10 19 9 15,4 13-1-15,3 12-8 0,1 19 45 0,6 12 3 16,4 7 0-16,4 22 0 0,3 12-19 0,7 16-3 16,14 19-1-16,4 24 0 0,-1 4-25 0,4 10 0 15,4 15 0-15,11 22 0 0,-5-19 0 0,1 13 0 16,4 2 0-16,9 17 0 0,8-7 0 0,-3 0 0 15,3-9 9-15,-4-3-9 0,4 0 0 0,-3-13 0 16,-4-13 0-16,-8-5-12 0,1-13 12 0,-3-10 0 16,-1-12 0-16,-7-16 0 15,-3-12-24-15,-7-13-4 0,-4-6 0 0,-7-19 0 16,-10-19-28-16,-8-9-5 0,-14-23-2 0,-6-11 0 0,-8-20 34 0,-3-6 6 0,-11-18 2 16,-14-29 0-16,-7 9 21 0,-4-8 0 0,-3-11-9 0,-7-30 9 15,14 24 0-15,0 7 14 0,10-7-2 0,1 7-1 16,10 25-11-16,4 16 10 15,7 12-10-15,-1 12 10 0,8 17 12 0,3 8 2 0,11 20 1 0,0 6 0 16,0 9 31-16,3 12 7 0,11 7 1 0,4 16 0 16,10 22-37-16,4 12-7 0,6 16-2 0,5 22 0 15,6 9 0-15,7 19 0 0,4 9 0 0,14 35 0 16,4-16 14-16,3 13 2 0,3 0 1 0,15 37 0 16,0 1-14-16,3-4-2 0,3 0-1 0,5-9 0 15,-5-12-10-15,-9-20-8 0,-5-15 9 0,-3-13-9 16,-3-21-59-16,-1-4-17 0,-6-25-4 0,-1-9-1195 15</inkml:trace>
  <inkml:trace contextRef="#ctx0" brushRef="#br3" timeOffset="110745.667">20024 14049 1659 0,'0'0'36'0,"0"0"8"0,0 0 2 0,0 0 1 0,0 0-38 0,0 0-9 0,3 0 0 0,-3-6 0 16,0 6 120-16,0-9 21 0,0-1 5 0,0 1 1 15,-3 6-47-15,3-3-8 0,0-4-3 0,0 4 0 16,-4-4-25-16,1 7-6 16,3 3-1-16,0 0 0 0,-4-9-13 0,-3 3-4 0,7 6 0 0,-3 6 0 15,-8-6-11-15,4 3-2 0,0 3-1 0,-4-3 0 16,1 7 14-16,-4-1 4 0,3 4 0 0,0-1 0 15,-3 4-58-15,4-7-11 0,-1 10-3 0,1-3 0 16,-5-4 28-16,5 7 0 0,3 6 0 0,0-9 8 16,-4-3-8-16,8 9 0 0,-1-4 0 0,1 1 8 15,3 6-8-15,0-6 0 0,0 0 0 0,3 6 0 0,4-6 0 16,0 0 0-16,0-4 0 0,0-5-8 0,4-1 8 0,-1-6 0 16,1-3 0-16,0 7 0 0,-1-14-21 0,1 7 1 15,-1-3 0-15,1-6 0 16,0-1-50-16,-1 1-10 0,4-4-1 0,0 4-1 15,-3 0-113-15,0-1-22 0</inkml:trace>
  <inkml:trace contextRef="#ctx0" brushRef="#br3" timeOffset="111230.371">20077 13968 1854 0,'0'0'40'0,"0"0"9"0,-4 3 2 0,-3-3 1 16,-4 6-41-16,4-3-11 0,0-3 0 0,0 0 0 15,0 0 107-15,-3 0 19 0,-1 0 4 0,0 0 1 16,4 0-56-16,-3 7-11 0,3-4-3 0,-4 3 0 0,4-6-17 0,0 0-3 16,-4 3-1-16,8 4 0 0,-4-1-10 0,0-3-2 15,-4-3-1-15,4 9 0 0,0-2-5 0,0 2-1 16,-3-6 0-16,6 7 0 0,-7 5-9 0,4-5-3 16,0-1 0-16,0 7 0 15,0-7-9-15,-3 10 0 0,3 6 0 0,3-6 0 0,0-10 0 0,-3 10 0 16,7-3 8-16,-3-4-8 0,6 4 0 0,-3 3 0 15,4-3 0-15,-1 2 0 0,1 1 0 0,3-3 0 16,0 3 0-16,4-1 0 0,3-2 0 0,-4-3 0 16,5 2 0-16,-5-5 0 0,4-4 0 0,0-3 0 15,0 3 0-15,1-6 0 0,-1 4-20 0,0-8-2 16,0-2-1-16,4 3 0 16,-4-3-109-16,3-4-23 0,-3 1-4 0,0 0-579 15,-3-7-116-15</inkml:trace>
  <inkml:trace contextRef="#ctx1" brushRef="#br3" timeOffset="36947.988">7938 16800 0,'0'0'15</inkml:trace>
  <inkml:trace contextRef="#ctx0" brushRef="#br0" timeOffset="114344.622">19988 13977 345 0,'0'0'31'0,"0"0"-31"15,0 0 0-15,0 0 0 16,0 0 298-16,0 0 54 0,0 0 10 0,0 0 2 0,-3 0-180 0,-4-6-37 15,0-3-7-15,3 6-2 0,4 3-42 0,-7-7-8 16,7 7-1-16,-3 0-1 0,-4-3-28 0,0 6-6 16,-1-3 0-16,5 10-1 0,-8-10-7 0,4 6 0 15,0 3-1-15,0 1 0 0,0-7-16 0,0 6-3 16,0 4-1-16,0-1 0 0,3-2-23 0,1-1 0 16,-4 1 0-16,3 5 0 0,1 1 0 0,-1-4 0 15,1-2 0-15,-1 6 0 0,4 2 0 0,-3 1 0 16,3-3 0-16,-4 3 0 0,4-4 0 0,4 4 0 15,-4 0 0-15,3 0 0 0,1 0 25 0,-1-4 7 16,1 4 2-16,6 0 0 0,-3 3-34 0,1-10 0 16,2-2 0-16,1 6 0 15,-1-13-20-15,1 3-12 0,-1 0-1 0,5-6-1 0,2 0 18 0,1-6 4 16,-4 0 1-16,4 3 0 16,-1-4-121-16,-3-2-25 0,4-1-5 0,-4 1-582 0,0-7-116 0</inkml:trace>
  <inkml:trace contextRef="#ctx0" brushRef="#br0" timeOffset="114694.685">20172 13908 518 0,'0'0'23'0,"-4"0"5"0,-6 0-28 0,3 0 0 0,0 0 0 0,0 0 0 16,-4 0 369-16,0 7 69 0,4-7 14 0,-7 3 2 15,0-3-293-15,0 9-58 0,3-9-12 0,1 6-3 16,-4 4-30-16,0-4-6 0,3-3-2 0,-3 7 0 0,3-4-10 0,4 3-3 15,-3-6 0-15,-1 7 0 0,1-1-9 0,2-2-3 16,1 2 0-16,0 7 0 16,4-7-6-16,-4 0-2 0,3 10 0 0,-3-3 0 0,4-4-7 0,-1 4-2 15,1 3 0-15,-1-3 0 0,4 2-8 16,0 1 0-16,0 0 0 0,4-3 8 16,-1 3-27-16,1 6-5 0,-4-6-2 0,7 6 0 0,-4-3 42 15,1-7 8-15,3 4 1 0,3 6 1 0,-3-12-26 0,1 2 0 16,2 1 8-16,4-7-8 0,-3-5 0 0,-1-4 0 15,5 6 0-15,-1-12 0 0,3 6-19 0,-3-4-2 16,-3-5-1-16,3-7 0 16,0 7-46-16,0-7-10 0,0-3-2 0,-3 1 0 15,0-1-98-15,-1 0-20 0,-3 0-4 0,0-3-754 0</inkml:trace>
  <inkml:trace contextRef="#ctx0" brushRef="#br0" timeOffset="114927.084">20101 13890 460 0,'-14'9'20'0,"7"-9"5"0,-3 0-25 0,2 6 0 16,-2-3 0-16,-1-3 0 0,-3 7 398 0,-3-7 74 0,2 3 16 0,1 6 2 16,-3-3-298-16,3-2-60 0,-4 8-12 0,4 1-3 15,0-4-57-15,0 7-11 0,0-7-2 0,-1 10-1 16,5-3-22-16,-1 2-5 0,4-2-1 0,-3 3 0 16,6 0-18-16,1 0 0 0,3-1 0 0,0 1 0 15,7-3 0-15,-4 3 0 0,4 0 0 0,-3 6 0 16,6-7 0-16,-3 1 0 0,7 6 0 0,-3-6 0 15,0-3 0-15,3 3 0 0,0-10 0 0,3 7 0 0,1-7 16 0,0-6-1 16,-1-3 0-16,5 0 0 16,-5-3-75-16,4-3-16 0,-3-4-2 0,3-8-1147 15</inkml:trace>
  <inkml:trace contextRef="#ctx0" brushRef="#br0" timeOffset="128025.254">26723 12641 172 0,'0'-3'16'16,"0"-3"-16"-16,-4-3 0 0,4-1 0 0,0 1 56 0,0 3 8 16,0 2 1-16,0-2 1 0,0-3-46 0,0-1-8 15,0 1-3-15,4 0 0 16,-1 2 23-16,1-2 4 0,-4 6 0 0,4-7 1 0,-4 4 55 0,0-3 12 16,3-1 1-16,-3 4 1 0,4 3-16 0,-4-3-3 15,0 2-1-15,0-2 0 0,0-3 26 0,0 9 6 16,0-10 1-16,0 10 0 0,0 0-39 0,0 0-8 15,0-9-2-15,0 6 0 0,0-3-18 0,0-1-4 16,0 7-1-16,0 0 0 0,0 0-11 0,0 0-1 16,0 0-1-16,0 0 0 0,0 0-6 0,0 0-2 15,0 0 0-15,0 0 0 0,0 0-1 0,0 0 0 16,0 0 0-16,3 7 0 0,-3 2-25 0,4 7 0 16,-8-7 0-16,8 4 0 0,-4-4 29 0,0 7 4 15,-4-1 1-15,4-2 0 0,-3 3-18 0,3 2-4 16,0-2-1-16,-4 3 0 0,4 0-2 0,0-4 0 15,0 4 0-15,-3 0 0 0,3 0-9 0,0 6 0 16,0-6 9-16,0 6-9 0,0-6 0 0,0 9 8 0,0-3-8 16,0-6 0-16,0 6 0 0,0-6 0 15,-4-1 0-15,4 11 8 0,4-7-8 0,-4 0 0 0,0-4 0 0,-4 7 8 16,4 1-8-16,0-8 0 0,0 7 0 0,0-3 0 16,0 3 0-16,0-6 8 0,0 6-8 0,0-9 0 15,0 3 0-15,0-7 0 0,0 10 0 0,0-3 0 16,0 0 0-16,0 0 8 0,0-4-8 0,0 7 0 15,0 4 0-15,0-8 0 0,0-2 0 0,4 3 8 16,-4-3-8-16,0-4 0 0,0 4 0 0,0 3 0 16,0-4 0-16,0-2 0 0,0-4 0 0,0 7 0 15,0 0 0-15,0-4 0 0,0 4 0 0,3 3 0 0,-3-4 0 16,4-2 0-16,-4 9 0 0,0-3 8 0,0-7-8 0,0 10 0 16,0-9 0-16,0 5 0 0,0-2 0 0,0 3 0 15,0 0 0-15,0-4 0 0,0 4 0 0,0 0 0 16,0-10 0-16,0 10 0 15,0-3 0-15,0 3 0 0,0-10 0 0,0 7-8 0,0 3 8 0,0-10-13 16,0 10 5-16,0-10 8 0,0 7-12 0,0-7 12 16,0 7-12-16,3-7 12 0,-3 1-11 0,0 6 11 15,4-4-8-15,-1-3 8 0,-3 1 0 0,4 6-10 16,-4-1 10-16,0-2 0 0,0 2-8 0,0 1 8 16,0-3 0-16,-4 6 0 0,8-4 0 0,-4 4-8 15,0 0 8-15,0 0 0 0,0 6 0 0,0-6 0 16,3-1-8-16,1 7 8 0,-4-6 0 0,0-3 0 15,0 3-8-15,0 0 8 0,0-4 0 0,3 4 0 0,-3 0 0 16,0-3 0-16,0 2 0 0,0 1 0 0,0-3 0 0,0 0 0 16,0-4 0-16,0 4 0 0,0-4 0 0,-3-2 0 15,3 5 0-15,3 1 0 0,-3-3 0 0,0-4 0 16,-3 7 0-16,3 3 0 0,0-1 0 0,0-2 0 16,3 3 0-16,-3 0 0 0,0 3 0 0,0 0 0 15,0-4 0-15,0 4 0 0,0 0 0 0,0-6 0 16,4 3 0-16,-4 0 0 0,-4-4 0 0,4-2 0 15,0 2 0-15,0-5 0 0,0 6 0 0,0-7 0 16,0 0 0-16,0 1 0 0,0-1 8 0,-3-3-8 16,3 4 0-16,0-7 0 0,0 6 0 0,0-2-10 15,0 2-14-15,0 0-2 0,0 1-1 16,0-1 0-16,0 1-17 0,0 5-3 0,0-5-1 0,3 9 0 16,1-10 18-16,-4 7 3 0,0 3 1 0,0-4 0 0,0-2 26 15,0 2-10-15,0 4 10 0,-4-3 0 0,4-4 0 0,0-2-8 16,-3 6 8-16,-1-7 0 15,1-3-105-15,-1-3-18 0</inkml:trace>
  <inkml:trace contextRef="#ctx0" brushRef="#br0" timeOffset="129844.905">16175 12463 1036 0,'10'-22'46'0,"-10"22"10"0,0 0-45 0,4 9-11 15,3-6 0-15,4 4 0 0,-4-4 203 0,0-3 38 16,0 6 8-16,0-6 2 0,3 3-127 0,5-3-24 15,-5 0-6-15,1 0-1 0,3 0-34 0,-4 6-7 16,1-6-2-16,3-6 0 0,0 6-22 0,7 0-5 16,-3 0-1-16,0 0 0 0,3 6 0 0,4-2 0 15,-8-4 0-15,4 0 0 0,0 6-2 0,1-6-1 16,-1 0 0-16,0 3 0 0,-3-3-19 0,-1 6-11 16,4-6 2-16,-6 0 0 0,6 0 45 0,-4 0 8 15,5 0 3-15,-1 0 0 0,3 0-24 0,1 0-5 16,0 0-1-16,7-6 0 0,-1 3-17 0,1 3 10 15,3 0-10-15,-3 0 8 0,0-6-8 0,-4 6 8 16,4 0-8-16,-4 0 8 0,4 0-8 0,-4 0 8 16,4 0-8-16,-1 0 8 0,1 6-8 0,0-6-17 15,3 3 4-15,-3 3 1 0,-4 1 24 0,4-4 4 16,0-3 2-16,3 0 0 0,0 0-10 0,-3 6-8 0,0-6 9 16,3 0-9-16,-3 0 13 0,0 0-3 0,-1-6-1 0,5 6 0 15,-5 0 1-15,1-3 0 0,0 3 0 0,3-7 0 16,4 7-10-16,0 0 8 0,0 0-8 0,-1 0 8 15,-2 0-8-15,2 7 0 0,1-4 0 0,-4-3 8 16,4 0-8-16,-3 6 0 0,-1-6 0 0,4 3 0 16,-1-3 0-16,1 0 0 0,0 6 0 0,7-12 0 15,0 6 8-15,0 0-8 0,-4-3 8 0,4-3-8 16,-4 3 12-16,1-4-2 0,2 7-1 0,-2-9 0 16,-1 9-9-16,4-6 12 0,-4 6-12 0,4-4 12 15,0-2-12-15,-4 6 0 0,1 6 0 0,2-2 0 16,-2-4 0-16,-4 0 0 0,-1 0 0 0,1 6 0 15,0-6 0-15,3 9 8 0,-3-9-8 0,4 7 0 0,-1-4 0 16,4 3 0-16,0-3 8 0,-4 3-8 0,4-6 8 0,-4 3 0 16,0-3 0-16,1 7 0 0,-1-7 1 0,4 0 0 15,0 0 0-15,3 0 0 0,4-7 0 0,-3 7 0 16,-1-3 0-16,4-3 0 0,-7 6-9 0,3 0 10 16,-3-3-10-16,3 3 10 0,-3-6-10 0,4 6 0 15,-5 0 0-15,5 0 0 0,-1 0 0 0,-3 0 0 16,3 6 8-16,1-3-8 0,-4-3 0 0,3 0 0 15,0 0 0-15,1 6 0 0,3-6 0 0,0 0 8 16,0 0-8-16,3-6 0 0,-3 6 9 0,3 0-9 16,-3 0 10-16,4 0-10 0,-8-3 12 0,4-3-4 15,0 6-8-15,3-3 12 0,4-4-12 0,-3 1 8 0,-8 3-8 16,4 3 0-16,0 0 8 0,-4-6-8 16,-3 6 0-16,4 0 0 0,3 0 0 0,-4 0 8 15,0 0-8-15,1-4 0 0,-4-2 0 0,0 6 0 0,3 0 0 16,-3-3 0-16,-7 3 0 0,3-6 0 15,0 6 0-15,8 0 0 0,-4-3 9 0,-4-4-9 0,4 7 8 0,3-3-8 16,4-3 10-16,-7 6-10 0,3 0 12 0,-6 0-12 16,-1-3 9-16,0-3-9 0,1 6 0 0,2 0 9 15,-2 0-9-15,3-7 0 0,0 4 9 0,-1-3-9 16,5 6 0-16,-4-3 9 0,-1-4-9 0,1 4 0 16,-3-3 11-16,-1 3-11 0,7-3 10 0,-3-4-10 15,0 4 8-15,0 3-8 0,3-3 0 0,1 6 9 0,-1-10-9 16,-3 10 0-16,0-3 0 0,0-3 0 0,-4 3 0 15,4-4 0-15,0 4 8 0,7-3-8 0,-4 3 0 0,0-4 0 16,4 1 0-16,-3 3 0 0,-1-3 0 0,1 3 0 16,-5-4 0-16,1-2 0 0,-3 9 0 0,6-9 0 15,4 5 0-15,-4-2 0 0,-3-3 0 0,-3 9 0 16,6-6 8-16,-3 6-8 0,-7 0 0 0,-1-4 0 16,-2-2 0-16,2 6 0 0,-6 0 0 0,3-3 0 15,1 3 8-15,3 0-8 0,-1 0 0 0,1-6 0 16,-7 6 0-16,3 0 0 0,4-3 0 0,-4-4 0 15,1 4 8-15,2-3-8 0,-2 0 0 0,-5 2 0 16,1 4 0-16,3-6 0 0,-3 3 0 0,0-3 0 16,0 3 8-16,-1-4-8 0,-6 4 0 0,0-3 0 15,3 3 0-15,-3-3 8 0,-1 6-8 0,-2-4 0 16,2-2 0-16,1 6 0 0,0-6 0 0,-4 3 0 0,4 3 0 16,-4-7 0-16,3 7 0 0,-2-3 0 0,2-3 8 15,-3 6-8-15,1 0 0 0,-1-3 0 0,0-3 0 0,0 6 0 16,0 0 0-16,0-3 0 0,1 3 0 0,-1 0 0 15,0 0 19-15,0 0 5 0,4 0 0 0,-4 3 1 16,-3-3-47 0,3 0-10-16,-4 6-1 0,5-3-1 0,2-3 14 0,-3 9 4 0,1-9 0 0,2 7 0 15,-3-7-4-15,-3 3-1 0,3-3 0 0,0 0 0 16,-3 6-7-16,0-6 0 16,-4 0-1-16,0 0 0 0,-3 0-19 15,-1 0-3-15,1 0-1 0,-11 0 0 0,0 0-134 0,0 0-27 0,0 0-6 0</inkml:trace>
  <inkml:trace contextRef="#ctx0" brushRef="#br0" timeOffset="131755.8819">26596 12400 748 0,'0'0'67'0,"0"0"-54"16,0-9-13-16,3 5 0 0,5-2 316 0,-5-3 60 0,4 3 12 15,0-4 2-15,4 1-222 0,3 6-44 0,-4-4-8 0,5 4-3 16,-1-3-71-16,0 6-14 0,0 0-4 0,4-3 0 16,-4 6 16-16,0-3 4 0,3 0 0 0,-3 9 0 15,1 1-28-15,-1-1-6 0,-7 1-1 0,3-1 0 16,1 7-9-16,-4-1 12 0,-3-2-12 0,-1 3 12 15,1 2-12-15,-1 1 10 0,-6-3-10 0,-1 0 10 16,1-4-10-16,-5 7 0 0,1-10 0 0,-3 7 0 16,-1 3 0-16,-3-10 0 0,-4 1 12 0,1-1-4 15,-1 4 8-15,1-10 0 0,2-6 1 0,1-4 0 16,0-2 16-16,4 3 3 0,-1-13 1 0,0 6 0 16,1-12-17-16,-1 6-4 0,4-6-1 0,0 6 0 15,7-6-4-15,0 0-1 0,0 6 0 0,7-3 0 16,0 1-10-16,4 8 0 0,3-6 0 0,4 3 0 15,3 1-11-15,4 5 11 0,-4 1-8 0,0 6 8 0,4-3 0 0,-1 6-10 16,-3 0 10-16,4 9 0 0,-7-3 0 0,3 4 0 16,-3-1 0-16,-1 7 0 0,-3-4 0 0,-3 7 0 15,-1-3 0-15,-2 3 0 0,-1 6 0 0,-7-6 0 16,0-1 8-16,-4 1-8 0,-3 6 17 16,-4-6-2-16,-3 0-1 0,-3 3 0 0,-1-3-1 0,0-7 0 15,-3 4 0-15,0-7 0 0,0 1-2 16,0-10-1-16,0 0 0 0,3-10 0 0,0 1-2 0,4-7-8 15,-3-3 12-15,2 1-4 0,1-8-8 0,4-2 12 16,-4 0-12-16,-1-6 12 0,5 5-12 0,3-2 12 16,3 3-12-16,1-1 12 0,6 11-12 0,1-7 0 15,3 0 0-15,3 6 0 0,5 0 0 0,-1 3 0 16,7 7 0-16,-3-1 0 0,3 1 0 0,0 6-9 16,4 3 9-16,-4 3 0 0,0 3 0 0,0 4-8 0,0 2 8 15,-3 10 0-15,-1-3 0 0,-2 0 0 0,-5 9-8 16,1-3 8-16,-4 3 0 0,-4 7-12 0,-3-7 12 0,0 7-10 15,-7 2 10-15,-3-2 0 0,-4-1 0 0,3-6 8 16,-3-3-8-16,0 4 11 0,0-11-11 0,-4 1 12 16,4-3-12-16,0 0 10 0,0-13-10 0,-4 3 10 15,0-12-10-15,1-4 10 0,3-2-10 0,0-10 10 16,-1 0-10-16,1-9 0 0,-3 2 0 0,3-5 8 16,-1-4-8-16,1 4 0 0,0-4 0 0,7 0 0 15,0-2 0-15,7 2 0 0,4 4 0 0,3-1 0 0,3 1 0 0,8 5 0 16,0 11 0-16,6-8 0 15,-3 14 0-15,8-4-9 0,-5 7 9 0,5 9 0 0,-1 0-8 0,-3 6 8 16,-1 4 0-16,4 2 0 16,-6 4 0-16,2 9 0 0,-6-3 0 0,0 3 0 0,-4 3-11 0,-4-3 11 15,-3 3-10-15,-3-3 10 0,-4 4 0 0,-7 5 0 16,0-6 0-16,-4 4 0 0,-6-1 0 0,-1 1 0 16,-3-1 0-16,-4 3 0 0,0-5 9 0,1-4-9 15,-1 0 0-15,0-6 9 0,-3-10 1 0,3 0 0 16,1-9 0-16,2 0 0 0,1-12 2 0,0-4 0 15,3-9 0-15,-3-3 0 0,4 3-12 0,3-10 0 16,3 7 0-16,-3-10 8 0,3 1-8 0,8 2 0 16,6-5 0-16,4 2 0 0,-3 0 0 0,6-2 0 15,5 11 0-15,6-5-11 0,3 6 11 0,1 2 0 16,3 8-9-16,1-1 9 0,-1 9 0 0,-4 1 0 16,8 9 0-16,-7 0 0 0,0 3-8 0,-1 3 8 0,5 13 0 15,-5-3 0-15,-3 3 0 0,4 9-11 16,-7-9 11-16,-1 12-8 0,-6-3 0 0,0 1 0 0,-1-1 0 15,-3-3 0-15,-10 3 8 0,-1-3 0 0,1-6-9 16,-8 6 9-16,0 0 0 0,-3-3 0 0,-3-3-9 0,-1 6 9 16,0-6 0-16,-6 3 0 0,3-10 0 0,-1-2 0 15,1-1 10-15,0-3-1 0,0-12 0 0,0 3 0 16,3-6 0-16,0-7 0 0,-3-3 0 0,-3-6 0 16,2 0-9-16,1-3 8 0,4-7-8 0,6 7 8 15,0-6-8-15,4-4 0 0,7 10 0 0,4-7 0 0,6 7 0 16,1-3 0-16,3 9 0 0,4-7-11 0,3 7 11 15,0 4 0-15,4-1 0 0,0 9-8 0,-1-5 8 0,1 5 0 16,3 7 0-16,4 3-8 0,0 0 8 0,-1 3 0 16,-2 4 0-16,-5 2 0 0,5 0 0 0,-5 7-8 15,1-3 8-15,0 5 0 0,-4-2-12 0,-7 9 2 16,-4-6 1-16,-2 6 0 0,-5-6 9 0,-3 0-13 16,-7 9 5-16,-4-3 8 0,-3 0-11 0,-3-3 11 15,-8 3-8-15,-3 3 8 0,-8-2 0 0,-2 2-8 16,2-9 8-16,1 3 0 0,3-10 0 0,1 4 0 15,2-7 0-15,5-9 0 0,-5 0 12 0,5-6-1 16,-1-4-1-16,4-2 0 0,-4-13-10 0,4 6 0 16,3-6 0-16,1-10 0 0,-1-2 0 0,8-1 0 15,3-3 0-15,3-2 0 0,8 5 0 0,3 0 0 16,3 4 8-16,8-1-8 0,3 1 0 0,7 6 0 16,-3-1 0-16,7 4-11 0,-4 0 11 0,7 13 0 0,-3-4 0 15,3 3-8-15,0 7 8 0,1-3 0 16,3 9 0-16,-1 0 0 0,-2 9 0 0,-5-3 0 0,5 4 0 0,-1 2 0 15,-7 4 0-15,-7 3 0 0,0 6 0 0,-3-3 0 16,-4 9 0-16,-3-9-8 0,-8 10 8 0,-3-4-8 16,-3 6 8-16,-8-6 0 0,-6 10 0 0,-5-3-8 15,-2-1 8-15,-5 4-10 0,1-4 10 0,-7 1-10 16,0-7 10-16,-1 0 0 0,1-3 0 0,0 0-8 16,3-6 8-16,0-9 0 0,4-1 0 0,3-9 0 15,1 0 0-15,3-9 9 0,-1-1-9 0,1-6 10 16,0-2-10-16,3-7 0 0,1-4 0 0,3 1 8 15,3-6-8-15,8-1 0 0,-1 7 0 0,8-7 0 16,6 7 0-16,1-6 0 0,3 5 0 0,4 4 0 0,3-3 0 16,0 12-9-16,0-2 9 0,4-1 0 0,3 9-8 15,4 4 8-15,-8 3 0 0,8 3 0 0,0 0 0 0,-4 9-8 16,0-5 8-16,-3 8 0 0,-4 1 0 0,0-4 0 16,1 0 0-16,-8 7 0 0,0 3 0 0,-4 0-12 15,-3-4 12-15,0 11-10 0,-7-8 10 0,-3 1-12 16,-1 6 12-16,-6-6-12 0,-4 6 12 0,-7-3-10 15,3 3 10-15,-7 3-10 0,-7 4 1 0,1-4 0 16,-5 0 0-16,1 7 0 0,3-10 9 0,-3-3 0 16,0-3-9-16,3-4 9 0,4-5 0 0,3-10 12 15,-7 0-2-15,8-3 0 0,3-10 2 0,-1 0 1 16,1-2 0-16,4-13 0 0,-1 2-4 0,7-2-1 16,1-6 0-16,3-1 0 0,3-2-8 0,1 8 0 15,6-5 0-15,4 6 8 0,0-7-8 0,7 10 0 0,4-3 0 0,3 9-11 16,4 0 11-16,0 4 0 15,-1 5 0-15,5 1-8 0,-5 2 8 0,1 4 0 0,0-3 0 0,-1 6 0 16,1 0 0-16,0 9 0 0,-4-2 0 16,0 2 0-16,-3 1-10 0,-1-1 10 0,1 7-12 0,-4-4 12 15,-3 4-15-15,-4 3 4 0,0 0 1 0,-4-4 0 16,-6 4 10-16,3 0-10 0,-7-4 10 0,0 4-10 16,-4 0 10-16,0-3-8 0,-3 3 8 0,4-4-8 15,-4-2-4-15,0-4-1 0,-1 4 0 0,-2-4 0 16,3 1-64-16,-4-7-13 0,0 3-2 0,-3-3-1230 15</inkml:trace>
  <inkml:trace contextRef="#ctx0" brushRef="#br0" timeOffset="147009.168">19579 13705 115 0,'0'0'0'0,"0"0"10"0,0 0-10 0,0 0 0 16,0 0 0-16,-3 6 0 0,3 0 205 0,0-6 39 15,0 0 8-15,0 0 2 0,0 0-125 0,0 0-25 16,0 0-4-16,0 0-2 0,0 0-18 0,0 0-4 16,0 0-1-16,0 0 0 0,-7 3-23 0,7-3-4 15,0 0 0-15,0 0-1 0,0 0-9 0,0 0-2 16,0 0 0-16,0 0 0 0,0 0-6 0,0 0-2 16,-4 0 0-16,4 0 0 0,0 10-9 0,0-10-3 0,0 0 0 0,0 0 0 15,0 0-16-15,0 0 0 16,0 15 0-16,0-5 0 15,0-10-30-15,4 9-10 0,-1 1-1 0,4-1-559 0,-7-9-111 0</inkml:trace>
  <inkml:trace contextRef="#ctx0" brushRef="#br0" timeOffset="147785.093">19904 13827 345 0,'0'0'31'0,"0"0"-31"0,0 0 0 0,0 0 0 0,0 0 109 0,0 0 16 16,-4-6 3-16,1 2 1 0,3 4-54 0,0 0-11 16,0 0-3-16,-4 0 0 0,-3-6-30 0,4 6-7 15,3 0 0-15,0 0-1 0,-7-9 3 0,7 9 1 16,-4 0 0-16,4 0 0 0,0 0-9 0,0 0-2 16,0 0 0-16,0 0 0 0,0 0 40 0,0 0 8 15,0 0 2-15,0 0 0 0,0 0-22 0,0 0-4 16,-11 0 0-16,11 0-1 0,0 0-11 0,0 0-1 15,-3 6-1-15,3-6 0 0,-7-6-26 0,7 6 0 16,-7 9 0-16,7-9 0 0,0 0 44 0,0 0 12 16,0 0 4-16,-7 0 0 0,3 6-21 0,4-6-4 15,-7 4-1-15,7-4 0 0,-3 6-6 0,-4 3 0 16,-1-3-1-16,1-2 0 0,4 2-5 0,3-6-1 0,-11 3 0 16,4-3 0-16,0 6-1 0,0-3-1 0,0 4 0 0,0-4 0 15,-4-6 3-15,4 6 1 16,0-3 0-16,0 6 0 0,-3 4-2 0,3-10 0 0,-4 9 0 15,0-3 0-15,1-3 3 0,-1 7 0 0,-3-10 0 16,4 9 0-16,-1-3-9 0,-3-2-2 0,0 2 0 0,3 0 0 16,-3-3-2-16,0 7-1 15,0-10 0-15,3 6 0 0,-6-6 0 0,3 3 0 0,-1 6 0 0,1-2 0 16,0-7-10-16,0 3 0 0,0-3-12 0,0 6 12 16,0-3 13-16,3 4 11 0,-3-7 1 0,4 9 1 15,-1-9-14-15,-3 6-4 0,0-3 0 0,3-3 0 16,-3 10-8-16,3-4 12 0,-6-3-12 0,3 3 12 15,0-2-12-15,-1 2 0 0,-2 0 9 0,-1-3-9 16,-3 7 0-16,3-1 9 0,-3 0-9 0,0 1 0 0,-4-4 8 16,4 4-8-16,0-4 0 0,0 3 0 0,0 1 8 15,0-1-8-15,-1 0 9 0,1 1-9 0,0-1 12 0,0 1-4 16,3-4-8-16,-3 3 12 0,0 1-4 0,0-1 0 16,0 7-8-16,3-13 12 0,-3 6-4 0,0 1-8 15,-1 6 11-15,-2-7-11 0,-1 7 11 0,0-4-11 16,-3 4 10-16,-7 3-10 0,0-1 10 0,3 1-10 15,4 3 10-15,-1-9-10 0,1 6 0 0,0-1 8 16,0 7-8-16,-1-6 0 0,8-9 0 0,-3 5 11 16,-5 4-11-16,5-3 10 0,-1 0 1 0,0-4 0 15,1 4 0-15,-5-4 0 0,1 4-2 0,0 3 0 16,-4-4 0-16,0 4 0 0,4 0-1 0,4 6 0 16,-1-6 0-16,0 0 0 0,0 0 4 0,1 6 0 15,-1-6 0-15,0-1 0 0,8-2-12 0,-4 0-9 16,3-4 9-16,0-2-13 0,4 5 13 0,-3-5 0 0,2-1 0 15,-2 1 0-15,3-4 0 0,3-3 0 0,-3 6 13 0,3-9-4 32,4 7-135-32,-3-4-27 0,3-3-6 0,0 0-1063 0</inkml:trace>
  <inkml:trace contextRef="#ctx0" brushRef="#br0" timeOffset="148170.063">17805 14460 2379 0,'0'10'52'0,"-7"-1"12"0,3 0 1 0,-6-2 2 0,-1 5-54 0,-3-2-13 15,0 12 0-15,0-10 0 0,-8 7 51 0,1 6 7 16,-3-6 2-16,-1 0 0 0,0 6-31 0,-3-6-5 16,3 6-2-16,-3 0 0 0,0-6-3 0,7 9-1 15,0-9 0-15,-4 6 0 0,4-6-4 0,-1-1-1 16,-2-2 0-16,-1 3 0 0,4 0 11 0,-4-4 1 15,1 1 1-15,2-3 0 0,5 2-26 0,-4-5 0 16,3 5-12-16,0-2 12 0,1 3 0 0,3-7 16 16,-1 0 0-16,1 10-1 0,4-9 1 0,-1-1 0 15,1 0 0-15,6-2 0 0,-3 2-4 0,3 0 0 16,4-9 0-16,0 0 0 0,0 7-12 0,4-4 0 16,0 6 8-16,6-2-8 0,4-4 0 0,0 3 0 0,0-6 0 15,4 3 0-15,3 3 0 0,0-6-8 16,4 0 8-16,3 7 0 0,-3-7 0 0,3 3 0 15,-3-3 0-15,0-3 0 0,-4 3 0 0,3-7 0 16,1 7-8-16,0-6 8 16,0 3-78-16,-4-3-12 0,3 3-2 0,-2-7-1147 0</inkml:trace>
  <inkml:trace contextRef="#ctx0" brushRef="#br0" timeOffset="149813.327">17226 15871 1152 0,'0'0'102'0,"-3"0"-82"0,3 0-20 0,0 10 0 16,0-10 192-16,0 0 33 0,0 0 7 0,0 0 2 15,0 0-148-15,7 6-30 0,3-6-5 0,1 0-2 16,3-6-34-16,4-4-7 0,3 7-8 0,3-12 11 16,-2 5-11-16,2-6 0 0,5 4 0 0,-1-4 0 0,0 1-18 0,0-4 1 15,4 0 0-15,-4 3-620 16,0 4-124-16</inkml:trace>
  <inkml:trace contextRef="#ctx0" brushRef="#br0" timeOffset="150034.727">17822 15461 460 0,'0'0'20'0,"0"0"5"0,0 0-25 0,-3 6 0 16,-4-3 0-16,0 3 0 0,0 4 411 16,-4-1 77-16,0 0 15 0,4 7 3 0,-7-3-327 0,4 6-66 15,-1 6-13-15,1 0-2 0,-1-7-38 0,4 11-8 16,0-4-2-16,0 3 0 0,3-3-25 0,1 3-5 16,3 1 0-16,3-4-1 0,4 0-19 0,4-6 0 15,0-1 0-15,6-2 0 0,1-13 0 0,-1 7 0 16,5-10 0-16,2-4 0 0,-3-5-12 0,4 0 12 15,3-7-13-15,1-3 5 16,-1 3-45-16,-3-2-9 0,-1-1-2 0,-3 3-741 0,1-3-149 0</inkml:trace>
  <inkml:trace contextRef="#ctx0" brushRef="#br0" timeOffset="151188.692">17794 15530 1321 0,'0'0'58'0,"0"0"13"0,0 0-57 16,0 0-14-16,0 0 0 0,0 0 0 0,0-7 118 0,0 7 21 15,-3-9 4-15,3 9 1 0,0 0-55 0,0 0-10 16,0 0-3-16,0 0 0 0,-7-10-17 0,7 10-4 16,0 0-1-16,0 0 0 0,0 0 2 0,0 0 0 15,-8 7 0-15,8-7 0 0,-7 3-7 0,4 3-1 16,-4-3 0-16,0 7 0 0,0-1-5 0,0 1-2 16,0-1 0-16,0 7 0 0,0-7-6 0,-1 7-2 15,-2-7 0-15,3 7 0 0,0-4-10 0,0 4-3 16,3-3 0-16,1 2 0 0,-1 1-9 0,1-4-3 15,3 7 0-15,3 3 0 0,1-3-8 0,-4 0 0 16,3 0 0-16,8 6 0 0,-8-6 0 0,8-1 0 16,-4 1 0-16,0-3 0 0,4 3 0 0,3-10-11 15,-4 7 11-15,4-13-904 0,4 3-175 16</inkml:trace>
  <inkml:trace contextRef="#ctx0" brushRef="#br0" timeOffset="152475.3929">26751 12453 1036 0,'0'0'92'0,"0"0"-73"15,0 0-19-15,-3 0 0 0,-1-9 205 0,-3 0 38 16,4 2 7-16,-5-2 2 0,1 6-107 0,4-4-21 0,3-2-4 0,-7 0 0 16,7-1-58-16,0 1-11 0,0 3-3 0,0 6 0 15,7 0-35-15,-7 0-13 0,10-4 9 0,1-2-9 16,3 6 0-16,-3 0 0 0,-1 6 0 0,1-2 0 15,-1-4 0-15,1 6 0 0,0 3 0 0,-4-3 0 16,0-2 0-16,0 11 0 0,-7-5 0 0,3-1 0 16,1 1-16-16,-8 5 4 0,1-2 0 0,-1-4 1 15,1 7-4-15,-4 0-1 0,-4-4 0 0,1 4 0 16,-1-13 16-16,0 6 0 0,-3-2 0 0,4 2-9 16,-1-9 21-16,1 0 5 0,-5-9 1 0,8 2 0 15,-3-2 12-15,3-10 2 0,-4 0 1 0,4 0 0 16,0-6-9-16,3-9-1 0,-3 6-1 0,7-10 0 15,7 3-5-15,-3 1-1 0,7 0 0 0,3 5 0 16,-4 1-16-16,8 3 0 0,0 6 0 0,-1 3 0 0,4 4 0 0,-3 6-9 16,3-4 9-16,0 10-8 15,-3 7 8-15,3 2 0 0,-3 0 0 0,3 4-8 0,-3 9 0 0,-4-3 0 16,3 3 0-16,-6 9 0 0,0-9-6 0,-4 3-1 16,-4 3 0-16,1 4 0 0,-4-10 1 0,-7 3 0 15,0 3 0-15,-4-3 0 0,0 3 14 0,-6-9 8 16,3 6 0-16,-1-6-8 0,-2-3 15 0,-1-1-4 15,4-2-1-15,0-7 0 0,0-6 10 0,0-6 3 16,3-4 0-16,1 1 0 0,-1-10 6 0,4 3 2 16,-4-5 0-16,4-5 0 0,4 1-2 0,-4-9 0 0,3 6 0 15,1-1 0-15,3 1-7 0,0-3-2 0,0 3 0 0,7 3 0 16,0 6-12-16,0 0-8 0,3 0 10 0,5 3-10 16,-1 7 0-16,3-4 0 15,1 7 0-15,3-3 0 0,-3 9 0 0,3 0-10 0,0 3 10 16,-3 3-8-16,3 4-1 0,-3-1 0 0,-1 7 0 15,-6-4 0 1,-1 4-18-16,-3 3-3 0,-3 0-1 0,-4 2 0 0,-4 1 31 0,-3-3 18 0,0 3-2 16,0-3-1-16,-7 0-15 0,0 0 8 0,0-4-8 0,-4-2 0 15,4-4-8-15,0 7-8 0,0-7-2 0,3-9 0 16,-3 0 45-16,4 0 9 0,-1 0 1 0,0-3 1 16,4-3-20-16,0-3-4 0,-3-1-1 0,3 1 0 15,0 2-13-15,0-2-16 0,0 0 3 0,3-1-1337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30:23.0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8T17:33:56.974"/>
    </inkml:context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24278 7596 518 0,'-7'-16'46'0,"4"7"-37"0,-1 3-9 0,1-4 0 15,-1 1 15-15,-3-1 1 0,3-8 0 0,1 2 0 0,-1 6 32 0,1 1 8 16,-1 0 0-16,1-1 1 0,-1 1 0 0,1-1 0 15,3 4 0-15,-4 3 0 0,4-3 2 0,0 6 0 16,0 0 0-16,0 0 0 0,0 0-20 0,0 0-4 16,0 0-1-16,0 0 0 0,0 0-34 0,4 9-17 15,-4-3 1-15,0 4 1 0,3-1 15 0,1 10 0 16,-1-10 0-16,4 7 0 0,-3 3 24 0,-1 0 8 16,4-4 2-16,1 4 0 0,-1 6-18 0,3-6-3 15,1 9-1-15,-1-2 0 0,4 2 5 0,1 6 1 16,-1 10 0-16,3 3 0 0,1 6-6 0,0 1 0 15,3-1-1-15,7 0 0 0,-3-6-11 0,-1 4 10 16,5 2-10-16,2 0 10 0,-2 1-10 0,-5 2 8 16,4 4-8-16,1-4 8 0,-1 4 1 0,4-7 0 15,-1 3 0-15,1 4 0 0,3-4 3 0,-3 7 0 0,-4 9 0 0,8 3 0 16,-1-9 5-16,-7-12 2 16,4 8 0-16,0 1 0 0,-1 9 2 0,1 0 1 0,-4 7 0 0,8-7 0 15,-5 6-1-15,12 19 0 0,-1 1 0 0,0 2 0 16,4-9 0-16,-3-3 0 0,-5 3 0 0,5-4 0 15,-4-5-4-15,-1 6-1 0,1-7 0 0,4 1 0 16,-5 3-1-16,-2-10-1 0,-1 3 0 0,0 4 0 16,0-4 1-16,1-6 0 0,-5 10 0 0,1-10 0 15,0 0 1-15,0 3 0 0,-1-9 0 0,-2 6 0 16,-1-3-4-16,0-3 0 0,4-6 0 0,0 2 0 16,-8-8-12-16,1-1 9 0,3-6-9 0,-10 3 8 0,3-6 0 15,-3-6-8-15,-1 6 12 0,-3-7-4 0,-3-12-8 16,0 4 0-16,3-11 0 0,-7 1-11 15,3 3-33-15,-6-12-6 0,-1-7-2 0,-3-3-888 16</inkml:trace>
  <inkml:trace contextRef="#ctx0" brushRef="#br0" timeOffset="431.2959">24112 7088 1324 0,'-10'19'118'0,"10"-19"-94"16,0 0-24-16,-4 3 0 0,-3 3 9 0,7-6-9 16,-3 10 12-16,-1-1-12 0,4-9 15 0,-3 9-4 15,3 1-1-15,0-1 0 0,0 4-1 0,3-1 0 16,1-2 0-16,-1-1 0 0,1 1 0 0,3 5 0 16,-4-5 0-16,4-1 0 0,0 0-9 0,0 1 10 15,-3-1-10-15,3-2 10 0,-3 2-21 0,3-3-4 16,0-3-1-16,0 7-619 15</inkml:trace>
  <inkml:trace contextRef="#ctx0" brushRef="#br0" timeOffset="806.8399">24899 7944 748 0,'0'0'67'0,"0"0"-54"16,0 0-13-16,0 0 0 0,0 0 80 0,0 0 12 15,0 9 4-15,0 1 0 0,4 2-20 0,-1 13-3 16,8 1-1-16,-1 11 0 0,4-2-25 0,1 9-6 15,6 9-1-15,10 10 0 0,1-1-13 16,0 10-3-16,3 1-1 0,0 8 0 0,-3-2-7 0,4 2 0 16,2-3-1-16,1 10 0 15,0-12-15-15,3 2 11 0,-3-9-11 0,0-3 10 0,0-13-10 0,-4 0 0 16,0-9 0-16,1 3 0 16,-8-15-41-16,-4-10-4 0,-2 3-1 0,-1-10 0 15,-4-11-37-15,-6-4-7 0,-4-10-2 0,-3-15 0 16,-8-3-10-16,-7-19-2 0,-3-13-1 0,-14-21-301 0</inkml:trace>
  <inkml:trace contextRef="#ctx0" brushRef="#br0" timeOffset="1578.707">25329 8374 272 0,'-17'-69'22'16,"-1"15"5"0,1 7 1-16,6 3 0 0,0 7 180 0,8 12 37 0,-4 0 7 0,3 15 2 15,1 1-145-15,3 9-29 0,3 15-5 0,1 7-2 16,3 13-34-16,0 15-7 0,7 7-2 0,4 15 0 16,3 12-11-16,4 10-3 0,3 10 0 0,7 21 0 15,-3-6 18-15,3 4 3 0,4 12 1 0,10 15 0 16,-3-6-13-16,3 1-2 15,-6-7-1-15,-1 0 0 0,0-7 10 0,-3-5 1 0,0-10 1 0,0-7 0 16,0-11-43-16,-11-10-9 16,-3-16-2-16,-4-10 0 0,3-18-13 15,-9-16-3-15,-1-9-1 0,-7-12 0 16,-4-17-71-16,-3-18-13 0,-10-22-3 0,-4-22-1 0,-4-10 58 0,-3-25 12 16,-4-9 3-16,-7-28 0 0,8 3 38 0,-5 0 14 0,5-13-9 0,-1-15 9 15,11 28-10-15,3 15 10 0,4 7-12 0,0 3 12 0,4 22 0 16,3 13 0-16,3 9 12 0,4 9-3 0,-3 19 25 15,3 6 5-15,-4 13 1 0,4 6 0 0,1 13 6 16,-1 6 2-16,0 16 0 0,3 18 0 0,1 10-7 0,6 13-1 16,1 21 0-16,7 19 0 0,-1 4 10 0,5 15 2 15,9 28 0-15,1 6 0 0,4 20-31 0,6-1-5 16,-7 7-2-16,4-4 0 0,0 7-3 0,-4-13-1 16,4-9 0-16,-3-16 0 0,-5-16-10 0,-2-12 0 15,-1-22 0-15,-7-9 0 0,-3-29-16 0,-4-9-6 16,-3-19-1-16,-4-12 0 15,-7-17-33-15,0-21-8 0,-11-12 0 0,-3-26-1 0,-10-22 32 0,-4-15 6 16,-1-7 2-16,-2-37 0 16,-5 12 25-16,-6-21-8 0,0-7 8 0,-4-22 0 0,7 25 0 0,8 7 19 15,2 15-3-15,5-9-1 0,3 31 20 0,0 12 4 0,7 14 1 16,-1 2 0-16,1 22-14 0,4 13-2 16,-1 6-1-16,4 16 0 0,-3 9 11 0,-1 10 2 0,4 9 1 0,4 18 0 15,-1 20-4-15,4 12-1 0,4 22 0 0,3 26 0 31,0 8-51-31,4 13-10 0,3 16-3 0,11 35 0 0,3 8 32 0,4 10 0 0,-7 7 13 0,-1-10-4 16,8-6-9-16,-4-16-11 0,1-3 3 0,-1-26 0 16,-3-8 8-16,-4-20 0 0,-3-18 0 0,-1-9 0 15,-6-23 0-15,0-18 0 0,-4-13 10 0,-4-9-10 16,1-16-20-16,-8-16-9 16,1-12-3-16,-8-16 0 0,-3-10 12 0,-10-24 3 0,-1-4 0 0,-7-24 0 15,1-4 17-15,-12-15 12 0,1-10-1 0,-4-22-1 16,8 22-19-16,6-25-4 0,4 19-1 0,3-3 0 15,4 19 14-15,7 8 0 0,0 17 0 0,7 3 0 0,-4 25-13 16,4 3 0-16,4 12 0 0,-1 7 0 16,4 13-10-16,-3 11-1 0,0 14-1 0,-1 6 0 15,-3 6-9-15,7 15-2 0,4 14 0 0,3 14 0 0,0 14 18 0,4 6 3 16,3 21 1-16,3 17 0 16,8 15 14-16,-4 15-9 0,4 7 9 0,3 13-8 0,1 3 8 0,-1 5-10 15,4 1 10-15,-4-3-10 16,0-13-62-16,4-6-12 0,0-6-2 0,0-10-274 15,0-15-54-15</inkml:trace>
  <inkml:trace contextRef="#ctx0" brushRef="#br0" timeOffset="2171.731">27238 9838 1155 0,'32'107'51'0,"-15"-45"11"0,5 17-50 0,2 12-12 16,1 15 0-16,3 4 0 0,0 6 44 0,4 0 7 16,-4 6 1-16,1-12 0 0,2 6-30 0,-2-12-6 15,-5-13 0-15,-3 0-1 0,1-13-15 0,-1-15 11 16,-4-1-11-16,-6-18 10 0,0-6-10 15,-4-19 0-15,0-4-12 0,-7-15 12 16,-4-9-64-16,-3-19-4 0,-11-13-2 0,-6-12 0 16,-12-19-90-16,-6-19-19 0,-43-116-3 0,11 22-1 0,4 3 147 15,-32-85-78-15,34-24 127 0,44 181-13 16,6 3 0-16,4 10 0 0,7 19 56 0,0 15 9 0,3 10 2 0,1 15 0 16,-1 10 17-16,4 12 3 0,0 7 1 0,0 9 0 15,4 19 19-15,3 15 4 0,4 10 1 0,3 19 0 16,3 9-71-16,4 19-13 0,8 12-4 0,-1 16 0 15,7 13 15-15,4 9 2 0,0 7 1 0,3 11 0 16,7 11-22-16,4-4-5 0,0-3-1 0,0-9 0 16,0-4-5-16,-3-18-1 0,-5-16 0 0,-6-19 0 15,-4-12 20-15,-3-16 3 0,0-16 1 0,-7-15 0 16,-1-13-71 0,-6-6-13-16,-4-19-4 0,0-10 0 0,-10-18-38 0,-4-6-8 15,-7-20-2-15,-4-12-306 0,-10-12-62 0</inkml:trace>
  <inkml:trace contextRef="#ctx0" brushRef="#br0" timeOffset="5341.727">25005 8117 576 0,'-14'9'25'0,"3"-3"6"0,4-3-31 0,-3 7 0 16,-1-4 0-16,0 3 0 0,-3 1 226 0,0-1 39 15,7-2 8-15,-3-4 2 0,-1 6-192 0,4-9-39 16,7 0-7-16,-7 6-1 0,3 4-24 0,4-4-12 16,0 3 12-16,11 4-12 0,3 3 0 0,4 12 0 15,-1 6 0-15,12 20-12 0,6 8 2 16,4 17 1-16,6 12 0 0,12 28 0 0,-8 3-13 0,8 13-2 15,6 9-1-15,8 22 0 0,-8-21 25 0,1-1-8 16,10 25 8-16,-7-9 0 0,-4-9 12 0,-3-7 7 16,-3-9 1-16,-1-13 1 0,-6-6-5 0,-4-16 0 15,-1-15-1-15,-2-10 0 0,-4-12-15 0,-4-10 0 16,-7-18 0-16,-3-16 0 16,-4-10-71-16,-7-12-20 0,-3-22-4 0,-11-13-1 15,-4-21-14-15,-14-20-3 0,-6-15-1 0,-12-37 0 16,1 5 35-16,-7-37 7 0,7 6 2 0,-1-25 0 0,8 22 51 0,3 1 11 0,8-1 8 15,3-10-12-15,7 39 50 0,-1 5 10 0,8 10 1 0,0 9 1 16,4 26 3-16,0 15 1 0,-1 13 0 0,8 12 0 16,-4 22 7-16,0 10 2 0,3 18 0 0,1 26 0 15,3 18-54-15,7 19-9 0,0 25 0 0,8 23 0 16,2 2 36-16,5 22 14 0,2 7 3 0,12 43 1 16,-1 7 10-16,1 3 3 0,6 2 0 0,4-2 0 15,-4-16-24-15,1-9-5 0,-8-9-1 0,-3-29 0 16,-4-10-13-16,-3-21-2 0,-3-13-1 0,-8-18 0 15,-4-17-21-15,-6-18-8 0,-4-12 0 0,-3-17 0 16,-8-15-59-16,-3-15-11 0,-10-17-2 16,-8-27-1-16,-10-13 1 0,-4-16 1 0,-10-19 0 15,-11-28 0-15,0 1 41 0,0-8 8 0,0-18 2 0,-7-18 0 16,11 24 36-16,6 13 7 0,1 3 1 0,3 0 1 0,8 38 35 0,9 12 8 16,5 16 0-16,3 15 1 0,0 13-16 0,6 10-3 15,1 18-1-15,7 16 0 0,0 10-13 0,4 24-4 16,7 10 0-16,3 19 0 0,3 15-24 0,8 13-9 15,0 16 0-15,6 28 0 0,-2-4 17 0,9 23 4 16,1 6 1-16,7 3 0 0,0 6 6 0,3 1 1 16,-6-14 0-16,3-11 0 0,-4-11-10 0,-3-18-2 15,-8-15 0-15,1-23 0 0,-7-15 3 0,-4-19 0 16,0-16 0-16,-10-19 0 16,-1-9-45-16,-6-18-9 0,-4-26-1 0,-11-19-1 15,-3-19 14-15,-14-24 3 0,-7-4 1 0,-4-37 0 0,0 2 27 0,-10-33-8 16,-1 5 8-16,-6-40 0 0,7 28 8 0,-1-6 6 0,1-4 2 0,-4-27 0 15,10 37 6-15,12 15 2 16,-1 7 0-16,7 3 0 0,8 25-6 0,6 29-1 0,4 18 0 0,0 16 0 16,7 25-17-16,0 12 0 0,3 20 0 0,8 15 0 15,3 25 0-15,4 28-9 0,7 19 9 0,6 35-8 16,1 9 8-16,3 25 0 0,8 22 0 0,10 57 0 16,7 15 9-16,3 12 4 0,4 14 1 0,0-1 0 15,0-3-2-15,-3-15-1 0,-1-17 0 0,-3-21 0 16,-7-25 8-16,-4-29 1 0,-3-27 1 0,0-32 0 15,-7-19-21-15,-4-28 0 0,-10-16 0 0,0-19 0 16,-4-18-40-16,-11-26-12 0,-10-18-2 16,-3-19-1-16,-11-13 27 0,-7-18 4 0,-8-32 2 0,-6-9 0 0,0-7 22 15,-4 1 0-15,-7-38-9 0,4-1 9 0,6 1 20 16,5 13 8-16,6 5 2 0,7 32 0 0,4 16-10 0,4 25-3 16,3 25 0-16,3 9 0 0,-3 16-1 15,7 13-1-15,0 8 0 0,0 17 0 0,0 9 0 0,7 16 0 16,0 6 0-16,4 28 0 15,6 16-15-15,1 22 0 0,7 9 0 0,6 19-10 0,1 9 10 0,7 19 0 16,7 16-9-16,7 10 9 0,3 5 0 0,-3-2-11 16,0-4 11-16,-4-3-8 0,-6-18-5 0,-1-23-1 15,0-9 0-15,-3-19 0 0,-3-25 14 0,-8-18 0 16,-7-13 0-16,-7-23-9 0,0-15-3 0,-3-21 0 16,-11-17 0-16,-7-18 0 15,-7-19-24-15,-8-19-4 0,-6-25-2 0,-7-16 0 0,0-6 30 0,-8-19 12 0,-3-12-11 16,-3-3 11-16,-4-14 13 0,4 14 9 0,-1-4 2 0,15 16 0 15,7 16 0-15,3 19 0 0,4 18 0 0,10 26 0 16,4 18-11-16,0 19-1 0,4 10-1 0,-1 15 0 16,11 9-1-16,0 20 0 0,7 18 0 0,8 16 0 15,13 28-10-15,4 22 0 0,7 16 0 0,-1 22-11 16,8 18 11-16,7 23 0 0,7 15 0 0,7 15 0 16,4 14 0-16,-4 2 8 0,0-9-8 0,-3 4 0 15,-1-10 9-15,-6-16-9 0,-1-13 12 0,-6-24-12 16,-1-23 17-16,-10-21-3 0,-7-25-1 0,-4-14 0 15,-7-24-13-15,-3-15 0 0,-11-14 0 0,-3-21 0 16,-4-13-23-16,-11-18-7 16,-10-23-2-16,-11-18 0 0,-10-16 15 0,-7-29 2 0,-11-12 1 0,-3-21 0 15,-8-11 14-15,1-14 0 0,-1-1 0 0,-3-6 0 0,3-7 14 16,5 13 6-16,2 7 0 0,11 15 1 0,4 25-4 0,7 9-1 16,10 26 0-16,4 12 0 0,0 16 8 0,6 13 2 15,1 12 0-15,0 12 0 0,7 7 5 0,0 9 1 16,-3 6 0-16,6 20 0 0,0 2-12 0,4 19-1 15,11 16-1-15,3 25 0 0,7 13-18 0,11 28-17 16,10 21 3-16,8 13 1 0,6 26 13 0,4 5-12 16,0 14 12-16,4-1-12 0,3-3-5 0,0-13-1 15,-4-2 0-15,1-20 0 0,-4-25 18 0,-4-9-10 16,-6-28 10-16,-8-16-8 0,-7-18 8 0,-3-17-12 16,-4-18 12-16,-7-9-12 15,-3-20-66-15,-11-18-14 0,-3-16-2 0,-12-19-1 0,-9-15 60 0,-11-16 12 16,-8-28 3-16,-10-13 0 0,-3-16 20 0,-4-9-11 15,-10-3 11-15,3-12-8 0,3-14 24 0,1 11 4 0,-4-4 2 0,7 6 0 16,0 13 14-16,11 13 2 0,-4 9 1 0,11 25 0 16,3 9-21-16,4 16-4 0,3 22-1 0,7 13 0 15,4 12 8-15,0 9 2 0,3 16 0 0,4 13 0 16,0 22-9-16,11 12-2 0,3 16 0 0,14 28 0 16,4 25-28-16,7 19-5 0,6 16-2 0,5 12 0 15,6 16 23-15,4 9 0 0,0 10 0 0,10 6 0 16,8-3 19-16,3-3 1 0,0-10 1 0,0-9 0 15,-3-16-12-15,-8-18-9 0,-3-10 12 0,0-13-12 16,-7-21 8-16,-4-13-8 0,-10-22 0 0,-3-3 0 16,-5-16-20-16,-2-19-10 0,-12 1-2 15,-3-20-1-15,-3-15 4 0,-15-6 1 0,-6-22 0 16,-11-20 0-16,-11-14 4 0,-7-20 0 0,-7-15 1 0,-7-13 0 0,-3-9 23 16,-8-10 0-16,-10-12 12 0,0-4-4 0,0-2 21 0,7 3 4 15,4 2 1-15,6 8 0 16,8 14-16-16,6 10-3 0,12 26-1 0,-1 11 0 0,7 20-4 0,8 9-1 15,2 22 0-15,5 13 0 0,3 5 6 0,0 20 1 16,3 9 0-16,8 9 0 0,3 20-16 0,3 21 9 16,4 16-9-16,8 31 8 0,2 16-8 0,12 22-14 15,6 18 3-15,4 23 1 0,10 6 10 0,4 15 0 16,7 4 0-16,7-4 0 0,-3-5 8 0,-1-1 3 16,1-9 1-16,-4-16 0 0,-3-18-12 0,-8-23 8 15,-3-12-8-15,-4-22 8 0,-6-22-8 0,-8-13 0 0,-3-15 0 16,-11-19 0-1,-4-13-48-15,-2-12-4 0,-12-12-2 0,-10-20 0 16,-11-12 16-16,-13-22 3 0,-8-13 1 0,-11-24 0 0,-10-10 26 0,-3-19 8 0,-8-9 0 0,-6-7 0 16,-4-9 0-16,-4-9 0 0,-3 0 8 0,10 6-8 15,4 3 28-15,7 6 0 0,7 13 0 16,4 9 0-16,6 16-12 0,4 16-2 0,8 12-1 0,2 6 0 16,1 20 3-16,7 8 1 15,7 17 0-15,3 2 0 0,4 16 1 0,3 13 0 0,8 6 0 0,3 16 0 16,10 12-18-16,8 16 0 0,7 28-11 0,6 19 11 15,12 25-22-15,3 10 2 0,3 15 1 0,4 12 0 16,10 14 19-16,5 2 0 0,2 0 0 0,1-6 0 16,-1-3 12-16,-3-16-1 0,-7-2 0 0,-7-17 0 15,-4-18-11-15,-6-20 0 0,-1-15 0 0,-10-18 0 16,-4-17-36-16,-3-11-10 0,-8-17-2 16,-6-18 0-16,-7-7-21 0,-11-16-5 0,-15-18-1 0,-2-22 0 0,-12-16 51 15,-2-9 9-15,-8-13 3 0,-11-6 0 0,-6-15 12 0,-4-4 0 16,-4-6 0-16,1-4-9 0,-1 1 49 0,4 0 9 15,0-3 3-15,7 9 0 0,0 6-20 0,11 7-3 16,6 15-1-16,5 6 0 0,6 23-17 0,7 2-11 16,7 23 12-16,8 12-12 0,-1 10 9 0,8 15-9 15,-4 12 0-15,7 7 9 0,10 26-9 0,4 8 0 16,8 29-10-16,6 18 10 0,11 26-15 16,3 18 3-16,7 10 1 0,4 25 0 0,4 9 19 0,3 7 4 15,7 6 1-15,3-3 0 0,1-10 12 0,-4-9 3 16,-4-10 0-16,-6-5 0 0,-1-23-13 0,-6-12-3 0,-5-16 0 0,-6-19 0 15,-3-12-12-15,-8-13 0 16,-7-19-12-16,-7-9 12 16,-3-12-51-16,-11-10-3 0,-11-25-1 0,-7-10 0 15,-13-18 19-15,-12-19 4 0,-6-19 1 0,-15-22 0 0,-13-6 19 0,-8-22 12 0,0-10-13 0,-6-9 5 16,-1-3 8-16,-3-16 0 0,-4 1 0 0,0-7 0 16,8-4 0-16,2 7 11 0,5 4-3 0,10 12 0 15,-1 6-8-15,16 15 0 0,2 20 0 0,18 9 0 16,8 19-18-16,9 18-2 0,5 23-1 0,6 12 0 15,4 9-9 1,4 17-2-16,6 18 0 0,4 15 0 0,4 14-4 0,6 33-2 16,19 20 0-16,2 31 0 0,8 15 3 0,4 23 1 15,3 9 0-15,3 18 0 0,4 11 46 0,4 8 10 0,3 13 2 0,-4-12 0 0,1-10 36 16,-4 0 7-16,-8-19 1 0,-2-15 1 0,-8-7-33 16,0-21-6-16,-10-19-2 0,-4-26 0 15,-3-18-18-15,-7-10-10 0,-8-18 10 0,-6-23-10 16,-4-12-24-16,-18-12-10 0,-3-23-2 0,-14-24-1 15,-4-17 1-15,-17-21 1 0,-15-19 0 0,-3-16 0 16,-7-18-5-16,-7-7-2 0,-1-19 0 0,1-2 0 16,0-10 42-16,3-1 0 0,1-5 0 0,10 12 0 0,10 6 30 0,8 17 5 15,6 8 1-15,11 26 0 0,8 15-14 0,2 13-2 16,8 18-1-16,7 17 0 0,4 18-27 0,3 6-6 16,3 19-1-16,4 19 0 0,4 10 3 0,6 18 1 15,8 25 0-15,3 16 0 16,11 22-13-16,-1 16-2 0,5 18-1 0,3 10 0 0,10 6 39 0,4 19 8 15,3 3 2-15,4 3 0 0,4-3 27 0,-4-9 6 0,-4-7 1 0,-3-12 0 16,-4-9-18-16,1-17-3 0,-4-2-1 0,-4-26 0 16,-10-5-34-16,-4-20 0 0,-3-12 0 0,-11-9 0 15,-4-23 0-15,-10-6 0 0,-3-12-15 0,-15-16 5 16,-6-22-12-16,-12-18-2 16,-10-26-1-16,-14-13 0 0,-3-15 13 0,-11-25 2 0,-4-3 1 0,1-16 0 31,-4-16 9-31,3-2 0 0,7 18-9 0,-6-28 9 0,6 6 0 0,18 31-11 0,4 7 11 0,3-3-8 15,18 31 16-15,0 15 3 0,3 20 1 0,7 12 0 16,4 15-3-16,4 20 0 0,2 12 0 0,5 16 0 16,6 15 0-16,5 16 0 0,-1 22 0 0,10 22 0 15,4 19-9-15,8 12-9 0,6 26 9 0,4 15-13 16,-8-6 13-16,5 9 0 0,6 35 0 0,0-10-9 16,1 0 28-16,-1-9 5 0,-7 0 2 0,4-15 0 15,0-14-14-15,-4-15-4 0,-3-6 0 0,-4-22 0 0,-7-16-8 16,-7-12 12-16,-3-17-12 0,-7-14 12 0,-8-14-25 0,-10-15-5 15,-7-22-1-15,-14-15 0 16,-8-17-66-16,-10-24-14 0,-7-13-2 16</inkml:trace>
  <inkml:trace contextRef="#ctx0" brushRef="#br0" timeOffset="5574.732">25562 8430 846 0,'-24'-91'37'0,"13"57"8"0,-3-4-36 0,0 4-9 15,0-1 0-15,0 7 0 0,-1 9 53 0,5 10 9 0,3 2 2 0,3 23 0 16,8 9-12-16,3 22-3 15,7 16 0-15,7 25 0 0,4 12-24 0,7 16-5 0,3 9 0 0,11 32-1 16,-4-19 33-16,7 13 6 16,4-1 2-16,11 29 0 0,-1-10-24 0,4 1-5 15,0-17-1-15,-3-2 0 0,-4-10-44 0,-7-22-9 0,-4-6-1 16,-14-22-1 0,-3-13-24-16,-4-15-5 0,-3-16-1 0,-7-12 0 15,-11-17-49-15,0-18-9 0,-11-9-3 0,-3-26 0 16,-10-8 48-16,-12-30 10 0,-2-8 2 0,-19-35-306 0</inkml:trace>
  <inkml:trace contextRef="#ctx0" brushRef="#br0" timeOffset="5743.121">25654 8929 230 0,'-56'-151'20'0,"31"88"-20"0,-3-9 0 0,-4-3 0 16,4 0 172-16,3 12 31 0,4 0 5 0,0 16 2 15,3 3-106-15,7 19-20 0,4 3-5 0,0 7-1 16,7 15 1-16,4 15 0 0,6 14 0 0,8 15 0 0,7 21-79 0,7 20-8 16,10 15-6-16,14 35-1 0,-3 0 79 15,4 16 15-15,6 9 3 0,11 43 1 16,-10-24-41-16,13 28-8 0,4 6-2 0,-3-9 0 0,-4-13 0 0,-3-2 0 15,-4-14 0-15,-11-12 0 0,-3-22-32 0,-7-18 0 16,-4-17 0-16,-10-21 0 16,0-13-80-16,-7-19-22 0,-11-18-5 0,-7-16-685 15</inkml:trace>
  <inkml:trace contextRef="#ctx0" brushRef="#br0" timeOffset="5908.405">25936 8916 460 0,'11'57'41'0,"6"24"-33"0,5 23-8 0,6 24 0 15,7 7 115-15,4 16 21 0,14 37 4 0,3 22 0 16,4 6-33-16,7 16-7 0,11 10-2 0,3-1-626 16</inkml:trace>
  <inkml:trace contextRef="#ctx0" brushRef="#br0" timeOffset="11951.839">19773 13767 172 0,'0'0'16'0,"-7"-3"-16"0,0 3 0 0</inkml:trace>
  <inkml:trace contextRef="#ctx0" brushRef="#br0" timeOffset="13041.9659">19671 13726 288 0,'0'0'25'0,"0"0"-25"0,0 0 0 0,0 0 0 15,0 0 35-15,0 0 1 0,0 0 1 0,0 0 0 16,0 0-22-16,0 0-5 0,0 0-1 0,0 10 0 16,0-10 17-16,-4 3 3 0,4-3 1 0,-3 9 0 15,-1-2 14-15,-3-4 4 0,4 3 0 0,3-6 0 16,0 0-9-16,-7 3-2 0,3 4 0 0,4-7 0 16,0 0-28-16,-3 6-9 0,-4-3 0 0,7-3 0 15,0 0 0-15,-4 6 0 0,1-3 0 0,3-3 0 16,0 0 0-16,-4 7 0 0,4-7 0 0,-4 9 0 0,1-6 0 15,-1 3 0-15,4 4 0 0,-3-1 0 16,3 1 0-16,0-4 0 0,-4 3 0 0,4 1 0 0,0-1 0 0,0 1 0 16,0-1 0-16,0-3-9 0,0-6 9 0,0 0 0 15,0 0 0-15,-3 10 0 0,3-10 0 0,0 0 0 16,0 0 0-16,0 0 0 0,0 0 0 0,0 0 0 16,0 0 10-16,0 0-10 0,3-7 20 0,-3 7-1 15,4-9-1-15,-4 9 0 0,7 0 0 0,-7 0 0 16,0 0 0-16,3-9 0 0,5 9 2 0,-8 0 0 15,0 0 0-15,0 0 0 0,0 0-4 0,0 0-1 16,0 0 0-16,0 0 0 0,0 0 11 0,7-7 2 16,-4 4 1-16,-3 3 0 0,0 0 2 0,0 0 0 0,4-6 0 15,-1 3 0-15,1-4 0 0,-1 4 0 16,1-3 0-16,3 3 0 0,-7 3-9 0,3-6-2 0,1-4 0 16,-4 10 0-16,7 0-8 0,-4-9-3 15,-3 9 0-15,7-6 0 0,-3 2-1 0,-4 4-8 0,4-6 12 0,3 3-4 16,-7 3 7-16,3-6 1 15,4 3 0-15,0-4 0 0,-3 7 2 0,3-3 1 0,-4-3 0 0,8-3 0 16,-8 9 2-16,5-10 1 0,-1 4 0 0,0 6 0 16,3-10-32-16,-3 7-6 0,4-3-2 0,-1-3 0 15,1 5 42-15,3-2 9 0,-3-3 2 0,-1-1 0 16,1 4-27-16,3-3-8 0,-3-1 0 0,3 1 0 16,-4-1 0-16,4 1 0 0,0-7 0 0,1 7 0 15,-5 0 10-15,8-4-10 0,-4 0 8 0,4 4-8 16,-1-3 16-16,-3-4-3 0,0 6 0 0,1 1 0 15,2-7-1-15,1 13 0 0,-4-6 0 0,4-1 0 0,-4 4-4 16,3-3-8-16,-6-1 11 0,3 4-11 0,4 3 8 0,-4-3-8 16,0 3 0-16,0-4 0 0,-3-2 8 15,3-1-8-15,0 1 0 0,0 3 0 0,0-7 18 0,0 4-3 16,-3-1-1-16,6-5 0 16,-3 5-14-16,1 4 0 0,-1-7 0 0,0 4 0 0,0 0 0 0,0-7 9 15,0 10-9-15,0-4 8 16,-3 1-8-16,3 0 8 0,4-1-8 0,-4 7 8 0,0-3-8 0,0-4 8 15,0 4-8-15,0 6 8 0,-7-3-8 0,4-3 0 16,3 2 0-16,0 4 0 0,-3-6 0 0,-1 3 0 16,4-3 0-16,0 3 8 0,0-4-8 0,1 1 0 15,-1 3 0-15,3-3 8 0,1-4-8 0,-4 7 12 16,4-3-12-16,-4-4 12 0,0 1-12 0,4 0 0 16,-4-1 0-16,3 4 8 0,-3-3-8 0,1-1 0 0,2 1 0 0,-3 6 0 15,0-10 0-15,4 10 8 0,-4-3-8 0,4-4 0 16,-1 7 0-16,-2-6 0 0,6 2 0 0,-7 4 0 15,7-3 0-15,-3 3 0 0,3-3 0 0,-4-1 0 16,1 4 0-16,0 3 8 0,3-6-8 0,4 3 0 16,-4-3 10-16,0 2-10 0,-3-2 12 0,3 6-12 15,0-3 13-15,0-3-4 0,0-4-1 0,-7 4 0 16,4 3-8-16,0-3 10 0,-1-4-10 0,4 1 10 16,1-1 5-16,-1 1 1 0,0-7 0 0,4 7 0 15,-1-4-16-15,1-2 0 0,3 5 0 0,0-5 0 16,-13 5 0-16,6 1 0 0,3-1 9 0,-2 1-9 15,-1 0 10-15,0 2-10 0,-10 4 12 0,6-3-12 0,4 3 11 16,-3-3-11-16,-4-4 10 0,0 7-10 16,0-3 9-16,0-4-9 0,-3 4 8 0,-4 3-8 0,0-7 0 0,0 4 0 15,4-3 8-15,-1 6-8 0,-6-4 0 0,-1-2 0 16,8 6 0-16,-4-3 0 16,-7 6-24-16,4-7-8 0,-4 7 0 0,7-3-1 15,-7 3-130-15,0 0-25 0,0 0-6 0</inkml:trace>
  <inkml:trace contextRef="#ctx0" brushRef="#br0" timeOffset="13610.446">21456 12651 979 0,'-14'-3'87'0,"14"3"-70"0,0 0-17 0,0 0 0 15,0 0 84-15,0 0 12 16,0 0 4-16,0 0 0 0,0 0-15 0,0 0-2 0,0 0-1 0,0 0 0 16,10 0-34-16,1 3-6 0,-4-3-2 0,4 0 0 15,-1 6-20-15,4-6-5 0,8-6-1 0,-8 6 0 16,0 0-2-16,3 0-1 0,8-3 0 0,3-4 0 16,-7 4 3-16,1-3 1 0,-1 3 0 0,3-3 0 15,12-4 10-15,-12 1 3 0,-6 3 0 0,7-4 0 16,7 7-18-16,-4-3-10 0,-11-4 12 0,1 7-12 15,0-3 12-15,3 3-12 0,-11-3 12 0,5 6-12 16,-8 0 10-16,3-7-10 0,4 7 8 0,0 0-8 0,-14 0 10 0,4 0-10 16,7 7 12-16,-1-7-12 0,-3 0 19 0,-7 0-3 15,0 0-1-15,0 0 0 0,7 6 13 16,-7-6 2-16,0 0 1 0,0 0 0 0,7 3 5 0,-7-3 2 16,-7 9 0-16,0 1 0 15,4-4-2-15,-4 3 0 0,0-5 0 0,-1 11 0 0,-6-5-11 0,7-1-2 16,0 7-1-16,-3-4 0 0,-4 10-22 0,3 0 9 15,-3 3-9-15,7 0 0 0,-7-3 0 0,0 13 0 16,-8-1 0-16,12-5 0 0,3-4 0 0,-4 3 0 16,-6-9 0-16,6 6 0 0,4-6 0 0,0-4 0 15,-4 4 0-15,1-3 0 0,-8-4 11 0,11-2-11 16,3-1 10-16,1 4-10 0,-15-10 8 0,11 6-8 0,7-9 0 16,0 0 0-16,0 0 18 0,0 0-2 0,0 0-1 0,0 0 0 15,0 0-15-15,0 0 0 16,0 0-12-16,0 0 12 15,0 0-37-15,0 0-1 0,0 0 0 0,0 0 0 16,0 0-11-16,0 0-3 0,4-9 0 0,-4 9 0 16,-4-3-104-16,4-4-22 0,11-2-4 0</inkml:trace>
  <inkml:trace contextRef="#ctx0" brushRef="#br0" timeOffset="17155.932">667 8769 921 0,'-18'0'82'0,"11"0"-66"15,4 0-16-15,-5 0 0 0,8 0 166 0,0 0 30 16,-3-3 5-16,3 3 2 0,0 0-101 0,0 0-20 0,0 0-4 0,3 3-1 15,15-3-55-15,-11 9-11 16,11-3-3-16,-4 4 0 0,7-1-8 0,-3 7 0 0,3-4 0 0,14 4 0 16,-10 0 0-16,0-4 0 0,3 4 0 0,4-7 0 15,-8 7 0-15,1-13 0 0,0 7 0 0,-1-10 0 16,1 0 0-16,-4 0 8 0,4-3-8 0,0-4 0 16,-1-2 0-16,-3-1 0 0,4 4 0 0,0-3 0 15,-4 6 0-15,-3-7 12 0,3 4-2 0,0-3 0 16,-7 9-10-16,7-4-14 0,-3-2 3 0,3 6 1 15,4 6 10-15,-4-2 11 0,-7 2-3 0,11-3 0 16,-11 3-8-16,7-3 0 0,0 7 0 0,-3-4 0 16,3-3 0-16,0-3-11 0,-7 0 3 0,7 0 0 15,-3-3 20-15,3-3 5 0,-7 3 1 0,7-7 0 16,-3 1-8-16,3-1-2 0,0-2 0 0,-3 2 0 16,3 7-8-16,0-6 0 0,-6 3 0 0,9 3 8 15,-10-4-8-15,8 4 0 0,-1 3 0 0,-4-6 0 16,4 6 0-16,4 6 0 0,-4-3 0 0,-3-3 0 0,7 0 0 15,-4 10 15-15,0-10-3 0,4 6 0 0,-11-6 4 16,7 0 1-16,-3 3 0 0,-1-3 0 0,-3 0-7 0,8-3-2 16,-8 3 0-16,7-6 0 0,-7 6-8 0,0-3 8 15,0-4-8-15,7 7 8 0,-7-9-8 0,1 9 0 16,2 0 0-16,1-6 0 0,3 6 0 0,0 0 12 16,-3 0 0-16,3 6 0 0,4-6 32 0,-1 0 6 15,1 6 2-15,0-3 0 0,-1 4-36 0,1-4-6 16,-4-3-2-16,4 6 0 0,-4-6 7 0,4 0 1 15,0 0 0-15,-4 0 0 0,3 0 19 0,1-6 4 16,0 6 1-16,3-3 0 16,4-4-60-16,-4 7-11 0,7-9-2 0,8 9-1 0,-8-6 54 0,4 6 12 15,-4-4 1-15,0 4 1 16,4 4-53-16,0 2-10 0,3-6-3 0,-7 0 0 0,4 6 32 0,-3-3 0 0,2-3 0 0,5 7 0 16,-12-4 0-16,5 3 0 0,-1-3 0 0,0 6 0 15,-3-9 0-15,-4 7 10 0,-3 2-10 0,7-3 8 16,-8-2-8-16,1 5 0 0,0-3 0 0,3-3 0 15,0 4 0-15,0-4 0 0,8-3 0 0,-8 6 0 16,0-3 11-16,0-3-3 0,4 0-8 0,-7 6 12 16,7-6 4-16,-4 0 1 0,4 0 0 0,-1-6 0 15,-2 6-73-15,-1 0-14 16,-4-9-3-16,1 9-1 0,0-3-114 0,0-7-24 0,24-5-4 16,-10 5 0-16</inkml:trace>
  <inkml:trace contextRef="#ctx0" brushRef="#br0" timeOffset="20023.255">17748 14435 345 0,'0'0'31'0,"0"0"-31"0,0 0 0 0,0 0 0 16,0 0 211-16,0 0 36 0,-3-9 7 0,3 9 2 15,0-10-100-15,0 10-20 0,0 0-4 0,0 0-1 16,0 0-56-16,0-9-11 0,0 9-3 0,0 0 0 16,0 0 17-16,0 0 3 0,0 0 1 0,0 0 0 15,-7 0-30-15,-4 0-7 0,4 9-1 0,-4-2 0 16,-3 2-21-16,0 10-5 0,0 9-1 0,-4-9 0 15,-3 0-9-15,0 6-8 0,-4 0 9 0,1 3-9 16,-1 0 0-16,0 4 0 0,1-4 0 0,-1 10 0 16,0-4 0-16,4 1 0 0,-4-7 0 0,1 9 0 15,-1-5-10-15,4-10-8 0,0 3-2 0,0-6 0 0,-1-1 36 0,5-2 6 16,-1-7 2-16,8 7 0 0,-5-6-34 16,5-7-6-16,-1 3-2 0,8-3 0 15,3-3-38-15,0 0-7 0,0 0-1 0,0-9-1 16,0-1-55-16,7-2-10 0,0-4-2 0,3-9-1 15,1 6 33-15,7-6 6 0,-1-3 2 0,4 0 0 16,1 3-7-16,-1-10-1 0,3 7 0 0,-2-7 0 16,2 7 3-16,1 0 0 0,0 0 0 0,-1-4 0 0,1 4 66 0,0 0 14 15,-1 0 2-15,1-4 1 0,-4 10 43 0,-3-9 9 16,0 9 2-16,3-3 0 0,-7 0 24 0,0 6 6 16,-3 0 1-16,-4 4 0 0,0 5-5 0,0 1-1 15,-4 6 0-15,-3 3 0 0,0 0-3 0,0 0-1 16,0 0 0-16,0 0 0 0,-3 3-8 0,-4 6-1 15,3 1-1-15,-3-1 0 0,0-3-13 0,0 4-2 0,3 5-1 16,-3-5 0-16,0-7-3 0,0 6-1 16,0-2 0-16,0 2 0 0,4-9-7 0,-4 9 0 0,0-9-1 0,0 10 0 15,-1-4-9-15,1-3-2 0,0 3 0 0,-3-2 0 16,3 5-4-16,-4-3-8 0,1 4 11 0,-5-1-11 16,5 0 8-16,-4 7-8 0,-4-3 0 0,4 2 0 15,0 4 8-15,0 0-8 0,0-3 0 0,0 9 0 16,-1-6 8-16,-2-1-8 0,3 11 0 0,-4-4 0 15,4-6 13-15,0 6-4 0,0 0-1 0,3-3 0 16,-3 3 1-16,0-6 0 0,7-1 0 0,-4-2 0 16,1 3-9-16,3-3 0 0,-4-7 0 0,4 7 8 15,0-4-8-15,0-2 0 0,0-1 0 0,3 7 0 0,-3-7 0 16,4 0 0-16,-1 1 0 0,-3-1 0 0,4 1 0 0,-1-4 0 16,1-3 0-16,-1 10 0 0,0-4 0 0,1 0-9 15,-1 1 9-15,4 2 0 0,-3-5-13 0,-1 8 4 16,1-5 1-16,-1-1 0 0,4 1-8 0,0-1-2 15,-3 0 0-15,-1-2 0 0,4-7 3 16,0 9 1-16,-3-6 0 0,3-3 0 0,0 10 0 0,0-10 0 16,0 0 0-16,0 0 0 15,0 0-26-15,0 0-6 0,-4 6-1 0,4-6 0 16,0 3-82-16,0-3-17 0,0 0-3 0</inkml:trace>
  <inkml:trace contextRef="#ctx0" brushRef="#br0" timeOffset="20391.954">17053 15185 518 0,'0'0'46'0,"-3"9"-37"0,-1-9-9 0,-3 9 0 16,4-9 148-16,-4 0 27 0,0 7 5 0,7-7 2 16,-8 0-82-16,8 0-17 0,-7 0-3 0,7 0-1 15,0 0-40-15,0 0-8 0,0 0-2 0,0 0 0 16,0 0-21-16,0 0-8 0,0 0 0 0,0 0 0 15,0 0 0-15,0 0 0 0,0 0 0 0,0 0 0 16,0 0 26-16,0 0-1 0,7-7 0 0,4 7 0 16,0 0 18-16,-4 0 3 0,0 0 1 0,3 0 0 0,1 0-9 0,0 0-2 15,-1 0 0-15,4 0 0 16,0 0-14-16,0 0-3 0,4 0-1 0,3 0 0 0,-3 0-3 0,7 0-1 16,3 0 0-16,4 0 0 0,-4 0 4 0,4 0 1 15,-1 0 0-15,5 7 0 0,2-4-1 16,1 3 0-16,-4 0 0 0,4-2 0 0,-3 5-4 0,-5-9-1 15,5 6 0-15,-5-3 0 0,5 4-3 0,-5-4-1 16,1-3 0-16,0 0 0 0,0-3-9 0,-4 3 12 16,7-7-12-16,-3 4 12 0,0-3-12 0,3 3 0 15,-3-3 0-15,-1-4 8 16,1 1-44-16,-4 2-10 0,1-2-2 0,-5 0-932 0</inkml:trace>
  <inkml:trace contextRef="#ctx0" brushRef="#br0" timeOffset="21224.236">17424 15122 619 0,'-14'19'27'0,"10"-13"6"0,1-3-33 0,-1 10 0 15,-7-10 0-15,4 6 0 0,0-3 70 0,4-2 7 16,-4 2 2-16,0-3 0 0,0-3 2 0,7 0 1 15,0 0 0-15,0 0 0 0,-4 0-29 0,4 0-5 16,0 0-2-16,0 0 0 16,0 0-7-16,0 0-2 0,0 0 0 0,0 0 0 0,0 0-29 0,0 0-8 15,4-3 0-15,3-3 0 0,0 2 52 0,-4-2 10 16,1 3 2-16,-1-3 0 0,4-4-52 0,4 10-12 16,-4-9 0-16,4 9 0 0,-1-6 47 0,4 6 6 15,-3-10 2-15,3 1 0 0,-3 6-37 0,3-4-7 16,0-2-2-16,3 0 0 0,-2-1 7 0,-1 1 2 15,0-1 0-15,7 1 0 0,-7-7-29 0,4 7-5 16,-4-7-2-16,3 7 0 0,1-10 50 0,0 3 9 0,-1 4 3 0,1-7 0 16,0 3-27-16,-1-2-5 0,4-1 0 0,1-3-1 15,-5 3-2-15,4 0 0 0,-3 0 0 0,0 1 0 16,-4 2 1-16,0-3 0 0,4 3 0 0,-1 4 0 16,1-4-10-16,-1 4-14 0,1-4 3 0,3 6 1 15,-3-5 10-15,0 5 0 0,-1 1 0 0,1 0 0 16,-4-7 16-16,4 6 6 0,-1-2 1 0,1 3 0 15,-4-4-37-15,4 4-7 0,-4-4-2 0,3-3 0 16,-3 7 23-16,4 0 0 0,-4-7 0 0,4 6 0 16,3 1 0-16,-3 0 0 0,-1-1 0 0,1 4 0 15,0-3 0-15,-4 5 0 0,0-5 0 0,3 3 0 0,1-4 17 16,0 1 8-16,-1 3 2 0,5-4 0 16,-5 1-43-16,4-1-9 0,-3 1-2 15,7-7 0-15,-4 4 48 0,0 2 10 0,0-5 1 0,0-4 1 0,0 3-24 0,4 7-9 16,-4-1 0-16,1-2 9 0,-1-4 15 0,-4 10 4 15,1-3 0-15,3-1 0 16,-3 7-44-16,3-3-8 0,-3-4-1 0,3 1-1 0,-4-1 26 0,5 4 0 16,-5 3 0-16,4-6 0 0,-3-1 0 0,3 4 0 15,-3-3 0-15,6-1 8 0,-2 4-8 0,-1-4 12 16,4 7-4-16,-4-6 0 0,-4 3-8 0,4-4 9 16,4 1-9-16,-4 3 10 0,1 2-10 0,-5-5 0 15,4 3 0-15,-3-4 8 0,3 1-8 0,-3 0 0 16,-1-1 0-16,1 1 0 0,3-1 0 0,-7 4 0 15,4-3 0-15,0 6 8 0,-4-7-19 0,3 4-4 16,1-4-1-16,-4 1-1033 0</inkml:trace>
  <inkml:trace contextRef="#ctx0" brushRef="#br0" timeOffset="26381.718">26448 12598 1036 0,'0'0'92'0,"-4"-10"-73"16,1 7-19-16,-1-3 0 0,4 6 34 0,0-10 3 16,0 7 1-16,0-6 0 0,4-4 19 0,-1 10 4 15,4-6 1-15,-3 2 0 0,3-2-27 0,0 6-6 16,0-3-1-16,4-4 0 0,-1 4-11 0,-3 3-2 16,4-3-1-16,-1 2 0 0,-10 4-2 0,4 0-1 15,6 0 0-15,-10 0 0 0,4 4-11 0,0 5 0 16,-1 7 0-16,-3 2 8 0,-3 1-22 0,-5 6-5 0,5 10-1 0,-8-1 0 15,1 4 4-15,-4 0 0 16,0-4 0-16,3 1 0 0,0-7 16 0,-3-3 0 0,4 3 0 0,-4-9 0 16,3 6 12-16,0-9 7 0,1-4 1 0,-1-2 0 15,4-1 14-15,-3-3 3 0,-1 4 1 0,0-10 0 16,-3 0 4-16,4-3 1 0,3-10 0 0,0 4 0 16,-4-1-7-16,4-2-2 0,0-4 0 0,3-3 0 15,1 0-24-15,-1 1-10 0,4-4 8 0,0 3-8 16,0 0 0-16,0 3-12 0,0 7 0 0,4-10 1 15,-1 7-42 1,1-4-9-16,-1 0-2 0,1 7 0 0,3-4-48 0,-3-2-11 0,6 5-1 16,-3-6-1-16,4 7-10 0,3 6-1 0,0-6-1 0,0-4 0 15,4 4 71-15,-1-1 14 16,8 1 4-16,-4-4-147 0,4-2-29 0</inkml:trace>
  <inkml:trace contextRef="#ctx0" brushRef="#br0" timeOffset="154736.588">20888 236 1371 0,'-14'10'60'0,"10"-10"14"0,1 0-59 0,-4 0-15 0,0 0 0 0,3 0 0 16,-3 0 22-16,0 0 2 0,4 0 0 0,-5 0 0 16,8 0 15-16,0 0 3 0,0 0 1 0,0 9 0 15,0-9-21-15,0 9-4 16,8 1-1-16,-1 6 0 0,3 2-9 0,1-2-8 0,3 9 9 0,7 6-9 15,4 13 9-15,-1 0-9 0,8 10 8 0,0-1-8 16,0 10 12-16,3 9-2 0,0 0-1 0,4 0 0 16,-4-3 2-16,-3 3 0 0,0-9 0 0,0 0 0 15,-4-10-11-15,-4 0 12 0,-2-9-12 0,-1 0 12 16,-4-6-12-16,-2-13 8 0,-5-7-8 0,-3 1 8 16,0-9-8-16,-3-1 8 0,-4-9-8 0,-4-9 8 15,-6-4-8-15,-1-12 0 0,-7 0 0 0,-3-19 0 0,-3 3 0 16,-5-9 0-16,-2-3 0 0,2 6 0 0,1-6 0 0,0 2 0 15,0 4 0-15,0 3 0 0,6 7 8 0,1-4 4 16,0 13 0-16,3-7 0 0,1 7 15 0,3 3 3 16,0 6 1-16,-1 0 0 0,8 4-11 0,0 5-1 15,-3 1-1-15,6 6 0 0,4 3 9 0,0 0 1 16,0 0 1-16,4 12 0 0,6 13-20 0,4 10-9 16,4 9 8-16,7 18-8 15,6 4 0-15,5 22 0 0,6 9 0 0,4 13 0 0,-4 12 0 0,8 1 0 16,-4 5 0-16,-1 4 0 0,5-13 0 0,-1 3 0 15,1-15-14-15,-8-16 5 0,-10-3 9 0,-1-26 11 16,8-5-3-16,-11-7 0 0,-3-22-8 0,-4-3 0 16,0-6 0-16,-3-9-11 0,-4-10-9 0,-3-7-3 0,-11-5 0 0,-7-13 0 15,0-13 6-15,-11-12 1 0,-10-16 0 0,-11-22 0 16,-3-9 16-16,-11-3-10 0,-7-26 10 0,-7 4-8 16,-4-7 8-16,-6 4 0 0,3-4 0 0,3 10 0 15,7 3 0-15,8 13 8 0,7 21-8 0,6 1 0 16,8 12 14-16,3 12-2 0,4 13 0 0,3 7 0 15,4 12-1-15,4 0-1 0,-1 15 0 0,4 1 0 16,7-1 6-16,0 10 0 0,7 10 1 0,7 15 0 16,7 12-17-16,3 7 0 0,8 28 0 0,10 7 0 15,11 27 0-15,7 11 0 0,11 17-10 0,10 17 10 16,7 12 0-16,4 16 16 0,6 6-2 0,1-3-1 16,3 12 0-16,1-15 0 0,-8-10 0 0,0-9 0 15,-3-16-5-15,-8-12-8 0,-10-16 11 0,-3-25-11 16,-1-13 0-16,-10-15 0 0,-7-19 0 0,-11-10-12 15,-3-12-47-15,-7-6-9 0,-4-16-1 16,-14-16-1-16,-11-2-5 0,-13-17-1 0,-8-12 0 0,-17-31 0 16,-11-10 52-16,-18-13 11 0,-3-15 1 0,-10-15 1 15,-8-4-18-15,-3-16-4 0,-4-2-1 0,4 2 0 16,6-2-40-16,5 2-8 0,-1-3-2 0,4 4 0 0,7 6 60 0,7 2 11 16,3 14 2-16,8-1 1 0,6 13 64 0,1 7 13 15,3 2 2-15,0 19 1 0,0-9 2 0,4 22 1 16,-4-4 0-16,4 17 0 0,3 8-24 0,0 1-5 15,4 15 0-15,0-2-1 0,10 18 6 0,0-3 2 16,8 15 0-16,3 10 0 0,7 0-18 0,3 10-3 0,8 18-1 0,6 16 0 16,8 9-29-16,10 25 0 0,11 13 0 15,10 22 0-15,4 16 0 0,7 6-8 0,0 15 8 0,7 7 0 16,0-3 0-16,0-1 0 0,4 4 0 0,-4-10 0 16,0-12 0-16,-4-12 0 15,-6-17 0-15,-1-15 0 0,-6-9 0 0,-8-20 0 0,-3-8 0 0,-4-4 0 31,0-22-43-31,-14-3-1 0,1-12-1 0,-12-13 0 16,-6 0-10-16,-8-13-1 0,-3-12-1 0,-11-9 0 0,-13-14 57 0,-8-24 0 0,-14-15 0 0,-7-14 8 16,-14-15-22-16,0-9-4 0,-7-13-1 0,3-6 0 15,4 2 19-15,3-2 0 0,8 9 0 0,7 10 0 16,6 9 0-16,4 9 0 0,7 19 8 0,4 1-8 16,7 11 33-16,3 7 1 0,4 7 0 0,7 15 0 15,3 6-7-15,4 22-2 0,4-3 0 0,3 10 0 16,0 12-9-16,10 12-1 0,8 16-1 0,7 10 0 0,14 25-14 15,6 15 0-15,1 13 0 0,11 16 0 0,-1 18 0 0,4 16 9 16,7 13-1-16,4 6 0 0,3 9-8 0,0 10 0 16,0 0-12-16,4-1 12 0,-4-8 0 0,-4-10 15 15,1-10-1-15,-8-21 0 0,-10-7-2 0,0-22 0 16,-7-15 0-16,-4-19 0 0,-3-13-12 16,-11-15 0-16,-10-13-12 0,0-16 12 15,-8-9-56-15,-13-22-4 0,-11-18 0 0,-15-23-1 16,-13-25 25-16,-18-22 4 0,-18-31 2 0,-10-12 0 0,-3-26 21 0,-1-16 9 15,4 4-8-15,6-3 8 0,15 9-11 0,7 12 11 16,11 13-13-16,7 10 5 0,6 18 8 0,5 13 12 0,2 6-2 16,8 22-1-16,-3 13 19 0,10 12 3 15,-4 3 1-15,4 19 0 0,7 10-6 0,0 9-1 0,3 12 0 0,4 4 0 16,0 9-10-16,11 12-3 0,10 23 0 0,4 18 0 16,10 35-3-16,11 12-1 0,10 22 0 0,11 23 0 15,7 8-8-15,11 32 0 0,3 13-12 0,4 15 12 16,0 16 0-16,6-3 15 0,5 0-1 0,2 3 0 15,-6-13 10-15,-3-19 3 0,-8-12 0 0,-4-18 0 16,-2-23-9-16,-15-25-2 0,-7-22 0 0,-8-18 0 16,-2-23-16-16,-11-15-9 0,-8-13 1 0,-6-18 0 15,-11-17-48 1,-7-5-8-16,-10-29-3 0,-18-16 0 0,-11-21 11 0,-21-19 3 16,-11-22 0-16,-13-22 0 0,-15-13 23 0,-7-15 5 0,0-10 1 0,1-16 0 15,-5-8-14-15,5 5-2 0,2-6-1 16,8 22 0-16,7-3 20 0,7 22 4 0,3 3 1 0,8 19 0 15,3 6 16-15,3 19 16 0,5 10-4 0,9-1 0 0,-3 10 28 0,11 22 6 16,0-4 1-16,3 26 0 0,4 0-3 16,0 15-1-16,6 0 0 0,5 16 0 0,3 4-11 0,3 18-1 15,8 9-1-15,6 16 0 0,8 19-8 0,6 22-2 16,15 37 0-16,10 26 0 0,11 28-20 0,18 25 0 16,14 37 0-16,10 23 0 0,7 18 17 0,11 22-1 15,3 0 0-15,1 10 0 0,-8-4 11 0,1-12 1 16,6-9 1-16,-7-19 0 0,-6-23 3 0,-12-36 1 15,-9-23 0-15,-12-25 0 0,-3-25-33 0,-7-31-11 16,-14-13 0-16,3-19-989 0</inkml:trace>
  <inkml:trace contextRef="#ctx0" brushRef="#br0" timeOffset="166266.162">2896 9973 748 0,'0'0'33'0,"-10"0"7"0,-1 0-32 0,1 0-8 16,-5 0 0-16,5 6 0 0,6-3 207 0,-6-3 39 15,-1 7 8-15,1-4 2 0,6 3-103 0,-7 3-20 16,8-9-4-16,-4 10-1 0,-4-10-53 0,11 0-11 16,-3 6-3-16,3-6 0 0,0 0-23 0,0 0-5 15,3 3-1-15,4 3 0 16,4-2-16-16,14 2-3 0,13-3-1 0,-9-3 0 0,-12-3-4 0,8-3 0 16,3 2-8-16,15-2 12 0,-5-3-3 0,1 6-1 15,4-10 0-15,-1 4 0 0,4-1 6 0,0 1 1 16,3 0 0-16,7-10 0 0,-6 9 10 0,-1-5 3 15,-3-4 0-15,-4 9 0 0,4-5-28 0,-10 2 0 16,-1-3 0-16,0 1 0 0,0 5 0 0,-10 1-11 16,3-4 11-16,4 7-8 15,-7 3-113-15,-4-3-23 0,-7-10-4 0,-10 13 0 16,3-3-81-16,-4-4-16 0,-3 7-3 0</inkml:trace>
  <inkml:trace contextRef="#ctx0" brushRef="#br0" timeOffset="166611.2539">3641 9550 230 0,'0'0'20'0,"0"0"-20"0,0 0 0 0,0 0 0 15,0 0 297-15,0 3 55 0,-11-3 12 0,11 0 1 16,-7 6-194-16,7-6-39 0,0 0-8 0,0 0-2 16,0 0-46-16,0 0-8 0,0 0-3 0,7 3 0 15,-7-3-8-15,4 10-1 0,6-4-1 0,1-3 0 16,-1-3-44-16,4 6-11 0,1-6 0 0,2 0 0 15,1 0 0-15,3 0 10 0,0 0-10 0,-3 0 10 0,7 3-10 0,-4-3 0 16,0 7 0-16,-7-7 0 0,11 0 0 0,-4 9 8 16,-4-3-8-16,5-3 0 0,-8 4 9 0,7-4-9 15,-3 3 10-15,-1 4-10 0,-3-1 27 0,0 0-1 16,-3 1 0-16,0-1 0 0,-1 1 5 0,-10 5 1 16,4-5 0-16,3 8 0 0,-14 1 8 0,3-3 1 15,-3 9 1-15,-3-3 0 0,-5 3-9 0,-2 10-1 16,-1-7-1-16,-7 6 0 0,8 4-13 0,-8-4-2 15,4 4-1-15,-4-3 0 0,1-7-15 0,-1 6 0 16,4-6 0-16,7-2 0 16,-4-8-77-16,4 7-19 0,0 1-3 0,0-8-1130 15</inkml:trace>
  <inkml:trace contextRef="#ctx0" brushRef="#br0" timeOffset="170202.079">20712 174 601 0,'-11'-10'26'0,"4"4"6"0,0 3-32 0,-4-13 0 0,-3 7 0 0,4-1 0 15,-1 7 86-15,4-3 10 0,-4 0 3 0,4-4 0 16,-3 7-33-16,6 3-6 0,-6-9-2 0,3 9 0 16,0-7-12-16,-1 7-2 0,8 0-1 0,-7 0 0 0,0 0-12 15,7 0-3-15,0 0 0 0,-7 0 0 0,0 0-1 0,7 0-1 16,0 0 0-16,0 0 0 16,0 0-6-16,0 0 0 0,0 0-1 0,0 0 0 0,0 0 5 0,0 0 0 15,0 0 1-15,0 0 0 0,0 10 7 0,0-10 0 16,0 6 1-16,0 3 0 0,4 1-6 0,-4-1-2 15,3 1 0-15,-3-10 0 0,4 15-8 0,-4-15-1 16,3 10-1-16,1-1 0 0,3 1-6 0,-7-10-1 16,3 9 0-16,5 0 0 15,-5-2-8-15,-3-7 12 0,7 9-12 0,0 0 12 0,0-5-12 0,0 8 12 16,-7-12-12-16,7 13 12 0,4-4-2 0,0 0 0 16,-4 1 0-16,0-4 0 0,0 4 0 0,0 8 0 15,3-8 0-15,1 5 0 0,-4-5-2 0,0 9 0 16,4-4 0-16,-4-2 0 0,3-1 0 0,-3 1 0 0,4 3 0 15,-4-4 0-15,0 4 1 0,4 3 0 0,-4-4 0 0,0-2 0 16,0 3 3-16,0 2 0 0,3 1 0 0,-3-3 0 16,4 3-4-16,-4-4-8 0,4-2 12 0,-4 3-4 15,0 2-8-15,0-2 12 0,3-3-12 0,-3-1 12 16,1 1-3-16,-1-4 0 0,0 1 0 0,-4-1 0 16,4 4 6-16,0-1 1 0,-7-12 0 0,7 9 0 15,0 1-4-15,0-1-1 0,-3 1 0 0,3 5 0 16,-3-5-11-16,3 5 0 0,0-5-12 0,0-1 12 15,0 10 0-15,0-10 16 0,0 7 0 0,3-3-1 16,-2 2-15-16,2 4 0 0,1-9 8 0,-1 5-8 16,1 4 0-16,-1-3 0 0,1-7 8 0,0 4-8 15,-1-7 0-15,1 13 0 16,-1-3 0-16,1-4 0 0,0 4 8 0,3 3-8 0,-4-1 0 16,4 4 0-16,-3-3 8 0,-1-6-8 0,1 2 0 0,0 4 0 15,3 6 17-15,0-6-2 0,-4 0-1 0,1 0 0 0,0 3-1 0,3 0 0 16,-4 3 0-16,1-7 0 0,-1 8-5 0,5-8 0 15,-5 11-8-15,1-11 12 0,-1 4-4 0,1 0-8 16,0-3 11-16,-1 6-11 0,1 3 14 0,-1-2-4 16,-3 2-1-16,4-3 0 0,-1 9 13 0,-2-15 2 15,-1 16 1-15,-4-17 0 16,4 17-6-16,-3-10-2 0,3 6 0 0,0-6 0 0,-4 10-8 0,4-7-1 16,0 10-8-16,-3-4 12 0,0-5-12 0,3 5 8 15,0-6-8-15,3-3 0 0,-6 0 0 0,3 1 0 0,3 2 0 16,-3-9 0-16,4-1 0 0,0 1 0 0,-4-3 0 0,0 3 0 15,3-4 0-15,-3-2 0 0,0 9 0 16,-3-10 0-16,3 4 0 0,0-3 0 0,0 2 0 0,-3 4 0 16,-1-3 0-16,1-4 0 15,6 4 0-15,-3 3 0 0,-10-3 0 0,6-1 0 0,8-2 0 0,-1 12 0 16,1-13 0-16,-4 10 0 0,4-3 0 0,3-6 0 16,0 2 0-16,0 4 0 0,-3 0 0 0,3-3 0 15,7 2 0-15,-7 8 0 0,0-17 0 0,0 10 0 16,0 6 0-16,0-13 0 0,1 4 0 0,-1 3 0 15,-4-3 0-15,1-1 0 0,6 7 0 0,-2-6 0 16,-1-4 0-16,-4 10 0 0,8-3 0 0,0 0 0 16,-1-3 0-16,-3 3 0 0,0-1 0 0,4 1 0 15,3 0 0-15,-3 0 0 0,-8-4 0 0,5 4 0 16,6-3 0-16,-7 3-8 0,-4-4 8 0,-3-2 0 0,1 6 0 0,2 3 0 16,4-3 0-16,-7 6 9 0,-3-13-9 0,3 7 0 15,7 6 0-15,0-6 0 0,-3 0 0 0,-1 3 0 16,1-10 0-16,-1 7 0 0,5 0 0 0,-5 3 0 15,-3-3 0-15,0-1 0 0,7 1 0 0,-3-3 0 16,-8 3 0-16,1-4 0 16,3-2 0-16,0 6 0 0,-3-4 0 0,-1 4 0 0,-3-3 0 0,7-4 8 15,0 4-8-15,-3 3 0 0,-1 0 0 0,1 3 0 16,3-3 8-16,0-1-8 0,0 1 0 0,0 9 0 16,-3-12 0-16,6 9 0 0,4-3 0 0,-3-3 0 15,-4 6 0-15,7 0 0 0,-7-6 0 0,4 6 0 16,-1-3 0-16,1 12 0 0,3-15 0 0,0 13 0 15,4-10 0-15,-4 12 0 0,0-6 0 0,0 4 0 0,11-1 0 16,-8 4 0-16,1-4 0 0,0 0 0 0,6 4 8 0,5 2-8 16,-5 7 0-16,4-3 0 0,1 3-9 0,-1-3 9 15,4 9-10-15,-4-6 10 0,-3 0-8 0,3-4 8 16,0 11-25-16,-3-4 0 0,-1-3 0 0,5-7 0 31,-1 7-28-31,0-3-6 0,4 3-1 0,-4-7 0 16,-3 1-104-16,3 3-20 0,0-4-5 0,0 1-1 0</inkml:trace>
  <inkml:trace contextRef="#ctx0" brushRef="#br0" timeOffset="172360.615">1672 14137 288 0,'14'0'12'16,"-14"0"4"-16,0 0-16 0,0 0 0 0,0 0 0 0,7-6 0 15,-3-3 369-15,-4 9 71 0,3-7 15 0,-3 7 2 0,7-3-259 16,-3 3-52-16,-4 0-10 0,0 0-3 15,0 0-29-15,0 0-5 0,11-6-2 0,-11 6 0 0,0 0-25 0,0 0-4 16,10 0-2-16,-10 0 0 0,0 0-18 0,0 16-3 16,0-7-1-16,0 7 0 0,0-4-19 0,0 4-4 15,-7 9-1-15,4-6 0 0,3 9-9 0,0 0-3 16,0-3 0-16,-4 10 0 0,-3-1-8 0,3-5 8 16,-3 5-8-16,4 4 8 0,-8-4-8 0,8-6 0 15,-4 1 0-15,3-4 8 0,4 3 7 0,-7-9 1 16,4 6 0-16,3-6 0 15,-4-4-65-15,-7 4-13 0,11-9-2 0,-7 8-1 16,4-8-99-16,3 2-19 0,0-2-4 0,0-1-621 16,3-6-124-16</inkml:trace>
  <inkml:trace contextRef="#ctx0" brushRef="#br0" timeOffset="172692.9039">2106 14416 1645 0,'0'0'72'0,"0"10"16"0,-3-4-70 0,3 3-18 0,-7 1 0 0,3-1 0 16,4 1 117-16,-7-1 20 0,3 7 4 0,1-4 1 15,-4 4-78-15,7 0-16 0,-4-4-4 0,4 7 0 16,0-3-27-16,0 2-5 0,-7-2-2 0,7-3 0 16,7 2 0-16,-3 4 0 0,3-9 0 0,-4 5 0 15,1-5-10-15,3-1 0 0,4 1 9 0,-4-10-9 16,0 0 8-16,3 0-8 0,-6-4 8 0,6-5-8 15,1 0 16-15,0-7-2 0,-8 6 0 0,8-5 0 16,-8-4 17-16,4 3 3 0,-3 4 1 0,3-4 0 0,-4-3 1 0,-3 4 1 16,-3-4 0-16,3 9 0 0,-7-5 6 0,3 5 1 15,4 1 0-15,-7-1 0 16,4 1-36-16,-8 0-8 0,8-1 0 0,-8 1 0 16,0 3-49-16,8 2-12 0,-4-2-3 0,3-3 0 15,4 9-102-15,0 0-21 0,0 0-4 0,0 0-794 16</inkml:trace>
  <inkml:trace contextRef="#ctx0" brushRef="#br0" timeOffset="172945.487">2290 14498 1440 0,'0'0'64'0,"0"0"12"0,7 6-60 0,-4-3-16 0,4 7 0 0,-7 5 0 16,4-5 96-16,6-1 17 16,-10 7 3-16,4 3 1 0,3-10-49 0,-7 10-11 0,10-3-1 0,-6 2-1 15,0-2-21-15,6-3-4 0,-3 2-1 0,7-5 0 16,-10-1-10-16,6 1-3 0,1-10 0 0,0 0 0 15,-1-4 0-15,-3-2-1 0,4-6 0 0,-1-1 0 16,1 0 22-16,0-2 5 0,-8-4 1 0,4 3 0 16,-3-3 37-16,-4 1 7 0,0-7 1 0,0 12 1 15,0-6-30-15,-4 4-7 0,4-1 0 0,-7 3-1 16,4-2-27-16,-8 5-6 0,0-5-1 0,1 5 0 16,-1 1-9-16,4 6-8 0,0-4 12 0,4 4-12 15,-8-3-14-15,7 6-10 0,-6 0-1 16,3 0-1-16,7 0-181 0,-4 6-36 0</inkml:trace>
  <inkml:trace contextRef="#ctx0" brushRef="#br0" timeOffset="173124.122">2611 14398 1267 0,'0'0'112'0,"3"0"-89"15,8 9-23-15,-4-3 0 0,3-3 252 0,-6 7 45 16,6-1 10-16,1 1 1 0,3-4-186 0,-10 3-38 15,6 1-7-15,4 5-1 0,-3-2-20 0,3-4-4 16,4 7-1-16,-4 3 0 0,7-4-31 0,-7-2-5 16,0 3-2-16,0-1 0 15,4-2-58-15,-4-4-12 0,-3 7-3 0,-4-7 0 16,3 7-124-16,-3-3-24 0,4 2-6 0</inkml:trace>
  <inkml:trace contextRef="#ctx0" brushRef="#br0" timeOffset="173335.973">2939 14184 1267 0,'0'0'56'0,"0"0"12"0,0 0-55 0,-7 7-13 0,-4-4 0 0,0 3 0 16,8 3 327-16,-8 1 62 0,1-1 13 0,-1 7 2 16,1-4-288-16,6 7-59 0,-7 3-11 0,1 0-2 15,6 3-36-15,-6 0-8 0,-1-3 0 0,1 10 0 16,-1-4 0-16,4 0 0 0,-4 0 0 0,1 7 0 15,-4-7 0-15,3 3-17 0,4-2 4 0,0 8 1 16,-4-5-181 0,4-4-36-16</inkml:trace>
  <inkml:trace contextRef="#ctx0" brushRef="#br0" timeOffset="173544.592">3136 14463 2066 0,'0'16'92'0,"0"-7"18"0,0 1-88 0,0-1-22 16,0 7 0-16,0 0 0 0,4 2 120 0,-4 1 20 16,0 0 4-16,0 0 1 0,-4 6-95 0,4 0-19 15,4-6-4-15,-4 9-1 0,7-9-36 0,-7-3-7 16,0 2-2-16,3 1-764 0,-3-3-153 0</inkml:trace>
  <inkml:trace contextRef="#ctx0" brushRef="#br0" timeOffset="173771.97">3295 14432 460 0,'0'0'20'0,"0"0"5"0,0 0-25 0,0 0 0 0,0 0 0 0,11 3 0 16,-11 3 385-16,10-6 72 0,-6 4 15 0,6-4 2 15,4 0-324-15,0 6-65 0,4-6-13 0,0 0-2 16,3 0-54-16,7-6-16 0,0 2 8 0,1-2-8 0,2 3 0 16,1-3 0-16,3-4 0 0,-3 10 0 0,-7-9 12 0,3 3 8 15,0 3 2-15,-3-4 0 0,-7 7-22 0,3-3 0 16,0-3-12-16,-3 6 4 16,-1-3-160-16,-3-4-31 0,-3 4-6 0</inkml:trace>
  <inkml:trace contextRef="#ctx0" brushRef="#br0" timeOffset="173962.116">3704 14131 1875 0,'0'0'83'0,"0"0"17"0,0 0-80 0,0 9-20 15,-3-2 0-15,3 5 0 0,-7-2 125 0,7 5 21 16,-4-5 4-16,4 9 1 0,-7-4-26 0,7 4-5 16,0 0 0-16,0 0-1 0,0 6-78 0,0-6-15 15,0 6-3-15,0 12-1 0,7-12-22 0,-7 10 0 16,0-7 0-16,0 7 0 15,4-7-83-15,3 0-21 0,-7-3-4 0,10 3-693 0,-10-3-139 0</inkml:trace>
  <inkml:trace contextRef="#ctx0" brushRef="#br0" timeOffset="174318.8209">4113 14112 1324 0,'0'0'118'0,"0"0"-94"0,0 0-24 0,0 3 0 15,-3 10 209-15,3-1 38 0,0-2 7 0,0-1 2 16,-7 7-149-16,7-7-30 0,7 10-5 0,-7-3-2 16,3 3-52-16,4-1-10 0,1 8-8 0,2-8 9 15,1 1-9-15,3 0 0 0,3 3 0 0,-2 0 0 0,6-6-9 0,-7 2 9 16,3 1 0-16,1-3 0 16,-4-7 0-16,7 10 0 0,-7-10 0 0,-3 1 0 0,0-1 10 0,3 7-1 15,0-7 0-15,-4 1 0 0,1-4-9 0,-7 3 10 16,3-5-10-16,0 5 10 0,0 4-10 0,-7-1 0 15,0-3 0-15,0 1 0 16,-7-1-29-16,0-2-8 0,-4 2-2 0,-7 0 0 0,11 1 14 0,-10-1 2 16,-1 1 1-16,0-4 0 15,1 3-20-15,-4-9-4 0,-1 7-1 0,-2-7 0 16,6 0-21-16,-7-7-5 0,1 1-1 0,3-3 0 16,-1-1-27-16,5-9-6 0,-4 4-1 0,6-4 0 15,5 0 36-15,-4-6 8 0,7 6 0 0,3-9 1 16,4 3-21-16,0 3-4 0,0-9 0 0</inkml:trace>
  <inkml:trace contextRef="#ctx0" brushRef="#br0" timeOffset="174588.448">4336 14103 1036 0,'17'0'46'0,"-6"0"10"0,-1 0-45 0,5 0-11 16,-8-7 0-16,7 7 0 0,0 0 119 0,-4 0 21 0,1 7 5 0,0-7 1 16,3 3-24-16,-11 3-5 0,8-6-1 0,-1 10 0 15,-10 5-20-15,4-2-4 0,3 2 0 0,-3 4-1 16,3 0-29-16,-7 6-6 0,0 0 0 0,0-3-1 15,7 3-24-15,0 4-5 0,3-11-1 0,-3 4 0 16,11-9-17-16,-11 3-8 0,11-7 0 0,-4 7 8 16,7-13-8-16,-10-3 0 0,6 6-10 0,-3-12 10 15,4-4-12-15,-11 7 3 0,11-9 1 0,-8 2 0 0,4 1 8 0,-3-10 8 16,-8 10-8-16,1-10 11 0,3 9 26 16,-3-5 6-16,-4-4 1 0,0 3 0 0,-4 4 5 15,0-4 2-15,1 7 0 0,-1-7 0 0,1 3-27 0,-8-2-4 16,-3 5-2-16,4-5 0 0,-5 5-18 0,5 1 0 15,-8-1 8-15,4 7-8 16,0-3-64-16,0 6-17 0,7 0-3 0,-7 0-1163 16</inkml:trace>
  <inkml:trace contextRef="#ctx0" brushRef="#br0" timeOffset="174852.207">4974 14087 288 0,'0'0'25'0,"0"0"-25"0,4 6 0 0,3-3 0 16,-7-3 461-16,3 7 87 0,8 2 18 0,-8-6 3 16,4 4-369-16,4 2-75 0,-4 0-14 0,11 7-3 15,-11-7-68-15,10 10-14 0,-6 6-2 0,14 4-1 16,-8 5-23-16,5-6 0 0,-1 7 0 0,-7-7 0 15,0 7-17-15,0-7-8 0,4-3-2 0,-11 0 0 32,3-3-101-32,4-6-21 0,-3 2-4 0,-4 1-558 0,-3-9-111 0</inkml:trace>
  <inkml:trace contextRef="#ctx0" brushRef="#br0" timeOffset="175015.706">5239 14175 345 0,'0'-16'15'0,"0"7"4"0,0 6-19 0,0-4 0 16,3-2 0-16,-3 9 0 0,0 0 435 0,0 0 83 15,0 0 17-15,0 0 3 0,0 0-350 0,-3 6-71 16,-8-3-13-16,8 7-4 0,-4-1-65 0,3 7-14 16,-10 3-2-16,7 6-1 0,-4 0-27 0,8 3-6 15,-8 0-1-15,1 1 0 16,-1 2-36-16,0-3-8 0,4 0-2 0,-3 7 0 16,-4-7-169-16,7 0-33 0</inkml:trace>
  <inkml:trace contextRef="#ctx0" brushRef="#br0" timeOffset="175333.468">5419 14407 576 0,'0'0'51'0,"10"0"-41"0,-3 0-10 0,4 0 0 16,-1 0 309-16,1 0 60 0,0 0 12 0,-1 6 3 16,-3-3-248-16,0-3-50 0,4 10-10 0,-8-4-1 15,5-3-55-15,-8 7-12 0,0-4-8 0,3 3 12 16,1 1-25-16,-4 5-5 0,-4-5-1 0,1 2 0 15,3-2 5-15,-8 5 1 0,8 1 0 0,-3-3 0 16,-8-4 24-16,4 7 5 0,0-7 0 0,-3 7 1 16,-1-7 60-16,8 1 12 0,-8-7 3 0,-3 9 0 15,3-9-4-15,4 7 0 0,-3-4 0 0,3-3 0 16,7-3-39-16,0 10-8 0,0-10-1 0,0 0-1 16,0 0-29-16,0 0-10 0,3 0 0 0,8 6 9 15,-1-6-32 1,-3 0-6-16,11 0-2 0,7-6 0 0,-8 2 2 0,4-2 0 0,4-3 0 0,0-1 0 15,7 1-171-15,-11 0-33 0,7-1-7 0</inkml:trace>
  <inkml:trace contextRef="#ctx0" brushRef="#br0" timeOffset="175626.29">5997 14203 2188 0,'0'0'48'0,"0"0"11"0,0 0 1 0,0 0 1 0,0 0-49 0,7 10-12 0,0-4 0 0,0-6 0 15,4 3 84-15,-11-3 13 0,14 6 3 0,-3-6 1 16,-1 0-59-16,4 0-12 0,4 0-2 0,7 0-1 15,3-6-15-15,-3 3-2 0,3 3-1 0,-3-6 0 16,-4 6-9-16,3-4-12 16,-2-2 2-16,2 6 1 0,-6 0 9 0,3 0 0 0,0-3 0 0,-7 3 0 15,8-6-88 1,-12 6-16-16,4 0-4 0,0 0-961 0</inkml:trace>
  <inkml:trace contextRef="#ctx0" brushRef="#br0" timeOffset="175832.9199">6181 14319 460 0,'-18'25'20'0,"7"-15"5"0,1-1-25 0,-4 0 0 16,3 1 0-16,1-1 0 0,6 1 402 0,-7 5 75 15,8-8 15-15,3 2 4 0,0-6-323 0,0-3-64 16,0 0-13-16,3 6-2 0,8-2-42 0,0 2-8 16,3-6-1-16,7 0-1 0,-7-6-6 0,7 6-2 15,4-4 0-15,3-2 0 0,-3 3-22 0,0-3-4 16,6 3 0-16,-6-4-8 0,-4-2 0 0,0 9-11 15,0-6 0-15,4 3 0 16,-7-4-136-16,6 7-27 0,-9-3-6 0,6 3-901 0</inkml:trace>
  <inkml:trace contextRef="#ctx0" brushRef="#br0" timeOffset="177131.9939">6964 13943 1728 0,'0'0'76'0,"0"0"16"0,0 9-73 0,7-2-19 16,-7-7 0-16,7 3 0 16,-7 3 136-16,7 3 24 0,4-6 5 0,-4 4 1 0,3 2-104 0,4-6-21 15,-3 10-4-15,0-10-1 0,3 6-24 0,0 1-12 16,0-1 10-16,0 1-10 0,4 2 0 0,-11 1-8 16,0-4-1-16,3 7 0 15,1 3-26-15,-11-1-5 0,0 1 0 0,0-3-1 16,-7 3 5-16,3 0 2 0,-3-4 0 0,0 4 0 0,-3 6 21 0,-1-6 4 15,-3 6 1-15,-4-6 0 0,4 6 28 0,-7-3 5 16,-4 3 2-16,1 3 0 0,-1-3 37 0,0-6 8 16,4 6 2-16,-4-6 0 0,1 0-4 0,6-4-1 15,-10-5 0-15,7 6 0 0,10-7-24 0,-7-6-5 0,11 3 0 16,-3-3-1-16,3 4-26 0,7-7-5 0,0 0 0 0,0 0-8 16,10-7 0-16,4 7 0 0,8-9-15 0,-1 0 5 15,3-1 10-15,1-5 0 0,3 2 0 0,1-3-8 16,2 1-5-16,5 5-1 0,-1-9 0 0,4 7 0 15,-4-4 1-15,0 1 0 16,-3-4 0-16,3 6 0 0,1-2 4 0,-1-1 1 0,-10 6 0 0,-1 1 0 16,1 0 8-16,-4 2 0 0,-7 4 0 0,0-3 0 15,0 3-28-15,1 3 0 0,-5 0 0 16,1 3 0-16,-8 3 28 0,4 4 0 0,0-1 0 0,0 7 0 16,0-4 0-16,-7-2 17 0,4 5-2 0,-1-5-1 15,5 5-34-15,2-5-6 0,-10-1-2 0,7 1 0 0,-3-1 11 0,3-9 1 16,-7 0 1-16,7 6 0 0,3-12 35 0,-3 3 8 15,1-10 0-15,2 4 1 0,-3-4-29 0,-3-2 0 16,3-4 0-16,-4 3 0 0,1-3 40 0,-1-6 3 16,-6 7 0-16,3-1 0 0,0 0-18 0,-4 3-3 15,1 4-1-15,-1-4 0 0,-3 0 22 0,0 7 4 16,-7 0 1-16,3 5 0 0,1-5-19 0,-1 3-3 16,-3 3-1-16,0-4 0 0,3 7-25 0,-6 7-9 15,3-7 0-15,3 3 0 0,-3 3 19 0,3 3 4 16,1-5 1-16,-1 11 0 15,4-5-34-15,0-1-6 0,0 7-2 0,4-7 0 16,6 1-34-16,-3 5-7 0,4-5-2 0,6-1 0 16,-3-6-47-16,4 7-10 0,6-10-1 0,-6 0-1 15,7 0 16-15,3-4 3 0,-4-2 1 0,1-3 0 0,0-1 75 0,-1 1 15 16,1 0 3-16,0-1 1 0,-1-6 51 0,-3 7 9 16,4 0 3-16,-11-1 0 0,-3 1 37 0,3 3 8 0,0 2 2 0,-7 4 0 15,0 0-25-15,0 0-5 0,0 0-1 0,0 0 0 16,10 4-51-16,-10 5-13 0,4 7 0 0,-1-7 0 15,4 10 0-15,-3-3 0 0,3-1 0 0,-7 4 0 16,4-6 0-16,6 2 0 0,1-5 0 0,3-1 0 16,0 0 0-16,0-2 0 0,7-7 0 0,-3-7 0 15,0 7-9-15,-4-9-5 0,3 0-1 0,1-7 0 16,-4 7 15-16,-3-4 0 0,6-3 0 0,-10-2 10 16,4 2 1-16,-4 3 0 0,-7-2 0 0,7-1 0 15,-3 7 42-15,-1-4 9 0,-3 4 2 0,4-1 0 16,-8-2 0-16,4 2 0 0,-3 7 0 0,-1-3 0 0,0 3-54 15,1-4-10-15,3 7 0 0,0 0 0 16,0 0-12-16,0 0 4 0,-7 7 0 0,7-7 0 16,0 0-107-16,0 3-21 0,-4 6-4 0,8-3 0 15,3 4-43-15,-7-1-8 0,7 1-1 0,4-1-1 16,-1 1 53-16,1-4 12 0,-1-3 1 0,1 3 1 16,3-6-34-16,0 0-8 0,0 0 0 0,-3 0-1 0,-1 0 192 0,1-6 38 15,0 3 8-15,-4 3 2 0,-7 0 91 0,0 0 18 16,0 0 4-16,7 0 1 0,-7 0-46 0,0 0-10 15,7 3-1-15,0 6-1 0,0 7-71 0,-7-7-15 16,0 7-2-16,3 3-1 0,1 0-23 0,-4-4-5 16,7 4-1-16,0 0 0 0,0-3-9 0,0-4 0 15,4-5 0-15,3 2 0 0,-7 0 12 0,7-9 6 16,-3 0 2-16,-1-3 0 0,8-3-34 0,-1-10-6 16,-2 4-2-16,-1-4 0 0,0-3 67 0,-4-6 14 0,4 6 2 0,-6-6 1 15,-1 6 24-15,-4-9 5 0,1 13 1 0,-4-7 0 16,-4 6-32-16,1 0-7 0,-1-3-1 15,1 7 0-15,-5-4-28 0,-6 7-7 0,4-7-1 0,-1 7 0 16,-3-1-8-16,3 1-8 16,-10-1 9-16,7 4-9 0,-3 6-56 0,2 0-16 15,-2-3-4-15,-1 6-1251 0</inkml:trace>
  <inkml:trace contextRef="#ctx0" brushRef="#br0" timeOffset="187254.223">2646 15620 1036 0,'0'0'92'16,"0"0"-73"-16,3 10-19 0,4-10 0 16,4 9 157-16,3-2 28 0,-3-4 6 0,3 6 1 0,0-3-103 0,0 4-20 15,7-7-4-15,4 9-1 16,-4-2 4-16,0-1 1 0,4 4 0 0,0-4 0 0,-1 4-27 15,1-1-6-15,-7 4 0 0,10-3-1 0,-10 2-14 0,3 1-2 16,0-4-1-16,-7 7 0 0,0-3-9 0,0 3-1 16,4-4-8-16,-11 4 12 0,0 0-20 0,4 0-5 15,-4 3-1-15,0-3 0 16,-4-1-183-16,-3-5-37 0,7 3-7 0</inkml:trace>
  <inkml:trace contextRef="#ctx0" brushRef="#br0" timeOffset="187486.867">3059 15479 1958 0,'0'0'87'0,"0"0"17"0,0 0-83 0,-7 7-21 0,-1-4 0 0,5 3 0 16,-8 3 135-16,1 1 22 0,6-1 5 0,-6 10 1 16,-4-3-93-16,3 3-18 0,0 9-4 0,-3-3-1 15,4 3-23-15,-1 3-4 0,1 1 0 0,6 9-1 16,-7-10 6-16,-3 10 2 0,4-4 0 0,3-8 0 15,0 2-27-15,0-9 0 0,3 3 8 0,-3-6-8 16,3 0-81 0,4-10-19-16,0 4-3 0,0-4-689 0,0-9-137 0</inkml:trace>
  <inkml:trace contextRef="#ctx0" brushRef="#br0" timeOffset="187644.946">3256 15674 1555 0,'0'0'68'0,"0"0"16"0,0 0-68 0,0 9-16 0,4 1 0 0,-4-1 0 0,0 7 220 0,7-4 41 16,-7 10 8-16,3-3 2 0,-3 0-191 0,0 9-37 15,0-3-8-15,4 3-2 0,-4 1-5 0,7-4 0 16,-7 3-1-16,3-6 0 16,4-3-131-16,-3-1-27 0,-1-5-5 0</inkml:trace>
  <inkml:trace contextRef="#ctx0" brushRef="#br0" timeOffset="187941.711">3620 15658 576 0,'0'0'51'0,"0"0"-41"0,0 0-10 0,0 0 0 16,0 0 418-16,0 0 82 0,0 0 16 0,0 0 3 15,10 0-361-15,1 0-72 0,-8-3-14 0,11 3-4 16,4-6-68-16,-4 3 0 0,7-4-15 0,-3 4 3 16,7-3 35-16,-4-4 7 0,3 10 2 0,-2-6 0 15,-5 3-40-15,4-3-8 0,1 6-2 0,2-10 0 16,-6 10-110-16,0-3-23 0,6-3-4 0,-10 3-889 15</inkml:trace>
  <inkml:trace contextRef="#ctx0" brushRef="#br0" timeOffset="188131.527">3891 15461 518 0,'0'0'23'0,"0"0"5"0,-10 0-28 0,3 0 0 15,7 0 0-15,-4 0 0 0,-7 0 427 0,11 0 80 16,0 0 16-16,0 0 3 0,0 0-369 0,-3 9-73 15,3 0-16-15,3 7-2 0,1 0-30 0,3-4-7 16,4 7-1-16,-8 6 0 0,8 0-28 0,-8-3 0 16,8 3 0-16,-1 4 0 15,1 2-83-15,0-9-13 0,-1 9-2 0,-3 1-1021 0</inkml:trace>
  <inkml:trace contextRef="#ctx0" brushRef="#br0" timeOffset="188447.9389">4314 15495 1094 0,'0'0'97'0,"0"0"-77"0,-7 3-20 0,0 3 0 16,0 4 196-16,4-1 35 0,-4 1 7 0,3-1 2 15,4 7-88-15,-3-1-16 0,3-2-4 0,0 6-1 16,0-4-87-16,7 4-18 0,0 0-3 0,3 0-1 0,-3-3-14 0,4-1-8 15,7-2 8-15,-4-4-8 32,-4-2-19-32,8 2-8 0,0-9-1 0,-4 0-1 0,-4 0 74 0,4-9 15 0,-3 2 4 0,0-2 0 0,-4-4-64 0,0-2 0 15,-4-1-12-15,4-3 2 16,-7 7 42-16,0-7 8 0,0-3 1 0,0 9 1 0,0-2-12 0,0 5-2 16,-7-5-1-16,4 5 0 0,-8-2-17 0,8 2-10 15,-4 1 12-15,3-4-12 0,-7 4 0 0,1 9 0 16,6-3 0-16,-3-4 0 15,4 7-106-15,3 0-22 0,0 0-4 0,0 0-1013 0</inkml:trace>
  <inkml:trace contextRef="#ctx0" brushRef="#br0" timeOffset="188596.696">4692 15737 518 0,'11'9'46'0,"-4"0"-37"0,3-2-9 0,-3-4 0 15,0 6 388-15,4-3 75 0,-8-2 15 0,4 2 3 16,1-3-294-16,-1 3-59 0,-7-6-12 0,3 0-3 15,-3 0-88-15,7 0-17 0,-7 0-8 0,7-6 0 16,0-3-108-16,-7-4-28 0,4-3-6 0</inkml:trace>
  <inkml:trace contextRef="#ctx0" brushRef="#br0" timeOffset="188882.3639">4918 15298 864 0,'0'0'76'0,"7"9"-60"0,-7 3-16 0,3-2 0 15,-3 12 246-15,4-3 46 0,3-1 10 0,-4 1 2 0,4 0-142 0,4 6-28 16,-11-6-6-16,14-3 0 0,-3 2-67 0,3-8-13 16,7 6-2-16,-7-4-1 0,4-2-25 0,3-4-6 15,-7 3-1-15,4-3 0 0,-4-2 5 0,0 5 1 16,0-9 0-16,4 9 0 0,-4 1 7 0,-4-4 2 16,-3 3 0-16,4 1 0 0,-4 6-2 0,4-4 0 15,-11-2 0-15,7 5 0 0,0 4-12 0,-7-3-2 16,0 3-1-16,0-1 0 15,-7 1-11-15,3 0 0 0,1 3 0 0,-4-3 0 16,3-7-20-16,-3 4-5 0,-7 3-2 0,3-10 0 16,-6 1-44-16,6-4-9 0,-7-6-1 0,1 0-1 15,-8 0-113-15,4-10-22 0,0-5-5 0,3-4-682 0</inkml:trace>
  <inkml:trace contextRef="#ctx0" brushRef="#br0" timeOffset="188998.452">4974 15335 1036 0,'0'0'46'0,"4"-9"10"0,3 2-45 0,7 4-11 0,-4-3 0 0,1-3 0 16,-4-1 317-16,4 7 62 0,-1-3 12 0,4-4 2 16,4 1-293-16,-4 3-58 0,-3 3-12 0,6-4-2 15,1-2-152 1,0 0-29-16,3 5-7 0</inkml:trace>
  <inkml:trace contextRef="#ctx0" brushRef="#br0" timeOffset="189192.123">5549 15319 1094 0,'7'16'48'0,"0"-6"11"0,4-1-47 0,-1 7-12 0,5-7 0 0,-5 7 0 0,1-4 273 0,3 4 53 15,4-4 10-15,-1 4 3 16,-3 0-205-16,0-4-41 0,8-2-8 0,-8 5-1 0,0 1-44 0,3-3-8 16,-2-4-1-16,-1 7-1 0,0-7-30 0,0 10 0 15,3-10 0-15,-6 1 0 16,-4 5-44-16,4-5-14 0,-1-1-3 0,-3-2-1 15,0-4-184-15,-7-3-37 0,0 0-7 0</inkml:trace>
  <inkml:trace contextRef="#ctx0" brushRef="#br0" timeOffset="189380.175">5814 15181 1958 0,'0'0'87'0,"0"0"17"0,0 0-83 0,-11 4-21 15,11-4 0-15,-7 9 0 0,0 7 130 0,0-1 22 0,4 4 4 0,-8 0 0 16,4 6-87-16,0 3-17 0,-4 1-4 0,4 5-1 15,0-6-23-15,7 7-4 0,-10-1 0 0,2 1-1 16,1-4-7-16,4 10-2 16,-1-10 0-16,1 10 0 0,-11-7-10 0,7-2 0 0,3 2 0 0,-3 1 8 31,-3-7-82-31,6-9-17 0,0 3-3 0,4-10-1058 0</inkml:trace>
  <inkml:trace contextRef="#ctx0" brushRef="#br0" timeOffset="189685.6539">6061 15530 691 0,'0'0'61'0,"10"3"-49"0,1-3-12 0,-1 6 0 0,5-6 296 0,-1 3 56 15,-4-3 11-15,1 6 2 0,-4-2-207 0,7 2-42 16,-10-3-8-16,3 9-1 0,0-8-56 0,-4 5-11 16,4 7-3-16,0-7 0 0,-7 0-25 0,0 10-4 15,0-9-8-15,0-1 11 0,-7 7-11 0,4-1 10 16,-1-2-10-16,-3-4 10 0,4 1 10 0,-8 6 3 15,0-7 0-15,8 7 0 16,-8-7 33-16,4 4 6 0,0-4 2 0,4 7 0 0,-1-7 0 0,1-3 1 16,-4 4 0-16,7-7 0 0,0 6-52 0,7-2-13 15,-7-7 0-15,0 9 0 0,7-3 0 0,3-3 0 16,1-3 8-16,3 0-8 0,4 0 0 0,-4 0-8 16,7-3 8-16,4-3-13 15,-8-3-83-15,4 2-17 0,1-2-3 0,2-1-730 0,1 1-146 16</inkml:trace>
  <inkml:trace contextRef="#ctx0" brushRef="#br0" timeOffset="189940.8199">6576 15310 518 0,'0'0'46'0,"0"0"-37"0,-4 9-9 0,4-9 0 0,-3 7 401 0,3-7 79 15,0 0 15-15,0 0 3 0,0 0-325 0,0 0-65 16,7 3-12-16,3 3-4 0,1-6-58 16,3 0-12-16,0-6-2 0,4 3-1 0,3-4-19 0,0-2 8 15,7 6-8-15,-3-3 0 16,-7-4-20-16,6 1-10 0,-6 9-2 0,0-10-756 15,-1 10-150-15</inkml:trace>
  <inkml:trace contextRef="#ctx0" brushRef="#br0" timeOffset="190145.041">6636 15498 1922 0,'-11'16'85'0,"8"-10"18"0,-1-3-83 0,-3 4-20 0,7-7 0 16,-3 3 0-16,3-3 110 0,0 0 18 0,0 0 3 0,3 6 1 15,4-3-72-15,4-3-13 0,3 0-3 0,3 0-1 16,5 0-20-16,-1-3-4 0,-4-3-1 0,8 3 0 16,3-7-18-16,-3 4 0 15,0-4-8-15,-4 1-765 0,4 0-153 0</inkml:trace>
  <inkml:trace contextRef="#ctx0" brushRef="#br0" timeOffset="190819.915">7327 15103 1929 0,'0'0'85'0,"0"0"19"0,0 0-84 0,11-6-20 16,-1 3 0-16,4 3 0 0,-6-7 101 0,2 7 16 16,4-3 3-16,-3-3 1 0,-1 6-78 0,1 0-16 15,3 0-3-15,0 6-1 0,0-3-23 0,0 4-8 16,-3 2 0-16,3 7 0 0,-7-4-13 0,4 4-3 15,-4 0 0-15,-4 2 0 16,4 4-28-16,-7 4-5 0,0 2-2 0,0 3 0 0,-7-3 29 0,7 1 6 0,-7 5 0 16,4-6 1-16,-4 0 55 0,-4-2 10 0,1 2 2 0,-5 3 1 15,1-9 17-15,0 3 3 0,-3 3 1 0,2-9 0 16,-2 3-21-16,-1-3-4 0,1-6-1 16,9-4 0-16,-6-3-18 0,4 4-4 0,3-10-1 0,7 0 0 15,0 0-17-15,0 0-9 16,7 0 1-16,3-10 0 0,4 1-6 0,-3-7-1 0,7 4 0 0,3-7 0 15,0-3 1-15,4 3 0 0,-1 0 0 0,5-6 0 16,2 6-8-16,-6 0-2 0,3-6 0 0,8 3 0 16,-5-3 10-16,1 0 2 0,0 6 0 0,0 1 0 15,-1 2 12-15,-2 3 0 0,-5 1 0 0,1 9 0 16,-4 3 0-16,-3 0 0 0,3 3 0 0,-3 3 0 0,-4 10 0 16,-4-4-12-16,8 4 12 0,-8 3-12 0,1 0 12 15,0-1 0-15,-1-2 0 0,1 3-9 0,3-10 9 0,-3 7 0 16,3-7 0-16,-4-2 0 0,8-4 10 0,-4-3-2 15,4 0-8-15,-4-10 12 0,0-5 11 0,-4 5 1 16,1-8 1-16,-4-1 0 0,0-6 19 0,4 6 4 16,-4-6 1-16,-7 3 0 0,0-3 12 0,0 9 3 15,7-3 0-15,-7 0 0 0,-7 4 0 0,0 2 0 16,0 4 0-16,-4-7 0 0,0 7-19 0,-3 2-3 16,-3-2-1-16,-4 6 0 0,-1-7-14 15,1 4-3-15,-3 3-1 0,6 3 0 0,-10 0-37 0,3 3-7 16,4-3-2-16,-4 6 0 15,-3 4-112-15,3-1-22 0,0 1-5 0</inkml:trace>
  <inkml:trace contextRef="#ctx0" brushRef="#br0" timeOffset="191450.462">3799 7596 1152 0,'-10'22'51'0,"6"-13"10"0,4 16-49 0,0-6-12 0,-7 13 0 0,7-1 0 16,0 0 223-16,7 7 41 0,-7 6 9 0,0 3 2 15,11 6-167-15,-11-3-32 0,3-3-8 0,8 7 0 16,0-10-23-16,-8 3-4 0,-3-3-1 0,11-1 0 16,-8 1-24-16,4-6-6 0,4 3-1 0,-8-10 0 15,-3 4-30-15,4-10-7 0,3 3 0 16,-7-9-713-16,0-4-143 0</inkml:trace>
  <inkml:trace contextRef="#ctx0" brushRef="#br0" timeOffset="191962.07">3655 7314 1897 0,'0'0'84'0,"0"0"17"0,0 0-81 0,10-3-20 15,4-4 0-15,1 4 0 0,2-3 42 0,1-3 4 0,3-1 1 0,7 4 0 16,4 3-18-16,7-7-3 0,7 1-1 0,0-1 0 16,6-2-3-16,8 3-1 0,0-1 0 0,7-2 0 15,0 2 6-15,11-5 1 0,0 5 0 0,13-6 0 16,-9 4-5-16,2-4-1 0,8 7 0 0,10 3 0 16,-7-7-10-16,1 4-1 0,-1 2-1 0,18-2 0 15,-7-1-1-15,0 4 0 0,3-3 0 0,4 6 0 16,-7-4 7-16,-1-2 0 0,1 0 1 15,14-1 0-15,-17 1 5 0,-1 2 1 0,0 4 0 0,11-6 0 16,-11 3-6-16,-3 3-1 0,-7-4 0 0,14 7 0 16,-11 0-1-16,-7 0-1 0,4 0 0 0,-7 7 0 15,-1 2 22-15,-6-6 4 0,-1 6 0 0,-3 7 1 16,1-6-41-16,-12 5 0 0,1-2-13 0,-4-4 3 16,-8 7 22-16,5 3 4 0,-11-4 0 0,3 4 1 15,-3 0-17-15,-4 0-9 0,-3-3 1 0,3 2 0 0,-6 1 44 16,-1 6 10-16,-3 0 2 0,-4 4 0 0,-3-4-24 15,3 6-5-15,-7 3-1 0,0 10 0 0,0-9-5 0,1 9-1 16,-1 0 0-16,-4 3 0 0,1-3-4 0,0 9-8 16,-1 0 11-16,1 10-11 0,0 6-9 0,-1-3-9 15,-3 3-2-15,4-3 0 0,-4-4 39 0,0 1 7 16,0 0 2-16,-3 6 0 0,-1-7-20 0,1 1-8 16,-4-10 0-16,7 1 8 15,-7-7-31-15,-3-3-6 0,3 0-2 0,-4-10 0 16,-3 4-26-16,0-7-6 0,0-3-1 0,-3 1 0 15,-4-11-155-15,-4 1-31 0</inkml:trace>
  <inkml:trace contextRef="#ctx0" brushRef="#br0" timeOffset="192440.473">3930 8640 1555 0,'0'0'68'0,"0"0"16"0,3 3-68 0,15 4-16 15,-4-4 0-15,0-3 0 0,8 9 148 0,2-3 27 16,4-2 5-16,4 2 0 0,-4 0-96 0,8-3-20 16,-1 7-4-16,11-4-1 0,0-3-18 0,14 3-3 15,0-6-1-15,14 0 0 0,0-9-8 0,7 3-1 16,7-4-1-16,11-5 0 0,3 5 29 0,4-9 7 15,-4 7 1-15,25-10 0 0,-7 3-52 0,4 0-12 16,3 0 0-16,17 1 0 0,-10 2 0 0,1-3 0 16,-1 3 0-16,17-2 0 0,-6 8 34 0,-4-9 4 0,-14 4 1 15,18 5 0-15,-4 1-11 0,-18 6-3 0,15-7 0 16,-4 4 0-16,-4-3-25 0,-10 2 0 0,-14-2 0 0,4 6 0 16,2-3 0-16,-9-4 0 0,-1 10 0 0,-7-3 0 31,-3-3-31-31,-7-1-11 0,-1 4-2 0</inkml:trace>
  <inkml:trace contextRef="#ctx0" brushRef="#br0" timeOffset="196390.91">8474 7671 1422 0,'39'-3'63'0,"-18"3"13"0,10 3-61 0,15 4-15 0,-3-4 0 0,17 12 0 15,0-5 25-15,3 9 3 0,4-4 0 0,7 13 0 16,0-2 34-16,0 2 7 0,4 6 2 0,14 13 0 16,-15-12 14-16,1 9 3 0,7 0 1 0,3 9 0 15,4 3-37-15,-4 4-7 0,0 3-1 0,0 9-1 16,0 0-23-16,-3 9-4 0,-7-2 0 0,-4 9-1 16,3-1-7-16,-6 7 0 0,3 13-8 0,-14 0 12 0,-7-1-12 0,3 10 0 15,1 7 0-15,-8-4-10 16,-7 3 10-16,-3 4 0 0,-4 2 0 0,-3 4 0 0,0-10 0 0,-11 4 0 15,-10 2 0-15,3-6 0 0,7-6 0 0,-10 0 12 16,-15 0-2-16,4 1-1 0,4-1 5 0,-8-7 1 16,-7-5 0-16,-3 6 0 0,-10-4 5 0,6 1 0 15,0-1 1-15,-6 4 0 0,-12 6 10 0,1 0 1 16,0-3 1-16,10-22 0 0,-7 6-12 0,-3 4-2 16,-4 2-1-16,-3-3 0 0,0-2-2 0,-8 2 0 15,-6 7 0-15,6-10 0 0,1 0-6 0,0-9-2 16,-1-7 0-16,-17 29 0 0,7-25 4 0,11-10 1 15,-4-6 0-15,0-13 0 0,7-2 3 0,0-14 0 0,-3-2 0 0,0-3 0 16,6-7-8-16,4 6 0 16,1-12-8-16,-1 3 12 0,4 0-12 0,-1-6 11 0,5 0-11 15,-1 6 10-15,-4 0-10 0,8-3 0 0,-3 3 0 16,2 4 0-16,-2-4-9 0,6 9 9 0,4-9 0 0,-4 7 0 16,7-7 0-16,1 0-8 15,-8-6 8-15,7 9 0 0,1-9 0 0,3-4 0 0,-4 4 0 0,4 0 0 16,0-3 0-16,-4 2 8 0,4 1-8 0,-4-3 9 15,8 3-9-15,-4-4 0 0,3-2 0 0,1 3 0 16,-5-7 0-16,5 10 0 0,3-4 0 0,-4-2 0 16,4 3 0-16,0 3 0 0,0-4 0 0,0-5 0 15,0 8-36-15,3-8 1 0,1-1 0 0,-1 1 0 16,4-4-115-16,0-6-23 0,0 0-5 0</inkml:trace>
  <inkml:trace contextRef="#ctx0" brushRef="#br0" timeOffset="196689.4229">9109 14078 1612 0,'0'0'144'0,"-7"6"-116"16,0 3-28-16,0 1 0 0,-4-1 99 0,-3 10 13 16,3-10 4-16,-3 10 0 0,0 3-19 0,0 0-3 15,-4 3-1-15,4 3 0 0,0 1-37 0,0 5-7 0,0 1-1 0,0 2-1 16,3-2-15-16,-6-1-4 0,6 1 0 0,-3 2 0 15,3-2 2-15,4 2 0 16,-7-2 0-16,7 9 0 0,-4 0-7 0,4-7-2 0,4 1 0 0,-1 3 0 16,4-7-1-16,-3-5-1 0,3-1 0 0,3-3 0 15,4-6-7-15,4-1 0 0,0 1-1 0,6-9 0 16,-3 5-11-16,4-5 0 0,3-1 0 0,0-9 0 16,8 0 0-16,-1-3 0 0,3-6 0 0,5-7 0 15,-1 0 0-15,4-6-9 0,3-9 9 0,1 0 0 31,2-10-101-31,1 3-14 0,11-6-2 0</inkml:trace>
  <inkml:trace contextRef="#ctx0" brushRef="#br0" timeOffset="204609.509">26744 12557 288 0,'-10'19'25'0,"2"-10"-25"0,-2-6 0 0,-4 7 0 0,0-4 235 0,0 3 41 15,-1-2 9-15,1-4 2 0,0-3-100 0,4 0-20 16,-1 0-4-16,0-3-1 0,1-4-84 0,3-2-17 16,3 3-3-16,1 2-1 0,-1-2-38 0,4 6-8 15,0-9-2-15,0 9 0 0,0 0-9 0,7-10 0 16,0 10 0-16,0-3 0 0,0 3 0 0,4 0 0 16,0 3 0-16,-4-3 0 0,3 0 0 0,-3 7 0 15,4-4 0-15,-1-3 0 0,-2 6-9 0,-1-3 9 16,0-3 0-16,-7 0 0 0,7 10-10 0,-7-10 10 15,0 0-8-15,0 0 8 0,0 0-13 0,0 0 2 16,-7 0 1-16,0 0 0 0,-4 0 2 0,0 0 0 16,-3 0 0-16,-3-4 0 0,-1-2 8 0,0-3 0 15,4 6 0-15,-7-4 0 0,0-2 0 0,-4 0 9 16,4-7-1-16,0 6-8 0,3 1 9 0,4-3-9 16,-3-4 0-16,6 10 9 0,0-7-9 0,4 4 10 15,7-1-10-15,0 1 10 0,0-4-10 0,4 4-11 0,3-1 3 16,3 1 0-16,1 0 8 0,7-1-10 0,3 1 10 0,0-1-10 15,0 4 10-15,0 3-12 0,4-3 12 0,0 6-12 32,-1 6-16-32,1-6-4 0,0 3-1 0,0 7 0 0,-4-4 10 0,3 3 3 0,-6 7 0 0,0-4 0 15,-1 4 8-15,-3 3 3 0,-7 0 0 0,4 0 0 16,-4 6 9-16,0-7 0 0,-3 8 8 0,-4-1-8 16,0-7 10-16,-4 1-2 0,-3 0-8 0,0 0 12 15,0-3 9-15,-4-7 2 0,-6 0 0 0,3-9 0 16,-4 7 25-16,0-7 4 0,1-7 2 0,-1-2 0 15,4 0-30-15,0-7-5 0,3 3-2 0,1-2 0 0,3-10-17 16,3 6-12-16,8-3 1 0,-1 0 1 16,8-6 10-16,-1 3-10 0,4 3 10 0,4-3-10 0,0-1 10 15,6 4-12-15,-2 1 12 0,2 2-12 0,1 0 4 0,0 0 0 16,-4 10 0-16,4-1 0 0,-4 1 0 0,3 3 0 16,1 6 0-16,0 0 0 0,0 6-10 0,-4-3-2 15,-4 13 0-15,1-4 0 0,0 4 10 0,-4 9 2 16,3-6 0-16,-6 9 0 0,0-9 8 0,-4 12 0 15,-4-9 8-15,-3 13-8 0,0-7 11 0,-3 6-3 16,-4-5 0-16,-4 2 0 0,0-9 0 0,4 3 0 16,-3-6 0-16,-1 0 0 0,-3-10-8 0,0 4 0 15,-7-4 0-15</inkml:trace>
  <inkml:trace contextRef="#ctx0" brushRef="#br0" timeOffset="209963.101">24229 6931 172 0,'0'0'16'0,"0"0"-16"16,0 0 0-16,-7 0 0 0,0-3 296 0,0 3 56 15,7 0 11-15,-4 0 2 0,-3 3-211 0,0 3-42 16,3 4-9-16,4-1-2 0,-3 10-54 0,3 6-11 16,-4 0-3-16,4 3 0 0,-3 10-18 0,-1-3-4 15,4-1-1-15,0 13 0 0,0-3 6 0,0 0 2 16,-3 0 0-16,3 3 0 0,0-6 2 0,0-4 1 15,0-2 0-15,0-7 0 0,0-3-7 0,0-12-2 16,0 2 0-16,0-5 0 0,0-10 4 0,0 0 0 16,0-10 0-16,0-9 0 0,0-6-28 0,0-9-4 15,0-13-2-15,3 3 0 0,-3-9 18 0,4 6 0 0,-1-7-8 16,-3 4 8-16,4 3 0 0,-1 3 0 0,-3 10 0 16,4 5 0-16,0 4 0 0,-4 7 0 0,3-1 0 15,1 3 0-15,-4 7 0 0,0 9 0 0,0 0 0 0,0 0 9 16,0 0 3-16,3 18 1 0,-3 4 0 0,0 7 0 15,0-1 3-15,0 6 1 0,0 4 0 0,0 12 0 16,0-3 4-16,0 0 1 0,-3 7 0 0,3-1 0 16,0 0-6-16,0 0-2 0,3-12 0 0,-3-3 0 15,0-10-3-15,0-3-1 0,0-6 0 0,0-3 0 16,0-16-10-16,0 0 8 0,0-10-8 0,4-12 8 16,-4-6-8-16,0-10 0 0,-4-15 0 0,4 0-11 0,0-7 11 15,0 4 0-15,-3 3 0 0,6-1 0 16,-3 10 0-16,4 0 0 0,-4 7 0 0,3 9 0 15,-3 2 0-15,0 11 0 0,4 5 0 0,-1 1 0 0,-3 9 0 0,0 0 9 16,7 9-9-16,0 7 0 0,0 3 8 16,-3 9-8-16,3 7 0 0,4 9 0 0,-4 9 0 0,3 0 0 15,1 13 0-15,-1 3 0 0,1 3 10 0,0-9-10 16,-1 0 8-16,1 6-8 0,-1-13 13 0,1-3-2 16,-1-9-1-16,1-9 0 0,-4-7-10 0,4-12 0 15,-4-7 0-15,3-9 0 0,1-6 0 0,-4-13 0 16,-4-9 0-16,5-7 0 0,-5-9 0 0,1-9 0 15,-4-10 0-15,0-9 0 0,3 9 0 0,-3-9 0 16,4 10 0-16,-4-1 0 0,0 3 0 0,3 13 0 16,-3 0 0-16,4 6 0 0,-4 13 0 0,3 3 0 15,1 6 9-15,-1 10-9 0,1-1 0 0,-4 10 9 0,7 10-9 16,0 9 0-16,3 0 8 0,-2 15-8 16,-5 1 0-16,4 12 0 0,0 6 8 0,0 6-8 0,0-2 0 15,0 12 0-15,0-6 12 0,0-1-12 16,-3 10 12-16,7 1-12 0,-4-1 15 0,-4-10-4 0,4-2-1 0,0-7 0 15,-3-6-2-15,-1-15-8 0,1-10 12 16,3-4-4-16,-4-11-8 0,-3-7 0 0,4-10 0 0,-4-15 0 16,3-19 0-16,-3-3 0 0,-3-15-10 0,3-7 10 15,-4-4 0-15,1 1-9 0,-1-6 9 0,1-7 0 16,-1 7 0-16,1 6 0 0,-1 9 0 0,1 10 0 16,-1 3 0-16,1 12 0 0,3 3 0 0,-4 7 0 15,4 9 15-15,-3 4-2 0,3 5 0 0,0 10 0 16,0 0 1-16,0 19 0 0,0 6 0 0,0 13 0 0,3 12-14 0,-3 6 0 15,-3 7 0-15,3 9 0 0,0 7 0 0,0 2 0 16,-4 4 0-16,4 9 0 0,0-6 0 0,4 0 8 16,-4-1-8-16,3-11 0 0,1-7 0 0,-4-16 0 15,7-6 0-15,-4-13 0 0,1-8 0 0,-1-14 0 16,4-6 0-16,-3-12 0 0,3-13-20 0,-4-9 4 16,1-6 0-16,0-13 0 15,3-7 6-15,-4-9 2 0,-3 1 0 0,4-7 0 0,-1-3 8 0,1 9 0 16,-1 0 0-16,1 4-8 0,-1 5 8 0,1 17 0 15,-4-1 0-15,0 10 0 0,3 6 8 0,-3 3-8 16,0 10 10-16,0-1-10 0,0 10 12 0,0 10-3 16,0 15-1-16,0 9 0 0,-3 4-8 0,3 9 0 15,0 13 0-15,0 12 0 0,-4 0 0 0,4 6 0 0,-7-3 0 0,4 13 0 16,-1-9 0-16,1-1 8 16,-1-6-8-16,1 0 0 0,-1-15 8 0,1-13-8 0,-1-10 0 15,-3-6 8-15,7-12-8 0,-4-13 0 0,4-3 9 0,-7-12-9 16,0-23 0-16,0 1-13 0,0-20 1 0,0-8 1 15,4-1 2-15,-4-3 0 0,3-9 0 0,4-1 0 16,0 7 9-16,0-3-10 0,4 10 10 0,-4 8-10 16,3 7 10-16,1 7 0 0,-4 2 0 0,0 19 0 15,3 0 0-15,-3 10 0 0,0 9 0 0,0 0 0 16,4 12 0-16,3 14 0 0,-4 8-8 0,1 10 8 16,-1 9 0-16,-3 10-8 0,0 3 8 0,4 15 0 15,-1-12 0-15,1 13 0 0,-4 6 0 0,3 3 0 16,1-10 0-16,-1-3 0 0,1-5 0 0,0-14 0 15,-4-12 8-15,7-12 0 0,-4-7 0 0,4-19 0 16,-7-9-8-16,7-9 0 0,-3-10 0 0,-1-18 0 0,1-17 0 16,-4-15 0-16,3 3 0 0,1-18 0 0,-4 12 0 0,0-10 0 15,0 4 0-15,3-4 0 0,1 10 0 0,-1 3 0 16,1 13 0-16,-4 2 0 0,4 20 0 0,-4-1 0 16,0 16 0-16,3 1 0 0,1 8 0 0,-4 10 0 15,0 16 0-15,3 6-8 0,1 12 17 0,-4 10 4 16,3 19 1-16,-3 0 0 0,-3 9-14 0,3 0 0 15,3 6 0-15,1 13 0 0,-1-9 0 0,1 12 0 16,-4-3 0-16,3 0 0 0,1-7 8 0,-1-18-8 16,-3-3 0-16,4-19 0 0,3-10 0 0,-4-9 0 15,-3-12 0-15,0-13 0 0,4-9-10 0,-1-10-2 16,1-16 0-16,-4-9 0 0,-4 0 12 0,4-12-13 16,0-7 5-16,-3 1 8 0,-4 2 0 0,3-3 0 15,8 7 0-15,-4-4 0 0,0 7 0 0,0 6 0 0,-4 3 0 0,4 0 0 16,-3 10 0-16,3 12 0 0,-7 0 11 0,3 12-11 15,4-2 13-15,-7 6-3 0,7 6-1 0,0 0 0 16,-3 9-9-16,-1 10 0 0,1 6 9 0,-4 3-9 16,0 7 0-16,-1 5-8 0,8 1 0 0,-3 9 0 15,3-3 8-15,0 3 0 0,0 4 0 0,0 2 0 16,0-6 0-16,0-3 0 0,0 0 0 0,0-3 0 16,3-3 0-16,-3-3 0 0,4-10 0 0,-4 0 0 15,4-6 0-15,-1-9-8 0,1 2 8 0,-1-11 0 16,-3-4-24-16,4-10 0 0,3-2 0 0,-4-14 0 15,1 1-4-15,3-9-1 0,-4 3 0 0,4-4 0 16,-3 1 16-16,3-1 3 0,-4-3 1 0,5 4 0 0,-1-1 9 16,0 4 0-16,0 6 0 0,0 0 0 0,0 6 0 0,-4 3 0 15,4 4 0-15,0 6 0 0,-7 6 0 0,0 0-12 16,11 0 12-16,-4 9-12 16,0 10 12-16,0 6 0 0,0 0 10 0,0 9-10 0,0-2 0 0,-3 2 8 15,-1 7-8-15,4-3 0 0,-7-1 0 0,4-2 0 16,0-7 8-16,-4-3-8 0,3 0-17 0,-3-12-7 15,4-4 0-15,-4-9-1 16,0 0-179-16,-4-12-35 0,4-13-7 0</inkml:trace>
  <inkml:trace contextRef="#ctx0" brushRef="#br0" timeOffset="210945.8439">24458 7847 403 0,'0'0'17'0,"0"9"5"0,0 1-22 0,0 8 0 15,0 1 0-15,4 6 0 0,-4 0 136 0,3 4 22 16,1 5 5-16,3 4 1 0,-4-1-60 0,1 4-12 15,3-3-3-15,0-4 0 0,0 1-1 0,-4-7-1 16,5 0 0-16,-1-3 0 0,3-9-49 0,-3-3-10 16,0-4-1-16,0 0-1 0,0-9-14 0,-7 0-2 15,4-3-1-15,3-6 0 0,0-7 7 0,-3-9 0 16,-1-3 1-16,1 0 0 0,-1 3-17 0,4-10 10 16,-3 7-10-16,3 0 8 0,0 9-8 0,0-6 0 15,0 9 0-15,-4 7 0 0,5-1 0 0,-8 10-11 0,0 0 11 0,7 10-8 16,0-1 8-16,0 7 0 0,-4 9 0 15,4 3 0-15,-3 0-20 0,-1 7-1 0,-3-1-1 0,4 4 0 16,-1-4 52-16,-3 4 10 0,0 3 3 0,4-4 0 16,-1 1-18-16,1-4-3 0,-4 1-1 0,4-7 0 15,-1-3 6-15,-3-6 1 0,4-3 0 0,-4-4 0 16,3-2-11-16,1-4-1 0,-4-6-1 0,0 0 0 16,0 0-7-16,0 0 0 0,0 0-8 0,0 0 12 15,3-9 0-15,1-1-1 0,-4 1 0 0,0 9 0 16,0 0-11-16,0 0 0 0,0 0 0 0,0 0 0 15,3 3 0-15,4 13 0 0,0-4 0 0,0 13 8 16,-3-6-8-16,6 6 0 0,-2 3 0 0,-1 7 0 0,3 2 0 16,-3-2 0-16,4-7 0 0,-4 7 0 0,3-10 0 15,5 3 0-15,-5-9 0 0,4-4 0 0,-3 1 0 0,6-6 0 16,-6-7 0-16,3 3 0 16,-7-6 0-16,0-6 0 0,4-4 0 0,-1-5 0 0,1 2 0 0,-4-3 0 15,4 4 0-15,-1-4 0 0,1 7 0 16,-1-1 0-16,1 4 0 0,0 3 0 0,-1 3 0 0,1 3 0 15,-1 7 0-15,1 5 0 0,3 4 0 0,-3 0 0 16,-1 6 0-16,1 3 0 0,-1 7 0 0,-3-1 0 16,0 4 0-16,1-4 0 0,-1 4 0 0,-4-4 0 15,4-5 0-15,0 5 0 0,-3-6 0 0,-1 4 0 16,1-10 0-16,3-7 0 0,-4-5 0 0,1-1 0 16,-4-9 0-16,0 0 0 0,0 0 0 0,3-9 0 15,1-7 0-15,0 3 0 0,-4-5 0 0,3-4 0 0,-3 3 0 16,0 6 0-16,0-5 0 0,0 2 0 0,0 6 0 0,0 4 0 15,0 6 33-15,0 0 2 0,0 0 0 0,0 0 0 16,0 10-27-16,4 12-8 0,-1-1 0 0,1 8 0 16,-4 5 0-16,3 1 0 0,1 2 0 0,3-2 0 15,0-1 0-15,0 4 0 0,-4-4 0 0,4 1 0 16,-3-7 0-16,3 7 0 0,-3-7 8 0,-1-9-8 16,4 6 10-16,-3-6-2 0,-1-4 0 0,1-2 0 15,-1 2-8-15,1-5 0 0,-1-4 0 0,-3-6 0 16,0 0-40-1,0 0-3-15,-3-16-1 0,-1 1-624 0,1-4-126 0</inkml:trace>
  <inkml:trace contextRef="#ctx0" brushRef="#br0" timeOffset="212078.713">24112 7311 1267 0,'0'0'56'0,"0"0"12"0,0-7-55 0,-3-2-13 0,3 6 0 0,0-3 0 0,-4-4 102 0,4 4 18 15,-3 3 3-15,3-4 1 0,-4-2-42 0,1 6-8 16,-1-3-2-16,4-4 0 0,0 10-35 0,-3-6-7 16,3 3-2-16,0 3 0 15,0 0-19-15,0 0-9 0,0-6 8 0,0 6-8 0,3-10 0 0,-3 10 0 16,4-9 0-16,-4 9 0 0,0 0 0 15,0 0 0-15,0 0 0 0,3-10 0 0,-3 7 0 0,0 3 0 16,0-6 0-16,0 6 0 0,0 0 8 0,0 0-8 16,0 0 8-16,0 0-8 0,0 0 0 0,0 0 8 15,0 0-8-15,0 0 0 0,0 0 10 0,0 6-10 16,4 4 12-16,-1-1-12 0,1 4 17 0,-1-7-3 16,1 13-1-16,3-10 0 0,-4 10-4 0,5-3-1 15,-5 2 0-15,4 1 0 0,0 6 0 0,4 0-8 0,-4-6 12 16,0 9-4-16,3-3-8 0,1 4-17 0,0-1 4 15,-4-3 1-15,3 0 28 0,1-3 7 0,-1 3 1 0,1 0 0 16,0 0-24-16,-1-3 9 0,1 3-9 16,3 0 0-16,-4-3 0 0,5 3 0 15,-1 1 0-15,-4 2 0 0,1 0 8 0,3 3-8 0,0-2 0 0,-3-1 0 32,-1 0-16-32,4-3-11 0,-3 3-1 0,3-3-1 0,-3 0 46 0,-1-6 10 0,4 0 1 0,0 0 1 15,-3 0-21-15,3 6-8 0,-3-6 0 0,3-1 0 16,0 8 0-16,0-8 0 0,-3 4 0 0,-1 0 0 15,4-3 0-15,-3 3 0 0,-1-3 0 0,1 0 0 16,0 6 0-16,-1-3 0 0,1 3 0 0,3 3 0 16,-3-3 0-16,6 13 0 0,-3-7 0 0,0 0 0 15,4 4-19-15,0-7-9 0,-4 4-3 0,7-4 0 16,-3 0 31-16,-1 0 0 0,1 7 0 0,-1-7 0 0,5 3 0 16,-5-3 0-16,-3 1 0 0,8-4 0 0,-5 3 19 0,4 0 9 15,-3-3 3-15,0 4 0 0,-4-4-31 0,0 3 0 16,4-3 0-16,-4 9 0 0,3-8 8 0,-3 2-8 15,0 0 0-15,1 0 0 0,-1-3 8 0,0 10-8 16,0-7 0-16,0 0 0 0,0 7 10 16,0-7-10-16,0 6 10 0,0-5-10 0,-3 5 13 0,7 1-3 15,-4-1-1-15,3 4 0 16,-2-10 19-16,2 13 4 0,1-4 1 0,-1 1 0 0,1-4-23 0,0 10-10 16,-4-6 8-16,7 6-8 0,-7-3 12 0,7-1-4 15,0 4 0-15,1 7 0 0,-1-14-8 0,4 7 10 16,-4 0-10-16,7 3 10 0,-3-13-10 0,3 10 10 15,0 3-10-15,-3-3 10 0,-1 0-10 0,1 0 8 16,7 0-8-16,3 0 8 0,-7 3-8 0,4-9 10 0,-4 5-10 16,-3 1 10-16,3 0-10 0,0-6 0 0,-3 6 0 0,0 0 0 15,0-10 8-15,-4 4-8 0,3 6 8 0,1-10-8 16,-4 10 8-16,-3-9-8 0,-4-4 0 0,7 10 8 16,-7-13-8-16,0 0 0 0,-3-3 9 0,0 0-9 15,-4-6 0-15,0-9-12 0,-4-1 2 0,-3-9 0 16,0 0-177-16,-10-19-35 15</inkml:trace>
  <inkml:trace contextRef="#ctx0" brushRef="#br0" timeOffset="212727.96">25097 8694 288 0,'0'0'12'0,"-4"9"4"0,1 3-16 0,-4-2 0 0,-1 6 0 0,1 2 0 16,-3 1 273-16,-1-3 52 0,4 3 11 0,-3 9 1 15,3-3-169-15,-1 3-33 0,-2-6-7 0,3 0-2 16,7-3-101-16,-4 6-25 0,1 0 0 0,-1 3 0 16,1 1 56-16,-1-4 7 0,4 3 1 0,0 3 0 15,-3-9-54-15,6 3-10 0,-3-6 0 0,4-3 0 16,-4-4 0-16,3-5 0 0,4 2 0 0,-7-9 0 15,0 0 0-15,7 0 0 0,0-9 0 0,0-7 0 16,4-3 36-16,-4-9 4 0,-3 0 0 0,3-13 0 16,0 3-64-16,-4-6-13 15,1 7-3-15,-1-7 0 0,-3 9 28 0,7 1 12 0,-3 6-10 0,-4 9 10 16,0 3 0-16,3 4 0 0,-3 5 0 0,0 7 10 0,0 0-10 16,0 10 0-16,-3 8 0 0,3 14 0 0,0-1-13 15,-4 10-5-15,4-3-1 0,0 5 0 0,0 5 19 0,4 2 0 16,-8-3 0-16,4-3 0 0,0 0 22 15,0-7 8-15,0-2 2 0,4-1 0 0,-4-15 15 0,0 0 3 16,3-4 1-16,-3-11 0 0,0-4-41 16,0 0-10-16,0-10 0 0,0-9 0 0,-3-6 0 0,-1-12 0 15,1 2 0-15,-4-12 0 16,3-6 53-16,-3 0 9 0,-7-1 2 0,4 1 0 16,-5-4-75-16,1 4-14 0,4-6-3 0,-8 5-1 0,0 10 29 0,1 0 0 15,-4-3 0-15,3 13 0 0,-3-1 9 0,7 17-9 16,0-11 0-16,0 14 9 0,-1 2 11 0,1-3 1 15,0 7 1-15,0 0 0 16,0 2-74-16,0 4-14 0,-4 3-3 0</inkml:trace>
  <inkml:trace contextRef="#ctx1" brushRef="#br0">8954 15737 0,'0'0'16</inkml:trace>
  <inkml:trace contextRef="#ctx0" brushRef="#br1" timeOffset="-210366.722">24306 7580 1612 0,'-14'-9'144'0,"11"9"-116"16,-4-6-28-16,3 2 0 0,-3-2 32 0,4 6 0 0,-1-3 0 0,1-6 0 15,-1 2 50-15,4 7 10 16,0 0 3-16,0 0 0 0,0 0-52 0,0 0-11 0,0 0-1 0,7 10-1 16,-3-1-22-16,3 7-8 0,0 3 0 0,3 0 9 15,4 6-9-15,1 3 10 0,-1 0-10 0,3 16 10 16,4 0-10-16,-3 0 0 0,3 6 0 0,0-3-11 16,1 0 11-16,-5-6-12 0,4-7 12 0,-3-6-12 15,0-9 12-15,-4 0 0 0,-4-3 0 0,1-7-8 16,0-6-6-16,-11-3-1 0,0 0 0 0,0-12 0 15,-4-4 15-15,-7-9 0 0,-3-6 0 0,-3-10-9 0,-8-3 9 16,0-3 0-16,4 0 0 0,-4-13-8 0,1 7 8 0,-1 0-8 16,4-1 8-16,7 1-8 0,0 0 8 15,0 6 0-15,-1 3 0 0,5 0-8 0,3 9 8 0,3 1 12 16,1 6-2-16,-1 6-1 0,4 0 14 0,0 12 2 16,4 1 1-16,-4 9 0 0,0 0 0 0,10 16 0 15,1-7 0-15,7 19 0 0,3 10-15 0,0 6-3 16,0 15-8-16,7 4 12 0,4 0-4 15,-4 9-8-15,4 0 11 0,0 7-11 0,-4-7 25 0,-3-10-1 16,3 7-1-16,-3-12 0 0,-4-4-3 0,0-9-1 16,0-6 0-16,-3-4 0 0,-4-9-8 0,0-6-2 15,-4-10 0-15,1 1 0 0,-4-4-9 0,-7-6 0 16,4-16 0-16,-8-2 0 0,-3-7 8 0,0-10-8 16,-7-12 8-16,-4-6-8 0,1-4 9 0,-8-12-9 15,0 0 10-15,-7-3-10 0,-3 9 11 0,3-2-11 16,-3 2 12-16,0 3-12 0,0 7 27 0,6 9-2 15,1 6 0-15,0 1 0 0,3-4-2 0,4 13-1 0,7 9 0 0,3 3 0 16,1 7-7-16,3 9-2 0,7 0 0 16,0 16 0-16,7 6-13 0,0 12 0 0,7 10 0 15,4 19 0-15,-1-1 0 0,8 17-12 0,7 2 3 0,3 17 0 16,-3 2 9-16,-1-3 0 16,1 10-9-16,0-1 9 0,-4 1 0 0,0-10 0 0,-3-6 0 0,0-3 0 15,-11-22 0-15,4-13 0 0,-1-9 9 0,4-10-9 16,-7-15 0-16,-3-3 0 0,0-13 0 0,-4-12-12 15,0-10 3-15,-7-16 0 0,-14-12 0 0,0-22 0 16,-1-3 9-16,-2-16 0 0,-8-3 0 0,-10-15-8 16,0-1 8-16,-4 1 0 0,-7-4 0 0,0-3 0 15,7 13 0-15,7 18 0 0,4 1 0 0,0 5 0 0,0 20 0 16,10 3 0-16,8 15 0 0,-1 7 0 0,7 9-12 16,1 6-6-16,-1 7-2 0,4 9 0 0,7 18 28 0,11 7 6 15,3 19 1-15,4 10 0 0,7 11-27 0,3 8-6 16,4 14-1-16,7 11 0 0,-4 2 19 0,0 3-12 15,1-2 12-15,6 15-10 0,-3-10 10 0,0-8 0 16,-4-1 0-16,11 0 0 0,-4-22 0 16,-6-3 0-16,-8-12 0 0,-3-13 0 0,-4-3 0 0,-7-19 9 15,0-12-9-15,-7-7 0 0,-3-16 0 0,-4-15 0 16,-3-9 0-16,-11-19-12 0,-8-10 12 0,-6-12-11 16,-10-13 11-16,-8-13-10 0,0 4 10 0,-7-9 0 15,-3 5 0-15,-8-12-8 0,8 16 8 0,-8 6 0 16,1 3 0-16,-4-9 0 0,7 25 16 0,0 0-2 15,4 3 0-15,3 13 0 0,14 12-14 0,0 15 0 16,8 4 0-16,6 7 0 0,4 8 11 0,7 10-11 0,0 19 12 16,14 6-12-16,0 10 0 0,14 12-14 0,11 22 1 15,3 12 0-15,4 10 4 0,3 6 1 0,8 13 0 0,3 15 0 16,-1-2 8-16,1 2 0 0,0 10 0 0,14 12-8 16,0-18 8-16,-3-4 0 0,-11-2 0 0,7 2 0 15,-11-18 0-15,-7-16 0 0,-6-4 0 0,-1-14 8 16,-10-20-8-16,-1-15 0 0,1-13 0 0,-11-7 8 15,-7-11-8-15,-3-23-12 0,-4-9 4 0,-7-22 0 16,-11-13-2-16,-3-12 0 0,-4-19 0 0,-10-25 0 16,-4 0 10-16,-17 0 0 0,-8-16 0 0,-10-21 0 15,11 12 0-15,3 6-8 0,0-9 8 0,0-1-8 0,7 23 8 16,7 12 0-16,7 7 0 0,4 2 0 16,0 23 0-16,10 12 0 0,7 7 0 0,1 15 0 0,6 16 0 0,4 12 0 15,0 6 0-15,7 10 0 16,7 16 0-16,-3 22 0 0,6 12 0 0,11 13 0 0,7 12-11 0,4 22 11 15,-4 0-13-15,15 35 5 0,3-13 8 0,10 16 0 16,8 16 10-16,13 27-10 0,-10-12 22 0,0-6-2 16,-3-3 0-16,10 19 0 0,-14-26-20 0,3-12 8 15,4-6-8-15,4 3 0 0,-18-29 13 0,0-8-1 16,-4-17-1-16,-3-12 0 0,-11-22-11 0,-7-19 0 16,-3-2 0-16,-7-17 0 15,-11-18-23-15,-7-10-3 0,-7-16-1 0,-14-18 0 0,-8-10 10 0,-13-18 1 16,-7-7 1-16,-11-28 0 0,0 0 15 0,0-10 0 15,-7-15 0-15,-21-22 0 0,-1 22 0 0,1-3 0 0,0-7-11 16,0-9 11-16,21 26-17 0,10 14 3 0,4 8 1 0,8 2 0 16,13 22 13-16,0 16 0 0,7 9 0 0,1 4 0 15,10 15 0-15,3 15 0 16,0 1 0-16,8 22 0 0,3 6 0 0,7 9 0 0,7 16 0 0,7 19 0 16,0 19 0-16,4 9 0 15,3 22 0-15,8 16 0 0,-5 6 17 0,15 19 7 0,18 9 0 0,17 35 1 16,-11-19-4-16,-3 0-1 0,4 28 0 0,-1-9 0 15,-17-29-1-15,11-6-1 0,14 23 0 0,-4-23 0 16,0-13 1-16,-14-14 0 0,-4-8 0 0,-7-21 0 16,-3-6-19-16,-10-13 0 0,-5-16 0 0,-6-9 0 15,-4-13 0-15,-10-9-17 0,-1-9 1 0,-10-13 1 16,0-19-13-16,-10-9-2 0,-4-23-1 0,-15-5 0 16,-2-16 6-16,-15-16 1 0,-7-12 0 0,-14-32 0 15,-4 10-5-15,1-13-1 0,-1-19 0 0,-10-21 0 16,7 21-8-16,-4-6-2 0,1-3 0 0,-1-22 0 0,25 41 26 0,7 12 5 15,4 7 1-15,3-1 0 0,11 20 8 0,3 15 0 16,1 9 0-16,6 10 0 0,4 22 0 0,0 6 0 16,3 16 0-16,4 12 0 15,0 7 0-15,4 18 0 0,-1 13 0 0,8 16 0 0,3 18 24 0,3 7 4 16,-3 15 1-16,18 19 0 0,7 13-4 0,10 6-1 16,7 16 0-16,15 21 0 0,-8-15 14 0,4 7 2 15,0-1 1-15,14 32 0 0,-10-32-14 0,14 28-3 16,6-6-1-16,1-2 0 0,-8-14-23 0,1 4 0 15,-7-7 0-15,3-9 0 0,-4-3 0 0,-3-3 11 16,0-7-3-16,0-9 0 0,-7 0-8 0,-7-9 0 16,0-1 0-16,-7-5 0 0,0-14 0 0,-7-5 0 0,-11-10 0 15,0-19 0-15,-3-2 0 0,-4-14 0 0,-3-12 0 16,-11-15 0-16,-7-1-22 0,-7-18 0 0,-7-16 0 0,-11-19 0 31,-10-22-6-31,-15-22 0 0,-10-19-1 0,-14-12 0 0,0-12-5 16,-11-4-1-16,1-16 0 0,-22-34 0 0,11 22-12 15,3-6-2-15,4-7-1 0,-8-15 0 0,33 31 50 0,3 16 0 0,7-4 14 0,-7-5-3 16,11 21 3-16,6 13 1 0,5-3 0 0,-1 6 0 16,11 21-4-16,3 11-1 0,0 12 0 0,-3 0 0 15,-4 25-10-15,11 6 0 0,17 13 0 0,4 9 0 16,0 3 0-16,4 16 0 0,-4 0 10 0,14 19-10 16,0 12 0-16,4 13-9 0,7 9-1 0,6 13 0 15,1 13 10-15,3 2 0 0,4 16 8 0,3 19-8 0,-3-6 15 16,11 6-2-16,6 16 0 0,18 18 0 0,-10-15 19 15,6 6 3-15,-3-3 1 0,7 22 0 0,-7-9-12 16,4-1-3-16,7-12 0 0,-8 0 0 0,-10-9-21 0,-3-16 0 16,-1-13 0-16,-7-3 0 0,-3-15 0 0,-7-10 0 15,-7-9 0-15,-4-10 8 0,0-9-8 0,-7-10 8 16,-6-5-8-16,-1-14 8 0,0-5-8 0,-7-10 0 16,0-7-8-16,-11-15 8 15,-3-18-33-15,-10-7-2 0,-5-13 0 0,-6-21 0 0,-4-7 8 0,-13-13 2 16,-5-5 0-16,-17-35 0 15,0 12-21-15,-3-12-4 0,-4-3-1 0,-15-32 0 0,8 32 36 0,-3-7 15 16,-1-2-12-16,-3-26 12 0,28 38 0 0,3-3 16 16,8 2 0-16,-1-11-1 0,8 31 4 0,0-4 1 15,-4 10 0-15,7 0 0 0,7 19-20 0,1 15-12 0,2 10 1 0,-2 0 1 16,6 9 0-16,0 16 0 16,1-3 0-16,-1 13 0 0,14 2 10 0,-3 16 0 0,4 0 0 0,-1 4 0 15,8 8 24-15,3 7 1 0,0 16 0 0,7 3 0 16,3 15-5-16,4 10 0 0,7 13-1 0,11 18 0 15,3 7-6-15,1 8-1 0,3 17 0 0,-1 19 0 16,1-1 16-16,0 0 2 0,3 10 1 0,15 16 0 16,-1-16-15-16,8-4-4 0,3 23 0 0,3-7 0 15,-6-18-12-15,-4 3 0 0,0 9 0 0,3-6 0 16,11-10 8-16,-7-6-8 0,0-3 0 0,0-3 0 16,-3-3 8-16,-4-7-8 0,-4-2 0 0,-3-10 0 15,-7 6 0-15,3-9 8 0,1 3-8 0,-1-4 0 0,-3-5 0 0,-7-10 9 16,0 0-9-16,-4-3 8 0,0-6-8 0,-7-10 0 15,-6-6 0-15,-5-6 0 0,-3-13 0 0,-3 0 0 16,-7-12 0-16,-4-13 0 16,-8-3-33-16,-9-12-3 0,-8-17 0 0,-7-11 0 15,-13-23-93-15,-1-3-19 0,-7-12-4 0</inkml:trace>
  <inkml:trace contextRef="#ctx0" brushRef="#br1" timeOffset="-208928.748">24292 7198 666 0,'-7'19'29'0,"7"-19"7"0,0 0-36 0,0 0 0 16,0 0 0-16,-7 6 0 0,4-6 28 0,3 0 0 15,0 0-1-15,0 0 0 0,-7 0 16 0,7 0 3 16,0 0 1-16,0 0 0 0,0 0-4 0,0 0-1 15,0 0 0-15,0 0 0 0,0 0 4 0,0 0 1 16,0 0 0-16,0 0 0 0,0 0-6 0,0 0-1 16,0 0 0-16,0 0 0 0,0 0-24 15,0 0-4-15,0 0-2 0,0 0 0 0,0 0-10 0,0 0 8 16,0 0-8-16,3 9 8 16,-3 1 1-16,4-1 0 0,6 10 0 0,1-3 0 0,3 12 17 0,0 6 3 15,-3 4 1-15,3 6 0 0,-4-3 10 0,4-4 1 16,1 7 1-16,6-6 0 0,-4-4-2 0,1 10 0 15,3-6 0-15,0 12 0 0,0 3-18 0,4 4-4 16,0-4-1-16,0 3 0 0,-4-5-17 0,0-8 10 16,0 5-10-16,-10-5 8 0,-15-5-8 0,11 3 8 15,21 6-8-15,8 3 8 0,-8 3 2 0,4-6 0 0,-8 7 0 0,8 2 0 16,-4-12 18-16,-3-3 3 0,0-4 1 0,-4 7 0 16,-3-6 3-16,-1-4 1 0,-3 4 0 15,4 6 0-15,-4-10-10 0,4 4-2 0,-1-3 0 16,1 2 0-16,0-2-10 0,3 5-2 0,-4-2-1 0,-3 0 0 15,1-4-11-15,2 1 10 0,-6-7-10 0,3 6 10 16,0-5-10-16,0 8 8 0,-3-2-8 0,-1-7 8 16,4 7 8-16,1-7 0 0,-5 6 1 0,4-9 0 15,-3 4-2-15,3 5-1 0,0-6 0 0,0-3 0 16,-3 4-3-16,-1-4-1 0,1 0 0 0,3-3 0 16,0 3-10-16,0 3 12 0,0-3-12 0,0 3 12 15,8-3-4-15,-8 10-8 0,0-7 12 0,0 0-4 0,0 4 0 16,4-4 0-16,-4-3 0 0,0 3 0 15,4 0 0-15,-4 1 0 0,0-4 0 0,0 0 0 0,4-3 0 16,-4 3-8-16,-4-6 12 0,1-1-4 0,3 8-8 0,-3-8 8 16,-1 1-8-16,-3 6 8 0,4-6-8 0,3 6 0 15,0 0 0-15,0-6 8 0,0 9-8 0,-3-3 0 16,-1 4 0-16,1-1 0 0,7-3 0 0,-8 3 10 16,1-3-10-16,-4 3 10 0,10 4-10 0,-2-4 0 15,-5-3 0-15,1 3 0 0,-1-6 0 0,1 10 0 16,-1-10 0-16,5 3 0 0,-1 0 0 0,0 3 10 15,0-3-2-15,0 0-8 0,0-3 12 0,-3 3-12 16,3 3 12-16,-4-2-12 0,5 2 9 0,-1 0-9 16,3-3 0-16,1 3 9 0,0 4-9 0,-1-10 0 15,1 9 0-15,3-9 0 0,-3 3 0 0,-1 3 8 16,1-3-8-16,-4 4 0 0,4-4 8 0,-1 3-8 16,-3 0 0-16,-3 3 8 0,0-2 1 0,3-1 0 0,7 0 0 15,4 7 0-15,-4-10 1 0,0 9 0 16,4-6 0-16,-4 7 0 0,3-13-1 0,-2 9 0 0,-5-3 0 0,1-3 0 15,0-3-1-15,-4 4 0 0,0 2 0 0,0-3 0 16,-4 0-8-16,1-6 0 0,3 6 9 0,-3-3-9 16,-1-3 12-16,-3 6-1 0,0-7-1 0,4-2 0 15,-4 3 3-15,0-10 1 0,0 1 0 0,-3 5 0 16,3-5-3-16,-7-1-1 0,3 1 0 0,1-1 0 16,-4 1-10-16,0-4 0 0,0-6 0 0,3 9 8 15,-6-3-19-15,3-6-4 0,0 0-1 0,0 0 0 16,0 0-45-16,0 0-10 0,0 0-1 0,0 0-778 15,-4-15-155-15</inkml:trace>
  <inkml:trace contextRef="#ctx0" brushRef="#br1" timeOffset="-203193.348">24201 7314 633 0,'0'0'56'0,"0"0"-44"15,-4-10-12-15,4 10 0 0,-3-9 187 0,3 0 35 16,-4 2 7-16,0-2 2 0,1-1-83 0,-1 1-17 16,1 0-3-16,-1-1-1 0,1-5-35 0,-1 5-8 15,1 1 0-15,3-1-1 0,0-2-24 0,0-1-5 16,3 10-1-16,1-3 0 0,3-4-33 0,0 1-6 16,4 0-2-16,-1 5 0 0,4-2-12 0,4 6 0 0,-4-6 0 15,4 6 0-15,-4 0 0 0,3 6 0 0,1-6 8 0,0 0-8 16,-4 6 0-16,0-2 11 0,0 2-11 0,0-3 10 15,0-3-22-15,-3 6-4 0,-4-3 0 0,0 4-1 16,-7-7 17-16,7 3 0 0,-4 3 0 0,-3-6 0 16,-3 10 0-16,3-1 8 0,-4 0-8 0,-3 7 12 15,-3-7-12-15,3 1-10 0,-7-1 2 0,-4 10 0 16,-3-3 8-16,3-7 0 0,1 7 0 0,-5-4 0 16,1-2 0-16,0-1 0 0,-4 1 0 0,1-4 0 15,-1 3 27-15,-3-9 4 0,-4 0 1 0,4 0 0 16,-4-9-8-16,7-1 0 0,1 1-1 15,-1-7 0-15,4 4-23 0,3-4 0 0,4 0 0 0,0 4 0 0,7-4 0 16,3-3 0-16,1 4 0 0,6-4-12 16,-3 0 12-16,7 10-10 0,0-7 10 0,4 3-10 0,0-2 10 0,3-1 0 15,0 13-9-15,3-6 9 16,1-7 0-16,0 13 0 0,-4-4 0 0,3 7 0 0,1-6 0 0,0 6 0 16,-1 6 0-16,1 1 0 0,-4-4 0 0,0 6 0 15,0 1 0-15,-3-1 0 0,0 7 0 0,-1-1 0 16,1-2 0-16,-4 6 0 0,3-3 0 0,-3 2 0 15,-3 1 0-15,-1 0 0 0,1 6 0 0,-4-6-9 16,3-3 9-16,-3 2 0 0,-3 1 0 0,-1-3 0 16,-3 3 0-16,4-4 0 0,-4-2 0 0,0-7 11 15,-4 4-11-15,1-1 10 0,-1-9-2 0,-3 6-8 16,0-6 12-16,-4 0-4 0,0 0 7 0,1-6 1 0,-1 3 0 16,1-3 0-16,2-4-16 0,-2 1 0 0,6-7-12 0,1 7 12 15,6-10 8-15,-3 9 8 0,4-5 1 0,-1-4 1 16,8 0-18-16,-1 3 0 0,4-2-11 0,4-1 11 15,-1 0-9-15,4 0 9 0,1-3 0 0,6 10-9 16,-4-4 9-16,4-3-10 0,1 4 10 0,-1 5-10 16,0 1 10-16,0 6 0 0,4-4 0 0,-4 7 0 15,0 0-9-15,-3 0 9 0,-1 10-10 0,1-1 10 16,3 1-12-16,-7-1 12 0,-3 7-13 0,0 2 5 16,-4-2-2-16,-4 9 0 0,1-3 0 0,-1 3 0 15,-3 0 10-15,0-6 0 0,0 6-9 0,0-3 9 16,-3-3 0-16,-4 6 0 0,0-6 0 0,-1-3 0 0,-6-1 12 15,0-5-2-15,0-1-1 0,-3-6 0 0,-5-3-1 16,5 0 0-16,-4 0 0 0,-1-9 0 0,1-1 4 16,-3-2 1-16,-1-4 0 0,4 0 0 0,-1-2-13 0,5-1 9 15,-1 0-9-15,8 0 8 0,-1-6-8 0,4 9 0 16,3-6 0-16,4 1-11 0,0 2 11 0,4 0-8 16,3 0 8-16,0 0-8 0,4 0 8 0,3-2 0 15,0 2-9-15,4 0 9 0,-4 0 0 0,7 13-9 16,-4-4 9-16,5 1 0 0,-1 6 0 0,0 3-8 15,0 0 8-15,-3 3 0 0,6 6 0 0,-6 1 0 16,3-1-8-16,-7 7 8 0,4 0-14 0,-4 2 1 16,0 1 0-16,0 0 0 0,-3 6-1 0,0 0 0 15,-4-3 0-15,0 3 0 0,0 0 14 0,-4-3 0 16,-3 3-10-16,0 0 10 0,0 1 0 0,-3-5 0 16,-4-5 0-16,0 3 0 0,0 0 16 0,-4-4-1 15,0-5-1-15,1-1 0 0,-4 1 10 0,-4-10 1 0,-3 6 1 16,0-12 0-16,3 6-26 0,-3-10-12 0,0-5 0 0,0 2 1 15,3-3 34-15,4-2 6 0,3-1 2 16,1-6 0-16,3-4-31 0,3 4-10 0,4 0 0 0,0 6 0 16,0-3 10-16,4 1-12 0,3 2 12 0,3 0-12 15,1 0 12-15,-1 3 0 0,1-2-9 0,0 8 9 16,-1-5-12-16,4 11 3 0,-3-2 0 0,3-3 0 16,-7 6-15-16,4-4-4 15,3 7 0-15,-4 0 0 0,-10 0-19 0,7 7-4 16,0-4-1-16,4 3-675 0,-8-3-135 0</inkml:trace>
  <inkml:trace contextRef="#ctx0" brushRef="#br1" timeOffset="-201799.3589">26801 12776 403 0,'0'0'17'0,"10"-3"5"0,1-3-22 0,3 3 0 15,0-3 0-15,4-4 0 0,-1 7 136 0,4-13 22 0,1 7 5 0,6-10 1 16,-4 0-71-16,1-6-13 0,-4 0-4 0,0-3 0 16,1 3 36-16,-5-10 6 0,1 4 2 0,-4-10 0 15,0 4-16-15,-3 2-4 0,-4 1 0 0,-4-4 0 16,1 3-16-16,-4-2-3 0,-7 9-1 0,3-7 0 15,-3 7-18-15,0-4-4 0,-7 4-1 0,3-6 0 16,1 12-24-16,-1-3-5 0,-6 0 0 0,-1 6-1 16,-3 0 3-16,0 0 1 0,0 4 0 0,-4-1 0 0,-3 6 13 15,-1 1 4-15,-2 0 0 0,-1 9 0 0,-3 0-4 0,-1 0-1 16,1 0 0-16,0 6 0 0,7 3-14 16,-1 1-2-16,-2 5-1 0,2 4 0 0,5 0-14 0,2 9-2 15,1 7-1-15,4 9 0 0,6-7-9 0,1 7 0 16,6 0 0-16,0 3 0 15,1 3 0-15,6-3 0 0,1-3 0 0,7 0 0 0,-1 0-10 0,4 0 10 16,4-6 0-16,3 5-9 0,0-5 9 0,0-3-10 16,1 2 10-16,2-12-10 0,4 4 10 0,1-11-8 15,-5 4 8-15,8-9-8 0,-4-4 8 0,1-3-13 16,-1-6 5-16,0-6 8 0,0 3 0 0,0-6 12 16,1-7 0-16,-5 7 0 15,-2-7-38-15,-1 7-7 0,-4-4-2 0,-3-3 0 16,4-3-89-16,-4 1-17 0,-3-1-4 0</inkml:trace>
  <inkml:trace contextRef="#ctx0" brushRef="#br1" timeOffset="-200909.643">24081 7787 1364 0,'17'22'60'0,"-6"-12"13"0,3-1-58 0,7 0-15 16,-3 4 0-16,6-4 0 0,5 7 84 0,2-7 13 15,5-2 3-15,-1-4 1 0,-3-3-18 0,3-3-4 16,4-13-1-16,0 0 0 0,3-2-13 0,-3-11-2 16,-4-5-1-16,4-4 0 0,-4 1-20 0,-3-7-4 15,-4-10-1-15,4-5 0 0,-7 2-4 0,-1 4-1 16,-3-10 0-16,-3 1 0 0,-4 2 4 15,-3-3 1-15,-1 7 0 0,-3-7 0 0,-3 4-21 0,-4 5-5 16,-4 1-1-16,-3 0 0 0,-7 9 14 0,-3-3 4 16,-1 3 0-16,-3 0 0 0,0 6-1 0,-4 1 0 15,-3 2 0-15,-1 1 0 0,-2 5 13 0,-5-5 4 16,-6 6 0-16,0-4 0 0,-4 10-12 0,0-3-3 16,4 7 0-16,-18 2 0 0,10 3-29 0,4 7 0 15,1 6 0-15,-1 9 0 0,-4 10 24 0,8 6-2 16,-4 10 0-16,4 2 0 0,7 7-22 0,3 0 0 0,0 3 0 15,-3 3 8-15,7-2-25 0,-1 5-5 16,5 10-1-16,2-1 0 0,5-8 32 0,6 5 7 0,1-6 0 16,10 1 1-16,0-7-27 0,3 6-6 0,1 4 0 0,6 5-1 15,8-2 17-15,3 3 0 0,0-7 0 0,11 4 0 16,0-13 0-16,3 6 11 0,0-9-2 0,8 6 0 16,-5-12-9-16,1 6 0 0,0-7 0 0,7-2 0 15,-7-10 0-15,7-6-11 16,-1-4 11-16,5-5-12 0,-4-7-177 0,0-13-36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48:30.8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3T18:48:53.005"/>
    </inkml:context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3189 3886 1645 0,'0'0'72'0,"0"0"16"0,0 0-70 0,-3-3-18 16,3-3 0-16,0 6 0 0,0 0 114 0,0-3 19 16,3-13 4-16,4 16 1 0,-7 0-69 0,4 0-13 15,6-6-4-15,4 3 0 0,-3 3-22 0,3 0-5 16,7 0-1-16,0 0 0 0,-3 3 4 0,7-3 0 15,7 6 0-15,-4-6 0 0,3 0-16 0,8 0-4 16,0 0 0-16,3 0 0 0,-3 0 4 0,0 0 0 0,7-6 0 0,0 6 0 16,3 0-12-16,8 0 8 0,-4 0-8 0,6 6 8 15,-2-6 0-15,3 3 0 0,0 4 0 0,0-1 0 16,0-3 0-16,3 3 0 0,4-3 0 0,11 7 0 16,-7-1 5-16,-4 1 1 0,7-1 0 0,-4-3 0 15,8 4 0-15,-4-1 0 0,7 0 0 0,11-9 0 16,-18 7-2-16,3 2 0 0,12-9 0 0,-1 3 0 15,4 4-1-15,-8-7-1 0,11 6 0 0,-3-6 0 16,-4 0 0-16,1 0 0 0,6 0 0 0,4 0 0 16,-8 0-10-16,-6 3 10 0,-4-3-10 0,18 0 10 15,-14 6-10-15,3-3 0 0,-4-3 0 0,5 7 8 16,-5-4-8-16,1 3 0 0,0-6 9 0,-1 3-9 16,-3-3 12-16,1 0-1 0,-5 6-1 0,8-6 0 0,-4-6-2 0,-3 6 0 15,3-3 0-15,3-3 0 16,-10 3-8-16,4-4 0 0,7-2 9 0,3 0-9 0,-3-1 12 0,-4-6-3 15,3 7 0-15,-9-10 0 0,-1 4-1 0,0-4-8 16,3 0 12-16,-6 0-4 0,3 3-8 0,-4-12 10 16,-6 3-10-16,-1-3 10 0,1 9-10 0,-8-6 12 15,1 0-12-15,-4 3 12 0,0-3-12 0,0 0-9 16,-8 3 9-16,-2-3-13 0,-4 0 24 0,-4 3 5 16,-3 0 0-16,-8 0 1 0,5 0-9 0,-8 0-8 15,-4-3 12-15,1 6-12 0,-4-6 12 0,-7 0-12 16,-3 6 12-16,-1-3-12 0,1-3 12 0,-8 9-4 15,1-18 0-15,-8 15-8 0,-3-3 0 0,-4-3 0 16,-3 9 0-16,-7-6 0 0,-4 0 0 0,-3 4 0 0,-7-1-12 0,-8 0 3 16,4 3 0-16,-3-12 0 15,0 9 0-15,-1-6 0 0,1 6 9 0,-4-6 0 16,0 3 0-16,-3-3 0 0,-1 0 0 0,4 0 0 0,-7-3 0 0,0 3 0 16,0 6 0-16,4 0 0 0,-4-6 0 15,-4 6 0-15,-10 0 0 0,4 4 0 0,-4 2 0 16,-8 7 0-16,5-7-8 0,-4 4 8 0,0 3-8 0,-15-1 8 15,8 4-9-15,-7 3 9 0,3-6-10 0,-7 6 10 16,-3 6-10-16,7-3 10 0,3-6-10 0,-3 3 10 16,3 3 0-16,4-3 0 0,-7 0 0 0,-4 7 0 15,18-7 0-15,-4 6 0 0,0-3-8 0,-3 3 8 16,4-3 0-16,-1 7 0 0,0-4 0 0,-3 7 0 16,3-1 0-16,1 1 0 0,-1-4-8 0,-10 10 8 15,3-3 0-15,14 2 0 0,-6-2 0 0,-4-3 0 0,10 2 0 16,-7 4 0-16,1-3 0 0,-1-4 0 0,7 1 0 15,4 0 0-15,-7 2 0 0,4-5 0 16,-5-1 0-16,1 0 0 0,4 1 9 0,-4-1-9 0,6 7 12 0,1-13-3 16,-3 6-1-16,-1 4 0 0,1-10 0 0,10 7 0 15,7-1 0-15,-11 0 0 0,11 1-8 0,21-4 10 16,4 0-10-16,-7-3 10 0,-11 4-10 0,-7-4 8 16,10 6-8-16,4 7 8 0,11-4 0 0,-14 4-8 15,-1 3 12-15,5 0-4 0,6 3-8 0,3 0 0 16,5 3 0-16,2 3 8 0,8-9-8 0,-3 15 10 15,2-2-10-15,8-1 10 0,0-6-10 0,-3 3 0 16,10 7-12-16,-1-7 12 0,5 7-8 0,3 2 8 16,0 7 0-16,3 9 0 0,5-9 0 0,-1-6 0 0,3-4 0 15,8 7 0-15,-4-3 0 0,11-1 0 0,-1-2 0 0,12-1 0 16,2 1 0-16,29 9-12 0,8-13 2 16,9 4-934-16,11-10-188 0</inkml:trace>
  <inkml:trace contextRef="#ctx0" brushRef="#br0" timeOffset="6384.9879">3041 5119 1407 0,'-11'-19'31'0,"11"19"6"0,0 0 2 0,0 0 1 0,-3-3-32 0,-4-4-8 0,3 1 0 0,4 6 0 16,-7-3 104-16,4-3 19 0,3 6 4 0,0 0 1 0,0 0-52 0,0 0-11 15,0 0-1-15,0 0-1 16,0 0-43-16,0 0-8 0,10 6-1 0,1-6-1 0,-4 0-10 0,11 0 10 16,-11 9-10-16,10-9 10 0,-3 10-10 0,8-4 0 15,-5 7 0-15,4-7 0 0,-7-3 10 0,8 13 6 16,2-7 2-16,-3 1 0 0,4 5-18 0,10-2 0 16,-6-4 8-16,9 7-8 0,5-7 0 0,-4 10 0 15,6-3 0-15,-6-7 0 0,7 7 0 0,0-4 0 16,-7-2 8-16,10-1-8 0,8-2 9 0,-8 2-1 15,0-3-8-15,8-3 12 0,3-3 3 0,-7 0 0 16,3 0 0-16,8 0 0 0,3-3 9 0,-7-3 3 16,3-3 0-16,11-1 0 0,-7 4-3 0,7-4-1 15,-10 7 0-15,6-6 0 0,1-1-8 0,3 1-2 16,0-3 0-16,11 2 0 0,-8 1-2 0,1-1-1 0,0 1 0 0,6-1 0 16,1-5-10-16,0 5 10 15,-4 1-10-15,7 0 10 0,-7 5 0 0,-3-2 0 0,-1-3 0 16,8 3 0-16,-7 2-10 0,-1-2 0 15,8-3 0-15,-7 9 0 0,-1-10 0 0,1 1 13 0,13 6-3 0,-6-10-1 16,0 10-9-16,-4-6 0 0,0-1 0 0,7 1 0 16,-3-7 18-16,0 7 2 0,-1-1 0 0,-3-5 0 15,1-4-20-15,-5 0-9 0,1 3 1 0,-1 4 0 16,1-4 8-16,-7-3 8 0,-4 4-8 0,-4 2 11 16,-6-3-11-16,-1 1 0 0,0 2 9 0,1-2-9 15,-15 2 10-15,4 0-2 0,-7 10-8 0,0-12 12 16,-1 5-12-16,-2 1 0 0,-12-1 8 0,-2 4-8 0,2-3 10 15,-6-1-1-15,0-2 0 0,-4 2 0 0,-4-5 0 0,4 5 0 16,-7-5 0-16,0-4 0 0,1 3-1 16,-1 4 0-16,0-4 0 0,-4 3 0 0,-3-2-8 0,0 5 8 15,0-5-8-15,-3 5 8 0,-1-2 0 0,1-1-8 16,-8 4 12-16,4-1-4 16,-4 1-8-16,-6 6 8 0,-4-4-8 0,3-2 8 0,-3 6-8 0,-4-10 0 15,-3 10 0-15,-4-6 0 0,7 3 10 0,-6-4 3 16,-5 1 1-16,-2-7 0 0,6 7-14 0,-7-10-18 15,4 6 4-15,-1-2 1 0,-2-4 13 0,-5 0 0 16,-3-3 0-16,1 0-9 0,2 6 19 0,-10-2 4 16,-3-8 1-16,-1 8 0 0,1 2-28 0,3-3-6 15,-14 7-1-15,-3-4 0 0,2 7 7 0,1-1 1 16,-10-6 0-16,-4 4 0 0,7-4 12 0,-11 10 0 0,0-3 12 16,-10-1-12-16,10 1 0 0,-3-1 0 0,0-2-15 15,-7-1 5-15,-1 4 10 0,1-1 11 0,7-2-3 0,-14-4 0 16,10 10-8-16,-3-7 0 0,-11 4 0 0,0 0 0 15,11 2 0-15,0 4 0 0,-8-3 0 0,-10 3 0 16,15 3 0-16,-1 3 0 0,0 3-10 0,-14 4 10 16,11-1 0-16,-7 0 0 0,6 4 0 0,-10 9 0 15,7-3 0-15,-3 0 0 0,0-1 0 16,-11 11-9-16,18-7 9 0,-1-1 0 0,-3 11 0 0,1-4 0 16,9-6 0-16,8 12 0 0,-4-8 0 0,4 2 8 15,11 6-8-15,-1-5 0 0,7 5-11 0,1 1 11 16,17-7 20-16,-4 6 11 0,19 1 1 0,-8-4 1 15,14 4-33-15,4-1-19 0,3 1 3 0,4 2 0 0,7-9 16 16,0 7-8-16,7-7 8 0,3 7 0 16,4-4-11-16,4 0 11 0,3 1-10 0,7-4 10 0,-4 0-10 0,8 0 10 15,3-3-10-15,4 4 10 0,7 2-24 0,3-3 0 16,-7 0 1-16,11 1 0 16,3-4-37-16,8 9-7 0,3-6-1 0,7 7-1 15,-4-7-176-15,1 0-35 0</inkml:trace>
  <inkml:trace contextRef="#ctx0" brushRef="#br0" timeOffset="8190.26">3119 6552 1278 0,'0'0'28'0,"7"-7"5"0,3 7 2 0,4-3 1 16,-3-3-28-16,3 6-8 0,7 0 0 0,4 0 0 15,0 0 12-15,-1 0 2 0,12 0 0 0,-1 9 0 0,0-9 2 0,7 10 1 16,4-4 0-16,11 7 0 16,-8-4-4-16,1 7-1 0,6-7 0 0,4 7 0 0,0-4 1 15,-7-2 0-15,3 6 0 0,4-1 0 0,4 4 7 0,3-3 0 16,0-4 1-16,10 7 0 16,8-10 14-16,17 13 2 0,4-9 1 0,4 6 0 0,-8-13 0 0,-3 3 0 15,10 1 0-15,11-4 0 0,-14-3 2 16,3-3 0-16,11 0 0 0,14 0 0 0,-17 0-8 0,3 7-2 15,3-7 0-15,18 0 0 0,-28 0-7 0,7 0-2 16,7 0 0-16,7 0 0 0,-14 3 6 0,3-3 1 16,1 0 0-16,13 6 0 0,-13-3-20 0,-1-3-8 15,1 6 0-15,13-3 8 0,-17 4 8 0,0-7 0 16,0 3 1-16,11 3 0 0,-11-6-9 0,7 0-8 16,-7-6 9-16,14 6-9 0,-11 0 15 0,-3-3-3 15,7-4-1-15,4-2 0 0,-15 6-11 0,-3-6 0 16,0-1-10-16,7 1 10 0,-14-4 20 0,0 4 11 0,-1-10 1 0,-2 6 1 15,-15-2-20-15,-3-1-4 16,6 3-1-16,1-5 0 0,-14 2-8 0,-8 0 8 0,-3-2-8 16,-3-1 8-16,-8 3-8 0,-7-3 12 0,-6 0-12 0,-4 1 12 15,6 2 0-15,-16-3 0 16,-8-6 0-16,-7 6 0 0,0 0 17 0,-7-6 4 0,-7 3 1 0,-7 0 0 16,-3-6-18-16,-8 3-4 0,4-3-1 0,-7 0 0 15,-15-1-3-15,8-2-8 0,-4 3 12 0,1 0-4 16,-12-7-8-16,-3 7 0 0,-3 0 0 0,3-4 0 15,4 1 0-15,-4 0 0 0,-10-1 0 0,-1-2 8 16,4-1-8-16,-7 1 0 0,-3-4 0 0,-4 4 0 16,3-1-9-16,-6 7 9 0,3-7-12 0,0 7 12 0,0 0-9 15,-8 3 9-15,-6 0 0 0,4-3-9 0,-1 2 9 0,0 8 0 16,-6-11-9-16,-1 14 9 0,0-13 0 0,-6 9-11 16,3 0 11-16,-8 3-8 0,12-3 8 0,-8 4 0 15,-7-4-9-15,-3 0 9 0,10 10 0 0,-3-1 0 16,-4-5 0-16,-3 2 8 0,-4 1-8 0,7 2 0 15,0-9 0-15,1 10-11 0,-5-7 11 0,1 7 0 16,3-4 0-16,-3 4 0 0,7-1 0 0,3-5 0 16,-17 9 0-16,10-4 0 0,0 7 0 0,0-3 0 15,4 6 0-15,0-10 8 0,-4 10-8 0,4 0-8 16,-4 0 8-16,-3 0-12 0,3 0 12 0,0 0 0 16,-7 0 0-16,-3 10 0 0,14-4 0 0,-1-3-8 15,-2 3 8-15,-8 4 0 0,7-1 0 0,7 7 0 16,-3-7 12-16,-4 4-4 0,0 9-8 0,4 0-15 0,3-13 4 15,-3 16 1-15,11 3 10 0,2-2 0 16,-2 2 0-16,-4 6-8 0,3-6 8 0,11 7 0 0,3-1-9 0,-3 4 9 16,4-3 0-16,10 2 0 0,-7 4 0 15,3-3 0-15,8-1 0 0,3 4 10 16,3 3-10-16,8-6 10 0,3 5-10 0,4-5 12 0,7 6-12 0,0 0 12 16,3-7-12-16,7 7 0 0,1 7 0 0,-1-4 0 15,7 0 0-15,-3 3 0 0,7-3 0 0,4 6 0 16,3-9 0-16,0 0 0 0,3 0 0 0,8-7 0 15,-1 1 0-15,4 3 0 0,8-3 0 0,2-1 0 16,12-2-26-16,2-1 2 0,8 1 1 0,11-7-763 16,6 0-153-16</inkml:trace>
  <inkml:trace contextRef="#ctx0" brushRef="#br1" timeOffset="18640.824">23802 1638 1566 0,'0'0'34'0,"0"0"7"0,0 0 2 0,0 0 1 0,-4 0-35 0,4 0-9 0,0 0 0 0,0 0 0 16,0 0 53-16,0 0 9 0,0 0 2 0,0 0 0 16,4 0-28-16,3-9-4 0,0 9-2 0,0 0 0 15,4-10 2-15,-1 10 1 0,-3-3 0 0,7-3 0 16,1-4 16-16,6 1 3 15,3-7 1-15,8-3 0 0,0 1-5 0,7-17 0 0,7 7-1 0,14-22 0 16,7 9-10-16,10-19-1 0,11-9-1 0,15 4 0 0,-1-14-16 0,7 7-3 16,-3 3-1-16,0 3 0 0,-11 3-15 0,1 1 0 15,2 2 8-15,1 4-8 0,-7 2 0 0,-4 4 8 16,-3 3-8-16,-4 3 0 0,-7 7 9 0,3-4-9 16,-6 0 8-16,0 7-8 0,-4-1-11 0,-4 1-7 15,-6 9-2-15,-1-4-736 16,-10 1-148-16</inkml:trace>
  <inkml:trace contextRef="#ctx0" brushRef="#br1" timeOffset="18873.371">24486 2607 1267 0,'-10'28'56'0,"10"-28"12"0,3 10-55 0,4-1-13 0,11 0 0 0,3-9 0 15,7 0 79-15,8-15 13 0,6-4 2 0,11-16 1 16,7-2 6-16,7-1 2 0,18-12 0 0,6-7 0 16,-3-5-23-16,11-7-4 0,11-13 0 0,17 1-1 15,-18 2-52-15,7 7-11 0,4-6-1 0,7-4-1 16,-3-6-2-16,-40 32 0 0,1 3 0 0,0-7 0 16,3 10-8-16,-3-3 0 0,-4 2 0 0,0 8-1032 15</inkml:trace>
  <inkml:trace contextRef="#ctx0" brushRef="#br1" timeOffset="19107.78">25051 3717 748 0,'-11'50'67'0,"15"-37"-54"16,-1 2-13-16,11-2 0 0,11-13 123 0,3 0 21 15,11-13 5-15,10-12 1 0,15-12-5 0,14-14-1 16,13-2 0-16,22-13 0 0,0-3-12 0,25-28-4 15,10-6 0-15,4-4 0 0,3-6-64 0,3-3-12 16,5-9-4-16,6 9 0 0,4-7-27 0,3 7-5 16,1-12-2-16,-8 12 0 0,-7 3-14 0,-49 41 9 15,7-13-9-15,4-3 8 16,-1 7-113-16,-6 2-23 0,-1 1-5 0</inkml:trace>
  <inkml:trace contextRef="#ctx0" brushRef="#br1" timeOffset="19309.206">25735 4771 864 0,'7'15'76'0,"7"-5"-60"0,4-4-16 0,10-3 0 16,11-12 98-16,10-10 17 0,15-16 3 0,10 1 1 15,32-19 33-15,10-23 6 0,15-8 2 0,27-26 0 16,8-12-60-16,7-4-11 0,11-9-2 0,3 7-1 15,10-10-46-15,1 0-8 0,-1-13-3 0,-10 16 0 16,-3 4-29-16,-61 49 0 0,4-6 0 0,7 1-672 16,-3-4-137-16</inkml:trace>
  <inkml:trace contextRef="#ctx0" brushRef="#br1" timeOffset="19543.578">26271 5962 1278 0,'0'57'56'0,"11"-32"12"0,3-13-54 0,7 4-14 15,4-7 0-15,14-2 0 0,7-7 0 0,7-16 0 16,10 0 0-16,11-15 0 0,7-13 104 0,25-16 24 16,14-12 4-16,18-9 2 0,13-16-57 0,12-4-11 15,13-15-2-15,11-6-1 0,10-4-40 0,5 1-8 16,-1-7-2-16,-7 4 0 0,-4 5-5 0,-10 7 0 0,-4 7-8 0,-17 5 12 31,-7 13-64-31,-14 10-12 0,-8 9-4 0</inkml:trace>
  <inkml:trace contextRef="#ctx0" brushRef="#br1" timeOffset="19772.964">27115 6963 1612 0,'-43'81'72'0,"33"-46"14"15,3-4-69-15,7 3-17 0,7-8 0 0,10-8 0 16,8-8-42-16,17-4-12 0,8-12-2 0,17-7-1 16,3-18 109-16,15-16 21 0,17-7 5 0,32-24 1 15,4-13 22-15,14-6 5 0,6-13 1 0,19-6 0 0,6-9-73 0,-3-7-14 16,0 0-4-16,3 4 0 0,1-4 2 0,-8 7 0 16,1-1 0-16,-15 10 0 15,-10 10-115-15,-11 8-23 0</inkml:trace>
  <inkml:trace contextRef="#ctx0" brushRef="#br1" timeOffset="19973.429">26913 8750 2880 0,'-14'19'256'0,"21"-10"-205"15,7-9-41-15,18 0-10 16,14-12-176-16,14-7-36 0,14-13-8 0,25-15-2 15,3-12 157-15,15-7 31 0,3-16 6 0,28-21 2 0,-11 6 42 0,43-22 9 0,4-4 2 0,3-12 0 16,7 1-3-16,7-1 0 16,3-6 0-16,-3 6 0 0,-3 3 0 0,-11 4 0 0,-4 12 0 0,-10 3 0 31,-14 15-55-31,-7 8-11 0,-18 2-2 0,-14 12-598 0,-7 7-119 0</inkml:trace>
  <inkml:trace contextRef="#ctx0" brushRef="#br1" timeOffset="20209.799">27460 10017 1440 0,'14'9'128'0,"18"-9"-103"16,10 6-25-16,22-12 0 16,3-6-84-16,14-13-21 0,11-10-5 0,21-9-1 0,3-9 207 0,11-10 40 15,11-9 9-15,28-19 2 16,6-6 2-16,1 0 1 0,7-4 0 0,0-2 0 0,-4-4-74 0,-10 7-16 15,-3 3-2-15,-12 6-1 0,-10 9-31 0,-10 4-6 16,-15 6-2-16,-10 3 0 0,-11 15-10 0,-10 1-8 16,-11 12 9-16,-10 7-9 15,-11 2-130-15,-11 14-32 0,18-4-6 0,-50 25-2 0</inkml:trace>
  <inkml:trace contextRef="#ctx0" brushRef="#br1" timeOffset="20406.27">28113 11318 1580 0,'-7'38'70'0,"10"-29"14"0,8 7-67 0,10-7-17 0,0-6 0 0,18-6 0 16,7-6 15-16,10-16-1 0,8-10 0 0,21-18 0 15,10-3 93-15,18-23 18 0,7-12 4 0,14-6 1 16,10-10-59-16,8-9-12 0,3-9-3 0,4 0 0 16,10-1-36-16,-6 4-7 0,-1-4-1 0,-14 10-1 15,-7 10-11-15,-10-1 0 0,-8 7 0 0,-10 12-695 16,-11 6-136-16</inkml:trace>
  <inkml:trace contextRef="#ctx0" brushRef="#br1" timeOffset="20606.792">28942 11691 1659 0,'10'13'36'0,"8"-4"8"0,10-2 2 0,8-4 1 0,9-6-38 0,12-13-9 16,10-12 0-16,7-10 0 0,7-12 23 0,11-3 2 15,14-13 1-15,7-13 0 0,10 1 70 0,11-13 15 16,11-6 2-16,-4 0 1 0,-7 6-62 0,4-7-13 16,-4 1-3-16,-7 6 0 0,-7 10-21 0,-11-1-5 15,-7 4-1-15,-10 9 0 0,-4 6-9 0,-7 10 0 16,-10-1 0-16,-11 17-690 16,-14 2-135-16</inkml:trace>
  <inkml:trace contextRef="#ctx0" brushRef="#br1" timeOffset="20810.193">29154 12450 2095 0,'0'0'46'0,"10"13"10"0,1-4 1 0,6 7 2 0,5-13-47 0,6 3-12 0,11-12 0 0,6-3 0 16,12-13 31-16,6-13 4 0,19-15 1 0,13-7 0 16,14-11 44-16,8-14 8 0,10-9 3 0,3-6 0 15,4 0-53-15,-3-1-10 0,-1-2-3 0,-3 3 0 16,-3 9-15-16,-8 3-10 0,-14 1 12 0,-3 8-12 15,-4 4 19-15,-3 3-3 0,-7 7-1 0,-11 8 0 16,-7 10-101-16,-14 10-20 0,-11 3-4 16,-14 9-629-16,-10 9-125 0</inkml:trace>
  <inkml:trace contextRef="#ctx0" brushRef="#br1" timeOffset="21011.6499">29743 12952 1494 0,'-18'47'66'0,"15"-22"14"0,-1 0-64 0,15-6-16 15,3 6 0-15,10-12 0 0,8-4 70 0,10-9 11 16,8-9 3-16,10-10 0 0,10-16 35 0,12-2 7 16,9-17 2-16,8-8 0 0,7-7-45 0,7-13-9 15,0 1-2-15,3-7 0 0,4-3-35 0,-4 3-7 16,-3-3-2-16,0 3 0 0,0 7-16 0,-4 2-3 16,-13 4-1-16,-5 6 0 0,-9 6-8 0,-5 4 0 15,1 12 0-15,-11 9 0 16,-11-3-86-16,-10 13-19 0,-14 9-4 0</inkml:trace>
  <inkml:trace contextRef="#ctx0" brushRef="#br1" timeOffset="21244.035">29838 14354 2016 0,'-4'25'89'0,"11"-22"19"0,11 3-87 15,10-12-21-15,4 3 0 0,10-13 0 16,4-12-40-16,4-7-13 0,13-18-3 0,8 0 0 0,13-10 124 0,1-9 25 0,10-7 5 0,11-2 1 15,0-7-14-15,3 7-2 0,4-7-1 0,0 6 0 16,0-6-38-16,0 13-8 0,3-3-2 0,-3-1 0 16,-7 17-24-16,-4-4-10 0,1-3 8 0,-8 12-8 15,-3-5-29-15,-4 2-11 0,-7 4-3 16,-7 6-702-16,4-4-141 0</inkml:trace>
  <inkml:trace contextRef="#ctx0" brushRef="#br1" timeOffset="21457.46">30783 15771 1440 0,'50'-19'64'0,"-11"4"12"0,14-11-60 0,14-11-16 15,7-10 0-15,17-13 0 0,19-18 227 0,3-4 42 16,3-9 9-16,7-15 2 0,4-7-172 0,-3-3-35 0,-4-3-6 0,-7-4-2 15,-7 7-39-15,-4 0-8 16,-3 0-2-16,-8 10 0 16,-2 5-159-16,-5 1-32 0</inkml:trace>
  <inkml:trace contextRef="#ctx1" brushRef="#br1">6311 13711 0,'0'0'16</inkml:trace>
  <inkml:trace contextRef="#ctx0" brushRef="#br2" timeOffset="24560.251">17918 2798 1530 0,'14'-9'68'0,"-7"6"13"0,3-4-65 0,4-2-16 16,1 0 0-16,9-7 0 0,8-12 113 0,3-1 19 15,8-14 4-15,10-17 1 0,-1 4-44 0,15-17-9 16,11-14-1-16,24-14-1 0,-3 4-41 0,7-10-8 16,10-9-1-16,18-15-1 0,-21 21-21 0,4 3-10 15,-1-6 10-15,15-3-10 0,-4 13 9 0,-11-1-9 0,-3 14 8 0,-4-8-8 16,-10 26 8-16,0-6-8 0,7-13 0 0,-4 3 8 15,-3 7-17-15,0 2-4 0,-4 7-1 0,-10 6-710 32,-8 7-143-32</inkml:trace>
  <inkml:trace contextRef="#ctx0" brushRef="#br2" timeOffset="24802.607">19322 3369 1670 0,'3'9'148'16,"8"-9"-118"-16,6 7-30 0,8-7 0 0,7-7 24 0,10-5 0 16,8-13-1-16,10-10 0 0,24-21 61 0,8-13 12 15,7-10 2-15,17-21 1 0,-3 3-7 0,7-4 0 16,3-15-1-16,26-18 0 0,-22 11-54 0,3 7-10 16,4 7-3-16,14-17 0 0,-24 23-14 0,10-13-10 15,-18 9 12-15,-3 19-12 16,4 7-19-16,-19 9-10 0,-9 9-3 0,-8 6-1067 0</inkml:trace>
  <inkml:trace contextRef="#ctx0" brushRef="#br2" timeOffset="24975.147">20521 4379 1699 0,'4'25'75'0,"6"-16"16"0,8 1-73 0,3-4-18 0,11-6 0 16,7-6 0-16,13-16 0 0,5-19-11 0,6-12 2 0,26-13 0 15,2-3 70-15,12-19 15 0,10-19 2 0,31-18 1 16,1 9 4-16,7-19 1 0,-1-16 0 0,47-30 0 16,-25 24-43-16,-1 0-8 0,8 0-1 0,36-40-1 15,-12 12-31-15,-13 22 8 0,-22 28-8 0,-3-6 0 16,-4 15-119-16,-14 10-26 16</inkml:trace>
  <inkml:trace contextRef="#ctx0" brushRef="#br2" timeOffset="25215.499">21481 5975 2358 0,'0'0'104'0,"14"-10"22"16,10-8-101-16,19-8-25 0,-1-17 0 0,25-20 0 15,4 0-44-15,17-28-13 0,14-15-3 0,32-36-1 0,-14 8 96 0,28-17 19 16,18-28 4-16,60-43 1 0,-36 34 9 0,61-63 3 15,-4 3 0-15,-4 13 0 0,1 3-45 0,-11 19-9 16,-8 15-1-16,-9 13-1 0,-12 12 1 0,-3 4 0 16,-3-6 0-16,-8 15 0 0,-10 15-16 0,-7 11 0 15,-7-1 0-15,-11 9 0 16,-10 20-159-16,-15 2-25 0</inkml:trace>
  <inkml:trace contextRef="#ctx0" brushRef="#br2" timeOffset="25443.889">23252 6144 2361 0,'35'-3'210'0,"18"-19"-168"0,21-9-34 0,25-29-8 31,10-12-98-31,14-19-22 0,15-16-4 0,46-34 0 0,-19 10 124 0,12-4 12 0,10-28 8 0,53-32 3 16,-46 32 17-16,49-41 4 0,-7 16 1 0,-10 0 0 15,-11 12-21-15,-14 7-5 0,-14 25-1 0,-21 12-994 16</inkml:trace>
  <inkml:trace contextRef="#ctx0" brushRef="#br2" timeOffset="25644.398">24253 7367 2476 0,'4'6'220'0,"14"-3"-176"15,6-3-35-15,12-9-9 16,6-3-113-16,11-20-25 0,10 1-5 0,15-19-1 0,38-41 144 0,8-16 34 16,17-9 4-16,39-34 1 0,-11-1 26 0,15-12 6 15,13-6 1-15,57-45 0 0,-53 45-29 0,46-38-6 16,-21 13-1-16,-11 15 0 0,-10 10-28 0,-11 15-8 16,-7 19 0-16,-21 13 0 15,-15 15-162-15,-13 10-34 0</inkml:trace>
  <inkml:trace contextRef="#ctx0" brushRef="#br2" timeOffset="25844.818">25760 8508 1267 0,'32'-3'56'0,"-8"-9"12"0,12-7-55 0,16-19-13 0,19-6 0 0,21-28 0 15,3-15 43-15,21-11 5 0,15-21 2 0,45-47 0 16,-17 12 47-16,21-15 10 0,18-19 1 0,59-44 1 15,-52 47-15-15,59-47-3 0,-3 15-1 0,-21 20 0 16,-10 9-55-16,-15 21-11 0,-11 23-3 0,-17 13 0 16,-14 11-21-16,-14 17 0 0,-14 21-12 0,-15 16-648 15,-13 13-130-15</inkml:trace>
  <inkml:trace contextRef="#ctx0" brushRef="#br2" timeOffset="26011.628">27954 8571 1821 0,'21'28'80'0,"4"-18"18"0,10-10-78 0,15-3-20 16,13-13 0-16,11-18 0 0,18-14-8 0,14-14-6 15,17-10-1-15,11-19 0 0,14-16 71 0,15-6 13 16,10-12 3-16,17-10 1 0,11-6-12 0,4-3-2 16,-1-7-1-16,-6 16 0 0,-8-6-38 0,-6 16-7 15,-11 9-1-15,-14 9-1 16,-15 10-138-16,-13 12-27 0</inkml:trace>
  <inkml:trace contextRef="#ctx0" brushRef="#br2" timeOffset="26243.026">28519 10418 1868 0,'3'28'83'0,"11"-18"17"0,11-1-80 0,14-2-20 0,10-17 0 0,18-9 0 16,11-15 0-16,13-20-9 0,15-8 1 0,18-26 0 15,13-9 105-15,19-13 22 0,13-6 4 0,14-16 1 16,8-3-48-16,-4-6-10 0,3-3-2 0,-6 9 0 16,-4 4-40-16,-15 5-9 0,-13 16-2 0,-11 4 0 15,0 9-3-15,-17 9-1 0,-18 16 0 0,-8 6 0 0,-2 12-19 0,-15 11-4 16,-14 8-1-16,-14 10-745 16,-18 16-148-16</inkml:trace>
  <inkml:trace contextRef="#ctx0" brushRef="#br2" timeOffset="26410.42">30043 11023 1785 0,'-15'44'159'16,"8"-6"-127"-16,14 0-32 0,8-4 0 0,13-9 48 0,14-12 4 15,11-7 1-15,11-22 0 0,13-3-53 0,8-24 0 16,10-11-13-16,11-12 2 0,14-12 79 0,3-10 15 16,4-12 3-16,7 3 1 0,11-10-22 0,-7 0-4 15,-1 1-1-15,-3 5 0 0,-7 4-60 0,-10 6 0 16,-8 13-14-16,-7 6-1074 0</inkml:trace>
  <inkml:trace contextRef="#ctx0" brushRef="#br2" timeOffset="26543.122">31210 11481 3052 0,'0'0'272'0,"0"0"-218"0,11-9-43 0,14-1-11 31,10-8-53-31,18-17-13 0,7-3-2 0,14-21-1 0,3-7 50 0,19-12 11 0,9-13 8 0,8-6-12 15,7-10 12-15,0-9 9 0,0-6-1 0</inkml:trace>
  <inkml:trace contextRef="#ctx1" brushRef="#br2" timeOffset="4804.357">8498 14203 0,'0'0'15</inkml:trace>
  <inkml:trace contextRef="#ctx1" brushRef="#br3" timeOffset="7037.868">23834 10751 0,'0'0'16</inkml:trace>
  <inkml:trace contextRef="#ctx0" brushRef="#br3" timeOffset="29473.76">17473 9901 2001 0,'0'0'88'0,"0"0"20"0,7-10-87 0,4 1-21 0,3 3 0 0,7-13 0 0,4 0 35 0,6-9 2 16,8-16 1-16,11-9 0 15,10-19 22-15,10-16 4 0,18-3 0 0,29-41 1 0,-8-3-18 0,15-15-4 16,48-42-1-16,12-8 0 0,3-1-22 0,14-9-4 16,7-3 0-16,7-4-1 0,-28 32-7 0,14-6-8 15,11-19 11-15,70-53-11 0,-59 52 11 0,9 1-11 16,75-72 10-16,-10 25-10 0,-5 12 10 0,-13 16-10 15,-21 16 10-15,-4 16-10 0,-4-1 23 0,-6 10-2 16,-8 9 0-16,-10 10 0 0,-8 18-36 0,-13 7-7 16,-7 3-2-16,-19 25-764 15,-13 9-154-15</inkml:trace>
  <inkml:trace contextRef="#ctx0" brushRef="#br3" timeOffset="29731.024">20976 9964 1094 0,'7'15'97'0,"0"-12"-77"0,7-3-20 0,11-3 0 16,3-12 42-16,11-11 5 0,11-2 1 0,13-19 0 15,1-6 107-15,13-26 21 0,11-18 5 0,29-28 1 16,-8-1-15-16,18-15-3 0,4-12-1 0,49-54 0 15,-22 22-86-15,47-47-17 0,-39 43-3 0,52-58-1 0,-41 55-38 16,6-11-8-16,50-45-2 0,-14 22 0 0,-46 50-8 16,38-21 0-16,-10 6 0 0,-10 21-11 15,-36 32-91-15,18-9-18 0,-14 9-4 0,-11 22-963 16</inkml:trace>
  <inkml:trace contextRef="#ctx0" brushRef="#br3" timeOffset="29968.393">22430 10863 2592 0,'10'0'230'0,"18"-15"-184"15,8-20-37-15,13-12-9 0,4-25-17 0,14 0-6 0,14-19-1 0,14-12 0 16,32-48 0-16,4-12 0 15,7-6 0-15,34-35 0 0,-27 25 48 0,10 0 8 0,11-15 3 16,35-38 0-16,-39 53-27 0,40-47-8 0,-16 23 0 0,-9 14 0 31,-36 45-61-31,0 3-19 0,21-13-4 0,-10 23-1 16,-32 30-155-16,-11 7-30 0</inkml:trace>
  <inkml:trace contextRef="#ctx0" brushRef="#br3" timeOffset="30215.727">23213 11864 1951 0,'-4'25'43'0,"1"-3"9"0,10-6 1 0,3-7 2 0,12-9-44 16,6-9-11-16,14-17 0 0,11-17 0 0,3-14 49 0,15-24 8 16,14-23 2-16,28-40 0 0,-1 0 49 0,23-23 9 15,16-21 3-15,50-53 0 0,-31 34-57 0,52-53-11 16,-46 49-3-16,64-49 0 0,-46 53-32 0,7 3-6 15,4 1-2-15,52-48 0 0,-66 63-1 0,42-38 0 16,-22 13 0-16,-6 24 0 0,-36 42-8 0,25-16 0 16,-7 12-10-16,-21 17 10 15,-18 18-63-15,-10 18-6 0,-8 7-2 0,-17 13-1109 0</inkml:trace>
  <inkml:trace contextRef="#ctx0" brushRef="#br3" timeOffset="30465.062">25199 12660 2073 0,'-7'22'92'0,"14"-22"19"0,11-9-89 0,10-13-22 0,11-6 0 0,14-16 0 16,10-19 81-16,18-18 12 0,11-17 3 0,67-71 0 15,-25 15-57-15,14-21-11 0,11-4-3 0,42-47 0 16,-32 38 11-16,14-13 3 0,11-6 0 0,60-53 0 15,-56 56-3-15,56-47-1 0,-11 10 0 0,-10 12 0 16,-7 13-23-16,-14 12-12 0,-15 22 12 0,-6 6-12 16,-8 16 0-16,-6 1 0 0,-8 14 0 0,-14 17 0 15,-14 5-120-15,-10 26-24 0,-15 16-4 0,-10 18-942 16</inkml:trace>
  <inkml:trace contextRef="#ctx0" brushRef="#br3" timeOffset="30697.477">27312 12971 1958 0,'28'-19'43'0,"25"-25"9"0,25-19 1 0,28-28 3 0,-1-6-45 0,37-35-11 0,-5-2 0 15,43-36 0-15,4-18 75 0,10 0 13 0,10 0 2 0,4-7 1 16,4 1-30-16,7-4-5 0,3-5-2 0,-3 11 0 15,-8-2-30-15,-10 15-5 0,-10 16-2 0,-15 6 0 16,-10 13-17-16,-14 9 0 0,-11 22-8 0,-11 7 8 31,-13 15-168-31,-15 3-27 0</inkml:trace>
  <inkml:trace contextRef="#ctx0" brushRef="#br3" timeOffset="30881.944">29372 12855 2473 0,'0'0'54'0,"25"-10"11"0,10-5 3 0,18-17 2 0,21-18-56 0,22-16-14 15,16-18 0-15,19-17 0 0,14-15 16 0,10-15 0 16,7-14 0-16,14-5 0 0,4-4 16 0,4-6 4 16,-4 0 1-16,0 7 0 0,-7 2-21 0,-8 7-4 15,-2 3 0-15,-15 15-808 16,-18 10-162-16</inkml:trace>
  <inkml:trace contextRef="#ctx0" brushRef="#br3" timeOffset="31080.463">30346 13309 2718 0,'11'-6'60'0,"10"-3"12"0,18-19 2 0,13-10 2 0,15-22-60 0,18-6-16 0,17-21 0 0,11-11 0 15,7-18 0-15,11-3 0 16,13-3 0-16,1-10 0 0,0 7 0 0,-1-4 0 0,5 4 0 0,-8 3-803 16,-7 5-163-16</inkml:trace>
  <inkml:trace contextRef="#ctx0" brushRef="#br3" timeOffset="31247.289">31376 13463 2944 0,'11'0'65'0,"17"-19"14"0,11-6 2 0,17-12 1 0,15-17-66 0,17-18-16 15,18-6 0-15,10-13 0 0,1-10 0 0,17-5 0 16,10-7-8-16,-41 38 8 16,6-13-109-16,11-9-16 0</inkml:trace>
  <inkml:trace contextRef="#ctx1" brushRef="#br3" timeOffset="9773.98">5697 15602 0,'0'0'16</inkml:trace>
  <inkml:trace contextRef="#ctx0" brushRef="#br0" timeOffset="36029.582">23460 719 864 0,'0'0'76'0,"0"6"-60"0,3 4-16 0,1-1 0 15,-4 1 148-15,7 8 26 16,0-8 6-16,0-1 0 0,0 7-82 0,0 3-17 0,4-4-3 0,-4-2-1 16,3 3-31-16,-3 2-6 0,4-11-2 0,-4 2 0 15,0-6-22-15,4 7-5 0,-4-10-1 0,3 0 0 16,-3 0-2-16,0-10 0 0,-3-2 0 0,-1-4 0 15,1-3-8-15,-1 4 0 0,-3-14 0 0,0 4 8 16,0 6-67-16,-3 1-13 0,-1-7-4 16,1 6 0-16,-4 0 62 0,3 3 14 0,-3 7 0 0,0-1 0 0,4 1 10 15,-1-4 2-15,1 7 1 0,3 6 0 16,0 0 30-16,0 0 5 0,0 10 2 0,0-1 0 0,7 7-27 0,0 3-6 16,0-1-1-16,3 11 0 0,4 5-16 0,1 4 10 15,2 12-10-15,8 6 8 0,3 7 15 0,4 6 2 16,0 19 1-16,6 3 0 0,-2 0 31 0,3 15 7 15,-1 7 0-15,8 16 1 16,-7-13-19-16,0 9-4 0,3-2-1 0,4 21 0 0,-4-22-20 0,1-3-4 16,3 4-1-16,6-4 0 0,-2-6-16 0,-1-7 0 15,1-5 8-15,6 15-8 0,-10-26 21 0,0-2 1 16,-4 0 0-16,4 3 0 0,-4-6-22 0,-3-19 0 16,0 6 0-16,3-10 0 15,-10-2-19-15,-4-13-8 0,0-6-1 0,-3-10-1 16,-4-6-79-16,-3-6-15 0,-11-10-3 0,-7-9-552 15,-4-22-110-15</inkml:trace>
  <inkml:trace contextRef="#ctx0" brushRef="#br0" timeOffset="36405.574">23544 512 345 0,'15'19'31'0,"-8"-3"-31"0,3-4 0 0,1 13 0 0,3 0 140 0,3 4 23 15,-2 5 4-15,6 4 1 0,0 3-17 0,4 9-3 16,-1 3-1-16,5 16 0 16,2 13-45-16,5-4-9 0,-1-6-1 0,7 16-1 0,-3-7-17 0,0 17-3 15,3-7-1-15,4 15 0 0,-4-18-28 0,4 3-6 16,4 9 0-16,6 7-1 0,0-4-1 0,-3-5 0 15,4-4 0-15,6 28 0 0,-6-12 7 0,-4 3 2 16,3-7 0-16,8 23 0 0,-8-7-8 0,8 3-2 16,-1-9 0-16,8 19 0 0,-11-3-8 0,0 3-1 15,0-10-1-15,7 26 0 0,-4-16-8 0,-6-35-2 16,-1 7 0-16,4-1 0 0,3 1-13 0,-3-1 9 16,4 1-9-16,-4-10 8 0,3 4 0 0,11 15 0 15,-7-10 0-15,1-9 0 0,-16-18-8 0,-2-13-12 16,-8-7 2-16,-7-12-801 15,-10-12-160-15</inkml:trace>
  <inkml:trace contextRef="#ctx0" brushRef="#br0" timeOffset="36679.803">24620 995 518 0,'-7'44'46'0,"7"-9"-37"0,-3-1-9 0,6 19 0 16,1 4 218-16,3 21 42 0,3 13 8 0,12 35 1 16,2-1-162-16,12 10-33 0,9 31-6 0,15 47-2 0,0-21 37 15,11 11 7-15,0 14 2 0,24 59 0 0,-18-47-26 0,12 12-5 16,6-6-1-16,28 76 0 0,-24-70-9 0,0 7-3 16,3 3 0-16,29 53 0 0,-33-63-43 15,5 1-9-15,27 43-1 0,-13-18-1 0,-8-26-6 0,-7-18 0 16,-6-26-8-16,-5-9 12 0,-2-2-12 0,-8-33 0 15,0-18 8-15,-7-19-8 16,-18-19-80-16,-3-9-20 0,-10-25-3 0,-19-19-1013 16</inkml:trace>
  <inkml:trace contextRef="#ctx0" brushRef="#br0" timeOffset="36996.947">24881 860 1555 0,'-17'97'68'0,"13"-34"16"0,8 9-68 0,3 29-16 0,10 24 0 0,8 32 0 16,3-3 56-16,8 15 8 0,10 19 2 0,14 60 0 16,-8-32 35-16,12 7 7 0,10 18 2 0,28 54 0 15,-10-47-53-15,10 3-10 0,4 15-3 0,32 82 0 16,-36-81 1-16,7 12 0 0,1 3 0 0,31 69 0 15,-28-90-16-15,0 5-3 16,28 54-1-16,-7-25 0 0,0-19-12 0,-4-25-2 0,-3-13-1 0,-3-28 0 16,-4-6-10-16,-7-7-12 0,-4-12 2 0,-14-22 1 15,-3-6 20-15,-7-19 4 0,-4-6 1 0,-7-22 0 16,-7-16-36-16,-11-22-6 0,-13-16-2 16,-19-21 0-16,-9-10-184 0,-12-9-38 0,-42-29-7 15,-24-50-2-15</inkml:trace>
  <inkml:trace contextRef="#ctx0" brushRef="#br0" timeOffset="37264.2299">25707 1067 403 0,'-7'-37'17'0,"7"37"5"0,0 0-22 0,-4 18 0 15,4 20 0-15,4 15 0 0,6 16 193 0,5 29 35 16,6 18 6-16,10 47 2 0,1-3-112 0,11 37-21 15,6 16-5-15,22 82-1 0,-8-47 18 0,8 18 3 16,6 23 1-16,29 103 0 0,-18-79-18 0,4 1-3 16,10 12-1-16,36 94 0 0,-36-109-45 0,15 6-8 0,45 109-3 0,-7-43 0 15,-10-32-25-15,-4-31-6 0,-7-29-1 16,-4-30 0-16,-3-26-9 0,0-16 0 0,-7-28 9 0,-3-6-9 16,-8-9 0-16,-7-29 0 0,-6-15 0 0,-8-25 0 31,-7-7-145-31,-18-21-24 0</inkml:trace>
  <inkml:trace contextRef="#ctx0" brushRef="#br0" timeOffset="37573.404">26670 1807 1173 0,'18'141'52'0,"-4"-59"11"0,10 25-51 0,12 37-12 16,3 31 0-16,13 67 0 0,5-26 112 0,6 26 20 16,22 24 4-16,31 101 1 0,-24-75-45 0,11 15-8 15,13 0-3-15,39 98 0 0,-10-13 26 0,-32-91 5 16,52 100 0-16,-9-31 1 0,-1-22-64 0,-3-9-13 16,3-10-2-16,-3-15-1 0,3 6-33 0,-4-16 0 15,-2-3 0-15,2-13 0 0,1-12 0 0,-4-6 0 16,-10-13 0-16,-4-25 0 0,0 0 14 0,-14-28-4 0,-14-6-1 15,-11-29 0-15,-7-28-9 0,-17-22-12 0,-11-22 2 16,-18-28 1 0,-14-21-146-16,-14-30-29 0,-14-18-5 0</inkml:trace>
  <inkml:trace contextRef="#ctx0" brushRef="#br0" timeOffset="37893.547">27425 1654 716 0,'-46'-160'32'0,"25"91"6"0,-4 6-30 0,1 7-8 0,-5 5 0 0,1 23 0 15,3 16 115-15,4 15 21 0,0 25 5 0,7 22 1 0,3 16-34 0,15 28-6 16,6 25-2-16,15 51 0 0,7 8-37 0,7 29-8 16,7 25-2-16,17 88 0 15,1-44 25-15,10 28 5 0,14 0 1 0,35 114 0 0,8-14 8 16,-29-84 3-16,50 125 0 0,0-15 0 0,-4-10-30 0,0-12-5 15,4-13-2-15,-4-13 0 0,3-15-22 0,1 3-4 16,-7-9 0-16,3-13-1 0,7-9-16 0,-7-20-3 16,-3-14-1-16,-7-17 0 0,3-6-11 0,-7-12 0 15,-14-13 9-15,0-22-9 0,-7-15 8 0,-4-26-8 16,-10-31 10-16,-11-18-10 0,-14-20 0 0,-14-28-15 16,-11-18 2-16,-17-32 0 15,-11-29-171-15,-17-21-33 0,-18-31-7 0,-22-29-460 16,-31-37-91-16</inkml:trace>
  <inkml:trace contextRef="#ctx0" brushRef="#br0" timeOffset="38390.219">27425 8054 1324 0,'-21'9'118'0,"14"-3"-94"15,0-2-24-15,-4 11 0 0,8-5 108 0,-4 15 16 16,10-3 4-16,1 19 1 0,6 6-81 0,8 6-16 15,6 16-3-15,19 12-1 0,-1 17-5 0,15-1-2 16,3 13 0-16,14 15 0 0,-11-9 3 0,11 0 0 16,14 25 0-16,1-6 0 0,2-10-2 0,-2 1 0 0,-8-10 0 15,0-10 0-15,-7-8-12 0,0-1-2 16,-3-22-8-16,-11-6 12 16,-11-16-31-16,-3-15-6 0,-14-13-2 0,-8-15-596 0,-13-10-119 0</inkml:trace>
  <inkml:trace contextRef="#ctx0" brushRef="#br0" timeOffset="38571.7329">27630 8358 633 0,'3'34'28'0,"1"-15"6"0,-1 10-34 0,8 14 0 0,3 8 0 0,7 14 0 16,4 4 203-16,3 10 33 0,4 2 8 0,3 10 0 16,4 0-168-16,3 13-35 0,7-4-6 0,11 7-2 0,0-10-7 0,4 0-2 15,-4-6 0-15,7 6 0 0,-11-15-15 0,1-10-9 16,3 0 10-16,-7-9-10 0,-7-10 17 0,-4-18-2 15,-3-7-1-15,-11-19 0 16,-3-3-205-16,-15-15-41 0,-13-10-8 0</inkml:trace>
  <inkml:trace contextRef="#ctx0" brushRef="#br0" timeOffset="38738.2909">27795 8948 460 0,'-24'15'20'0,"17"-5"5"0,3-1-25 0,1 7 0 15,-1-4 0-15,11 20 0 0,4-4 206 0,10 16 36 16,0 3 7-16,14 15 2 0,1 1-157 0,13 16-31 15,7-7-7-15,11 15 0 0,-3-5-12 0,6 6-1 16,1 0-1-16,10 12 0 0,4-3-11 0,0 4-3 16,-8-20 0-16,8 7 0 0,-11-7-12 0,-4-8-2 15,-3-4-1-15,-10-16 0 0,-4-16-24 0,-11-2-5 16,-7-16 0-16,-6-10-795 0</inkml:trace>
  <inkml:trace contextRef="#ctx0" brushRef="#br0" timeOffset="38907.381">27887 9847 903 0,'28'29'40'0,"-14"-7"8"15,11 6-38-15,10 0-10 0,11 10 0 0,11 6 0 16,10 6 53-16,3-3 9 0,8 3 2 0,3-3 0 16,4 6-4-16,-1 1 0 0,5-1 0 0,6 0 0 0,-14-9-33 0,0 0-7 15,0-3-2-15,4-7 0 16,-18-5-18-16,-4-4-19 0,43 9 4 15,-39-24 1-15</inkml:trace>
  <inkml:trace contextRef="#ctx0" brushRef="#br0" timeOffset="39090.496">28282 10108 1198 0,'14'15'26'0,"15"11"6"0,6 8 0 0,11 7 3 0,14 12-35 0,3 0 0 15,11 16 0-15,11 4 0 16,-7-11 63-16,13 10 5 0,1-3 2 0,3-3 0 0,-10-3-31 0,3 0-7 0,7 12 0 0,1-3-1 16,-8-6-31-16,3 3 8 0,-2-6-8 0,-8-7 0 15</inkml:trace>
  <inkml:trace contextRef="#ctx0" brushRef="#br0" timeOffset="39301.93">27919 9114 403 0,'14'28'36'15,"4"16"-36"-15,6 3 0 0,15 25 0 16,7 6 222-16,14 13 38 0,7 16 7 0,18 15 1 16,3 7-145-16,0-13-30 0,11 6-5 0,17 13-2 0,-10-19-27 15,3 0-6-15,4 0-1 0,21 9 0 16,-7-9-32-16,-17-21-6 0,-4-11-2 0,3 4 0 15,-7-16-26-15,-17-19-6 0,-11-2 0 0,-11-23-809 16</inkml:trace>
  <inkml:trace contextRef="#ctx0" brushRef="#br0" timeOffset="39486.438">28085 9358 345 0,'-7'22'31'0,"10"-9"-31"16,4 12 0-16,4 9 0 0,10 4 184 0,7 25 32 15,22 6 5-15,6 6 2 0,4 13-74 0,14 3-14 16,14 12-3-16,7 7-1 0,1-13-60 0,6 10-12 16,7 9-3-16,25 15 0 0,-10-21-17 0,3-3-4 15,3 3-1-15,22 12 0 0,-21-15-15 0,-4-7-3 16,17 13-1-16,-10-22 0 16,-24-19-38-16,-4 0-7 0,-15-19-2 0,-13-9 0 0</inkml:trace>
  <inkml:trace contextRef="#ctx0" brushRef="#br0" timeOffset="39652.989">28190 9064 1335 0,'-17'6'59'0,"13"-6"13"16,4 0-58-16,0 0-14 0,-7 15 0 0,7 4 0 16,0 3 62-16,7 10 10 0,0 5 1 0,7 10 1 15,8 7-58-15,6-1-16 0,7 16 0 0,4-3 8 16,3 3-8-16,1 3-11 0,2 0 3 0,8 16 0 15</inkml:trace>
  <inkml:trace contextRef="#ctx0" brushRef="#br0" timeOffset="39893.349">28198 9716 518 0,'-15'6'23'0,"12"-6"5"0,-1 6-28 0,-3-6 0 15,0-6 0-15,0 6 0 0,-3-9 204 0,-4-1 36 16,-8-9 8-16,1-12 0 0,-4 0-160 0,-3-19-32 16,-7-7-6-16,-7-21-2 0,3-4-3 0,-7-15-1 15,-7-13 0-15,-7-22 0 0,4 16 6 0,6-6 1 16,8 12 0-16,3-2 0 0,7 27-31 0,4 13-7 16,11 9-1-16,-5 10 0 0,8 12-12 0,4 13 0 15,3 9 0-15,0 3 0 16,-1 13-31-16,8 13-9 0,0 2-1 0</inkml:trace>
  <inkml:trace contextRef="#ctx0" brushRef="#br0" timeOffset="40087.831">27866 9515 828 0,'25'91'36'0,"-11"-53"8"0,0 12-35 0,0-3-9 0,4-3 0 0,-4 0 0 16,-4-7 71-16,1-5 12 0,-4-10 2 0,0-7 1 16,-3-2 1-16,-4-13 0 0,-4-10 0 0,-7-8 0 15,1-20-11-15,-11-6-3 0,-4-25 0 0,-7-12 0 16,-3-17-21-16,-7-8-4 0,-8-13 0 0,-10-23-1 15,7 8-26-15,0 2-5 0,4-3 0 0,3 0-1 16,7 29-130-16,4 15-25 0,10 19-6 0,4 12-1 16,7 22 62-16,11 20 12 0,-1 11 2 15</inkml:trace>
  <inkml:trace contextRef="#ctx0" brushRef="#br0" timeOffset="40263.359">27975 9926 921 0,'7'9'82'0,"-7"-9"-66"16,0 0-16-16,0-6 0 0,-7-7 96 0,-3-21 15 15,-8-16 3-15,-7-16 1 0,-3-16-43 0,-7-15-9 16,-4-9-2-16,-10-26 0 0,-4 6-27 0,3-12-6 16,-3-9 0-16,-7-22-1 0,11 25 1 0,0 2 0 15,3-2 0-15,0 3 0 0,7 34-20 0,7 16-8 16,8 10 8-16,3 18-8 16,3 16-17-16,7 6-9 0,1 16-2 0,3 16 0 15,7 9-92-15,3 22-20 0,4 9-3 0</inkml:trace>
  <inkml:trace contextRef="#ctx0" brushRef="#br0" timeOffset="40685.2309">27647 9223 518 0,'32'69'46'0,"-14"-40"-37"0,-1 5-9 0,1-6 0 16,-4-9 77-16,0-3 14 0,-3-16 2 0,-8-16 1 15,1-12 9-15,-8-19 1 0,-10-22 1 0,-7-28 0 16,-4-10-5-16,-3-18-2 0,0-16 0 0,-4-26 0 16,4 11-47-16,0-14-10 0,-4-2-1 0,4-23-1 15,6 35 6-15,8 16 2 0,4 12 0 0,3 13 0 16,3 22-47-16,8 16 0 0,3 21-10 0,7 16 2 15,0 25-10-15,4 19-2 0,6 19 0 0,8 25 0 16,0 19-9-16,7 15-3 0,6 32 0 16,8 15 0-16,-3 16 52 0,-1-6 9 0,18 41 3 0,7 12 0 15,-7-9-20-15,22 43-3 0,-1 10-1 0,-4-15 0 0,5-13 5 0,-1-16 1 16,-4-19 0-16,-2-25 0 0,-5-21 22 0,-10-23 5 16,-3-22 1-16,-11-15 0 0,-4-19-34 0,-7-25-8 15,-10-10 0-15,-11-18 0 16,-7-26-75-16,-14-12-17 0,-10-25-3 0,-15-31-1 15,-7-13 10-15,-17-19 2 0,-11-25 0 0,-11-9 0 16,-6-13 27-16,-4-16 5 0,-4-12 2 0,-7-3 0 0,-3-4 86 16,7 14 18-16,17 30 3 0,1-2 1 15,10 30-2-15,21 39 0 0,7 18 0 0,11 25 0 0,7 26-28 0,3 21-7 16,4 22-1-16,7 29 0 16,11 30 20-16,14 39 3 0,3 15 1 0,14 32 0 0,4 18-20 0,0-6-3 15,3 22-1-15,18 41 0 0,-14-32 20 0,11 10 3 16,17 31 1-16,7-12 0 0,-10-38 6 0,13 22 2 15,-2-19 0-15,-5-19 0 0,-3-9-42 0,-7-28-10 16,-7-25 0-16,-7-26-667 0,-10-24-135 0</inkml:trace>
  <inkml:trace contextRef="#ctx0" brushRef="#br0" timeOffset="40855.774">28081 6743 1497 0,'-3'-63'32'0,"-1"1"8"0,4 5 0 0,0 23 4 16,7 15-36-16,4 13-8 0,-1 12 0 0,4 13 0 15,1 28 53-15,9 22 9 0,11 37 2 0,25 82 0 0,0 16 33 0,-7-12 7 16,18 62 2-16,7 0 0 0,6 9-51 0,-13-53-11 16,20 57-1-16,1-20-1 0,3-11-12 0,1-17-2 15,2-12-1-15,1-19 0 16,0-3-168-16,-7-31-34 0,-11-22-6 0,-11-48-2 0</inkml:trace>
  <inkml:trace contextRef="#ctx0" brushRef="#br0" timeOffset="41092.164">28730 4510 1036 0,'39'242'46'0,"-14"-98"10"0,10 41-45 0,7 38-11 0,4 37 0 16,7 22 0-16,7 16 128 0,11 31 23 0,13 29 5 0,8 15 0 15,7 13-44-15,17 6-10 0,8 18-2 0,6-2 0 16,8-13-21-16,-1-9-5 0,5-13-1 0,-12-44 0 15,-10-24-32-15,-11-39-6 0,-6-40-2 0,-12-32 0 16,-6-31-20-16,-21-47-4 0,-8-28-1 0,-17-35 0 31,-15-24-74-31,-13-39-15 0,-11-34-3 0,-21-28-1 16,-18-34-93-16,-21-42-18 0</inkml:trace>
  <inkml:trace contextRef="#ctx0" brushRef="#br0" timeOffset="41342.492">29432 6511 288 0,'-46'-411'12'0,"32"195"4"16,-3-35-16-16,3-6 0 0,-1 6 0 0,1 13 0 15,0 21 98-15,7 32 17 0,4 38 3 0,-1 31 1 0,-3 28-42 0,4 35-8 16,-5 28-1-16,5 43-1 16,-1 23 82-16,8 34 17 0,3 42 3 0,11 33 1 0,6 38-37 0,8 35-7 15,10 37-2-15,15 44 0 0,6 35-45 0,22 34-10 16,17 19-1-16,15 19-1 0,10 15-35 0,14 10-6 16,14 6-2-16,0-6 0 0,4-9 20 0,-4-17 3 15,4-24 1-15,-7-31 0 0,-4-32-23 0,-18-48-4 16,-13-42-1-16,-25-55 0 0,-15-33-20 0,-17-39 0 15,-14-34 0-15,-14-28 0 16,-8-34-140-16,-13-29-32 0,-18-25-6 0,-21-44-2 16,-22-31 50-16,-20-47 10 0,-22-32 1 0,-14-43 1 15,-7-35-65-15,-17-38-13 0,-11-40-2 0,-11-32-277 0</inkml:trace>
  <inkml:trace contextRef="#ctx0" brushRef="#br0" timeOffset="41841.1619">29817 2519 518 0,'10'57'23'0,"-6"-4"5"0,-1 19-28 0,1 44 0 0,7 44 0 0,3 28 0 16,0 44 313-16,3 44 58 0,5 41 11 0,9 34 2 16,8 35-260-16,7 31-52 0,7 31-10 0,14 23-2 15,14 2-6-15,4 10-1 0,10-10 0 0,4-8 0 16,10-4-4-16,4-26-1 0,3-21 0 0,-10-47 0 16,-10-37-48-16,-15-55 0 0,-11-42 0 0,-10-58 0 15,-14-46 0-15,-11-38 0 0,-10-32 0 0,-7-40 0 16,-15-38-60-1,-17-34-16-15,-14-38-4 0,-11-50 0 0,-10-38 17 0,-15-44 3 0,-13-43 1 16,-8-32 0-16,-7-41 43 0,0-34 8 0,4-19 8 0,-3-28-12 16,2-25 12-16,8-10 0 0,14-3 0 0,14 4 0 15,14-1 0-15,22 28 0 0,10 23 0 0,10 31 8 16,8 34-8-16,6 51-13 0,1 34 3 0,3 56 1 16,4 38-25-16,-4 44-5 0,-3 34-1 15,-4 48 0-15,0 25 15 0,4 49 2 0,-8 36 1 0,4 46 0 0,4 41 60 16,3 44 12-16,-3 41 2 0,6 37 1 0,1 29 6 0,10 24 1 15,4 29 0-15,11 16 0 0,3 9 4 0,14 9 2 16,3-9 0-16,1 0 0 0,-1-16-23 0,4-18-5 16,0-35-1-16,-7-47 0 0,-3-54-10 0,-11-52-3 15,-11-54 0-15,-7-38 0 16,-3-40-68-16,-11-38-13 0,-10-35-3 0,-7-37-1 16,-8-47-5-16,-17-50-1 0,-14-45 0 0,-1-43 0 15,-3-37 5-15,1-39 1 0,-1-31 0 0,4-28 0 0,6-18 37 0,8-11 8 16,7-5 2-16,14 15 0 0,11 10 14 0,17 24-11 0,11 39 11 0,10 40-10 15,8 25 23-15,-1 41 5 0,0 31 1 0,-3 35 0 16,-7 34-11-16,-3 38-8 0,-1 25 12 0,0 35-12 16,8 24 19-16,2 45-3 0,8 34-1 0,7 47 0 15,8 41-15-15</inkml:trace>
  <inkml:trace contextRef="#ctx0" brushRef="#br0" timeOffset="53136.613">27901 10186 691 0,'4'-16'61'0,"-4"13"-49"0,3-6-12 15,1-7 0-15,3 7 184 0,0-10 33 0,0 3 7 0,4 7 2 16,-1 0-102-16,-3-1-20 0,0 1-4 0,0-1 0 16,0 10-27-16,0 0-5 0,0 0 0 0,1 10-1 15,-1-1-35-15,-4 1-8 0,-3 5 0 0,4-2-1 16,-4 2-10-16,0 4-1 0,-4 6-1 0,1-6 0 16,-1 9-3-16,-3-9 0 0,0 6 0 0,-4-6 0 15,4 3-8-15,0-9 8 0,-3 2-8 0,3-2 8 16,-4-7 3-16,0 3 0 0,4-9 0 0,-3 0 0 15,-1-6 35-15,1 3 7 0,-1-3 2 0,4-7 0 16,-4-6-1-16,4-3 0 0,-3 1 0 0,3-5 0 16,3-2-26-16,1 0-6 0,-1 3-1 0,8 0 0 15,-4 0 7-15,3-3 0 0,4 9 1 0,0 3 0 16,0 3-42-16,0-2-9 0,4 5-2 0,3-5 0 0,0 5 24 0,0 7-9 16,0-3 9-16,4 6 0 0,-4 6 0 0,0-3 0 15,-7 7 0-15,4-4 0 0,0 10-11 0,-4-4 11 16,-4 7-10-16,-3-3 10 0,0 9-13 0,0-3 3 15,-3 0 1-15,-4 0 0 0,-1 3 9 0,1-6 0 16,-7 9 0-16,4-6 0 0,-4-3 0 0,-4-7 8 16,4 4-8-16,-4-7 11 0,4-9 2 0,-4 6 1 15,4-12 0-15,0 6 0 0,0-9 9 0,0-7 1 16,0-3 1-16,3 0 0 0,1-9 1 0,3 0 0 16,3-3 0-16,4-4 0 0,4 7-18 0,-1 0-8 15,1-1 8-15,3 4-8 16,3 0-22-16,4 7-10 0,1-1-1 0,-1 3-1 0,3 3 50 0,1 4 9 15,3 0 3-15,0-4 0 16,0 10-45-16,4 3-9 0,0 0-2 0,0 3 0 0,-1 3 39 0,4 4 7 0,-3-1 2 16,-4 10 0-16,-7 0-32 0,1 6-7 0,-5 0-1 15,1 9 0-15,-8 1 20 0,1 3 0 0,-8-1 0 0,-3 4 0 16,-7-3-22-16,0-1-1 0,-4 7 0 0,-3-6 0 16,0-4 23-16,0 1 0 0,0-7 0 0,0-3 0 15,-1-9 12-15,5-4-2 0,3-5-1 0,-1-7 0 16,-2-7 9-16,6-2 2 0,1-10 0 0,3 0 0 15,0-9 4-15,0-3 2 0,-1-7 0 0,5-6 0 16,-1 0-18-16,4 7-8 0,7-7 8 0,-3 9-8 16,7-2 0-16,-1 2 0 0,1 7 0 0,3 0 0 15,0 3 0-15,4 6 0 0,-1-3 0 0,4 9 0 16,1 7 0-16,-8-3 0 0,3 5 0 0,4 4 0 0,-6 4 0 16,2 5 0-16,-6 7-9 0,3-1 9 0,-3 4 0 15,-4 0-8-15,0 6 8 0,-7 3 0 16,0 1-9-16,-4-1 9 0,-3 6 0 0,4-6-9 0,-8 7 9 0,-3-7 0 15,0 4 0-15,0-4 0 0,-4-9 9 0,0 6-9 16,1-7 12-16,3-8-12 0,-4-1 13 0,4 1-4 16,0-10-1-16,3 0 0 0,1-10 0 0,-1 1-8 15,4-10 12-15,0-6-4 0,0-3-8 0,0 0 0 16,-4-13 9-16,8 3-9 0,-4 1 8 0,3-4-8 16,4 3 8-16,0 0-8 0,4 7 0 0,3 3 0 15,0 9 0-15,3-6 0 0,4 16 0 0,-3-1 0 16,7 1-8-16,-4 9 8 0,0 0-9 0,0 6 9 15,4 3-10-15,-4 4 10 0,0 3-9 0,0-1 9 0,-4 4-8 0,-2 3 8 16,-5 3-15-16,1 0 3 0,-4 4 0 0,0-1 0 16,-4-3 12-16,-3 0 0 0,0-6 0 0,-4 6 0 15,4-13 0-15,0 4 10 0,-7 0-10 16,4-7 8-16,-1-6 0 0,0 4 0 0,1-7 0 0,-4-7 0 16,3 4-8-16,-3-3 10 15,3-4-10-15,-3-5 10 0,4-4-10 0,-1-3 10 0,1-3-10 0,-1-10 10 16,7 10-10-16,-3-3 12 0,4 3-12 0,3 6 12 15,0 0-12-15,3 1 0 0,1 2 0 0,-1 7 0 16,5-1 0-16,-1 4 0 0,0 3-11 0,3 6 11 16,-3 13-13-16,4-7 2 0,-1 10 1 0,1 6 0 15,0 0-2-15,-4 0 0 0,3 3 0 0,-3 0 0 16,-3 1-18-16,-4 2-4 0,3-9-1 0,-3 3 0 0,-3 0 35 16,3-6 16-16,-7-7-2 0,0 4 0 15,0-6-58-15,0-1-11 0,-8-3-2 0,5-3-1187 16</inkml:trace>
  <inkml:trace contextRef="#ctx0" brushRef="#br0" timeOffset="54502.284">16150 9992 288 0,'14'6'25'0,"-7"-6"-25"0,0 3 0 0,0 3 0 16,-3 4 148-16,7-10 25 0,-1 9 5 0,4-3 1 15,-3-2-2-15,3 5 0 0,0-3 0 0,0-3 0 16,4 4-47-16,-1 2-10 0,5-3-1 0,-1 4-1 16,3-7-30-16,5 6-5 0,-1-2-2 0,0-4 0 15,0 3-37-15,1 3-7 0,-1-9-1 0,4 10-1 16,3-10-20-16,-3 9-4 0,3-9-1 0,7 7 0 15,-3-7-1-15,7 0 0 0,0 0 0 0,3-7 0 16,1 7 7-16,-5-9 2 0,8 6 0 0,0-4 0 16,-3-2 9-16,3 3 1 0,-1-4 1 0,5 1 0 15,-1 0-18-15,1-1-11 0,-1 1 12 0,1-1-12 16,-1 1 11-16,-3-1-11 0,0 4 10 0,3-3-10 16,-3-1 0-16,0 4 8 0,4 3-8 0,3-3 0 15,-7 6 0-15,-1 0 0 0,-2 0 8 0,3 0-8 0,-4 6 0 16,1-6 0-16,-1 0 0 0,4 9 0 0,3-9 0 0,1 0 0 15,-1 7 0-15,8-7 0 0,-8 0 0 0,4 0 0 16,0-7 0-16,4 7 0 0,3-6 8 0,-4 3-8 16,4 3 0-16,0-6 0 0,-3 6 0 0,-1 0 0 15,8 0 0-15,-1 0 0 0,-3 0 0 16,4 6 0-16,-4 3 0 0,0 1 0 0,-4 5 0 0,1-5 0 16,3 2 0-16,7 4 0 0,-7-6 0 0,4-1 0 15,3 0 0-15,3 1 0 0,-6-4 0 0,-1-3 8 16,4 3-8-16,8-6 0 0,-1 0 11 0,-4 0-1 15,1-9 0-15,3 9 0 0,-3-6 4 0,3 3 1 16,0-4 0-16,4 4 0 0,-8-3-4 0,1 3-1 16,-4-3 0-16,7 6 0 0,0 0-10 0,-7 6 0 15,0-3 0-15,1-3 0 0,-12 6 0 0,4-3 0 0,4 7 0 16,-1-4 0-16,-10-6 0 0,4 9 0 0,6-9 0 0,4 7 0 16,-10-4 10-16,3-3 6 0,-7 0 2 0,10 0 0 15,1 6-3-15,-1-6-1 0,-6 0 0 0,3 0 0 16,0-6-14-16,-18 6 8 0,1 0-8 0,6-3 0 15,1 3 9-15,-1-7-9 0,8 7 8 0,-4 7-8 16,3-7 0-16,11 0 0 0,0-7 0 0,0 7 0 16,-7 0 0-16,4 0 8 0,-1 0-8 0,5 0 0 15,-8 0 8-15,0 7-8 0,-4-7 0 0,4-7 8 16,0 7-8-16,0 0 10 0,0-9-10 0,4 9 10 16,-4-6-2-16,-4 6 0 0,-3 0 0 0,7 0 0 15,-7 0-8-15,4-3 10 0,-4-4-10 0,3 7 10 16,-3 0-10-16,0 0 8 0,-3 0-8 0,3 0 8 15,-4 0-8-15,4-3 12 0,4-3-12 0,3 6 12 0,-4 0-2 16,4-3 0-16,-3 3 0 0,3-6 0 0,-7 6-1 0,7 0 0 16,0-4 0-16,0-2 0 0,-7 6-1 0,0 0-8 15,3 0 12-15,-3-3-4 0,0-3-8 0,-4 6 10 16,4 0-10-16,4 0 10 0,-4-7-2 0,3 4-8 16,-3-3 12-16,4 6-4 0,-4-3 0 0,0-3-8 15,-4 2 12-15,8-2-4 0,-4 3-8 0,3-3 8 16,4 3-8-16,0-4 8 0,-3-2-8 0,-4 3 0 15,-4 6 0-15,4-10 8 0,-3 10-8 0,-4-3 0 16,-1 3 0-16,5-6 0 0,-8 6 0 0,1 0 0 16,-4 0 0-16,-1 0 0 0,-6 0 0 0,0 0 0 15,0 0 0-15,0 0 0 16,3 0-40-16,-3 0 0 0,-4 0 0 0,4-3 0 16,-4 3-157-16,0-6-32 0,1 6-7 0</inkml:trace>
  <inkml:trace contextRef="#ctx0" brushRef="#br0" timeOffset="55385.924">28021 9901 2559 0,'0'0'56'0,"0"0"12"0,0 0 3 0,0 0 1 0,0 0-58 0,0 6-14 15,-3 3 0-15,3-5 0 0,-4 5 56 0,4 0 8 16,-3 7 1-16,3 0 1 0,0-4-45 0,0 4-9 16,0 3-1-16,0 0-1 0,0-1 2 0,3 8 1 15,1-8 0-15,3 7 0 0,-4 1-13 0,1-5 0 16,-1 11 0-16,1-10 0 0,3 12 0 0,-4-9 0 16,4 10 0-16,0-4 0 15,-3 4 0-15,3 5 0 0,-3-8 0 0,3 12 0 0,-7-4 0 0,3-2 0 16,4 0 0-16,-3 3 0 0,-1-4 0 0,-3-2 0 15,4 2 0-15,-1-2 0 0,-3-1 0 0,4-6 0 16,-4 7 0-16,0-4 0 0,3 4 54 0,-3-10 8 16,4 0 2-16,-4-3 0 0,0 12-52 0,-4-8-12 0,4 2 0 0,0 6 0 15,0-6 0-15,0 7 0 0,0 3 0 0,0-4 0 16,-3-6 0-16,3 4 0 0,0-10 0 16,0 9 0-16,0-3 0 0,0 0 0 0,-4 1 0 0,4 5 0 15,-3 1 0-15,3-1 0 0,-4-3 0 0,1 4 0 16,-1-1 0-16,1 1 0 0,-1-1 0 0,-3-5 0 15,4 8 0-15,-1-2 0 0,1-7 0 0,-5 7 0 16,5-7 0-16,-1 13 0 0,1-10 0 0,-1 13 0 16,-3 0 0-16,7-10 0 0,-3 10 0 0,-1-6 0 15,4 6 0-15,-3-10 0 0,-1 4 0 0,1 6 0 16,-1-10 0-16,1 4 0 0,-1-4 0 0,4 10 0 16,-3 0 0-16,-1 3 0 0,1-3 0 0,3 0 0 15,-4 3 0-15,4-3 0 0,0 0 0 0,-4 0 0 16,1 3 0-16,3-3 0 0,-4-1 0 0,1 11 0 0,-1-1 0 15,4-6 0-15,-3 3 0 0,3 4 0 16,-4-7 0-16,1-3 0 0,-1-7 0 0,1 7 0 0,3 0 0 0,0-3 0 16,-4-1 0-16,4 4 0 0,-3 0 0 0,3 0 0 15,0 0 0-15,-4-6 0 0,4 6 0 0,0-7 0 16,-3 7 0-16,3 0 0 0,-4 0 54 0,4 0 8 16,-3 3 2-16,3 6 0 0,-4 1-52 0,0-1-12 15,4 0 0-15,-3 0 0 0,-1-2 0 0,4-4 0 16,-3-3 0-16,-1 3 0 0,4 3 0 0,-3-6 0 15,3 3 0-15,-4 0 0 0,4-3 0 0,0 6 0 16,-3-6 0-16,-1 0 0 0,1-4 0 0,3 4 0 0,-4 0 0 16,4 9 0-16,-3 1 0 0,-1-1 0 15,4 10 0-15,-3 0 0 0,-1-1 0 0,1-2 0 16,3-4 0-16,-4 13 0 0,4-6 0 0,-3 0 0 0,3 3 0 16,0-7 0-16,0-2 0 0,3 2 0 15,-3-6 0-15,4 1 0 0,-4-7 0 0,7 6 0 0,-7 0 0 0,3 7 0 16,1-4 0-16,-1-2 0 0,1-1 0 0,-1 7 0 15,1-13 0-15,-1 6 0 0,-3 0 0 0,4 4 0 16,-4 2 0-16,3 4 0 0,-3 6 0 0,0-3 0 16,0 3 0-16,0-6 0 0,0-7 0 0,0 7 0 15,4-1 0-15,-4-2 0 0,0-7 0 0,0-6 0 16,0-3 18-16,0-6 1 0,-4-4 0 0,1-8 0 16,-1 2-82-16,-3-9-16 0,0-4-3 15,4-5-1350-15</inkml:trace>
  <inkml:trace contextRef="#ctx0" brushRef="#br0" timeOffset="57458.001">19607 13686 172 0,'0'0'8'0,"-3"6"1"0,3-3-9 0,-7 7 0 16,3-4 0-16,-6 3 0 0,3-3 285 0,0-2 55 15,0 5 12-15,-4 0 1 0,4 1-190 0,-4-4-39 0,4 4-7 0,-3-1-1 16,3-3-28-16,0-3-4 0,0-3-2 0,-1 7 0 15,1-4-16-15,0-3-3 0,-3 0-1 0,3 0 0 16,0 0-11-16,0 6-3 0,-4-6 0 16,0 0 0-16,-3 3-16 0,4-3-3 0,-4 6-1 0,0-6 0 15,-4 4-4-15,0 2-2 16,1 3 0-16,-5 1 0 0,1-1-6 0,-3 0-2 0,-5 7 0 0,1-6 0 16,0 5 10-16,-4-2 3 0,0-4 0 0,-3 7 0 15,0 3-27-15,-4-10-9 0,4 7 0 0,-1-7 0 16,1 10 9-16,-4 0 0 0,1-4 0 0,-1 1-8 15,0 3 8-15,-7 0 8 0,0 0-8 0,0 9 11 16,-3-9-3-16,3 15-8 0,0-6 12 0,-3 13-4 16,3-13-8-16,0 1 0 0,0 5 0 0,-3 1 0 15,0-7 0-15,-1 0 16 0,-3 6-2 0,4-8-1 0,7 2-1 16,-1 0-1-16,1 3 0 0,3-9 0 0,0 3 0 0,4-6 0 16,3 0 0-16,0 3 0 0,-3-9-11 0,3 5 10 15,4-2-10-15,7 0 10 0,-4-7-10 0,4 1 0 16,0-1 0-16,0-6 0 0,0 10-11 0,3-4-4 15,7-6-1-15,-6 7 0 16,3-4-48-16,7-3-9 0,0-3-3 0,7 0 0 16,0 0-200-16,-4-3-41 0</inkml:trace>
  <inkml:trace contextRef="#ctx0" brushRef="#br0" timeOffset="57772.162">17893 14244 1036 0,'0'0'92'0,"-4"3"-73"16,-3 6-19-16,4 1 0 0,-8-1 221 0,1 1 41 0,-1 5 8 0,-3 4 2 16,-4-3-120-16,-3 12-24 0,-4-9-5 0,1 12-1 15,-1-9-55-15,0 3-11 0,-3 3-3 0,-4-2 0 16,4 2-13-16,0-3-4 0,-7 3 0 0,3 0 0 16,4 4-9-16,-4-10-3 0,0 9 0 0,7-9 0 15,1 3-2-15,-1-6-1 0,4 6 0 0,-4 0 0 16,4-3-5-16,3 3-2 0,1-6 0 0,-1 6 0 15,1-6-4-15,2 0-1 0,5-1 0 16,3-2 0-16,3-7-9 0,1 1 10 0,3 6-10 0,3-7 10 16,4 0-10-16,4-2 0 0,3 2-10 0,0-6 10 15,7 3-9-15,7-2 9 0,1 2-8 0,2-3 8 16,1-3 0-16,3 0-10 0,4 0 10 0,0 0 0 16,-4 0 0-16,1 0 0 0,2 0 0 0,-2 0 0 0,-5 0-25 0,1 0 1 15,0 0 1-15,3 0 0 16,1 0-245-16,-1 0-48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34:47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28201 9973 1382 0,'-18'-3'61'0,"11"-3"13"0,-3 6-59 0,-1-10-15 0,1 10 0 0,-1-9 0 16,-3 9 47-16,0-10 6 0,0 4 2 0,0-3 0 16,-4-1-25-16,0 1-5 0,4-1-1 0,0 1 0 0,0 3-14 0,-4-4-10 15,4 7 12-15,-3-3-12 0,-1 6 18 0,0 0-3 16,1 0-1-16,-1 0 0 0,0 0 11 0,1 0 3 15,-1 6 0-15,4-3 0 16,-4 4 9-16,1-4 3 0,3 3 0 0,0-6 0 0,-1 9-13 0,1-2-3 16,4-4 0-16,3 6 0 0,-4 7-16 0,8-7-8 15,-5 4 8-15,5 9-8 0,3 0 0 0,0 3 0 16,0 0 0-16,3 3 0 0,5 10-12 0,2-4 12 16,-3 1-10-16,0 2 10 0,0-2 0 0,0 2 0 15,0 4 0-15,4-6 0 0,3-4 0 0,0 0 0 16,0-2 0-16,4-1 0 0,0-3 13 0,3-6 9 15,-4 0 2-15,8-10 0 0,0 0 12 0,3 1 4 0,0-10 0 16,11 0 0-16,0-10-23 0,0 1-4 0,-1-10-1 16,1 0 0-16,4-6 0 0,-5-3-1 0,-2 0 0 15,-1-3 0-15,-7 2-3 0,-3 1-8 0,-4 3 12 0,0-3-4 16,-7 0 5-16,0-4 1 0,-7 4 0 0,-3 6 0 16,-4-3 24-16,-4-3 5 0,-3-4 1 0,-3 4 0 15,-4 0-13-15,-4 0-3 0,-3-4 0 0,-7 10 0 16,-4-3-19-16,0 0-9 15,0 6 8-15,-3 4-8 0,0-4 12 0,0 9-4 0,-4 1 0 0,4 0 0 16,3 9-8-16,-3 0-11 0,3 0 3 0,0 0 0 16,4 9 8-16,0-3 9 0,3-3-1 0,0 7-8 15,4-1 9-15,3 7-9 0,-3-7 0 0,7 10 9 16,4 0-9-16,-1-3-9 0,7 3 9 0,-3-1-13 16,7 7 13-16,4 4-9 0,3 2 9 0,0 0-8 15,0 4-5-15,4-1-1 0,3 1 0 0,-4-7 0 0,4 0 14 16,4 0-11-16,-4-2 11 0,4-1-10 0,-1-7 10 15,1 1 0-15,3-9 0 0,0-1-8 0,1 1 0 0,2-4 0 16,5-6 0-16,2 0 0 16,1-6-135-16,3-4-26 0</inkml:trace>
  <inkml:trace contextRef="#ctx0" brushRef="#br0" timeOffset="24126.46">4075 10133 1076 0,'-25'-10'48'0,"14"4"9"15,-3 3-45-15,4-3-12 0,-1-4 0 0,-3 1 0 16,-7-4 94-16,7-2 17 0,3 5 3 0,-3 1 1 0,0-7-2 0,3 7 0 15,11-1 0-15,-10 1 0 0,10 3-21 0,-11 3-5 16,8-4-1-16,-4 7 0 16,7 0-23-16,0 0-5 0,0 0-1 0,0 0 0 0,-4 7-32 0,4-7-6 15,0 0-2-15,0 0 0 16,0 0-17-16,0 3 0 0,11 3 0 0,-11-6 0 0,3 3 0 0,8-3 0 16,-1-3 0-16,4 3 0 0,8-6 0 0,-5-4 0 15,8 1 0-15,0 0 0 0,3 5 0 0,-4-8 0 16,5 2 0-16,-5 7 0 0,8-3 0 0,-7 6 0 15,0-3 0-15,-4 3 0 0,3-6 0 0,1 6 0 16,0 0 0-16,-1 0 0 0,-2 0 0 0,6 0 10 16,4 0-10-16,-8 0 8 0,12 0-8 0,-8-4 0 15,4-2 0-15,-1 6-11 0,1 0 11 0,3-9 0 16,1 9 0-16,-1-10 0 0,-7 10 0 0,4-6 0 16,3 6 0-16,-7-3 0 0,4 3 0 0,3 3 0 0,-3-3 0 0,3 6 0 15,-3 4 0-15,3-1 0 0,-10 1 0 16,10-1 0-16,-10 7 0 0,3-7 0 0,4 1 0 0,-4 5 0 15,-3-5 0-15,7-1 0 0,-15-6 0 16,12 3 0-16,-5-6 0 0,1 7 0 0,0-7 0 0,3-7 0 16,4 7 0-16,-11 0 14 15,11-9-3-15,-4 9-1 0,0-6-10 0,0 3-11 0,4-4 3 0,0 7 0 16,7-3 8-16,-11 3 0 0,4 0 0 0,3 0-8 16,-7 0 8-16,4 3 0 0,-8-3 0 0,12 0 0 15,-8 7 0-15,4-4 0 0,3-3 0 0,-7 6 0 16,4-6 0-16,-4 0 0 0,4 3 0 0,-4 3 0 15,4-6 0-15,3 0 0 0,4 7 0 0,-4-4 0 16,-6-3 0-16,-5 6 0 0,1-6 0 0,3 3 0 16,0-3 0-16,1 0 0 0,-1 0 8 0,4 0-8 0,-1 6 0 15,1-6 0-15,7 0 0 0,0 0-8 0,3 0 8 0,-3 0 0 16,0 0 0-16,-4 0 0 0,4-6 0 0,-4 6 0 16,0 0 0-16,-3-9 0 0,3 9 0 0,1-3 0 15,-1-4 0-15,4-2 0 0,-4 3 0 0,-3 6 0 16,6-10 0-16,5 10 0 0,-8-9 0 15,4 9 0-15,3-9 0 0,-7 9 0 0,1-10 0 0,-1 10 0 16,0-9 0-16,4 9 0 0,-4-10 0 0,-3 10 0 16,0-6 0-16,3 6 0 0,4-3 0 0,-4 3 0 15,1-6 0-15,-1 6 0 0,0 0 0 0,0-4 0 16,4 4 0-16,-4-6 0 0,-3 6 11 0,3 0-3 0,1-9 0 16,3 9 0-16,-1-3-8 0,1-4 0 15,0 1 0-15,-7 3 0 0,-1 3 0 0,5 0-11 16,3-6 3-16,-4 6 0 0,4 0 8 0,-4 0 0 0,-3 0 0 0,17-3 0 15,-7 3 0-15,4 0 0 0,-7 0 0 0,0 3 0 16,0-3 0-16,-1 0 0 0,1 6 0 0,4-6 0 16,-5 0 0-16,1 0 0 0,-3 0 0 0,2 3 0 15,1-3 0-15,-7 0 0 0,3 0 0 0,0 6 0 16,1-6 0-16,-1 0 0 0,0 0 0 0,1 0 0 16,6 0 0-16,-3 0 0 0,-1 0 0 0,1 0 0 15,-3 0 0-15,-1 0 0 0,4-6 0 0,-4 6 0 16,0 0 0-16,0 6 11 0,1-6-3 0,-1 0 0 15,0 0-8-15,1 0 0 16,2 0 0-16,1 0 0 0,-7 0 0 0,3 7-9 0,-3-4 9 0,3-3-13 16,-3 6 13-16,0-3 0 0,-4-3 0 0,4 0 10 15,-4 0-10-15,4 6 0 0,-4-6 0 0,11 0 0 0,3 0 0 0,-7 4 8 16,-10-4-8-16,7 6 8 16,3-6-8-16,0 3 0 0,-6-3 0 0,-1 0 0 0,4 0 0 15,-1 0 0-15,-2 0 0 0,-1 0 0 0,-7 0 0 0,4 6 0 16,10-6 0-16,-3 3 0 0,-8 4 0 0,5-4 0 15,2 3 0-15,8 0 0 0,-4-2 8 0,-6 2-8 16,-5-3 0-16,8-3 8 0,7 6-8 0,-4-3 10 16,-7-3-10-16,8 0 10 0,-1 0-10 0,-3 0 10 15,-4 0-10-15,0 0 10 0,-3 0-10 0,10 0 0 16,4 0 0-16,-4 0 0 0,-10 0 10 0,7 0-10 16,10 0 12-16,0-3-12 0,-6 3 8 0,-1 3-8 15,4-3 0-15,-4 0 0 0,0 0 0 0,0 7 0 16,1-4 0-16,-1-3 0 0,0 0 8 0,1 6-8 15,-5-6 0-15,8 0 0 0,-4 3 0 0,4-3 10 0,-4 0-10 16,4 0 8-16,0 0-8 0,0-3 10 16,-4 3-10-16,0 0 10 0,1 0-10 0,-5 0 0 0,5 0 9 0,3 0-9 15,-4 3 0-15,4 3-13 0,-1-6 1 0,1 7 1 16,0-4 20-16,-11-3 4 0,4 6 1 0,0-3 0 16,0 3-14-16,3-2 0 0,-3 2 0 0,-1-3 0 15,1 3 0-15,7 4 11 0,-4-10-11 0,4 9 10 16,-4-9 4-16,-3 10 1 0,-4-10 0 0,-3 0 0 15,3 0-7-15,-3 0 0 0,-4 0-8 0,0 0 12 16,0-4-12-16,0-2 8 0,-3 6-8 0,-4-9-1223 16</inkml:trace>
  <inkml:trace contextRef="#ctx0" brushRef="#br0" timeOffset="39514.782">5863 12143 691 0,'11'16'30'0,"-4"-7"7"15,0 7-29-15,14-7-8 0,4 10 0 0,-1 0 0 16,-2 0 129-16,-5-4 25 0,-10 10 5 0,0-6 1 15,4 0-101-15,3 6-20 0,-3-6-4 0,3 6-1 0,3-6-18 0,-6 0-3 16,7-1-1-16,-4-2 0 0,-4-3 5 16,8-4 1-16,-11 7 0 0,4-7 0 31,-4 0-41-31,0 1-8 0,0-4-1 0</inkml:trace>
  <inkml:trace contextRef="#ctx0" brushRef="#br0" timeOffset="39758.516">6131 12212 403 0,'0'0'36'0,"0"-10"-36"15,-3 10 0-15,-1-9 0 0,1 9 263 0,3 0 45 16,0 0 10-16,0 0 2 0,0 0-140 0,-4-6-27 16,1 6-5-16,-8 6-2 0,11-6-55 0,-11 9-11 15,8 1-3-15,-4 9 0 0,3-4-28 0,-3 4-5 16,-3 0-2-16,3 0 0 0,-4 6-18 0,-3 0-4 0,3-3-1 0,-6 9 0 15,3-9-11-15,3 3-8 0,-3 4 9 0,3-7-9 16,1-4 0-16,3 1-10 0,0-3 0 0,3-4 0 31,-3 4-126-31,4-7-24 0,-1-5-6 0,4-4-1 0</inkml:trace>
  <inkml:trace contextRef="#ctx0" brushRef="#br0" timeOffset="39918.56">6406 12497 1724 0,'8'10'38'0,"-16"-1"8"0,8 0 2 0,0 7 0 0,-3 3-39 0,3 0-9 16,-7 0 0-16,3 3 0 0,1-1 0 0,-4-2 0 16,7 3 0-16</inkml:trace>
  <inkml:trace contextRef="#ctx0" brushRef="#br0" timeOffset="40161.278">6541 12337 1036 0,'0'0'92'15,"0"0"-73"-15,10 0-19 0,1 0 0 0,-1-3 140 0,4 3 25 0,0-6 5 0,4 6 1 16,0 0-87-16,3 0-18 0,0 0-3 0,4-3-1 16,-8 3-34-16,5-7-8 0,-1 7 0 0,0-6-1 15,0 3-19-15,0 3 10 0,-3-6-10 0,0-4 8 32,-4 7-152-32,0-3-30 0</inkml:trace>
  <inkml:trace contextRef="#ctx0" brushRef="#br0" timeOffset="40356.68">6773 12121 633 0,'0'0'28'0,"-7"-6"6"0,4 6-34 0,3 0 0 0,0 0 0 0,0 0 0 0,0 0 269 0,-7 9 47 16,0 0 10-16,7 7 2 0,-4 3-200 0,4 0-40 16,0 6-8-16,0 3-2 0,4 7-49 0,-4-7-9 15,3 3-3-15,1 1 0 0,-4 2-17 0,7 1 0 16,-7-7 0-16,3 0 0 15,4 3-37-15,-7-9-5 0,4 3-1 0,3-9-869 16</inkml:trace>
  <inkml:trace contextRef="#ctx0" brushRef="#br0" timeOffset="40655.42">7246 12052 748 0,'0'0'67'0,"4"6"-54"0,-1 4-13 0,1-1 0 16,-1 10 220-16,4-3 42 0,-3 2 8 0,3 1 2 16,-7 9-103-16,0-3-20 0,3 1-4 0,4-4-1 15,0 3-81-15,4-7-17 0,-4-2-3 16,7 3-1-16,-3-10-25 0,-1 7-5 0,4-7 0 0,1 1-1 16,-1-7-11-16,3 3 0 0,-3 4 0 0,4-4 0 15,-4-3 0-15,4 3 0 0,-8-3 0 0,8 4 0 16,-7-4-10-16,-1 6-4 0,4-2-1 0,-7 2 0 15,0 7-5-15,1-7 0 0,-5 0-1 0,4 1 0 16,-7-1-10 0,-7 7-1-16,4-7-1 0,-1 4 0 0,0 3 24 0,-3-7 9 0,0 7 0 0,-3-4-9 15,-4-2-29-15,0 5-6 0,-1-5 0 0,-2-1-575 16,-1 0-114-16</inkml:trace>
  <inkml:trace contextRef="#ctx0" brushRef="#br0" timeOffset="41017.041">7408 12105 345 0,'22'-3'15'0,"-15"3"4"0,3-6-19 0,1 6 0 16,-1 0 0-16,4 6 0 0,-3-3 232 0,3-3 42 15,-3 10 9-15,3-1 1 0,-4 0-170 0,5 7-34 16,-1-6-8-16,-4 8 0 0,-3 1-36 0,7 6-6 0,-7-6-2 0,11 6 0 15,-11 0 8-15,0-6 0 16,0 0 1-16,0 0 0 0,7 0-3 0,-3-4-1 0,0 1 0 0,-4-7 0 16,7-6-15-16,0 4-3 0,0-7-1 0,-3-7 0 15,3-2-5-15,3 0-1 0,-6-10 0 0,3 9 0 16,-3-5 4-16,-1-4 0 0,-3 3 0 0,0-3 0 16,-7 10 32-16,0-10 8 0,4 4 0 0,-4 5 1 15,-4 1-1-15,4-4 0 0,-7 1 0 0,-3 8 0 16,-1-2-23-16,4 3-5 0,-14-3 0 0,3 3-1 15,1-4-23-15,-1 7 0 0,7 0 0 0,-6 0 0 16,3 0-42-16,-1 0-10 16,5 7-1-16,6-4-1 0,-6-3-150 0,10 0-29 15,0 0-7-15</inkml:trace>
  <inkml:trace contextRef="#ctx0" brushRef="#br0" timeOffset="41154.305">7906 12250 1537 0,'14'6'33'0,"-4"9"7"0,5-2 2 0,-1-4 2 0,0 7-35 0,7 0-9 15,-3-4 0-15,-1 7 0 0,1 0 88 0,0 6 15 16,-1-6 3-16,8 3 1 0,-8 0-62 0,-2-3-12 16,-1 3-2-16,0-1-1 0,3-5-16 0,-2 3-3 15,-1 0-1-15,0-4 0 16,-4-5-40-16,4 6-8 0,-3-13-2 0</inkml:trace>
  <inkml:trace contextRef="#ctx0" brushRef="#br0" timeOffset="41357.807">8297 12168 1440 0,'0'0'64'0,"-3"6"12"0,-4-3-60 0,-4 7-16 0,1-4 0 0,-1 7 0 15,-7 2 148-15,11 1 28 0,4-3 4 0,-4 8 2 16,-4-2-86-16,1 0-16 16,-1 6-4-16,0-3-1 0,1 3-33 0,-4 0-6 0,3-3-2 0,4 3 0 15,-4 4-25-15,1-7-9 0,3-1 0 0,-4-5 9 16,4 3-25-16,0-3-6 0,4-4-1 0,-4-2-703 15,3-4-141-15</inkml:trace>
  <inkml:trace contextRef="#ctx0" brushRef="#br0" timeOffset="41626.102">8580 12290 1422 0,'21'0'63'0,"-11"0"13"0,1 0-61 0,-1 0-15 16,-2 3 0-16,2-3 0 0,-3 7 154 0,0-4 28 15,-7-3 6-15,7 6 0 0,-7-3-80 0,4 10-17 16,-1-10-3-16,-3 6-1 0,-3 1-31 0,-1-1-7 16,4 7-1-16,-7-7 0 0,0 1-16 0,0 5-3 15,0-2-1-15,0 3 0 0,-4 2-8 0,4-2-3 16,0-3 0-16,-3 9 0 0,-1-10-3 0,4 7-1 16,0-10 0-16,4 7 0 0,-1 3-1 0,0-10 0 15,4 7 0-15,8-7 0 0,2 1-12 0,1-1 0 16,-11 7 0-16,3-13 0 0,4 6 0 0,0 4 0 15,4-10-12-15,7 6 12 0,-4-9-15 0,3 0 4 16,1 0 1-16,3 0 0 16,0 0-30-16,-3 0-5 0,3-9-2 0,4 9-749 0,-1-9-151 15</inkml:trace>
  <inkml:trace contextRef="#ctx0" brushRef="#br0" timeOffset="41990.98">9402 12228 1440 0,'0'0'64'0,"0"0"12"0,0 0-60 0,14 3-16 15,-7 3 0-15,7-3 0 0,0 3 57 0,11-2 9 16,-11-4 2-16,7 6 0 0,4-6-29 0,-4 3-6 15,3-3-1-15,1 6 0 0,0-6-20 0,3 0-12 16,-3 0 12-16,3-6-12 16,-3 3-65-16,3 3-20 0</inkml:trace>
  <inkml:trace contextRef="#ctx0" brushRef="#br0" timeOffset="42227.784">9493 12491 460 0,'-10'-3'41'0,"10"3"-33"0,0 0-8 0,0 0 0 15,0 0 280-15,0 0 55 0,0 0 10 0,0 0 3 16,0 0-169-16,7 3-34 0,-7-3-6 0,14 6-2 0,0-6-62 0,4 0-13 16,-8 0-2-16,8 0-1 0,3-6-18 0,0 3-3 15,0 3-1-15,0-6 0 0,1 2-8 0,6-2-1 16,0-3-1-16,7-1 0 15,-3 1-57-15,-4 0-11 16,4 2-3-16,0-2-714 0,0-1-143 0</inkml:trace>
  <inkml:trace contextRef="#ctx0" brushRef="#br0" timeOffset="42690.897">10407 12017 921 0,'28'7'82'0,"-28"-7"-66"0,0 0-16 0,0 0 0 15,7 0 217-15,0 0 40 0,-7 0 8 0,0 0 2 16,7 9-153-16,7-3-30 0,4-2-7 0,-4 5-1 16,-3-3-53-16,6-3-11 0,5 7-3 0,-1-1 0 15,-7 7 0-15,0-7 0 0,4 7 0 0,-1-4 0 16,4 4-9-16,-6 3-12 0,-12 0 2 0,8 0 1 16,3 6-44-16,-4-6-9 0,-10 6-2 0,0-7 0 15,0 7 41-15,4 4 8 0,-8-4 2 0,-3 3 0 0,-3-3 21 16,3 3 4-16,0 1 0 0,-4-4 1 0,-7 0 60 15,8 0 12-15,3-3 3 0,-4-3 0 0,1-4 3 16,-1 4 1-16,0-3 0 0,8-7 0 0,3 1-36 0,0-1-8 16,-7-3 0-16,7-6-1 0,0 0-29 0,0 0-6 15,0 0 0-15,0 0-1 0,10 0-11 0,5 0-16 16,-1-6 4-16,0 3 1 16,-4-3-13-16,4-4-4 0,8 1 0 0,-5-7 0 15,-3 7-102-15,0-7-21 0,11 7-4 16,-4-4-877-16</inkml:trace>
  <inkml:trace contextRef="#ctx0" brushRef="#br0" timeOffset="42955.5349">11084 12008 1666 0,'-24'9'74'0,"24"-9"15"0,7 7-71 0,-11 2-18 0,-6 7 0 0,2-4 0 15,5 7 117-15,3 3 20 0,-4-3 4 0,1 0 1 16,-1 6-72-16,4-3-14 0,14-7-4 0,-6 4 0 15,-1-3-36-15,7-3-7 0,3 2-1 0,5-5-8 16,-5-1 10-16,4-3-10 0,0 4 8 0,4-1-8 16,3-6 0-16,-6 3 8 0,-8 4-8 0,7-1 0 15,7 7 0-15,-3-7 8 0,-18 4-8 0,7 3 0 16,0 2 0-16,0 1 0 0,-3-3 0 0,-4 9 0 16,-11-6-12-16,4 9-8 0,7-3-2 0,-7 3 0 15,-14 1-36-15,7 2-7 0,4-3-2 0,-1 0 0 16,-3-9-31-16,-4 6-6 15,-6-6-2-15</inkml:trace>
  <inkml:trace contextRef="#ctx0" brushRef="#br0" timeOffset="43121.898">10897 12246 576 0,'50'-18'51'0,"-40"8"-41"0,-3-6-10 0,4 1 0 0,14 2 203 0,-4-2 38 16,-7-4 8-16,4 3 2 0,-1-3-80 0,4 0-16 15,8 4-3-15,-8 2-1 0,-4-2-79 0,5 5-15 16,6-6-3-16,0 4-1 16,-7-4-87-16,0 1-18 0</inkml:trace>
  <inkml:trace contextRef="#ctx0" brushRef="#br0" timeOffset="44474.7089">11762 12391 633 0,'-18'15'56'0,"14"-12"-44"16,-3-3-12-16,7 0 0 0,0 0 102 0,0 0 18 15,-10 0 4-15,3 0 1 0,7 0 25 0,0 0 5 16,-7 0 1-16,7 0 0 0,0 0-44 0,0 0-9 15,-7 7-2-15,-4-4 0 0,4-3-25 0,-4 6-4 16,11-6-2-16,-7 0 0 0,0 0-22 0,7 0-4 16,0 0 0-16,-7-6-1 0,4-4-34 0,-1-2-9 15,4-4 0-15,4-9 0 0,6 3 0 0,1-12 0 0,3-10 0 0,4-10 8 16,3 7-8-16,0-12-10 0,4-4 10 16,6-9-13-16,5 3 5 0,-1-3 8 0,4-10-13 0,7 1 5 15,0 2 8-15,3 1-8 0,4-3 8 16,3-17-8-16,-6 14 8 0,6-10 0 0,4 3-9 0,14-19 9 15,-3 6 0-15,13-15 0 0,-6 13-9 16,14-26 9-16,-15 16 0 0,15 0 0 0,3-10-8 0,15-18 8 16,-15 12 0-16,4 7 0 0,3-7 0 0,21-15 0 15,-17 9 0-15,0 13 0 0,3-4-8 0,18-28 8 16,-7 32 0-16,0-4 0 0,0-3 0 0,21-18 0 16,-14 25 0-16,-3-4 0 0,-1-3 0 0,26-9 0 15,-1-3 0-15,0 3 0 0,-21 25 0 0,21-22 0 16,-21 16 0-16,25-13 0 0,-18 22 0 0,17-16 0 0,-24 16 0 15,25-12-8-15,-14 25 8 0,-29 18 0 16,8-3-10-16,6 4 10 0,0-10-8 0,4 3 8 0,0 0 0 0,4 7-8 16,3-7 8-16,57-37 0 0,-22 15 0 0,-7 13 0 15,-7 9 0-15,-6-3 0 0,-5 9 0 0,-3 4 0 16,0-4 0-16,-7 10 0 0,-3-6 0 0,-15 15 0 16,11 0 0-16,11-9 0 0,0 3 0 0,-8 13 0 15,-10-4 0-15,11-2 0 0,-1 5 0 0,-10 4 8 16,-14 3-8-16,10 3 8 0,4 3 4 0,-10 0 2 15,-12 0 0-15,5 6 0 0,-12 4-14 0,1-4 11 16,0 4-11-16,7-1 10 0,-4 4-10 0,-7-10 12 16,-7 7-12-16,4-4 12 0,7 3-12 0,-15 1-12 15,-3 3 2-15,0-4 1 0,-3 1 18 0,0 5 4 16,-4-5 1-16,3-1 0 0,-6 7 3 0,3 0 1 16,-4 0 0-16,-3-4 0 0,-3 4-18 0,-5-6 0 15,1 5 0-15,0 4 0 0,-7-3 0 0,-4 9 0 0,-3 0 0 16,0-3 0-16,0 4 0 0,0-1 0 0,-11 0 0 0,4 3 0 31,-4-2-22-31,0-1-8 0,-3 3-2 0,0 7 0 16,-1-1 4-16,1-9 1 0,3 4 0 0,0 2 0 0,1-2 3 0,-5-4 1 0,8 3 0 0,-4 3 0 15,-3-2-1-15,0-4 0 0,3 3 0 0,-3 7 0 16,-1-10 8-16,-3 10 2 0,1-10 0 0,-1 9 0 16,-4-5 5-16,-3 5 1 0,1 1 0 0,-5 0 0 15,1-7-40-15,-1 6-7 0,1-8-1 16,-4 8-1-16,4 1-56 0,-4-7-11 15,7-18-3-15,0 15 0 0</inkml:trace>
  <inkml:trace contextRef="#ctx0" brushRef="#br0" timeOffset="44777.057">23537 2456 1450 0,'0'0'32'0,"0"0"6"0,0 0 2 0,0 0 1 0,0 0-33 0,0 0-8 15,0 0 0-15,0 0 0 0,0 0 53 0,0 0 9 16,0 0 2-16,0 0 0 0,0 0-13 0,11-6-3 15,-4 6 0-15,4 0 0 0,-1 0 0 0,1 0-1 16,-1 0 0-16,8 0 0 0,-4 0-38 0,0 6-9 16,4-6 0-16,-4 4 0 0,4 2 0 0,-1-3 0 15,1-3 0-15,-1 6 0 0,1-3 0 0,0 4 12 0,-1 2-12 0,-2-3 12 16,-1-3-12-16,0 7 0 16,-7-4 9-16,3-3-9 0,1 4 20 0,0-4 0 15,-1 3 0-15,-3 3 0 0,0-2 12 0,-7-7 3 0,0 12 0 0,0-6 0 16,0-6-11-16,-3 13-1 15,-4-4-1-15,-4 7 0 0,0 3 4 0,-6 0 1 0,-1-4 0 0,-3 14 0 16,0-11-8-16,0 7-2 16,-4 4 0-16,4-4 0 0,-4 0-8 0,0 3-1 0,4 0-8 0,-3-3 12 15,2 0-12-15,-2-3-10 0,3 4 2 0,-1-8-1103 16</inkml:trace>
  <inkml:trace contextRef="#ctx0" brushRef="#br0" timeOffset="47924.564">3771 8170 1033 0,'0'0'45'0,"0"0"11"15,0 0-45-15,-7 6-11 0,4-3 0 0,-4 4 0 0,3-4 83 0,4 3 14 16,-11-3 3-16,8-3 1 0,-8 6-19 0,4 4-4 16,0-4-1-16,0-3 0 15,-3 7-15-15,-1 5-3 0,7-5-1 0,-6-1 0 0,-1 10-6 0,4-3 0 16,-3-4-1-16,-1 13 0 0,1 0-11 0,-1 0-3 15,7 4 0-15,-10 5 0 0,4-3-21 0,3 10-4 16,3-9 0-16,-6 8-1 0,6-2-11 0,-7 0 8 16,4 5-8-16,4-2 8 0,-1 3-8 0,4 3 0 15,0 6 0-15,4 1 0 0,-4 2 0 0,3-2 0 16,4-1 0-16,-7 6 0 0,0-5 0 0,4-1 0 16,3 3 10-16,0 7-10 0,0 0 21 0,-3 0-2 15,6-10-1-15,1 16 0 0,-1-6 5 0,1-1 1 16,-4 10 0-16,11 7 0 0,-8-7-24 0,4 0 0 15,0 0-10-15,8 10 10 0,-5-13 0 0,1 3 0 0,7 0 0 16,-1 6 0-16,1-5 0 0,0-4 0 16,-1-13 0-16,1 7 0 0,0-10 0 0,7 10 8 15,3-4-8-15,4 4 9 0,-4 0 3 0,4 3 0 0,-4-7 0 16,4 7 0-16,-4-6 0 0,7 12 0 16,-6 0 0-16,13 6 0 0,-14-6-2 0,15 0 0 0,-4-3 0 0,3-3 0 15,0 3-10-15,-3-12 10 0,4 5-10 0,-1-2 10 16,0-13-10-16,1-3 0 0,-1 0 0 0,8-6 8 15,-1-7-8-15,-7-9 10 0,4 3-10 0,4-6 10 16,-11 0-10-16,-8-4 8 0,8 4-8 0,-7 0 8 16,0-3-8-16,-7-1 0 0,-8-2 9 0,12-4-9 15,-8 7-12-15,4-7-6 0,-8 1-2 0,1 5 0 16,0-5-44-16,-1-1-10 0,-2 1-2 0,-5-4-631 16,-6-3-126-16</inkml:trace>
  <inkml:trace contextRef="#ctx0" brushRef="#br0" timeOffset="48255.57">5084 12043 748 0,'-11'15'33'0,"11"-15"7"0,0 0-32 0,0 0-8 16,7 10 0-16,-7-1 0 0,7 0 216 0,4 1 42 15,3-1 8-15,3 7 2 0,-2-4-212 0,6-2-41 0,3 6-15 0,5 2 9 16,-5-2 23-16,8 3 4 0,-4 0 0 0,8-4 1 16,-1 4-23-16,-3-3-5 15,6-4-1-15,8 4 0 0,-10 3-8 0,-1-3 8 0,4-4-8 16,-4-2 8-16,-10-1 6 0,3 3 1 0,-7-8 0 0,0 5 0 16,-7 0 41-16,4-2 9 0,-8-4 2 0,-2 3 0 15,2-3 5-15,-10 4 2 0,0 2 0 0,0 0 0 16,-7 1 0-16,-4-1 0 0,4 7 0 0,-3 3 0 15,-15-4-35-15,4 7-7 0,-7 3-2 16,-4 4 0-16,0-4 0 0,0 3 0 0,-10 6 0 0,0-5 0 31,7 5-104-31,3-6-21 0,4 7-4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8:49:46.90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3T18:49:49.411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21064 1058 993 0,'0'0'44'0,"0"0"9"15,0 0-42-15,0 0-11 0,0 0 0 0,0 0 0 16,-3 0 120-16,-8 9 21 0,1-2 5 0,-8 2 1 0,0 10-33 0,-6 6-6 0,-8-6-2 16,-10 9 0-16,-4 0-14 0,-18 13-2 0,-3-4-1 0,-10 7 0 15,-8 10-24-15,-7 2-5 0,-14 10 0 0,-6 6-1 16,-12 10-19-16,-6 5-4 0,-12 8-1 0,-6 2 0 16,-3 9-11-16,-15 10-1 0,-14 10-1 15,-7 5 0-15,-14 4-2 0,-7 19 0 0,-8 6 0 0,-6 0 0 16,-14 19-20-16,38-29 0 15,-13 26 0-15,-68 40-8 0,53-34 8 0,-3 12 8 0,-8 10-8 0,-62 56 11 16,76-62-3-16,1 6 0 0,0 9 0 0,-50 57 0 16,71-82-8-16,4 6 0 0,-5-6 0 15,-23 41 0-15,66-59-12 0,4-7-8 0,3 6-2 0,-14 19-781 16,39-43-156-16</inkml:trace>
  <inkml:trace contextRef="#ctx0" brushRef="#br0" timeOffset="534.496">21964 2764 345 0,'-18'6'15'0,"11"3"4"0,-7-2-19 0,0-4 0 0,3 6 0 0,-6 7 0 15,-11-13 308-15,6 6 57 0,8 4 12 0,-7 0 3 16,-7 2-203-16,0-5-40 0,3-1-8 0,4 10-1 16,-11 6-68-16,4-6-14 0,-7 0-2 0,-4 6-1 15,-4 3-24-15,-6 9-5 0,-7 4-1 0,-11 6 0 16,-11 7 15-16,-3 8 4 0,-7 7 0 0,-8 10 0 16,-13 5-32-16,-11 14 0 0,-10 8 0 0,-12 4 0 15,-9 12 12-15,-8 10-3 0,0 6-1 0,-3 3 0 16,3 13 12-16,-7-4 1 0,1 10 1 0,-1-6 0 15,4 15-6-15,-8-3-2 0,26-15 0 0,-43 37 0 0,31-28-14 16,-2 9 11-16,2 10-11 0,-34 37 10 0,31-28 4 16,-3 1 1-16,-7 5 0 0,34-34 0 0,-9 12-15 0,-11 4 0 15,-4 6 0-15,0 9 0 0,4-3-13 0,0 4-6 16,3 11-1-16,-77 92 0 16,77-97-85-16,14-13-18 0,8-6-3 0</inkml:trace>
  <inkml:trace contextRef="#ctx0" brushRef="#br0" timeOffset="867.606">23178 4937 633 0,'-18'12'28'0,"11"-2"6"0,-4 5-34 0,-6 4 0 0,-5 6 0 0,-2-6 0 16,-8 9 332-16,-7 4 59 0,-10-1 12 0,-4 13 2 15,-4 9-237-15,-3 1-47 0,-7 5-9 0,-14 7-3 16,-14 3-36-16,-4 13-7 0,0 9-2 0,-10 12 0 16,-18 7-36-16,-10 15-7 0,-8 16-1 0,-10 10-1 15,-18 12-2-15,-4 6 0 0,-10 16 0 0,-7 6 0 16,-3 4-7-16,31-26-2 0,-14 16 0 0,-49 50 0 0,42-46-8 15,-4 5 12-15,4 22-12 0,-56 51 12 0,56-60-12 16,-3 6 0-16,3 7 0 0,-39 40 0 0,56-53-14 16,8-3-8-16,7-7-2 0,35-37-821 15,-3 0-165-15</inkml:trace>
  <inkml:trace contextRef="#ctx0" brushRef="#br0" timeOffset="1167.802">24222 7160 1724 0,'17'0'38'0,"5"0"8"0,-1 3 2 0,-7 13 0 0,-14 0-39 0,-14 12-9 0,-15 16 0 0,-20 9 0 15,-29 19 124-15,-17 19 24 0,-18 16 4 0,-17 9 0 16,-18 19-66-16,-15 6-14 0,-6 9-2 0,-4 13-1 15,-7 7-4-15,22-14-1 0,-19 7 0 0,-42 54 0 16,43-38-30-16,-4 6-6 0,-10 18-2 0,34-40 0 16,-9 16-14-16,-8 16-4 0,-11 2 0 0,-3 16 0 15,-3 4-8-15,-4 5 0 0,3 1 0 0,-112 153 0 16,105-128-11-16,15-6-4 0,10-10-1 0,-17 37 0 16,55-68-83-16,16-19-17 15,9-13-3-15,1 10-1013 0</inkml:trace>
  <inkml:trace contextRef="#ctx0" brushRef="#br0" timeOffset="1400.1789">24141 9829 1465 0,'81'-10'64'0,"-50"10"15"0,5 0-63 0,-8 3-16 16,-14 13 0-16,-10 3 0 0,-18 15 125 0,-18 13 23 15,-18 13 4-15,-20 22 0 0,-22 8-31 0,-17 17-6 16,-11 15-2-16,-21 10 0 0,-15 12-31 0,12-9-6 16,-11 9-2-16,-46 54 0 0,31-32-24 0,-10 16-5 15,-7 3-1-15,-53 63 0 0,53-57-24 0,-3 13-6 0,-1 9-1 16,-34 47 0-16,59-62-13 0,39-48 0 0,-4 10 0 16,1-6 0-1,10-3-110-15,3-1-15 0,5 1-3 0</inkml:trace>
  <inkml:trace contextRef="#ctx0" brushRef="#br0" timeOffset="1634.556">25206 11186 979 0,'71'-12'87'15,"3"-4"-70"-15,3 16-17 0,-10 0 0 0,-14 16 68 16,-14 6 11-16,-21 9 1 0,-18 10 1 0,-25 22 73 0,-21 15 14 15,-21 22 4-15,-21 23 0 0,-14 8-47 0,-4-2-9 16,-14 18-1-16,-43 42-1 0,19-26-35 0,20-19-7 16,-10 13-2-16,-10 6 0 0,-4 12-25 15,-8 7-5-15,-2 3 0 0,-5 6-1 0,5 13-39 0,-40 47-23 16,15-12 3-16</inkml:trace>
  <inkml:trace contextRef="#ctx0" brushRef="#br0" timeOffset="1866.983">25933 12604 1209 0,'74'-28'108'0,"10"-4"-87"0,5 4-21 0,-8 3 0 16,0 12 101-16,-18 7 16 0,-13 6 3 0,-11 10 1 15,-11 12 11-15,-14 9 3 0,-18 13 0 0,-13 18 0 16,-18 20-23-16,-22 25-4 15,-13 6 0-15,-26 31-1 0,-3-3-63 0,-17 19-13 0,-14 12-3 0,-43 67 0 16,28-42-16-16,-7 26-3 0,-13 18-1 0,-44 63 0 16,47-72-20-16,32-37-5 0,-4 2-1 0,-1 10-1140 15</inkml:trace>
  <inkml:trace contextRef="#ctx0" brushRef="#br0" timeOffset="2103.303">26395 14460 806 0,'39'-9'72'0,"-4"-7"-58"16,0 4-14-16,-3 5 0 0,-11 7 223 0,-7 7 41 16,-10 5 9-16,-15 13 2 0,-14 13-52 0,-13 15-11 15,-19 19-1-15,-20 22-1 0,-8 7-127 0,-14 21-26 16,-14 22-5-16,11-18 0 0,-21 27-38 0,-8 17-14 15,-7 18 11-15,1 6-11 0,-4 1 12 0,0-4-4 16,7-3-8-16,-68 85 12 16,37-66-89-16,20-41-19 0</inkml:trace>
  <inkml:trace contextRef="#ctx1" brushRef="#br0">7930 14103 0,'11'72'16</inkml:trace>
  <inkml:trace contextRef="#ctx1" brushRef="#br1" timeOffset="1823.42">23410 6439 0</inkml:trace>
  <inkml:trace contextRef="#ctx0" brushRef="#br1" timeOffset="4535.895">17889 2892 1497 0,'-10'13'133'0,"-4"2"-106"16,3 4-27-16,1 0 0 0,-1 6 136 0,0 0 21 15,4 4 5-15,-3-1 1 0,3 9-103 0,0 7-21 0,0 0-4 0,-4 16-1 16,0-4-20-16,-6 23-4 15,-4 2-1-15,-15 29 0 0,-10 6-9 0,-10 25 12 16,-11 10-12-16,-28 55 12 0,-1-20-1 0,8-17 0 16,-25 22 0-16,-14 32 0 0,-14 9 18 0,-17 34 4 0,-15 20 1 0,-14 24 0 15,-7 13-4-15,-64 113-1 0,1 0 0 0,-100 166 0 16,139-219 4-16,-5-1 1 0,5 13 0 0,-68 132 0 16,106-179-34-16,11 6-16 0,10-12 2 0,-35 100 0 15,63-137-80 1,11-17-16-16</inkml:trace>
  <inkml:trace contextRef="#ctx0" brushRef="#br1" timeOffset="4869.002">21816 5404 1364 0,'-32'44'60'0,"18"-16"13"0,-7 16-58 16,-7 19-15-16,-18 15 0 0,-18 19 0 0,-10 13 103 0,-7 12 17 16,-18 20 4-16,-35 49 1 0,11-16-19 0,-18 23-4 15,-11 18-1-15,18-31 0 0,-14 19-17 0,-11 22-4 0,-10 15-1 0,-4 10 0 16,-7 16-25-16,-4 3-5 15,-3 12-1-15,-130 210 0 0,112-172-35 0,-52 91-13 0,87-126 9 0,-41 79-9 16,66-101 0-16,4-6 0 0,3 4 0 0,-17 49-780 16,39-84-160-1</inkml:trace>
  <inkml:trace contextRef="#ctx0" brushRef="#br1" timeOffset="5084.432">23682 7257 2275 0,'4'29'100'0,"-4"-1"22"0,-8 6-98 0,-6 13-24 16,-10 22 0-16,-19 13 0 0,-13 6 52 0,-11 21 4 15,-18 23 2-15,-31 47 0 0,-1-19 4 0,-10 28 1 16,-10 19 0-16,-47 69 0 0,36-54-20 0,-18 26-4 15,-14 12-1-15,-52 95 0 0,55-86-22 0,33-46-5 16,-12 9-1-16,-9 19 0 16,-8 16-92-16,0 9-18 0,0 9-4 0</inkml:trace>
  <inkml:trace contextRef="#ctx0" brushRef="#br1" timeOffset="5348.759">26402 9292 1094 0,'25'35'97'0,"-18"-7"-77"0,-11 16-20 0,-10 19 0 16,-18 18 176-16,-17 20 31 0,-15 12 6 0,-31 31 2 15,0 0-62-15,-25 25-12 16,-11 10-2-16,-49 63-1 0,25-39-62 0,-14 20-13 0,-11 9-3 0,-53 82 0 15,50-76-18-15,-1 19-4 0,1 7-1 0,38-61 0 16,1 4-94-16,-1 13-19 0,-3-4-4 0</inkml:trace>
  <inkml:trace contextRef="#ctx0" brushRef="#br1" timeOffset="5547.223">28039 10622 2257 0,'21'13'49'0,"-3"12"11"0,-11 3 1 0,-14 22 3 0,-18 6-51 0,-17 29-13 16,-18 19 0-16,-32 34 0 0,-14 0 72 0,-17 22 11 16,-22 18 2-16,-42 64 1 0,25-38-38 0,-15 28-8 15,-13 9-2-15,28-28 0 0,-18 19-22 0,-21 29-5 0,-11 15-1 16,-7 25-817-1,-7 12-163-15</inkml:trace>
  <inkml:trace contextRef="#ctx0" brushRef="#br1" timeOffset="5817.466">30240 10729 1785 0,'-7'22'159'0,"-14"21"-127"0,-11 17-32 0,-21 22 0 15,-17 18 172-15,-26 32 29 0,-20 21 6 0,-22 23 1 16,-13 18-76-16,-19 16-16 0,-10 22-2 0,-6 16-1 16,-9 3-65-16,33-44-14 0,-7 22-2 0,-46 56-1 0,56-62-5 0,0 3-1 15,7 3 0-15,33-47 0 0,-5-4-25 0,1 14 0 16,3 5-9-16,0 1 9 15,0-1-223-15,0 1-37 0</inkml:trace>
  <inkml:trace contextRef="#ctx0" brushRef="#br1" timeOffset="6272.25">30170 12193 2847 0,'0'0'126'0,"0"9"26"16,0 10-121-16,-4 0-31 0,-3 12 0 0,-4 7 0 0,-10 6 0 0,-18 19-13 15,-17 12 1-15,-18 22 0 0,-32 29 22 0,-14 12 5 16,-17 18 1-16,-19 20 0 0,-13 12-7 0,-18 16-1 16,-7 9 0-16,-11 13 0 0,-10 15-8 0,-4 10 0 15,-6-3 0-15,80-88 0 16,-10 19-99-16,-11 6-21 0,-3 6-5 0,-4 7-1034 16</inkml:trace>
  <inkml:trace contextRef="#ctx1" brushRef="#br1" timeOffset="4310.572">6678 14667 0,'-18'179'16,"18"-179"-1,0 0 1,0 0-1</inkml:trace>
  <inkml:trace contextRef="#ctx0" brushRef="#br2" timeOffset="9657.3549">16252 1306 1267 0,'0'0'56'0,"0"0"12"0,-7 0-55 0,4 0-13 15,-4 0 0-15,0 0 0 0,0 0 130 0,7 0 23 16,0 0 5-16,0 0 1 0,0 0-74 0,0 0-14 15,0 0-3-15,0 0-1 0,0 0-8 0,0 0-2 16,0 0 0-16,0 0 0 0,3 3-5 0,-3-3-2 16,4 9 0-16,3-3 0 0,0 4 0 0,3-1 0 15,-2 1 0-15,2 5 0 0,1-5-18 0,-1-1-4 16,1 10-1-16,-1-10 0 0,8 1-11 0,-4 5-1 16,7 4-1-16,1-3 0 0,2-4-14 0,1 4 0 15,0 3 0-15,3-3 0 0,-3-4 0 0,3 4 0 16,0 3 0-16,4-4 0 0,-1 1 0 0,5-3 0 15,-1 5 0-15,4 1 0 0,0-3 0 0,3 9 0 16,0-6 0-16,8 0 0 0,-8 6 0 0,4-7 0 16,0 11 0-16,0-10 0 0,-4 6 0 0,4 3 0 0,3-6 0 0,1 6 0 15,-5-3 0-15,5-3 0 16,3 6 0-16,0 7 0 0,-4-10 0 0,0 3 0 0,1 7 0 0,3-1 0 16,-4 1 0-16,1-4 11 0,-5 0-11 0,8 1 10 15,0-7-10-15,0 3 0 0,0 3 0 0,0 1-11 16,-4 2 11-16,1-6 0 0,-1 7 10 0,4-1-10 15,-4 4 20-15,4 12-1 0,0-12-1 0,4 6 0 16,-1 0-18-16,-3-7 0 0,0-2-13 0,3 2 5 16,-3 7 8-16,-3-9 9 0,-1 2-1 0,8 7-8 0,-4 0 0 15,-1 0 0-15,1 0 0 0,4 3 0 0,-8-3 0 16,-3 0 0-16,0-7 0 0,-7-2 0 0,0 6 0 16,6-10 0-16,-2 10 0 0,6 3 0 0,-3-7 0 15,3 10 0-15,-3-12 0 0,18 24 0 0,-11-12 0 0,0 1 0 16,3-5 0-16,0 8 0 0,-3-8 0 0,0-2 0 15,4 3 0-15,-1 9 0 0,-3-9 58 0,0 0 5 16,-7 3 1-16,7 3 0 0,-7-2-64 0,3-14-21 16,-3 13 0-16,3-6 0 0,1-4 21 0,3 1 0 15,-1 3 0-15,-2 3 0 0,-4-7 0 0,0 7 0 16,-4-6 8-16,7 3-8 0,-6-4 0 0,3-2 0 16,3-4 0-16,4 10 0 0,-4-3 0 0,1-4 0 15,-5 4 0-15,8-7 0 0,-10 0 0 0,3 10 0 16,3-3 0-16,0-1 0 0,-3 7 16 0,0-9 0 15,0 9 1-15,7-7 0 0,0 4-17 0,-4-3-14 16,-3-1 2-16,3 7 1 0,4-9 11 0,-7 2 0 0,-3-2 0 0,6 9 0 16,-3-7 9-16,3-2 1 0,-3 3 0 0,3-4 0 15,-6 4-10-15,6 2 0 0,-3-2 0 0,0-3 0 16,-7 2 0-16,7 4 0 0,-1-3 0 0,8 5 12 16,-7-5-12-16,0 6 0 0,0-6 0 0,3 15 0 15,4-9 0-15,-3 9 16 0,-1-9 0 0,-3 9-1 16,0-6-7-16,0 4-8 0,-1-8 11 15,5 11-11-15,-1-7 11 0,1 6-11 0,-1-6 10 0,0 6-10 16,1 1 12-16,-4-10-4 0,-4 6-8 0,4-6 12 16,-7-3-12-16,3-1 0 0,0-2 8 0,1 0-8 15,-8-4 0-15,4 7 0 0,-1-10 0 0,1 4 0 16,-3-7-24-16,2 3-7 0,-6-9-1 0,3 3-1 16,-3 0-95-16,-4-6-20 0,1 0-3 0,-1-3-681 15,0-4-137-15</inkml:trace>
  <inkml:trace contextRef="#ctx0" brushRef="#br2" timeOffset="10441.162">24035 7257 864 0,'0'0'76'0,"0"0"-60"15,0 0-16-15,0 0 0 0,0 0 246 0,0 0 46 16,0 0 10-16,0 0 2 0,0 0-192 0,0 0-39 16,0 0-7-16,3 10-2 0,-3-1-1 0,4 1-1 15,3 8 0-15,3 1 0 0,1 0-48 0,3 6-14 16,0 0 0-16,0 10 8 0,4 2 29 0,0 1 7 15,3-4 0-15,-4 10 1 16,1-6-21-16,3 12-4 0,0-6 0 0,4 3-1 0,0 6 22 0,3-9 5 16,11 0 1-16,-11 3 0 0,-10 3-24 0,3-3-5 15,4-3-1-15,6 10 0 0,8-1-17 0,3 19 0 16,-17 0 0-16,3 10 0 0,1-10 0 0,-1-3 0 16,0 3 0-16,4 6 0 0,0-6 41 0,-1 10 5 15,1 6 1-15,7 0 0 0,-4-13-11 0,-3 3-1 16,3 4-1-16,-7-10 0 0,4-3-22 0,0 12-4 15,0-8 0-15,-4 8-8 0,0 7 13 0,0 0-4 16,8 3-1-16,13 34 0 0,-3-18-8 0,3-1 0 0,-6 1 0 16,9 9 8-16,-2-19-8 0,3 10 10 0,-4-1-10 15,8 10 10-15,-4-9-10 0,-4 0 8 0,7-1-8 0,1 13 8 16,-4-12-8-16,0 3 12 0,0 3-12 16,7 12 12-16,-8-9-12 0,1-6 12 0,-3 3-12 0,6 18 12 15,-6-11-12-15,6-4 10 0,-3 0-10 0,10 19 10 16,-10-10-2-16,4 0 0 15,-1 7 0-15,4 12 0 0,-7-12-8 0,0 3 12 0,3 0-12 0,8 21 12 16,-8-21-12-16,4 0 8 0,0 0-8 0,7 19 8 16,-14-16-8-16,4-4 0 0,-1 1 0 0,8 10 8 15,-8-14-8-15,1-5 0 0,-1-1 0 0,-3 19 8 16,-4-21-8-16,-3-4 0 0,-3-3 0 0,-1 9 0 16,-3-18 0-16,-4 0 0 0,0-10-12 0,1 0 12 15,-8-9-79-15,0-16-8 0,-7-6-1 0,-3-4-1 16,-4-11-90-16,-14-14-17 0,-4-18-4 0</inkml:trace>
  <inkml:trace contextRef="#ctx0" brushRef="#br2" timeOffset="11060.515">19819 4423 518 0,'4'-19'46'16,"-4"3"-37"-16,0-3-9 0,0 0 0 0,0 1 88 0,0-1 15 16,0 3 3-16,0 4 1 0,-4-1-39 0,1 4-8 15,3-1-2-15,-4 10 0 0,4 0 48 0,-7 0 10 16,0 0 1-16,0 16 1 0,-4-7-14 0,-3 20-4 16,-3-14 0-16,-5 13 0 0,-2 10 10 0,-5 3 2 15,-6 3 0-15,-7 22 0 0,-8-7-36 0,-2 16-6 16,-5 23-2-16,-17 8 0 0,-4 7-16 0,-6 6-4 15,-12 16-1-15,-27 41 0 0,7-13 4 0,13-28 1 16,-13 25 0-16,-15 18 0 0,-13 17-9 0,-15 18-2 16,-7 13 0-16,-3 12 0 0,-8 13-7 0,-45 62-2 0,7-2 0 0,-50 81 0 15,89-116-8-15,3-6-1 0,4 5-1 16,-39 67 0-16,56-88-22 0,7-9 9 0,8 6-9 16,-22 34 0-16,43-65 26 0,10-29-2 15,7-12 0-15,-7 15 0 16,29-50-188-16,6-21-37 0,7-17-8 0,22-43-2 0</inkml:trace>
  <inkml:trace contextRef="#ctx0" brushRef="#br2" timeOffset="11304.849">20496 4843 1785 0,'-17'62'159'0,"3"-18"-127"0,-4 10-32 0,-10 18 0 0,-11 22 129 0,-17 16 20 16,-15 24 4-16,-24 45 1 0,3-9-41 0,-17 15-8 16,-15 28-1-16,-45 66-1 0,28-47-23 0,17-38-5 15,-13 23-1-15,-15 21 0 0,-10 16-30 0,-8 13-5 16,1 18-2-16,-4 0 0 0,7 1-19 0,-42 77-4 16,14-21-1-16,-39 85 0 0,85-148-13 15,7-13 0-15,7-15-12 0,-11 35 12 16,47-86-119-16,13-34-17 0,14-15-3 0,11-26-1114 15</inkml:trace>
  <inkml:trace contextRef="#ctx0" brushRef="#br2" timeOffset="11536.233">21608 6160 806 0,'38'12'72'0,"-20"4"-58"0,7 12-14 0,-8 13 0 15,-10 12 222-15,-10 13 42 0,-8 22 8 0,-13 22 1 16,-12 12-80-16,-13 22-16 0,-18 16-3 0,-25 44-1 16,1-22-61-16,-8 19-12 0,-7 9-2 0,11-35-1 15,-18 23-40-15,-11 21-8 0,-6 17-1 0,-15 21-1 16,1 3-19-16,-8 10-4 0,-3 6-1 0,-85 169 0 16,92-160-7-16,13-9 0 0,8-19-1 0,-3 22 0 15,42-84-76-15,17-23-15 16,15-15-4-16,6-19-1204 0</inkml:trace>
  <inkml:trace contextRef="#ctx0" brushRef="#br2" timeOffset="11767.611">23146 7088 1324 0,'14'3'118'0,"-7"16"-94"15,-7 12-24-15,-14 16 0 0,-7 16 168 0,-22 25 28 16,-17 22 7-16,-31 46 1 0,-5 4-32 0,-13 22-7 15,-4 28-1-15,4-28 0 0,-18 16-75 0,-14 34-15 16,-11 31-3-16,-17 16-1 0,-11 25-27 0,-7 16-6 16,-7 22-1-16,-145 273 0 0,134-239-11 0,-52 113-2 0,38-69-1 15,36-46 0-15,49-95-12 0,10-13-2 0,8 1-8 0,-11 37 12 32,42-81-168-32,11-20-33 0</inkml:trace>
  <inkml:trace contextRef="#ctx0" brushRef="#br2" timeOffset="11986.037">23280 8697 691 0,'63'-35'61'0,"-38"35"-49"0,-7 0-12 0,-8 25 0 16,-13 10 283-16,-18 21 53 0,-15 32 12 0,-20 37 1 15,-11 17-144-15,-4-11-29 0,-17 23-5 0,-14 25-2 0,-11 28-76 16,-11 25-15-16,-10 18-3 0,-17 26-1 0,-15 25-28 15,-46 95-6-15,8 14 0 0,-68 142-1 0,96-185-19 0,10 0-3 16,7 6-1-16,-35 91 0 0,70-150-1 0,12-13-1 16,13-16 0-16,-11 48 0 15,36-95-195-15,14-31-39 0</inkml:trace>
  <inkml:trace contextRef="#ctx0" brushRef="#br2" timeOffset="12193.5559">24557 10177 2185 0,'-50'100'96'0,"26"-56"21"0,-15 28-93 0,-10 22-24 0,-15 22 0 0,-10 22 0 16,-18 22 96-16,-10 28 14 0,-4 22 3 0,-77 142 1 16,45-86-28-16,-3 13-6 0,0 7 0 0,-35 68-1 15,49-84-63-15,3-4-16 0,8 4 0 0,-18 40 0 16,42-78 22-16,11-25 2 0,10-12 0 0,4 2 0 31,21-46-101-31,15-26-20 0,13-9-4 0</inkml:trace>
  <inkml:trace contextRef="#ctx0" brushRef="#br2" timeOffset="12391.025">25562 11337 1958 0,'-10'28'174'0,"-11"26"-139"16,-8 24-35-16,-6 22 0 0,-14 26 119 0,-8 15 17 16,-6 12 3-16,-15 23 1 0,-7 18-20 0,-24 60-3 15,0 13-1-15,-32 72 0 0,21-73-57 0,3 13-12 16,-3 7-3-16,-28 87 0 0,7-22-33 0,39-78-11 16,-29 78 0-16</inkml:trace>
  <inkml:trace contextRef="#ctx0" brushRef="#br2" timeOffset="25979.914">5154 11738 2073 0,'0'0'184'0,"0"0"-147"16,0 0-29-16,0 0-8 0,4 4 76 0,3 2 15 16,-7 3 2-16,7-3 1 0,3 4-22 0,1 2-5 15,3-2-1-15,4 5 0 0,-4 4-53 0,3 6-13 16,5 0 0-16,-1-3 0 0,-4-6 34 0,5 12 4 15,-1-3 1-15,-4 4 0 0,5-4-30 0,-8 0-9 16,3-3 0-16,-3-3 0 0,8 6 25 0,-8-7-1 0,0-2-1 0,0 3 0 31,4-3-259-31,-4-7-51 0</inkml:trace>
  <inkml:trace contextRef="#ctx0" brushRef="#br2" timeOffset="26160.432">5697 11748 1555 0,'0'0'138'0,"0"0"-110"0,0 0-28 0,-3 6 0 16,-11-3 243-16,3-3 43 0,4 10 9 0,-7-4 1 16,0 3-145-16,0 1-30 0,-4 5-5 0,0 7-2 0,-10-3-62 0,4 6-12 15,-1 0-2-15,0 4-1 0,0-1-22 0,1 6-5 16,3 1-1-16,3-7 0 0,0 0-9 16,1 7-9-16,3-1 9 0,-4-6-13 15,4 7-115-15,3-10-22 0,1-3-5 0,3 3-1100 16</inkml:trace>
  <inkml:trace contextRef="#ctx0" brushRef="#br2" timeOffset="26351.918">5962 12080 1497 0,'18'16'66'0,"-11"-7"14"0,0-2-64 0,-7 2-16 15,0-6 0-15,3 13 0 0,4-1 292 0,-3 4 54 0,6 0 11 16,-10 0 3-16,0 6-226 0,0 3-45 15,0 0-9-15,-7 7-1 0,4-7-52 0,-1-3-11 0,4 0-1 0,-3-3-1 32,-1 0-196-32,4-3-39 0</inkml:trace>
  <inkml:trace contextRef="#ctx0" brushRef="#br2" timeOffset="26969.269">6604 11588 403 0,'-18'6'17'0,"18"-6"5"0,0 0-22 0,0 0 0 0,0 0 0 0,0 0 0 16,-3-6 451-16,3 6 85 0,0 0 18 0,0 0 3 15,0 0-393-15,0 0-78 0,0 0-16 0,10 9-3 16,-3-2-16-16,11-4-3 0,0 3-1 0,-1-3 0 15,8 3-31-15,-7 10-5 0,3-13-2 0,4 7 0 16,-1-1-9-16,1-3 0 0,0-3 0 0,-4-3 0 16,4 7 9-16,-4-4-9 0,0-3 10 0,0 0-10 15,-3 6 0-15,-8-6 0 0,4 0 0 0,-3 6 0 16,0-3 0-16,-4 7 0 0,0-10 0 0,-4 9-10 16,-3-2 0-16,0 2 0 0,0 0 0 0,-3 7 0 15,-4-3 10-15,0 2-12 0,-4-2 12 0,-3 9-12 0,0-3 12 16,-7-1 0-16,3 7-9 0,-7-3 9 15,-3 4-10-15,0 2 10 0,-4-3-13 0,-10 9 5 16,6-5-16-16,12-1-4 0,-1-3 0 0,0 0 0 16,4-6-47-16,0 0-9 0,10-1-3 0,-6-8-1009 15</inkml:trace>
  <inkml:trace contextRef="#ctx0" brushRef="#br2" timeOffset="27169.498">7070 12043 2466 0,'-18'28'109'0,"11"-19"23"0,0 1-106 0,-7 5-26 0,3 4 0 0,1 6 0 16,-12 0 96-16,1-3 13 0,4 10 3 0,-8-4 1 16,0 0-71-16,-6 13-14 0,-1-4-4 0,4-2 0 15,-1-7-37-15,1 0-8 0,3 1-2 0,1-4-840 16,6-7-168-16</inkml:trace>
  <inkml:trace contextRef="#ctx0" brushRef="#br2" timeOffset="27588.365">7782 11839 921 0,'-24'0'40'0,"13"-3"10"0,-3 3-40 0,3-7-10 15,1 7 0-15,-4 0 0 0,3 0 347 0,-7 10 67 16,-3-10 14-16,4 15 2 0,-1 1-305 0,7 3-61 15,-6 0-12-15,3 6-2 0,3-3-19 0,-3 12-4 16,3 1-1-16,1 2 0 0,3-2-11 0,3 2-3 16,4-2 0-16,0-16 0 0,4 6 12 0,-1-6 1 15,4-10 1-15,0 7 0 0,0-7-34 0,18-9-8 0,0 0 0 16,10-9-1-16,-7-10 17 0,4-6 0 0,3-3 11 0,-10-7-11 16,0 1 10-16,-15 5-10 0,-17 1 8 0,0 3-8 15,7 0 10-15,-3 6-10 0,3 0 12 0,-7 4-12 16,3-4 12-16,-3 6-12 0,-4-2 12 0,4 5-12 15,0 1 0-15,-7 3 0 0,4-4 0 0,-1 7 0 16,-7-3-58 0,11 6-6-16,-7 0 0 0,7 6-752 0,0-3-149 0</inkml:trace>
  <inkml:trace contextRef="#ctx0" brushRef="#br2" timeOffset="27785.838">8135 12356 2649 0,'0'0'117'0,"-7"10"25"0,-4 5-114 0,1-5-28 16,3 8 0-16,-7-2 0 0,-4 3 0 0,4 0 0 16,-7 6 0-16,3 0 0 15,-3-3-110-15,0 3-28 0,-14 28-6 0,17-15 0 0</inkml:trace>
  <inkml:trace contextRef="#ctx0" brushRef="#br2" timeOffset="28036.218">9052 11807 2880 0,'0'0'64'0,"0"0"12"0,0 0 4 0,0 0 0 0,0 0-64 0,11 3-16 0,-4 4 0 0,0-4 0 16,4 6 54-16,-1 1 8 0,4 5 2 0,0 4 0 16,4-3-52-16,-4-4-12 0,4 14 0 0,3-8 0 15,0 7-11-15,-3 1-5 0,3-5 0 0,-11 1-1 16,1 0 27-16,0-3 6 0,-1 6 0 0,4 3 1 16,-3-2-167-16,0-1-34 0,-1-7-6 0,1 11-1000 15</inkml:trace>
  <inkml:trace contextRef="#ctx0" brushRef="#br2" timeOffset="28206.714">9426 11704 2188 0,'0'0'97'0,"0"0"20"0,-3 0-93 0,-4 9-24 16,-4-2 0-16,0 5 0 0,1-2 107 0,-1 11 17 15,-3-8 3-15,0 12 1 0,-4 10-52 0,-3-7-9 16,0 9-3-16,0 4 0 0,-4-3-55 0,4-1-9 15,0 4 0-15,3-13-10 0,1 7 10 0,-1-7 0 16,0 7 10-16,4-7-860 16,-7-3-172-16</inkml:trace>
  <inkml:trace contextRef="#ctx0" brushRef="#br2" timeOffset="28518.878">9694 12115 1944 0,'4'9'86'0,"-4"-9"18"0,3 9-84 0,1-2-20 0,-1-4 0 0,1 9 0 15,-8-8 110-15,4 5 18 0,0 0 3 0,0 1 1 16,0 5-84-16,0-5-17 0,-7 6-3 0,4-4-1 16,-1-2-7-16,-3-1-2 0,-3 3 0 0,3 1 0 15,-4-4 10-15,0 1 3 0,-3 5 0 0,-3-5 0 16,3 9 9-16,-4-10 3 0,0 7 0 0,4-7 0 15,4 7 3-15,-4-7 1 0,3 1 0 0,0-7 0 16,8 6-15-16,3-9-4 0,0 0 0 0,0 7 0 0,3 2-28 0,8 0 0 16,0-9 0-16,-1 10 0 0,8-10 0 0,-4 0 0 15,11 6 0-15,-8-12 0 0,4 6-21 0,1-10 2 16,-1 1 1-16,3 0 0 16,8-7-174-16,-4 3-36 0,-3-6-6 0</inkml:trace>
  <inkml:trace contextRef="#ctx0" brushRef="#br2" timeOffset="28808.105">10125 11839 1152 0,'0'0'102'0,"3"0"-82"0,8 6-20 0,-4-3 0 15,0-3 209-15,4 0 38 0,3 0 7 0,0 0 2 16,-4 0-135-16,4-3-26 0,4-3-6 0,3 6-1 15,0-3-53-15,-3-4-11 0,-4 4-3 0,4-3 0 16,3 6-9-16,-7-3-3 0,-14 3 0 0,0 0 0 16,0 0 27-16,0 0 4 0,11 3 2 0,-11-3 0 15,-4 6 18-15,1 4 3 0,-1-1 1 0,-6 4 0 16,-8 2-32-16,0 10-7 0,1-6-1 0,-1 6 0 16,-3-3-14-16,-4 13-10 0,4-1 12 0,-7 1-12 15,3-1 0-15,0-3-11 0,-3 10 0 0,7-19 0 16,3 10-73-16,1-10-16 0,-1 3-2 15,0 0-710-15,8-13-141 0</inkml:trace>
  <inkml:trace contextRef="#ctx0" brushRef="#br2" timeOffset="28986.632">10520 12159 2448 0,'-7'9'108'0,"-4"-3"23"0,1 4-105 0,-1 2-26 16,8 4 0-16,-8 3 0 0,-10 6 101 0,3-6 15 15,8 6 4-15,-1 3 0 0,-3-3-96 0,-4 3-24 16,1 0 0-16,-1 7 0 0,4-7 32 0,0 7 3 16,-7 2 0-16,6-2 0 15,1-10-113-15,4 9-22 0,-1-5-5 0,1-4-722 16,6-7-144-16</inkml:trace>
  <inkml:trace contextRef="#ctx0" brushRef="#br2" timeOffset="29274.857">10964 12033 864 0,'-3'-9'38'0,"3"9"8"0,-4 0-37 0,4 0-9 0,0 0 0 0,0 0 0 16,-14 0 373-16,11 3 73 0,3-3 14 0,-4 16 4 15,-6-1-311-15,2-2-61 0,5 6-13 0,3 6-3 16,7 0-48-16,-3 3-11 16,-12 0-1-16,12-3-1 0,7 0-15 0,-4-6 11 0,-7 6-11 0,10-12 10 15,8 2-10-15,0-5-11 0,-4-1 3 0,-4 1 0 16,1-10-6-16,3 0-1 0,7-3 0 0,-3-4 0 15,-11-2 3-15,3-7 0 0,4 4 0 0,1-4 0 16,-8-3 25-16,-4 4 6 0,8-4 1 0,-4 0 0 0,0 3 18 16,-4-3 4-16,-6 1 1 0,3-1 0 0,3 0-6 15,-6-6-1-15,-11 0 0 0,3 6 0 0,1-9-8 0,-5 9-1 16,-6-6-1-16,-7 0 0 0,3 6-26 0,1-6 0 16,3 6-9-16,-8 0 9 15,-6 4-188-15,3 2-32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35:46.9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8T17:35:47.006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5080 12115 633 0,'0'0'56'0,"7"9"-44"16,0-3-12-16,-7-6 0 0,0 0 233 0,4 10 45 16,3-1 9-16,-7-9 1 0,0 0-152 0,0 0-32 0,7 6-5 0,-7-6-2 15,0 0-40-15,0 0-8 16,0 0-1-16,0 0-1 0,0 0-31 0,0 0-7 0,0 0-1 0,0 0 0 16,0 0-8-16,0-6 0 0,-7-3 0 0,7 2 0 15,-7-2 0-15,3 0 0 0,-3-1 0 0,4 7 0 16,-1-3 0-16,-3-4 0 0,7 4 0 0,0 6 0 15,-4-3 0-15,4 3 0 0,0 0 0 0,0 0 0 16,0 0 0-16,0 0 0 0,0 0 0 0,0 0 0 16,0-6 0-16,0 6 0 0,0 0 9 0,0 0-9 15,-10-3 14-15,-1-4-2 0,-3 7 0 0,0-3 0 16,3-3-12-16,-10-3 0 0,7 9 8 0,-7-4-8 16,10-2 0-16,-3 0 0 0,4 3 0 0,6 3 0 15,-6-7 16-15,6 7 1 0,4 0 0 0,0 0 0 16,0 0 19-16,0 0 3 0,0 0 1 0,4-3 0 0,10 3-32 15,7 0-8-15,-7 0 0 0,11 0 0 16,-1-6 11-16,8 12 1 0,3-6 0 0,1 0 0 0,3 0 0 16,6 3 0-16,-6-3 0 0,11 0 0 0,-8 0-4 0,7 0 0 15,4 0 0-15,7 0 0 0,-3-3-8 0,3 3 8 16,0-6-8-16,0 3 8 16,0-3 0-16,-1 3-8 0,1-4 12 0,4 4-4 0,-4-3 3 0,7-4 0 15,-7 10 0-15,7-6 0 16,-7 3 2-16,0 3 1 0,0-6 0 0,7 6 0 0,-7 0-4 0,0 0-1 15,3 0 0-15,4 0 0 0,-7 0 0 0,4 0 0 16,-1 0 0-16,15 6 0 0,-11-6 2 0,0 3 0 16,-3 3 0-16,3 4 0 0,-4-10 1 0,1 9 1 15,3-2 0-15,-15-4 0 0,1 6-1 0,7-3-1 16,0-3 0-16,0 4 0 0,4 2-3 0,-4-9 0 16,-4 10 0-16,22-1 0 0,-11-9-8 0,0 6 8 15,-4-3-8-15,1 4 8 0,-4-4-8 0,-4-3 0 0,1 0 9 16,-1 0-9-16,-3 6 0 0,4-3 0 15,-5 3 0-15,12-6 8 0,-4 4-8 0,-4 2 8 0,4 0-8 0,0-3 8 16,-3 4 0-16,-4-4 0 0,0 6 0 0,3-3 0 16,1-3 0-16,-1 4 0 0,-3-7 0 0,3 0 0 15,-6 0-8-15,3 0 9 0,-11 0-9 0,7 0 10 16,-3 0-10-16,-3 0 10 0,2 0-10 0,1 0 10 16,0 0-10-16,0 0 10 0,-4 0-10 0,8 0 10 15,-8-7-10-15,4 7 12 0,0 0-12 0,0 7 12 16,-4-7-12-16,0 0 8 0,8 3-8 0,-1 3 8 0,0-6-8 15,1 0 0-15,-1 6 0 0,1-6 8 0,-1 4-8 0,-3-4 0 16,0 0 0-16,0 0 8 0,-4 6-8 0,4-3 0 16,3-3 0-16,1 6 0 0,-1-3 0 0,-3 4 0 15,3-4 8-15,-3-3-8 0,-4 6 0 0,1-6 0 16,3 3 0-16,-4 3 0 0,0-6 0 0,-3 4 0 16,-4-4 8-16,4 0-8 0,-7 0 0 0,-4 0 0 15,0-4 0-15,-6 4 0 16,-1-6-75-16,-11 3-10 0,1-6-3 0,-15-7-1230 0</inkml:trace>
  <inkml:trace contextRef="#ctx1" brushRef="#br0">12492 6429 0,'0'0'16</inkml:trace>
  <inkml:trace contextRef="#ctx0" brushRef="#br0" timeOffset="14674.607">16217 1280 691 0,'0'0'30'0,"0"0"7"0,4 10-29 0,3-4-8 0,0 4 0 0,3 2 0 16,1-6 122-16,0 4 23 16,-4-1 5-16,0 1 1 0,7 5-74 0,0-12-14 0,-3 10-3 0,3-10-1 15,-4 6-20-15,4-9-4 0,-3 0-1 0,-1 0 0 16,1 0-4-16,0-3-1 0,-1-3 0 0,1 6 0 15,-4-3-5-15,3 3-2 0,-2-13 0 0,2 10 0 16,-3-3-10-16,0 3-3 0,4 3 0 0,-8-6 0 16,-3 6-9-16,7 0 0 0,0 0 0 0,0 0 8 15,1 0-8-15,-1 0 0 0,-7 0 0 0,10 0 8 0,-3 6-8 16,0-6 0-16,-7 0 0 0,7 3 8 16,4 3 11-16,-4-6 1 0,-7 0 1 0,0 0 0 0,7 3 8 0,0-3 2 15,0 13 0-15,7-13 0 0,7 0-31 0,-6 0-10 16,-15 0 0-16,0 3 0 0,3 6 46 0,1 1 10 15,-1-4 2-15,8 4 0 0,-4-1-36 0,14-6-12 16,7 3 0-16,-7 10 9 16,-14-3-9-16,0 2 8 0,0 1-8 0,8-3 8 0,2 2 0 0,1 4 0 15,-4 0 0-15,4 6 0 0,-1-13-8 0,1 14 12 16,0-8-12-16,3 1 12 0,0 6-12 0,-3-6 8 16,3 3-8-16,0-9 8 0,-4 2-8 0,1-2 0 15,0-4 9-15,-8 4-9 0,4-10 0 0,-3 6 8 16,3 1-8-16,-3-4 0 0,-1 3 0 0,1-5-16 15,-4 2 2-15,0 0 1 16,0-3-117-16,-7-3-23 0,0 0-5 0,0 0-658 0</inkml:trace>
  <inkml:trace contextRef="#ctx0" brushRef="#br0" timeOffset="15345.558">16591 1500 288 0,'0'0'25'0,"0"0"-25"0,0 0 0 0,0 0 0 15,0 0 182-15,0 0 31 0,4 3 7 0,6 7 0 16,-3-1-98-16,4-3-20 0,-4 4-4 0,7-1-1 16,0 0-33-16,0 1-6 0,0 9-2 0,4-10 0 15,0 0-24-15,3 7-4 0,0-6-2 0,4 8 0 16,-4-2-12-16,4-7-2 0,-1 10-1 0,4-3 0 16,1-4-11-16,-5 1 0 0,5 0 9 0,-1-4-9 0,0 7 0 15,-3-4 8-15,3 4-8 0,0-7 0 0,-3 10 0 16,3-9 0-16,-3 5 0 0,7 4 0 0,-8 0 8 15,4 3-8-15,4 0 8 0,-4-7-8 0,-3 4 15 0,0 6-2 16,7-3 0-16,-4 0 0 0,4-3 1 0,-4-6 0 16,4 9 0-16,-4-4 0 0,0 1-2 0,0 0-1 15,0 0 0-15,1 0 0 0,-5-4-11 0,5 4 8 16,-5 0-8-16,1-3 8 0,3 12 10 0,0-13 2 16,-3 4 0-16,3 0 0 0,1 0-29 0,2 6-6 15,1 0-1-15,0-6 0 0,0 9 16 0,-1-9 0 16,-2 6 0-16,6 0 10 0,-7-6 0 0,0 9 0 15,0-9 0-15,4 6 0 0,-4 3 2 0,4-6 0 16,-4 0 0-16,4 6 0 0,-4-6-12 0,4 0 12 16,0 0-12-16,3 0 12 0,4 6-4 0,-4-6 0 0,1 0 0 15,-1 3 0-15,0-6-8 0,0 9 12 16,-3-2-12-16,3 2 12 0,-3-3-12 0,3 0 10 0,4 3-10 16,0 0 10-16,-4 4-10 0,1-4 8 0,2 0-8 0,5 0 8 15,-1 4-8-15,-3-4 0 0,0 0 0 0,-1 0 0 16,1-2 0-16,0 2 0 0,-4-3 0 0,8 3 0 15,-5-3 0-15,1 3 0 0,0 4 0 0,3-4 0 16,1 0 0-16,-1 0 0 0,0 4 0 0,1-1 8 16,-4-6-8-16,-1 10 12 0,1-1-12 0,4-2 12 15,-1 2 2-15,0-6 1 0,4 4 0 0,0-1 0 16,3 3-15-16,-3-8 9 0,0 2-9 0,3 0 8 16,-6 6-8-16,3-2 10 0,-4-4-10 0,7 7 10 0,-3-4-10 15,0 0 8-15,0 1-8 0,3 2 8 0,1 7 4 0,-4-10 1 16,6 4 0-16,-2 2 0 0,-4 4 1 0,3-3 0 15,4 6 0-15,7 3 0 16,-4 3 10-16,4-3 3 0,0 6 0 0,4 1 0 0,-11-1-27 0,3 0-16 16,8 0 3-16,-4 1 0 0,-11-1 13 0,4 0 0 15,0 1 0-15,3-1 10 0,-3-9-10 0,-3-6 0 16,-12-1 9-16,1-2-9 16,0-7-18-16,-11-3-8 0,-7-6-2 0,-3-4-1040 0</inkml:trace>
  <inkml:trace contextRef="#ctx1" brushRef="#br0" timeOffset="16499.574">5429 15194 0,'0'0'16</inkml:trace>
  <inkml:trace contextRef="#ctx0" brushRef="#br1" timeOffset="19083.504">16817 1914 2361 0,'-28'6'210'0,"17"-3"-168"0,-3 13-34 0,0-7-8 15,-7 10 12-15,-4 19 0 0,-10 21 0 0,-4 14 0 16,-7 33-4-16,-14 29-8 0,-10 34 12 0,-8 45-4 31,-10 21-40-31,-4 41-9 0,-14 25-2 0,0 28 0 0,-7 22-41 16,4 32-8-16,0 9-1 0,3 19-1 15,0 9-128-15,11 9-26 0,7-5-4 0,7-26-2 0,13-16 195 0,5-33 39 0,10-30 8 0,4-24 2 16,13-35 71-16,5-27 15 0,2-33 2 0,12-37 1 16,6-31-91-16,4-41-17 15,4-28-4-15,10-35-1 0,3-28-88 0,11-44-18 0,11-41-3 0,3-53-1 16,11-50 92-16,11-53 17 0,13-45 4 16</inkml:trace>
  <inkml:trace contextRef="#ctx0" brushRef="#br1" timeOffset="20120.926">16693 4815 748 0,'124'-195'67'0,"21"-21"-54"16,13-19-13-16,-2 6 0 0,-1 6 195 0,-4 25 36 15,-6 13 7-15,-14 25 2 0,-11 23-100 0,-15 24-20 16,-16 22-4-16,-15 28-1 0,-14 25-74 0,-14 16-14 16,-15 29-3-16,-10 37-1 0,-21 28 21 0,-17 44 4 15,-22 47 0-15,-25 50 1 0,-17 35-21 0,-17 53-4 16,-19 31 0-16,-13 41-1 0,-8 22 10 16,-10 35 3-16,-4 22 0 0,-3 12 0 0,0 9 0 0,17-15 1 0,15-13 0 15,10-24 0-15,18-33 15 0,10-30 2 16,11-32 1-16,14-25 0 0,7-31-39 0,14-38-8 0,11-22-8 0,7-38 11 31,3-37-65-31,11-28-13 0,11-35-2 0,3-19-1 16,3-31-33-16,4-34-6 0,4-35-2 0,10-60 0 15,7-44 27-15,15-56 6 0,6-50 1 0,15-41 0 0,21-40 56 0,13-35 11 0,15-13 10 0,11-22-13 16,10-6 4-16,7 7 1 0,11 12 0 0,3 21 0 16,4 33 20-16,-4 24 4 0,-14 32 0 0,4 34 1 15,-11 25 31-15,-14 41 7 0,-17 31 1 0,-19 38 0 16,-10 28-27-16,-14 35-5 0,-21 28 0 0,-10 31-1 15,-15 41-13-15,-18 50-2 0,-17 45-8 0,-28 61 12 16,-18 51-12-16,-25 57 0 0,-21 46 8 0,-10 54-8 16,-15 44 0-16,-10 37-8 0,-3 41 8 0,-1 32-13 15,0 24 22-15,4 16 5 0,7 4 1 0,14-29 0 16,11-19 61-16,21-43 12 0,14-35 2 0,14-73 1 0,10-55-7 16,11-61 0-16,8-43-1 0,10-56 0 15,10-45-151-15,7-43-29 0,4-41-7 0,8-41 0 16,6-44-48-16,7-59-8 0,3-54-3 0,12-66 0 15,10-62 76-15,7-54 15 0,14-59 4 0,14-47 0 16,14-35 78-16,11-34 16 0,14-19 3 0,21-9 1 0,18-10-6 0,13 10 0 16,12 9-1-16,10 15 0 0,0 20 16 0,7 34 3 15,-7 28 1-15,-3 28 0 0,-4 42-2 0,-15 40 0 16,-13 40 0-16,-21 42 0 0,-15 37-10 0,-17 41-3 16,-25 34 0-16,-14 35 0 0,-17 28-13 0,-15 41-3 15,-17 31-1-15,-18 44 0 0,-22 44 3 0,-24 54 1 0,-24 56 0 0,-22 49 0 16,-14 45-7-16,-17 53 0 0,-8 32-8 0,-10 40 12 15,-10 29 4-15,-5 40 0 0,1 25 0 0,3 20 0 16,1 8 5-16,13-6 2 0,8-9 0 0,20-40 0 16,15-17 27-16,17-56 6 0,11-44 0 0,14-41 1 15,11-31-31-15,10-47-6 0,4-44-2 0,11-43 0 32,6-39-122-32,11-43-24 0,0-35-4 0,11-47-2 15,-1-34 24-15,8-54 5 0,3-60 1 0,11-58 0 16,-1-58 48-16,15-49 9 0,11-51 3 0,20-50 0 0,15-34 44 0,17-38 12 0,11-31 0 0,21-7 1 15,15-18 11-15,17 9 3 0,17 6 0 0,1 19 0 16,6 13 13-16,1 34 2 0,-1 31 1 0,-3 32 0 16,-10 31 5-16,-11 41 0 0,-15 35 1 0,-17 40 0 15,-10 38-8-15,-18 37-1 0,-21 35-1 0,-11 35 0 16,-18 27-19-16,-6 29-3 0,-15 35-1 0,-17 34 0 0,-22 37 9 16,-13 45 2-16,-15 49 0 0,-17 38 0 0,-18 41-10 0,-14 38-1 15,-11 31-1-15,-10 35 0 0,-4 24-15 0,-7 19 11 16,-3 20-11-16,-1 15 10 0,8-1 9 0,14-21 1 15,10-31 1-15,15-35 0 0,10-34-7 0,14-38-2 16,11-35 0-16,10-37 0 16,7-25-104-16,8-35-22 0,3-31-4 0,7-32-1 15,4-34-25-15,6-31-4 0,4-32-2 0,8-40 0 16,6-41 70-16,7-44 13 0,8-41 3 0,13-41 1 0,15-34 87 0,3-29 18 16,11-18 3-16,10-19 1 0,14-25-15 0,1 3-3 15,6-3-1-15,8 10 0 0,10 11-10 0,-4 20-1 16,-10 28-1-16,-7 31 0 0,-10 32 22 0,-8 31 5 15,-3 22 1-15,-22 31 0 0,-17 32 12 0,-10 31 2 0,-8 16 1 0,-10 24 0 16,-11 26-23-16,-14 25-5 0,-10 41-1 0,-15 34 0 16,-7 28 0-16,-17 42 0 0,-22 30 0 0,-6 35 0 15,-4 29-15-15,-7 21-3 0,-11 22-1 0,0 3 0 16,-3 13 26-16,10-16 4 0,8-28 2 0,10-28 0 16,14-41 24-16,14-38 5 0,18-28 1 0,7-31 0 31,3-22-196-31,11-32-40 0,7-15-7 0,7-38-585 0,14-31-116 0</inkml:trace>
  <inkml:trace contextRef="#ctx0" brushRef="#br1" timeOffset="21086.91">22599 8606 633 0,'60'-123'56'16,"18"-21"-44"-16,13-9-12 0,1-7 0 0,0 0 316 15,-1 15 60-15,-2 4 13 0,-8 19 3 0,-7 22-257 0,-11 18-51 16,-13 19-11-16,-8 20-1 0,-10 14-52 0,-7 20-11 16,-11 12-1-16,-11 32-8 0,-6 12 16 0,-15 37-4 15,-14 26-1-15,-10 22 0 16,-15 15-2-16,-6 35 0 0,-11 15 0 0,-4 17 0 0,-10 11 3 0,3-2 0 15,4 0 0-15,7-19 0 0,4-16 37 0,10-19 8 16,17-15 2-16,8-19 0 0,0-10-41 0,7-12-8 16,-1-22-2-16,12-13 0 15,6-15-48-15,-3-25-11 0,3-10-1 0,8-22-1 16,10-15-2-16,0-26 0 0,4-34 0 0,3-22 0 16,10-19-17-16,8-21-4 0,7-13-1 0,0-16 0 15,7-16-6-15,3-3-1 0,14-3 0 0,5-12 0 0,-1 0 56 0,0 5 10 16,7 11 2-16,0 8 1 0,3 7 33 0,-3 22 6 0,-7 13 2 15,-3 15 0-15,-8 15 26 0,-3 26 6 0,-10 16 1 0,-5 12 0 16,-6 16-9-16,-4 12-2 0,-6 26 0 16,-8 15 0-16,-4 22 8 0,-13 22 2 0,-11 22 0 15,-11 25 0-15,-3 28-17 0,-15 25-3 16,-6 16-1-16,-14 22 0 0,-8 35-7 0,-10 8-2 0,-4 14 0 0,0 6 0 16,1 9-1-16,-1-22-1 15,0-9 0-15,22-26 0 0,17-31 23 0,7-21 5 0,-3-23 1 0,14-21 0 31,10-17-117-31,4-27-23 0,3-10-5 0,4-22-1 0,0-22-49 16,11-18-11-16,10-20-1 0,0-27-1 0,4-32 111 0,10-32 22 0,21-30 5 0,4-20 1 16,7-21 14-16,11-23-9 0,-1-12 9 0,11-6-8 15,8 0 16-15,-1 6 3 0,0 9 1 0,0 13 0 16,-7 13 51-16,-7 12 10 0,-3 19 3 0,-7 15 0 16,-1 26-19-16,-14 15-3 0,-10 23-1 0,-4 15 0 0,-10 22-32 15,-11 15-6-15,-3 20-2 0,-15 30 0 0,-10 23-3 16,-10 31-1-16,-19 28 0 0,-6 29 0 0,-8 12-1 0,-3 31-8 15,-7 20 12-15,-7 21-4 0,-10 16 10 0,-5 25 2 16,-2 18 0-16,3-2 0 0,3-3-4 0,7-17 0 16,4-21 0-16,14-25 0 0,7-32 18 0,14-15 3 15,11-28 1-15,4-23 0 16,2-21-150-16,15-19-31 0,14-26-5 0,4-27-2 16,0-16 21-16,10-38 4 0,10-25 1 0,8-34 0 15,4-23 43-15,10-24 9 0,3-29 1 0,7-21 1 0,12-20 70 0,6-6 0 16,3-12 15-16,8-9-3 0,0 5 46 0,7 4 9 0,3 9 1 15,0 16 1-15,-7 12-3 0,-3 23-1 16,0 18 0-16,-11 19 0 0,-7 19-20 0,-7 25-4 0,-14 12-1 0,-7 29 0 16,-11 15-20-16,-7 16-4 0,-6 34 0 15,-15 23-1-15,-14 21-3 0,-15 38-1 0,-9 29 0 0,-15 33 0 16,-14 20 0-16,-4 24 0 0,-6 26 0 0,-11 22 0 16,-15 31 16-16,-2 22 3 0,-5 16 1 0,1 18 0 15,3 1 2-15,4-14 1 0,7-27 0 0,10-25 0 16,8-32 52-16,17-28 10 0,10-34 3 0,12-23 0 31,6-30-163-31,7-23-32 0,4-25-6 0,7-31-2 0,7-13-83 0,7-25-17 16,4-28-3-16,6-28-1 0,12-28 127 0,6-38 25 15,11-25 4-15,10-32 2 0,8-28 61 0,3-9 12 0,10-16 2 0,4-12 1 16,8-7 28-16,6 1 6 0,0-1 0 0,0 19 1 16,1 7-13-16,-5 12-4 0,-2 22 0 0,-8 18 0 15,-7 23-12-15,-11 22-4 0,-10 21 0 0,-10 23 0 0,-8 15-7 16,-7 22-1-16,-7 25-1 0,-7 23 0 15,-10 27 8-15,-11 38 1 0,-11 25 1 0,-10 32 0 0,-11 25-13 0,-10 24-4 16,-8 23 0-16,-6 18 0 0,-8 26-12 0,4 3 11 16,4 15-11-16,3-19 10 0,3-24 22 0,11-19 4 15,8-35 0-15,13-22 1 16,7-38-52-16,11-21-10 0,11-29-3 0,3-24-725 16,7-26-146-16</inkml:trace>
  <inkml:trace contextRef="#ctx0" brushRef="#br1" timeOffset="21618.3119">24642 14103 230 0,'91'-223'10'0,"-38"101"2"0,18-32-12 0,10-15 0 0,11-19 0 15,6 0 0-15,1-1 395 0,3 11 76 0,-3 11 15 0,-7 17 3 16,-7 25-353-16,-11 24-72 0,-11 23-13 0,-6 24-3 16,-15 23-36-16,-10 25-12 0,-8 22 9 0,-13 31-9 15,-15 40 10-15,-10 23-10 0,-10 41 12 0,-15 24-12 16,-11 26 17-16,-13 31-3 16,-15 16-1-16,-3 31 0 0,-7 22 5 0,-4 22 1 0,-3 15 0 0,0-2 0 15,3-10 31-15,11-25 6 0,10-31 2 0,8-29 0 16,14-31 34-16,10-31 8 0,7-19 0 0,4-31 1 31,7-13-235-31,3-29-47 0,7-24-10 0,4-25-1 0,4-16 63 16,3-32 13-16,3-30 2 0,8-23 1 0,10-34 52 0,4-19 10 15,6-22 3-15,12-29 0 0,6-14 80 0,4-14 16 0,14-12 3 0,0-6 1 16,0-7 0-16,7 13 0 0,4 1 0 0,0 8 0 16,3 13-31-16,-7 22-5 0,-4 16-2 0,-6 21 0 15,-8 19-6-15,-10 23-8 0,-4 15 11 0,-10 31-11 0,-7 7 20 0,-11 31-4 16,-3 16 0-16,-8 21 0 0,-6 23 23 0,-12 31 4 15,-9 25 1-15,-4 25 0 0,-8 12-24 16,-6 26-5-16,-7 16-1 0,-4 12 0 0,-4 15 8 16,4 7 2-16,4-3 0 0,10-19 0 0,4-13 53 0,7-24 11 15,6-20 3-15,8-31 0 16,4-15-40-16,6-23-8 0,4-18-2 0,7-16 0 16,4-22-143-16,3-19-29 0,11-28-5 0,3-18-2 15,4-29-2-15,10-22-1 0,7-25 0 0,4-16 0 16,4-12 70-16,6-13 15 0,4 0 2 0,0-9 1 0,4 3 75 0,6 3 15 15,1 0 3-15,-4 16 1 0,-3 3 52 0,-1 15 11 16,1 17 1-16,-11 14 1 0,-4 8-54 0,-10 24-10 0,-7 16-2 16,-7 19-1-16,-1 12-3 0,-9 25 0 0,-8 17 0 15,-7 21 0-15,-7 22 16 0,-7 31 4 0,-4 16 0 0,-10 25 0 16,-14 22-23-16,-1 22-4 0,-6 19-1 0,0 9 0 16,-1 4-9-16,1-10-3 0,3-13 0 0,7-15 0 15,8-26-16-15,6-12 10 0</inkml:trace>
  <inkml:trace contextRef="#ctx0" brushRef="#br1" timeOffset="36680.7299">17494 12478 1807 0,'-28'29'80'16,"14"-14"16"-16,0 4-76 0,-4 0-20 0,4 9 0 0,-4-9-800 15</inkml:trace>
  <inkml:trace contextRef="#ctx0" brushRef="#br1" timeOffset="36812.7409">16937 13382 1785 0,'-35'28'159'0,"20"-13"-127"16,-6 1-32-16,0 3-523 15,0-7-110-15</inkml:trace>
  <inkml:trace contextRef="#ctx0" brushRef="#br1" timeOffset="36896.102">16425 13890 2124 0,'-24'25'94'0,"10"-13"19"0,-8-2-90 0,1 5-23 0,7 1 0 0,-7-4 0 31,-4 4-64-31,-3-6-18 0</inkml:trace>
  <inkml:trace contextRef="#ctx0" brushRef="#br1" timeOffset="37059.996">15092 14924 2397 0,'-50'38'106'0,"29"-22"22"0,-3 9-102 0,-1-3-26 0,-7 0 0 0,-3 0 0 16,-4 3-30-16,4 3-11 0,0-3-3 0,-4 3 0 15,-4 0-192-15,1-2-38 0</inkml:trace>
  <inkml:trace contextRef="#ctx0" brushRef="#br1" timeOffset="37216.146">13783 16379 1497 0,'-11'29'133'0,"4"-14"-106"0,-7 4-27 0,0-10 0 0,0 10 234 0,-4-9 42 16,4-1 8-16,-3 7 1 0,3-7-232 0,-4 1-53 16,7-1 0-16,-6-3-1115 0</inkml:trace>
  <inkml:trace contextRef="#ctx0" brushRef="#br1" timeOffset="37381.1269">12915 17333 1555 0,'-32'37'68'0,"18"-18"16"0,-3 6-68 0,-1 0-16 0,-7 3 0 0,1 1 0 31,-1-10-140-31,-3 12-31 0,0-9-6 0</inkml:trace>
  <inkml:trace contextRef="#ctx0" brushRef="#br1" timeOffset="37470.861">12411 17718 345 0,'-11'0'31'0,"-3"10"-31"0,-4-1 0 0,1 1 0 15,-4-4 156-15</inkml:trace>
  <inkml:trace contextRef="#ctx0" brushRef="#br1" timeOffset="37565.2789">11575 18148 2361 0,'-39'25'210'0,"25"-9"-168"16,-4-7-34-16,8 4-8 0,6-7 25 0,-10 3 3 15,-11 1 1-15,4-1-746 16,10 1-150-16</inkml:trace>
  <inkml:trace contextRef="#ctx0" brushRef="#br1" timeOffset="37715.682">10975 18483 2743 0,'11'38'60'0,"-15"-22"13"0,-14 3 3 0,8-1 0 0,6-2-60 0,-3-3-16 0,-3 2 0 0,-1-5 0 31,-3-1-70-31,3 1-17 0,-10-1-3 0,-4-9-1 0</inkml:trace>
  <inkml:trace contextRef="#ctx0" brushRef="#br1" timeOffset="50647.1009">1027 9202 1267 0,'0'0'56'0,"0"0"12"15,0 0-55-15,0 0-13 0,0 0 0 0,0 0 0 0,0 0 39 0,0 0 5 16,0 0 0-16,10 3 1 0,4 6-17 0,4 0-3 16,0 1-1-16,3-1 0 0,3 7-3 0,5-7-1 15,2 10 0-15,5-3 0 0,-1 3-3 0,4-1-1 16,0-2 0-16,3-3 0 0,0 2-16 0,4-5 0 15,0-1 8-15,3 1-8 0,1-4 0 0,-1-6 0 16,8 0 0-16,3 0 0 0,0-6 0 0,-1-4 0 16,1 1 0-16,-3-1 0 0,-4-8 0 0,7 2 0 15,7-3 0-15,-4 0 0 0,8-6 11 0,-11 3-2 16,0 0 0-16,0-6 0 0,0-6 18 0,-11-4 3 0,1 0 1 16,-1-6 0-16,0-6-14 0,-3-6-2 0,0 2-1 0,0-8 0 15,-7 2 10-15,-4-12 3 0,-7 0 0 0,-3-10 0 16,-4 4-9-16,0 6-2 0,-7-10 0 0,-10 10 0 15,3-6-3-15,-7-4-1 0,-7 10 0 0,3-6 0 16,-10 12 0-16,-3-3 0 0,-1 6 0 0,-14 1 0 16,-3 2 9-16,-4 3 2 0,0-2 0 0,-7 2 0 15,-3 4 9-15,0 3 1 0,-8 3 1 16,4 9 0-16,-14-2-2 0,4 11-1 0,-8 1 0 0,4 3 0 16,0 6-12-16,0 4-3 0,4 5 0 0,-4 10 0 15,-7-3 5-15,3 3 1 0,4 3 0 0,-4 13 0 16,-6-1-9-16,10 4-1 0,-4 0-1 0,-3 16 0 15,-3-4-11-15,9 13 0 0,-9 0 0 0,6 9 0 16,4 7 0-16,0-4 0 0,7 7-10 0,0 0 10 0,0 9-8 16,7 3 8-16,4 6 0 0,7-24-9 0,3 6 9 15,4 6 0-15,-1 3-9 0,12 0 9 0,-8 9-8 0,14-2 8 16,-3-1-10-16,7 22 10 0,0 1 0 0,3-7-9 16,4-9 9-16,4 2 0 0,6 1 0 0,4 0-8 15,4 3 8-15,-8-3 0 0,12 3 0 0,-5-29 0 16,11 11 0-16,4-1 0 15,0-3-28-15,3 0-1 0,7-4 0 0</inkml:trace>
  <inkml:trace contextRef="#ctx0" brushRef="#br1" timeOffset="55888.63">4173 16727 2188 0,'0'0'48'0,"0"0"11"0,0 0 1 0,0 0 1 0,-3 10-49 0,3-10-12 16,-7 6 0-16,3-3 0 0,1 7 88 0,3-1 14 15,-7 0 3-15,3 13 1 0,4 0-62 0,-7 10-12 16,7-1-2-16,0 10-1 0,7 3-29 0,-3 3 0 0,3 6-11 0,-7 10 11 16,14-4 0-16,-4 4 21 0,5 3-2 15,-5-3-1-15,4-4-29 0,7-5-5 16,-3-11-2-16,3-2 0 0,0-6 18 0,4-1 0 0,0-15 0 0,-1 0 0 15,1-10 0-15,0-2 11 0,7-7-2 0,-8-7 0 16,5-2-25-16,-5-4-6 0,-3-12-1 0,-3 6 0 16,3-6 12-16,0-3 3 0,1 0 0 0,2-7 0 15,-10 1 8-15,-3-1 0 16,-11 7 10-16,-7-6-10 0,7 5 25 0,-4-14-1 0,4 8 0 0,-7-3 0 16,4 13-4-16,-1-3 0 0,-3 0-1 0,4-3 0 15,-8 9-7-15,4-7 0 0,0 4-1 0,-4 0 0 16,1 6-55-16,6 1-10 15,-6-1-2-15,3 3-1124 0</inkml:trace>
  <inkml:trace contextRef="#ctx0" brushRef="#br1" timeOffset="56256.284">4865 17442 864 0,'0'35'76'0,"3"-16"-60"15,1-4-16-15,-1-2 0 0,1 9 195 0,-1 0 36 16,5-3 7-16,-8 6 2 0,0-6-109 0,3 6-22 16,-3 0-4-16,7-6-1 0,-7-1-74 0,4 1-15 15,-4-9-3-15,3-1-1 0,-3 4-11 0,7-10 12 16,-7-3-12-16,0 0 12 0,0 0 15 0,0 0 3 16,0 0 1-16,0-3 0 0,4-13 7 0,3 6 2 0,0-5 0 0,0 2 0 15,-4-2-5-15,-6-1-1 16,-4 6 0-16,3-8 0 0,1-7-3 0,3 6-1 15,0-6 0-15,3 6 0 0,8-3 12 0,-8-3 2 0,4 6 1 0,4 0 0 16,-4-3-21-16,0 10-5 0,-3-4-1 0,3 7 0 16,-7 5-9-16,7-2-1 0,3 6-8 0,8 6 12 15,-11-2-12-15,4 11 11 0,10-2-11 0,-11 12 10 16,5-6-10-16,-1 6 0 0,0 3 0 0,3-3 0 16,-6 0 0-16,3-3 0 0,-3-3-9 0,-4 6 9 15,3-6-87-15,1-3-10 16,-4-7-3-16,0 0-700 0,0 1-140 0</inkml:trace>
  <inkml:trace contextRef="#ctx0" brushRef="#br1" timeOffset="56707.174">5242 16665 921 0,'0'0'40'0,"0"0"10"15,0-7-40-15,7 4-10 0,-7 3 0 0,0 0 0 0,0 0 317 0,0 0 62 16,7 10 12-16,0-1 2 0,4 7-257 0,0-4-52 15,-11 13-11-15,14 1-1 0,-4 2-37 0,-3 9-7 16,0 7-2-16,4 10 0 0,0-4-5 0,3-3-1 16,-4 0 0-16,4 3 0 0,-3-3 1 0,0-3 0 15,3 0 0-15,-4 3 0 0,-6-3-13 0,6 0-8 16,1-10 10-16,0 4-10 0,-4-4 12 0,0-5-4 16,-4-4-8-16,4-7 12 0,-3-2-12 0,-1-6 0 15,-3-1 0-15,7 0 0 0,15 1 11 0,-15-10-1 0,-7 0 0 16,0 0 0-16,0 0 10 0,-7-10 1 0,-18 1 1 15,7-7 0-15,4-3-8 0,3 1-2 0,8-7 0 16,-4-4 0-16,7 4-12 0,7-3 0 0,-4 0-9 0,8 3 9 16,0 0-9-16,-1 6 9 0,1-3-8 0,6 0 8 15,5 9 0-15,-8-2-10 16,7 5 10-16,-11 1 0 0,15 3-11 0,-11 2 11 0,7 4-10 0,-6-6 10 16,2 12-15-16,4-6 3 0,1 10 1 0,-12-4 0 15,4 4 11-15,-3 2 0 0,-1-3-9 0,-3 7 9 16,1-6 0-16,-8 5 0 0,3-2 10 0,-3 6-10 15,0 3 12-15,-3-4-4 0,3-5 0 0,-11 12-8 16,4 0 8-16,0-6-8 0,-11 0 0 0,4 0 0 16,-4 2-14-16,1-8-10 0,-1 6-1 0,-7-10-1 15,1 7-117-15,3-7-23 0,6 1-5 0,-9-10-1 16,13 6-33-16,1-6-7 0</inkml:trace>
  <inkml:trace contextRef="#ctx0" brushRef="#br1" timeOffset="57343.67">5937 17210 806 0,'0'0'72'0,"0"0"-58"16,0 0-14-16,0 0 0 0,0 0 252 0,0 10 48 15,4-1 10-15,-4 1 2 0,0 5-141 0,0-5-28 16,0 8-6-16,0-2-1 0,0 3-57 0,3 9-12 16,-3-3-3-16,7 3 0 0,0 7-51 0,-3-7-13 15,3-3 0-15,11 0 0 0,3 0-8 0,0-6-5 16,-14-6-1-16,4-4 0 0,-4 7 14 0,0-10 0 15,3-3 0-15,8-3 0 0,-11-3 0 0,4-3 0 0,-1 6 0 0,-3-9 0 16,7 2-9-16,-10-5 9 0,-4 2-8 0,0-5 8 16,0-1-9-16,-4 3 9 0,4-2-10 0,-7-4 10 15,0 9 0-15,0-5 0 0,4 2 0 0,-8-2 0 16,0-1-15-16,8 3 3 0,-8-2 1 0,1-4 0 16,-4 9-1-16,-4 1 0 0,11 0 0 0,-4-1 0 15,1 4 1-15,6-3 0 0,1 5 0 0,3 4 0 16,0 0-47-16,0 0-10 0,0 0-1 15,7-6-1-15,3 0 5 0,1 3 1 16,3-4 0-16,-10 4 0 0,3-3 64 0,-4-3 0 0,4-1 11 16,0 10-1-16,0-9-10 0,4 3 12 0,-4 2-12 0,0-2 12 15,4-3 14-15,-11-1 3 0,7 7 1 0,-4-3 0 16,4 3-15-16,0-3-3 0,4-4-1 0,-8 10 0 0,8 0-11 0,-7 6 8 16,6-2-8-16,-3 5 8 0,0 0-8 15,0 7 0-15,4-3 0 0,-4 12-11 0,0-7-3 0,4 8-1 16,-1-8 0-16,4 7 0 0,-7 1 15 0,4-5 0 15,0 5 0-15,-4-8 10 0,3 1 16 0,4-3 3 16,-10 0 1-16,6-7 0 0,1-6-16 0,0 3-3 16,-11-12-1-16,10-3 0 0,-3-1-10 0,0-9 10 15,0 1-10-15,-3-7 10 0,-1-1-10 0,1-2 8 16,3 0-8-16,-7 3 8 0,3 0 4 0,5 6 1 16,-8 0 0-16,0 0 0 0,0 4 11 0,3 2 3 15,1-2 0-15,-1 5 0 0,1 1-27 0,-4 9 0 16,0 0-12-16,0 0 12 0,0 0 44 0,10 3 16 15,-10 9 3-15,7 1 1 0,-3 3-52 0,3-4-12 0,0 4 0 16,3 3 0-16,-6-1 0 0,3 8 0 0,7-8 0 16,-10 1 0-16,-1 6 15 0,8-6 0 15,-1-3 0-15,1-1 0 0,-4-2-24 0,7-7-5 0,-10-3-1 0,3-3 0 32,7-3-244-32,-11-3-49 0,4-22-9 0,4 0-3 0</inkml:trace>
  <inkml:trace contextRef="#ctx0" brushRef="#br1" timeOffset="57674.26">6593 16950 1440 0,'0'0'64'0,"0"0"12"16,0 0-60-16,0 9-16 0,7 1 0 0,-3-1 0 0,3 1 136 0,0-1 24 16,-3 7 4-16,-1 3 2 0,-3-1-99 0,4 4-20 15,3-3-4-15,3 3-1 0,-3 0 2 0,0 0 0 16,4 3 0-16,-4 0 0 0,-3-3-30 0,3 0-6 16,0 0 0-16,0-3-8 0,-4 3 17 0,4-3-3 15,-7-7-1-15,7 4 0 0,-3-7 34 0,-4 1 6 16,0-1 2-16,3-3 0 0,1 4-37 0,3-10-7 15,7-7-2-15,-3-2 0 0,-1 9 44 0,-17-9 9 16,-10-1 2-16,6 1 0 0,-7-7-52 0,11-3-12 16,-3 1 0-16,-1-8 0 0,4-2 24 0,7 3 3 15,0 6 0-15,0-9 0 0,4 9-15 0,3-6-2 16,0 6-1-16,3 4 0 0,-3 5-9 0,0-2 0 16,4 2 9-16,0 4-9 0,3 6 0 0,-4 0 9 15,1 0-9-15,3 6 0 0,-3-2 0 0,3 5 0 16,-4 0-12-16,4 1 3 15,-3 5-27-15,7 1-4 0,-8-3-2 0,4 5 0 16,-3-2-80-16,3-6-16 0,-3 8-3 0,-1-8-984 0</inkml:trace>
  <inkml:trace contextRef="#ctx0" brushRef="#br1" timeOffset="58043.086">7130 17157 1497 0,'0'0'66'0,"0"0"14"0,0 0-64 0,0 0-16 0,0 0 0 0,0 9 0 16,0 1 157-16,0 6 28 0,0-7 6 0,3 10 1 15,-3-10-103-15,0 7-20 0,0 3-4 0,0-4-1 16,7-5-10-16,0 9-2 0,-7-10-1 0,0 10 0 16,0-4-31-16,0-5-5 0,4-1-2 0,-4-9 0 15,0 0-13-15,10 0-12 0,-3 0 3 0,8 0 0 16,-12-9 9-16,4-1 12 0,-3-5-2 0,6-4-1 16,-10-9-58-16,0-7-12 0,0 1-3 0,-7-4 0 15,7-6 50-15,-3 0 14 0,-4 0 0 0,0-9 0 16,0 6-57-16,-1 3-4 0,-2 0-1 0,-1 0 0 0,-6 7 50 15,10 2 12-15,-11-2 0 0,11 8 0 0,-11-2 40 0,8 9 10 16,3-3 2-16,-4 9 1 0,4 7-1 0,3 0-1 16,1-1 0-16,3 10 0 0,0 0-23 0,0 10-4 15,3 5 0-15,5 4-1 0,6 9-23 0,-11-3 0 16,8 10 0-16,-4 2 8 0,7 1-8 0,-4 12 0 16,5-3 0-16,2 7 0 0,1-4 15 0,-4-3 1 15,4 6 1-15,3-6 0 0,-7-6-5 0,4-3 0 16,-8-1-1-16,8-5 0 15,-4-11-75-15,4 1-14 0,-8-9-3 0,4 3-1 16,-3-13-170-16,-4 6-33 0</inkml:trace>
  <inkml:trace contextRef="#ctx0" brushRef="#br1" timeOffset="58673.66">7482 17254 748 0,'0'0'33'0,"0"0"7"0,7 0-32 0,4-3-8 0,-4-3 0 0,4-4 0 16,-4 4 231-16,3-3 44 0,1-4 9 0,-4-2 1 15,7-1-194-15,-7 3-39 0,4-12-8 0,-4 6-2 16,-4 4-11-16,4 2-3 0,0-6 0 0,-3 4 0 16,-1 5 11-16,1-5 1 0,-4 5 1 0,0 1 0 0,-4-1 7 0,1 4 2 15,-8 6 0-15,4 0 0 0,0 0 25 16,-3 0 5-16,3 0 0 0,-4 6 1 0,4 4-40 16,0-1-8-16,3 1-1 0,-6 5-1 0,3-2-10 15,0 3-1-15,3 2-1 0,4 1 0 16,-3 3-4-16,3-3-1 0,3 0 0 0,4 0 0 15,0-1-37 1,7 1-7-16,-3-3-2 0,7 0 0 0,-1-4-37 0,4-6-8 0,-3-3-2 0,3-3 0 16,4 0-33-16,-4-9-8 0,0 0 0 0,4-1-1 15,0-5 26-15,-4 2 6 0,0-6 1 0,-3 0 0 0,-1-3 70 0,-6 4 18 16,3-1 0-16,0 3 0 0,-3 4 62 0,-1-4 16 16,-10 7 3-16,4-1 1 0,-1 1 7 0,1 2 2 15,-4-2 0-15,0 9 0 0,0 0-14 0,0 0-2 16,0 0-1-16,-4 9 0 0,-3 1-38 0,7 2-7 15,-7 1-1-15,7 3-1 0,-3 2-11 0,3 1-3 16,0 0 0-16,3 0 0 0,-3 6-5 0,7-6 0 16,-7 6-8-16,4-6 12 0,3-4-12 0,0-2 8 0,-7-1-8 15,7-2 0-15,-7-10 0 0,7 0 0 0,7-10 0 0,-3 4 0 16,-1-3 0-16,1-7-15 0,-4-3 3 0,-4-6 1 16,4 3-2-16,-3-3-1 0,-4-3 0 0,4-13 0 15,-4 0 5-15,0-3 1 0,0-6 0 0,0 6 0 16,-4-3 8-16,-7 3-12 0,-6 7 12 0,3-4-12 15,3 3-20 1,1 4-5-16,-1-1-1 0,0 4 0 0,1-3 17 0,-1-1 3 16,-3 7 1-16,11-7 0 0,10 1 25 0,-7 6 6 0,0-1 1 0,-11 4 0 15,-10 0 33-15,3 13 8 0,1-4 0 0,6 13 1 16,0-3-5-16,4 6 0 0,4 9-1 0,-1 0 0 16,4 7-21-16,0 3-4 0,0 9-1 0,7-3 0 15,18 13-3-15,-7 15-1 0,-8-3 0 0,-3 7 0 0,11 6 5 16,-4-1 1-16,7 7 0 0,4-3 0 0,-4-6-10 0,0 2-1 15,0-5-1-15,4 2 0 0,0-5-15 0,0-7 9 16,3-3-9-16,0 0 8 16,-3-7-118-16,-1-5-24 0,5-11-5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36:59.76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8T17:37:50.661"/>
    </inkml:context>
  </inkml:definitions>
  <inkml:trace contextRef="#ctx0" brushRef="#br0">18754 3181 806 0,'0'0'17'0,"0"0"4"0,-7 9 1 0,7-9 2 16,0 0-24-16,0 0 0 0,0 0 0 0,0 0 0 0,-4-9 42 0,1 9 4 15,-1-7 1-15,4-2 0 0,0 9-24 0,0 0-5 16,0-3-1-16,0 3 0 16,0 0-45-16,0 0-10 0,0 0-2 0,0 0 0 0,4 9 14 0,-4 1 2 15,3 5 1-15,-3-2 0 16,0 6 47-16,-3 6 10 0,3-6 2 0,-4 3 0 0,4-10 36 0,-3 7 8 16,3-10 2-16,0 1 0 0,0-10-13 0,0 0-2 15,0 0-1-15,0 0 0 0,0 0-43 0,0 0-9 16,7-10-2-16,0 7 0 0,0-3-12 0,0-3 0 15,0-1 8-15,-4 1-8 0,4 6 0 0,0-4 0 16,-7 7 0-16,0 0 0 0,0 0 0 0,7 0-8 16,-7 0 8-16,0 0-13 0,0 0 13 0,0 0 0 15,4 7 0-15,-4-7 0 0,0 0 51 0,0 0 13 16,0 0 2-16,0 0 1 0,0 0-39 0,0 0-7 16,0 0-1-16,7-7-1 0,-3-2-7 0,-1 0 0 15,1 2-1-15,-1-5 0 0,-3 2-11 0,4 4 0 16,-1 0 0-16,-3 6 8 0,0 0-8 0,0 0 0 0,0 6 0 0,4 13 0 15,-4 6 8-15,0-6 0 0,0 9 0 0,0 7 0 16,-4-1 6-16,4 10 1 0,-3 0 0 0,3 9 0 16,-4 4-7-16,4 5-8 0,-3 1 11 15,3 6-11-15,0 3 13 0,0-6-4 0,0 3-1 0,0 12 0 16,0-2 2-16,0-1 0 0,0-2 0 0,0 5 0 16,0-12-22-16,3 13-5 0,1-1-1 0,-1 7 0 15,-3-10 42-15,0 4 8 0,4-10 1 0,-4 9 1 16,3 4-34-16,1-10 0 0,-1 4 0 0,-3-7 0 15,4-9 11-15,-1-10-11 0,1 0 10 0,3-15-10 16,-3-4 0-16,3-9-12 0,0-6 1 0,0-9 0 16,3-4-78-16,-3-22-16 0,4-3-3 0,-4-15-1 15,0-10-20-15,4-9-4 0</inkml:trace>
  <inkml:trace contextRef="#ctx0" brushRef="#br0" timeOffset="388.556">18898 3243 691 0,'0'0'61'0,"-7"10"-49"0,4-1-12 0,-4 1 0 15,0-1 106-15,0 4 18 0,3-1 4 0,-7 7 1 0,4-10-78 0,-3 1-16 16,3 6-3-16,0-7-1 0,0 0-9 0,0 7-2 16,3-16 0-16,1 9 0 0,3-9-20 0,0 0-18 15,0 0 3-15,0 0 1 16,0 0-48-16,0 0-10 0,0 0-1 0</inkml:trace>
  <inkml:trace contextRef="#ctx0" brushRef="#br0" timeOffset="1497.757">18803 3306 403 0,'0'0'17'0,"0"0"5"15,0 0-22-15,0 0 0 0,0 0 0 0,0 0 0 0,0 0 142 0,0 10 24 16,0-1 5-16,4 0 1 0,-4 7-95 0,0 3-18 16,0-3-4-16,0 9-1 0,0-7-9 0,0 4-1 15,0 0-1-15,0 0 0 0,0 10-7 0,0-10 0 0,0 6-1 16,-4-3 0-16,4 3-35 0,0 4 0 0,0-1 0 15,0-6 0-15,0 3 32 0,0 4 0 0,0-10 0 16,0 3 0-16,0 3-24 0,0-3-8 16,0 0 0-16,0-3 0 0,0 3 12 0,0 0-4 0,0 3 0 0,0-3-8 15,0 4 26-15,0-4-2 0,0 3 0 0,0 6 0 16,0-5 8-16,0 5 2 0,0 1 0 0,0-4 0 16,0 4-10-16,0-4-3 0,0-9 0 0,0 3 0 15,0 3-10-15,0-3-3 0,0-6 0 0,0 9 0 16,0-9-8-16,4 6 0 0,-4 0 0 0,0 0 0 15,0-3 10-15,-4 3 0 0,4 4 0 0,0 5 0 16,0-6-10-16,0 7-14 0,0-1 3 0,-3-5 1 16,6 5 27-16,-3-6 6 0,-3 0 1 0,3 7 0 15,3-7-12-15,-3 7-1 0,0-10-1 0,0 3 0 0,0-3 0 16,0 13 0-16,4-13 0 0,-4 12 0 0,0-2-10 0,3-1 0 16,1 4 9-16,-1 3-9 0,-3-4 0 0,4-2 9 15,-1 3-9-15,-3-1 0 0,4-2 11 0,-4 5-11 16,3-2 10-16,-3 0-10 0,4 6 9 0,-4 3-9 15,0 3 8-15,0-3-8 0,3 3 0 0,-3-6 8 16,4-6-8-16,-4 9 0 0,0-7 0 0,3-2 8 16,-3 6-8-16,4 0 0 0,-4 3 0 0,0-3 0 15,0 9 8-15,3-6-8 0,-3-3 9 0,0 0 0 16,0 0 0-16,0-7 0 0,0 7-9 0,0-3-12 16,0-3 2-16,0 6 1 0,0-1 9 0,0 1 0 15,0 3 0-15,0 0 0 0,0 4 0 0,4-7 0 16,0-1 0-16,-4-2 0 0,0 3 0 0,0 6 0 15,0-3 0-15,0 7 0 0,0-1 12 0,0 7 5 0,3-4 1 16,-3-3 0-16,4 1-18 0,-4-7 10 0,0 6-10 16,3 0 8-16,1 1-8 0,-4 5 0 0,3 4 0 0,-3 0 8 15,0-1-8-15,0-8 0 0,4 2 9 0,-1 4-9 16,-3-13 0-16,0 12 0 0,7 4 0 0,-3 0 0 16,-1-1 0-16,-3 1 0 0,0-10 0 0,4 4 0 15,-4-4 0-15,3 0 0 0,1 7 0 0,-1 3 0 16,1-1 0-16,-1-5 0 0,-3 2 0 0,4 4 0 15,0-9 0-15,-4-1 0 0,3 0 0 0,1 4 0 16,-1 2 0-16,4-2 0 0,-3 5 0 0,-4 7 0 16,0-15 0-16,3-1 8 0,-3 3-8 0,0 4 0 15,4-7 0-15,-4 4 0 0,0 5 0 0,0 1 0 16,0-3 0-16,0-4 0 0,0 4 0 0,0-7 0 0,0-6 0 16,0 6 8-16,0 1-8 0,0-1 0 15,0 7 0-15,0-4 0 0,0-3 0 0,0 7 0 0,3-13 0 0,-3 3 8 16,0-9-8-16,0 12 0 0,0-3 0 0,0-3 0 15,-3 7 0-15,3 8 0 0,0-8 0 0,0-4 8 16,-4-3-8-16,4 0 0 0,0-6 12 0,0 3-3 16,0-7 0-16,0 10 0 0,-3-3 4 0,3 0 1 15,-4 6 0-15,1-3 0 0,-1 0-6 0,4 4 0 16,-3-14-8-16,-1 7 12 0,1 0-12 0,3-6 0 16,-4-4 8-16,0 10-8 0,-3 3 0 0,4 6 0 15,3-2 0-15,-7 2 0 0,3 0 0 0,1 13 0 16,-1-3 0-16,1-1 0 0,-1-2 9 0,4-4 9 15,-7 7 2-15,7 0 0 0,-3-4 0 0,13-2 0 16,4-4 0-16,-10 7 0 0,-8-7-3 0,-3 4 0 0,4-4 0 16,-1 10 0-16,1-10 5 0,-1 0 1 15,4 1 0-15,-3-1 0 0,3-3-14 0,-4-3-9 0,1 6 12 0,3 4-12 16,-4-4 15-16,4 0-4 0,-3 1-1 0,-1 5 0 16,0-2 3-16,1-4 1 0,-1 7 0 0,-3-4 0 15,4-3-3-15,-1 7-1 0,-3-4 0 0,0 4 0 16,4-4-10-16,-4-2 12 0,0-1-12 0,-4 0 12 15,4-9-12-15,-4 3 0 0,4-12 9 0,-3 6-9 16,-1-10-22-16,-3-6-9 0,0-6-1 16,0 0-1217-16</inkml:trace>
  <inkml:trace contextRef="#ctx0" brushRef="#br0" timeOffset="2908.893">18563 3344 716 0,'0'0'32'0,"0"0"6"0,0 0-30 0,4-10-8 16,-4 7 0-16,3-3 0 0,1-3 103 0,-4-1 19 15,0-2 4-15,3-1 1 0,1 10-31 0,-1-13-7 16,1 7-1-16,-1 6 0 0,1-4-24 0,-1-2-4 16,-3 3-2-16,4 3 0 0,3-4-39 0,-3 4-8 15,-4 3-2-15,7-6 0 0,0 6-9 0,0 0 0 16,0-9-10-16,0 5 10 15,3-2-36-15,-3 6 0 0,1-9-1 0,2 9 0 0,1-7 15 0,-4 7 3 16,0-3 1-16,0-3 0 0,3 3 18 0,-2 3-12 16,-1 0 12-16,0 0-10 0,-7 0 10 0,0 0 0 0,7 0 0 0,-7 0 0 15,0 0 0-15,7 0 0 16,0 0 0-16,0 3 0 0,-7-3 41 0,7 9 11 0,0-9 1 16,4 7 1-16,-4 2-16 0,0-3-3 0,3-2-1 0,1 5 0 15,-1-3-46-15,5-3-10 0,-1 7-2 0,0-4 0 16,0 3 44-16,7-2 9 0,-3 5 2 0,3-5 0 15,-4 2-31-15,1 7 0 0,3-13 0 0,0 12 0 16,-3-2 9-16,7-4-9 0,-1 1 8 0,-2 6-8 16,-1 2 18-16,3-8-2 0,-6-1 0 0,7 7 0 15,-4-1 1-15,-3-2 0 0,-1 3 0 0,4-1 0 16,-3-2-2-16,3 3-1 0,-7-4 0 0,8 4 0 16,-1-7 0-16,0 7 0 0,0-4 0 0,0 4 0 0,-3 0 3 15,3-4 1-15,-3 7 0 0,3 3 0 0,0-3-7 0,0 3-2 16,4 0 0-16,-4 0 0 0,4 0-9 15,-4-3 8-15,4 3-8 0,-4-7 8 16,-4 13-8-16,5-12 8 0,-5 3-8 0,1 0 8 0,-1 0-8 0,5 2 12 16,-5 1-12-16,1-6 12 15,-4 3-4-15,4 6-8 0,-1-3 12 0,1 0-4 0,0-3 3 0,-1 6 0 16,1-3 0-16,-1 3 0 0,1 0-11 0,0 3 12 16,-1-3-12-16,1-3 12 0,3 3-12 0,-3 4 0 15,3-11 9-15,0 7-9 0,0-9 0 0,0 3 0 16,-3 0 0-16,3 0 0 0,0-4 0 0,-3 1 0 15,3-4 0-15,-3 7 0 0,0 0 0 0,-1-3 0 16,1 3 0-16,-1-1 0 0,1 4 0 0,-4 0 8 0,4-3-8 16,3 6 0-16,-7 0 0 0,7 3 0 0,-3 1 0 0,0 2 0 15,3-3 0-15,0 1 0 0,-3-1 0 0,6 3 0 16,-3-3 0-16,4-9 0 0,0 0 0 0,3 0 0 16,-3 3 0-16,-1 0 0 0,1-7 0 0,3 4 0 15,-3 0 0-15,0-3 0 0,-1 2 0 0,-2 1 0 16,-1 0 0-16,3 3 0 0,1 0 0 0,3-3 0 15,1 6 0-15,-1 3 0 0,0-3 0 0,0 3 0 16,-3 4 0-16,7-10 0 16,-1 3 0-16,1 3 0 0,0-9 0 0,-4 6 0 0,4-6 0 0,0-4 0 15,-4 4 0-15,4 0 0 0,-4-3 0 0,4 3 0 16,3-4 8-16,-3-2-8 0,-4 2 8 0,7 1-8 16,0-3 0-16,-3 2 9 0,0-2-9 0,0 3 0 15,-4 2 12-15,4 1-12 0,3 3 12 0,0 0-12 0,-10 3 11 16,7 0-11-16,-1-3 10 0,5 10-10 0,-8-4 12 0,4-3-3 15,3-3-1-15,4 9 0 0,0-9-8 0,-1 3 0 16,-9-6 0-16,6 0-11 0,7 0 11 0,0 3 0 16,-6-4 0-16,-1 1 8 0,4-3-8 0,-4 3 8 15,0-7-8-15,1 10 8 0,-8-3-8 0,4 0 0 16,6 0 0-16,5 9-8 0,-11-3 8 0,3 3 8 16,7-3-8-16,4 10 11 0,-4-13-11 0,-3 9 8 15,0-3-8-15,0-3 8 0,-7-3-8 0,-1 3 10 16,5 4-10-16,-5-4 10 0,1-6-2 0,0-1-8 15,-4 8 12-15,4-8-4 0,3-2 0 0,0 3-8 16,-3 6 12-16,0-6-4 0,0 0 22 0,-4 6 4 16,0-7 1-16,0 8 0 15,0-5-52-15,1 1-11 0,-8 0-1 0,7-3-1 0,0 6 30 0,4-6 0 0,-4 0 0 0,4 6 0 16,-7-9 0-16,-1-4 0 16,1 4 0-16,3 3 0 15,1-10-98-15,-5 7-17 0,1-7-3 0</inkml:trace>
  <inkml:trace contextRef="#ctx0" brushRef="#br0" timeOffset="4039.745">23947 7144 1234 0,'0'0'27'0,"0"0"5"0,0 0 2 0,0 0 2 0,0 0-36 0,3 10 0 16,-3-10 0-16,7 6 0 0,-3 4 88 0,-1-4 12 16,4-3 1-16,0 6 1 0,-3-2-31 0,-1 2-7 15,1-6 0-15,3 7-1 0,0-1-7 0,-3 7-2 16,3-7 0-16,-4 7 0 0,4-7-17 0,-3 1-3 15,6 8-1-15,-6-2 0 0,3-3-16 0,0 2-3 16,0 4-1-16,4-3 0 0,-4 3-13 0,0-4 0 16,0 4 0-16,3-6 0 0,1 12 8 0,-1-10 0 0,1-2-8 15,0 9 12-15,-1-10-12 0,1 7 0 0,-1-3 0 16,1 3 0-16,3-4 0 0,-3 4-8 0,-1 0 8 0,4-3-13 16,0 3 13-16,-3-1 0 0,3 1 0 15,-3 0 0-15,3-3 0 0,-4 2 0 0,1 1 0 16,3 6 0-16,0-6 0 0,0 6 0 0,-3-6 0 0,3 9 0 15,0-3 0-15,0-6 8 16,0 6 0-16,4 3-8 0,0-9 0 0,-1 6 0 0,-3-6-10 0,1 0 10 16,-1 3 0-16,0-3 0 0,0 0 9 0,-4-4-1 15,1 4-8-15,0 0-10 0,-1 0 10 0,1 0-13 16,-1 6 13-16,1 0 0 0,0-3 0 0,3 12 0 16,0 1 0-16,0-7 0 0,-4 6 0 0,5 1 0 15,-5-1 0-15,4-5 0 0,-3-1 0 0,-1 0 0 16,-3 7 17-16,8-7 7 0,-1-3 0 0,3 9 1 0,1-5-5 15,0-1 0-15,-4 13-1 0,0-10 0 0,0 10 1 16,0-7 0-16,-3-2 0 0,-1 8 0 0,1-8 2 0,3 8 1 16,4-2 0-16,-1-3 0 0,-3 2-37 0,0 4-7 15,1-3-2-15,2 5 0 0,1-5 40 0,-1 0 8 16,1 6 2-16,0-4 0 0,-1 4-19 0,1-6-8 16,0 9 0-16,-1-3 8 0,4-3-8 0,-6-4 8 15,-1 7-8-15,3-6 8 0,1-1-8 0,3 4 10 16,-7-3-10-16,7-4 10 0,-6 4-10 15,2 6 0-15,1-10 9 0,3 10-9 0,-3 0 0 0,-4-6 0 16,3 9 0-16,5-3 0 0,-5 0 0 0,4-7 9 16,-3 7-9-16,3 6 0 0,-3-12 22 0,3 6-2 15,-3 3-1-15,3-3 0 0,0 0-29 0,-3-7-6 16,3 7 0-16,0-3-1 0,-3-3 17 0,-1-1 0 0,4 7 0 16,-3 0 0-16,0-6 0 0,-1 6 0 0,1-1 0 15,0-2 0-15,-1 0 0 0,1 3 0 0,3 0 0 16,0 0 0-16,0 0 0 0,0-1 0 0,1 1 11 0,-1 3-11 15,-4-3 8-15,1 10-8 0,-4-7 0 0,4 6 0 16,-4-3 0-16,4-3 0 0,3 6 0 0,-4 1 0 16,1-10 0-16,-4 9 0 0,4 0-8 0,-1-6 8 15,1 4 0-15,0-4 0 0,-1-4 0 0,1 1 0 16,-4-6 0-16,0 3 0 0,4-10 0 0,-4 13 0 16,-7-16 0-16,7 13 0 0,4-6 0 0,-1-4 0 15,1 3 0-15,-4 1 0 0,0 2 0 16,4 4 0-16,-4-9 0 0,7 2 0 0,-3 1 0 0,-1 2 0 0,-6-2 0 15,3-1 0-15,0 4 0 0,4-4 0 16,-8 4 0-16,5-4 0 0,-1 1 0 0,0 3 0 0,3-4 0 0,-2-6 0 16,2 13 0-16,1-10 0 15,-4 4 0-15,4-7 0 0,-4 7 0 0,0-1 0 0,3 4 10 0,-2-4-2 16,-1-6 0-16,0 13 0 0,3-6 4 0,1 2 1 16,0 1 0-16,-1 6 0 0,-3-6 3 0,4 2 1 15,0-2 0-15,3 0 0 0,0 2-17 0,-3-2 0 16,-1-4 0-16,1 4 0 0,3-3 0 0,-3-1 0 15,-1 1 0-15,1-4 0 0,3 3 0 0,0 1 0 16,-3-7 0-16,3 7 0 0,0-1 0 0,4-6 0 16,-7 1 0-16,3 5 0 0,-4-6 8 0,1 4-8 15,-4-10 12-15,4 12-12 0,-8-9 11 0,5 3-11 16,-1-9 10-16,-4 6-10 0,1 3 0 0,-1-9 0 16,-3-3 0-16,4 3 0 15,-4 0-134-15,-3-10-23 0,-1 7-5 0</inkml:trace>
  <inkml:trace contextRef="#ctx0" brushRef="#br0" timeOffset="5503.721">18641 14721 460 0,'0'0'20'0,"0"0"5"16,3 9-25-16,-3-9 0 0,0 0 0 0,0 0 0 0,0 9 128 0,0-9 20 16,0 0 4-16,0 0 0 0,0 0-76 0,0 0-15 15,0 0-3-15,0 0-1 0,0 0 17 0,0 0 3 16,0 0 1-16,7 0 0 0,-7 0 8 0,7 0 2 16,0 0 0-16,1 0 0 0,-1 7-26 0,0-7-5 15,3 0-1-15,4 0 0 0,-3 9-25 0,7-9-6 16,-1 9-1-16,4 1 0 0,1-4-14 0,2 4-10 0,-3-7 12 15,8 6-12-15,-5-3 10 0,5 4-10 16,-1-10 8-16,0 6-8 0,-3-3 0 0,6-3 0 0,-2 0 0 0,2-3 0 16,-2-3 0-16,-1 6 0 0,0-10 8 0,-3 4-8 15,3 3 0-15,0-3 0 0,0 6 0 0,4-3 0 16,0-4 0-16,3 7 8 0,0 0-8 0,1 0 8 16,3 0-8-16,3 0 0 0,0 0 0 0,4 7 0 15,-7-7 0-15,3 3 0 0,-3-3 0 0,3 6 0 16,1-6 0-16,-1 3 0 0,4 3 0 0,0-6 8 15,-4 0 5-15,4 0 1 0,3 0 0 0,1-6 0 16,-8 3 2-16,4-3 1 0,0-4 0 0,0 7 0 16,0-3-5-16,-1-4 0 0,1 7-1 0,4-3 0 0,3-3-11 0,-4-1 10 15,4 1-10-15,3 3 10 0,-6-4-10 16,-1 7 8-16,4-3-8 0,7 6 8 0,-7 0-8 0,7 0 10 16,-4 0-10-16,8-3 10 0,-8-4-10 15,1 7 0-15,3 0 0 0,-4-6 0 0,-7 6 27 0,11 0 6 16,11-3 2-16,0 3 0 15,-8-6-35-15,1 6 0 0,-1-4-15 0,8-2 5 0,-8 6 10 0,1 0 12 16,-1 0-2-16,8 0-1 0,-1-3-9 0,-3-3 0 16,-3 6 0-16,6 0 0 0,1 0 0 0,-4 0 0 15,-4 0 8-15,4 0-8 0,4 0 11 0,-4 0-3 16,-3 0-8-16,3 6 12 0,-4-3-12 0,1 3 0 16,-1-2 0-16,4 2 0 0,0-3 8 0,-7 3-8 15,0-6 0-15,0 10 0 0,-4-4 8 0,1-3-8 16,3 7 0-16,3-1 0 0,-6-3 0 0,-1-3 8 0,1-3-8 15,-4 7 0-15,-4-7 0 0,0 0 0 0,1 9 0 0,3-9 0 16,0 6 0-16,-4-3 0 0,0 4 8 0,8-4-8 16,-8-3 0-16,1 0 0 0,-5 6 8 0,5-6-8 15,-4 3 0-15,0 4 0 0,-4-4 0 0,7-3 0 16,-3 0 8-16,4 6-8 0,-5-6 0 0,5 0 0 16,-4 3 8-16,-4-3-8 0,0-3 0 0,1 3 0 15,-5 0 8-15,5 3-8 0,3 3 0 16,3-6 9-16,4 7-9 0,-4-4 8 0,-3-3-8 0,4 0 8 15,-5 6-8-15,1-3 0 0,0-3 0 0,0 0 0 16,3 6 0-16,-3-2 0 0,0-4 0 0,4 0 0 16,-5 0 0-16,-2 0 0 0,-1 6 0 0,-3-6 0 15,0 3 0-15,0-3 10 0,3 0-2 0,-3 0-8 0,-1-3 12 16,1 3-12-16,0 0 12 0,0-6-12 0,-4 6 20 0,4 0-2 16,0 0-1-16,-4 0 0 0,0 0-17 0,1 0-11 15,-5 0 2-15,8 0 0 0,-7 0 9 0,0 0 0 16,-4 0 8-16,0-4-8 0,0 4 0 0,1-6 0 15,-8 6 0-15,3 0 0 0,-2 0 9 0,2 0-9 16,-3 0 12-16,1-3-12 0,-1 3 13 0,3-6-4 16,-6 6-1-16,0-3 0 0,-4-4-8 0,3 1 0 15,-6 3 0-15,14-13-810 16,10-6-164-16</inkml:trace>
  <inkml:trace contextRef="#ctx0" brushRef="#br0" timeOffset="7036.954">20207 4974 1324 0,'7'-9'118'0,"0"0"-94"0,7-1-24 0,-3 1 0 16,3-7 115-16,4 7 18 0,-1-1 4 0,1-5 1 0,0 5-105 0,-4 1-21 15,-4 9-4-15,1-3 0 0,-11 3 16 0,7 3 4 16,-4 16 1-16,-3-4 0 0,-3 4 27 0,-8 19 6 16,-6 6 1-16,-8 6 0 0,-7 16-23 0,-7 3-5 15,-10 12-1-15,-11 26 0 16,4-7-2-16,-1 7 0 0,-6 9 0 0,-4 16 0 0,7-13 16 0,10-22 4 15,-3 10 0-15,0-1 0 0,1 1-32 0,-1 9-5 16,3 6-2-16,4-3 0 0,1-3 26 0,-12 28 5 16,4 7 0-16,-3 9 1 0,3-38-37 0,3 4-8 15,1 2 0-15,0 13 0 0,6-25 0 0,1 0 0 16,7-3-8-16,-4 3 8 16,7-22-44-16,7-6-4 0,1-16-2 0,6-9 0 15,8-19-213-15,6-19-42 0</inkml:trace>
  <inkml:trace contextRef="#ctx0" brushRef="#br0" timeOffset="7273.842">21149 5529 1659 0,'32'-12'36'0,"0"-4"8"0,-1 1 2 0,1 5 1 0,-4 7-38 0,-7 6-9 0,1 3 0 0,-15 13 0 16,-7 9 111-16,-7 16 20 0,-11 10 4 0,-14 18 1 15,-7 16-50-15,-14 18-10 0,-14 20-1 0,-17 34-1 16,-1 0-25-16,-7 12-5 0,-17 22 0 0,21-31-1 15,-11 13 3-15,-10 22 1 0,-11 15 0 0,0 10 0 16,0 9-28-16,-4 3-6 0,-3 3-1 0,-56 138 0 16,63-125-12-16,14-12 9 0,7-23-9 0,1 13 8 15,27-76-8-15,11-18 0 0,11-19 0 0,10-9 0 16,11-26-97-16,7-18-22 0,6-13-4 0,12-21-996 16</inkml:trace>
  <inkml:trace contextRef="#ctx0" brushRef="#br0" timeOffset="7500.372">22073 6643 1036 0,'25'3'46'0,"-18"3"10"0,-3 13-45 0,-4 0-11 16,0 15 0-16,-15 20 0 0,-9 5 204 0,-8 16 38 16,-7 13 8-16,-21 28 2 0,-10 10-112 0,6-10-21 15,-6 18-5-15,-11 17-1 0,-11 18-28 0,-11 10-5 16,1 9-2-16,-7 10 0 0,-8 12-24 0,-27 60-5 15,10-4-1-15,-25 54 0 0,43-79-31 0,-1-5-6 16,4 2-2-16,-10 32 0 0,31-67-9 0,14-5 0 16,4-22 0-16,7 5 0 15,18-39-114-15,7-23-22 0,10-16-4 0</inkml:trace>
  <inkml:trace contextRef="#ctx0" brushRef="#br0" timeOffset="7765.443">23188 6966 1728 0,'49'-35'76'0,"-27"26"16"0,-1 6-73 0,-4 3-19 0,-2 3 0 0,-8 12 0 15,-11 14 131-15,-6 11 22 0,-15 17 5 0,-14 31 1 0,-7 9-75 0,-21 22-16 16,-14 22-2-16,-35 54-1 0,3-7-37 0,10-19-8 16,-10 22-2-16,-14 32 0 15,-17 18-5-15,-8 23-1 0,0 9 0 0,-6 12 0 0,-5 16-4 0,-34 75-8 16,17-18 11-16,-35 87-11 0,74-153 9 15,14-23-9-15,14-11 0 0,-7 21 9 0,39-85-9 0,3-6 0 16,8-9 0-16,-1-3 8 16,22-48-48-16,3-15-11 0,7-22-1 0,7-19-1 15,11-19-190-15,7-18-37 0</inkml:trace>
  <inkml:trace contextRef="#ctx0" brushRef="#br0" timeOffset="8002.989">22920 8577 1267 0,'88'-78'56'0,"-49"50"12"0,-4-7-55 0,1 17-13 0,-8 2 0 0,-7 6 0 16,-7 10 135-16,-7 10 24 0,-7 9 5 0,-10 25 0 15,-8 9-43-15,-10 19-9 0,-15 16-1 0,-17 28-1 16,-7 0-58-16,7-10-12 0,-7 20-3 0,-10 15 0 16,-15 19 15-16,-3 12 4 0,-1 7 0 0,-6 16 0 15,-4 12-9-15,-28 53-2 0,4-3 0 0,-22 57 0 16,43-82-27-16,-4 6-6 0,3-6 0 0,-13 44-1 15,28-69-11-15,10-3 0 0,11-22 9 0,-4 12-9 16,22-50 0-16,10-18-15 0,7-20 3 0,8-18 0 16,9-25-156-1,5-29-32-15,6-15-5 0</inkml:trace>
  <inkml:trace contextRef="#ctx0" brushRef="#br0" timeOffset="8237.045">23813 9180 1152 0,'102'-73'51'0,"-53"45"10"16,-3 3-49-16,3 6-12 0,-3 4 0 0,-7 11 0 0,-7 14 116 0,-11 15 20 16,-7 9 4-16,-14 17 0 0,-7 18-18 0,-14 18-4 15,-11 20-1-15,-21 28 0 0,-10 9-19 0,-8 16-4 16,-13 28-1-16,13-28 0 0,-14 9-25 0,-10 20-6 16,-7 14-1-16,-8 23 0 0,-10 6-27 0,1 10-6 15,6 5 0-15,-64 155-1 0,64-132-19 0,8-13-8 16,9-25 0-16,1 28 8 15,35-66-27-15,7-31-5 0,7-15-2 0,11-13 0 16,17-35-131-16,4-18-27 0,0-13-4 0</inkml:trace>
  <inkml:trace contextRef="#ctx0" brushRef="#br0" timeOffset="8464.488">24903 10095 979 0,'45'-25'87'0,"1"0"-70"15,0 3-17-15,-3 0 0 0,-8 13 132 0,-11 6 22 0,1 6 5 0,-14 19 1 16,-8 9-49-16,-13 22-10 0,-4 16-1 0,-18 29-1 16,-14 2-15-16,-7 25-4 0,-10 16 0 0,-15 38 0 15,4-9-3-15,10-26-1 0,-13 9 0 0,-4 23 0 16,-4 12-21-16,-3 7-5 0,3 2-1 0,-3 7 0 16,3 3-25-16,-21 44-6 0,11-13-1 0,-4 13 0 0,32-57-17 15,14-21 0-15,4-19 0 0,7 5 0 16,17-43-25-16,7-21-9 0,4-23-2 15,11-19 0-15,3-15-212 0,7-23-42 0,-7-15-9 0,21-25-547 16</inkml:trace>
  <inkml:trace contextRef="#ctx0" brushRef="#br0" timeOffset="8633.8689">25093 11879 1090 0,'28'-9'48'0,"-17"12"11"0,-4 3-47 0,-4 7-12 16,-3 12 0-16,-7 3 0 0,-7 13 111 0,-3 12 20 15,-12 20 4-15,-6 2 1 0,-7 19-40 0,-4 6-8 16,0 16-2-16,-24 54 0 0,10-20-2 0,0-6 0 0,0 7 0 0,-7 12 0 16,14-22-53-16,3-6-11 0,8-19-3 15,7 0 0-15,6-19-28 0,12-9-5 16,3-13-2-16,10-6-966 0</inkml:trace>
  <inkml:trace contextRef="#ctx0" brushRef="#br0" timeOffset="8862.264">26084 11873 633 0,'0'0'56'15,"7"6"-44"-15,-3 7-12 0,-4 12 0 16,-7 13 194-16,-4 6 37 0,-10 9 7 0,-7 19 2 0,-7 6-113 0,-4 23-23 16,-11 12-4-16,-2 6 0 15,-8 13-23-15,-18 37-4 0,0 3-1 0,-6 29 0 0,17-38-40 16,3-3-9-16,4 0-2 0,0 9 0 0,14-24-21 15,4-14 0-15,0-12 0 0,6-3 0 0,12-28 12 0,6-6-3 16,4-13 0-16,7-16-663 16,7-18-133-16</inkml:trace>
  <inkml:trace contextRef="#ctx0" brushRef="#br0" timeOffset="9033.946">26236 13102 864 0,'14'4'38'0,"-3"2"8"0,-8-3-37 0,8 13-9 16,-8 2 0-16,1 11 0 0,-4 5 166 0,-7 10 31 0,0 9 7 16,-4 10 0-16,-10 0-117 0,3 9-24 0,-3 9-5 0,-7 14-1 15,0-11-25-15,3 10-6 0,0-3-1 0,-3 6 0 16,0-9-17-16,7-3-8 0,0-7 8 0,3 1-572 16,4-17-114-16</inkml:trace>
  <inkml:trace contextRef="#ctx0" brushRef="#br0" timeOffset="9195.79">26585 13745 691 0,'0'19'61'15,"0"6"-49"-15,-3 3-12 0,-4 16 0 16,-11 3 211-16,-3 7 39 0,3 8 8 0,-6 17 2 16,-1 2-136-16,0 7-28 0,1-6-4 0,-1 15-2 15,0-9-35-15,4-7-7 0,0 1-2 0,3-10-652 16,4-13-130-16</inkml:trace>
  <inkml:trace contextRef="#ctx0" brushRef="#br0" timeOffset="9775.2549">20260 12598 1407 0,'0'0'62'0,"0"0"14"0,0 0-61 0,0 0-15 15,0 0 0-15,0 0 0 0,0 0 125 0,-3 6 23 16,-1 10 4-16,-3 5 0 0,-4 14-68 0,-3 3-13 15,-7 6-3-15,0 9-1 0,-4 6-27 0,1 7-6 16,-8 13-1-16,0 12 0 0,0-4 4 0,1 14 1 16,-5 2 0-16,1 16 0 0,3-6-25 0,0 6-5 15,1 4 0-15,-5 12-8 0,5-10 8 0,2-9-8 16,1-9 0-16,4 2 0 16,6-11-52-16,4-20-15 0,10-15-2 0</inkml:trace>
  <inkml:trace contextRef="#ctx0" brushRef="#br0" timeOffset="17717.014">18919 14645 1256 0,'0'-22'56'0,"0"22"11"0,0 0-54 0,4-9-13 15,-4 6 0-15,4-4 0 0,-4-2 101 0,0 9 18 16,0 0 3-16,0 0 1 0,0 0-66 0,0 0-13 15,0 0-2-15,0 0-1 0,0 0-13 0,0 0-2 16,0 0-1-16,7 6 0 0,-4 4-15 0,4-1-10 16,-7 4 12-16,4 9-12 0,-8 0 20 0,4 0-2 15,-7 6-1-15,4 0 0 0,-8-3-17 0,0 3 0 16,1 1-13-16,-1-1 5 0,-3-3 8 0,-3 0 0 16,-1-6 8-16,0 0-8 0,-3-10 19 0,-4 7-1 15,4-7 0-15,-3 0 0 0,-1 1-2 0,0-10 0 0,0 0 0 0,1 0 0 16,-4-3 25-16,-1-4 5 0,1-2 1 0,-4-7 0 15,8 7-9-15,-1-10-2 0,0 0 0 0,4 1 0 16,-4-8-3-16,8 1-1 0,6 3 0 0,1-3 0 16,-1 0-10-16,7 6-2 0,1-6-1 0,-1 13 0 15,11-4-19-15,-3-3 0 0,7 10 0 0,3 3 0 16,0-4 0-16,0 7 0 0,0-3 0 0,4 6-9 16,3 0 9-16,0 0 0 15,4 9-9-15,-4-3 9 0,0 4-10 0,7 6 10 0,0-4-13 0,-6 7 5 16,-5-3 8-16,-3 2 0 0,0-2-9 0,-3-3 9 15,0 2-10-15,-4 4 10 0,-4 0-13 0,1-3 5 16,-4-1 8-16,-4-2 0 0,1 3 0 0,-4-7 0 16,0 0 0-16,-4-2 12 0,-3-4-2 0,0-3-1 0,-4 0 9 15,4-3 2-15,-4-4 0 0,1-8 0 0,-4 5 1 0,3-9 1 16,0 1 0-16,4 2 0 0,4-6-22 0,3-3 0 16,0 0 0-16,7 0 0 0,3 3 0 0,4-3 0 15,-3 6-10-15,10-6 10 0,0 6-11 0,3 3 11 16,5 7-10-16,2-1 10 0,1 1-15 0,3 9 3 15,0 0 1-15,4 6 0 0,-4 4 2 0,1 2 0 16,-1 4 0-16,0 9 0 0,0-3 9 0,-3 9-10 16,-4-9 10-16,-3 13-10 0,3-10 10 0,-7 0-10 15,0-3 10-15,-3 3-10 0,-4 0 10 0,-4-6 0 16,1 0 0-16,-4 6 0 0,-4-13 11 0,-3 4-3 16,-3 3 0-16,-4-10 0 0,0 1 28 0,-4-10 6 15,0 0 1-15,-6 0 0 0,-1-3 7 0,0-7 2 16,0-6 0-16,-3-2 0 0,4-1-37 0,-1-6-7 0,4 0-8 15,3 3 11-15,4-10-11 0,0 10 0 16,3-3 0-16,8 0-11 0,-1-3 11 0,1 3-12 0,3-3 12 16,3 3-12-16,4 6 12 0,0-6-8 0,0 6 8 0,7 6-8 15,-3-2 8-15,3 5-8 0,4 1 8 0,-1 3-8 16,1 2-2-16,0-2 0 0,-1 12 0 0,5-2 0 16,-5 5-2-16,-3 7-1 0,4-1 0 0,-4 4 0 15,-3 0 13-15,3 6 0 0,-7-3-10 0,0 3 10 16,0 3 0-16,-4-3 0 0,-6 4 0 0,3-4 0 15,-4 3 0-15,-3-3 0 0,0 0 0 0,-7-3 8 16,0-6 4-16,0 3 0 0,0-4 0 0,-4-5 0 16,-3 5 1-16,0-12 1 0,0 4 0 0,-4-7 0 0,-3-7 2 15,0 4 1-15,-1-9 0 0,5 2 0 0,-1-2-7 0,4-7-2 16,-4-6 0-16,11 0 0 0,0 0-8 0,7 3-9 16,0-13 9-16,7 10-13 15,7-3 5-15,-4 0 8 0,8 0-13 0,-1 2 5 0,5 1 8 0,2 7-10 16,1 2 10-16,3-3-10 0,0 10-1 0,0-1 0 15,-3 10 0-15,3 0 0 16,0 0-13-16,-3 10-2 0,-4-1-1 0,4 10 0 0,-8-3 11 0,4 9 3 16,-3-3 0-16,-4 9 0 0,-3-3 13 0,-1 0 0 15,1 1 0-15,-4 5-9 0,-4 1 9 0,-3-7 0 16,0 0 10-16,-4-3-10 0,1 3 11 0,-1-12-11 16,-6 3 12-16,3-3-12 0,-8-7 15 0,5 0-4 15,-8-9-1-15,0-6 0 0,-6-3 2 0,2-1 1 16,-6-9 0-16,7-6 0 0,7-3-13 0,0 3 0 15,3-3 0-15,4-7 0 0,3-2 0 0,1 2 9 0,3-2-9 16,3 8 8-16,4-5-18 0,0 6-4 0,4 3-1 0,-1-1 0 16,4 8 15-16,0-1 0 0,0 9-10 0,7 1 10 15,4 3-12-15,0 6 3 0,-1 6 0 0,4 3 0 16,1 4-11-16,-1 9-1 0,0 0-1 16,-3 9 0-16,-1-3 22 0,1 1-11 0,-8 5 11 0,5 1-8 15,-5-4 8-15,-3 4 0 0,0-1 0 0,-3 4 0 16,-4-4 0-16,3-6 0 0,-6-3 0 0,-1 4 8 15,-3-7 2-15,0-4 1 0,0-5 0 0,-7-4 0 16,3-2 10-16,-3-7 3 0,-3 0 0 0,-5-10 0 16,5-5-1-16,-8-4 0 0,-3-6 0 0,3-7 0 15,8-8-23-15,2-4 0 0,-2 6 0 0,6-9 0 16,1 3 0-16,6-6-10 0,4 12 10 0,0-6-10 0,4 7 10 0,3 2-10 16,0 1 10-16,3 6-10 0,1 9 2 0,3 0 0 15,4 3 0-15,-1 7 0 16,4 3-27-16,1 12-5 0,-1 3 0 0,0 10-1 15,0 0-3-15,0 6-1 0,-7 3 0 0,4 7 0 16,-7 2 31-16,3 4 14 0,-4 3-12 0,-3-3 12 0,0 3 0 0,1 0 0 16,-5-10 0-16,-3 4 0 0,-3-13 0 0,-1 3 10 15,-3-3-1-15,0-9 0 0,0-4 22 16,-7-2 4-16,0-10 1 0,-4 6 0 0,4-12 5 0,-7-4 2 16,0-2 0-16,-1-13 0 0,-2 6-26 0,2-6-5 15,1-3 0-15,4-7-1 0,3 7-11 0,3-7 0 16,4 7 0-16,3-6-11 0,1 9 11 0,6-4-12 15,1 10 12-15,7-6-12 0,-4 7 12 0,7 2-8 0,3 6 8 16,1 1-8-16,0 6-10 0,-1-3-2 16,1 12 0-16,0-3 0 15,-1 6-12-15,1 1-2 0,-1 6-1 0,-2-1 0 0,-1 4 24 0,-4 0 11 0,1 9-10 16,-1-3 10-16,1 0 0 0,-7-3 0 0,-1 10 0 0,1-4 0 16,-4 0 0-16,-4-9 12 0,1 6-4 0,-1-6-8 15,-3-10 34-15,-4 1 0 0,4-1 0 0,-3-9 0 16,-1 0 0-16,-3-9 0 0,-4 5 0 0,4-11 0 15,-3-1-14-15,-5-3-4 0,5-3 0 0,3-3 0 16,3 0-16-16,4 0 0 0,4 3 0 0,-1-3 0 16,8 0-11-16,-1 6 11 0,4-9-12 15,0 12 12-15,4-3-11 0,3 1 11 0,-4 8-10 0,8 1 10 0,-4-1-12 16,4 4 3-16,-4-3 1 0,0 9 0 16,0 0 8-16,0 0 0 0,-3 0 0 0,3 9-8 0,-7-9 8 0,0 9 0 15,-3 7 0-15,3-3 0 16,-4 2 8-16,1 10-8 0,-4-6 10 0,0 10-858 15,-4 5-171-15</inkml:trace>
  <inkml:trace contextRef="#ctx0" brushRef="#br1" timeOffset="46658.236">24507 7430 921 0,'0'0'40'0,"0"0"10"0,0 0-40 0,0 0-10 0,0 0 0 0,0 0 0 16,-3 6 70-16,3-6 12 0,0 0 2 0,0 0 1 15,0 0-59-15,0 0-12 0,0 0-2 0,0 0-1 16,0 0 18-16,0 3 4 0,-4 3 1 0,4-6 0 0,0 10-34 16,0-10 0-16,0 0 0 0,0 0 0 15,0 9 0-15,0-9 0 0,0 7 0 0,0-7 0 16,0 0-20-16,0 0-12 0,7 3-1 0,-7-3-1 0,0 0 56 0,0 0 11 15,0 0 3-15,0 0 0 0,0 0-16 0,0 0-2 16,0 0-1-16,0 0 0 0,0 0-1 0,0 0 0 16,0 0 0-16,0 0 0 0,0 9-5 0,4 0-2 15,-4-9 0-15,0 7 0 0,0-4 0 0,0 3 0 16,4 4 0-16,-1-1 0 0,-3-9-9 0,4 9 0 16,-1-2 0-16,4 2 8 0,-3 0 4 0,3 1 1 15,-4-1 0-15,4 1 0 0,0 5-1 0,4-2-1 16,-4 3 0-16,4 2 0 0,-1 1-11 0,4 0 10 15,-3 6-10-15,3 0 10 0,-3 3-10 0,3 1 8 16,0 2-8-16,-4-3 8 0,8-3-8 0,-7-3 0 16,-1-6 0-16,-3 3 0 15,4 0-44-15,-4-10-12 0,0-3-1 0,-7-6-1 16,0 0-5-16,3-6-1 0,-6-7 0 0,-1-12-341 0,-3 7-69 0</inkml:trace>
  <inkml:trace contextRef="#ctx0" brushRef="#br1" timeOffset="47523.1899">24426 7609 806 0,'0'0'17'0,"0"0"4"0,0 0 1 0,7 9 2 0,-3-3-24 0,-4-6 0 0,0 10 0 15,0-10 0-15,3 9 107 0,-3-9 17 0,0 0 3 0,8 9 1 16,-5 1-72-16,1-1-13 0,3-9-3 0,0 10-1 16,3-1-11-16,1 7-3 0,3-1 0 0,0-2 0 15,0 12 18-15,0-6 3 0,0 6 1 0,4 9 0 16,0-5-24-16,-1 8-5 0,1-2-1 0,3-1 0 15,-7 4-17-15,4-4 0 0,7 4 0 0,-1-3 0 16,1-1 0-16,-4 4 0 0,4-4 0 0,0 1 0 16,-4-7 0-16,-4 6 0 0,4 4 0 0,1-4 0 15,-8-5 55-15,0 5 7 0,4-6 2 0,-1 7 0 16,-3-7-52-16,0 7-12 0,4-1 0 0,0 1 0 16,-4-7 0-16,0 6 0 0,0-5 0 0,0 8 0 15,-3-5 0-15,-1-4 0 0,4 0 0 0,0 6 0 0,-3-5 0 16,0-1 0-16,-1-3 0 0,1 3 0 0,3-3 33 0,-3 4 4 15,-1-4 1-15,1 0 0 0,-1-6-30 16,4 9-8-16,-3-3 0 0,3 0 0 0,0-3 11 16,0 3-3-16,0 9 0 0,4 1 0 0,-4-4-8 0,4 1 8 15,3-4-8-15,0 10 8 16,-3-4-8-16,3 0 0 0,-3-5 0 0,3 5 0 0,-4 1 28 0,5-7 3 16,-5 0 1-16,1 0 0 0,3 7-32 0,0-10 0 15,0 3 0-15,0 0 0 0,4 7 0 0,-4-1 0 16,1 1 0-16,2 3 0 0,1-1 12 0,0 7-4 15,3 0-8-15,0 6 12 0,0-3-1 0,0 6-1 16,1-6 0-16,-1 7 0 0,0-1 4 0,0-3 1 16,-3-3 0-16,0-3 0 0,3 0 13 0,-3-6 4 15,-1 6 0-15,8-7 0 0,-7 4-32 0,0-3 0 16,-1-1 0-16,4 7 0 0,1 0 12 0,-1 0-3 16,4 6-1-16,-4 0 0 0,4 4 0 0,-4-1-8 0,0 0 12 15,0 1-4-15,4 5 8 0,-4-2 0 0,-3-4 1 0,3 0 0 16,0 7-17-16,-3-7 0 0,0 4 0 0,-4-7 0 15,4-3 29-15,-8-3 3 0,4-7 0 0,-6 4 0 16,-1-10-32-16,0 4-13 0,-4-1 1 0,1-5 0 16,-4-4 12-16,0-6 16 15,4 6-3-15,-8-7-1 0,4-2-84 16,-7-3-16-16,4-4-4 0,-4-9-658 0,0 0-131 0</inkml:trace>
  <inkml:trace contextRef="#ctx0" brushRef="#br1" timeOffset="48591.604">24617 7508 633 0,'-4'16'56'0,"4"-16"-44"0,0 0-12 0,0 0 0 0,0 0 138 0,0 0 26 16,0 0 4-16,0 0 2 0,0 0-89 0,7 3-17 15,-3 6-4-15,3-2-1 0,0-4-13 0,0 6-2 16,4-3-1-16,-1 4 0 16,-3-1 4-16,4-2 1 0,3-4 0 0,0 6 0 0,4-3-4 0,-1 4 0 15,-3-1 0-15,1 7 0 0,2-4-6 0,1 7-2 16,0-3 0-16,-4 3 0 0,3 0-4 0,1-4 0 15,0 10-1-15,-1-3 0 0,1 3-13 0,-1-6-2 16,-2 6-1-16,2 0 0 0,4-6-7 0,-3 0-8 16,-4 0 11-16,4 0-11 0,-1 6 8 0,1-7-8 15,-4 1 0-15,4-3 0 0,-4 3 0 0,4-4 0 16,-4-2 0-16,3 3 0 0,-3-1-11 0,4-2-9 16,-7 3-1-16,3-7-1 0,-4 0 37 0,1 1 7 0,3 6 2 15,-3-7 0-15,-1 0-39 0,1 1-7 0,3-1-2 16,0 1 0-16,0-1 48 0,0 0 10 0,0-2 2 0,4 2 0 15,0 7-24-15,-1-4-12 0,1-2 12 0,0 5-12 16,-1-5 9-16,-3 9-9 0,4-4 0 16,3-2 9-16,0 2 2 0,0-5 0 0,1 6 0 0,-1-4 0 15,0 4 0-15,4 3 0 16,-4-4 0-16,0-2 0 0,0 9-11 0,0-3 0 0,0-7 0 0,1 10 0 16,-5-3 0-16,4 0 0 0,4-4 0 0,0 4 0 15,-1-6 12-15,-2 6 11 0,2 3 1 0,1-4 1 16,-4-5-14-16,0 3-3 0,1 2-8 0,-1 1 12 15,-4-3-4-15,5 3 0 0,2-4-8 0,-3 4 12 0,1-3-1 16,-1 3-1-16,0-1 0 0,0 1 0 0,0 0-2 16,-3-3 0-16,7 3 0 0,-4-1 0 0,0 1-8 0,-3 6 12 15,6 0-12-15,-3-6 12 0,4 6 6 0,-4-3 2 16,4 3 0-16,-4-6 0 0,0 6-20 0,0-6-12 16,1 0 1-16,2-3 1 0,-6 2 1 0,0-2 0 15,6-3 0-15,1 2 0 0,0 1 19 0,-4-4 4 16,0 4 1-16,0-3 0 0,4 2-24 0,-4 4-5 15,0-3-1-15,0 9 0 0,1-6 15 0,-1 0 0 16,3-1 0-16,1 1 0 0,0 0 12 0,3 6 6 16,-3-9 1-16,-1 3 0 0,5-1-19 0,-1 1 0 15,-3-3 0-15,6 9 0 0,-3-12 0 0,1 5 0 16,-1-2 0-16,-3 3 0 0,-1-3 0 0,1-7 0 16,-4 10 0-16,4-4 0 0,-7-2 10 0,-1-4-2 15,1 7 0-15,-4 0 0 0,4-4-8 0,-1 7-11 16,1 6 3-16,-1-6 0 15,5 6-79-15,-1-6-15 0,0 6-3 0,0 3-1 16,0-9-138-16,0 6-27 0,22 10-5 0,-11-10-484 0</inkml:trace>
  <inkml:trace contextRef="#ctx0" brushRef="#br1" timeOffset="49188.978">27598 9982 1681 0,'0'0'36'0,"0"0"8"0,3 10 2 0,1-4 2 0,6 10-38 0,-6-4-10 15,0-2 0-15,3 5 0 0,-4-5 47 0,4-1 7 16,-3 1 2-16,6 8 0 0,-6-2-13 0,6 0-3 15,1-4 0-15,0 7 0 0,-1-3-25 0,1 3-6 16,-1-1-1-16,4 1 0 0,-3 3 13 0,3-9 3 16,-3 5 0-16,3 4 0 0,-4-3 6 0,4 0 2 15,-3 0 0-15,0 9 0 0,-1-6-16 0,1 0-4 16,-1 6 0-16,1 4 0 0,3-4-3 0,-3 0-1 16,-1 0 0-16,4 7 0 0,0-10-8 0,4 3 0 15,-4-3 0-15,4 3 8 0,0-3 12 0,-4 4 1 16,7-4 1-16,-4 0 0 0,5-3-2 0,-5 3 0 0,-3 0 0 15,0-3 0-15,4 3-9 0,0 3-3 16,-4-3 0-16,3 4 0 0,-2-4-8 0,6 3 8 0,-4 3-8 16,1-3 8-16,3 1 0 0,-3 5 0 15,-1-6 0-15,5 10 0 0,-5-7-8 0,1 1 8 16,3 2-8-16,-3 1 8 0,-4 2 0 0,7 4 0 0,-3-10 0 0,3 10 0 16,7-3-8-16,-7-1 0 0,0 4 0 0,4-3 0 15,0 0 28-15,-1 2 3 0,1-2 1 0,0 0 0 16,3 2-20-16,-3-2-3 0,-1 6-1 0,1 0 0 15,3 3 4-15,1-3 0 0,-1 9 0 0,0-3 0 16,0 3-12-16,0 1 8 0,4-4-8 0,0 10 8 16,0-7-8-16,3 3 0 0,0 4 0 0,1-7 0 0,-1 0 0 0,-3 1 0 15,-4-7 0-15,0 3 0 0,4-6 8 0,-8-3 0 16,1-1 0-16,-7-5 0 0,-1-4-8 0,-6 4-11 16,0-7 3-16,-4-3 0 15,-4 0-116-15,-3-12-22 0,-3 2-5 0,-8-5-1 0</inkml:trace>
  <inkml:trace contextRef="#ctx0" brushRef="#br1" timeOffset="49845.013">26628 12149 806 0,'0'0'72'16,"0"0"-58"-16,0 0-14 0,0 0 0 0,0 0 156 0,0 0 29 16,0 0 6-16,0 0 1 15,0 0-81-15,0 0-16 0,0 0-3 0,0 0-1 0,7 0-28 0,0 0-6 16,0 0-1-16,7 0 0 0,4 6-28 0,3-2-7 15,-4 5-1-15,8 0 0 0,0 1-9 0,3-1-3 16,0 7 0-16,4 0 0 0,7-4 0 0,0 4 0 16,3 3 0-16,7 6 0 0,1-7-8 0,3 1 0 15,0 0 0-15,-1 0-11 0,-2 6 35 0,-4-6 6 16,7-3 2-16,0 12 0 0,7-9-32 0,-8 6 0 16,1-7 0-16,0 8 0 0,-3-8 13 0,-4 1 0 15,-4 6 0-15,4-6 0 0,0 0-13 0,3-3 11 16,4 2-11-16,0-2 10 0,-4 3-2 0,1 0-8 15,-5-4 12-15,1 4-4 0,-3-3-8 0,-1-4 12 16,-7 4-12-16,4-3 12 0,3 9 17 0,1-10 4 0,-1 7 1 16,0 3 0-16,4 0-23 0,0-3-11 15,-4 6 10-15,1-6-10 0,-4-1 18 0,-1 7-2 0,-2-6-1 16,-1-3 0-16,-3 3-3 0,-4-4 0 0,-3-2 0 0,3 3 0 16,0 2-12-16,-3-8 0 0,-4-1 0 0,0 1 0 15,0-1 0-15,-3 4 0 0,-8-10 0 0,5 6 0 16,-5-9-23-16,-3 0-7 15,-3 6-2-15,-4-6-720 0,0-6-144 0</inkml:trace>
  <inkml:trace contextRef="#ctx0" brushRef="#br1" timeOffset="50365.317">26896 12049 1177 0,'0'0'25'0,"0"0"6"0,0 0 1 0,0 0 2 0,0 0-34 0,0 0 0 16,0 0 0-16,3 9 0 0,1 1 42 0,3-7 2 0,-4 3 0 15,8 3 0-15,3-9 0 0,0 10 0 0,4-4 0 0,3 4 0 16,4-7-4-16,3 6 0 0,7 0 0 0,4 1 0 16,7 6-22-16,0-7-5 0,0 7-1 0,3-7 0 15,-7 10 22-15,4-3 4 0,7-4 1 0,0 4 0 16,3 3-21-16,1-1-4 0,-4 1-1 0,-4 3 0 16,-3-3-4-16,0 0-1 0,-4 0 0 0,8-1 0 15,6 1 21-15,1 3 4 0,-8-3 1 0,4 0 0 16,0 6-16-16,0-6-3 0,0 0-1 0,-4-1 0 15,-7 1 5-15,8 6 1 0,3-6 0 0,-4 0 0 16,4-3 9-16,0 2 3 0,0 1 0 0,0-3 0 16,-4 3-16-16,-3-4-4 0,0-2 0 0,0 9 0 15,-4-10-12-15,0 7 0 0,-3-3 8 0,7 0-8 16,-4-4 8-16,-3-2 0 0,0 5-8 0,-4-5 12 0,1-1-4 16,-5 0 0-16,1 1-8 0,-4-1 12 0,0 1-12 15,-3-4 8-15,0 3-8 0,-4 1 0 0,4-4 16 0,-8-3-4 16,1 7 0-16,0-1 0 0,3-3-12 0,-4 4 11 15,-2-1-11-15,2 0 10 0,1 1-10 0,-1-1 0 16,1 1 0-16,-7-4 8 16,3-3-28-16,-7 3-5 0,3 1-2 0,-3-4 0 15,-7-3-138-15,0 0-28 0</inkml:trace>
  <inkml:trace contextRef="#ctx1" brushRef="#br1">33863 8383 0,'0'0'0,"0"0"31,0 0-31,-49 57 31,24-23-31,-10-9 16,-25-6 0,14 9-1,18-3 1,10-6-1,0 6 1,-296-50 0,131 16-1,183 34 1,155 12 0,124-46-1,-53-26 1,-110 13-1,-116-12 1,0 9 0,0-10-16,0-2 31,0 18-15,0-9-1,0-4 1,0-5-1,0 2-15,0-9 32,0-9 15,0-3-47,0-17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39:10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22846 506 748 0,'-11'-3'67'0,"11"3"-54"0,0 0-13 0,0 0 0 16,0 0 145-16,-7 3 27 0,-3 9 4 0,6 1 2 0,1-4-45 0,-4 7-9 16,-11 3-1-16,4 0-1 0,3 6-54 0,1 3-12 15,-15 0-1-15,4 7-1 0,0-1-27 0,-1 10-6 16,1-6-1-16,-3 15 0 0,-5 0-12 0,5 10-8 15,3 0 8-15,-8 6-8 0,-2-3 0 0,-1-4 0 16,0 17 0-16,0 2 0 0,1 4 0 0,-1-10 8 16,-3 13-8-16,3 3 0 0,7-13 20 0,4-15 0 15,-4 6 0-15,4-12 0 0,7 2-31 0,0-2-6 16,-4-10-2-16,8 3 0 0,-1-22 19 0,7 16 0 16,8-16 0-16,-4-9 0 15,0-10-36-15,11-9-9 0,13-9-3 0,-3-10 0 16,-6-15 9-16,13-20 2 0,14-8 0 0,11-11 0 15,0-8 4-15,-4 3 1 0,4-13 0 0,11-7 0 0,3 7 13 16,-11 19 3-16,-10-6 1 0,3 15 0 0,1 10 15 0,-4 0 15 0,-7 9-3 16,-1 3-1-16,-2 0 32 0,-8 13 6 15,-3 3 2-15,-4 3 0 0,0 6-13 0,-7 7-2 0,-3-7-1 0,-1 16 0 16,-3 10-7-16,-7-4-2 16,0 6 0-16,0 13 0 0,-7 4-13 0,-7 15-2 0,-7 9-1 0,-4 16 0 15,-3 6-10-15,-7 13 0 0,-11 9 0 16,-11 19 8-16,8 0-8 0,-4 6 0 0,0 7 0 0,-10 3 0 15,13-13 16-15,1-3-3 0,7 0 0 0,-1-9 0 16,4-29-13-16,11-6 0 0,11-9 0 0,6-10 0 16,0-9 0-16,8 0 0 0,3-25 0 0,10 0 0 15,12-10-28-15,-1-9-8 0,-4-19-1 16,12-9-1-16,6-7-6 0,4-12 0 0,0-12-1 16,3-20 0-16,7-2 19 0,8-10 4 0,10 9 1 0,10-15 0 15,-10 6 21-15,0 7 0 0,-7 2-9 0,7 1 9 0,-10 12 0 16,-1 15 0-16,-6 4 11 0,-1 0-11 0,-7 15 19 0,-3 4-3 15,-4 6-1-15,-3 6 0 0,-7 3-3 16,-4 10-1-16,0 6 0 0,-3 6 0 0,-4 13-1 16,-10 6 0-16,-1 0 0 0,1 13 0 0,-8 15-10 0,-3 4 0 15,-7 12 0-15,-4 12 0 16,-6 1 0-16,-15 43 0 0,-7-2 0 0,-7 21 0 0,7-19 0 0,11-27 0 16,-8 8 0-16,8-6 0 0,0 4 16 0,3-4 2 15,0-6 0-15,11-9 0 0,4 3-5 0,3 0-1 16,6-23 0-16,5-2 0 0,3-19-25 0,11-9-6 15,3-17-1-15,3-8 0 16,11-20-44-16,1-12-10 0,6-21-2 0,11-17 0 16,3-3 33-16,4-9 7 0,4-6 0 0,6-16 1 0,-6 0 18 0,3 6 3 0,-1-3 1 15,1 3 0-15,-7 16 45 0,-3 9 10 0,-4 1 2 0,-4 14 0 16,-10 8-8-16,-4 11-2 0,-7 17 0 0,-7 6 0 16,-3 15-12-16,-8 10-2 0,-10 12-1 0,-7 19 0 15,-3 4-19-15,-12 24 0 0,-2 13 8 0,-15 22-8 16,3 3 0-16,-6 0 0 0,0 19 8 0,-15 28-8 15,8-13 20-15,-8-2 1 0,1-4 0 0,-4 19 0 16,10-12 7-16,8-10 2 0,6-13 0 0,5 4 0 16,9-22-19-16,8-13-11 0,7-15 12 15,7-7-12-15,7-22-9 0,7-22-9 0,7-5-2 0,11-17 0 32,7-18-54-32,10-17-11 0,4-11-3 0,14-17 0 0,-4-8 40 0,8-10 7 0,-1-10 1 15,15-12 1-15,-8 3 39 0,8 10 21 0,0-1-2 0,3-3-1 16,-11 13 46-16,-3 10 8 0,-7 8 3 0,4 1 0 0,-8 15-28 15,-6 10-6-15,-11 3-1 0,-4 22 0 0,-3 3-24 0,-4 19-4 16,-7 9-2-16,-7 16 0 0,-7 12-2 0,-7 13 0 16,-7 10 0-16,-11 24 0 0,-3 13-8 0,-3 6 0 15,-12 13 9-15,-3 31-9 0,1-21 0 0,-5-1 8 16,5 6-8-16,-1 14 0 0,10-33 9 0,5-8-9 16,10-20 12-16,10-6-12 0,8-25 8 0,6-12-8 15,4-22 0-15,11-10 0 16,0-13-44-16,10-15-15 0,4-18-3 0,7-11-1 15,7-21 27-15,3-3 6 0,4-19 1 0,7-16 0 0,-3-3 29 0,6 0-9 16,4-6 9-16,7-10 0 0,-7 20 8 0,1 5 6 16,-8 0 2-16,0 10 0 0,-15 13 0 0,-2 12 1 15,-4 9 0-15,-7 7 0 0,-4 18-17 0,-10 7 0 16,-8 15 0-16,-3 16 0 0,-14 22 0 0,-7 13 0 0,-10 12 0 0,-12 28 0 16,1 13 0-16,-11 7 0 15,-14 11-11-15,-10 39 11 0,3-11 0 0,-7 5 0 0,-4 14 0 0,-6 32 0 16,13-37 48-16,4-13 4 0,7-7 1 0,0 7 0 15,18-28-10-15,7-16-3 0,7-19 0 0,14-12 0 16,7-25-40-16,10-17-19 0,4-14 2 0,8-14 0 16,2-15-59-1,8-22-12-15,3-9-3 0,11-19 0 0,4-3 35 0,2-10 8 16,12-9 0-16,7-16 1 0,-8 3 69 0,4-3 14 0,4 1 2 0,3-1 1 16,-4 22-8-16,1-3-2 0,-8 13 0 0,1 2 0 15,-8 13-29-15,-3 10 0 0,-3 6 0 0,-5 9 0 0,-2 7 0 16,-8 18 12-16,-7 7 0 0,-3 9 0 0,-4 6-12 15,-3 20-16-15,-11 5 3 0,-7 23 1 0,-4 8 24 0,-6 11 4 16,-11 11 2-16,-4 23 0 0,-3-3-18 0,-4 2 10 16,-3 4-10-16,-4 16 8 0,11-20 12 15,3-15 1-15,4-12 1 0,10-7 0 0,11-25-2 0,11-9-1 16,-1-19 0-16,11-3 0 16,4-20-67-16,3-14-14 0,8-14-2 0,2-11-1 15,5-17-1-15,6-12 0 0,4-16 0 0,14-9 0 0,-7-16 46 0,0 1 10 16,4 2 2-16,3-18 0 0,-4 5 8 0,-3 14 8 15,-4 5-8-15,1 7 11 0,-8 19 0 0,-6 9 0 16,-8 9 0-16,-7 10 0 0,-3 16 5 0,-8 9 0 0,-9 16 1 16,-8 12 0-16,-8 16 2 0,-6 18 0 0,-7 17 0 15,-7 12 0-15,0 6-9 0,-11 19-2 16,0 9 0-16,-14 29 0 0,7-13 6 0,-3 3 1 0,0-2 0 0,-4 18 0 16,10-26 68-16,8-2 13 0,0-7 4 0,3 1 0 15,11-16-68-15,0-7-14 0,7-21-2 0,7-1-1 16,3-27-15-16,11-20 0 0,-3 1-12 0,10-23 12 31,3-6-47-31,8-15-2 0,7-19-1 0,7-13 0 16,-4-12 18-16,7-1 4 0,-3-2 1 0,14-13 0 0,-4 3-4 15,1-3-1-15,-1-3 0 0,8 3 0 0,-12 6 58 0,-2 16 11 0,-1 3 3 0,-3 16 0 16,-11 3-17-16,-3 6-3 0,-1 10-1 0,-6 9 0 16,0 3 3-16,-8 13 1 0,-3 12 0 0,-7 16 0 15,-7 9-11-15,-3 19-3 0,-4 7 0 0,-11 21 0 16,-3 6-9-16,-4 7 0 0,-7 7 0 0,-3 14 0 15,3-2 0-15,4-6 0 0,7-17 0 0,3 4 0 16,4-25-20-16,10-16-5 0,11-9-2 0,7-19 0 16,7-16-13-16,4-12-4 0,3-23 0 0,11-11 0 15,7-17-68-15,6-12-15 0,5-16-2 0,10-21-1 0,0-1 90 16,3-9 17-16,8 0 4 0,10-19 1 0,-7 13 18 0,0 2 0 16,-3 11 8-16,-1-1-8 0,-6 16 38 0,3 6 2 15,-14 16 0-15,0 6 0 0,-7 15-10 0,-8 11-2 16,-6 2 0-16,-7 16 0 0,-4 16-1 0,-7 2-1 15,-7 17 0-15,-10 12 0 0,-8 22-10 0,-7 13-1 16,-6 8-1-16,-12 17 0 0,-2 15-6 0,-8 19 0 16,0-6-8-16,-14 35 12 0,0-17-4 0,-4 10-8 15,1 7 11-15,-8 15-11 0,22-41 42 0,3-9 2 16,7-4 0-16,11-5 0 0,10-29-18 0,8-18-3 16,3-17-1-16,10-15 0 0,4-12-34 0,7-16-6 0,1-10-2 0,2-9 0 31,8-13-44-31,7-18-8 0,3-13-3 0,4-12 0 0,3-4 53 0,4-6 10 0,0-6 3 0,0-6 0 15,3-1 9-15,0 4 9 0,1-3-1 0,-1 15-8 16,-3 10 13-16,-4 9-4 0,-3 9-1 0,-3 7 0 16,-8 12-8-16,-7 7 12 0,0 15-12 0,-7 4 12 15,0 18-12-15,-10 13 0 0,-4 15 0 0,-7 16 8 16,-11 7-8-16,-3 18-14 0,-7 13 3 0,-8 24 1 16,-2-11 10-16,2 12-12 0,1-1 12 0,0 17-12 15,3-35 52-15,11-9 11 0,3-10 1 0,4-6 1 16,11-22-26-16,6-13-6 0,4-21-1 0,11-10 0 15,10-22-104-15,4-13-20 0,0-18-5 0,10-16-1 16,4-9 40-16,0-3 8 16,3-13 2-16,7-13 0 0,-6 4 49 0,6 6 11 0,-3-7 0 0,7 7 0 0,-3 6 26 0,-4 3 2 15,-4 10 1-15,-3 9 0 16,-7 10 12-16,-8 9 3 0,-2 12 0 0,-8 7 0 0,-7 15-2 0,0 10 0 16,-11 16 0-16,-3 15 0 0,-7 12-12 0,-7 14-2 15,-7 21-1-15,-7 16 0 0,-11 6-19 0,-3 25-8 16,-11 16 8-16,-4 10-8 0,-6 15 0 0,3 3 0 15,4 0 0-15,6-9 0 0,1-4 0 0,10-21 0 16,4-13 0-16,6-22 0 0,12-28 16 0,3-13 4 16,10-18 0-16,1-22 1 0,6-4-21 0,4-21-20 15,4-13 4-15,3-10 1 16,4-18-19-16,-1-6-4 0,8-20-1 0,0 1 0 0,-1-10 27 0,8 0 12 16,-4-9-12-16,11-6 12 0,0 3 0 0,0-4 0 0,-4 7 0 0,0 9 0 15,4 1 0-15,-4 8 12 0,1 11-4 16,-5-1 0-16,1 6-8 0,-7 10 12 0,-4 6-12 0,0 9 12 31,-3 7-31-31,-8 15-5 0,1 7-2 0,-8 19 0 16,-3 12-25-16,-3 6-5 0,-4 19 0 0,-4 10-1 15,1 12 24-15,-4 3 5 0,-1 3 0 0,1-3 1 0,4 4 44 0,3-20 9 0,7-5 2 0,3-14 0 16,4-15 6-16,7-9 2 0,4-13 0 0,3-6 0 16,4-13-76-1,0-12-14-15,3-4-3 0,4-18-1 0,6-9 10 16,5-14 3-16,-1-11 0 0,-7 15 0 0,4-13 45 0,3 7 0 0,4-10 0 0,-3 0 0 15,-1 1 14-15,0-1-4 0,1 10-1 0,17-16 0 0,-7 12 18 16,-8 20 3-16,-6 2 1 0,-4 10 0 0,-3 6-31 16,0 10 0-16,-11 12-13 0,0 13 4 0,-7 2 9 0,1 17 0 15,-12 12 10-15,-3 13-10 0,-7 12 18 0,-7 15-2 16,-7 4-1-16,-4 25 0 0,-3 10 1 0,-4 6 0 16,0 12 0-16,1-9 0 0,-1-1 38 0,7-11 8 15,7-13 2-15,4-13 0 0,7-25 11 0,0-9 2 16,7-20 1-16,4-8 0 15,3-16-106-15,3-10-22 0,5-12-4 0,2-13-1 16,4-18 1-16,4-10 0 0,0-3 0 0,3-6 0 0,0-10 41 0,0 0 13 16,1 0 0-16,-1 10-10 0,0 0 10 0,-3 6 0 15,-4 6 0-15,0 10 8 0,-3 6-8 0,-4 9 11 16,0 3-11-16,-3 7 12 0,-1 6 10 0,1 10 2 0,-4 15 1 0,-4 3 0 16,1 16-11-16,-4 9-2 15,0 10-1-15,-7 15 0 0,0 7-11 0,-4 12 0 0,-3 10 0 0,-4 6 8 16,1 6-8-16,-1-3 8 0,0 0-8 0,1 0 8 15,-1-10-8-15,4 1 0 0,-4-16 0 0,11-22-870 16</inkml:trace>
  <inkml:trace contextRef="#ctx0" brushRef="#br0" timeOffset="2663.7689">19410 3598 903 0,'17'-16'40'0,"-6"7"8"0,3-7-38 0,0-3-10 16,7-6 0-16,4-3 0 0,7 0 114 0,0-16 21 15,10 0 4-15,4-13 1 0,0-2-41 0,7-7-8 16,0-3-2-16,10-12 0 0,4-1-20 0,7-6-4 16,7-9-1-16,15-10 0 0,-1-2-33 0,4-7-7 15,10-7-2-15,-3 4 0 0,-4 6-10 0,4-3-1 16,7-3-1-16,0 3 0 0,-4 9-10 0,4 4 12 0,-4 6-12 15,1-4 12-15,-8-5-12 0,4 9 8 16,-4-1-8-16,-3 17 8 0,0-10-8 0,3 3 0 0,4-9 0 0,0 6 8 16,-4 9-20-16,-3 4-5 15,-1 6-1-15,-6 9 0 16,-11 4-25-16,4 2-5 0,-14 4 0 0,-4 18-1 16,-7 1-83-16,-4 6-16 0</inkml:trace>
  <inkml:trace contextRef="#ctx0" brushRef="#br0" timeOffset="3001.322">21332 4680 1382 0,'0'0'61'0,"0"0"13"0,15 6-59 0,-1-3-15 0,7-3 0 0,0 0 0 0,0-9 28 0,4-1 4 16,7-5 0-16,3-4 0 0,7-9 31 0,1-1 6 16,2-2 2-16,5-13 0 0,3 6-22 0,0-15-4 15,-4-10-1-15,18-9 0 0,4 0-24 0,3-16-6 16,0-3-1-16,14-21 0 0,-3 5 11 0,6-3 1 16,19-22 1-16,3 4 0 0,-8 15-18 0,1-3-8 15,4 0 8-15,13-9-8 0,-17 18 0 0,-4 0 8 16,-3 7-8-16,7-7 0 0,-11 16 0 0,0-3 8 15,1 19-8-15,6-13 0 0,-21 19 0 0,-3 7 0 0,-1 5 0 16,1-2 0 0,-11 11-20-16,-4 5-10 0,-6 5-2 0,-4 3-860 0</inkml:trace>
  <inkml:trace contextRef="#ctx0" brushRef="#br0" timeOffset="3468.886">22144 5448 460 0,'-7'6'20'0,"3"-3"5"0,-3 7-25 0,4 5 0 15,3-5 0-15,0 9 0 0,-7-4 104 0,3-2 15 16,4 3 3-16,0-1 1 0,-3-2-57 0,3-4-11 16,0 1-3-16,0 5 0 0,7-5 4 0,-7-10 0 15,0 0 0-15,7 6 0 0,3-3-1 0,1 3 0 16,-1-12 0-16,5 6 0 0,-1-3 7 0,7-13 2 15,7-9 0-15,7-3 0 0,4-10-6 0,7-21-1 16,10-13 0-16,11-16 0 0,-3 6-38 0,14-18-8 16,17-13-2-16,21-22 0 0,-13 29 22 0,2-20 4 15,12-9 1-15,17-9 0 0,-18 22-24 0,8-7-4 16,3-12 0-16,28-13-8 0,-24 26 8 0,6-7-8 0,11-3 0 0,29-28 0 16,-26 25 8-16,1 6-8 0,0-9 9 15,31-19-9-15,-31 25 0 0,24-16 0 0,-10 13 0 0,-11 12 0 31,-24 23-44-31,10-17-11 0,-14 14-2 0,-14 5-539 0,-18 29-108 0</inkml:trace>
  <inkml:trace contextRef="#ctx0" brushRef="#br0" timeOffset="4177.4479">25777 8421 864 0,'0'0'76'0,"8"-10"-60"16,-1-2-16-16,3-10 0 0,4 3 136 0,7-9 25 16,1-7 5-16,6-2 1 0,7-7-75 0,0-13-16 15,8-12-2-15,6 0-1 0,4-3-7 0,3 0-2 16,4-9 0-16,11-17 0 0,-4 1-20 0,7 0-4 15,7-3 0-15,15-23-1 0,-12 14-29 0,11-8-10 16,8-5 0-16,24-16 9 0,-18 7-9 0,11-4 12 16,7 3-12-16,21-22 12 0,-28 13-12 0,21-12 0 15,-21 30 0-15,21-21 0 0,-10 3 0 0,-1 12-14 0,-6 7 3 0,-1 3 1 16,-3-3 10-16,-7 12-12 0,-3 3 12 16,-5 10-12-1,1 0-36-15,-11 15-7 0,-3-9-1 0</inkml:trace>
  <inkml:trace contextRef="#ctx0" brushRef="#br0" timeOffset="4543.802">27520 9374 576 0,'28'-28'51'0,"-10"12"-41"0,7 4-10 0,-1-4 0 16,1 0 101-16,3-3 19 0,1 1 3 0,2-8 1 0,1-2 15 0,3 0 3 15,1-13 1-15,13-15 0 0,11-7-57 0,-4 4-11 16,1-4-3-16,3-3 0 0,0 3-58 0,10-21-14 15,-3-1 0-15,11-9 0 0,3 3 0 0,7-6 10 16,1-10-10-16,2 7 12 0,-3 2-12 0,4-2 8 16,0 3-8-16,3 0 8 0,0-4-8 0,-3 7 0 0,-4 13 0 0,1-1 0 15,-5 4 0-15,4 12 0 0,-6-3 0 0,-1-3 0 32,-7 9-36-32,-4 7-7 0,1-4-1 0,-8 13-470 0,1-3-94 0</inkml:trace>
  <inkml:trace contextRef="#ctx0" brushRef="#br0" timeOffset="4938.619">28998 10519 1105 0,'18'-10'24'0,"-7"7"4"0,-1-6 2 0,4 2 2 0,4-2-32 0,0 0 0 0,3-7 0 0,3 6 0 0,1-8 84 0,3-1 9 16,1 0 3-16,2-16 0 0,8 1-26 0,3-10-5 15,4-9-1-15,7-10 0 0,4-9 4 0,6-10 0 16,11-5 0-16,7-4 0 0,1-10-33 0,6-2-7 16,-4 2 0-16,5-5-1 0,-1-1-27 0,3 7 0 0,1-4 8 15,-4 7-8-15,-6 3 0 0,-1 0 0 16,0 3-10-16,0 0 10 0,4 3 0 0,-4 1 0 0,-4 5 0 16,1 4 0-16,-4 2 0 0,0 4 0 0,0 3 0 0,-3 0-600 15,-1 7-116-15</inkml:trace>
  <inkml:trace contextRef="#ctx0" brushRef="#br0" timeOffset="5605.91">30491 11622 691 0,'0'0'61'0,"7"-6"-49"0,-4 6-12 0,8-9 0 0,-1 6 88 0,1-13 16 15,7-3 2-15,-1 3 1 0,1-12 9 0,3 0 3 16,4-7 0-16,3 1 0 0,7-10-54 0,0-3-10 16,8 0-3-16,-1-6 0 0,8-7-26 0,2-3-6 15,1 1 0-15,0-7-1 16,4 6-7-16,-1-9 0 0,4-3-1 0,4-4 0 0,3 1-11 0,-4 2 12 15,8-2-12-15,-8-3 12 0,4-1-12 0,-3 4 0 16,3-1 0-16,0 7-810 0</inkml:trace>
  <inkml:trace contextRef="#ctx0" brushRef="#br0" timeOffset="7377.494">18923 10321 864 0,'0'0'76'0,"0"0"-60"16,7-9-16-16,0 5 0 0,-7 4 63 0,0 0 9 0,7-6 3 0,-7 6 0 16,0 0-61-16,0 0-14 0,4 10 0 0,-4-1 0 15,-4 0 24-15,-3 1 4 0,0 5 0 0,0 1 1 16,-7-3 35-16,3 2 8 0,-3 4 0 0,0-3 1 15,-4 3 19-15,1 0 4 0,-4 6 1 0,-4-3 0 16,0 9-15-16,-6-3-3 16,-1 10-1-16,-4 3 0 0,-2-1-21 0,-1 14-4 0,-7 5-1 0,0 10 0 15,-3 6-3-15,-4 13-1 0,0 9 0 0,-4 4 0 16,-2 21-39-16,-5 4-9 0,-3 2 0 0,-4 13 0 16,-3 10 0-16,4 9 12 0,-4 3-3 0,-4 6-1 15,-10 10-8-15,0 6-11 0,0-3 3 0,3-4 0 16,0-2-4-16,4-13-1 0,0 3 0 0,3-12 0 15,4-4 1-15,4-5 1 0,3-10 0 0,10-10 0 16,4-9-110-16,7-9-23 16,8-10-4-16</inkml:trace>
  <inkml:trace contextRef="#ctx0" brushRef="#br0" timeOffset="7962.913">20680 10901 1094 0,'3'-3'97'0,"1"-3"-77"0,-4 6-20 0,3-3 0 15,8-4 136-15,-4 4 24 0,0-3 5 0,4 0 1 16,-4 2-143-16,0-2-23 0,3 6-16 0,-3-3 2 15,-7 3 14-15,8 0 0 0,2-6-10 0,-3 6 10 16,4 0 0-16,-4 0 0 0,3-3 0 0,-3-4 0 16,4 7 0-16,-4-3 0 0,0-3 0 0,0 6 0 15,0-9 17-15,0 9-1 0,-7 0-1 0,7-7 0 16,-7 7 15-16,0 0 3 0,0 0 1 0,0 0 0 16,0 0 10-16,4 7 1 0,-4 8 1 0,-4-2 0 0,-3 6-2 0,-3 6-1 15,-1 3 0-15,-7 13 0 0,-6 3-28 0,-1 9-6 16,-7 3-1-16,1 16 0 0,-8 7-8 0,-7 12 12 15,-3 12-12-15,-8 7 12 0,1 6 2 0,-11 19 1 16,-15 9 0-16,-2 13 0 0,-4 6 3 0,-4 6 1 16,4 10 0-16,-4-3 0 0,-3-4 14 0,3-3 3 15,11 1 1-15,3-4 0 0,8-9-2 0,3 3-1 16,0 0 0-16,3 0 0 0,1-7-25 0,3 4-9 16,0-3 0-16,3-4 9 0,1 1-9 0,3-7 0 15,-4 6-12-15,5-5 12 16,-1-1-132-16,3 0-18 0,1-3-4 0</inkml:trace>
  <inkml:trace contextRef="#ctx0" brushRef="#br0" timeOffset="8462.219">23435 11785 921 0,'0'0'40'0,"-7"0"10"16,3 0-40-16,1 0-10 0,3 0 0 0,0 0 0 0,0 0 216 0,0 0 40 16,-7 0 9-16,0 7 2 0,3 2-214 0,1 0-42 15,-8 1-11-15,4 6 0 0,0-7 0 0,-7 10 0 16,3 0 0-16,-3-4 0 0,0 4 18 0,-3 0 2 16,-1 6 0-16,0 0 0 0,-3 3 23 0,0 7 5 15,-4 2 0-15,-3 10 1 0,0 13 2 0,-8 3 0 16,-6 15 0-16,-7 7 0 0,-4 18-3 0,-4 13 0 0,1 4 0 15,-4 14 0-15,-7 14-25 0,7-4-6 0,7 10-1 16,-3 2 0-16,-1-2-1 0,-3 6-1 0,7 3 0 0,4 6 0 16,3-2-14-16,0-4 8 0,-3 6-8 0,3 0 0 15,7 4 0-15,-7 2 0 0,-7-5 0 0,0 8 0 16,4 1-19-16,-7 9-3 0,-8-3-1 0,4-3 0 31,-3 3-35-31,6-6-7 0,4-16-2 0,7 3 0 16,1-15-5-16,9-23-2 0,8-12 0 0,3-22-863 0</inkml:trace>
  <inkml:trace contextRef="#ctx0" brushRef="#br0" timeOffset="8882.062">26455 12124 2102 0,'0'9'46'0,"-4"1"10"0,-3 12 1 0,0 0 3 0,-3 9-48 0,-1 1-12 0,0 8 0 0,-3-2 0 16,-7 15 20-16,0 1 3 0,3 8 0 0,-3 1 0 16,0 9 3-16,-4-3 1 0,1 3 0 0,-1 7 0 15,-3 2-16-15,-1 7-3 0,-6 3-8 16,0 6 12-16,-7 3 7 0,-1 1 1 0,-3 5 0 0,-3 10 0 16,0 0 12-16,-4 0 4 0,0 16 0 0,-4-6 0 15,-3 5-9-15,7-5-2 0,4 2 0 0,0-5 0 16,3-7 7-16,7 0 0 0,0-7 1 0,7-2 0 15,4 0-33-15,0-10 0 0,3-6 0 0,4-3 0 16,0-7 0-16,3-3 0 0,-3 1 0 0,0-7 0 16,3-9-143-1,-3-7-35-15,4-3-7 0</inkml:trace>
  <inkml:trace contextRef="#ctx0" brushRef="#br0" timeOffset="9226.928">28028 13131 1209 0,'-14'28'108'0,"7"-9"-87"15,-7 12-21-15,-4 7 0 0,-3 15 250 0,0 3 46 0,0 13 8 16,-7 4 3-16,-4 8-260 0,-3 7-47 15,-4 9-20-15,-7 13 2 0,0 12 18 0,-3 4 16 16,-4 8-4-16,0 8 0 0,-7 11 8 0,0 4 2 0,-7-3 0 16,-4 9 0-16,4 6 6 0,0 0 0 0,-3 1 1 0,3-1 0 15,0-9-14-15,0 3-3 0,3 3-1 0,1-12 0 16,-1-4-11-16,4-5 8 0,4-4-8 0,6-10 8 16,-3-5-8-16,7-7-16 0,1-6 4 0,6-13 1 31,7-9-38-31,-3-12-8 0,7-10-2 0,6-13 0 15,5-12-178-15,6-6-36 0</inkml:trace>
  <inkml:trace contextRef="#ctx0" brushRef="#br0" timeOffset="9558.167">30568 13623 2246 0,'-7'19'100'0,"7"-4"20"0,-3 14-96 0,3 5-24 15,-4 4 0-15,1 6 0 0,-4 6 12 0,-1 3-1 16,-2 4-1-16,-1 12 0 0,-10 3 38 0,0 9 7 16,-4 7 1-16,-3 3 1 0,-7 6-19 0,-4 4-4 15,0 11-1-15,-3-2 0 0,-1 6 8 0,1 0 2 16,-7 10 0-16,-1-4 0 0,5-3-19 0,-8 10-4 15,-4-1-1-15,4-2 0 0,-3-1 15 0,6-3 3 16,1-2 1-16,3 2 0 0,7-6-21 0,-3-6-4 16,7-4-1-16,3 1 0 0,-3-13-12 0,6-9 0 0,1-7 8 0,11-6-8 15,-1-9-13-15,7-10-6 0,1-9-1 16,10-16 0 0,0-3-239-16,10-21-48 0</inkml:trace>
  <inkml:trace contextRef="#ctx0" brushRef="#br0" timeOffset="9810.284">32018 14504 2995 0,'-35'19'132'0,"14"0"28"0,-8 6-128 0,1 19-32 16,-4 9 0-16,11 4 0 15,0 5-35-15,4 7-13 0,-1-6-4 0,0 9 0 0,4 10 32 0,0 5 5 16,0 4 2-16,-4 13 0 16,-3-10-25-16,0 13-5 0,-4-1-1 15,1 10 0-15,-8 6 24 0,-3 4 5 0,-1-1 1 0,1 7 0 0,0-7 2 0,-8 4 0 16,1-4 0-16,7-2 0 16,-1-14-166-16,5-2-33 0</inkml:trace>
  <inkml:trace contextRef="#ctx0" brushRef="#br0" timeOffset="21793.357">3485 16934 1555 0,'0'0'138'0,"0"0"-110"16,0 0-28-16,0 0 0 0,0 0 139 0,11 0 22 15,14 0 5-15,-1 0 1 0,1-3-98 0,-4-3-19 16,-3 3-4-16,-4-3-1 0,-3-4-22 0,6-9-5 16,1 10-1-16,3-7 0 0,0 4-17 0,-3-4 0 15,3 0 0-15,0 4 0 0,4-4 13 0,0 7-4 16,-8-1-1-16,4-5 0 16,-6 12-56-16,2-7-11 0,-10 4-2 0,4 3-949 0</inkml:trace>
  <inkml:trace contextRef="#ctx0" brushRef="#br0" timeOffset="22213.317">3775 16756 1861 0,'0'0'40'0,"0"9"9"0,3 0 2 0,-3 4 2 0,0 0-42 0,0-4-11 0,0 7 0 0,0 2 0 16,7 1 72-16,-3 0 13 0,3 6 3 0,-4 3 0 16,1-3-33-16,3 4-7 0,4 2 0 0,-1 0-1 15,-6 1-22-15,-1-1-4 0,8-6-1 0,-4 10 0 16,0-7-11-16,4 0-9 0,-4 4 12 0,-4-1-12 15,8 3 0-15,-8-5 0 0,4 5 0 0,-3-3 0 16,3 1-16-16,-4-1-8 0,8-3 0 0,-11 1-1 16,3-4-1-16,5-3 0 0,-8 3 0 0,0-6 0 0,0-4 26 15,0 4-8-15,0-3 8 0,0-4 0 0,-8-2 0 0,5 2 0 16,-4-9 0-16,0 7 8 0,7-4-8 0,-7-6 8 16,-4 0-8-16,11 0 8 0,0 0-8 0,0 0-8 15,-3-6 8-15,-1 6-12 0,-6-3 12 0,10 3-12 16,0 0 12-16,0 0-12 0,0 0 12 15,0 0-10-15,0 0 10 0,10-7-10 0,-6-2 10 0,-1 3 16 16,4 3-4-16,11 3-1 0,10-7 10 0,-10 4 3 16,-8-3 0-16,1 3 0 0,-8 3-4 0,8-7 0 15,0 4 0-15,3-3 0 0,0-3-20 0,3-1 8 16,-2 1-8-16,-1 3 0 0,-4-4 8 0,4 1-8 16,1-1 10-16,2 1-10 15,-6 0-33-15,3 2-13 0,-4 7-2 0,-3-9-645 0,4 6-129 0</inkml:trace>
  <inkml:trace contextRef="#ctx0" brushRef="#br0" timeOffset="22581.821">4163 17239 1152 0,'0'0'102'15,"0"0"-82"-15,0 0-20 0,0 0 0 16,0 0 258-16,0 0 47 0,0 0 10 0,0 12 1 15,7 1-184-15,-7 2-38 0,3 4-7 0,4-9-2 0,-7 5-54 0,4-2-11 16,7 6-3-16,-8 6 0 0,4-7-17 0,4 4 0 16,-11 0 0-16,7 3 0 15,3 4 0-15,-3-10 0 0,0-4 0 0,1 4-12 0,-5-3-1 0,4-7 0 16,-7-6 0-16,4 4 0 0,-4-7 2 0,0 0 1 16,0 0 0-16,0 0 0 0,0 0 10 0,-4-10-10 15,4-6 10-15,0-2-10 0,-7-7 10 0,7 3 0 16,0-10 0-16,7 4-8 0,-7 3 8 0,4 3 0 15,-4-9 0-15,7 12 0 0,-4-3 0 0,1 0 0 16,3 9 0-16,3-2 0 0,-3 2 8 0,0 1-8 16,-3 8 10-16,3-2-10 0,-7 6 15 0,11 0-3 15,3 6-1-15,-4-2 0 0,-3 2 1 0,4 3 0 16,7 7 0-16,-4 3 0 0,-4 0-12 0,-3-1 10 16,4 7-10-16,0 1 10 15,-1-5-34-15,4-5-8 0,-7 3 0 0,7 0-1118 0</inkml:trace>
  <inkml:trace contextRef="#ctx0" brushRef="#br0" timeOffset="22881.452">4819 16577 1094 0,'0'0'48'0,"0"0"11"0,-7 9-47 0,3 1-12 0,1 5 0 0,-4 1 0 16,3 6 299-16,-3 3 57 0,4 3 12 0,-1 7 3 15,4 2-226-15,4 7-45 0,6 10-8 0,1-4-3 0,6-3-42 0,1 6-9 16,-18 1-2-16,7-1 0 0,4 0 24 16,-1 0 5-16,4 10 1 0,4 0 0 0,0-4-40 15,-4-2-8-15,3-4-2 0,-2 4 0 0,6-4-16 16,-7 0 10-16,7 1-10 0,-7 8 8 0,4-8-8 0,-1 5 0 16,-6-2 0-16,-4-4 8 0,4 0-8 15,-4-9 0-15,-4-6 0 0,-3 6 0 16,0-13-27-16,-3-3 3 0,-8-3 0 0,-3-6 0 15,3-6-21-15,-6-4-4 0,-1-3-1 0,-3-12 0 16,-7 3-43-16,-8-16-9 0,5-6-2 0,3-13-698 16,-8-2-140-16</inkml:trace>
  <inkml:trace contextRef="#ctx0" brushRef="#br0" timeOffset="23702.062">4544 17261 806 0,'0'0'36'0,"10"3"7"0,-6 3-35 0,6-3-8 0,-2 3 0 0,6-3 0 16,-4 4 256-16,4 2 50 0,0-9 10 0,8 6 1 16,2-2-225-16,-6-4-44 0,3 0-10 0,4 0-2 15,-4-4-24-15,0-2-4 0,4-3-8 0,-8 2 11 16,1-2-41-16,0 0-8 0,3-10-2 0,0 9 0 16,4-5 4-16,-8 2 0 0,5-2 0 0,6-1 0 15,0 3-32-15,-3-2-7 0,-8 5-1 0,1 1 0 16,0-1 56-16,-4 10 10 0,-4-6 10 0,1 6-13 15,0 0 58-15,-1 0 12 0,1 0 3 0,-8 0 0 16,-3 0 31-16,11 6 6 0,-8-6 2 0,4 0 0 16,-7 0-8-16,0 0-2 0,7 0 0 0,0 4 0 15,4-4-22-15,-7 0-5 0,3 0-1 0,0 0 0 0,0-4-31 16,3 4-6-16,-6-6-2 0,3 6 0 0,-4-3-13 16,8-3-9-16,-7 3 12 0,-4 3-12 0,0 0 11 0,7-7-11 15,-7 4 10-15,0 3-10 0,0 0 11 0,0-6-11 16,0 6 12-16,0-9-12 0,0 9 10 0,0-10-10 15,-7 4 8-15,3 3-8 0,-3-4 0 0,0 4 0 16,3-3 0-16,-3 3 0 0,0-3-15 0,4 6 5 16,-11-4 1-16,3-2 0 0,0 6 9 0,1-3-13 15,-4-3 5-15,0 6 8 0,3 0-10 0,-3 0 10 16,3 0 0-16,1 6-9 0,-4-3 9 0,7 3 0 16,-4-2 0-16,4 5 0 0,7 0-10 0,-7-2 10 15,3 8-12-15,4-2 12 0,4 6-12 0,-4-4 4 16,7 10 8-16,0-3-13 0,4 4 13 0,-1 2 0 15,4 3-10-15,0 0 10 0,4-5 0 0,-4 2 0 16,7 3-9-16,-7-9 9 16,8-3-26-16,-8-3-2 0,-4-7 0 0,8-3 0 15,0-6-72-15,-4-6-16 0,3-7-2 0,1-2-1 16,-4-10-51-16,0 6-10 0,0-6-3 0,4-7 0 16,0-2 58-16,-1-1 11 0,-10 10 2 0,4-3 1 0,-1 9 84 0,-2-6 17 0,-5 6 10 0,-3 4-12 15,-3 5 112-15,3-2 23 0,-8 2 4 0,5 4 1 16,-4-3 25-16,0 9 6 0,7 0 1 0,-4 0 0 15,-3 3-88-15,0 3-18 0,4 4-3 0,-8-1-1 16,8 0-22-16,3 1-5 0,-7 5-1 0,3 4 0 16,8 0 6-16,-4 0 2 0,7 6 0 0,-7-6 0 15,0-4 22-15,7 4 5 0,-7-9 1 0,7-1 0 0,3 0-46 16,-3-2-12-16,11-7 0 0,-7 0 0 16,-8 0-49-16,8-7-12 0,3-5-3 15,0-4 0-15,-7 1 52 0,4 2 12 0,-4-6 0 0,0 0 0 16,3-3-31-16,-3 10-3 0,0-4-1 0,4-3 0 0,-11 4 27 15,10 5 8-15,-10 1 0 0,8 0 0 16,-1-1 0-16,-4 4 0 0,4 3 0 0,-7 3 0 0,0 0 12 0,4 9 2 16,3 1 1-16,0-1 0 0,0 0 9 0,-4 7 1 15,4-3 1-15,8 2 0 0,-5 1-10 0,-3-4-1 16,4 4-1-16,-1-6 0 0,1 5-14 0,0-12-8 16,-1 4 8-16,1-14-13 15,6 7-201-15,-6-9-40 0</inkml:trace>
  <inkml:trace contextRef="#ctx0" brushRef="#br0" timeOffset="23970.158">5881 16878 460 0,'0'9'41'0,"0"1"-33"0,-4-1-8 0,1 1 0 15,3 5 348-15,-7-2 67 0,3 2 13 0,1 4 4 16,-1-9-242-16,8 9-48 0,10 2-10 0,-11-8-1 16,-6 3-55-16,3-1-10 0,0-2-2 0,3-4-1 15,1 1-34-15,-1-1-6 0,4-3-2 0,4-2 0 16,-4 2-21-16,4 0 0 0,-4-3 0 0,3 3 0 15,1-2 25-15,3-4 1 0,-7 9 0 0,4-3 0 16,3-3-26-16,-7 4 0 0,3 2 0 0,-3 1 0 16,4-1 0-16,-7 0 0 0,6 7 0 0,-6-7 0 15,-8 10 0-15,4 0 0 0,4-3 0 0,-4 3 0 16,-4-4 0-16,-3 4-19 0,0 0 3 0,7 0 1 0,-11-1 24 16,4-2 5-16,-7-6 1 0,4 5 0 15,-1-12-63-15,4 7-13 0,-11-10-3 0,8-3 0 16,-4-7-102-16,3-5-21 0,4-4-4 0,0 0-478 15,-4-6-96-15</inkml:trace>
  <inkml:trace contextRef="#ctx0" brushRef="#br0" timeOffset="24121.801">6114 17013 1634 0,'17'25'72'0,"-10"-16"16"0,4 4-71 0,-8 3-17 15,8-1 0-15,0-2 0 0,-11 2 153 0,3 4 27 16,4-9 6-16,-3 5 1 0,-1-5-103 0,4-1-21 0,-7 1-4 0,0-10-1 15,0 0-58-15,0 0-11 16,0 0-2-16,0-10-1 16,0 1-149-16,0-10-29 0,0 0-7 0,-7-3-1 0</inkml:trace>
  <inkml:trace contextRef="#ctx0" brushRef="#br0" timeOffset="24232.984">6036 16746 1497 0,'-7'-9'66'0,"0"-1"14"0,7 4-64 0,0 6-16 0,-4-3 0 0,4 3 0 15,0 0 148-15,0 0 27 0,0 0 5 0,0 0 0 16,-7 0-84-16,7 0-16 0,0 0-4 0,0 0-1 15,0 0-60-15,0 0-15 0,7 0 0 0,4 3-714 16,-7-6-146-16</inkml:trace>
  <inkml:trace contextRef="#ctx0" brushRef="#br0" timeOffset="24658.625">6287 16417 2091 0,'0'0'46'0,"0"6"10"0,0 10 1 0,0-4 2 15,0-2-47-15,0 6-12 0,0 2 0 0,7 1 0 0,-7 0 102 0,10 6 18 16,11 3 4-16,-3-3 1 0,-4 13-76 0,-7-3-15 16,-7 2-3-16,0 7-1 0,7 6 27 0,0-3 6 15,-3-3 1-15,3 0 0 0,-4-6-40 0,8-4-7 16,-8 1-1-16,5-7-1 0,-5 0-15 0,1-6 8 16,-1-3-8-16,1-7 0 0,-1-2-8 0,-3 6-8 15,0-10-2-15,0-6 0 0,0 0 29 0,0 0 5 16,0 0 2-16,0 0 0 0,-7-16-18 0,4 7 0 15,-1-7-13-15,1 3 5 0,3-2-1 0,0-1 0 16,0-3 0-16,3 1 0 0,1-1-8 0,-1 3-2 16,4-3 0-16,4 0 0 15,-1 4-22-15,4 5-5 0,-7-9-1 0,8 10 0 0,-5 0 24 0,1 2 5 0,3 4 1 0,-4 3 0 16,8 0 17-16,-7 3-8 0,-4-3 8 16,0 10 0-16,0-4 0 0,-4 10 0 0,4-4 8 0,-7 7-8 15,7-3 17-15,-3 3-2 0,0-1-1 0,-1 4 0 16,-3 0 24-16,-3-3 5 15,-1 6 1-15,4 3 0 0,-4-2-20 0,1-1-3 0,-1-7-1 0,-6 11 0 16,3-11-20-16,0 4 0 0,-4-3 0 0,-3-6 0 16,3-4 0-16,1-3 0 0,-8 4 0 0,11-10 0 15,-3-10-116-15,-1 4-17 0,0-6-4 16,8-13-1-16,-11-1-104 0,7-5-21 0</inkml:trace>
  <inkml:trace contextRef="#ctx0" brushRef="#br0" timeOffset="25108.1159">6509 16524 691 0,'0'0'61'0,"7"9"-49"16,0 7-12-16,3-7 0 0,1 10 182 0,3-3 34 15,-3 2 6-15,3 7 2 0,-4-6-106 0,1 10-21 16,3-4-4-16,-7 3-1 0,4 0-33 0,6-3-7 16,-10 3-2-16,11-3 0 0,-11 4-32 0,4-4-6 15,6 0-2-15,-3-6 0 0,-3 6-10 0,3-6 0 16,-3-7 0-16,3-2-11 0,-4 5-7 0,1-5-2 15,0-10 0-15,3 6 0 0,-11-3 3 0,4-3 0 16,0 6 0-16,4-6 0 0,-4 0 17 0,0 0-10 16,-3 0 10-16,10-6-8 0,-7 6 8 0,3 0 0 15,1 0 0-15,-4-3-8 0,4-3 8 0,3 2 0 16,-7-2 0-16,3 3 0 0,1-3 0 0,-4-4 0 0,0 4 0 16,4-3-8-16,-4-1 8 0,-4 1 0 0,1-1 0 15,3-5 0-15,-4 5 0 0,-3-2 11 0,4-4-3 0,-4 7 0 16,3-1 0-16,-3-5-8 0,0 12 12 0,-3-7-4 15,3 4-8-15,-4-4 12 0,1 10-12 0,3 0 12 16,-7-3-12-16,7 3 8 0,0 0-8 0,-4 3 8 16,-6 7 44-16,3-1 9 0,3 1 2 0,-3 5 0 15,0-5 2-15,0 9 1 0,0-4 0 0,3-5 0 16,1 8 11-16,-1-8 3 0,1 9 0 0,3-4 0 16,0 1-15-16,0-3-2 0,0 2-1 0,0-2 0 0,0 3-20 15,3-1-4-15,4-2-1 0,4 2 0 16,-4 1-22-16,7-3-5 0,4 2-1 0,-8-5 0 15,1-1-60-15,6 1-12 0,8-1-2 0</inkml:trace>
  <inkml:trace contextRef="#ctx0" brushRef="#br0" timeOffset="26260.167">7408 16486 2059 0,'-3'19'91'0,"3"-19"19"0,0 0-88 0,0 0-22 15,0 9 0-15,0-3 0 0,0 4 124 0,3-1 20 16,-3 7 4-16,4-3 0 0,-1 5-73 0,4-2-15 15,-3 3-4-15,3 0 0 16,-3 6-29-16,6-6-7 0,-6 6 0 0,6 3-1 0,-3-9-11 0,7 12-8 16,-10-9 9-16,3 3-9 15,7 3-124-15,-10-3-30 0,3 4-6 0</inkml:trace>
  <inkml:trace contextRef="#ctx0" brushRef="#br0" timeOffset="26371.967">7662 17235 2188 0,'0'0'97'0,"-10"4"20"0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43:0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11518 12801 288 0,'-7'0'25'0,"4"0"-25"15,3 0 0-15,10 0 0 0,4 0 274 0,-7 0 50 16,-7 0 9-16,0 0 3 0,14 0-161 0,-3 0-32 16,-11 0-7-16,11 0 0 0,-1 0-64 0,1 0-12 15,3 0-2-15,-3 0-1 0,3 7 3 0,0-4 0 16,3 3 0-16,-3-3 0 0,8 7-26 0,-8 5-5 0,3-5-1 0,1-1 0 15,0 7 10-15,-1-4 2 16,-3 4 0-16,4 3 0 0,-4 0-40 0,0-4-8 0,-3-5-2 16,3 9 0-16,-7-10 10 0,4 7 14 0,-1-7-3 15,-3 7-1-15,-3-7-10 0,-1 1 0 0,1-1 9 0,-1 0-9 16,-3-9 0-16,0 7 0 0,0 2 0 0,-7-6-8 31,4 7-160-31,-1-4-32 0,-3-3-7 0</inkml:trace>
  <inkml:trace contextRef="#ctx0" brushRef="#br0" timeOffset="222.692">11952 12701 1209 0,'0'0'108'16,"0"-6"-87"-16,-3-4-21 0,3 10 0 0,0-9 208 0,0 9 38 16,0 0 7-16,0 0 2 0,-7 6-108 0,3-3-22 15,-3 7-4-15,0-1-1 0,0 7-51 0,-4 3-10 16,1 6-3-16,-1-6 0 0,1 9-16 0,-5-3-4 15,1 3-1-15,0 0 0 0,0 4-15 0,-4-4-4 16,1 0 0-16,-1-9 0 0,4 6-16 0,0 0 0 16,-4-6 0-16,8 0 0 15,3-10-31-15,0 7-3 0,0-7-1 0,3 1 0 16,4-1-209-16,0 0-41 0,0-2-9 0</inkml:trace>
  <inkml:trace contextRef="#ctx0" brushRef="#br0" timeOffset="454.784">12199 13021 1497 0,'0'0'66'0,"0"0"14"0,0 0-64 0,0 0-16 0,0 0 0 0,0 0 0 15,0 0 246-15,0 0 46 16,0 0 8-16,0 0 3 0,-3 3-181 0,-1 6-36 0,0-2-7 0,4 5-2 15,0-2-33-15,0 5-8 0,0 1 0 0,0 3-1 16,-3 0-15-16,-1 6-4 0,1-3 0 0,3 3 0 16,-4 3-16-16,4-3-9 0,0 0 1 0,0-3-1340 15</inkml:trace>
  <inkml:trace contextRef="#ctx0" brushRef="#br0" timeOffset="924.534">11589 14131 518 0,'0'0'46'0,"0"0"-37"0,0 0-9 0,0 0 0 16,7 6 343-16,0-3 66 0,0 7 14 0,4-1 2 16,3 1-258-16,0 5-52 0,-4-5-11 0,4 9-1 15,1-4-31-15,-1 4-5 0,3 0-2 0,1-3 0 0,0 2-39 16,-4 7-8-16,3-6-2 0,1 0 0 0,-4 0-3 0,-3 0-1 16,3 3 0-16,-4-4 0 15,1-5-32-15,-4 9-8 0,4-3 0 0,-4-7-1 16,0 4 29-16,-4 3 16 0,-3-4-1 0,4-2-1 15,-1 0-246-15,1-1-48 0,-4-3-11 0,0-9-1 16</inkml:trace>
  <inkml:trace contextRef="#ctx0" brushRef="#br0" timeOffset="1100.058">11899 14219 403 0,'-7'-16'17'0,"7"13"5"0,-3-3-22 0,3 3 0 15,-4-4 0-15,4 7 0 0,-3-3 401 0,3 3 76 16,0 0 15-16,0 0 4 0,-11 3-315 0,4 4-62 15,0-4-13-15,0 6-2 0,0 7-64 0,0-4-12 0,0 10-2 0,-4-3-1 16,4 0 11-16,-4 6 1 0,1-6 1 16,-1 9 0-16,4-9-38 0,0 0 0 0,-3 3-9 0,-1 0 9 31,7-7-149-31,-3 4-23 0,0 0-4 0,0-3 0 0</inkml:trace>
  <inkml:trace contextRef="#ctx0" brushRef="#br0" timeOffset="1433.1679">12009 14344 403 0,'10'0'36'0,"-3"0"-36"0,-7 0 0 0,11 0 0 16,3 3 352-16,-4 4 64 0,-2-7 13 0,-1 9 3 0,0-9-244 0,0 9-48 16,3 1-9-16,-6-1-3 0,-1-2-102 0,1 2-26 15,3 0 0-15,-4 1 0 0,-3-4 56 0,0 3 7 16,4-5 1-16,-4 5 0 15,0-3-75-15,-4 4-14 0,1-1-3 16,3 0-1-16,0 1 46 0,-4-1 10 0,1 1 1 0,-4 2 1 0,3-9-29 0,1 7 0 16,-1-4 0-16,4-6 0 0,-3 3 57 15,3-3 6-15,0 0 1 0,0 10 0 0,0-10 0 0,0 0 0 16,7 6 0-16,3-3 0 0,1 3-52 0,3-6-12 16,4 7 0-16,3-4 0 0,-4-3 0 0,1 0 0 15,0 0 0-15,3 0 0 0,-3-3 0 0,-1-4 0 16,1 7 0-16,-1-6 0 15,1 3-116-15,-4-3-25 0,14-13-6 0,-10 0-1 0</inkml:trace>
  <inkml:trace contextRef="#ctx0" brushRef="#br0" timeOffset="2164.213">5207 4589 1209 0,'0'0'108'0,"0"0"-87"15,0 0-21-15,0 0 0 0,0 0 192 0,7 3 33 16,4-3 7-16,-4 6 2 0,3-3-102 0,1-3-20 16,-1 10-4-16,5-4 0 0,-1-3-65 0,3 10-13 15,-3-4-2-15,8 4-1 0,2-4-16 0,1 0-3 16,-7 7-8-16,6 3 12 0,-3 0-12 0,22 15 8 16,-15-9-8-16,-17-15 0 0,-1 5 8 15,-3-2-8-15,4 3 0 0,-1-7 9 0,-3 10-9 0,1 0-14 16,-1-10 3-16,-7 7 1 15,3-7-170-15,-6 7-33 0,3-4-7 0</inkml:trace>
  <inkml:trace contextRef="#ctx0" brushRef="#br0" timeOffset="2364.679">5549 4564 1828 0,'0'0'81'0,"0"0"17"0,0 0-78 0,0 0-20 0,-10 0 0 0,3-7 0 16,7 7 152-16,0 0 28 0,-7 0 4 0,-4 0 2 15,0 7-90-15,1-1-19 0,-4 3-3 0,0 1-1 16,3 2-33-16,-3-2-6 0,3 5-2 0,1 4 0 16,-4 6-20-16,3-6-4 0,0 0 0 0,1 9-8 15,-1-6 0-15,1 0 0 0,3 0-10 0,-4 0 10 32,4-3-160-32,3-4-25 0,1 1-5 0</inkml:trace>
  <inkml:trace contextRef="#ctx0" brushRef="#br0" timeOffset="2553.695">5849 4805 576 0,'0'0'51'16,"0"10"-41"-16,0-4-10 0,0 3 0 0,0 4 412 0,0-7 80 15,-7 10 16-15,7-4 3 0,0 4-331 0,0-7-65 16,-4 7-14-16,4-3-2 0,0 2-75 0,0-2-14 15,0 2-10-15,0-5 12 16,11 9-144-16,-11-4-29 0,7-12-6 0</inkml:trace>
  <inkml:trace contextRef="#ctx0" brushRef="#br0" timeOffset="3258.802">6664 5003 1670 0,'-4'15'74'0,"4"-15"15"0,-7 3-71 0,0 4-18 16,-3 2 0-16,-1 7 0 0,4-7 198 0,-7 1 36 16,-4 2 7-16,4 10 2 0,0-3-192 0,0 0-39 15,-4 0-12-15,1-1-1130 0</inkml:trace>
  <inkml:trace contextRef="#ctx0" brushRef="#br0" timeOffset="3577.952">7317 4394 1497 0,'0'0'133'0,"-7"0"-106"0,0 0-27 0,7 0 0 15,-8 0 232-15,8 0 40 0,0 0 9 0,0 0 2 16,0 0-141-16,0 0-28 0,0 0-6 0,8 10 0 16,-1-1-70-16,3 1-14 0,1 5-2 0,3 1-1 15,3 3-21-15,1 0 9 0,-4-7-9 0,7 13 0 16,-3-6 8-16,0 3-8 0,-4-3 0 0,3 3 0 15,1 3 0-15,0-6 0 0,-4 6 0 0,0 0 0 32,-3-3-26-32,3 3-6 0,-4 3 0 0,1-3-1 0,-1-6-176 0,-3 0-35 0,-3-4-8 15</inkml:trace>
  <inkml:trace contextRef="#ctx0" brushRef="#br0" timeOffset="3757.47">7588 4441 1728 0,'0'0'76'0,"0"0"16"0,0 0-73 0,0 0-19 16,0 0 0-16,0 0 0 0,-3 13 162 0,-8-10 29 16,4 6 5-16,-3 7 2 0,-1-3-115 0,0 2-23 15,1 14-5-15,-1-14-1 0,-6 10-31 0,2-3-7 16,1 3 0-16,0 10-1 0,-3-7-15 0,2 7-8 16,-2-7 8-16,-1 6-13 15,4-5-86-15,3-1-17 0,-3-3-3 0,7-6-945 0</inkml:trace>
  <inkml:trace contextRef="#ctx0" brushRef="#br0" timeOffset="4033.732">7807 4601 864 0,'21'0'76'0,"-7"10"-60"0,-10-10-16 0,6 9 0 15,1-3 220-15,0-6 40 0,-1 10 9 0,4-1 2 16,-7 1-127-16,0-4-24 0,4 3-6 0,-4 1-1 0,-3-1-64 15,-1-3-13-15,1 4-2 0,-1-1-1 16,1 1-16-16,-1-1-3 0,-6 0-1 0,3 1 0 0,-4-1 15 0,4 1 4 16,-3-1 0-16,-1-3 0 0,1 4 24 0,3-1 4 15,-4 1 2-15,-3 5 0 0,7-12-2 0,0 7-1 16,0 5 0-16,0-5 0 0,0-4-23 0,7 7-4 16,-3-7 0-16,3 3-1 0,3-9-17 0,4 10-3 15,4-4-1-15,0-3 0 0,3-3-10 0,3 0-11 16,8 0 3-16,0 0-909 15,3-3-182-15</inkml:trace>
  <inkml:trace contextRef="#ctx0" brushRef="#br0" timeOffset="5450.874">12520 12143 1267 0,'0'0'112'0,"0"0"-89"16,-10-3-23-16,-1-4 0 0,0 4 202 0,-3-3 36 15,4 6 7-15,-4 0 2 0,3 0-116 0,0 6-23 16,1-3-5-16,-1 7-1 0,4 6-54 0,-3-7-10 16,3 10-2-16,-1 0-1 0,1 6-35 0,4-6 0 15,-1-4 0-15,4 4 0 0,0 0 16 0,4 6-4 16,-1-9-1-16,4-4 0 0,1 4-11 0,-1-7-16 0,3 1 4 0,4-4 1 15,0-6-1-15,4-6 0 0,-4-4 0 0,4 1 0 32,-1-1-32-32,-2-5-8 0,-1-4 0 0,0 3-1 15,0-3-14-15,-4 1-2 0,1-1-1 0,0 9 0 0,-4-5 46 0,0 5 8 16,-4 1 3-16,1-1 0 0,-4 4 26 0,0 6 6 0,0 0 1 0,0 0 0 16,0 0 41-16,0 0 9 0,0 0 2 0,0 0 0 15,0 0-29-15,0 16-6 0,0-7-1 0,0 7 0 16,0-3-9-16,3 2-3 0,1 4 0 0,-1 0 0 15,1-4-15-15,-1-5-9 0,4 9 10 0,1-4-10 16,-1-5-12-16,0-1-9 0,7-3-2 0,-4-2-757 16,8-14-152-16</inkml:trace>
  <inkml:trace contextRef="#ctx0" brushRef="#br0" timeOffset="5950.542">12894 12049 979 0,'0'0'87'0,"0"0"-70"0,0 3-17 0,0 13 0 0,-3-7 240 0,3 0 45 16,-4 10 9-16,0-3 2 0,-3 3-154 0,4 0-30 15,-4-1-7-15,3 1-1 0,1 3-43 0,-1-3-9 16,1 0-1-16,-1 0-1 0,1-1-38 0,-1-8-12 16,4 5 0-16,0-5 0 0,0-1 0 0,0-2 0 15,0-7 0-15,0 0 0 0,0 0 0 0,0 0 0 16,0 0 0-16,7-7-9 0,-3-2 17 0,-1-1 4 15,1-5 1-15,-1 5 0 0,4-2 5 0,-3-4 1 16,-1 1 0-16,1-4 0 0,3 6-9 0,0-3-2 16,0 1 0-16,0-4 0 0,4 10-8 0,-1-7 0 0,1 6 0 0,-1 1 0 15,-2 6 0-15,2-3 12 0,-3 6-12 0,4 0 12 16,-1 6-12-16,-3 3 0 0,0 1 0 0,1 9-11 16,-1-4-11-16,-4 4-2 0,1 0-1 0,-1 6 0 15,-6-6 25-15,3 0 0 0,-4-1 12 0,4 1-4 16,0-3-8-16,-3 0-10 0,3-4 10 15,0 4-13-15,-4-7 13 0,4-9 0 0,0 0 12 0,0 0-12 16,0 0 8-16,0 0-8 0,0 0 0 0,4-9 0 16,-1 3 0-16,-3-4 0 0,0 1-13 0,4-4 5 15,-1-3 29-15,-3 1 7 0,4-4 0 0,-1 6 1 16,-3-2-19-16,4-1-10 0,3-3 10 0,0 4-10 0,-4 2 0 16,1 4 0-16,3-1 0 0,0 4 0 15,4 6 0-15,-4-3 0 0,3 6 0 0,-3 3 0 0,4 4 0 16,-4-1 0-16,4 4 0 0,-4 2 0 15,0 4-26-15,0-3-2 0,0-1 0 0,0-2 0 16,0-4-100-16,3 1-20 0,-3-1-4 0,8-3-544 16,-5 1-108-16</inkml:trace>
  <inkml:trace contextRef="#ctx0" brushRef="#br0" timeOffset="6488.097">13381 12177 518 0,'0'0'46'0,"0"0"-37"15,-4 7-9-15,-3 2 0 0,0-6 340 0,0 13 65 16,0-7 14-16,-3 7 2 0,-1-3-241 0,7 2-49 15,-3 4-10-15,4 0-1 0,-4-4-47 0,3 1-9 0,1 3-1 0,3-6-1 16,0-4-23-16,0 7-5 0,3-7-1 0,4 0 0 16,0-2-21-16,0-4-12 15,4-3 12-15,-4 0-12 0,4-10 0 0,-4 7 0 0,3-6-10 0,1-1 10 32,-4-5-32-32,0 9 0 0,0-7 1 0,-3 4 0 15,-1-7 0-15,1 6 0 0,-4 1 0 0,0 3 0 16,0-4 3-16,0 1 0 0,0 9 0 0,0 0 0 15,0 0-7-15,0-9-1 0,0 9 0 0,0 0 0 0,0 0 15 0,3-4 2 0,1-2 1 0,-1-3 0 16,1 9 6-16,3-6 0 0,0-4 1 0,0 1 0 16,3 6 11-16,1-7 0 0,-4-2 0 0,0 8 0 15,0-5-15-15,4 3-1 0,-4 3 0 0,3 3 0 16,-10 0 16-16,0 0 0 0,11 0 0 0,-11 0 0 16,7 3 0-16,0 6 0 0,4 1 0 0,-4 5 0 15,0 1 25-15,-4-3 8 0,1 2 2 0,-1 4 0 0,1 0-27 16,-1-4-8-16,1 4 0 0,-4 6 0 15,4-6 0-15,3 0 0 0,0-10 0 0,-4 1 0 0,-6 6 10 0,6-7-2 16,-3-9 0-16,0 0 0 0,-7 0-8 0,7 0 0 16,14-9 0-16,0-1 0 0,4-6 0 0,-7 4 0 15,-1-10 0-15,1 3 0 0,-1 0 20 0,1 0 0 16,-1 1-1-16,-2 2 0 0,-1-3-33 0,0 4-6 16,0 2-2-16,-4 4 0 0,4 2 22 0,0-2 0 15,-3 3 12-15,-4 6-4 0,0 0 6 0,0 0 1 16,0 0 0-16,3 12 0 0,1-2 39 0,-1 2 8 15,-3-2 2-15,8 5 0 0,-5 1-64 0,1-4-18 16,-1 4-1-16,4 0 0 0,-3-4 31 0,3 4 5 16,-4-3 2-16,1 2 0 0,3 1-31 0,0-13-5 0,0 6-2 15,4-2 0 1,-1-4-79-16,1-3-16 0,-4-10-3 0,3 7-577 0,-3-6-115 0</inkml:trace>
  <inkml:trace contextRef="#ctx0" brushRef="#br0" timeOffset="6788.294">14026 12155 1339 0,'0'0'59'0,"0"4"13"0,0 5-58 0,0 0-14 0,0 1 0 0,0 5 0 16,0 4 140-16,0-3 26 0,0-3 5 0,-3 2 1 15,-1 1-65-15,1 3-13 0,-1-7-2 0,1 10-1 0,3-9-55 16,-4 6-12-16,4-4-1 0,0-5-1 16,4-1 6-16,-4-3 2 0,0-6 0 0,0 0 0 0,7 3-14 0,-7-3-4 15,0 0 0-15,0 0 0 0,0 0 7 0,0 0 1 16,0 0 0-16,0 0 0 0,0 0 3 0,3-9 1 15,1 0 0-15,-1-1 0 0,1 1-24 0,0-1 0 16,3 1-12-16,0 3 4 0,3-4 8 0,-3 1 0 16,0 9 0-16,4-3 0 0,-1-4 0 0,1 7 0 15,0 10 0-15,-4-4 0 0,3-3 9 0,-6 7 4 16,3-1 1-16,0 7 0 0,4 3-24 0,-4-4-5 16,0-2-1-16,0 3 0 15,3-1-24-15,-3-2-6 0,0-4-1 0,4 1 0 16,0-4-75-16,3 3-15 0,-4-9-3 0,4-6-508 15,4 3-102-15</inkml:trace>
  <inkml:trace contextRef="#ctx0" brushRef="#br0" timeOffset="7119.455">14432 12149 460 0,'0'-25'20'0,"-3"22"5"0,3-3-25 0,-4-4 0 16,4 1 0-16,0 9 0 0,0 0 388 0,0 0 73 0,0 0 15 0,0 0 2 16,0 9-305-16,0 1-61 0,0 8-12 0,-3-2-2 15,6 0-32-15,-3 3-6 0,0-1-2 0,0 8 0 16,0-8-27-16,4 1-6 0,-4 0-1 0,0 0 0 15,3-4-16-15,-3 1-8 0,4-3 0 0,-1-4 8 16,1 1-20-16,-1-4-5 0,4-6-1 0,-7 0 0 16,0 0-50-16,0 0-11 0,0 0-1 0,7-6-1 15,-3 2-52-15,-4 4-11 0,0-6-1 0,-4-3-1 16,1-1-4-16,-1 1-1 0,-3-1 0 0,0 4 0 16,0 3 26-16,-3-3 5 0,-5-4 0 0,1 7 1 15,-7-3 143-15,0-3 28 0,0-1 5 0,0 1 2 0,-8 3 129 16,8-4 27-16,7 7 5 0,0-3 0 0,3 6-69 15,1-3-15-15,6 3-2 0,4 0-1 16,0 0-65-16,0 0-12 0,0 0-4 0,11 0 0 0,3 0-28 0,7-7-5 16,0 7-2-16,4 0 0 0,0-3-17 15,3-3 8-15,0 0-8 0,4 2 0 16,-4 4-92-16,4-6-26 0,3 3-5 0,1-3-612 16,-1 3-122-16</inkml:trace>
  <inkml:trace contextRef="#ctx0" brushRef="#br0" timeOffset="7362.76">15078 12256 921 0,'0'0'40'0,"0"0"10"0,0 0-40 0,0 0-10 16,-4 9 0-16,-3 1 0 0,0-4 358 0,4 3 70 0,-4-6 13 0,-1 7 3 15,1-4-272-15,0 3-54 0,0 7-11 0,4-6-3 16,-1-1-55-16,1 4-11 0,3-4-2 0,0 7-1 16,7-7-23-16,-4 0-4 0,4 1 0 0,0 6-8 15,4-10 0-15,3-3 0 0,0-3 0 0,0 0-9 31,0 0-32-31,4-3-7 0,-4-10 0 0,4 4-1 16,-8 6-8-16,5-13-2 0,-5 7 0 0,1-1 0 0,-4 1 37 0,-4-1 7 0,-3 1 2 16,4-7 0-16,-1 7 13 0,-6-1 0 0,-1 1 0 0,-3 0 0 15,4-1 0-15,-4 1 0 0,-4 3-12 0,0-4 12 16,4 1-106-16,-3 3-15 16,3-4-3-16,0 10-899 0</inkml:trace>
  <inkml:trace contextRef="#ctx0" brushRef="#br0" timeOffset="7622.065">15455 11952 1267 0,'0'0'112'0,"0"9"-89"15,4 0-23-15,-4 1 0 0,0 6 282 0,0 2 52 16,0 1 10-16,0 6 3 0,0 3-195 0,0 1-40 16,0 5-7-16,3 4-1 0,-3 6-40 0,4-10-7 15,3 4-1-15,-4 6-1 0,4-10-11 0,-3 4-3 16,-1-4 0-16,-3 4 0 0,4 3-16 0,-4-4-3 15,-4-2-1-15,4 9 0 0,-3-10-21 0,-4-2 9 16,3-1-9-16,1-9 0 0,-4 3 0 0,0-6-20 16,0 0 2-16,-4-10 1 15,4 4-36-15,-4-10-7 0,1 6-2 0,-4-9 0 16,0-3-103-16,-4-3-21 0,4-10-4 0,-7 3-1 16,0-12-87-16,3-3-18 0,0-6-3 0,-3-1-444 0</inkml:trace>
  <inkml:trace contextRef="#ctx0" brushRef="#br0" timeOffset="7749.721">15071 12387 748 0,'0'0'67'0,"0"0"-54"0,7 0-13 0,7-6 0 16,0 6 240-16,4-6 44 0,3 3 10 0,0 3 2 16,4-6-136-16,3 6-28 0,4-10-4 0,3 7-2 15,0-3-48-15,-3-4-10 0,3 1-1 0,-3 6-1 16,0-4-33-16,3 1-6 0,-3 3-2 0,3 3-782 16,-3 0-157-16</inkml:trace>
  <inkml:trace contextRef="#ctx0" brushRef="#br0" timeOffset="30332.183">5278 5859 1555 0,'0'0'68'0,"0"0"16"0,0 0-68 0,0 0-16 0,-4 0 0 0,4-3 0 16,0 3 184-16,0 0 32 16,0 0 8-16,0 0 0 0,0 0-116 0,4-7-23 0,3 4-5 0,7-3 0 15,-4-3-80-15,8 2-12 0,0-2-4 16,6-1 0-16,-6 7 43 0,3-3 9 0,7-3 1 0,1-1 1 15,-12 1-6-15,8 3 0 0,-4 2-1 0,0-2 0 16,-3-3-19-16,-1 9-4 0,8-10-8 0,-11 10 12 16,0-9-12-16,1 9 0 0,2-6 0 0,-6 2 0 15,3 4-19 1,-7-6-9-16,0 6-3 0,4-9 0 0,-8 9-32 0,-3 0-6 16,0 0-2-16,0 0 0 0,0-3 7 0,-3-4 2 0,-8 7 0 15,0-3 0-15,-3-3 30 0,0 6 5 0,4 0 2 0,-5 0 0 16,-9 0 15-16,3 6 10 0,-1-3-12 0,1 4 12 15,4-4 0-15,-5-3 0 0,5 9 8 0,6-3-8 0,1-2 0 16,3 2 8-16,0 10-8 0,-1-7 0 16,5 0 54-16,-4 1 8 0,3-1 2 0,1 10 0 0,-4-3 0 0,3-4 0 15,4 13 0-15,-7-6 0 0,4 6-52 16,3 0-12-16,-7-3 0 0,0 3 0 0,7-6 54 0,-7 6 8 16,3 3 2-16,4-2 0 0,-7-1-64 0,0-3-15 15,3 9-1-15,1-9-1 0,-1 3 27 0,4 3 6 16,0-3 0-16,-7 0 1 0,4-3-17 0,3-6 0 15,-7 3 0-15,7 6 0 0,-4-9 0 0,4 2-14 16,-3-5 2-16,3 3 1 0,0-7 11 0,0 0 9 16,0 7-1-16,0-3-8 0,-7-7 20 0,7 3-4 15,0 7 0-15,-4-3 0 0,4-4 3 0,4 0 0 16,-4 1 0-16,7 5 0 0,-7-5-6 0,0-1-1 16,7-2 0-16,0 2 0 0,-7-9-12 0,3 3 8 0,8-3-8 15,-4 6 0-15,7-6 0 0,-3 0 0 0,3 0 0 16,0 0 0-16,-4-6-22 0,12 3 2 0,-5-3 1 0,4 3 0 15,1-7-49 1,2 4-9-16,1-4-3 0,3 1-749 0,-3 0-151 0</inkml:trace>
  <inkml:trace contextRef="#ctx0" brushRef="#br0" timeOffset="30653.842">5877 6025 172 0,'-14'3'8'0,"14"-3"1"0,-7 0-9 0,0 0 0 15,-4 6 0-15,4-3 0 0,-3 4 458 0,3-4 90 16,-11 6 17-16,11 1 4 0,0 2-389 0,-4 1-77 16,1 6-16-16,3-4-3 0,0 4-48 0,0 0-8 15,3 0-3-15,4 6 0 0,-3 0-25 0,6-6 0 16,1 0 8-16,3-1-8 0,3-2 0 0,4 3 0 15,4-13-12-15,-4 4 12 0,4-17-15 0,-1 7 5 16,1-9 1-16,3-1 0 0,0-5 9 0,-3-4 0 16,3 0-9-16,0 0 9 0,-10 4 0 0,3-4 0 15,-3 0 8-15,-1 0-8 0,4 0 28 0,-10 4 0 16,3-4 0-16,-7 3 0 0,0 7-28 0,0-1 0 16,0-8-9-16,-7 8 9 0,-4 1 12 0,1-1 8 15,3 1 3-15,0 3 0 16,-4-4-113-16,4 4-22 0,0 3-5 0</inkml:trace>
  <inkml:trace contextRef="#ctx0" brushRef="#br0" timeOffset="30856.244">6354 6376 2545 0,'0'6'56'0,"0"4"11"0,0-7 2 0,-8 6 3 0,5 7-57 0,-8-7-15 16,4 7 0-16,0-6 0 16,-7-1 25-16,4 7 3 0,-12-4 0 0,8 4 0 15,-3-4-227-15,3 4-45 0</inkml:trace>
  <inkml:trace contextRef="#ctx0" brushRef="#br0" timeOffset="31195.34">6731 6257 1627 0,'0'0'36'0,"0"0"7"0,0 0 1 0,7-6 2 0,4 6-37 0,3-10-9 0,-4 10 0 0,1-9 0 15,7 3 100-15,3 2 17 0,-4-2 4 0,8-3 1 16,3-1-42-16,1 1-8 0,-5 0-1 0,8 2-1 15,-14-2-31-15,6 9-7 0,1-9 0 0,-4 9-1 0,-3-4-19 0,-4-2-4 16,4 6-8-16,-1 0 12 16,1 0-128-16,-4-3-25 0,4-3-6 0</inkml:trace>
  <inkml:trace contextRef="#ctx0" brushRef="#br0" timeOffset="31371.863">7063 6019 864 0,'0'0'76'0,"-14"0"-60"15,6 0-16-15,5 6 0 0,3-6 328 0,-11 3 62 16,4 3 13-16,0 4 2 0,4-1-252 0,-1 1-50 16,1-1-11-16,3 10-1 0,0-4-73 0,0 4-18 15,3 0 0-15,-3 0 0 0,0 6 0 0,0 3 0 16,4-3 0-16,-1 4 0 16,-3-11-30-16,4 7-10 0,-1-6-1 0,1-3-719 0,3 0-143 15</inkml:trace>
  <inkml:trace contextRef="#ctx0" brushRef="#br0" timeOffset="31847.634">7405 5918 806 0,'0'0'72'0,"3"3"-58"0,-3 7-14 0,4-1 0 16,-4 7 213-16,0-7 40 0,-4 10 8 0,4-3 2 16,-3 9-127-16,-1 3-24 0,1 0-6 0,-1 1-1 15,1 5-63-15,-1-6-13 0,-3 4-2 0,0-4-1 16,7 0-7-16,-3-3-2 0,3-6 0 0,3 0 0 15,1-13-17-15,6 4 10 0,-6-7-10 0,3-3 8 0,0 0-8 0,3 0 0 16,-3-3 0-16,4-13-11 0,3 3 21 16,-7-2 4-16,4-1 1 0,-1 3 0 15,-3-5 15-15,4 2 3 0,3 0 1 0,-7 7 0 0,4-10 14 0,6 3 4 16,-6 7 0-16,7 0 0 16,-1-4-65-16,4 4-13 0,1-4-2 0,2 4-1 0,1 5 29 15,3-5 0-15,-3 3 0 0,0 3 0 0,-1-4 0 0,1 7 0 16,-7 7 0-16,-1-4 0 0,8 3 0 0,-11-3 0 15,7 3 0-15,-10-2 0 0,3 5 0 0,-7-3 0 16,4 4 0-16,-4-1 0 0,-7-3 0 0,3 4 0 16,-3-7 11-16,0 6-3 0,0-2 3 0,-3 2 1 15,-1 0 0-15,-3 1 0 0,0-4-1 0,0 3 0 16,-4 1 0-16,-3-7 0 0,4 3 2 0,-4-6 1 16,-4 7 0-16,0-7 0 0,1-7 2 0,-1 7 1 15,0-9 0-15,-3 3 0 0,0-7-1 0,0-3-1 16,0-2 0-16,-4 2 0 0,-7-3-1 0,4 0 0 15,3 0 0-15,1 4 0 0,-1-4-14 0,4 3 11 0,3 7-11 16,0-1 10-16,4 1-23 0,-3 6-5 16,6-6-1-16,-3 2 0 15,7 1-107-15,3 6-22 0,-10-3-4 0</inkml:trace>
  <inkml:trace contextRef="#ctx0" brushRef="#br0" timeOffset="32552.231">8132 5749 1724 0,'0'0'38'0,"0"0"8"0,0 0 2 0,0 0 0 0,0 0-39 0,0 0-9 0,0 0 0 0,0 0 0 0,7 9 105 0,-7-9 19 16,0 0 4-16,10 0 1 0,1 10-1 0,-4-1 0 15,0 1 0-15,3-4 0 0,-6-3-102 0,7 6-26 16,-1 7 0-16,8-6 0 0,-11 8 56 0,10-8 7 15,-2 9 1-15,6 3 0 0,-11-1-52 0,4-2-12 16,-3 3 0-16,0 0 0 0,3 3 42 0,-7-6 6 16,3 6 0-16,-3-6 1 0,-3 6-27 0,-1-6-6 15,-3 0 0-15,0 0-1 0,-3 6-4 0,-1-7-1 16,-3 1 0-16,-3 6 0 0,3-6-10 0,-11 6 12 16,4 0-12-16,-4-3 12 0,1-6-23 0,-4 3-4 15,6-4-1-15,1-2 0 0,0 3 16 0,-3 2 0 16,-1-2 0-16,4-3 0 15,0-4-181-15,0 4-34 0</inkml:trace>
  <inkml:trace contextRef="#ctx0" brushRef="#br0" timeOffset="47462.588">7123 7151 345 0,'0'-10'15'0,"0"10"4"0,0-6-19 0,-7-3 0 16,7-1 0-16,-4 4 0 0,0 3 303 0,1-3 57 15,3 6 11-15,0 0 2 0,0 0-168 0,0 0-33 16,0 0-8-16,0 0 0 0,0 0-48 0,0 0-10 16,0 0-2-16,0 0 0 0,7 6-39 0,-3 3-8 15,3 7-1-15,-7 3-1 0,3 0-28 16,-3 9-6-16,-3 0-1 0,3-3 0 0,0 3-9 0,0 7-3 15,-7 6 0-15,7-4 0 0,-8 7-8 0,5-6 12 16,-1-4-12-16,1 13 12 0,3-6-12 0,-7-13 0 16,7 7 0-16,0-7 0 15,0-3-103-15,-4-3-13 0,8 3-2 0,-4-6-688 16,0-3-138-16</inkml:trace>
  <inkml:trace contextRef="#ctx0" brushRef="#br0" timeOffset="47800.582">7433 7392 2372 0,'0'0'52'0,"0"0"12"0,0 0 1 0,0 0 1 0,0 0-53 0,-3-6-13 0,3 6 0 0,-8 0 0 16,8 0 60-16,0 0 10 0,-10 0 2 0,6 0 0 16,-3 6-47-16,4 4-9 0,-4-4-1 0,3 6-1 15,-3 4-5-15,7-7-1 0,-3 10 0 0,3 0 0 16,3-3-8-16,4-7 0 0,-3 10 0 0,3-10 0 15,0 7 0-15,3-13-11 0,5 7 11 0,-5-4-8 16,1-6 8-16,3 0-8 0,3 0 8 0,-6-10-8 16,3 4 8-16,0-3-12 0,0-4 12 0,0-2-12 0,-3-1 12 15,0 3 8-15,-4-2-8 0,-4-4 11 0,1 3-11 0,-4 4 8 16,3-4-8-16,-6 7 8 0,-1-7 2 0,1 6 0 16,-1 1 0-16,-3 0 0 0,0-1-2 0,-4 4 0 15,4-3 0-15,-3 5 0 0,-4-2-8 0,3 3 0 16,4 3 0-16,-4-6-11 15,4 6-113-15,7 0-24 0,0 0-4 0,0 0 0 16,0 0-84-16,0 0-17 0</inkml:trace>
  <inkml:trace contextRef="#ctx0" brushRef="#br0" timeOffset="48094.832">7669 7251 230 0,'0'0'20'0,"7"6"-20"16,-3-3 0-16,3 4 0 0,-7-7 277 0,0 0 51 0,4 3 11 0,-1 3 1 15,-3 4-138-15,0-1-28 16,-3 7-6-16,-1-4 0 0,8 4-76 0,-8 3-14 0,4-4-3 0,-7 4-1 15,3 6-45-15,1-3-9 0,3-3-1 0,3 6-1 16,1-6-10-16,3 6-8 0,-3-6 12 0,3-4-12 16,0-2 8-16,3 3-8 0,4-7 0 0,4-3 0 15,-4-2 0-15,0-4 0 0,4 0 8 0,-4-4-8 16,4-2 0-16,-8-3 0 0,4-1 8 0,-3 1-8 16,-1-1 19-16,-2 1 0 0,-1-7 0 0,0 4 0 15,-4-4 29-15,4 0 7 0,-7 4 1 0,0-4 0 16,0-3-22-16,0 4-4 0,-7 2-1 0,0-2 0 15,4-1-17-15,-4 3-4 0,-1-2-8 0,5 5 12 16,-11 1-12-16,3-1 0 0,11 1 8 0,-10 3-8 16,3-4-39-16,0 10-10 0,0 0-3 0,7 0 0 15,0 0-169-15,-4 0-35 16</inkml:trace>
  <inkml:trace contextRef="#ctx0" brushRef="#br0" timeOffset="48412.036">8262 7207 2156 0,'0'0'96'0,"0"0"19"0,0 10-92 0,4-4-23 0,-4-6 0 0,3 3 0 16,8 9 82-16,-1-2 12 0,1 2 2 0,-1-2 1 15,8 12-45-15,0-3-10 0,-1-1-2 0,-3 1 0 16,1-3-49-16,-1 3-11 16,0 0-1-16,0-1-1 0,-3 1 22 0,-1-3 0 0,1 3 0 0,-1 6 0 31,4-6-33-31,-10-4-3 0,-1-2 0 0,1-4 0 0,-1 1-122 0,-3-4-25 0,0-6-5 15,0 0-421-15,0 0-85 0</inkml:trace>
  <inkml:trace contextRef="#ctx0" brushRef="#br0" timeOffset="48559.666">8534 7242 748 0,'0'0'33'0,"0"0"7"0,0 0-32 0,-7 0-8 16,3-4 0-16,-3 4 0 0,0-6 322 0,0 6 62 16,-4 6 13-16,1-2 3 0,-1-4-255 0,-3 9-50 15,-4 0-11-15,4 7-1 0,0-6-50 0,0 8-9 16,-4 1-3-16,11-3 0 0,-10 3-21 0,10-1-18 15,-11-2 3-15,4 9 1 16,-4-3-111-16,8-3-23 0,-8 6-4 0</inkml:trace>
  <inkml:trace contextRef="#ctx0" brushRef="#br0" timeOffset="48722.2">8749 7395 1324 0,'0'0'118'16,"0"13"-94"-16,0-4-24 0,0 4 0 0,0 2 230 0,-4-5 42 16,1 9 8-16,-1-1 1 0,1-2-180 0,-1 0-36 0,4-4-7 0,0 4-2 15,-7-7-20-15,7 4-5 0,-3 0-1 0,3-4-801 16,3 0-160-16</inkml:trace>
  <inkml:trace contextRef="#ctx0" brushRef="#br0" timeOffset="48964.558">9066 7373 1209 0,'18'0'108'0,"-14"0"-87"15,-4 0-21-15,14 0 0 16,-4-6 205-16,4 3 37 0,4-3 7 0,0 3 2 0,-1-4-133 0,4 1-26 15,1-3-6-15,-1 5-1 0,-4-2-50 0,1 3-11 16,7-3-1-16,-1-4-1 0,-2 10-22 0,-5-9-18 16,4 6 3-16,1-10 1 15,-5 10-90-15,-3-3-17 0,0 3-4 0,8-4-837 0</inkml:trace>
  <inkml:trace contextRef="#ctx0" brushRef="#br0" timeOffset="49134.098">9356 7141 2109 0,'0'0'93'0,"0"3"20"0,0 7-90 0,-7-4-23 0,0 4 0 0,3-1 0 16,4 0 127-16,-3 7 21 0,-1-3 4 0,4 12 0 15,0 0-82-15,0-6-17 0,0 6-3 0,0 3-1 16,0 0-31-16,0 7-6 0,0-1-2 0,7-6 0 16,-7 7-10-16,4 2 0 0,3-8 0 0,0 5 0 15,-4-9-133-15,4 0-32 0</inkml:trace>
  <inkml:trace contextRef="#ctx0" brushRef="#br0" timeOffset="50852.6209">10125 7154 1555 0,'-14'16'138'0,"14"-16"-110"0,0 0-28 0,0 9 0 16,0 10 146-16,0-4 24 0,7-2 5 0,-4 9 1 16,1 0-59-16,-1 0-11 0,4 0-2 0,-3 3-1 15,3 3-54-15,0-3-10 0,-4 3-3 0,5 1 0 0,2-4-19 0,4 3-4 16,-3 3-1-16,-1-9 0 0,-3-3-3 0,8 3-1 16,-1-9 0-16,-4 2 0 15,-10 1-8-15,11-4 8 0,6-5-8 0,-2 2 8 0,-8-6-8 0,0 7 0 16,0-4 0-16,0 3 8 0,3 1 2 15,-6-4 0-15,-8 3 0 0,1-5 0 0,3 5-10 0,-4 7-14 16,-13-7 3-16,3 0 1 16,-4 7-21-16,0-6-4 0,-3-1-1 0,0 0 0 15,-4 1-23-15,-3-1-5 0,3-9 0 0,-3 0-1 16,-4-3-10-16,1-3-1 0,2-4-1 0,1-5 0 16,0-4-123-16,3 0-24 0,1-6-4 0,2-3-2 15,8-7 86-15,0 7 18 0,4-6 3 0,-1-4 1 16,8 3 32-16,3 1 6 0,0 3 2 0,7-4 0 0,-4 1 134 0,8 8 26 15,3-2 6-15,0 3 0 0,0 6 68 0,0 1 12 16,7 2 4-16,0-3 0 0,-6 10-31 0,6-1-5 16,0-5-2-16,0 11 0 0,0-5-53 0,0 3-10 0,-3 3-3 15,3-4 0-15,0 7-20 0,1 0-5 0,-5-3-1 0,4 3 0 16,8-6-10-16,-8 6-1 16,-4 0-1-16,1 0 0 15,3 0-64-15,0 0-13 0,-3 0-2 0,-4 0-1 0,-14 0 31 0,11 0 7 0,6 0 0 16,-6 9 1-16,-11-9 15 0,0 7 0 0,7 5 0 0,-4-2 0 15,-3 5 0-15,0 4 10 0,-7 0-2 0,7 3 0 16,7-3 6-16,-7 3 1 0,-10 3 0 0,10 0 0 16,10-6-2-16,-2 6 0 0,-12-7 0 0,8 1 0 15,3 0-13-15,7 0 11 0,0-10-11 0,0 4 10 16,-3-10-10-16,3-3 0 0,10 0 0 0,-3 0 8 16,-6-9 15-16,2-1 2 0,1 1 1 0,0-1 0 0,-4-5-26 15,-4-4 0-15,-3 9 0 0,0-5 0 0,0 2 41 0,0-2 3 16,-7-1 1-16,0 3 0 0,0-2-11 0,0-1-2 15,-7 7-1-15,4-1 0 0,-4-2-20 0,0 2-11 16,0-5 12-16,-4 5-12 0,-7 1 0 0,4-1 0 16,7 4 0-16,-7-3 0 15,-3 5-35-15,6-2-4 0,4 6-1 0,7 0-736 16,-11 0-148-16</inkml:trace>
  <inkml:trace contextRef="#ctx0" brushRef="#br0" timeOffset="51125.889">11035 7179 1152 0,'-35'0'102'0,"28"0"-82"0,7 0-20 0,0 0 0 16,0 0 242-16,0 0 44 0,-4 0 9 0,4 0 1 15,11 0-157-15,-1 6-32 0,-10-6-7 0,4 3 0 16,13 7-55-16,-3-1-10 0,-3 1-3 0,0-1 0 16,-1 7-12-16,4 2-2 0,4-2-1 0,-4 3 0 15,-3 0-9-15,-4-4-8 0,7-2 9 0,-4 9-9 16,-3-3 0-16,1 0 0 0,2-1-8 0,1 1 8 16,-1 6-120-16,1-6-18 0,-11 0-3 0,7-3-939 15</inkml:trace>
  <inkml:trace contextRef="#ctx0" brushRef="#br0" timeOffset="51295.43">11243 7179 1890 0,'-21'0'84'0,"21"0"16"0,0 0-80 0,0 0-20 16,-14 0 0-16,3 0 0 0,1 9 130 0,-1 1 22 16,-3-1 4-16,-4 1 0 0,-3 5-101 0,3 1-21 15,1 6-4-15,-4-6-1 0,-8 9-29 0,12-13 8 16,6 13-8-16,-3-6 0 15,-7 0-25-15,3 6-8 0,4 0-2 0,7-6-703 16,4 0-141-16</inkml:trace>
  <inkml:trace contextRef="#ctx0" brushRef="#br0" timeOffset="51636.562">11356 7427 2030 0,'14'0'44'0,"-3"0"10"0,-1 0 2 0,-3 0 1 0,4 0-45 0,-1-7-12 0,1 7 0 0,-4 0 0 16,-7 0 73-16,0 0 13 0,11 7 2 0,-4-7 1 15,-7 0-62-15,7 3-13 0,0 3-2 0,3-3-1 16,1 3-11-16,-7 4 12 0,-4-1-12 0,0 1 12 16,10-1-12-16,-3 0 0 0,-17 1 0 0,3-4 0 0,3 4 0 0,0 5 0 15,-6-5 0-15,-4-1 0 0,-4 0 29 0,8 1 1 16,10-1 0-16,-8 1 0 0,-13-1 4 0,4-3 1 15,10-2 0-15,0 5 0 0,0-3 23 0,-1 4 5 16,8-10 1-16,0 0 0 16,4 6-52-16,-4-6-12 0,-4 3 0 0,4-3 0 0,15 9 0 0,-1-2 0 15,-14-7 0-15,14 3 0 0,3-3 0 16,5 0 0-16,-1-3 0 0,3 3 0 16,-2-7-93-16,6-2-22 0,0 0-4 0,7 2-662 15,-3-2-133-15</inkml:trace>
  <inkml:trace contextRef="#ctx0" brushRef="#br0" timeOffset="51967.636">12450 7226 1209 0,'0'0'53'0,"0"0"12"0,0 0-52 0,0 0-13 0,0 0 0 0,0 0 0 15,-8 0 328-15,1 6 64 0,0-6 12 0,4 0 2 16,-8 0-282-16,4 0-57 0,-3 0-11 0,-1 0-3 15,-7 0-35-15,4 0-7 0,0 0-2 0,-3-6 0 16,-1 12-9-16,0-6 0 0,1 0 0 0,-1 10 0 16,0-10 0-16,-3 9-9 15,4 7 9-15,-5-7-10 0,-2 7 2 0,3-4 0 0,3 7 0 0,7-3 0 16,-3-7 8-16,0 1 0 0,3 5 0 0,4-2-8 16,0-4 8-16,4 7 16 0,-1-7-4 0,4 7-1 15,4-7-11-15,3 1 0 0,3-1 0 0,8 1 0 16,0-1 0-16,3 0 0 0,0-2 0 0,4-4 0 0,-4 3 0 15,4-6-9-15,-4 3 9 0,4 4-13 16,-4-1-35-16,0-3-8 0,0 6 0 0,-3-2-1 16,-4-4-159-16,3 3-31 0,12 3-6 0,-12 1-2 0</inkml:trace>
  <inkml:trace contextRef="#ctx0" brushRef="#br0" timeOffset="52124.2269">12160 7618 979 0,'-42'9'43'0,"28"-2"9"0,-7-1-41 0,3-3-11 15,4 6 0-15,-4-9 0 0,1 7 301 0,3-4 59 16,3 6 11-16,0-9 2 0,4 7-238 0,7-7-48 16,0 0-10-16,0 0-1 0,0 0-49 0,11 0-10 15,-1 3-1-15,5-3-1 0,2 6-5 0,1-6-1 16,7 0 0-16,-1 3 0 0,4 3-20 0,1-6-4 16,-1 0-1-16,4 0 0 15,-1 0-200-15,1 0-40 0</inkml:trace>
  <inkml:trace contextRef="#ctx0" brushRef="#br0" timeOffset="52520.168">12834 7267 921 0,'0'0'82'0,"0"0"-66"15,0 0-16-15,0 0 0 0,0 0 303 0,0 0 57 16,0 0 11-16,7 0 2 0,4-7-229 0,-4 7-47 16,3 0-9-16,1 0-1 0,-4 0-65 0,4 0-13 15,-1 0-9-15,4 7 12 16,-3-4-12-16,-1 3 0 0,1-3-12 0,-7 4 12 16,3 2-44-16,-7 7 0 0,3-7-1 0,-6 0 0 0,-4 4 16 0,3 0 3 15,0-1 1-15,-3-3 0 0,-3 1 25 0,-1 6 0 16,-3-1 0-16,4-2 0 0,-5 2 12 0,-6 4 8 15,4 6 2-15,-5-6 0 0,8-3 27 0,0-4 6 16,4 7 1-16,-1-9 0 0,4 5-11 0,0-8-1 16,7-4-1-16,0-3 0 0,4 9-30 0,3-3-5 15,0-2-8-15,7-4 11 0,0 0-11 0,3 0 0 16,1 0 0-16,3 0 0 16,0-10-36-16,4 7 1 0,-4-6 0 0,8-4 0 15,-5 4-131-15,4-4-26 0,-6-3-6 0</inkml:trace>
  <inkml:trace contextRef="#ctx0" brushRef="#br0" timeOffset="52783.516">13307 7195 1555 0,'0'0'138'0,"-4"3"-110"0,1 6-28 0,-1 1 0 16,-3-1 227-16,4 7 40 0,-1-7 8 0,1 10 1 16,-1-3-166-16,4 2-34 0,0 1-6 0,0-3-2 15,4 0-44-15,3-4-10 0,0 4-2 0,3-7 0 16,1 10-12-16,-1-10 0 0,1 7 8 0,7-3-8 15,-1 2 0-15,1 1 0 0,-4-7 8 0,4 4-8 0,-8-7 0 16,4 10 0-16,-3-7 0 0,-4 1 0 0,0-1 8 0,0-6 0 16,0 7-8-16,-3-1 12 0,-4 4-12 0,0-4 0 15,0 0 0-15,-7 1 0 0,0-1 0 0,0 1-10 16,-1-1 2-16,-6 7 0 16,-3-13-39-16,3 6-7 0,-4-2-2 0,-3-4 0 15,0 3-130-15,-4-6-26 0,0 0-6 0,-3 0-741 16</inkml:trace>
  <inkml:trace contextRef="#ctx0" brushRef="#br0" timeOffset="53135.513">13268 7232 1926 0,'0'0'85'0,"11"6"18"0,-4-2-83 0,3-4-20 15,1 6 0-15,-1-3 0 0,1-3 114 0,3 0 18 0,4 0 4 0,-1 0 1 16,1 0-84-16,0 0-17 0,3 0-3 0,-4 0-1 15,5 0-24-15,-5-3-8 0,4-3 0 0,1 6 0 32,-5 0-20-32,4 0-12 0,-3 0-1 0,3 0-1 15,-3 0-8-15,-1 0-2 0,-2 9 0 0,-5-3 0 0,1-3 20 0,-4 7 3 0,0 6 1 0,-4 2 0 16,-3 1-36-16,0-9-6 0,-3 5-2 0,-1 1 0 16,4 3 99-16,-3-7 19 0,-1 10 4 0,4-9 1 15,0 2-43-15,4 4-16 0,-1-9 11 0,4 5-11 16,4-5 40-16,0-7 1 0,-4 3 1 0,3-6 0 0,1 0-22 15,-1 0-5-15,-3 0-1 0,0 0 0 16,1-6 7-16,-1 6 2 0,-4-3 0 0,1-4 0 16,-4-2 13-16,3 0 4 0,-3-1 0 0,0 1 0 0,-3-1-16 0,3 1-4 15,-7-7 0-15,3 7 0 16,1-7-20-16,-1 7-13 0,-3-4 1 0,0-2 1 0,3-1 1 0,-3 7 0 16,0-1 0-16,4 7-769 15,3-3-153-15</inkml:trace>
  <inkml:trace contextRef="#ctx0" brushRef="#br0" timeOffset="53383.849">14115 7339 1972 0,'7'19'88'0,"-4"-13"17"0,-3-6-84 0,0 3-21 16,0 6 0-16,-3 1 0 0,3 6 102 0,-4-1 16 16,4 4 3-16,-7 0 1 0,4 0-96 0,-1 9-26 0,1-3 8 0,3 0-8 15,0-6 55-15,3 6 7 0,1-12 2 0,3 2 0 31,-4-5-87-31,8-1-17 0,3-3-3 0,4-6-1 0,3-6 16 0,-4-3 4 0,4-1 0 0,-3-5 0 16,3 5 24-16,-3-9 0 16,-4 0 0-16,-3 4 0 0,3 2 44 0,-7-9 8 0,-4 10 2 0,4-4 0 15,-3-3-1-15,-4 4 0 0,-4 2 0 16,1-6 0-16,-4-3-33 0,0 10-8 0,3-4 0 0,-6-3-1 31,-1 4-78-31,0 2-15 0,-3-3-3 0,4 7-1090 0</inkml:trace>
  <inkml:trace contextRef="#ctx0" brushRef="#br0" timeOffset="54087.784">6989 7260 1440 0,'0'0'128'0,"-8"0"-103"0,5 7-25 0,-4-4 0 0,-4-3 156 0,-3 0 25 16,-3 6 6-16,6 4 1 0,-14-1-69 0,8 0-14 15,-8 1-2-15,4-1-1 0,-4 1-35 0,0 5-7 16,-3-8-2-16,3 2 0 0,4 0-19 0,4-6-4 16,-1 7-1-16,4-4 0 0,0 4-13 0,3-1-2 15,4-9-1-15,0 9 0 0,0-9-18 0,0 7 0 16,3-4 0-16,4-3 0 0,0 0 0 0,0 0 0 16,4 9 0-16,0-3 0 0,-1 4 0 0,4-1 0 15,0 1 0-15,4-1 0 0,6 0 0 0,-6 1 0 16,3-4 0-16,4 4 0 0,-1-1 24 0,1 7 2 15,3-7 0-15,0-6 0 0,4 7-26 0,-7-4-12 16,3 3 0-16,0-9 1 16,-3 10-117-16,-1-10-24 0,-3 9-5 0</inkml:trace>
  <inkml:trace contextRef="#ctx0" brushRef="#br0" timeOffset="55322.068">5514 7546 633 0,'0'0'56'15,"0"0"-44"-15,0 0-12 0,11 6 0 0,-4-6 237 0,3 0 46 16,4 3 9-16,-3-3 1 0,6 6-131 0,-9-2-26 15,2 2-6-15,1 3-1 0,-1 1-68 0,1-4-13 16,-8 3-4-16,4 1 0 0,-7-1-28 0,4 1-5 16,-8 8-2-16,4-2 0 0,-7-3-9 0,4 9-11 15,-15-4 3-15,11 1 0 16,-3 6-16-16,-5-3-2 0,5-6-1 0,-11 12 0 0,7-9 15 0,-8-3 4 16,1 9 0-16,4-6 0 0,-8-1 8 0,4 1 0 15,0 0 0-15,3-3 0 0,0-1 40 0,1-5 12 16,3-1 4-16,3-6 0 0,-3 4-13 0,3-4-3 15,4 3 0-15,7-6 0 0,0 0-20 0,0 0-4 16,0 0 0-16,7-9-1 0,-3-1-15 0,3-6 0 16,7 7 0-16,4-10 0 0,-1 4-11 0,8 2 11 0,0-3-10 15,3 1 10-15,-3 2-9 0,6-3 9 16,5 4-8-16,-1-4 8 0,-7 10 0 0,-3-3 0 0,7-1 0 0,-11 7-8 16,0-3 8-16,-3 6-10 0,-1 0 10 0,1 0-10 15,-11 0 10-15,3 0 0 0,1 6 0 0,-4-3 0 16,0 3 0-16,-3 4 0 0,-1-1 0 0,1 1 0 15,-4-10 0-15,0 9 0 0,7 7 0 0,-7 3 8 16,3-10-8-16,1 0 0 0,-1 1 8 0,4-1-8 16,0 1 0-16,-3-1 0 0,3-3 0 0,0-3 0 15,4 4 0-15,-1-7 8 0,1 0-8 0,-1-7 0 16,1 4 14-16,-7-3-2 0,3-3 0 0,0-1 0 0,0-2 16 0,-7-4 4 16,3 0 0-16,-3 7 0 0,-3-4-10 15,3-2-2-15,0-1 0 0,0 7 0 0,-7-1 6 0,0 1 1 16,3-4 0-16,-3 1 0 15,0 2-43-15,3 1-8 0,-6-1-1 0,3 1-1 16,0 0 18-16,0-1 8 0,0 4-8 0,7-3 8 16,-4 5-30-16,4 4-1 0,0 0 0 0,7-6 0 15,4-3-121-15,-4 9-25 0,3-10-5 0,8 10-1 16,-11-6-41-16,11 6-9 0,-8 0-2 0,4 0 0 16,-3-3 122-16,-4 3 24 0,11 0 5 0,-15 0 0 0,-3 0 84 0,7 0 28 15,0 0 0-15,-7 0 0 0,0 0 127 0,0 0 25 16,0 0 4-16,7 9 2 0,-7 1-46 0,0-4-10 15,0-3-2-15,0 7 0 0,0-1-80 0,-7 0-16 0,4 7-3 16,-4 0-1-16,3-4 23 0,4 10 4 0,-3-9 1 16,6 6 0-16,1-10-32 0,-1 0-7 0,11-2-1 0,-3 2 0 15,-7-3-16-15,6-6 0 0,1 0 0 0,-4-6 0 16,3 6 0-16,8-9 10 0,-11-1-10 0,11 1 8 16,-11-1 0-16,0 4 0 0,3-3 0 0,-6-1 0 15,3 1 25-15,0 0 5 0,0 2 1 0,-7-2 0 16,0-1-11-16,4 1-1 0,3-7-1 15,-14 7 0-15,3-4-7 0,4 4-2 0,-7 0 0 0,0-4 0 16,7 4-17-16,-11-1 0 0,4 1 0 0,4-1-9 16,3 10-156-16,-4 0-31 0,1-3-7 15</inkml:trace>
  <inkml:trace contextRef="#ctx0" brushRef="#br0" timeOffset="55909.03">6297 7618 1382 0,'0'0'123'0,"-3"0"-99"0,-8 6-24 0,4-6 0 0,0 3 130 0,3 4 21 16,-3 2 4-16,0 0 1 0,4 1-64 0,-1 6-12 15,4-4-2-15,-3 4-1 0,3 3-53 0,3-4-10 16,4 1-2-16,4-4-1 16,-4 4-11-16,7-13 0 0,-3 4 0 0,3-4 0 0,0-3 0 0,0-3 0 15,4-4 0-15,-11-2 0 0,10 6 0 0,-10-7 8 16,-3-5-8-16,3 5 8 0,0 4 5 0,-4-7 1 16,-6 7 0-16,3-3 0 0,0-1-2 0,0 1-1 15,-7 0 0-15,3 2 0 0,1-2-27 0,-4 6-4 16,3-4-2-16,-3 7-666 15,7-9-132-15</inkml:trace>
  <inkml:trace contextRef="#ctx0" brushRef="#br0" timeOffset="56147.978">6509 7687 1951 0,'0'0'86'0,"0"0"18"0,0 0-83 0,0 0-21 0,-4-6 0 0,4 6 0 16,0 0 160-16,0 0 27 0,0-3 5 0,0 3 2 16,0 0-92-16,0 0-18 0,7 0-4 0,4 0-1 15,-11 0-24-15,10 0-5 0,5 3-1 0,-1 3 0 0,0-6-49 0,3 9-19 16,-6-2 1-16,10 2 0 16,0-6 18-16,1 3 0 0,-1-2 0 0,7 5 0 0,-3-9 0 0,-4 6 0 15,0-3-8-15,-3 4 8 16,3-7-101-16,-4 0-17 0,1 0-3 0</inkml:trace>
  <inkml:trace contextRef="#ctx0" brushRef="#br0" timeOffset="67647.675">2727 12469 1530 0,'0'0'68'0,"0"0"13"0,0 0-65 0,0 0-16 0,0-6 0 0,0-4 0 16,0 10 98-16,0-9 16 0,4 0 3 0,-1 2 1 15,-3 7-29-15,0 0-5 0,0 0-2 0,7-3 0 16,-3 3-59-16,-4 0-12 0,0 0-3 0,0 0 0 15,0 0 15-15,10 0 2 0,-3 10 1 0,-7-10 0 16,4 0-8-16,6 9-2 0,-6 0 0 0,3-2 0 16,-7-7-2-16,3 3-1 0,8 6 0 0,-7-9 0 15,-4 0-13-15,0 0 8 0,0 0-8 0,0 0 0 16,7 6 0-16,-7-6 8 0,0 0-8 0,14 4 0 16,-14-4 0-16,3 0 9 0,-3 0-9 0,11 6 8 15,-11-6-8-15,7 9 0 0,-4-2 0 0,1 2-11 0,7-6 11 0,-4 6 0 16,-4-2 0-16,8-4-8 0,-8 3 8 0,8-3 0 15,-1-3 0-15,1 7 0 0,-7-7 0 0,6-7 0 16,1 4 0-16,3-3 0 0,0 3 12 0,4-4-3 16,-4-2 0-16,0 0 0 0,7-1-9 0,-7 4 0 15,0 3 9-15,4 3-9 0,-4 0 0 0,-3 0 0 16,3 3 0-16,0 3 0 0,0 4 0 0,3-1 0 16,-2 0-8-16,-5 1 8 0,4 6 0 0,0-1 0 15,-3-2 0-15,3-4 0 0,4 7 12 0,-4-7 0 16,0 1 1-16,7-1 0 0,-7-9-1 0,7 0 0 0,4 0 0 15,0-9 0-15,10-7 1 0,-7 3 0 16,4-12 0-16,3 7 0 0,-6-8-13 0,6 8 0 0,0-1 0 0,-10 0 0 16,3 3 0-16,0 7 0 15,0 0-9-15,4-1 9 0,-7 4 0 0,0 6-9 0,-1 0 9 16,1 6 0-16,-4 4 0 0,-7-4 0 16,4 6 0-16,0-2 0 0,-1-1 0 0,1 1 11 0,-1 5-1 0,-2-5 0 15,2-1-2-15,-6 0 0 0,6-2 0 0,5-4 0 16,-1 3-8-16,-4-6 8 0,5 0-8 0,-1 0 8 15,3 0-8-15,-6-6 0 0,3 6 0 0,0 0 8 16,4 0-8-16,-7 0 0 0,6 0 0 0,-2 6 0 16,2-3 0-16,-3 4 0 0,1 2 0 0,2-3 0 15,-6 4 0-15,3-1 8 0,0 4-8 0,4-7 8 16,0 10-8-16,-8-7 0 0,8-6-12 0,3 3 12 16,-3-3 0-16,0-3 0 0,3 0 12 0,4-3-4 0,-4-3 0 15,7-3 0-15,0-7 0 0,4 7 0 0,4-1-8 0,-8 1 8 16,4-1-8-16,6 1 8 15,5 6-8-15,-4-3-14 0,-11 6 3 0,7 6 1 0,1-3 10 0,-12 6 0 16,1 1 0-16,3-1-8 16,1 1 8-16,-8 5 0 0,4 1 0 0,-4-4 0 0,4-2 0 0,-8-1 16 15,5 7-4-15,-1-7-1 0,-4-2-11 0,8-4 0 16,-4 3 0-16,-3-3 0 0,7-6 0 0,-4-3 0 16,0 3 0-16,4-7 0 0,-4 4 8 0,4-3-8 15,0-1 0-15,3 4 8 0,-3 3-8 0,0-4 0 0,-4 4-12 0,7 3 12 16,-14 0 0-16,7 3 0 15,-3 4 0-15,7-4 0 0,-7 3 0 0,-1 4 0 16,1-1-12-16,0 0 12 0,-1-2-8 0,1 2 8 0,3-6 0 16,1-3 0-16,-5 0 0 0,12-9 0 0,-5 6 0 15,5-13 0-15,-1 0 0 0,7-3 10 0,0-9-2 0,4 3-8 16,4 6 0-16,-4-9-9 0,-1 9-1 0,1 1 0 16,-3-4-1-16,-1 12 0 0,-7 1 0 0,8-1 0 15,-8 7 11-15,0 3 0 0,-3 3-9 16,-4 4 9-16,-3 2 0 0,0 0 0 0,-1 1 0 0,1-1 0 15,-4 10 0-15,4-10 0 16,-4 7 0-16,0-6 12 0,4-1-12 0,-8 0 0 0,5-2 9 0,2-4-9 16,1-3 0-16,3-3 9 0,0-4-9 0,-3 4 0 15,3-3 8-15,4-3-8 0,3 2 0 0,-6-2 0 16,2 6 8-16,1-4-8 0,-4 4 0 0,8 3 0 16,-5 0 0-16,-2 0 0 0,2 0 0 0,-2 0-9 15,-5 0 9-15,4 3 0 0,1-3 0 0,-1 0 0 0,0 0 8 0,4-3 0 16,3-3 0-16,0-3 0 0,1-1-8 0,-1 1 12 15,4-1-4-15,-7-5 0 0,6 2-8 0,1-2 9 16,0-1-9-16,0 3 10 0,-4-2-10 0,7-1 0 16,-10 7 0-16,3-1 0 0,-3 1-9 0,3 6 9 15,1-4-12-15,-5 7 12 0,1 7 0 0,0-4 0 16,-4 3 0-16,-3-3 0 0,3 7 0 0,0-4-12 16,-3-3 12-16,3 3-10 0,-3 4 10 0,3-10 0 15,-7 6 0-15,4-6 8 0,0 0-8 0,-1 0 0 16,1-6 0-16,0-4 0 0,-1 4 0 0,5 3 0 15,-1-7 0-15,-3 4 0 0,-8-3 0 0,8-1-12 16,7 7 4-16,-1-3 0 0,-2 6 8 0,2 0 0 16,-2 0 0-16,2 6-8 0,-2-3 8 0,-1 4-13 15,-3-4 5-15,-1 3 8 0,4-3 0 0,-3 7 0 16,0-4 0-16,3-6 0 0,0 3 0 0,4-3 0 0,0 0 0 16,0-3 8-16,-4 3-8 0,4 0 8 0,-4-6-8 0,3 6 8 15,-2-10-8-15,2 10 0 0,-2-3 0 0,-1-3 0 16,0 6 0-16,0-3 0 0,-3-4 0 0,3 7 0 15,-3 0 0-15,0 0 0 0,6 0 0 0,-2 0 0 16,-8 0 11-16,7 0 3 0,7 0 1 0,1 0 0 16,-12 0 1-16,8 0 1 0,0-3 0 0,3-3 0 15,4 3 5-15,-7-4 1 0,-8 1 0 0,1 3 0 16,7 3-33-16,-8-6-6 0,-2 6-2 0,-1 0 0 16,3 0 18-16,-2 6-12 0,2-3 12 0,-6 3-10 15,-4-6 10-15,7 10-8 0,4-1 8 0,-7 1-8 16,-8-4-70-16,4-3-14 0</inkml:trace>
  <inkml:trace contextRef="#ctx0" brushRef="#br0" timeOffset="86023.058">7243 8461 1382 0,'0'0'123'15,"0"0"-99"-15,0 0-24 0,0 0 0 16,3-6 168-16,4-3 29 0,0 9 6 0,4-6 1 0,-4 2-94 0,3-2-18 15,5 6-4-15,-8-9-1 0,10 9-31 0,-6 0-5 16,3-3-2-16,-4-4 0 0,8 7-18 0,-4 0-4 16,-3 0-1-16,6 0 0 0,-9 0-9 0,2 7-1 15,1-7-1-15,-4 3 0 0,0 3-15 0,0-3 11 16,3 3-11-16,-10 4 10 0,4-1-10 0,-1 1 0 16,-3-1 9-16,0 0-9 0,0 1 26 0,-3 5 1 15,-1-5 0-15,4-1 0 16,-7 7-53-16,0-7-10 0,-3 1-3 0,3-1 0 0,-4 1 30 0,4-1 9 15,-4-3 0-15,1-3 0 0,-1 4 0 0,1-4 0 16,-1 3 0-16,1 0 0 0,2-2 15 0,-6 2 0 16,7-6 0-16,4 0 0 0,-8 0 5 0,11 0 2 15,0 0 0-15,0 0 0 0,0 0-13 0,0 0-9 16,0 0 12-16,0 0-12 0,11 3 0 0,-1-3 0 16,4 0 0-16,-3 0 0 0,3 0 0 0,4 0 0 15,-1 0 0-15,-2 0-9 0,2 9 9 0,-3-2 0 0,0-7 0 16,4 3 0-16,-7 3 0 0,-1-3 0 0,4-3 0 0,-3 0 0 15,-4 6 0-15,0-6 0 0,-7 0 0 0,7 10 0 16,-7-10 0-16,0 9 14 0,0 1-3 0,0-4-1 16,-7 6-10-16,0-5 12 0,0 2-12 0,3 1 12 15,-10-1-4-15,4 0-8 0,-1 1 12 0,-3-1-4 16,3 7-8-16,-6-7 8 16,3-9-8-16,0 7 8 0,-1-4-8 0,-2 3 0 0,-1-6 0 0,4-6 0 15,3 6-89 1,-3-10-17-16,7 7-3 0,4-3-706 0,3-4-141 0</inkml:trace>
  <inkml:trace contextRef="#ctx0" brushRef="#br0" timeOffset="86222.534">7645 8446 979 0,'17'6'87'0,"-17"-6"-70"16,4 3-17-16,-4-3 0 0,0 0 256 0,7 6 48 15,0-2 10-15,0 5 2 0,4 0-136 0,-1-2-26 16,4 2-6-16,-7 7 0 0,11-4-76 0,-11 4-14 15,7-3-3-15,0 2-1 0,-3 1-36 0,3-4-7 16,-3 4-2-16,-1-6 0 0,4 5-17 0,-10-5-4 16,3-1-1-16,0 0 0 15,0 1-119-15,-4-1-23 0,-3 1-5 0,0-1-580 16,0-9-117-16</inkml:trace>
  <inkml:trace contextRef="#ctx0" brushRef="#br0" timeOffset="86391.095">7902 8349 921 0,'-14'0'40'0,"11"6"10"0,-4-3-40 0,-1 6-10 0,5-2 0 0,-11 2 0 15,3 0 324-15,-3 10 64 0,0-3 12 0,7 3 2 16,-11 6-292-16,4-6-58 0,0 9-12 0,0-3-3 16,3-6-29-16,1 9-8 0,6-9 0 0,-10 6 0 15,4 0-89-15,3-6-23 0,3 6-4 0</inkml:trace>
  <inkml:trace contextRef="#ctx0" brushRef="#br0" timeOffset="86573.609">8079 8634 1684 0,'3'9'75'0,"-3"-9"15"0,0 10-72 0,0 5-18 16,0 1 0-16,0-3 0 0,4 2 116 0,-4-5 19 15,0 5 4-15,3-2 1 0,-3 3-70 0,0-4-14 16,0 4-2-16,0 0-1 0,4-7-53 0,-4 3-21 16,0-2 1-16,0 6-1018 0</inkml:trace>
  <inkml:trace contextRef="#ctx0" brushRef="#br0" timeOffset="86900.755">8378 8480 2156 0,'0'0'96'0,"0"0"19"15,0 0-92-15,0 0-23 0,0 0 0 0,0 0 0 16,0 0 112-16,0 0 19 0,8 3 3 0,2-3 1 0,4 0-72 0,7 0-15 16,-10 0-2-16,14 0-1 0,-11 0-25 15,7 0-4-15,0 0-2 0,7 0 0 0,-10 0-6 16,3 0-8-16,0 0 11 0,0 0-11 0,-3 7 0 0,3-7 0 16,-3 0 0-16,0 0 0 15,-8 0-28-15,4 3-10 0,0-3-2 0,0 0 0 16,1 6-227-16,-5-6-45 0</inkml:trace>
  <inkml:trace contextRef="#ctx0" brushRef="#br0" timeOffset="87081.25">8643 8283 403 0,'0'0'17'0,"0"0"5"0,0 0-22 0,0 0 0 16,0 0 0-16,-3 3 0 0,3-3 401 0,-4 16 76 0,0-7 15 0,1 0 4 15,-1 10-305-15,1-3-61 0,-1 3-12 0,4 6-2 16,-3-3-83-16,-1 9-16 15,4-3-3-15,-10 0-1 0,6 1 10 0,4 2 1 0,0-3 1 16,0 1 0-16,0-1-25 0,0 3 0 0,0-9-14 0,0 3 5 31,0 3-185-31,4-3-37 0</inkml:trace>
  <inkml:trace contextRef="#ctx0" brushRef="#br0" timeOffset="87670.672">9296 8355 1094 0,'0'0'97'0,"0"0"-77"0,0-6-20 0,0 6 0 15,0 0 247-15,0 0 45 0,0 0 10 0,0 0 2 16,0 9-141-16,0 0-28 0,0-2-6 0,-7 2-1 16,3 7-72-16,-3-7-16 0,4-6-2 0,-5 7-1 15,1-1-17-15,0 7-3 0,0-7-1 0,0 10 0 16,0-10-8-16,-3 7-8 0,-1 3 12 0,-3-3-12 15,7-4 0-15,-7-2 0 0,3 5 0 0,1-5 0 16,-1 5 20-16,0-5-4 0,4-1 0 0,-3-3 0 16,3 4 10-16,0-7 2 0,3 3 0 0,4-6 0 15,-7 3-8-15,7-3-2 0,0 0 0 0,0 0 0 0,0 0-18 0,7 10 0 16,0-10 8-16,4 6-8 0,3-3 0 0,0 3 0 16,0-6 0-16,4 0 0 0,-1-6 0 0,1 6 0 15,3 0 0-15,0 0 0 0,-3-3-13 0,7-3 0 16,-11 6 0-16,7-3 0 15,-3 3-88-15,3-7-18 0,-4 7-3 0,1-3-1106 16</inkml:trace>
  <inkml:trace contextRef="#ctx0" brushRef="#br0" timeOffset="87838.394">9324 8339 1497 0,'-11'10'66'0,"11"-10"14"0,0 0-64 0,-3 6-16 16,-4 3 0-16,3-6 0 0,1 13 208 0,3-7 39 0,-7 10 7 0,7 0 2 15,0 3-154-15,-4-3-30 16,1 0-7-16,3 9-1 0,0-3-51 0,0 3-13 0,0 0 0 0,3 4 0 16,1-4 20-16,3 10 0 0,-7-10 1 0,0 6 0 31,0-5-128-31,0 2-25 0,7-9-6 0</inkml:trace>
  <inkml:trace contextRef="#ctx0" brushRef="#br0" timeOffset="88051.831">9705 8465 1267 0,'0'0'112'0,"7"6"-89"15,0-3-23-15,0 3 0 0,4-3 225 0,-1 7 41 16,4 2 8-16,-3-2 2 0,3-1-143 0,0 4-28 16,-3 2-5-16,3 1-2 15,0-3-70-15,0 5-15 0,0-2-2 0,0 3-1 0,0 0 10 0,1-4 3 16,-5 4 0-16,1 0 0 0,-1-3-23 0,1-1-13 15,-4-2 1-15,0 6 1 16,4-10-154-16,-4 1-31 0,0 2-7 0</inkml:trace>
  <inkml:trace contextRef="#ctx0" brushRef="#br0" timeOffset="88206.4109">9977 8534 979 0,'0'0'87'0,"0"0"-70"0,0 0-17 0,-7 0 0 0,-4 3 239 0,0-3 44 15,4 9 9-15,-3-3 1 0,-4 4-161 0,3-1-33 16,-3 1-7-16,0-1 0 0,3 7-65 0,-3-1-13 0,-4 4-2 0,1 0-1 31,-4 0-111-31,3 0-23 0,4-1-4 0,-4 8-1 0</inkml:trace>
  <inkml:trace contextRef="#ctx0" brushRef="#br0" timeOffset="88505.611">10107 8722 2163 0,'0'0'48'0,"7"3"9"0,0-3 3 0,-7 0 0 15,0 0-48-15,7 6-12 0,4 0 0 0,-4-2 0 0,-7-4 60 0,3 9 8 16,1-3 3-16,-4 4 0 0,3-7-25 0,-3 6-5 16,0-3-1-16,0 4 0 0,0-1-40 0,0 1 0 15,-3-4 0-15,-1 3-11 16,1-6-18-16,-4 7-4 0,3 2-1 0,-3 1 0 0,0-7 34 0,0 4 0 15,4-1 0-15,-4-6 0 0,0 7 12 0,3 2 10 16,4-9 2-16,-4 7 0 0,4-4 1 16,4-3 1-16,0 7 0 0,-1-4 0 0,8-6-10 0,-4 3-3 15,3 3 0-15,1-6 0 0,3 0 1 0,0-6 0 16,0 3 0-16,0 3 0 0,7-6-14 0,-3 2-10 16,3-2 2-16,0-3 0 15,-6-1-185-15,6 7-37 0</inkml:trace>
  <inkml:trace contextRef="#ctx0" brushRef="#br0" timeOffset="88869.837">11017 8518 1382 0,'7'0'123'0,"-7"0"-99"0,0 0-24 0,-7 0 0 15,-3 0 287-15,3 0 52 0,0 0 10 0,-8 6 3 16,-6-3-236-16,4-3-48 0,6 10-8 0,-7-4-3 16,-6 3-41-16,-1 1-16 0,11-1 11 0,-4 1-11 0,4-1 0 0,0 7 0 15,-7-7 0-15,3 10 0 0,8-3 0 0,-4-4 0 16,-8 4 0-16,5-7 0 16,10 7 0-16,-4-4 14 0,-3-2-4 0,3 2-1 0,-3 1 3 0,7-7 1 15,7-6 0-15,-3 10 0 0,-4-7-13 16,7-3 11-16,3 9-11 0,4-3 10 0,-3-2-10 0,3 2 0 15,7 0 0-15,4-3 0 0,3 4 0 0,-4-4 0 16,-2 3 0-16,9-3 0 0,4-3-16 0,-6 6 4 16,-8-3 0-16,7-3 1 15,4 0-101-15,-8 7-20 0,-3-7-4 0,-3 3-644 16,-1-3-130-16</inkml:trace>
  <inkml:trace contextRef="#ctx0" brushRef="#br0" timeOffset="89024.384">10714 8882 633 0,'0'0'56'0,"-11"3"-44"16,1 6-12-16,-1 1 0 0,-7 2 292 0,11-9 56 0,4 7 11 0,-4-1 2 16,-4-3-179-16,8-2-36 0,3-4-7 0,0 6-2 15,3 3-73-15,1 1-14 0,6-10-3 0,4 9-1 16,4-9-16-16,0 6-3 16,-8-3-1-16,12-3 0 0,6 7-9 0,-4-4-1 0,-6-3-1 0,7 6 0 31,3-6-33-31,4 0-6 0,-11-6-2 0,0 6 0 0,0-10-192 0,4 1-38 0</inkml:trace>
  <inkml:trace contextRef="#ctx0" brushRef="#br0" timeOffset="89247.795">11278 8430 2307 0,'-7'-9'102'0,"7"9"22"0,0 0-100 0,4 6-24 15,-8 3 0-15,1 1 0 0,6 5 112 0,-3-2 16 16,-10 6 4-16,6 3 1 0,-3 0-75 0,4 9-15 16,-8 0-3-16,0 4-1 0,-3-1-23 0,7 4-5 15,4-7-1-15,-4 1 0 0,-7 2-10 0,6 1-9 16,5-7 9-16,3 6-13 16,-7-5-111-16,3-4-23 0,1 0-4 0,3-3-1002 15</inkml:trace>
  <inkml:trace contextRef="#ctx0" brushRef="#br0" timeOffset="89539.165">11458 8737 2102 0,'7'4'46'0,"-7"-4"10"0,-7 9 1 0,0 0 3 0,0 1-48 0,4 5-12 0,-1 1 0 0,-3-3 0 15,-4 5 59-15,4-2 9 0,14 3 3 0,-7-3 0 16,-3-4-43-16,6-6-9 0,8 4-2 0,3-1 0 15,4-2 0-15,-4-4 0 0,4-6 0 0,3-4 0 16,0-2-9-16,0-1-8 0,-7-5 9 0,4 5-9 16,-1 1 12-16,-2-10-4 0,-12 10-8 0,4-1 12 15,0-5 11-15,-3 5 1 0,-4 1 1 0,0-1 0 16,-4 4-9-16,1-6-1 0,3 2-1 0,-4-5 0 16,-3-1-14-16,0 6 0 0,0-2 0 0,-4-4 0 15,8 7-36-15,-8-1-9 0,4-5-3 0,4 5-712 16,10-2-144-16</inkml:trace>
  <inkml:trace contextRef="#ctx0" brushRef="#br0" timeOffset="89772.58">11769 8668 748 0,'0'0'67'0,"0"10"-54"16,0-1-13-16,0 7 0 0,0-4 229 0,0 4 43 15,0 3 9-15,0-3 2 0,0 2-135 0,0 1-28 16,7-3-4-16,-4-4-2 0,8 4-53 0,-1-6-10 15,1-4-3-15,3-6 0 0,0-6-23 0,4 6-5 16,0-10 0-16,3-6-1 0,-4 7 36 0,-3 0 7 16,-3-1 2-16,3-5 0 0,0 5 0 0,-7-2 0 0,0-4 0 0,0 7 0 15,-3-7-6-15,-1 6-1 0,-3-2 0 0,0-4 0 16,-3 1-40-16,-4 5-8 16,-4-2-1-16,4-4-8 0,-7 7 0 0,4-7 0 0,-8 6 0 0,4 1 0 31,0 6-68-31,-4-3-20 0,4 6-4 0</inkml:trace>
  <inkml:trace contextRef="#ctx0" brushRef="#br0" timeOffset="100353.923">6936 9418 1278 0,'0'0'28'0,"0"0"5"0,0 0 2 0,0 0 1 15,0 0-28-15,0 0-8 0,0 0 0 0,0 0 0 0,0 0 144 0,0 0 28 16,0 0 6-16,0 0 1 0,0 0-56 0,0 0-11 16,7 0-3-16,-4-6 0 15,4 6-13-15,4 0-2 0,3 0-1 0,-7 0 0 0,11 0-77 0,-8 0-16 16,8 0 0-16,3 0 0 0,0 6 0 15,4-6 0-15,-15 0 12 0,8 9-3 0,3-9-9 0,0 7 10 16,-3-4-10-16,-4 3 10 0,-3-3-10 0,-1 7 10 16,-3-4-10-16,0 3 10 0,1 1-10 0,-8-1 8 15,3 0-8-15,-6 1 8 0,3-1-8 0,-8 7 0 16,5-7 0-16,-4 10 0 0,0-9 0 0,-4-1 0 16,-10 7 0-16,11 2 0 0,-1-8 0 0,-3 6 10 15,0-7-10-15,0 0 10 0,-4 1-26 0,0-4-6 16,-3 3-1-16,4-5 0 0,-1 5 44 0,-3-3 9 15,3-3 2-15,4 4 0 0,-4-4-43 0,4 3-8 16,4 0-1-16,-1-3-1 16,11-3-27-16,0 0-6 0,0 0-1 0,0 0 0 15,0 0-23-15,7 0-5 0,4-3-1 0,3-3 0 16,0 0 44-16,0-4 8 0,4 1 1 0,3 0 1 16,4-1-3-16,-8 1-1 0,1-1 0 0,3-5 0 15,4 2 4-15,3-3 1 0,-3 1 0 0,-1 2 0 16,-3 4-3-16,11-7 0 0,-7 7 0 0,-4-1 0 0,0 10 24 0,-7 0 8 0,0 0 0 0,-3 10-9 15,0-1 9-15,-1 1 0 0,-3-1 0 0,0 7 0 16,-3-1 36-16,-1-2 8 0,4 3 3 0,0-4 0 16,-7 4 14-16,8-1 3 0,-5-5 1 0,4 2 0 15,4-2-28-15,-4 2-5 0,3-9-2 0,-3 4 0 16,4-7-30-16,0 0-16 0,3-7 1 0,0-2 1 16,-4 0 36-16,1-1 7 0,3-5 2 0,-3 5 0 15,-1-9 1-15,-3 4 1 0,0 2 0 0,0-3 0 0,-3 1 25 16,-1 2 5-16,-3 4 1 0,0-7 0 0,0 7-51 0,-3-1-13 15,-1 1 0-15,-10 3 0 0,11 6 14 0,-8-4-2 16,4-2-1-16,-11 6 0 16,4 0-11-16,0 6-16 0,4-6 4 0,-4 4 1 15,3 2-94-15,0 3-19 0,4 1-4 0</inkml:trace>
  <inkml:trace contextRef="#ctx0" brushRef="#br0" timeOffset="100592.274">7860 9537 2415 0,'0'0'53'0,"0"0"11"0,0 0 3 0,0 0 1 0,0 0-55 15,0 0-13-15,0 0 0 0,7 0 0 0,0 0 55 0,4 0 8 0,-1 6 1 0,4-6 1 16,-3 10-65-16,3-4 0 0,4 3-8 0,-4 1-1 15,7-1 9-15,-11 1 12 0,5 8-2 0,2-2-1 16,1-3-18-16,-8 2-4 0,1 4-1 0,3-3 0 16,-7 3-1-16,4-1 0 0,-4-2 0 0,-4 3 0 15,-3 0-183-15,4-4-37 0,-1 14-7 16,1-11-2-16</inkml:trace>
  <inkml:trace contextRef="#ctx0" brushRef="#br0" timeOffset="100780.02">8086 9474 1854 0,'0'0'82'0,"0"0"17"0,0 0-79 0,0 0-20 16,0 0 0-16,0 0 0 0,0 0 128 0,0 0 21 15,-4 7 5-15,-3 2 1 0,0-9-99 0,4 9-19 16,-8 1-4-16,4-1-1 0,-4 7-21 0,1 3-11 16,-1-4 10-16,1 7-10 0,-8 3 29 0,7-6 0 15,-3 6 0-15,4 0 0 16,-4-6-92-16,3 6-18 0,4-3-4 0,-4-6-648 15,4 3-130-15</inkml:trace>
  <inkml:trace contextRef="#ctx0" brushRef="#br0" timeOffset="101020.376">8304 9678 979 0,'0'0'87'15,"0"0"-70"-15,0 10-17 0,0-1 0 16,7 7 272-16,-7-7 52 0,0 10 9 0,0-3 3 16,0-4-174-16,0 10-34 0,-7-9-8 0,7 5 0 0,0-2-75 0,0 3-14 15,0 0-3-15,0-4-1 16,7 1-70-16,-7-3-13 0,8-4-4 0</inkml:trace>
  <inkml:trace contextRef="#ctx0" brushRef="#br0" timeOffset="101254.753">8604 9684 2073 0,'0'0'92'0,"0"0"19"0,0 0-89 0,11-6-22 16,-1 6 0-16,5-3 0 0,-1-3 81 0,3 3 12 15,4-4 3-15,1 7 0 0,-5-6-40 0,1 6-7 0,3-3-1 0,7 3-1 16,-7 0-36-16,1-6-11 0,-1 6 0 0,0 0 0 31,-3 0-33-31,-1-3-14 0,4 3-2 0,-6-7-1055 0</inkml:trace>
  <inkml:trace contextRef="#ctx0" brushRef="#br0" timeOffset="101435.2659">8858 9471 1958 0,'-7'10'87'0,"7"-10"17"16,0 0-83-16,0 9-21 0,-7 0 0 0,4 1 0 0,-1-1 135 0,4 7 22 15,0 0 5-15,0-4 1 16,0 7-96-16,0 6-19 0,7 3-4 0,0-3-1 0,-7 0-32 0,4 4-11 15,-4-1 0-15,3 0 9 16,1 3-77-16,-1-2-15 0,1 5-3 0,-1-6-1032 16</inkml:trace>
  <inkml:trace contextRef="#ctx0" brushRef="#br0" timeOffset="101842.223">9306 9437 806 0,'-10'15'36'0,"10"-15"7"0,0 0-35 0,0 0-8 0,0 0 0 0,0 0 0 16,0 0 338-16,0 0 66 0,10 4 12 0,1-4 4 15,-1 0-304-15,1-4-61 0,7-2-12 0,-8 6-3 16,11-9-23-16,1 9-5 0,-1-3 0 0,0-4-1 16,4 7-11-16,-1-9 0 0,-3 9 0 0,4-6 0 15,-4 6 9-15,-7 0-9 0,4-4 10 0,-4 4-10 16,-7 0 10-16,7 0-10 0,-7 4 10 0,0 2-10 16,-7-6 12-16,4 9-3 0,0 1-1 0,-1-1 0 15,1 10 2-15,-4-3 0 0,-4 2 0 0,1 7 0 16,3-6-2-16,-4 10-8 0,-3-11 12 0,0 7-4 15,3 4-8-15,1-4 0 0,-8 0 9 0,4 3-9 0,0-3 0 16,4-3 9-16,-4 3-9 0,0 0 0 0,-1-6 0 16,5 6-22-16,-4-6 3 0,3 0 1 15,1-4-228-15,3-2-46 0,0-4-8 16</inkml:trace>
  <inkml:trace contextRef="#ctx0" brushRef="#br0" timeOffset="102117.4459">9821 9615 1267 0,'0'0'56'0,"0"0"12"0,0 0-55 0,-3 7-13 16,-4-4 0-16,0 6 0 0,0 1 105 0,-4 5 19 15,4 4 3-15,3-3 1 0,1 3-82 0,-1-1-16 16,-3 8-3-16,4-8-1 0,3 1-7 0,3 0-2 0,4-3 0 0,0-7 0 16,4 0-1-16,3 1-1 0,-3-10 0 0,10 0 0 15,0-3 5-15,-3-4 2 0,-1-2 0 0,1 0 0 16,-4-7 8-16,4 3 2 0,-4-2 0 0,0-1 0 15,-7 7 38-15,-3-4 8 0,-1-3 2 16,1 7 0-16,-4 0-64 0,0-1-16 0,-4 1 0 0,4-1 0 16,-3 4 30-16,-1-3 3 15,-7 6 1-15,4-4 0 16,4-2-54-16,-1 3-12 0,-6 3-1 0,3-7-1 16,3 4-149-16,1 3-29 0</inkml:trace>
  <inkml:trace contextRef="#ctx0" brushRef="#br0" timeOffset="102293.974">10104 9600 1440 0,'0'0'64'0,"0"0"12"0,10 6-60 0,1 3-16 15,3-2 0-15,0 2 0 0,-7-6 139 0,7 7 25 16,4-1 4-16,-4 7 2 0,-7-7-98 0,7 1-20 16,4 5-4-16,3-2-1 0,-7 2-47 0,0 1 0 15,-3-3-12-15,6 2 2 0,4 1 10 0,-6-3-13 16,-12-4 5-16,1 7 8 15,6-7-207-15,-3 7-33 0,-3-4-8 0,-4-12 0 0</inkml:trace>
  <inkml:trace contextRef="#ctx0" brushRef="#br0" timeOffset="102486.455">10347 9528 2419 0,'0'0'53'0,"0"0"11"0,0 0 3 0,0 0 1 0,-14 6-55 0,7-6-13 0,7 0 0 0,0 0 0 15,-11 16 54-15,1-4 8 0,6-2 2 0,4-1 0 16,-7 7-16-16,0-1-2 0,-4-2-1 0,4 6 0 16,0-4-35-16,0 4-10 0,-7 6 0 0,4-6 0 15,6 9-41-15,-3-9-13 0,-4 6-2 0,1-6-1 16,-1-3-151-16,4 2-29 0,0 1-7 0,0-3 0 16</inkml:trace>
  <inkml:trace contextRef="#ctx0" brushRef="#br0" timeOffset="102765.64">10537 9794 1036 0,'-3'0'92'0,"3"0"-73"15,11 6-19-15,-11-6 0 16,0 4 190-16,7 5 34 0,0-3 8 0,0-3 0 0,-7-3-138 0,3 10-28 16,-3 2-6-16,0-9 0 0,7 7-36 0,-7-10-8 15,-10 6 0-15,6 4-1 0,1-1 2 0,-1-6 1 16,-3 3 0-16,-4 4 0 0,-6-1 30 0,10 1 5 15,3-1 2-15,-10 0 0 0,-11 1 13 0,8 2 2 16,13 1 1-16,1-4 0 0,-8 1-30 0,4-4-5 16,11 3-2-16,-1 1 0 0,1-1-6 0,-1-3 0 15,1-2-1-15,6 2 0 16,12-3-45-16,-5-3-9 0,-6 6-1 0,3-12-1 16,7 6 2-16,0-3 1 0,0-3 0 0,4-4 0 15,-7 1-242-15,3-1-49 0</inkml:trace>
  <inkml:trace contextRef="#ctx0" brushRef="#br0" timeOffset="106051.905">10986 9484 748 0,'10'0'67'0,"-6"0"-54"16,-4 0-13-16,0 0 0 0,0 0 272 0,0 0 51 15,0 0 10-15,0 0 3 0,-7 6-180 0,7-6-36 16,3 6-8-16,-3-6 0 0,0 10-47 0,4-7-9 15,10 6-1-15,-4 1-1 0,4-4-29 0,-3 3-5 16,7-9-2-16,-1 10 0 0,4-4-10 0,-3-3-8 16,-4 3 9-16,0-6-9 0,7 4 0 0,-3 2 0 0,-7-6 0 0,3 3 0 15,-4-3 0-15,1 0-15 16,0 6 2-16,-11-6 0 0,0 0 24 0,0 0 5 0,7 3 0 0,-7-3 1 31,0 0-39-31,0 0-8 0,3 7-2 0,-3-7 0 16,-7 9 0-16,4-3 0 0,-4-3 0 0,7-3 0 0,0 0 32 0,0 0 0 0,-11 7 0 0,4-4 0 15,7-3 12-15,0 0 8 0,0 0 1 0,-7 0 1 16,7 0 16-16,0 0 3 0,0 0 1 0,-7 9 0 16,-7-9-42-16,3 10 0 0,4-4-16 0,-4 3 5 15,-3 1 26-15,0-1 5 0,4 7 0 0,-4-7 1 16,-1 10-21-16,-2 0-13 0,-1 0 1 0,4 3 1 16,7-4 23-16,-7 1 4 0,-7 0 0 0,3 6 1 15,15-12-42-15,-8 9-9 16,0-10-2-16,1 7 0 0,-1-3-219 0,8-7-44 0</inkml:trace>
  <inkml:trace contextRef="#ctx0" brushRef="#br0" timeOffset="106232.408">11307 9800 921 0,'7'-6'40'0,"-7"6"10"0,0 0-40 0,0 0-10 15,0 0 0-15,0 0 0 0,0 0 386 0,-11 6 75 16,-3 4 15-16,0-1 4 0,3 1-333 0,-3-1-67 16,-4 10-12-16,1 0-4 0,3-4-41 0,0 4-9 0,-1 0-2 0,-2 0 0 31,-1 6-35-31,4-6-7 0,7 6-2 0,-4-6 0 16,-3-4-181-16,7 4-37 0</inkml:trace>
  <inkml:trace contextRef="#ctx0" brushRef="#br0" timeOffset="106636.3419">11536 9456 1875 0,'0'0'83'0,"0"0"17"0,0 0-80 0,0 0-20 16,0 0 0-16,3 6 0 0,11-6 104 0,-6-6 17 16,-8 6 3-16,10 0 1 0,1 0-73 0,3-4-14 15,0 4-3-15,7 0-1 0,-3-6-24 0,-1 12-10 16,5-6 8-16,-5 0-8 0,1 0 0 0,-1 4 0 16,1 2 0-16,-4-3 0 0,0 3 8 0,-3-3-8 15,-1 4 0-15,1 2 8 0,-4 0 10 0,0 1 2 16,0-1 0-16,0 7 0 0,-7-7 7 0,4 7 1 15,-4-3 1-15,0 5 0 0,-4 7-1 0,4-6 0 16,-7 6 0-16,4 0 0 0,-4-6-14 0,0 6-3 16,0-3-1-16,-1 3 0 0,1-6-10 0,-3 0 0 15,3 6 9-15,-4 0-9 0,4-6 0 0,-3 6 0 16,3-6-10-16,-1 0 10 16,5 0-58-16,-4-4-5 0,3-2-1 0,1-4-720 0,-1 7-144 0</inkml:trace>
  <inkml:trace contextRef="#ctx0" brushRef="#br0" timeOffset="106917.576">11977 9650 1706 0,'0'0'76'0,"0"0"15"15,0 0-73-15,0 0-18 0,0 0 0 0,-4 9 0 16,1 1 113-16,-4-1 19 0,0 1 4 0,3-1 1 16,-3 7-61-16,4-7-12 0,-1 10-2 0,4-3-1 15,0-4-61-15,7 4-15 0,-3-7-1 0,-1 7-1 0,4-13 8 0,0 6 9 16,0-2-13-16,7-7 5 15,1 0-24-15,-1-7-4 0,3-2 0 0,1 6-1 0,-4-13 20 0,0 7 4 16,0-10 1-16,-3 10 0 16,-4-1 24-16,0-6 4 0,-4 7 2 0,5 0 0 0,-8-7 14 0,0 13 2 15,-4-13 1-15,4 13 0 0,-4-3-17 0,-3-4-3 16,0 4-1-16,0 3 0 0,-3-3-14 0,3 6 0 16,0-3 0-16,-4-4 0 15,0 7-39-15,4 0-4 0,4 0-1 0,3 0-637 16,0 0-128-16</inkml:trace>
  <inkml:trace contextRef="#ctx0" brushRef="#br0" timeOffset="107150.958">12315 9631 345 0,'0'0'31'0,"0"0"-31"0,0 10 0 0,-3-1 0 16,-1 0 338-16,4 1 62 0,-3-1 12 0,-1 7 2 15,1-7-256-15,-1 10-51 0,1 0-11 0,-1 0-1 16,4 3-55-16,0-10-10 0,4 7-2 0,-1-10-1 15,4 7-27-15,0-7 0 16,4-2 8-16,0-4-8 0,-1 3 0 0,1-6 0 0,3-6 0 0,0-4 8 16,0 1-8-16,-3 0 0 0,3-1 0 0,-4-5 0 15,4 2 27-15,-3-3 9 0,-4 1 3 0,4 5 0 16,-4-2 38-16,-4-4 8 0,1 7 2 0,-1-1 0 16,-3 1-63-16,0 3-12 0,-3-4-2 0,-1 1-1 15,-3-1-21-15,-3 1-4 0,3 3 0 0,-8 3-1 16,1-4-255-16,0 7-50 0</inkml:trace>
  <inkml:trace contextRef="#ctx0" brushRef="#br0" timeOffset="125912.621">10326 4376 2304 0,'10'0'204'15,"12"0"-163"-15,2-7-33 0,8 7-8 16,10-3 0-16,4-3 0 0,0-4 0 0,7 1 0 16,14 0-32-1,-3-1 2-15,-5 1 0 0,12 3 0 0,7-4-29 0,-1 10-5 0,1-9-2 0,3 9 0 16,4-3 10-16,3 3 1 0,4 3 1 0,-4-3 0 16,0 9 24-16,0 1 5 0,-3-4 1 0,0 3 0 0,10 1 48 0,-7-1 9 15,4 0 3-15,-1 7 0 0,5-3 26 0,6-7 6 16,4-3 0-16,3 3 1 0,1-6-16 0,6-6-3 15,4 6-1-15,0-9 0 0,0 9-35 0,0-10-14 16,3 10 11-16,1 0-11 0,-4 0 8 0,3 0-8 16,-3 0 0-16,-4 10 0 0,4-1 11 0,0 4-11 15,-3-1 12-15,-1-2-12 0,1 5 48 0,6 1 4 16,1-4 0-16,-5-2 0 0,5-1-8 0,3-2-2 16,0-4 0-16,7-3 0 0,4 0-30 0,-1-3-12 0,4-7 11 0,4 1-11 15,7-1-10-15,-1 1-8 0,5-7-2 0,2 1 0 31,1 5-24-31,0-2-4 0,0-1-2 0,-4 4 0 0,0-1 27 0,0-2 6 0,4 5 1 0,0-2 0 16,6-7 56-16,-2 13 11 0,-1-12 2 0,4 5 1 16,0-9 32-16,-1 10 6 0,-2-7 2 0,-5 4 0 15,-2-4-34-15,-5 13-8 0,-6-13 0 0,-4 0-1 16,-7 4-31-16,-3-4-7 0,-8 10-1 0,-10 6 0 16,-4-9-12-16,-10 9 0 0,-11 0 8 0,-10 0-8 15,-7 0-99 1,-8 0-22-16</inkml:trace>
  <inkml:trace contextRef="#ctx0" brushRef="#br0" timeOffset="127423.581">10682 5812 939 0,'14'0'20'0,"0"-7"5"0,0 4 1 0,18-3 1 16,11-3-27-16,-1-1 0 0,-3-5 0 0,10 5 0 15,8-2 78-15,6-4 10 0,-3 0 3 0,7-3 0 16,-3 1-22-16,6-1-4 0,15-6-1 0,3 0 0 16,-7 6 24-16,-3-13 5 0,-1 7 1 0,4-3 0 0,-10-3-66 0,-4 12-14 15,4-9-2-15,-4 3-1 0,-7-4-3 16,-8 14 0-16,-2-13 0 0,-4 2 0 15,-4 8-45-15,-3-1-10 0,0 0-1 0,-8 3-1 16,-6-3-12-16,-7 4-3 0,-8 2 0 0,1 4 0 16,-4-7-36-16,-11 7-8 0,-3-1-2 0,-3 4 0 0,-4-3 91 15,0 9 19-15,-4-10 0 0,0 1 0 0,1-1 72 0,-4 4 9 16,3 3 2-16,-3-6 0 0,7-1 7 0,-1 1 2 16,1-7 0-16,7 7 0 0,4-1-44 0,3 10-8 15,3-15-1-15,4 5-1 0,4 7-29 0,3-6-9 16,4-7 0-16,6 10 0 0,1-7 22 0,7 4-2 15,3-1-1-15,4-5 0 0,7 5 29 0,0-5 5 0,3 2 2 16,0-3 0-16,4 1 5 0,0-4 2 16,-3 10 0-16,-1-10 0 0,0 9-21 0,1 1-4 0,-11-7-1 0,-1 13 0 15,1-3-24-15,-7 6-12 16,0 0 10-16,-8 9-10 0,1-9 28 0,-7 10-1 0,-4 5 0 16,-4 1 0-16,-6 6-5 0,-4 3-1 0,-4 13 0 0,-6-13 0 15,-4 12-5-15,-7 4 0 0,3-3-1 0,-3 6 0 16,-4 3-31-16,7-3-5 0,1-7-2 0,6 4-779 15,1-13-156-15</inkml:trace>
  <inkml:trace contextRef="#ctx0" brushRef="#br0" timeOffset="128235.458">14093 4946 1267 0,'0'-9'112'16,"-3"-1"-89"-16,3 1-23 0,-4-4 0 16,4 10 166-16,0 3 29 0,0 0 5 0,0 0 2 0,0 0-82 0,0 0-17 15,0 0-3-15,4 10-1 16,-1 5-50-16,1 4-9 0,3 0-3 0,-3 6 0 0,-1 3-20 0,1 1-4 15,-4 5-1-15,0 4 0 0,3-4-12 0,-3-6 9 16,-3 7-9-16,-1-7 8 0,4 3-19 0,0-9-4 16,0-3-1-16,4-3 0 15,-1-7-55-15,-3-9-11 0,0 0-2 0,0 0-1 16,0 0-21-16,0-9-4 0,0 0-1 0,0-7 0 16,0 6 27-16,-3-8 4 0,-4-11 2 0,0 4 0 15,-1 6 25-15,-2-6 5 0,-4-3 0 0,3 0 1 0,-3 3 35 0,4-3 12 16,-5 3-9-16,5 6 9 0,3 0 24 0,0 3 11 15,0-3 1-15,3 4 1 0,4-4 3 0,0 10 1 16,4-4 0-16,6 0 0 0,1 4-3 0,3 0-1 16,7-1 0-16,4 1 0 0,-4-1 0 0,7 1 0 15,0 9 0-15,8-6 0 0,2 6-21 0,-2 6-5 16,-1-6-1-16,-3 9 0 0,-4 1-2 0,-3-1-8 0,3 7 12 16,-7 3-4-16,-3-4 4 0,-1 4 0 0,1 0 0 15,-7 6 0-15,-4-3 14 0,0 3 3 0,0-6 1 0,-4 6 0 16,1 13 2-16,-8-13 1 0,4 3 0 0,-7 6 0 15,4 1-11-15,-4-7-2 0,0 0-1 0,-4-2 0 16,-3 2-7-16,0-3 0 0,-4 0-1 0,-3-6 0 16,3 0-23-16,-3 9-4 0,0-19 0 0,7 7-1 15,0-7-74-15,3-2-14 16,4-4-3-16,7-3-779 0</inkml:trace>
  <inkml:trace contextRef="#ctx0" brushRef="#br0" timeOffset="128372.044">14697 5172 864 0,'0'0'76'0,"0"0"-60"0,0 0-16 0,0 0 0 0,0 0 214 0,0 0 40 16,3 9 8-16,4 7 2 15,-7 0-100-15,0-4-19 0,0 4-4 0,-3-7-1 0,-1 10-100 0,4 0-20 16,-3-10-4-16,3 1 0 16,0 6-170-16,0-7-34 0,0-9-6 0</inkml:trace>
  <inkml:trace contextRef="#ctx0" brushRef="#br0" timeOffset="128770.535">15007 5018 460 0,'0'0'20'0,"0"0"5"0,-3 10-25 0,-1-1 0 0,1 1 0 0,-1-4 0 16,1 3 243-16,-5-6 43 0,1 4 9 0,0 2 1 16,0 7-187-16,-3-4-37 0,6-2-8 0,-3-1-2 15,0 7-21-15,0-7-4 0,4 7-1 0,-1-7 0 16,0 1-12-16,4-1-2 0,0 0-1 0,8 1 0 16,-8-10-12-16,7 9-9 0,0 1 12 0,3-4-12 15,4-6 0-15,0 0 0 0,1 0 0 0,-1 3-12 16,3 3 12-16,1-6 0 0,0 10 12 0,-4-10-12 0,0 0 0 15,0 9 0-15,4-9 0 0,-4 10 0 0,-4-4 0 16,1 3 0-16,-8-6 0 0,4 13-12 0,0-6 12 0,-3-1 0 16,-4 10 0-16,0-13 0 0,-4 3 32 0,1 10 10 15,-8-9 2-15,4-1 0 0,-3 7-24 0,-1-7-4 16,1 10 0-16,-5-10-1 0,5 1-27 0,-1-10-6 16,1 6-1-16,-1-3 0 15,4-3-143-15,-4-3-29 0,11 3-5 0</inkml:trace>
  <inkml:trace contextRef="#ctx0" brushRef="#br0" timeOffset="129856.63">15413 5090 633 0,'0'16'56'0,"0"-3"-44"16,0-4-12-16,-7 7 0 0,3 12 216 0,-3-3 40 0,4 0 9 0,-4 3 2 15,0 1-131-15,0-4-27 0,3 3-5 0,0-3 0 16,1 0-61-16,3-3-12 0,0-3-3 0,3-3 0 15,1-7-19-15,0 10-9 0,3-19 8 0,0 9-8 16,-7-9 0-16,7 0-20 0,3-9 3 0,1 9 1 16,-1-13-17-1,1-2-3-15,0-1-1 0,-1 3 0 0,-3-2 26 0,4-4 11 0,-8 0-8 0,8 3 8 16,0 4 0-16,-4-1 0 0,-4 1 0 0,4 5 0 16,0 4 0-16,0-3 0 0,0 3 0 0,-7 3 0 15,0 0 0-15,7 3 0 0,4-3 0 0,-4 6 0 0,-7-6 0 16,7 10 0-16,0 2 0 0,0 4 0 0,-3-7-24 15,-4 1 1-15,7 5 0 0,-4 1 0 16,1-3-29-16,-4-4-5 0,0 0-2 16,-4 1 0-16,4 6 39 0,0-10 8 0,0-6 2 0,0 0 0 0,0 0 19 15,0 0 4-15,0 0 1 0,-3-6 0 0,3-4 36 0,0 1 7 16,0-7 2-16,3 7 0 0,-3-4-17 0,7-3-3 16,0 1-1-16,0 5 0 0,4-2-19 0,0-4-4 15,3 7-1-15,0-1 0 0,0 1-14 0,4-1-13 16,-1 4 2-16,1-3 1 0,-4 9 10 0,4-6 14 15,-4 6-3-15,0 0-1 0,4 0-10 0,-1 0 0 16,1 0 0-16,-1-4 0 0,1 4 0 0,0 0 0 16,3-6 0-16,-7 3 0 0,0-3 13 0,0 6 1 15,-3-10 0-15,-1 1 0 0,-3-1 18 0,0 4 4 0,-3-3 1 0,0 6 0 16,-1-4 7-16,-3-2 0 16,-3 6 1-16,3-3 0 0,-8-4-2 0,1 7-1 0,0-3 0 15,0 0 0-15,-7-4 0 0,0 10 0 0,4-3 0 0,-5-3 0 16,1 6-15-16,0 6-3 15,0 3-1-15,0 1 0 0,3-1-23 0,4 10 0 0,-3 0 0 0,3 6 0 16,0 0 0-16,0 3 0 0,0-3 0 16,3 4-8-16,8-1 8 0,-4-3 0 0,7 0-9 0,3-6 9 15,4 0-20-15,4-10 1 0,3 0 0 0,-3 1 0 16,3-10-25 0,4 0-6-16,-1 0-1 0,1-10 0 0,0 1-17 0,-1-10-3 15,1 3-1-15,3-2 0 0,-3-1 51 0,3 3 9 0,-3-3 3 0,0 1 0 16,-1-1 9-16,-3 3-8 0,-6-3 8 0,-1 4-8 0,0 5 8 15,-4-9 0-15,-3 10 8 0,0-7-8 0,4 7 26 16,-4-1 1-16,-3 7 0 0,-4 3 0 0,0 0 9 0,0 0 1 16,0 0 1-16,3 10 0 0,1-1-5 0,-4 7-1 15,-4-4 0-15,1 7 0 0,-1-9-7 0,1 11-1 16,3-2-1-16,0 0 0 0,0 0-12 0,-4 0-3 16,1 6 0-16,3-6 0 0,3-4-8 0,-3-5 0 15,-3 2 0-15,6 1 0 16,4-4-15-16,-3-6-5 0,-4-3 0 0,0 0-1 15,10 0-39-15,-10 0-7 0,7 0-1 0,-7 0-1 16,0 0-5-16,0-9-1 0,0 0 0 0,-3 2 0 16,-4 4 24-16,-4 3 5 0,1 0 1 0,2 0 0 0,8 0 33 0,-7 0 12 15,-3 0-9-15,-4-6 9 0,0 6 9 0,-1-3 7 16,-2-4 2-16,3 7 0 0,0-3 26 0,0-3 6 16,3 3 1-16,0-3 0 0,4-4-11 0,4 1-1 0,3 9-1 15,0 0 0-15,3-6-38 0,-3 6-12 0,11-4 0 16,3 4 0-16,4 0 12 0,-1-6 0 0,1 6-9 0,3 0 9 15,4-3 0-15,-1-3-11 0,1 6 11 0,3 0-8 16,-3 0 8-16,0 0 0 0,-1-10 0 0,1 1 0 16,-4 9 8-16,4-3-8 0,-11-10 8 0,4 10-8 15,-4-6 8-15,0 2-8 0,-3 4 8 0,-1-3-8 16,-6-3 20-16,3 5-1 0,-4-5 0 0,1-3 0 16,-1 2 26-16,-3 1 6 0,0-1 1 15,-3 7 0-15,-1-3 6 0,1-4 2 0,-8 10 0 0,4 0 0 16,7 0-14-16,-10 0-2 0,-1 10-1 0,-3-1 0 15,7 7-22-15,-4-7-4 0,4 10-1 0,0-3 0 0,0 3-16 16,7 0 8-16,-4-1-8 0,8 1 0 16,-4-3 0-16,7 0 0 0,0-4 0 0,4 4 0 15,-4-7-86-15,3 1-18 0,1-1-3 0,0-3-683 16,3-3-137-16</inkml:trace>
  <inkml:trace contextRef="#ctx0" brushRef="#br0" timeOffset="130223.648">14619 4959 1728 0,'0'0'76'0,"-3"0"16"0,-4 0-73 0,7 0-19 16,0 0 0-16,0 0 0 0,0 0 92 0,0 0 16 16,0 0 2-16,0 0 1 15,7 6-111-15,0 3-8 0,3 1-9 0</inkml:trace>
  <inkml:trace contextRef="#ctx0" brushRef="#br0" timeOffset="137205.5529">6576 16906 1324 0,'0'0'118'0,"7"10"-94"16,-4-1-24-16,4 0 0 0,0-2 86 0,1 2 13 15,6 0 2-15,0 1 1 0,3-4-38 0,-6-3-7 16,3 4-1-16,4-7-1 16,-1 0 0-16,8 0 0 0,-11-7 0 0,7 7 0 0,-3-9-16 0,3 6-3 15,-3-4-1-15,3-2 0 0,0 0-3 0,0 2-1 16,4-2 0-16,-7 6 0 0,6-3-16 0,-3 2-3 15,1-2-1-15,-1 6 0 0,0 0-11 0,0 0 8 16,4 0-8-16,7 10 8 0,-8-10-8 0,1 6 0 16,3-3 0-16,0-3 0 0,-3 0 0 0,3 0 8 15,1 0-8-15,-1-3 0 0,0-3 0 0,0 2 0 16,0-2 0-16,-3-3 0 0,3-1 11 0,4 1-3 16,-11 0-8-16,11 2 12 0,-4-2-12 0,4-1 0 0,-11 1 0 15,7 9 0-15,1-6 0 0,2 6 0 0,5 6 0 16,-1-6 0-16,-3 9 0 0,3-2 0 0,0 2 0 0,-7-6 0 15,4 7 0-15,3-4 0 0,1-3 0 0,-1 3 0 16,4-6 0-16,-4 0 0 16,0 0 8-16,8-6-8 0,-4-3 0 0,3-1 0 0,-3 1 8 0,-1-4-8 15,-2 1 0-15,-1 2 0 16,7 1 8-16,-10 0-8 0,0 5 0 0,7-2 0 0,-4 3 0 0,7 6 0 16,-13-3 0-16,6 10 0 0,-3-4 0 0,6 6 0 15,-2-2 8-15,-5 2-8 0,8 1 0 0,-11 3 0 16,4-7 9-16,-4 0-9 0,4 1 8 0,-4-4-8 15,1-3 0-15,2-3-14 0,1 6 2 0,0-6 0 16,0-6 35-16,-1 6 7 0,5 0 2 0,2 0 0 16,1 0-20-16,0 0-4 0,0 0-8 0,3 0 12 15,-3 6-12-15,3-2 8 0,-3 2-8 0,7-3 0 0,3 6 24 16,1-2-2-16,-1-4 0 0,1 3 0 0,-1 3-22 0,-3-2-15 16,7-4 3-16,-4-3 0 0,-3 6 12 0,3-3 13 15,-3-3-2-15,7 0-1 0,0 0-10 0,-7 0 10 16,-4 0-10-16,4-3 10 0,0 3-10 0,-7-6 0 15,-4 6 9-15,0 0-9 16,1 0-68-16,-8 6-17 0,4-3-4 0,-11-3-1008 0</inkml:trace>
  <inkml:trace contextRef="#ctx0" brushRef="#br0" timeOffset="137973.16">7056 16834 1267 0,'0'0'112'0,"0"0"-89"16,0 0-23-16,0 0 0 0,0 0 116 0,0 0 18 0,-7 6 4 0,7-6 1 15,0 0-45-15,0 0-9 0,-8 3-1 0,8-3-1 16,0 0-48-16,0 0-10 0,0 0-1 0,0 0-1 15,8 10-14-15,6-10-9 0,-4 6 12 0,4-3-12 16,0-3 15-16,8 7-4 0,-5-7-1 0,11 3 0 16,1 3 4-16,2-3 1 0,8-3 0 0,-3 6 0 15,-1-6 2-15,0 10 1 0,0-4 0 0,8-3 0 16,-5 3 6-16,1-2 2 0,0-4 0 0,3 6 0 16,4-6-26-16,4 0-12 0,-4 0 0 0,3 0 1 15,-7 0 11-15,4 0 0 0,-4-6 10 0,8 6-10 16,-8 0 13-16,4 0-3 0,3-4-1 0,1 4 0 15,3 4-1-15,0-4-8 0,-4 0 12 0,4 0-4 16,-4 0 4-16,1 6 0 0,-4-6 0 0,7 3 0 16,-1 3 4-16,1-6 0 0,0 0 1 0,0 3 0 15,0-3 3-15,0 0 0 0,0 0 0 0,-4 0 0 16,1 0 1-16,-1 0 1 0,4-3 0 0,0 3 0 0,-7 0-8 16,7-6-2-16,-7 6 0 0,10 0 0 0,-7-3-3 0,-3 3-1 15,0-6 0-15,4 2 0 0,-1-2 2 0,0 6 0 16,-3-9 0-16,4 9 0 0,-8-7 0 0,4 4 0 15,0-3 0-15,-4 6 0 0,-3-3-10 0,0-3 0 16,-4 3 9-16,0-4-9 0,4 7 0 16,-7-9-12-16,-4 9 2 0,-7-3-1254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40:45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2970 13588 1861 0,'0'0'40'0,"0"0"9"0,0-3 2 0,0-3 2 0,-3 3-42 0,3 3-11 15,-7-9 0-15,7 2 0 0,0-2 64 0,10 6 10 16,5-13 2-16,6 10 1 0,-11-4-34 0,1-2-7 16,-4 6-2-16,0-4 0 0,4 1-8 0,-8-1-2 15,8 1 0-15,-8 3 0 0,4-4-15 0,-3 10-9 16,3-3 10-16,-4-3-10 0,-3 6 10 0,0 0-10 15,-14 6 10-15,-3-3-10 0,10 7 0 0,-1-4 0 16,5-3 0-16,-8 3-10 0,11 4 10 0,-3-1-10 16,-8 1 10-16,4-1-10 0,4 0 10 0,-8 1 0 15,1-4 10-15,-1-6-10 0,-3 3 18 0,3 3-2 16,-3-6-1-16,0 0 0 0,-7 0 2 0,7 0 1 16,0 0 0-16,7-9 0 0,7 3 5 0,-4 6 1 15,-17-10 0-15,7 7 0 0,0-3-8 0,3 3 0 16,0-3-1-16,-3-4 0 0,7 1 1 0,4 2 0 0,-1-2 0 15,4 6 0-15,0-6-16 0,4 2 11 16,-1-2-11-16,4-1 10 0,-3 1-10 0,6 0 0 0,-6-1 0 0,7 4 0 16,-1-3 0-16,1 5 0 0,-1-2 0 0,4-3 0 15,1 9-9-15,-1 0-4 0,3 0-1 0,-6 0 0 16,3 6 14-16,0-3 0 0,-3-3 0 0,3 10 0 16,-4-4 0-16,1 3 0 0,-7 1 0 0,3-1 0 15,0 7-12-15,0-4 0 0,-7 4 0 0,3-7 0 16,-3 10 12-16,0-3 0 0,0 3 0 0,-3-7 0 15,3 10 0-15,-7-9 0 0,3 2 0 0,1-5 0 16,-8-1 15-16,0 1-4 0,1-4-1 0,-1-6 0 16,-3 3 8-16,4-6 2 0,-5-3 0 0,1-4 0 0,4 1-12 15,3-7-8-15,0 7 9 0,0-1-9 16,3-9 0-16,4 10-12 0,0-7 1 0,0 4 0 0,4-4 11 16,3 7-12-16,7-7 12 0,-4 7-12 15,1-4 12-15,3 4-12 0,-3-4 12 0,6 10-12 0,1-3 12 0,-4 3 0 16,0-4 0-16,0 7-8 15,7 0 8-15,-7 0 0 0,1 0 0 0,-5 10 0 0,8-10-12 0,-11 6-1 16,3-3 0-16,1 10 0 0,0-10-2 0,-1 6 0 16,-10 1 0-16,11-1 0 0,-8 7 15 0,-3-7 0 15,0 1 0-15,0-1-9 0,0 0 9 0,-10 7 12 16,6-7-2-16,-6 1-1 0,3-1 2 0,0 1 0 16,-4-4 0-16,-3-3 0 0,3 3 5 0,-10-6 2 15,7 0 0-15,0-6 0 0,-4 6-3 0,4-9-1 16,0-1 0-16,3 1 0 0,1-1-14 0,-1 1 0 15,1 0 0-15,6-7 0 0,4 3-13 0,0-2 4 0,0 5 1 0,4-5 0 16,3-4 0-16,3 0 0 0,4 3 0 0,-3 7 0 16,0-4 8-16,3-2-12 0,7-1 12 0,-7 7-12 15,0-1 12-15,7 1 0 0,-7-1 0 0,0 10 0 16,1 0 0-16,2 0-10 0,-3 0 10 16,-3 0-10-16,-1 7-3 0,5-4-1 0,-12 12 0 0,8-5 0 15,-1-1 0-15,-10 1 0 16,4 5 0-16,3-2 0 0,-7 3 14 0,0-4-11 0,0 10 11 0,0-3-10 15,-7-7 10-15,3 4 0 0,-6 0 10 0,6-4-10 16,-6 4 16-16,-5-7-2 0,8 1-1 0,-7-1 0 16,0 1 10-16,-3-10 1 0,-1 6 1 0,4-6 0 15,-7-6-10-15,-1 6-3 0,-2-10 0 0,10 1 0 0,-7-1-21 16,6 1-5-16,1 0-1 0,4-7 0 0,-1 7 15 0,8-10 16 16,-4 9-3-16,3-5-1 0,4 5-12 0,4-9-16 15,3 4 3-15,0 2 1 0,0-2 12 0,3 5-9 16,4-9 9-16,-3 10-8 0,3 3 8 0,0-4 0 15,4 7 8-15,-4-3-8 0,-3 6 0 0,3 0 0 16,-4 0 0-16,1 0 0 16,-4 6-19-16,3-3-8 0,-2 7-1 0,-1-1-1 0,0-3 15 0,-4 4 3 15,4-1 1-15,-7 10 0 0,0-10 10 16,0 7 0-16,0-7 0 0,-7 7 0 0,4-3 0 0,-8-4 9 16,0 0-1-16,1 7-8 0,3-6 19 0,-11-1-3 15,1 0-1-15,-1 1 0 0,4-4 2 0,-7-3 1 16,-4 3 0-16,7-6 0 0,-6 0-3 0,-1 0-1 15,-3-6 0-15,10 3 0 0,-3-3-3 0,7 3-1 0,0-4 0 16,3-2 0-16,0 0-10 0,8-1-14 16,3-6 3-16,0 4 1 0,0-4 2 0,3-3 0 0,-3 4 0 0,4 2 0 15,3-2 8-15,4 2-12 0,3-3 12 0,-4 10-12 16,4-3 12-16,-3 5 0 0,0-2 0 0,3 6 0 16,-4-3 0-16,4 3 0 0,-10 3 0 0,7 3 0 15,-4-2-19-15,-4 5-1 0,8 7-1 0,-8 3 0 16,4-4-8-16,-7 4-2 15,4 0 0-15,3 0 0 0,-4-1 7 0,-3 4 0 0,-3-3 1 0,3 0 0 16,-7-3 23-16,3-4 0 0,-3 4 0 0,4-7 0 16,-8 1 8-16,1-4 5 0,-1-3 2 0,4-3 0 15,-11 6 11-15,1-6 2 0,-1-6 1 0,4-3 0 0,0 2-6 16,3-2-2-16,8 0 0 0,-4-1 0 16,-4-2-21-16,7-4 0 0,8 0-10 0,3 7 10 0,-7-4-15 15,11-2 4-15,-11-1 1 0,14 7 0 16,-4-4 10-16,4 4-8 0,-3 2 8 0,0-2-8 0,3 3 8 0,-4 6 0 15,4 0 0-15,-3 0 0 0,0 0 0 0,-4 0 0 16,3 6 8-16,8 3-8 0,-15-2 8 0,8 2-8 16,0 1 10-16,-8-1-10 0,1 0 11 0,3 7-11 15,-7-3 12-15,3 2-12 0,-3-2 12 0,-3 2-4 16,3 1 0-16,-7-3-8 0,3 2 15 0,1-5-4 16,-4-1-1-16,3 7 0 0,-7-7 15 0,8 4 3 15,-15-7 1-15,8 3 0 0,-4-2-9 0,-1-4-1 16,1-3-1-16,4 0 0 15,-4-3-119-15,-4-4-24 0,-21-8-5 0,14 2-1 0</inkml:trace>
  <inkml:trace contextRef="#ctx0" brushRef="#br0" timeOffset="31538.702">13099 7060 666 0,'0'0'29'0,"0"0"7"0,0 0-36 0,0 0 0 15,7 9 0-15,0-6 0 0,3 7 18 0,1-4-3 0,-4-3-1 0,4-3 0 31,-4 6-88-31,0-2-18 0,-7-4-3 0,10 0-1 0,-10 0 60 0,0 0 11 0,11 0 2 0,-11 0 1 16,0 0 84-16,7 0 17 0,-7 0 3 0,0 0 1 16,0 0-5-16,0 0-1 0,0 0 0 0</inkml:trace>
  <inkml:trace contextRef="#ctx0" brushRef="#br0" timeOffset="32609.227">13166 7329 1209 0,'-25'-9'53'0,"18"3"12"0,0 3-52 0,7 3-13 0,0 0 0 0,0 0 0 16,0 0 63-16,10-7 9 0,5 7 3 0,2 0 0 16,1 0-56-16,3 0-11 0,4 7-8 0,-1-4 9 15,8 6 22-15,0-3 4 16,0 4 1-16,3-1 0 0,0 1-28 0,0-1-8 0,4 10 0 0,4-13 0 16,-1 4 9-16,7-1-9 0,4 7 0 0,4-7 9 15,-4 0 10-15,0-5 1 0,3 2 1 0,4-6 0 16,0 0 19-16,0 0 4 0,7 0 1 0,7 0 0 15,-10-10-11-15,3 4-2 0,-4 3-1 0,8-3 0 16,-8-4-11-16,4 7-1 0,-3-3-1 0,6-3 0 16,-10 2-6-16,-3 4-2 0,-4 3 0 0,6-6 0 15,-6 6-10-15,-3 0 0 0,-4-3 9 0,7-4-9 0,-4 7 0 16,0 0 0-16,1-3 0 0,-1-3 8 0,-3 3-8 0,0-3 8 16,0-4-8-16,0 1 8 0,6 3-8 0,-6-4 12 15,4 7-4-15,-1-6 0 0,1-7-8 0,-1 7 8 16,0 2-8-16,1 4 8 0,-4-3-8 0,3-4 0 15,0 10 0-15,4-3 0 0,-10-3 0 16,6 6 0-16,4 0 0 0,0 0 0 0,-4 6 0 0,1-6 0 16,-1 3 0-16,0 4 0 0,4-4 0 0,0-3 0 15,0 6 0-15,7-6 0 0,0 0 0 0,0 0 0 16,0 0 0-16,0 0 0 0,0-6 0 0,3 6 11 16,1 0-11-16,3-3 12 0,-11-4-12 0,4 4 0 15,4-3 0-15,-4 6 8 0,0 0-8 0,-4-3 8 16,1 6-8-16,3-3 8 0,-4 0-8 0,1 0 0 15,3 0 0-15,0 6 0 0,-4-3 0 0,0 7 0 0,1-4 0 16,-1-3 0-16,1 10 0 0,-1-4 0 0,-3-6 0 16,4 7 8-16,-1-1-8 0,0 7 0 0,1-7 0 0,3 1 0 15,-11-1 8-15,8-3-8 0,-4 4 12 0,7-7-4 16,-8 3 0-16,5 4 0 0,-1-1 0 0,4-3 0 16,-3 4-8-16,-4-7 0 0,0 6 9 0,3-3-9 15,4 4 0-15,-4-7 8 0,1 10-8 0,3-4 0 16,0-6 0-16,-4 6 8 0,1 1-8 0,3-4 0 15,-7-6 9-15,3 10-9 0,4-10 12 0,7 6-12 16,-7-6 12-16,4 0-4 0,-1 0 0 0,4-6-8 16,-7 6 16-16,4-7-3 0,-1 4-1 0,8-6 0 15,-4 2 4-15,3-2 0 0,1 6 0 0,-1-6 0 16,-3-4-16-16,4 4 9 0,-1-1-9 0,8 1 8 0,-7-1-8 0,3 1 0 16,-4 0 9-16,11-1-9 15,-7 4 0-15,1-4 8 0,-5 1-8 0,11 0 0 0,-7-1 12 0,4 1-3 16,-7-1 0-16,6 1 0 0,-10 3-1 0,7 3 0 15,0-4 0-15,4-2 0 0,-11 9 0 0,-4 0-8 16,8 0 12-16,0-3-4 0,-11 3-8 0,0 3 0 16,7-3 0-16,3 6 8 0,-10-3 1 0,-3-3 0 15,-1 10 0-15,-7-4 0 0,1-3-9 0,-8 3 10 16,-3 4-10-16,0-7 10 0,-1 3-10 0,-6 1-9 16,-7-4 9-16,0-3-13 15,-4 6-151-15,-7-6-29 0</inkml:trace>
  <inkml:trace contextRef="#ctx0" brushRef="#br0" timeOffset="33690.892">12979 5366 1602 0,'0'0'35'0,"0"0"7"0,0 0 2 0,0 0 1 0,0 0-36 0,0 0-9 0,0 0 0 0,0 0 0 16,0 0 44-16,0 0 8 0,10 4 0 0,1 2 1 16,-1-6-25-16,1 6-6 0,3-3-1 0,4-3 0 15,-1 7-7-15,5-4-2 0,6-3 0 0,4 6 0 16,3-3-12-16,0 6 0 0,4-2 0 0,0-4 0 16,0 3 0-16,3-6 0 0,4 0 0 0,7 3 0 15,0 4 10-15,7-7-1 0,0 6 0 0,3-3 0 16,1-3-9-16,-1 0 8 0,1 0-8 0,3 6 8 15,3-3 7-15,1-3 1 0,-1 0 0 0,4 0 0 16,-7 0-26-16,7 10-5 0,-3-10-1 0,10 0 0 16,-7 0 29-16,4 0 6 0,-4 0 1 0,7 0 0 15,-7 0-8-15,0 0-2 0,4 0 0 0,3 0 0 16,-3 0 0-16,-4-10 0 0,0 10 0 0,3 0 0 0,1-3-2 16,0-3-8-16,3 6 12 0,3 0-4 15,-10 0-8-15,4 0 0 0,-4-3 0 0,7 3 0 0,-10 0 0 16,3 3 8-16,0-3-8 0,0 0 0 0,-7 6 0 0,0-3 0 15,4-3 0-15,6 0 0 0,-3 10 0 0,0-10 0 16,1 0 0-16,-1 6 0 0,-4-3 12 0,4-3-2 16,4 0-1-16,-4 0 0 0,-3 0 3 0,-1 6 0 15,-3-6 0-15,7 0 0 0,-7 0-12 0,-3 0 10 16,3 0-10-16,7 0 10 0,0 0-10 0,0 0 0 16,-3 0 0-16,3 4 8 0,-7-4-8 0,3 0 8 15,4 0-8-15,7 6 8 0,-6-6-8 0,2 0 12 16,-3 0-12-16,7 6 12 0,0-6-4 0,-3 0-8 15,3 0 12-15,4 0-4 0,-7 0 1 0,-1-6 0 16,1 12 0-16,6-12 0 0,-6 6-9 0,7 0 10 16,-4 0-10-16,3-6 10 0,-2 2-10 0,-1-2 8 15,0 6-8-15,7-3 8 0,-3-3-8 0,-1 6 0 0,-9 0 0 0,9 0 8 16,-10-10-8-16,11 10 0 0,-4 0 0 16,4 0 0-16,-4 0 8 0,4 0-8 0,-8 0 12 0,4 0-4 15,0 0 1-15,-3 0 0 0,0 0 0 0,-1 0 0 16,-3 0-9-16,4 10 10 0,-7-10-10 0,6 0 10 15,4 0-10-15,-3 0 0 0,-11 0 0 0,0 0 8 16,-4 0-8-16,8 0 0 0,-4 0 0 0,4-10 8 16,-11 10-8-16,7 0 0 0,3 0 0 0,-6-3 0 15,-4-3 8-15,3 6-8 0,1-9 8 0,3 9-8 16,3 0 12-16,1 0-4 0,-8-7 0 0,1 7 0 16,-1-3 2-16,1 3 0 0,-4-6 0 0,3 3 0 0,4 3-1 15,-3 0 0-15,-1-7 0 0,1 7 0 0,-4 7 2 0,0-7 0 16,0-7 0-16,0 7 0 0,0 0 12 15,0-3 2-15,0 3 1 0,0 3 0 0,-1-3-26 0,-6 0-12 16,0 0 0-16,0 7 1 16,-7-7 11-16,-4 0 0 0,4 0 0 0,-7-7 8 15,-4 7-147-15,-3 0-29 0</inkml:trace>
  <inkml:trace contextRef="#ctx0" brushRef="#br0" timeOffset="89780.595">17268 12908 288 0,'0'0'12'0,"0"0"4"16,0 0-16-16,0 0 0 0,0 0 0 0,8-3 0 16,-5-3 257-16,-3 6 49 0,0 0 10 0,0 0 1 0,0 0-158 0,0 0-32 15,0 0-7-15,0 0 0 16,0 0-24-16,0 0-4 0,0 0 0 0,0 0-1 0,0 0-22 0,0 9-4 15,0 0-1-15,-3 1 0 0,-5-1 0 16,5 7 0-16,-4-7 0 0,3 10 0 0,-3 0-20 0,0 3-5 16,-3-3-1-16,3 3 0 0,0 3-16 0,-4 3-3 15,0-3-1-15,-3 10 0 0,4 2-3 0,-1-9-1 16,-3 7 0-16,0-1 0 0,0-5-14 0,3-4 11 16,1 3-11-16,-4-3 10 0,-1 3-10 0,-2 0-16 15,3-2 4-15,-4 2 1 0,4-3 11 0,-4 9 0 16,-3-5 0-16,7-1 0 0,-4-3 0 0,4-6 0 15,0 0 0-15,4-4 0 16,-1-5-184-16,7-4-36 0,-3-6-6 0,7-6-490 0,4-13-99 16</inkml:trace>
  <inkml:trace contextRef="#ctx0" brushRef="#br0" timeOffset="90014.2919">17194 12980 172 0,'0'0'16'0,"0"0"-16"0,0 0 0 0,0 0 0 16,11 0 335-16,-11 0 64 15,7 6 13-15,-7-6 2 0,0 0-213 0,7 10-42 0,4-1-9 0,-4 1-2 16,0 5-45-16,3 4-10 0,4 0-1 0,1 9-1 16,-5-3-29-16,-3-6-6 0,0 9 0 0,0 4-1 15,0-1-15-15,0 0-4 0,4 1 0 0,-4-1 0 16,0-3-16-16,0 10-3 0,-3-4-1 0,3-5 0 16,-4 2-16-16,1-9 10 0,3 3-10 0,-4 0 8 15,-3-6-8-15,4 0-11 0,-1 0 3 0,-3-1 0 16,4-2-44-16,-8 0-8 0,4-4-1 0,0-2-1 15,0-1-136-15,0-3-27 0,-3 4-6 16,-4-10-725-16</inkml:trace>
  <inkml:trace contextRef="#ctx0" brushRef="#br0" timeOffset="90197.781">17060 13454 345 0,'0'0'31'0,"0"0"-31"15,0 0 0-15,0 0 0 0,0 0 320 0,0 0 59 16,0 0 11-16,0 0 2 0,0 0-207 0,0 0-41 15,0 0-9-15,4 9-2 0,3-9-74 0,4 6-15 16,3-6-4-16,0 3 0 0,3-3-16 0,1 0-3 16,7-3-1-16,-1 3 0 0,1-6-9 0,0 6-3 15,-1-3 0-15,1-3 0 0,0 6-8 0,-4 0-17 16,-3-3 4-16,3-4-716 16,-4 7-143-16</inkml:trace>
  <inkml:trace contextRef="#ctx0" brushRef="#br0" timeOffset="93073.154">18048 12767 748 0,'0'0'33'0,"0"0"7"0,0 0-32 0,0 0-8 0,-3 0 0 0,-1 9 0 15,1-2 313-15,-5 2 61 0,5 0 12 0,-4 7 2 16,0-3-224-16,-4 2-46 0,1 10-9 0,-1 4-1 15,1-1-49-15,2 0-10 0,-6 13-1 0,7-4-1 16,4 7-18-16,-1-6-3 0,4 6-1 0,0 0 0 16,4 0-17-16,-1 3-8 0,4-7 8 0,0 4-8 15,0-6 0-15,8 6 0 0,-1-6 0 0,3-10 0 16,-3 6-152 0,8-15-24-16,-5-3-4 0</inkml:trace>
  <inkml:trace contextRef="#ctx0" brushRef="#br0" timeOffset="93589.679">18429 12820 864 0,'0'0'76'15,"0"0"-60"-15,0 0-16 0,0 0 0 0,0 0 152 0,0 0 28 16,0 0 6-16,4 10 1 0,-4-4-56 0,3 3-11 15,1 10-3-15,-1-9 0 0,1 5-9 0,-1 4-3 16,1 0 0-16,-1 9 0 0,1 3-65 0,3-2-14 16,-7 5-2-16,3 1-1 0,1-4 27 0,-4-6 6 15,0 3 0-15,0 7 1 0,4-7-39 0,-4 3-8 16,3-9-2-16,1 3 0 0,-4 0-20 0,3-3-5 16,4 0-1-16,0-3 0 15,-7-6-170-15,4 2-33 0</inkml:trace>
  <inkml:trace contextRef="#ctx0" brushRef="#br0" timeOffset="93998.888">18750 13391 748 0,'0'0'67'0,"0"0"-54"16,0 6-13-16,0 4 0 0,0-10 265 0,4 9 51 16,-4 0 9-16,-4 7 3 0,4-6-185 0,-3 2-37 15,-1-3-7-15,1 7-2 0,3-6-65 0,-4 5-14 16,1-2-2-16,-1-7-1 15,4 3-147-15,0-9-28 0</inkml:trace>
  <inkml:trace contextRef="#ctx0" brushRef="#br0" timeOffset="94808.083">18888 12836 1620 0,'0'0'72'0,"0"0"14"0,0 0-69 16,0 0-17-16,0 0 0 0,7-6 0 0,0 6 120 0,0 0 20 0,3 0 4 0,-2 0 0 15,2 0-54-15,1-4-11 0,-1 4-3 0,4-6 0 16,-7 6-32-16,1 0-8 0,2 6 0 0,1-6-1 15,-11 0-4-15,7 4-1 0,3-4 0 0,-3 6 0 16,-7-6-30-16,4 9-16 0,3 1 1 0,-4-1 1 16,1 1 14-16,-4-1 0 0,-4 0 0 0,4 7 10 15,0 0-28-15,-3-4-6 0,-4-2 0 0,0-1-1 16,3 7 10-16,-3-7 3 0,4 1 0 0,-4-1 0 16,3-3 12-16,4 4 0 0,0-10 0 0,0 0 0 15,-7 6 9-15,7-6 2 0,-3 3 0 0,3-3 0 16,0 0 1-16,0 0 1 0,0 0 0 0,0 0 0 0,0 0-13 0,0 0 0 15,3 9 8-15,1-2-8 0,3 2 0 16,3-6 8-16,1 4-8 0,-1-4 0 0,8 3 8 16,-4-6-8-16,4 9 0 0,-4-2 9 0,7-4-1 0,-7 6-8 15,4-3 12-15,-4 4-4 0,0-7 9 0,-3 6 2 16,-1-2 0-16,-3 2 0 0,4-3 13 0,-8 4 2 16,4 2 1-16,-7-2 0 0,4-4-3 0,0 10 0 15,-4-4 0-15,-4-2 0 0,4 8-10 0,0-2-2 16,-4 0-1-16,-3 6 0 0,4 0-9 0,-4-4-2 15,-4-5 0-15,4 3 0 0,-3 3-8 0,-5-10 8 16,5 10-8-16,-8-10 8 0,1 7-19 0,-5-7-4 16,1 1-1-16,-3-1 0 15,2 0-170-15,-6-2-34 0</inkml:trace>
  <inkml:trace contextRef="#ctx0" brushRef="#br0" timeOffset="95209.615">18299 12695 748 0,'0'0'67'0,"0"0"-54"16,-4 9-13-16,1-3 0 0,-5-2 260 0,5 2 48 15,-4 3 11-15,3-2 1 0,-3 2-190 0,0 0-38 16,4 4-8-16,-8 3-2 0,4 2-39 0,0-2-8 16,4-3-2-16,-1 12 0 0,0-6-3 0,1-1-1 15,3 7 0-15,0 4 0 0,0-4 0 0,0 3 0 16,0 3 0-16,0 1 0 0,0 12-4 0,3-4-1 15,-3 1 0-15,0 9 0 0,4-6-5 0,-4 0-2 16,4 0 0-16,-1-3 0 0,-3 0-5 0,7-7 0 16,-3-3-1-16,-1 1 0 0,4-4-11 0,4-3 0 15,-1-3 9-15,1-3-9 0,0 3-14 0,3-10-7 16,0 4-2-16,3-7 0 16,5 1-135-16,2-10-27 0,1-6-6 0,0 2-791 0</inkml:trace>
  <inkml:trace contextRef="#ctx0" brushRef="#br0" timeOffset="95606.985">19248 12594 2437 0,'0'0'53'0,"0"0"11"0,0 0 3 0,0 0 2 0,3 4-55 0,4 5-14 15,-3-3 0-15,6 10 0 0,-6-7 89 0,6 4 15 16,-3 3 4-16,4-1 0 0,0 7-51 0,-1-6-9 15,1 3-3-15,3 6 0 0,0 3-17 0,-3-3-3 16,-4-6-1-16,3 15 0 0,1-5-4 0,-1 5 0 16,-3-6-1-16,0 1 0 0,1-4-19 0,-5 3-11 15,4 6 2-15,-3 4 0 0,-4 3 9 0,0-4 0 16,0 1 0-16,-4 12 0 0,1-3 21 0,-1-6 7 16,-3 0 0-16,-4-7 1 15,4 7-46-15,-3-10-10 0,-1 4-1 0,-3-7-908 0,4-3-180 16</inkml:trace>
  <inkml:trace contextRef="#ctx0" brushRef="#br0" timeOffset="96707.4439">17907 12776 1256 0,'0'0'56'0,"0"-3"11"0,4-3-54 0,-4 3-13 16,3-3 0-16,1 2 0 0,-1 4 99 0,4-6 17 16,-7 6 3-16,7 0 1 0,-3-9-36 0,3 9-8 15,0-10 0-15,0 10-1 0,0 0-33 0,0 0-6 16,0 0-2-16,0-6 0 0,4 3-16 0,-4 3-3 16,0-6-1-16,3 6 0 0,1-4-14 0,0-2 0 15,-8 3 0-15,4 3 0 16,0-6-21-16,0 6-7 0,-7 0-2 0,0 0 0 15,0 0-58-15,0 0-12 0,0 0-3 0,0 0 0 16,0 0 23-16,-7-3 4 0,0 3 0 0,-3 3 1 0,3-3 51 0,-1 6 9 0,1-3 3 0,-3-3 0 16,6 10 59-16,-3-4 12 0,0-3 2 0,0 3 1 15,4 4 20-15,-1-1 4 0,1-3 1 0,-1 4 0 16,1-1-11-16,-1 1-1 0,0 5-1 0,1-2 0 16,-4-4-24-16,7 7-5 0,-4 3-1 0,1 0 0 15,-1-1-24-15,4 7-4 0,-3 1-2 0,3-1 0 16,-4-3-14-16,4 3 9 0,0 3-9 0,0 6 8 15,0 1-8-15,-3-1 10 0,-1-2-10 0,4 8 10 0,4-5 1 16,-4-4 0-16,-4 4 0 0,4-7 0 0,4 3 1 16,-1-2 0-16,-3-4 0 0,0 3 0 15,0-9-20-15,4 6-4 0,-4-3-1 0,3 0 0 0,-3-3 42 0,4-1 9 16,-1 1 2-16,1 0 0 16,-1 0-12-16,1 6-3 0,-1-6 0 0,1-4 0 0,0 4 2 0,3-3 0 15,-4-4 0-15,1 4 0 0,-1 3-1 0,4-10 0 16,-3 1 0-16,6-1 0 0,-3-3-14 0,0 4-4 15,0-10 0-15,4 6 0 0,3-3-8 0,0-3 8 16,-3 0-8-16,3 0 8 0,0 0-8 0,0 0 8 16,4-9-8-16,-4 9 8 0,4-10-24 0,-4 4-6 15,3 3-1-15,5-6 0 16,-5 2-213-16,4-2-42 0,25-10-9 0,-11 3-1 0</inkml:trace>
  <inkml:trace contextRef="#ctx0" brushRef="#br0" timeOffset="97869.303">19847 13294 1904 0,'0'0'84'0,"0"0"18"0,0 0-82 0,0 0-20 16,0 9 0-16,0 4 0 0,0-13 119 0,0 12 19 16,-7-2 4-16,4-1 1 0,3 7-63 0,-4-7-13 15,-3 7-3-15,4-4 0 0,-4-2-51 0,3 5-13 16,-3 4 0-16,3-9 0 15,-3 5-151-15,4-5-33 0</inkml:trace>
  <inkml:trace contextRef="#ctx0" brushRef="#br0" timeOffset="98352.708">20345 12861 979 0,'0'0'87'0,"0"0"-70"16,0 0-17-16,0 0 0 0,0 0 356 0,0 0 67 0,0 0 13 0,0 0 4 15,0 0-275-15,0 0-54 0,0 0-11 0,0 0-3 16,0 0-62-16,0 0-13 0,0 0-2 0,7 0-1 16,-7 0-19-16,0 0-9 0,7 0 1 0,-7 0 0 15,7 3-151 1,0-3-29-16,-4 0-7 0</inkml:trace>
  <inkml:trace contextRef="#ctx0" brushRef="#br0" timeOffset="98514.552">20398 13218 2350 0,'0'0'104'0,"0"0"22"0,0 0-101 0,0 0-25 16,0 0 0-16,0 0 0 0,0 0 126 0,0 0 20 15,0 0 4-15,0 0 1 0,0 0-97 0,0 0-19 16,0 0-4-16,0 0-1 15,0 0-78-15,0 0-15 0,0 0-3 0,0 0-783 16,0 0-157-16</inkml:trace>
  <inkml:trace contextRef="#ctx0" brushRef="#br0" timeOffset="99033.151">20472 12409 1152 0,'0'0'102'0,"0"0"-82"0,0 0-20 0,0 0 0 16,0 0 271-16,0 0 49 0,0 0 11 0,0 0 1 16,0 0-199-16,7 7-40 0,-4-4-8 0,8-3-1 15,-4 0-27-15,11 0-5 0,6 0 0 0,-3 0-1 16,-10 0-35-16,0-3-6 0,-1-4-2 0,1 7 0 15,-1-3-8-15,4-3 8 0,-3 6-8 0,3 0 8 16,-7-3-8-16,4-3 10 0,-4 6-10 0,3 0 10 16,-10 0 1-16,7 0 0 0,-7 0 0 0,8 6 0 15,-1-3 1-15,-4 3 0 0,-3-6 0 0,7 3 0 0,-3 4-4 0,-1-4 0 16,1 6 0-16,-1-2 0 0,1 2 4 0,-1 7 0 16,1-4 0-16,3 4 0 0,0 3 2 0,-3-1 1 15,3-2 0-15,0 12 0 0,0 1-2 16,0-7 0-16,0-1 0 0,0 11 0 0,0-4-2 0,3 7-1 15,-2-4 0-15,-1 0 0 0,0 1-10 0,3 12 8 16,1-1-8-16,-4 1 8 0,0-6 1 0,4 3 0 16,-8 3 0-16,4-4 0 0,-3 1 7 0,3-3 2 15,-4-1 0-15,1-2 0 0,3-1 2 0,-7-5 1 16,0-4 0-16,0 0 0 0,3-3 2 0,-6 3 0 16,3-6 0-16,-7-4 0 0,7 4-2 0,-7-3 0 15,0-4 0-15,0 4 0 0,0 0-9 0,-4-4-1 16,-3 4-1-16,-4-4 0 0,4 4-10 0,-4 0 0 15,-3-4 0-15,0-2 8 0,-4 5-24 0,1 1-4 16,-1-6-2-16,4-1 0 16,3-6-152-16,-3 3-30 0,0-6-7 0</inkml:trace>
  <inkml:trace contextRef="#ctx0" brushRef="#br0" timeOffset="100351.137">17858 12783 576 0,'0'0'51'0,"0"0"-41"16,0 0-10-16,0 0 0 0,0 0 208 0,0 0 40 15,0 0 8-15,0 0 2 0,0 0-127 0,0 0-26 16,7 0-5-16,0 0 0 15,0 0-52-15,3 0-11 0,-10 0-1 0,7-7-1 0,0 4-4 0,4-3-1 16,0-3 0-16,3 5 0 0,-4-2-12 0,1 3-2 16,3-3-1-16,-3 3 0 0,-4-4-15 0,0 1 9 15,0 3-9-15,0 3 8 0,-7 0-8 0,7 0 0 16,-7 0 0-16,0 0 8 16,0 0-31-16,0 0-6 0,0 0-2 0,0 0 0 15,0 0-46-15,0 0-10 0,-4-6-1 0,4 6-1 16,-3-4-20-16,-4-2-4 0,0-3-1 0,0 9 0 15,-4-3 43-15,4 3 9 0,0 0 2 0,3 0 0 0,-3 0 60 0,4 3 15 16,-4 3 1-16,0-3 1 0,3 7 51 0,-3-4 11 16,4 3 1-16,-1 1 1 0,1 5 7 0,3-5 0 15,-7 2 1-15,7 4 0 0,0 3-33 0,0 0-6 16,-4-4-2-16,0 10 0 0,4-6-11 0,0 6-2 0,0-3-1 16,4 3 0-16,-8-6-21 0,4 6-4 15,0 3-1-15,0 1 0 0,0 5-8 0,0-6 0 0,0 7 0 0,8 9 8 16,-8-7-8-16,3-2 8 15,-3-1-8-15,0 1 8 0,0-7 4 0,4 0 1 0,-8-3 0 0,4 10 0 16,4-7 0-16,-1-3 0 0,-6 3 0 0,3 1 0 16,-4-4 5-16,4 9 1 0,0-6 0 0,0 1 0 15,0 2-3-15,0-3 0 0,4-6 0 0,-1 3 0 16,1 0-16-16,-4-6 10 0,3 0-10 0,4 0 8 16,0-10-17-16,0 7-4 0,-3-7-1 0,-1 1-678 15,4-4-136-15</inkml:trace>
  <inkml:trace contextRef="#ctx0" brushRef="#br0" timeOffset="101670.798">20373 13284 633 0,'0'16'56'0,"0"-16"-44"0,0 0-12 0,-4 0 0 0,4 0 207 0,0-6 39 16,-3-4 8-16,3 10 2 0,0 0-112 0,0-9-23 16,0 6-4-16,3-3-1 0,-3 6-52 0,0-10-10 15,4 7-2-15,-4 3-1 0,3-6-12 0,-3 6-3 16,4-7 0-16,-4 7 0 0,0 0-2 0,0 0-1 15,0 0 0-15,0 0 0 0,0 0-13 0,0 0-2 16,0 0-1-16,0 0 0 0,0 0-8 0,0 0-1 16,0 0-8-16,4 7 12 15,-4-7-36-15,0 9-7 0,0-9-1 0</inkml:trace>
  <inkml:trace contextRef="#ctx0" brushRef="#br0" timeOffset="102391.9369">20295 12830 691 0,'0'0'61'0,"0"0"-49"0,0 0-12 0,0 0 0 16,0 0 128-16,0 0 22 0,0 0 5 0,0 0 1 15,4 6-49-15,-4-6-10 0,0 0-1 0,0 0-1 16,7 3-20-16,-4 3-4 0,-3-6-1 0,7 0 0 0,1 0-20 0,-8 0-4 15,7 7-1-15,-7-7 0 16,0 0-23-16,0 0-5 0,0 0-1 0,7 3 0 0,-7-3-8 0,0 0-8 16,0 0 12-16,0 0-12 0,3 0 10 0,-3 0-10 15,0 0 8-15,0 9-8 0,0 1 0 0,0-1 8 16,0-3-8-16,0-6 0 0,-3 3 0 0,3-3 0 16,0 0 0-16,0 0 0 0,-7 7 12 0,7-7-4 15,-7 6 0-15,7-6 0 0,-8 0 11 0,8 0 1 16,-7 0 1-16,7 0 0 0,0 0-21 0,-3-6 0 15,3 6 0-15,0 0-652 16,0 0-134-16</inkml:trace>
  <inkml:trace contextRef="#ctx0" brushRef="#br0" timeOffset="102779.044">20306 13397 748 0,'0'0'33'0,"0"0"7"0,0 0-32 0,0 0-8 0,-4-6 0 0,4 6 0 16,0 0 269-16,0 0 52 0,-3-9 11 0,3 5 1 15,0-5-217-15,3 3-44 0,-3-4-9 0,4 4-2 16,-4 6-33-16,7-3-8 0,-4-3 0 0,-3 6-1 15,4-4-19-15,-4 4 10 0,0 0-10 0,0 0 8 16,0 0-8-16,7 4 8 0,-7-4-8 0,7 6 8 16,-3-3-8-16,-1 6-17 0,-3-2 4 0,0-7 1 0,0 9 0 0,-3-3 1 15,3-2 0-15,0-4 0 16,-4 9 11-16,4-9 0 0,0 0 0 0,0 0 0 0,-7 0 0 0,7 0 11 16,0 0-3-16,0 0 0 15,0 0 8-15,0 0 2 0,0 0 0 0,-3-3 0 0,3 3-4 0,0 0-1 16,0-6 0-16,0 6 0 0,3-10-5 0,-3 10-8 15,0 0 11-15,4-3-11 0,-4 3 0 0,0 0 0 16,0 0 0-16,7-6 0 16,-7 6-96-16,7 0-20 0,-7 0-4 0</inkml:trace>
  <inkml:trace contextRef="#ctx0" brushRef="#br0" timeOffset="103724.373">20387 13363 1324 0,'-7'19'118'0,"7"-19"-94"15,0 0-24-15,0 0 0 0,0 0 74 0,0 0 10 0,0 0 3 0,0 0 0 16,0 0 1-16,0 0 1 0,0 0 0 0,0 0 0 16,-7-4-20-16,7 4-4 0,0 0-1 0,0 0 0 15,0-6-51-15,0 6-13 0,0 0 0 0,0 0 0 16,0 0 34-16,0 0 4 0,0 0 1 0,0 0 0 16,0 0-11-16,0 0-3 0,0 0 0 0,0 0 0 15,0 0-40-15,0 0-8 0,0 0-1 0,0 0-1 16,0 0 17-16,0 0 8 0,0 10-8 0,0-4 8 15,0-6-33-15,0 0-2 0,-4 9 0 0,4-9 0 16,0 0 35-16,0 0 0 0,-3 3 0 0,3-3 0 16,0 0 0-16,0 0 0 0,0 0 0 0,-4 0 0 15,-3-9 24-15,4 6 12 0,-1-3 3 0,1-4 0 0,3 1-11 0,-4-1-3 16,4 1 0-16,0-1 0 16,0-5 31-16,0 5 7 0,-3 1 1 0,3 3 0 0,0 6-52 0,0 0-12 15,0 0 0-15,0 0 0 0,0 0 0 0,0 0 0 16,0 0 0-16,0 0 0 0,7 6 0 0,-7-6 0 15,7 9 0-15,-4-2 0 16,4-4-48-16,-3 6-13 0,-4-9-3 0,3 10 0 0,-3-10 52 0,0 0 12 16,0 0 0-16,0 0 0 0,0 0 0 0,0 0 0 15,0 0 0-15,0 0 0 0,0 0 0 0,0 0 0 16,0 0 0-16,0-10 0 0,-3 1 48 0,3-1 13 16,0 1 3-16,0 3 0 15,0-4-73-15,3 7-15 0,-3-6-2 0,0 9-1 0,4-6 27 0,-4 6 0 16,3-4 0-16,-3 4 0 0,0 0 0 0,8 0-8 15,-8 0 8-15,0 0 0 0,0 0 0 0,7 4-10 16,-7-4 10-16,0 0 0 0,3 6-11 0,-3-6 11 16,4 3-10-16,-4-3 10 0,3 9 0 0,-3-9 0 0,0 7 0 15,0-7 0-15,0 3 0 0,0-3 0 16,-3 6 0-16,3-6 0 0,0 0 0 0,0 0 0 0,-7 3 0 0,7-3 0 16,-4 6-16-16,4-6-4 0,0 0-1 0,0 0 0 15,0 0-187-15,0 0-38 16</inkml:trace>
  <inkml:trace contextRef="#ctx0" brushRef="#br0" timeOffset="104670.094">21304 12676 1209 0,'0'0'108'0,"0"0"-87"0,0 0-21 0,0 0 0 16,0 0 166-16,0 0 29 0,11-3 5 0,-1 3 2 16,1 3-106-16,0-3-20 0,3 9-5 0,0-2-1 15,3-4-20-15,1 6-4 0,3 1-1 0,-3 5 0 16,7-5-21-16,-4 9-4 0,0-10 0 0,4 7-1 0,-1 2-19 16,1-2 0-16,-4-3 0 0,-3 2 0 0,-1 4 28 0,-2-3 1 15,2-4 1-15,-6 4 0 0,-11 0-17 0,7-4-3 16,7 4-1-16,-7 3 0 0,-3-4-9 0,-1-2 0 15,4 3 9-15,0-1-9 16,4-2-36-16,-11 6-11 0,-7-4-2 0,0-5-1 16,10 5-182-16,-6-5-37 0</inkml:trace>
  <inkml:trace contextRef="#ctx0" brushRef="#br0" timeOffset="104868.835">21809 12720 2052 0,'-18'0'91'0,"11"0"18"0,7 0-87 0,-3-6-22 16,-1 6 0-16,-7 0 0 0,1 0 143 0,-1 6 24 0,11-6 5 0,-7 3 0 16,-7 10-73-16,0-4-15 0,7 4-4 0,-4 2 0 15,-3 4-43-15,-3 9-9 0,-8-3-1 0,4 10-1 16,3-7-7-16,-3 7-2 0,-4-1 0 0,1-3 0 16,-1 10-9-16,4-3-8 0,-1-4 12 0,-2 4-12 15,6-10 0-15,1-3-14 0,2 0 1 0,-2-6 0 31,3 6-160-31,0-12-32 0,3 2-7 0</inkml:trace>
  <inkml:trace contextRef="#ctx0" brushRef="#br0" timeOffset="105604.245">22528 12855 1440 0,'0'0'64'0,"0"0"12"0,0 0-60 0,0 0-16 15,0 0 0-15,0 0 0 0,7 0 194 0,-7 0 36 16,0 0 7-16,0 0 2 0,0 0-151 0,4 0-29 16,3 0-7-16,0 0 0 0,0 6-27 0,4-6-5 0,3 0 0 0,3 0-1 15,-6 0-9-15,7 0-2 16,-1-6 0-16,8 6 0 0,-4 0-8 0,0-3 8 0,-3-4-8 0,3 1 8 16,4 3-24-16,-4 3-4 0,-3-6-2 0,-1 6-734 15,1 0-146-15</inkml:trace>
  <inkml:trace contextRef="#ctx0" brushRef="#br0" timeOffset="105812.145">22507 13124 1267 0,'0'0'112'0,"-3"7"-89"0,-4 2-23 0,-4-3 0 0,0-3 216 0,1 7 40 15,10-10 7-15,-4 9 1 16,1-2-116-16,3-7-23 0,0 0-5 0,7 3 0 0,0 3-54 0,4-3-10 15,-4 3-3-15,7-6 0 0,7 7-33 0,0-7-6 16,-3 0-2-16,6-7 0 0,5 7-12 0,-1 0 11 16,-3 0-11-16,-1-6 10 0,-3 3-10 0,4 3 0 15,3-6-12-15,-3 6 12 16,-4 0-135-16,0 0-19 0,4 0-4 0</inkml:trace>
  <inkml:trace contextRef="#ctx0" brushRef="#br0" timeOffset="106705.729">23622 12400 1497 0,'0'-13'133'0,"4"1"-106"0,-4 9-27 0,3-7 0 16,1 4 107-16,-1-3 16 0,-3 9 3 0,0 0 1 15,0 0-21-15,0 0-4 0,7 6-1 0,-3 7 0 16,3 2-59-16,-4 13-12 0,1-2-2 0,-1 17-1 15,-3 4-27-15,0 4 0 0,0 5 8 0,-3 7-8 16,-1-4 10-16,4-2 0 16,-3 6 0-16,-1-4 0 0,4-2-10 0,-3-7 0 0,-1-3 0 0,1 6 8 15,3-9-8-15,-4-6 0 0,4-7 0 0,0-9 0 16,0-3 0-16,0-4-16 0,4-5 3 0,-4-1 0 16,0-9 13-16,0 0 0 0,0 0 0 0,3-3 0 15,1-13 0-15,-4 1 0 0,3-13 0 0,1 2 0 16,-4-2 52-16,7 0 12 0,-4 3 4 0,4-3 0 15,0 9-7-15,4 0-1 0,0-3 0 0,3 10 0 0,3-4-48 16,-3 6-12-16,4-2 0 0,0 6 0 0,-1-4 0 0,1 4 0 16,0 6 0-16,-1 0 0 15,1 0-20-15,0 0-8 0,-1 6 0 0,1-3-1 0,0 4 29 16,-1 2 0-16,-6 0 0 0,3 1 0 0,-7-1 0 0,0 1 10 16,-4 5-10-16,-3 4 12 0,-3-3-2 0,-1 3 0 15,-6-1 0-15,3 1 0 0,-4 0 0 0,1 6 0 16,-4-6 0-16,-4 6 0 0,0-6 0 0,1 0 0 15,-1-4 0-15,-3 4 0 0,0 0 3 0,-1-10 1 16,1 7 0-16,-10-6 0 0,6-1-14 0,0 0 11 16,0-9-11-16,1 7 10 0,3-14-21 0,-1 7-4 15,5-3-1-15,-1-3 0 16,4-3-137-16,3-1-28 0,4-9-6 0</inkml:trace>
  <inkml:trace contextRef="#ctx0" brushRef="#br0" timeOffset="107576.337">24261 12435 921 0,'0'0'40'0,"0"0"10"15,0 0-40-15,0 0-10 0,0 0 0 0,0 0 0 0,0 0 232 0,10 0 45 16,-3 0 9-16,4 0 2 0,3 6-179 0,-4-6-35 16,5 0-7-16,2 0-2 0,-3 0-47 0,7-6-10 15,1 6-8-15,-1 0 12 0,-4-7-23 0,1 4-4 16,0-3-1-16,-4 6 0 16,0-3-43-16,0-4-9 0,-3 4-1 0,-4-3-1 15,3 6 2-15,-6-3 0 0,-4 3 0 0,0 0 0 0,0 0 57 0,0 0 11 16,-7 0 0-16,0 3 8 0,-4-3 36 0,1 6 8 15,-1-3 2-15,-3 4 0 0,3-4 1 0,1 13 0 16,-1-7 0-16,1 7 0 0,-1-4-4 0,0 13-1 16,8-6 0-16,-4 9 0 0,3 7-12 0,-3-1-2 15,0 4-1-15,0 6 0 0,0 0-11 0,-4 0-3 16,4 3 0-16,-3 6 0 0,3-9 28 0,-14 50 62 16,14-47-55-16,-1-3-56 0,-2-7-12 15,3 1-1-15,3-7-1 0,1-9 37 0,-1 4 7 0,4-8 2 16,0 1 0-16,0-3-6 0,4 3-1 0,-1-10 0 0,1 7 0 15,3-7-13-15,3 1-2 0,1-1-1 0,3 0 0 16,0-2-9-16,4-4 0 0,0 3 0 0,-1-6 0 31,4 0-28-31,1 3-7 0,2-3-1 0,1-3-1 0,0 3-195 16,-4-6-40-16</inkml:trace>
  <inkml:trace contextRef="#ctx0" brushRef="#br0" timeOffset="107808.225">25026 12585 1843 0,'-3'0'164'0,"-5"-6"-132"16,1 6-32-16,-3 0 0 0,-1 6 186 0,1-3 30 15,6 7 7-15,-6-1 1 0,-1 7-180 0,0 2-35 16,1 8-9-16,-1 8 0 0,4-6 0 0,0 10 0 15,0-4 0-15,4 10 0 0,3-6 0 0,0 6 0 16,3-3 0-16,4-1 0 0,0 4 0 0,0-19 0 16,0 4 0-16,0-4 0 15,4 0-49-15,3-3-12 0,0 3-3 0,4-10 0 16,-1-2-183-16,5-4-37 0</inkml:trace>
  <inkml:trace contextRef="#ctx0" brushRef="#br0" timeOffset="108078.97">25305 12569 1382 0,'0'0'123'15,"0"0"-99"-15,0 0-24 0,0 0 0 16,0 0 211-16,0 0 37 0,0 10 7 0,-4-1 1 15,4 1-132-15,0 5-28 0,0 4-4 0,-3 0-2 0,3 6-46 16,0 3-8-16,0 7-3 0,3-1 0 0,-3 4-13 16,4-4-4-16,-1 4 0 0,-3-4 0 0,4 4-8 0,-4 3-8 15,0-7 9-15,0 4-9 16,0-4-84-16,0-12-24 0,0 3-4 0,3 1-657 16,-3-1-132-16</inkml:trace>
  <inkml:trace contextRef="#ctx0" brushRef="#br0" timeOffset="108347.732">25703 13247 403 0,'0'0'36'0,"0"0"-36"0,0 0 0 0,0 0 0 15,0 9 401-15,0 1 74 0,0-10 14 0,-3 6 3 16,-1 3-304-16,1-6-60 0,-4 7-13 0,3-1-3 16,-6 7-89-16,3-7-23 0,-4 10 0 0,-3-3-760 15,3 3-157-15</inkml:trace>
  <inkml:trace contextRef="#ctx0" brushRef="#br0" timeOffset="109025.63">25912 12651 2188 0,'0'0'48'0,"0"0"11"0,0 0 1 0,0 0 1 0,0 0-49 0,0 0-12 16,3 0 0-16,4-3 0 0,0-4 84 0,0 7 13 0,4 0 3 0,3 0 1 16,0 0-60-16,-3 0-12 0,3 7-2 0,3-4-1 15,-3-3-14-15,1 6-4 0,-1-6 0 0,-4 3 0 16,1 4-8-16,-1 2-9 0,-2-3 9 0,-1-3-13 15,-7 7 1-15,3-1 0 0,1 1 0 0,-4-4 0 16,-4 10-44-16,1-7-9 0,-4 4-2 0,3-4 0 16,-3 0 15-16,0 4 2 0,-4-1 1 0,1-2 0 0,3 5 33 15,-4-5 8-15,-3-1 8 0,3 1-13 0,-3-1 45 0,4 1 8 16,3-1 3-16,-4-3 0 0,8-3 16 16,-5 4 3-16,8-7 1 0,-3 6 0 0,-4-3-27 15,7-3-6-15,0 0-1 0,0 0 0 16,0 0-29-16,7 6 0 0,0-3 0 0,4 4 0 0,3-4 0 0,0 3 0 15,-4-3 0-15,1 4 0 16,3-4 39-16,0-3 1 0,0 6 1 0,0-6 0 0,4 9-21 0,-4-2-5 16,-3-4-1-16,3 3 0 0,-4-3 3 0,1 3 1 15,0-2 0-15,-4 5 0 0,0-3 6 0,-4-3 0 16,1 10 1-16,-1-10 0 0,-3 6-4 0,0 1-1 16,-3-1 0-16,-4 7 0 0,0-7-8 0,-4 7-1 15,0-7-1-15,-3 4 0 0,0 3-10 0,0-1 8 16,0-2-8-16,0-4 8 0,-4 7-8 0,4-13 0 15,-3 3 0-15,2 1-11 16,-2-4-93-16,-1 3-20 0,4-6-3 0,0 0-717 0,0 0-144 0</inkml:trace>
  <inkml:trace contextRef="#ctx0" brushRef="#br0" timeOffset="109307.651">26293 12428 2156 0,'0'0'48'0,"7"7"9"0,0-7 3 0,0 6 0 0,0-3-48 0,3 6-12 15,-3 1 0-15,4-1 0 0,-4 1 112 0,7 5 20 16,-3 4 4-16,3 6 0 16,-4-6-57-16,1 9-12 0,3-3-3 0,-3 10 0 0,-4-7-7 0,3 0-1 15,1 7-1-15,-4-1 0 0,0 4-37 0,-3-4-7 16,-4 1-2-16,0-7 0 0,0 10-9 0,-7-7 0 15,-1-3 0-15,1 7 0 0,-3-7 0 0,3 0 0 16,-4 0 0-16,1-3 0 0,-5 4-14 0,1-14-5 16,0 10-1-16,4-12 0 15,-4-4-167-15,-4 4-33 0,4-10-8 0</inkml:trace>
  <inkml:trace contextRef="#ctx0" brushRef="#br0" timeOffset="109960.236">26504 12177 1324 0,'0'0'59'0,"0"0"12"0,0 0-57 0,0 0-14 16,0 0 0-16,0 0 0 0,0 0 161 0,0 0 30 16,7 0 5-16,0 0 2 0,0 0-125 0,-3 0-25 15,6 0-4-15,-2 0-2 0,6 0 17 0,-4 0 3 16,8-3 1-16,0-3 0 15,-1 6-27-15,1 0-4 0,-1 0-2 0,-2 0 0 0,-5 0-11 0,1 6-3 16,-1-6 0-16,1 3 0 0,-1-3-3 0,-2 7-1 16,2-4 0-16,-3 3 0 0,4 3-4 0,-4-5-8 15,0 8 11-15,-4-2-11 0,8 2 16 0,-8-2-3 16,5 5-1-16,-1-5 0 0,-4-1 12 0,4 7 3 16,-3-4 0-16,3 4 0 0,-4 3 8 0,1-4 1 15,-1 4 1-15,4 0 0 0,-3 0 0 0,-1 3 0 16,5 0 0-16,-5 3 0 0,4 0-5 0,-3 3-2 15,3 0 0-15,0 1 0 0,0 5-3 0,0 1-1 16,0-1 0-16,0 1 0 0,0-4-7 0,0 3-2 0,0-5 0 16,0 5 0-16,4-9 5 0,-4 0 1 0,0 4 0 15,0-1 0-15,-4-3 1 0,1 3 0 0,3 0 0 16,-3 4 0-16,-8-1-8 0,8-6-2 0,-4 3 0 0,0-3 0 16,0 10-2-16,-4-7-1 0,4 0 0 0,-3 4 0 15,-1-4-2-15,0 0 0 0,1 0 0 16,-1-3 0-16,1 1 2 0,-1-8 0 0,-3-2 0 0,4-3 0 15,-1 2 0-15,-3-2 0 0,4-7 0 0,-1 3 0 16,-3 1-8-16,4-1-3 0,-1-2 0 0,-3-4 0 16,0 3 0-16,-4-3 0 0,4 3 0 0,0-3 0 15,-3 4 0-15,-4-1 0 0,-1-3 0 0,-2-3 0 16,-1 6 0-16,-7-2 0 0,1-4 0 0,-8-4 0 16,-7-2-68-16,0 6-14 0,-3-9-2 15,-7-1-1470-15</inkml:trace>
  <inkml:trace contextRef="#ctx0" brushRef="#br0" timeOffset="160377.697">2452 9631 460 0,'3'19'41'0,"4"-10"-33"0,-3 1-8 0,-1-1 0 16,5 1 221-16,2-1 43 15,-3-3 8-15,11-3 1 0,-8-3-161 0,4-3-32 0,1-3-6 16,6-3-2 0,-7-10-45-16,0 0-10 0,7-6-1 0,-7-13-1 0,7-6 15 0,-10 0 3 0,3-9 1 15,-3 0 0 1,-1-10 15-16,-6 0 3 0,-4 1 1 0,3-7 0 0,-3 12-17 0,-3-2-3 0,3 2-1 0,-11 4 0 15,1 0 24-15,-4 9 5 0,-1 0 1 0,1-3 0 16,-7-3-22-16,0 12-5 0,3 3-1 0,-3-2 0 16,-4-7-1-16,1 9 0 0,-8-2 0 0,7 2 0 15,-3 7-13-15,-4-6-2 0,4 5-1 0,7 4 0 16,-4 6-3-16,4 1-1 0,3 11 0 0,-3-2 0 16,-3 6 0-16,2 3 0 0,5 3 0 0,-11 6 0 15,10 7 2-15,-7 3 0 0,8 6 0 0,-1 3 0 0,4 10-2 16,-7 6 0-16,10 0 0 0,1 9 0 0,6-9-13 15,-7 9-10-15,8 0 2 0,3 1 0 0,3 2 8 0,1 7 0 16,7 6 0-16,3 0 0 0,7-6 8 0,4-7 3 16,10 4 1-16,11-4 0 0,-8 7-12 0,5-1-17 15,-4 1 4-15,6 0 1 16,-13-13 12-16,3-3 12 0,8-12-3 0,-8-1 0 0,-10-6-9 0,3-9 0 16,4 0 0-16,-4-10 0 15,-3 7-24-15,-1-7-8 0,1-9 0 0,3 7-1 16,1-7-159-16,-5-7-32 0</inkml:trace>
  <inkml:trace contextRef="#ctx0" brushRef="#br0" timeOffset="161113.776">2106 12328 1753 0,'0'0'77'0,"0"0"17"0,0 9-75 0,0 1-19 0,0-1 0 0,4 1 0 16,3-4 87-16,-4-3 13 15,4 3 4-15,4-6 0 0,-8 0-63 0,8-6-12 0,0-3-2 0,-4-1-1 16,10-2-5-16,-6-14-1 0,3 1 0 0,0-3 0 15,-3-6 6-15,-1-4 1 0,-6-6 0 0,6 0 0 16,-10-3 10-16,0-3 3 0,4 3 0 0,-4 3 0 16,-4-3-8-16,1 13-2 0,-4-10 0 0,3 9 0 15,-6-2-15-15,3-4-3 0,0 3-1 0,-11 4 0 16,11-4-11-16,-14-6-12 0,-4 7 2 0,4-7 1 16,-4 9 28-16,0 7 5 0,-6 0 2 0,2 3 0 15,-2-1-12-15,2 1-2 0,-2 7-1 0,-1 5 0 0,0 4 9 16,4 2 1-16,0-2 1 0,10 15 0 0,-14-3-7 15,15 13-2-15,-4-3 0 0,6 12 0 0,1 3-13 0,-3 6 0 16,13 4 0-16,-3 12 0 0,7 4-12 0,7 2 4 16,-7 7 8-16,14 6-13 15,7-13 13-15,-3 4 0 0,7-4-10 0,7 4 10 0,-4 2 0 0,7-5 0 16,7 2-9-16,-3-2 9 0,-4-7 0 0,1-12 0 16,-1-4 0-16,0 1 0 0,1-10 8 0,-8-6-8 15,7-7 0-15,-3-2 9 16,-4-4-113-16,-3-3-24 0,6-6-4 0,-2-3-1013 0</inkml:trace>
  <inkml:trace contextRef="#ctx0" brushRef="#br0" timeOffset="184032.568">18327 1503 460 0,'0'0'41'0,"0"0"-33"16,0 0-8-16,0 0 0 0,0 0 291 0,0 0 56 0,0 0 11 0,0 0 2 16,0 0-196-16,0 0-40 0,-4 6-8 0,1-2-2 15,-1 11-57-15,1 4-11 0,-4 6-2 0,0 3-1 16,0 1-26-16,3 8-5 0,-7 13 0 0,-3 4-1 15,4-1-11-15,-4-6 12 0,0 6-12 0,3-9 12 16,0 3-12-16,-3 3 0 0,4 4 0 0,-4-17 0 0,3 7 0 0,0-6 0 16,4-7 0-16,-3 7 0 0,3-10 0 0,3-9 8 15,4-3-8-15,0-1 0 0,0-12 0 0,0-3 0 16,4-9 0-16,-1-7 0 0,8 4-12 0,-1-23 12 16,1-9-10-16,7-3 10 0,-1-12-10 0,1 2 10 15,0-2-10-15,-1-4 10 0,1 10-13 0,-4-4 3 16,0 4 1-16,4 3 0 0,-4 3 9 0,0 3 0 15,-7 9 0-15,4 7 0 0,-4 3 0 16,0 6 0-16,0 0 0 0,0 13 0 0,-4 3 0 0,-3 3 0 16,7 3 0-16,0 10-8 0,0 9 8 0,-3-4-8 15,-1 8 8-15,1 11-8 0,0-2 8 0,-1-4-8 16,-3 7 8-16,-3-1-8 0,-1 4 8 0,-3-10 0 16,3 4 0-16,1 9 0 0,-1-10 0 0,4-5 0 15,-3-1 0-15,3-9 0 0,3-4 0 0,1 4 0 16,-1-13 0-16,4-3 0 0,1-6-12 0,2-3 4 15,1-16 0-15,3-3 0 0,0-3 8 0,0-7 0 0,4-5 0 16,-4 2-8-16,-4 3 8 0,1-2 11 0,-4-7-3 0,0 6 0 16,-3 4 38-16,3-1 7 0,-4 7 2 0,1 3 0 15,3 6-15-15,-4 16-2 0,4-10-1 0,-3 10 0 16,3-6-25-16,0 9-12 0,4 9 10 0,-1-6-10 16,-3 13 9-16,4 3-9 0,-4 6 8 0,3 3-8 15,-3 0 10-15,1 7-10 0,-1-1 12 0,0 4-12 16,0-3 9-16,-4 2-9 0,4 4 0 15,0-13 9-15,0 10-9 0,0-4 0 0,1-9-12 0,2-6 12 32,4 6-176-32,-3-12-28 0,3-4-6 0</inkml:trace>
  <inkml:trace contextRef="#ctx0" brushRef="#br0" timeOffset="184219.905">18972 1591 1094 0,'0'0'97'0,"0"0"-77"16,0 0-20-16,4 9 0 0,-1 7 180 0,5-7 33 16,2 4 7-16,1 6 0 0,-1 6-96 0,1 0-20 15,3 0-4-15,7 3-1 0,0 0-55 0,-3 7-10 0,0-7-2 0,-1 0-1 16,1-3-18-16,-1-6-3 16,1 10-1-16,0-14 0 15,-1 4-30-15,1-3-7 0,-4-13 0 0,4 3-1006 0</inkml:trace>
  <inkml:trace contextRef="#ctx0" brushRef="#br0" timeOffset="184400.78">19318 1556 1209 0,'-10'-6'108'0,"6"6"-87"0,-7-3-21 0,4 3 0 16,0 3 242-16,-3-3 44 0,-1 6 9 0,-3 4 1 16,-4 9-152-16,4-4-30 0,-7 1-6 0,3 6-2 15,-3 3-57-15,0 3-11 0,0 0-2 0,0 7-1 16,-4-1-23-16,0 1-12 0,4 3 12 0,0-1-12 15,3-2 0-15,1-4-9 0,-1-3-1 0,8-6 0 16,-1 3-121-16,4 0-24 0,3-6-5 0,1-9-911 16</inkml:trace>
  <inkml:trace contextRef="#ctx0" brushRef="#br0" timeOffset="184900.9239">19632 1406 979 0,'0'0'87'0,"0"0"-70"0,7 6-17 0,0 4 0 0,-3-7 232 0,-1 12 44 16,-3-5 8-16,0 15 1 0,0-13-130 0,-7 14-27 16,0 11-4-16,0 13-2 0,-3-12-54 0,-1 6-12 15,-3 6-1-15,0 0-1 0,0-6-27 0,-4 0-6 16,4-3-1-16,0 0 0 0,3-1-7 0,1-2-1 16,-1 0-1-16,4-13 0 0,0 0-11 0,3-13 0 15,4 4 0-15,0-7 0 16,4 1-47-16,-4-10-8 0,7-13-1 0,7-9-1 15,-3-6 9-15,-4-10 1 0,0-5 1 0,3-1 0 16,4 0 16-16,-7-3 3 0,1-7 1 0,-5-5 0 0,1 2 26 0,-1 4 12 0,1 6 0 0,-1-3-1 16,1 6 40-16,-4 9 8 0,3 7 1 0,4 3 1 15,-3 13-17-15,3-4-3 0,-4 3-1 0,4 4 0 16,1 9-24-16,-1-6-4 0,0 12-2 0,3-3 0 16,1 6-10-16,-1 17 0 0,1-8 0 0,0 17 8 15,-4 3-8-15,3 12 0 0,-3 3 0 0,0-6 0 16,4 0-10-16,-1-3 10 0,-2-3-13 0,2-4 5 15,4-8 8-15,-3-4 0 0,3-13 0 0,0 4-8 16,7-7-7-16,-7-9-1 0,7 0 0 0,1-9 0 16,-1-1 16-16,7-8-11 0,-3-7 11 0,-1-4-10 15,-2-5 48-15,-5 6 10 0,-3-10 1 0,0 7 1 0,-3-13 13 0,3 12 2 16,-7-2 1-16,4-1 0 0,-4 7-22 16,0 3-5-16,0 0-1 0,0 3 0 0,-3 0-22 0,3 10-4 15,-4-14 0-15,4 17-1 0,-3-7-20 0,-1 13-4 16,1-12-1-16,3 5 0 15,-4 1-206-15,1 6-40 0</inkml:trace>
  <inkml:trace contextRef="#ctx0" brushRef="#br0" timeOffset="186351.0829">12407 6840 1177 0,'0'0'52'0,"0"0"11"16,4 0-51-16,-4 0-12 0,0 0 0 0,0 0 0 16,0 0 118-16,0 0 21 0,-4-9 4 0,4 9 1 0,0 0-57 0,-7 6-11 15,-3-3-3-15,3 13 0 0,-1-4 24 0,-2 14 5 16,-1-1 1-16,-3 3 0 0,4 6-63 0,-5 4-12 16,-2 3-2-16,-1 15-1 0,-3-2-25 0,0 8 0 15,0 1 0-15,0 0 0 16,-1-10 0-16,1-6 0 0,7-3 0 0,0-3 0 0,3-13 56 0,4-9 7 15,0 0 1-15,4-10 0 16,-1-3-52-16,4-6-12 0,0 0 0 0,11-15 0 0,-4-4 0 0,3-16 0 16,8-2 0-16,0-7 0 0,-1-3 0 0,1-4 0 15,0 4 0-15,3-3 0 16,-4 9-48-16,1 1-13 0,0-4-3 0,-1 6 0 0,-3 4 103 0,-3-1 20 16,3 7 4-16,4-7 1 0,-8 7-64 0,5 0-18 15,-5 3-1-15,1 6 0 0,-1 3 31 0,-3 7 5 16,4 0 2-16,-4 6 0 0,-7 3-19 0,11 3 0 15,-4 12 0-15,0-2 0 0,-4 12 0 0,4 9 0 16,-3 1 0-16,-1 3 0 0,-3-4 0 0,0 4 0 16,0-4 0-16,4 1 0 0,-1-7 0 0,1 0 0 0,-1-3 0 0,4-6 0 15,1-10 0-15,-1 1 0 0,3-4 0 0,4-6 0 32,0-6-48-32,0 3-12 0,1-13-4 0,-1-3 0 0,3-6 52 0,-3-3 12 0,1 0 0 0,-1-7 0 15,-4 1 0-15,1-1 0 0,-1-2 0 0,1 2 0 16,0 4 48-16,-1-1 13 15,-3 4 3-15,0 3 0 0,-3 6-52 0,3 7-12 0,0-1 0 0,-4 4 0 16,1 6 0-16,-4 3 0 0,7 3 0 0,-3 6 0 16,3 7 54-16,-4 3 8 0,1 9 2 0,-1 6 0 15,4 1-52-15,-3 2-12 0,3-2 0 0,-4 9 0 16,1-6 0-16,3-4 0 0,-4 1 0 0,5-1 0 16,-5-6 0-16,8 0 0 0,-1-2 0 0,-3-8 0 15,4 1-100-15,3-3-22 0,-3-7-5 0,3 1-1 0</inkml:trace>
  <inkml:trace contextRef="#ctx0" brushRef="#br0" timeOffset="187403.6209">15921 4090 1814 0,'-4'19'80'0,"1"-13"17"0,3-6-77 0,0 0-20 0,0 0 0 0,-4 3 0 16,1 4 138-16,-4 2 24 0,-4 0 5 0,4 4 1 0,-4 3-112 16,1 2-21-16,-1 8-5 0,-3-1-1 15,0 6-7-15,-4 4-2 0,4-1 0 0,0 4 0 16,0-4-12-16,-4 7-8 0,1-3 10 0,-1-1-10 16,1-2 8-16,2-7-8 0,1 0 0 0,4 7 9 0,-1-10-9 15,1 0 0-15,-1-3 0 0,4-7 0 0,3 4-21 16,-3-9 3-16,0-1 1 0,0-9 0 15,4-9-21-15,3-10-4 0,3-6-1 0,1-4 0 16,-1-8-12-16,1-4-2 0,10 3-1 0,-3-5 0 0,3-1 58 0,-4 6 11 16,4-6 2-16,0 7 1 0,1-1-14 0,-1-3 0 15,-4 7 0-15,4 5 0 0,-3 1 0 0,-4 12 12 16,0-2-1-16,0 2-1 0,-3 7 12 0,6-1 2 16,-3 10 1-16,0 6 0 0,0 4-9 0,0 9-3 15,4-1 0-15,3 17 0 0,-7-7-13 0,4 13 11 16,-4-3-11-16,0-1 10 0,3 4-10 0,-2-3 0 15,-1-4 0-15,3 1 8 0,1-7-8 0,-1 0 0 16,4-9 0-16,-3 0 0 0,3-10 0 0,0-3 0 16,4 4 0-16,0-10 0 0,3-10 0 0,-4-5 0 15,5-4 0-15,6-16 0 0,-7 4 0 0,4-10 0 16,-1-3 0-16,5-3 0 0,-5 10 44 0,-3-4 17 0,-3-3 3 16,0 6 1-16,-4 1-18 0,0 2-4 0,0 10-1 0,-3-3 0 15,3 3-15-15,0 3-3 0,-7 0-1 0,3 3 0 16,-3 7-13-16,1-4-2 0,-1 7-8 0,-4-1 12 15,1 1-79 1,-1 2-16-16,1-2-3 0</inkml:trace>
  <inkml:trace contextRef="#ctx0" brushRef="#br0" timeOffset="189279.633">23827 917 172 0,'0'0'16'16,"0"0"-16"-16,3 0 0 0,1-3 0 16,-4-4 205-16,3 4 39 0,-6 3 7 0,3 0 1 0,0 0-95 0,0 0-19 15,0 0-4-15,0 0-1 0,0 0-35 0,0 0-7 16,-7 3-2-16,3 7 0 0,1-4-16 0,-4 13-3 15,-1-10-1-15,1 7 0 0,0 3-13 0,-3 6-4 16,-1-3 0-16,4 12 0 0,-3 1-22 0,2 2-5 16,1 14-1-16,-3 2 0 15,-1-6-16-15,1 6-8 0,-1 0 8 0,4 10-8 0,-4 0 15 0,8 6-3 16,-4-6 0-16,3-1 0 16,-3-5-4-16,4 2-8 0,3-2 11 0,0 2-11 0,0-5 10 0,3-1-10 0,4-6 8 15,-3 3-8-15,3-6 8 0,0-6-8 0,4-1 0 16,-1-8 8-16,4 5-8 0,-3-6 0 15,3-3 0-15,4-6-741 0,-8-3-151 16</inkml:trace>
  <inkml:trace contextRef="#ctx0" brushRef="#br0" timeOffset="190014.209">24366 816 288 0,'0'0'25'0,"0"-9"-25"15,0 9 0-15,-3-6 0 0,-1 6 350 0,-3-3 65 16,0 3 13-16,0 3 2 0,-3 3-258 0,3 0-51 16,-8 7-10-16,5 2-3 0,-4 4-66 0,-4 9-14 15,0 1-2-15,4 11-1 0,-7-2-25 0,4 6 8 16,-5 3-8-16,1 3 0 0,0-6 0 0,3 0 0 15,1 0 0-15,-4-3 0 0,3-7 0 0,4 7 0 0,0-10 0 0,3-6 0 16,4-6 0-16,4 0 0 0,-1-10 0 0,4 4 0 16,0-13 0-16,0 0 0 0,14-13-12 0,0 1 12 15,0-16-11-15,4-4 11 0,-4 1-8 0,7-13 8 16,0 0 0-16,-3 0 0 0,-4-6 0 0,4 9 0 16,-1 1 24-16,-2-4 4 0,-1 12 1 0,0 1 0 15,-4 3 15-15,-3 3 4 0,4 6 0 0,-4 0 0 16,0 3-3-16,-3 13 0 0,-1-6 0 15,-3 9 0-15,0 0-21 0,0 0-5 0,0 0-1 0,4 9 0 16,3 1-10-16,-4 5-8 0,1 7 12 0,-1-3-12 16,1 16 0-16,-4-7 0 0,0 13 0 0,0-7 0 0,-4 4 13 0,1-4 6 15,3 4 1-15,0-4 0 16,7-9-68-16,-4 4-12 0,8-11-4 0,3 1 0 16,0-3 42-16,4-16 8 0,-4 0 2 0,7 0 0 15,0-16-12-15,4-3-3 0,-4 1 0 0,0-11 0 0,4 4 27 0,-4-12-10 16,-3-4 10-16,-1 3 0 0,-2 1 0 0,-1 5 12 15,-7-12 0-15,3 16 0 0,-3-6 38 0,0 5 7 16,-3 14 2-16,3-4 0 0,-7 0-18 0,4 10-3 16,-1-7-1-16,-3 16 0 0,0 0-10 0,0 0-3 15,0 0 0-15,0 0 0 0,0 0-16 0,4 16-8 16,-1 2 8-16,1-2-8 0,-4 9 0 0,3 7 0 16,1 2 0-16,-4 1 0 0,0 9 0 0,0 3 0 15,0-4 0-15,3 1 0 0,1 0-9 16,3-16-7-16,0 10-2 0,0-3 0 15,0-4-205-15,4-9-41 0</inkml:trace>
  <inkml:trace contextRef="#ctx0" brushRef="#br0" timeOffset="190495.138">24194 2171 1569 0,'0'0'69'0,"0"0"15"0,7 0-67 15,3 0-17-15,1 0 0 0,-1 0 0 0,4 0 100 0,4 0 16 16,-4 0 3-16,4 0 1 0,3 3-66 0,-3 3-13 16,-4-2-2-16,3 8-1 0,-3-2-22 0,1 2-4 15,-1 4 0-15,-4-13-1 0,-3 13-1 0,0-1 0 16,-3 4 0-16,-8-6 0 0,4 2-1 0,-7 4 0 16,0-3 0-16,0-4 0 0,-3 4 0 0,-1 3 0 15,-3-4 0-15,0-5 0 0,-7 6 24 0,0-4 5 16,3 4 1-16,-3-4 0 0,3 1 20 0,0-4 4 0,4 4 1 15,-3-7 0-15,3-6-21 0,-1 10-4 0,8-10-1 16,0 3 0-16,7-3-6 0,0 0 0 0,0 0-1 0,0 0 0 16,0 0-31-16,0 0 0 0,0 0 0 0,11 0-10 15,0 0 10-15,3 0 0 0,3 0 0 0,4 0 0 16,4 0 0-16,3 0 0 0,4-3 0 0,0-4 0 16,0 4 0-16,3-3 0 0,0-4 10 0,4-2-10 15,-7-1-22-15,-1 1-10 16,-2-4-3-16,2-3 0 0,-6 0-173 15,0 4-34-15</inkml:trace>
  <inkml:trace contextRef="#ctx0" brushRef="#br0" timeOffset="190847.0289">25001 719 1670 0,'0'6'74'0,"0"-6"15"0,7 0-71 0,-3 4-18 15,-1-4 0-15,5 9 0 0,2-3 152 0,-3 4 28 16,0 8 4-16,4-2 2 0,-1-3-88 0,1 12-18 16,3-6-3-16,-3 6-1 0,3 9-32 0,-4-6-6 15,4 10-2-15,4 3 0 0,0-4-7 0,-1 7-1 16,1 3-1-16,0 4 0 15,-1-4 3-15,-6-4 1 0,3 11 0 0,-3-4 0 0,-1-3-6 0,-3 6-1 0,-3-6 0 16,-1 13 0-16,-3-13-4 0,-3 6-2 16,-4-3 0-16,0 7 0 0,-4-7-6 0,0 0 0 0,-3 4-1 15,-3-1 0-15,3 6-3 0,-4-12-8 0,-3 7 12 0,-4-10-4 16,4 0-8-16,-4-1 0 0,-3-14 0 0,3 8 0 16,-3-2-68-1,3-4-12-15,-6-3-2 0,6 1-806 0,4-1-160 0</inkml:trace>
  <inkml:trace contextRef="#ctx0" brushRef="#br0" timeOffset="197516.283">26398 1654 1152 0,'0'0'102'0,"0"0"-82"16,0 0-20-16,0 0 0 0,0 0 164 0,0 0 28 0,-3 3 5 0,3 3 2 0,0-3-83 0,0 10-16 16,3-1-3-16,1-2-1 0,-8 5-43 0,4-5-9 15,-3 9-1-15,3-1-1 16,0 1-17-16,-4-3-3 0,4 3-1 0,0-4 0 0,0-5-8 0,4-1-1 15,-4 1-1-15,0-1 0 16,0-9-143-16,0 0-29 0</inkml:trace>
  <inkml:trace contextRef="#ctx0" brushRef="#br0" timeOffset="197882.082">26437 1393 230 0,'0'0'20'0,"0"0"-20"16,0 0 0-16,0 0 0 0,0 0 260 0,0 0 48 15,0 0 10-15,11 3 2 0,-4 7-195 0,3-4-38 0,1 7-8 16,0 2-2-16,-1 4-44 0,1 0-9 0,-1 3-1 0,1 6-1 16,-4-6-22-16,-4 13 0 0,5-4 0 0,-5 0 0 15,1 1 11-15,-4-1 7 0,0-6 2 0,0 10 0 16,0-17-8-16,3 1 0 0,-6 6-1 0,3-9 0 16,0-3-11-16,0 2 12 15,0-5-12-15,-4-1 12 0,8 0-12 0,-4-9 12 0,0 0-12 0,0 0 12 16,0 0 12-16,3-6 2 0,1-6 1 0,-1-4 0 15,4 3 29-15,0-8 5 0,0 2 2 0,4-3 0 16,0 0-14-16,3 3-2 0,-4-3-1 0,4 6 0 16,-3-9-20-16,-1 16-4 0,5-7-1 0,-5 7 0 15,4 6-3-15,-3 3-1 0,-4 0 0 0,4 0 0 16,-4 3-9-16,0 6-8 0,0 7 9 0,-4 3-9 16,1-1 13-16,3-2-3 0,-4 9-1 0,1-3 0 0,-4 3-9 0,0 0 10 15,0-9-10-15,0 6 10 0,3-6-19 16,1-4-4-16,-1 4-1 0,1-7 0 15,7 1-185-15,-1-4-37 0,4-6-7 0</inkml:trace>
  <inkml:trace contextRef="#ctx0" brushRef="#br0" timeOffset="200404.6539">27164 1500 1602 0,'-4'-25'71'0,"4"19"14"16,0-4-68-16,0 1-17 0,0-1 0 0,0 4 0 0,4 3 104 0,-4 3 16 15,0 0 4-15,0 0 1 0,0 0-54 0,-7 9-11 16,3 10-3-16,1-3 0 0,-1-4-29 0,-6 14-7 15,3-1-1-15,-4 3 0 0,8 6-12 0,-5-5-8 0,-2 8 10 16,3-2-10-16,7-4 0 0,-4-9 8 16,1 6-8-16,-1-6 0 0,1-3 0 0,3 0 0 15,3-10 8-15,1 10-8 16,-1-10-27-16,4 1-8 0,0-4-1 0,4-3-1 16,-4 3-81-16,0-6-16 0,-7 0-3 0,0 0-1 15,0 0 25-15,0 0 5 0,-7 0 0 0,4-6 1 0,-5 3 69 0,1-3 14 0,-3-4 2 0,-4 1 1 16,0-4 48-16,-8 4 9 0,1-7 3 0,-3 1 0 15,-1-4 57-15,0 3 12 0,0 4 3 0,4-4 0 16,-3 7-14-16,2-1-2 0,8 1-1 0,0 2 0 16,4 7-60-16,3 0-12 0,0 0-2 15,7 0-1-15,0 13-19 0,3-10-16 0,4 7 4 0,7-1 0 16,0-3 0-16,4 4 1 0,7-7 0 0,3 6 0 16,11-9 11-16,-4 0 0 0,0 0 0 0,4 0 0 0,0 0 0 15,0 0 8-15,-1-3-8 0,-2-3 8 16,-1 3-8-16,-3-4 0 0,0-2 0 0,-8 9 0 0,1-9-14 0,-4-1 2 15,-3 10 1-15,-1-3 0 0,-6-10 11 0,3 13 0 16,-7-9 0-16,0 6 0 0,0-3 8 0,-3-4 1 16,-4 1 0-16,0 6 0 0,-4-10 34 0,1 4 6 15,-4 6 2-15,3-4 0 0,-6-2 0 0,2 9 0 16,1 0 0-16,0 0 0 0,0 6-21 0,-3-6-4 16,3 10-1-16,-4-7 0 0,1 6-25 0,2 7 0 15,1-7 8-15,4 7-8 0,-1-4 0 0,1 4-11 16,3-6 3-16,3 5 0 0,1-2-4 0,3-4-1 15,4-3 0-15,-1 4 0 16,1-4-41-16,3-3-8 0,0-3-2 0,0-3 0 16,4-3 8-16,-1-4 2 0,4 1 0 0,-3 0 0 0,0-1 33 0,-4 4 6 15,7-3 2-15,-3-1 0 0,-1 10 13 0,-3 0-12 16,-3 0 12-16,3 10-12 0,-3-1 1 0,-4 0 1 0,0 1 0 16,0 5 0-16,-4 4 54 0,-3-3 12 15,-3-3 1-15,-1 8 1 16,1-8-90-16,3 6-17 0,-4-10-4 0,1 7-1 0,-1-10 54 0,4 7 12 0,0-13 1 0,0 0 1 15,0 0 2-15,0 0 0 0,0 0 0 0,0 0 0 16,0 0 10-16,11-10 2 0,-4 1 1 0,7 6 0 16,-3-10-10-16,-1 4-3 0,1-10 0 0,3 6 0 15,0-2 0-15,0-1-1 0,0-3 0 0,0 10 0 16,0-7-15-16,0 7 11 0,-3-4-11 0,3 7 10 16,0-7-10-16,0 4-12 0,-3 3 2 0,3-4 1 15,-3 4-15-15,3 3-2 0,-4-3-1 0,4-4 0 16,-3 10 12-16,-4 0 3 0,4-3 0 0,-1-3 0 0,-6 6 0 15,-4 0 0-15,0 0 0 0,0 0 0 0,0 0 36 0,0 0 7 16,3 9 1-16,-3 1 1 0,-3-4-7 0,-1 3-2 16,-3 7 0-16,0-13 0 0,4 16-9 15,-1-3-3-15,1-13 0 0,-1 12 0 0,1-5-12 0,3-1 0 16,0-9 0-16,7 16 0 16,0-7-8-16,0-5 8 0,0 8 0 0,0-9 0 0,3 7 0 0,1-1 0 15,0-3 0-15,-1 4 0 0,-3-7 0 0,4 6 0 16,-1-3 0-16,-3 4 0 0,0-1 0 0,1 1 0 15,-1-4 0-15,-4 7 0 0,1-1 0 0,-4-9 0 16,0 7 0-16,-4 5 0 0,1-5 20 0,-4 2 10 16,-1-5 2-16,1 8 1 0,0-2-17 0,-3 2-4 15,-1-11-1-15,1 8 0 0,-1-9-3 0,0 7 0 16,4-1 0-16,-3-9 0 0,3 0-18 0,7 0-4 0,-7 0-1 16,-4 0 0-1,8-9-61-15,-1-4-12 0,1 1-2 0,6-1-1 16,1-12-3-16,-1 9-1 0,4-6 0 0,4-3 0 15,-1 10 37-15,4 2 7 0,1-3 2 0,2 4 0 16,1-1-8-16,3 4-2 0,-3 6 0 0,3-7 0 0,-4 4 47 0,1 6 12 0,0-9 0 0,-1 9 0 16,1-4 36-16,3-2 12 0,-3 6 2 0,-1-3 1 15,-2 3 26-15,2-12 6 16,1 8 1-16,-4-2 0 0,0 3-34 0,-3-3-6 0,-1-4-2 0,1 1 0 16,-4-1-20-16,0 4-4 0,0-3-1 0,-3 6 0 15,-1-4 22-15,-3 7 4 0,0 0 1 0,0 0 0 16,-3-3-1-16,-5-3 0 0,1 6 0 0,0 6 0 15,-3-3-13-15,-1 4-2 0,-3-4-1 0,0 6 0 0,0 7-14 0,-4-7-2 16,4 7-1-16,0-3 0 0,3-1-10 0,1 1 0 16,3-4 0-16,3 7 0 0,1-7 0 0,3 0 0 15,3 1-10-15,4-1 10 16,7 1-36-16,1-10 0 0,-1 0-1 0,3 6 0 16,4-12-1-16,4 6 0 0,-4-10 0 0,0 7 0 0,1-6 20 0,-1 2 4 15,-4-2 1-15,5 0 0 0,-8-1 13 0,0 4 0 16,3-3 0-16,-6 5 0 0,0-2 0 0,-4 6 13 15,0-3-2-15,0 3-1 0,0 3-10 0,-4 7 0 16,-3-10-12-16,0 9 12 0,0-3 0 0,0 7 0 16,0-4 9-16,0 7-1 0,4-7 0 0,-1 7 1 15,1-7 0-15,-1-5 0 0,8 8-9 0,0-9 0 16,-1-3 0-16,8 6 0 0,3-6 0 0,0-6-9 16,4 3 9-16,0-9-13 0,-1 8 3 0,1-11 1 0,7-4 0 15,-4 3 0-15,0-3 9 0,-3 1-8 16,-4 5 8-16,0-9-8 0,0 3 8 0,-7 0 14 0,1 1-3 0,-1-7-1 15,-4 6 6-15,1 0 2 0,-4 0 0 0,0 3 0 16,-3 1 33-16,3 5 6 0,-7 1 2 0,0 9 0 16,0 0-25-16,0 0-5 0,0 0-1 0,0 0 0 15,0 9-15-15,0 1-3 0,-4 5-1 0,1 1 0 16,3 3-9-16,-4-7 12 0,0 14-12 0,4-1 12 16,-3-7-12-16,3 1 0 0,0 6 0 0,0-6 0 15,0 0 0-15,3 0 0 0,1-4 0 0,3 1 0 16,-3-3-16-16,3 2-4 0,0-11-2 0,0 8 0 15,3-3-128-15,-6 4-26 0,3-13-4 0,-4 6-2 16,-3-6 74-16,0 0 16 16,0 0 2-16,0 0 1 0,0 0 17 0,-7 0 3 0,-7 0 1 0,4 0 0 15,-4-6 58-15,-4 6 10 0,-3 0 0 0,-4 0 10 16,4 0 28-16,-4 0 6 0,1-9 0 0,-1-1 1 0,4 7 43 0,-1-3 9 16,5-4 2-16,3 4 0 0,3-3-49 0,4-1-10 15,4 1-1-15,6 6-1 0,4-4-38 0,0 1-15 16,4-3 1-16,3 6 0 0,4-4 3 0,-1-2 1 15,1 9 0-15,3-9 0 0,-3 9 10 0,3-10 8 16,-4 10-8-16,5-3 11 0,-5 3-3 0,4-6 0 16,1 0 0-16,-1 6 0 0,0 0-8 0,0 0 0 15,0 0 0-15,4 6 0 0,-4 0 0 0,0-6 0 16,-3 3 0-16,0 7 0 0,-1-1 8 0,-3-3-8 0,0 4 0 16,1-1 8-16,-1 0-8 0,-4 1 0 0,-3-1 0 0,0 1 0 15,0-1 0-15,-3 1 0 0,-1 2 0 0,1-9-11 16,-1 3 3-16,-3-6 0 0,0 0 0 0,0 0 0 31,0 0-39-31,0 0-7 0,0 0-2 0,0 0 0 16,4-6-21-16,3-9-5 0,-3 11-1 0,6-11 0 0,1-4 54 0,-4 3 10 0,3-3 3 15,-3 1 0-15,-3-7 25 0,3 6 6 0,0 0 1 0,-3-6 0 16,-4 6 68-16,3-3 15 0,-3 6 2 0,0 1 1 16,0-4-2-16,0 9 0 0,0 10 0 0,0 0 0 15,0 0-80-15,0 0-20 0,0 0 0 0,7 10 0 16,-3 9 0-16,-1-4 0 0,1 4 8 0,-1 0-8 15,4 0-15-15,0 6-7 0,0 0-2 0,1-6 0 0,2 0 12 16,4-1 1-16,-3-2 1 0,-1-7 0 0,1 10 10 16,3-9 0-16,-3-1 0 0,-1-3 0 0,-3-2 0 0,4 2 0 15,-4 0 0-15,0-6 0 0,4 0 0 0,-8 0 0 16,-3 0 0-16,4-12 0 0,-1 8 28 0,1 4 0 16,-1-9 1-16,-3 3 0 0,0-4-17 0,0 1-3 15,-3-1-1-15,-1 4 0 0,4-3-8 0,-3 6 0 16,3-7 9-16,-4 4-9 0,1-3 0 0,3-1 0 15,0 7 0-15,3-3 0 0,1 0 0 0,-1 2 0 16,1 4 0-16,6 0 0 0,1 0 0 0,-1 0-13 16,1 0 3-16,3 4 1 0,-3-4 9 0,3 12 0 15,0-9 0-15,0 7 0 0,0-1 0 0,-3 7 0 16,-1-7 0-16,1 0 0 0,-4 10 0 0,4-3-13 16,-8-3 5-16,8 2 8 15,-8 4 0-15,4-10 0 0,-7 1 12 0,4 6-4 0,-4-1-8 0,0-2 0 0,0-7 0 0,0 3-11 16,0-5 20-16,0 8 4 0,-4-9 1 0,4-3 0 15,0 0-14-15,0 0 11 0,0 0-11 0,0 0 10 16,0 0 10-16,11-3 3 0,-4 3 0 0,3-12 0 16,-2 8 11-16,-1-2 2 0,3 3 1 0,-3-3 0 15,-7 6-2-15,11-10-1 0,-4 7 0 0,-7 3 0 16,10-6-5-16,1 6-1 0,-11 0 0 0,7 9 0 16,-3-9-28-16,3 10 0 0,-4-1 0 0,1 1 0 15,-1-4 0-15,-3 3 0 0,4 1 0 0,-1-1 0 16,4-3-33-16,0 4-10 0,4-7-1 0,0-3-1 15,3 6-31-15,0-12-7 16,3 6-1-16,5-3 0 0,-5-7-27 0,4 4-5 0,1-6-2 0,-1 2 0 31,0-2 26-31,-3 2 6 0,-1 1 1 0,-6-1 0 0,-1 1 69 0,-3 0 16 0,0 2 0 0,-7 7 0 0,0 0 88 0,-3-9 20 16,-1 6 3-16,1-7 1 16,-1 10-16-16,-6 0-4 0,3 3 0 0,-4 4 0 0,-3-4-54 0,3 6-11 15,4-2-3-15,0-1 0 0,-3-3 7 0,6 6 1 16,1 7 0-16,3-7 0 0,0-5-32 0,0 8 0 15,3-9 0-15,1 7 0 0,3-1 12 0,0-3-3 16,-7-6-1-16,10 10 0 0,1-7-8 0,3 3 0 16,-3-3 0-16,-4 4 0 0,3 2 0 0,-3 0 0 15,0 1 0-15,4-4 0 0,-7 3 0 0,3 1 0 0,0-1 0 16,0 1 0-16,-4 5 0 0,4-2 0 16,-7-4 0-16,0 4 0 0,-3-4 0 0,-1 4 0 15,4-4 12-15,-7 1-4 0,0 2 35 0,0 1 6 0,-3-4 2 16,-1-3 0-16,-3 4-22 0,0-1-4 0,0 1-1 15,0-4 0-15,-8-3-24 0,5 6 0 0,-1 1 0 0,0-10 0 32,-3 6-112-32,-3-3-27 0,2 3-5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46:33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26070 6680 921 0,'-10'-28'40'0,"3"19"10"0,-4 2-40 0,4 7-10 0,7 0 0 0,-4-3 0 16,-3-3 232-16,7 6 45 0,0 0 9 0,0 0 2 15,0 0-180-15,0 9-35 0,-3 1-7 0,3 6-2 16,3 9-3-16,-3-7-1 0,0 17 0 0,0-1 0 16,-3 4-38-16,3 6-8 0,-4 0-2 0,1 3 0 15,-4 6-2-15,0-6-1 0,3 7 0 0,-3 5 0 16,-3 4-9-16,3-10 12 0,-4-6-12 0,0 6 12 16,1-2-28-16,-4-7-6 0,3-4-1 0,-3 4 0 31,3-9-2-31,-3-1-1 0,0 1 0 0,4-16 0 0,-1-10-46 0,4-6-10 0,0-6-2 0,0-6 0 31,3-17-113-31,1-8-23 0,-4-10-5 0,3-6-448 0</inkml:trace>
  <inkml:trace contextRef="#ctx0" brushRef="#br0" timeOffset="334.661">25890 6865 1728 0,'4'-9'38'0,"3"-7"8"0,0 7 2 0,4-10 0 0,-1 10-39 0,1-7-9 16,-1-3 0-16,1 10 0 0,0 2 104 0,3-2 18 16,-4 9 4-16,4 0 1 0,-7 0-60 0,4 9-12 15,-4 1-3-15,7 6 0 0,0 2-28 0,4 7-7 16,0 13-1-16,-1 3 0 0,4-4-4 0,-3 10-2 15,0-3 0-15,3 7 0 0,-7-4-10 0,4-3 8 16,-1-7-8-16,-3-2 8 0,0-1-8 0,0-6 0 16,1 7 0-16,-1-7 0 15,0-3-32-15,0-6-1 0,-3 0-1 0,6 6 0 16,8-9-57-16,-15-4-11 0,-10-6-2 0,-3-3-1 16,3-3-47-16,-11 7-10 0,1-7-2 0,-8 0 0 15,-3-7-48-15,-4 7-9 0,1-9-3 0,-8 0 0 0,-3-1 232 0,-4 4 45 16,0-7 10-16,-3 7 1 0,3-3 129 0,0-1 26 15,7 1 5-15,0 6 0 0,8-3-99 0,6-1-20 0,4 4-4 16,3-3-1-16,1 6-46 0,6-3-10 16,4 3-1-16,7-7-1 0,0-2-30 0,8 6-12 0,6-6 11 0,3-4-11 15,8 0 8-15,0 4-8 0,7-7 0 0,7-2 0 16,-1 8 11-16,1 1-11 0,0-7 12 0,-11 7-976 16</inkml:trace>
  <inkml:trace contextRef="#ctx0" brushRef="#br0" timeOffset="1034.8139">29743 11328 748 0,'0'0'67'0,"0"0"-54"15,0 0-13-15,0 0 0 0,0 0 272 0,0 0 51 16,7 3 10-16,0 9 3 0,3-2-167 0,1-1-33 16,-7 4-6-16,6 2-2 0,1 4-51 0,-1 6-10 15,1 3-3-15,-4 7 0 0,3 3-64 0,1 5-27 16,3 1 2-16,-3 3 0 0,-4 4 25 0,0-14-8 16,3 7 8-16,1-6 0 0,-4-4 0 0,0-6 0 0,-3 7 0 0,3-7 0 15,-4-3 0-15,4 3 0 16,-3-2-10-16,-1-1 10 15,1-7-59-15,-4 8-5 0,0-8 0 0,3 1-1 16,-3-3-44-16,0-4-9 0,4-2-2 0,-4-4 0 16,0-6-39-16,0 0-8 0,0-16-1 0,0-2-1 15,-4-8 27-15,4-5 6 0,0-3 0 0</inkml:trace>
  <inkml:trace contextRef="#ctx0" brushRef="#br0" timeOffset="1502.551">29912 11713 288 0,'-3'-19'25'0,"-1"-9"-25"0,0 3 0 0,4 0 0 16,0-3 150-16,0 9 25 0,0 0 5 0,0 4 0 15,0-4-18-15,0 3-4 0,4 7-1 0,-4-1 0 16,4 1-1-16,-4-1 0 0,3 7 0 0,1-3 0 15,3-3-55-15,-4 2-11 0,8-2-2 0,-1 6-1 16,4-3-43-16,1 2-9 0,2-2-2 0,4 3 0 0,1-3 7 16,-1 6 2-16,0 0 0 0,0 0 0 15,0 0-85-15,-3 0-17 0,3 6-3 16,-3-3-1-16,-4 7 52 0,0-1 12 0,-4 0 0 0,-3 1 0 16,-3 2-26-1,3 1-2-15,-7 6-1 0,0-4 0 0,-3 4-56 0,-1 9-11 0,-7-6-3 0,4 0 0 16,-3-3 10-16,-1 6 1 0,-3 0 1 0,0-6 0 0,3 6 73 15,-6-12 14-15,6 2 0 0,-3 4 0 0,0-9 73 0,0-1 8 16,3-3 2-16,1-3 0 0,-1 4 37 0,8-7 7 16,-4 0 1-16,7 0 1 0,-8 0-69 0,8 0-13 15,0 0-3-15,0 0-1 0,0 0-27 0,0 0-4 16,8 0-2-16,2 0 0 0,1 0-10 0,3 0 0 16,-4 0 0-16,8 9-11 0,0-9 11 0,-4 6 0 15,3-3 0-15,-2 4 0 0,2-4 0 0,1 3 0 0,-1 4 0 16,5-7 0-16,-1 6 9 0,-11-3 4 0,-3 4 1 0,4-1 0 31,0 1-35-31,-1-1-7 0,-3 0-2 0,0-2 0 0,0 2 30 0,0 10 0 0,-7-10 0 0,0 7 0 16,-3-7 32-16,-1 10 4 0,-3-3 0 0,-3-4 0 15,-4 10 27-15,-1-3 5 0,1 0 2 0,-3 0 0 16,3 0-17-16,-4-1-3 0,0-2-1 0,4-6 0 16,-3 5-22-16,2-5-5 0,1-1-1 0,0-6 0 15,-3-3-9-15,-1 0-1 0,-3 0-1 0,7-3 0 16,0 3-10-16,3-6 0 0,0 3-10 0,11 3 10 31,0 0-207-31,0 0-35 0</inkml:trace>
  <inkml:trace contextRef="#ctx0" brushRef="#br0" timeOffset="15409.54">25435 8073 806 0,'-14'0'72'0,"7"0"-58"16,4-4-14-16,3 4 0 0,0 0 200 0,0 0 36 15,0 0 8-15,0 0 2 0,7-6-153 0,0 3-30 16,0-3-7-16,7 3 0 0,-4-4-30 0,5 4-6 16,2-3 0-16,1 0-1 0,3 3 27 0,-3-7 6 15,6 1 0-15,-2-7 1 0,-1 7-33 0,0-7-8 0,4-3 0 16,-4-3-1-16,0 0 39 0,0 0 8 0,0-9 2 0,0 3 0 16,1 3-20-16,-5-4-3 15,1 1-1-15,3 3 0 0,-7-9-16 0,4 5-4 0,-11 4-1 0,3 3 0 16,1-3-3-16,0 0 0 15,-4 3 0-15,0-3 0 0,0 0 5 0,-4 6 1 0,-3 0 0 0,4 4 0 16,-8-4 7-16,4 3 2 0,-3 4 0 0,-4-4 0 16,-4-3 5-16,0 10 0 0,1-1 1 0,-8 1 0 15,1 0 0-15,-1 2 0 0,-7-2 0 0,4 6 0 16,-7-3-10-16,3 12-3 0,1-3 0 0,-5 3 0 16,1-3-11-16,3 13-9 0,-3-3 12 0,7 12-12 15,0 0 0-15,0 3 0 0,3 0 0 0,7 7 0 16,1-1-10-16,6 4 10 0,-3 6-10 0,4 0 10 0,3-7-10 15,3 7 10-15,4 0-10 0,-3-9 10 0,6-1 0 16,5-6 0-16,-1 7-8 0,3-7 8 0,8-3-15 0,3-6 0 16,0-7 0-16,15 4 0 15,-1-16-159-15,-7-3-32 0</inkml:trace>
  <inkml:trace contextRef="#ctx0" brushRef="#br0" timeOffset="26559.882">22109 12651 864 0,'0'0'76'0,"0"0"-60"0,-7 6-16 0,-4 4 0 16,-7-4 220-16,1-3 40 0,6 6 9 0,1 1 2 15,-5-1-123-15,1-3-25 0,-7-2-5 0,-4 5-1 16,8 4-45-16,-8-1-8 0,-10-2-3 0,3-1 0 15,7 7-14-15,-6-1-3 0,-12 4-1 0,-3 0 0 16,1 0-3-16,-1 0 0 0,3 6 0 16,-2 0 0-16,-1-3-18 0,-4 9-4 0,4-3-1 0,-3 7 0 15,-4 2-8-15,0 1-1 0,0-4-8 0,0 10 12 16,4 0-12-16,3 3 0 0,-3-3 0 0,-1 0 0 16,4-6 0-16,4 3 0 0,-7-4 0 0,3 1 0 15,4-4 0-15,6 1 0 0,5-7 0 0,-5-3 0 16,8 0 0-16,7-12 0 0,0 2 0 0,3-5 0 15,0 5-10-15,4-5 10 0,-3-7-8 0,-1 6 8 16,7 1-36-16,-6-4-3 0,3-6 0 0,0 10 0 16,3-10-31-16,0 0-6 0,4 6-2 0,7-6 0 15,0 0-142-15,0 0-29 0</inkml:trace>
  <inkml:trace contextRef="#ctx0" brushRef="#br0" timeOffset="26863.662">20895 13043 1324 0,'0'0'118'0,"-11"6"-94"15,4-3-24-15,0 7 0 0,-3-1 124 0,-1 7 20 0,-6-7 4 0,2 10 0 16,-2-3-63-16,-4 2-13 16,-4 1-2-16,0 6-1 0,1-6-28 0,-5 6-5 0,5 4-2 0,-5-1 0 15,-2 3-8-15,2 0-2 0,-2 1 0 0,2-1 0 16,-2 4 4-16,2-1 0 0,5 1 0 0,-4 2 0 15,3-2-28-15,7-7 0 0,-3 0 0 0,0 4 0 16,7-4 0-16,-4 0 0 0,4-3 0 0,0 3 8 16,7-9-8-16,0 6 0 0,0-6 0 0,7 0 8 15,0-3-8-15,7-7 0 0,0 0-10 0,7 1 10 16,0-10 0-16,7 6-9 0,-3-3 9 0,7-3 0 16,-1 0 0-16,1 0-8 0,0 0 8 0,6-3 0 15,-2 3 0-15,-1 0 0 0,0 0 0 0,4-6 0 16,0 6 0-16,-4 0 0 0,0-3-8 15,0-4 8-15,4 7-108 0,-7-9-16 0,-1 9-3 16</inkml:trace>
  <inkml:trace contextRef="#ctx0" brushRef="#br0" timeOffset="27240.691">20532 14228 1382 0,'-18'10'61'0,"11"-10"13"0,0 0-59 0,0 0-15 0,-4 0 0 0,1 9 0 16,-1-9 164-16,1 9 31 0,-1 1 5 0,-7 6 2 15,4 9-112-15,0-3-22 0,0-4-5 0,3 14-1 16,1-10-28-16,3 3-6 0,0 0 0 0,7 3-1 16,0-3-16-16,3-6-3 0,1 9-8 0,6-12 12 15,1 3-12-15,3-4 0 0,4-2 0 0,-1-4-10 16,-3-2 10-16,8 2-12 0,2-9 12 0,1 0-12 15,0 0-57-15,-1-6-12 16,8 3-3-16</inkml:trace>
  <inkml:trace contextRef="#ctx0" brushRef="#br0" timeOffset="29070.151">19692 14909 1296 0,'0'0'57'0,"0"0"12"0,0 0-55 0,11 0-14 15,-4 0 0-15,0 0 0 0,3 0 99 0,-3 6 17 16,4-6 3-16,0 0 1 0,-1 0-26 0,4 3-5 15,-3-3-1-15,3 0 0 0,4 0-42 0,-4 0-9 16,0-3-1-16,0-3-1 0,0 3-20 0,0-4-4 16,0-2-1-16,0-1 0 0,0 1-10 0,-3-7 0 15,3 7-10-15,-3 0 10 0,-4-1 0 0,0 1 20 16,-4 6-4-16,-3 3 0 0,0 0-28 0,0 0-5 16,-3-7-2-16,-1 7 0 15,-3 0-33-15,0 7-8 0,-7-4 0 0,4 6-1 0,-5-3 49 0,-2 4 12 16,-1 2 0-16,1-2 0 0,-1 5 13 0,-3 1 6 15,3-3 1-15,0 2 0 0,4 4 18 0,0-9 4 16,0-1 1-16,4 0 0 0,2 1 2 0,1 2 1 0,4-9 0 16,3-3 0-16,0 0-12 0,0 0-2 15,7 7-1-15,4-7 0 0,3 0-31 0,0-7 0 0,0 7 0 16,7-9 0-16,0 0 0 0,4-1 0 0,-4 1 0 0,7-7 0 16,0 4-14-16,4-4 4 0,0 0 1 0</inkml:trace>
  <inkml:trace contextRef="#ctx0" brushRef="#br0" timeOffset="29766.449">23869 12362 172 0,'0'0'16'0,"0"0"-16"15,0 0 0-15,0 0 0 0,0 0 356 0,0 0 68 16,-7 0 13-16,0 4 3 0,7-4-208 0,-7 0-43 16,3 0-8-16,-3 6-1 0,-3-3-70 0,-1 3-14 15,-3 4-2-15,0 5-1 0,0-5-31 0,0-1-6 16,-1 7-2-16,1-4 0 0,4 7-27 0,-1-3-6 16,4 9-1-16,0-3 0 0,0 12-20 0,7-5 0 15,0-4 0-15,0 9 0 0,4 1 0 0,3-7 0 16,0 0 0-16,7-3-8 15,3 0-19-15,1-6-3 0,3-6-1 0,0-7 0 0,1 3 31 0,2-2 0 16,8-7 8-16,0-7-8 16,7-8-140-16,3-4-36 0</inkml:trace>
  <inkml:trace contextRef="#ctx0" brushRef="#br0" timeOffset="40246.894">28649 9615 1198 0,'0'0'53'0,"-7"-9"11"0,0 3-51 0,-4-4-13 15,1 7 0-15,-1-6 0 0,1 3 112 0,-1-4 20 16,-3 1 4-16,3 9 1 0,1-10-50 0,-4 10-11 0,0 0-1 0,-1 0-1 15,1 0-8-15,4 0-2 0,-8 10 0 0,8-1 0 16,-5 1-51-16,5-1-13 0,-1 7 0 0,4 2 0 16,-3 1 40-16,3-3 6 0,0 9 1 0,-1-3 0 15,5-3-27-15,10 6-6 0,7 0-1 0,4 3 0 16,-1-9-13-16,1 6 8 16,-7 3-8-16,3-3 0 0,3 4 0 0,-10-11 0 0,-7 8 0 0,4-11 0 15,3-2 0-15,7-7 0 0,0-3 0 0,4-6-10 16,-4-3 10-16,7-4-8 0,4-2 8 0,0-10-8 15,-8 3 8-15,4-3 0 0,-3-3-9 0,0 0 9 16,-4-3 0-16,0 9 0 0,-4-6 0 0,1 0 0 16,-4 6 0-16,0-6 0 0,-7 6 8 0,0 0-8 15,0 0 18-15,-3 4-2 0,-1-4 0 0,-7 0 0 16,4 10 15-16,-3-7 2 0,-1 3 1 0,1-2 0 0,-8 5 2 16,0 1 0-16,-3-1 0 0,0 4 0 0,0-3-11 15,3 9-1-15,1 0-1 0,-1 6 0 0,7 3-14 0,-3 1-9 16,4 6 12-16,-1 2-12 0,4 1 0 15,0 9 0-15,0-2 0 0,3 2-9 0,1-3 9 0,3-3 0 16,0 9-9-16,3-9 9 16,8 3-10-16,-4 0 10 0,4-6-13 0,-1 0 5 15,4-10-16-15,4 1-4 0,0-4 0 0,-1-3 0 16,4-3 28-16,-3-3 0 0,0-3 0 0,-1-4 0 0,-3 1 0 0,1-4 0 16,-5-2 0-16,-3-4 0 0,4 3 0 0,-8-9 0 15,1 6 0-15,-4 0 0 0,0 1 0 0,0-1 0 16,-4-6 0-16,-3 6 8 0,0 3 0 0,0-3 0 15,0 4 0-15,-7 2 0 0,0 4 12 0,-4-7 2 16,4 7 1-16,0 6 0 0,-4-4 5 0,4 7 0 0,0 0 1 16,4 10 0-16,2-1-29 0,1 7 0 0,-3-4 0 15,6 10 0-15,1 0 0 0,-1-3 0 0,4 6-13 0,-3 0 4 16,3 3 9-16,3-9-8 0,1 6 8 0,3 0-8 16,0-6 8-16,3 6-10 0,1-6 10 0,3 0-10 15,4-3 10-15,-1-4-13 0,1 4 5 0,0-7 8 16,-1 1-152-16,1-1-24 0,-4 1-4 0</inkml:trace>
  <inkml:trace contextRef="#ctx0" brushRef="#br0" timeOffset="41761.2529">29841 12256 1094 0,'-3'0'97'0,"-4"-6"-77"0,0 6-20 0,0-4 0 0,3-2 208 0,-3 6 39 0,-3 0 7 0,-1 0 2 0,0 0-139 0,1 10-27 0,-1-10-6 0,4 9 0 0,-3-3-40 0,3 10-8 16,-4-7-2-16,4 4 0 0,0 2-21 0,0 1-4 15,3-3-1-15,1 6 0 16,-1 2-16-16,4-2-4 0,4 0-1 0,-1 0 0 0,1 0 36 0,10-4 7 16,11-2 2-16,-8 3 0 0,-17-7-20 0,0 0-3 15,7-2-1-15,4-4 0 0,-4-3-8 0,0 0 0 0,4 0 0 16,-4-10 8-16,3 1-8 0,-3 0 10 15,0-7-10-15,-3 3 10 0,3-5-10 0,-7 2 0 0,3-3 9 0,-3 3-9 16,0 4 8-16,-3-4-8 0,3 1 10 0,-4 5-10 16,1 1 10-16,-1-1-10 0,1 1 10 0,-4 6-10 15,3-4 12-15,1 7-4 0,3 0-8 0,0 0 12 16,0 0-12-16,0 0 0 0,-7 0 0 0,0 0 0 16,0 7 18-16,0-4 10 0,3 6 3 0,4-2 0 15,-7 2-19-15,3 4-4 0,4-4-8 0,4 7 12 16,-1-1-12-16,1-2 0 0,3 3 0 0,4-1 0 15,-1-2 0-15,4-4 0 0,-3 1 0 0,3-4 0 16,4 3-10-16,-8-9 10 0,4 0-8 0,-3 0 8 16,0-6 0-16,-4 3-10 0,0-3 10 0,-4-4 0 0,1-2 0 0,-4-4 0 15,-4 0 0-15,1 7 0 0,-4-10 0 0,3 6 0 16,-7-2 8-16,4-1-8 16,-3 4 30-16,-1-4 0 0,1 6 0 0,-1-5 0 0,-3 5-40 0,0 1-8 15,0 0-2-15,0-1 0 16,-4 10 20-16,4-6 0 0,0 6 11 0,3 6-11 0,1 0 0 0,-1-2 0 15,4 11 0-15,3-2 0 0,1 2 0 0,-1 1-12 16,4 3 0-16,0 0 0 0,4 6 4 0,-1-3 8 16,1 0-13-16,7 0 5 0,-4-7 8 0,0 4 0 15,3-9-9-15,1 5 9 0,3-5-8 0,-3-7 8 16,-4 3-10-16,3-6 10 0,4 0-10 0,-3-6 10 16,-1 3-10-16,1-7 10 0,0-5-9 0,-4-1 9 15,0 3-8-15,-4-2 8 0,1-4 0 0,-1 3 0 16,1 4 0-16,-4-4 0 0,0 3 0 0,0-2 0 0,-4 9 0 15,1-4 8-15,3 1-8 0,-4-1 9 0,1 7-9 0,-1-3 10 16,4 6-10-16,-3 0 12 0,-8-3-12 16,4 3 12-16,0 0-3 0,0 3 0 0,-4-3 0 0,1 9 0 15,-1 1 14-15,1-4 2 16,-1 3 1-16,4 1 0 0,0 5-38 0,0-2-7 0,3 6-1 0,4-3-1 16,0-1 12-16,0-2 9 0,4 2-12 0,3-5 12 15,0 6-11-15,4-4 11 0,-4-6-10 0,3 4 10 16,4-7-12-16,-3-3 12 0,-1 0-13 0,1-3 5 15,3-4 0-15,-3 4 0 0,-1-6 0 0,-3 0 0 16,-3-7 0-16,3 6 0 0,-4-5 0 0,1 5 0 16,-4-8 8-16,0 2 0 0,0 3-9 0,-4-2 9 15,1-4 0-15,-1 13 0 0,-3-7 0 0,4 4 0 16,-4-1 0-16,0 1 0 0,0 2 8 0,-4 1-8 0,8 3 11 16,-8-3-3-16,-3 6-8 0,3-3 12 0,-6 3 0 0,3 0-1 15,-1 3 0-15,1 3 0 0,4-3-3 0,-1 3 0 16,1 4 0-16,2 6 0 0,1-4-8 0,4-2 0 15,3 5 0-15,0 4 0 0,3-3-12 0,4 3 12 16,1-4-12-16,2-2 12 0,1 6-10 0,3-10 10 16,0 4 0-16,4-4-9 15,-4-6 9-15,7 3-10 0,-7-3 10 0,4-3-10 0,-1-3 10 0,-3-3 0 16,0-3-9-16,-3-1 9 0,0-5 0 0,-4 2-9 16,0-3 9-16,0-2 0 0,-4 2 0 0,-3-3 0 15,-3 0 0-15,-1 4 0 0,1-4 0 0,-1 6 0 16,-3-3 0-16,0 1 0 0,0 2 10 0,0 4-10 15,-4-7 10-15,1 7-10 0,-4 3 13 0,0 2-3 0,-1-2-1 16,1 6 0-16,4 0 19 0,-1 0 3 0,1 6 1 0,3 4 0 16,0-1-42-16,-1 1-8 0,5 5-2 0,-1-2 0 15,4 2 20-15,0 4-8 0,0 0 8 0,4-3 0 16,3 3-10-16,0-1 10 0,0-2-8 0,4 3 8 16,3-3 0-16,-4-4-8 0,4-2 8 0,-3 5 0 15,7-8-21-15,-4-4 1 0,3 6 0 0,-2-9 0 16,-5 6-142-1,4-6-28-15,0-6-6 0,0 6-486 0,-3-3-98 0</inkml:trace>
  <inkml:trace contextRef="#ctx0" brushRef="#br0" timeOffset="56086.587">26599 8276 1170 0,'0'0'25'0,"0"0"6"0,0 0 1 0,0 0 1 0,0 0-33 15,0 0 0-15,0 0 0 0,0 0 0 16,0 0 135-16,0 0 20 0,0 0 4 0,0 0 1 0,0 0-22 0,0 0-4 16,0 0-1-16,0 0 0 0,0 0-36 0,0 0-7 15,-7 0-2-15,0-3 0 0,7 3-32 0,-3 3-8 16,-4-3 0-16,0 7-1 0,3-4-27 0,1 3-4 15,3 4-2-15,0-7 0 0,3 6-14 0,-3 7 8 16,0-1-8-16,0 4 0 0,4 0 0 0,3 6 0 16,0-3 0-16,0 13 0 0,3-10 0 0,1 3 0 15,0 0 0-15,-1 3 0 0,1-9 0 0,3 4 14 16,-4-1-4-16,1-7-1 0,0 1-9 0,-1 0 12 16,-3-3-12-16,0 3 12 0,0-10-12 0,0 0 0 15,-3 1 9-15,0-1-9 0,-4-9-10 0,0 0-6 16,0 0-2-16,0 0 0 15,0 0-29-15,0 0-5 0,-8-12-2 0,1-4 0 16,0-3-39-16,0 3-8 0,-3-2-2 0,-1-1 0 16,1-6-11-16,-1-3-2 0,0 2-1 0,4 4 0 15,-3-9 38-15,-1 3 8 0,1 3 2 0,3 3 0 0,-4-3 49 0,4 6 11 0,0 0 9 0,0 3-13 16,3 1 37-16,1 5 8 0,-1 1 2 0,4 0 0 16,0-1 53-16,0 1 10 0,0 9 3 0,-3-10 0 15,-1 4-5-15,4 6-1 0,0-3 0 0,0 3 0 16,0 0-3-16,14-6-1 0,18 3 0 0,-4 3 0 15,-10-7-90-15,-11 7-17 0,-14-3-4 0,7 3-1 16,7-6 22-16,7 6 0 0,0 6 0 0,4-6 0 16,-1 3 0-16,5 4 0 0,-1-4 9 0,3-3-9 15,-2 6 14-15,-1-3-2 0,-4-3 0 16,5 6 0-16,-5-6 2 0,-3 10 0 0,0-10 0 0,1 6 0 0,-1-3-2 16,-4-3-1-16,-3 0 0 0,4 6 0 15,-11-6-97-15,0 0-19 0,0 0-4 0,0 0-991 16</inkml:trace>
  <inkml:trace contextRef="#ctx0" brushRef="#br0" timeOffset="57812.138">25887 7919 1292 0,'-11'-9'57'0,"8"9"12"0,-4-7-55 0,3 4-14 16,1-3 0-16,-1 3 0 0,1-4 100 0,3 7 16 15,-4-3 4-15,4 3 1 0,-3-6-49 0,3 6-11 16,-4-9-1-16,4 9-1 0,0 0-44 0,0 0-15 16,0 0 9-16,0-7-9 0,0 4 0 0,0 3 0 15,0-6 0-15,0-3 0 0,0 5-9 0,0 4 9 16,-4-6-12-16,4 6 12 0,-3-9 0 0,-1 6 0 15,4 3 0-15,-3-7 0 0,-1 4 0 0,1-3 0 16,-1 0 0-16,1 3 0 0,-4 3 0 0,3-7 0 16,4 7 0-16,-7 0 0 0,4-3 17 0,-4-3-2 0,3 3-1 0,4 3 0 15,-4-7 3-15,4 7 1 0,0 0 0 0,-3 0 0 16,-1-9 5-16,4 9 1 0,0 0 0 0,0 0 0 16,0 0 4-16,0 0 2 0,0 0 0 0,0 0 0 15,0 0-18-15,7 0-3 0,1-3-1 0,2 3 0 16,-3 0-8-16,0 3 10 0,4-3-10 0,-1 6 10 15,-3-3-1-15,4 4 0 0,0-4 0 0,3 3 0 16,0-3 2-16,0 7 0 0,-3-4 0 0,3 3 0 16,0 1 0-16,0-1 0 0,0 1 0 0,0-1 0 15,0 0-3-15,0 4-8 0,-3-4 12 0,3 1-4 16,0 2-8-16,4-5 0 0,-4 2 0 0,4 7 8 16,-1-4-8-16,4-2 0 0,-3 5 0 0,0-5 0 0,-1-1 0 0,-3 7 0 15,4-4 0-15,-4-2 0 16,0 2 0-16,0 1 8 0,0-4-8 0,1 1 0 0,-1-1 9 15,-4-3-9-15,1 4 10 0,-1-1-10 0,1 7 12 0,3-13-4 16,-3 6-8-16,-4-2 12 0,3 2-25 0,1-9-6 16,-4 9-1-16,0-2 0 0,4-4 40 0,-1 3 8 15,-3-3 2-15,0 4 0 0,0-4-17 0,0 3-3 16,0-3-1-16,1 3 0 0,-1-6 3 0,0 3 1 16,0 4 0-16,3 2 0 0,-6-9 0 0,6 10 0 15,-3-4 0-15,0-3 0 0,-7-3-13 0,8 6 11 16,-1-3-11-16,3 4 10 0,-3-4-10 0,4 3 0 15,-4-6 0-15,0 9 0 0,4-9 0 0,-4 7 8 16,-7-7-8-16,10 3 0 0,1 3 0 0,-4-6 0 16,0 3 0-16,0 4 0 0,-4-4 0 0,4 3 8 0,1-3-8 15,-1 3 0-15,3 4 8 0,-3-4-8 16,0-3 8-16,0 7-8 0,0-1 0 0,0 0-19 0,1-2 3 0,-1 2 1 16,3 0 29-16,-3-2 6 15,0-4 0-15,0 6 1 0,0-2-21 0,4-4 0 0,-4 3 0 0,0-3 0 16,0 3 0-16,0-6 8 0,-7 0-8 0,7 10 0 15,-3-4 9-15,3-3-9 0,-7-3 12 0,7 10-12 16,0-4 16-16,-4-3-4 0,5 6-1 0,-5 1 0 16,4-4-11-16,0 3 0 0,0 1 9 0,-3-1-9 15,3 1 0-15,0-1 0 0,-4 1 0 0,4 2 8 16,4-3 9-16,-4-5 3 0,0 5 0 0,4 0 0 0,-4-2-20 16,3-4 0-16,-3 3 0 0,4 4 0 0,-4-1-12 15,0-9-7-15,4 9-1 0,-1-2 0 0,1-4 20 16,-4 3 0-16,0-3 0 0,0 3 0 0,4 4 0 0,-4-4 0 15,3-3 0-15,4 7 0 0,-3-4 0 0,0 3 0 16,-1-6 0-16,4 7 0 0,-3 2 0 0,-1-2 0 16,1-1 0-16,-4-6 0 0,4 7 8 0,-1-1-8 15,-3-3 0-15,4 4 9 0,-1-4-9 0,1-3 12 16,-4 7-12-16,4-4 12 0,-4-3-4 16,0 3-8-16,0-3 12 0,0 4-4 0,3-4-8 0,1 3 12 15,-4 0-12-15,0-2 12 0,0 5-12 0,0-3 0 16,4-3 0-16,-4 4 0 0,0-4 0 0,4 6 0 15,-4-3 0-15,0 4 0 0,0-1 0 0,0 1 0 16,0-4 0-16,0 3 0 0,0-5 0 0,0 5 8 16,0 3-8-16,0 1 0 0,0-7 0 0,0 4 8 15,4-1-8-15,-1 0 0 0,-3 1 0 0,4-1 0 0,-4-2 8 16,4 2-8-16,-1 0 0 0,1-5 0 0,-1 5 0 0,1-3 0 16,0 4 0-16,-1-1 0 0,1-3 0 0,-1-3 0 15,1 7 0-15,3-4 0 0,-3-3 0 0,-1 4 0 16,1 2 0-16,-1-3 0 0,1-3 0 0,-1 7 0 15,1-4 0-15,0-3-14 0,-1 7 2 0,1-4 0 16,-1-3 12-16,5 3 0 0,-5 1 0 0,1-4 0 16,-1 6 8-16,1-3 4 0,-1-3 0 0,1 7 1 15,0-10-13-15,-1 9 0 0,1-2 0 16,-1-4 0-16,1 3 0 0,-4 0 0 0,4-3 0 0,-4 7 0 16,0-4 0-16,3-3 0 0,1 7 0 0,-1-4 0 15,-3-3 0-15,4 3 0 0,-4 4 8 0,0-1-8 0,0-9 0 16,4 9 0-16,-1-2 0 0,1-4 0 15,0 6 0-15,-4-2 0 0,3-7 0 0,1 9 0 0,-1 0 0 0,1-2 0 16,3-4 0-16,-3 3 0 0,3-3-9 0,0 7-5 16,-4-4-1-16,1-3 0 0,0 3 23 0,-1 4 4 15,-3-1 0-15,7 1 1 0,-3-1-13 0,0 0 8 16,3-2-8-16,0 2 0 0,0 0 8 0,-4 7-8 16,5-3 0-16,-5-7 9 0,1 10-9 0,3-4 8 15,-4-2-8-15,1 5 8 0,3-5-8 0,-3-1 10 16,-4 0-10-16,3 1 10 0,1-1-10 0,-4 1 12 15,0-4-12-15,0-3 12 0,-3 3-12 0,-4-6 8 16,0 0-8-16,0 0 8 0,0 0-8 0,0 0 0 16,0 0-12-16,0 0 12 15,0 0-40-15,0 0 0 0,0 0 0 0,7 0 0 16,-7 0-120-16,7-9-25 0,3 9-5 0,-6 0-1 0</inkml:trace>
  <inkml:trace contextRef="#ctx0" brushRef="#br0" timeOffset="73179.798">27788 11469 288 0,'0'0'12'0,"0"-7"4"0,-3 4-16 0,-1-3 0 0,1-3 0 0,-1 2 0 15,-3-2 334-15,0 0 64 0,0-1 13 0,0 7 2 16,-4-10-253-16,1 4-52 0,-1 0-9 0,1-1-3 16,-1 7-11-16,-3-3-2 0,0-4-1 0,-4 1 0 15,1 9-66-15,-1-6-16 0,4 6 0 0,-4-3 0 16,4 3 55-16,-4 3 7 0,4 3 2 0,0-6 0 16,0 9-38-16,4 1-7 0,-5-4-2 0,1 7 0 15,0-4-27-15,0 7-6 0,0-7 0 0,0 10-1 16,0-3 17-16,0-1 0 0,3-2 0 0,8 6 0 15,10-1 0-15,-4 4 0 0,-3-3 0 0,4 0 0 16,-1 0 21-16,-3 6 8 0,0-6 2 0,4 6 0 16,-1-6-50-16,4 9-9 0,-3-9-3 15,3 6 0-15,0-6 43 0,0 6 8 0,4 0 1 0,-11-3 1 16,-4 3-35-16,0-6-7 0,12 6-2 0,-1 0 0 0,0-3 22 16,3 3 0-16,4-6 0 0,8 6 0 0,2-6 0 0,-3-1 0 15,4-2 0-15,0-3 0 0,3-1 0 0,0-9 18 16,4 4-3-16,0-7-1 0,-1-7-14 0,1-2 0 15,3-7 0-15,-6 4 0 0,-1-4 0 0,0-9 0 16,-3 6 0-16,-4 0 0 0,-3-9 8 0,-1 9-8 16,-3-6 0-16,1 0 9 0,-1 6-1 0,-4-6-8 15,-3 6 12-15,-3-3-4 16,3 0 12-16,-4 0 1 0,-6-3 1 0,3 0 0 0,-4 3 5 0,4-3 1 16,-7 0 0-16,0 0 0 0,-3-3 5 0,3 0 2 15,-8 3 0-15,1-1 0 0,0 5-3 0,4-5-1 16,-8 8 0-16,4-1 0 0,0-6-15 0,0 9-4 15,0 7 0-15,-1 5 0 0,1-5-12 0,0 3 0 16,0 6 0-16,0 0 0 0,0 6 0 0,3-3-15 0,-3 7 2 16,0-1 0-1,0-3-23-15,3 4-5 0,1-1-1 0,-4 7 0 16,3-7-157-16,-3 1-31 0</inkml:trace>
  <inkml:trace contextRef="#ctx0" brushRef="#br0" timeOffset="74733.4979">28840 9330 460 0,'0'-9'41'0,"0"6"-33"0,0 3-8 0,-7-7 0 16,3 1 218-16,-3 3 42 15,3-3 8-15,-3 2 1 0,0-5-120 0,-3 0-24 0,-1-1-5 0,1-5 0 16,-1 5-43-16,0-6-8 0,1 7-1 0,3-3-1 15,0-1-35-15,0 4-6 0,-4-1-2 0,4 1 0 16,0 6 13-16,-4-4 3 0,1-2 0 0,-1 3 0 16,1 3-15-16,-1 3-2 0,-3 0-1 0,0 0 0 15,0 0-22-15,-4 0 8 0,4 3-8 0,-4 3 0 16,1 0 30-16,-1-3 2 0,4 7 0 0,-4 5 0 16,1-5-22-16,-1-1-10 0,-3 1 10 0,3 5-10 15,1-2 8-15,-1-4-8 0,0 7 0 0,1 0 0 0,3-4 0 0,-4-2 0 16,0 5 0-16,4 4 0 0,-3 0 0 15,2 0 0-15,5 6 0 0,-1 0 0 0,1 3 0 0,-1 0 0 16,4 7 0-16,-4-7 0 0,8 7 0 0,-4-1 0 16,0-6 0-16,3 7 0 15,1-7-35-15,-1-3 0 0,4 0 0 0,4-6 0 16,-4 9 54-16,7-9 10 0,0 6 3 0,3 0 0 0,1-6 0 0,7 6 0 16,3-3 0-16,4 3 0 15,-1-6-54-15,-3-10-10 0,4 1-3 0,0-1 0 0,-1 4 56 0,5-10 11 16,-1-3 3-16,0 0 0 0,-3 0-35 0,14-10 0 15,-4 1 0-15,4-7 0 0,-4-2 0 0,-7-1 0 16,0 3 0-16,1-3 0 16,-1 0-17-16,-3-6-11 0,-4 6-1 0,3-6-1 0,-2 3 30 0,-5-3 0 15,-3 0 0-15,4 3 0 0,-7-3 0 0,3 0 8 16,-7-3-8-16,3-7 0 0,-6 7 8 0,-1 3-8 0,1-3 0 16,-4 0 0-16,0-4 8 0,-4 4-8 0,-3 9 0 0,4-6 0 15,-1 6 0-15,-3 4 0 0,0 5-10 0,0-2 10 31,-3 5-138-31,-1-2-20 0,0 9-4 0</inkml:trace>
  <inkml:trace contextRef="#ctx0" brushRef="#br0" timeOffset="80118.408">26910 11901 403 0,'0'0'36'0,"0"0"-36"16,-4-3 0-16,4 3 0 0,-7-9 204 0,7 9 33 15,0 0 7-15,0 0 2 0,0 0-99 0,0 0-20 16,0 0-4-16,0 0-1 0,0 0-15 0,0 9-3 16,-3 1-1-16,6-1 0 0,-3 10-71 0,7 0-15 15,0 6-2-15,4 9-1 0,0 4-2 0,3 6-1 16,0 9 0-16,0-6 0 0,0-3 4 0,-3 6 1 0,3-6 0 0,0-3 0 16,-4 3-4-16,1-10-1 0,0 4 0 15,-4 3 0-15,3-13-11 0,1 0 12 0,-4 4-12 0,0-11 12 16,4-2-12-16,-4-3 0 0,0-7 0 0,0 1-11 15,-7-10-179 1,0 0-36-16,0-13-7 0</inkml:trace>
  <inkml:trace contextRef="#ctx0" brushRef="#br0" timeOffset="80452.908">26839 12043 1173 0,'0'0'52'0,"-3"-10"11"0,-1 4-51 0,1 3-12 16,-1-4 0-16,1-2 0 0,3 6 128 0,0-3 24 15,0-4 4-15,3 1 0 0,1 3-76 0,-1 2-15 16,4-5-3-16,0 3-1 0,4 6-11 0,3-10-2 16,0 7-1-16,4-3 0 0,3 6-31 0,0 0-7 15,7 0-1-15,-3 0 0 0,0 0-8 0,-1 6 8 16,5-3-8-16,-1 4 8 16,4-4-8-16,-4 3 12 0,4 3-12 0,-1 1 12 0,-2 6-12 0,-1-4 12 15,-7-3-12-15,0 7 12 0,0 3-3 0,-3 0 0 16,-4-4 0-16,0 11 0 0,-3-8 11 0,-4 7 1 15,0-3 1-15,-4 3 0 0,1 4 21 0,-4-4 4 16,0 3 1-16,-7 0 0 0,0 7 4 0,-4-10 2 16,1 9 0-16,-4-5 0 0,-4-1-5 0,4-3-1 15,0 9 0-15,-4-12 0 0,0 3-13 0,1-6-3 16,-4 6-1-16,3-6 0 0,0-3-16 0,1-7-3 0,-8 1-1 0,4-1 0 31,3 0-147-31,1-9-28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48:52.1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10-08T17:50:12.599"/>
    </inkml:context>
  </inkml:definitions>
  <inkml:trace contextRef="#ctx0" brushRef="#br0">2776 13595 518 0,'39'6'46'0,"-18"-6"-37"0,-7 0 211 0,8-6 41 16,-8 6 9-16,0 0 2 0,0 0-189 0,-3-7-38 15,3 4-7-15,-4 3-2 0,1-6 12 0,-1 3 1 16,1-6 1-16,0 2 0 16,3-2-11-16,-4-1-3 0,-6-5 0 0,6 2 0 0,1-2-8 0,-8 5-1 15,5-9-1-15,-8 4 0 0,0-4 2 0,3 0 0 16,-3 0 0-16,-3-6 0 0,3 0-8 0,-8-3 0 15,8 3-1-15,-3-3 0 0,3 2-19 0,-7 4 0 16,3-3 0-16,4 0 0 0,0 13 0 0,-3-4 13 16,-4-3-1-16,7 10 0 0,-4-7-12 0,4 7-16 15,-7-1 3-15,4 4 1 0,3 3 31 0,-7-3 6 16,0 3 2-16,-4-4 0 0,0 7 3 0,1 0 1 16,-4 0 0-16,-7 0 0 0,-8 0 12 0,5 7 2 15,2-4 1-15,-2 3 0 0,-1 3-6 0,0 1 0 0,4-1-1 16,-3 10 0-16,-5-3-25 0,1 9-5 15,10-3-1-15,8 3 0 0,-4 0-8 0,7-6 0 0,3 9-10 0,-3-3 10 16,7 3-12-16,7-9 12 16,-3 6-13-16,3 0 5 0,7-6 8 0,0 9-10 0,0-9 10 15,4 3-10-15,-4-9 10 0,7 5-10 16,-3-2 10-16,3-7-10 0,3 1 10 0,-2-1 0 16,2-9 0-16,5 0-8 0,2-9 8 0,-6 6 0 0,-7-13-9 0,3 0 9 15,0-2-11-15,-10-11 3 0,3 4 0 0,-4-9 0 16,-6 6 8-16,6-7 0 0,-10 7-9 0,4 0 9 15,-4-7 0-15,0 10 0 0,0-3 0 0,-4 9 0 16,4 3 0-16,-10-3 0 0,-1 10 11 0,1-7-11 16,-4 7 14-16,-1 0-3 0,-6-1-1 0,4 1 0 15,-5 9 5-15,-2-3 1 0,3-4 0 0,6 7 0 16,1 0 1-16,0 0 1 0,-7 10 0 0,7-1 0 0,3-3 9 0,1 7 1 16,-1 3 1-16,8 2 0 15,-4 1-51-15,7 6-10 0,7-6-3 0,-4 9 0 16,4-2-5-16,0 2 0 0,4-3-1 0,3 0 0 15,4 0-164-15,-1-3-33 0</inkml:trace>
  <inkml:trace contextRef="#ctx0" brushRef="#br0" timeOffset="1066.451">13060 957 1324 0,'0'0'118'0,"0"0"-94"0,0 10-24 0,0-1 0 15,0 1 150-15,-4 9 26 0,4-4 4 0,-3 10 2 16,3 7-95-16,-7 2-19 0,0 7-4 0,0 0-1 16,0 9-28-16,0-3-6 0,-1 6-1 0,-2-9 0 15,-1 9 2-15,1 7 0 0,-4-4 0 0,3 4 0 16,-3-4-10-16,0 4-1 0,0-10-1 0,-4 19 0 0,7-16-9 16,-3-9-1-16,4-6-8 0,3-3 12 15,0-17-35-15,0-2-7 0,3-7-2 0,4-9 0 16,-3-15-67-16,3-13-13 15,0-7-4-15,0-18 0 0,3-4-35 0,1-12-7 0,-1-6-2 0,4-13 0 16,-3 7 37-16,-1 5 7 0,4 1 2 0,0 3 0 16,0 9 137-16,0 4 27 0,1 5 6 0,-1 1 0 0,0 16 52 0,3-4 11 15,-3 13 1-15,4-7 1 0,-1 16-31 0,1 0-6 16,3 4-2-16,0 5 0 0,0 7-37 0,4 3-7 16,0 3-2-16,-1 7 0 0,1 5-14 0,3 10-3 15,0 4-1-15,0 8 0 0,4 7 6 0,-7-3 0 16,3 3 1-16,0-3 0 0,0 3 3 0,-3-10 0 15,-4 10 0-15,0-6 0 0,4-7-13 0,-8-3-3 16,1-6 0-16,-1 13 0 0,1-17-3 0,0-2-1 16,-4 3 0-16,-4 0 0 0,1-4 3 0,-4 1 0 0,0-3 0 15,-4-7 0-15,1 6-11 0,-8 1-14 0,1-10 3 0,-5 7 1 16,-6-1 10-16,-3-3-13 0,-1 4 5 0,-7-10 8 16,4 3 0-16,-4-6 0 0,4 3 0 0,-4-10 12 15,4 4 16-15,0-13 4 0,-4 10 1 16,7-1 0-16,1-5-14 0,6 2-3 0,0-3-1 0,4 10 0 15,4-6-15-15,3 2 0 0,3 4-9 0,8-3 9 16,-1-1-14-16,1 7 3 0,10-10 1 0,0 10 0 16,3-6-10-16,8 3-1 0,0-7-1 0,3 7 0 15,0-4 22-15,1 4 15 0,-1 3-3 0,0-3 0 16,4 3-136-16,-1-7-28 0,1 4-6 16</inkml:trace>
  <inkml:trace contextRef="#ctx0" brushRef="#br0" timeOffset="1532.285">13494 813 1738 0,'0'0'77'0,"0"0"16"0,0 0-74 0,0 0-19 15,0 0 0-15,10 3 0 0,1-3 59 0,0 0 8 16,3-3 1-16,0 3 1 0,3-6-47 0,1 6-10 15,-4-6-1-15,11-4-1 0,-4 7-10 0,4-6 12 16,-8 2-12-16,8-2 12 0,-7 0-12 0,3-1-14 16,-4 10 3-16,1-6 1 15,-4 3-61-15,-3-3-12 0,-4 6-2 0,3 0-1 16,-3 0-98-16,-7 0-19 0,0 0-4 0,0 0-1 16,0 0 91-16,-7 9 17 0,-3-3 4 0,-1 4 1 0,1-1 176 0,3 0 35 0,-4-2 8 0,0-4 0 15,-3 3 17-15,7-3 3 0,0 7 1 0,0-4 0 16,-3 3-47-16,6 10-10 0,-3-13-1 0,3 7-1 15,1 12-33-15,3 0-6 0,-7-6-2 0,3 9 0 16,4 4-20-16,0 5-4 0,-3-9-1 0,-1 10 0 16,4 3-7-16,0-13-1 0,-3 7-1 0,3 2 0 15,0 4 2-15,0-10 1 0,0-6 0 0,0 10 0 16,0-10-14-16,3-3 11 0,1-3-11 0,-1 3 10 16,1 0 7-16,-1-7 2 0,1 1 0 0,-1-3 0 15,5 5 3-15,-5-8 1 0,4 5 0 0,0 1 0 0,0-3-4 16,0 2-1-16,4-12 0 0,-1 13 0 0,5-6-18 15,-5-1 0-15,4-3 8 0,0-3-8 16,0 4 0-16,4-14-11 0,0 4 2 0,-1-3 0 16,1-13-115-16,0 10-22 0,-1-10-5 0,1 0-773 15</inkml:trace>
  <inkml:trace contextRef="#ctx0" brushRef="#br0" timeOffset="1766.079">14220 851 1497 0,'-17'3'133'0,"10"3"-106"0,0-6-27 0,0 10 0 16,-7-1 132-16,3 0 20 0,0 7 5 0,8 3 1 16,-1 9-66-16,1-3-12 0,-1 10-4 0,4 2 0 15,0 1-40-15,0 3-9 0,7-4-2 0,0 1 0 16,4 3-25-16,-4-7 0 0,-3-2 0 0,-1-7 0 15,11 0 0-15,-3-6 0 0,6-1 8 0,-2-2-8 32,-1-3-54-32,3-4-16 0,1-3-3 0,7-6-936 0</inkml:trace>
  <inkml:trace contextRef="#ctx0" brushRef="#br0" timeOffset="1960.526">14584 923 1728 0,'0'0'76'0,"0"0"16"0,0 0-73 0,0 0-19 16,0 0 0-16,0 9 0 0,0 1 140 0,0-1 24 16,0 10 4-16,0-3 2 0,0 9-83 0,0 3-17 15,-4 7-3-15,1 2-1 0,3-2-37 0,0-1-7 16,0-6-2-16,0 10 0 0,0-7-5 0,3 7-2 16,1 0 0-16,-1-13 0 15,1 3-123-15,-1-9-25 0,4-4-5 0,1 4-917 0</inkml:trace>
  <inkml:trace contextRef="#ctx0" brushRef="#br0" timeOffset="2110.129">14898 1459 921 0,'0'0'82'0,"0"0"-66"16,0 0-16-16,0 0 0 0,0 0 274 0,-4 10 51 0,1-1 11 0,-4 7 1 15,0-7-226-15,3 10-46 0,-6 0-9 0,2-4-1 31,-2 14-72-31,-4-11-15 0,3 4-2 0,1-3-968 0</inkml:trace>
  <inkml:trace contextRef="#ctx0" brushRef="#br0" timeOffset="2600.046">15067 1014 1497 0,'0'-9'66'0,"0"9"14"0,0 0-64 0,0 0-16 16,4 0 0-16,6 0 0 0,1-10 192 0,-4 10 36 16,3 0 6-16,-2 10 2 0,-8-10-173 0,10 0-35 15,1 6-6-15,-1-3-2 16,-3 3-20-16,0-6 0 0,0 3 0 0,1 7 0 0,-5-4 0 0,-3 3 0 16,4 1 0-16,-1 6 0 0,-3-13 0 0,0 6 0 15,-3 7 0-15,-4-7 0 0,-1 7 0 0,1-4-13 16,0 4 1-16,0 3 1 0,-3-13 2 0,3 7 0 15,0-4 0-15,0 7 0 0,-1-7 20 0,1 1 4 16,4-4 1-16,3-6 0 0,0 0-16 0,-7 9 9 16,3-6-9-16,4-3 8 0,0 0 33 0,0 0 7 15,0 0 0-15,0 0 1 0,0 0-39 0,7 0-10 16,4 0 0-16,0 7 0 0,-1-7 0 0,1 6 8 16,3-6-8-16,0 0 8 0,4 0-8 0,-4 3 0 15,-4-3 0-15,4 0-11 0,0 6 11 0,1-3 0 0,-1 7 0 0,0-4 8 16,-4 4 3-16,1-7 1 0,-4 12 0 0,4 1 0 15,-4-3-12-15,-4-4 0 16,1 0 0-16,-4 7 0 0,0-7 33 0,-4 10 5 0,1-9 1 0,-4 12 0 16,-7 0-11-16,3-7-3 0,0 4 0 0,1 0 0 15,-1 0-25-15,-3 3 0 0,-4 0 0 0,1-7 0 16,-4 1 0-16,3-3 0 0,-3-4 0 0,3 0 0 16,1-2-99-1,2-7-25-15,1-7-4 0,4-2-648 0,3 0-128 0</inkml:trace>
  <inkml:trace contextRef="#ctx0" brushRef="#br0" timeOffset="2918.084">15378 719 1497 0,'10'0'66'0,"-3"0"14"0,0 0-64 0,4 6-16 16,-1 4 0-16,1-1 0 0,3 1 158 0,0 8 28 16,0-2 6-16,0-3 0 0,1 2-103 0,-1 4-21 0,0-9-4 0,0 15 0 15,0 0-1-15,-3-6 0 0,3 9 0 0,-4-9 0 16,1 6-50-16,-4 9-13 0,0-9 0 0,-7 7 0 15,0 2 43-15,-4 7 3 0,-3-10 1 0,0 4 0 16,0 2-36-16,-3-2-11 0,-1-1 0 0,-3 10 0 31,3-16-33-31,1 1-14 0,-4 15-2 0,0-10-1 0,3 1-178 16,0-7-35-16</inkml:trace>
  <inkml:trace contextRef="#ctx0" brushRef="#br0" timeOffset="3617.803">16157 1218 1612 0,'0'0'144'0,"0"0"-116"16,0 0-28-16,0 0 0 0,0 0 134 0,0 0 21 15,0 0 4-15,0 0 1 0,0 0-52 0,0 0-9 16,0 0-3-16,0 0 0 0,0 0-42 0,0 0-9 16,0 0-1-16,0 0-1 0,0 0-18 0,0 0-3 15,0 0-1-15,0 0 0 0,0 0 2 0,0 0 0 16,4 9 0-16,-1 1 0 0,-3-4-7 0,0 6-2 16,0 1 0-16,-3-1 0 0,-1 4-14 0,-3-3 9 15,4 2-9-15,-4 4 8 0,0-3-17 0,3-4-4 0,-3 4-1 16,-4-7 0-1,4 1-190-15,0-4-37 0</inkml:trace>
  <inkml:trace contextRef="#ctx0" brushRef="#br0" timeOffset="3898.256">16528 888 2199 0,'0'0'97'0,"0"0"21"0,0 0-94 0,0 0-24 16,0 0 0-16,0 0 0 0,0 0 104 0,0 0 17 15,0 0 3-15,0 0 1 0,0 0-117 0,7 0-24 16,0-9-5-16,0 18-1 16,-4-9-6-16,4 7-2 0,-3-7 0 0,3 0-1082 0</inkml:trace>
  <inkml:trace contextRef="#ctx0" brushRef="#br0" timeOffset="4048.669">16616 1227 460 0,'0'0'41'0,"-4"10"-33"15,4-4-8-15,0-6 0 0,0 0 328 0,0 9 64 0,-3-6 13 0,3-3 3 16,0 0-264-16,0 7-52 0,0-7-10 0,0 6-2 16,0-6-80-16,0 0 0 0,0 0-18 0</inkml:trace>
  <inkml:trace contextRef="#ctx0" brushRef="#br0" timeOffset="4476.2329">16743 493 1728 0,'-7'-15'76'0,"7"15"16"0,0 0-73 0,3-10-19 16,-3 10 0-16,0 0 0 0,0 0 88 0,0 0 15 15,11-9 2-15,-1 9 1 0,1 0-73 0,3 0-14 16,0 0-3-16,0-6-1 0,1 6-4 0,2 0-1 15,1-10 0-15,3 10 0 0,-3 0-10 0,-1 0 12 16,1 0-12-16,0 0 12 0,-4 0-4 0,0 0-8 16,-4 0 12-16,4 0-4 0,-3 6 19 0,-4-2 3 15,4 2 1-15,-4 3 0 0,0 10-1 0,-4-13 0 16,4 7 0-16,0 3 0 0,-3 9-11 0,3-6-3 16,0-1 0-16,4 11 0 0,-8-4-2 0,8 3-1 15,-8-3 0-15,8 3 0 0,-4-3 4 0,0 3 1 16,4-2 0-16,-4 2 0 0,0 0-2 0,0-3 0 15,3 3 0-15,-3 7 0 0,0-7 6 0,0 7 1 0,1-10 0 16,-1 3 0-16,-7 0 8 0,3 7 1 0,1-17 1 0,-4 7 0 16,-4 1 3-16,4-8 0 0,-3 11 0 0,3-14 0 15,-7 1-4-15,3-4-1 0,-7 4 0 0,4-3 0 16,-7-4-12-16,4 7-3 0,-8-7 0 0,-3 7 0 16,3-7-16-16,-6 7 8 0,-5-13-8 0,1 16 0 31,-7-10-22-31,3-2-11 0,4-4-3 0,0 6 0 0,-1-9-136 0,8 6-27 15,7-6-5-15</inkml:trace>
  <inkml:trace contextRef="#ctx0" brushRef="#br0" timeOffset="5054.815">17699 744 1580 0,'0'-15'70'0,"-4"11"14"0,4-2-67 0,0 6-17 16,0-9 0-16,0 9 0 0,0 0 110 0,0 0 18 15,7 0 4-15,0 0 1 0,4 0-66 0,0 9-14 16,3-9-2-16,0 6-1 0,3-2-22 0,5 5-5 16,-1 4-1-16,4-1 0 15,-4 4-10-15,0-4-3 0,-4 4 0 0,5 3 0 0,-5 0 0 0,4-4 0 16,-3 4 0-16,0 6 0 15,-8-6-1-15,4 9 0 0,-3-9 0 0,-4 6 0 0,4-6-8 0,-4 0 0 16,-4 6 0-16,4-6 0 16,-3-4-46-16,-4 4-14 0,0 0-4 0,0-10-613 15,-4 4-123-15</inkml:trace>
  <inkml:trace contextRef="#ctx0" brushRef="#br0" timeOffset="5250.468">18034 754 1371 0,'0'-10'60'0,"0"4"14"0,-4-7-59 0,4 7-15 0,-3-3 0 15,-1-1 0-15,4 7 177 0,0 3 33 0,0 0 6 0,0 0 2 16,-10 0-82-16,3 0-17 0,0 3-3 0,-4 7-1 16,-3-1-54-16,3 1-10 0,-3 5-3 0,0 4 0 15,-3 6-22-15,2-6-5 0,-2 9-1 0,-1-9 0 16,4 15-11-16,-7-8-9 0,3 2 12 0,1 0-12 16,3-3 16-16,3 0-3 0,-3 3-1 0,3-2 0 31,1-8-131-31,3 1-26 0,0-3-6 0,3 3-611 0,1-4-122 0</inkml:trace>
  <inkml:trace contextRef="#ctx0" brushRef="#br0" timeOffset="5663.4129">18754 851 1209 0,'0'0'108'0,"0"0"-87"0,0 0-21 0,10 3 0 15,-6 3 139-15,3 4 23 0,3-10 5 0,1 9 1 16,0-9-103-16,3 0-20 0,3 9-4 0,1-9-1 15,0 0 0-15,-1 0 0 0,4 7 0 0,1-7 0 16,2 0-25-16,-3 0-6 0,-6-7-1 0,2 7 0 16,1 0 0-16,-1 0-8 0,-6 0 12 0,3-9-4 15,-7 9-100-15,0 0-21 0,0 0-4 0</inkml:trace>
  <inkml:trace contextRef="#ctx0" brushRef="#br0" timeOffset="5864.006">18733 1102 1522 0,'0'0'68'0,"-8"6"13"0,1 7-65 0,0-7-16 16,4-3 0-16,3-3 0 0,0 0 137 0,0 0 24 15,0 0 5-15,0 0 1 0,0 0-98 0,7 6-19 16,3-6-4-16,5 3-1 0,-1-3-9 0,0 0-3 16,3 7 0-16,5-1 0 0,-5-6-13 0,4 0-2 15,4 0-1-15,0 0 0 0,3 3-9 0,-3-3-8 16,-4 0 9-16,4 6-9 0,-1-3-12 0,1-3-8 15,3 0-1-15,0-3-1061 0</inkml:trace>
  <inkml:trace contextRef="#ctx0" brushRef="#br0" timeOffset="6461.679">19854 531 1555 0,'0'-9'138'0,"-3"9"-110"16,3 0-28-16,0 0 0 0,0 0 137 0,0 0 23 15,0 0 4-15,7 18 0 0,-4-2-87 0,1 3-17 16,-1 9-4-16,1-3-1 0,0 10-33 0,-1 2-6 16,1 1-2-16,-1 12 0 0,1-12-14 0,-1 15 9 15,1 0-9-15,-1 1 8 0,-3-1-8 0,4-6 0 16,-1 3 9-16,-3-12-9 0,4 3 8 0,-1-4-8 16,-3-12 8-16,4 4-8 0,-4-11 0 0,3 1 9 15,-6-3-9-15,3-4 0 0,3 1 12 0,-3-13-4 16,0 0 0-16,0 0-8 0,0 0 18 0,-3-13-3 15,3 1-1-15,-4-4 0 0,4 4-5 0,0-10-1 16,0 3 0-16,0-9 0 0,4 3 4 0,-1 3 1 16,1-3 0-16,6-4 0 0,-2 7-13 0,2 4 0 15,4-1 0-15,0 3 0 0,0 4 14 0,4-4 0 0,-4 6 0 16,0 7 0-16,7-9-25 0,4 9-5 0,-4-4 0 0,1 7-1 16,-1-3 17-16,0 3 0 0,0 3 0 0,-3 4 0 15,-1-4 0-15,-3 9-8 0,-3 1 8 0,0-4 0 16,-1 7-8-16,-3 0 8 0,-3 6 0 0,-1-7 0 15,-6 4 0-15,-1 0 0 0,-3 0 0 0,0 6 9 16,0 0 9-16,0-6 2 0,-7-1 0 0,0 8 0 16,0-8 4-16,-4 1 0 0,-7 0 1 0,4 3 0 15,0-13-8-15,0 4-1 0,-4 3-1 0,4-4 0 16,0-6 5-16,0 4 0 0,-1-4 1 0,5-6 0 31,-8 0-65-31,7-6-12 0,4-4-4 0,4 4 0 0,3-3-132 0,3-4-26 0,8-3-6 16</inkml:trace>
  <inkml:trace contextRef="#ctx0" brushRef="#br0" timeOffset="6819.259">20701 584 748 0,'4'-25'67'0,"-1"25"-54"0,1-3-13 0,3 3 0 16,0 0 115-16,3 0 20 0,4 0 4 0,1-6 1 15,2 3-86-15,1 3-17 0,3 0-3 0,0 0-1 16,-3 0-22-16,3 0-11 0,-7-7 10 0,0 7-10 16,4 0-132-16,-4 0-32 0</inkml:trace>
  <inkml:trace contextRef="#ctx0" brushRef="#br0" timeOffset="7062.625">20934 603 691 0,'-14'10'61'0,"7"-10"-49"16,0 6-12-16,-4-3 0 0,0-3 218 0,1 6 41 16,-4 0 8-16,0-2 1 0,3 5-73 0,-3-9-15 15,3 16-4-15,-3-7 0 0,0 1-84 0,4-1-18 16,-1 10-3-16,0-4-1 0,4 4-40 0,0 0-8 16,4 6-2-16,-4 3 0 0,3-3-20 0,1 4 0 15,-1 5 0-15,1 4 0 0,3-10 0 0,-4 7 0 16,4-1 0-16,0 1 0 0,4 2 0 0,-4-2 0 15,0-7 0-15,3 6 0 0,-3-5 0 0,7-11 0 16,-3 7 0-16,3 1 0 0,0-14 0 0,0 4 0 16,3 3 0-16,-2-4 0 0,2-5 0 0,4-1 8 15,0-3-8-15,4-3 0 0,-4-3-14 0,4-3-7 16,3-3-2-16,0 6 0 16,0-3-188-16,0-10-37 0</inkml:trace>
  <inkml:trace contextRef="#ctx0" brushRef="#br0" timeOffset="7287.463">21290 754 921 0,'0'0'82'16,"0"0"-66"-16,-7 0-16 0,0 9 0 0,0 0 258 16,0-2 48-16,-4 5 10 0,-3 4 1 0,4 3-178 0,-1 0-36 15,-3 6-7-15,0 9-2 0,7-6-46 0,0 1-10 16,3 5-2-16,1 1 0 15,-1 2-26-15,4-12-10 0,4 10 0 0,-1-7 9 0,8-3-9 0,-1-3 0 16,1 0 0-16,0-3 0 16,6-7-60-16,-3 1-4 0,0-10 0 0,4 6-648 15,0-9-130-15</inkml:trace>
  <inkml:trace contextRef="#ctx0" brushRef="#br0" timeOffset="7570.373">21551 779 288 0,'0'0'12'0,"-3"0"4"0,-1 0-16 0,4 0 0 15,0 0 0-15,0 0 0 0,-7 0 323 0,7 0 61 0,0 0 13 0,0 12 3 16,-3-2-228-16,3 5-46 0,0 4-9 0,7-3-1 16,-4 3-51-16,1 6-9 0,-4-3-3 0,3 3 0 15,1 0-23-15,-1 3-5 0,-3 0-1 0,0-3 0 16,0 4-24-16,4-4 0 0,-1 3 0 0,-3-6 0 16,-3 0-170-16,6-6-33 0</inkml:trace>
  <inkml:trace contextRef="#ctx0" brushRef="#br0" timeOffset="7755.201">21851 1309 1922 0,'-32'9'85'0,"22"-3"18"0,6 1-83 0,-3-4-20 16,-3 6 0-16,-5 1 0 0,-9-1 36 0,10 0 4 15,7 4 0-15,-4-10-634 16,-10 6-126-16</inkml:trace>
  <inkml:trace contextRef="#ctx0" brushRef="#br0" timeOffset="8305.696">22066 772 1738 0,'0'0'77'0,"0"0"16"15,7 0-74-15,-7 0-19 0,0 0 0 0,7 0 0 16,4 7 104-16,0-7 16 0,-1 0 4 0,-3 3 1 0,4 3-65 0,3-6-12 15,4 3-4-15,-4-3 0 16,-14 0-27-16,10 10-5 0,11-10-2 0,-3 6 0 0,-11 3 0 0,0 1 0 16,0-10 0-16,4 9 0 0,-1 1-27 0,-3-1-6 15,-10-3-1-15,3 4 0 16,3-1-3-16,-3 7-1 0,-7-7 0 0,-7 1 0 0,7-1 28 0,-3 10 0 16,-1-4 0-16,-3-5 0 0,-7-1-15 0,7 10 3 15,7-9 0-15,-4 5 0 0,-7-12 60 0,8 7 13 16,3-4 3-16,3 3 0 0,-3 1-1 0,7-10 0 15,0 0 0-15,0 0 0 0,0 0-50 0,0 0-13 16,-3 0 0-16,3 0 0 0,10 9 0 0,1-9 0 16,-11 0 0-16,10 0 0 0,1 7 8 0,3-7-8 15,4 3 8-15,-8-3-8 0,-10 0 0 0,14 9 0 16,11-3 0-16,-7 4 0 0,-4-10 0 0,0 9 0 16,4 7 0-16,-1-7 0 0,-3 1 0 0,-3-1 8 15,-4 0-8-15,0 7 0 0,7-3 0 0,-10-4 0 0,-8 7-9 16,1 3 9-16,3-4 14 0,-4 1 10 15,-3-4 1-15,-7 7 1 0,0-3-17 0,3 0-9 0,4 6 10 0,-7-7-10 32,-11-5-19-32,8-1-9 0,6 10-3 0,-3-3 0 0,-4-13-26 15,1-3-6-15,-1 6-1 0,4-6-682 0,7-6-137 0</inkml:trace>
  <inkml:trace contextRef="#ctx0" brushRef="#br0" timeOffset="8534.764">22511 754 921 0,'0'0'40'0,"0"0"10"0,7 9-40 0,0 0-10 15,7-2 0-15,-3 2 0 0,-4 1 256 0,3 5 50 16,4-2 10-16,0 6 1 0,1 3-169 0,-1-1-33 16,0-2-7-16,3 6-2 0,1 0-44 0,-4 1-9 15,-10 2-1-15,6-6-1 0,4 3-19 0,-3 3-3 16,-11-3-1-16,0 3 0 0,0-3-13 0,-4 4-3 15,-3-7-1-15,-3 6 0 0,-4-3-11 0,0-13-11 16,7 14 3-16,-8-14 0 16,-6 4-103-16,7 3-20 0,4-13-4 0,-1 3-596 15,-3-9-119-15</inkml:trace>
  <inkml:trace contextRef="#ctx0" brushRef="#br0" timeOffset="9018.9049">22620 443 1267 0,'0'0'112'0,"0"0"-89"0,0 0-23 0,0 0 0 16,0 0 133-16,0 0 23 0,14 0 4 0,-7 10 0 16,-7-10-79-16,11 0-16 0,3 0-3 0,4 6-1 15,-1-6-27-15,-3 6-6 0,-3-6 0 0,3 3-1 16,11-3-5-16,-8 10-1 0,-6-10 0 0,3 0 0 15,4 0 1-15,-4 0 0 0,-4 0 0 0,1 0 0 16,0-10-6-16,-4 10 0 0,0 10-1 0,0-10 0 0,-7 0 1 0,3 9 0 16,1-3 0-16,3 4 0 0,-7-10 10 0,0 9 2 15,3 1 1-15,1 8 0 0,3-2 1 0,-3-3 0 16,-8 2 0-16,8 4 0 0,3-9 1 0,-4 11 0 16,-3-8 0-16,4 12 0 0,-1-12-3 0,4 12 0 15,-7-10 0-15,0-2 0 0,4 3-9 0,-1 9-3 16,1-6 0-16,3-1 0 0,-7 1-7 0,3 0-1 15,8 6-8-15,-4 0 12 0,-3-6-12 0,3 0 8 16,-4 6-8-16,4 3 0 0,0-3 0 0,-7-6 0 16,4 9 0-16,-1-3 0 0,4 4 0 0,-3-11 8 15,-1 7-8-15,-3 1 0 0,4-14 8 0,-4 13-8 16,3 0 11-16,-3-6-11 0,-3 0 28 0,-1-3 0 16,1-4-1-16,-4 4 0 0,-4 3 1 0,1-10 0 15,-4 0 0-15,-1 7 0 0,-2-7-14 0,-8 7-2 0,-7-3-1 16,4 2 0-16,3-5-24 0,-6 9-5 15,-12-1-1-15,-3-2-921 0,11 3-184 0</inkml:trace>
  <inkml:trace contextRef="#ctx0" brushRef="#br0" timeOffset="31281.014">2085 11685 115 0,'0'0'0'0,"-4"-9"10"0,4 9-10 0,-3-7 0 16,-4-2 0-16,3 6 0 0,-3-3 156 0,4 6 30 0,3-10 6 0,0 7 0 15,0-3-103-15,0 6-21 16,-7 0-4-16,7 0 0 0,0 0 13 0,0 0 3 0,0 0 1 0,7-10 0 16,-7 10-27-16,0 0-6 0,0-6 0 0,0 6-1 15,0 0 13-15,0 0 4 0,0 0 0 0,0 0 0 16,0 0-4-16,0 0 0 0,0 0 0 0,0 0 0 16,0 0-44-16,0 0-16 0,0 0 9 0,0 0-9 15,0 0 34-15,0 0 2 0,0 6 0 0,3 4 0 16,-3 5-28-16,7-5-8 0,-7-1 0 0,0 1 0 15,4-1 12-15,3 0-4 0,-7 1 0 0,3 6-8 0,-3-4 12 16,4-2-12-16,-4 5 12 0,7 1-12 16,-7-4 16-16,4 4-3 0,3 0-1 0,-7-4 0 0,3 4-12 15,-3-7 0-15,4 10 0 0,3-3 0 16,-4-4 0-16,4 4 0 0,-3-6 0 0,3 8 0 0,-4-2 13 0,-3-3-3 16,4 2-1-16,3 1 0 15,4-4-9-15,-8 4-12 0,1-6 2 0,3 5 1 0,-4-2 9 0,4 2 0 16,-7-5 0-16,4 9 0 0,6-10 0 0,-10 0 0 15,4 7 0-15,3-6 0 0,-4 5 26 0,5-2 7 16,-5-4 2-16,8 7 0 0,-11 3-27 0,3-10-8 16,4 7 0-16,-3-1 0 0,6-2 0 0,-6 6 0 15,3-4 8-15,-7 4-8 0,0-9 8 0,3 9-8 16,4-4 12-16,-3 4-12 0,0 0 8 0,3-3-8 16,-4-1 0-16,8-2 0 0,-1 6 0 0,-6-4 10 15,6 4-10-15,1 0 8 0,-7-3-8 0,6 2 8 0,1 1-8 16,-1-3 8-16,1 3-8 0,3-4 10 0,-3-2-10 15,-1 3 10-15,-6 2-10 0,6-2 0 0,-6-3 0 0,6 2 8 16,-3 4-8-16,-3 0 0 0,7-3 9 0,-8-1-9 16,4-2 0-16,0 6 8 0,0-4-8 0,4 4 0 15,-8 0 0-15,8-3 8 0,-8 2-8 0,8-2 0 16,-4-3 0-16,0 9 0 16,4-4 0-16,-1 1 0 0,1-3 0 0,-8 3 0 0,4 0 0 0,-3-1 0 15,3 1 0-15,-3 0 8 0,6 6 0 0,-6 0 0 16,3-6 4-16,-4 0 2 0,8 0 0 0,-8-1 0 15,4 4-3-15,-3 0-1 0,7-3 0 0,-1 6 0 16,-10-6-10-16,11-3 0 0,-8 9 0 0,8-3 8 0,-8-7-8 16,8 11 0-16,-4-8 0 0,7 1 0 0,-3 0 0 15,-1 0 0-15,-3 3 0 0,4 0 0 0,-1-4 0 0,-6 8 0 16,7-1 0-16,6 3 0 0,-10-3 0 0,4 0 0 16,10-3 9-16,-7 3-9 0,0 3 12 0,7-3-1 15,-10 4-1-15,7-1 0 0,-1 3 0 0,-3-3 0 16,8-2 0-16,-8-5 0 0,0 5-10 0,0 2 10 15,4 6-10-15,-1-6 10 0,4-2-10 0,-7 8 0 16,8-6 0-16,-8 1 0 0,7 5 15 0,-7 1-3 16,7-1 0-16,-7 4 0 0,7-1 7 0,-3-2 1 15,3 2 0-15,0 4 0 0,-6-3 1 0,6 3 1 16,-4-1 0-16,5 1 0 0,-1-3-13 0,-7-1-9 16,3-2 12-16,1-1-12 0,0 4 12 0,-1-4-12 15,-10-5 12-15,11 2-12 0,-11-9 9 0,4 3-9 16,6 3 0-16,-10-3 9 0,0-6-9 0,4 6 0 15,-7-6 0-15,6 6 0 0,-6-3 0 0,3 3 0 0,3-6-9 0,-10 12 9 32,7-9-40-32,0 3-2 0,-3 4 0 0,3-4-785 0,-7-6-157 0</inkml:trace>
  <inkml:trace contextRef="#ctx0" brushRef="#br0" timeOffset="32706.937">1887 12789 1270 0,'0'0'56'0,"0"0"12"0,0 0-54 0,0 0-14 15,0 0 0-15,0 0 0 0,0 0 120 0,0 0 22 16,0 0 4-16,0 0 1 0,0 0-68 0,0 0-14 15,0 0-2-15,4 3-1 0,3 3-18 0,-4-3-4 16,-3-3-1-16,4 7 0 0,3-7-3 0,-3 3 0 16,6 3 0-16,-6-6 0 0,3 0-11 0,3 0-2 15,-6 3-1-15,6-3 0 0,-6 0-9 0,3 6-1 16,4-2-1-16,3 2 0 0,-11-3-11 0,8 3 10 16,-1 4-10-16,1-4 10 0,0-3-1 0,-4 7 0 15,3-1 0-15,1-3 0 0,-1-3 3 0,1 4 0 16,0 2 0-16,-8 0 0 0,8-9-2 0,-8 10 0 15,8-4 0-15,-1 4 0 0,1-7 0 0,-8 3 0 16,8-3 0-16,0 3 0 0,-8 4-10 0,4-4 10 0,4-3-10 16,-8 7 10-16,8-10-10 0,-8 9 0 0,8-9 0 0,0 6 0 15,-1 4 0-15,1-10 0 0,-8 9 0 0,1-3 0 16,3-3 0-16,3 4 0 0,-6-4 8 0,7 3-8 16,-8-3 0-16,4 4 12 0,7-4-12 0,-10 3 12 15,6 3-12-15,1 1 0 0,0-4 0 0,-1-3 0 16,4 7 0-16,-3-4 0 0,-1-3 0 0,-3 3 0 15,4 4 0-15,0-4 0 0,-1-3 0 0,4 6 0 16,-3-2 0-16,3-4 0 0,-3 6 0 0,-1-2 0 16,1-4 0-16,-8 3 0 0,8-3 9 0,-1 3-9 0,-6 4 0 15,3-1 9-15,0-3-9 0,4-2 0 16,-1 5 8-16,1-3-8 0,-1 4 0 0,1-1 0 0,-4 1 21 0,4-1-2 16,-4 0-1-16,7-2 0 15,-4 2-18-15,1 0 0 0,-4 1 0 0,4-1 0 0,-1-3-16 0,4 4 4 16,-3-7 0-16,0 6 0 0,3-2 12 0,-4 2 0 15,1-3 0-15,-1 4 0 0,4-7 0 0,-10 6 0 16,7 1 0-16,-1-4 0 0,1 3 12 0,-1-2 0 16,-6-4-1-16,6 6 0 0,1 1-11 0,0-1 8 15,3-3-8-15,-4 4 8 0,4-1 3 0,-3-3 0 16,0-2 0-16,3 5 0 0,-4 0-3 0,1 1-8 16,-4-4 12-16,11 3-4 0,-11 1-8 0,3-1 0 15,8-2 0-15,-11 2 0 0,3-6 0 0,1 3 0 16,3 4 0-16,4-1 0 0,-11 1 0 0,3-4 0 15,1 3 0-15,3 1 0 0,-3-7 0 0,3 6 0 0,-4 4 0 0,1-4 0 16,0-6 0-16,-1 7 0 0,4-1 0 16,-3-3 0-16,-1 4 0 0,5-1 0 15,-5 1 0-15,4 5 0 0,-3-12 0 0,-1 7 0 0,5-4 0 0,-1 4 0 16,-4-1 0-16,1-3 0 16,3-3 0-16,0 7 0 0,-7-1 0 0,4 1 0 0,-4-4 9 0,3 3-9 15,1 1 11-15,-1-1-3 0,1 0 0 0,-4 1 0 16,11-4-8-16,-8 4 0 0,-3-1 0 0,4 0 0 15,0-2 0-15,-1 2 0 0,1-6 0 0,-1 7 0 16,4 2 0-16,-3-2 0 0,3-1 0 0,0 0 0 16,-3-6 0-16,3 7 0 0,0-1 0 0,4 4 0 15,-8-10 0-15,4 6 0 0,-3 1 0 0,3-1 0 0,-3-3 31 16,3 4 1-16,-4-1 0 0,4 1 0 0,1-1-32 16,2 0 0-16,-10-2 0 0,11 2 0 0,-4 1 0 0,0 5 0 15,0-5 0-15,4 2 0 0,0-2 0 0,-1 5 0 16,-3 1 0-16,4-3 0 0,3 2 0 0,0 1-16 15,-3-4 1-15,3-2 1 0,0 6 14 0,4-7 0 16,-11 10 0-16,7-4 0 16,-10-5 0-16,6 9-9 0,5-10 9 0,-12 7-12 0,8-4 12 0,-1-2 0 15,-2 5 0-15,-5-5 0 0,1-1 0 0,3 1-13 16,-4-1 5-16,5 0 8 16,-12 4-207-16,8-10-33 0,-1 6-8 0,-10-9 0 0</inkml:trace>
  <inkml:trace contextRef="#ctx0" brushRef="#br0" timeOffset="37485.096">5454 15514 806 0,'-14'-25'36'0,"14"25"7"15,0 0-35-15,0 0-8 0,-4-3 0 0,1-7 0 16,-1-5 207-16,-3 5 39 0,7 1 8 0,0-1 2 0,0 1-154 0,0 0-30 15,0 2-7-15,7-2-1 16,-3-1-15-16,3 4-3 0,7 6-1 0,-3-3 0 0,-8-3-23 0,11 6-5 16,0 0-1-16,4 0 0 0,-7 6-4 0,6 3-2 15,-3-2 0-15,4 2 0 0,-8 1-1 0,5 2 0 16,-5-3 0-16,1 7 0 0,3 0 2 0,-11-4 0 16,4 4 0-16,-7 3 0 0,8-3 1 0,-1 2 0 15,-7 1 0-15,-7 0 0 0,-1 0-12 0,8-4 0 16,-7 1 9-16,4-3-9 0,-4-4 32 0,-4 1 1 15,4-4 1-15,-3-3 0 0,-5 3-2 0,5-6 0 16,-8 0 0-16,1-6 0 0,3 3-4 0,-4-3 0 16,4-4-1-16,3 1 0 15,1-1-27-15,3-2 0 0,-1-4-12 0,5 7 12 0,-4-7-12 0,3-3 12 16,8 4-10-16,3 2 10 0,-4-3-9 0,5-3 9 16,6 4-8-16,-4 2 8 0,1-2 0 0,3 5 9 15,4-6 0-15,-1 7 0 0,1 0-21 16,-1 6-5-16,8-4-1 0,-7 7 0 0,-1 0 18 0,8 7 0 15,-14-4 0-15,10 6 0 0,-3 0 0 0,-8 7 12 0,4 0-3 0,-3 3-1 16,-1-1-8-16,-3 1 0 16,4 0 0-16,-4 6 8 0,-7-6-8 0,4 6 0 0,-4-6 9 0,0 6-9 15,0-12 0-15,-4 2 8 0,4 4-8 16,-7-10 0-16,4 1 0 0,-12-4 0 0,5-6 0 0,-4 0 8 16,-4-6-8-16,-3-4 0 0,0-2 0 0,0-10 0 15,-1 3 0-15,1-9 0 0,4 3 0 0,-8 3 8 16,11-3-8-16,3-3 0 0,1 2 0 0,-1-2-8 15,8 3 8-15,3 6 0 0,3-6 0 0,1 6-8 16,3 4 8-16,-4 2 0 16,8-2-9-16,-1-1 9 0,4 6 0 0,1 1 0 15,2 0-9-15,-3 6 9 0,7-4 0 0,-3 7 0 0,-4 7 0 16,4-4 0-16,-4 6 0 0,0 0 8 0,0 7-8 0,-3 3 0 16,-1-3 9-16,-3 2-9 0,0 11 8 0,1-4-8 0,-5 3 0 15,-3-3 0-15,0 3 0 0,0-3 0 0,-3-6 11 0,3 6-3 16,-8-6-8-16,1-3 12 0,0-4-12 0,-3-2-8 15,-4-1 8-15,3-3-13 0,-7-2 25 0,8-4 4 16,-15 0 2-16,4-10 0 0,-7 1-6 0,7-1 0 16,-4-2-1-16,-7-4 0 0,15-3 19 0,-8 0 4 15,7 4 1-15,1-4 0 16,6 3-56-16,-3-3-11 0,10 4-3 0,1-4 0 0,-1 0 26 0,8 3 9 16,-1 4 0-16,4-4-9 0,4 4 1 0,3-1 0 15,0 4 0-15,4 6 0 0,-1-4 8 0,8-2 0 16,-4 9-9-16,0 0 9 0,4 0-18 0,-7 9 1 15,-1-2 0-15,8 2 0 0,-11 10 4 0,4-3 1 16,0-4 0-16,-8 13 0 16,1-6 12-16,3 6 0 0,-7 0 0 0,0-3 0 0,-4 9 9 0,5-2-1 0,-16-1-8 0,5 0 12 15,-1-3-3-15,-3-6-1 16,-3 0 0-16,-1-3 0 0,-3-1 10 0,-4-5 2 0,1-7 0 0,-1 3 0 16,-7-6-8-16,-3-9 0 0,-4-1-1 0,4-5 0 15,0-1-11-15,0-6 10 0,7-3-10 16,-4 0 10-16,4-4-39 0,7 4-8 15,0-3-2-15,3 0 0 0,4-7 47 0,3 10 10 0,4-3 2 0,4 3 0 16,3 6-32-16,-3-6-7 0,6 6-1 0,4 1 0 16,0-1 20-16,4 9 0 0,-4-5 0 0,7 5 0 15,4 7 0-15,-7-3-12 0,10 12 12 0,-4-3-10 0,1 4-11 16,-7-4-3-16,3 6 0 0,0 7 0 0,-3 9 0 0,-4-6-1 16,4-1 0-16,-8 11 0 15,4-4 14-15,-3 3 11 0,-4-3-13 0,0 10 5 16,-4-7 8-16,5 6 0 0,-8-6 0 0,-8 10 0 0,8-7 8 0,-7-2-8 15,4-1 10-15,-4 0-10 0,-4-3 22 16,1-6-2-16,6-3 0 0,-14-7 0 0,1 1 2 0,-1-10 0 16,1 0 0-16,-5-10 0 15,5-6-22-15,-1-2 9 0,4-1-9 0,0-9 0 0,0-4 0 0,3 4 0 16,-6 0-12-16,10-7 3 0,7 1 9 0,0 6-13 16,-8-7 5-16,16-3 8 0,-8 10-10 0,7-3 10 15,3 9 0-15,1-3-9 16,3 6 9-16,3 0 0 0,-2 4-9 0,2 5 9 15,4 1 0-15,-6 2-11 0,2 7 11 0,8 0-8 0,-11 7-2 0,7 2 0 0,-7 10 0 16,4 0 0-16,0-4 10 16,-8 14-10-16,-3-4 10 0,4 3-10 0,-4-3 10 0,-4 3 0 0,1-3 0 0,-4 4 8 15,0-4-8-15,-4-7 12 0,1 8-4 0,-4-8 0 16,-4-8 17-16,-3 5 4 0,3-5 1 0,-3-7 0 16,-3-3-10-16,6 0-1 0,-14 0-1 0,8-3 0 15,-1-7-18-15,1 4 8 0,-1-3-8 0,4-1 0 16,3 1-12-16,1 0-10 0,-1-1-2 0,7-6-759 15,-6 7-152-15</inkml:trace>
  <inkml:trace contextRef="#ctx0" brushRef="#br0" timeOffset="53082.327">4643 17157 979 0,'0'0'87'0,"-7"6"-70"0,-1-3-17 0,5 4 0 16,-8-4 104-16,4 3 18 15,0 4 3-15,0-4 1 0,4 3-30 0,-8 1-5 0,4-1-2 0,0 0 0 16,0 1-19-16,3-1-4 0,-6 1-1 0,6-1 0 16,4 0-26-16,0 7-6 0,0-6-1 0,0 5 0 15,0-2-4-15,4-4 0 0,6 7-1 0,1 3 0 16,-8-4-8-16,12 4-2 0,2 0 0 0,-3 0 0 16,8-4-1-16,2 4 0 0,1-3 0 0,0-3 0 15,-8 2-6-15,8-5-2 0,3-4 0 0,-3-3 0 16,0-3-8-16,-1 0 10 0,-6 0-10 0,3-9 10 15,0-1-10-15,-7-5 0 0,7-4 0 0,-10 0 8 0,3-9-8 0,-3-1 0 16,-8-2 0-16,8-7 0 0,-11 4 0 16,0-1 0-16,-7 4 0 0,3-3 0 0,1-1 0 15,-8 1 10-15,4 5-10 0,0 4 10 0,-4 3 12 0,4 0 2 16,-7 4 1-16,4-1 0 16,-8 0-25-16,8 3 0 0,-5 7 0 0,-2-1 0 0,3 1 22 15,0 9 6-15,-8-6 0 0,8 6 1 16,0 6-5-16,-3 3 0 0,2 1-1 0,5-1 0 0,-1 7-14 0,4 3-9 15,0 0 12-15,7 9-12 0,0 3 0 0,7-3 0 16,-7 1-12-16,7 5 3 0,0 1 9 0,4-7 0 16,-4 0 10-16,4-3-10 0,-1 3 10 0,1-9-10 15,3 6 10-15,-4-6-10 0,4-10 0 0,4 7 0 16,-4-6 0-16,-3-1 0 0,-4-3-12 0,3-6 12 16,1-6-12-16,-4 3 12 0,-3-13-18 0,-1 0 3 15,-3-2 1-15,0-1 0 0,-7-6 14 0,0-3 0 0,-4 2 0 0,1-2 0 16,-4 0 0-16,0 3 0 0,3-3 0 0,-3 9 0 15,0-6 0-15,3 9 8 0,-3 4-8 0,4-4 10 16,-8 7-2-16,4-1 0 0,0 10 0 0,0-6 0 16,-4 12 3-16,4-6 0 0,0 6 0 0,3 4 0 15,1-1-11-15,-1 1 10 16,4 2-10-16,7 4 10 0,-7 9-10 0,7-6 0 0,7 0 0 0,0 9 0 16,0-9 0-16,4 6 0 0,-1 0 0 0,4-6 0 15,-3-1 0-15,3 1 8 0,7-9-8 0,-7 2 0 16,-3-2 0-16,3-7 0 0,-3-3 0 0,-1-3-11 15,4-4 3-15,-3-8 0 0,-8 5 0 0,4-2 0 16,-3-7-1-16,-4-6 0 0,-4 6 0 0,-3-6 0 0,4 0 9 0,-4 6 0 16,3-6 0-16,-6 6 0 0,-1 0 0 0,1 0 9 15,-1 10-9-15,4-7 10 0,-4 7 2 0,-3 0 1 16,4 5 0-16,3-2 0 0,-4 6 8 0,4 0 2 16,-4 6 0-16,4-2 0 0,7 5-23 0,0 0 9 15,-3 10-9-15,6-3 0 0,-3 9 0 0,7-3 0 16,-3 3 0-16,6 3-12 0,-3 4 12 0,8-4-11 15,-1 0 11-15,0 0-10 0,3-6 10 0,1 0-8 16,3-3 8-16,-7-3-8 0,8-7 8 0,-12 0 0 16,4 1 0-16,0-10 0 0,0 0 0 15,4 0-10-15,-14-10 10 0,6-2-13 0,-6-4 4 0,3 0 1 16,-7-2 0-16,-7-11 0 0,-4 11 8 0,4-7 0 16,-3-1 0-16,-8 5 0 0,11-5 0 0,-11 11 0 15,4-4 0-15,0 6 0 0,0-2 0 0,3 5 9 16,-10 4-1-16,7 3-8 0,0-3 17 0,-7 2-3 0,0 4-1 15,3 4 0-15,0 2-1 0,1-3 0 0,-1 6 0 0,11 1 0 16,-4 2-4-16,1 1-8 0,6-4 11 0,-3 10-11 16,4-3 0-16,3 3 0 0,3 6 0 0,4-6-9 15,0-1 9-15,4 1-13 0,-1 3 5 0,5-3 8 16,2-7-14-16,1 4 5 0,-1 3 1 0,8-10 0 16,-7-2 8-16,-1-7-12 0,1 0 12 0,-4-7-12 15,-3 4 4-15,-1-6 0 0,1-7 0 0,0 0 0 16,-11-5-5-16,3-5-1 0,-6 1 0 0,3-3 0 15,-11 3 5-15,4 3 1 0,0-3 0 0,-4 0 0 16,-3 6 8-16,4 0 0 0,-8 4 10 0,4 2-10 0,0-3 12 0,3 10-3 16,-3-3-1-16,0 6 0 0,-4 3 1 15,4 0 0-15,-3 0 0 0,9 3 0 16,-2 3-1-16,6-3 0 0,-3 7 0 0,0 5 0 0,7 4-8 0,0-3 0 16,0 3-12-16,7 9 12 0,0-3-12 15,4 0 12-15,-4 3-12 0,4 0 12 0,6-3 0 0,1 4 0 16,-1-11 0-16,1 8 0 0,3-11 0 0,0-2 0 15,-3 2 0-15,3-11 0 0,-3 2 0 0,0-12 0 16,-4 2-10-16,7-2 10 0,-11-3 0 0,5-1 0 16,-5-8 11-16,4-1-3 0,-14 0-8 0,4-6 0 15,-4 0 0-15,0-3 0 0,-4 2 0 0,-3-2 0 16,4 3 0-16,-1 3 0 0,-6-3-18 0,2 6 2 16,-2 0 0-16,3-2 0 0,0 8 16 0,-4-3-8 15,4 7 8-15,-3 0 0 0,2 5 0 0,-2-2 0 16,3 6 0-16,-4 0 9 0,-3 0-1 0,4 6 0 0,-5-2 0 15,5 11 0-15,-1-5-8 0,4 2 12 0,0 4-12 16,7 9 12-16,-7-6-12 0,14 0 0 0,-7 6 0 0,7-7 0 16,4 11 0-16,3-4 0 0,4 0 0 0,-1 3 12 15,4-3-12-15,4-6 0 0,0 0 0 0,-1 0 0 16,8-4 0-16,-7-2 10 0,-11-4-10 0,7-3 10 16,-7-6-10-16,0 0 0 0,4 0 0 0,-4 0 8 15,-3-6-8-15,-8-3-9 0,8-1 9 0,-11 1-13 16,0-10 13-16,-7 0 0 0,3 1 0 0,-6-8 0 15,-1 1 0-15,4 7-11 0,-11-8 11 0,8 8-10 16,3-1 10-16,-11 3 0 0,11-3 0 0,-11 10 8 0,8-4-23 16,-4 1-4-16,3 9-1 0,4-4 0 0,-11 7 20 15,4 0 0-15,4 0 0 0,-1 0 0 0,-3 7 8 16,3 2-8-16,1 1 0 0,3-1 0 0,-4 0 0 0,11 7 0 16,-10-3-11-16,6 9 11 0,4-10-10 0,0 7 10 15,0 3 0-15,0-3-9 0,4-1 9 0,-1 1 14 16,4 0-3-16,4 0-1 0,-4 6-10 0,11-9 0 15,-8-4 0-15,4 4 0 0,-3 0 0 0,6-7 0 16,1 0 0-16,7 1 0 0,-11-10 0 16,-4 3-9-16,5-3 9 0,-1 0 0 0,-4-3-12 0,1-3 4 15,-8 6 8-15,4-10-13 0,-3 1-3 0,-4-10 0 16,-4 0 0-16,4-6 0 16,0 6-33-16,-7-6-7 0,-3 3-2 0</inkml:trace>
  <inkml:trace contextRef="#ctx0" brushRef="#br0" timeOffset="72782.2619">15162 11290 979 0,'-10'22'43'0,"3"-13"9"0,0 13-41 0,7-3-11 0,0 0 0 0,0 0 0 15,0 9 63-15,3-9 10 0,8 6 3 0,-1 3 0 16,-6 7-27-16,7-7-5 0,-4 6 0 0,3-6-1 16,1 4-6-16,-1-4-1 0,4 0 0 0,1-3 0 15,-1 0-1-15,0-6-1 0,0 0 0 0,-4 6 0 0,1-6-1 0,-4 0 0 16,0 0 0-16,-3-1 0 0,-4-2 2 0,3 3 0 15,-6 0 0-15,3-4 0 0,-7 14 1 0,0-11 1 16,-4 8 0-16,0 2 0 16,-3-3-17-16,4 3-3 0,-4 7-1 0,-1-7 0 0,-2 3-6 0,-4-9-2 15,0 3 0-15,-4 0 0 16,4-6-8-16,-4-3 0 0,0-4 0 0,1 4 0 0,2-13 0 0,1 7 0 16,0-10 0-16,3 6 8 0,1 3-8 0,3-9 10 15,3 0-10-15,1 6 10 0,2-2 1 0,8-4 0 16,0 0 0-16,-3 9 0 15,-1 0-60-15,4 1-12 0,4-4-3 0,-1 10 0 0,1-4 52 0,3 4 12 16,0-3 0-16,4 9 0 0,-1-4 0 0,1 4 0 16,-4 3 0-16,3 10 0 0,-2-7 23 0,2 7 7 0,-3-1 2 15,0 4 0-15,0-4-32 0,0-6 8 0,0 7-8 0,-3-1 0 16,-1-5 11-16,5-1-1 0,-1-3 0 0,-4 3 0 16,-3-9 6-16,4 3 2 0,-1 0 0 0,4-3 0 15,-3 3 6-15,3 0 0 0,-4-4 1 0,4 7 0 16,4 4-2-16,-4-4-1 0,0 3 0 0,0 3 0 15,4 1-10-15,-1-7-1 0,1 3-1 16,3-3 0-16,-7-9-10 0,7 6 12 0,0-7-12 0,0-5 12 31,0-1-74-31,8-2-14 0,2-7-4 0</inkml:trace>
  <inkml:trace contextRef="#ctx0" brushRef="#br0" timeOffset="77737.205">10809 17530 1602 0,'21'6'142'0,"0"-2"-114"0,4-4-28 0,10 6 0 16,4-3 8-16,-3-3-8 0,-1 0 0 0,4 0 9 16,14-9-9-16,-4-1-17 0,-10 1 4 0,10-1 1 15,8-5 12-15,-8-4-11 0,-10 3 11 0,7-3-10 16,3 1 10-16,7-1-8 0,-3 3 8 0,4-3-8 16,3 4 8-16,0 5-8 0,0 7 8 0,3-3-8 0,11 12 8 0,-3-3 0 15,-4 3 0-15,3-2-8 16,5 8 8-16,-5-2 0 0,1-1 0 0,3-6 0 0,3-3 8 15,-3-3-8-15,0-6 8 0,1-7-8 16,-8-3 16-16,3-6 0 0,4-3-1 0,-3-7 0 0,-1 1-15 0,-3-4 0 16,4-6 0-16,-1 7 0 0,5-4 11 0,-1 3-11 15,-4 13 12-15,8-3-12 0,-1 9 0 0,1 3 0 16,-4 13 0-16,7-3 0 0,4 6 0 0,0 9 0 16,-1 1 0-16,1 5 0 0,-4 1 17 0,0-6 10 15,4 2 1-15,0-6 1 0,-1-2 28 0,1-4 6 16,-8-4 1-16,5-2 0 0,-5-3-25 0,4-10-5 15,1 6-1-15,2-2 0 0,-3-4-25 0,0 0-8 0,4 3 0 16,3 1 0-16,1 5 0 0,2 1 0 0,-3-1 8 16,4 10-8-16,0 0 0 0,0 10 0 0,10-4 8 0,-7 4-8 15,-3 2 22-15,0-3 1 0,3 4 0 0,4 0 0 16,-1-7 19-16,-2 3 4 0,-1-6 1 0,-3-3 0 16,-4 0-33-16,4 7-6 0,-8-7-8 15,1-7 11-15,-8 7-11 0,5 0-16 0,-8-3 4 0,-14-3-1020 16</inkml:trace>
  <inkml:trace contextRef="#ctx1" brushRef="#br0">10643 14115 0,'0'0'15,"0"0"1,53 7 0,-32-7-1,18 0 1,7-10-1,14-6 1,4-2 0,-15-11-1,-10-5 1,-15 6 0,-13 9-1,-15 3 1,-6 13-16,-4-9 31,-7 2-31,-1-2 16,5 15-1,6 3 1,15-3 0,10 3-1,11 13 1,10-9-1,11-10 1,14-10 0,7 10-1,24-19 1,8-6 0,4-3-1,6 12 1,14-2-1,15 8 1,-4 26 0,-3-13-1,10 6 1,14 10 0,-7-6-1,4 9 1,14 3-1,3-6-15,-7-1 16,15-2 0,13-22-1,1-4 1,13 10 0,8-18-1,7 8 1,3-5-1,11-4 1,6-3 0,12-10-1,-4 4 1,-7-25 0,-11-10-1,-21-9 1,-38-35-1</inkml:trace>
  <inkml:trace contextRef="#ctx0" brushRef="#br0" timeOffset="81442.969">5119 17229 633 0,'0'0'28'0,"0"0"6"0,0 0-34 0,0 0 0 15,3 0 0-15,-3 0 0 0,0 0 77 0,7 0 9 16,-7-9 2-16,0 9 0 0,0-3 32 0,4-4 8 15,-1-2 0-15,5 9 1 16,2-9-45-16,-6-1-10 0,3 4-2 0,7 3 0 0,-4-4-19 0,4-2-4 16,8 6-1-16,-8-3 0 0,3-4-21 0,12 10-5 15,-5-9-1-15,1 3 0 0,3 2-10 0,8 4-3 16,2-6 0-16,5 3 0 0,-5-3-8 0,5 6 0 16,6-3 0-16,-6-4 8 0,-1-2-8 0,4 6 0 0,-4-3 0 15,7-4 0-15,1 1 0 0,3 2 0 0,-4-2 0 0,11 0 0 16,-7 5 0-16,3-2 0 0,1 3 0 0,3-3 0 15,-4 6 16-15,4-6 2 0,0 6 0 0,4 0 0 16,3 0-18-16,0 6 0 0,3-6 0 0,-6 0 0 16,3 0 0-16,7 0 10 0,-11 0-2 0,12-6 0 15,-1 2 2-15,3 4 0 0,-6-6 0 0,-1 3 0 16,4-3-10-16,-3-4 10 0,3 1-10 0,0 6 10 16,0-7-10-16,0 4 0 0,4 0 9 15,-7 3-9-15,3-4 0 0,3 7 0 0,1-3 0 0,-1-3 8 16,1 6-8-16,0 0 0 0,-1 0 0 0,4 6 0 15,-3-6 13-15,0 0-1 0,3 0-1 0,-4 0 0 16,-3 0-3-16,4 3 0 0,0-3 0 0,3 0 0 16,-7 0-8-16,0 0 12 0,-3-3-12 0,3 3 12 15,-7-6-12-15,7 6 10 0,-4 0-10 0,4 6 10 0,0-6 3 16,1 0 1-16,-5 3 0 0,8 4 0 0,-1-4 6 0,4 3 0 16,-10 13 1-16,3-10 0 0,7 7 8 0,0-3 2 15,-10 8 0-15,-1-2 0 0,1-6-5 0,3 9-1 16,-3-3 0-16,-4-1 0 0,-7-2-8 0,3 3-1 15,-3-7-1-15,0 4 0 0,-10 0-7 0,-1-4 0 16,7 7-8-16,1-9 12 0,-4 5-4 0,-7-5-8 16,-1 5 11-16,-6-5-11 0,0-7 8 0,-7 3-8 15,-8 4 0-15,1-10 0 0,-4 0 0 0,-3 0 0 16,-7 0 0-16,-1-10 0 16,1 1-125-16,-8-7-26 0</inkml:trace>
  <inkml:trace contextRef="#ctx0" brushRef="#br0" timeOffset="86042.196">21160 16834 691 0,'0'0'30'0,"0"0"7"0,0 0-29 0,0 0-8 16,7 9 0-16,-4 1 0 0,8-1 256 0,-4 7 51 15,3-4 9-15,1 10 3 0,7-3-263 0,-4 0-56 16,3 9 0-16,1-9-10 0,0 3 10 0,3-3 16 16,4-7-4-16,-4 4-1 0,3 0-11 0,1-4 12 15,7-2-12-15,0-4 12 0,-4-3-12 0,4 3 0 16,10-2 0-16,4 2 0 0,-4 3 0 0,4-3 0 16,0-2 0-16,7 5 0 0,3 0 0 0,1-2 0 15,-8 12 0-15,4-10 0 0,3 10 0 0,4-4 0 0,4 4 0 16,-1 6 8-16,1-12 4 0,-1 9 1 0,8-3 0 15,-4-7 0-15,0 4 13 0,7 3 2 0,11-10 1 0,-1 0 0 16,-2-2-29-16,2 2-18 0,1-3 2 0,0-2 1 16,3-8 15-16,0 4 16 0,-3-6-3 0,3 6-1 15,0-6-12-15,4 6 0 0,-8-3-9 0,5 3 9 16,-1 0 0-16,3 0 0 0,1 3 0 0,0-3 0 16,0 6 0-16,-4 0 0 0,0-2 0 0,0 2 0 15,7 3 0-15,-3 1 0 0,0-7 0 0,-4 6 0 16,-3-3 0-16,6 4 0 0,1-10 12 0,3 0-12 15,1 0 12-15,-1-10-12 0,7 4 12 0,-3-6-12 16,7-7 12-16,-4-3-12 0,0 3 12 0,4-9-12 0,-3 3 13 16,2 6-4-16,-2-6-1 0,3 6 0 15,-4 0-8-15,4 0 0 0,0 1 0 0,3 2 0 0,7-3 16 0,-3 10 7 16,4-1 1-16,-1 4 1 16,-3 3 19-16,0 3 3 0,-11-6 1 0,4 6 0 0,0 0 0 0,3 6 0 15,-3-3 0-15,0-3 0 0,-4 6-15 0,0-3-2 16,1-3-1-16,-4 7 0 0,-1-4-11 0,-6 3-3 15,0 4 0-15,-4-1 0 0,0-3-4 0,-7 4-2 16,-3-7 0-16,-4 6 0 0,-7 1-10 0,0 5 0 16,0-5 0-16,-3-1 0 15,-8-3-78-15,-3 4-8 0,0-1-2 0,-21 1-1030 0</inkml:trace>
  <inkml:trace contextRef="#ctx0" brushRef="#br0" timeOffset="88601.777">23922 11535 691 0,'0'0'61'0,"0"0"-49"0,0 0-12 0,0 0 0 16,0 0 208-16,0 0 38 0,0 0 8 0,0 0 2 16,3 9-165-16,4 0-33 0,1 7-6 0,9-7-2 15,1 7-25-15,-1-3-5 0,5 2 0 0,-1 4-1 16,0 0-19-16,0-3 0 0,0 2 8 0,4 1-8 16,-7-3 0-16,-1-3 10 0,4 2-10 0,-3 1 8 15,-4-4-8-15,4-5 0 0,-1 2 0 0,1 0 8 16,-4 1-57-16,0-4-12 0,-3-3-3 0</inkml:trace>
  <inkml:trace contextRef="#ctx0" brushRef="#br0" timeOffset="88828.391">24306 11428 1692 0,'0'0'75'0,"0"0"15"0,-3 6-72 0,-4-3-18 16,0 4 0-16,0-4 0 0,0 9 112 0,0-2 18 15,-4 2 4-15,0 7 1 0,1 3-59 0,-4 0-12 16,3 12-3-16,-3 1 0 0,0 3-22 0,0-4-5 16,0 4-1-16,0 6 0 0,-1-10-13 0,1 10-2 0,0-6-1 0,0-4 0 15,-3 4-17-15,6-4 8 0,-3-6-8 0,3-2 0 16,4 2 0-16,-3-13 0 0,3 4-12 16,-1-3 3-1,1-4-119-15,4-5-23 0</inkml:trace>
  <inkml:trace contextRef="#ctx0" brushRef="#br0" timeOffset="89747.4489">29644 15181 1562 0,'-11'0'69'0,"4"0"15"0,7 0-68 0,-3 0-16 0,-1 4 0 0,4-4 0 16,0 0 96-16,0 0 15 0,-3 6 3 0,-1-3 1 16,4 6-47-16,0 1-10 0,4 2-2 0,3-2 0 15,0 2-28-15,3-2-5 0,1 5-2 0,3-5 0 16,0 6-8-16,0-7-1 0,0 3-1 0,-3-2 0 15,3 2-3-15,0 1-8 0,0 3 12 0,-3-7-4 16,3 0-8-16,-3 7 12 0,-1-3-12 0,1-4 12 16,-1 0-12-16,4-2 10 0,-6 2-10 0,2 1 10 15,-3-10 4-15,4 0 1 0,-1 6 0 0,1-12 0 16,3 2-1-16,-3-11 0 0,3-1 0 0,0-3 0 16,0-6-5-16,0-3-1 0,0-7 0 0,0-2 0 15,0-1-8-15,1-3 8 0,2 4-8 0,-6 2 8 16,3-2-8-16,-4 8 0 0,-3-2-12 0,4 9 12 15,-4-3-43-15,-3 0-1 0,3 6 0 16,-4 0-665-16,1 10-134 0</inkml:trace>
  <inkml:trace contextRef="#ctx0" brushRef="#br0" timeOffset="94609.4139">5659 15721 1670 0,'-15'6'148'0,"8"-6"-118"0,4 10-30 0,-4-10 0 0,0 9 33 0,7-3 1 16,3 4 0-16,1-7 0 16,-4-3-19-16,10 9-4 0,5 1-1 0,2-1 0 0,-6 4 1 0,10-4 0 15,0 0 0-15,0 1 0 0,4-7-11 0,3 3 0 16,-3-3 0-16,3 4 0 0,4-7 0 0,0 0 0 16,-1 6 0-16,5-3 0 0,2-3 0 0,-2 0 0 15,2 6 0-15,1-3 0 0,4 4 0 0,-5-4 0 16,8 6 0-16,-10 7 0 0,6 3 0 0,0-4 0 15,1 4 0-15,2 6 0 0,-2-3 8 0,6 3 0 0,-3 4 0 16,7-4 0-16,3 0 8 0,-6-3 0 0,3 3 1 0,-4 3 0 16,4-3-5-16,0-6-2 0,3 6 0 0,1 3 0 15,6-9-10-15,-3 6 0 0,-7 3 0 0,0-3 8 16,7 4 4-16,-3-4 0 0,-5 3 0 16,8-3 0-16,0 3-12 0,0 0 8 0,0 4-8 0,0-4 8 15,0 0 6-15,-7-3 1 16,11 4 0-16,-4-4 0 0,3 3-15 0,4 0 8 0,0-3-8 0,4 3 0 15,-11-3 0-15,7 4 0 0,-4-4 0 0,4 0 0 16,4-3 0-16,-4 3 0 0,3-6 0 0,-3 6 0 16,0 0 0-16,1-3 0 0,-5 3 0 0,4 0 0 15,-7-6 8-15,7 6-8 0,7-6 0 0,0 0 0 16,-7-1 12-16,4 1-4 0,3 6-8 0,-4 0 12 16,5-6-3-16,-1 6-1 0,3-3 0 0,-3 0 0 0,-3 0-8 15,-1-6 0-15,15 3 0 0,-7 6 8 0,-8-7-8 0,4 1 0 16,0 0 0-16,4 0 8 0,3 6 5 0,-7-6 1 15,-3 0 0-15,6 6 0 0,8-6-14 0,-4-4-16 16,-7 10 3-16,4-3 1 0,7-6 12 0,-1 9 16 16,4-12-3-16,-3 12-1 0,3-7-12 0,0-2 0 15,1-3 0-15,-1 2 0 0,0 1 0 0,0-3 0 16,-7-4 0-16,8 4 0 0,-1-1 0 0,0-3 9 16,4 1 1-16,-8-1 0 0,5-9-10 15,-5 10-11-15,8 5 3 0,-4-5 0 0,0-4 8 0,-3-3 9 16,0 7-1-16,3-1-8 0,-3 7 0 0,-1-7 0 15,4-3 0-15,1-2-9 0,-1 5 9 0,0 0 0 0,0-9 8 0,0 7-8 16,4-7 0-16,0 9 8 16,3-9-8-16,-3 0 0 0,0 0 0 0,3 0 0 0,0 0 0 0,-3 0 0 15,-1 0 0-15,1 0 0 0,-4-6 0 0,4 6 8 16,-4-3-8-16,-3 3 0 0,3 0 0 0,-3 0 8 16,-1-7-8-16,1 7 0 0,3 0 0 0,1-3 8 15,-5-3-8-15,1 6 11 0,0-3-11 0,-4-3 12 16,3 2-12-16,1-2 0 0,0 3 9 0,-4-6-9 15,-4 2 0-15,8-2 0 0,-4 3 0 0,0-4 0 16,4 1 0-16,-7 6 8 0,-1-4-8 0,1-2 0 16,-4 3 8-16,0 3-8 0,0-4 8 0,-3-2-8 15,3 9 8-15,-4-3-8 0,-3-4 10 0,0-2-10 16,-3 9 10-16,-1-3-10 0,1-3 10 0,-1-4-10 0,4 10 8 16,-3-9-8-16,-4 3 0 0,0 2 0 0,0-5 8 15,0 3-8-15,0 3 0 0,0-4 0 16,3 4 8-16,-3-3-8 0,0 0 0 0,-3 3 9 0,-1 3-9 0,1-7 0 15,-5 7 0-15,1 0 0 16,4 0 17-16,-4 0 5 0,3 0 1 0,-3 0 0 0,4 0-23 0,-8 7 0 16,0-7-10-16,1 0 10 0,3 0 0 0,0 9 12 15,-1-9 0-15,1 0 0 0,0 0-12 0,4 6 11 16,-1-3-11-16,-3-3 10 0,0 0-10 0,0 0 0 16,0 0 0-16,3 0 8 0,1 7-8 0,-1-7 0 15,1-7 0-15,-4 7 0 0,-1 0 0 0,1 0 0 16,0 0 0-16,-3 0 8 0,-1-3-8 0,4-3 0 15,0 6 0-15,-4-9 0 0,4 2 0 0,0 4 12 16,-4-3-12-16,1-4 12 0,-1 1-3 0,1 0 0 0,-4-1 0 0,3 1 0 16,0-1-9-16,4-5 0 0,0 12 9 0,0-7-9 15,0 4 0-15,3-3 9 0,-3 2-9 0,0-2 0 16,-3-1 0-16,6 7 0 0,8-3 0 0,-4-3 0 16,0-1 8-16,3 4-8 15,-3-3 0-15,3-1 0 0,5 1 0 0,-5-1 0 0,-3-8 0 0,3 2 0 31,12-3-28-31,-5-6-5 0,-3 3-2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54:43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 8323 921 0,'0'0'82'0,"0"0"-66"0,0 0-16 0,0 0 0 16,0 0 80-16,0 0 13 0,0 0 3 0,11 7 0 15,3-1-40-15,0-3-8 0,7-3-2 0,-6 0 0 16,6 6-21-16,-4-2-4 0,8-4-1 0,7 0 0 15,-7 6-6-15,3-3-2 0,7-3 0 0,0 6 0 16,-3-3-20-16,3 4-5 0,4-7-1 0,-4 3 0 16,4 3 14-16,4-6 0 0,-5 9 0 0,12-2 0 0,6 2 0 15,-6 1 0-15,2-1 0 0,5 0 0 0,-1-5 0 0,-6 2 0 16,-1 3 0-16,11-3 0 16,-7-6 27-16,7-6 8 0,0 6 1 0,7-9 1 0,-3-1-26 0,-5 1-11 15,1 0 8-15,7-7-8 0,-3 6 0 0,-1 1 8 16,5-7-8-16,6 13 0 0,-11-3 0 0,4 6 8 15,-3-3-8-15,6 6 0 0,-3 6 0 0,-3 7 0 16,-1 3 0-16,8 0 0 0,-4 6 0 0,-7-6 0 16,0 6 8-16,7 3-8 0,0-9 32 0,3-4 0 15,-6 4 1-15,10 0 0 0,-14-10 0 0,7 1 0 16,-4-4 0-16,8 4 0 0,0-4-11 0,-1-6-2 16,4-6-1-16,0 6 0 0,-3 0-9 15,-1 0-2-15,1-4 0 0,3-2 0 0,11 6-8 0,-8 0 0 16,-6 0 0-16,10 0 8 0,-7 6-8 0,4-2 0 15,-4 2 0-15,10-3 0 0,1 3 0 0,-7-3 0 0,3 4 0 16,11-7 0-16,-15-7-9 0,15 4-4 16,3-12-1-16,0 5 0 0,-6 4 29 0,2-7 5 0,8-2 2 0,0-4 0 15,10 3-14-15,-14-3-8 0,8 7 8 0,-1-4-8 16,4 7 8-16,-4-1-8 0,1 4 8 0,-5 3-8 31,-2 3-20-31,6 3-8 0,4-3-1 0,-4 0-1 0,-3 6 54 0,0-6 12 0,-1 3 1 0,1-3 1 16,3 0-20-16,1 0-4 0,-4-9-1 0,-1 0 0 15,1-1-2-15,0 1-1 0,0-1 0 0,-4 4 0 16,0-3-10-16,0 6-14 0,4-4 3 0,-4 4 1 16,-6 3 19-16,6 3 4 0,0 4 1 0,-7 2 0 15,-7 0-14-15,1 10 0 0,-1 0 0 0,-4-3 0 16,4 9 10-16,-6-6-1 0,-12-1 0 0,8-2 0 0,6-3 5 16,-3-4 1-16,-14 0 0 0,-17-9-1019 15</inkml:trace>
  <inkml:trace contextRef="#ctx0" brushRef="#br0" timeOffset="6101.242">13702 6342 1670 0,'0'0'74'0,"7"6"15"0,11-3-71 0,-11 3-18 16,-14 1 0-16,0-4 0 0,3 6 118 0,0 1 20 15,-3 5 4-15,4 4 1 0,-4 0-51 0,0 6-9 16,0 0-3-16,0 3 0 0,-4 0-26 0,1 1-6 16,-1 5 0-16,-3 10-1 0,0 0-36 0,3 0-11 15,-3 0 0-15,3 0 0 0,-3-4 58 0,4 1 5 16,-4-13 1-16,3 10 0 0,-3-3-64 0,3-7 0 0,1-3-9 16,-1 0 0-16,-3 3 19 0,0-9 4 0,3 0 1 15,11-3 0-15,4-1 7 0,-4-5 2 0,-7-1 0 16,0 0 0-16,0-5-12 0,7-4-1 0,-4 6-1 0,4-6 0 15,0 0-10-15,7 9 0 0,-3-3 0 16,6-2 0-16,1-4 16 0,3 6 8 0,4-6 2 0,3 3 0 31,-3-3-72-31,3-3-14 0,0-3-4 0,4 6 0 0,-4 0 52 0,3 0 12 0,1 0 0 0,3 0 0 16,1 0-105 0,-5 0-19-16,1 0-3 0,3 0-649 0,-3-4-131 0</inkml:trace>
  <inkml:trace contextRef="#ctx0" brushRef="#br0" timeOffset="6241.9129">13956 7044 1152 0,'0'0'102'0,"0"0"-82"16,0 0-20-16,0 0 0 0,0 0 224 0,0 0 41 15,0 0 8-15,3 9 2 0,-3 1-159 0,0-1-31 16,0 7-6-16,0-3-2 0,4 2-44 0,-4-5-9 16,0 5-1-16,0-5-1 15,0-1-46-15,3 1-8 0,1-4-3 0,0-3-1041 0</inkml:trace>
  <inkml:trace contextRef="#ctx0" brushRef="#br0" timeOffset="6632.798">14002 6778 345 0,'0'0'31'0,"0"0"-31"0,0 0 0 0,0 9 0 16,3-3 364-16,-3 4 68 15,0-1 12-15,4 0 4 0,-4-2-308 0,3 2-60 0,4 4-13 0,-3 2-3 16,-1 4-38-16,1 0-8 0,3 0-2 0,0 6 0 15,0 3-16-15,0-3 0 0,4 0-13 0,-1-6 5 16,-3 0-14-16,0 0-2 0,-3 0-1 0,3-4 0 16,0-5 7-16,0-1 2 0,-3 0 0 0,-1 1 0 15,-3-10 16-15,0 0 0 0,0 0 0 0,0 0 0 16,0 0 16-16,0 0 8 0,4-10 0 0,-1-2 1 16,-3-4 14-16,0 1 2 0,0-4 1 0,4 0 0 15,-1 0-28-15,1 10-6 0,6-10 0 0,-2 3-8 16,2 0 8-16,4 7-8 0,0 0 0 0,0-1 0 0,1 7 12 15,2-3-4-15,-3 6 0 0,0 9-8 16,4-2 18-16,-4 2-3 0,4 3-1 0,-4-2 0 0,0 6-2 16,-3 2-1-16,-1-2 0 0,1 9 0 15,-4-3-11-15,0 3 10 0,0-6-10 0,-4 0 10 0,1 3-22 0,3-3-4 16,0-7 0-16,0-2-1 16,0-4-111-16,0-3-21 0,-7-3-5 0,0 0-1 15,7-3-93-15,-3-3-18 0</inkml:trace>
  <inkml:trace contextRef="#ctx0" brushRef="#br0" timeOffset="6900.501">14482 7038 172 0,'10'0'8'0,"-10"0"1"0,7 6-9 0,0-6 0 16,4 0 0-16,-1 3 0 0,1-3 308 0,3 0 59 0,-3 0 12 0,6-3 2 15,1 3-213-15,-4-6-44 0,0-4-8 16,7 1-1-16,1-4-54 0,-5-2-10 0,1-1-3 16,-4 7 0-16,4-10-31 0,-8 9-6 0,1-5-2 0,-1 2 0 15,-6-2 16-15,3 5 3 0,-4 1 1 0,-3-1 0 16,0 1 23-16,-3 3 4 0,-4-4 0 0,3 7 1 15,-6-3 3-15,-1 6 1 0,-3 0 0 0,0 0 0 16,3 0-16-16,1 9-3 16,-4 1-1-16,3-1 0 0,-3 7-24 0,3-1-5 0,1-2 0 0,-1 12-1 15,1-6-2-15,3 0 0 0,-1-1 0 0,5 8 0 16,3-1 8-16,0-7 2 0,0 1 0 0,3 6 0 16,1 0-3-16,7-3 0 0,3-6 0 0,0 9 0 15,3-6-16-15,-2 0 0 0,6 0 8 0,3 6-8 16,5-6-116-16,2 6-28 0</inkml:trace>
  <inkml:trace contextRef="#ctx0" brushRef="#br0" timeOffset="8700.841">1545 11158 1267 0,'-17'0'56'0,"9"3"12"15,-6 4-55-15,4-7-13 0,6 6 0 0,-6-3 0 0,-1-3 208 0,8 6 38 16,-4-3 8-16,3 4 2 0,4-7-154 0,0 3-30 16,-4 3-7-16,4-6-1 0,0 0-1 0,4 10-1 15,-4-7 0-15,4 3 0 0,3 3-32 0,3 1-6 16,-3-1-2-16,11 1 0 0,-4-4-14 0,0-3-8 15,7 3 10-15,-7-3-10 0,8 4 0 0,2 2 0 16,4-9 0-16,4 6 0 0,3-6 0 0,-6 3 0 16,13-3 0-16,-3 0 0 0,7 7 0 0,-8-7 0 15,8 0 0-15,4 3 0 0,-4-3-19 0,-4 6-3 16,4-6-1-16,3 0 0 0,1 3 37 0,2-3 7 16,1 0 2-16,4 0 0 0,-8 0-23 0,1 0 0 15,6 0 0-15,-3 0 0 0,-4 0 0 0,8 7 0 0,3-7 0 0,0 0 0 16,0 0 0-16,-7 0 0 15,3-7 0-15,4 7 0 0,-3 7-14 0,2-7-7 0,1 9-2 0,0 0 0 16,0 1 23-16,0 5 0 0,0-5 0 0,-7-1 0 16,4 1 14-16,-4-1 7 0,3 1 2 0,4-4 0 15,-11 3-37-15,8-6-7 0,3 7-2 0,0-4 0 16,-11 0 43-16,11-3 9 0,-10 4 2 0,2-4 0 16,1-6-31-16,-3 3 0 0,3 0 0 0,3 0 0 15,1-7 0-15,3 7 0 0,-8 0 0 0,5 0 0 16,-4 0 0-16,-4-3 0 0,4-3 0 0,7 6 0 15,-10-6 0-15,2 6 0 0,8 0 0 0,7 0 0 16,-17 0 0-16,3 0 0 0,0 0 0 0,7 0 0 16,0-3 32-16,0 3 1 0,0 0 0 0,3 0 0 15,1 0-52-15,-4 0-10 0,-1 0-3 16,9-7 0-16,-5 7 32 0,4-3 0 0,-7-3 0 0,14-3 0 16,-3 9 0-16,-8-10 0 0,4 7 0 0,0-10 0 0,0 10 0 0,-7-3 0 15,4-3 0-15,3 5 0 16,0-2 0-16,3 6 0 0,-3 0 0 0,0-3 0 0,-3 3 0 0,-1 0 0 15,8-6 0-15,-4 12 0 0,4-6 0 0,-4 0 0 16,0-6 0-16,3 6 0 0,-3 0 0 0,-3-10 0 16,3 10 0-16,3-9 0 0,4 9 8 0,-10-6-8 15,-1 3 12-15,8-4-12 0,-4 4 9 0,0-3-9 16,3 3 0-16,1-4 9 0,-4 7-9 0,4-3 0 16,-8-3 0-16,8 6 8 0,-4 0-8 0,0 0 0 15,3-3 9-15,-3 3-9 0,0 0 11 0,0-6-3 16,-7 6 0-16,7-10 0 0,-7 10 7 0,4-6 1 0,-4-3 0 15,3 5 0-15,-3-5-16 0,-3 3-12 0,3-7 3 16,-7 1 0-16,0 9 29 0,-4-7 7 0,0 4 1 0,-3-4 0 16,0 10-28-16,-4-3 8 0,1 3-8 0,3 0-881 15,-8 3-180-15</inkml:trace>
  <inkml:trace contextRef="#ctx0" brushRef="#br0" timeOffset="18087.305">12894 9161 1922 0,'0'0'42'0,"0"0"9"0,0 0 1 0,0 0 3 0,0 0-44 0,0 6-11 16,0 7 0-16,0-4 0 0,0 7 100 0,0 2 19 16,0 8 3-16,-3 8 1 0,3 4-71 0,0 6-13 15,-8 9-3-15,5 10-1 0,-1-1-16 0,-3 7-3 16,0-3-1-16,0 6 0 0,0-9 11 0,0 6 2 15,0-6 1-15,4-1 0 0,-5-2-29 0,1-13 0 16,0 0 0-16,4-6 0 0,-1-4 0 0,1-8 0 16,-1-4 10-16,-3 0-2 0,4-13-8 0,-1 4 0 15,-3-7 0-15,4 1-8 0,-4-10 57 0,-1 0 12 16,1-3 3-16,0-4 0 0,0-2-52 0,11-7-12 16,6-2 0-16,1-1 0 0,0-6 0 0,-1-4 0 15,1 4 0-15,-1-3 0 0,1-6-11 0,-1-4-5 0,1 10 0 0,3-7-1 16,-3 7 17-16,-4-3 0 0,-11 9 0 0,8-3 0 15,3 9-8-15,0 7 8 0,4-1 0 0,-1 1 0 32,4 9-32-32,0 9 0 0,0 1 0 0,1 15 0 0,-1 3-25 15,3 13-5-15,-3 6-1 0,1 0 0 0,-5 6 21 16,1-3 4-16,-1-3 1 0,4 3 0 0,-3-9 21 0,0 3 4 0,-1-9 0 0,4-7 1 16,4-3-113-16,0-16-22 0,-1 1-5 15,4-10-1-15,0-10 0 0,-3-8 0 0,3-8 0 0,-3-2 0 16,0-6-24-16,-4-4-6 0,-4 4-1 15,1-1 0-15,-8 7 203 0,4 0 40 0,-3-1 8 0,-4 4 1 0,3 7 145 16,-3 2 29-16,0-3 5 0,-3 10 2 0,3-1-87 0,-4 4-18 16,-3 3-3-16,7 3-1 15,-3-6-64-15,-4 12-13 0,0-3-2 0,0 3-1 0,-4 4-25 0,8-1-6 16,-4 7-1-16,-1-4 0 0,1 7-29 0,4-3 8 16,-4 3-8-16,3-1 0 0,1 7 0 0,-1-6 0 15,1-3 0-15,3-7 0 0,3 1 0 0,4 9 0 16,-7-19 0-16,0 0 0 0,7 0-18 0,0-4 3 15,4-2 1-15,0-3 0 0,-4-7 1 0,0 7 0 16,3-4 0-16,-3-3 0 16,-3 7-31-16,-1 3-7 0,-3 6-1 0,0 0 0 15,0 0 21-15,0 0 4 0,0 0 1 0,7 6 0 16,0 3-8-16,-3 7-2 0,3-3 0 0,0 12 0 0,-3-6 24 0,3 9 12 16,0-3-12-16,0 0 12 0,3 3 0 0,-3-3 9 0,1-6 1 15,-5 9 0-15,8-9 14 0,-4-3 4 0,0 3 0 16,0-10 0-16,-4-3-12 0,8-6-3 0,-4-6 0 15,4-3 0-15,-4-10-13 0,3-6 9 0,1-3-9 0,-4-7 8 16,0-3-8-16,3-6-11 16,1 1 3-16,-4-11 0 0,-3-8 0 0,-1 5 0 0,1-2 0 0,-1-4 0 15,-3 6 8-15,-3 7 8 0,-1-3-8 0,4 9 11 16,-3 6 39-16,3 4 8 0,0 6 2 0,-4 3 0 16,4 6-36-16,-3 0-8 0,3 3 0 0,-4 7-1 15,4-1 13-15,0 10 4 0,0 0 0 0,0 0 0 16,0 0-4-16,-3 7-1 0,3 2 0 0,0 4 0 15,0 2-18-15,0 10-9 0,0 4 10 0,3-1-10 16,1 13 8-16,-4-1-8 0,3 11 0 0,1 2 9 0,-4 3-9 0,3 4 0 16,1-7 0-16,3-6 0 0,-4 3 0 0,4-12 0 15,0 0 0-15,0-4 0 16,0-6-148-16,1-9-23 0,2-3-4 0</inkml:trace>
  <inkml:trace contextRef="#ctx0" brushRef="#br0" timeOffset="18528.837">13917 9659 172 0,'0'0'16'0,"0"0"-16"0,-3 0 0 0,-4 10 0 16,3-1 400-16,0-3 76 0,-3 4 16 0,4-1 4 15,-4 4-265-15,3 2-53 0,-3 11-10 0,0-1-3 16,4 6-98-16,-1 3-20 0,1 4-4 0,3 12-1 15,3 4-20-15,1-1-4 0,-1 0-1 0,4 4 0 0,-3 2 1 0,10 57 0 32,-4-28 0-32,-6-50 0 0,0 6-2 0,3 3-1 0,0 6 0 0,0-3 0 0,-4-3-15 15,4 0 9-15,-3 3-9 0,-4-3 8 16,3-3-8-16,-3 0 12 0,-3-6-12 0,-1 3 12 0,1-10-12 0,-4 3 0 16,-4-8-12-16,1-8 12 15,-1 1-48-15,-3-9-3 0,-4-10 0 0,1-10 0 16,-8-9-116-16,0-6-23 0,-7-12-5 0,1-10-1 15,-1-7 71-15,4-5 13 0,7-4 4 0,3-9-677 16</inkml:trace>
  <inkml:trace contextRef="#ctx0" brushRef="#br0" timeOffset="18658.55">13642 10230 1270 0,'0'0'56'0,"7"-6"12"0,-3-4-54 0,6 7-14 16,1-3 0-16,3-3 0 0,-4 5 149 0,4-2 27 16,4-3 6-16,0 2 1 0,3 4-95 0,-3-3-18 0,3 3-4 0,3 3-1 15,-2-6-41-15,2 6-8 0,-3 0-1 0,4 0-1 31,3-3-88-31,-3 3-18 0</inkml:trace>
  <inkml:trace contextRef="#ctx0" brushRef="#br0" timeOffset="19424.068">14556 10017 1666 0,'-11'9'74'0,"11"-9"15"0,-3 6-71 0,-1-2-18 0,-3 5 0 0,0 0 0 0,0 4 100 0,-4 0 17 16,4-4 3-16,-3 0 1 0,-1 7-57 0,0-7-12 15,1 7-3-15,-1-3 0 0,1-4-20 0,3 7-4 16,-4-7-1-16,4 1 0 0,3-1-13 16,1-3-3-16,-1-3-8 0,4-3 12 0,4 10-12 0,-1-4 0 15,1-6-9-15,0 9 9 0,3-2-11 0,3-4 11 16,1 6-12-16,-1-2 12 0,1 2-9 0,3-6 9 15,0 6 0-15,0-2-9 0,0 2 9 0,-3 1 0 16,7-1 0-16,-4 0 0 0,0 1 0 0,-4-1 0 16,1 4 0-16,0-4 0 0,-8 1 0 0,4-1 0 15,-3 0 0-15,-4 1 8 0,3 5-8 0,-6-2 11 16,-1-4-11-16,-3 7 12 0,0 3 8 0,-4 0 3 16,1-4 0-16,-8 4 0 0,1 0 5 0,-1 0 2 15,0-3 0-15,-3-7 0 0,0 7-18 0,-4-7-4 16,1-6-8-16,-1 3 12 15,4-6-37-15,0-6-8 0,-1 3-2 0,8-13 0 16,4 7-157-16,3-10-32 0,3 0-7 0</inkml:trace>
  <inkml:trace contextRef="#ctx0" brushRef="#br0" timeOffset="19649.568">14626 9982 1684 0,'0'16'75'0,"0"-16"15"0,-3 9-72 0,3 1-18 16,-4-1 0-16,1 7 0 0,3-7 107 0,-4 7 17 16,4-3 4-16,-3-4 1 0,6 0-53 0,-3 1-12 15,-3-1-1-15,6-3-1 0,-3-6-38 0,0 10-8 16,0-10-2-16,0 0 0 0,0 0-14 0,0 0 0 16,0 0 0-16,0 0 0 0,0 0 0 0,0 0 0 15,0 0-9-15,0 0 9 16,0 0-40-16,0 0-1 0,0 0-1 0,0 0 0 15,0 0-102-15,0 0-20 0,0 0-4 0,0 0-664 16</inkml:trace>
  <inkml:trace contextRef="#ctx0" brushRef="#br0" timeOffset="20198.981">14482 9935 921 0,'0'0'40'0,"0"0"10"0,0 0-40 0,0 0-10 16,0 0 0-16,0 0 0 0,0 0 137 0,0 0 26 15,0 0 5-15,0 0 0 0,0 0-36 0,0 0-7 16,0 0-1-16,0 0-1 0,0 0-51 0,0 0-9 0,0-6-3 0,0 6 0 15,0-3-24-15,0 3-6 16,0-6-1-16,0 6 0 0,0 0-20 0,0-10-9 0,0 10 8 0,0 0-8 31,0 0-20-31,0-9-10 0,0 6-2 0,0 3 0 16,0 0-184-16,0 0-38 0</inkml:trace>
  <inkml:trace contextRef="#ctx0" brushRef="#br0" timeOffset="20690.362">14520 10054 975 0,'-3'-9'43'0,"3"0"9"0,-4-1-41 16,4 7-11-16,0-6 0 0,-3 2 0 0,-1-2 131 0,1 3 24 16,-1 6 5-16,4 0 0 0,0 0-17 0,0 0-4 15,0 0-1-15,0 0 0 0,-3 6-46 0,-1 3-10 16,-3 7-2-16,0 3 0 0,3 0-36 0,1 6-8 15,-1 3-2-15,1 0 0 0,-4 7-14 0,3-1-2 16,1 10-1-16,-1 0 0 0,1-3-5 0,3 9-2 0,0-3 0 16,-4 6 0-16,1 1 0 0,-1-1 0 0,4-9 0 15,-3 9 0-15,3-6 3 0,-4-3 1 0,1-3 0 0,-1-4 0 16,4 1-6-16,-3-3 0 0,-1-7-8 0,0-3 12 16,1 0-12-16,-1-3 0 0,1-6 0 0,3-7 0 15,-4-3-16 1,4-6-8-16,-7-6-3 0,0-3 0 0,0-7-52 0,4-12-10 15,-1 3-3-15,4-13 0 16,0 0-30-16,4-12-6 0,-4 3-2 0,7-6-458 0,0-7-91 0</inkml:trace>
  <inkml:trace contextRef="#ctx0" brushRef="#br0" timeOffset="20958.368">14415 10224 1321 0,'-8'-10'58'0,"8"1"13"0,0 9-57 0,-3-9-14 16,3 5 0-16,0 4 0 16,-4-6 185-16,4 6 35 0,0 0 6 0,0 0 2 0,0 0-100 0,0 0-19 15,0 0-4-15,11 0-1 0,7 0-48 0,-1 0-11 16,1 0-1-16,-4 6-1 0,0-2-15 0,-3-4-2 15,6 6-1-15,1-3 0 0,-4-3-15 0,0 6-10 16,7-6 12-16,-3 3-12 0,0-3 8 0,-4 7-8 16,0-4 0-16,-7 3 0 0,-14-3 8 0,3 3-8 15,4 1 12-15,-3-4-12 0,3 6 16 0,-4 1-3 16,1-1-1-16,-4 7 0 0,3-7 0 0,-6 10 0 16,3-3 0-16,-4 2 0 0,0-2-4 0,-3 3 0 15,-3 0-8-15,3 0 12 0,-4-1-12 0,-3 8 11 16,0-8-11-16,-1 1 10 0,1-3-10 0,4-1 0 15,-5-2 9-15,5-4-9 0,-1 1 0 0,0-4-8 16,8-6 0-16,-4 0 0 16,7 0-116-16,3-6-22 0,1-7-5 0,6-6-622 0,1-2-125 0</inkml:trace>
  <inkml:trace contextRef="#ctx0" brushRef="#br0" timeOffset="21959.343">14721 9559 748 0,'0'0'67'16,"0"0"-54"-16,0 0-13 0,7 9 0 16,-3 1 340-16,0 2 66 0,-4 10 13 0,0 0 2 15,0 3-257-15,0 4-52 0,-4 5-11 0,4 4-1 16,4 6-55-16,-1 9-10 0,1 6-3 0,-1 4 0 0,4 0-20 16,-3 0-4-16,-1-7 0 0,1 4-8 0,3-7 11 15,3-9-11-15,-3-7 10 0,1 7-10 16,2-15 0-16,4-1 0 0,-3-12 0 0,3 2 0 15,0-8-39-15,0-10-4 0,0-3-1 16,0-13 0-16,0 0-14 0,-3-3-3 0,0 1-1 0,-1-11 0 0,1 1 37 16,-4-3 7-16,-4 9 2 0,4-3 0 0,0 0 16 0,-7 6 0 15,0 0 0-15,0 3 0 0,-3 7 9 0,-1 0 6 16,1-1 1-16,3 10 0 0,-4 0 17 0,-3 0 4 16,0 0 1-16,0 10 0 0,-3-1-6 0,6 0-2 15,-3 7 0-15,0 3 0 0,3 6-18 0,1-6-4 16,3 9-8-16,-4-3 12 0,4 0-3 0,4-3-1 15,-4-6 0-15,3 3 0 0,5-4-8 0,-1-5 0 16,0-7 0-16,3 3 0 0,-3-6 0 0,4-6-20 16,-1 3 3-16,5-13 1 0,-5 7-8 0,1-10 0 0,-1 0-1 15,-3-6 0-15,0 6 16 0,0 3 9 0,-3-2-10 0,0 5 10 16,-1-3 0-16,-3 10 0 0,4-3 0 0,-4 6 0 16,0 3 20-16,0 0 4 0,0 0 1 0,0 0 0 15,0 0-2-15,0 0-1 0,0 0 0 0,3 9 0 16,-3 0-22-16,4 1-20 15,-1 5 4-15,1-2 1 0,-4 6 33 0,3-4 6 0,1 4 2 0,-1-3 0 16,4 3-26-16,-3-4-17 0,3 4 2 0,0-6 1 16,0-4-101-16,-3 4-20 15,-4-13-4-15,10 0-1 0,1-6-92 0,-4-1-20 16,0-2-3-16,0-1-1 0,0-8 91 0,4-1 17 0,-8-6 4 16,1 6 1-16,-1-6 30 0,1 6 5 0,-4 0 2 15,3 3 0-15,1 4 226 0,-1-4 44 0,-3 13 10 0,4-3 2 0,-4 6-30 16,0 0-6-16,0 0 0 0,0 0-1 0,0 0-59 0,0 0-12 15,7 0-3-15,3 9 0 0,-3-2-13 0,0 2-4 16,1 0 0-16,-1 10 0 0,0-3-15 0,-4-4-3 16,1 4-1-16,-1 3 0 0,1 0-9 0,-4-4-1 15,0 4-1-15,3-3 0 0,-3-4 9 0,0-2 1 16,0-10 1-16,0 0 0 0,0 0-13 0,0 0-2 16,0 0-1-16,0 0 0 0,4-10 7 0,-1 1 0 15,-6 0 1-15,3-10 0 0,3 3 3 0,8-3 1 16,14-6 0-16,-8 6 0 0,1 1-10 0,-18 8-3 15,-11-6 0-15,4 7 0 0,7 0-12 0,0-1 0 16,7 1 8-16,0 9-8 0,0-3 0 0,-3-4 0 16,3 7 0-16,4 7 0 0,-4-4-22 0,3 6-1 15,-3 1 0-15,4-1 0 16,-4 7-23-16,0-7-5 0,-3 7-1 0,3-4 0 16,-4-2 1-16,4-1 0 0,-3-3 0 0,-1 4 0 15,-3-10-42-15,11 0-9 0,-4 0-2 0,0-10 0 16,0 1-50-16,-4 0-10 0,8-7-3 0,-4 7 0 15,0-1-6-15,4 1-2 0,-4-7 0 0,3 13 0 0,5-6 183 0,-5-1 37 0,1 4 7 0,-1-4 2 16,1 4 64-16,-4 3 13 0,0-3 2 0,-7 6 1 16,7-3-18-16,-3-4-4 0,-1-2-1 0,1 6 0 15,-8-3-8-15,4-4-2 0,0 1 0 0,0 2 0 16,-7-2-23-16,0 6-5 0,0-6-1 0,0-1 0 16,0 4-4-16,0-4-2 0,-7 1 0 0,3 9 0 0,0-6 3 0,1 6 1 15,-1 0 0-15,-3 6 0 0,7-3-26 16,-3 13-6-16,2-7-1 0,1 10 0 15,4-3-14-15,-1 3-3 0,1-1-1 0,3 7 0 0,0 1-3 0,3-5 0 16,1 5 0-16,-1 2 0 0,4-3-1 16,1 3-1-16,2-3 0 0,4-6 0 0,-3 6-4 0,3-6-1 15,0-3 0-15,0-4 0 16,7-2-136-16,0-4-27 0</inkml:trace>
  <inkml:trace contextRef="#ctx0" brushRef="#br0" timeOffset="23367.093">11095 12419 1036 0,'-7'6'92'16,"3"4"-73"-16,4-10-19 0,4 9 0 15,-1 0 248-15,-3 1 47 0,0-1 9 0,4 1 1 0,3-1-140 0,-7 7-28 16,-4-1-5-16,1 4-2 0,6 9-60 0,-3 1-12 15,-7 2-2-15,0 7-1 0,7-1-26 0,0 7-5 16,0-3 0-16,-3 0-1 0,-1 3-8 0,1-1-2 16,6 1 0-16,1 10 0 0,-8-1-13 0,4 3 9 15,4 4-9-15,-1 12 8 0,4-9-8 0,0 0 0 16,-3 9 9-16,-1 15-9 0,12-5 0 0,-8 6 0 16,-4-7 0-16,4 17 8 0,4-11-8 0,-4 4 0 15,3 0 0-15,-3 6 0 16,-3-9 0-16,3-6 9 0,0-4-9 0,0 4 0 0,-3-4 13 0,-1-3-4 15,8-6-1-15,-1 3 0 0,-6-3 3 0,-1-6 0 16,5 0 0-16,-1 3 0 0,3 3-11 0,-6-7 12 16,-4 1-12-16,3 9 12 0,4-9-12 0,0-3 8 15,-10 2-8-15,3 1 8 0,0 3-8 0,0-3 0 16,3 6 9-16,-3-7-9 0,-3 1 0 0,6 0 9 16,1-4-9-16,-4 7 0 0,-7-3 8 0,7 0-8 15,7 6 0-15,-4-4 0 0,1-2 8 0,-1-3-8 0,4 2 0 16,1 7 0-16,-1-12 0 0,0-7 0 0,-7-3 0 0,3 0 0 15,4-3 0-15,0 6 0 0,-3-12 8 0,-4 6-8 16,0-7 14-16,3 7-1 0,-3-6 0 0,-3 6 0 16,-4-10-13-16,0 1-12 0,3-1 3 0,1-6 0 15,-11 10 9-15,3-7 0 0,4-2 0 0,3-1 8 16,-3 0-8-16,0-3 0 0,-3 10 0 0,6-7 0 16,4-3-18-16,0-6-2 0,-7 9 0 15,7-3 0-15,7-6-116 0,-3 0-24 0,6 0-5 16</inkml:trace>
  <inkml:trace contextRef="#ctx0" brushRef="#br0" timeOffset="36722.057">12464 13883 230 0,'0'0'10'0,"0"0"2"0,0 0-12 0,-4-3 0 16,-3 3 0-16,7 0 0 0,-3-6 404 0,3 6 79 16,0 0 15-16,0 0 3 0,17 6-326 0,-3 4-66 0,-7-1-13 15,4 10-2-15,-4 0-53 0,4 12-10 0,-1 0-3 0,-3 19 0 16,0 4-28-16,0 2-18 0,0 13 2 0,0 3 1 15,0-9 38-15,-3 9 7 0,3-9 2 0,4 15 0 16,3-6-20-16,-4-9-3 0,-3 6-1 0,4-12 0 16,-4-4-8-16,4-9 0 0,-8 0 0 15,4 0 8-15,0-10-16 0,0-3-4 0,-3-6-1 0,-1 1 0 32,1-14-115-32,-4 1-24 0,3-10-4 0,-3-3-497 0,0 0-100 0</inkml:trace>
  <inkml:trace contextRef="#ctx0" brushRef="#br0" timeOffset="37022.913">12471 14147 1267 0,'-11'-16'56'0,"8"16"12"15,-1-9-55-15,1-1-13 0,-5 4 0 0,5-4 0 0,-4 7 144 0,3-3 27 16,1-3 5-16,-1 6 0 0,4 3-88 0,-7-7-17 16,-7-2-4-16,11 3-1 0,17 2-37 0,0-2-7 15,3 3-2-15,5-3 0 0,-1 3-20 0,0-4 0 16,4 4-12-16,-1-3 4 0,5 6 8 0,2-3 14 15,-6-3-3-15,0 6-1 0,-1 6-10 0,-6-3 12 16,0-3-12-16,-4 9 12 0,0-2-3 0,-3 2 0 16,-1 0 0-16,-6 1 0 0,3 9 1 0,-4-4 0 15,1-2 0-15,-1 9 0 0,-3-3-10 16,-3-1 0-16,-1 8 9 0,1-4-9 0,-8 3 0 0,4-7 8 16,-4 1-8-16,-3 6 0 0,0-6 0 0,-3-3 0 15,-8 3 0-15,0-4 0 0,-3-2 0 0,3-4 0 16,4-2 0-16,-4-4 0 15,8 3-43-15,-4 3-6 0,10-9-2 0,0 0-607 0,4-3-122 0</inkml:trace>
  <inkml:trace contextRef="#ctx0" brushRef="#br0" timeOffset="37359.008">12926 13927 1861 0,'-4'22'82'0,"4"-12"18"0,-3-1-80 0,-4 3-20 0,3 4 0 0,-3 3 0 15,0 0 110-15,-4 6 18 0,4 0 4 0,0 3 1 16,0 0-67-16,0 7-14 0,0-1-2 0,0 4-1 16,4-10-27-16,-1 4-6 0,4-10 0 0,0 3-1 0,0-7-15 0,0 1 0 15,4-12 8-15,3 8-8 16,-4-12 0-16,4 7 0 0,0-10-9 0,4 0 9 16,-1 0-12-16,1-3 12 0,3-4-13 0,-3-2 5 0,3-7-2 0,0 7 0 15,-3-4 0-15,3-2 0 16,-4-4 10-16,1 3 0 0,-4-3 0 0,0 1-8 0,0 8 8 0,-3-6 0 15,-1 7 0-15,1-7 0 0,-4 4 10 0,0 2-2 16,0 1-8-16,0-7 12 0,0 7 19 0,-4-1 3 16,1 4 1-16,-1-3 0 0,-3-1-35 0,3 7 0 15,1-6 0-15,-4 3 0 16,3-1-44-16,-3 4-16 0,0-3-4 0,0 3 0 16,-3-4-2-16,2 7-1 0,-2-3 0 0,3-3 0 15,3 3-101-15,-3-3-21 0</inkml:trace>
  <inkml:trace contextRef="#ctx0" brushRef="#br0" timeOffset="38119.119">13099 13416 921 0,'0'0'82'16,"0"0"-66"-16,0 0-16 0,0 9 0 0,-7 1 275 0,3-1 51 0,1 1 10 0,3 5 3 15,0 4-159-15,0 9-31 0,-4-3-6 0,4 10-2 0,0 3-116 0,4 5-25 16,-4 5 0-16,3 11 0 0,4-12 0 0,-3 6 0 16,3 7 0-16,0-4 0 0,0-2 0 0,0-1 8 15,3 0-8-15,5-9 0 0,-5-6 0 0,4-7 0 16,0-9 0-16,-3-6 0 15,3-7-81-15,-3-9-19 0,3-9-3 16,-4-7-1-16,-3-6-68 0,0-9-13 0,4 3-3 0,-4-1-1 16,0 11 27-16,0-7 6 0,0 9 0 0,-3 3 1 15,3 4 78-15,-4 3 15 0,-3 6 3 0,11 0 1 0,-11 0 127 0,7 0 26 16,0 6 5-16,0-6 0 0,-7 0 40 0,0 0 7 16,0 0 1-16,7-6 1 0,0 3-39 0,-3-7-8 15,-4-2-2-15,7 2 0 0,-4-9-57 0,1 7-12 16,-1-10-3-16,4 9 0 0,-3-2 7 0,0-4 1 15,-1 3 0-15,4 7 0 0,-3-1-28 0,3 7-8 16,-4-3 0-16,-3 6 0 16,0 0-24-16,11 6-11 0,-4-3-2 0,0 13-1 0,0-7 38 0,0 10 0 15,0 0 0-15,4 0 0 0,-4 6 0 0,3-6 0 0,-3-4 0 0,4 4 0 16,0-3-13-16,-1-4 5 0,-3-5 8 0,7-4-13 16,-3-3 5-16,-1-3 8 0,5-7-13 0,-5-5 5 15,1 2-12-15,-1-3-1 0,-3-2-1 0,0-7 0 16,-3 9 3-16,-1-3 1 0,1 0 0 0,-4 0 0 15,0 10 6-15,0-7 2 0,-4 7 0 0,1 0 0 16,3 9 75-16,0 0 15 0,0 0 4 0,0 0 0 16,0 0-32-16,0 9-7 0,-4 0-1 0,4 10 0 15,4-3-35-15,3 3-9 0,-3-1 0 0,10 8 0 16,0 2 8-16,0 6 0 0,0-6 0 0,0 16 0 16,0-3-8-16,0 6-11 0,4-3 3 0,0 3 0 15,-4-3 16-15,3 0 4 0,-3 0 1 0,1 0 0 0,-5 0 3 0,1 0 0 16,-1 3 0-16,1 0 0 15,-4 6-7-15,0-9-1 0,-3 0 0 0,-4 0 0 0,3-7 0 0,-3-2 0 16,-3-7 0-16,-5 6 0 0,1-5 2 0,-7-4 0 16,-3 3 0-16,-5-12 0 0,1 2-2 0,-10-8 0 15,-5 6 0-15,-3-13 0 0,-3-3-8 0,0 0 0 16,-1-10 0-16,1-2 0 16,7-13-46-16,7 9-14 0,3-6-4 0,4-3 0 15,3 0-194-15,4-10-39 0</inkml:trace>
  <inkml:trace contextRef="#ctx0" brushRef="#br0" timeOffset="38954.7869">14559 13896 691 0,'0'0'61'0,"0"0"-49"0,0 0-12 0,0 0 0 16,0 0 211-16,0 0 39 0,0 0 8 0,-3-6 2 0,-4-4-135 0,0 10-26 15,3-6-6-15,-3-4-1 0,0 7 0 0,0-3-1 16,0 6 0-16,7 0 0 0,-7-3-34 0,7 3-6 16,-7 3-2-16,3 3 0 0,-3 4-21 0,4-1-4 15,3 1 0-15,3 8-1 0,1-2-23 0,-1-7 0 16,8 10 0-16,-1 6 0 0,1-6 25 0,-1 0 4 16,5 0 1-16,2-4 0 15,-3-5-75-15,4-1-15 0,-4-2-4 0,4-4 0 0,-4-3 36 0,3-10 8 16,-2 1 0-16,-5-1 1 15,-3 1-46-15,0-7-10 0,-3 4-1 0,-1-4-1 0,-6 0 53 0,3 7 12 16,-7 0 1-16,3-1 1 0,-6 1 31 16,3 3 7-16,-4 2 0 0,-3-2 1 0,3 6-13 0,-3-3-2 0,0 3-1 15,0 0 0 1,0 3-88-16,0-3-17 0,0 6-4 0</inkml:trace>
  <inkml:trace contextRef="#ctx0" brushRef="#br0" timeOffset="42141.471">14545 14059 576 0,'0'0'51'0,"-3"-10"-41"0,-5 10-10 0,1-6 0 16,-3 3 320-16,3-3 63 0,-7-4 12 0,0 7 2 15,3-6-245-15,-3-4-50 0,-4 4-10 0,1-1-1 16,-1 1-50-16,-3 0-9 0,-4-1-3 0,4 1 0 0,0-1-21 16,7 4-8-16,0-3 0 0,-1 6 9 15,-2-4-9-15,6 7 0 0,4 0 0 0,-3 0 0 0,2 0-9 0,1 7 9 16,0 2-12-16,4 0 12 16,-4 1-32-16,7 9 1 0,-4-1 0 0,4 8 0 15,4 2-1-15,-4-3-1 0,7 3 0 16,-4-3 0-16,4-6 33 0,-3 0 0 0,3-4 0 0,0-5 0 0,4-4 0 0,-1-3 0 15,4-12 0-15,-3-1 0 16,-4 1-25-16,4-7-2 0,3-9 0 0,-11 6 0 0,-3-9 17 0,0 9 10 16,0-6-12-16,0 7 12 0,-3 2 10 0,-4 3 9 15,7 4 1-15,-4 0 1 0,4 9 14 0,0 0 2 16,0 0 1-16,0 0 0 0,0 0-14 0,7 9-4 16,4 0 0-16,-1 4 0 0,4 9 0 0,-3 0 0 0,3 3 0 15,0 3 0-15,0 7-10 0,0 2-2 16,4 4-8-16,0-3 12 0,-4-1-12 0,3 4 8 0,-2-3-8 15,-1-10 0-15,0 6 13 0,0-5-3 0,-3 5-1 0,-4-6 0 16,0-3-1-16,0 4-8 0,-4 2 12 0,1-9-4 16,-1 9 4-16,-3-3 1 0,-7 1 0 0,4-1 0 15,-1 3 8-15,-3 1 2 0,-3 2 0 0,-5-6 0 16,1 7-5-16,-7-1-1 0,0 1 0 0,-7-7 0 16,-4 10-7-16,0-7-2 0,-3-3 0 0,-4 0 0 15,0-9-27-15,1 0-5 16,-5-3-2-16,1-10 0 0,3-6 13 0,4-6 2 0,3 3 1 15,4-10-769-15,7 1-153 0</inkml:trace>
  <inkml:trace contextRef="#ctx0" brushRef="#br0" timeOffset="42605.252">15102 13783 1792 0,'0'16'40'0,"0"-7"8"0,0 0 1 0,4 7 1 0,-4-3-40 0,0 2-10 0,3-2 0 0,-3 3 0 15,4 2 71-15,-4 1 12 0,0 3 2 0,4 0 1 16,-1-3-57-16,-3-3-11 0,0 2-2 0,4-2-1 16,-1-7-15-16,-3 7 0 15,0-13 8-15,0-3-8 0,0 0 0 0,0 0 0 0,0 0 0 0,0 0 0 16,4-9 12-16,-1-1 5 0,1-5 2 0,-4 2 0 16,0-9 26-16,3 3 6 0,1 1 1 0,-1-1 0 15,1-6-17-15,-1 6-3 0,4-6-1 0,4 6 0 16,-4 0-19-16,4 0-3 0,-1 1-1 0,1 2 0 15,-1 0 0-15,4 7-8 0,1-1 12 0,-1 1-4 16,0 9 10-16,0 0 2 0,4 0 0 0,3 9 0 16,-7 1-20-16,3 6 0 0,1 2 0 0,0 7 0 15,-4-6 0-15,0 6 0 0,-3-6-8 0,-1 0 8 16,1 0 0-16,-4-4 0 0,3 4 0 0,-3-3 10 0,0-4-19 16,1-2-4-16,-1-1-1 0</inkml:trace>
  <inkml:trace contextRef="#ctx0" brushRef="#br0" timeOffset="47031.184">1658 5517 2700 0,'-18'12'8'0,"11"10"1"0,-3-3 1 0,3 0 0 0,-4 0-2 0,4 6-8 15,0-6 12-15,4 9-4 0,-5 0-8 0,5-3 0 16,-1 4 0-16,4-4 0 0,4 3 0 0,-4-9-9 31,11 3 9-31,-8-4 0 0,8-8-19 0,-1-7 3 0,-10-3 1 0,21 0 0 16,-7-3-17-16,1-3-4 0,-1-13-1 0,7 0 0 15,-7-9 8-15,0 3 1 0,7-4 1 0,-10 1 0 0,-1-3 7 16,1 12 0-16,-7-6 1 0,-1 6 0 0,-6 0 31 0,3 4 5 16,0 5 2-16,0 1 0 0,0-1-4 0,0 10-1 15,0 0 0-15,0 0 0 0,0 0 10 0,0 0 1 16,0 0 1-16,3 10 0 0,8-10-8 0,-1 9-2 16,4 7 0-16,-3 0 0 0,3-4-6 0,4 7-2 15,-11 12 0-15,0-3 0 0,3 7-8 0,-6-7 0 16,6 10 0-16,-6 3 0 0,3-10 0 0,4 3 10 15,-8-5-10-15,8-4 10 16,-8 0-130-16</inkml:trace>
  <inkml:trace contextRef="#ctx0" brushRef="#br0" timeOffset="47194.644">2106 5846 320 0,'0'10'320'16,"4"-1"64"-1,-4 4 12-15,7-4 4 0,-7 7-218 0,0 2-43 16,0 1-9-16,0-3-2 0,3 3-64 0,-3 0-14 0,0 3-2 16,0-4-1-16,0 4-47 0,0-6 0 15,0 3 0-15,7-4-1045 0</inkml:trace>
  <inkml:trace contextRef="#ctx0" brushRef="#br0" timeOffset="47477.405">2230 5476 1728 0,'0'0'153'0,"0"0"-122"15,0 0-31-15,0 0 0 0,10 6 111 0,1 4 16 16,3-4 3-16,7 4 1 0,0-1-79 0,4 3-15 15,-7 4-3-15,6 0-1 0,-3-4-13 0,4 7-2 16,-4 3-1-16,4 0 0 0,-4-3-17 0,-7 6 8 16,7-6-8-16,-7 6 0 0,-3 0 0 0,3-6-11 15,-3 0 0-15,-1-1 0 16,-3 1-173-16,0-3-36 0,4 9-6 0,-4-12-2 0</inkml:trace>
  <inkml:trace contextRef="#ctx0" brushRef="#br0" timeOffset="47627.051">2551 5413 192 0,'0'0'430'0,"0"0"86"16,-4 10 18-16,4-1 3 0,-7 7-333 0,3-7-68 15,-3 10-12-15,4 3-4 0,-8-3-73 0,1 3-15 32,6 3-4-32,-10 3 0 0,4 4-20 0,-1-4-8 0,0 6 0 0,1-2 9 15,-1 2-49-15,4 1-11 16,-11-1-1-16,11-6-703 0,-10 1-140 0</inkml:trace>
  <inkml:trace contextRef="#ctx0" brushRef="#br0" timeOffset="47779.974">2850 5777 768 0,'11'25'239'15,"-11"-3"48"1,4 3 9-16,3 4 3 0,-7-4-197 0,0 0-39 15,0-6-8-15,-7 9-2 0,7-9-42 0</inkml:trace>
  <inkml:trace contextRef="#ctx0" brushRef="#br0" timeOffset="47992.2529">3030 5652 864 0,'29'3'76'0,"-19"-3"-60"16,8 0-16-16,-4 0 0 0,0 0 246 0,7 0 46 16,-7-3 10-16,0 3 2 0,8-6-164 0,-8 2-33 15,7-2-7-15,-7 3 0 0,7-3-57 0,-7-4-11 0,0 7-3 16,0-3 0-16,4-4-29 0,-7 4 0 0,3-3-8 16,-4 9 8-16,5-10-128 0</inkml:trace>
  <inkml:trace contextRef="#ctx0" brushRef="#br0" timeOffset="48128.3909">3274 5420 979 0,'0'25'87'0,"0"-16"-70"0,0 4-17 0,0-4 0 0,0-3 303 0,7 13 57 16,-7-3 11-16,0 3 2 0,3 6-244 0,-3-3-49 16,7 3-9-16,-7 9-3 0,0-5-48 0,0 8-11 15,0 4-1-15,4-3-8 16,-1-1-84-16</inkml:trace>
  <inkml:trace contextRef="#ctx0" brushRef="#br0" timeOffset="48452.43">3814 5467 1152 0,'-4'-10'102'0,"4"10"-82"0,0 0-20 0,0 0 0 0,-7 0 286 0,7 0 53 16,-7 10 10-16,7-10 3 0,-11 0-231 0,11 9-45 15,-10 1-10-15,6 5-2 0,-6 1-51 0,3-4-13 16,3 14 0-16,-7-8 0 0,8 7 0 0,3 10 0 16,0-7 0-16,0-3 0 0,0-3-28 0,3-6-9 15,8 3-2-15,0-10 0 0,-1 1-21 0,-3-10-4 0,11 0 0 16,-4-10-1-16,7 1-19 0,-7-4-3 16,4-3-1-16,0 1 0 0,-1-4 71 0,1 0 17 0,-4 4 0 0,-3 2 0 0,-1-3 17 15,-6 7 7-15,6-1 2 16,1 4 0-16,-4-3 31 0,3 9 7 0,-2 0 0 0,-1 0 1 0,-7 0-12 15,10 0-2-15,1 6-1 0,-4 3 0 0,7 1-10 0,-4-1-3 16,-2 7 0-16,2 3 0 0,1 0-15 0,-1 6-3 16,1-7-1-16,3 11 0 0,-3-1-18 0,-1 3 0 15,1-9 0-15,-4 3-9 16,3 4-127-16</inkml:trace>
  <inkml:trace contextRef="#ctx0" brushRef="#br0" timeOffset="48744.258">4293 5758 1522 0,'0'0'136'0,"0"0"-109"15,7 0-27-15,0 4 0 0,4-4 95 0,-4 0 13 16,4 0 4-16,-4 6 0 0,0-6-82 0,3 3-16 16,-3 3-3-16,0 0-1 0,4-2-10 0,-11 5 0 15,4 0 0-15,3-2 8 0,-7 2-8 0,0-6 0 16,0 13 0-16,-7-7-11 0,3 1 11 0,4-1 0 15,-7 1 0-15,3-1 0 0,-6 4 33 0,6-4 6 16,-6 0 1-16,10 4 0 0,-7-4 26 0,3-2 6 16,1 2 0-16,3-9 1 0,0 0-33 0,0 0-6 15,0 0-2-15,0 0 0 0,7 6-32 0,0-3 0 16,3-3 0-16,-3 0 0 0,4-3-29 0,0-3-7 16,-1 0 0-16,1 3-1 0,3-4-145 0</inkml:trace>
  <inkml:trace contextRef="#ctx0" brushRef="#br0" timeOffset="48942.646">4674 5598 960 0,'11'0'173'0,"-4"10"35"16,4-4 8-16,-1-3 0 0,1 7-68 0,-1-1-13 16,4 1-3-16,-3-1-1 0,3 3-66 0,0 1-13 15,4 3-2-15,-8-4-1 0,5 4-27 0,-5 3-6 16,4-4 0-16,0 4-1 0,0-3-15 0,-3 3 0 15,0-7 0-15,-1 4 0 16,1-7-30-16,-4 7-12 0,0-13-2 0,3 7-626 0,1-10-125 0</inkml:trace>
  <inkml:trace contextRef="#ctx0" brushRef="#br0" timeOffset="49094.47">4882 5445 1280 0,'0'0'204'16,"0"0"40"-1,0 0 9-15,-3 9 2 0,3 4-126 0,-4-4-25 16,1 7-4-16,3 3-2 0,-4-1-48 0,1 4-10 16,3 0-1-16,-7 3-1 0,3 4-26 0,-3 5-4 15,0 1-8-15,7-1 11 0,-7-2-45 0,4 2-9 16,-5-6-1-16,5-3-1059 0</inkml:trace>
  <inkml:trace contextRef="#ctx0" brushRef="#br0" timeOffset="49395.1209">5196 5671 1684 0,'29'0'150'0,"-22"6"-120"16,0-3-30-16,3-3 0 0,-3 6 79 0,-3-3 9 16,3 4 3-16,0 2 0 0,-3 0-66 0,3 1-13 15,-4-1-2-15,1 1-1 0,3-4-9 0,-7 3 0 16,3 1 0-16,-3-1-11 0,7 1-1 0,-7-1-1 15,0 0 0-15,-7 1 0 0,4-4 13 0,-4 4 0 16,3-7 0-16,1 3 0 0,-4 3 43 0,3-2 8 16,-3-4 1-16,7-3 1 0,0 0 18 0,0 0 3 15,0 0 1-15,0 0 0 0,-4 6-49 0,4-6-10 16,0 0-1-16,11 3-1 0,0-3-14 0,-4 6 0 16,3-6 0-16,4 0-10 0,4 0-6 0,-4 0-2 15,7-6 0-15,-7 6 0 16,8-3-33-16,-8-3-6 0,3-4-2 0,4 7-957 0</inkml:trace>
  <inkml:trace contextRef="#ctx0" brushRef="#br0" timeOffset="49586.31">5652 5598 864 0,'17'10'76'0,"-10"-10"-60"0,0 0-16 0,4 0 0 0,-1-6 254 0,5 2 48 15,-5-2 10-15,1 6 1 0,3-9-193 0,-4 9-38 16,-3-10-8-16,1 1-2 0,-8 9-20 0,0-3-5 16,3-7-1-16,4 4 0 0,4-3-46 0,3 2 0 15,-11 4-15-15,8-3 4 16,10-3-34-16,-10 6-7 0,-11 3-2 0,0 0-951 0</inkml:trace>
  <inkml:trace contextRef="#ctx0" brushRef="#br0" timeOffset="49763.5919">5729 5395 1324 0,'0'0'59'0,"0"0"12"0,0 0-57 0,0 0-14 0,0 0 0 0,-7 6 0 15,7 6 221-15,0-2 42 0,7-1 8 0,-7 7 1 16,0 3-171-16,7 6-34 0,-3-6-7 0,3 15-2 16,0 4-40-16,-4-4-8 0,4 1-2 0,-3 2 0 31,7-2-34-31,-8 9-7 0,4-7-2 0,0 4-1061 0</inkml:trace>
  <inkml:trace contextRef="#ctx0" brushRef="#br0" timeOffset="50118.5919">6481 5457 2142 0,'0'0'47'0,"0"0"9"0,-4 0 3 0,4 0 1 0,-4 0-48 0,-6-3-12 16,3 3 0-16,-4 0 0 0,8 3 82 0,-1 7 14 15,-6-10 2-15,3 0 1 0,0 9-65 0,-1 1-13 16,5 5-2-16,3-5-1 0,-7 8-18 0,0 8 0 16,7 2-8-16,0-3 8 15,3 0-34-15,1-3-1 0,3 3 0 0,4-6 0 16,-1-4 5-16,4-5 1 0,-3 6 0 0,3-13 0 16,0 3-56-16,0-12-11 0,-3 6-3 0,3-10 0 15,3-5 64-15,-6 5 13 0,3-2 2 0,-7-4 1 0,0 7 9 0,4-7 2 16,-8 7 0-16,4-4 0 0,0-3 26 0,-3 7 6 15,0-7 0-15,-1 7 1 0,4 9 37 0,-7-10 7 16,0 10 2-16,0 0 0 0,0 0-16 0,7 0-3 16,0 0-1-16,4 10 0 0,-1-1 17 0,-6 7 3 15,3-7 1-15,7 10 0 0,-10-3-72 0,3 9 0 16,7-3-10-16,-11 3 0 0,4 0 10 0,4-6 0 0,-4 6 0 16,4-6 0-1,-1-7-168-15,4 4-31 0</inkml:trace>
  <inkml:trace contextRef="#ctx0" brushRef="#br0" timeOffset="50464.309">6978 5602 1692 0,'0'0'75'0,"0"0"15"16,0 0-72-16,0 0-18 0,0 0 0 0,3 6 0 16,5-6 113-16,-8 0 19 0,0 0 4 0,0 0 1 0,7 0-109 0,3 6-28 15,-10-6 8-15,4 3-8 0,-4-3 0 0,7 10 0 16,-4-4 0-16,1 3 0 0,-1 1 0 0,-3-1 10 15,4 1-10-15,-4-1 10 0,0 0-19 0,0 7-4 16,0-7-1-16,0 7 0 16,0-3 1-16,0-4 0 0,0 1 0 0,0 5 0 0,0-5 13 15,7-1 0-15,-7 0 0 0,7-2 0 0,-3-4-13 16,10 3 3-16,-7-3 1 0,3 4 0 0,1-7 9 0,-4 0-8 16,7 0 8-16,-3 0-8 0,-11 0 8 0,10 0 0 15,4 0 0-15,-3 3 0 0,-1 3 9 0,5-6 4 16,-12 6 1-16,8-3 0 0,-1 7 6 0,-6-1 2 15,3-3 0-15,-7 4 0 0,0-1 16 0,0 1 3 16,0-1 1-16,0 7 0 0,-7-4-21 0,3-5-4 16,-3 2-1-16,-3 7 0 0,3-4-16 0,-8-2 0 15,5-4 0-15,-1 3-9 16,-6-2-87-16,3-4-18 0,-1-3-3 0,5 0-824 0</inkml:trace>
  <inkml:trace contextRef="#ctx0" brushRef="#br0" timeOffset="50661.4909">7352 5429 1814 0,'0'0'80'0,"10"3"17"0,-2 4-77 0,9-1-20 0,-10-3 0 0,7 6 0 16,0 1 130-16,-3-1 22 0,3-3 5 0,4 10 1 16,-1-3-71-16,-6 5-15 0,7-2-2 0,-4 3-1 0,-4 0-41 15,1-4-9-15,3 11-2 0,-3-8 0 16,3 1-9-16,-4 0-8 0,4 0 9 0,4 6-9 15,-11-6-35-15,4 0-13 0,-1-4-2 0,-3-5-722 16,0-1-145-16</inkml:trace>
  <inkml:trace contextRef="#ctx0" brushRef="#br0" timeOffset="50829.368">7620 5457 864 0,'-4'-12'38'0,"1"6"8"0,-1-1-37 0,-3 4-9 15,7-6 0-15,-7 9 0 0,0 0 348 0,7 0 67 16,-3 0 13-16,3 0 4 0,-11 3-244 0,4 3-48 15,0 4-9-15,-4-1-3 0,4 10-102 0,-3-4-26 16,-1 4 0-16,4 6 0 0,0-6 0 0,-3 0 0 16,2 9 0-16,1-3 0 0,-3 0 0 0,-1-6 0 15,4 0 0-15,0 6 0 16,-3-6-251-16,3 0-55 0,-11 21-11 0,11-18-3 0</inkml:trace>
  <inkml:trace contextRef="#ctx0" brushRef="#br0" timeOffset="51199.302">7867 5636 2188 0,'0'0'48'0,"7"0"11"0,0 6 1 0,0-2 1 15,-7-4-49-15,14 0-12 0,-10 6 0 0,3 3 0 16,0-9 0-16,0 0 0 0,0 6 0 0,0-2 0 16,-7-4 0-16,0 0 0 0,0 0 0 0,4 6 0 15,-4 3 0-15,0-6 0 0,0 7 0 0,0-1 0 0,-4-3 0 0,4 10 0 16,-3-3 0-16,3-7 0 15,0-6-48-15,0 13-13 16,0-4-3-16,0-3 0 0,0 4 89 0,0-1 18 0,0-3 3 0,3-3 1 0,1 7-24 0,-1-4-5 16,4-3-1-16,0 7 0 15,4-4-17-15,-4 0 0 0,3-3 0 0,1 4 0 0,0-4 0 0,-1 3 0 16,-3-3 0-16,4 3 0 16,-4-2 55-16,0 2 7 0,0-3 2 0,-3 10 0 0,-1-4-12 0,1 0-1 15,-1 1-1-15,1 2 0 0,-8-2-29 0,4 5-5 16,-3 1-2-16,-1-3 0 0,1 2-14 0,-1-5 0 15,-3 8 0-15,3-8 0 0,1 6 0 0,-4-1 0 16,-4-2 0-16,4 2 0 0,0-5 0 0,-3-1 0 16,-1 1 0-16,-3-1-782 15,3-3-159-15</inkml:trace>
  <inkml:trace contextRef="#ctx0" brushRef="#br0" timeOffset="51404.485">8565 5633 403 0,'8'0'36'0,"2"0"-36"0,1 0 0 0,-1 3 0 16,1-3 348-16,3 0 64 0,0 6 12 0,4-2 2 16,-1-4-286-16,1 0-58 0,-4-4-11 0,7-2-3 15,-7 6-53-15,0-3-15 0,4-3 0 0,-4 6 0 16,0-3 0-16,0-4 0 0,1 7 0 0,-5-3 0 15,1-3-148-15,-4 6-36 0,-7 0-6 0,0 0-2 0</inkml:trace>
  <inkml:trace contextRef="#ctx0" brushRef="#br0" timeOffset="51597.7599">8583 5724 460 0,'-7'9'20'0,"7"-9"5"0,0 0-25 0,0 0 0 16,-3 10 0-16,3-10 0 0,7 6 375 0,-4-3 69 15,4 7 15-15,4-4 2 0,-1-6-317 0,8 0-63 16,0 9-13-16,6-9-2 0,-6 0-35 0,3 0-7 16,0 6-2-16,4-6 0 0,-4-6-22 0,4-3-16 15,3 3 2-15,0-4 1 16,0 1-207-16,1-10-40 0</inkml:trace>
  <inkml:trace contextRef="#ctx0" brushRef="#br0" timeOffset="52038.108">9193 5047 1965 0,'0'0'87'0,"0"0"18"0,0 0-84 0,0 0-21 0,0 0 0 0,0 9 0 16,-3 0 105-16,3 7 17 0,3 0 3 0,1 6 1 15,-4-7-67-15,3 4-14 0,1 9-2 0,-4 7-1 16,4-1-31-16,-1 10-11 0,1-6 0 0,-1-4 9 15,4 4-39-15,-3 3-8 0,-1-10-2 0,1 4 0 32,-4-1-12-32,3-6-2 0,1 1-1 0,-1 2 0 0,-3-9-18 0,0 3-4 0,-3 3-1 0,3-6 0 0,0-3 86 0,-4 0 18 15,4-10 3-15,-3 7 1 16,3-7-19-16,0 1-11 0,3-7 12 0,-3-3-12 0,0 0 29 0,0 0-1 16,4-10 0-16,-1 1 0 0,4-10 17 0,11 0 3 15,10-6 1-15,-10 6 0 0,-18-6-25 0,3 7-4 16,8-1-2-16,0 3 0 0,3 4-18 0,0-4 0 15,3 6 0-15,-2 4 0 0,2 6 0 0,-3-3 0 16,4-3 0-16,0 12 0 0,-4-6 8 0,0 3-8 16,0 3 9-16,0 4-9 0,-3-4 10 0,-1 4-10 15,-3-1 10-15,4 4-10 0,-8-7 8 0,4 9-8 16,-3-2 0-16,-4 3 0 0,0-4 0 0,-4 4 0 16,-3 0 0-16,4 2 0 0,-4-5 0 0,-4 9 11 15,4-10-3-15,-3 7-8 0,-1 6 12 0,-3-6-4 16,0-3 0-16,0 3-8 0,-4-4-11 0,4-2-9 0,-7-4-1 15,7 1-1 1,-1-4-74-16,1-6-16 0,0 0-2 0,4-6-539 0,3-4-108 0</inkml:trace>
  <inkml:trace contextRef="#ctx0" brushRef="#br0" timeOffset="52220.2489">9775 5724 1036 0,'8'28'46'0,"-5"-18"10"0,-3 5-45 0,0-5-11 16,0 8 0-16,0-2 0 0,0 3 360 0,0 6 71 16,0-3 13-16,0 3 4 0,-3 0-308 0,-1 3-60 15,0-3-13-15,1 4-3 16,6-4-137-16,-3-3-28 0,0 3-6 0,8-6-1 0</inkml:trace>
  <inkml:trace contextRef="#ctx0" brushRef="#br0" timeOffset="53557.1619">21371 5793 2188 0,'0'0'48'0,"0"0"11"0,0 0 1 0,0 0 1 0,4 3-49 0,3 6-12 0,0 1 0 0,4 6 0 16,6-7 0-16,1 0 0 0,6 1 0 0,8-4 0 15,0-3 29-15,10-3 3 0,11 6 1 0,4-6 0 16,-4-6-15-16,10 3-3 0,4-3-1 0,4-4 0 16,-4 1 2-16,0 0 1 0,7-1 0 0,7-6 0 15,-7-2-9-15,0-1-8 0,-3 0 12 0,6-6-12 16,4 6 24-16,-6-6-3 0,-12 0 0 0,4-3 0 15,-3-1-21-15,-8 4 0 0,-3-3 0 0,-7 3 0 16,-7-9 18-16,-8 5-1 0,1-5 0 0,-4 6 0 16,-10-7 19-16,-4-2 4 0,0 8 1 0,-7-5 0 15,-7-1-5-15,-3-2-2 0,-8 2 0 0,-3 1 0 16,-7-4-14-16,0 0-2 0,-8-2-1 0,-2 2 0 0,-5 0-7 16,-6-2-2-16,-14 2 0 0,-4 4 0 0,3-4 0 15,1 3-8-15,-4 1 12 0,-11-1-4 0,4 7 1 0,0 3 0 16,4 6 0-16,-4 0 0 0,-7 10-9 0,7-7 12 15,7 13-12-15,0 3 12 0,3 3-12 0,-6 4 0 16,-1 11 0-16,1 1 0 0,6 0 0 0,1 16 0 16,-8-10 0-16,1 12 0 0,6 7 0 0,-3 0 0 15,0 9 0-15,7 1-11 0,11 8 11 0,-7 1 0 16,-11 0-9-16,21-13 9 16,14 6-29-16,-3 4-2 0,-4-3 0 0,4 2 0 0,10-2 47 0,8-4 8 15,-1 10 3-15,11 15 0 16,7-6-43-16,18-6-9 0,21-3-2 0,7-4 0 0,-4-5 27 0,1-7 0 15,2-4 0-15,1-2 0 16,7-9-58-16,7-7-6 0,18 0-2 0</inkml:trace>
  <inkml:trace contextRef="#ctx0" brushRef="#br0" timeOffset="72219.041">20835 6248 748 0,'0'0'67'16,"0"0"-54"-16,0 0-13 0,7 3 0 16,7 6 273-16,-7-3 52 0,-10 4 11 0,-1-1 1 0,1 10-189 0,3 0-39 15,0 6-7-15,0 13-2 0,0 5-45 0,-4-5-10 16,1 6-1-16,3 0-1 0,-4 0-16 0,4 3-3 15,-3 3-1-15,-1 6 0 0,1-2-9 0,3-4-2 16,-4-3 0-16,11 3 0 0,11-3-12 0,-8-12-8 16,-3-7 8-16,4-3-13 15,-4 3-127-15,0-9-24 0,0 0-6 0</inkml:trace>
  <inkml:trace contextRef="#ctx0" brushRef="#br0" timeOffset="72504.397">20913 6323 1490 0,'0'0'66'0,"0"0"14"0,0 0-64 0,0 0-16 0,3-10 0 0,-3 10 0 15,0-3 102-15,0-3 18 0,-10-3 3 0,6 2 1 16,4 7-68-16,11 0-12 0,13 0-4 0,1 7 0 16,-4-7-22-16,0 0-5 0,4 9-1 0,0 0 0 15,3 1-2-15,-10 6-1 0,-11-7 0 0,3 10 0 16,4-4-1-16,11 7 0 0,10 0 0 0,1 0 0 15,-15-3 23-15,-4 6 4 0,-6 0 1 0,0-6 0 16,-4 9 6-16,-4-9 2 0,-3 6 0 0,-7 3 0 16,-10-12-20-16,-1 9-3 0,0-3-1 0,-3 3 0 15,0 0-8-15,0-6-1 0,0 9-1 0,-4-9 0 16,4 6 7-16,-4-6 2 0,4 0 0 0,0-3 0 16,0-1-68-16,3-12-14 0,0 7-2 15,1-10-1-15,2 0-143 16,5-3-29-16</inkml:trace>
  <inkml:trace contextRef="#ctx0" brushRef="#br0" timeOffset="73008.185">21505 6016 979 0,'0'0'87'0,"-3"3"-70"16,-11 3-17-16,3-3 0 0,4 13 221 0,0-4 41 15,0 13 8-15,0 0 2 0,0 4-122 0,-4 24-24 16,1 0-5-16,-4 16-1 0,3-12-65 0,0 12-14 15,1-7-2-15,-1 11-1 0,4-11-21 0,0-5-4 16,0 5-1-16,7-8 0 0,0-4 8 0,7-3 2 16,0-13 0-16,7 1 0 15,0-13-64-15,8 0-13 0,-5-10-2 0,8-5-1 16,-4-4-27-16,4-13-6 0,3 1-1 0,0-10 0 16,-10-6-23-16,3 6-5 0,4-9 0 0,-1 0-1 15,-13-4 26-15,3 4 6 0,7 3 1 0,-14 6 0 0,-14 1 88 0,4-1 11 0,6 3 5 16,-6 7 2-16,-4-1 94 0,0 1 20 15,-7-1 3-15,6 10 1 0,5 0-42 0,-4 0-8 0,-7 10-2 0,0-1 0 16,0 7-44-16,6 3-8 0,-6 0-3 0,4 9 0 16,-1 6-21-16,1-6-8 0,3 7 0 0,0 6 0 15,-4-10 0-15,4 4 0 0,7-7 0 0,3-3 0 16,1-6-24-16,3-10-12 16,0 1-1-16,-7-10-1 0,21 0 13 0,0 0 2 0,-3-10 1 0,3-9 0 15,11 0-33-15,-11-6-6 0,-3 7-2 16,-4-8 0-16,0-2 20 0,-3 3 4 0,-8 6 1 15,1 1 0-15,-4-1 26 0,3 3 12 0,1 4-10 0,-4-4 10 16,-7 6 88-16,3 4 23 0,8 3 5 0,-1 3 0 0,-3 0-43 16,0 9-9-16,-3-2-1 0,6 2-1 15,4 4-19-15,-3 5-4 0,-11-2-1 0,3 12 0 0,4-3-18 0,0 1-4 16,0 2-1-16,4 0 0 16,-4-3-15-16,3 0 0 0,4-3 8 0,-3-6-8 15,-8 3-30-15,8-10-9 0,10 0-1 0,-4 1-1 16,-2-10-171-16,-8 0-35 0,14-3-6 0</inkml:trace>
  <inkml:trace contextRef="#ctx0" brushRef="#br0" timeOffset="73320.4429">21929 6812 975 0,'0'0'43'0,"0"0"9"0,0 0-41 16,0 0-11-16,7 0 0 0,0 9 0 0,-7 1 154 0,3-1 29 0,1 7 5 0,-1-4 2 16,-3 4-73-16,0 3-14 0,4 6-3 0,-1-6-1 15,4-3-50-15,-3 2-9 0,-8 1-3 0,1 0 0 16,3 0-13-16,0-4-4 0,0 1 0 0,-4-3 0 15,-3-4-8-15,7 1-3 0,7-1 0 0,-7-9 0 16,-7 6-9-16,7-6 8 0,0 0-8 0,0 0 8 16,0 0 4-16,4-9 1 0,-4 3 0 0,3-7 0 15,4-3-2-15,-3-3-1 0,-4 4 0 0,4-4 0 16,-1 0 1-16,1 0 0 0,-1 1 0 0,-3 2 0 16,4 0-11-16,3 7 8 0,-4 6-8 0,-3 3 8 15,0 0-8-15,0 0 0 0,11 0 0 0,-8 3-11 16,-3-3 11-16,7 6 0 0,0 3 0 0,1 1 0 15,-5 6 0-15,-3-4 0 0,4 4 0 0,-1 3 0 16,8-1-49-16,-8-2-5 0,-6 3-1 16,3-3 0-16,7-7 23 0,0 4 5 0,-7-7 1 0,0 3-607 15,0-9-122-15</inkml:trace>
  <inkml:trace contextRef="#ctx0" brushRef="#br0" timeOffset="73624.119">22281 6928 1364 0,'18'0'60'0,"-18"0"13"0,0 0-58 0,0 0-15 16,14-6 0-16,0-4 0 0,-3-2 76 0,3-4 12 15,-3 0 2-15,6 4 1 0,1-4-58 0,-4-3-11 16,-3 4-2-16,-1 2-1 0,4-2-10 0,-7 5-1 16,-7 1-8-16,0 2 12 0,0-2 14 0,0 9 2 15,-7-3 1-15,-7-3 0 0,0 6 38 0,0 0 7 0,3 0 2 0,-6 9 0 16,-12-3-20-16,5 4-3 15,6-1-1-15,1 7 0 0,2-4-27 0,1 4-5 0,-3 3-2 0,6 0 0 16,8-1-3-16,-8 8-1 0,-3-8 0 0,7 7 0 16,10 1 6-16,-3-5 2 0,-3 5 0 0,-1-8 0 15,4 1 4-15,7 6 1 0,7-9 0 0,-10 3 0 16,-8 0-15-16,11-4-4 0,15-2 0 0,-5 3 0 16,-3-1-26-16,1-2-6 0,2-7 0 0,4-3-1 15,4 7-166-15,-4-4-33 16,-3-6-6-16</inkml:trace>
  <inkml:trace contextRef="#ctx0" brushRef="#br0" timeOffset="88324.408">20990 9126 1209 0,'-3'-37'108'0,"3"27"-87"16,0 10-21-16,0 0 0 0,0 0 171 0,0 0 29 15,0 0 7-15,0 0 1 0,0 0-64 0,0 6-13 16,0 7-3-16,0 3 0 0,0 3-102 0,-4 9-26 16,1 6 0-16,-1 10 0 0,1 3 0 0,-4 6 0 15,0 7 0-15,-4 6 0 0,4-3 56 0,-4-1 7 16,1 7 1-16,-4-6 0 15,0-3-75-15,3-4-14 0,-3 7-3 0,7-19-1 0,-4 0 29 0,4-7 0 16,-3-2 0-16,2-7 0 0,1-3 8 0,4 0-8 16,-1-12 0-16,1 2 0 0,-4-5 0 0,7-10 0 15,0 0 0-15,0-10 0 0,-4-8-9 0,4-14-6 0,4 1-1 16,3-10 0-16,3 3 4 0,5 4 0 0,-1 6 0 16,0-1 0-16,3-2 12 0,1 12-12 0,0 0 12 15,3 1-12-15,-4 2 12 0,-2 3 0 0,-1 4-10 0,3 3 10 16,-3-4 0-16,1 10 0 0,-5 0-9 0,4 7 9 15,-3 2-9-15,-1 0 9 0,1 4-13 0,-4 6 5 16,0 6-19-16,0 0-3 16,0 9-1-16,0 4 0 0,0 0-24 0,0 2-5 15,4-2 0-15,3-10-1 0,4-3-100 0,3-6-20 0,-3-3-4 0,6-13-1 16,1-3 41-16,-7-3 8 16,3-13 1-16,0 4 1 0,0-13 31 15,-3-4 5-15,3-2 2 0,-3 3 0 0,-4-7 81 0,3-2 16 0,-3 2 0 0,-3 7 0 0,-8 0 133 16,-3 3 21-16,0 6 4 0,-3 3 1 15,3 4 1-15,0-4 1 0,-7 10 0 0,0 3 0 0,0 3-45 0,0 3-10 16,0 3-2-16,0 3 0 0,0 1-63 16,0 5-13-16,-1-2-2 0,1 12-1 0,-3-6-25 0,-1 6 8 15,4 9-8-15,0-5 0 0,4-1 0 0,-4-3 0 16,3 3 0-16,4-3 0 0,0-9 0 0,4-3 0 16,-1 2 0-16,4-2 0 0,0-13-20 0,4 6-2 15,3-12-1-15,-4-4 0 16,5 1-15-16,-5-10-3 0,4-6-1 0,0 6 0 0,-3-6 34 0,0 6 8 15,-8 1 0-15,4-1 0 0,0 9 0 0,0 1 0 16,-7 3 0-16,0 6 0 0,0 0 12 0,0 0 5 16,0 0 1-16,0 0 0 0,0 0 23 0,0 9 5 15,0 0 1-15,0 7 0 0,-3 0-1 0,3-4 0 16,3 4 0-16,1 3 0 0,-4 0-11 0,3-4-3 0,1 1 0 0,3-3 0 16,-4 2-32-16,1-5-17 15,-1-1 1-15,5 0 1 0,2-2 15 0,1-7 0 16,-1-7 12-16,1 1-12 15,-1-3-68-15,5-10-21 0,2 0-4 0,-6-6-1 16,-4-6-6-16,7-1 0 0,4-2-1 0,-4-13 0 0,-11 9-41 16,4-6-8-16,4 0-2 0,-4-3 0 15,-4 3 84-15,-6-6 17 0,-1 6 3 0,4-3 1 0,7 13 224 0,-7-4 45 0,-7 4 9 0,4 9 1 16,13 6-76-16,-6 0-16 0,-8 10-4 0,4-1 0 16,-3 4-58-16,3 3-12 0,0 3-2 0,0 0-1 15,-11 3-18-15,4 6-3 0,7 7-1 0,-3 9 0 0,-4 3-20 16,0 10-4-16,7 6-1 0,0 0 0 0,-4 9-16 15,1-6 8-15,3 6-8 0,3 7 0 0,8-7 0 0,-8-6 0 16,1 3 0-16,-1-2 0 0,8-14 0 0,3 10 0 16,-3-16 0-16,-1 0 0 15,4-3-159-15,7 4-29 0,4-14-5 16</inkml:trace>
  <inkml:trace contextRef="#ctx0" brushRef="#br0" timeOffset="88591.349">22010 9572 1324 0,'0'0'59'0,"0"0"12"0,0 0-57 0,0 0-14 16,0 0 0-16,-4 15 0 0,1-5 251 0,-1 8 47 15,1 1 10-15,-1 6 1 0,4 4-210 0,0 5-43 0,-7 1-8 0,4 8-1 16,3-5-7-16,0 9-2 0,-4 6 0 0,4 1 0 16,0-1 4-16,4 0 1 0,-1-2 0 0,-3-4 0 15,-3-4-17-15,3 1-3 0,7 0-1 0,-4-6 0 16,-6 0-12-16,3-13-2 0,0 9-8 0,0-6 12 15,3-3-12-15,-6-6 0 0,-1 6 0 0,1-12 0 32,3 3-79-32,-7-1-21 0,-8-12-5 0,1-3-1 0,4-3-95 15,-4-12-19-15,-8-4-4 0,-2-6-419 0,-1-10-83 0</inkml:trace>
  <inkml:trace contextRef="#ctx0" brushRef="#br0" timeOffset="88691.193">21654 9910 1047 0,'-4'-9'46'0,"11"-1"10"0,7 4-44 0,0 3-12 0,-10-3 0 0,6-4 0 0,8 7 88 0,0-3 15 15,3-4 3-15,-4 7 1 16,5-3-55-16,2 0-12 0,8 3-1 0,-4 3-1 0,1 0-21 0,-1 0-4 16,7 0-1-16,-3 0 0 15,0 3-49-15,3-3-11 0,0 0-1 0</inkml:trace>
  <inkml:trace contextRef="#ctx0" brushRef="#br0" timeOffset="89006.704">22546 9747 633 0,'14'0'28'0,"-14"0"6"0,0 0-34 0,0 0 0 15,0 0 0-15,0 0 0 0,-7 3 384 0,0 7 71 16,-4-4 13-16,4 3 4 0,4 1-294 0,-8-1-58 16,-6 7-12-16,6-4-3 0,0 4-45 0,-3 0-8 15,-3-4-3-15,3 4 0 0,3-7-30 0,0 1-7 16,8-1 0-16,-4 1-1 0,0-1-11 0,7-3 0 0,7 4 0 16,0-7 0-16,0 9-24 0,4-8-1 0,6 5 0 15,-3-3 0 1,7-3-20-16,-6 7-4 0,-1-10-1 0,3 6 0 0,1 3 50 0,0 1 0 0,-11-1 0 0,3 1 0 15,4-1 0-15,-3-3 0 0,0 4 0 0,-8-1 0 16,-3 1 0-16,4-4 0 0,-1-3 0 0,-3 6-10 16,-7 1 45-16,4-1 9 0,-1-3 1 0,0 4 1 15,-6 6-23-15,-1-7-5 0,1 0-1 0,-1 1 0 16,4-1-17-16,-3 1 0 0,-5-4-11 0,1-3 11 16,4 3-120-16,-1-3-16 15,-3-6-4-15,0-3-621 0,3-3-124 0</inkml:trace>
  <inkml:trace contextRef="#ctx0" brushRef="#br0" timeOffset="89202.9519">22772 9713 864 0,'-7'18'38'0,"7"-18"8"0,3 10-37 0,1 6-9 0,-4-4 0 0,-4 13 0 0,-6 0 323 0,10 3 62 16,7 7 13-16,-4 3 2 0,-10 6-264 0,4-1-52 15,6 1-12-15,1 13-1 0,3-4-21 0,-4 0-4 16,-6 7-1-16,10-4 0 0,3 4-14 0,1-4-3 15,-11-2-1-15,0-1 0 0,4-3-15 0,-4-3-4 16,-4-9 0-16,-3 3 0 0,0-13 1 0,0 6 0 16,7-15 0-16,-7 6 0 15,0-12-74-15,0-4-15 0,7-9-4 0,0 0 0 16,-4-9-112-16,1-10-24 0,-4 0-4 0</inkml:trace>
  <inkml:trace contextRef="#ctx0" brushRef="#br0" timeOffset="89478.307">22617 9891 2534 0,'-4'0'225'0,"1"-9"-180"0,6 3-36 0,4-4-9 16,0 1-236-16,0-1-48 0,-7 1-11 16,11 0-1-16,3 2 351 0,-3-2 70 0,-4 0 15 0,10 5 2 15,8-5-44-15,-4 3-9 0,0-4-1 0,-3 10-1 16,0-6-35-16,-1 6-8 0,8-3 0 0,-8 6-1 16,1 3-11-16,-4-6-3 0,0 7 0 0,4-4 0 15,-7 6-9-15,3 1-1 0,-4-1-1 0,-3-3 0 16,4 4 7-16,-4 5 2 0,-7-5 0 0,0 2 0 0,3-2 5 15,-6-1 2-15,-8 7 0 0,4-1 0 16,0-2-16-16,-3 3-3 0,-8-1-1 0,0-2 0 0,-6 3-14 16,3-7 0-16,-1 7-12 0,1-7 12 15,-7 0-67-15,10 1-6 0,4-7-2 0,4-3 0 16,-1 0-153-16,4 0-32 0</inkml:trace>
  <inkml:trace contextRef="#ctx0" brushRef="#br0" timeOffset="89815.684">23199 9766 806 0,'0'0'36'0,"0"0"7"0,0 0-35 0,0 0-8 16,0 0 0-16,0 0 0 0,-7 0 340 0,0 0 65 15,7 0 14-15,-7 9 2 0,-4-2-288 0,0 2-57 16,1 0-12-16,-1 4-3 0,1 3-41 0,-1 2-9 0,4 1-2 0,-4 0 0 16,1 6-9-16,3 0 0 0,3-6 0 0,4 0 0 15,0 6-11-15,4-9 3 0,-1-4 0 0,4 4 0 31,0-7-21-31,4-9-4 0,0 3-1 0,3-6 0 16,0-3-33-16,0-3-6 0,4-4-2 0,-1-3 0 16,-3-2 23-16,0 2 4 0,0-3 0 0,-3 0 1 0,0 0 47 0,-1 4 0 0,-3-1 0 0,0 7 0 15,0-1 53-15,-3 1 14 0,-1-1 2 0,-3 10 1 16,0 0 35-16,0 0 7 0,0 0 2 0,0 0 0 16,0 0-61-16,-7 10-12 0,0-1-2 0,4 7-1 15,-1 3-10-15,-3 0-1 0,4 6-1 0,-1 0 0 16,1-3-26-16,3 3 0 0,0 3 0 0,0 3 0 15,0-9 0-15,0 3 0 0,3 1-12 0,4-8 12 16,0-2-53-16,0-7-3 0,4 1-1 0,3-7 0 16,-3-3-79-16,3-9-16 0,0-1-4 15,3-6-535-15,1-2-107 0</inkml:trace>
  <inkml:trace contextRef="#ctx0" brushRef="#br0" timeOffset="89989.7669">23601 9800 1875 0,'0'0'83'0,"0"0"17"0,0 0-80 0,-4 10-20 15,1-1 0-15,-4 1 0 0,0 8 135 0,0-8 22 16,3 9 5-16,-3-4 1 0,0 4-83 0,0 6-17 16,3-6-3-16,-3 9-1 0,7-3-23 0,-3 0-4 15,3-3 0-15,0 4-1 0,3-8-21 0,-3-2-10 16,7-7 10-16,-3 7-10 16,3-13-100-16,0 7-27 0,0-10-5 0,7 0 0 15,-3-3-141-15,3-4-28 0,11-18-6 0,-4 6-1 0</inkml:trace>
  <inkml:trace contextRef="#ctx0" brushRef="#br0" timeOffset="90276.134">23795 10017 1695 0,'0'0'75'0,"0"0"16"0,7-3-73 0,4 3-18 0,-1-7 0 0,1 7 0 15,-4-6 142-15,0 3 25 0,3-3 5 0,1-4 0 16,-4 1-85-16,4 6-18 0,-4-3-3 0,3-4-1 16,-3 1-28-16,0-1-5 0,-3 4-2 0,-4 6 0 15,3-3 25-15,-3 3 5 0,0-10 0 0,-3 4 1 16,3-3-45-16,-4 6-8 0,-3-4-8 0,-3-2 9 15,-1 3 16-15,1 3 3 0,-1-4 1 0,0 7 0 16,-3 0-11-16,0 0-2 0,0 0-1 0,3 7 0 16,-3-4 0-16,4 6 0 0,-1 7 0 0,4-1 0 0,-3-2-27 15,6 3-4-15,-3 3-2 0,3 6 0 0,1-7 29 16,-1 7 5-16,8-6 2 0,-1 6 0 0,4-3-30 0,1-3-7 16,-1 6-1-16,3-6 0 0,1-3 20 0,3-7-10 15,0 10 10-15,4-10-8 16,-4 1-136-16,3-4-28 0,1 3-4 0,0-9-990 0</inkml:trace>
  <inkml:trace contextRef="#ctx0" brushRef="#br0" timeOffset="100867.531">20511 13548 1440 0,'-46'-7'128'0,"35"7"-103"0,-3 0-25 0,7 0 0 16,0 0 112-16,7 0 18 15,14 10 3-15,-11 6 1 0,-13-4-48 0,3 4-10 0,3 9-1 0,4-3-1 16,14 3-18-16,-10 9-4 15,-8 4-1-15,1 3 0 0,3 6-11 0,-4 0-3 0,4-3 0 0,4 25 0 16,-4-7-1-16,-4 1-1 0,4 6 0 0,0-3 0 16,0-13-24-16,0 7-11 0,-3-13 10 0,3 6-10 15,0-15 18-15,0 6-2 0,0-10-1 0,0 1 0 16,0-13-34 0,3 3-6-16,1-6-2 0,-4-4 0 0,0-8-127 0,0-7-26 15,0 0-4-15,0 0-476 0,0-16-96 0</inkml:trace>
  <inkml:trace contextRef="#ctx0" brushRef="#br0" timeOffset="101174.9169">20306 13676 691 0,'0'-9'61'0,"0"-1"-49"16,0 1-12-16,7 0 0 0,-4-1 184 0,1 4 33 16,3-3 7-16,4-1 2 0,3 7-124 0,0-3-25 15,0-4-5-15,4 4 0 0,-1 3-34 0,4-3-6 16,-3 6-2-16,3 0 0 0,0-3-6 0,4 6 0 15,-4-3-1-15,0 6 0 0,1-6-6 0,6 3-1 16,14 3 0-16,-14 4 0 0,-24-1 28 0,-1 1 4 16,1-1 2-16,3 0 0 0,-3 7-21 0,-4-7-4 15,0 10-1-15,-4-3 0 0,-3 9 21 0,0-3 4 16,-7-3 1-16,3-3 0 0,1 9-22 0,-4-7-5 16,-8 11-1-16,1-11 0 0,0-2 8 0,0 3 2 15,0 0 0-15,0-4 0 16,3-5-63-16,0-1-12 0,4-2-2 0,0-4-1 15,3-3-34-15,4 0-8 0,7 0 0 0,0-10-1 16,7 1-159-16,0-7-31 0</inkml:trace>
  <inkml:trace contextRef="#ctx0" brushRef="#br0" timeOffset="101421.145">20757 13623 1278 0,'0'0'56'0,"0"0"12"0,4 6-54 0,0 7-14 15,-4-4 0-15,0 7 0 0,0 3 136 0,0 0 24 0,-4 6 4 0,4 0 2 16,0 3-64-16,7-3-13 0,11-6-2 0,-8 6-1 15,-13-6-29-15,3 0-5 0,3-1-2 0,1-2 0 0,3-7-30 0,3 1-5 16,5-1-2-16,-1-2 0 0,3-14-13 16,-3 4 8-16,4-9-8 0,-4 2 0 0,0-2 20 0,-3-4-3 15,-1-3 0-15,1 3 0 0,-4-2-2 0,0 5-1 16,-3-9 0-16,-4 13 0 0,0-10-2 16,0 10 0-16,-4-1 0 0,1-6 0 0,-1 7 1 0,-7 0 0 15,4-1 0-15,-7-5 0 0,-3 5-2 0,-1 7-1 16,4-3 0-16,-7-4 0 0,0 7-10 0,-1-3-14 15,1 6 3-15,0-3 1 16,7 3-178-16,0-7-36 0</inkml:trace>
  <inkml:trace contextRef="#ctx0" brushRef="#br0" timeOffset="102085.186">20994 13052 1267 0,'-4'16'56'0,"8"-7"12"0,-1 1-55 0,-3-1-13 15,0 7 0-15,4 3 0 0,-4 6 208 0,0 3 38 0,0 0 8 0,3 7 2 16,-6 9-160-16,3-7-32 0,0 13-7 0,0-3-1 16,0 0-38-16,0 4-8 0,0-4-2 0,3 3 0 15,-3-3-8-15,4-9 0 0,-1 2 0 0,1-11 0 16,3 5-13-16,0-6-5 0,0-9-1 0,4-3 0 16,-4-7-41-16,3 1-9 15,-3 5-2-15,4-5 0 0,-4-7 10 0,4 3 1 16,-4-3 1-16,3 3 0 0,-3-2 35 0,4 2 8 0,0 0 0 0,-8-3 1 15,-3-3 15-15,7 10 0 0,4-10 0 0,-4 0-9 16,-7 0 37-16,7-3 8 0,7-4 2 0,-4-8 0 16,1 5 21-16,0-9 4 0,-1 1 1 0,4-8 0 0,-3 4-52 15,0-3-12-15,-4 0 0 0,3-3 0 0,1 3 0 16,-1 3 0-16,-3 0 0 0,0 3 0 16,-3 7 0-16,3-4 0 0,0 10 0 0,-3 6 0 0,-4 0 0 0,0 0 0 15,0 0 0-15,3 6 0 0,1 3 0 16,-4 1 0-16,3 9 0 0,1 6 0 0,-4 0 0 0,3-3 0 15,-3 3 0-15,7-6 0 0,-3 0 0 0,3 2 0 16,0-8 0-16,0-4 0 0,7 1 0 0,-3-4 0 16,-1-6 0-16,1 0 0 0,-1 0 12 0,5-9 0 15,-5-7 0-15,-3 7 0 0,0-10-12 0,0 3 0 16,4-3 0-16,-4 1 0 0,-7-8 0 0,3 14 0 16,1-7 0-16,0 3 0 0,-1 1 0 0,-3 2 9 15,0-3-9-15,0 7 8 0,0 3 4 0,0-4 1 16,0 7 0-16,0 3 0 0,4-6 4 0,-4 6 1 15,0 0 0-15,0 0 0 0,0 0 3 0,3 9 1 0,4 7 0 16,0 0 0-16,-7 6-6 0,7-3 0 0,4 6-1 16,-1 3 0-16,1 6 23 0,0-9 5 0,13 4 1 0,-6-1 0 15,-7 6-31-15,-1-5-5 16,-6 5-8-16,10 7 11 0,3-4 13 0,-3 17 4 0,-14-1 0 0,8 0 0 16,-1-6-13-16,0-3-3 0,0 0 0 15,-7 3 0-15,-11-12 0 0,4 2-1 0,11-2 0 0,-8 6 0 16,-14-10 3-16,1 3 1 0,6 1 0 0,-6-1 0 15,-5 1-3-15,-2-4 0 0,3-6 0 0,-1 4 0 16,5-14-4-16,-8 10 0 0,0-12-8 0,1-4 12 16,-5-2-21-16,1-7-5 0,-4-10-1 0,1-5 0 15,-1 2-85-15,0-12-18 0,4 6-3 0,3-12-1056 16</inkml:trace>
  <inkml:trace contextRef="#ctx0" brushRef="#br0" timeOffset="102621.2669">21925 12933 1620 0,'0'0'72'0,"4"3"14"0,3 4-69 0,0-4-17 0,-4 12 0 0,1 4 0 16,3 0 72-16,0 6 12 0,-7 13 1 0,0 12 1 15,7 3-42-15,-7 0-8 0,4 4-1 0,-8 12-1 16,0-13-12-16,4 7-2 0,4-10-1 0,-4-2 0 16,-4-4 2-16,4-4 1 0,4 1 0 0,-4-6 0 15,4-3-10-15,-1-7-3 0,1-9 0 0,3 6 0 16,3-10-9-16,-3-5 0 0,-7-7 0 0,0-3 8 0,0 0 20 16,4-10 4-16,-4-8 1 0,3-1 0 15,-3 0 17-15,4-6 3 0,-4 0 1 0,-4 3 0 0,1 3-22 0,3-3-4 16,7 10 0-16,-4-4-1 0,-3 6 5 0,4 1 2 15,3 3 0-15,0-4 0 0,0 10-34 0,0 0 0 16,0 0 0-16,4 10 0 0,3-4 0 0,-4 10 0 16,-2-4 0-16,2 7-9 15,4 6-16-15,-3-6-3 0,-8 6-1 0,-3 3 0 16,4-3-31-16,-4 0-7 0,7-3-1 0,-7-6 0 16,-7 3-96-16,7-3-19 0,7-4-4 0,0-6-413 15,-11 4-82-15</inkml:trace>
  <inkml:trace contextRef="#ctx0" brushRef="#br0" timeOffset="102872.183">22207 13701 230 0,'22'10'10'0,"-22"-10"2"0,0 0-12 0,0 0 0 0,17 0 0 0,-6 6 0 15,-11-6 387-15,10-6 74 0,4 0 15 0,4 2 4 16,3-2-337-16,-7-6-67 16,-3-4-14-16,0 6-2 0,6-5-30 0,-6-4-6 0,-8 6 0 0,4-2-1 15,4-1-33-15,-8 4-6 0,-3-4-2 0,-3 6 0 16,-4 1 66-16,3 0 12 0,4 2 4 0,-10-2 0 15,-4 6-16-15,3-3-2 0,4 6-1 0,0 0 0 16,-7 9-9-16,3-3-1 0,1 4-1 0,3-1 0 16,3 10-34-16,1 0-17 0,-15-4 1 0,14 14 1 15,8-11 23-15,-4 7 5 0,-4 4 1 0,1-4 0 16,10-6-62-16,4-1-12 0,3-2-2 0,-4 3-1 16,1-10-143-16,6-9-29 0,8 7-5 0,0-7-348 15,-4-7-68-15</inkml:trace>
  <inkml:trace contextRef="#ctx0" brushRef="#br0" timeOffset="103874.9219">22592 13686 403 0,'14'-3'36'0,"-7"-4"-36"15,-3-2 0-15,-1-1 0 0,1 1 257 0,-1 3 45 16,-3-4 9-16,-3 7 1 0,-8-3-90 0,8 3-18 16,-5-3-4-16,1 6-1 0,-7-4-70 0,4 4-13 15,3 4-4-15,-4 2 0 0,4 3-89 0,-4 4-23 16,4 2 0-16,4 4 0 0,3 6 13 0,-4-6-1 16,1 9-1-16,3-2 0 0,7-1-11 0,-4-7-9 15,1-2 9-15,3-3-13 0,4-4 1 0,3-3 1 16,0-6 0-16,0-6 0 15,-4-3-27-15,5-10-6 0,6-6 0 0,0-10-1 16,-14 4-25-16,11-10-5 0,3 3-1 0,-4-5 0 0,-2 5 52 0,-1-6 11 0,0 0 1 16,0 0 1-16,7 0 11 0,-10-3-13 0,-15 3 5 0,8-3 8 15,10 3 8-15,-11 4 8 0,-10-1 3 0,4 0 0 16,-1 7 43-16,4 5 9 0,-3 1 1 0,-4 9 1 16,-8 4-23-16,12-1-5 0,10 7-1 0,-7 9 0 15,-11-3-22-15,11 3-5 0,4 9-1 0,3 0 0 16,0 10-3-16,-7 6-1 0,-3 3 0 0,6 7 0 15,8 9-12-15,-8 0 11 0,-6 9-11 0,3 0 10 16,7 1-10-16,0-7 0 0,-7 6 9 16,0-6-9-16,0 3 0 0,0-12 0 0,3 6 0 0,1-7 0 31,-8-2-39-31,8-7-9 0,6-6-1 0,-3-9-1 0,0 2-126 0,1-12-24 16,-1 4-6-16,0-14-1 0,7-2 79 0,-7-4 15 0,-4-8 3 15,4 2 1-15,8-3 40 0,-8 0 8 0,0 3 1 16,0 0 1-16,-4 0 49 0,4 4 10 0,0 5 0 0,0-2 0 0,-3 5 36 0,3-2 4 15,-4 9 0-15,-3 0 1 0,0 0 24 0,8 0 5 16,-1 9 1-16,0 1 0 0,-4-1-17 0,4 7-3 16,-7-7-1-16,4 10 0 0,-4 0-20 0,3 0-4 15,-6-4-1-15,3 4 0 0,3 0-5 0,1-3 0 16,-4 3-1-16,0-4 0 0,0-12 4 0,3 7 1 16,-3-10 0-16,0 0 0 0,0 0 10 0,0 0 2 15,0 0 1-15,4-3 0 0,-4-7-4 0,3-5-1 16,1 2 0-16,-1-3 0 15,1 1-48-15,3 2-11 0,-3-3-1 0,6 1-1 0,-3 5 45 0,4 1 8 16,-1 0 3-16,4-1 0 16,-6 1-43-16,2-1-9 0,1 1-2 0,-1 3 0 0,1-4 42 0,-1 1 8 15,1 6 1-15,0-4 1 0,-4 1-40 0,0 3-8 0,-7 3-1 16,0 0-1-16,7 0 25 0,-7 0 0 16,0 0 0-16,7 9 0 0,-4 7 30 0,1-3 11 0,3 2 3 0,-4 1 0 15,5-3-23-15,-1 5-4 0,0-2-1 0,0 3 0 16,0-3-16-16,3-4 0 0,-3-2 0 0,4 2 0 15,0-9 0-15,-1-3-17 0,1 6 3 0,-1-12 1 16,1 3-13 0,-4-3-2-16,0-10-1 0,0 7 0 0,-3-1 29 0,-1-2 0 0,-3-4 0 0,0 7 0 15,4-1 0-15,-4-5 0 0,-4 5 8 0,1 1-8 16,-1-1 16-16,-3 4-4 0,3 3-1 0,-3-3 0 16,7 6 2-16,0 0 1 0,0 0 0 0,0 0 0 0,0 0-6 15,0 0 0-15,4-10-8 0,-1 10 12 0,8-9-12 0,-4 6 0 16,4-4 0-16,-1 1 0 0,1 3-8 15,-1-3 8-15,1 6 0 0,3 0 0 0,-3-3 0 0,3 3 0 16,-4 0 0-16,5 3 0 16,-5-3 0-16,1 6 0 0,-1 3 0 0,1 1 0 0,-4-1-14 0,4 7 4 15,-8-7 1-15,4 10 0 16,-7-3 9-16,4 3-12 0,-1-1 12 0,-3 1-12 0,4-3 12 0,-4-7 0 16,0 7 0-16,0-7 0 0,3-5 0 0,-3-4 8 15,0 0-8-15,0 0 0 0,0 0 10 0,4-4-2 16,-1-5-8-16,1-7 12 0,-1 1-4 0,1 2-8 15,-1-3 11-15,1 1-11 0,-1 2 15 0,1-2-4 16,-1 5-1-16,1 1 0 0,3 2-10 0,-3 4 0 16,3 3 0-16,-7 0 0 0,0 0 43 0,7 0 3 15,3 3 1-15,-3 4 0 0,0 2-24 0,0 1-5 0,4-1-1 16,-4 7 0-16,4-4-8 0,-1 13-1 0,1-6-8 16,3 6 12-16,-3-6-12 0,3 6 0 0,-4-6 8 15,4 0-8 1,4-4-121-16,-4-5-27 0</inkml:trace>
  <inkml:trace contextRef="#ctx0" brushRef="#br0" timeOffset="106361.2439">28272 5526 1555 0,'0'0'68'0,"0"0"16"0,0 0-68 0,0 0-16 15,-7 0 0-15,7 0 0 16,0 0 108-16,0 0 19 0,0 0 3 0,0 0 1 0,0 0-90 0,0 0-17 16,3 0-4-16,8 3-1 0,-1 4-19 0,4 2 0 15,4 1 0-15,3-1 0 0,0 10 0 0,4-10 0 16,0 7 0-16,6 0 0 0,1 2 12 0,4-5-12 15,6 9 12-15,7-10-12 0,1 7 13 0,3-9-4 16,3 5-1-16,0-5 0 0,4-1 2 0,0-3 0 16,4-2 0-16,3-4 0 0,-4-10 14 0,4 1 4 15,0-4 0-15,-3-9 0 0,-8 3-4 0,4-9 0 16,-7 3 0-16,0-9 0 0,4 2 7 0,-8-9 1 16,0 4 0-16,-6-7 0 0,-4 0-32 0,-4 6 0 15,-7-5 0-15,0 5 0 0,-7-3 15 0,-3-6-3 16,-4 9-1-16,0-2 0 0,-7-14 21 0,0 7 4 0,-3 3 0 0,-4-9 1 31,-7 6-13-31,0-3-4 0,-4 3 0 0,-3-3 0 0,-3 12-8 0,-1-6-3 0,-7 7 0 0,0-1 0 16,-10 7 5-16,0-4 1 0,-4 7 0 15,-3 9 0-15,3 0-7 0,-3 4-8 0,-8 5 11 0,-3 1-11 16,0-1 0-16,-3 10 0 0,-4 0 0 0,-3 10 0 16,-1-1 0-16,1 1 0 0,6 8 13 0,1 4-4 15,-4 0-9-15,10 3 0 0,15 13 0 0,-11-7 8 16,-17 1-8-16,3-1 0 0,7 0 0 0,7 10 8 15,4 3-8-15,3 3 0 0,3-3 0 0,5 9 0 16,6-6 0-16,0 7 0 0,4-1 0 0,4 10 0 16,2-10 0-16,5 10 0 0,6-13-9 15,4 6 9-15,0-2 0 0,7-1 0 0,4-3 0 0,7-3 0 16,-1-9 0-16,8 6 0 0,3-10 0 0,4 4 0 0,3-4-10 0,7-5 2 16,4-4 0-1,11 0-833-15,3-6-167 0</inkml:trace>
  <inkml:trace contextRef="#ctx0" brushRef="#br0" timeOffset="109714.674">20906 6599 1666 0,'0'0'36'0,"0"0"8"0,0 0 2 0,0 0 2 0,0 6-39 0,0-6-9 16,0 0 0-16,0 3 0 0,0 7 73 0,-4-4 13 16,4-3 2-16,0 6 1 0,0-2-77 0,-3 8-12 0,3-2-11 15,0 12 3-15,0-6 32 0,0 9 6 0,-4 7 2 16,4 2 0-16,0 7-20 0,-3-9-3 0,3-1-1 0,-4 4 0 16,0-4 4-16,1 10 1 15,-1-6 0-15,1 6 0 0,-1 0 3 0,-3 9 0 0,0 0 0 0,4 4 0 16,-4-7-6-16,3-6-1 15,1-7 0-15,-1 1 0 0,4-4 1 0,-3-9 0 0,3-6 0 0,0 0 0 16,0 0-2-16,0-3-8 0,0-7 12 0,0-3-4 16,0-6-8-16,0 0 0 0,0-15 0 0,0-4 0 15,3-9-56-15,-3-13-8 16,0-6 0-16,7-13-576 0,-7 4-116 0</inkml:trace>
  <inkml:trace contextRef="#ctx0" brushRef="#br0" timeOffset="109858.101">20870 6850 345 0,'0'-22'31'0,"0"15"-31"0,-3 7 0 0,3 0 0 0,0-9 180 0,0 9 31 15,0-6 5-15,0 6 2 0,0 0-77 0,0 0-15 16,0 0-3-16,-4 9-1 0,4 7-81 0,0 3-16 16,4 9-3-16,-4 6-1 0,0 1-21 0,0 9 0 15,0 3 0-15,3 22 0 0,-3 0 8 0,0-3-8 16,0 6 8-16,0 0-8 0,7-13 12 0,-3-2-3 16,-1 2 0-16</inkml:trace>
  <inkml:trace contextRef="#ctx0" brushRef="#br0" timeOffset="116983.616">27732 6000 1382 0,'0'0'123'0,"0"0"-99"15,0 0-24-15,0 0 0 0,0 9 184 0,3 1 32 16,-3-1 7-16,0 0 1 16,0 10-124-16,0 3-25 0,0 0-5 0,0 10-1 0,0-1-32 0,0 13-6 15,-3 0-2-15,-1 3 0 0,1 6-14 0,-4 0-3 16,3 1-1-16,1 5 0 0,-4-5 6 0,-4-7 2 15,4 6 0-15,0-3 0 0,-4-3-19 0,4-3 0 16,0-6 0-16,0-4-9 0,-3 4 17 0,3-13 4 16,0 3 1-16,-1-3 0 0,1-9 3 0,4-7 0 15,-1 1 0-15,4-10 0 0,0 0 4 0,0 0 2 0,0-10 0 16,4-5 0-16,-1-4-14 0,4-9-8 16,4-4 10-16,3 4-10 0,4-7 0 0,-1 7 0 0,-2 0-8 15,6 3 8-15,-7 0-8 0,3 12 8 0,-6-2 0 0,3 5 0 16,-3 1-10-16,3-1 10 0,-4 10-8 0,1 0 8 15,-4 0-10-15,0 7 10 0,0-4-12 0,0 6 12 16,-3 7-12-16,-1-4 12 0,1 4-12 0,-1 9 12 16,-3 3-12-16,0-2 4 0,0-5 8 0,0 5-13 15,-3 2-4-15,-1-3-1 0,4 0 0 0,0-13 0 16,4 4-142-16,3-6-28 16,0-1-5-16</inkml:trace>
  <inkml:trace contextRef="#ctx0" brushRef="#br0" timeOffset="117465.918">28120 6875 2102 0,'0'0'46'0,"0"0"10"0,0 0 1 0,0 0 3 0,0 9-48 15,0-9-12-15,0 0 0 0,0 0 0 16,3 0 57-16,5-6 10 0,-1-4 1 0,0-2 1 0,3-4-45 0,4-9-8 16,-3 6-3-16,3 1 0 0,4-8-13 0,-4 4 9 15,0-3-9-15,0 10 8 0,-7 5-8 0,0 1 0 16,0 6 9-16,-7 3-9 0,0 0 0 0,0 0 8 15,4 3-8-15,-1 6 0 0,-3 7 0 0,0 3 0 16,0 0 0-16,0 6 0 0,0 3 0 0,0 0 0 16,0 4 10-16,0-4-10 0,4 0 11 0,-1-9-11 15,1 6 12-15,-1-9-12 0,4-4 8 0,4-6-8 16,0-3 0-16,3-3 0 0,0-9 0 0,0 0 0 16,4-10 8-16,-1-6-8 0,-3-3-8 0,0 2-6 15,0-2-1-15,-3 0 0 0,3 3 15 0,-3-3 0 0,-4-1 0 16,0 4 0-16,0 10 8 0,0-4-8 0,-7 0 0 15,7 3 0-15,-3 13 12 0,-4 3-4 0,0 0 0 16,0 0-8-16,0 10 48 0,3 5 4 16,-3 4 0-16,0 0 0 0,0 9-52 0,4 0 0 0,-4-2 0 0,0 11 0 15,0-2 26-15,3 5 8 0,1 1 2 0,-1 9 0 16,4-3-8-16,-3-3 0 0,3 10-1 0,-4-4 0 16,4-3 0-16,-3-3 0 0,-1 0 0 0,1 0 0 15,0-7-4-15,-4 7-1 0,0-6 0 0,-4-1 0 16,0 4-4-16,-3 6-1 0,-3-6 0 0,-4-3 0 15,0-1-4-15,0-2-1 0,-4-7 0 0,-3 3 0 16,0-9-12-16,-1 3 11 0,1-9-11 0,4-4 10 16,-1-12-35-16,-3 0-7 0,3-9-2 0,0-10 0 15,4-6-106-15,4-3-20 0,-1-7-5 16,8-8-1-16,6-4-75 0,4-7-15 0</inkml:trace>
  <inkml:trace contextRef="#ctx0" brushRef="#br0" timeOffset="117663.848">28579 6821 288 0,'7'-15'25'15,"3"5"-25"-15,1 1 0 0,6 0 0 0,-6 5 300 0,10-2 56 16,7 6 10-16,-10 10 2 0,-14-1-218 0,3 7-44 16,-4 2-9-16,4 11-1 0,0-4-4 0,0 12-1 15,0 7 0-15,-3 0 0 0,-1-6-43 0,1 12-9 16,-1-3-2-16,-3 6 0 0,4-9 27 0,0 0 6 16,-1-6 1-16,-3 6 0 0,4-7-47 0,-1 4-8 0,-3-3-3 0,0-10 0 15,0 6-13-15,-3 1 0 16,3-7-9-16,-4-3 9 15,4-6-64-15,0-10-8 0,-3-2 0 0,3-7-1 16,-8-16-151-16,5-3-31 0,-4-6-5 0</inkml:trace>
  <inkml:trace contextRef="#ctx0" brushRef="#br0" timeOffset="118319.129">28660 6984 518 0,'0'-28'46'0,"0"3"-37"0,0-3-9 16,0 3 0-16,3 3 221 0,1-3 43 0,-1 6 8 0,4 3 1 16,0-2-117-16,4 2-24 0,-4 6-5 0,14-2-1 15,14 2-50-15,-6 1-9 0,-19 3-3 0,1-4 0 16,3 4-41-16,7 3-9 0,-3 3-2 0,-1 3 0 15,1 3-12-15,0 1-16 0,-4-4 3 0,0 6 1 0,0 7 36 0,-3-7 7 16,-4 1 1-16,0 9 1 0,0-1-13 0,-7 7-4 16,0-6 0-16,-4 0 0 15,1 6 4-15,-4 0 1 0,0 3 0 0,-8-2 0 0,5-5-7 0,-4 5-2 16,0-1 0-16,-4-7 0 16,0 1-24-16,-3-9-4 0,7 5-2 0,0-5 0 0,-4-10 18 15,8 0 0-15,-1 0 0 0,4-6 0 16,0-4-38-16,0-9-14 0,4 0-2 0,3 4-1 15,7-4-12-15,3-6-2 0,4 6-1 0,0 0 0 16,8 0-46-16,-1 4-8 0,0 5-3 0,4-8 0 16,-1-1-16-16,-3 3-3 0,4 13-1 0,-7 3 0 15,3-6 94-15,-3 3 18 0,3-4 4 0,0 4 1 0,0-3 109 16,0-4 21-16,-3 1 5 0,7 0 1 0,-1-1-35 0,-10-5-7 16,-3 5-2-16,3 1 0 0,-3-1-3 0,-4 1-1 15,0-7 0-15,0 7 0 0,-4-1 11 0,1 1 3 16,-4 3 0-16,0-4 0 0,-7 1-11 0,3 6-1 15,1-3-1-15,-4 6 0 0,0-4 8 0,0 4 1 0,-4 4 1 16,0-4 0-16,4 9-55 0,-3 7-14 16,-1-7 0-16,1 10 0 0,3 0 0 0,0-1 0 0,-1 8 0 0,1-1 0 15,0-7 31-15,4 8 3 0,3-14 1 16,0 4 0-16,3 3-35 0,1-10 0 0,6-3 0 0,1-3 0 31,3-6-28-31,0-3-4 0,0-3 0 0,4-10 0 0,0 3-25 16,3-3-6-16,4 0-1 0,-4 4 0 0,3-4 37 0,-2 10 7 0,-1 5 2 0,-4-2 0 15,1 6 18-15,-4 0-10 0,0 0 10 0,-3 10-8 16,-1-1 23-16,-3 0 5 0,0 1 0 0,1 5 1 16,-5 4-1-16,4-3-1 0,-3-4 0 0,-4 4 0 15,0 3-30-15,0-3-5 0,0-7-2 0,0 7 0 0,3-7 45 16,-3-6 9-16,0 7 1 0,0-4 1 0,0-6-27 0,0 0-11 16,0 0 8-16,0 0-8 0,0 0 28 0,4-6 0 15,-1-4 0-15,1-2 0 0,-1-4 14 0,1 7 3 16,3-10 1-16,0 3 0 0,-4 0-26 0,1-2-6 15,3 8-1-15,0-9 0 16,0 10-13-16,4 0 0 0,-4-1 0 0,3 1 0 16,1 3-50-16,0-4-6 0,-1 1-2 0,4 2 0 15,0-2-162-15,0 0-33 0,8-1-7 0</inkml:trace>
  <inkml:trace contextRef="#ctx0" brushRef="#br0" timeOffset="118516">29933 6583 1800 0,'-3'16'80'0,"3"-7"16"0,0 1-77 0,0-1-19 0,-7 7 0 0,3 3 0 15,-3-4 136-15,4 7 24 0,-5 3 5 0,5 3 1 16,-8 13-78-16,8-3-15 0,-4-1-3 0,0 14-1 16,0-4-27-16,0-3-6 0,3-1 0 0,4 5-1 15,0-5-15-15,0 1-4 0,0 6 0 0,0-2 0 16,4-5-8-16,-4 1-8 0,3 0 12 0,1-6-12 16,3-4 0-16,0-5-14 0,0-1 1 0,-4-3 0 15,4-6-100-15,-3-4-20 16,-1-5-4-16,1-7-971 0</inkml:trace>
  <inkml:trace contextRef="#ctx0" brushRef="#br0" timeOffset="118768.09">29849 6658 1497 0,'0'0'66'0,"0"0"14"0,0 0-64 0,0 0-16 16,3-6 0-16,1 0 0 0,-1 3 157 0,1 3 28 15,3-7 6-15,3 4 1 0,1-3-154 0,-1 3-30 16,5-3-8-16,2 2 0 0,4-2 52 0,-3 6 10 15,0-9 2-15,-1 9 0 0,-3 0-52 0,4 9-12 16,-4-9 0-16,4 10 0 0,-8-1 0 0,4 0 0 16,-3 1 0-16,0 6 0 0,-4-7 54 0,-4 7 8 15,4-7 2-15,-3 10 0 0,-4-4-64 0,-4 4-18 16,1 0-1-16,-1 0 0 0,-3 0 31 0,-3 3 5 16,-1 0 2-16,-3 3 0 0,0-6-19 0,-4 6 0 15,1-7 0-15,-1 1 0 0,-3-3 0 0,3-7 0 16,0-6 0-16,8 4 0 15,-4-14-150-15,7-2-34 0,0-10-6 0,7-6-2 0</inkml:trace>
  <inkml:trace contextRef="#ctx0" brushRef="#br0" timeOffset="119582.198">30254 6066 1602 0,'0'0'71'0,"0"0"14"0,0 0-68 0,7-3-17 0,0 6 0 0,0 3 0 15,-3 0 125-15,-1 4 22 0,1 2 4 0,0 4 1 16,-4 3-82-16,0 9-16 0,0 6-3 0,-4 4-1 15,4 3-20-15,-4-4-4 0,4-2-1 0,0 9 0 16,4-7-25-16,3 1-12 0,0 3 0 0,4-7 1 16,-4-2-5-16,10 2-2 0,5-6 0 0,-1 4 0 15,-4-10-36-15,5-7-7 0,6 4-2 0,-4-13 0 16,1-2-36-16,0 2-7 0,0-6-2 0,-4-6 0 16,0 2 28-16,0-2 4 0,-7-3 2 15,0-1 0-15,0 1 74 0,-3 0 0 0,-4-1 12 0,-3 1-1 0,-4 3 62 0,0-4 13 16,0 4 2-16,0 6 1 15,0 0 19-15,-8-3 4 0,1 3 1 0,-3 9 0 0,-1-3-53 0,1-2-12 16,3 11-1-16,0-5-1 0,-4 2-21 0,7 4-4 16,-3-1-1-16,4-2 0 0,-1-4-10 0,1 7-2 15,3-6-8-15,3-1 12 0,1 0-12 0,3-2 0 16,0-4 0-16,4-3-10 16,3-3-16-16,0-7-3 0,0 4-1 0,0-3 0 15,0-1-2-15,0-6-1 0,-3 7 0 0,3-4 0 0,-4-2 25 0,1 5 8 16,0 4 0-16,-1 3 0 0,1-3 0 0,-4 6 20 0,0 0-2 15,-7 0-1-15,11 0 7 0,-4 9 2 0,0 4 0 0,0-4 0 16,0 4 6-16,0-4 0 0,-4 7 1 0,1-1 0 16,-4 4-21-16,7 0-12 0,-4-3 12 0,1-4-12 15,-4 7 38-15,3 0 1 0,-3-3 0 0,0 2 0 16,0-2-31-16,4 0-8 0,0-7 0 0,-4 1 0 16,3-1-45-1,-3-6-11-15,-3 3-1 0,3-6-1 0,0 0-9 16,0 0-1-16,0 0-1 0,0 0 0 0,7-9-14 0,0 3-2 15,0-4-1-15,-4 1 0 16,4 6-2-16,-3-4-1 0,6-2 0 0,-6 3 0 0,-4 6 55 0,7-10 11 0,4 7 3 0,-4-3 0 16,3 3 20-16,-3-3-9 0,4 2 9 0,-1-2 0 15,1 6 0-15,3-6 0 0,-3 3 0 0,-1 3 0 0,4-7 12 16,1 4-1-16,-1-3 0 0,0 6 0 16,0-3 11-16,0-3 2 0,0 6 1 0,0-3 0 0,0 3 7 15,0-7 0-15,-3 7 1 0,0 0 0 0,3 0 12 0,-4 0 3 16,1 0 0-16,-1 0 0 0,1 0 5 0,-4 0 2 15,0 0 0-15,4 0 0 0,-1-9-6 0,-3 9-1 16,0 0 0-16,-3-3 0 0,3-4-28 0,0 1-7 16,-7-3-1-16,0 6 0 0,0-7 10 0,0-5 2 15,-7 5 0-15,0 1 0 0,-4 2 17 0,1-2 4 16,-1 9 1-16,1-3 0 0,-5 3-5 0,1 3-1 16,0 6 0-16,-3 1 0 0,-1 6-25 0,0 9-6 15,1-7-1-15,-1 11 0 0,4 5-8 0,0-6 12 16,0 7-12-16,3-7 12 0,4 7 10 0,0-1 2 15,7-6 1-15,0 1 0 0,4-4-6 0,-1 0-2 0,4 0 0 16,0-3 0-16,4-3-17 0,-1-4-14 16,1 4 2-16,3-10-848 0,0 1-169 0</inkml:trace>
  <inkml:trace contextRef="#ctx0" brushRef="#br0" timeOffset="120700.144">27012 10951 748 0,'-21'13'67'0,"10"-4"-54"0,4-9-13 0,0 7 0 16,0-7 202-16,7 0 38 0,0 0 7 0,0 0 1 16,0 0-111-16,0 0-22 0,0 0-5 0,0 0-1 15,7-7-53-15,0 7-12 0,8-3-1 0,-1-3-1 16,0 3 2-16,0-4 0 0,3 4 0 0,5-3 0 16,9 3-8-16,1-3 0 0,0 6-1 0,3 0 0 15,4 0 11-15,3 0 2 0,1 0 1 0,6 0 0 16,7 6-69-16,4-3-13 0,4-3-3 15,10 0-1-15,-7 0 37 0,4 0 0 0,-1 0 0 0,11 0 0 16,-3 0 0-16,3 0 0 0,0 0 0 0,4 0 0 0,-11-3 8 0,7 3-8 16,0-6 12-16,7 6-4 0,-3-7 6 0,0 4 1 15,-4 3 0-15,7-6 0 0,-3 6-15 0,-1-9 0 16,-2 9 0-16,6-4 0 0,-4-2 21 0,-6 3 8 16,3-3 2-16,0 6 0 0,4-3-18 0,0 3-3 15,-1 0-1-15,-3 0 0 0,-3 3 5 0,0-3 1 16,-4-3 0-16,0 3 0 0,3-7-5 0,-6 7-1 15,-4-3 0-15,-3-3 0 0,-8 6 3 0,-3-10 1 0,0 4 0 16,-4 6 0-16,-3-3-5 0,-4-3 0 0,-6 3-8 16,-1 3 12-16,-3-7-4 0,-4 7-8 0,-3 0 11 0,-8 0-874 15,4 7-174-15</inkml:trace>
  <inkml:trace contextRef="#ctx0" brushRef="#br0" timeOffset="125853.464">27852 9104 1728 0,'32'13'153'0,"-25"-4"-122"16,0-2 70-16,-4 8 15 0,1-2 2 0,-4 6 1 16,0 3-39-16,0-1-7 0,0 5-1 0,0 11-1 15,-7-2-46-15,3 12-9 0,-3 12-1 0,0 4-1 16,-4-3 1-16,1-4 0 0,-1 4 0 0,1-4 0 15,-1-9 6-15,-3 3 2 0,3 4 0 0,4-7 0 16,-3-3-5-16,-1-10-1 0,4 4 0 0,0-13 0 16,-3 3-6-16,-1-9-2 0,0-10 0 0,1 7 0 15,6-7 2-15,4-9 0 0,-3 0 0 0,-8 0 0 16,1 0 12-16,2-9 2 0,8-1 1 0,0-5 0 16,-3-4-9-16,6 0-1 0,5-6-1 0,2-3 0 0,4 3-15 15,0-3 11-15,0-1-11 0,4 10 10 0,-4-6-10 16,4 10 0-16,-1-4 0 0,1 9 0 15,0 1-16-15,-4 0 5 0,4 9 1 0,-4 0 0 16,0 0-41-16,0 9-8 0,-4 7-1 0,5-4-1 16,-5 13 1-16,-3 0 1 0,4 4 0 0,-4 5 0 15,0 4-1-15,0-4-1 0,4 1 0 0,-4-7 0 0,0 0 41 0,3-3 8 16,1-9 1-16,3-3 1 16,4-7-38-16,3-6-7 0,3-6-1 0,8-7-1 15,0-9-24-15,-4 0-5 0,0-9-1 0,1-7 0 16,-5 4 15-16,-10 5 2 0,0 4 1 0,1 7 0 0,-8-8 77 0,0 8 16 0,-4-1 4 15,-3 3 0-15,0 7 127 0,-7-4 25 16,0 7 6-16,0 3 1 0,0 6-98 0,0 3-19 0,-7 4-4 16,7-1-1-16,-7 10-50 0,0 0-15 15,-8-1 0-15,1 8 8 0,-7 2-8 0,3 3 0 0,1-3 0 16,2 10 0-16,1-10 0 0,7 4 0 0,0-4 0 0,7-3 8 16,3-3-8-16,8-7 0 0,14 4 0 0,-1-9 0 15,1-1 0-15,-4-9 0 0,4 0 0 16,-8 0 0-1,-10 0-20-15,0-19-4 0,7 7-2 0,4-10 0 16,-1 9-29-16,1-2-5 0,-4 2-2 0,4 0 0 0,-1 10-9 0,-6-3-1 16,3 12-1-16,-4-3 0 15,1 4-7-15,3 2 0 0,-7 7-1 0,0-4 0 0,0 4 68 0,4 3 13 0,-4-3 0 0,7-4-458 16,-4-6-95-16</inkml:trace>
  <inkml:trace contextRef="#ctx0" brushRef="#br0" timeOffset="126179.788">28575 9264 691 0,'0'0'61'0,"0"0"-49"0,0 0-12 0,0 0 0 16,0 3 268-16,-7 7 50 0,3-1 10 0,1 7 3 16,-1 3-175-16,-3 9-36 0,0 6-6 0,0 1-2 15,0 21-55-15,-3-2-11 0,-1 5-2 0,0 4-1 16,4-7-15-16,-3 4-4 0,3-4 0 0,3 4 0 15,-3-7-12-15,4-6-2 0,3 3-1 0,3-6 0 16,-3-12-101-16,7-7-20 0,4-6-4 16</inkml:trace>
  <inkml:trace contextRef="#ctx0" brushRef="#br0" timeOffset="126636.238">28998 9484 576 0,'0'0'51'0,"0"0"-41"15,-7 12-10-15,0 1 0 0,0-4 398 0,-3 7 78 16,3 3 15-16,-4 6 3 0,0 3-316 0,-3 7-63 16,4 2-13-16,-4 1-2 0,3 12-44 0,4-3-9 15,-4 6-2-15,4 7 0 0,0-7-35 0,4 4-10 16,-1-4 0-16,1 10 0 0,3-10 51 0,0 7 5 15,0-4 2-15,0 4 0 0,0-4-43 0,0 4-15 16,0-7 9-16,0-15-9 0,0 5 0 0,0-5 0 16,-4-3 0-16,1-1 0 15,-1 1-20-15,1-14-8 0,-5 5-3 0,-2 2 0 16,3-13-94-16,-7 1-19 0,0-6-4 0,0-7-1 16,3-13-46-16,0 1-9 0,-3-16-1 0,0-3-1 15,0-7 66-15,3-12 12 0,-3-6 4 0,4-7 0 16,-4 7 48-16,0-4 9 0,-1 4 3 0,1 9 0 0,4 0 95 0,-1 0 19 0,4 7 4 0,4 9 1 15,3 2 20-15,-4 1 4 16,4-3 1-16,4 9 0 0,-1 4 16 0,4-4 3 0,0 3 1 0,0 7 0 16,4-10-15-16,-1 10-2 0,1-10-1 0,7 9 0 15,-1-5-37-15,1 5-7 0,3 1-2 0,-3-1 0 16,3-5-26-16,4 5-10 0,-4 7 0 0,3-3 9 16,1-3-36-16,0 5-7 15,0-2-2-15,3 6 0 0,-4-6-173 0,1 3-35 0,21-4-8 16,-11 4 0-16</inkml:trace>
  <inkml:trace contextRef="#ctx0" brushRef="#br0" timeOffset="126822.076">29252 9819 1267 0,'0'0'56'0,"0"0"12"0,0 0-55 0,0 3-13 16,0 7 0-16,-3 2 0 0,3-2 275 0,-4 2 52 16,1 4 10-16,3 3 3 0,0 6-221 0,-4 13-44 15,4-4-9-15,0 13-2 0,0 6-32 0,0-2-8 16,-3 2 0-16,3 3-1 0,0 7-9 0,0-10-2 15,3 7 0-15,-3-13 0 0,0 3-12 0,0-3 9 16,0 0-9-16,4 3 8 0,-1-12-20 0,1 6-5 16,-4-7-1-16,3 7 0 15,-6-9-94-15,3-1-20 0,-4-12-3 0,1 0-972 0</inkml:trace>
  <inkml:trace contextRef="#ctx0" brushRef="#br0" timeOffset="127568.708">29104 9979 921 0,'0'0'82'16,"0"0"-66"-16,0 0-16 0,-3 0 0 15,-4 0 272-15,7 0 52 0,-4 3 9 0,4-3 3 0,0 0-220 0,-3 0-44 16,3 10-9-16,0-1-2 0,0 7-49 0,3-1-12 15,4-2 0-15,0 3 0 0,0-1 0 16,4-2 0-16,-1 6 0 0,5-10 0 0,-5 7 0 0,1-7 0 16,-1 1 0-16,4-1 0 0,-3-3 0 0,0 4 0 15,-1-10 0-15,-6 6 0 0,-4-6 10 0,0 0-1 16,10 0 0-16,-10 0 0 0,0 0 0 0,0 0 0 16,0 0 0-16,0 0 0 0,0 0 45 0,-7 3 9 15,-3 7 1-15,-5-1 1 16,-2 0-65-16,-4 1-25 0,0 5 1 0,3 1 0 0,-3-3 24 0,0 2 0 15,-1-5 0-15,5 9 8 0,3-10-8 0,0 0 0 16,6 1-11-16,-2-4 11 16,6-3-141-16,4-3-23 0,0 0-4 0,0 0 0 0</inkml:trace>
  <inkml:trace contextRef="#ctx0" brushRef="#br0" timeOffset="128019.173">29217 9945 1958 0,'0'0'43'0,"0"0"9"0,0 0 1 0,0 0 3 0,0-10-45 0,4 4-11 16,-1 3 0-16,4-3 0 0,4 2 53 0,-4-2 9 16,3-3 2-16,-3 6 0 0,8-4 0 0,-1 1 0 15,0 3 0-15,3 3 0 0,-2 0-52 0,2 0-12 16,1 0 0-16,-4 3 0 0,0 3 0 0,0 1 0 15,0-4 0-15,-3 6 0 0,-4 1 24 0,0-1 3 16,0 0 0-16,-7 7 0 0,4-6-7 0,-4 8-2 16,-4-2 0-16,0 3 0 0,-3-4 3 0,0 4 1 15,-3-3 0-15,3-3 0 0,-7 5-6 0,0-2-2 16,-4-7 0-16,4 10 0 0,-7-9-14 0,-1-1 9 16,5-3-9-16,-1-3 8 0,8 4-20 0,-1-7-5 15,0 0-1-15,4 0 0 16,0 0-126-16,7 0-24 0,0 0-6 0,0 0-834 0</inkml:trace>
  <inkml:trace contextRef="#ctx0" brushRef="#br0" timeOffset="128381.314">29655 9907 2534 0,'0'0'56'0,"0"0"11"0,-4-6 2 0,-3 6 3 0,7 0-58 0,-7 0-14 0,0-3 0 0,0 3 0 0,-4 0 45 16,4 0 7-16,0 3 0 0,0 3 1 0,0-3-31 0,-4 7-6 15,1 5-2-15,3 4 0 0,0 0-14 0,0 6-12 16,-4 3 3-16,8 0 0 0,-1-2-2 0,0 2 0 16,1-3 0-16,3-6 0 0,0-1 11 0,3-2-8 15,1 3 8-15,0-10-8 0,-1-2-2 0,4-4 0 16,4-3 0-16,3 0 0 0,10-10-8 0,-2 1-2 16,-8-4 0-16,7-9 0 0,-7 4 6 0,0-11 1 15,4 11 0-15,-4-7 0 0,-4-1 36 16,-2 8 7-16,2-1 2 0,-3 3 0 15,-3 7-49-15,-1 6-10 0,1-4-1 0,-4 7-1 0,0 0 38 0,0 0 8 16,-14 0 2-16,3 10 0 0,4-4 5 0,0 13 0 16,0-4 1-16,3-2 0 0,1 9-25 0,3-3-19 15,-4 3 3-15,8-7 1 0,-4 11 15 0,3-14 0 16,1 10 0-16,-1-9 0 0,8 2 0 0,0-5 0 0,-4-7 0 16,10 3-789-16,1-6-153 15</inkml:trace>
  <inkml:trace contextRef="#ctx0" brushRef="#br0" timeOffset="128519.4159">30007 9898 979 0,'0'0'43'0,"0"0"9"0,-7 3-41 0,4 6-11 0,-4-3 0 0,0 4 0 15,0-1 292-15,-1 4 57 0,-2 3 11 0,3 2 3 16,-4 7-223-16,4 0-45 0,0-3-9 0,4 4-2 16,-4 2-48-16,7-3-9 0,-4 3-3 0,8-6 0 15,-1 0-24-15,4-13 0 0,0 7 0 0,4-7 0 16,-1-2 0-16,4-4 0 0,-3-3-12 0,3-3 12 15,0-4-265-15,0-2-46 0</inkml:trace>
  <inkml:trace contextRef="#ctx0" brushRef="#br0" timeOffset="128800.423">30191 10108 1389 0,'0'0'61'0,"0"0"14"0,0 0-60 15,10-3-15-15,1-4 0 0,3 4 0 0,7-3 117 0,-3-3 21 16,-1-1 4-16,-2-6 1 0,-1 7-59 0,-4-4-11 15,1-2-2-15,-4 5-1 0,0 1-22 0,-4-7-5 16,-3 13-1-16,0-6 0 0,-3 3 19 0,-4-4 4 16,-4 1 1-16,1 9 0 0,-1-7 1 0,1 4 0 15,-1 6 0-15,-3-3 0 0,0 7-20 0,0 2-4 0,0 1-1 16,-1-1 0-16,5 7-27 0,-8-4-6 0,-6 4-1 16,2 9 0-16,8-6-8 0,0 9 8 15,4-3-8-15,-1 0 8 0,7-3 4 0,1 3 0 0,-1 3 0 16,1-3 0-16,3-6-3 0,3 6 0 15,4-6 0-15,0 0 0 0,1 0-9 0,2-10 0 0,1 7-10 0,3-7-894 16,0-2-178-16</inkml:trace>
  <inkml:trace contextRef="#ctx0" brushRef="#br0" timeOffset="137522.3519">27750 13281 633 0,'-11'13'56'0,"11"-13"-44"0,-11 0-12 0,8 0 0 0,3 0 325 0,-7 6 63 15,0 3 13-15,3 1 3 0,1 9-256 0,3-4-52 16,0 14-9-16,3-4-3 16,-3 9-43-16,4 4-9 0,-8-1-1 0,4 17-1 0,4 5-10 0,-4-2-1 15,0 2-1-15,0 4 0 0,0 0-1 0,0-7 0 16,0 7 0-16,0-13 0 0,0-3-9 0,0 6-8 16,3-2 12-16,-3-4-12 0,4 0 8 0,-1-3-8 15,1-1 0-15,3 1 0 16,-4-9-77-16,4-7-19 0,1 0-4 0,-5-12-624 15,4-10-125-15</inkml:trace>
  <inkml:trace contextRef="#ctx0" brushRef="#br0" timeOffset="137824.935">27630 13472 403 0,'0'-9'36'0,"0"0"-36"0,-4-4 0 0,1-3 0 15,-1 7 268-15,4-7 48 0,4 7 8 0,-4 0 3 16,0-4-171-16,3-3-35 0,4 10-6 0,0-3-2 15,-3 5-45-15,3-2-8 0,7 3-3 0,0-3 0 16,0 6-25-16,4 0-4 0,-1 6-2 0,5-3 0 16,2-3-14-16,-3 10-2 0,1-1-1 0,-1 0 0 15,0 4-9-15,-3-4 12 0,-1 4-12 0,-3-4 12 16,0 1-3-16,0 5 0 0,-6-5 0 0,2 6 0 16,-3-7 7-16,-3 3 2 0,-1 4 0 0,1 0 0 15,-4-4-18-15,-4 4 0 0,-3 0-8 0,0-4 8 0,0 7 23 16,-4-3 10-16,1-1 3 0,-4-2 0 15,0 3-56-15,0-7-10 0,-1 7-2 0,1-4-1 16,-3-5-45-16,-1-4-9 0,7 3-1 0,1-3-1 16,-1-6-149-16,8-3-30 0</inkml:trace>
  <inkml:trace contextRef="#ctx0" brushRef="#br0" timeOffset="138078.897">28109 13334 1497 0,'0'0'66'0,"4"4"14"0,-4 5-64 0,0 0-16 15,-4 7 0-15,1-6 0 0,-1 8 157 0,1-2 28 16,-1 9 6-16,1 3 1 0,-4 1-154 0,3 5-30 16,1 4-8-16,-1-4 0 0,8-6 36 0,-4-9 7 15,7 3 1-15,0-3 0 0,3-10-33 0,-3 7-11 0,4-13 0 0,3 7 9 16,0-14-9-16,7-2 0 0,0-3 0 0,4-7 0 16,-7-3 0-16,-1 0 0 0,1-6 0 0,-4 7 0 15,-3-1 11-15,-1 3 6 0,-6-3 2 0,3 0 0 16,-4 4-1-16,-3 2 0 0,-3-2 0 0,-4 2 0 15,0-3 9-15,-4 1 1 0,-3 5 1 0,0 1 0 16,0-1-4-16,-4 1-1 0,1 0 0 0,-1 2 0 16,0-2-15-16,-3 9-9 0,4-3 10 0,-1 3-10 15,0 0-112-15,4 0-28 16,0 3-5-16,3 3-905 0</inkml:trace>
  <inkml:trace contextRef="#ctx0" brushRef="#br0" timeOffset="138733.049">28427 12808 2088 0,'0'0'92'0,"0"0"20"0,0 0-90 0,0 0-22 15,0 9 0-15,0 0 0 0,0 1 100 0,0 9 15 16,-4 6 3-16,4-6 1 0,0 15-71 0,-3-6-15 16,-1 26-2-16,1-1-1 0,3 0-19 0,0-9-11 15,0 3 12-15,3 3-12 0,1-3 0 0,3-3 0 16,-4-6 0-16,4 3 0 0,0-10 0 0,4 10 0 15,-4-13 0-15,0 7 0 0,0-17-11 0,0 1-5 16,-3-3-2-16,3-7 0 16,0-6-17-16,-7-3-3 0,0 0-1 0,7-9 0 0,0 6 15 0,-3-7 4 15,-1 1 0-15,4-4 0 0,-3 4 20 0,3 0-11 16,-4-1 11-16,1 7-8 0,3-3 8 0,-4-4 11 16,-3 10-3-16,4-9 0 0,-1 3 24 0,1-4 5 15,3 7 1-15,-3-6 0 0,-1-1-8 0,4 1-2 0,0-4 0 16,0 4 0-16,0-3-18 0,0 2-10 15,0-6 10-15,4 10-10 0,0-3 0 0,-1 9 0 0,1-3-13 0,-1 3 4 32,1 0-25-32,-4 3-5 0,0 6-1 0,0 7 0 0,4 3-11 15,-8-4-2-15,4 4-1 0,-3 6 0 0,3-6 25 0,-4 0 5 0,1 0 0 0,3-1 1 16,0-2 23-16,0 3 0 0,0-10 0 0,4 1 0 16,-1-10 0-16,1 0 0 0,-1 0 0 0,1-3 0 15,0-7 0-15,-4-5-9 0,3-4 9 0,1 3-10 16,-1-3 10-16,-3-6 0 0,1 6 10 0,-1 1-10 15,-7-1 32-15,3 3 1 0,-3-3 0 0,0 7 0 0,-3-4 9 16,3 10 2-16,-4-4 0 0,4 7 0 0,0 3-12 0,0 0-3 16,0 0 0-16,0 0 0 0,0 0-13 15,0 0-4-15,0 10 0 0,4-1 0 0,-1 10-12 0,1 0 11 16,3-1-11-16,0 8 10 0,3-8-10 0,1 17 0 16,-1-7 9-16,1 16-9 0,0 0 15 0,-1 0-2 15,4 9 0-15,0-6 0 16,-3 3 11-16,0-3 3 0,3 4 0 0,-4-4 0 0,1 0-2 0,-4 3 0 15,0 3 0-15,-3 0 0 0,3-6-25 0,-7-3 0 16,0 0 8-16,-4-6-8 0,1 3 48 0,-5-10 7 16,-2 3 1-16,-1 1 1 0,-3-10-37 0,0 3-7 15,-4-9-1-15,-3 0-1 0,0-3-11 0,-4-1 0 16,1-5-12-16,-4-7 12 16,-1-6-64-16,-2-4-4 0,6-11-2 0,-3-1 0 15,3-9-43-15,4-13-9 0,3-3-2 0</inkml:trace>
  <inkml:trace contextRef="#ctx0" brushRef="#br0" timeOffset="138957.204">29397 13062 1209 0,'0'0'53'0,"0"0"12"16,4 15-52-16,-1-5-13 0,1 5 0 0,-1 4 0 15,-3 6 301-15,4 7 58 0,-1 2 11 0,1 7 2 16,-4 0-238-16,0 3-48 0,0 0-10 0,0 9-1 0,3-9-47 0,-3 3-8 15,4 6-3-15,-1-3 0 0,8-6-5 0,-8-6 0 16,4-1-1-16,4-2 0 16,-4-10-44-16,0-6-9 0,0 0-2 0,0-10 0 15,4-3-92-15,-4-3-18 0,-7-3-4 0,0 0-1 16,3-9-73-16,1-4-14 0</inkml:trace>
  <inkml:trace contextRef="#ctx0" brushRef="#br0" timeOffset="139313.7239">29249 13567 1461 0,'-39'-7'64'0,"21"-2"15"0,-3-1-63 0,0 4-16 15,-4 3 0-15,1-3 0 0,6 3 113 0,0-4 20 16,8 7 4-16,-1 0 1 0,11 0-59 0,0 0-12 16,0 0-3-16,0 0 0 0,0 0-51 0,14 0-13 15,4 7 0-15,7-14 0 0,-1 7 0 0,5-3 0 0,-1-3 0 0,0-3 0 16,4-1 0-16,-4 1 0 16,4 2 0-16,-4-2 0 0,0 6 51 0,-3-6 7 0,-4 2 2 0,0 7 0 15,0-3-45-15,-3-3-15 0,-4 6 9 0,0 0-9 16,-3 9 0-16,-1-2 0 0,1 2 0 15,-4 0 0-15,0 1 0 0,0 9 0 0,0-10 0 0,0 10 0 16,4-10 0-16,-4 7 0 0,3-7 0 0,1 1 0 16,3-1 0-16,0-9 0 0,0 6 0 0,1-3 0 15,2-6 0-15,-3 3 0 0,0-6 0 0,0 3 0 16,-3-3 19-16,0-4-2 0,-8 1 0 0,1-1 0 16,-1 4 5-16,-3-3 1 0,0-1 0 0,-3 7 0 15,-4-6 15-15,3-1 3 0,-6 1 1 0,2-4 0 16,-2 4-18-16,-1 0-3 0,1-1-1 0,-4 1 0 15,3-7-10-15,0 7-2 0,1 6-8 0,-1-4 12 16,4-2-29-16,0 6-7 0,7 3 0 0,0 0-1 16,0 0-201-16,7-6-40 0,4-4-8 15,3 1-2-15</inkml:trace>
  <inkml:trace contextRef="#ctx0" brushRef="#br0" timeOffset="139509.218">29831 13309 230 0,'0'0'20'0,"7"10"-20"15,-4-1 0-15,1 1 0 0,0-1 375 0,-1 7 70 16,1-1 15-16,3 4 2 0,-4 0-246 0,1 0-48 15,3 9-11-15,0-3-1 0,-4 3-79 0,1 7-15 16,3 9-3-16,0 9-1 0,0 4-14 0,0 2-4 16,0 4 0-16,4 0 0 0,-1-1-4 0,1 1 0 15,-1 9-1-15,-2 0 0 0,2-3-21 0,1-6-4 0,-1 0-1 0,-3-4 0 16,0-12-9-16,4 7 0 0,-4-11 0 0,-3-5 0 31,-1-10-28-31,4 4-5 0,-3-14-1 0,-1-8 0 16,-3-10-118-16,0 0-23 0,-3-6-5 0,3-13-552 0,-4-16-112 0</inkml:trace>
  <inkml:trace contextRef="#ctx0" brushRef="#br0" timeOffset="139803.467">29873 13570 1627 0,'-3'-19'72'0,"-1"16"15"16,1-10-70-16,-1 4-17 0,1-1 0 0,-1 1 0 16,1 0 153-16,-1-4 27 0,0 0 6 0,4 10 1 15,8-6-78-15,-5 0-15 0,1 2-3 0,6 4-1 16,1-3-55-16,3 3-11 0,4-4-3 0,-1 7 0 15,4 0-13-15,-3 0-8 0,3 0 8 0,0 10-8 0,0-4-10 0,-3 4-6 16,3-1-2-16,0 0 0 0,-6 7 39 0,-5-3 8 16,4 2 2-16,-3-2 0 15,-4 2-17-15,0 1-3 0,-4-3-1 0,-3 5 0 0,4 4 2 16,-8-3 0-16,1-6 0 0,-4 12 0 0,0-6-3 0,-4-4 0 16,1 4 0-16,-1 0 0 0,-3 0-9 0,-4-3 0 15,4 2 0-15,-3-8 0 0,-5-1-13 0,5-3-8 16,-4-2-2-16,3-4 0 15,0-4-33-15,4-2-6 0,-3-3-2 0,2-1 0 16,8-2-32-16,0-4-6 0,4 0-2 0,-1-2 0 16,8 5-123-16,3-3-25 0,3 1-4 0</inkml:trace>
  <inkml:trace contextRef="#ctx0" brushRef="#br0" timeOffset="140044.153">30307 13526 633 0,'0'0'56'15,"7"-3"-44"-15,7-4-12 0,4 4 0 0,3-6 246 0,0 3 47 0,-3-7 10 0,3 0 1 16,0 4-137-16,-3 0-28 15,3-4-6-15,-7 4-1 0,-7-7-48 0,-3 10-9 0,-1-4-3 0,-3 7 0 16,0-3 9-16,-7-3 2 0,-3 5 0 0,-1-2 0 16,-3 3-26-16,-4-3-5 0,1 6 0 0,-4 0-1 15,-1 0-19-15,1 6-3 0,4 3-1 0,-5 1 0 16,5-1-14-16,-1 4-3 0,4 2-1 0,0 4 0 16,3 0-10-16,1 6 12 0,6 3-12 0,-3-3 12 15,7 10-12-15,0-1 10 0,0 4-10 0,7 0 10 16,0-4-10-16,0 1 8 0,7-7-8 0,4 6 8 15,-4-15-8-15,4 6 0 0,3-12 0 0,4 3 0 16,-1-7-132-16,5-9-26 0,-1 0-5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7:57:46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22825 2964 633 0,'0'0'28'0,"0"0"6"0,10 4-34 0,-6-4 0 16,-4 0 0-16,7 0 0 0,3 9 240 0,-2-9 42 15,2 6 8-15,1-3 2 0,3 13-190 0,0-7-38 16,7 10-7-16,0-3-1 0,0-4-24 0,1 4-4 16,2 3 0-16,-3 0-1 0,1-4-9 0,-1 11-2 15,0-5 0-15,0 1 0 0,-3 0-6 0,-1 3-2 16,-2 1 0-16,2-1 0 0,-3-7-8 0,-3-5 8 15,-4 6-8-15,0 3 8 16,4-10-96-16,-4 4-20 0,0-7-4 0</inkml:trace>
  <inkml:trace contextRef="#ctx0" brushRef="#br0" timeOffset="176.7399">23276 2877 345 0,'-3'-7'31'0,"-1"4"-31"0,4-3 0 0,0 6 0 16,-7 0 346-16,0-9 63 0,0 9 13 0,0 0 2 15,0 9-269-15,-4-3-55 0,-3-3-10 0,0 13-2 16,0 0-26-16,-4-4-5 0,1 13-1 0,-1-6 0 16,0 9-40-16,-6-3-8 0,-1 10-8 0,0 3 12 15,1-4-28-15,-5 4-4 16,1-4-2-16,-3 4 0 0,2-4-211 0,8-9-43 16</inkml:trace>
  <inkml:trace contextRef="#ctx0" brushRef="#br0" timeOffset="568.429">23520 3118 1094 0,'0'0'48'0,"7"6"11"0,0-3-47 0,0 7-12 16,0-1 0-16,0-2 0 0,-3 2 192 0,3-9 37 16,-4 3 7-16,4 6 2 0,-3-2-162 0,-4 2-32 15,0 1-6-15,0-1-2 0,0 0-22 0,0 1-5 16,0-4-1-16,-4 3 0 0,1 1-8 0,-1-1 0 15,-3-2 0-15,4 2-11 0,-1-6 11 0,4 10-8 16,0-13 8-16,-4 3-8 0,1-3 8 0,3 0 0 16,0 0 0-16,0 0-8 0,0 0 8 0,3 9 8 15,1 1-8-15,3-1 11 0,0-9-3 0,0 0 0 16,0 6 0-16,4-3 0 0,-1 7 1 0,-3-4 0 16,4-6 0-16,0 10 0 0,-1-4 6 0,1-3 1 15,-1 6 0-15,1 1 0 0,-4-4 9 0,0 3 3 16,0-2 0-16,0 5 0 0,-3-2 7 0,-1-1 1 0,-3 0 1 15,0 7 0-15,0 3 0 0,0-3 0 0,-3-4 0 16,-1 4 0-16,1 3-3 0,-4-1-1 0,0-2 0 0,-1 0 0 16,-2 3-12-16,3-10-2 0,-4 10-1 0,1 0 0 15,-1-10-10-15,-3 10-8 0,0-13 12 0,-4 4-12 16,1-1-19 0,-8 0-10-16,0-9-3 0,0 7-1174 0</inkml:trace>
  <inkml:trace contextRef="#ctx0" brushRef="#br0" timeOffset="1773.521">17798 4617 1036 0,'0'0'46'0,"0"0"10"0,0 0-45 0,0 0-11 16,0 0 0-16,0 0 0 16,0 0 156-16,0 0 30 0,0 0 6 0,0 0 0 0,0 0-88 0,0 0-19 15,10 0-3-15,-3 0-1 16,-3 0-35-16,3 0-7 0,0 0-2 0,4 0 0 0,-1 0-9 0,-3 0-3 15,4-6 0-15,3 6 0 0,0 0-8 0,4 0-1 16,-1 0-1-16,-3 0 0 0,8 0-2 0,-5 0 0 16,4 0 0-16,0 0 0 0,1 0 5 0,-1 6 1 15,0-6 0-15,0-6 0 0,4 12 3 0,-8-6 1 16,5-6 0-16,2 6 0 0,-2 0-8 0,2 0-2 16,-6 0 0-16,7 0 0 0,-4-3-5 0,3 3 0 15,1 0-8-15,-4-7 12 0,4 7-12 0,-4-3 8 16,4 3-8-16,0-6 0 0,-1 6 9 0,4-3-9 15,-3 6 8-15,0-6-8 0,-4-4 0 0,4 7 0 16,-1 0 8-16,-2-3-8 0,2-3 0 0,-3 6 0 16,1 0 0-16,2 0 8 0,1-3-8 0,-4-3 0 0,0 6 9 0,0 0-9 15,4 0 0-15,-4-7 8 16,4 7-8-16,0-3 0 0,-1 3 0 0,-2 0 0 0,2 0 0 0,1 0 0 16,0 0 0-16,-4 0 9 0,4-6-9 0,-4 6 0 15,3-3 0-15,-2-3 0 0,-1 6 0 0,0 0 0 16,-3 0 0-16,3 0 0 0,-7 0-12 0,3 0 3 15,1 0-39-15,0 0-8 16,-4 0-2-16,0 0 0 0,7 0-161 16,-7 0-32-16</inkml:trace>
  <inkml:trace contextRef="#ctx0" brushRef="#br0" timeOffset="2600.93">19681 4473 921 0,'0'0'40'0,"0"0"10"0,0 0-40 0,8 9-10 0,-8-9 0 0,3 3 0 0,-3-3 139 0,0 10 25 16,4-1 6-16,-4 4 1 15,3-1-43-15,-3-2-9 0,4 5-2 0,-4-5 0 0,0 5-48 0,3-2-9 16,-3-4-3-16,0 10 0 0,-3-3-30 0,3 3-7 15,3-4 0-15,-3 4-1 0,7 0-19 0,-3 0 10 16,-4-4-10-16,7 4 8 0,-4 6-8 0,1 0 0 16,3-6 0-16,0 0 0 0,-3 0 0 0,3 6 0 15,-4-6 0-15,4 0 0 0,-3-1 0 0,3 7 0 16,-4 4 0-16,4-4 8 0,-3 9 0 0,3-6-8 16,-7 1 12-16,3 2-4 0,1 0 2 0,-1 4 0 15,1-7 0-15,0 13 0 0,-4-10-10 0,3 4 10 16,1-1-10-16,-1 1 10 0,1-1-10 0,-1-6 8 15,1 7-8-15,3-7 8 0,-4 10-8 0,4-13 10 0,-3 13-10 16,3-4 10-16,-4 0-1 0,5 4 0 16,-5 3 0-16,4 0 0 0,-3 3 0 0,-1-1 0 15,1-8 0-15,-1-1 0 0,1 4-1 0,-1-3-8 0,1 2 12 16,-1-2-4-16,1 2 0 0,-1 4-8 0,1-3 12 16,-1 6-4-16,-3 3-20 0,4-7-4 0,-1-2 0 0,1 9-1 15,0-3 41-15,-1-3 8 0,-3-4 1 0,7 10 1 16,-3-3-13-16,-4 0-2 0,3 6-1 0,1-3 0 15,-1 7-2-15,4-7-1 0,-3-3 0 0,-1 9 0 16,1-9-15-16,-1 3 9 0,1 3-9 0,-1 3 8 16,1 1-8-16,0-7-9 0,-1 6 9 0,4 0-13 15,-3-9 22-15,3 0 5 0,0 0 1 0,0 0 0 0,-4-6-15 16,4-1 0-16,0 4 0 0,4-3-10 16,-4 6 10-16,0-7 0 0,-3 7 0 0,-1 0 0 0,4-6 0 0,0-4 0 15,-3 1 0-15,-1 2 0 16,1-12-96-16,-4 10-16 15,0-7-4-15</inkml:trace>
  <inkml:trace contextRef="#ctx0" brushRef="#br0" timeOffset="3238.104">17791 8198 345 0,'0'0'31'0,"0"0"-31"0,0 0 0 0,-7 0 0 0,-1 6 296 0,5-3 54 15,3-3 10-15,-4 7 3 16,4-7-193-16,-3 9-38 0,-1-9-8 0,4 0-2 0,0 0-53 0,0 0-10 15,7 10-3-15,-3-4 0 0,3-3-28 0,0 3-7 16,0-6-1-16,7 3 0 0,-3-3-3 0,6 0-1 16,1 0 0-16,0 0 0 0,3 7-8 0,4-7-8 15,-1 3 9-15,5-3-9 0,-1 0 9 0,3 6-9 16,-2-6 8-16,2 6-8 0,1-3 12 0,0-3-4 16,0 7 0-16,-1-4 0 0,5-3 31 0,-5 6 5 15,5-6 2-15,3 3 0 0,-4-3-46 0,4 0 0 16,3 7-15-16,7-7 4 0,-6 0 19 0,6 0 4 15,-3 0 1-15,3-7 0 0,1 7-13 0,-4 0 0 16,3-3 0-16,4 3 0 0,0-6 8 0,-4 6 8 16,4 0 1-16,-3 0 1 0,-1 0-18 0,-3 0 8 15,-7 0-8-15,6 0 0 0,-2 0 11 0,-4 0-11 16,3 0 10-16,-3-3-10 0,-8 3 12 0,5-7-3 0,-1 7-1 0,-3 0 0 16,-4 0-8-16,0 0 12 15,-3 0-12-15,0-3 12 0,-4-3-12 0,0 6 0 0,-3-6 9 0,-1 6-9 31,1-3-135-31,-4-4-31 0</inkml:trace>
  <inkml:trace contextRef="#ctx0" brushRef="#br0" timeOffset="11898.94">7038 6135 633 0,'0'-25'56'0,"0"25"-44"0,-7 6-12 0,7-6 0 16,0 0 141-16,0 0 27 0,0 0 4 0,0 0 2 0,10 3-38 0,-6 3-8 15,-11-6-2-15,0 7 0 0,7-7-63 0,7 3-13 16,18-3-2-16,-15 9-1 0,-10-9-24 0,0 0-5 16,11 6-1-16,3-2 0 0,0 2-4 0,7-3-1 15,7-3 0-15,1 6 0 0,-1-6 0 0,0-6 0 16,4 6 0-16,-4-3 0 0,4-3 2 0,-8-4 0 15,5 1 0-15,2-7 0 0,-2 7-1 16,2-10 0-16,-2 0 0 0,2 0 0 0,-6 0 3 0,0-6 0 16,-4 0 0-16,4-3 0 0,-1 0 4 15,-10-7 0-15,4 7 1 0,0-6 0 0,-4 5-1 0,0-2-1 16,0 3 0-16,-3-1 0 0,-4 4-11 0,3-3-8 16,-10 3 9-16,7-3-9 0,-7 3 12 0,0-3-4 15,-7 2-8-15,7-5 12 0,-14 0-2 0,4 3-1 16,-1-7 0-16,-3-3 0 0,3 10 4 0,-6-6 1 15,-1-1 0-15,0 10 0 0,1-3 6 0,-1 3 2 0,-3 6 0 16,3 0 0-16,-3 0-4 0,0 10-1 0,0-7 0 0,0 7 0 16,-1-7-3-16,5 7-1 0,-4-1 0 0,-4 7 0 15,4-6 3-15,-4 3 1 0,0 2 0 0,1-2 0 16,-4-3-5-16,3 9-2 0,0-7 0 0,4 4 0 16,0 3-1-16,0 3 0 0,-1 4 0 0,1 2 0 15,4-9 17-15,-5 10 3 0,5-1 1 0,-4 7 0 16,0-7-46-16,3 10-8 0,-3 0-3 15,3-4 0-15,4 4 43 0,-7 9 9 0,7-3 2 0,-4 4 0 16,4-4-46 0,-4 9-9-16,8-5-1 0,-1 8-1 0,4-5 19 0,0-1 11 0,0 3-12 0,0 1 12 15,3 2-12-15,4 7 4 0,-3-9 8 0,-1 12-13 16,4-3 13-16,0 6 0 0,0-3 0 0,4-3 0 0,-1 0 0 16,1-7 0-16,-1-2 0 0,8 3 0 0,-7-4 0 0,3-6 10 15,0 4-2-15,3-4 0 0,-3-3 1 0,4-3 0 16,-4-3 0-16,4 6 0 0,-1-6 14 0,1-4 2 15,-1 4 1-15,1-9 0 0,3 5-34 0,-7-5-8 16,4-1 0-16,3-3-1 16,3-3-12-16,1 4-3 0,0-7 0 0,-1-7-1188 0</inkml:trace>
  <inkml:trace contextRef="#ctx0" brushRef="#br0" timeOffset="13193.997">26772 2964 1324 0,'4'13'118'0,"3"-4"-94"15,-4-2-24-15,4 2 0 0,4 0 77 0,0 1 11 0,-1 6 3 0,4 2 0 16,0 1-35-16,4 0-8 0,-4 0 0 0,7 6-1 16,1 0-32-16,-5-6-7 15,1 0 0-15,3-1-8 0,0 7 13 0,-3-6-4 0,-8-3-1 0,4 3 0 16,-3 0-16-16,0-10-4 0,-1 0-1 0,1 7-535 16,-1-6-108-16</inkml:trace>
  <inkml:trace contextRef="#ctx0" brushRef="#br0" timeOffset="13387.268">27100 2983 1339 0,'0'0'59'0,"0"0"13"0,0-6-58 0,0 6-14 15,0-9 0-15,0 9 0 0,0 0 140 0,0 0 26 16,0 0 5-16,-7 0 1 0,0 9-37 0,-3-9-7 16,-4 9-2-16,-1 1 0 0,1 5-66 0,-3-5-12 15,-4 15-4-15,-1-13 0 0,5 4-14 0,-4 3-3 16,-1 0-1-16,1 3 0 0,4-3-17 0,-5-1-9 15,5-2 10-15,-1-3-10 16,4-4-19-16,0 0-9 0,3 1-3 0,4-4 0 16,0 3-151-16,4-9-30 0,3 0-7 0</inkml:trace>
  <inkml:trace contextRef="#ctx0" brushRef="#br0" timeOffset="14027.673">26765 3021 288 0,'-3'-10'25'0,"-4"10"-25"16,0 0 0-16,0 0 0 0,0-3 303 0,7 3 55 16,0 0 11-16,0 0 3 0,-4-6-220 0,4 6-43 15,0 0-9-15,0 0-1 0,0 0-42 0,0 0-8 16,0 0-1-16,0 0-1 0,0 0-1 0,4 0 0 15,-4 0 0-15,7-6 0 0,0 3 4 0,0-4 1 16,-7 7 0-16,7 0 0 0,0-3-15 0,0 3-4 16,3-6 0-16,-3 6 0 0,4 6-20 0,0-6-12 0,-4 3 12 15,7 7-12-15,-4-10 0 0,1 12 0 16,3-2 0-16,-3 2 0 0,3 4 8 0,0-7-8 0,-4 7 0 16,5 6 0-16,-5-13 11 0,4 7-11 0,-3 3 10 0,-1-10-10 15,1 7 0-15,0-4 0 0,-4 1 0 0,0 0 0 16,-4-4 0-16,4 7 0 0,0-7 0 0,0 0 0 15,-7 1-23-15,4-1-1 0,-1-2 0 0,1 2 0 16,-4-9-35-16,0 3-7 16,-4 3-2-16,4-6 0 0,0 0-22 0,0 0-5 15,-3 10-1-15,3-10-838 0</inkml:trace>
  <inkml:trace contextRef="#ctx0" brushRef="#br0" timeOffset="14324.265">26705 2895 1328 0,'0'0'59'0,"0"0"12"0,0 0-57 0,0 0-14 15,0 0 0-15,0 0 0 0,0 0 131 0,0 0 23 16,11 7 5-16,-8-4 1 0,-3-3-66 0,0 0-13 16,0 0-2-16,0 9-1 0,4-3-35 0,3 4-7 15,0-1-2-15,7 1 0 0,0 5-23 0,0-2-11 16,0 3 10-16,4 2-10 0,0 1 9 0,-1-3-9 15,-2 3 8-15,6 0-8 0,-7-1 8 0,3 4-8 16,1 0 0-16,-4-6 8 0,0 3-8 0,-3-4 8 16,3-2-8-16,-3 6 8 0,-1-4-26 0,-3-5-6 15,-3 6 0-15,3-7-1 16,-4 7-52-16,-3-13-11 0,0 6-1 0,-3 1-1 16,-1-1-167-16,1-9-34 0</inkml:trace>
  <inkml:trace contextRef="#ctx0" brushRef="#br0" timeOffset="14472.063">26864 3084 1184 0,'-11'-26'52'0,"11"17"12"0,-3 6-52 0,-1-13-12 0,-3 4 0 0,4-4 0 16,-4 10 143-16,3-4 25 0,1 1 6 0,10 9 1 16,3 0-53-16,-3 0-10 0,-7 0-3 0,0 0 0 15,0 0-66-15,0 0-14 0,0 0-2 0,4 9-1 16,3 7-15-16,4-7-3 0,-4 10-8 0,3-3 12 16,4 3-12-16,-3 0 9 0,-1-1-9 0,5 7 8 0,-1-6-8 15,-4-3 0-15,4 3 9 0,1 0-9 16,-1-4-134-16,-7-5-31 0,3-7-7 0</inkml:trace>
  <inkml:trace contextRef="#ctx0" brushRef="#br0" timeOffset="15029.503">27242 2930 1382 0,'-4'-10'123'0,"-3"4"-99"15,0 6-24-15,-4-9 0 0,-3-1 236 0,0 10 43 16,-4-3 8-16,1 3 1 0,-1 0-168 0,1 3-35 15,-5-3-6-15,5 10-2 0,-8 5-42 0,0-2-9 16,1 9-2-16,-5 0 0 0,1 3-12 0,3 3-4 16,-3 0 0-16,0-2 0 0,3 2 8 0,1-3 2 15,-1 0 0-15,4 3 0 0,0-9-18 0,3 6-16 16,4-6 4-16,0-10 0 0,7 7 3 0,0-13 1 0,0 3 0 0,7-6 0 31,0 0-37-31,0 0-7 0,10-9-2 0,8 0 0 16,7-17-26-16,-1 1-6 0,1 7-1 0,7-17 0 15,-1 7-21-15,-2-7-5 0,6 7-1 0,-3 0 0 16,-4 0 52-16,-3 6 10 0,-1 3 3 0,-3 0 0 0,1 3 49 0,-8 4 11 0,0 6 1 0,-4-4 1 16,-3 10 69-16,1 0 14 0,-8 0 2 0,0 0 1 15,0 0-20-15,-4 0-4 0,-7 10-1 0,4-1 0 16,0 7-26-16,-3-1-4 0,-4-2-2 0,-1 6 0 16,-2 6-20-16,-1-6-4 0,-3 6-1 15,0 3 0-15,3-9-2 0,1 6-1 0,-1 0 0 0,0-6 0 16,4 0-3-16,4-10-1 0,6 7 0 0,-3-7 0 15,4 0-10-15,3-9 0 0,0 0-10 0,0 0 10 0,3-9-25 0,4 0 1 16,4-7 0-16,3-3 0 16,0-6-6-16,4 6-1 0,-1-15 0 0,1 6 0 0,3 2 11 15,-3-2 3-15,-4 0 0 0,-4 9 0 0,4 0 17 0,-3 4 0 16,-7-1-8-16,3 13 8 0,-4-7 25 0,-3 10 9 16,0 0 2-16,0 0 0 0,-7 4-2 0,-7 2 0 15,0 6 0-15,-7 4 0 0,-4 3 7 0,4 0 2 16,-4 6 0-16,0 3 0 0,1 7-27 0,-1-7-6 15,4 6-1-15,-7-6 0 0,6 7-9 0,-2-16 0 16,6 15 0-16,-3-18 0 16,7 3-63-16,3 0-17 0,4-10-4 0,4 7-707 0,-1-13-141 15</inkml:trace>
  <inkml:trace contextRef="#ctx0" brushRef="#br0" timeOffset="15413.1">27901 2914 1728 0,'0'-9'38'0,"0"6"8"0,0-4 2 0,0 7 0 0,-3-9-39 0,3 9-9 16,0 0 0-16,-4 0 0 0,-3 0 104 0,0-6 20 15,0 6 3-15,-4-3 1 0,4 3-52 0,0 0-9 16,-3 0-3-16,-4 3 0 0,3 3 0 0,0 0 0 16,1 4 0-16,-1 2 0 0,1 4 0 0,-4-4 0 15,-8 4 0-15,1 3 0 16,4 6-51-16,-1-6-13 0,4 9 0 0,3-3 0 0,1 3 0 0,3-3 0 15,3 1 0-15,1-5 0 0,3 5 0 0,3-8 0 16,4-2 0-16,4 3 0 0,-1-3-8 0,4-7-5 16,1-6-1-16,6 3 0 15,-4-6-94-15,5-6-18 0,-1 3-4 0,0-3-997 0</inkml:trace>
  <inkml:trace contextRef="#ctx0" brushRef="#br0" timeOffset="15604.282">27700 3112 1497 0,'0'0'66'0,"0"0"14"0,-7 0-64 0,7 0-16 0,0 0 0 0,0 0 0 15,0 0 106-15,0 0 18 0,0 0 3 0,0 0 1 16,11 0-52-16,-1 0-9 0,8 0-3 0,0 0 0 16,3 0-51-16,0 0-13 0,0 0 0 0,4 0 0 15,-1 0 0-15,-2-3 0 0,2-4 0 0,-3 7 0 16,4-3-9-16,-4-3-5 0,4 6-1 0,0 0-943 15</inkml:trace>
  <inkml:trace contextRef="#ctx0" brushRef="#br0" timeOffset="15845.592">28219 2798 748 0,'0'0'67'0,"0"0"-54"16,0 0-13-16,0 0 0 0,-4 0 336 0,-3 10 65 15,4-1 13-15,3 7 2 0,-4-7-244 0,1 10-48 16,-1 0-11-16,0 6-1 0,-3 0-90 0,4 3-22 16,-4 0 0-16,3 16 0 0,-3-9 0 0,4 2 0 0,-1 7 0 15,4 0 0-15,-7-6 56 0,7 12 6 0,-3-16 2 0,-1 4 0 16,1-3-52-16,3-7-12 0,-4 0 0 16,4-3 0-1,4 3-48-15,-4-12-13 0,-4-7-3 0,4 1 0 16,7-4-204-16,0-6-42 0,7-9-8 0,4-7-2 0</inkml:trace>
  <inkml:trace contextRef="#ctx0" brushRef="#br0" timeOffset="16058.3749">28339 2804 1958 0,'0'0'43'0,"0"0"9"0,0 0 1 0,0 0 3 0,0 0-45 0,0 0-11 15,0 10 0-15,-4-7 0 0,1 13 53 0,3-7 9 0,-4 16 2 0,4-12 0 16,-3 12 0-16,-5 3 0 0,5 16 0 0,-1-10 0 0,1 13-52 0,-1 7-12 15,1-4 0-15,3 3 0 0,0-6 54 0,3 3 8 16,-3-12 2-16,4 6 0 0,3-6-52 0,-4-4-12 16,5-6 0-16,-5 4 0 0,4-13 0 0,0-1 0 15,0 1 0-15,-3 0 0 16,3-10-202-16,-4-2-43 16,-3-7-9-16,0 0-2 0</inkml:trace>
  <inkml:trace contextRef="#ctx0" brushRef="#br0" timeOffset="16524.949">28229 2902 1432 0,'-7'-16'64'0,"7"16"12"0,0-6-60 0,0-4-16 15,-3 1 0-15,3-4 0 0,3 4 129 0,1-4 23 0,-1 1 5 16,1 2 1-16,6-5-84 0,1 2-17 16,0 1-3-16,3-1-1 0,0 7-14 0,0-4-3 0,0 1-1 0,4 6 0 15,-4-3-13-15,0-1-2 0,4 14-1 0,-4-7 0 16,3 0-11-16,1 9-8 0,-4 0 9 0,0 1-9 15,4-1 9-15,-1 1-9 0,-2 2 8 0,-1 1-8 16,-4-4 0-16,1 7 0 0,-1-13 0 0,1 13 0 16,-4-7 0-16,0 1 0 0,-3-1 0 0,-1 0 0 15,-3 1 0-15,0-4 0 0,-7 3 0 0,4-2 0 16,-1-4 0-16,-7 6 0 0,1 1 0 16,-1-4 0-16,1-3 0 0,-4 6 0 15,-1-2 0-15,-2 2 0 0,3-3 0 0,-4-2 0 0,0 5 0 0,-3-3 0 16,0-3 68-16,0-3 9 0,-4 10 2 0,4-10 0 15,3 6-30-15,1-6-5 0,3 6-2 0,0-3 0 0,7-3-28 16,-4 10-6-16,11-10 0 0,-4 0-8 16,4 0 0-16,0 9 0 0,-3 7 0 0,6-13 0 0,4 6 0 15,4 7 0-15,0 3 0 0,-1-10 0 0,8 1 0 0,-4 5 0 16,4 4 0-16,-1-3 0 0,4 3 0 0,-3 9 0 16,3-9 0-16,-3 6 0 0,3 0 0 0,-3-6 0 15,-1 0 0-15,4 6 0 0,-6-6 0 0,6-1 0 16,-4 1 0-16,5 3 0 0,-8-9 0 0,3 5 0 15,-3-2 0-15,1-6 0 0,-1 8 0 0,-4-11 0 16,-3 2 0-16,4-6 0 16,-1 10-149-16,-3-13-34 0,1 0-6 0,-1 0-899 0</inkml:trace>
  <inkml:trace contextRef="#ctx0" brushRef="#br0" timeOffset="17089.453">28744 2594 921 0,'0'0'82'0,"0"0"-66"0,0 0-16 0,0 0 0 15,0 0 236-15,0 0 43 0,4 0 9 0,6-9 1 0,1 9-165 0,0 0-34 16,-1 0-6-16,4 0-2 0,0 0-48 0,1 9-10 16,-5-9-1-16,4 7-1 0,0 2-10 0,-3-9-3 15,0 9 0-15,-4 1 0 0,0-4-1 0,0-3-8 16,0 4 12-16,-4-4-4 0,-3 3 3 0,0 3 0 16,0-2 0-16,0 5 0 15,-3-12 3-15,-1 10 1 0,1-4 0 0,-4 3 0 0,3-6-7 0,-6 10 0 16,-5-4-8-16,5 4 12 0,-1-7-4 0,1 4 0 15,-4-7-8-15,6 3 12 0,-2-6 22 0,3 9 4 16,0-2 1-16,0-4 0 0,3-3-8 0,4 0-2 16,0 0 0-16,0 0 0 0,0 0-12 0,0 0-2 15,0 0-1-15,0 0 0 0,7 9-14 0,0-9 0 16,4 6 0-16,-4 4 0 0,4-7 0 0,3 6 0 16,-4-2 0-16,4-1 0 0,-3-3 0 0,0 7 0 15,3-1 0-15,-4-3 0 0,-3-3 0 0,0 7 11 16,0-10-11-16,0 6 10 0,-3 3-2 0,-1-2-8 0,-3-7 12 15,0 3-4-15,0 6 25 0,0 1 5 0,-3-4 1 0,3 3 0 16,-7 1-13-16,3-1-2 0,-6 1-1 0,3-1 0 16,-4-3-23-16,1 4 8 0,-5-7-8 0,1 9 0 15,4-9 0-15,-4 7 0 0,0-1 0 0,-1-9 0 16,1 7 0-16,0-4 0 0,0 3 0 16,0-6 0-16,0 0 0 0,3 0 0 0,1 0 0 0,3 3-917 15,0 3-188-15</inkml:trace>
  <inkml:trace contextRef="#ctx0" brushRef="#br0" timeOffset="54231.368">13427 10098 986 0,'0'0'44'0,"0"0"8"0,0 0-41 0,0 0-11 0,0 0 0 0,0 0 0 16,0 0 101-16,0 0 19 0,0 0 3 0,0 0 1 15,0 0-44-15,0 0-8 0,0 0-1 16,0 0-1-16,0 0-30 0,0 0-7 0,7 10-1 0,-7-10 0 0,0 0-13 0,7 0-3 15,0 6-1-15,3-6 0 16,-2 0-1-16,2 3 0 0,-3-3 0 0,4 0 0 0,-1 0-2 0,1 0-1 16,-4 0 0-16,4 0 0 0,-1-3-11 0,1 3 8 15,-1 0-8-15,-3-6 8 0,0 6 15 0,4 0 2 16,0-10 1-16,-4 10 0 0,3-3-7 0,1-3-2 16,-1 6 0-16,5-9 0 0,-1 9 3 0,0-4 1 15,0-2 0-15,0 3 0 0,0-3-21 0,0-1-13 16,0 4 1-16,0-3 1 0,1 6 11 0,-1-3 0 15,0 3 0-15,0-6 0 0,3 2 0 0,-2 4 0 16,-1 0 0-16,0-6 0 0,0 6 0 0,0 0 0 16,0 0 0-16,0 0 0 0,0 0 0 0,0 6 0 15,1-6 0-15,-5 4 0 0,4-4 0 0,11 6 0 16,-7-3 0-16,-8-3 0 0,1 0 0 0,6 6 0 0,-17-6 0 16,15 0 0-16,2 3 12 0,-3-3-3 15,0 0 0-15,4 0 0 0,0 7-9 0,-1-7-12 16,1 0 2-16,3 0 1 0,-3 0 9 0,3-7 0 15,0 7 0-15,-3 0 0 0,3-3 9 0,0 3-9 0,-3 0 12 0,3 0-12 16,0-6 10-16,-3 6-10 0,3 0 8 0,-4 0-8 16,1 0 8-16,0-3-8 0,-1 3 8 0,5 0-8 15,-1 0 0-15,0 0 8 0,-3 0-8 0,-1 0 0 16,1 3 0-16,-1-3 0 0,1 0 0 0,3 0 0 16,-3 0 0-16,0 6-9 0,-1-6 0 0,4 0 0 15,-3 0 9-15,3 3 0 0,-3-3 0 0,3 0 0 16,-3 7 0-16,-1-7 0 0,1 0 0 0,0 6 0 15,-4-6 9-15,3 3 4 0,1-3 1 0,-4 0 0 0,4 6-22 0,-1-2-5 16,-3-4-1-16,8 0 0 0,-5 6 14 0,1-3 0 16,3-3 0-16,-3 6 0 0,3-6 12 0,-4 3 4 15,-2-3 2-15,2 0 0 0,1 7-18 0,-1-4 10 16,5-3-10-16,-5 0 8 0,4 0-8 0,1 0 0 16,-1 6 0-16,0-6 8 0,4 0-8 0,-4 3 0 15,0 3 0-15,0 1 0 16,0-4 0-16,0-3 8 0,1 9-8 0,2-2 0 0,-2 2 0 0,-1-6 0 15,3 3 0-15,5 4 0 0,-5-1 0 0,5-3 8 16,-1-2-8-16,0 2 0 16,0-3-18-16,4 3-9 0,-4-3-1 0,7 4-1 0,-3-7 74 0,0 3 15 15,-4-3 4-15,4 6 0 0,-4-6-53 0,0 0-11 16,-3 0 0-16,3 0 0 0,0-6 0 0,1 6 0 16,-1 0 0-16,-3-3 0 0,-1-4 13 0,-3 7-1 15,4-9 0-15,-4 9 0 0,-3-3-12 0,3-3 0 0,-7 6-12 0,4 0 12 31,-8-10-154-31,1 10-24 0,-11 0-5 0</inkml:trace>
  <inkml:trace contextRef="#ctx0" brushRef="#br0" timeOffset="55191.638">11345 10133 633 0,'0'0'28'0,"0"0"6"0,11 0-34 0,-11 0 0 0,0 0 0 0,0 0 0 15,11-3 190-15,-4-4 31 0,-7 7 7 0,0 0 0 16,10 0-122-16,-3 0-25 0,-3-6-5 0,-4 6 0 15,0 0-24-15,7 6-4 0,7-6 0 0,0 0-1 16,-14 0-21-16,7 7-4 0,7-4-1 0,4-3 0 0,3 6-21 0,0-3 0 16,4-3 0-16,0 0-8 0,-1 7 19 0,4-7 4 15,-3 0 1-15,3 3 0 0,-3-3-16 0,3 0 9 16,-3-3-9-16,0 3 8 0,3 0-8 0,0-7 12 16,4 7-12-16,0 0 12 15,-1 0-31-15,5-3-5 0,-8-3-2 0,7 6 0 0,0 0 54 16,1 0 12-16,-5 0 1 0,1-3 1 0,0 3-26 0,-4 0-6 15,4 3-1-15,0-3 0 0,-4 6-9 0,0-3 12 16,4 4-12-16,-4-4 12 0,-3 3-12 0,3-3 0 16,0 3 0-16,8-3 8 0,-5 4-8 0,1-1 10 15,-4-3-10-15,0-3 10 0,1 0-10 0,2 6 0 16,-6-6 0-16,0 0 0 0,0 0 0 0,-1 0 0 16,-3 0 0-16,4 0 0 0,-4 4 0 0,-3-4 0 15,3 0 0-15,0 0 0 0,0 0 8 0,-3 6-8 16,0-6 12-16,3 3-4 0,0-3-8 0,0 0 0 0,-3 0 0 0,3 0 8 15,0 0-8-15,-3 0 0 0,6 0 0 0,-2 0 0 16,-1-3 0-16,0 3 0 0,0-6 0 0,0 6 0 16,-3 0 0-16,3-4 0 0,0-2 0 0,-3 6 0 15,0 0 0-15,3 0 8 0,-4-3-8 0,1 3 0 16,-4 0 0-16,0-6-14 0,4 6 2 0,-1 0 0 16,5 0 24-16,-8 0 4 0,3 0 2 0,1-7 0 15,0 7-18-15,-1-3 0 0,-3 3 8 0,1 0-8 16,2-6 0-16,1 6 10 0,-4 0-10 0,7 0 8 15,-3 0-8-15,3-3 0 0,-3 3 9 0,-1 0-9 16,4 0 0-16,-3 3 0 0,0-6 0 0,-4 6 0 0,3-3 0 16,1 0 0-16,0 6 0 0,-1-3 0 15,1 4-17-15,0-7-8 0,-4 9-2 0,7-3 0 16,-4-2-81-16,5 2-16 0</inkml:trace>
  <inkml:trace contextRef="#ctx0" brushRef="#br0" timeOffset="77096.813">13106 4611 172 0,'-7'9'16'0,"7"-9"-16"0,0 0 0 0,0 0 0 16,0 0 148-16,-4 0 28 15,-3-3 4-15,7 3 2 0,0 0-85 0,-3-6-17 0,-5-4-3 0,5 10-1 16,3 0-23-16,0 0-5 0,0 0 0 0,0 0-1 16,0 0-25-16,0 0-5 0,0 0-1 0,0 0 0 15,0 0-4-15,0 0-2 0,3 10 0 0,1-1 0 16,-4 7 18-16,4 3 3 0,-4-4 1 0,0 13 0 16,3-2 1-16,-3 2 1 0,0 6 0 0,4 4 0 15,-4-4-4-15,10 4-1 0,11-3 0 0,-10 8 0 16,-18-8-2-16,3 3-1 0,1-4 0 0,3 10 0 15,3 0-7-15,-3 3-2 0,4-3 0 16,-1 0 0-16,4 3-7 0,-3-13-2 0,3 4 0 0,-3-4 0 16,3 1-8-16,-4-7 12 0,4 3-12 0,-3 1 12 15,-1-17-12-15,1 14 10 0,-1-4-10 0,-3 3 10 0,4-9-10 0,-4 6 0 16,0 3 0-16,0-3 0 16,0 0-48-16,0-3-4 0,0 0-2 0,0-3 0 15,0 0-38-15,3-3-7 0,1-4-1 0,-4-6-352 16,0-3-69-16</inkml:trace>
  <inkml:trace contextRef="#ctx0" brushRef="#br0" timeOffset="77400.67">13300 4868 957 0,'0'0'42'0,"0"0"10"0,-7 0-42 0,3 0-10 0,-3 0 0 0,7 0 0 16,-7 0 60-16,7 0 9 0,-7 0 3 0,3 6 0 16,-3-3-18-16,7 7-3 0,-3-4-1 0,-1 3 0 15,4 7-25-15,0 3-5 16,0 3 0-16,0 3-1 0,4 9-19 0,-4-5 10 0,0 5-10 0,0 4 8 16,3 6 7-16,-3 9 1 0,4-3 0 0,-1 0 0 15,-3 0 14-15,0-3 3 0,0 7 1 0,0-10 0 16,0 0-8-16,-3-1-2 0,-1 5 0 0,4 2 0 15,0-6-12-15,-3-7-2 0,3 7-1 0,3-6 0 16,-6-10-9-16,3 3 12 0,0-9-12 0,0 3 12 16,0-6-29-16,0-3-6 0,0-7-1 0,0 1-752 15</inkml:trace>
  <inkml:trace contextRef="#ctx0" brushRef="#br0" timeOffset="77776.421">13257 4539 1267 0,'0'0'28'0,"0"0"5"0,0 0 2 0,-3 9 1 0,-1-3-36 0,1 4 0 0,-4-1 0 0,3 0 0 16,-3 1 96-16,4 9 12 0,3-10 2 0,-4 13 1 15,4-3-47-15,0 0-10 0,0-1-2 16,4 11 0-16,-1 5-25 0,1 1-6 0,-4 2-1 0,3 7 0 16,1 0-6-16,-1 9-2 0,-3 10 0 0,4 0 0 15,-4 6-12-15,0-3 0 0,0-7 0 0,0-2 0 16,0 5 0-16,3-8 0 0,-3-4 0 0,4-3 0 16,-4-3 12-16,0 0 10 0,0 0 2 0,0 0 0 15,0-7-10-15,0 1-2 0,3-4 0 0,-3 1 0 16,-3-7-12-16,3-9 8 0,-4 6-8 0,4-6 0 15,-3-4-37 1,-1-5-14-16,1-1-2 0,-1-2-536 0,1-4-107 0</inkml:trace>
  <inkml:trace contextRef="#ctx0" brushRef="#br0" timeOffset="78480.36">13145 4670 230 0,'0'0'20'0,"0"0"-20"0,0 0 0 0,0 0 0 16,0 0 146-16,0 0 25 0,0 0 5 0,0 0 0 15,0 0-88-15,7 0-19 0,0 0-3 0,-4 3-1 16,8-3-7-16,-1 0-2 0,-3 7 0 15,0-7 0-15,4 6-12 0,3-6-4 0,0 0 0 16,0 0 0-16,0 0-6 0,1 0-2 16,-1 3 0-16,0-3 0 0,0 0-4 0,4-3 0 0,-4-3-1 0,3 6 0 15,1 0-8-15,0 0-2 0,-1 0 0 0,4 0 0 16,1 0-17-16,-1-7 0 0,0 4 8 0,0 3-8 16,0 0 23-16,0 0 1 0,1 0 0 0,2 0 0 15,4 0-4-15,1-6-1 0,-5 3 0 0,5-3 0 16,-5 6-2-16,5 0 0 0,-1 0 0 0,-4-10 0 15,5 10-4-15,-5 0-1 0,1-3 0 0,0-3 0 16,-1 6-12-16,1 0-10 0,3 0 2 0,1 0 0 16,-1-3 28-16,0-4 7 0,4 7 1 0,3 0 0 15,-3-6-15-15,7 6-2 0,-4 0-1 0,0-3 0 16,0-3 0-16,1 6 0 0,-5-3 0 0,1-4 0 0,0 4-1 0,0-3 0 16,3 3 0-16,0-4 0 0,1-2-1 0,-1 6 0 15,4-3 0-15,3 6 0 0,-3-10-8 0,0 10 8 16,-4 0-8-16,4-6 8 0,-4 3-8 0,0-3 10 15,0 6-10-15,1-10 10 0,3 10-10 16,-1-3 8-16,-2-3-8 0,2 6 8 0,5 0-8 0,-4-3 8 16,3 3-8-16,0-7 8 0,1 7-8 0,-5 0 0 15,1 0 0-15,0-6 8 0,-4 6-22 0,4 0-5 16,0 0-1-16,7 0 0 0,-7 0 36 0,3 0 8 16,4 0 0-16,0 0 1 0,-4 6-17 0,0-6-8 0,-3 0 8 15,3 0-8-15,1 7 0 0,-4-4 8 16,3-3-8-16,0 6 0 0,-3-6 0 0,0 0 8 0,3 0-8 15,4 0 0-15,-4-6 0 0,1 6 8 0,-1 0-8 0,-3 0 0 16,0 0 9-16,-4-3-9 0,-3-4 10 0,3 7-10 16,4 0 25-16,-4-6-1 0,-3 6 0 0,3 0 0 15,0 0-24-15,1 0-16 0,-5 0 3 0,1 0 0 16,-4 0 13-16,1 0 8 0,-1 6 0 0,-4 1-8 16,-2-4 12-16,2-3-12 0,-6 6 12 0,3-3-12 15,0-3-20 1,-3 10-10-16,3-10-2 0,0 0-1 0,4 0-67 0,-4 0-12 15,4 0-4-15</inkml:trace>
  <inkml:trace contextRef="#ctx0" brushRef="#br0" timeOffset="79101.66">17198 4520 748 0,'0'0'33'0,"0"0"7"0,0 0-32 0,0 0-8 0,0 0 0 0,0 0 0 16,7 0 114-16,4 0 21 0,-1 0 4 0,4-3 1 15,0-4-96-15,8 1-18 0,-1 3-4 0,0-3-1 16,4-4-21-16,-1 10 9 0,4-3-9 0,1-3 0 15,-5 3 8-15,1-4-8 0,0 7 0 0,-1 0 0 16,-2-3 0-16,-5-3 0 0,1 6 0 0,0 0 0 16,-4 0 14-16,0 0-4 0,-4 0-1 0,-3 6 0 15,4-3-9-15,-4-3 10 0,-7 0-10 0,4 10 10 16,-4-10 0-16,3 6 0 0,1-3 0 0,-4 7 0 0,0-10 37 0,0 9 7 16,0 4 2-16,-4-4 0 0,1 4 16 0,-1-4 4 15,-3 0 1-15,7 7 0 0,-4 3-22 16,-3 0-5-16,4-4-1 0,3 14 0 0,-4-4-19 0,4 3-4 15,0 6-1-15,0-5 0 16,0 2-13-16,0 0-4 0,4 13 0 0,-4-3 0 0,3 0-8 0,1 3 0 16,-1-4 0-16,1 23 8 0,-4-6-8 0,4-4 0 15,-1 0 0-15,1-6 8 0,-4-3-8 0,3 0 0 16,1-3 0-16,3-4 0 0,-4 7-12 0,1-6-7 16,-1-4-1-16,-3 4-1 15,0 6-148-15,0-6-30 0</inkml:trace>
  <inkml:trace contextRef="#ctx0" brushRef="#br0" timeOffset="79892.28">12965 6285 691 0,'-4'3'61'0,"1"4"-49"0,3-7-12 0,0 3 0 15,0 9 131-15,0-9 23 16,0 7 5-16,0-10 1 0,0 6-41 0,3-3-8 16,1 4-2-16,-1-4 0 0,1 3-72 0,3-3-14 15,3-3-3-15,4 6-1 0,1-6 24 0,2 0 5 0,1 0 0 0,6 0 1 16,1 0-32-16,3 0-6 0,8 0-2 0,-1 7 0 16,0-4-9-16,4-3 8 0,-4 9-8 0,8 1 8 15,-1-4-8-15,-3 3 8 0,0 1-8 0,6-1 8 16,1 0 8-16,4 1 2 0,3-4 0 0,0 4 0 15,-4-7 21-15,0 3 4 0,1-3 1 0,3 3 0 16,-4 4-28-16,7-4-6 0,4-6-1 0,7 0 0 16,-7 0 3-16,4 0 1 0,-1 0 0 0,4 0 0 15,-7 0-28-15,4 3-5 0,3-3-2 0,4 6 0 16,-8-2 46-16,-3-4 10 0,0 6 2 0,0 3 0 16,0-6-22-16,-4 4-4 0,-3-7-1 0,7 9 0 0,4 0 2 15,-4-2 0-15,-4-14 0 0,4 7 0 16,-7 7-3-16,3-7 0 0,4-7 0 0,7 7 0 15,-7-9 4-15,0 9 0 0,7-9 0 0,-3 2 0 0,-4-2-12 0,-4 0 0 16,4 5 9-16,7-2-9 16,-3-3 0-16,-4-1 9 0,7 1-9 0,-4 0 0 0,1 2 0 0,-8-2-22 15,1-1 3-15,3 7 1 0,-4-9 18 0,1 9 0 16,-1-7 0-16,4 1 0 0,-4-1 20 0,1 1 7 16,-8 0 1-16,4-4 1 0,-3 4-18 0,-5-4-11 15,1-3 12-15,0 7-12 0,0 0 11 0,-7-7-11 16,0 7 10-16,3-1-10 15,-3 7-26-15,0-3-11 0,-1-4-3 0,-2 10 0 16,-5 0-167-16,1-6-33 0,25 6-8 0,-26-3 0 0</inkml:trace>
  <inkml:trace contextRef="#ctx0" brushRef="#br0" timeOffset="80330.271">17724 5517 1144 0,'0'0'25'0,"0"0"6"0,0 0 1 0,0 0 0 0,-7 3-32 0,3-3 0 15,-3 6 0-15,7-6 0 0,-4 3 76 0,1 7 8 16,3 2 3-16,-4 1 0 0,4 6-25 0,0-10-5 15,0 7-1-15,0 3 0 0,4 0-24 0,-1 6-4 16,1 3-2-16,-1 3 0 0,1 1-26 0,-4 2 0 16,4 1-12-16,-1-1 12 0,-3-6 36 0,0 7 16 15,0-7 2-15,4-3 1 0,-4-3-37 0,0 3-7 16,3-6-2-16,-3 0 0 0,0 3-9 0,4-4 0 16,-4-5 0-16,0 3 0 0,0-1-8 0,3-2-4 0,-3-4-1 0,4 1 0 15</inkml:trace>
  <inkml:trace contextRef="#ctx0" brushRef="#br0" timeOffset="91340.484">13130 5714 576 0,'0'0'51'0,"0"0"-41"16,-7 0-10-16,4-6 0 0,-1 6 158 0,4 0 30 0,0 0 5 0,-3-3 2 16,3 3-86-16,-7-6-17 15,3 6-3-15,4 0-1 0,0 0-44 0,0 0-8 0,0 0-3 0,0 0 0 16,0 0-33-16,0 0 0 0,7 9 0 0,4-3 0 16,-1 4 0-16,-3-1 0 0,1 10 0 0,2 0 0 15,-3 6 0-15,4 3 0 0,-1 4 0 0,-3-4 0 16,0 6 0-16,0-5 10 0,-3-1-10 0,3 0 12 15,-3 3-12-15,3-9 0 0,-4 3 0 0,1 0 0 16,3-6 0-16,-7 0 0 0,3-9 0 0,1-1 0 16,-1 0 0-16,1-2 10 0,-4-7-10 0,0 0 10 15,0 0 1-15,0 0 0 0,0 0 0 0,0-7 0 16,0-5-11-16,-4-4 12 0,4-3-12 0,-3-6 12 16,3 6-12-16,0-6 0 0,-4 3 0 0,4-9 0 15,0 9-16-15,0-9-4 0,0 9-2 0,-3-3 0 0,3-4 35 16,-4 4 7-16,1 0 2 0,3 3 0 15,-4-3-22-15,1 10 0 0,-1-4 0 0,1 0 0 0,-1 3 23 0,-3 7 0 16,3-1 0-16,4 7 0 0,0 3 1 0,0 0 1 16,0 0 0-16,0 0 0 0,0 13-25 0,0 12 0 15,0 9-9-15,0 10 9 0,0 0 12 0,0 3 10 16,0 0 2-16,0 3 0 0,0-6 1 0,0 0 1 16,0-6 0-16,0 6 0 0,0-7-7 0,4-2-2 15,0-1 0-15,-1-5 0 16,4-1-89-16,0-3-17 0</inkml:trace>
  <inkml:trace contextRef="#ctx0" brushRef="#br0" timeOffset="106330.973">13822 9186 403 0,'0'0'17'0,"0"0"5"0,0 0-22 0,0 0 0 0,0 0 0 0,0 0 0 16,0 0 266-16,0 0 49 0,0 0 9 0,-4 9 3 16,-3-2-167-16,4 2-32 0,-1-6-8 0,-3 6 0 15,4 1-56-15,-4-1-12 0,0 1-1 0,-1 2-1 16,5-2 23-16,-4-7 5 0,-4 6 1 0,8-3 0 15,-4-2-43-15,3-4-9 0,-3 6-2 0,0-6 0 16,7 0-12-16,-3 0-2 0,-5 0-1 0,1 0 0 16,0 0-10-16,7 0 8 0,0 0-8 0,0 0 8 15,-3 0-8-15,3 0 0 0,0 0 0 0,0 0 0 16,0 0 0-16,0 0 0 0,-4 9-9 0,4 1 9 0,4 5 0 16,-4-2 0-16,0 6 0 0,0 6 0 0,0 0 0 0,0 3 0 15,0 7 0-15,-4-1 0 0,1-6 9 0,-1 10-1 16,4-4 0-16,-7 4 0 0,4 3 0 15,3-7-8-15,-4-2 12 0,1-1-4 0,3-3-8 0,-4 0 0 16,1-2 0-16,-4-1 0 0,7-3 0 16,0 3 0-16,-4-6 0 0,4-1 12 0,0-2-20 0,-4 3-4 15,1-4-1-15,-1-2 0 16,1-7-27-16,3-3-6 0,0-3-1 0,0 0 0 16,0 0-115-16,-4-3-23 0,4-12-5 0</inkml:trace>
  <inkml:trace contextRef="#ctx0" brushRef="#br0" timeOffset="107037.4119">13684 9114 792 0,'0'0'35'0,"0"0"7"0,0 0-34 0,0 0-8 0,0 0 0 0,0 0 0 16,0 0 92-16,0 0 17 0,0 0 3 0,0 0 1 15,0 0-38-15,0 0-8 0,0 0-2 0,0 0 0 16,0 0-9-16,4 0-1 0,-4 0-1 0,7 0 0 16,3-7 0-16,-3 7 0 0,1 0 0 15,-1 0 0-15,3 0-8 0,1 0-2 0,-1 0 0 0,1 0 0 16,0 0-1-16,-4 0-1 0,3 0 0 0,4 0 0 16,-3 7-8-16,-1-7-2 0,1 0 0 0,3 0 0 0,-3 0-8 0,3 0-1 15,0 3-1-15,0-3 0 16,0 6-7-16,0-6-2 0,0-6 0 0,4 6 0 0,0 0-5 0,3-3 0 15,-4-4-8-15,5 7 12 0,-1-3-4 0,-4-3 0 16,5 6-8-16,-1-3 12 0,0-3-12 0,0 6 9 16,4-4-9-16,3-2 8 0,-3 6-8 0,-1 0 0 15,1 0 0-15,0 0 0 0,-1 0 0 0,-2 0 8 16,2 10-8-16,-2-10 0 0,-1 6 0 0,3-6 8 16,-6 0-8-16,7 3 0 0,-4-3 0 0,4 0-11 15,-4 0 1-15,0-3 0 0,4 3 27 0,-1 0 6 16,-3 0 1-16,4 0 0 0,0 0-13 0,0 0-3 15,-4 3 0-15,3-3 0 0,1 0-8 0,-4 0 0 16,4 0 9-16,0 6-9 0,-4-6 0 0,0 0 8 16,-3 0-8-16,3 3 0 0,3 4 0 0,-6-7 8 15,-4 0-8-15,7-7 0 0,1 7 0 0,2 0 0 16,4 0 0-16,-3 0 0 0,0-3 0 0,0-3 0 0,-8 6 0 0,4-9 0 16,4 9 0-16,-4 0 9 15,0-10-9-15,4 10 0 0,-4 0 9 0,0-6-9 0,4 6 0 0,-4 0 9 16,0 6-9-16,1-6 8 0,-5 0-8 0,1 0 8 15,0 6-8-15,-1-2 0 0,1-4 0 0,3 9 0 16,-3-9 0-16,3 0 0 0,-4 0 0 0,5 0 0 16,-8 0 16-16,7 0-1 0,0-3-1 0,0 3 0 15,-3 0-14-15,-4 0-16 0,7 0 3 0,0 0 1 16,-3 0 12-16,3 0 0 0,-3 0 0 0,3 3 0 16,0-3 0-16,-3 0 0 0,-1 6 0 0,1-6 0 15,0 3 0-15,-1-3 0 0,-3 0 0 0,0 0 0 0,1 7 0 16,-1-4 0-16,-4-3 0 0,4 0 0 0,-3 0 0 0,0 0 0 15,3 0-8-15,-4 0 8 0,1 0-24 16,-1-3 2-16,1 3 0 0,3 0 0 16,0 0-22-16,-3-7-4 0,-1 7 0 0,1 0-1 15,3-3-148-15,0 3-30 0,-3-6-5 0</inkml:trace>
  <inkml:trace contextRef="#ctx0" brushRef="#br0" timeOffset="107544.4359">16277 9133 172 0,'0'0'16'0,"0"0"-16"0,0 0 0 0,0 0 0 16,0 0 216-16,0 0 40 0,0 0 8 0,0 0 1 15,0 0-126-15,0 0-26 0,0 0-5 0,0 0 0 16,7 0-43-16,-7 0-8 0,0 0-1 0,4 9-1 16,-1 0-11-16,1-2-3 0,-1-4 0 0,-3 6 0 0,0 1-11 0,0-1-2 15,4 7-1-15,-1-7 0 16,1 0 13-16,-4 1 4 0,0 6 0 0,0 2 0 0,3-2-16 0,-3-3-2 15,-3 2-1-15,6 4 0 0,1 0-5 0,0-3 0 16,-8 2-1-16,4-2 0 0,0 3-3 0,0 0 0 16,0 6 0-16,0-3 0 0,0 3-7 0,4 0-1 15,-1 0-8-15,-3-3 12 0,-3-6-12 0,3 12 9 16,3-9-9-16,1 6 8 0,-1-6-8 0,1-1 0 16,-4 7 9-16,3-6-9 0,-3-3 8 0,4 3-8 15,-8 0 8-15,8-1-8 0,-1 7 0 0,-3-6 8 16,4 6-8-16,-1 4 0 0,-3-4 0 0,4 3 0 15,-4 0 0-15,0 3 0 0,0-2 0 0,0-4 0 16,-4-3 0-16,4 3 0 0,-7-6 0 0,7-1 0 16,-3 4 0-16,3-9 0 15,0 3-31-15,0-7-10 0,0 0-3 0,3 1-642 16,-3-10-129-16</inkml:trace>
  <inkml:trace contextRef="#ctx0" brushRef="#br0" timeOffset="108385.809">13688 10211 518 0,'-11'-9'23'0,"8"3"5"0,-8 6-28 0,8-4 0 0,-4-2 0 0,-1 3 0 16,1-3 227-16,-3 6 40 0,3-7 8 0,0 4 1 15,3-3-136-15,-3 6-27 0,7 0-5 0,-3-3-2 16,-4-3-33-16,-1 6-6 0,1 0-2 0,7 0 0 16,0 0-17-16,0 0-4 0,0 0-1 0,0 0 0 15,0 0-11-15,0 0-3 0,0 0 0 0,0 0 0 16,0 0-16-16,0 0-3 0,0 0-1 0,0 0 0 15,11 0-9-15,3 6 10 0,-3-3-10 0,6-3 10 0,1 6-10 0,3-6 0 16,0 10 0-16,4-10 8 0,0 6-8 16,-1-6 8-16,-2 3-8 0,2-3 8 0,4 0-8 0,-6 0-17 15,-1 0 4-15,4 0 1 0,-4 6 33 0,0-2 7 16,4-4 2-16,-1 0 0 0,1 0-14 0,-4 0-4 16,4 0 0-16,3 0 0 0,0 0 0 0,4 0 0 15,0 0 0-15,-1 0 0 0,1-4-3 0,0 4-1 16,0-6 0-16,3 6 0 0,-3 0-8 0,0 0 12 15,-4 0-12-15,11-3 12 0,6 3-12 0,-6-6 10 16,-14 6-10-16,0 0 10 0,6 6-10 0,5-3 0 16,-1-3 9-16,0 0-9 0,4 6 0 0,-4-2 8 15,4-4-8-15,3 9 0 0,4-9 0 0,-3 6 0 16,-12-3 0-16,1-3 8 0,7 7-19 0,-4-4-3 16,0-3-1-16,1 6 0 0,-1-6 29 0,4 0 6 0,-4 3 0 15,0-3 1-15,1 0-13 0,-5 0-8 0,1 0 10 16,-4 0-10-16,1 0 8 0,-1 0-8 0,0 0 0 0,4-3 9 15,-4 3-9-15,4 0 0 0,-8 0 0 0,5 0-11 32,-5-6-131-32,-2 6-26 0</inkml:trace>
  <inkml:trace contextRef="#ctx0" brushRef="#br0" timeOffset="109644.023">12820 4902 288 0,'0'0'25'0,"0"0"-25"16,0 0 0-16,0 0 0 0,0 0 204 0,0 0 36 15,0 0 8-15,0 0 0 0,0 0-94 0,-4 10-19 16,-3-4-4-16,0 3-1 0,-3-5-53 0,-1 5-10 16,1 0-3-16,-1-2 0 0,-3-4-26 0,0 3-6 15,-4-3 0-15,4 3-1 0,-4 4 1 0,1-1 0 16,-8 1 0-16,4-1 0 0,0 0 1 0,-4 7 1 15,0 0 0-15,-6 3 0 0,-5-1-17 0,1 11-3 16,7-14-1-16,-4 14 0 0,0-4-30 0,4-7-7 16,0 11 0-16,0-14-1 0,6 4 45 0,1-3 8 15,0-4 3-15,3 4 0 0,8-6-21 0,-1-1-10 16,1-3 10-16,3-3-10 0,0-3 28 0,0 10 0 0,3-10 0 16,4 0 0-16,0 0-28 0,0 0-12 0,0 0 1 0,0 0 0 15,-7 0 11-15,7 0 16 0,0 0-4 0,4 9-1 16,-1 1-11-16,1 2-11 15,-1-2 3-15,4 2 0 0,0-3 8 0,0 7 11 0,4 3-3 0,3 0 0 16,0-4-8-16,4 4 0 16,-1 0 0-16,5 0 0 0,-5 3 0 0,8 0-11 0,0-7 3 0,3 4 0 15,-4 6 8-15,1-6 11 0,7 0-3 0,0 0 0 16,-8 6-8-16,5-9 0 0,-1-4 0 0,-7-2-11 16,4 5 11-16,-4 1 0 0,0-4 8 0,-3-2-8 15,-1-1 9-15,1 1-9 0,0 2 12 0,-4-2-12 16,3-7 12-16,-6 6-12 0,3-3 12 0,-3-2-12 15,-4 2-9-15,3-3-9 0,1 3-2 0,3 1-1054 16</inkml:trace>
  <inkml:trace contextRef="#ctx0" brushRef="#br0" timeOffset="112695.162">13134 4482 1105 0,'7'13'48'0,"-3"-4"12"0,-1 4-48 0,1 9-12 0,3-4 0 0,0 17 0 16,0-1 69-16,0 13 12 0,0 7 3 0,0 5 0 15,0 4 4-15,-4 0 0 0,1 6 1 0,3 3 0 16,-7 0-40-16,4-6-8 0,-4 3-1 0,3 3-1 15,-3-3-6-15,0-3-1 0,7-4 0 0,-3 1 0 16,-1-9-13-16,1-4-3 0,-1 3-1 0,4-6 0 16,0-3-3-16,0-10 0 0,-3 1 0 0,3-7 0 15,-3-9-12-15,-1 0-10 0,4 0 2 0,-3-13-604 16,3-3-121-16</inkml:trace>
  <inkml:trace contextRef="#ctx0" brushRef="#br0" timeOffset="113461.681">13250 4539 633 0,'0'0'56'0,"0"0"-44"15,0 0-12-15,0 0 0 0,0 0 114 0,0 0 21 16,0 0 4-16,0 0 1 0,0 0-99 0,7 0-19 15,4 0-4-15,3 0-1 0,-3-10 12 0,6 10 3 16,1 0 0-16,3 0 0 0,0 0 0 0,4 0 1 16,0 10 0-16,3-10 0 0,4 0 3 0,-1 0 1 0,1 0 0 15,3 0 0-15,8 0-12 0,-1 6-2 0,4-3-1 0,3 3 0 16,-3-6 8-16,4 0 2 0,-5 0 0 0,8-6 0 16,0 3-4-16,4-3 0 0,3 6 0 15,7-10 0-15,-4 7-5 0,-3-3-2 0,0-4 0 0,7 4 0 16,-3 6 3-16,-1-3 1 0,4 3 0 0,0 0 0 15,-7 0-16-15,0 0-9 0,-3 3 10 0,3-3-10 16,0 6 21-16,-4-6-1 0,0 10-1 0,8-4 0 16,-4-3 1-16,0 7 0 0,0-10 0 0,-4 0 0 15,1 0-4-15,-1 0-1 0,4 0 0 0,4 0 0 16,-1 0-3-16,1 0-1 0,-1 0 0 0,4-10 0 16,-10 10-11-16,3-3 8 0,0-3-8 0,3 6 8 15,-6 0-8-15,3 0 8 0,0 6-8 0,3-3 8 16,-7-3-8-16,-6 10 0 0,-1-10 0 0,4 0 8 0,-3 6-8 15,-1-6 0-15,0 3 0 0,4-3 0 16,0 0 8-16,-3-3-8 0,-1-3 8 0,0 6-8 0,-6 0 11 16,-1-10-3-16,-3 10-8 0,0-9 12 0,-1 6-4 0,1-4-8 15,-4 1 11-15,-3-3-11 0,-4 6 0 0,1-4 0 16,-5-2 0-16,1 6 0 16,-4-4-26-16,0 7-12 0,1 0-2 0,-8 0-1 15,0 0-48-15,-4 0-10 0,4 0-1 0,-6 0-1 16,-1 7-22-16,0-7-4 0,0 0-1 0,0 0 0 15,-7 0 76-15,7 0 16 0,3 0 2 0,-6 0 1 0,-4 0 33 0,7 0 14 16,-7 0-1-16,0 0 0 0,7-7-13 0,-7 7 8 16,0 0-8-16,0 0 0 0,0 0 61 0,0 0 7 15,0 0 0-15,0 0 1 0,0 0 11 0,0 0 1 0,0 0 1 16,0 10 0-16,0-1-14 0,0 1-2 0,0-1-1 16,0 7 0-16,-3 3-18 0,3-4-4 15,-4 1-1-15,4 3 0 0,-4 0-15 0,4-1-3 0,0 11-1 16,-3-4 0-16,6 3-14 0,-3 0-9 15,4 7 12-15,0-1-12 0,-1 4 0 0,1 6 0 0,-1 0 0 0,4 6 0 16,0-3 0-16,-3 9 0 0,3 4 0 0,0 2 0 16,0-2 0-16,0-3 0 0,0 2 0 0,0 4 0 15,-3-7 8-15,3 4-8 0,-4-4 0 0,1 13 0 16,3-12 0-16,-4-13 0 0,4-7 8 0,-3 7-8 16,-1-3 0-16,1-3 0 0,-1-1 0 0,1-2 0 15,-4-7-116-15,4 6-20 0,-4 1-4 16,-4-7 0-16</inkml:trace>
  <inkml:trace contextRef="#ctx0" brushRef="#br0" timeOffset="114093.6">13437 6646 1278 0,'0'0'28'0,"0"0"5"0,0 0 2 0,0-3 1 0,0 3-28 0,0-7-8 0,-3 4 0 0,-1-3 0 16,1 3 41-16,3-3 7 0,-4 2 2 0,4-2 0 15,0 3 3-15,0 3 1 0,4-6 0 0,-4 3 0 16,7-4-26-16,-4 1-6 0,4 3-1 0,4 3 0 16,-8-6 10-16,8 6 1 0,0 0 1 0,-1 0 0 15,4 0-6-15,0 0-2 0,4 0 0 0,3 0 0 0,-3 0-4 16,7 0-1-16,3 0 0 0,4 6 0 15,6-6-6-15,1 0-2 0,4 0 0 0,-1-6 0 0,4 6-4 16,3 0-8-16,4 0 11 0,3 0-11 0,1 0 8 16,6 0-8-16,1 0 0 0,3 0 0 0,-4-3 18 0,4-4-3 15,0 7-1-15,11 0 0 0,0 0 10 0,-1 0 1 16,1 0 1-16,3 0 0 0,-3 0 5 0,-1 0 1 16,1-3 0-16,10-3 0 0,-3 6-6 0,-4-3-1 15,0-4 0-15,11-2 0 0,-4 3-6 0,-17 3-2 16,6-4 0-16,1 4 0 0,3-3 2 0,4-3 0 15,3-1 0-15,3 1 0 0,-2-1-3 0,24 1-1 16,-4 0 0-16,7-1 0 0,-13 1-6 0,-1 2-1 16,-3-2 0-16,3 3 0 0,-10 3-8 0,-1 3 10 15,-2 0-10-15,6 0 10 0,-14 0-10 0,0 0 8 0,0 3-8 16,-3 3 8-16,-8-6-8 0,8 6 0 16,-4-6 0-16,0 0-788 0,-3 3-164 0</inkml:trace>
  <inkml:trace contextRef="#ctx0" brushRef="#br0" timeOffset="118139.06">17780 9205 748 0,'0'0'67'0,"-7"9"-54"0,0 0-13 0,0 7 0 15,3 3 171-15,-6 0 31 0,3 6 6 0,-4 12 2 16,4-2-101-16,-4 3-20 0,1 15-4 0,-4 0-1 16,0-3-24-16,3 7-4 0,-3-4-2 0,3 0 0 15,1-9 1-15,-1 3 0 0,4-3 0 0,4-9 0 16,-1-1-23-16,1 1-5 0,3-7-1 0,0-3 0 15,0-6-16-15,0-7-10 0,3 4 12 0,1-6-12 16,-1-10 0-16,-3 0 0 0,7-10 0 0,-3 1 0 16,-1-7-21-16,1-6-11 15,-1-3-3-15,4 0 0 0,-3-3 35 0,-1 9 12 0,4-6 0 0,-3 6 0 16,0 3-67-16,-1-3-13 0,1 4-4 0,3 5-848 16</inkml:trace>
  <inkml:trace contextRef="#ctx0" brushRef="#br0" timeOffset="157599.714">18112 10519 403 0,'0'0'36'0,"0"0"-36"0,0 0 0 0,0 0 0 0,0 0 138 0,-7 6 21 16,7-6 4-16,0 0 1 0,0 0-31 0,0 0-5 16,0 0-2-16,0 0 0 0,0 0-40 0,0 0-8 15,0 0-2-15,0 0 0 0,0 0-29 0,7-6-7 16,3 6 0-16,1-4-1 0,-1 4-23 0,4 0-5 16,1 0-1-16,2 0 0 0,1 4-10 0,0 2 0 15,-4-6 0-15,0 0 0 0,0 6 0 0,0-3 0 16,0-3 0-16,-7 10 8 0,4-10-8 0,-1 6 12 15,-3-3-12-15,0 6 12 0,-3-2-4 0,-1-4 0 16,-3 6 0-16,0 4 0 0,-3-4-8 0,-1 1 0 16,1 2 0-16,-8-2 0 0,1 5 0 0,-1-5 0 15,1 5 0-15,-1-2 0 0,-3 3 21 0,-4-1-1 16,1-2 0-16,-1 2 0 0,-3 1 8 0,-4-3 2 0,4 2 0 0,-4-2 0 16,8 3-2-16,-5-1 0 0,8-5 0 0,0 2 0 15,0-6-16-15,7 4-3 0,0-1-1 0,3 1 0 16,1-4-24-16,6 3-4 0,-3-9-2 0,7 4 0 15,4 5 22-15,0-3 0 0,6-3 0 0,-3 4 0 16,4-1 0-16,0-3 0 0,3-3 0 0,4 6 0 16,-1-6 14-16,1-6 7 0,0 6 2 0,3 0 0 15,0-3-37-15,4-3-7 0,-4-1-2 0,4 4 0 16,-4-3 47-16,0 6 8 0,-3-3 3 0,0-3 0 16,-1 6-26-16,-3 0-9 0,-3 0 0 0,0 0 9 15,-4 0-9-15,0 6 0 0,0-3 0 0,0-3-692 16,0 6-132-16</inkml:trace>
  <inkml:trace contextRef="#ctx0" brushRef="#br0" timeOffset="164598.327">11486 6056 806 0,'-10'-12'36'0,"3"5"7"0,7-2-35 0,-4 0-8 0,4-1 0 0,4 4 0 16,3-3 104-16,0 9 20 0,-7 0 3 0,0 0 1 15,-4-4-52-15,4 4-9 0,0 0-3 0,-14 10 0 0,-7-1 44 16,3 10 9-16,8 6 2 0,-1 3 0 0,-10 1-89 16,4 11-18-16,-5-2-3 0,8 9-1 0,4-3-8 0,-4 6 8 15,-8-3-8-15,8-3 8 0,4-6-8 0,-1 2 10 16,-3-2-10-16,0-3 10 0,3-10-10 0,4-3 8 16,4-4-8-16,-1-2 8 0,-10 0-8 0,7-7 0 15,7-9-12-15,0 0 12 16,-7 0-169-16,7 0-27 0,3-15-4 0,5-11-2 0</inkml:trace>
  <inkml:trace contextRef="#ctx0" brushRef="#br0" timeOffset="164943.719">11621 5874 403 0,'14'4'36'0,"-7"2"-36"0,0 3 0 0,7 10 0 16,-4-3 59-16,5 3 5 0,-5 9 0 15,1 6 1-15,3 1 23 0,0 12 5 0,-3 6 1 0,-1 0 0 16,-3 1 11-16,4-1 3 0,-8-6 0 0,4 3 0 15,-3-12-57-15,3 3-11 0,-4-10-3 0,1 3 0 16,3-5 1-16,-3-4 0 0,3-6 0 0,-4-1 0 16,-3-2-38-16,4-6-13 0,-4-1 0 0,0-9 0 31,0 0-59-31,0 0-11 0,0 0-2 0,-4-3-1 16,-6-3-48-16,-1 6-10 0,-3-10-1 0,0 1-1 0,-4-7 129 0,-7 3 25 0,1-2 6 0,-12 5 1 15,1-5 89-15,3 5 17 0,1-2 4 0,-1-4 1 16,-7 7-6-16,7-1-2 0,11 1 0 0,4 3 0 15,-1-4-47-15,4 7-10 0,3-3-1 0,11 6-1 16,0 0-29-16,0 0-6 0,-10-3 0 0,10 3-1 16,10-7-23-16,-3 1 0 0,0 3 0 0,4 3 0 15,7-6 0-15,3 6-12 0,7-3 12 0,4 3-12 0,-1-7 12 16,5 4 0-16,3-3 0 0,3 6-584 16,-3-10-109-16</inkml:trace>
  <inkml:trace contextRef="#ctx0" brushRef="#br0" timeOffset="165507.9229">14940 3118 1414 0,'-10'28'63'0,"6"-12"13"0,4-16-61 0,-3 3-15 15,-5 13 0-15,1-7 0 0,0 10 116 0,-3-10 20 16,-1 16 4-16,-3 1 0 0,3 2-47 0,1 0-9 16,-4 7-3-16,-7 18 0 0,3-6-29 0,4 12-7 15,-4 4-1-15,1 9 0 0,2 0-16 0,1-9-4 16,0 0-1-16,4 0 0 0,-1-4-11 0,1-2-1 16,-1 2-1-16,4-2 0 0,0-7-10 0,0-6 8 15,3 0-8-15,-3-7 8 0,4-12-19 0,-1-3-4 16,-3-3-1-16,7-3 0 15,-3-7-140-15,3 1-28 0,0-10-5 0,-8 0-422 0,1-10-84 0</inkml:trace>
  <inkml:trace contextRef="#ctx0" brushRef="#br0" timeOffset="165704.035">14365 4065 288 0,'0'0'25'0,"-7"-3"-25"0,0-6 0 0,0 2 0 16,7 7 178-16,-4-6 30 0,1 6 7 0,3 0 1 15,0 0-72-15,0 0-13 0,0 0-3 0,0 6-1 16,0 4-45-16,7 8-9 0,-4-2-1 0,5 9-1 15,-1 3-22-15,0 1-4 0,0 8-1 0,3 7 0 16,4-9-9-16,-3-1-3 0,3 1 0 0,0-4 0 0,4-6-2 0,-4 0-1 16,4-6 0-16,6-3 0 0,1-7-16 0,3-6-3 15,7-12-1-15,4-1 0 0,4-2 3 16,2-19 0-16,5-7 0 0,6-6 0 0,-6-9 0 0,3 6 0 16,3-4 0-16,8-2 0 15,-8 6-123-15,8 3-24 0,-1 0-5 0</inkml:trace>
  <inkml:trace contextRef="#ctx0" brushRef="#br0" timeOffset="166231.0259">16976 2977 979 0,'-4'0'87'0,"4"0"-70"0,0 0-17 0,0 0 0 16,0 0 220-16,0 9 40 0,0 16 8 0,4 4 1 15,-1-4-199-15,1 12-40 0,-1 7-8 0,-3 6-2 16,4 7-4-16,-1-4-2 0,-3 10 0 0,0 6 0 15,4 3 6-15,-4 19 0 0,-4-10 1 0,1 7 0 16,-1-16-7-16,-3-9-2 0,4 6 0 0,-4-6 0 16,3-10-12-16,1-6 0 0,3-6 8 0,0-10-8 15,0-6-46-15,0-6-12 0,0-9-2 16,0-10-1-16,0 0-50 0,3-19-9 0,-3-3-3 0,-3-10 0 0,-1 4 90 16,-3-6 17-16,-4-1 4 0,-3-2 1 0,-7 2 73 15,3 4 14-15,-3-1 4 0,0 4 0 0,0 3 18 0,3 6 4 16,1 7 1-16,6-4 0 0,-3 10-40 0,3 3-8 15,4 3-2-15,4 3 0 0,3 3-27 0,0 10-6 16,-4 3 0-16,11 3-1 0,0 3-19 0,0 9 0 16,4-6-13-16,0 7 5 0,3 2 8 0,0-5 0 15,4-1-9-15,3 4 9 0,-4-10 0 0,8 0 0 16,0-13-9-16,3-5 9 0,4-4 0 0,-4-6 0 16,4-7 0-16,3-5 0 0,0-4 0 0,0-9 14 15,4-4-2-15,4 1-1 0,-5-1-3 0,5-5 0 16,-1 2 0-16,7-2 0 15,-6-4-120-15,3 10-24 0,-4-4-4 0</inkml:trace>
  <inkml:trace contextRef="#ctx0" brushRef="#br0" timeOffset="166758.8499">18718 2852 2188 0,'0'0'97'0,"0"0"20"0,0 0-93 0,0 0-24 16,0 0 0-16,0 0 0 0,0 9 0 0,0 0 0 15,0 7 0-15,4 12 0 0,-4 0 33 0,0 13 3 16,7 6 0-16,-7 7 0 0,4 8-16 0,-1 1-2 15,1 6-1-15,-1-3 0 0,-3 9-6 0,4 19-2 16,-8 3 0-16,4-9 0 0,-3-6-9 0,-4-4 0 16,-1-12 0-16,1 3 8 0,0-9-8 0,0-4 0 15,0-9 0-15,4 3 0 0,-4-22 0 0,3 1 0 16,1-14 0-16,-1 1 0 16,1-13-49-16,-5-3-12 0,1-9-3 0,-3-1 0 15,-4-15 0-15,0 3 0 0,-4-3 0 0,0-9 0 0,1 5 52 0,-4 1 12 16,-4 3 0-16,4-9 0 0,3 9 46 0,0 6 12 15,4 0 2-15,4 16 1 0,-1-13-46 0,1 10-15 16,2 3 8-16,1 3-8 0,7 0 55 0,0 9 7 16,-3 7 2-16,6-4 0 0,1 7-52 0,3 0-12 15,-3 15 0-15,-1-2 0 0,8-1 0 0,-1 4 0 0,1 2 0 16,-1 4 0-16,8-3 0 0,-4-10 0 0,4-3 0 0,-4-6 0 16,7 0 0-16,-3-10 0 0,3-3 0 0,4 1 0 15,-1-7 0-15,8-7 0 0,-4-8 0 0,11-4 0 16,-4-3 0-16,1-9 0 0,2-4 0 0,5-3 0 15,-4 10 54-15,3-6 8 0,-7 5 2 0,0 4 0 16,1 7-103-16,-5 2-20 0,-6-3-4 16,3 10-1050-16</inkml:trace>
  <inkml:trace contextRef="#ctx0" brushRef="#br0" timeOffset="175948.065">12668 12764 864 0,'0'0'76'0,"-3"9"-60"16,-1 7-16-16,1 3 0 0,-1-7 174 0,1 4 32 0,-4 3 6 0,0 0 2 15,-1 6-99-15,1 3-20 0,4-3-4 16,-4 3-1-16,-4-3-18 0,4 13-4 15,-3 3-1-15,-1 6 0 0,0 0-28 0,1-3-6 0,-1 6-1 0,1-3 0 16,-1 3-14-16,1-9-3 0,-5 9-1 16,1-6 0-16,4-7-14 0,3 1 9 0,-4 6-9 0,0-10 8 15,1 1-8-15,3-10-11 0,3-3 3 0,1-6 0 16,-4-7-132 0,7-9-27-16,0 0-5 0,0-16-420 0,3-12-85 0</inkml:trace>
  <inkml:trace contextRef="#ctx0" brushRef="#br0" timeOffset="176315.8959">12488 12999 345 0,'4'-28'15'0,"-1"18"4"0,1-5-19 16,3 2 0-16,0-3 0 0,0 4 0 0,-3-1 232 0,3 10 42 16,0-3 9-16,3 3 1 0,4 3-160 0,1 3-32 15,-1 3-6-15,3 4-2 16,-3-1-55-16,8 10-11 0,-5 6-2 0,1 3-1 0,3 7 34 0,0 2 7 16,-3 7 2-16,3 9 0 0,-3-2-27 0,3-4-6 15,-4 0-1-15,5-3 0 0,-5 0-33 0,1-10-7 16,3-6-2-16,-3 0 0 0,-1-2 18 0,-3-8 0 15,1-2 0-15,2 0 0 0,-6-7 19 0,-1-6 7 16,-3 7 2-16,-3-4 0 16,-4-6-47-16,0 0-9 0,0 0-1 0,-7 0-1 0,0-6 30 0,-7 6 0 15,-4 0 0-15,0 0 0 0,-3 0-12 0,-3 0-2 16,-1 0-1-16,0-3 0 0,-3-4 31 0,-4 7 5 16,0-9 2-16,1-1 0 0,-5 4 16 0,8-3 3 15,-4-1 1-15,8 7 0 0,6-6-16 0,0-1-3 16,4 4-1-16,4-3 0 0,3-1-23 0,0 4 0 15,3 3 0-15,4 3 0 0,7-6 0 0,-3-4-8 0,3 1 8 16,7 6-12-16,0-4 4 0,7-2 0 0,0 0 0 16,4 2 0-16,0-2 8 0,3-4-8 15,0-2 8-15,4-1-8 0,-4 3-1 0,4-2 0 0,-4-4 0 0,4 0-941 16</inkml:trace>
  <inkml:trace contextRef="#ctx0" brushRef="#br0" timeOffset="176818.169">13600 12613 1465 0,'-11'10'64'0,"11"-10"15"0,0 0-63 0,0 0-16 0,-7 0 0 0,3 6 0 16,-6-3 108-16,6 3 18 0,-3-3 4 0,4 7 1 15,-4-1-60-15,0 7-12 0,3-7-3 0,1 10 0 16,-1-3-25-16,1 12-6 0,-1-3-1 0,0 0 0 15,4-3-7-15,0 10-1 0,0-4-1 0,4 0 0 16,0 7-6-16,3-7-1 0,0 6 0 0,0 1 0 16,3 2-8-16,1 1 0 0,-1-4 0 0,1 4 8 15,3 3-8-15,0-13 0 0,0 0 0 0,8-3 0 16,-8-6-72-16,7 0-19 0,0-10-4 16</inkml:trace>
  <inkml:trace contextRef="#ctx0" brushRef="#br0" timeOffset="177617.707">13106 12516 1216 0,'0'0'54'0,"0"0"11"0,0 0-52 0,0 0-13 16,0 0 0-16,0 0 0 0,0 0 74 0,7-3 12 15,0-3 2-15,3 6 1 0,5 0-51 0,2 0-10 16,1 0-3-16,-1 0 0 0,5 0-16 0,-1 0-9 15,0-3 10-15,-3 3-10 0,3-7 0 0,-4 7 0 16,1 0 0-16,-4-9 0 16,0 9-45-16,-3-6-6 0,-1-4-1 0,1 10 0 15,-11 0-8-15,0 0-1 0,4-3-1 0,-4 3 0 0,0 0 38 0,0 0 8 0,-8-6 2 0,1 6 0 16,0-3 50-16,-3 3 9 0,-1 3 3 0,1-3 0 16,-1 6 38-16,-3-3 8 0,-4 3 2 0,4 4 0 15,4-7-21-15,-5 10-4 0,5-4-1 0,3 3 0 16,-4 4-40-16,4 3-8 0,4 6-2 0,-1 3 0 15,4 0-28-15,7 13-7 0,-3-3-1 0,6 6 0 16,1-7 16-16,-1 7 0 0,1 0 0 0,0 3 0 16,-1 3 0-16,1-3 16 0,-4-3-3 0,3 10-1 15,-3-7-12-15,1 3-16 0,-1-6 3 0,0-7 1 16,0 1 12-16,0-3 0 0,3-7 0 0,-3 3 0 0,-3-9 12 16,7 3 4-16,-4 0 2 0,3-6 0 0,-3 0-29 15,4-3-5-15,-1-4-2 0,4 4 0 0,1-7 38 0,-1 1 8 16,0-1 2-16,3 0 0 0,1-2-30 0,0-4 0 15,3-3 0-15,4 0-915 16</inkml:trace>
  <inkml:trace contextRef="#ctx0" brushRef="#br0" timeOffset="178193.525">13928 12641 1522 0,'0'0'68'0,"0"0"13"0,0 0-65 0,0 0-16 15,0 0 0-15,0 10 0 0,-4 6 100 0,4-1 17 16,0 4 3-16,4 0 1 0,-1 9-63 0,4 0-13 0,-7 4-2 0,4 5-1 16,3-2-16-16,-4 2-3 0,4-2-1 0,0 3 0 15,1-4-6-15,-5 10-2 0,8-6 0 0,-1 2 0 16,-6-2-22-16,6 0-5 0,-3-4-1 0,4-6 0 31,3 4-108-31,-7-10-22 0</inkml:trace>
  <inkml:trace contextRef="#ctx0" brushRef="#br0" timeOffset="178394.698">14439 13203 1634 0,'0'0'72'0,"-3"9"16"0,3 7-71 0,-4-7-17 16,-3 7 0-16,0-3 0 0,0 5 108 0,0 1 17 15,-4 6 4-15,-3-6 1 0,4 3-89 0,-8 0-17 16,4-3-4-16,0 6-1 0,0-6-29 0,0-4-6 16,-1 4 0-16,1-9-932 15</inkml:trace>
  <inkml:trace contextRef="#ctx0" brushRef="#br0" timeOffset="178847.3639">14686 12714 1432 0,'0'0'64'0,"0"0"12"0,0 0-60 0,0 0-16 0,0 0 0 0,7 0 0 16,4 6 120-16,-1-3 20 0,1 3 5 0,0-6 1 15,-1 10-117-15,4-10-29 0,-3 9 0 0,-1-9 0 16,1 10 0-16,0-4 0 0,-1-3 0 0,-3 3 0 15,4 4 57-15,-4-4 6 0,0 3 1 0,-4 1 0 16,-3-7-52-16,0 6-12 0,0 7 0 0,-3-7 0 16,-4 7 0-16,0-3 0 0,-4 2 0 0,1 4 0 15,-1 0 0-15,0-3 0 0,1-7 0 0,-1 10 0 16,1-10 0-16,3 1 0 0,0-1 0 0,3-3 0 16,-3 4 0-16,7-10 0 0,0 0 0 0,0 0 0 15,0 0 0-15,0 0 0 0,11 0 0 0,-1 9 0 16,4-9 0-16,0 6 0 0,1-6 0 0,2 3 0 0,1-3 0 15,-1 0 0-15,1 7 0 0,3-4 0 16,-7-3 0-16,-3 6 0 0,3-3 0 0,-3 4 0 0,-1-4 0 0,-3 6 0 16,0-3 0-16,0 4 0 0,-3 5 0 0,-4-5 0 15,0 2 0-15,0 4 0 0,-4 3 54 0,1-3 8 16,-1 2 2-16,-3 1 0 0,0 0-64 0,0-3 0 16,0 3-14-16,-3-1 2 0,-1-2 3 0,-3 0 0 15,3-4 0-15,1 4 0 16,-4-7-106-16,3 1-21 0,-3-1-4 0,3 1-762 0</inkml:trace>
  <inkml:trace contextRef="#ctx0" brushRef="#br0" timeOffset="179032.215">15286 13262 921 0,'-4'13'82'0,"1"6"-66"0,-4 6-16 0,-4 0 0 15,1 0 192-15,-1 3 34 0,0-6 7 0,-3 10 2 16,0-11-197-16,0 5-38 0,0-8-10 0,-4 1-507 16,1-3-102-16</inkml:trace>
  <inkml:trace contextRef="#ctx0" brushRef="#br0" timeOffset="179313.073">15529 12657 230 0,'0'0'20'0,"0"0"-20"16,0 0 0-16,4 10 0 0,-1-1 368 0,1 0 70 16,-8 1 14-16,4 9 2 0,0-4-266 0,-3 4-52 15,-8 0-12-15,4 6-1 0,0-6-55 0,0 6-10 16,-4-6-2-16,1 6-1 0,3 0-20 0,-4-3-4 16,1-3-1-16,-1-4 0 0,4 4-14 0,0 0-2 15,0-10-1-15,7-2 0 0,-4 2-13 0,4-9 0 16,4 9 0-16,3-2 0 0,4-7 0 0,-4 3-10 15,7-3 2-15,0 0 0 0,0-3 8 0,0-4 0 16,0 7 0-16,4-3-8 0,3-3 8 0,-3 3-10 16,3-3 10-16,-7-1-10 15,4 4-31-15,-1-3-7 0,1 3 0 0,-1-3-1 16,1 2-155-16,0-2-32 0</inkml:trace>
  <inkml:trace contextRef="#ctx0" brushRef="#br0" timeOffset="179483.64">15579 12758 1958 0,'0'0'43'0,"-7"6"9"0,-4-3 1 0,8 3 3 0,-1 4-45 0,-3-1-11 0,3 7 0 0,1-4 0 16,-1-2 61-16,4 5 11 0,0 4 1 0,4 0 1 16,3 6-74-16,-4 3 0 0,5-3-9 0,-5 0-1 0,1 4 30 0,3 5 5 15,0-6 2-15,0 1 0 0,0 2-27 0,0-3 0 16,0-6-12-16,0 3-662 15,4-6-133-15</inkml:trace>
  <inkml:trace contextRef="#ctx0" brushRef="#br0" timeOffset="179749.668">15702 12525 921 0,'0'0'82'0,"11"7"-66"16,-1-4-16-16,4 3 0 0,-3 4 164 0,3-1 30 16,0 0 6-16,4 1 0 0,3 9-80 0,-3-4-17 15,3 10-3-15,4-6-1 0,-4 9-37 0,0 1-7 0,0 2-2 0,-3-3 0 16,3 0-43-16,-7 7-10 0,0 3 0 0,-7 2 0 16,0-2 37-16,-3 6 8 0,-4 3 2 0,0 3 0 15,-4-3-38-15,-3 6-9 0,0-9 0 0,-4 3-696 16,-3-3-142-16</inkml:trace>
  <inkml:trace contextRef="#ctx0" brushRef="#br0" timeOffset="180324.837">16217 12870 1728 0,'0'0'76'0,"0"0"16"16,0 0-73-16,0 0-19 0,0 0 0 0,0 0 0 0,0 10 121 0,4-7 21 15,-4-3 4-15,7 9 1 0,-4-2-82 0,1 2-16 16,-4 0-3-16,3 1-1 0,1-1-4 0,-1 1-1 16,-6-4 0-16,3 10 0 0,0-4-12 0,-4-2-4 15,-3 5 0-15,0 1 0 0,4 3-32 0,-8 0-8 16,4-1 0-16,-3 11-1 16,-1 5-16-16,-3 1-3 0,0-1-1 0,0 4 0 15,-1-1-169-15,1-2-34 0,4-1-6 0</inkml:trace>
  <inkml:trace contextRef="#ctx0" brushRef="#br0" timeOffset="180702.229">16602 12472 1382 0,'0'0'123'0,"0"0"-99"16,0 0-24-16,0 0 0 0,3 10 196 0,1-1 33 16,-1 4 7-16,1-4 2 0,-4 0-133 0,3 1-26 15,1-7-6-15,3 6-1 0,-7-9-24 0,3 7-4 16,5 2-2-16,-5-9 0 16,8 9-157-16,-4-9-31 0,-7 0-6 0,7 7-2 0</inkml:trace>
  <inkml:trace contextRef="#ctx0" brushRef="#br0" timeOffset="180823.172">16662 12971 864 0,'-7'9'38'0,"7"-9"8"0,3 10-37 0,1-4-9 16,-4-6 0-16,0 0 0 0,0 0 213 0,0 0 41 0,0 0 8 0,0 0-677 16,0 0-135-16</inkml:trace>
  <inkml:trace contextRef="#ctx0" brushRef="#br0" timeOffset="181682.411">16824 11848 921 0,'0'0'82'0,"0"0"-66"16,0 0-16-16,0 0 0 0,0 0 164 0,4 6 30 16,-4-6 6-16,7 4 0 0,3 2-112 0,4-6-22 15,-3 0-5-15,6 0-1 0,1-6-23 0,3 2-5 16,-3-2 0-16,3-3-1 0,4 6-17 0,-8-4-3 15,1-2-1-15,3 6 0 0,-7-4-10 0,4 4 8 16,-7-3-8-16,3 12 8 0,-4-3-8 0,1-3 0 16,3 7 0-16,-3-4 8 0,-4 6 8 0,3 7 2 15,-3 3 0-15,0 0 0 0,0-1 4 0,0 8 1 16,-3-1 0-16,3 3 0 0,4 6-2 0,-4 1 0 16,0 2 0-16,0 7 0 0,0 0 5 0,3 0 1 15,1-6 0-15,0 9 0 0,-1-3-7 0,1 0 0 16,-1 0-1-16,1-1 0 0,-4 1 36 0,0 3 7 0,0-3 2 15,0 3 0-15,-3-3-24 0,-4-3-5 0,3-10-1 16,-6 10 0-16,-1-6-3 0,-3-4-1 0,0 3 0 0,0 1 0 16,-7-7-15-16,0 0-3 0,0 7-1 0,-8-7 0 31,1 7-71-31,0-10-13 0,-4 0-3 0,1-3-743 0,-5-7-148 0</inkml:trace>
  <inkml:trace contextRef="#ctx0" brushRef="#br0" timeOffset="182262.94">16584 12990 403 0,'0'0'17'0,"0"0"5"0,0 0-22 0,0 0 0 15,0 0 0-15,4-4 0 0,3-2 278 0,-7 6 51 16,3-9 11-16,-3 9 1 0,7 0-193 0,0-3-38 16,0-4-8-16,-7 7-2 0,0 0-45 0,0 0-10 15,7-9-1-15,0 9-1 0,-7 0-26 0,0 0-5 16,8-6 0-16,-5 3-1 0,-3 3 4 0,7-7 1 15,-7 7 0-15,4-3 0 0,-4 3-26 0,0 0-5 16,0 0-1-16,3-6 0 16,1-4-96-16,-4 10-20 0</inkml:trace>
  <inkml:trace contextRef="#ctx0" brushRef="#br0" timeOffset="182899.665">17759 12043 1497 0,'0'0'133'0,"0"0"-106"0,0 0-27 0,0 0 0 15,0 0 148-15,0 0 24 0,7 9 4 0,3-3 2 16,-2 4-101-16,6 2-20 0,0 4-4 0,3 3-1 16,-2-1-27-16,6 4-5 0,3 0-2 0,5 3 0 15,-5 4-7-15,5-10-2 0,-5 6 0 0,4 3 0 16,-3-6 0-16,0 0 0 0,-4 3 0 0,0 0 0 15,0-3-9-15,0 0 0 0,-6-3 9 0,-1-1-9 16,0 1-20-16,0 0-8 16,-3-3-1-16,-4-4-683 0,-4 4-137 0</inkml:trace>
  <inkml:trace contextRef="#ctx0" brushRef="#br0" timeOffset="183075.3659">18200 12061 633 0,'0'0'56'0,"0"0"-44"15,-7 0-12-15,0 0 0 0,-4 0 353 0,1 7 69 16,-1-4 14-16,0 3 2 0,-3 3-240 0,0 10-48 16,-3-3-10-16,-5 6-1 0,1 9-80 0,0 1-16 15,-7 2-3-15,3 10-1 0,4-10-24 0,-4 10-5 16,4-6-1-16,-4 6 0 0,4-6-9 0,4 5 0 16,-1-8 0-16,0 3 0 15,4-4-101-15,0-6-23 0,7-3-4 0</inkml:trace>
  <inkml:trace contextRef="#ctx0" brushRef="#br0" timeOffset="183944.211">18673 12043 115 0,'0'0'0'0,"0"0"10"0,0 0-10 0,0 0 0 16,0 0 0-16,0 6 0 0,0-6 375 0,0 9 73 15,0-6 14-15,0 7 3 0,7-4-298 0,-4 3-60 16,4 1-12-16,0-4-3 0,7-3-48 0,-3 7-9 0,7-10-3 16,-1 6 0-16,1-6-22 0,-1 3-10 0,5-6 8 0,2 3-8 15,-2-6 8-15,2 3-8 0,1-4 8 16,0-2-8-16,-8 9 0 0,8-10 0 0,-4 10 0 16,4-6-673-16,-8 3-131 0</inkml:trace>
  <inkml:trace contextRef="#ctx0" brushRef="#br0" timeOffset="184137.903">18764 12441 864 0,'0'0'76'0,"0"0"-60"0,0 0-16 0,0 0 0 0,0 0 229 0,0 0 43 16,0 0 9-16,0 0 2 0,0 0-147 0,0 0-30 15,7-6-6-15,4 6 0 0,-1-7-60 0,1 7-11 16,7-3-2-16,-1-3-1 0,5 3-18 0,2-4-8 15,1 4 8-15,3-3-8 0,0-3 0 0,1 5 0 16,-1-8 8-16,7 3-8 16,0-1-61-16,-3 1-15 0,0-4-2 0</inkml:trace>
  <inkml:trace contextRef="#ctx0" brushRef="#br0" timeOffset="184652.612">19547 11406 1440 0,'-3'-16'128'0,"-4"10"-103"16,3-3-25-16,-3 9 0 0,4 0 214 0,-4 9 38 0,3-3 7 0,1 4 1 15,3 5-155-15,0 4-31 0,3 6-6 0,1 7-2 16,-1 8-45-16,1-8-9 0,-4 12-1 0,3 0-1 16,4 6-10-16,0-3 0 0,0-3 9 0,-3 3-9 15,3-3 0-15,0 18 8 0,0-2-8 0,0-7 0 16,-3 1 0-16,3-11 0 0,0-5 0 0,0-3 8 15,-4-7-8-15,4-9 0 0,1-1-8 0,-5-2 8 16,1-7-12-16,-1 1 4 0,1-4 0 0,-4-6 0 16,0 0 8-16,0 0-8 0,0 0 8 0,0-9-8 15,0-4 8-15,0 1 0 0,0-7 10 0,0-6-10 16,3 6 16-16,1-6-2 0,-1 6-1 0,1-6 0 16,3 0-13-16,0 6 0 0,3 0 8 0,5 0-8 15,-1 4 0-15,0 5 0 0,3-2 0 0,1 2 0 16,3 4 0-16,-3-3 0 0,3 2 0 0,-3 7 0 0,-1 0 0 15,1 0 0-15,0 0 0 0,-4 0 0 0,3 7-11 16,1 2 2-16,-7-3 0 0,-1 4 0 0,1-1 9 0,-1 4 0 16,-3 2 0-16,0 4 0 0,-7 0 8 0,0 6 3 15,0 0 1-15,-7-3 0 0,4 3-12 0,-4-6-17 16,-4 6 4-16,4-6 1 0,-3 0 34 0,-5 6 7 16,1-9 2-16,0-4 0 0,0 4-17 0,-4 3-3 15,1-10-1-15,3 7 0 0,-7-7-1 0,6 1 0 16,-6-4 0-16,0-3 0 0,0-3-9 0,0 6 0 15,0-6 9-15,3 0-9 0,0-6-12 0,4 6-8 16,4 0 0-16,-1 0-809 16,4-3-162-16</inkml:trace>
  <inkml:trace contextRef="#ctx0" brushRef="#br0" timeOffset="185377.819">17844 13156 1382 0,'0'0'123'0,"-4"0"-99"0,4 0-24 0,0 0 0 15,0 0 130-15,0 3 21 0,-4 6 4 0,8 1 1 16,0-1-88-16,3 7-18 0,0 3-3 0,3-1-1 15,1 4-30-15,-1 0-5 0,1-3-2 0,3 6 0 16,0-9 3-16,0 3 0 0,0-10 0 0,1 1 0 16,-1-1-4-16,0-3 0 0,0-3 0 0,3-6 0 15,-2-3 0-15,-1 3-8 0,0-7 12 0,0-5-4 16,4-1 6-16,-8-3 1 0,-3 0 0 0,4-6 0 16,-1 3-5-16,-3-3-1 0,-3 6 0 0,3 4 0 15,-3-4-9-15,3 3 8 0,-4 7-8 0,1 6 8 16,-1-4-8-16,-3 7 0 0,7-3 0 0,-7 3 0 15,0 0 0-15,7 3 0 0,0 4 0 0,-3 2 0 16,6 4 0-16,-2-7 0 0,-5 10-9 0,4-4 9 0,0-2 0 16,0-1 0-16,0-3 0 0,0 4 9 0,0-4-1 0,4-3-8 15,-4-3 12-15,4 0-4 0,-1 0 6 0,1 0 1 16,-4-9 0-16,3 9 0 0,1-10-15 0,0 4 0 16,-1-3 0-16,-3-1-10 0,4 1 10 0,-4-1 0 15,0 4 0-15,0 3 8 0,-7 3-8 0,0 0 0 16,3-6 0-16,-3 6 8 0,0 0-8 0,0 0 0 15,0 0 0-15,0 0 0 16,-7 0-120-16,0 0-20 0,-7 0-3 0</inkml:trace>
  <inkml:trace contextRef="#ctx0" brushRef="#br0" timeOffset="185720.842">17865 13121 1371 0,'-14'16'60'0,"7"-13"14"0,3 6-59 0,0 1-15 0,1-1 0 16,-1 1 0-16,4 5 82 0,0 1 14 0,0-3 2 0,7 2 1 15,1 4-31-15,-1-3-7 0,7-4-1 0,0 4 0 16,0-7-46-16,4 7-14 0,-1-7 0 0,8 1 8 16,-4-7-8-16,0-3 8 0,0 6-8 0,1-12 8 15,-1 6 3-15,-4 0 1 0,1-9 0 0,0 5 0 16,-4-2 6-16,0-3 2 0,-7-1 0 0,3 1 0 16,-2 3-1-16,-1-4 0 0,0 1 0 0,3 0 0 15,-6-4-6-15,3 0-1 0,-4 4 0 0,8 0 0 16,0-1-12-16,-1 7 0 0,4-6 0 0,0 2 0 15,0-2 0-15,4 3 0 0,0-4-12 0,-1 7 12 0,5-3-8 16,-5 3 8-16,1-4 0 0,-1 7 0 0,5 0 0 16,-5-3 0-16,4-3 0 0,1 6 0 15,-5 0 0-15,-3 0 0 0,4-3 0 0,0 3 0 0,-1 0 0 0,-3 3 0 16,4-3 0-16,-4 6 0 0,4-3 8 0,-8 4-8 16,1-4 0-16,3 6 0 0,-3 1 8 0,-1-1-8 15,4 7 0-15,-3-7-644 16,-1 10-134-16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01:23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13226 13657 1900 0,'0'0'169'0,"-4"0"-135"16,4 0-34-16,0 0 0 0,0 0 26 0,0 0-2 16,0 0 0-16,0 10 0 0,0-4 26 0,7 4 5 15,0-1 1-15,4 0 0 0,6 1-56 0,1 5-15 16,3-2-1-16,0 3 0 0,4-4 16 0,0 4 0 16,0 0 0-16,6-4 0 0,1 4 0 0,0 3 0 15,3-4 0-15,0-2 0 0,4-4 0 0,0 4 0 16,3-4 0-16,4-6 0 0,-4 4 8 0,1-7-8 15,-1 0 0-15,8-7 0 0,-5 7 12 0,8-9-12 0,0 0 12 16,11-7-12-16,-1-3 8 0,1 0-8 0,-1 0 0 0,4 1 0 16,0-1 0-16,0-3 0 0,4 3 0 0,3 0 0 15,-4 10 8-15,-2-7-8 0,-1 13 0 0,3-6 0 16,-3 9 0-16,4 0 0 0,-4 0 0 0,3 3 0 16,-6 6 0-16,-1-9 0 0,1 6 0 0,3-2 0 15,-4-4 8-15,1 0-8 0,-1 0 0 0,8-4 0 16,-4-2 0-16,0 3 0 0,-7-6 0 0,10-1 0 15,-3 1 0-15,-3-7 0 0,-1 10 0 0,4-7 0 16,1 4 0-16,-1-1 8 0,-7 1-8 0,7 3 0 16,-4-1 0-16,4 7 0 0,4 0 0 0,-1 7 0 15,1-1 0-15,-8-3 0 0,4 3 0 0,4-2 0 16,-4 5 0-16,0-3 0 0,3-3 0 0,5 4 0 16,-1-4 17-16,-4 3-3 0,-3-6-1 0,4 0 0 0,-4 0 20 15,7-6 4-15,0 6 1 0,0 6 0 0,4-6-12 16,-8 3-2-16,-3 3-1 0,4 4 0 0,-1-1-9 0,-3 1-2 15,7 5 0-15,1 4 0 0,-8 0 4 0,0 0 1 16,-4-3 0-16,-3 2 0 0,0 1-3 0,-7-3-1 16,-4-1 0-16,-3-2 0 0,4-4-13 0,-8 1 9 15,-7-4-9-15,-3-6-773 16,-7 3-160-16</inkml:trace>
  <inkml:trace contextRef="#ctx0" brushRef="#br0" timeOffset="1163.608">12224 10697 1288 0,'0'0'57'0,"0"0"12"0,0 0-55 0,10 0-14 0,1 7 0 0,0-7 0 16,-4 6 91-16,3-3 15 0,1 3 3 0,3 4 1 15,3-1-39-15,-2 0-8 0,2 1-2 0,1-1 0 16,0 7-37-16,-1-4-7 0,4-2-1 0,0-4-1 16,4 4 9-16,0-4 1 0,0-3 1 0,-1-3 0 15,4 0-13-15,-3 0-2 0,3 0-1 0,1-9 0 16,2 2 7-16,-2 4 2 0,-5-3 0 0,5 3 0 16,-1-4-4-16,0 7-1 0,0 0 0 0,0 7 0 15,1-4-14-15,-1 3 9 0,4 4-9 0,-4 5 8 0,0-5 1 16,-3-1 0-16,3-6 0 0,0 7 0 0,0-4-9 0,1 3 12 15,-1-9-12-15,4 0 12 0,3 0-12 0,-7 0 10 16,4-9-10-16,3-1 10 0,0-5 1 0,1 5 0 16,-1-8 0-16,0 2 0 0,1 3-2 0,2-2 0 15,-2 5 0-15,2 1 0 0,5-1-9 0,-4 4 0 16,-1 3 0-16,5 3 8 0,-5 0-8 0,1 3 0 16,0-3 0-16,0 6 0 0,0-2 0 0,3 2 0 15,-3 0 0-15,3-6 0 0,4 0 0 0,0-6 0 16,3 0 0-16,4-4 0 0,-3 7 0 0,-1-13 0 15,4-2 0-15,0 2 8 0,0-3-8 0,0 0 10 16,0-6-10-16,3 13 10 0,0-4-10 0,-3-3 0 0,0 13 0 16,0-4 0-16,-3 7 0 0,-5-3 0 0,1 6 0 0,4 6 0 15,-1-3 0-15,0 7 0 0,1 6 0 16,-1-7 0-16,-6 7 0 0,-1-4 0 0,0-6 0 0,4 4 8 16,4-1-8-16,-8-2 0 0,0-4 0 0,4-3 8 15,7-3-8-15,-4-4 0 0,1 4 9 0,-1-3-9 16,-3 0 0-16,0 2 8 0,3 4-8 0,1 0 0 15,-5 0 0-15,5 4 0 0,-4 2 0 0,3 3 0 16,-3-2 0-16,3 2 0 0,1 0 0 0,-1 4 0 16,-3-7 0-16,0 10 0 0,-4-7 0 0,8 1 0 15,3-1 0-15,-1 0 0 0,-2-5 0 0,3 2 0 16,0-6 0-16,0 0 0 0,-4 0 0 0,4 0 0 16,0 0 0-16,0 6 0 0,3-3 0 0,4-3 0 15,-7 7 0-15,7-4 8 0,0 3-8 0,0-3 0 16,-4-3 0-16,-3 6 0 0,0 7 0 0,4-7 8 15,-1 4-8-15,4-1-8 0,-3 7 8 0,-1-7-12 0,0-6 34 16,1 3 6-16,-8 4 2 0,4-4 0 0,0-3-6 0,0 4-2 16,-4-4 0-16,4-3 0 0,0 0-3 0,4 0-1 15,-8 0 0-15,0-3 0 0,1-4-8 0,-4-2-2 16,0-1 0-16,-1 1 0 0,1 0-19 0,0-1-4 16,0 1-1-16,0 3-1168 0</inkml:trace>
  <inkml:trace contextRef="#ctx0" brushRef="#br0" timeOffset="5711.49">15568 11419 979 0,'0'0'87'0,"0"0"-70"0,-3 0-17 0,-4-10 0 15,3 7 104-15,-3-10 18 0,0 10 3 0,0-6 1 16,-4-1-18-16,4 4-3 0,-3-3-1 0,3-1 0 16,-4 1-17-16,0 3-4 0,1 3-1 0,-1-4 0 15,1 4-18-15,-1-3-4 0,-3 6-1 0,0-3 0 16,0-4-18-16,-4 7-3 0,-3-3-1 0,0-3 0 15,-4 6-18-15,4 0-4 0,-4-3-1 0,4-3 0 16,-4-1-14-16,-3 4 11 0,0-3-11 0,0-3 10 16,-4-1 22-16,4 1 4 0,-1-1 0 0,1 1 1 15,0 0-57-15,0-1-11 0,-4 1-2 16,0-7-1-16,1 7 34 0,-5-1 0 0,-3 4 0 0,4-3 0 16,0 5 0-16,0-5 0 0,-4 3 0 0,4 3 0 0,-1-4 0 0,1-2 0 15,0 3 0-15,-4-4 0 0,0 7 0 0,-3-6 0 16,-1-1 0-16,-2 1 0 0,-5-4 0 0,8 4 0 15,3 0 0-15,-3-1 0 0,3 7 0 0,0-6 0 16,0 2 0-16,0-2 0 0,1 3 20 0,-5 3 12 16,1-4 1-16,-4 4 1 15,4 3-58-15,-4 0-12 0,4-6-3 0,-1 12 0 0,1-3 11 16,0-3 3-16,-1 7 0 0,1-4 0 0,3 3 25 0,-3 0 14 16,-1-3-2-16,-2-3 0 0,-1 0-12 0,0 0 0 15,4 0 0-15,-4 0 0 0,3-3 0 0,5-3 0 16,-5 6 0-16,1 0 0 0,3-6 0 0,0 3 0 0,-3-4 0 15,0 7 0-15,-1 0-12 0,-3 0 2 0,1-3 0 16,-1 6 0-16,0-3 10 0,4 7 11 0,3-4-3 16,-4 3 0-16,1 0-8 0,0-3-11 0,6 7 3 15,-2-4 0-15,-1-3 8 0,0 3 8 0,-3-2-8 0,3 2 11 16,0-3-11-16,0-3 0 0,0 0 0 0,1 6 8 16,2-6-8-16,1 0-11 0,3 0 3 0,-3 0 0 15,3 0 8-15,-3 3 0 0,0-3 0 0,3 7 0 16,0-7 0-16,-3 6 14 0,-7-3-3 0,3 6-1 15,14 1-10-15,-3-1 0 0,-11-2 0 0,4 2 0 16,7 0 0-16,3 7 0 0,-3-7 0 0,-4 1 0 16,-3-1 0-16,6 1 0 0,5-1 0 0,-4 7 0 15,-4-7 0-15,4-6 0 0,-1 7 0 0,5 2 0 16,-1-2 0-16,0-1 0 0,-6 0 0 0,9 4 8 16,8-7-8-16,-3 4 0 0,-15-1 9 0,7 7-9 15,11-7 0-15,-7 4 8 0,0 2-8 0,-4 1 0 0,0-3 0 0,4 2 0 16,7 4 0-16,-7 0 0 0,0-3 0 15,0 2 0-15,10 1 0 0,-3 0 0 0,-4 6 0 0,4-6 0 16,4 6 0-16,2 0 0 0,5-3 0 0,-4 3 0 16,-4 3 0-16,4-3 0 0,11-6 0 0,-4 0 0 15,-7 6 0-15,7-6 0 0,0-3 0 0,0 2 0 16,7 1-9-16,3 0 9 0,8 3-14 0,-4-3 2 16,-14 0 0-16,0 0 0 0,0 6 12 0,7-7 0 15,0 1 0-15,4 6 0 0,-1 0 0 0,1-3 0 16,3 3 12-16,0 4-12 0,4-4 0 0,-1 0 0 15,-6-3 0-15,7 3-12 0,6 0 12 0,-2-6 0 16,-5 0 0-16,-3-1 0 0,4-2 0 0,0 0 10 16,6-4-2-16,-3-2 0 0,-6-1-8 0,9 7-11 15,4-7 3-15,1 1 0 0,-1-1 8 0,0 0 8 0,4 7-8 0,0-6 11 16,3 5-11-16,0-2 0 0,-10-4-12 0,14 1 12 16,7-4 0-16,-11 10 0 0,-7-7 0 0,7 0 12 15,11 1-12-15,-3-1 0 0,-5 1 0 0,1-1 0 16,0 0 0-16,0 1 0 0,3-1-12 0,-3 1 12 15,3-4 0-15,-3 3 0 0,3-2 0 0,-6-4 0 16,-1 3 0-16,7-3 0 0,-6-3 0 0,2 6 12 16,5-6-12-16,-1 3 0 0,-3-3-12 0,17 7 12 15,-6-4 0-15,-1-3 0 0,0 6 0 0,4-6 12 16,-3 0-12-16,3 3 0 0,0-3 0 0,-1 7 0 16,1-7 0-16,-3 0 0 0,-4 0 0 0,7 0 0 15,-4 0 0-15,0-7 0 0,1 7 0 0,6-3 0 0,-6-3 0 16,2 3 0-16,-2-4 0 0,3 4 0 0,-7-3 0 0,3 6 0 15,0-9 0-15,1 6 0 0,-8-4 0 0,4-2 0 16,7 3 0-16,0 2 8 0,0-2-8 0,0 3 0 16,-4-3 0-16,4 6 0 0,-4 6 0 0,-3-6 0 15,0 3 0-15,3-3 0 0,8 6 0 0,-1-2 0 16,1-4 0-16,-1 0 0 0,-3 6 0 0,-3-6 0 16,-1 0 0-16,4 0 0 0,-7 0 0 0,3 0 0 15,4-6 0-15,0 2 0 0,-4-2 0 0,4 6 0 16,-3-3 0-16,-12-3 0 0,1 6 0 0,0-10 0 15,3 7 0-15,1-3 0 0,3 3 0 0,-4-3 0 16,0-1 0-16,15 4 8 0,-8-3-8 0,0 3 0 0,1-4 0 16,-8 4 8-16,1-3-8 0,-8-3-17 15,-3-1 4-15,3 1 1 0,-7 3 25 0,4-7 6 0,0-3 1 0,-4 7 0 16,-4-10-9-16,1 3-2 0,-4-2 0 0,4-1 0 16,0 0-9-16,-4-6 12 0,0-3-12 0,-7-1 12 15,4-2-12-15,-8 3 10 0,4 0-10 0,-6-7 10 16,-1 10-2-16,-4-3-8 0,-3 3 12 0,0-3-4 15,-3 2 0-15,-1 5 0 0,-7-5 0 0,1 1 0 16,-8-3 0-16,1 9 0 0,-5-6 0 0,5-3 0 16,-1 3-8-16,1-3 10 0,-5 3-10 0,1-4 10 15,-3 4-10-15,6-3 0 0,-7 9 0 0,4-6-11 16,0 6 11-16,3 1 12 0,-3-1-2 0,-4 3-1 16,4 0-9-16,0 4 0 0,0 2 0 0,-4-5 0 15,0 5 0-15,4 4 0 0,-7-3 0 0,3-1 0 16,-3 1-9-16,3-1 9 0,4 1 0 0,7 0 0 0,4 2-18 15,-1 4 3-15,-3-6 1 0,3 3 0 16,4-4-42-16,0 7-9 0,0-3-2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8T18:02:07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7366 14247 1278 0,'-14'0'56'0,"7"-3"12"0,0-3-54 0,7 6-14 15,-11-10 0-15,-3 10 0 0,7-6 157 0,-4 3 29 16,1 3 6-16,3-6 0 0,7 6-62 0,0 0-13 16,0 0-2-16,0 0-1 0,0 0-47 0,0 0-10 15,0 0-1-15,0 0-1 0,7 6-36 0,11 3-7 16,-4 1-2-16,7 8 0 0,3-8-10 0,-6 6 10 15,3 2-10-15,4 1 10 0,0-3-10 0,-4 3 0 16,-4-1 9-16,5 1-9 0,-1-9 0 0,-4 5 8 16,5 1-8-16,-5-7 0 0,1 1 0 0,3-7 0 0,-10 3 0 0,6-6 0 31,-3 10-42-31,4-10-10 0,-7 0-1 0,3-7-1 16,3 4-181-16,1-3-36 0</inkml:trace>
  <inkml:trace contextRef="#ctx0" brushRef="#br0" timeOffset="268.341">7751 14012 1767 0,'-15'3'78'0,"15"-3"17"0,-3 6-76 0,-8-3-19 0,4 7 0 0,-3-1 0 16,3 1 140-16,3 5 25 0,-3 4 5 0,-7 0 1 16,3 6-78-16,-6 3-15 0,3 13-3 0,-4-3-1 15,0-1-29-15,1-2-5 0,6 2-2 0,-7 4 0 16,4-6-15-16,0-4-3 0,0 3-1 0,0-5 0 0,3 2-8 0,-3-3-2 15,0 0 0-15,7-2 0 0,-10-1-9 16,9-3 8-16,-6 3-8 0,4-6 8 0,-1-1-8 0,1-2 0 16,-1 3 0-16,0-3 8 0,1-7-26 0,3 0-6 15,7 1 0-15,0-10-1 16,0 0-127-16,0 0-26 0,0 0-5 0,0-16-1 16,10-3-95-16,4 0-19 0</inkml:trace>
  <inkml:trace contextRef="#ctx0" brushRef="#br0" timeOffset="694.398">7821 13924 288 0,'7'-9'25'0,"-7"9"-25"0,0-7 0 0,4 4 0 16,-4 3 297-16,0 0 55 0,0 0 10 0,0 0 2 15,0 0-123-15,-7 3-25 0,-7 13-4 0,-1-7-2 16,1 7-92-16,0 3-18 0,0 3-4 0,-7 3-1 16,3 0-42-16,1 3-8 0,-5 0-1 0,1 7-1 15,-3 3-16-15,2 2-3 0,1-2-1 0,0-3 0 16,3 2-15-16,4-2-8 0,0-7 8 0,4 3-8 15,-1-3 0-15,4-9 0 0,0 0 0 0,3-3 0 16,4-4 0-16,0-2-8 0,0 2 8 0,4-9-12 16,-4-3-24-16,0 0-6 15,7 0-1-15,7-9 0 0,-10 0-22 0,6-1-5 16,4-9-1-16,0-12 0 0,4 0-5 0,-4-10 0 0,7-6-1 16,-3-6 0-16,0 9 15 0,-1-3 3 15,1-4 1-15,3 7 0 0,-3 7 29 0,-1 2 5 0,1 7 2 0,0 0 0 16,-1 3 22-16,-10 9 0 0,4 4-9 0,-4 2 9 0,-3 4 28 15,-4 6 10-15,0 0 2 0,0 0 0 0,0 6 38 16,-4 7 8-16,4-4 2 0,-11 13 0 0,1-3-9 0,-1 3-2 16,-6 12 0-16,6 1 0 0,-10-1-21 0,3 4-4 15,1 6 0-15,-5 0-1 0,1 3-22 0,0-3-4 16,-4 0-1-16,4-7 0 0,0-2-16 0,3-7-8 16,-3-3 8-16,7 3-8 0,-4-6 0 0,4-3 0 15,4 0 0-15,-1-10 0 16,4 10-73-16,0-10-17 0,0 1-3 0,7-1-728 15,-3-2-146-15</inkml:trace>
  <inkml:trace contextRef="#ctx0" brushRef="#br0" timeOffset="1746.206">7253 14379 1497 0,'0'0'32'0,"0"0"8"0,-3-7 0 0,3 7 4 0,0 0-36 0,0 0-8 0,0 0 0 0,0 0 0 15,0 0 104-15,0 0 20 0,0 0 3 0,0 0 1 16,0 0-52-16,0 0-9 0,0 0-3 0,0 0 0 16,3 10-15-16,4-1-3 0,4-2-1 0,-1 2 0 15,4 0-21-15,1 1-5 0,2-4-1 0,1 3 0 16,-1-5-18-16,8 5 0 0,-7-3 0 0,7 4 0 16,-1-4 0-16,-3-3 0 0,1 6 0 0,2-2 0 15,1-4 0-15,0 6 0 0,-1-2 0 0,1-4 0 16,-4 3 11-16,4 3-11 0,-4-9 10 0,0 10-10 15,0-4 0-15,-3-3 8 0,0-3-8 0,-1 6 0 16,1-2 0-16,0-4 0 0,-4 6 0 0,0-6 0 16,0 3-52-16,-4-3-4 0,-2 0-1 0,2 0-629 15,4 0-126-15</inkml:trace>
  <inkml:trace contextRef="#ctx0" brushRef="#br0" timeOffset="1982.417">7828 14115 1821 0,'0'0'80'0,"0"0"18"0,-7 7-78 0,0 2-20 15,4-9 0-15,-8 9 0 0,0 1 133 0,4-1 23 16,-10 1 5-16,3 5 1 0,-4 4-74 0,0-3-16 16,1 9-2-16,-5-3-1 0,8 3-56 0,-10 0-13 0,-1 3 0 15,4-3 0-15,3-3 36 0,-3 3 6 16,3 0 2-16,-3 4 0 0,4-1-36 0,2-3-8 0,-2 3 0 0,6 4 0 15,4-4 0-15,-7-6 0 0,7 9 0 0,3-3 0 16,-6 1-13-16,3-4 5 0,0 0 8 0,0-3-13 31,3 3-33-31,4 0-6 0,-7-6-2 0,4-1 0 0,-1 1-162 16,4-3-33-16</inkml:trace>
  <inkml:trace contextRef="#ctx0" brushRef="#br0" timeOffset="2648.912">7430 14194 1004 0,'0'0'44'0,"0"0"10"0,-8 0-43 0,1 0-11 0,4 0 0 0,-4-3 0 16,0 3 117-16,0-7 22 0,3 7 4 0,-6 0 1 15,3-3-34-15,7 3-6 0,-8 0-2 0,8 0 0 16,0 0-30-16,0 0-5 0,0 0-2 0,0 0 0 16,0 0-29-16,0 0-7 0,0 0-1 0,0 0 0 15,0 0-7-15,0 0-1 0,8 10-1 0,-5-1 0 16,4 0-3-16,0 1 0 0,0-1 0 0,0 7 0 16,4-4 0-16,-1-2-1 0,-2-1 0 0,2 7 0 15,1 3-7-15,-4-10 0 0,3 7-8 0,-3-4 12 16,4 4-12-16,-4 0 8 0,7-4-8 0,-10-5 0 15,-1 8 0-15,1-5-10 0,3-7 0 0,-4 6 0 16,-3-3-38-16,0-6-7 0,0 0-1 0,0 0-1 16,0 0-30-16,0 0-5 0,0 0-2 15,0 0 0-15,0 0-6 0,-3 0 0 16,-8 0-1-16,4-6 0 0,0 3 75 0,-4-3 15 0,4 3 11 0,-10-4-13 0,6-2 52 0,-3 9 10 16,0-9 3-16,0 9 0 15,0-7 11-15,3 7 2 0,-3-9 1 0,3 9 0 0,4 0-17 0,-3 0-3 16,3-3-1-16,7 3 0 0,0 0-21 0,0 0-5 15,0 0-1-15,0 0 0 0,10 3-18 0,4-3 0 16,11 9 0-16,-7-2 0 0,7-4 0 0,-1 3-12 16,4 3 12-16,4 1-12 0,-4-1 12 0,4 1 0 15,-4 5 0-15,1-5 0 0,-5-1 0 0,1 0 0 16,0 1 0-16,-1-1 0 16,-2-2-33-16,-5-4-11 0,4 3-1 0,-3 3-843 0</inkml:trace>
  <inkml:trace contextRef="#ctx0" brushRef="#br0" timeOffset="13785.874">7662 14445 460 0,'0'0'41'0,"0"0"-33"0,0 0-8 0,0 0 0 15,0 0 120-15,0-4 23 0,7-5 4 0,-7 3 1 16,4-4-44-16,-4 10-9 0,0 0-2 0,0 0 0 16,0-3-15-16,0 3-3 0,0 0-1 0,0 0 0 15,0 0-3-15,0 0-1 0,0 0 0 0,0 0 0 16,7 3-7-16,0 7-2 0,-3-1 0 0,3 1 0 15,0-1-12-15,0 7-2 0,3 2-1 0,4 8 0 16,-3-1-7-16,-4 3-2 0,4 9 0 0,-4-2 0 0,3 9-7 16,-3 0-2-16,4 0 0 0,3 3 0 15,-3-3 19-15,-1 3 3 0,1-3 1 0,-1 6 0 16,1-6-67-16,-4-4-12 0,4 1-4 0,-1 3 0 0,-3-6 32 0,0-4 0 16,4 4 0-16,-4-10 0 0,0 7 0 0,4-7 0 15,-4-3 0-15,0 3 0 0,-4-9 0 0,4 6 0 16,-3-6 0-16,-1 3 0 0,1-10 0 0,-4 7 10 15,0-3-10-15,0-1 8 0,-4-2-8 0,4-4 0 16,0 1 0-16,0 5 0 0,-3-5-18 0,3-1 1 16,-4 1 0-16,4-1 0 0,0 1 0 0,0-1 0 15,0 7 0-15,0-7 0 0,4 0 2 0,-4 1 1 16,0 6 0-16,3-7 0 0,1 0 14 0,-4 1 15 16,-4-1-3-16,1 1-1 15,3-10-69-15,0 0-14 0,0 0-2 0,0 0-598 16,-4-10-119-16</inkml:trace>
  <inkml:trace contextRef="#ctx0" brushRef="#br0" timeOffset="14055.3849">7818 15423 288 0,'0'0'12'0,"0"0"4"0,0 12-16 0,-4-5 0 0,1 2 0 0,-1 7 0 16,4-7 257-16,0 1 49 0,0-7 10 0,4 12 1 15,-1-5-182-15,4 6-37 0,0-4-7 0,7-2-2 16,-3 5-37-16,3 4-8 0,-3 0-2 0,6 6 0 15,-3 0-1-15,4-6 0 0,-7 9 0 0,6-3 0 16,-3 3-2-16,-3 1-1 0,3 2 0 0,0-9 0 0,-3 3 9 16,-4-9 1-16,3-4 1 0,1 4 0 0,-4-7-27 15,4 1-6-15,-8-1 0 0,4-9-1 0,4 0 39 16,-4-3 8-16,-4-6 2 0,8-7 0 0,-8 0-52 0,4-6-12 16,0-9 0-16,-3 3 0 0,-4-7-15 0,0-2-5 15,4 2-2-15,-4 1 0 16,-4-4-16-16,4 10-3 0,-4-7-1 0,4 10 0 15,0 3-119-15,0 0-24 0,0 3-5 0,0 1-1 0</inkml:trace>
  <inkml:trace contextRef="#ctx0" brushRef="#br0" timeOffset="15388.24">7511 15890 1152 0,'0'0'102'16,"0"10"-82"-16,0-10-20 0,0 6 0 0,0-6 168 0,0 9 30 16,0 7 6-16,3-4 0 0,1 4-119 0,3 0-24 15,3-4-5-15,1 7 0 0,3-3-39 16,0 3-7-16,4 0-2 0,-1-4 0 0,1 4-8 0,0-3 0 16,-1-4 0-16,8-2 0 0,-7 5 0 0,3-5 0 15,0-1 0-15,-3 1 0 0,-1-4 0 0,1-3 0 16,0-3 0-16,-4 6 0 0,-4-6 12 0,4 3 1 15,-3 4 0-15,0-7 0 0,-1 0 1 0,4 6 0 16,-7-12 0-16,4 6 0 0,-4 0-14 0,4 0 8 16,-1-7-8-16,1 4 0 0,-4-3 8 0,3 6-8 15,1-3 0-15,-4-3 0 0,7-4 0 0,-3 7-13 16,-1-3 1-16,-3-4 0 0,4 1 4 0,-1 3 8 16,-2-4-13-16,-5 7 5 0,4-3 8 0,-3-4 0 15,-1 7 0-15,-3-3-8 0,0 6 8 0,0 0 0 16,0-9 8-16,0 9-8 0,-3-7 9 0,3 7-9 15,0 0 12-15,0 0-12 0,-4-3 0 0,4 3 0 0,0 0 0 16,0 0 0-16,0 0 0 0,0 0 0 0,0 0 0 16,0 0 0-16,7 3 0 0,-7-3 0 0,4 7 0 0,-1 2 0 15,4 0 0-15,4-2-9 0,-11 2 9 16,3-6 0-16,1 7 0 0,-4-4 0 0,0-6 0 0,3 9 8 16,-6-2-8-16,-1-4 0 0,1 6 0 0,3-3 0 15,-14-2 47-15,7 2 5 0,-4-3 0 0,1-3 1 16,2 6-9-16,-2-6-3 0,-4 10 0 0,3-10 0 15,1 6-1-15,3-6 0 0,-4 0 0 0,4 0 0 16,7 0-18-16,0 0-4 0,-7-6-1 0,7 6 0 16,-4-7-17-16,4 4 0 0,4-6 0 0,3-1 0 15,-7 1-11-15,10 0 11 0,-2-4-12 0,6 4 12 0,-4-1-9 16,8 1 9-16,-4-1 0 0,4 1-9 0,-4 0-3 16,3-1 0-16,-3 10 0 0,1-6 0 0,-5 6 12 0,1-3 0 15,-1 3 0-15,-3 0 0 16,-7 0-22-16,0 0-6 0,4 9 0 0,-1 1-1 0,-6-4 29 0,-1 6 0 15,-3-2 0-15,4-1 0 0,-11 7 22 0,3 0 4 16,-3-4 1-16,0 7 0 0,0-3-27 0,-4-1 0 16,-3-2 8-16,7-4-8 0,-11 1 18 0,4-4 2 15,0 3 0-15,-4-9 0 0,-3 0-3 0,3 0 0 16,-3 0 0-16,3-9 0 0,4 0-17 0,4-1 8 16,-5 1-8-16,8-7 0 0,4 0 0 0,3 4 0 15,3-4-10-15,4-3 10 0,0 4-15 0,4 2 5 16,3-3 1-16,10-2 0 0,-6 2 1 0,10 3 0 15,-3-2 0-15,3 5 0 0,4 1 8 0,-1 3 0 16,-6 2-9-16,3-2 9 0,0 6-13 0,4 6 1 16,-11-2 1-16,4 2 0 0,-8 3-9 0,8 1-3 0,-4 5 0 15,0-2 0-15,-7 3 9 0,0-1 2 0,4-2 0 16,-4 6 0-16,-7-4 35 0,0 4 7 0,0-3 2 0,-11 3 0 16,8-1-32-16,-8 1 0 0,1 0 0 0,-1 3 0 15,0-9 16-15,-3 2-4 0,0-5 0 0,-3-1 0 16,-1-9 16-16,0 0 4 0,-3 0 0 0,0-3 0 15,-4-3-14-15,8-4-2 0,-1-5-1 0,0-4 0 16,11 3-15-16,-3-3 0 0,6 7 0 0,8-7 0 16,6-3 0-16,-3 3-10 0,11-6 0 0,0 6 0 15,-1 0 10-15,8 1-8 0,-11 2 8 0,7-3-8 16,4 0 20-16,0 10 5 0,-4-7 1 0,3 13 0 0,1-6-18 16,0 2 0-16,3 7 0 0,-3 0 0 0,-4 0-12 15,0 7-7-15,-3-4-1 0,-1 6 0 0,1 1 8 0,-4-4 2 16,-7 10 0-16,4-4 0 0,-8 7 10 0,1-3-10 15,-4 2 10-15,-4 1-10 0,1-3 10 0,-4 3 0 16,-4 0 0-16,-3-4 8 0,0 4 19 0,0-10 4 16,-4-2 1-16,4-4 0 0,-7-3-32 0,3 0 0 15,1-3 0-15,2-4 0 0,-2-2 8 0,10-10-8 16,-4 10 0-16,8-7 0 0,-1-3 0 0,4 4 0 16,0 2-11-16,7-3 11 0,4-2 0 0,-1-1 0 15,4 3 0-15,1-3 8 0,6 10-8 0,-4-7 0 16,5 4 0-16,-1 2 0 0,0 1-10 0,0 3-4 15,-3 6-1-15,3 0 0 0,0 9 15 0,4 0 0 16,-11 1 0-16,3 5-9 0,-2 4 9 0,-1 0 0 16,0 0 0-16,-4 6 0 0,1 0 0 0,-4-6 0 0,-3 9 0 15,-1 0 0-15,1-3 0 0,-4 1-13 0,-4-1 5 16,1-7 8 0,-1-5-90-16,1 3-10 0,-5-7-3 0</inkml:trace>
  <inkml:trace contextRef="#ctx0" brushRef="#br0" timeOffset="38147.902">21255 3124 1382 0,'-4'-6'123'16,"-3"0"-99"-16,4 3-24 0,-1-4 0 15,-3 4 93-15,7 3 14 0,0 0 2 0,0 0 1 0,0 0-56 0,0 0-11 16,7 13-3-16,4-7 0 0,-1 13-40 0,1-3 0 16,7 5 0-16,-1 14 0 0,4-10 0 0,1 10 0 15,-5 2 0-15,15 23 8 0,0-7 10 16,-4 4 2-16,-3 5 0 0,3 10 0 0,-3 7-20 0,6-7-12 15,1 9 1-15,0-2 1 16,-15 2 48-16,8 7 10 0,17-6 1 0,1 9 1 0,-11-13-26 0,6 4-6 16,5-10-1-16,3 6 0 0,-1-6-3 0,8 0-1 15,11-3 0-15,10-6 0 0,4 0-5 0,-18-10-8 16,-11 0 11-16,7 4-11 0,11-4 11 0,-3 0-11 16,-11 1 10-16,7-1-10 0,-4 0 8 0,4-9-8 15,0 3 0-15,7 3 0 0,-7-3 11 0,-3 7-11 16,-1-10 12-16,4 9-12 0,-4 0 8 0,1 1-8 15,3-10 0-15,0 3 0 0,0-13 10 0,-4 1-2 16,1-7 0-16,6-9 0 0,8 6 10 0,-8-16 2 0,-3 0 0 16,7-9 0-16,-3 7-20 0,3-17-9 0,-4-5 1 15,11-4 0-15,0-6 8 0,4-3 9 0,3-10-1 0,4-6-8 16,-8 0 14-16,-2 0-4 0,6 0-1 0,3-9 0 16,-6 9 7-16,0-9 0 0,-4-1 1 0,7-8 0 15,-11-4 18-15,12-12 3 0,-1-1 1 0,3-2 0 16,-6 2-31-16,10-12-8 0,0-15 0 0,1-1 0 15,-1 0 13-15,-4-2-1 0,5-1-1 0,-5-3 0 16,-3 13-11-16,-3-4 0 0,-4 7 9 0,0 6-9 16,-3 0 0-16,-4 3 9 0,-4 10-9 0,-6 6 0 15,-4 0 9-15,-4 9-9 0,-7-3 0 0,-3 7 9 16,-4 2-9-16,-3-3 0 0,0 7 0 0,-4 9-805 16,-3 0-163-16</inkml:trace>
  <inkml:trace contextRef="#ctx0" brushRef="#br0" timeOffset="44382.336">27972 2635 1422 0,'0'0'63'0,"0"0"13"0,0 0-61 0,0 10-15 0,0-1 0 0,0 0 0 16,3 10 19-16,-3 0 1 0,4 6 0 0,-1 3 0 15,1-3 2-15,3 10 1 0,-4-1 0 0,5-2 0 16,-1 8-5-16,3-2-1 0,1 6 0 0,-1 0 0 15,4 3 4-15,1-3 1 0,-1 0 0 0,0 3 0 16,0 3 4-16,4-12 1 0,-8 6 0 0,4 6 0 16,0-10-7-16,4 4 0 0,-4-3-1 0,4-3 0 15,3-1-3-15,0 4-1 0,0-3 0 0,0-1 0 16,4-2-7-16,0 3-8 0,-4-4 11 0,4 1-11 16,-1-1 15-16,1-6-4 0,0 10-1 0,3-4 0 15,-3 1-2-15,3 2 0 0,4-2 0 0,-8-7 0 16,1 4-8-16,-4 5 0 0,7-9 0 0,1 7-11 0,2 3 11 15,-2-7 0-15,2 0 8 0,5 23-8 0,-1-20 0 0,-3 4 0 16,-1 6 0-16,1-13-8 0,0 0 8 0,0 10 11 16,-1-3-3-16,1-1 0 0,3-2 0 0,-3-1 0 15,3 4 0-15,1-4 0 0,-1 1-8 0,4-1 0 16,0-2 0-16,-1 2 8 0,-2 1-8 0,-1-1 8 16,0-6-8-16,1 10 8 0,-5-3-8 0,5-1 0 15,-1 10 9-15,0-6-9 0,4-4 0 0,-4 4 0 16,4 3 0-16,-4-10 8 0,1 3-8 0,2 1 0 15,-2-1 0-15,-5-5 8 0,5-1 7 0,-5 3 1 0,5-3 1 16,-12-9 0-16,5 9 4 0,2-9 1 0,5 13 0 16,-1-10 0-16,-3-1-22 0,3 1 0 0,4 4 0 0,7 8 0 15,-1-6 0-15,-2-3-12 0,-1-3 2 0,-3 3 0 16,-4 4 10-16,0-7 0 0,1-4 0 0,-4 4 0 16,3-6 0-16,0 3 0 0,0 0 0 0,1-4 0 15,-1 4 0-15,4 0 8 0,-4-3-8 0,0-1 0 16,1-2 0-16,-1 2 9 0,0-2-9 0,4 3 0 15,-4 3 12-15,0-4-12 0,1-5 12 0,3 5-12 16,-4-2 8-16,4-4-8 0,-1 1 0 0,1 5 0 16,0-5 0-16,3 5 0 0,-3-5 0 0,4 2 0 15,-5-5 8-15,1 2-8 0,-4 0 0 0,4 1 0 16,-4-1 0-16,4 1 0 0,0-4 0 0,3-3 0 16,-3 3 8-16,4 4-8 0,-1-4 0 0,-3-3 0 15,0-3 0-15,-1 6 0 0,-2-2 8 0,-1 2-8 16,0-3 0-16,0-3 0 0,1 0 0 0,3 0 0 0,3 6 0 15,-3-3 0-15,-4-3 8 0,0 0-8 0,8 7 0 0,-5-4 0 16,1 3 0-16,-4 0 0 0,1-3 0 0,-5 7 0 16,-2-4 0-16,2-3 0 0,-2 4 0 0,2-4 0 15,-2-3 0-15,2 6-9 16,5-6-39-16,-12 0-7 0,1 0-1 0,3-6-1 16,4 6-59-16,3-10-12 0,4 7-3 0</inkml:trace>
  <inkml:trace contextRef="#ctx0" brushRef="#br0" timeOffset="44774.361">32674 6724 403 0,'0'0'36'0,"-7"0"-36"0,0-3 0 0,0-3 0 0,4-4 35 0,3 4 0 15,0-3 0-15,3 6 0 0,4-7-35 0,0-5 0 16,0 5 0-16,0-6 0 0,0 7 0 0,4 0 0 16,0-1 0-16,-1 1 0 0,-3-1 10 0,0 4-10 15,0 3 8-15,-7 3-8 0</inkml:trace>
  <inkml:trace contextRef="#ctx0" brushRef="#br0" timeOffset="45108.982">32889 6382 1076 0,'0'0'48'0,"0"0"9"0,0 0-45 0,0 0-12 0,0 0 0 0,8 0 0 16,-8 0 77-16,7 10 14 0,0-7 2 0,-4 6 1 15,-3-9-26-15,4 7-6 0,3 2-1 0,-7 0 0 16,0 1-14-16,0-1-3 0,3 1-1 0,-3-4 0 16,0 3-27-16,0-9-6 0,0 10-1 0,0-10 0 15,0 0-9-15,0 9 0 0,0-9 0 0,0 10 0 16,0-10 0-16,0 0 0 0,-3 6 0 0,3-6 0 15,0 0 0-15,0 0 0 0,-4 9 0 0,4-9 0 16,0 0 0-16,-3 3 0 0,3-3 0 0,0 0 0 0,-4 7 0 0,1 2 0 16,3-9 0-16,-7 9 0 0,0-9-15 15,-1 10-5-15,1-1 0 0</inkml:trace>
  <inkml:trace contextRef="#ctx0" brushRef="#br0" timeOffset="45541.6069">32819 6608 403 0,'0'0'36'16,"0"0"-36"-16,0 0 0 0,0 0 0 0,-4-9 257 0,4 9 45 16,0 0 9-16,0 0 1 0,-3 0-171 0,3 0-34 0,0 0-7 0,0 0-2 15,0 0-63-15,0 0-13 0,0 0-2 0,0 0-1 16,0 0-11-16,0 0-8 0,0 0 12 0,0 0-12 16,0 0 12-16,0 0-12 0,0 0 12 0,0 0-12 15,0 0 34-15,7-10 0 0,-4 10 0 0,-3 0 0 16,0 0 0-16,11-6 0 0,-11 6 0 0,7 0 0 15,4 0-5-15,-4-3-1 0,-7 3 0 0,10 0 0 16,1 0-8-16,-4-6-1 0,4 6-1 0,-4 0 0 16,0 6-2-16,3-6 0 0,1-6 0 0,-1 6 0 15,-3 6-3-15,4-6-1 0,3 0 0 0,-7 0 0 16,-7 0 0-16,0 0-1 0,7-6 0 0,4 6 0 16,-1 0 2-16,1 0 1 0,3 0 0 0,4-3 0 15,-1 3-5-15,5-7-1 0,-5 7 0 0,1 0 0 16,3 0-8-16,-3-3 10 0,3 3-10 0,-4-6 10 15,5 6-10-15,-5 0 10 0,4 0-10 0,-6 0 10 16,2 0-10-16,-3-3 12 0,-3-4-12 0,3 4 12 0,0-3-12 16,-3 0 0-16,3 3 9 0,0-7-9 0,0 1 10 0,0-1-2 15,0 1-8-15,4-7 12 0,0 1-12 0,-1 2 0 16,1-3 0-16,-1-2 0 0,5 2 0 0,-1 3 14 16,0-2-4-16,4-1-1 0,-4-3-9 0,7 7 0 15,-3-4 0-15,-4 0 0 0,0 4-11 0,0-4 11 16,0 4-8-16,-3-1 8 0,0 4 0 0,45-35 0 15</inkml:trace>
  <inkml:trace contextRef="#ctx0" brushRef="#br0" timeOffset="48813.0649">23869 6016 921 0,'0'0'20'0,"0"0"4"0,0 0 0 0,0 0 4 0,0 0-28 0,0 0 0 0,0 0 0 0,0 0 0 16,0 0 60-16,-7 3 6 0,-4 3 2 0,-3-3 0 16,4 3-41-16,-1-3-8 0,0 7-2 0,1-10 0 15,-1 9 28-15,-3-9 6 0,4 0 1 0,-1 7 0 16,0-7 23-16,4 0 5 0,-3-7 0 0,3 7 1 16,-4-3-12-16,8-3-2 0,-4 3-1 0,3-4 0 15,-3 4-50-15,3-3-16 0,4-3 10 0,0-1-10 16,0 10 43-16,4-6 3 0,0-3 1 0,3-1 0 15,0 7-24-15,0-3-5 0,3-4-1 0,1 7 0 16,-1-3-27-16,5 0-6 0,-1 3 0 0,0 3-1 16,0 0 17-16,0-7-8 0,0 7 8 0,-3 7 0 15,-1-7 0-15,-10 0 0 0,0 0 0 0,7 3 0 16,0 9 0-16,-3-9 0 0,-4-3 0 0,3 10 0 0,-3-1 0 16,0 1 0-16,0-10 0 0,-3 6 0 0,-1 3 8 0,1 1-8 15,-1-10 0-15,1 9 9 0,-4-3 1 0,0-3 0 16,-4 4 0-16,4-7 0 0,0 3 19 0,-4-3 4 15,1 0 1-15,3-3 0 0,-4 3 4 0,1 0 1 16,-1-7 0-16,4-2 0 0,0 9-13 0,0-3-2 16,3-3-1-16,4 6 0 0,-3-10-23 0,3 10 0 15,0 0 0-15,3 0 0 16,1-9-19-16,-1 3-8 0,4 2-1 0,4-2-1 0,0 6 37 0,3-3 8 16,0 3 2-16,0 3 0 0,0-3-18 0,-3 6 0 15,-4-2 0-15,3 2 0 0,-3-3 0 0,0 3 0 16,-3 1 0-16,3 2 0 0,0-6 0 0,-3 6 0 15,-4 1 0-15,3-1 0 0,-3-2 0 0,-3 2 0 16,-1 0 0-16,0 1 0 0,1-4 0 0,-4 3 0 0,0-5 0 16,0 2 0-16,-4-3 0 0,1 3 10 0,-1-6-10 0,0 7 8 15,4-4 4-15,-3-3 0 0,3 0 0 0,0 0 0 16,-4 0 14-16,4-3 3 0,0-4 1 0,0 1 0 16,7 3-30-16,0 3 0 0,-4-6 0 0,4-4 0 15,0 1 12-15,4-1-4 0,3 7-8 0,0-3 12 16,0-3-12-16,4 2-8 0,-1 4 8 0,4-3-13 15,1 3 13-15,-5-4 0 0,1 7 0 0,-1 0 0 16,1 0 0-16,3 0 0 0,-7 0 0 0,0 0-9 16,4 0 9-16,-4 7 0 0,-7-7 0 0,7 3 0 15,-7-3 0-15,3 9 0 0,-3-2 0 0,0-4 0 16,0-3 0-16,-3 12 0 0,-4-2 10 0,0-1-10 0,0 0 0 16,-4-5 8-16,0 5-8 0,1-3 0 0,3 4 0 15,-4-4 0-15,-3-3 0 0,0 3-10 0,3-2 10 0,1-4 0 16,-1 0 0-16,1-4 0 0,3-2 21 0,-4 6 7 15,4-3 0-15,0-3 1 0,0-10-16 0,3 7-3 16,1-1-1-16,-1 1 0 0,4-1 14 0,4 1 2 16,-1-7 1-16,4 7 0 15,4-4-72-15,0 4-14 0,-1 0-4 0,4-4 0 0,4 4 52 16,0 5 12-16,-8-2 0 0,4-3 0 0,0 9 14 0,4-3 6 16,-4-4 0-16,4 7 1 0,-4 7-21 0,0-4 0 15,-3-3 0-15,3 6-8 0,-4 3 8 0,-3-5-12 16,-3 5 12-16,-1 4-12 0,1-4 12 0,-1 3-8 15,-3-2 8-15,-3-1-8 0,-1 1 8 0,1 2 0 16,-4-2-9-16,-4-1 9 0,4 4 0 0,-3-7 0 0,2-3 0 16,-2 3 0-16,-1 4 0 0,1-4 0 15,-4-3 9-15,7 3-9 0,-4-6 0 0,4 0 8 0,-4 0-8 16,4 0 0-16,-3-6 0 0,-1 3-13 0,1-3 1 0,2-4 1 16,-2 4 11-16,3 3 0 0,0-3 0 0,3 2 0 15,4-5 0-15,-3 0 0 0,3 2 0 0,3-2 0 16,1 0 0-16,3 2 0 0,3 4 0 0,1-3 0 15,0-4 0-15,-1 10 0 0,4-3 0 0,-3 3 0 16,3-6 0-16,0 12 16 0,0-6-4 0,0 3-1 16,0 4-11-16,1-4 0 0,-1 6 0 0,-4-2 0 15,-3 2 0-15,4 0 0 0,-8 1-9 0,1-1 9 16,-1 1 0-16,-3-1 0 0,0-3 0 0,-3 4 0 16,3 5 0-16,-4-5 0 0,-3-7 8 0,0 6-8 0,0-2 0 0,0 2 8 15,-3 0-8-15,3-2 0 0,-4-4 9 16,0 3-9-16,-3-3 8 0,7-3-8 15,-3-3 16-15,6 3-3 0,-3-6 0 0,0 6 0 0,-4-10 16 0,4 1 3 16,-3 3 1-16,3-4 0 0,0 1-33 0,3-4 0 16,1-2-12-16,-1 5 3 0,1 1 9 0,3-7 11 15,0 7-3-15,7-1 0 0,-7-5-17 0,7 5-4 16,0 1-1-16,0 6 0 0,0-4 6 0,0-2 8 16,3 9-13-16,5 0 5 0,-1 0-10 0,0 0-2 15,-4 0 0-15,1 0 0 0,0 9 4 0,-4-2 0 16,0-4 0-16,-4 6 0 0,4-2 16 0,-7 2-10 15,0 0 10-15,-3 1-8 0,-1-1 8 0,1 1 0 16,-4-1 0-16,0-3 0 0,-1 4 0 0,1-1 9 16,-3-3-9-16,3-2 10 0,-4 2-10 0,4-6-12 15,0 0 2-15,4 0 1 0,3 0 58 0,-11 0 12 0,0-6 3 16,1 2 0-16,-4 4-52 0,3-6-12 0,1 3 0 0,-5-3 0 16,5-4 0-16,3 4 0 0,0 3 0 15,0-3 0-15,3 2 0 0,4 4 0 0,0 0 0 0,4-6 0 31,3-3-136-31,3 6-31 0,-3-4-5 0,7 4-577 0,1-3-115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45:43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7200 7151 921 0,'0'0'20'0,"0"0"4"0,-7-7 0 0,7 7 4 0,0 0-28 0,0 0 0 16,0 0 0-16,-3 0 0 0,3 0 87 0,0 0 12 15,0 0 2-15,0 0 1 0,0 0-22 0,0 0-5 16,0 0-1-16,0 0 0 0,0 10-15 0,3-1-3 15,-3 7-1-15,4 0 0 0,-1-4-3 0,-3 4-1 16,7-1 0-16,-7 4 0 0,4-6-14 0,-4 12-2 16,7-6-1-16,-7 6 0 0,7-9-14 0,-4-4-4 15,4 7 0-15,1-3 0 0,-5 2-16 0,4 1 0 16,7 0 8-16,-10 6-8 0,3-6 0 0,3 3 0 16,5 0 0-16,-5-3 0 0,4 6 0 0,-3-10 10 15,-4 4-10-15,3 0 8 0,-3-3 6 0,4-4 1 16,-4-2 0-16,0 5 0 0,-3-5 10 0,3 5 3 0,-4-5 0 0,1-1 0 15,-1 7-8-15,1-4-2 16,-1-2 0-16,-3-1 0 0,0 7-6 0,0 3 0 0,-3-4-1 0,-1-2 0 16,-3 9-11-16,0-3 12 0,0 0-12 0,0-1 12 15,-3 1-12-15,2 0 0 0,-6-3 0 0,4-1 0 16,-1-2 0-16,-6 3 0 0,10-7 0 0,-11 10 0 16,4-10 0-16,0 7 0 0,0-7 0 0,-4 1 0 15,4-1 0-15,-4 1 0 0,8 5 0 0,-8-12 0 16,11 7 0-16,-11-4 0 0,8 0-9 0,3-3 9 15,-8 7 0-15,5-10 0 0,-4 6 0 0,10-6 0 16,-3 3 0-16,7-3-10 0,-3 0 10 0,3 0-8 0,0 0 8 16,-4 10 0-16,1-10-9 0,3 9 9 0,3 0-11 15,-3 4 3-15,4-4 0 0,-4 4 0 16,3-4 8-16,1 7 0 0,-1 3 0 0,1 0 0 0,3-4 0 0,0 4 0 16,-7 6 0-16,0-6 0 15,7 6 0-15,-4-3 16 0,1 3-4 0,7 3-1 0,-11-6 1 0,3 0 1 16,1 3 0-16,3 4 0 0,3-11-1 0,-10 8 0 15,4-1 0-15,-4-3 0 0,7 9 0 0,-7-9 0 16,0 3 0-16,3 3 0 0,-3-3-1 0,0 3-1 16,0 4 0-16,0-1 0 0,4 1-2 0,-4-4 0 15,0 6 0-15,3-6 0 0,-3 7-8 0,0-7 10 16,8-3-10-16,-1 4 10 0,-7-1-10 0,0-3 0 16,3 3 0-16,-3 0 8 0,4-3-8 0,-4 4 0 15,3-4 0-15,1 3 0 0,-1-3 0 0,4 9 8 0,-7-5-8 16,4-1 0-16,3 6 0 0,-7-5 8 0,3 5-8 15,4-9 0-15,-3 3 14 0,-1 1-2 0,5-4-1 16,-5 3 0-16,1-3 1 0,-1 3 0 0,4-3 0 16,0 0 0-16,-3-3 0 0,3 10 1 0,-7-10 0 15,7 9 0-15,0-3-2 0,-4-3-1 0,5-3 0 0,-1-3 0 16,0 6-10-16,3-9 10 16,-6-4-10-16,6 4 10 0,1-6-10 0,-1-1 0 0,1 0-10 0,3-2 10 31,0-4-52-31,0-3-5 0,4-3-1 0,0-4-736 0,-1-2-147 0</inkml:trace>
  <inkml:trace contextRef="#ctx0" brushRef="#br0" timeOffset="5942.772">10534 7502 1209 0,'-18'0'108'0,"18"0"-87"0,0 0-21 0,0 0 0 16,-7 0 166-16,7 0 29 0,0 0 5 0,0 0 2 16,0 0-56-16,0 0-11 0,0 0-3 0,0 0 0 15,7-3-68-15,0-4-13 0,-7 7-3 0,14 7-1 16,4-4-24-16,-4-3-5 0,-7 6-1 0,4 4 0 15,-1-1-17-15,5 7 0 0,-1-4 8 0,-4 4-8 16,-3 3 15-16,4 0-1 0,-1-4 0 0,1 4 0 0,-4 6 1 0,0-6 0 16,4-3 0-16,-4-4 0 0,3-2 9 0,-3-1 1 15,1-3 1-15,2-3 0 0,4-3 1 0,-3-3 0 16,-4-3 0-16,3-3 0 0,12-4-1 0,-8-9 0 16,-7 0 0-16,3-3 0 0,4 0-10 0,-3-3-1 15,3-7-1-15,-3 7 0 0,-11 3-14 0,3 3 8 16,8-3-8-16,-1 0 0 0,-3 6 0 0,1 0 8 15,-5 10-8-15,8-7 0 0,3-3 0 0,-7 10-12 16,-4-7 3-16,8 7 0 16,7-1-27-16,-8 1-4 0,-10 0-2 0,4-1-1281 0</inkml:trace>
  <inkml:trace contextRef="#ctx0" brushRef="#br0" timeOffset="11230.834">7567 8590 345 0,'0'0'31'0,"0"0"-31"0,-7-3 0 0,7 3 0 16,0-6 164-16,-7 2 28 0,3-2 4 0,4 6 2 15,0 0-72-15,0 0-14 0,-3-3-4 0,3 3 0 16,0 0-24-16,0 0-4 0,0 0-2 0,0 0 0 16,0 0-14-16,0 0-4 0,0 0 0 0,0 0 0 15,0 0 7-15,0 0 1 0,0 0 0 0,0 0 0 16,3-6-20-16,1-4-3 0,-4 10-1 0,4-6 0 15,-4 6-12-15,3 0-4 0,4-9 0 0,0 9 0 16,-3-10-28-16,3 10 0 0,-4-9-13 0,4 9 4 0,0-3 9 0,4-4 0 16,-4 7 0-16,4-3 0 0,-1-3 16 15,-3 6 4-15,-7 0 2 0,14 0 0 0,-7 0-35 0,4 0-7 16,0 0-2-16,-1 0 0 0,1 0 39 0,-1-6 8 16,1 6 2-16,-4-3 0 0,4 3-12 0,-1 0-3 15,-3-7 0-15,0 7 0 0,0-3-1 0,4 3-1 16,-4-6 0-16,4 3 0 0,-1 3-10 0,-3-6 0 15,0 2 9-15,4-2-9 0,-1 6 0 0,1-3 8 16,-4-3-8-16,0 6 0 0,4 0 0 0,-1 0 0 16,-3 0 0-16,4-6 8 0,-4 6-8 0,4-4 0 15,-4 4 0-15,3 0 8 0,-3 0-8 0,4 0 11 16,-4-6-11-16,0 6 12 0,3 0-4 0,-2 0 0 16,2-3 0-16,-3-3 0 0,-7 6-8 0,7 0-9 15,4-3 9-15,-4-4-13 0,3 7 21 0,1-3 5 16,0-3 1-16,3 6 0 0,0 0-22 0,-7 0-5 15,3-3-1-15,5 3 0 0,-5-7 23 0,1 7 5 0,3 0 1 0,-4 0 0 16,-2 0-15-16,2-3 0 0,-3 3 0 16,4 0 0-16,-11 0 0 0,10 0 0 0,4 0 0 0,1 0 0 15,-5 3 0-15,1-3 0 0,3 0 8 0,3 0-8 16,-9 7 0-16,6-7 0 0,0 3 0 0,-4-3 0 16,8 6 0-16,-7-3 0 0,3 4 0 0,-4-4 0 15,4 3 0-15,0-3 0 0,-3 3 0 0,0-2 0 16,3 2 0-16,-4 3 0 0,1-3 0 0,-1-2 0 15,1 2 0-15,0-3 0 0,-1 6 0 0,4-9 0 16,-7 7 0-16,8-4 0 0,-5 3 0 0,4-6 0 16,0 9 0-16,-3-9 0 0,3 7 0 0,0-4 0 0,0-3 0 15,0 0 0-15,-3 6 0 0,3-3 0 0,4-3-8 16,-8 0-8-16,1 7-2 0,3-7 0 16,0 3 30-16,0-3 7 0,0 0 1 0,0 6 0 0,1-3-20 0,-5-3 0 15,4 0 0-15,0 0 0 0,0 6 0 0,1-6 0 16,2 0 0-16,-6 0 0 0,3 0 0 0,-4 0 0 15,5 0 0-15,-1 0 0 0,0 0 8 0,0 0-8 16,-4 0 0-16,8 0 0 0,-11-6 8 0,7 6-8 16,0 0 0-16,1 0 0 0,-5 0 0 0,4 0 0 15,-3 0 0-15,3 0 0 0,0 0 0 0,-3 0 0 16,3 0 0-16,-4 0 0 0,4 6 0 0,1-6 0 16,-1 0 0-16,0 0 0 0,3 4-13 0,-3-4-10 15,-3 6-1-15,0-6-1 0,3 0 41 0,0 0 8 16,0 0 1-16,0 0 1 0,4 0-18 0,-4 0-8 0,0 0 0 15,0 0 8-15,4 0-8 0,-4 0 0 0,0-6 0 0,4 6 0 16,-4-4 0-16,0 4 0 0,0 0 0 0,0 0 8 16,-3 0-8-16,-4 0 0 0,7 0 9 0,0 0-9 15,-4-6 0-15,5 6 0 0,-5 0 0 0,1 0 8 16,3 0 0-16,-4 0 0 0,1 0 0 0,3 0 0 16,0 0-8-16,-3 0 11 15,-1 0-11-15,5 0 12 0,2 0 2 0,-3 0 1 0,0 0 0 0,0 0 0 16,4 0-15-16,-4 0 0 0,0 0 0 0,0-3 0 15,8 3 0-15,-5-6 0 0,4 6-9 0,-3-3 9 16,0 3 0-16,-1-7 0 0,5 7 0 0,-5-3 0 16,1-3 8-16,-1 6-8 0,-2 0 12 0,2-3-12 15,-3-4 8-15,0 7-8 0,-3 0 0 0,3-3 0 0,-3 3 0 16,-1 0 0-16,1 0 0 0,-4 0 0 0,3-6 0 0,1 6 0 16,-11 0 0-16,4 0 0 15,6 0-140-15,-6 0-21 0,-4 0-5 0</inkml:trace>
  <inkml:trace contextRef="#ctx0" brushRef="#br0" timeOffset="12551.301">7588 8596 345 0,'0'0'15'0,"0"0"4"0,0 0-19 0,0 0 0 16,0 0 0-16,0 0 0 0,0 0 166 0,0 10 30 15,0-10 5-15,0 0 2 0,0 0-120 0,0 0-24 16,0 0-5-16,0 0-1 0,0 0 29 0,0 0 6 16,0 0 0-16,0 0 1 0,0 0-40 0,0 0-8 15,0 0-1-15,0 0-1 0,0 0-31 0,7-7-8 16,0 7 0-16,4-3 0 0,-4 3 37 0,4 3 7 15,-4-3 0-15,3 0 1 0,4 7-21 0,-10-7-4 16,3 0 0-16,7 3-1 0,-3 3 12 0,6-6 2 0,-3 0 1 16,4 0 0-16,-7 0-6 0,3 0 0 0,3 0-1 15,1 0 0-15,0 0-2 0,-1 0 0 0,8 0 0 0,-4-6 0 16,-3 6-11-16,3-3-2 0,-3 3-1 0,6 0 0 16,-6 0-3-16,3 3-8 0,0-3 12 0,-3 6-4 15,7-6 13-15,-1 6 3 0,-3-2 0 0,4-4 0 16,0 9-24-16,-4-9-8 0,0 6 0 0,0-6 0 15,4 3 22-15,-4-3 5 0,4 0 1 0,0 0 0 16,-4 0 0-16,3-3 0 0,1 3 0 0,0-6 0 16,-4 6 0-16,4-9 0 0,-1 9 0 0,-2-4 0 15,-1-2-10-15,0 0-2 0,0 3 0 0,4 3 0 0,-1-7-8 16,1 7 8-16,-4 0-8 0,8-3 8 0,-5 3-8 16,1-6 0-16,-4 6 0 0,4 0 0 15,3-3 0-15,0 3 0 0,-3-6 0 0,0 6 0 0,-1 0 0 0,5 0 0 16,-5 0 0-16,1 0 0 0,3 0 0 15,-7 0 0-15,4 0 0 0,3 0 0 0,-3 0 0 0,3 0 0 16,-3 0 0-16,3 0 0 0,-3 0 0 0,3 0 0 16,4 0 0-16,-4 0 0 0,4 0 13 0,-4 0 1 15,4 0 0-15,-1 0 0 0,1-4-2 0,0-2 0 16,0 6 0-16,-1-3 0 0,-2-3 0 0,-1 0-1 16,4 2 0-16,3 4 0 0,0-6 13 0,0 6 2 15,-3-3 1-15,3-3 0 0,1 6-27 0,-5 0-19 16,5-3 3-16,-1-4 1 0,-3 7 15 0,3-3 0 15,0 3 0-15,1-6 0 0,-12 6 9 0,8 0 5 16,0 0 1-16,3-3 0 0,4 3-15 0,-7-7 0 16,-4 7 0-16,4 0 0 15,6 0-192-15,-2 10-42 0</inkml:trace>
  <inkml:trace contextRef="#ctx0" brushRef="#br0" timeOffset="17611.946">11144 8242 1371 0,'0'0'30'0,"0"0"6"0,-7 0 2 0,7 0 1 0,0 0-31 0,0 0-8 0,-7 0 0 15,7 0 0-15,0 0 80 0,0 0 16 0,0 0 2 0,0 0 1 16,4-9-27-16,3 9-4 0,7-10-2 0,0 7 0 16,-7-3-54-16,7-4-12 0,7 4 0 0,0 6 0 15,-3 0 12-15,0-3 4 0,-1-3 2 0,8 3 0 16,7 3-29-16,-7-7-5 0,-15 4-2 0,11 3 0 16,11-6 18-16,-14 6 0 0,-11-3 0 0,-7 3 0 31,10 0-108-31,-3 0-17 0,-7 0-4 0,0 0-611 0</inkml:trace>
  <inkml:trace contextRef="#ctx0" brushRef="#br0" timeOffset="17985.946">11229 8214 1497 0,'0'0'32'0,"0"0"8"0,0 0 0 0,-7 6 4 0,-4-3-36 0,4 3-8 16,7-6 0-16,-3 10 0 0,-8-1 104 0,4 1 20 15,7-1 3-15,4 7 1 0,-8-4-103 0,4 4-25 16,-3 3 0-16,6 0 0 0,4-1 0 0,-7 7 0 15,-3-6 0-15,-1 6 0 0,4 4 0 0,0-11 0 16,-7 14 0-16,3-10 0 0,4-7 0 0,0 10 0 16,0-6 0-16,-3 0 0 0,-8-3 26 0,8-4 0 15,3 4 0-15,0-3 0 0,-7 2-13 0,3-5-2 16,1-1-1-16,3 0 0 0,-4-2 9 0,1 2 1 16,-4 1 1-16,7-1 0 0,7 0-1 0,-7 1-1 15,-7-4 0-15,7-3 0 0,0-3-3 0,3 10-1 16,-3 2 0-16,0-9 0 0,0-3 7 0,0 0 2 15,4 10 0-15,-1-1 0 0,-6-3-9 0,3-6-2 16,10 3 0-16,-3-3 0 0,-7 0 13 0,7 7 2 0,4-7 1 16,3 0 0-16,4 0-19 0,-4 0-10 0,-4 0 10 15,8-7-10-15,7 7 30 0,-4-3 0 0,-7 3 0 16,4-6 0 0,6 3-75-16,1-3-15 0,-11-4-4 0,4 10 0 15,-4-3-80-15,4-3-16 0,-1 6-3 0,-6 0-1 0</inkml:trace>
  <inkml:trace contextRef="#ctx0" brushRef="#br0" timeOffset="19404.918">11712 8436 403 0,'0'0'36'0,"0"0"-36"0,0 0 0 0,0 0 0 15,0 0 200-15,0-6 32 0,0 6 8 0,0-9 0 16,-3 6-114-16,3-4-23 0,0-2-5 0,-4 6-1 15,1-4-22-15,-4-2-5 0,7 3-1 0,-4 3 0 16,1-4-35-16,-5 4-7 0,1-3-2 0,4 3 0 16,3 3 31-16,-7 0 7 0,-4-6 1 0,4 6 0 15,0 6-18-15,0-3-3 0,-7-3-1 0,3 6 0 16,1-3-22-16,3 4-5 0,0 2-1 0,-7 0 0 16,-4 1-6-16,7 6-8 0,4-4 11 0,-3 4-11 0,-11 3 9 15,10-4-9-15,7 4 0 0,4 0 9 0,-3 0-9 16,6-4 0-16,1 10 0 0,3-6 0 0,0-6 0 15,4 3 0-15,-4-1 0 0,3-5 0 16,8-1 0-16,-4-6 0 0,4-3 0 0,-4 0 0 0,7-3 0 0,-3-3 0 16,3 3 0-16,-4-13 8 0,1 7 0 15,-4-10-8-15,0 3 12 0,0 3-4 0,-3-2-8 0,-4-4-14 16,-3 3 3-16,3-3 1 0,-4 10 35 0,1-7 7 16,-4 7 2-16,0 0 0 0,0-4-22 0,0 1-12 15,-4 2 12-15,1 7-12 0,-1-6 0 0,-3 2 0 16,0-2 0-16,0 9 0 15,0-10-36-15,3 10-10 0,4 0-2 0,-10 0-681 16,3 7-136-16</inkml:trace>
  <inkml:trace contextRef="#ctx0" brushRef="#br0" timeOffset="19569.478">11956 8703 1994 0,'-4'12'44'0,"1"-2"8"0,-1-4 3 0,1 4 1 0,-1 5-44 0,-3-2-12 16,-4-4 0-16,1 7 0 0,-4 3 53 0,3-10 9 0,-3 7 2 0,7-7 0 15,-4 10-54-15,4-10-10 0,-3 1 0 0,3-4-660 16,0-3-128-16</inkml:trace>
  <inkml:trace contextRef="#ctx0" brushRef="#br0" timeOffset="19770.985">12100 8609 1036 0,'14'0'92'0,"-3"0"-73"16,0 0-19-16,3-3 0 0,0 3 144 0,-4-7 24 16,4 4 6-16,4-3 1 0,-4-3-83 0,0 5-17 15,4-2-3-15,0-3-1 0,-1-1-51 0,4 4-9 16,-3-3-3-16,0-1 0 0,3 1-8 0,-7-1 0 15,0 7 0-15,4-3-11 16,-4-3-45-16,-4 2-10 0,1 4-2 0</inkml:trace>
  <inkml:trace contextRef="#ctx0" brushRef="#br0" timeOffset="19977.388">12273 8330 230 0,'0'0'20'0,"-3"0"-20"0,-1 0 0 0,-3 0 0 15,4 0 328-15,-5 0 60 0,5 0 13 0,-1 9 3 16,1-3-220-16,-4 4-44 0,3 2-9 0,1 4-2 16,3 3-58-16,0 0-12 0,-4 6-3 0,4 3 0 15,0-3-29-15,4 3-7 0,-8-3 0 0,4 10-1 16,0-7-11-16,0 0-8 0,4-3 12 0,-4 4-12 16,3-11-21-16,1 4-11 0,-1-9-3 0,1 3-667 15,3-7-134-15</inkml:trace>
  <inkml:trace contextRef="#ctx0" brushRef="#br0" timeOffset="20507.968">12626 8345 633 0,'-4'19'56'0,"4"-16"-44"16,0 7-12-16,0 5 0 0,4-5 185 0,-8 9 35 15,4-4 8-15,-3 4 0 0,6 9-109 0,-3-6-23 16,-3 0-4-16,3 3 0 0,0-6-36 0,3 6-6 15,-3-6-2-15,7-3 0 0,-3-4-17 0,0-5-4 16,-1 2-1-16,4-6 0 0,-3 3-11 0,-4-6-3 16,7 0 0-16,-7 0 0 0,0 0 0 0,7-6 0 15,-4 3 0-15,8-3 0 0,-4-4 10 0,0 1 2 16,-4 0 0-16,5-10 0 0,-1 3-8 0,0 3 0 0,3-8-1 0,-3 2 0 16,4 0-4-16,-1-6-1 0,5 6 0 15,-1 0 0-15,0 4-10 0,0 2 0 16,4-3 9-16,-1 4-9 0,4-4 9 0,-3 7-9 0,0-1 12 0,3 1-12 15,-4 3 12-15,5 2-4 16,2-2 0-16,-3 6-8 0,1 0 12 0,-5 0-4 0,4 0 0 0,-3 10-8 16,3-10 8-16,0 6-8 0,-3-3 0 0,0-3 0 15,-4 6 9-15,-4-3-9 0,1 4 0 0,0-4 9 16,-4 3-9-16,-4 0 0 0,-3-6 0 0,0 3 0 16,0 7 21-16,-3-1-1 0,-1-2 0 0,-3-4 0 15,-4 6 4-15,1-3 0 0,-1 4 0 0,1-1 0 0,-1 1 0 16,-7-1 0-16,4 0 0 0,0 1 0 15,-3-4-24-15,-1 3 0 0,0-9 0 0,-3 7-8 0,4-7 54 16,-5 0 11-16,5-7 3 0,-4 4 0 0,-4-3-45 0,7-3-15 16,-6-1 9-16,2-5-9 0,1 5 36 0,0 1 1 15,0-1 1-15,0 1 0 0,0 0-30 0,-1 2-8 16,1-2 0-16,4 9 0 0,-1-10 0 0,4 7-16 16,-4-3 4-16,4 0 0 15,3 3-25-15,1-4-6 0,-1 7-1 0,4-3 0 16,4 3-154-16,3 0-31 0</inkml:trace>
  <inkml:trace contextRef="#ctx0" brushRef="#br0" timeOffset="20973.725">13363 8135 2030 0,'0'0'90'0,"0"0"18"0,0 0-86 0,7 7-22 16,0 2 0-16,0 0 0 0,-3 1 111 0,3-1 17 15,0 1 4-15,4 5 1 0,-1-5-61 0,4 9-12 16,0-4-2-16,4 4-1 0,-4-3-25 0,0 3-4 15,4-1-2-15,-4 1 0 0,-3 6-5 0,3-6-1 16,-7 0 0-16,0 9 0 0,-4-3 0 0,1 3-1 16,-8-3 0-16,1 4 0 0,-1 5-7 0,-3-6 0 15,-3 7-1-15,-4-1 0 0,3-5-11 0,-3 5 0 16,0 1 0-16,-4-7-11 16,0 0-82-16,1 3-17 0,-1-2-3 0,4-11-1095 15</inkml:trace>
  <inkml:trace contextRef="#ctx0" brushRef="#br0" timeOffset="23171.441">14182 8436 1083 0,'0'0'24'0,"7"0"4"0,3 0 2 0,4 0 1 0,4 0-31 0,3-6 0 16,4 6 0-16,0-9 0 0,6 6 84 0,8-7 10 15,-4 1 2-15,8 2 1 0,-4-2-63 0,-4 9-13 16,-3-9-2-16,3 9-1 0,-3 0-2 0,-4-7 0 16,0 7 0-16,-3 0 0 15,-1 7-36-15,-6-4-8 0,-4 3-2 0</inkml:trace>
  <inkml:trace contextRef="#ctx0" brushRef="#br0" timeOffset="23371.96">14228 8562 748 0,'0'0'67'0,"-8"0"-54"0,1 0-13 0,7 0 0 16,0 0 202-16,0 0 38 0,7-6 7 15,8 2 1-15,2 4-157 0,8 0-32 0,0-6-7 0,3 6 0 16,4-9 8-16,-4 9 1 0,4-3 1 0,-1-4 0 16,5 4-19-16,-1-3-4 0,0 6-1 0,4-3 0 15,-7-4-30-15,-1 7-8 0,5-9 0 0,-1 3 0 16,-3 3-106-16,-4-4-22 0,0-2-5 15</inkml:trace>
  <inkml:trace contextRef="#ctx0" brushRef="#br0" timeOffset="23650.161">14633 8286 1094 0,'0'0'97'16,"-7"0"-77"-16,4 0-20 15,-4-3 0-15,7 3 144 0,0 0 26 0,0 0 5 0,0 0 1 0,0 0-96 0,0 0-20 16,10-7-3-16,1 7-1 0,6 7-38 0,5-7-8 15,-5 0-2-15,8 3 0 0,0-3 45 0,3 6 9 16,-3-3 2-16,6-3 0 0,-6 7-54 0,0-7-10 16,-1 3 0-16,1-3 0 0,0 0 0 0,-4 6 0 15,0-3 0-15,-3-3 0 0,-1 6 52 0,-6-3 7 16,0 4 1-16,-1 2 0 0,-3 1-12 0,-3 5-1 16,-4-5-1-16,0 5 0 0,-4-2-8 0,-3 6-2 15,4 6 0-15,-8-6 0 0,-3 9-19 0,0-3-4 16,0 3-1-16,0 3 0 0,-8-9-23 0,5 10-5 15,-4-10 0-15,3 3-1 16,4 0-187-16,0-6-38 0,7-4-7 0</inkml:trace>
  <inkml:trace contextRef="#ctx0" brushRef="#br0" timeOffset="23986.572">15699 8214 1555 0,'-4'-10'68'0,"4"10"16"0,0-6-68 0,4 3-16 16,3-3 0-16,0 3 0 0,3-4 139 0,1 7 24 15,-1-3 5-15,5 3 0 0,6 0-100 0,3 3-20 16,1 4-4-16,3 2 0 0,1-6-24 0,-1 13-4 16,0-7 0-16,0 10-1 0,-7-3-15 0,4 2 11 15,-4 1-11-15,-3 0 10 0,3 6-2 0,-7-6-8 16,0 0 12-16,-3 6-4 0,-1-6-8 0,-2-4 0 16,-1 10 0-16,0-6 0 15,-7-6-17-15,0 2-9 0,3 4-2 0,-3-9-672 16,-3-1-134-16</inkml:trace>
  <inkml:trace contextRef="#ctx0" brushRef="#br0" timeOffset="24167.092">16027 8233 288 0,'3'-19'12'0,"-3"9"4"0,-3 1-16 0,3 0 0 0,0-1 0 0,0 4 0 16,0-4 299-16,-4 10 57 0,4-9 11 0,0 9 2 16,0 0-207-16,0 0-42 0,0 0-8 0,-7 6-1 15,0-3-61-15,0 7-12 0,-4 6-2 0,-3-4-1 16,0 13-15-16,-3-6-4 0,-5 6 0 0,5 3 0 15,-8 0-4-15,4 4 0 0,0-4-1 0,0 7 0 16,6-7-11-16,-2 6 8 0,3 1-8 0,-4-4 8 16,4-6-132-1,0 3-28-15</inkml:trace>
  <inkml:trace contextRef="#ctx0" brushRef="#br0" timeOffset="24374.575">16362 8537 1929 0,'0'0'85'0,"0"0"19"0,3 9-84 0,1-3-20 15,-4 4 0-15,0-1 0 0,0 1 133 0,-4 5 23 16,4-5 4-16,-3 9 0 0,-4-4-100 0,3 4-20 16,-6 0-4-16,6-3 0 0,1-4-36 0,-1 4-9 15,1-1-1-15,3-2-1151 0</inkml:trace>
  <inkml:trace contextRef="#ctx0" brushRef="#br0" timeOffset="24829.32">16690 8229 1692 0,'0'0'75'0,"0"0"15"0,0 0-72 0,0 0-18 16,0 0 0-16,0 0 0 0,7 4 87 0,4-4 13 15,-1 6 4-15,1-3 0 0,3 3-56 0,3-3-12 16,1-3-1-16,0 7-1 0,10 2-4 0,-3-3-1 16,3-3 0-16,0 4 0 0,0-4-17 0,1 3-4 15,-5-3-8-15,1 4 12 16,-4-4-4-16,0 3-8 0,-3-3 11 0,0 3-11 0,-4 4 11 0,-4-4-11 16,1-3 10-16,-1 7-10 0,-3-4 29 0,1 3 0 15,-8 1 0-15,0-1 0 0,-4 0 13 0,0 1 2 16,-3 6 1-16,0-7 0 0,-3 0-10 0,-4 7-3 15,-4-3 0-15,-3 2 0 0,0-2-8 0,-4 2-3 16,-3 1 0-16,0-3 0 0,-4 2-13 0,0 4-8 16,-3-9 8-16,3 8-8 0,0-2-11 0,4 0-6 15,0-4-2-15,7-2 0 16,0 5-133-16,6-5-26 0,5-1-6 0,3 1-523 0,0-1-105 0</inkml:trace>
  <inkml:trace contextRef="#ctx0" brushRef="#br0" timeOffset="25016.816">17219 8587 921 0,'-3'3'82'0,"-1"6"-66"0,-3-2-16 0,0 8 0 16,-7-2 293-16,3-4 55 0,-3 10 12 0,-4-3 1 0,1 3-216 0,-1-1-43 16,-3 4-9-16,-4 0-1 15,1-3-58-15,-1 3-11 0,0 0-3 0,-3-3 0 16,7 6-20-16,0-6 0 0,-4-4 0 0,4 4 0 15,0-9-123-15,7 5-22 0,-1-2-5 0,8-7-862 16</inkml:trace>
  <inkml:trace contextRef="#ctx0" brushRef="#br0" timeOffset="25328.092">17491 8364 1728 0,'0'0'76'0,"0"0"16"0,0 0-73 0,-7 3-19 15,-4-3 0-15,1 7 0 0,-5 2 124 0,5 0 20 16,-1 1 5-16,1 9 1 0,-1-4-87 0,-3 4-18 16,0 6-3-16,7 0-1 0,-4-3-32 0,8 3-9 15,-1 0 0-15,8-3 0 0,-1-6 22 0,1 3 0 16,6-3 0-16,1-4 0 0,-1-6-22 0,8-2 8 0,0 2-8 16,3-12 0-16,0 2 0 0,-3-2 9 15,3-3-9-15,-3-4 0 0,-4 4 12 0,0-7-4 0,-4 0 0 0,1 4-8 16,-4-4 20-16,0 7-4 15,0-7 0-15,-3-3 0 0,-1 7 10 0,1-4 2 0,-1 0 0 0,-3 4 0 16,0-4-17-16,-3 7-3 0,3-7-8 0,-4 7 12 16,1-4-23-16,-4 4-5 0,0-7 0 0,3 10-1 15,0-4-174-15,1 10-34 16</inkml:trace>
  <inkml:trace contextRef="#ctx0" brushRef="#br0" timeOffset="25483.6699">18161 8725 2188 0,'-7'25'97'0,"7"-16"20"0,-7 1-93 0,3 5-24 16,-3 4 0-16,-3 0 0 0,-1 6 52 0,-3-6 7 16,-4 6 1-16,4-6 0 0,0 0-47 0,-3 0-13 15,2 2 0-15,1-2 8 16,-3 3-167-16,3-6-33 0</inkml:trace>
  <inkml:trace contextRef="#ctx0" brushRef="#br0" timeOffset="25879.267">19212 8179 1980 0,'0'-9'88'15,"0"-1"17"-15,0 10-84 0,0-9-21 0,4 9 0 0,3-6 0 0,-4 3 87 0,8 3 13 16,0 0 2-16,3 3 1 0,3 3-59 0,4 3-12 16,1 1-3-16,-1-1 0 0,4 10-13 0,3-3-4 15,-4 3 0-15,1-1 0 0,-7 7-4 0,3 4 0 16,4-4-8-16,-8 9 12 0,1-9-12 0,0 4 11 16,-4-1-11-16,-4 6 10 0,4-6-21 0,-7 7-4 15,0-7-1-15,-3 0 0 16,0-2-55-16,-4 2-11 0,-4-3-2 0,4-6-1 15,-7-1-163-15,0-2-33 0</inkml:trace>
  <inkml:trace contextRef="#ctx0" brushRef="#br0" timeOffset="26076.747">19533 8142 460 0,'-3'-10'41'0,"3"4"-33"0,0 6-8 0,0 0 0 15,0-3 225-15,0 3 43 0,0 0 9 0,0 0 2 16,-11 3-132-16,1 3-27 0,-1-3-4 0,0 7-2 15,-3 5-49-15,-3 1-9 0,-1-3-3 0,4 5 0 16,-4 8-22-16,4-8-5 0,-3 7-1 0,-1 4 0 16,4-4-5-16,0 3 0 0,-4 6-1 0,4-5 0 15,0 2-19-15,0-3 0 0,0-3 8 0,-4-3-8 16,0 3-164-16,4 0-36 16</inkml:trace>
  <inkml:trace contextRef="#ctx0" brushRef="#br0" timeOffset="26376.938">19777 8508 1800 0,'0'0'40'0,"3"7"8"0,4-4 1 0,0 6 1 0,0 1-40 16,0-1-10-16,-3-3 0 0,0 10 0 15,3-3 39-15,-7-4 5 0,3 0 2 0,-3 1 0 0,-3 6-21 0,3-7-4 16,-4 0-1-16,-3 1 0 0,3-1-8 0,-3 7-1 15,-3-7-1-15,3 1 0 0,-4-1 9 0,1 0 1 16,-1 1 1-16,-3 2 0 0,0-8 27 0,0 5 6 16,0 0 1-16,3 1 0 0,0-4 3 0,1-3 1 15,-1 3 0-15,1-6 0 0,6 4-24 0,4-4-5 16,0 0-1-16,0 0 0 0,0 0-19 0,0 0-10 16,0 0 10-16,7 6-10 0,7-12 0 0,0 2 0 15,4 4 0-15,3-6-10 0,0 6-2 0,1-9-1 0,2 6 0 0,1-7 0 31,0 4-144-31,-4-3-29 0,4-1-6 0</inkml:trace>
  <inkml:trace contextRef="#ctx0" brushRef="#br0" timeOffset="26714.561">20295 8135 1094 0,'0'0'48'0,"0"0"11"0,0 0-47 0,0 0-12 16,0 0 0-16,0 0 0 0,0 0 224 0,7 7 44 16,0-4 8-16,0 3 1 0,4 0-186 0,0-3-38 15,-1-3-7-15,4 0-2 0,0 7-23 0,4-4-5 16,0-3 0-16,-4 6-1 0,0-6-7 0,4 3 0 16,-8-3-8-16,4 7 12 0,-3-4 0 0,-4-3-1 15,0 6 0-15,0-3 0 0,-7-3 15 0,4 6 3 16,-1-3 1-16,-3-3 0 0,0 13 14 0,-3-10 2 15,-4 7 1-15,3 5 0 0,-7-5-38 0,1-1-9 16,-4-3 0-16,3 7 0 0,-3-4 18 0,0 1 2 16,-7 5 0-16,3 4 0 0,0-3-20 0,-3 3 0 15,-3-1 0-15,2 1 0 0,-2 0-9 0,-1 6-9 16,0-6-2-16,1 0 0 16,-5 3-180-16,12-3-37 0,3-1-7 0</inkml:trace>
  <inkml:trace contextRef="#ctx0" brushRef="#br0" timeOffset="26915.022">20613 8474 1440 0,'0'0'128'0,"0"0"-103"0,-11 9-25 0,1-2 0 16,-1 2 223-16,-7 7 39 0,1-4 8 0,-4 4 2 15,3-3-161-15,-3 8-32 0,0-2-7 0,-1 0 0 16,1 0-45-16,-3 0-9 0,6 6-2 0,-7-6 0 15,4-1-16-15,0-2 0 0,0 3 0 0,0 0 0 16,3-4-42-16,4-5-12 0,0 9-2 0,7-10-720 16,0-3-143-16</inkml:trace>
  <inkml:trace contextRef="#ctx0" brushRef="#br0" timeOffset="27237.189">20994 8292 1839 0,'0'0'81'0,"0"0"18"0,0 0-79 0,-7 10-20 16,0-1 0-16,-4 0 0 0,1 10 110 0,-1-3 18 15,0-4 4-15,1 13 1 0,-4 1-69 0,0 2-15 16,-1 6-2-16,8-6-1 0,0 1-16 0,4-4-3 0,3 0-1 0,0-6 0 16,7 0-17-16,3-4-9 15,1-5 10-15,7-1-10 0,-1-6 0 0,4-6 8 0,1-3-8 16,2-4 0-16,1-2 0 0,-4-4 9 0,0-3-9 0,-3 0 8 15,0-6 2-15,-4 7 0 0,-4 2 0 0,4-9 0 16,-3 6 58-16,0 0 11 16,-4 0 2-16,-4 1 1 0,1-1-29 0,-1-3-5 0,-6 9-2 0,-1-6 0 15,4-3-26-15,-7 4-4 16,0-1-2-16,-3 6 0 0,-5-9-14 0,-2 10 0 0,-4-4 0 0,3 7 0 31,0-7-19-31,1 13-6 0,3-3-2 0,-4 3 0 0,0 3-173 16,1 3-34-16</inkml:trace>
  <inkml:trace contextRef="#ctx0" brushRef="#br0" timeOffset="28776.16">15621 9374 115 0,'11'0'10'0,"3"0"-10"16,3 0 0-16,5 0 0 0,-1-6 136 0,7 3 24 15,4 3 6-15,3-7 1 0,14-2-70 0,1 6-13 16,-1-7-4-16,0 4 0 0,1-3-24 0,-1-1-4 15,1-5-2-15,6 5 0 0,1 1-17 0,3-4-3 16,-1 1-1-16,9 2 0 0,-9 1-17 0,-9 6-4 16,3-4-8-16,7 4 12 0,0-3-4 0,3 3 0 15,4-3-8-15,0 6 12 0,-3 0 6 0,17 0 1 16,0 0 0-16,4 6 0 0,-8-6 19 0,1 3 4 16,0-3 1-16,6 0 0 0,-10 0 17 0,4-3 4 15,3-3 1-15,7 6 0 0,0-10-19 0,11 1-4 16,-11-1-1-16,18-5 0 0,0 2-7 0,-4-2-2 0,8-1 0 0,-1-3 0 15,4 0 23-15,-4 4 4 0,1 2 1 0,-1-3 0 16,0-3-21-16,-3 13-4 0,0-3-1 0,-4 6 0 16,-3-7-12-16,-4 4-2 0,1 6-1 0,-5 0 0 15,-2 6 1-15,-5-3 1 0,-3 4 0 0,-6 2 0 16,-1 0 3-16,-7 1 1 0,-11-1 0 16,4 1 0-16,-4 5-1 0,1-5 0 0,-11-1 0 0,-4 1 0 15,-7-1-12-15,-3 0-2 0,-4-2-1 0,-3-7 0 16,-7 0-25-16,-8 0-4 0,-3 0-2 0,0 0-1178 15</inkml:trace>
  <inkml:trace contextRef="#ctx0" brushRef="#br0" timeOffset="29278.964">16379 9296 2037 0,'-10'-4'90'0,"10"4"19"16,0 0-87-16,0 0-22 0,0 0 0 0,0 0 0 16,0 0 104-16,-7 4 16 0,-4-4 3 0,1 6 1 0,-1-6-48 0,1 3-10 15,-1 10-2-15,-7-4 0 0,-6 3-44 0,-1-2-8 16,0 9-3-16,-7 6 0 16,1-6-9-16,-5 12 0 0,-2-9 0 0,-5 9 8 0,1-3-8 0,-4 1 0 15,4 5 0-15,-8 1 0 0,5-7 0 16,-1 0 0-16,0 0 0 0,3 4 0 0,1-10 0 0,3 3 0 15,1-6 0-15,-8-1 0 16,0-2-97-16,3 3-22 0,-2 0-4 0,-1-4-977 16</inkml:trace>
  <inkml:trace contextRef="#ctx0" brushRef="#br0" timeOffset="29548.291">14975 9553 633 0,'0'0'56'0,"0"0"-44"15,0 0-12-15,0 0 0 0,0 0 244 0,4 6 46 0,-1 3 10 0,-3 1 1 16,0 2-149-16,0 4-31 0,-7 3-5 0,0 0-2 16,0 6-43-16,4 3-9 0,-4-3-2 0,3 3 0 15,1-3-24-15,-1 4-4 16,4-4-2-16,-3 3 0 0,3-9 0 0,3 6 0 0,4-6 0 0,0-1 0 16,0 4-2-16,7-9 0 0,1 6 0 0,2-13 0 15,4 3-2-15,8-2-1 0,2-4 0 0,5-6 0 16,2-4-13-16,5-2-4 0,3 3 0 0,3-4 0 15,0 1-8-15,-3 0 0 0,4-7 9 0,3 6-9 16,-4 1-66-16,0 0-18 16,4-1-3-16</inkml:trace>
  <inkml:trace contextRef="#ctx0" brushRef="#br0" timeOffset="35176.926">7842 10365 1767 0,'-21'0'78'0,"14"0"17"15,0 6-76-15,-7-3-19 0,3 7 0 0,-3-1 0 16,-3 1 104-16,-1 5 18 0,7 4 3 0,-10 0 1 16,7-3-60-16,-7 9-12 0,7-7-2 0,0 7-1 0,3-6-38 0,-3 0-13 15,7 6 9-15,3-3-9 0,4 3 0 0,0 0 0 16,7-6 0-16,4 6 0 0,0-6 17 0,3-6-1 15,3 2-1-15,1 1 0 0,3-4-15 0,7-5 0 16,-3-4 0-16,3-3 0 0,4 0 0 0,-4 0 0 16,-3-10 0-16,-4 7 0 0,-3-12-14 0,3 5 1 15,-3-9 0-15,-4 4 0 0,-4-4 33 0,1 0 8 16,-4 0 0-16,3 1 1 0,-2-4-5 0,-1 3 0 16,-4 0-1-16,1 0 0 0,-1 3-9 0,-3-2-2 15,-3 5 0-15,-1-9 0 0,1 10 5 0,-4-4 1 16,-1 7 0-16,-2-7 0 0,-4 6-18 0,0 7 0 15,3-6-11-15,-3 3 11 16,-4 6-58-16,4 0-5 0,4 0-1 0,3 0 0 16,7 0-140-16,0 0-28 0,0 0-5 0</inkml:trace>
  <inkml:trace contextRef="#ctx0" brushRef="#br0" timeOffset="35709.464">8096 10133 1152 0,'0'0'102'0,"-3"-10"-82"31,3 10-20-31,0 0 0 0,0 0 220 0,0 0 39 0,0 0 8 0,0 0 1 0,0 0-148 0,3 16-29 16,8-3-7-16,-11 12 0 16,7-6-68-16,-4 9-16 0,1 6 0 0,-1-6 0 0,-3 13 0 0,0-3 0 15,4-4 0-15,0 4 0 0,-1-3 0 0,1-1 0 16,-4 0 0-16,3-2 0 0,4-7 18 0,-3-6 0 16,-4 6 0-16,3-6 0 0,1-1-18 0,-4-2 10 15,0-6-10-15,0-1 8 0,0 0 0 0,-4-9 0 16,4 10 0-16,0-10 0 0,0 0 18 0,0 0 3 15,0 0 1-15,0 0 0 0,-3-10-21 0,3 1-9 16,-4 0 8-16,8-1-8 0,-1-6 24 0,8 13-1 0,-4-6 0 0,3 3 0 16,1-4-23-16,0 1 0 0,-1 3 0 0,1 2-12 15,6-2 12-15,1-3 0 0,7 6-9 0,-8-4 9 16,1-2 0-16,0 9 0 0,-1 0 0 0,-3 0 0 16,1-3 0-16,-1 3 0 0,-4 3 0 0,-3-3 0 15,0 9 0-15,0-2 0 16,-7-4 0-16,0 6 0 0,0 7 0 0,-10 0 12 0,3-4-12 0,0 7 12 15,-11-3-12-15,7 2 12 0,-6 1-12 0,3-3 12 16,-7 3-12-16,6-1 12 0,-6-2-12 0,4 0 12 16,3-4-12-16,-4 4 10 0,4-7-10 0,-4 1 10 15,8-4-22-15,-1-3-5 0,0 4-1 0,8-4 0 16,3-3-186-16,0 0-36 0,0 0-8 0</inkml:trace>
  <inkml:trace contextRef="#ctx0" brushRef="#br0" timeOffset="35981.736">8594 10606 403 0,'0'0'17'0,"0"0"5"0,0 0-22 0,0 0 0 15,3 7 0-15,4 2 0 0,0 0 411 0,-7 1 77 16,0 9 16-16,0-4 4 0,0 4-320 0,0 0-63 16,0 6-13-16,0 3-2 0,0-3-53 0,-7-3-10 15,7 10-3-15,0-10 0 0,0 3-17 0,-3 3-4 16,3-3-1-16,0 3 0 0,3-3-10 0,-6 4-1 15,-1 2-1-15,1-3 0 0,3-9-10 0,0 0 0 16,0 0 9-16,-4-1-9 0,1 4 0 0,-1-9 0 16,-6 3 0-16,2-1 8 15,-2-2-30-15,-1-4-6 0,1 1 0 0,-1-10-1 16,-3 0-107-16,0 0-20 0,0-4-5 0,0-5-1 16,3-10 35-16,-3-6 7 0,7-3 2 0,-4-13 0 15,1-3-122-15,3 0-24 0</inkml:trace>
  <inkml:trace contextRef="#ctx0" brushRef="#br0" timeOffset="36077.505">8431 10515 1227 0,'0'-18'54'16,"0"8"12"-16,0 1-53 0,4-4-13 0,-4 4 0 0,3-1 0 16,1 1 128-16,-4 6 24 0,4-3 4 0,-4 6 0 15,3-10-72-15,1 10-14 0,3 0-3 0,3 0-1 16,-3 0-142-16,7 0-29 0</inkml:trace>
  <inkml:trace contextRef="#ctx0" brushRef="#br0" timeOffset="37048.974">8798 10685 1497 0,'0'0'133'0,"0"0"-106"16,0 0-27-16,0 0 0 0,0 0 141 0,0 0 23 16,7-7 5-16,7 4 1 0,-3-3-106 0,3-3-20 15,0-1-5-15,0 1-1 0,4 3-38 0,3-4-18 16,-10 1 2-16,6-1 0 0,-2 1 40 0,2-7 9 15,-10 7 2-15,4-1 0 0,-1 1-26 0,-3 0-9 16,0 5 0-16,-3-5 9 0,0 3-9 0,-1-4 0 16,4 4 0-16,-7 6 0 0,0 0 0 0,-7-3 0 0,4-3 0 15,-5-4 8-15,1 10 1 0,0-3 0 0,0 3 0 0,-3-6 0 16,-1 6 25-16,-3 6 5 0,0-3 1 0,3 7 0 16,1-1-8-16,-1 1-2 0,1 5 0 0,-1 1 0 15,4-4-20-15,3 7-10 0,-3 3 10 0,4 0-10 16,3 0 0-16,3-3 0 0,1 3 0 0,3 0 0 15,0-10 0-15,7 7 0 0,0-9 0 0,0 2 0 16,4-9-14-16,3 4 1 0,0-4 0 0,0-6 0 16,4-4-41-16,-4-2-8 15,4-7-2-15,0 4 0 0,-1-4-35 0,1-3-7 0,3 0-2 16,-3 4 0-16,-4-4 64 0,-3 3 12 0,-4 7 2 16,4-1 1-16,-4 7 20 0,0-3 9 0,0 6-8 0,-7 0 8 15,-7 0 0-15,7 9 8 0,0 1 0 0,-3 5 0 0,3-5 34 16,-7 9 7-16,0-4 2 0,3 4 0 0,1 0-11 15,-1-3-1-15,-3-4-1 0,7 4 0 0,-3 3 12 0,-1-10 2 16,1 7 1-16,-1-7 0 0,4-6-35 0,1 4-7 16,6-7-2-16,-7 0 0 0,7 0-9 0,0-10 0 15,4 4 0-15,-1-7 0 16,1-2-23-16,-1-4-6 0,5-6-2 0,-1 6 0 16,-4-6 0-16,1-3 0 0,0 9 0 0,-4-6 0 15,3-3-26-15,-6 9-6 0,-4 0-1 0,4-6 0 0,-1 9 96 0,-3-3 18 16,-3 1 4-16,-1 2 1 0,1 6 14 0,-1-2 3 15,-3 6 1-15,-3-4 0 0,-1 1-9 0,4 9-1 16,0 0-1-16,0 0 0 0,0 0-18 0,0 0-4 16,0 0-1-16,0 15 0 0,0-2-23 0,0 3-5 15,0 3-1-15,0-1 0 0,7 1-10 0,-3 6 0 16,0 0 0-16,3-6 0 0,-4 6 0 0,4-6 0 0,0-6 0 16,4 2 0-16,-1 1 0 0,-3-4 0 0,0-2 0 0,1-4 0 31,-1-3-57-31,-7-3-4 0,0 0-1 0,0 0 0 15,0 0-66-15,0 0-12 0,0 0-4 0,0 0 0 0,-7 7 20 16,-4-7 3-16,0 0 1 0,-3 0 0 0,0 0 64 16,-7 6 14-16,0-6 2 0,0 0 1 0,-1 0 77 0,1-6 15 0,0-1 3 0,0-2 1 15,0-1 44-15,-4 1 9 0,-3 0 2 0,0-4 0 16,3-3-20-16,4 1-3 0,0 5-1 0,3 1 0 16,4 0-65-16,3-1-14 0,4 4-9 0,7 6 12 0,0 0-12 15,0 0-14-15,7 0 3 0,7-3 1 0,4 6-4 16,3-3-1-16,0 6 0 0,8-6 0 15,-1 0 15-15,4 3-11 0,-8-3 11 0,12 0-10 0,-12 0 10 0,12-3 0 16,-5 3 0-16,5 0-8 0,-1-6 8 16,0 6-13-16,-3-3 5 0,3-4 8 0,0 7-21 0,-3 0 3 15,-4 0 1-15,1-3 0 0,-1 3 8 0,-3 3 9 16,-1-3-13-16,-3 7 5 0,-3 2 8 0,0-6 0 16,-1 10 0-16,-6-4 0 0,-1 1 0 0,-2 2 12 15,2-2-2-15,-3 5-1 0,-3 1 18 0,3-4 3 16,-7-2 1-16,3 6 0 0,4-7-7 0,-7 7 0 15,0-7-1-15,0-6 0 0,0-3-14 0,0 0-9 16,0 0 12-16,0 0-12 16,0 0-22-16,0 0-11 0,0 0-3 0,0 0 0 15,-3-3-196-15,-1-6-39 0</inkml:trace>
  <inkml:trace contextRef="#ctx0" brushRef="#br0" timeOffset="37516.676">10195 10446 403 0,'14'-18'36'0,"-14"8"-36"0,-3 1 0 0,6 3 0 15,4-4 176-15,-3 1 29 16,-4-1 6-16,4 1 1 0,-1 6-66 0,1-4-13 0,-4 7-2 0,0 0-1 15,0 0-32-15,0 0-6 0,10 7-2 0,-3-4 0 16,-3 13-1-16,3-4 0 0,3 4 0 0,1 3 0 16,-4-1-89-16,0 8-22 0,0-1-2 0,4-3-1 15,6 3 53-15,-6-7 12 0,-4 8 1 0,4-8 1 16,6-8-34-16,-6 5-8 0,-4-5 0 0,-4-1 0 16,4-9-16-16,4 7-4 0,0-7-2 0,-4 0 0 15,-7 0-10-15,3-7-1 0,15-2-1 0,-11-1 0 0,-7 4 14 16,3-3 4-16,12-1 0 0,-5-8 0 0,1 8 16 15,-4-6 0-15,3 4-8 0,4 2 8 0,8 1 0 0,-8-3 0 16,-4 8-8-16,4-2 8 0,4 3 0 0,0-3 0 16,-4 6-8-16,-4-3 8 0,4 3 11 0,-3-7 5 15,7 4 2-15,-8-3 0 0,-3-3 0 0,4 2 0 16,3 4 0-16,-3-3 0 0,-8-4 14 0,1 7 4 16,3-6 0-16,0 3 0 0,0-4-7 0,-4 10-1 15,-3-9 0-15,0 9 0 0,7-6-8 0,-7 2-3 16,-7-2 0-16,0 3 0 0,0-3 23 0,0 6 4 15,-7-3 0-15,0 3 1 0,-4 0-6 0,4 0-2 16,4 3 0-16,-8 3 0 0,-3 3-13 0,7 1-2 16,7-1-1-16,-4 10 0 0,-7 0-1 0,8-3 0 15,-1 9 0-15,8-3 0 0,-4 9 10 0,3-9 2 16,-3 12 0-16,7-9 0 0,7 4-4 0,0-1 0 0,-7-3 0 16,7 0 0-16,4-6-17 0,-1 0-11 0,-2 6 12 0,2-6-12 15,1-1 0-15,6-2 0 0,4-7 0 0,-3 10-12 31,-4-3-103-31,11-3-20 0,3 2-4 0</inkml:trace>
  <inkml:trace contextRef="#ctx0" brushRef="#br0" timeOffset="41781.6249">6346 7339 691 0,'-3'16'30'0,"-4"-13"7"0,3 6-29 0,1-3-8 15,3-6 0-15,-4 3 0 0,4-3 129 0,0 7 25 16,0-7 5-16,0 0 1 0,0 0-56 0,0 9-10 16,0 1-2-16,4-1-1 0,-1-3-47 0,1 4-8 15,3 2-3-15,4 4 0 0,-8 0-10 0,4-4-3 16,7 7 0-16,-3 6 0 0,-4-6 1 0,0 6 0 16,4-6 0-16,-4 9 0 0,0-6 5 0,3 0 1 15,-6 3 0-15,3 0 0 0,0-3-27 0,3-6 0 16,-3 9 0-16,4-6 0 0,-4-1 43 0,4 1 3 15,-1 0 1-15,1-3 0 0,-1 2-28 0,-2-2-6 16,-1-3-1-16,3 2 0 0,-10 4 2 0,4 0 0 0,-1 6 0 16,1-6 0-16,-8 6-2 0,1-6-1 0,3 6 0 0,-4-6 0 15,4 6 26-15,-7-6 6 16,0 9 1-16,4-9 0 0,-1 6-36 0,0-6-8 0,4 6 0 0,-10 0 0 16,3-6 0-16,-4-1 0 15,4 7 0-15,-7-6 0 0,3 0 0 0,1 6 0 0,-4-3 0 0,3 3 0 31,-6-6-19-31,2 6-5 0,-2-6-2 0,-4 0 0 0,7 0-29 0,3-4-5 0,-3-5-2 16,7-1 0-16,3 0 40 0,-6-9 8 0,6 7 2 0,4-7 0 16,0 0 12-16,0 0 0 0,0 0 0 0,0 0-9 15,0 0-14-15,-3 9-2 0,-1-9-1 0,4 0 0 0,0 10 56 16,0-1 11-16,4-3 3 0,-4 4 0 0,0-7-16 16,3 12-2-16,1-5-1 0,-1 6 0 0,4-4-4 0,-7 4-1 15,4 3 0-15,-1-4 0 0,1 7-4 0,-1 0 0 16,1 0-1-16,3 3 0 0,4 10-1 0,-11-7 0 15,7 10 0-15,-4 2 0 0,4-8-5 0,0 2-1 16,-3 1 0-16,-1 2 0 0,1-2 0 0,3-1-8 16,0 1 12-16,4-1-4 0,-11-2-8 0,7 8 0 15,0-2-10-15,3 0 10 0,-6 6 0 0,-1-1 18 16,1 1-2-16,3 0-1 0,0-6-24 0,-4 6-5 16,4-10-1-16,-7 4 0 0,8-4 27 0,2-5 4 15,-3-1 2-15,-3 6 0 0,6-2-29 0,1-1-5 16,-11 0-2-16,10 1 0 0,-6-1 40 0,3-3 8 0,0 7 2 0,0-7 0 15,-3 0-14-15,-1 0-2 16,1 4-1-16,-1-4 0 0,-3 0-4 0,4-3-1 0,-4 0 0 0,7-3 0 16,-7 3 1-16,0 1 0 0,3-8 0 0,-3 11 0 15,0-11 5-15,0 8 0 0,0 2 1 0,7-3 0 16,-7 0-1-16,4-3 0 0,-1 0 0 0,1 0 0 16,0-3-4-16,6 3-2 0,-6-10 0 0,3 7 0 15,-7-3-10-15,7-7 0 0,3 7 0 0,4-7 8 16,4-6-8-16,-7 7 0 0,6-4-10 0,4 0 10 15,1-3-40-15,2-3-3 0,-6 0 0 0,7 0-1162 16</inkml:trace>
  <inkml:trace contextRef="#ctx0" brushRef="#br0" timeOffset="51557.0199">1623 13096 1958 0,'-7'6'174'16,"3"-2"-139"-16,-6 2-35 0,10-3 0 15,-11 6 0-15,0 4 0 0,8-4 0 0,-8 4 0 0,8-4 51 0,-4 7 3 16,3-7 1-16,-3 1 0 0,7 5-37 0,7-2-7 16,-3-4-2-16,6 7 0 0,1 3 12 0,0-3 3 15,3 2 0-15,7 1 0 0,-7 0-12 0,11-3-3 16,-1 12 0-16,-3-3 0 0,-6-6 4 0,-5 9 1 15,8-3 0-15,-1 3 0 0,-2-3 6 0,-5 1 2 16,1 2 0-16,-4-3 0 0,3 3 2 0,1-3 1 16,-4-3 0-16,-3 3 0 0,6 3-10 0,-6-9-3 15,-4 6 0-15,7-6 0 0,-7-3-3 0,-7 9-1 16,3-6 0-16,-6 0 0 0,-1-1-8 0,0 1 8 16,-3 6-8-16,0 3 8 15,0-9-29-15,-7 6-7 0,10-6 0 0,-3 6-1 0,-7-9 15 0,7-4 3 16,3 4 1-16,1-6 0 0,-1-1 22 0,4 0 4 15,-4-2 0-15,4-4 1 0,4 3 4 0,-8-6 1 0,8 3 0 16,3-3 0-16,-7 0-10 0,3 0-1 0,4 0-1 0,-7 6 0 16,4-6 3-16,3 10 1 0,0-1 0 0,0 1 0 15,0-1-14-15,0 7 0 0,0-4 0 0,3 10 0 16,4 0-8-16,-3 0-5 0,3 0-1 0,-4 3 0 16,4 3 14-16,-3 1 0 0,-1 2 0 0,4-3 0 15,-7 7 9-15,4-1 5 0,3-2 1 0,-7-1 0 16,0 0-6-16,0 4-1 0,0-1 0 0,-7 4 0 15,7-4-8-15,-4 4 12 0,4 3-12 0,0-4 12 16,0-2-4-16,0-1 0 0,-7 4 0 0,7 0 0 16,7-4 7-16,-7 4 1 0,0 3 0 0,0 2 0 15,4 1-4-15,-4 3-1 0,0-3 0 0,7 0 0 16,-3-6-11-16,6-1 0 0,-6 4 0 0,6-6 0 16,-3-4 26-16,-3-6 3 0,6 3 1 0,1-9 0 0,-11 6-21 0,4-9-9 15,10 3 8-15,-4 0-8 16,-6-4 0-16,3-2 0 0,-4 3 0 0,8 2 0 15,0-2-16-15,3 3-8 0,-4-3-1 0,4-4-1 16,8 7-36-16,-8-3-7 0,7 2-2 0,-7-8-748 16,11-1-149-16</inkml:trace>
  <inkml:trace contextRef="#ctx0" brushRef="#br0" timeOffset="53329.096">2286 13585 288 0,'0'0'25'0,"-4"0"-25"0,4 0 0 0,0-6 0 16,-10 6 186-16,10-3 32 0,0 3 6 0,0 0 2 16,0 0-82-16,0 0-16 0,-11-6-3 0,11 6-1 15,0 0-32-15,0 0-8 0,0 0 0 0,0 0-1 16,0 0-32-16,0 0-7 0,0 0 0 0,0 0-1 15,0 0-11-15,0 0-1 0,0 0-1 0,11 9 0 16,-11-9-14-16,3 6-2 0,-3-6-1 0,11 3 0 16,-7 4-1-16,3-7 0 0,-7 0 0 0,10 6 0 15,-3-3 4-15,4-3 1 0,-11 0 0 0,7 0 0 16,7 6-3-16,-10-2-1 0,6-4 0 0,-3 6 0 16,0-3-5-16,0 3 0 0,-3-3-8 0,3 4 12 15,-4-4-2-15,8 3-1 0,-11-6 0 0,11 9 0 16,-8-9 2-16,4 0 0 0,0 7 0 0,4-7 0 15,-4 3 1-15,-4-3 0 0,-3 0 0 0,11-3 0 0,-8 3-2 0,8-7 0 16,-4 7 0-16,0 0 0 0,0 0-10 16,4 0 8-16,-8 0-8 0,8 0 8 0,-1 0-8 0,1 7 0 15,-7-7 0-15,6 0 0 0,-10 0 0 0,4 3 0 16,6 6 0-16,1-9 0 0,-8 0 0 0,4 7 0 16,4-4 0-16,-7 3 0 0,6-12 0 0,-6 6 0 15,6 0 0-15,1 0 0 0,-1 0 36 0,1 0 4 16,3 0 2-16,-3 6 0 15,6-6-57-15,1 0-11 0,-4 0-2 0,7 0-1 0,-7 0 29 0,4 0 0 16,0 0 0-16,-1 0 0 0,4 0 0 0,4 3 0 16,7-3 0-16,-14 0 0 0,3 0 0 0,3-3 0 0,-2 3 0 15,2 0 0-15,1 0 0 0,0 0 0 16,-1 0 0-16,1 0 0 0,7 0 0 0,-8-6 0 0,1 6 11 0,0 0-3 16,0-3 0-16,-1 3 0 0,-3-7 0 15,-3 7 0-15,3-9-8 0,-7 9 12 0,8-3-4 0,-1-4 0 16,-4 1-8-16,4 3 0 0,-3 3 0 0,0-6 8 15,-4 6-8-15,7-3 0 0,-7-4 0 0,-3 7 0 16,-1 0 0-16,4 0 0 0,-3 0 0 0,-4 0-12 16,0 0-14-1,4 0-3-15,-11 0-1 0,0 0 0 0,0 10-117 0,0-10-23 16,0 0-5-16</inkml:trace>
  <inkml:trace contextRef="#ctx0" brushRef="#br0" timeOffset="53826.764">2385 13585 230 0,'0'0'20'0,"0"0"-20"16,-4 0 0-16,4 0 0 0,0 0 266 0,0 0 49 0,0 0 9 0,0 0 3 15,0 0-136-15,0 0-27 0,0 0-6 0,0 0-1 16,0 0-75-16,0 0-15 0,0 0-3 0,0 0-1 16,0 10-33-16,0-10-6 0,0 0-2 0,4 9 0 15,3 1-11-15,3-4-3 0,-3 3 0 0,4-6 0 16,3-3-8-16,4 0 0 15,-1 7 9-15,5-4-9 0,-1-3 11 0,3 0-3 0,1 0 0 0,3 0 0 16,4-10 8-16,-4 10 2 0,4-3 0 16,3-3 0-16,1 3 1 0,-1-3 0 0,0 6 0 0,4-10 0 15,-4 10-7-15,4 0-2 0,-4-3 0 0,1-3 0 16,-1 6-10-16,0 0 10 0,-7 0-10 0,4 0 10 16,-4 0-10-16,4 0 10 0,-4 0-10 0,4 0 10 15,-4 0-10-15,4 0 10 0,-7 0-10 0,10 0 10 16,-7 0-2-16,4 0-8 0,3 0 12 0,-6 0-4 15,2 0 2-15,-6 0 0 0,0 0 0 0,-1-7 0 16,-6 4-1-16,3 3 0 0,0-6 0 0,-3 3 0 0,0-3-1 16,-4 3-8-16,0-4 12 0,0 4-4 0,-7-3-8 0,4 6-11 15,-1 0 3-15,-10 0-784 16,0 0-157-16</inkml:trace>
  <inkml:trace contextRef="#ctx0" brushRef="#br0" timeOffset="54743.32">5165 13755 345 0,'0'0'31'0,"0"0"-31"0,-7-7 0 0,3 7 0 15,4 0 112-15,-7 0 16 0,0-3 3 0,3 3 1 16,1-6-22-16,3 6-4 0,0 0-1 0,0 0 0 16,-4 0-12-16,4 0-2 0,0 0-1 0,0 0 0 15,0 0-22-15,0 0-5 0,0 0-1 0,0 0 0 16,0 0-1-16,4 0 0 0,3 0 0 0,7 0 0 16,-10 0-15-16,6 6-3 0,1-6-1 0,-1 3 0 15,4-3-18-15,8 7-4 0,-8-4-1 0,0-3 0 16,7 6-5-16,-3-6-1 0,6 3 0 0,5-3 0 15,-1 0-13-15,4 0-16 0,-1-3 3 0,12 3 1 16,-8-6 50-16,0 6 10 0,4-3 3 0,0-4 0 0,3 7-28 16,-7-3-6-16,1 3-1 0,3-6 0 0,-4 6-4 0,0 0-2 15,-3-3 0-15,7 3 0 0,-1 0-18 0,-2 0-4 16,-1 0-1-16,0 0 0 0,4 0 36 0,-4 0 7 16,1-6 2-16,-1 6 0 0,0-4-16 0,4-2-2 15,-4 6-1-15,1-9 0 0,-1 9 5 16,4-10 1-16,-1 4 0 0,5 3 0 0,-8-3-19 0,4-4 8 15,0 10-8-15,3-9 0 0,-3 9 8 0,3-10-8 16,-7 10 0-16,8-6 0 0,-8 3 0 0,0 3 0 16,1 0 8-16,2-6-8 0,1 6 0 0,-7 0 0 15,3-3 0-15,-3 3 0 0,-4-7 0 0,4 7 0 0,0 0 0 16,-4 7 0-16,-3-7 0 0,3 3-9 16,-11-3 1-16,1 0 0 15,0 0-36-15,-1 0-6 0,-3 0-2 0,-6 0-700 0,-1 0-140 0</inkml:trace>
  <inkml:trace contextRef="#ctx0" brushRef="#br0" timeOffset="55163.1909">5338 13783 115 0,'0'0'10'0,"0"0"-10"15,0 0 0-15,0 0 0 0,7 16 233 0,-7-7 45 16,0-9 9-16,14 9 1 0,-4 1-136 0,-3-4-27 15,11-3-5-15,7 7-2 0,-4-4-27 0,7-3-6 16,4 6-1-16,10-2 0 0,0-4-21 0,1 3-5 16,-1-6-1-16,8 0 0 0,-8 0-10 0,11 0-3 15,-7 3 0-15,3-3 0 0,0-3-4 0,4 3-2 16,4-6 0-16,-1 6 0 0,1-3-6 0,-1-4-2 16,1 4 0-16,3-6 0 0,-8 3 11 0,-9 2 3 15,6-5 0-15,-6 3 0 0,2-4-44 0,1 4-14 0,4 3 0 16,-8-3 0-16,0-4 14 0,8 7 0 15,-4-3 0-15,-4-3 10 0,-3 2 0 0,-4 4 0 0,-3 3 0 0,3-6-790 32,-7 6-159-32</inkml:trace>
  <inkml:trace contextRef="#ctx0" brushRef="#br0" timeOffset="59957.443">2692 14335 806 0,'0'0'72'0,"0"0"-58"16,-7 3-14-16,3 3 0 0,-6-3 84 0,6 4 15 15,-3-7 2-15,-4-7 1 0,8 4 25 0,-1 3 5 16,4 0 0-16,-10-9 1 0,10 3-39 0,-7 2-8 16,3-2-2-16,4-3 0 0,0 9-29 0,0 0-7 15,4-3 0-15,-4 3-1 0,0 0-24 0,7 0-5 16,7 0-1-16,-4 3 0 0,1 6-17 0,-4 1 0 15,4-1 0-15,-1 7 0 0,4-7 18 0,-3 0-3 16,0 7-1-16,-1-6 0 0,1-1-22 0,3-3-5 16,-11-3-1-16,15 4 0 0,-11-7 27 0,11 0 6 15,-4-7 1-15,0 7 0 0,0-9-20 0,4 3 10 0,-4-4-10 16,0 1 8-16,0-1-8 0,4 1 10 0,-4 0-10 16,-4-1 10-16,4 4-10 0,8 3 0 0,-8-3 0 15,-4 6 8-15,4 0-8 0,0 0 0 0,1 6 0 0,2-3 0 31,-3 3-28-31,-3 4 0 0,0-1-1 0,3-3 0 0,-4-3 74 0,1 4 15 0,-4-7 4 0,3 3 0 16,1-3-64-16,0-3 0 0,-8-4-12 0,4 7 2 16,7-9 10-16,-3 0 16 0,-8-1-4 0,4 4-1 15,1-3-3-15,2-1-8 0,-3 1 12 16,-3 6-4-16,6-4-8 0,-6-2 0 0,3 9 0 0,3-6 0 16,-3 6-8-16,4 0 8 0,0 6-10 0,3 0 10 15,-4-3-10-15,1 4 10 0,0-4-10 0,-1-3 10 16,1 6 0-16,-4-3 0 0,0-3 0 0,3 0 0 15,4 0 0-15,-3-3 0 0,-4 3 0 0,0-6 0 0,4 6 0 16,-1-10-12-16,-10 10 3 0,0 0 1 16,4-9-16-16,-4 9-2 0,3-6-1 0,-3 6 0 15,0 0 7-15,0 0 2 0,0 0 0 0,0 0 0 16,0 0-30-16,0 0-5 0,-3-3-2 0,3 3-877 16</inkml:trace>
  <inkml:trace contextRef="#ctx0" brushRef="#br0" timeOffset="60467.08">2649 14445 1036 0,'0'0'46'0,"0"0"10"0,0 0-45 0,0 0-11 0,0 0 0 0,0 0 0 15,0 0 120-15,0 0 23 0,0 0 4 0,0 0 1 16,0 0-36-16,0 0-6 0,11 6-2 0,-4-3 0 16,-3 3-47-16,6-6-9 0,1 3-3 0,3 4 0 15,-11-7-33-15,8 6-12 0,3-6 9 0,-3 3-9 16,-1-3 0-16,4 0 0 0,-3 6 8 0,-1-3-8 16,1-3 0-16,0 0 0 0,-1 0 0 0,-3 0 8 15,11 0 7-15,-11 0 1 0,0 0 0 0,7-3 0 16,-3-3-24-16,-1 6-5 0,-6 0-1 0,6 0 0 15,1 0 14-15,0-3 0 0,-8 3 0 0,8-6 0 0,-1 6 0 16,4 0 0-16,-3 0 0 0,0 0 0 16,-4-7 15-16,10 7-4 0,-3-3-1 0,0 3 0 0,-3 0-10 0,3 0 0 15,4 0 0-15,-11 0 8 0,11 0-8 0,-4 0 0 16,-4 0 0-16,1 0 8 16,-4 0-8-16,3 0 0 0,1 3 0 0,0 4 8 0,-1-7-8 0,-6 0 0 15,6 6 0-15,1-3 8 0,-1-3 7 16,5 6 1-16,-5-3 0 0,1-3 0 0,-4 0 6 0,10 0 2 15,-10 7 0-15,11-7 0 0,-7-7-9 0,-4 7-2 16,3 0 0-16,1-3 0 0,3-3-1 0,4 3 0 16,-4-3 0-16,-4-1 0 0,8 4-12 0,-4-3 11 15,4 3-11-15,-4-3 10 0,7 2-10 0,-3-2 0 16,-1 6 0-16,1-3 0 16,3 3-20-16,0-6-7 0,-7 6-1 0</inkml:trace>
  <inkml:trace contextRef="#ctx0" brushRef="#br0" timeOffset="66767.05">2487 15943 1152 0,'0'0'102'0,"0"0"-82"0,0 0-20 0,-7 7 0 15,4-4 116-15,3-3 18 0,0 0 4 0,0 0 1 16,0 0-34-16,0 0-6 0,0 0-2 0,0 0 0 16,0 0-52-16,10 0-10 0,-10 0-3 15,7 9 0-15,4-2-18 0,-4-7-4 0,3 6-1 0,-3-3 0 16,4-3-9-16,0 0 8 0,-1 6-8 0,1-6 8 16,3 0-8-16,0 0 0 0,7-6 0 0,0 6 8 15,-7 0-8-15,4-9 0 0,0 2 0 0,6-2 0 16,-6 6 0-16,0-7 8 0,6-5-8 0,-6 5 8 15,10 1-8-15,-3-1 0 0,0 1 0 0,-1-7 0 16,1 7 0-16,-7 0 0 0,-1 2 0 0,1 4 0 16,0-3 0-16,-4 6 0 0,0-3 0 0,-4 3 0 15,1 0 16-15,0 0-1 0,3 3-1 0,-4-3 0 0,1 0-22 16,-8 6-5-16,8-3-1 0,0 4 0 0,-4-7 42 16,3 0 8-16,1 6 1 0,-1-3 1 0,1-3-22 0,-1 0-4 15,-6 0 0-15,7 0-1 0,-1 0-2 0,-6 0 0 16,-4 0 0-16,10 0 0 0,-10 0-9 15,11 0 0-15,-8 0 0 0,8 0 8 0,-11 0-8 0,11 0 0 16,3 6 0-16,-4-3 8 0,1-3-8 0,-1 7 0 16,5-4 0-16,-5 3 8 0,1-3-8 0,-4 3 0 15,10-2 0-15,-10-4-11 0,11 6 11 0,-4-6 0 16,-3 0 0-16,-1 0 0 0,-3 0 0 0,4 0 0 16,3-6 0-16,-3 6 0 0,-4-4 8 0,3-2-8 15,-3 6 10-15,4-3-10 0,-4-3 8 0,7 3-8 0,-3-4 0 16,-1 7 0-16,-6 0 0 0,10 0 0 0,-3-3 0 15,3 3 0-15,3-6 0 0,-10 6 0 0,11 6 0 0,-11-3-10 16,4-3 10-16,-1 7 14 0,1-7-3 0,3 3-1 16,-4-3-10-16,5 0-14 0,2 0 3 0,-3 0 1 15,0-3 59-15,8-4 12 0,-8 7 3 0,7-9 0 16,-7 0-52-16,7-1-12 0,-7-6 0 0,11 4 0 16,-4-4 0-16,-7 1 0 0,4 5 0 0,0 1 0 15,6-1 12-15,-13 1-3 0,6 0-1 0,-2-1 0 16,2 4-20-16,-6 6-5 0,3-3-1 0</inkml:trace>
  <inkml:trace contextRef="#ctx0" brushRef="#br0" timeOffset="67404.4">3090 16154 1407 0,'0'0'62'0,"-3"3"14"0,-8 3-61 0,4-3-15 0,4 7 0 0,-8-1 0 15,0-3 125-15,1 4 23 0,6-1 4 0,-10 0 0 16,7-2-51-16,-3 2-10 0,3-6-3 0,-4 4 0 0,4 2-39 0,3-9-8 16,-6 9-1-16,-1-9-1 15,8 10-13-15,-4-10-2 0,0 9-1 0,0-3 0 16,7-2-23-16,-4 5 0 0,4-3 0 0,0 4 0 0,0-1 0 0,0 0 0 16,0 7 0-16,4-6-8 0,3-1 8 0,-7 0 0 15,7 1-9-15,3-1 9 0,1 1 0 0,-1-1 0 16,5-9 0-16,-1 6 0 0,3-6 0 0,-3 10 0 15,0-10 0-15,1 0 0 0,2 0 0 16,-3 0 0-16,0 0 0 0,1 0 0 0,2 0 0 0,-6 0 0 16,-4 0 0-16,0 0 0 0,3 9 8 0,-2-9-8 15,-1 9 8-15,-4-2-8 0,-3-7 9 0,0 3-9 16,7 6 10-16,-7 1-10 0,0-4 20 0,0 3-3 16,-10 1 0-16,10-1 0 0,-11 1 3 0,7-1 1 15,-6-3 0-15,-1 4 0 0,1-1-9 0,-1 1-1 16,-3 5-1-16,0-12 0 0,3 7-10 0,-3-4-16 0,-3 3 4 15,-1-2 1 1,7-4-47-16,-3 3-10 0,4-3-1 0,-1-3-674 0,1 0-134 0</inkml:trace>
  <inkml:trace contextRef="#ctx0" brushRef="#br0" timeOffset="67824.223">3171 16451 460 0,'0'0'20'0,"0"0"5"0,0 0-25 0,0 0 0 0,8 0 0 0,-1-9 0 15,-4 0 287-15,4-1 52 0,-7 1 10 0,11-7 3 16,-8-3-182-16,1 1-36 0,3-1-7 0,-7 3-2 16,10-3-80-16,-10 10-16 0,4-7-3 0,-4 7-1 15,4-1-16-15,3 1-9 0,-7 3 10 0,0 6-10 0,0 0 9 0,0 0-9 16,0 0 8-16,10 6-8 16,-6 3 0-16,3 1 0 0,-4-1-9 0,1 10 9 0,3-3 0 0,-7 2 0 15,3-2 0-15,4 3 0 0,-7 0 0 16,4 6 0-16,-1-6 0 0,5-1 0 0,2 1 0 0,-6-3 0 15,-4-7 0-15,10 1 0 0,-6-1 0 0,6-3 0 16,-10-6 0-16,0 0 0 0,7 0 8 0,-7 0-8 16,4-6 0-16,7-6 0 0,-11-4 12 0,10 0-4 15,-10-3-8-15,0 1 12 0,4 2-12 0,-4-3 0 16,0 7 0-16,7-4 0 0,-4 7-13 0,-3-1 4 16,0 1 1-16,0 2 0 0,0 7 8 0,0 0 0 15,0 0 0-15,0 0 0 0,0 0 0 0,0 0 0 16,0 0 0-16,4 7 0 0,3 2 32 0,-4 1 3 15,4-1 0-15,-7 7 0 0,7-4-35 0,0-2 0 0,4 5 0 0,3 1-12 16,-10-4 12-16,13-2 0 16,-10-1 0-16,4-2 0 0,0-4 0 0,3 3 0 0,-7-6 0 15,3 0 0 1,4-6-140-16,-3-4-26 0,-4 1-5 0</inkml:trace>
  <inkml:trace contextRef="#ctx0" brushRef="#br0" timeOffset="68206.219">3556 16041 1674 0,'0'0'36'0,"0"0"8"0,0 0 2 0,0 0 2 16,0 6-39-16,4 3-9 0,-1 1 0 0,4-1 0 0,-7 7 91 0,4-4 16 15,3 7 3-15,-4-3 1 0,4 3-63 0,-3 0-13 16,6-4-3-16,1 4 0 0,-7 0-18 0,-1 0-4 16,4-4-1-16,4 4 0 0,-8 0 5 0,4-3 1 15,-7-7 0-15,7 10 0 0,0-10 2 0,-3 1 1 16,-4-1 0-16,7-3 0 0,-7-6 10 0,0 0 1 15,0 0 1-15,0 0 0 0,0 0 21 0,0 0 4 16,0 0 1-16,0 0 0 16,-7-6-44-16,3-3-12 0,4-1 0 0,0 1 0 0,0-1 0 0,0 1 0 15,4-7 0-15,3 7 0 0,-4 0-13 0,8-1 2 16,0 1 1-16,-1 6 0 16,-3-4-18-16,4-2-3 0,-1 9-1 0,5-6 0 15,-5 3 1-15,-3 6 0 0,7-3 0 0,-3 6 0 0,-11-6 7 0,3 3 2 16,1 3 0-16,3 10 0 0,-7-7 22 0,0 4 0 15,-7 3 8-15,7-1-8 0,-4-2 12 0,1 6-4 16,3-4 0-16,-11 4 0 0,11 0 2 0,-10-10 0 0,6 7 0 16,-6-7 0-16,3 1-10 0,3-4 0 15,4-3-10-15,0-3 10 16,0 0-210-16,0 0-36 0,-11-9-7 0,11-10-2 0</inkml:trace>
  <inkml:trace contextRef="#ctx0" brushRef="#br0" timeOffset="68410.657">4053 16282 691 0,'15'19'30'0,"-8"-13"7"16,-7 10-29-16,3-4-8 0,4 7 0 0,-7-3 0 15,4 9 320-15,3-3 62 0,-4 3 13 0,8 0 2 0,-8-6-237 16,4 9-48-16,-7-9-10 0,8 6-2 0,-1 3-37 0,-7-3-8 16,3 4-2-16,4-4 0 15,-7 3-23-15,4-3-5 0,3 0-1 0,-7-3 0 0,0 3-13 0,0 0-3 16,0-6-8-16,-7 0 12 0,3-3-12 0,4-4 0 15,0-3 0-15,-10 4 0 16,3-10-112-16,-1-3-16 0,-2 0-4 0,-4-3-611 16,-4-13-122-16</inkml:trace>
  <inkml:trace contextRef="#ctx0" brushRef="#br0" timeOffset="68566.2619">3835 16025 691 0,'0'0'30'0,"0"0"7"0,0 0-29 0,0 0-8 16,0 0 0-16,0 0 0 0,0 0 232 0,0 0 44 0,0 0 10 0,10 6-664 16,-6 4-133-16</inkml:trace>
  <inkml:trace contextRef="#ctx0" brushRef="#br0" timeOffset="69204.531">4290 16292 1036 0,'0'0'92'16,"0"0"-73"-16,3 0-19 0,-3 0 0 16,0 0 168-16,11 0 31 0,-1 0 5 0,-6-4 2 15,3-2-125-15,-3-3-25 0,3-7-4 0,-7 4-2 16,0 2-18-16,3-6-3 0,1 4-1 0,-4-4 0 0,-4 7-15 0,1-7-3 16,3 7-1-16,-7-1 0 0,3 1 5 0,-3 3 1 15,3 2 0-15,-3-2 0 0,0 6 15 0,0 0 3 16,-3 6 1-16,3-2 0 0,0 2 2 0,3-3 0 15,-6 10 0-15,-1-4 0 16,7 0-10-16,4 1-2 0,0-1 0 0,0 10 0 0,0-3-24 0,0 3 0 16,0-1 0-16,4 7 0 0,-1-3-9 0,5 3-7 15,2 1-2-15,-6 2 0 0,3-9 18 0,7-1 16 16,0 4-4-16,0-9 0 0,-3-4-20 0,3 1-5 16,3-4-1-16,1-6 0 15,0 0-42-15,-4-6-9 0,-4-4-2 0,4 1 0 16,8-10-37-16,-8 0-8 0,0-6-2 0,0 0 0 15,4 3-22-15,-4-3-4 0,-4 0 0 0,4 6-1 16,0-6 41-16,-3 6 9 0,0 7 2 0,-1-4 0 0,4 0 97 0,-10 7 19 16,3 6 4-16,-4-3 1 0,-3 6 92 0,0 0 20 15,0 0 3-15,0 0 1 0,0 0-17 0,-3 9-3 0,3 0-1 16,0 7 0-16,0 0-32 0,0-4-7 0,0 4 0 0,0 0-1 16,0 2-27-16,0 1-6 0,3 0-1 15,1 0 0-15,0 0-18 0,3-4-4 0,0 4-1 0,-4-3 0 16,4-7-30-16,7 1 0 0,-10-1-11 0,6-9 11 15,-3 0-18-15,8-3 4 0,-12-10 1 0,8 4 0 32,-1-4-34-32,1-5-6 0,-8-7-2 0,4 6 0 0,1-6-17 0,2 6-4 0,-3-6-1 0,-3 6 0 15,6 0 33 1,-6 0 6-16,3-3 2 0,-7 4 0 0,3 5 24 0,1-3 12 0,-1 1-12 0,-3 2 12 16,0-3 12-16,0 7 9 0,0 0 3 0,0-1 0 15,-3 4 36-15,3 6 7 0,0 0 1 0,0 0 1 0,0 0-2 16,0 0-1-16,0 0 0 0,3 16 0 0,1-7-41 0,-1 7-8 15,-3-4-1-15,8 7-1 0,-5 6-2 0,4-6 0 16,0-3 0-16,0 9 0 0,4-13-4 0,-4 7-1 16,0-3 0-16,4-1 0 0,-8-2-8 0,4-7 0 15,7-3 0-15,-14-3 0 16,0 0-155-16,0 0-29 0,4 7-7 0</inkml:trace>
  <inkml:trace contextRef="#ctx0" brushRef="#br0" timeOffset="69373.079">4713 16335 921 0,'-18'-9'40'0,"11"9"10"0,-3-9-40 0,-1-1-10 16,4 4 0-16,0 3 0 0,4-7 253 0,-4 1 49 15,3 0 10-15,4-4 1 0,4 4-209 0,3-1-41 0,-4 1-9 0,4-1-2 16,7 1-20-16,-3 0-5 0,3 2-1 0,0-2 0 16,7 6-15-16,-3-7-3 0,3 4-8 0,4-3 12 15,-4 6-12-15,4-4-15 0,3-2 3 0,0 3-680 16,-10 2-136-16</inkml:trace>
  <inkml:trace contextRef="#ctx0" brushRef="#br0" timeOffset="69654.328">5574 15987 1497 0,'-18'0'66'0,"15"0"14"0,-8 0-64 0,8 0-16 16,3 0 0-16,-11 7 0 0,8-4 252 0,-5 3 48 15,8-3 8-15,0 13 3 0,-3-7-213 0,3 10-42 16,0 0-9-16,3 6-2 0,5-6-37 0,-5 6-8 16,8 3 0-16,-8-9 0 0,8 6 0 0,-1 3 0 15,1-3 0-15,-1 0 0 0,-2-6-12 0,2 0 0 16,4 0 1-16,4-3 0 15,-8-7-46-15,-2 0-10 0,9 1-1 0,-10-4-1 16,4-3-151-16,-1-3-31 0,-3 6-5 0,0-6-590 0</inkml:trace>
  <inkml:trace contextRef="#ctx0" brushRef="#br0" timeOffset="70052.265">5489 16317 576 0,'-17'-7'51'0,"-1"4"-41"0,-7-3-10 0,1 6 0 15,2-3 258-15,1-3 50 0,4 2 9 0,-1 4 3 16,7-6-161-16,4 6-32 15,-3 0-7-15,-1 0 0 0,11 0-63 0,0 0-12 0,0 0-2 0,0 0-1 16,0 0-42-16,11 6 0 0,-1-2 0 0,1 2 0 16,3-3 0-16,4-3 0 0,3-3-12 0,0 3 12 15,-3-6 0-15,6-4 0 0,5 7 0 0,2-6 0 16,-2-4 0-16,-1 10 8 0,3-6-8 0,1 2 12 16,-4 4-12-16,1-3 0 0,-1 3 9 0,0 3-9 15,-3-7 0-15,3 14 8 0,-7-7-8 0,0 3 0 0,4 3 0 16,0 4 0-16,-8-1 0 0,1 0 0 0,0 7 0 0,-1-3 8 15,8 2-8-15,-14 4 0 0,-4-3 0 0,3-4 8 16,1-2-8-16,-1 5 0 0,1-8 0 0,-4-4 0 16,4 3 0-16,-4-6 0 0,-7 0 0 0,0 0 0 15,7-6 0-15,-4 3-8 0,-3-4 20 0,4-2 5 16,-1 0 1-16,4-1 0 0,-7 1-2 0,0-7 0 16,0 7 0-16,-10-7 0 0,3 7 17 0,0-1 3 15,-4 7 1-15,1-3 0 0,-1-4-3 0,-3 4-1 16,3 3 0-16,1 3 0 0,-4 0-21 0,3 0-12 15,-7 3 12-15,8 3-12 0,-8 4 0 0,4 5-20 16,0-2 2-16,0 3 1 16,0 2-86-16,-4 1-17 0,4-3-3 0,0 9-935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47:27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16708 16163 1634 0,'0'0'72'0,"0"0"16"16,0 0-71-16,0 0-17 0,0 0 0 0,0 0 0 0,0 0 101 0,0 0 17 15,0 0 3-15,0 0 1 0,7 3-40 0,3-3-8 16,8 6-2-16,-1-2 0 0,-2-4-28 0,-1 9-5 16,3-3-2-16,5-3 0 0,-1 10-10 0,0-10-3 15,-4 6 0-15,5 1 0 0,-5-1-5 0,4-2-2 16,-6 2 0-16,2 0 0 0,1 1-7 0,-1 5-2 16,-2-5 0-16,-1 2 0 0,-4 4-8 0,4 0 0 15,-3-4 9-15,-4 4-9 0,0 3 0 0,0 0 0 16,-3-4 0-16,3 4 0 15,-4 0-30-15,1-3-10 0,-1 2-3 0,4-8-717 16,-3 5-144-16</inkml:trace>
  <inkml:trace contextRef="#ctx0" brushRef="#br0" timeOffset="201.46">17152 16069 1846 0,'0'0'82'0,"0"0"17"0,0 0-79 0,0 0-20 0,0 0 0 16,-7 6 0-16,0-6 141 0,0 0 25 0,0 3 5 0,3 4 1 16,-6 2-77-16,3-3-15 15,-4 4-4-15,1 2 0 0,-5-2-43 0,1 5-9 0,-3 4-1 0,-1-3-1 16,0 3-14-16,1-1-8 0,-1 1 10 0,0 6-10 16,1-6 0-16,3 0 0 0,-4 6 0 0,0-6-10 15,4 0-35-15,4-4-7 0,-1 4-2 0,1-9 0 16,6-1-180-16,4-9-36 0</inkml:trace>
  <inkml:trace contextRef="#ctx0" brushRef="#br0" timeOffset="391.949">17279 16254 748 0,'0'0'67'0,"4"9"-54"16,-1 1-13-16,-3 5 0 0,4-2 296 0,-4 9 56 15,0-3 11-15,0 0 2 0,0-1-213 0,0 7-44 16,-4-6-8-16,4 0-1 0,0 0-79 0,0-3-20 16,0-7 0-16,4 7 0 0,-4-4 0 0,7-6 0 15,0 4-11-15,0-7-1059 0</inkml:trace>
  <inkml:trace contextRef="#ctx0" brushRef="#br0" timeOffset="768.988">16785 17166 1720 0,'-3'-9'76'0,"3"9"16"15,0 0-73-15,0 0-19 0,7 6 0 0,0-3 0 0,-7-3 108 0,10 7 17 16,4 2 4-16,4 1 1 0,0-1-53 0,-4 7-10 16,7-4-3-16,-3-6 0 0,3 13-19 0,4-9-4 15,-8 8-1-15,1-8 0 0,-1 6-24 0,1-1-6 16,0 4-1-16,-1 0 0 0,-3 0-9 0,1-1 0 15,2 8 9-15,1 2-9 0,-4-3 0 0,0 0 0 16,-3-3 0-16,-1 3 0 16,-3-6-96-16,-3-3-16 0,3 9-4 0,-4-7-584 15,-3 1-117-15</inkml:trace>
  <inkml:trace contextRef="#ctx0" brushRef="#br0" timeOffset="960.43">17159 17085 1209 0,'0'0'108'0,"0"0"-87"0,0 0-21 0,-3 0 0 16,-4 0 276-16,-1 6 50 16,-2-3 10-16,-1 4 3 0,1-4-203 0,-1 12-40 0,-3-5-8 0,0 5-1 15,0 4-48-15,-4 0-10 0,4 0-1 0,-7 0-1 16,3 6-19-16,1 0-8 0,-1 3 8 0,0 0-8 16,1 1 0-16,3 2 0 0,-1-3 0 0,1 0 0 15,4-3-104 1,-1 1-12-16,1-8-4 0,3-5-648 0,3 3-131 0</inkml:trace>
  <inkml:trace contextRef="#ctx0" brushRef="#br0" timeOffset="1339.416">17251 17235 806 0,'0'0'72'0,"0"0"-58"0,7 4-14 0,-7-4 0 0,0 0 285 0,7 6 55 15,0 3 10-15,0-2 2 16,-7-7-205-16,11 3-42 0,-1 3-8 0,1-3-1 0,-4 3-40 0,0-3-7 16,4-3-1-16,-4 0-1 0,0 7-35 0,3-7-12 15,-6 0 0-15,-4 0 9 0,0 0-9 0,10 3 8 16,-6 3-8-16,3 0 8 0,-7-6 1 0,3 4 0 16,1 5 0-16,-4 7 0 0,-4-7-9 0,1 0 0 15,-4 7 0-15,0-3 0 0,0-4 0 0,-4 7 0 16,4-7 0-16,-3 10 0 0,-5-10 0 0,5 7 0 15,-1-7 0-15,-3 1 0 0,4-1 36 0,-5 1 1 0,5-1 1 16,3 1 0-16,0-10-5 0,0 6-1 0,3-3 0 16,4-3 0-16,0 0-32 0,0 0 0 0,0 0 0 0,0 0-12 15,4 6 22-15,3 0 5 0,0-2 1 0,7-4 0 16,-4 0-8-16,8 0-8 0,3-4 11 0,0-2-11 16,-3 6 40-16,3-6 2 0,-3 3 0 0,3-3 0 15,0-4-78-15,-3 7-15 16,0-6-3-16,-4-1-834 0,3-2-168 0</inkml:trace>
  <inkml:trace contextRef="#ctx0" brushRef="#br0" timeOffset="4126.389">5817 9060 1692 0,'0'0'75'0,"0"0"15"0,0 0-72 0,0 0-18 0,0 0 0 0,0 0 0 15,0 0 98-15,4 4 16 0,-1 2 3 0,4 3 1 16,0-3-58-16,4-2-12 0,-4 5-3 0,11-3 0 16,-8 4-21-16,15-1-4 0,-7 1 0 0,3-1-1 0,7 0-11 0,-10 1-8 15,-1 5 9-15,1-5-9 0,-4-1 9 0,7 1-9 16,4 5 8-16,-7-2-8 15,-4 3 8-15,14-1-8 0,-10 4 0 0,-1-6 8 0,-3 9-24 0,-3-4-6 16,3-5-1-16,-3 6-671 16,-11 3-134-16</inkml:trace>
  <inkml:trace contextRef="#ctx0" brushRef="#br0" timeOffset="4311.887">6223 9148 2095 0,'-11'3'92'0,"8"-3"20"0,-4 0-89 0,3 7-23 16,-6-4 0-16,-1 3 0 0,1-3 114 0,-1 7 18 0,4 5 4 0,0-5 1 15,-7 8-87-15,3 1-18 16,-3-3-3-16,0 12-1 0,-4-3-20 0,4 0-8 0,0 4 0 0,0-1 9 31,-4 6-94-31,8-5-19 0,-4 5-4 0,7-6-984 0</inkml:trace>
  <inkml:trace contextRef="#ctx0" brushRef="#br0" timeOffset="4490.442">6442 9365 1382 0,'0'0'123'0,"3"3"-99"0,-3-3-24 0,0 15 0 15,4-5 177-15,-4-1 31 0,7 1 5 0,-7 5 2 0,0-5-63 0,0 9-12 16,0-4-2-16,7 4-1 0,-7 0-109 0,0 0-28 15,0-4 0-15,0 4 0 0,0 0-8 0,3-3-8 16,-3-1 0-16,7-2-1145 16</inkml:trace>
  <inkml:trace contextRef="#ctx0" brushRef="#br0" timeOffset="4850.4729">7401 9016 1209 0,'0'0'108'0,"0"0"-87"0,0 0-21 0,4 10 0 15,3 6 215-15,3-7 38 0,-2 0 8 0,2 1 2 16,1 5-140-16,3-2-28 0,3-4-6 0,-2 10-1 16,-1-9-51-16,3 12-10 0,4-4-3 0,1 1 0 15,-5 0-12-15,4 0-4 0,-3 6 0 0,-4 0 0 0,7-6-8 0,-7 0 0 16,1 6-10-16,-1-3 10 15,3 3-116-15,-10 0-18 0,0 3-3 0,4 0-867 16</inkml:trace>
  <inkml:trace contextRef="#ctx0" brushRef="#br0" timeOffset="5054.929">7811 9079 460 0,'0'0'41'0,"0"0"-33"15,0 0-8-15,0 0 0 0,-4 6 405 0,-3-2 79 16,0 5 16-16,3 0 4 0,-3 1-306 0,-7-1-61 16,0 7-12-16,7 0-2 0,-11-4-74 0,4 7-14 15,4 6-3-15,-4-6-1 0,-4 6-13 0,0 0-2 16,1-6-1-16,-1 6 0 16,4-3-63-16,3-6-13 0,-3 9-3 0,4-7-751 15,-1-8-150-15</inkml:trace>
  <inkml:trace contextRef="#ctx0" brushRef="#br0" timeOffset="5370.084">7934 9158 1814 0,'0'0'80'0,"7"3"17"0,4-3-77 0,-1 0-20 0,1 6 0 0,3-3 0 16,-4 3 129-16,1-2 23 0,0 5 4 0,-1-3 0 15,-3 10-84-15,4-7-16 0,-4 1-4 0,0 2-1 0,0-5-27 0,0 8-6 16,-3-2-1-16,-1-4 0 15,1 1-9-15,-1-1-8 0,-3 4 9 0,0-4-9 0,0 0 10 0,-3-6-10 16,3-3 10-16,-7 10-10 0,3-1 11 0,-3-2-11 16,0 2 12-16,0 0-12 0,3-2 25 0,1-4-1 15,3-3-1-15,0 9 0 0,0-9 14 16,0 0 3-16,0 0 1 0,0 0 0 0,0 6-21 0,3-2-4 16,4 2 0-16,1-6-1 15,-5 3-31-15,8 3-7 0,-1-6-1 0,8 0 0 0,-11-6 38 0,7 6 7 16,4-3 2-16,-4 3 0 15,0 0-58-15,-4 3-11 0,1-3-2 0,0 0-800 16,-11 0-160-16</inkml:trace>
  <inkml:trace contextRef="#ctx0" brushRef="#br0" timeOffset="5638.38">6833 9550 2188 0,'0'0'97'0,"-3"3"20"0,-1 6-93 0,1 1-24 0,3-1 0 0,-7 7 0 15,0 2 107-15,-4-2 17 0,0 3 3 0,1 6 1 16,-4-3-72-16,0-3-13 0,3 6-3 0,-7 0-1 16,4 3-63-16,0-9-12 0,4 6-2 0,-4-6-765 15,-1 6-153-15</inkml:trace>
  <inkml:trace contextRef="#ctx0" brushRef="#br0" timeOffset="12596.891">6343 10936 1267 0,'0'0'112'0,"0"0"-89"0,0 0-23 0,0 0 0 0,0 0 155 0,0 0 26 16,0 0 6-16,0 0 1 0,0 0-64 0,0 0-13 16,0 0-3-16,3 9 0 0,5 0-67 0,-8 7-13 15,0-3-4-15,7 9 0 0,-7 0 19 0,3 3 3 16,1 3 1-16,-1 6 0 0,-3-5-28 0,7 5-6 15,-7 1-1-15,0 2 0 0,0-2-12 0,-7-1 9 16,4-6-9-16,-1 10 8 0,4-13-8 0,-3 3 10 16,3-3-10-16,-4-6 10 0,4 0-10 0,-3-10 0 15,3 4 0-15,0-13 0 0,0 0 0 0,0 0 0 16,0 0 9-16,0-16-9 0,0 1 0 0,0-4 0 16,0 0 0-16,3-6 0 0,1 3 0 0,3-3 0 15,3 0 0-15,-6 0-8 0,3 6 8 0,0 0 0 16,3 0 0-16,1 0-8 0,-4 1 8 0,7-4 0 15,-3 9 0-15,3-3-8 0,-4-2 8 0,-2 8 0 0,2-5 0 16,1 11 0-16,-4-5 0 0,0 3 0 0,-7 6 0 0,0 0 0 16,10 0 0-16,-3 9 0 0,-3 1 0 0,0 5 0 15,-4 4 0-15,0-3 0 0,3 3 0 0,-3-1 0 16,-3 1 0-16,3 0 0 0,-4-3 0 0,4 2 0 16,0-8 0-16,4-1 0 0,-4 1 0 0,0-10 0 15,0 0 0-15,0 0-10 0,0 0 10 0,0 0 0 16,0 0-8-16,7-10 8 0,-4-2 0 0,4-4 0 15,-3-3-8-15,3 4 8 0,0-7 0 0,0 0 0 16,-7 3-9-16,10 0 9 0,-10 0 0 0,11 4-9 16,-4 2 9-16,0-3 0 0,0 7 0 0,4 0 0 0,-4 2 0 0,3 4 0 15,1-3 10-15,3 6-10 16,-3 0 11-16,3 0-11 0,-11 6 12 0,4-3-12 0,4 4 13 0,-4 2-4 16,0 0-1-16,0 7 0 0,-3-3 0 0,3 2-8 15,0 10 12-15,-4-6-4 0,-3 0-8 0,0 0-16 16,7 0 4-16,-7-1 1 15,4-2-193-15,-1 0-38 0</inkml:trace>
  <inkml:trace contextRef="#ctx0" brushRef="#br0" timeOffset="12762.448">6978 11130 1152 0,'0'0'51'0,"3"9"10"0,5 1-49 0,-5-1-12 0,1 1 0 16,-4-1 0-16,7 7 232 0,-7-4 44 15,0 4 9-15,3 3 2 0,-3 0-200 0,4-4-40 0,-4 4-8 0,0 0-2 16,0-3-25-16,3-7-4 0,1 7-8 0,-1-7 11 31,-3-6-145-31,0-3-29 0,11 0-5 0</inkml:trace>
  <inkml:trace contextRef="#ctx0" brushRef="#br0" timeOffset="13130.608">7073 10854 1065 0,'0'0'47'0,"11"0"10"16,-4 0-45-16,0 0-12 0,3 3 0 0,-2-3 0 16,2 6 125-16,-3 4 23 0,-3-1 5 0,6 1 1 0,1-1-42 0,-4 7-8 15,0-4-1-15,4 13-1 0,-8-6-33 0,1 6-6 16,-1 4-2-16,4 5 0 0,0-6-26 0,-3 7-6 16,3-7-1-16,0 6 0 0,-4-8-13 0,4-1-3 15,1-7-1-15,-5 1 0 0,1 0 6 0,-1-10 2 16,1 7 0-16,-1-6 0 0,4-1 15 0,-7-3 3 15,0-6 1-15,0 0 0 0,0 0 10 0,0 0 1 16,0 0 1-16,0-12 0 0,0 2-17 0,0 1-3 16,0-4-1-16,0-2 0 0,4-1-19 0,3 3-10 15,-7-2 10-15,7-4-10 0,-4 3 12 0,12 4-4 16,-8-4-8-16,3 7 12 0,8-1-12 0,-11 4-8 16,10-3 8-16,-9 5-13 0,9 4 13 0,-10 0 0 15,4 4 0-15,6 2 0 0,-2-3 0 0,-1 13 0 16,-7-7 12-16,3 7-12 0,4-4 12 0,-7 10-4 15,1-9 0-15,2 6-8 0,-6-4 0 0,-1 4 0 0,1-3 0 16,3-4-12-16,-4 4 12 0,1-7 0 0,-1 1 9 16,4-1-9-1,-7 1-198-15,0-10-46 0</inkml:trace>
  <inkml:trace contextRef="#ctx0" brushRef="#br0" timeOffset="17140.618">8975 10857 691 0,'0'0'30'0,"0"0"7"0,0 0-29 0,0 0-8 0,0 0 0 0,0 0 0 16,0 0 376-16,0 0 75 0,0 0 14 0,0 0 3 16,-4 10-311-16,4 5-62 0,0-5-13 0,0 5-2 15,4-2-42-15,-4 9-8 0,0 0-2 0,0 3 0 16,0 3-11-16,0 7-2 0,3-7-1 0,-3 6 0 15,-3 1-6-15,3-7-8 0,0 0 11 0,0-3-11 16,0-6 16-16,0 0-3 0,3-3-1 0,-3-7 0 16,0 7-122-16,0-16-25 0,0 0-5 15,0 0-628-15,0 0-127 0</inkml:trace>
  <inkml:trace contextRef="#ctx0" brushRef="#br0" timeOffset="17306.164">9179 11014 1807 0,'0'0'80'0,"0"0"16"0,0 0-76 0,0 0-20 16,0 0 0-16,0 0 0 0,0 0 140 0,0 0 24 16,0 0 4-16,0 0 2 0,0 0-47 0,0 0-10 15,0 0-1-15,0 0-1 0,0 0-75 0,0 0-16 16,0 0-2-16,0 0-1 0,0 0-17 0,-7 0 0 16,7 0 0-16,0 0 0 15,0 0-159-15,0 0-35 0</inkml:trace>
  <inkml:trace contextRef="#ctx0" brushRef="#br0" timeOffset="17650.302">9451 10882 1036 0,'0'0'92'0,"0"0"-73"16,7 0-19-16,0 0 0 0,-7 0 216 0,11 0 40 16,-1 0 8-16,4 7 2 0,0-4-139 0,1-3-28 15,-1 6-6-15,3 3-1 0,1-5-46 0,0 5-10 16,-8 0-1-16,8 7-1 0,-1-7-10 0,-2 10-1 15,2-3-1-15,-3 3 0 0,-3 0-6 0,3-1 0 16,0 7-1-16,-3 1 0 0,-4 2-7 0,0-9 0 16,3 6-8-16,-3 3 12 15,-7-9-95-15,4-4-19 0,-1 4-4 0,1 0-946 16</inkml:trace>
  <inkml:trace contextRef="#ctx0" brushRef="#br0" timeOffset="17828.825">9853 10810 1987 0,'0'0'88'0,"0"0"18"0,-7 0-85 0,0 0-21 16,0 3 0-16,0 4 0 0,0-7 148 0,-4 6 26 0,4-3 5 0,0 6 1 15,-3 1-104-15,-1 5-20 0,-3-5-4 0,3 9 0 16,-3-4-31-16,0 4-5 0,0 6-2 0,0-3 0 16,0 3-14-16,0 4 0 0,-1 2-12 0,1 0 12 15,4-6-103-15,-1 0-13 0,4-3-4 0,4 0-652 16,3-9-130-16</inkml:trace>
  <inkml:trace contextRef="#ctx0" brushRef="#br0" timeOffset="17980.418">9991 11052 2221 0,'0'0'98'0,"3"9"21"0,1 0-95 0,-1 7-24 15,-3-3 0-15,0 2 0 16,-3 4 103-16,-1 0 16 0,-3 6 3 0,7 3 1 0,-3-3-91 0,-1 0-17 15,1 4-4-15</inkml:trace>
  <inkml:trace contextRef="#ctx0" brushRef="#br0" timeOffset="19183.211">10291 11042 1929 0,'0'0'85'0,"0"0"19"0,-8 3-84 0,8-3-20 16,8 7 0-16,-8-7 0 0,0 0 121 0,0 0 20 15,14 0 4-15,0 6 1 0,3-6-73 0,-2 0-14 16,-5 0-3-16,11-6-1 0,15 6-28 0,-8-7-6 16,-7 4-1-16,7-3 0 0,4 3-12 0,0-3-8 15,-8-4 8-15,5 7-8 0,-5-3 0 0,1-4 0 16,3 7 0-16,-7-3 8 16,-7 0-41-16,4 3-8 0,3 3-2 0,-3-7-744 15,-11 7-149-15</inkml:trace>
  <inkml:trace contextRef="#ctx0" brushRef="#br0" timeOffset="19344.769">10612 10892 2185 0,'0'0'96'0,"0"0"21"0,0 0-93 0,0 0-24 0,0 0 0 0,0 0 0 16,0 0 102-16,0 0 16 0,0 0 3 0,0 9 1 16,3 1-69-16,1-1-13 0,-4 7-4 0,3-1 0 15,4-2-27-15,0 6-9 0,-3 6 0 0,3 0 0 16,-4-6 0-16,4 9-9 0,4-9-1 0,-4 6 0 15,-3-6-214-15,3-4-42 0</inkml:trace>
  <inkml:trace contextRef="#ctx0" brushRef="#br0" timeOffset="19652.946">11190 10794 1036 0,'0'0'92'16,"0"0"-73"-16,-7 7-19 0,7-7 0 0,0 0 281 0,-7 9 53 15,-4 1 10-15,1-1 3 0,6 7-204 0,-3-4-41 16,-3 4-8-16,-1 3-2 0,4 0-49 0,0 6-11 16,0 0-1-16,0-3-1 0,3 3-13 0,1 0-2 15,10-6-1-15,0-1 0 0,-4 1-14 0,5-9 0 16,6-4 8-16,0 0-8 0,-4-12 0 0,1 0 0 16,3-4 0-16,7 1 0 0,-3-10 0 0,-4 0 0 15,-3 4 8-15,-1-4-8 0,4 0 12 0,-3 0-4 16,-8 3-8-16,-3 7 12 0,4-10-3 0,-4 13-1 15,0-3 0-15,-4-1 0 0,-3 1 3 0,0-1 0 16,4 1 0-16,-4-1 0 0,-11 4 0 0,7-3 0 16,4 6 0-16,0-4 0 0,-3 4-20 0,3 3-4 15,0-6-1-15,7 6 0 16,0 0-223-16,0 0-45 0</inkml:trace>
  <inkml:trace contextRef="#ctx0" brushRef="#br0" timeOffset="19789.583">11458 11202 806 0,'36'19'72'0,"-29"-10"-58"0,-4-2-14 0,1 2 0 16,10-6 288-16,-4 7 54 0,-6-4 11 0,-1-3 3 15,-3 3-222-15,7-3-44 0,0 4-9 0,-7-7-1 16,0 0-120-16,0 0-23 0,11-10-5 0</inkml:trace>
  <inkml:trace contextRef="#ctx0" brushRef="#br0" timeOffset="20089.779">11811 10741 1036 0,'0'10'46'0,"0"-4"10"15,0 3-45-15,-4 7-11 0,4-4 0 0,0 4 0 0,0 0 296 0,4 3 56 16,-4-7 12-16,4 10 3 0,3-3-228 0,0-6-46 16,0 5-9-16,3-2-1 0,-3 3-43 0,7-10-8 15,4 7-1-15,-4 0-1 0,4-7 2 0,-1 4 1 16,-2-4 0-16,6-3 0 0,-4 4-42 0,-2-1-9 15,-1 0-2-15,-4 1 0 0,4-1 20 0,-3 7 0 16,-4-7 11-16,-4 10-11 0,1-9 17 0,0 5-3 16,-4 4-1-16,-4 0 0 0,-3-3-3 0,0 2-1 15,0 1 0-15,-4 0 0 0,4-3-9 0,-3-7-11 16,-4 10 3-16,-4-10 0 16,0 1-40-16,-3-4-8 0,0 3-2 0,-4-9 0 15,4 0-98-15,-4 0-19 0,-3-9-4 0,0-7-1 16,0 4-56-16,-1-13-12 0</inkml:trace>
  <inkml:trace contextRef="#ctx0" brushRef="#br0" timeOffset="20225.415">11645 10804 576 0,'0'0'25'0,"7"0"6"15,0 0-31-15,0-3 0 0,0-4 0 0,4 4 0 0,0-3 393 16,-1-3 73-16,4 6 14 0,0-4 4 16,1-2-321-16,-1 3-64 0,3 2-13 0,1-2-2 15,-4-3-60-15,4 6-12 0,3-7-3 0,0 4 0 16,0-3-109-16,0-1-21 0,0 1-5 0</inkml:trace>
  <inkml:trace contextRef="#ctx0" brushRef="#br0" timeOffset="20356.334">12446 10964 2142 0,'0'0'95'0,"0"0"19"0,0 0-91 15,0 0-23-15,0 0 0 0,0 0 0 16,-7 0-36-16,7 0-12 0,0 0-3 0,0 0 0 0</inkml:trace>
  <inkml:trace contextRef="#ctx0" brushRef="#br0" timeOffset="20578.746">12714 10813 1036 0,'0'0'46'0,"0"0"10"0,4 7-45 0,6 2-11 0,1 0 0 0,-1-2 0 16,1 2 314-16,3 0 61 0,-3 1 12 0,3-1 2 15,0 1-262-15,4-1-53 0,-4 7-10 0,3-7-3 16,1 10-33-16,-4 0-6 0,4 0-2 0,-1 3 0 16,-6 0-9-16,3-4-3 0,-3 7 0 0,3-6 0 15,-7 6-8-15,0-6 0 0,3 0 0 0,-6 3 0 16,3-10-192-16,-7 7-33 0</inkml:trace>
  <inkml:trace contextRef="#ctx0" brushRef="#br0" timeOffset="20740.308">12905 10757 2001 0,'0'0'88'0,"0"0"20"0,0 0-87 0,0 0-21 15,0 0 0-15,0 0 0 0,-7 9 127 0,3 1 21 16,-3-1 4-16,3 0 0 0,-6 7-96 0,3 3-20 15,0 0-4-15,-4 0-1 0,1 3-23 0,3-4-8 16,-1 1 0-16,1 9 9 16,0-9-126-16,-3 6-26 0,3 4-5 0</inkml:trace>
  <inkml:trace contextRef="#ctx0" brushRef="#br0" timeOffset="21052.473">13314 10989 1674 0,'10'9'74'0,"-10"-9"15"0,7 7-71 0,1-4-18 0,-1 12 0 0,0-11 0 15,0 5 96-15,-4 0 15 0,-3 4 3 0,4-4 1 16,-4 1-77-16,0-1-15 0,0 1-3 0,0-1-1 16,-4 0-8-16,4 1-2 0,-3 5 0 0,-4-5 0 0,3-1 3 15,-3 7 0-15,4-7 0 0,-5 4 0 16,5-4 41-16,-1 1 9 0,-3-4 2 0,7 3 0 0,-3 1-4 0,3-4-1 15,3-3 0-15,1 3 0 0,-4-6-23 0,7 4-4 16,0-4 0-16,4 6-1 16,-1-3-10-16,4-3-1 0,4 0-1 0,3 6 0 0,0-6-11 0,4 0-8 15,-4 0 9-15,7 0-9 0,-3 3 0 0,0-3-13 16,-1-3 1-16,-2 3-832 16,2 0-167-16</inkml:trace>
  <inkml:trace contextRef="#ctx0" brushRef="#br0" timeOffset="22007.626">6392 11792 1555 0,'0'0'138'0,"0"0"-110"16,0 0-28-16,0 0 0 0,0 0 145 0,0 0 24 16,0 0 5-16,11 0 1 0,0 0-88 0,-4 3-18 0,10-3-3 0,-6 6-1 15,3 0-12-15,-4-3-2 16,8 7-1-16,-4-4 0 0,4 4-30 0,-8-7-7 0,1 6-1 0,3 7 0 15,-3-7-3-15,-4 1-1 0,0 5 0 0,3-5 0 16,-3-1-26-16,1 7-6 0,-5-4 0 0,4-2-752 16,0-1-151-16</inkml:trace>
  <inkml:trace contextRef="#ctx0" brushRef="#br0" timeOffset="22198.1139">6643 11729 576 0,'0'0'51'0,"0"0"-41"0,-11 3-10 0,4 3 0 0,-7-6 364 0,7 10 72 16,0-10 13-16,3 9 3 0,-13 1-264 0,3-1-54 15,3 0-10-15,-3 7-3 16,0-7-74-16,-4 10-15 0,4-3-4 0,0 3 0 0,3 0-28 0,8-1 0 16,-11-2 0-16,7 0 0 15,3-4-82-15,-3-2-22 0,4 5-5 0,-1-5-638 16,4-1-127-16</inkml:trace>
  <inkml:trace contextRef="#ctx0" brushRef="#br0" timeOffset="22346.718">6777 11961 2419 0,'0'0'53'0,"0"0"11"0,0 0 3 0,0 0 1 0,0 9-55 0,-4 1-13 16,4-1 0-16,-7 1 0 0,7 5 53 0,0-5 8 0,-3-1 2 0,3 7 0 31,0-4-111-31,0-2-23 0,0 5-4 0</inkml:trace>
  <inkml:trace contextRef="#ctx0" brushRef="#br0" timeOffset="22754.673">7073 11854 1152 0,'-10'-6'51'0,"10"6"10"0,0 0-49 0,0 0-12 15,-7-3 0-15,7 3 0 0,0 0 336 0,0 0 64 16,0 0 12-16,0 0 4 0,0 0-333 0,0 0-67 16,10-6-16-16,4 6 0 0,-3 0 55 0,-4 0 7 15,3 6 2-15,5-3 0 0,2 3-64 0,1 4 0 16,-8-4 0-16,8-3-10 0,-4 7 10 0,4-1 0 0,-8 0 0 15,8-2 8-15,-4 2-8 0,4 1 0 0,-11 5 8 0,3-5-8 32,-2-1-29-32,-5 0-11 0,4 1-1 0,-3 6-1 15,-1-4-181-15,-3-3-36 0,7 7-7 0</inkml:trace>
  <inkml:trace contextRef="#ctx0" brushRef="#br0" timeOffset="22955.141">7246 11748 1792 0,'0'0'80'0,"0"0"16"0,0 0-77 0,0 0-19 16,0 0 0-16,-3 9 0 0,3-9 143 0,0 10 25 15,-8-1 4-15,1 0 2 0,-3 1-90 0,3 5-17 16,3-5-4-16,-10 9-1 16,11-4-41-16,-4-5-8 0,-4 9-1 0,4-4-1 0,0-5-27 0,0-1-6 15,3 7-1-15,4-7-757 16,-7 4-152-16</inkml:trace>
  <inkml:trace contextRef="#ctx0" brushRef="#br0" timeOffset="23251.942">7493 11889 288 0,'0'0'25'0,"0"0"-25"0,0 0 0 0,14 3 0 0,-14-3 388 0,4 9 72 0,3-9 14 0,-7 0 3 15,7 7-282-15,0-4-57 0,3 3-11 0,-3 4-3 16,-7-10-80-16,0 0-16 0,4 6-3 0,-4-6-1 16,4 3-12-16,-1 6-4 0,-3 1 0 0,0-10 0 15,0 6 4-15,0 3 0 16,0-5 0-16,-3 8 0 0,-1-2-2 0,0-7 0 0,1 6 0 0,-1-3 0 16,4-3 19-16,0 4 4 0,0-7 1 0,0 9 0 15,0 1-3-15,0-10-1 0,4 6 0 0,3-3 0 16,-7-3-30-16,7 6-12 0,4-3 1 0,-1-3 0 15,1 0 11-15,-1 0 16 0,4 0-4 0,-3 0-1 16,0 0-11-16,-1-3 0 0,4 3 0 0,-3-6 0 16,3 6-220-16,-10-3-45 0</inkml:trace>
  <inkml:trace contextRef="#ctx0" brushRef="#br0" timeOffset="23508.249">7017 12202 1728 0,'0'0'76'0,"0"0"16"0,0 0-73 0,0 0-19 15,0 0 0-15,0 0 0 0,0 0 222 0,0 10 41 0,-4 9 8 0,4-4 1 16,-3-2-180-16,-4 12-36 0,-4-6-7 0,4 6-1 31,0 3-131-31,-7-3-25 0,0 0-6 0</inkml:trace>
  <inkml:trace contextRef="#ctx0" brushRef="#br0" timeOffset="25191.756">24067 14131 2188 0,'-50'-19'97'0,"25"10"20"0,-3 2-93 0,0-5-24 0,-4 3 0 0,0-1 0 16,-6 4 0-16,-5-4 0 16,5 10 0-16,-1-6-12 0,3 12 39 0,-2-2 7 0,-5 2 2 0,1 10 0 15,3-4 8-15,-3 7 1 0,-4 6 1 0,0 3 0 16,7 4-15-16,-3 5-3 0,0 7-1 0,3 3 0 16,-3 6-14-16,3 7-2 0,-7 3-1 0,7-7 0 15,0 7-10-15,0 0 0 0,-6 9 0 0,6 3 0 16,7-3 0-16,-3 3 0 0,3 10 0 0,-7 25 0 15,7-13 0-15,11-6 0 0,4-10 0 0,-1 17 0 16,0-11 13-16,4 4 1 0,4-3 0 0,6 9 0 16,-3-6-22-16,4-3-5 0,-5 3-1 0,5 13 0 15,3-13 14-15,3 6 0 0,-3-6 0 0,8 9 0 16,-1-3 0-16,3 0 8 0,-3-6-8 0,4 7 0 16,6-17 10-16,-2 7-10 0,-1-7 8 0,7 4-8 0,0-19 9 15,7 3-9-15,4-13 10 0,3 4-10 0,1-13 10 0,-1 6-10 16,4-9 10-16,3 10-10 0,-3-7 8 0,0 3-8 15,-1-3 0-15,5-3 0 16,-1 0 0-16,0-10 0 0,8 1-11 0,-1-4 11 0,1 0 0 0,2-9 13 16,-9 3 0-16,6-9 0 0,-6-3-13 0,6-4 0 15,4-3 0-15,0-3-10 0,3-3 1 0,1-3 0 16,-1-3 0-16,4 3 0 0,-4-3 9 0,-3-4 0 16,-3-2 8-16,-4-4-8 0,3 7 16 0,-3-7 0 15,-4-9-1-15,1-3 0 0,-5-7-28 0,-2-6-6 16,-5-9-1-16,-2-3 0 0,-5-4 20 0,-3-12 0 15,-3-3 0-15,0-9 9 0,-1-13-9 0,1 0 0 0,-7-4 9 16,3 1-9-16,-4 6 0 0,1-6 9 0,-1 0-9 0,1 0 0 16,-4 6 0-16,-3-7 0 0,3 11-15 0,0-14 5 15,-4 4 50-15,1 9 9 0,-4-3 3 0,-4-6 0 16,1 0-25-16,-4 3-5 0,0-3-1 0,-4 3 0 16,-3 3-6-16,0-7-2 0,0-2 0 0,0 9 0 15,0 13-13-15,-4-4 0 0,7 10 8 0,-3-6-8 16,0 6 0-16,0-7 8 0,3 13-8 0,-6-3 0 15,3 16 36-15,-4 6 0 0,-3 3 1 0,0 0 0 32,-1 0-50-32,-6 10-11 0,0-1-1 0,0 4-1 0,0-4 42 0,-1 1 8 0,1 6 1 0,-4-4 1 15,-3 4-34-15,3 6-8 0,1-3 0 0,-1 0-1 16,4 6 17-16,-1 0 0 0,5 4 0 0,-4 2 0 0,6-3-16 16,1 10 0-16,7 3 0 0,-4-3 0 15,-3 3-44-15,4 3-8 0,-1 0-1 0</inkml:trace>
  <inkml:trace contextRef="#ctx0" brushRef="#br0" timeOffset="31930.396">26508 13623 345 0,'0'0'0'0,"0"0"14"0,0 0-4 0,0 0 2 0,0 0-12 0</inkml:trace>
  <inkml:trace contextRef="#ctx0" brushRef="#br0" timeOffset="32493.484">26564 13736 1720 0,'0'0'38'0,"0"0"8"0,0 0 2 0,0 9 0 0,0 1-39 0,0-1-9 16,0 1 0-16,0 8 0 0,0 1 64 0,0 6 12 15,0 3 1-15,-3-2 1 0,3 8-32 0,0 1-6 16,-4-4-2-16,4 10 0 0,0-4-18 0,0-9-4 15,0 4-1-15,4-1 0 0,-4 4-7 0,3-7-8 16,1 6 11-16,-1-8-11 0,-3 8 0 0,4-6 0 16,3 0 0-16,-4-2-12 15,1-11-44-15,-1-2-9 0,-3-4-2 0,-3 1 0 16,-1-4-18-16,1-3-4 0,3-3-1 0,-7-3 0 16,-4-3 34-16,-3 6 8 0,0-10 0 0,0 1 1 0,0-1 47 0,-4 1 8 0,4-7 3 0,0 4 0 15,-4-7 45-15,4 3 8 16,4-3 3-16,-1 4 0 0,4-4 5 0,0 3 0 0,3 7 1 0,-3-1 0 15,4 1-28-15,-1 0-5 0,4 9-2 0,0 0 0 16,0 0-17-16,7 15-3 0,0-2-1 0,4 3 0 16,-4 12-17-16,4-3 0 0,-4 3 0 0,3 7 0 15,-3-1 13-15,4-3 9 0,-4 4 2 0,0-4 0 16,0-3 12-16,4-2 4 0,-1-5 0 0,4-5 0 16,-3-6-23-16,3-1-4 0,4-3-1 0,3-12 0 15,3-3 0-15,1-7 0 0,3-12 0 0,4-10 0 16,3-3 0-16,-6-6-1 0,-1-6 0 0,0 0 0 15,0 6-11-15,-7 3 0 0,1 0 0 0,-1 0-752 16,0 9-153-16</inkml:trace>
  <inkml:trace contextRef="#ctx0" brushRef="#br0" timeOffset="33196.166">29362 13579 1497 0,'0'9'133'0,"-4"-2"-106"16,1 2-27-16,-1 1 0 0,1 5 96 0,3 4 13 15,-4 0 3-15,4 9 1 0,0 7-53 0,-3 9-10 16,-1-1-2-16,4 4-1 0,-4 4-27 0,4 2-4 15,-3 0-2-15,-1-6 0 0,8 7-14 0,-4-1 11 16,0-6-11-16,3 3 10 0,1-6-10 0,0-6-9 16,-1-4 9-16,4-6-13 15,-3-3-69-15,-1-12-14 0,1 3-2 0,-4-7-1 16,0-9-83-16,0 0-17 0,0 0-3 0,-7-9-1 16,-4-1 71-16,0 1 15 0,-3-7 2 0,-3-3 1 0,-4 4 220 0,3 2 44 15,0-3 9-15,1-2 1 0,-5 2 35 0,5-3 6 0,-1 7 2 0,1-4 0 16,6 7-76-16,0 2-15 0,1-2-4 0,3 6 0 15,7 3-49-15,0 0-11 0,0 0-1 16,0 0-1-16,0 9-30 0,3 1-7 0,4-1-1 0,0 7 0 16,8-4-8-16,-1 4 0 0,3-4 0 0,1 1 0 15,3-4 0-15,7-6 0 0,8-3 0 0,2-9 0 16,1 0 0-16,4-7 0 0,-1 3 8 0,-3-12-8 16,7-3-103-1,-1-6-25-15,-2-1-6 0</inkml:trace>
  <inkml:trace contextRef="#ctx0" brushRef="#br0" timeOffset="33897.2919">31983 13701 1612 0,'-11'-15'72'16,"8"12"14"-16,-4-7-69 0,3 1-17 0,1-7 0 0,-1 10 0 15,-3-4 128-15,4 1 21 0,-1 0 5 0,0-1 1 16,4 7-59-16,-3-3-12 0,3 6-3 0,0 0 0 15,-4 9-38-15,-3 1-8 0,4-1-2 0,3 10 0 16,-4 6-33-16,1 9 0 0,-1 10 0 0,1 3 0 0,-4 3 12 0,3 4 0 16,-3-1-1-16,0 4 0 0,0 2-11 0,0-2 0 15,3-4-10-15,1-6 10 0,-4 3 0 16,7-12 0-16,3-4 0 0,1-6 10 16,-4-2-29-16,3-1-5 0,1-7-2 0,3-5 0 15,-4 3-40-15,1-7-8 0,-4-3-2 16,0-6 0-16,0 0-46 0,0 0-10 0,-4-6-1 0,-3-3-1 15,0-1 86-15,-3-5 18 0,-1 2 3 0,1-6 1 0,-4-3 46 16,3 3 8-16,-3-9 3 0,0 3 0 0,0-3 33 0,-1 3 6 16,5 3 2-16,3 0 0 0,-4 3-6 0,4 7-1 15,4-4 0-15,-1 6 0 0,1 4-21 0,3 6-5 16,0 0-1-16,0 0 0 0,3 6-22 0,1 10-4 16,-1-3 0-16,1 6-1 0,-1-4 3 0,4 10 1 0,-3-6 0 15,3 0 0-15,-4 0 13 0,4 0 4 16,1-4 0-16,2-5 0 0,4-1-6 0,0 0-1 0,8-9 0 15,-1-3 0-15,7-3-9 0,0-10-3 0,0-2 0 0,4-1 0 16,3-6-5-16,-3 3 0 0,3-13-8 0,-3 7 12 31,0-7-84-31,-4 10-18 0,0-12-3 0,4 2-1051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48:19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 5482 1324 0,'-7'38'118'0,"3"-13"-94"0,4 13-24 0,0 3 0 15,0 6 150-15,4 15 26 0,3 1 4 0,4 6 2 16,-8 3-137-16,8 10-27 0,-1 5-6 0,-6 4 0 16,-1 0-4-16,8 3-8 0,-4 7 12 0,4-1-4 15,-8 13 10-15,1-3 2 0,3 6 0 0,-4 6 0 16,8 4 8-16,-11 8 1 0,0 1 1 0,0 6 0 15,0 4 4-15,-4 11 1 0,-6-8 0 0,3 12 0 16,3 6-1-16,-7 3 0 0,1 4 0 0,-1 2 0 16,4-2 2-16,-10 12 1 0,2-7 0 0,1 4 0 15,4 13 1-15,-4-7 0 0,0 6 0 0,-8-6 0 16,8 10-1-16,-7-10 0 0,11 0 0 0,-5 7 0 16,5-7-14-16,-4-3-3 0,3-6-1 0,8-1 0 15,-8 1-9-15,0-10-2 0,1-5 0 0,6-5 0 0,-6-2-8 16,3-9 0-16,3-7 0 0,-10-6 8 0,3-10-8 15,1-9 0-15,-1-9 0 0,1-10 0 16,-4-6-34-16,0-13-9 0,3 1-1 0,-10-23-1 16,3-6-223-16,-3-18-45 15</inkml:trace>
  <inkml:trace contextRef="#ctx0" brushRef="#br0" timeOffset="853.002">857 6009 2001 0,'-14'-6'88'0,"14"6"20"0,-7-3-87 0,7 3-21 16,0 0 0-16,0 0 0 0,11-6 0 0,-1-4-15 16,11 1 3-16,-3-1 0 0,7-5 1 0,7 2 1 15,-4-3 0-15,14-2 0 0,7 8 10 0,-3-5-10 16,-3-4 10-16,10 0-10 0,-1 3 10 0,5-3 0 16,-4 7 0-16,3-10-8 0,4 9 18 0,0-2 4 15,11-4 1-15,-1 9 0 0,-3-5 20 0,11 5 4 16,0-8 1-16,3 8 0 0,-7-5-1 0,10 5 0 15,8 1 0-15,3-1 0 0,-6 1-11 0,6-1-3 0,4 4 0 16,3 3 0-16,-3-3-5 0,7 6-2 0,-4-10 0 0,4 10 0 16,0-3-6-16,-1 3 0 0,-6-6-1 0,7 6 0 15,-7 6-11-15,7-6 0 0,-4 3 9 0,4-3-9 16,0 0 0-16,-1 0 8 0,5 0-8 0,3-3 0 16,0 3 8-16,-1 0-8 0,8-6 8 0,0 6-8 15,0 0 8-15,4 0-8 0,3 0 10 0,3 0-10 16,1 0 12-16,3 6-4 0,-7-3-8 0,3-3 12 15,8 10-3-15,-11-10-1 0,4 9 0 0,-1-3 0 16,11 4 6-16,-10-1 1 0,6-2 0 0,-3-4 0 16,7 6 10-16,1-9 3 0,2 6 0 0,-6-2 0 15,6-4-9-15,-2 0-2 0,2-4 0 0,8-2 0 16,-8-3-6-16,5-1-2 0,2 1 0 0,1-1 0 16,-4-5-9-16,-3 5 0 0,-1 1 9 0,5 0-9 0,-5-1 0 15,4 1 9-15,-3 2-9 0,3 4 0 0,0-3 12 0,-3 6-12 16,-7 0 12-16,3 0-12 0,0 0 13 0,-4 0-4 15,-6 0-1-15,0 6 0 0,6-3 4 0,4-3 0 16,-3 0 0-16,-1 0 0 0,1 0-2 0,0 0 0 16,-4 0 0-16,3 0 0 0,1 0-2 0,-4-3-8 15,7 3 12-15,-3-6-4 0,3-3-8 0,-4 6 8 16,1-7-8-16,3 4 8 0,-7-4-8 0,0 4 0 16,4-3 0-16,-8 9 8 0,-3-10-8 0,4 7 0 15,-1-3 0-15,-6-3 8 0,-4 2-8 0,0 4 0 16,-1-3 0-16,-6 6 0 0,-10-3 0 0,-5 3 0 15,-2 0 0-15,-5-7 0 16,1 7-101-16,-11 0-16 0,-3 0-3 0,-11 0-1084 0</inkml:trace>
  <inkml:trace contextRef="#ctx0" brushRef="#br0" timeOffset="1251.933">16009 5975 2534 0,'-14'44'112'0,"14"-19"24"16,0 9-109-16,3 7-27 0,5 12 0 0,2 1 0 16,1 8 12-16,3 7-4 0,0 0 0 0,-3 7 0 0,3 2-8 0,3 13 0 15,-3 0 0-15,4 6 0 0,-7 7 10 0,3-4 0 16,3 16 0-16,-6-3 0 15,-4 6 0-15,4-3 0 0,-4 9 0 0,0 10 0 0,-4-3 10 0,-3 3 1 16,4 9 1-16,-4 3 0 0,3-2 14 0,-3 5 2 16,0 4 1-16,4 0 0 0,-1 2 0 0,4-2 0 15,-3 0 0-15,3-4 0 0,-4 10-11 0,5 0-1 16,2 0-1-16,-6 3 0 0,3 6-13 0,-4 1-2 16,8-1-1-16,-8 7 0 0,1-4-10 0,-4 7 0 15,-4 6 9-15,1-3-9 0,-1-4 12 0,-3 1-1 16,0-3-1-16,0-13 0 0,0 3-10 0,0-12-11 15,-4-10 3-15,4-3 0 0,0-16-9 0,-3-2-2 16,-1-13 0-16,-3-13 0 16,-4-6-133-16,-3-13-28 0</inkml:trace>
  <inkml:trace contextRef="#ctx0" brushRef="#br0" timeOffset="1797.478">617 13432 2599 0,'0'0'115'0,"11"-7"24"0,3 7-111 16,18-6-28-16,3 3 0 0,7-3 0 0,15 6-11 0,3-10-7 15,14 7-2-15,42-3 0 0,8-3 20 0,-1 9-8 16,8-10 8-16,13 1 0 0,8 2 0 0,14-2 0 16,3 6 0-16,4-13 0 0,7 7 0 0,11-1 0 0,3-5 0 15,10 5 0-15,8 1 0 0,7 6 0 0,6-3 0 16,5-4 0-16,10 7 10 0,10-10-1 0,1 4 0 16,13 0 0-16,4-1 28 0,7 1 6 0,11-1 1 0,-4 1 0 15,8 3-23-15,9-4-4 0,8 1-1 0,4-1 0 16,-1 1 12-16,15 0 1 0,6-1 1 0,1 1 0 15,-4 3-7-15,4-4-2 0,-1 10 0 0,-6-9 0 16,-4 9-1-16,0 0 0 0,7-10 0 0,0 10 0 16,0-6 15-16,-10 3 2 0,-4 3 1 15,-11-6 0-15,-3 3-22 0,-11-4-5 0,-7 4-1 0,-13-6 0 16,-5 2-10-16,-13-5 0 0,-4-1 0 0,-15 1 0 16,-13-4-106-1,-11-3-23-15,-14 1-5 0,-67-1-1 0</inkml:trace>
  <inkml:trace contextRef="#ctx0" brushRef="#br0" timeOffset="2657.261">11920 5065 576 0,'11'-22'51'0,"-8"13"-41"16,1 3-10-16,-4 6 0 0,4-7 194 0,-4 7 37 15,0 0 7-15,0 0 2 0,-4-3-69 0,-3 6-14 16,-4 4-2-16,1 2-1 0,-1 7-80 0,-3 3-16 16,4-1-3-16,-8 17-1 0,0-7 8 0,1 16 2 15,-5-6 0-15,-2 12 0 0,3-3-24 0,-8-3-4 16,-2 9 0-16,-5 0-1 0,5 1-2 0,-1-1 0 16,-7 4 0-16,-3 2 0 0,-1-6-22 0,5-6-11 15,2 4 10-15,5-7-10 16,-1-7-32-16,7-9-13 0,4 7-3 0,0-16 0 15,0-1-144-15,3-8-30 0,4-1-6 0,7-9 0 16,3-9 89-16,-3-1 19 0,-3-2 3 0,3-4 1 16,7-3 50-16,-8 1 10 0,-2 2 3 0,-4-3 0 0,7 0 102 0,-4 4 21 0,-3-4 4 0,0 9 1 15,0 1 53-15,3 0 10 0,8-7 2 16,-8 10 1-16,-3 6-17 0,3 0-3 0,11 0-1 0,0 0 0 16,-7 6-52-16,7 3-12 0,0 7-1 0,4-3-1 15,6 2-39-15,-2 1-15 0,-1 6 11 0,3-3-11 16,11 3 16-16,-3-10-4 0,-4 7 0 0,0-3 0 15,4-1 8-15,3-2 0 0,0-7 1 0,-3-3 0 16,3 13-5-16,0-10 0 0,4-3-1 0,-4-3 0 16,-7 7-15-16,11-7 0 0,7-7-12 0,6 4 12 0,-2-3 0 15,-1-3 0-15,4-7 0 0,3 6 0 16,4-8-178-16,-4-1-32 0,-3 3-6 0</inkml:trace>
  <inkml:trace contextRef="#ctx0" brushRef="#br0" timeOffset="3421.172">12778 4821 1382 0,'-7'-6'123'0,"0"-4"-99"16,-8 10-24-16,5 0 0 0,-1-3 252 0,-3 6 44 0,-4-3 10 0,1 10 2 15,-1-1-198-15,1 7-39 16,-5-4-8-16,5 13-2 0,-1 0-46 0,-3-6-15 0,3 9 8 0,1 4-8 15,-1-1-12-15,4 0-7 16,3-2-1-16,4 8 0 0,0-12 20 0,4 4 11 0,3-4-2 0,7-7 0 16,0 1-9-16,0 0-12 0,3-3 2 0,1-7 1 31,0 1-121-31,6-4-24 0,1-12-5 0,3 2-1 16,0-5-116-16,0-7-23 0,8 1-5 0,-5-4 0 0,-6 0 140 15,3 0 28-15,-3-6 5 0,-1 6 2 0,-2 4 129 0,-5-4 35 0,-3 3 2 0,0 4 1 16,0 2 162-16,-7 4 33 0,0-3 7 0,-3 5 0 15,-1-2-49-15,4 6-11 0,-10 0-1 0,3 6-1 16,0-2-93-16,-4 5-18 0,0 7-4 0,-3-4-1 0,4 10-34 16,-4-3-8-16,6 0 0 0,1 6-1 15,0-6-8-15,7-1-2 0,0 1 0 0,7 0 0 16,0-9-9-16,8 5 0 0,-1-15 0 0,0 10 0 0,3-10 0 0,1 0 0 16,3-10-9-16,-3 1 9 0,0-1 0 15,-4 1 0-15,3-7 0 0,-3 7 0 0,-3-10-9 0,0 3-5 16,-4 7-1-16,0-10 0 0,0 4 31 0,-4 5 7 15,1 1 1-15,-1-10 0 0,-3 9-39 0,0 1-7 16,-3 0-2-16,-1 2 0 0,1-2 13 0,-1 0 3 16,-3-1 0-16,4 1 0 15,-4-1-35-15,3 4-6 0,1-3-2 0,3 9 0 16,3-10-109-16,1 1-23 0,6 6-4 0,1-4-1 16,3-2 58-16,3 3 11 0,1-4 3 0,3 1 0 15,-3 6 4-15,0-3 2 0,-1 6 0 0,1-4 0 0,-8-2 162 0,5 6 32 16,-5 0 6-16,-10 0 2 0,0 0 77 0,0 0 16 0,0 0 3 0,0 0 1 15,0 10-46-15,0 5-10 0,-3-5-1 0,-1-1-1 16,1 7-63-16,-5-4-12 0,-6 7-2 16,4-3-1-16,-1-1-36 0,4-2-7 0,0 3-2 15,4-7 0-15,-4 7-8 0,7-7 0 0,7-6 0 0,-4 7 0 16,-3-10 0-16,11 0 0 16,3 0 0-16,0 0-11 0,4 0 11 0,-1 0 0 0,4-10 8 0,-3 10-8 15,3-3 0-15,-3 3 0 0,-1-6 0 0,1 6 0 16,0 0 0-16,-8 0 0 0,4 6 0 0,-3-3 0 15,0-3 0-15,-1 10 0 0,-6-4 0 0,3-3 0 16,-4 3 0-16,-3 4 0 0,0-1 0 0,-3 1 0 16,-4-1 0-16,0 0 0 0,-4 1 0 0,4-1 0 15,-4 7 0-15,-3-7 0 0,4 1 0 0,-4-1 0 16,-1 7-98-16,5-7-24 0,-4 7-5 0,0-13-820 16</inkml:trace>
  <inkml:trace contextRef="#ctx0" brushRef="#br0" timeOffset="3611.667">13557 4664 1958 0,'0'0'43'0,"4"6"9"0,-1 10 1 0,-3-4 3 0,4 7-45 0,-4 0-11 16,-4 6 0-16,1 0 0 0,-1 4 82 0,1-4 14 16,-1 3 4-16,-3 6 0 0,4-9-58 0,-4 4-11 15,7-1-3-15,0-3 0 0,0-6 14 0,0 6 2 0,7-13 1 16,-4 4 0-16,4-7-36 0,0 7-9 15,4-13 0-15,-4 7 0 16,0-10-85-16,-7 0-19 0,7 6-4 0,-7-6-592 0,11-6-117 0</inkml:trace>
  <inkml:trace contextRef="#ctx0" brushRef="#br0" timeOffset="3750.333">13402 5003 1659 0,'0'0'73'0,"0"0"16"0,0 0-71 0,0 0-18 0,7-10 0 0,-3 1 0 16,6-1 70-16,4 1 10 0,4 3 3 0,7-7 0 15,-1-2-15-15,8-4-4 0,0 9 0 0,3-5 0 16,7-4 0-16,1 9 0 0,3 1 0 0,3 0-751 16,-7-1-150-16</inkml:trace>
  <inkml:trace contextRef="#ctx0" brushRef="#br0" timeOffset="4358.705">15346 7643 633 0,'0'0'56'0,"0"0"-44"15,0-9-12-15,3 2 0 0,1-2 256 0,3 6 50 16,4-7 10-16,6 4 1 0,4-3-181 0,8-7-37 15,-5 7-7-15,15-4-2 0,3-3-31 0,8 4-7 16,-1-4 0-16,11-3-1 0,4 4-18 0,-4 5-3 16,3-5-1-16,4 5 0 0,-7 1-13 0,-3-1-2 15,-1 1-1-15,4 0 0 0,-4-1-13 0,-3 4 0 16,0 3 0-16,0-7 0 0,-10 10 0 0,-1-6 0 16,-7-3-8-16,4 9 8 0,-7-3-15 0,-1 3 4 15,-2-7 1-15,-1 7 0 16,-3 0-35-16,-1 0-7 0,-3 0-2 0,-3 0 0 15,0 0-110-15,-8 0-23 0,4 0-4 0</inkml:trace>
  <inkml:trace contextRef="#ctx0" brushRef="#br0" timeOffset="4686.827">16133 7028 1890 0,'-18'0'84'0,"11"7"16"16,-4-4-80-16,-3 3-20 0,-3-3 0 0,2 13 0 0,-6-7 106 0,-3 7 17 16,-12-3 3-16,1 8 1 15,-7-2-86-15,3 0-17 0,0 0-3 0,-3 9-1 0,-4-3 14 0,4 0 2 16,3-6 1-16,3 9 0 0,-2-3-27 0,6 1-10 16,0-5 0-16,0 5 9 15,8-1-9-15,-5-7 0 0,5 1 0 0,-1 6 8 0,7-12 8 0,-3 3 2 16,4 2 0-16,3-8 0 0,-1-1-18 0,5 7 10 15,3-7-10-15,0 7 8 0,3-7 38 0,1 1 7 16,6-1 2-16,1 1 0 0,3 8-37 0,7-8-7 16,0 6-2-16,4-4 0 0,3 4-9 0,0-1 0 15,7-5 0-15,0-1 0 0,-3 1 0 0,3-1 0 16,1 0 0-16,2-2 0 0,5-4 0 0,-1 3 0 16,4-3 0-16,-1-3 0 15,1 0-49-15,0 0-12 0,3-3-3 0,1-3-1152 0</inkml:trace>
  <inkml:trace contextRef="#ctx0" brushRef="#br0" timeOffset="5053.82">17565 7207 1036 0,'-11'0'92'0,"1"0"-73"0,-1 0-19 0,0 0 0 0,-3 0 260 0,0 6 48 16,0-2 9-16,-7 5 3 0,3 7-160 0,1-7-31 15,-4 10-6-15,-1-3-2 0,-2 2-91 0,3 7-18 16,3 1-4-16,0 2-8 0,4 0 36 0,0 6 1 16,0 4 0-16,10-3 0 15,1-1-59-15,6-6-12 0,1 7-2 0,3-7-1 0,7-3 16 0,7-6 3 16,0 0 1-16,4-4 0 16,-7-11-129-16,10 2-26 0,4-6-4 0,-1-6-2 15,5-4-74-15,-5 1-14 0</inkml:trace>
  <inkml:trace contextRef="#ctx0" brushRef="#br0" timeOffset="5253.269">17769 7471 1602 0,'-3'-16'71'0,"3"16"14"0,-7-10-68 0,3 4-17 0,-6 6 0 0,-1-3 0 16,1-3 185-16,-1 6 34 0,-3 6 6 0,0-3 2 15,0 3-146-15,3 7-29 0,-3 3-5 0,3 2-2 16,4-2-21-16,-3 3-5 0,6 6-1 0,1-6 0 16,3 6-18-16,3-6 0 0,1 0 0 0,3-4 0 15,7-5 0-15,-4-1 0 0,8-6 0 0,0-3 0 16,-1 0 0-16,5 0 0 0,-1-9-11 0,-4-1 11 15,1-8 0-15,3 2 0 0,-3-3 8 0,-1 0-8 16,-2-6 0-16,-5 6 0 0,1-9-13 0,-4 9 4 31,0-6-139-31,0 6-28 0,-4 1-6 0,1-7-798 0</inkml:trace>
  <inkml:trace contextRef="#ctx0" brushRef="#br0" timeOffset="5720.025">18200 6680 1440 0,'0'-18'128'0,"0"18"-103"0,0 0-25 0,0 0 0 16,0 0 221-16,0 0 39 0,0 0 8 0,-4 9 2 15,1-3-130-15,-4 4-27 0,3-1-5 0,1 10 0 16,-1 6-65-16,1-3-13 0,-1 12-2 0,1 1-1 16,3 12-16-16,-4 3-3 0,0 3-8 0,4 4 12 15,0 2-12-15,0 4 0 0,4 0 0 0,0 9 0 16,-4-12 0-16,3-4 8 0,-3-3-8 0,7 1 0 0,0-11 0 16,0-5 0-16,4-13 8 0,-1 3-8 15,5-2-88-15,-5-8-20 0,4-8-4 16,0-4-689-16,4-3-139 0</inkml:trace>
  <inkml:trace contextRef="#ctx0" brushRef="#br0" timeOffset="6027.063">17851 7480 1497 0,'0'0'66'0,"0"0"14"0,0 0-64 0,0 0-16 0,3-6 0 0,-3 6 0 16,0 0 132-16,4 9 22 0,-1-3 5 0,1 7 1 15,3-4-58-15,-4 7-11 0,4 3-3 0,0 6 0 16,-3 3-44-16,3-3-8 0,4 3-3 0,-4-2 0 16,7-8-18-16,0 7-4 0,0-6-1 0,0 0 0 15,4-3-10-15,-1-4 0 0,4 4 0 0,-3-7 0 16,0-2-181-16,-1-4-29 0</inkml:trace>
  <inkml:trace contextRef="#ctx0" brushRef="#br0" timeOffset="6672.331">18535 7207 1382 0,'-35'-12'61'0,"24"5"13"0,-3 4-59 0,3-3-15 16,1 6 0-16,-4 0 0 0,3 0 233 0,1 0 44 15,-5 6 9-15,5-3 2 0,-1 7-193 0,4-1-39 16,0 7-7-16,0 3-1 0,4-1-32 0,-1 8-7 0,1-1-1 0,6-3 0 16,1 3-8-16,3 0 0 15,3-6-10-15,1-1 10 0,3 1-10 0,4-9 10 0,-1-4-10 0,8 3 10 16,0-9-12-16,-4 0 3 0,3-6 1 0,-2 3 0 15,-1-7 8-15,-4 4 0 0,-6-3 0 0,0-1-8 16,-1 1 8-16,-3 0-12 0,-3-7 12 0,-1 6-12 16,-3 1-18-1,-3 0-4-15,-1-7-1 0,-3 7 0 0,0-1-42 0,-3 7-9 16,2-3-2-16,-2-4 0 0,-4 1-21 0,3 6-5 0,-3-10-1 16,0 4 0-16,3 6 42 0,4-13 8 15,-3 7 1-15,6-1 1 0,4 1 32 0,4 3 7 0,-1-4 0 0,4 1 1 16,7-1-38-16,4 7-8 0,-4-3-2 15,7 3 0 1,-7 3 5-16,8 0 1 0,-8 0 0 0,3 3 0 0,1-3 57 0,-4 6 8 0,4 4 8 0,-1-1-8 0,1-6 70 0,0 7 8 16,-4 5 2-16,3 4 0 15,-2 0-52-15,-5 3-9 0,1 0-3 0,-1 3 0 0,1 3-7 0,-4-3-1 16,0-6-8-16,-3 9 12 0,-4-3 25 0,3 3 5 16,-6-2 1-16,-1-1 0 0,4-3 30 0,-4 0 7 15,1-4 0-15,3-5 1 0,-4 3-9 0,1-7-1 16,3 0-1-16,0-9 0 0,0 0 36 0,0 0 7 15,0 0 2-15,0 0 0 0,-4-9-44 0,1 0-9 16,-1-1-2-16,4-5 0 0,0-4-22 0,4 0-5 16,-1-6-1-16,1 6 0 0,3 0-32 0,4-6-17 15,3 6 1-15,0 0 1 0,3 4 15 0,1 2 0 16,0-2 0-16,3 5 10 16,0-6-173-16,4 7-34 0,-1 0-7 0,1 6-774 0</inkml:trace>
  <inkml:trace contextRef="#ctx0" brushRef="#br0" timeOffset="6800.99">19293 7427 1699 0,'0'12'75'0,"0"-2"16"0,-3-1-73 0,3 7-18 0,3-7 0 0,-6 10 0 16,-1-3 156-16,4 2 27 0,-3-8 5 0,3 5 2 15,-4-5-121-15,4-1-24 0,-3 1-5 0,3-10 0 16,0 0-148-16,0 0-30 0,0 0-6 0</inkml:trace>
  <inkml:trace contextRef="#ctx0" brushRef="#br0" timeOffset="7106.668">19269 7135 864 0,'-7'-19'76'0,"7"19"-60"16,0 0-16-16,0 0 0 0,0 0 151 0,0 0 27 15,0 0 6-15,0 0 0 0,7 10-147 0,0-1-29 16,0 7-8-16,3-4 0 16,1 10-24-16,0-3-7 0,3 0-1 0,0 0 0 0,0 9 15 0,0-6 2 15,4-10 1-15,-1 7 0 0,4-3 41 0,1 0 8 16,-5-7 1-16,1-6 1 0,-7 3 33 0,3-3 6 15,-4-3 2-15,1-3 0 0,3-3-18 0,-4 3-3 16,1-3-1-16,-4-4 0 0,0 1-9 0,-3-1-3 16,-1 4 0-16,1-3 0 0,-4-1 4 0,-4 1 1 15,1 0 0-15,-4 2 0 0,0 4-9 0,0-3-3 16,-4 6 0-16,4 0 0 0,-4 0-12 0,4 9-2 16,-3 4-1-16,-1-1 0 0,4 7 10 0,-4 0 1 0,1 6 1 15,3-6 0-15,3 6-34 0,1 0 0 0,3-3 0 16,0 3 0-1,0 0-31-15,7 0-13 0,0-3-2 0,3-6-1 16,-2 0-43-16,6-4-9 0,3-2-1 0,4-1-575 0,4-9-114 0</inkml:trace>
  <inkml:trace contextRef="#ctx0" brushRef="#br0" timeOffset="7374.952">19928 7395 288 0,'0'0'25'16,"0"0"-25"-16,0 0 0 0,0 0 0 15,0 0 292-15,0 0 54 0,0 0 10 0,-3 7 3 0,-4 2-168 0,0 0-34 16,0 1-6-16,0-1-2 0,7 7-48 0,-4-7-9 15,1 7-3-15,3-7 0 0,3 1-48 0,-3-1-9 16,4 1-3-16,3-4 0 0,0-3-29 0,7 6 8 16,0-2-8-16,0 2 0 0,0-6 0 0,0 3 0 15,4-2 0-15,0 2 0 0,-8 3 26 0,4 1 2 16,4-1 1-16,-4 1 0 0,0 5-20 0,-3-5-9 16,-1 5 8-16,-3-2-8 0,0 3 16 0,-3-4-3 15,-4 4 0-15,0 3 0 0,-4-1-24 0,-3 7-5 16,4-6 0-16,-8 6-1 0,-3-6 17 0,0 6 0 15,-4-6 0-15,4 0 0 16,-7-3-43-16,4 2-5 0,2-2 0 0,-2-3-1081 0</inkml:trace>
  <inkml:trace contextRef="#ctx0" brushRef="#br0" timeOffset="7707.062">21280 6944 979 0,'10'12'43'0,"-3"-2"9"15,-3 5-41-15,-1 4-11 0,-3 0 0 0,0 9 0 16,-3 4 270-16,-8-1 52 0,-3 13 10 0,0 0 3 16,-4 0-230-16,1 9-45 0,-5-9-10 0,1 9-2 15,-3-6-20-15,2-3-5 0,1 0-1 0,0-6 0 16,3 2 6-16,1-5 2 0,-1-4 0 0,1 4 0 15,6-7 11-15,0 3 3 0,1-9 0 0,3 0 0 0,7 0-11 16,-4-6-1-16,4-4-1 0,4 4 0 0,3-7-19 0,3 1-4 16,8-1-8-16,0-9 12 0,3 7 0 0,4-7-1 15,-1 0 0-15,8-7 0 0,0 7-11 0,-1-9-9 16,5 6 9-16,-1-7-13 0,-3 4-1 0,0-3 0 16,3-7 0-16,-3 7 0 15,-1-1-45-15,1 1-9 0,-4-10-1 0,8 3-720 16,-1 4-144-16</inkml:trace>
  <inkml:trace contextRef="#ctx0" brushRef="#br0" timeOffset="7904.045">21971 7044 1882 0,'-25'9'84'0,"25"-9"16"0,-3 10-80 0,-1-1-20 15,-6 7 0-15,3-3 0 0,-4 12 141 0,0 0 24 0,4-6 5 16,-3 15 1-16,-4 0-93 0,3-2-18 0,8 12-4 0,-4 0-1 15,-8 0-35-15,5-1-6 0,10 1-2 0,-4 0 0 16,-6 28-4-16,3-43-8 0,7 5 0 16,7-15-12-16,-4 0-8 0,-3 0-1 0,4-10-1 15,6-3-164 1,-10-6-33-16,0 0-6 0</inkml:trace>
  <inkml:trace contextRef="#ctx0" brushRef="#br0" timeOffset="8298.0649">21840 7053 1094 0,'-31'-18'48'0,"27"11"11"0,11 4-47 0,-7 3-12 0,-3-6 0 0,3 6 0 0,0 0 194 0,10-3 37 16,4-3 7-16,1 6 2 0,2 6-136 0,4-3-26 15,8-3-6-15,-5 9 0 16,1-2-40-16,-4-4-8 0,7 3-2 0,-3 3 0 0,-4 1-12 0,0-1-2 16,-7 1-8-16,4-1 12 0,0 1-12 0,-4-1-8 15,-14 7 8-15,7-1-13 16,4-2-35-16,-8-4-6 0,-10 7-2 0,0 3 0 15,0-10-18-15,0 7-4 0,0 3-1 0,-7-10 0 0,-4 10 45 0,4-3 9 16,0-1 1-16,0 4 1 0,-7-6 23 0,-1 2 0 16,8 4 0-16,0-3 0 0,0-7 92 0,0 1 19 15,0 5 4-15,3-5 1 0,8-7-40 0,-4 6-8 16,-4-9-2-16,11 10 0 0,4-1-17 0,3 4-3 16,-7-10-1-16,3 6 0 0,4 0-29 0,4 1-5 15,3-4-2-15,-4 4 0 0,1-1 8 0,3 0 2 0,7 1 0 16,-3-1 0-16,-4-3 4 0,0 4 1 15,4-1 0-15,-1 1 0 0,-2-1-8 0,2 1-2 16,-3-1 0-16,0 7 0 0,1-7-5 0,-8 10-1 0,-7-3 0 0,0-4 0 16,3 10 5-16,-3-3 1 0,-10 0 0 15,-1 9 0-15,-3-3-14 0,0 3 11 0,0-3-11 0,-8 0 10 16,1-3-10-16,-3 3 0 0,6 0 0 0,-7-6 0 16,-6 6-100-1,2-6-23-15,-2-6-4 0,-5 2-1025 0</inkml:trace>
  <inkml:trace contextRef="#ctx0" brushRef="#br0" timeOffset="8908.47">15162 8919 1958 0,'-17'-9'87'0,"10"9"17"0,3-6-83 0,1 2-21 0,-1-2 0 0,1 6 0 0,-1-9 109 0,11 6 18 15,0-4 3-15,7 4 1 16,0-3-94-16,11 3-18 0,10-3-4 0,8 6-1 0,10-4-14 0,0-2 8 16,3 6-8-16,7-6 0 0,5 3 16 0,6-4-4 15,3 4 0-15,-13 3 0 0,-1-6-3 0,4 3-1 16,0-3 0-16,0 3 0 0,0-4 0 0,4-2-8 15,-4 3 12-15,21 2-4 0,-17-2-8 0,-8-3 0 16,-3 9 9-16,-7-3-9 0,-4-4 0 0,-6 4-8 16,-1 3 0-16,-7-6 0 15,-3 6-117-15,-7-3-23 0,-8-3-5 0,-2 6-835 0</inkml:trace>
  <inkml:trace contextRef="#ctx0" brushRef="#br0" timeOffset="9178.706">15963 8471 1904 0,'-24'3'84'0,"13"-3"18"0,0 0-82 0,-6 0-20 15,3 0 0-15,-8 6 0 0,-2-3 117 0,3 7 19 0,-1 2 4 0,-2 1 1 16,-5-4-80-16,1 10-16 0,-3-3-3 0,2-1-1 16,-2 4-24-16,6-6-5 0,0 3 0 0,4-1-1 15,0-2-11-15,0-4 8 0,-1 1-8 0,5 5 8 16,3-5-8-16,0-1 0 0,0 0 0 0,3-2 0 15,4 2 0-15,0 1 0 0,0 5 9 0,0-2-9 16,7-4 11-16,-4 7-3 0,4 0 0 0,0-4 0 16,4 4 3-16,3 3 0 0,3-1 0 0,1 7 0 0,7-6-11 15,-4-3 12-15,7 3-12 0,0 0 12 0,4-4-12 16,3-2 10-16,7 2-10 0,0 1 10 0,8-6-10 16,3-1-16-16,0-6 4 0,3 7 1 15,4-4-219-15,0 3-44 0</inkml:trace>
  <inkml:trace contextRef="#ctx0" brushRef="#br0" timeOffset="9536.935">17413 8885 1112 0,'18'0'49'0,"-11"0"11"0,0 0-48 0,7 0-12 0,0 0 0 0,7 0 0 15,4 0 86-15,0-3 15 0,3-4 3 0,7 4 1 0,0-3-49 0,4-3-11 16,4-1-1-16,2 4-1 16,5-4-60-16,-1 1-12 0,8 0-3 0</inkml:trace>
  <inkml:trace contextRef="#ctx0" brushRef="#br0" timeOffset="9670.577">18987 8916 460 0,'24'13'41'0,"4"2"-33"16,1-2-8-16,2 3 0 0,-2 9 220 0,2-7 41 15,-6 1 9-15,3-3 2 0,-3-3-162 0,0 2-32 16,-1 1-6-16,1-7-2 0,0 1-51 0,3-7-11 16,0-3-8-16,4-3 12 15,-4-7-54-15,4 1-10 0,7-1-3 0</inkml:trace>
  <inkml:trace contextRef="#ctx0" brushRef="#br0" timeOffset="10077.493">21135 8634 1209 0,'0'0'108'0,"0"0"-87"16,0 0-21-16,0 0 0 0,-11 0 198 0,1 6 35 15,3 4 7-15,-4 2 2 16,1 4-142-16,6 3-28 0,-7 6-5 0,4 3-2 0,0 0-44 0,0 7-9 15,4-1-1-15,-1 4-1 16,8-4 7-16,-4-5 2 0,7-4 0 0,0 3 0 0,3-9-19 0,5-4 0 16,-1 1 0-16,0-7 0 0,3-5-12 0,1 2-5 15,0-6-2-15,-1-6 0 0,1-4 19 0,0-2 11 16,-1-4-2-16,1 0 0 0,0-6 0 0,-1-3 0 16,1-3 0-16,-4 3 0 0,-4 0-1 0,1-3-8 15,0 2 12-15,-4 8-4 0,0-11-17 0,-4 11-4 16,4-7-1-16,-3-4 0 15,-1 4-204-15,1 0-41 0</inkml:trace>
  <inkml:trace contextRef="#ctx0" brushRef="#br0" timeOffset="10272.9649">21601 8615 806 0,'-4'16'36'0,"1"-7"7"0,3 4-35 0,0 2-8 0,0 4 0 0,7 0 0 16,0 0 236-16,0 12 46 0,-7-3 9 0,0 1 1 15,0 5-189-15,0 1-39 0,3-7-7 0,-6 10-1 16,-4-7-34-16,3-3-6 0,11 0-2 0,-7-3 0 16,-3-6-14-16,3 0 0 0,3 0 0 0,1-10-10 15,10-2-68-15,-7-7-14 0,-7 0-2 0,3 0-1 16,12-7-119-16,-8-5-24 0</inkml:trace>
  <inkml:trace contextRef="#ctx0" brushRef="#br0" timeOffset="10679.8759">21636 8599 1497 0,'3'-31'66'0,"4"15"14"0,-3 1-64 0,-4 5-16 16,4-2 0-16,3 2 0 0,14-2 81 0,-11 9 13 16,-10 3 2-16,14-7 1 0,1 7-40 0,2 0-8 15,1 7-1-15,-1-4-1 0,-2 3-7 0,2 3 0 16,4 1-1-16,1-4 0 0,-5 7-15 0,-3-4-2 16,4-3-1-16,-7 10 0 0,-1-3-12 0,-3-4-9 15,4 0 12-15,-1 7-12 0,-3-6 0 0,-3 5 0 16,-4-2-15-16,-4-4 5 15,1 7-30-15,-1-7-5 0,-3 7-2 0,4-4 0 0,-4-2 19 0,3 6 3 16,-6-7 1-16,-5 7 0 0,-6-4 24 0,7-6 0 16,0 10 0-16,0-3 0 0,-7-4 35 0,3 0 5 15,11-2 2-15,0-4 0 0,-4 3 17 0,4 0 3 0,4-2 1 16,3-4 0-16,0 0-8 0,0 0-2 0,0 0 0 0,0 0 0 16,14 6-36-16,-3-3-7 0,-4 3-2 0,0-3 0 15,-7-3 0-15,14 10-8 0,7-1 12 0,0-3-4 16,-7 4 9-16,4-1 2 0,3 1 0 0,-3-1 0 15,-4 1-5-15,-4-1-1 0,8 3 0 0,-4 1 0 16,-3-4-3-16,-4 7-1 0,0-7 0 0,0 7 0 16,3-3-1-16,-6 2 0 0,-8-2 0 0,1 9 0 15,3-10 1-15,-4 7 0 0,-6 6 0 0,-1-6 0 16,1-3-9-16,-4 3 0 0,-1-1 9 0,-6 1-9 16,-3 3 0-16,2-3-18 0,1-6 3 0,-7 2 1 15,-14 4-127-15,3-10-26 0,4 7-5 0</inkml:trace>
  <inkml:trace contextRef="#ctx0" brushRef="#br0" timeOffset="11262.009">15067 9876 748 0,'0'25'67'0,"0"-16"-54"0,0-9-13 0,11 6 0 0,-1-2 118 0,4 5 21 16,4 0 4-16,3-2 1 0,4 2-8 0,7 1 0 15,6-1-1-15,8-3 0 0,4 4-48 0,-4-7-10 16,3 3-1-16,7-6-1 0,1 3-19 0,6-3-4 16,1-3-1-16,10 3 0 0,-7-9-11 0,0 2-3 15,4-2 0-15,-1 0 0 0,1-7-15 0,-1 6-3 16,-3 1-1-16,4 0 0 0,-8-1-9 0,1 1-1 16,-8-1-8-16,4 1 12 0,-7 3 3 0,-3-4 0 15,2 7 0-15,1-3 0 0,-7 6-15 0,0 0-10 16,-7-3 2-16,0-4 0 0,-4 14 8 0,-7-7 0 15,-3 3 0-15,0-3 8 0,-8 0-8 0,-3 0 8 16,-3 0-8-16,0 0 8 16,-8 0-135-16,-3 0-26 0,-3-10-6 0</inkml:trace>
  <inkml:trace contextRef="#ctx0" brushRef="#br0" timeOffset="11579.1559">15737 9537 1209 0,'0'0'108'0,"0"0"-87"0,-10 0-21 0,-4 6 0 16,-4 4 216-16,4-4 40 0,-7 3 7 0,0 4 1 15,3 3-144-15,0-1-30 0,-3-2-6 0,0 6 0 16,3-4-40-16,1 4-7 16,-1 0-1-16,-3-3-1 0,3-1-22 0,1-2-4 0,-4 6-1 0,-1-4 0 0,1 4-8 0,0-3 0 15,-4 3 0-15,4-1 8 0,0 1-8 0,7-3 0 16,0 3 0-16,3 0 0 0,1-1 0 0,6 4 0 15,4-3 0-15,4 0 0 16,3 0 0-16,3 0 8 0,4-4 0 0,4 4 0 0,3 0 7 16,0 0 1-16,8 3 0 0,-1-3 0 0,4-7-25 0,3 4-5 15,0-1-1-15,4-2 0 0,7-4 15 0,0 1 0 16,3 5 0-16,4-5 0 0,0-1-17 0,3 1-1 16,1-1 0-16,3-3 0 15,-4 4-167-15,4-1-34 0</inkml:trace>
  <inkml:trace contextRef="#ctx0" brushRef="#br0" timeOffset="12309.731">18651 9964 1382 0,'-17'0'123'0,"-4"6"-99"0,-4-3-24 0,-3-3 0 15,-4 0 200-15,-7 0 36 0,0 0 6 0,-3 0 2 16,3 0-124-16,-3-3-25 0,3 3-5 0,-3 0-1 16,-1 3-44-16,1-3-9 0,0 6-1 0,3-3-1 15,4 7-18-15,6-10-4 0,1 6-1 0,3 3 0 16,11 1-11-16,0-4 0 16,4-3 9-16,-1 7-9 0,8-1-19 0,-5-3-8 0,8 4-1 15,4 9-1-15,3-10 29 0,7 0 0 0,4 7 0 0,7-7 0 16,-1 10 0-16,8-9 16 0,0-1-1 0,-1 7-1 0,1-1-14 15,0-2 0-15,-4-4 0 0,0 7 0 0,-3-7 11 0,-7 1-11 16,-1 6 12-16,-3-4-12 0,1-3-10 0,-8 4-9 16,0 0-1-16,0-4-1 0,-7 0 21 0,0 7 0 15,-4-7 0-15,-3 7 0 0,0-3 0 0,0-4 0 16,-7 7 0-16,0-7 0 16,0 7-58-16,0-7-4 0,0-6-1 0,-4 7 0 15,0-4 5-15,1-6 1 0,-1 0 0 0,4-6 0 16,0-4-67-16,3 1-14 0,4 0-2 0,4-10-1 15,-4 0-3-15,10-6-1 0,4 6 0 0,0-6 0 16,4 6 60-16,3-6 12 0,3 3 2 0,1-3 1 0,0 6 79 0,-1 0 16 16,1-3 3-16,3 10 1 0,-3-7 61 0,3 3 12 15,-3 1 2-15,3 2 1 0,-4-2 29 0,1 5 6 16,0-6 0-16,-1 7 1 0,-3 6-36 0,1-7-7 0,-1-5-2 16,-4 5 0-16,4 4-55 0,1 3-11 0,-5 3-2 15,1 0-1-15,-4 0-27 0,3 3 0 0,-3 3 0 0,4 4 0 31,-8 9-16-31,5-1-9 0,-5 8-2 0,1-1 0 16,-4 3-6-16,0 0-2 0,-4-3 0 0,4 3 0 0,0-3 24 0,0 1 11 0,-3-8-10 0,3 1 10 16,3 0 0-16,-3-3 0 0,4-7 11 0,3 0-3 15,-4-2 1-15,8-7 1 0,-4-7 0 16,7 7 0-16,-3-9 1 0,3-7 0 0,0 4 0 0,3-7 0 16,-3-3-11-16,1 3 0 0,-1-6 0 0,-4 6 8 15,4-3-8-15,-3-3-17 0,-4 7 4 0,0-1 1 0,0-3 44 16,0 9 10-16,0-2 2 0,-3 5 0 15,-4 10-19-15,0 0-3 0,0 0-1 0,7-3 0 0,-7 3-4 0,3 3-1 16,1 7 0-16,-4-1 0 0,3 7 1 0,-3-4 0 16,4 10 0-16,-4-3 0 0,0 0-17 0,3 0 0 15,-3-1 0-15,8 1 0 16,-1 3-23-16,0-9-11 0,3 2-2 0,1-5-1 16,6-1-191-16,1 1-37 0,0-10-8 0</inkml:trace>
  <inkml:trace contextRef="#ctx0" brushRef="#br0" timeOffset="12744.568">19184 10214 230 0,'14'-18'20'0,"-3"18"-20"15,-4-10 0-15,0 1 0 0,-4-1 213 0,4 1 39 16,-7-7 7-16,-3 7 1 0,-1-10-51 0,1 10-10 16,-8-7-3-16,1 7 0 0,-1-1-48 0,-3-6-9 15,-4 7-3-15,1 6 0 0,-1-3-59 0,0 6-12 0,1 0-2 0,-4 9-1 16,-1-3-43-16,1 10-9 0,7-3-2 0,0 12 0 16,-4-7-8-16,8 8 0 0,-1-5-10 0,1 5 10 15,3-8 0-15,0-2 16 0,7 3-1 0,0-10-1 16,7 1-14-16,0-4 0 0,7-6 0 0,0-6 0 31,0 6-28-31,4-10-9 0,-4 1-2 0,3-7 0 0,1 4 26 0,0-4 5 0,-4 7 8 16,0-10-13-16,-3 9 13 0,-1 1 0 0,-3 0 0 0,0 2 0 15,-7 7 0-15,0 0 0 0,0 0 0 0,0 0 0 16,7 7 0-16,-3 2 0 0,-1 3 0 0,1 4 10 16,-1 3 0-16,1 6 0 0,-4 0 0 0,0-3 0 15,3 3 2-15,1 3 0 0,3 4 0 0,0-1 0 16,-3 4-12-16,3-1 12 0,0 1-12 0,-4 2 12 0,1 1 8 15,3-4 3-15,-7 7 0 0,3 0 0 16,-3-7 9-16,0 7 1 0,-3-10 1 0,-1 13 0 0,1-9-4 0,-8 3-1 16,1 5 0-16,-5 1 0 0,1-6-5 0,0 3-2 15,-7-7 0-15,0-2 0 0,3-7-10 16,1 0-1-16,-5-6-1 0,5-1 0 0,-8-8-2 0,4 5-8 16,-4-5 12-16,1-7-4 15,-1-3-8-15,4 0-16 0,-4-3 4 0,4-7 1 16,-7-5-23-16,3-4-5 0,-3 0-1 0,-4-15 0 15,4-1-25-15,-4-2-6 0,4-7-1 0,0 6 0 16,10-6-16-16,0 3-3 0,8 4-1 0,6 2-974 0</inkml:trace>
  <inkml:trace contextRef="#ctx0" brushRef="#br0" timeOffset="13361.964">19671 10170 1868 0,'0'0'83'0,"0"0"17"0,-14 0-80 0,3 0-20 0,-6 0 0 0,-1 7 0 16,-3-7 127-16,3 9 21 0,4-9 5 0,0 10 1 15,-7-4-86-15,3-3-18 0,0 6-3 0,4 1-1 16,4-1-26-16,-11 16 7 0,10-9-14 16,7-4-13-16,-3 4 0 15,4 3 0-15,3 0 0 0,3-4 0 0,1 4 0 0,-1 0 0 0,8-3 0 16,-4-7-19-16,4 1 3 0,3-1 1 0,0 0 0 15,-3-9-21-15,6 0-4 0,1-3 0 0,3-3-1 16,0-3-11-16,0-4-3 0,-3-3 0 16,0 1 0-16,-1 5 25 0,1-9 5 0,-4 10 1 0,0-7 0 0,-3 7 24 0,-1 0 0 15,-3-1 0-15,0 1 0 0,-3 2 21 0,3 4 7 16,-4 3 0-16,-3 0 1 0,0 0 2 0,0 0 0 16,4 3 0-16,0 4 0 0,-1 2-15 0,1 1-2 15,-4-1-1-15,7 0 0 0,-4 7-13 0,-3-7 0 16,4 1 0-16,-1 6 0 0,1-7-16 0,-1 0-7 15,1-5-1-15,3 2 0 16,0 0-46-16,3-6-10 0,-2-6-1 0,-1 6-1 16,3-6 2-16,-3-4 1 0,4 1 0 0,-1-1 0 0,1 1 53 0,-4-7 10 15,0 7 3-15,4-4 0 0,-4 4 21 0,0-7 4 16,3 7 0-16,-3-1 1 0,0 4 28 0,4 3 6 16,0-3 1-16,-4 3 0 0,0 3-1 0,0 3 0 15,3 3 0-15,-3-3 0 0,1 13-18 0,-1-1-3 16,-4-2-1-16,1 3 0 0,3-4-9 0,-4 10-1 0,1-9-1 0,-1 2 0 15,-3 1-14-15,4-7 8 16,-4 1-8-16,3 2 0 0,-3-2 11 0,4-4-11 0,-4-6 12 0,0 0-12 16,0 0 16-16,0 0-4 0,0 0-1 0,0 0 0 15,0 0 23-15,7 0 5 0,-4-6 1 0,4 6 0 16,4-10-4-16,0 1-1 0,-1 0 0 0,4-4 0 16,0 1-12-16,4 2-3 0,3 1 0 0,4-4 0 15,-4-3-8-15,4 7-1 0,0-7-1 0,-1 7 0 16,1 0-10-16,0-1 12 0,-1 1-12 0,1-1 12 0,0 4-29 15,-1-3-6-15,1 6-1 0,0-4-1148 16</inkml:trace>
  <inkml:trace contextRef="#ctx0" brushRef="#br0" timeOffset="13860.775">15233 11215 1447 0,'0'0'64'0,"0"0"13"15,0 0-61-15,7-3-16 0,0 3 0 0,4 0 0 16,6-7 116-16,4 7 21 0,4 0 4 0,7 0 1 0,3 7-39 0,15-7-8 16,2 0-2-16,12 3 0 15,-1 3-41-15,8 0-9 0,3-3-2 0,4 7 0 0,-8-4-14 0,1 3-3 16,3-5-1-16,0 2 0 0,-3-3 0 0,-1 3 0 16,1-3 0-16,-4 4 0 0,-4-7-7 0,-3 0 0 15,-7 0-1-15,7 0 0 0,-7 0-15 0,0 0 0 16,0 0 0-16,-4 0 0 0,-6 0 0 0,-8 0 0 15,0 6 10-15,-3-6-2 16,-4 3-153-16,-7-3-31 0,-7 0-5 0</inkml:trace>
  <inkml:trace contextRef="#ctx0" brushRef="#br0" timeOffset="14177.88">15981 10901 403 0,'-7'0'36'0,"0"6"-36"0,-7-2 0 0,0 5 0 16,-4 0 328-16,-3 4 58 0,0-1 12 0,-4-2 2 15,-3 6-246-15,3-1-50 0,0-2-9 0,1 6-3 16,-1-4-71-16,0 1-21 0,-3-4 9 0,3 7-9 16,1 3 19-16,-1-3-1 0,4-6 0 0,0 12 0 15,-1-7-18-15,1 1 0 0,7-3 0 0,-4 9 0 16,4-6 0-16,0 0 0 0,0-1 0 0,4-2 0 15,-1-3 15-15,4 9 5 0,0-4 2 0,3-5 0 16,1 3 7-16,3-7 2 0,3 10 0 0,1-3 0 16,6 2-17-16,5-2-3 0,2-3-1 0,1 2 0 15,3 4-20-15,4 0-4 0,-1-3-1 0,8-1 0 16,7-5 63-16,-4-1 13 0,4 4 3 0,3-4 0 16,4-3-95-16,4 4-18 0,2-1-4 0,1 1-1071 15</inkml:trace>
  <inkml:trace contextRef="#ctx0" brushRef="#br0" timeOffset="14472.534">18225 11632 2419 0,'0'0'53'0,"-8"0"11"0,-2-10 3 0,-1 10 1 0,-3-6-55 0,-3 6-13 0,-8 0 0 0,-7-3 0 16,4-3 84-16,-7 6 13 0,3 6 3 0,-3-3 1 16,6 3-59-16,-2 4-12 0,6 9-2 0,-3-1-1 15,3 17-27-15,0-7 0 0,1 7 0 0,2 5 0 16,8-2 0-16,-3 6 0 16,3-6 0-16,3 5-11 0,7 1 11 0,1-6 0 0,6-10-9 0,1 4 9 31,7-11-32-31,3 1-1 0,3-9-1 0,1-13 0 0,3 0-193 0,4-9-38 0,3-10-8 15,4-6-2-15</inkml:trace>
  <inkml:trace contextRef="#ctx0" brushRef="#br0" timeOffset="14943.404">18450 11337 1328 0,'0'-38'59'0,"0"23"12"0,0-1-57 0,0-3-14 16,-7 0 0-16,4 10 0 0,-4-7 188 0,3 13 36 16,-6 3 6-16,-1 0 2 0,0 3-130 0,1 7-26 15,3 5-4-15,-7 14-2 0,0-4-55 0,-1 9-15 16,1 1 0-16,4 2 0 0,-1 10 16 0,4-3-1 15,-4 6-1-15,1 4 0 0,3-1-22 0,3 0-5 16,1-6-1-16,3 0 0 0,3-12 14 0,1-1 0 16,3-5 0-16,7-11 0 0,0-2-18 0,4-6-1 15,3-4 0-15,0-12 0 16,0 2-11-16,4-11-2 0,7-1-1 0,-4-3 0 0,-3 0 19 0,3-6 4 16,-3 3 1-16,-4-3 0 0,-4 0 9 0,-3 0 0 15,-3 6 0-15,0-3 0 0,-4 0 8 0,-4 10-8 16,-3-4 10-16,-3 7-10 0,3-1 12 0,-4 4-3 15,-6 6-1-15,-1-3 0 0,4 6 3 0,-7-3 0 0,0 0 0 16,0 6 0-16,-1 4-3 0,1 9-8 0,-3-1 12 16,3 7-4-16,0 1-8 0,3 2 0 0,0-3 0 15,1 3 0-15,6-3 0 0,4-3 0 0,-3 0 0 0,3-9 0 16,3 5 0-16,8-11 0 0,-1 2-11 0,5-3 11 16,2-6-12-16,4-6 2 0,0-3 1 0,4-7 0 15,0-3 1-15,0 0 0 0,-1 1 0 0,-3-8 0 16,1 8 8-16,-5 2 0 0,1-3 0 0,0 4-8 15,-8 5 8-15,1 1 14 0,-1-1-3 0,-6 7-1 16,3 3 18-16,-7 0 3 0,0 0 1 0,3 3 0 16,1 7-18-16,-1-1-3 0,1 7-1 0,-4 3 0 0,0-4 19 15,3 4 4-15,1 0 1 0,0 0 0 0,-4-4-34 16,7 4 0-16,0 0-10 0,3-10 10 16,1 7-130-16,3-6-18 0,0-10-4 0,11 0-502 15,-4 0-100-15</inkml:trace>
  <inkml:trace contextRef="#ctx0" brushRef="#br0" timeOffset="16220.994">17882 11945 864 0,'0'0'38'0,"0"-3"8"0,-3-3-37 0,-1-3-9 0,1-1 0 0,-1 1 0 15,4-1 180-15,0-5 35 0,0 5 6 0,4-5 2 16,3 2-126-16,-4-3-25 0,4 7-4 0,0-4-2 16,4-2-34-16,0-1-8 0,6 7 0 0,8-4-1 15,0 1-23-15,3 2 0 0,4 1 0 0,3 9 0 0,-3-3-10 0,3 3-6 16,0-7-2-16,-3 7 0 16,3 7-29-16,-3-4-5 0,0 6-2 0,-4-3 0 15,-3 13 31-15,-4-9 7 0,-4 8 0 0,-6 7 1 16,-7-6-11-16,-4 6-2 0,0 4-1 0,-4 5 0 0,-7 1 9 15,-6-1 1-15,-1 4 1 0,-3-1 0 0,-4 4 18 0,-3-3 0 16,-4-4 0-16,-3-6 0 0,3 1 31 0,1-4 9 16,-5-10 3-16,1-5 0 0,7-10 40 0,0-6 8 15,3-10 1-15,0-3 1 0,4-9-29 0,3-10-5 16,4-6-2-16,4-6 0 0,3 3-21 0,3-6-5 16,8 0-1-16,10-1 0 0,0 7-18 0,7-3-4 15,4 3-8-15,6 3 12 0,1 0 0 0,0 10-1 16,3-4 0-16,0 10 0 0,1 3 1 0,-4 0 0 15,-4 12 0-15,3-3 0 0,-2 7-12 0,-8 9 0 16,0 0 0-16,-7 0 0 0,-3 9 0 0,-4 7 0 16,-4 6 8-16,-6 0-8 15,-8 0-50-15,-3 9-12 0,0 1-2 0,-7 8-1 0,-7-8 65 0,-1 9 0 0,-2-4 16 0,-5 7-4 16,-2-9-12-16,-1-1 0 16,-4-3 0-16,1-5 0 0,3-1 11 0,11-13-1 0,3-2 0 0,1-4 0 15,6-6 22-15,0-10 5 0,8 1 1 16,-1-7 0-16,11-2-25 0,0-1-5 0,7-6 0 0,4-4-8 15,-1 1 0-15,8-3 0 0,3 3 0 0,11-1 0 16,0 4 0-16,3 3 0 0,4 0 0 0,3 13 0 16,0-4 0-16,1 7 0 0,-4-3 0 0,3 9 0 15,0 0 9-15,-3 9-9 0,-4 1 0 0,-3-1 9 16,0 7-9-16,-4 2 8 0,-3-2-8 0,-8 6 8 16,-6-6-8-16,0 9 0 0,-11-6-10 0,0 9 10 0,-11-3-13 15,0 0 3-15,-3-3 1 0,-3 3 0 0,-4 3 9 0,-1-9 0 16,-6 6 0-16,-4-6 0 0,8-3 10 0,-1-7-2 15,0-3-8-15,4-12 12 0,0 0 10 0,0-4 2 16,3-2 0-16,4-7 0 0,0-6-12 16,7-3-1-16,0-7-1 0,7-9 0 0,0 0-10 0,7 1 0 15,7 5 0-15,4-6 0 0,-1 10-10 0,4-1 10 16,4 7-13-16,7 0 5 0,-4 12 8 0,0-3 0 16,4 10 0-16,0 2 0 0,0 7 0 0,-1 7 0 15,-2 2 0-15,-1 7 0 0,-7-4 0 0,0 10-8 16,-3 0 8-16,-1 3 0 15,1 4-28-15,-7-4-1 0,-1 9 0 0,1-6-699 16,-4 1-140-16</inkml:trace>
  <inkml:trace contextRef="#ctx0" brushRef="#br0" timeOffset="16491.791">19861 11560 806 0,'-3'-7'72'0,"-4"4"-58"0,0-3-14 0,-4 6 0 16,-3-3 346-16,0 6 66 0,-4-3 14 0,-3 9 2 15,-4-2-268-15,4 8-55 0,-7-2-10 0,3 6-3 16,-3-1-51-16,3 14-10 0,4-4-3 0,0 7 0 16,0 2-15-16,3-2-3 0,4 2-1 0,7-2 0 15,0 2-9-15,4-2 0 0,3-1 0 0,3-5 0 0,4-4-12 0,4-6 3 16,3-1 0-16,11-8 0 15,-1-4-123-15,8-6-24 0,3-9-4 0,1-7-565 16,2 3-113-16</inkml:trace>
  <inkml:trace contextRef="#ctx0" brushRef="#br0" timeOffset="17295.148">20302 11544 576 0,'0'0'51'0,"-10"9"-41"16,-1-2-10-16,-3 2 0 0,0 0 316 0,-4 1 60 15,4 6 13-15,-7-4 3 0,3 4-204 0,-3-7-41 16,0 7-8-16,0-4-2 0,7 4-52 0,-4 0-10 16,1-7-3-16,-1 4 0 0,0-4-32 0,1 1-8 15,-1 2 0-15,4 1-1 0,0-4-20 0,3 0-11 0,1 7 12 0,3-7-12 16,-1 7 0-16,5-3 0 16,3 6 0-16,0-4 0 0,3 4 0 0,1-3-12 0,3-1 12 0,4-2-12 15,3-7 12-15,3-3-9 0,1-3 9 0,3 0-8 16,0-9 8-16,1-4-10 0,2-2 10 0,4-4-10 15,-6-6 10-15,2 0-13 0,-6 6 5 0,3 0 8 16,-7-6-12-16,4 6 12 0,-4-6-10 0,-3 13 10 16,-1-4 0-16,-3-3 0 0,0 10 0 0,-3-7 0 15,-1 7 0-15,-3-1 0 0,0 7 10 0,0-3-10 16,-3-4 20-16,3 10 0 0,0 0-1 0,0 0 0 16,0 0-1-16,0 0 0 0,-7 0 0 0,0 10 0 15,3-1-18-15,-3 10 0 0,4-3 8 0,-1 2-8 0,1 8 0 16,3-8 0-16,-4 1 0 0,4-3 0 0,4-4 0 0,3-2-16 15,0 2 5-15,7-9 1 16,-4-6-44-16,8-3-9 0,0-10-1 0,-1 4-1 16,1-13-15-16,3 0-4 0,-3-4 0 0,3 1 0 15,0 3 32-15,0-3 5 0,0-7 2 0,1 7 0 0,-5-6 35 0,1 6 10 16,-1-1 0-16,1-2 0 0,-7 3 9 0,-1-1 7 16,-6 1 0-16,-1 3 1 0,-3 0 49 0,4 0 10 15,-4 6 1-15,0 10 1 0,-4-4-10 0,1 7-3 16,3 6 0-16,0 0 0 0,-4 9-29 0,-3 1-7 15,0 9-1-15,0 6 0 0,0 9-19 0,0-6-9 16,0 10 8-16,3-3-8 0,4 8 0 0,-3 1 0 16,-4 0 0-16,3 0 0 0,4 3 0 0,4-3 0 15,-4-6 0-15,7 6 0 16,3-16-52-16,5 3-7 0,-5-9-1 0,11-6 0 16,4-7-8-16,7-9-1 0,3-3-1 0,4-13 0 15,0 1-57-15,-1-4-11 0,1-6-2 0,4-3-1 16,-5-1 61-16,1-5 13 0,-4 6 3 0,1 3 0 0,-8-4 44 0,0 4 8 0,0 6 3 0,-3-6 0 15,-4 7 20-15,-10 8 4 0,-4-6 1 0,0 7 0 16,-4 0 90-16,-6 6 18 0,-8-4 4 0,-3 7 1 16,-3 0-11-16,-1 0-2 15,-3 7-1-15,0-4 0 0,-1 6-53 0,1 7-10 0,4-1-3 0,-4 4 0 16,3-6-22-16,4 9-5 0,-4-3-1 0,4-1 0 16,0 1-13-16,3 6-8 0,-3-6 8 0,7 6-8 0,4-3 0 15,3-6 0-15,0 3 0 0,3-1 0 16,4-2 0-16,4-7 0 0,-1 7-11 0,1-3 11 0,0-7 0 15,-1 3 0-15,8 1-8 0,-1-1 8 0,1 1 0 0,0-1 0 16,-1 0 0-16,1-2 0 0,3 2 0 0,-7 1 0 16,4-1 0-16,-4-3 0 0,0 4 0 0,-3-7 0 15,-1 3-10-15,-3 3 10 16,4 1-52-16,-4-4-5 0,0-3-2 0,0 4-733 16,4-4-148-16</inkml:trace>
  <inkml:trace contextRef="#ctx0" brushRef="#br0" timeOffset="17485.1699">21622 11638 1904 0,'-18'9'84'0,"15"-5"18"0,-4-4-82 0,3 0-20 0,0 6 0 0,1 3 0 16,-8-6 158-16,8-3 27 0,3 0 6 0,0 10 1 15,-7-4-105-15,3 3-21 0,4 1-4 0,0-1-1 16,-3 1-48-16,3-1-13 0,-4-3 0 0,4 4 0 31,4-1-44-31,-4-9-15 0,-4 10-2 0,4-10-737 0,0 0-147 0</inkml:trace>
  <inkml:trace contextRef="#ctx0" brushRef="#br0" timeOffset="17635.769">21579 11328 518 0,'4'-7'46'0,"-4"7"-37"16,-4-3-9-16,4 3 0 0,0 0 354 0,0 0 69 15,0 0 13-15,0 0 4 0,-10 3-316 0,10-3-62 16,3 7-13-16,1 2-2 16,-8 0-64-16,8 7-13 0,3-3-2 0,4-4-1 15,-1 7-236-15,-3-7-47 0</inkml:trace>
  <inkml:trace contextRef="#ctx0" brushRef="#br0" timeOffset="17995.806">21706 11588 1497 0,'-14'19'66'0,"11"-10"14"0,-4 7-64 0,3 3-16 15,4-4 0-15,0-2 0 0,-7 2 140 0,0 1 24 16,11-6 4-16,-4-10 2 0,0 0-76 0,0 0-15 15,0 0-3-15,14-7-1 0,0-2-41 0,-4-10-8 16,1 3-2-16,7-2 0 0,3-1-12 0,-4 0-2 16,-2 0-1-16,-1-6 0 0,3 9 3 0,-3-2 0 15,-3 8 0-15,-4 1 0 0,0-1 7 0,0 4 1 0,4 3 1 0,-1-3 0 16,-10 6-11-16,7 0-2 0,-7 0-8 0,4 9 12 16,-1-3-4-16,-3 4-8 0,4 5 11 0,0-2-11 15,-1 3 0-15,1 2 0 0,-4 1 0 0,0 0 0 16,10-3 0-16,-6 9-19 0,-4-6 3 0,0-1 0 15,10-2 0-15,-3-3 1 0,0-4 0 0,0-3 0 16,-3 4 2-16,7-4 0 0,3-6 0 0,-4 0 0 16,-3-6 13-16,4 0-12 0,3 2 12 0,0-5-12 15,-3-7-5-15,-1 7-1 0,-3-1 0 0,4-5 0 16,3 5 66-16,-7 1 12 0,-3 0 4 0,3-1 0 16,3 1-64-16,-3 2-10 0,-7 7-3 0,0 0-1 15,-3 0 22-15,3 0 5 0,7 0 1 0,-7 0 0 16,0 0-14-16,3 13 0 0,4-4 0 0,-3 4 0 15,-8 3 0-15,8 2 0 0,3 1 0 0,0 0 0 0,-3-3 0 16,3 3 0-16,-4-4 0 0,4-5 0 16,7 5-164-16,-7-5-36 0,-7-10-8 0</inkml:trace>
  <inkml:trace contextRef="#ctx0" brushRef="#br0" timeOffset="18373.3299">22461 11578 1364 0,'14'-3'60'0,"-6"-3"13"0,-8 6-58 0,0 0-15 16,0 0 0-16,3 9 0 0,8 1 135 0,-8-4 24 15,-10 7 5-15,4-4 0 0,6 13-92 0,-3-3-20 16,-3 0-3-16,-4-1-1 0,3 1-40 0,4 0-8 16,0 3 0-16,-4-3 0 15,-3-7-40-15,4 4-4 0,6-7-2 0,1 7 0 0,-8-6 23 0,4-7 5 16,7 3 1-16,1-3 0 0,-1-3 17 0,-7 0 11 16,0 0-2-16,7-3 0 0,3-3 47 0,1 3 8 15,-8-7 3-15,4 1 0 0,4-1-2 0,-4-2 0 16,-3 2 0-16,-1-2 0 0,4-4-25 0,0 1-6 0,0-4-1 0,4 6 0 15,-8-6-14-15,8 4-3 0,3 5-1 0,-3 1 0 16,-1 3-15-16,1-4 0 0,3 1 0 0,4 9 0 16,-1 0 0-16,-3 0 0 0,-3 0 0 0,7 9 0 15,6 1 0-15,-3-1 0 0,-10 7 0 0,3 2 0 16,7 1 0-16,-7 0 0 0,-3 3 0 0,0-3 0 16,-1 0 9-16,-3 6-9 0,0-3 8 0,-3-7-8 15,-8 10 0-15,4-6 0 0,7 0 8 0,-7-3-8 16,0-4 0-16,4-2 0 0,-1-1 0 15,8-3 0-15,-4 4 0 0,0-10 0 0,0 0-10 0,4 0 10 16,-1-10-44-16,1 10-2 16,-4-6-1-16,3-3 0 0,1-1-147 0,-4 1-30 0</inkml:trace>
  <inkml:trace contextRef="#ctx0" brushRef="#br0" timeOffset="18998.137">23019 11757 230 0,'0'0'10'0,"-4"0"2"0,4 0-12 0,-7 0 0 15,0 0 0-15,0 0 0 0,0 0 148 0,0 6 28 16,0-6 4-16,0 4 2 0,0-4-38 0,7 0-7 15,0 0-1-15,-7 6-1 0,-4-3-13 0,8 3-2 16,3-6-1-16,0 0 0 0,0 0-35 0,0 0-6 16,0 0-2-16,0 0 0 0,7-6-31 0,0-3-6 15,-4-1-2-15,8 1 0 0,3-1-5 0,-3 1-2 16,3 0 0-16,-4-7 0 0,4 6 7 0,0-5 2 16,1 5 0-16,2 1 0 0,1 9-8 0,-1-3-2 15,-2 3 0-15,-1 3 0 0,3 6-15 0,1 7-3 16,-7 3-1-16,3 6 0 0,-4 0-10 0,1-3 0 0,-4 9 0 15,-4-2 0 1,1-1-34-16,-1 0-2 0,1 3-1 0,0-2-708 0,-1-1-142 0</inkml:trace>
  <inkml:trace contextRef="#ctx0" brushRef="#br0" timeOffset="19617.479">18147 11754 1324 0,'-67'28'118'0,"35"-18"-94"0,-7 8-24 0,-3-2 0 15,3-3 160-15,0 2 27 0,4-5 5 0,0-1 2 16,7 1-122-16,3-10-25 0,0 0-5 0,8 0-1 16,-1-10-26-16,7 1-6 15,1-1-1-15,3 1 0 0,3 0-8 0,4-7 0 0,4 3 0 0,-1-2-11 16,4-4 11-16,0 3-8 0,0-3 8 0,4 4-8 16,0-4 8-16,-1 6-8 0,1-2 8 0,-1 8-8 15,-10 7 8-15,0 0 0 0,0 0 0 0,0 0 0 16,-10 16 20-16,-1 0 5 0,-6 3 2 0,-5 3 0 15,-2 12-27-15,-5-3 8 0,1 1-8 0,-4 2 0 16,1 1 0-16,-1 2 0 0,4-2 0 0,3-7 0 0,4-9 0 16,10 3 0-16,4-10 0 0,4-5 0 15,3-7-46-15,10-7-8 0,11-2-2 0,4-4 0 16,3-9-16-16,8-6-3 0,2-6-1 16,5 6 0-16,-1-7 52 0,4-3 11 0,0 4 1 0,0-1 1 0,0 7 29 0,-4 3 6 15,0-3 0-15,-3 9 1 0,0 3 82 0,-7 13 16 16,-8-6 3-16,1 9 1 0,-7 9-41 15,-1-6-8-15,-3 7-2 0,-3 5 0 0,0 4-35 0,-1 6-7 16,-6 0-2-16,-1-3-809 16,-6 13-163-16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52:34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5376 7953 2037 0,'0'4'44'0,"-3"11"10"0,-1 4 2 0,-3 0 2 0,-10 25-46 0,6-19-12 0,0 0 0 16,-3-3 36-16,4 9 4 0,-4-2 2 0,3-1 0 15,-3-3-34-15,7-6-8 0,3 6 0 0,-6-6 0 31,10-7-60-31,-7 4-13 0,7-7-3 0,0-9-527 0,0 0-105 0</inkml:trace>
  <inkml:trace contextRef="#ctx0" brushRef="#br0" timeOffset="296.82">5659 8145 864 0,'0'0'76'0,"0"0"-60"16,0 6-16-16,0 10 0 0,0-13 220 0,0 6 40 15,0 1 9-15,0 5 2 0,-7 1-132 0,-1 3-27 16,8-7-4-16,-7 13-2 0,4-6-50 0,3 6-9 15,-7-6-3-15,7 0 0 0,0-3-27 0,7-7-5 16,-4 7-2-16,4-7 0 0,8-6-10 0,-5 7 0 16,-3-10 0-16,11-3 0 0,-4-7 0 0,7 1 0 15,-7-7 0-15,0-3 0 0,0 0 0 0,4-3-11 16,-11 4 11-16,4 5-12 0,-4-3 12 0,-4-2 0 16,1 2 0-16,-1 7 0 0,-3-4 0 0,0-3 8 15,-3 10-8-15,-1-6 11 0,1 2-3 0,-8 4-8 16,4-7 12-16,0 7-4 0,-3-3-8 0,-5 2 10 15,5 7-10-15,-8-3 10 0,4 3-26 0,3-6-6 16,4 6-1-16,7 0-690 0,0 0-139 0</inkml:trace>
  <inkml:trace contextRef="#ctx0" brushRef="#br0" timeOffset="537.16">6078 8041 1036 0,'-14'3'92'0,"14"-3"-73"0,-7 7-19 0,-3 2 0 15,-1 0 213-15,4 4 39 0,-4 3 8 0,1-1 2 0,-1-2-115 0,1 6-23 16,-1-4-5-16,4 4-1 0,-4 0-63 0,1-3-13 16,6 3-2-16,1-10-1 0,-1 0-27 0,4 1-12 15,4-4 10-15,-1 3-10 0,4-9 0 0,0 0 0 16,4 0 0-16,3-9-10 0,0 3 10 0,0-4 0 16,4 1 0-16,-4 0 0 0,-3-4 0 0,-4-3 0 15,0 1 0-15,3 5 0 0,-10-2 0 0,4-4 9 16,3 7-9-16,-7 2 0 0,0-2 11 15,0 0-11-15,0-4 10 0,0 0-10 0,-7 10 9 0,3-6-9 16,-3 3 8-16,4-4-8 16,-1 7-80-16,1-3-20 0,-4 3-5 0</inkml:trace>
  <inkml:trace contextRef="#ctx0" brushRef="#br0" timeOffset="777.516">6392 7938 1612 0,'0'0'144'0,"0"0"-116"0,0 0-28 0,4 9 0 16,-4-3 220-16,7 4 39 0,-7-1 7 0,3 7 2 16,5-4-136-16,-8 4-26 0,7-3-6 0,3 2 0 15,-3 4-67-15,4 0-13 0,3 6-2 0,-4 3-1 16,5-6-17-16,2 0 0 0,1-3 0 0,-8-3 0 15,5 3-24 1,-1-10-8-16,-4 7-1 0,4-7-1 0,-3 0-139 0,3-2-28 0,-3-4-6 0,3 3-861 16</inkml:trace>
  <inkml:trace contextRef="#ctx0" brushRef="#br0" timeOffset="940.086">6682 7982 576 0,'0'0'51'0,"-4"0"-41"15,-3-7-10-15,0 4 0 0,3 3 355 0,-3 3 69 16,-3 4 13-16,-4 2 3 0,3 0-227 0,-3 1-45 15,3-1-10-15,-6 7-2 0,3-7-91 0,-4 10-18 16,7 0-4-16,-13 6-1 0,6 3-32 0,0-3-10 16,1 1 0-16,3 2 0 15,0-9-69-15,3 6-21 0,0-7-4 0,8 1-703 16,-4 0-141-16</inkml:trace>
  <inkml:trace contextRef="#ctx0" brushRef="#br0" timeOffset="3755.194">7105 7982 2116 0,'0'0'47'0,"-7"-7"9"0,-7 4 3 0,7 3 0 0,-4 0-47 0,8-6-12 0,-8 6 0 0,11 0 0 16,0 0 87-16,-7 0 15 16,0 6 3-16,7 4 1 0,0-1-77 0,-7 0-15 0,3 7-3 0,1 3-1 31,3 0-34-31,-4 0-6 0,1 6-2 0,-1 0 0 0,1 3 32 0,-1 0-9 0,1-3 9 0,3 4-719 15,0-4-140-15</inkml:trace>
  <inkml:trace contextRef="#ctx0" brushRef="#br0" timeOffset="4005.046">7295 7972 288 0,'0'0'25'0,"0"0"-25"0,0 10 0 0,-3-1 0 0,-4 0 343 0,3 10 63 16,1-3 13-16,-4 3 2 0,3 0-242 0,-6-1-49 15,3 8-10-15,3-8-1 0,4 7-64 0,-3-6-13 16,3 0-2-16,3-3-1 0,4-1-23 0,0-5-4 16,4-1 0-16,-1-6-1 0,4-3-11 0,4 0 10 15,0 0-10-15,-1-9 10 16,-3-4 0-16,4-2 0 0,-4-4 0 0,0 0 0 0,0-6 11 0,-6 9 3 16,-1-2 0-16,-4-1 0 0,4 0-10 0,-7 3-2 15,0 4 0-15,-7-4 0 0,4 0-20 0,-4 7-5 16,-1-1-1-16,-9 1 0 15,6 0-67-15,-3-1-14 0,0 1-2 0,0 3-936 0</inkml:trace>
  <inkml:trace contextRef="#ctx0" brushRef="#br0" timeOffset="4311.22">8128 8142 1728 0,'0'0'76'0,"0"0"16"0,11 0-73 0,-1 0-19 0,8 0 0 0,-8 0 0 0,8 0 93 0,0 0 15 15,3-7 4-15,4 7 0 0,3-3-57 16,-4 3-11-16,-2-6-3 0,2 6 0 0,1-9-28 0,0 9-5 16,-1-10-8-16,-2 7 11 15,-5-10-36-15,4 10-7 0,1-6-2 0,-1 3-627 16,-4-4-126-16</inkml:trace>
  <inkml:trace contextRef="#ctx0" brushRef="#br0" timeOffset="4468.369">8495 7837 1152 0,'0'0'51'0,"-4"4"10"0,-3 5-49 0,0-9-12 16,0 6 0-16,4 4 0 0,-4 5 289 0,3-2 55 15,-3 6 12-15,4 6 1 0,-1 3-222 0,0-3-45 0,1 3-9 0,-1 7-1 16,-3-7-51-16,4 7-9 0,-4-1-3 0,3 1 0 31,1-7-98-31,3 6-20 0,0 23-4 0,0-32-1 0</inkml:trace>
  <inkml:trace contextRef="#ctx0" brushRef="#br0" timeOffset="5106.668">9462 7759 691 0,'-4'9'61'0,"4"-9"-49"0,0 0-12 0,0 0 0 15,-4 10 332-15,1-1 63 16,-1 1 13-16,4 5 2 0,-3 4-273 0,3 0-54 0,-4 3-11 0,8 0-3 16,-1 3-31-16,1 3-6 0,3-3-2 0,4-6 0 15,3 0-20-15,0-3-10 0,3-7 10 0,5 0-10 16,-5 1 0-16,4-1 0 0,1-9 0 0,-1 6 0 15,-4-2 0-15,5 2 0 0,-5-3 0 0,1 3 0 16,-8 4 0-16,5-4 0 0,-5 3 0 0,1 1 0 0,-4 2 0 0,-4 4 0 16,1 0 0-16,-4-4 0 0,-4 7 0 0,1 3 0 15,-4-3 0-15,-4 0 0 0,1-1-14 0,-1 1-6 16,0-3 0-16,-3-4-1 16,0 4-98-16,0 0-19 0,-7-7-4 0,0-6-811 15</inkml:trace>
  <inkml:trace contextRef="#ctx0" brushRef="#br0" timeOffset="5440.808">9596 7947 806 0,'10'0'72'0,"1"0"-58"16,3 0-14-16,-4 0 0 0,5 6 194 0,-5-6 36 16,1 0 7-16,3 4 2 0,-4 2-127 0,5-3-24 0,-5 3-6 0,4 4-1 15,-3-4-45-15,-1-3-10 16,1 6-2-16,3 7 0 0,-3-6-14 0,-1-1-10 0,1 10 12 15,-1-4-12-15,1-2 8 0,-4 3-8 0,4 3 0 0,-1-4 0 16,1-2 8-16,-1 2-8 0,-3 1 0 0,4-3 0 16,0-4 10-16,-1-3-10 0,1 4 8 0,-4-10-8 15,3 6 19-15,5-12-2 0,-5 6 0 0,1-10 0 16,-1-5 17-16,1 5 3 0,-1-9 1 0,1 4 0 16,-7-4-6-16,-1 6 0 0,-3-9-1 0,4 10 0 15,-4-4-4-15,-4-3-1 0,1 4 0 0,-1 5 0 16,-3-2-6-16,-4-4-2 0,1 13 0 0,-1-3 0 15,-3-4-18-15,0 10 0 0,-4-6 0 0,-3 6 0 32,7 0-20-32,-4 0-5 0,4 6-1 0,0-6 0 0,4 10-55 0,3-4-11 0,3 3-3 0,1-6-578 15,3-3-116-15</inkml:trace>
  <inkml:trace contextRef="#ctx0" brushRef="#br0" timeOffset="5570.4299">10174 7982 518 0,'18'15'46'0,"-8"-5"-37"16,4-1-9-16,-3 1 0 0,0 5 256 0,6-2 48 15,8 2 11-15,-4-2 1 0,-10 3-140 0,-1 3-29 16,11-4-6-16,1-2-1 0,-5 2-88 0,1 1-19 16,-11-3-3-16,11-4-1 0,10-3-29 0,-11 4-10 15,-6-4 0-15,3-3-656 16,11-6-131-16</inkml:trace>
  <inkml:trace contextRef="#ctx0" brushRef="#br0" timeOffset="5710.072">10636 7938 691 0,'-3'-10'61'0,"-4"7"-49"0,-4-3-12 0,8 6 0 15,3 0 302-15,-11-6 58 0,-3 6 11 0,3 6 2 16,4 0-199-16,-3-3-40 0,-12 13-8 0,5-3-2 16,3 2-74-16,3 1-15 0,1 3-3 0,-8 0-1 15,-3-1-41-15,3 7-8 0,8-6-2 0,-1 10 0 32,-14-4-197-32,8 3-40 0,-12 16-8 0,8-19-2 0</inkml:trace>
  <inkml:trace contextRef="#ctx0" brushRef="#br0" timeOffset="6102.9969">10763 7822 1958 0,'7'-10'43'0,"4"7"9"0,7-3 1 0,-1 6 3 0,1 9-45 0,-4 1-11 16,-14-10 0-16,7 0 0 0,14 0 104 0,-10 6 20 16,-8 3 3-16,4 1 1 0,-3-1-105 0,3 1-23 15,0-4 0-15,-7 3 0 0,0-6 0 0,0 13 0 16,11-13 0-16,-8 7 0 0,-10-4 0 0,7 3 0 15,4 1 0-15,6-1 0 16,-6 1-44-16,-4-1-16 0,-4 7-4 0,4-7 0 0,14 0 103 0,-10 7 20 16,-11-6 4-16,7-1 1 0,10 0-52 0,-3 1-12 15,-7-1 0-15,4 1 0 0,3-4 0 0,4-3 0 16,3-3 0-16,0 6 0 0,-7-6 20 0,0 0 2 16,10 0 0-16,-2 0 0 0,-5 0-22 0,4 0 9 15,-3 0-9-15,-1 0 0 0,1 0 10 0,0 3-10 16,-11-3 8-16,0 0-8 0,7 7 34 0,-7-7 2 15,-11 9 0-15,1 1 0 0,2-1 4 0,-2 0 2 0,-8 7 0 16,-6 0 0-16,-5-4-20 0,8 7-4 0,4-10-1 0,-8 7 0 16,-10 0-17-16,10-4 0 0,11-5 0 0,-4 2 0 31,0-3-44-31,4-3-13 0,4-3-3 0,10 0 0 0,0 0-68 16,3-9-15-16,1-7-2 0,10 4-887 0</inkml:trace>
  <inkml:trace contextRef="#ctx0" brushRef="#br0" timeOffset="6338.366">11292 7919 1209 0,'4'6'108'0,"-4"-6"-87"16,-4 3-21-16,4 7 0 15,4-1 256-15,-4 1 46 0,-7 5 10 0,3 1 1 0,4 3-185 0,-3 0-36 16,-1-1-8-16,1 1-2 16,-1 0-46-16,4-3-8 0,7-7-3 0,0 7 0 0,-7-7-25 0,11-6 8 15,3-3-8-15,0 0 0 0,-3 0-13 0,3-3-8 16,0-3-2-16,4-3 0 0,3-1 70 0,-11 1 13 15,-6-1 4-15,6 4 0 0,5-3-64 0,-5-1-20 16,-17 1 0-16,4-1 0 0,6 1 32 0,-6 0 7 16,-1-1 1-16,-7 4 0 0,-6-4-20 0,3 1 0 15,3 0 0-15,-3-1 0 16,-11 4-48-16,8-7-12 0,6 7-4 0,1-6-751 16,-1 5-150-16</inkml:trace>
  <inkml:trace contextRef="#ctx0" brushRef="#br0" timeOffset="7107.486">12044 7935 1958 0,'0'0'87'0,"0"0"17"0,-4-7-83 0,-3 7-21 16,0 0 0-16,7 0 0 0,0 0 56 0,0 0 6 16,7 0 2-16,4-3 0 0,3-3-52 0,4 6-12 15,3 0 0-15,3-6 0 0,1 6 32 0,3-3 4 16,-3 3 1-16,0-7 0 0,-1 7-24 0,1-3-5 16,0 3 0-16,-4-6-8 15,0 6-29-15,-3 0-13 0,-1 0-2 0,-2 0-624 0,-1 0-125 16</inkml:trace>
  <inkml:trace contextRef="#ctx0" brushRef="#br0" timeOffset="7258.086">12178 8054 345 0,'-18'9'15'0,"8"-3"4"0,3-6-19 0,0 4 0 0,-4-4 0 0,0 0 0 16,8 0 384-16,3 0 74 0,0 0 14 0,0 0 4 15,0 0-348-15,0 0-70 0,10 0-14 0,8-4-2 16,-4-2-34-16,7-3-8 0,1-1 0 0,6 7 0 15,-4-9-104-15,8 2-24 16,0 1-4-16</inkml:trace>
  <inkml:trace contextRef="#ctx0" brushRef="#br0" timeOffset="7787.67">13219 7634 2430 0,'-4'9'53'0,"-3"0"11"0,3 1 3 0,-3 6 1 0,4 2-54 0,-4 1-14 15,0 6 0-15,0 3 0 0,0 1 52 0,3 5 7 16,1 1 1-16,3 2 1 16,-4-2-82-16,4-7-17 0,0 6-3 0,4-8-1095 0</inkml:trace>
  <inkml:trace contextRef="#ctx0" brushRef="#br0" timeOffset="9211.548">13010 7546 576 0,'0'0'25'0,"0"0"6"0,-7 0-31 0,7 0 0 16,0 0 0-16,-7-3 0 0,0-4 313 0,7 7 57 15,0 0 11-15,0 0 3 0,0 0-224 0,0 0-45 16,0 0-9-16,0 0-2 0,0 0-44 0,0 0-10 15,0 0-2-15,0 0 0 0,11 10-26 0,-4-4-6 16,0-3 0-16,4 3-1 16,-1 4-15-16,-3-1 8 0,4-2-8 0,-1 2 0 0,4 0 8 0,-3 4-8 15,-4-7 0-15,0 10 0 0,0-4 8 0,4 4-8 16,-8-6 0-16,4 8 9 0,0-2-9 0,-3-3 0 16,0 5 0-16,-4 4 0 0,0 0-11 0,0-6 3 15,0 9 0-15,-4-6 0 0,0 0 28 0,1-1 5 16,-4 1 2-16,3 3 0 15,1-9-45-15,-4 6-9 0,0-4-1 0,0-5-1 0,0-1 29 16,0 0 0-16,-4 1 0 0,4-1 0 0,-4-2 0 0,4-4 13 16,-3-3-4-16,-1 6-1 0,1-6 9 0,-1 0 2 15,4 0 0-15,0 6 0 0,7-6 5 0,0 0 0 16,-7 0 1-16,7 0 0 0,0 0-2 0,-7 3-1 0,3-3 0 16,4 0 0-16,0 0-8 0,0 0-2 0,0 0 0 15,0 0 0-15,0 0-12 0,0 0 0 0,11 0 0 16,-1 0 0-16,1 7 8 0,3-7-8 0,4-7 0 0,-4 7 0 15,0 0 0-15,4-3 0 0,-1-3 0 16,1 6 0-16,-4-6 0 0,7 3 8 0,-3-4-8 0,-1 4 0 16,1-3 0-16,0 6 0 0,-4-3 0 0,-4 3 0 15,4 0-32 1,-3-7 0-16,0 7 0 0,-4 0 0 0,0 0-120 0,-7 0-24 0,7 0-5 16</inkml:trace>
  <inkml:trace contextRef="#ctx0" brushRef="#br0" timeOffset="11188.349">13370 7492 1209 0,'0'0'108'0,"0"0"-87"16,0 0-21-16,0 0 0 0,4 10 171 0,-4-4 29 16,0 4 7-16,0-1 1 0,0 0-92 0,0 10-19 15,0-3-3-15,0 3-1 0,0 0-49 0,3 6-11 16,-3 0-1-16,0-3-1 0,4 3-17 0,-1-6-3 15,4-4-1-15,1 1 0 0,-1-4-10 0,3-2 0 16,1-1 0-16,6 1 8 0,-3-4 0 0,1 0-8 16,6-3 12-16,-4 4-4 0,5-4-18 0,-5-3-4 15,-3 0-1-15,0 6 0 0,1-3 15 0,-1 3 0 16,-4-2 0-16,1 5 0 0,3-3 20 0,-3 4 8 16,-4 5 0-16,0-2 1 0,0-4-19 0,-4 7-10 15,-3 3 10-15,0 0-10 0,-3-4 12 0,-4 4-3 0,0 0-1 0,-4-3 0 16,-3 2-16-16,3 1-4 0,1 0-1 0,-4-10 0 31,-4 7-38-31,-3-6-7 0,0-4-2 0,-1 3 0 16,-2-9-148-16,-1 0-31 0,0-6-5 0,4-3-2 0,-3-1 122 15,2-9 24-15,5 4 4 0,-4-14 2 0,6 1 2 16,1 0 0-16,7-3 0 0,7 2 0 0,0 1 35 0,0 0 7 16,7-3 2-16,0 9 0 0,0-3 19 0,0 9 4 0,1-3 1 0,2 0 0 15,1 4 130-15,-1 5 26 0,1 1 6 0,3-1 1 16,-3 1 12-16,3-7 2 0,-4 13 1 0,4-3 0 15,4-4-50-15,0 10-11 0,-1-9-1 0,4 6-1 0,1-3-50 16,-5-4-9-16,4 4-3 0,1 6 0 16,2-3-48-16,1-3-9 0,3 2-3 0,0-2-818 15</inkml:trace>
  <inkml:trace contextRef="#ctx0" brushRef="#br0" timeOffset="12079.97">14093 7671 1504 0,'0'0'67'0,"0"0"13"0,-7 0-64 0,4 0-16 0,-4-3 0 0,0 3 0 15,0 0 112-15,0 0 20 0,-4 0 3 0,4 0 1 16,0 0-64-16,0 3-12 0,-4-3-2 0,4 7-1 16,0 2-30-16,-3 0-7 0,3 1 0 0,0 5-1 0,-1-2-19 0,8 3 0 15,-3 2 0-15,3 1 0 16,0-3-14-16,3 3-6 0,1 6-2 0,3-6 0 0,0-1 30 0,4 1 7 16,-1-9 1-16,1 5 0 0,-1-8-26 0,5-7-5 15,-1 0-1-15,0-10 0 0,-4-2 24 0,4-1 5 16,-3-6 1-16,3-6 0 0,0 10-6 0,-7-4-8 15,-3 0 11-15,-1 0-11 0,4 3 14 0,-7-2-4 16,-3 2-1-16,-1 7 0 0,1-1-1 0,-1-2-8 16,-3-1 12-16,0 10-4 0,4-3-8 0,-4 3 0 15,0-4 0-15,0-2 0 0,-1 9-9 0,-2-3-4 16,3-4-1-16,0 7 0 16,0 7-81-16,7-7-16 0,0 0-3 0,0 0-779 0</inkml:trace>
  <inkml:trace contextRef="#ctx0" brushRef="#br0" timeOffset="12380.164">14404 7706 921 0,'0'0'82'0,"0"0"-66"0,0 0-16 0,0 0 0 16,-4 9 244-16,-3 1 44 0,4-4 10 0,-1 3 2 16,1 1-181-16,-4 8-36 0,3-2-7 0,1 3-2 15,3 0-49-15,-4 6-9 0,4 0-3 0,4-6 0 16,-4 0-13-16,7-4 0 0,0-2 0 0,3-4 0 15,1-9 0-15,3 0 0 0,-3-3 0 0,3-6 0 16,0-7 0-16,0 0 8 0,-7 4-8 0,4-7 0 16,-4-3 13-16,0 3-3 0,-4 0-1 0,1 1 0 15,-1 8 15-15,-3-6 2 0,0 4 1 0,0-4 0 0,-7 10-2 0,4-3 0 16,-1-1 0-16,-3 1 0 0,-3-1-14 0,2 1-3 16,1 0-8-16,-7 2 12 15,0-2-32-15,0 6-8 0,-4-4 0 0,4 4-716 16,0-3-144-16</inkml:trace>
  <inkml:trace contextRef="#ctx0" brushRef="#br0" timeOffset="15908.786">15402 8778 1490 0,'0'0'66'0,"0"0"14"0,0 0-64 0,0 0-16 16,0 0 0-16,0 0 0 0,0 0 64 0,4 6 11 15,3-2 1-15,-4 2 1 0,4 3 3 0,-3 1 1 16,3-4 0-16,0 6 0 0,4-2-35 0,-1 2-7 16,-3 1-2-16,0 3 0 0,4-4-14 0,0 4-3 15,3 3-1-15,0-4 0 0,-4-5-5 0,4 5-1 16,-6-2 0-16,2 3 0 0,4-13 1 0,-3 6 0 16,-4-9 0-16,7 0 0 0,0-12 10 0,4-4 1 15,-1-9 1-15,1-3 0 0,3-7 0 0,0-2 0 16,0-7 0-16,8 0 0 0,-12 0-15 0,8 6-3 15,-4-6-8-15,-3 7 12 0,-1 2-29 0,-6 10-7 16,0 6 0-16,-1 0-723 16,-3 10-144-16</inkml:trace>
  <inkml:trace contextRef="#ctx0" brushRef="#br0" timeOffset="16309.708">15483 9750 1940 0,'0'0'43'0,"0"0"9"0,0 0 1 0,0 0 1 0,7 7-43 0,1-4-11 16,-1 12 0-16,0 1 0 0,3-3 0 0,-3 5 10 16,0 4-10-16,0-3 10 0,0 0 43 0,4 0 9 15,0-4 2-15,-4-2 0 0,0-4-2 0,3 1 0 16,1-4 0-16,3-6 0 0,-3 0 3 0,-1-9 1 15,8-1 0-15,-1-5 0 0,5-4-66 0,-5-6-17 16,-3-4-2-16,8-5 0 0,-1-4 19 0,3 4 0 16,1-10 0-16,3 0 0 15,-3 6-47-15,3 1-2 0,-3-7-1 0</inkml:trace>
  <inkml:trace contextRef="#ctx0" brushRef="#br0" timeOffset="19460.53">6096 11331 345 0,'0'0'31'0,"-7"0"-31"16,0 6 0-16,-7-6 0 0,0 9 401 0,-7 1 75 16,-1-4 14-16,-2 3 3 0,-5 1-329 0,5-1-65 15,-8 10-14-15,-3-3-2 16,-1-4-35-16,1 4-6 0,-7 3-2 0,-1-3 0 0,1-4-20 0,-4 4-4 15,0 3 0-15,-3-4-1 16,3 4-15-16,4-10 11 0,7 7-11 0,3-6 10 0,4 2-10 0,-8-3 0 16,1 13 0-16,3-3 8 15,-3 0-34-15,0 0-7 0,-4 0-2 0,0 6 0 16,4 0-64-16,10-6-13 0,4-4-2 0,7-2-562 0,0-7-113 0</inkml:trace>
  <inkml:trace contextRef="#ctx0" brushRef="#br0" timeOffset="19694.657">5387 11337 1720 0,'0'0'76'16,"0"0"16"-16,0 0-73 0,0 0-19 0,-7 0 0 0,0 6 0 15,3-3 141-15,-13 4 25 0,3 2 5 0,-4 4 1 16,0 2-93-16,-6 4-19 0,-15 9-3 0,0 4-1 0,4-1-28 0,-8 0-7 16,5-2-1-16,13-1 0 15,-10 0 4-15,10 7 1 0,-7-10 0 0,7 3 0 0,8 0-1 0,-4-6-1 16,10-3 0-16,-3 0 0 0,7-1-11 0,3 1-3 15,8-3 0-15,-1 3 0 0,12-10-9 0,-5 1 0 16,4-1 0-16,4-3 0 0,3-3 0 0,4 4 0 16,6 2-12-16,-6-9 12 15,3 6-56-15,4-2-4 0,-4-4-1 0,4 9 0 16,-7-3-140-16,-4-3-28 0,4 4-6 0</inkml:trace>
  <inkml:trace contextRef="#ctx0" brushRef="#br0" timeOffset="21434.05">1513 12613 403 0,'0'0'17'0,"0"0"5"15,0 0-22-15,0 0 0 0,4 0 0 0,7 7 0 16,-1-4 235-16,4 3 42 0,0-3 9 0,0 6 2 0,8 1-156 0,-8-4-30 15,3-3-6-15,1 4-2 0,3 2-35 0,4 0-7 16,-11 1-2-16,7-1 0 0,-3 1-40 0,3 5-10 16,0-5 0-16,-7 5 0 0,-3-5 42 0,-1-1 6 15,1 1 2-15,-7-1 0 0,-4 7-28 0,0-7-6 16,0 4 0-16,-4 2-1 0,-3-5-15 0,-4 9 0 16,8-10 0-16,-8 7 0 0,-3-1 14 0,4-2 3 15,-5 3 1-15,5-7 0 16,-1 7-7-16,-3-4-2 0,-7-6 0 0,10 4 0 0,4-7 23 0,0 3 4 15,-7-3 0-15,7-3 1 0,7 0-9 0,0 0-3 16,0 0 0-16,0 0 0 0,0 0-40 0,0 0-8 16,0 0-1-16,0 0-1 0,7 0 36 0,7-3 7 15,7 3 2-15,-6 0 0 0,-1 0-20 0,0-6 0 0,-4 6 0 16,8 6 0-16,-4-6-20 0,-3 0 3 16,-8 0 0-16,8 3 0 0,-1 4 17 0,1-1 0 0,-11-6 0 15,0 9 0-15,0 1 48 0,0-1 12 0,-11 4 4 0,4-4 0 16,-3 7-52-16,6-1-12 0,-6-2 0 0,-4 3 0 15,-1 2 8-15,5-8 1 0,-4 6 1 0,-4-7 0 16,4 0-10-16,0 1-14 0,0-1 3 0,-4-3 1 16,11-6-106-1,-4 0-22-15,1-6-4 0,6-3-891 0</inkml:trace>
  <inkml:trace contextRef="#ctx0" brushRef="#br0" timeOffset="21562.692">1986 12880 460 0,'14'9'20'0,"-3"-6"5"0,3 4-25 0,4 2 0 16,-11 7 0-16,10-7 0 16,-3 4 221-16,1 2 39 0,-1-5 8 0,3 5 2 0,-3-2-202 0,0-4-40 15,1 7-8-15,2-7-455 16,-3 1-91-16</inkml:trace>
  <inkml:trace contextRef="#ctx0" brushRef="#br0" timeOffset="21765.732">2297 12845 1094 0,'0'0'97'0,"-7"0"-77"16,3 7-20-16,-7-4 0 0,8-3 208 0,-8 6 39 15,1 3 7-15,-1 1 2 0,1 2-121 0,3 4-24 0,-11 3-5 0,4 6-1 16,0-6-55-16,-8 9-11 16,8-6-3-16,0 0 0 0,-7 6-20 0,7 7-5 0,3-10-1 0,-3 9 0 15,-7-6-19-15,7 1-4 0,3-4-1 0,1 0 0 31,-4-3-140-31,7-7-28 0,3-5-6 0,1 5 0 0</inkml:trace>
  <inkml:trace contextRef="#ctx0" brushRef="#br0" timeOffset="21916.282">2367 12914 806 0,'0'0'72'15,"0"10"-58"-15,0 2-14 0,4-2 0 16,-4 12 212-16,0-4 39 0,-4 1 8 0,-3 9 1 15,7 1-160-15,-3 11-33 0,-4-2-7 0,3 6 0 0,-7 0-48 0,8-6-12 16,-4-10 0-16,3 6 0 16,4-15-31-16,0 6-8 0,0-9-1 0,4-7-1 0</inkml:trace>
  <inkml:trace contextRef="#ctx0" brushRef="#br0" timeOffset="22166.6139">2529 13030 172 0,'0'0'16'0,"0"10"-16"15,0-1 0-15,0 4 0 0,-3 2 241 0,3 4 46 16,0 0 9-16,-4 6 1 0,4-6-163 0,0 0-33 16,4 6-6-16,-4-6-2 0,3-4-15 0,4 4-3 15,-3-9-1-15,3-1 0 0,0-3-6 0,0-6 0 16,4-6-1-16,3 3 0 0,-4-7-11 0,1-5-3 0,3-1 0 0,-3 3 0 16,-8-5-1-16,8-4 0 15,-8 3 0-15,4 6 0 0,-7-2-1 0,0-1-1 16,0 7 0-16,0-1 0 0,0 1-39 0,-7-1-11 0,4 1 0 0,3 3 0 15,-4 3 9-15,-6-4-9 0,-1 7 12 0,4 0-12 32,0 0-54-32,7 0-18 0,-7 7-3 0,7-7-670 0,-4 3-135 0</inkml:trace>
  <inkml:trace contextRef="#ctx0" brushRef="#br0" timeOffset="22401.986">2932 13175 1382 0,'0'0'123'0,"0"0"-99"0,0 0-24 0,7 3 0 0,0-3 95 0,7 0 13 15,0-3 4-15,4 3 0 0,-1-7 0 0,4 7 0 16,1-3 0-16,2-3 0 0,1 3-90 0,0-4-22 15,-4-2 0-15,3 9 0 0,-6-9 0 0,3 2 0 16,0-2 0-16,4 6-644 16,-7-3-134-16</inkml:trace>
  <inkml:trace contextRef="#ctx0" brushRef="#br0" timeOffset="22552.58">3186 12924 1094 0,'-15'3'97'0,"8"3"-77"0,-3-6-20 15,3 3 0-15,-4 13 182 0,4-7 33 0,-3 1 6 0,3 5 2 16,-1 4-123-16,5 0-24 0,-4 9-4 0,3-3-2 16,1 10-54-16,3-10-16 0,0 3 0 0,0 7 8 31,3-4-128-31,-3 4-24 0</inkml:trace>
  <inkml:trace contextRef="#ctx0" brushRef="#br0" timeOffset="22862.751">3704 13024 403 0,'-3'16'17'0,"-4"-7"5"0,3 1-22 0,4-1 0 15,-11 10 0-15,1-4 0 0,-1-2 363 0,4 3 68 16,-3 2 13-16,-1-2 4 0,-3-3-320 0,3 2-64 16,-3 1-13-16,-3-3-3 0,3 5 12 0,-1-2 3 15,1 3 0-15,-7 0 0 0,0 3-20 0,7-4-4 16,0-5-1-16,7-4 0 0,-4 4-9 0,8-10-1 15,-1 7-1-15,4-1 0 0,0-3-19 0,7-3-8 16,0 7 8-16,4-4-8 0,-1-3 0 0,4 3 0 16,1 4-9-16,6-4 9 0,-7-3-9 0,7-3 9 15,4 7 0-15,-8-7-9 0,5 0 9 0,-1 0 0 16,3-7 10-16,-6-2-10 16,10 6-96-16,-10-10-26 0,3 10-5 0,0-6-581 0,4-1-116 15</inkml:trace>
  <inkml:trace contextRef="#ctx0" brushRef="#br0" timeOffset="23001.38">3796 13193 1760 0,'-18'7'78'0,"18"-7"16"0,-7 3-75 0,-3-3-19 0,-1 6 0 0,4-3 0 16,3 7 115-16,1-1 19 0,-4 0 4 0,3 7 1 16,4 3-74-16,0 0-14 0,-7 3-3 0,7-4-1 15,0 1-31-15,0 6-5 0,0-3-2 0,7 10 0 16,-7-4-9-16,0-3 0 0,4 3-12 0,3 7 12 15,-7-4-128-15,3-6-19 0,1 0-3 0</inkml:trace>
  <inkml:trace contextRef="#ctx0" brushRef="#br0" timeOffset="23167.937">3955 13284 1278 0,'0'0'56'0,"0"0"12"0,10 7-54 0,1 2-14 16,-8 0 0-16,8 1 0 0,0 5 114 0,-4-2 20 15,3 3 4-15,1 3 1 0,-1-4-78 0,1 4-15 16,3 0-3-16,-3 0-1 0,-1-4-29 0,1 4-5 16,3-3-8-16,-4-7 11 15,5 1-159-15,-5-7-31 0</inkml:trace>
  <inkml:trace contextRef="#ctx0" brushRef="#br0" timeOffset="23318.531">4195 13266 1587 0,'-15'18'70'0,"5"-8"15"0,3-4-68 16,0 10-17-16,-11-4 0 0,4 7 0 0,0 3 74 0,0 0 11 0,-4-3 3 0,-7 15 0 15,1-6-64-15,3 4-12 0,-4-4-2 0,7 0-579 16,4 7-116-16</inkml:trace>
  <inkml:trace contextRef="#ctx0" brushRef="#br0" timeOffset="23699.548">4314 13328 691 0,'0'0'61'0,"4"0"-49"15,3 0-12-15,4 0 0 0,3 0 233 0,-11 0 44 16,8 0 9-16,-1 6 2 0,1-6-157 0,0 4-31 16,3 2-7-16,-4-3-1 0,-3 3-65 0,4-3-14 15,-4 4-2-15,-3 2-1 0,-4 1-2 0,7-4 0 16,-7 3 0-16,-7-6 0 15,3 13 0-15,4-7-8 0,-7 7 12 0,3-3-4 0,-3-4 2 0,0 7 0 16,0-7 0-16,4 7 0 0,3-4 7 0,-7-2 2 16,3-1 0-16,8 4 0 0,-4-13-3 0,7 3-1 15,-4 6 0-15,4 1 0 0,0-10-15 0,4 6 0 16,-4-6 0-16,4 3 0 0,3-3 0 0,-4 0 0 16,-3 0 8-16,0 0-8 0,4 0 0 0,0 0 0 15,-8 6 0-15,8-6 0 0,-11 0 13 0,0 0-3 16,0 10-1-16,-7-1 0 0,0 7 26 0,0-7 5 15,-4 4 0-15,0 2 1 0,4 4-13 0,-3-3-2 16,-4-3-1-16,3 2 0 0,-7 4-13 0,4-10-4 0,-3 7 0 16,-1-6 0-16,0-1-16 0,8 0-4 0,-4-2-1 0,3-7 0 31,0 0-126-31,1-7-25 0,6 4-4 0,4-6-2 16,0-7-70-16,4 0-15 0</inkml:trace>
  <inkml:trace contextRef="#ctx0" brushRef="#br0" timeOffset="23966.8">4727 13469 403 0,'0'10'36'16,"0"-1"-36"-16,0 1 0 0,0-1 0 15,0 7 284-15,0-4 51 0,-3 10 9 0,3-3 3 0,0 0-203 0,0 6-41 16,0-3-8-16,3-7-2 0,4 1-33 0,-3-6-8 16,3-7 0-16,3 3-1 0,5-6-21 0,-5-6-4 15,-3-4-1-15,4 1 0 0,-1-7 7 0,4 4 2 16,-3-7 0-16,-4 3 0 0,0-3-7 0,0 4-2 15,4 5 0-15,-8-2 0 0,-3-4 16 0,0 10 3 16,-3-7 1-16,3 7 0 0,-11-3-7 0,4-1-2 16,-7 10 0-16,3-3 0 0,-3-3-15 0,0 6-3 15,0 0-1-15,-7 6 0 16,7-3-36-16,-4 7-7 0,4-4-2 0,-4 6-1200 0</inkml:trace>
  <inkml:trace contextRef="#ctx0" brushRef="#br0" timeOffset="26169.848">3284 13846 979 0,'0'0'87'0,"0"0"-70"0,0 0-17 0,0 0 0 15,0 0 221-15,0 0 41 0,0 0 8 0,0 0 2 16,0 0-167-16,7 9-33 0,-3 0-6 0,7 7-2 16,-1 3-15-16,4 0-3 0,0-4-1 0,8 14 0 15,2-11-28-15,-3-2-5 0,-3 3-2 0,7 0 0 16,6-10-10-16,-2 1 0 0,2-4 0 0,-2 0-11 16,2-6 11-16,5-6 0 0,-1-10 10 0,0 4-10 15,4-4 12-15,7-3-3 0,-7-6-1 0,10-3 0 0,0 9 0 16,1-6 0-16,-8 0 0 0,8 6 0 0,-12 0-8 0,5 10 0 15,-4-7 0-15,6 13 8 0,5-3-8 0,-11 6 10 16,-1 0-10-16,8 9 10 0,0-3-10 0,11 10 0 16,-15-3 0-16,7-4 0 15,-3 0-85-15,11-2-19 0</inkml:trace>
  <inkml:trace contextRef="#ctx0" brushRef="#br0" timeOffset="26761.272">15409 10892 1670 0,'0'19'148'0,"0"-10"-118"15,0-9-30-15,0 0 0 0,7 6 80 0,4 4 9 16,0-1 3-16,-1 7 0 0,8-4-2 0,-8 4 0 16,8 3 0-16,-4-4 0 0,4 4-41 0,-4 9-8 0,4-9-1 0,-1 6-1 15,1 0-18-15,6 4-3 16,1-11-1-16,0 1 0 0,0-3-17 0,-4 3-9 0,-4-10 1 0,5-9 0 31,-1 0-168-31,3-3-34 0,-2-3-6 0</inkml:trace>
  <inkml:trace contextRef="#ctx0" brushRef="#br0" timeOffset="26905.511">15939 10901 806 0,'-11'-3'72'0,"4"3"-58"0,3-6-14 0,-6 6 0 16,-1 0 301-16,-3 0 58 0,-4 6 11 0,1-3 2 15,-1 3-166-15,1 7-34 0,-8-4-6 0,0 13-2 0,0 0-82 0,-3 3-17 16,-4 13-3-16,1 3-1 0,-1-4-41 0,0 7-8 15,0 3-1-15,-3 3-1 0,0-6-10 0,3-6-17 16,0 0 4-16,-3 6-867 16,3-10-174-16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3T17:53:28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5874 11390 403 0,'-7'19'36'0,"0"-9"-36"0,7-10 0 0,0 0 0 15,0 0 243-15,0 0 41 0,0 0 9 0,0 0 2 16,0 0-143-16,0 0-29 0,0 0-6 0,0 0-1 16,0 0-37-16,0 0-8 0,0 0-2 0,0 0 0 15,0 0-19-15,0 0-4 0,7 6-1 0,0-3 0 0,0 3-13 16,0-3-2-16,3-3-1 0,1 0 0 16,3 0-18-16,0 0-11 0,7 0 12 0,-6 0-12 15,9 0 21-15,-3 0-2 0,-6 0-1 0,6 0 0 0,3 0-29 0,1 0-5 16,-4 0-2-16,4 7 0 15,0-7 18-15,-1 3 0 0,1 3 0 0,0-6 0 0,-1 0 0 0,1 0 0 16,3 6 0-16,1-6 0 0,-5 0 0 0,4 0 0 16,4-6 0-16,-7 6 0 0,3-6 0 0,4 3 0 15,-4-4 0-15,4 7 0 0,3-3 14 0,-7-3 6 16,4-3 2-16,3 9 0 0,-6-4-22 0,2-2 0 16,1 6 0-16,-4 0 0 0,1 0-13 0,-1 0-7 15,-7 0-2-15,4 6 0 0,-1-6 37 0,1 4 7 16,0-4 2-16,3 6 0 0,-3-6-16 0,-4 3-8 15,3-3 10-15,5 0-10 0,-1 0 0 0,0 0 0 16,0-3 0-16,1 3 0 0,-1-6 0 0,4 6 0 16,-4 0 0-16,-4-4 0 0,5-2 0 0,-5 6 0 15,8 0 0-15,-11 0 0 16,4-3-22-16,0 3-4 0,3 3-1 0,0-3 0 0,0 0 43 0,-3 0 9 16,-4 0 2-16,0 0 0 0,4 6 8 0,3-6 1 0,-3 4 1 0,0-4 0 31,3 0-81-31,-3 0-16 0,-1 0-3 0,1 0-1 0,3 0 75 0,-3 0 14 0,0 0 3 15,-1 0 1-15,-3 0-29 0,4 0 0 0,0-4 0 0,0 4 0 16,-4-6 0-16,3 6 0 0,5 0 0 0,-1 0 0 16,-3 0 0-16,3 0 0 0,4 0 0 0,-1 0 0 15,1 0 0-15,0-3 0 0,0 3 0 0,-1-6 0 16,-2 6 0-16,2 0 0 0,-3 0 0 0,4 0 0 16,0 0 0-16,-4 0 0 0,0 0 0 0,4 0 0 15,0 0 34-15,0 0 1 0,-1 0 0 0,8-7 0 16,-14 7-56-16,10-3-11 15,-3 3-3-15,0 0 0 0,-4 0 35 0,0 0 0 0,0 0 0 0,4 0 0 0,-4-6 0 16,4 6 0-16,0 0 0 0,0 0 0 0,-1 0 0 16,1 0 0-16,-4 0 0 0,4 0 0 0,3 0 0 0,1 0 0 15,-1 0 0-15,-3-3 0 16,3 3 0-16,0 0 0 0,-3 0 0 0,0 0 0 0,-4 0 0 0,4 0 0 16,-1 0 0-16,5 0 0 0,-1-6 0 0,0 6 8 15,4 0-8-15,0 0 0 0,0 0 10 0,3 0-10 16,-3 0 10-16,3 0-10 0,-7 0 25 0,4 0-1 15,0 0 0-15,0 0 0 0,-7 0-24 0,6 0-9 16,5 0 0-16,3 0 0 0,-11 0 9 0,0 0 11 16,4 6-3-16,7-3 0 0,-4 3 2 0,4-6 0 15,-11 3 0-15,4 4 0 0,3 2 2 0,-3-9 0 16,-11 6 0-16,8-2 0 0,3-4 3 0,-1 0 1 16,-6 6 0-16,3-6 0 0,-6 0 0 0,6 0 0 0,7 0 0 15,-3-6 0-15,-4 6-3 0,1 0 0 0,2-4 0 16,5-2 0-16,-8 6-5 0,4-3 0 0,0-3-8 0,6 6 12 15,1 0-2-15,-3-7-1 0,-8 7 0 0,4 0 0 16,0 0-9-16,-1 0-14 0,-6 7 3 0,0-7-856 16,0 0-171-16</inkml:trace>
  <inkml:trace contextRef="#ctx0" brushRef="#br0" timeOffset="926.185">15917 12168 1587 0,'0'0'70'0,"0"0"15"0,0 9-68 0,0 1-17 0,-3-1 0 0,3 7 0 15,-4-7 137-15,4 7 24 0,0-3 5 0,-3 2 1 16,3 4-96-16,0-3-19 0,0-4-4 0,0 10-1 16,0-3-24-16,0-6-5 0,-4 2-1 15,4 4 0-15,-3-3 7 0,3-7 0 0,0 1 1 0,0-1 0 16,0 0-10-16,0-9-3 0,0 0 0 0,0 0 0 16,0 0-3-16,0 0-1 0,0 0 0 0,7-9 0 15,-4 0 4-15,1-7 0 0,-1 3 0 0,1-2 0 16,3-4-12-16,-4 3 0 0,1-3 9 0,-4 0-9 15,0 4 0-15,4 2 9 0,-4-2-9 0,0 5 0 16,0 4 8-16,0 3-8 0,0 3 0 0,0 0 0 0,0 0 0 16,0 0 0-16,0 0 0 0,0 0 0 0,0 0 0 0,-4 9 0 15,4 1 0-15,0-1 0 0,0-3 9 0,-4 7-9 16,4-7 0-16,-3 3 9 0,3 1-9 0,0-10 0 16,-4 9 0-16,4-9 8 15,0 10-54-15,0-10-11 0,0 0-3 0</inkml:trace>
  <inkml:trace contextRef="#ctx0" brushRef="#br0" timeOffset="1480.702">15939 13378 2073 0,'0'0'45'0,"0"0"10"0,0 0 1 0,0 0 4 0,-8 0-48 0,1-6-12 0,4 6 0 0,3 0 0 0,0 0 116 0,0 0 22 16,-7 0 4-16,7 0 1 0,0 0-85 0,-7 6-17 15,3-2-3-15,4-4-1 0,0 0-25 0,-3 9-12 16,-1-3 10-16,-3 4-10 0,4-1 0 0,3 0 0 16,-4 1 0-16,4-4 0 0,0-6 0 0,0 0 0 15,0 0 0-15,4 10 0 0,-4-10 0 0,0 0 0 16,0 0 0-16,0 0 0 0,0 0 0 0,0 0-8 15,0 0 8-15,0 0 0 0,3-10 0 0,-3 1 9 16,4 2-1-16,-1-2 0 0,1 3 4 0,-4-4 1 16,0 10 0-16,0 0 0 0,0 0-1 0,0 0-1 15,0 0 0-15,0 0 0 0,0 0 0 0,0 0 0 16,0 0 0-16,0 0 0 0,3 10-3 0,-3 5-8 16,4-5 12-16,-4 6-4 0,0-4-8 0,0 4 0 15,0-1 9-15,0-2-9 0,0-4 0 0,0 1 8 0,0-1-8 16,3 4 0-16,1-10-16 0,-4-3-7 15,0 0-1-15,3 9-826 0,-3-9-165 0</inkml:trace>
  <inkml:trace contextRef="#ctx0" brushRef="#br0" timeOffset="1953.963">15565 14488 748 0,'0'0'67'0,"0"0"-54"15,0 0-13-15,0 0 0 0,-4 0 339 0,1 10 65 16,-5-1 12-16,1-2 4 0,4 8-276 0,-1-2-54 16,-3 2-11-16,4 4-3 0,-1-3-50 0,1 3-10 15,-1 0-3-15,1-4 0 0,3-2-13 0,0 6 9 16,0-13-9-16,0 3 8 0,3 1-8 0,-3-10 0 0,0 0 0 0,0 0-11 15,0 0 11-15,0 0 0 0,4-3-9 0,3-10 9 16,-4 4 0-16,1-4 0 0,-1-3 8 16,-3 1-8-16,0 2 15 0,4-3-3 0,-8 7 0 0,4 0 0 15,0-7-3-15,0 13-1 0,0 3 0 0,0 0 0 16,0 0 0-16,0 0 0 0,0 0 0 0,-7 3 0 16,4 3-8-16,-1 10 0 0,-3-4 9 0,7 4-9 15,-3-3-23 1,-1 12-9-16,1-6-1 0,3 6-1133 0</inkml:trace>
  <inkml:trace contextRef="#ctx0" brushRef="#br0" timeOffset="2387.803">15420 15649 1036 0,'0'0'46'0,"0"0"10"0,0 0-45 0,0 0-11 15,-7 0 0-15,3 0 0 0,-3 6 314 0,7-6 61 16,-3 9 12-16,-1 1 2 0,1-1-284 0,3 10-57 0,-4-3-11 0,4 3-2 15,0-1-23-15,0 1-4 0,0-3 0 0,4 3-8 16,-1-4 0-16,-3-2 0 0,4-7 0 0,-1 4 0 16,-3-10 0-16,0 0 0 15,0 0 0-15,0 0 0 0,0-10 16 0,0 4-3 0,0-13-1 0,-3 7 0 16,3-4 8-16,-4 0 2 0,4-3 0 0,-3 7 0 16,3-4 6-16,-4 7 0 0,1-7 1 0,3 13 0 15,0-3 2-15,0 6 0 0,0 0 0 0,0 0 0 16,0 0-8-16,0 0-2 0,0 0 0 0,0 0 0 15,0 0-10-15,0 9-3 0,3 7 0 0,1-7 0 16,-4 7-8-16,3-4 8 0,-3 7-8 0,4-3 8 16,-1 3-8-16,-3-4 0 0,0-2 0 0,4 9 0 15,-1-10-148-15,-3 4-21 0</inkml:trace>
  <inkml:trace contextRef="#ctx0" brushRef="#br0" timeOffset="16196.014">20479 13968 1728 0,'0'0'153'0,"0"0"-122"0,0 12-31 0,3 4 0 16,1 0 57-16,-1 3 6 15,4-7 1-15,0 13 0 0,1-6-39 0,6 6-7 0,0 0-2 0,0 3 0 16,0-2 12-16,0-4 1 0,-3 9 1 0,3-9 0 16,7 3-12-16,-3-6-2 0,6 0-1 0,1-10 0 15,0 7-7-15,-1-10-8 0,5-3 11 0,-1 3-11 16,-4-6 12-16,5 0-12 0,-1-6 12 0,4 6-12 15,-4-3 8-15,4-3-8 0,-1-1 0 0,5 4 0 16,-5-3 0-16,5 6 0 0,3-3 0 0,6 3 0 16,-2 0 0-16,-1 3 0 0,-3-3 0 0,7 6 0 15,0-3 0-15,-4 4 0 0,-3 2 0 0,7 0 0 16,10-2 0-16,-10-4 0 0,-4 6 0 0,1-2 0 16,2 2 0-16,1-3 0 0,0-3 0 0,-4-3 0 0,-3 0 8 15,11-9-8-15,6 0 12 0,-3-1-12 16,-7-6 10-16,10-12-10 0,8 3 8 0,6-3-8 15,-10 3 0-15,0-10 8 0,-3 13-8 0,6-6 0 0,-3 3 0 16,4 6 0-16,3 4 0 0,0-4 0 16,0 9 0-16,-4 4 0 0,-6 3-11 0,-1 3 11 0,1 0-18 0,-1 0 2 15,1 3 0-15,3 6 0 0,-8-2 25 0,1-4 6 16,-3 6 1-16,-1-2 0 0,1 2-16 0,-5-3 9 16,5-3-9-16,-1-3 8 0,1 0 3 0,-1-9 0 15,0 9 0-15,4-9 0 0,-3 9-3 0,-1-10-8 16,-3 4 12-16,3-4-4 0,-3 7-8 0,4-12 0 15,2 5 0-15,5 1 8 0,-4-1-8 0,0 4 0 16,-4-3 0-16,8 6 8 0,-8-4 4 0,4 4 0 16,0-3 0-16,3-3 0 0,1 2-2 0,3 4 0 0,0 3 0 15,0-6 0-15,0 6 20 0,-4 0 4 16,-3 0 1-16,3 0 0 0,1 0-5 0,-1 0-1 0,4 6 0 0,0-6 0 16,4 10-29-16,-4-4-16 0,-4-3 1 0,4 6 1 15,0-2 14-15,0-4 0 16,4-3 0-16,-5 6 10 0,5-3-10 0,-4-3 0 0,3 0 0 0,1 6 0 15,-4-6 0-15,-4 0 15 0,1 0-1 0,-4 0 0 16,3 0 3-16,-3 10 1 0,7-10 0 0,-3 9 0 16,-5-2-18-16,-2 2 0 0,3 0 0 0,0 1-9 15,-4-1 9-15,0 7 14 0,4-4-3 0,0-2-1 16,4 5-10-16,-4-5 8 0,0-4-8 0,-1-3 8 16,5-3-24-16,-8 0-4 0,4 0-2 0,-10-9-1180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0" tIns="49531" rIns="99060" bIns="495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9060" tIns="49531" rIns="99060" bIns="49531" rtlCol="0"/>
          <a:lstStyle>
            <a:lvl1pPr algn="r">
              <a:defRPr sz="1300"/>
            </a:lvl1pPr>
          </a:lstStyle>
          <a:p>
            <a:fld id="{9BBF5E2F-2EA4-4BED-BDB7-3263066D10D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0" tIns="49531" rIns="99060" bIns="49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60" tIns="49531" rIns="99060" bIns="495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0" tIns="49531" rIns="99060" bIns="495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9060" tIns="49531" rIns="99060" bIns="49531" rtlCol="0" anchor="b"/>
          <a:lstStyle>
            <a:lvl1pPr algn="r">
              <a:defRPr sz="13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2.png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90.png"/><Relationship Id="rId7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0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image" Target="../media/image1010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6.png"/><Relationship Id="rId4" Type="http://schemas.openxmlformats.org/officeDocument/2006/relationships/image" Target="../media/image2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1.png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1.png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1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1.png"/><Relationship Id="rId7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40.png"/><Relationship Id="rId7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0.png"/><Relationship Id="rId7" Type="http://schemas.openxmlformats.org/officeDocument/2006/relationships/image" Target="../media/image4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511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54.png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.png"/><Relationship Id="rId7" Type="http://schemas.openxmlformats.org/officeDocument/2006/relationships/image" Target="../media/image55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customXml" Target="../ink/ink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5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0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6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320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customXml" Target="../ink/ink19.xml"/><Relationship Id="rId4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5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0.png"/><Relationship Id="rId7" Type="http://schemas.openxmlformats.org/officeDocument/2006/relationships/image" Target="../media/image6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1.png"/><Relationship Id="rId7" Type="http://schemas.openxmlformats.org/officeDocument/2006/relationships/customXml" Target="../ink/ink24.xml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customXml" Target="../ink/ink23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customXml" Target="../ink/ink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30.png"/><Relationship Id="rId4" Type="http://schemas.openxmlformats.org/officeDocument/2006/relationships/image" Target="../media/image80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89.png"/><Relationship Id="rId5" Type="http://schemas.openxmlformats.org/officeDocument/2006/relationships/image" Target="../media/image830.png"/><Relationship Id="rId10" Type="http://schemas.openxmlformats.org/officeDocument/2006/relationships/customXml" Target="../ink/ink28.xml"/><Relationship Id="rId4" Type="http://schemas.openxmlformats.org/officeDocument/2006/relationships/image" Target="../media/image80.png"/><Relationship Id="rId9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30.png"/><Relationship Id="rId4" Type="http://schemas.openxmlformats.org/officeDocument/2006/relationships/image" Target="../media/image80.png"/><Relationship Id="rId9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0.png"/><Relationship Id="rId7" Type="http://schemas.openxmlformats.org/officeDocument/2006/relationships/customXml" Target="../ink/ink29.xm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6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950.png"/><Relationship Id="rId4" Type="http://schemas.openxmlformats.org/officeDocument/2006/relationships/customXml" Target="../ink/ink3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7.png"/><Relationship Id="rId7" Type="http://schemas.openxmlformats.org/officeDocument/2006/relationships/image" Target="../media/image63.png"/><Relationship Id="rId12" Type="http://schemas.openxmlformats.org/officeDocument/2006/relationships/image" Target="../media/image1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980.png"/><Relationship Id="rId5" Type="http://schemas.openxmlformats.org/officeDocument/2006/relationships/image" Target="../media/image610.png"/><Relationship Id="rId4" Type="http://schemas.openxmlformats.org/officeDocument/2006/relationships/image" Target="../media/image98.png"/><Relationship Id="rId9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0.png"/><Relationship Id="rId7" Type="http://schemas.openxmlformats.org/officeDocument/2006/relationships/customXml" Target="../ink/ink3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9.png"/><Relationship Id="rId4" Type="http://schemas.openxmlformats.org/officeDocument/2006/relationships/image" Target="../media/image1000.png"/><Relationship Id="rId9" Type="http://schemas.openxmlformats.org/officeDocument/2006/relationships/customXml" Target="../ink/ink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30.png"/><Relationship Id="rId7" Type="http://schemas.openxmlformats.org/officeDocument/2006/relationships/customXml" Target="../ink/ink3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4.png"/><Relationship Id="rId9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50.png"/><Relationship Id="rId7" Type="http://schemas.openxmlformats.org/officeDocument/2006/relationships/customXml" Target="../ink/ink3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8.png"/><Relationship Id="rId4" Type="http://schemas.openxmlformats.org/officeDocument/2006/relationships/image" Target="../media/image1060.png"/><Relationship Id="rId9" Type="http://schemas.openxmlformats.org/officeDocument/2006/relationships/customXml" Target="../ink/ink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6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0.png"/><Relationship Id="rId7" Type="http://schemas.openxmlformats.org/officeDocument/2006/relationships/customXml" Target="../ink/ink3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7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0.png"/><Relationship Id="rId7" Type="http://schemas.openxmlformats.org/officeDocument/2006/relationships/customXml" Target="../ink/ink3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1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NULL"/><Relationship Id="rId7" Type="http://schemas.openxmlformats.org/officeDocument/2006/relationships/image" Target="../media/image10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NULL"/><Relationship Id="rId10" Type="http://schemas.openxmlformats.org/officeDocument/2006/relationships/image" Target="../media/image113.png"/><Relationship Id="rId4" Type="http://schemas.openxmlformats.org/officeDocument/2006/relationships/image" Target="NULL"/><Relationship Id="rId9" Type="http://schemas.openxmlformats.org/officeDocument/2006/relationships/customXml" Target="../ink/ink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NULL"/><Relationship Id="rId7" Type="http://schemas.openxmlformats.org/officeDocument/2006/relationships/image" Target="../media/image11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11" Type="http://schemas.openxmlformats.org/officeDocument/2006/relationships/image" Target="../media/image117.png"/><Relationship Id="rId5" Type="http://schemas.openxmlformats.org/officeDocument/2006/relationships/image" Target="NULL"/><Relationship Id="rId10" Type="http://schemas.openxmlformats.org/officeDocument/2006/relationships/customXml" Target="../ink/ink42.xml"/><Relationship Id="rId4" Type="http://schemas.openxmlformats.org/officeDocument/2006/relationships/image" Target="NULL"/><Relationship Id="rId9" Type="http://schemas.openxmlformats.org/officeDocument/2006/relationships/image" Target="../media/image11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customXml" Target="../ink/ink43.xml"/><Relationship Id="rId4" Type="http://schemas.openxmlformats.org/officeDocument/2006/relationships/image" Target="NUL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NULL"/><Relationship Id="rId7" Type="http://schemas.openxmlformats.org/officeDocument/2006/relationships/image" Target="../media/image1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NULL"/><Relationship Id="rId9" Type="http://schemas.openxmlformats.org/officeDocument/2006/relationships/image" Target="../media/image12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customXml" Target="../ink/ink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9007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72754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Can we formulate it as a Constraint Satisfaction Problem?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(ounces for stir-fry),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(ounces for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boba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[0,+∞)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Constraint: Implicit:</a:t>
                </a:r>
                <a:endParaRPr lang="en-US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72754"/>
              </a:xfrm>
              <a:blipFill rotWithShape="0">
                <a:blip r:embed="rId2"/>
                <a:stretch>
                  <a:fillRect l="-928" t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66716"/>
              </p:ext>
            </p:extLst>
          </p:nvPr>
        </p:nvGraphicFramePr>
        <p:xfrm>
          <a:off x="4534829" y="3833956"/>
          <a:ext cx="7162215" cy="16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574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67484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75406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51639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0411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894070" y="5682052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cheapest way to stay “healthy” with this menu?</a:t>
            </a:r>
          </a:p>
          <a:p>
            <a:r>
              <a:rPr lang="en-US" sz="2400" dirty="0"/>
              <a:t>How much </a:t>
            </a:r>
            <a:r>
              <a:rPr lang="en-US" sz="2400" dirty="0">
                <a:solidFill>
                  <a:srgbClr val="00B050"/>
                </a:solidFill>
              </a:rPr>
              <a:t>stir-fry</a:t>
            </a:r>
            <a:r>
              <a:rPr lang="en-US" sz="2400" dirty="0"/>
              <a:t> (ounce) and </a:t>
            </a:r>
            <a:r>
              <a:rPr lang="en-US" sz="2400" dirty="0" err="1">
                <a:solidFill>
                  <a:srgbClr val="00B050"/>
                </a:solidFill>
              </a:rPr>
              <a:t>boba</a:t>
            </a:r>
            <a:r>
              <a:rPr lang="en-US" sz="2400" dirty="0"/>
              <a:t> (fluid ounces) should we buy?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49698" y="2435531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∈[2000,2500]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+70 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≥700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98" y="2435531"/>
                <a:ext cx="60960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408083" y="2884724"/>
            <a:ext cx="328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issues with this CSP formulation?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4899" y="5659750"/>
            <a:ext cx="1210398" cy="438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00070" y="1996916"/>
            <a:ext cx="1210398" cy="438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1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7513950" cy="5480910"/>
          </a:xfrm>
        </p:spPr>
        <p:txBody>
          <a:bodyPr/>
          <a:lstStyle/>
          <a:p>
            <a:r>
              <a:rPr lang="en-US" dirty="0"/>
              <a:t>Optimization problem: Finding the 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en-US" dirty="0"/>
              <a:t> solution from all </a:t>
            </a:r>
            <a:r>
              <a:rPr lang="en-US" dirty="0">
                <a:solidFill>
                  <a:srgbClr val="FF0000"/>
                </a:solidFill>
              </a:rPr>
              <a:t>feasible</a:t>
            </a:r>
            <a:r>
              <a:rPr lang="en-US" dirty="0"/>
              <a:t>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853931" y="4551004"/>
            <a:ext cx="157759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1132" y="2471373"/>
            <a:ext cx="202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Variable</a:t>
            </a:r>
          </a:p>
          <a:p>
            <a:r>
              <a:rPr lang="en-US" sz="2400" dirty="0"/>
              <a:t>Domain</a:t>
            </a:r>
          </a:p>
          <a:p>
            <a:r>
              <a:rPr lang="en-US" sz="2400" dirty="0"/>
              <a:t>Constraint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016610" y="4081146"/>
            <a:ext cx="394010" cy="428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4089" y="2009708"/>
            <a:ext cx="450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CSP to Optimization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4CC2C75E-545F-4D4A-BE93-4BC2DB7EC8E5}"/>
                  </a:ext>
                </a:extLst>
              </p14:cNvPr>
              <p14:cNvContentPartPr/>
              <p14:nvPr/>
            </p14:nvContentPartPr>
            <p14:xfrm>
              <a:off x="556200" y="2571840"/>
              <a:ext cx="7067880" cy="3514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C2C75E-545F-4D4A-BE93-4BC2DB7EC8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840" y="2562480"/>
                <a:ext cx="7086600" cy="35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0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7513950" cy="5480910"/>
          </a:xfrm>
        </p:spPr>
        <p:txBody>
          <a:bodyPr/>
          <a:lstStyle/>
          <a:p>
            <a:r>
              <a:rPr lang="en-US" dirty="0"/>
              <a:t>Optimization problem: Finding the 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en-US" dirty="0"/>
              <a:t> solution from all </a:t>
            </a:r>
            <a:r>
              <a:rPr lang="en-US" dirty="0">
                <a:solidFill>
                  <a:srgbClr val="FF0000"/>
                </a:solidFill>
              </a:rPr>
              <a:t>feasible</a:t>
            </a:r>
            <a:r>
              <a:rPr lang="en-US" dirty="0"/>
              <a:t>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87953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853931" y="4551004"/>
            <a:ext cx="157759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4817" y="24622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(Optimization) Variable</a:t>
            </a:r>
          </a:p>
          <a:p>
            <a:r>
              <a:rPr lang="en-US" sz="2400" dirty="0"/>
              <a:t>Domain</a:t>
            </a:r>
          </a:p>
          <a:p>
            <a:r>
              <a:rPr lang="en-US" sz="2400" dirty="0"/>
              <a:t>Constraint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4817" y="3582345"/>
            <a:ext cx="305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Optimization Objective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72779" y="3077276"/>
            <a:ext cx="14199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15163" y="2866444"/>
            <a:ext cx="441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be represented as constraints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089" y="2009708"/>
            <a:ext cx="450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CSP to Optimization Problem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016610" y="4081146"/>
            <a:ext cx="394010" cy="428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91539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719" y="3094306"/>
            <a:ext cx="2028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Variable:</a:t>
            </a:r>
          </a:p>
          <a:p>
            <a:endParaRPr lang="en-US" sz="2400" dirty="0"/>
          </a:p>
          <a:p>
            <a:r>
              <a:rPr lang="en-US" sz="2400" dirty="0"/>
              <a:t>Objective:</a:t>
            </a:r>
          </a:p>
          <a:p>
            <a:endParaRPr lang="en-US" sz="2400" dirty="0"/>
          </a:p>
          <a:p>
            <a:r>
              <a:rPr lang="en-US" sz="2400" dirty="0"/>
              <a:t>Constraints: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3CE85B66-F1A3-455C-91AF-B0A7A02C173F}"/>
                  </a:ext>
                </a:extLst>
              </p14:cNvPr>
              <p14:cNvContentPartPr/>
              <p14:nvPr/>
            </p14:nvContentPartPr>
            <p14:xfrm>
              <a:off x="2094120" y="3245760"/>
              <a:ext cx="9500040" cy="333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E85B66-F1A3-455C-91AF-B0A7A02C17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4760" y="3236400"/>
                <a:ext cx="9518760" cy="33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23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91539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9782" y="3094306"/>
                <a:ext cx="8406589" cy="2050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Variable: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ounces for stir-fry,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ounces for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boba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Objective: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Constraints: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2" y="3094306"/>
                <a:ext cx="8406589" cy="2050177"/>
              </a:xfrm>
              <a:prstGeom prst="rect">
                <a:avLst/>
              </a:prstGeom>
              <a:blipFill rotWithShape="0">
                <a:blip r:embed="rId5"/>
                <a:stretch>
                  <a:fillRect l="-1088" t="-2381" r="-290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61795" y="5075434"/>
                <a:ext cx="46107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calories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𝑖𝑛 𝑟𝑒𝑞𝑢𝑖𝑟𝑒𝑑 𝑟𝑎𝑛𝑔𝑒</a:t>
                </a: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sugar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calcium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95" y="5075434"/>
                <a:ext cx="4610745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4082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53500" y="6271350"/>
                <a:ext cx="21098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00" y="6271350"/>
                <a:ext cx="2109873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181826" y="6502182"/>
            <a:ext cx="2253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9782" y="5832554"/>
            <a:ext cx="279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be ignored in this problem. Why? </a:t>
            </a:r>
          </a:p>
        </p:txBody>
      </p:sp>
    </p:spTree>
    <p:extLst>
      <p:ext uri="{BB962C8B-B14F-4D97-AF65-F5344CB8AC3E}">
        <p14:creationId xmlns:p14="http://schemas.microsoft.com/office/powerpoint/2010/main" val="231374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calories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𝑖𝑛 𝑟𝑒𝑞𝑢𝑖𝑟𝑒𝑑 𝑟𝑎𝑛𝑔𝑒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sugar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calcium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blipFill rotWithShape="0">
                <a:blip r:embed="rId5"/>
                <a:stretch>
                  <a:fillRect r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stir-fry,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boba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What is the expression of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2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8655" y="4480692"/>
                <a:ext cx="1225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4480692"/>
                <a:ext cx="1225015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15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0566" y="5030180"/>
                <a:ext cx="17161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calories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66" y="5030180"/>
                <a:ext cx="171611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8655" y="5558208"/>
                <a:ext cx="1419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sugar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5558208"/>
                <a:ext cx="141955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1787" y="6103638"/>
                <a:ext cx="17048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calcium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7" y="6103638"/>
                <a:ext cx="170489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1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calories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𝑖𝑛 𝑟𝑒𝑞𝑢𝑖𝑟𝑒𝑑 𝑟𝑎𝑛𝑔𝑒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sugar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calcium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blipFill rotWithShape="0">
                <a:blip r:embed="rId5"/>
                <a:stretch>
                  <a:fillRect r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8655" y="4480692"/>
                <a:ext cx="29916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+0.5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4480692"/>
                <a:ext cx="2991652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0566" y="5030180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calories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66" y="5030180"/>
                <a:ext cx="4084451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8655" y="5558208"/>
                <a:ext cx="3124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sugar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5558208"/>
                <a:ext cx="3124702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1787" y="6103638"/>
                <a:ext cx="3879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calcium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7" y="6103638"/>
                <a:ext cx="3879588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stir-fry,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boba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What is the expression of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2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25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61C3F3B7-775B-42D8-8AC5-55EA9C7C07AF}"/>
                  </a:ext>
                </a:extLst>
              </p14:cNvPr>
              <p14:cNvContentPartPr/>
              <p14:nvPr/>
            </p14:nvContentPartPr>
            <p14:xfrm>
              <a:off x="222120" y="1679040"/>
              <a:ext cx="8147520" cy="333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C3F3B7-775B-42D8-8AC5-55EA9C7C07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760" y="1669680"/>
                <a:ext cx="8166240" cy="33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37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309403" cy="548091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 feasible solution of the following optimization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309403" cy="5480910"/>
              </a:xfrm>
              <a:blipFill rotWithShape="0">
                <a:blip r:embed="rId2"/>
                <a:stretch>
                  <a:fillRect l="-1541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309004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309004"/>
                <a:ext cx="5101909" cy="24279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A124A25B-AF28-4EFC-B019-F4017CCDACA9}"/>
                  </a:ext>
                </a:extLst>
              </p14:cNvPr>
              <p14:cNvContentPartPr/>
              <p14:nvPr/>
            </p14:nvContentPartPr>
            <p14:xfrm>
              <a:off x="544680" y="2697120"/>
              <a:ext cx="5193720" cy="236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24A25B-AF28-4EFC-B019-F4017CCDAC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320" y="2687760"/>
                <a:ext cx="5212440" cy="23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16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917" y="3312270"/>
            <a:ext cx="5263375" cy="2039539"/>
          </a:xfrm>
        </p:spPr>
        <p:txBody>
          <a:bodyPr/>
          <a:lstStyle/>
          <a:p>
            <a:r>
              <a:rPr lang="en-US" dirty="0"/>
              <a:t>Linear program in Inequality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443554" y="393842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554" y="3938422"/>
                <a:ext cx="2541850" cy="1092800"/>
              </a:xfrm>
              <a:prstGeom prst="rect">
                <a:avLst/>
              </a:prstGeom>
              <a:blipFill rotWithShape="0"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2099" y="1305410"/>
            <a:ext cx="9870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Linear Programming: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Technique for the optimization of a </a:t>
            </a:r>
            <a:r>
              <a:rPr lang="en-US" sz="2800" dirty="0">
                <a:solidFill>
                  <a:srgbClr val="0070C0"/>
                </a:solidFill>
              </a:rPr>
              <a:t>linear objective </a:t>
            </a:r>
            <a:r>
              <a:rPr lang="en-US" sz="2800" dirty="0"/>
              <a:t>function subject to </a:t>
            </a:r>
            <a:r>
              <a:rPr lang="en-US" sz="2800" dirty="0">
                <a:solidFill>
                  <a:srgbClr val="0070C0"/>
                </a:solidFill>
              </a:rPr>
              <a:t>linear equality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70C0"/>
                </a:solidFill>
              </a:rPr>
              <a:t>linear inequality </a:t>
            </a:r>
            <a:r>
              <a:rPr lang="en-US" sz="2800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29191" y="3573880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91" y="3573880"/>
                <a:ext cx="5101909" cy="2427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49896" y="3050660"/>
            <a:ext cx="371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Example Linear program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918566" y="4254364"/>
            <a:ext cx="721113" cy="46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6796B615-E5B6-45AF-8093-3F0D194F9E61}"/>
                  </a:ext>
                </a:extLst>
              </p14:cNvPr>
              <p14:cNvContentPartPr/>
              <p14:nvPr/>
            </p14:nvContentPartPr>
            <p14:xfrm>
              <a:off x="2109600" y="4095000"/>
              <a:ext cx="7767720" cy="162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96B615-E5B6-45AF-8093-3F0D194F9E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0240" y="4085640"/>
                <a:ext cx="7786440" cy="16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6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</a:t>
            </a:r>
          </a:p>
          <a:p>
            <a:pPr marL="917575" lvl="2" indent="-457200"/>
            <a:r>
              <a:rPr lang="en-US" sz="2800" dirty="0"/>
              <a:t>Due Thu 10/3, 10 pm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Will be released later today</a:t>
            </a:r>
          </a:p>
          <a:p>
            <a:pPr marL="917575" lvl="2" indent="-457200"/>
            <a:r>
              <a:rPr lang="en-US" sz="2800" dirty="0"/>
              <a:t>Due Thu 10/17,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(written)</a:t>
            </a:r>
          </a:p>
          <a:p>
            <a:pPr marL="917575" lvl="2" indent="-457200"/>
            <a:r>
              <a:rPr lang="en-US" sz="2800" dirty="0"/>
              <a:t>Released Tue 10/1</a:t>
            </a:r>
          </a:p>
          <a:p>
            <a:pPr marL="917575" lvl="2" indent="-457200"/>
            <a:r>
              <a:rPr lang="en-US" sz="2800" dirty="0"/>
              <a:t>Due Tue </a:t>
            </a:r>
            <a:r>
              <a:rPr lang="en-US" sz="2800" dirty="0">
                <a:solidFill>
                  <a:srgbClr val="FF0000"/>
                </a:solidFill>
              </a:rPr>
              <a:t>10/8</a:t>
            </a:r>
            <a:r>
              <a:rPr lang="en-US" sz="2800" dirty="0"/>
              <a:t>, 10 pm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14243" y="2304452"/>
            <a:ext cx="2534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20854" y="1667146"/>
            <a:ext cx="215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Sat 10/5, 10 pm</a:t>
            </a:r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t="-1646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006" t="-10667" r="-220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does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mean?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974" t="-10667" r="-204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(Note: It is fine if you directly write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94" t="-10526" r="-7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1EFD6C49-5954-467E-951B-BA566FD34570}"/>
                  </a:ext>
                </a:extLst>
              </p14:cNvPr>
              <p14:cNvContentPartPr/>
              <p14:nvPr/>
            </p14:nvContentPartPr>
            <p14:xfrm>
              <a:off x="576720" y="3181680"/>
              <a:ext cx="9172080" cy="258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FD6C49-5954-467E-951B-BA566FD345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360" y="3172320"/>
                <a:ext cx="9190800" cy="26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53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t="-1646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006" t="-10667" r="-220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0965" y="3953252"/>
                <a:ext cx="2677080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65" y="3953252"/>
                <a:ext cx="2677080" cy="15110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does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mean?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74" t="-10667" r="-204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33804" y="4226882"/>
                <a:ext cx="1511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04" y="4226882"/>
                <a:ext cx="151111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(Note: It is fine if you directly write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94" t="-10526" r="-7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73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l="-1217" t="-1646" b="-5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  <a:blipFill rotWithShape="0">
                <a:blip r:embed="rId3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6DA8118-760B-4456-8E8C-06E04E8B871B}"/>
                  </a:ext>
                </a:extLst>
              </p14:cNvPr>
              <p14:cNvContentPartPr/>
              <p14:nvPr/>
            </p14:nvContentPartPr>
            <p14:xfrm>
              <a:off x="831960" y="511920"/>
              <a:ext cx="10095480" cy="605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DA8118-760B-4456-8E8C-06E04E8B87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600" y="502560"/>
                <a:ext cx="10114200" cy="60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2E4D1C68-8867-47F8-B624-F8BC5E15D4AB}"/>
                  </a:ext>
                </a:extLst>
              </p14:cNvPr>
              <p14:cNvContentPartPr/>
              <p14:nvPr/>
            </p14:nvContentPartPr>
            <p14:xfrm>
              <a:off x="92880" y="4762080"/>
              <a:ext cx="660600" cy="457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4D1C68-8867-47F8-B624-F8BC5E15D4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20" y="4752720"/>
                <a:ext cx="67932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898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l="-1217" t="-1646" b="-5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2099" y="3741590"/>
                <a:ext cx="4398447" cy="1469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741590"/>
                <a:ext cx="4398447" cy="14698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  <a:blipFill>
                <a:blip r:embed="rId4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50546" y="4088136"/>
                <a:ext cx="6850016" cy="2458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46" y="4088136"/>
                <a:ext cx="6850016" cy="2458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32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4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54423440-B825-4223-9EC8-88F3E3CFF66A}"/>
                  </a:ext>
                </a:extLst>
              </p14:cNvPr>
              <p14:cNvContentPartPr/>
              <p14:nvPr/>
            </p14:nvContentPartPr>
            <p14:xfrm>
              <a:off x="1682640" y="55800"/>
              <a:ext cx="8368560" cy="610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423440-B825-4223-9EC8-88F3E3CFF6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3280" y="46440"/>
                <a:ext cx="8387280" cy="61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6836" y="945078"/>
                <a:ext cx="5519382" cy="8671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with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eqAr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36" y="945078"/>
                <a:ext cx="5519382" cy="86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59280" y="1836991"/>
                <a:ext cx="37412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80" y="1836991"/>
                <a:ext cx="374128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34095" y="3060783"/>
                <a:ext cx="3401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≤−7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095" y="3060783"/>
                <a:ext cx="340144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4F88BB11-47DD-4E4D-B30E-30E2D7BAA58E}"/>
              </a:ext>
            </a:extLst>
          </p:cNvPr>
          <p:cNvSpPr txBox="1">
            <a:spLocks/>
          </p:cNvSpPr>
          <p:nvPr/>
        </p:nvSpPr>
        <p:spPr>
          <a:xfrm>
            <a:off x="-201780" y="4131075"/>
            <a:ext cx="2413884" cy="15754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8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84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≤−2000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≤−700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7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01A4ACC1-F7F9-4C73-8034-0E7E05A9F82D}"/>
                  </a:ext>
                </a:extLst>
              </p14:cNvPr>
              <p14:cNvContentPartPr/>
              <p14:nvPr/>
            </p14:nvContentPartPr>
            <p14:xfrm>
              <a:off x="1751400" y="1861920"/>
              <a:ext cx="8454600" cy="495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A4ACC1-F7F9-4C73-8034-0E7E05A9F8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2040" y="1852560"/>
                <a:ext cx="8473320" cy="49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25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≤−2000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≤−700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38213" y="2193946"/>
                <a:ext cx="1995546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213" y="2193946"/>
                <a:ext cx="1995546" cy="14529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07170" y="2193946"/>
                <a:ext cx="2727606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70" y="2193946"/>
                <a:ext cx="2727606" cy="14529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9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23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…(More Constraints)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5"/>
                <a:stretch>
                  <a:fillRect l="-2890" t="-4389" r="-193" b="-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57050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8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≥20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6"/>
                <a:stretch>
                  <a:fillRect l="-2890" t="-4389" r="-193" b="-1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36040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xmlns="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388671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88671"/>
                <a:ext cx="3261396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xmlns="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1396" y="4372818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96" y="4372818"/>
                <a:ext cx="2413884" cy="1575461"/>
              </a:xfrm>
              <a:prstGeom prst="rect">
                <a:avLst/>
              </a:prstGeom>
              <a:blipFill rotWithShape="0">
                <a:blip r:embed="rId8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87FAA222-F44E-4441-A946-26A82030A01C}"/>
                  </a:ext>
                </a:extLst>
              </p14:cNvPr>
              <p14:cNvContentPartPr/>
              <p14:nvPr/>
            </p14:nvContentPartPr>
            <p14:xfrm>
              <a:off x="274320" y="2180160"/>
              <a:ext cx="10622520" cy="428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FAA222-F44E-4441-A946-26A82030A0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960" y="2170800"/>
                <a:ext cx="10641240" cy="43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11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r>
              <a:rPr lang="en-US" sz="4267" dirty="0"/>
              <a:t>Optimization &amp; 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xmlns="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443" y="4388671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−50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50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−70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       −4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3" y="4388671"/>
                <a:ext cx="3261396" cy="1575461"/>
              </a:xfrm>
              <a:prstGeom prst="rect">
                <a:avLst/>
              </a:prstGeom>
              <a:blipFill rotWithShape="0">
                <a:blip r:embed="rId4"/>
                <a:stretch>
                  <a:fillRect t="-310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xmlns="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0839" y="4372818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39" y="4372818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 t="-3089" b="-18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≥20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8"/>
                <a:stretch>
                  <a:fillRect l="-2890" t="-4389" r="-193" b="-1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34579" y="2245678"/>
                <a:ext cx="280615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≥20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579" y="2245678"/>
                <a:ext cx="2806153" cy="12003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1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5"/>
                <a:stretch>
                  <a:fillRect l="-2890" t="-4389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70511"/>
              </p:ext>
            </p:extLst>
          </p:nvPr>
        </p:nvGraphicFramePr>
        <p:xfrm>
          <a:off x="6305580" y="4842146"/>
          <a:ext cx="5626990" cy="174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New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D68C3E3B-FE2A-474E-801B-97D2A206663F}"/>
                  </a:ext>
                </a:extLst>
              </p14:cNvPr>
              <p14:cNvContentPartPr/>
              <p14:nvPr/>
            </p14:nvContentPartPr>
            <p14:xfrm>
              <a:off x="394920" y="3959280"/>
              <a:ext cx="237960" cy="158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8C3E3B-FE2A-474E-801B-97D2A20666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560" y="3949920"/>
                <a:ext cx="256680" cy="16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82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4"/>
                <a:stretch>
                  <a:fillRect l="-2890" t="-4389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13801"/>
              </p:ext>
            </p:extLst>
          </p:nvPr>
        </p:nvGraphicFramePr>
        <p:xfrm>
          <a:off x="6305580" y="4842146"/>
          <a:ext cx="5626990" cy="174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Beef (per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oz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xmlns="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521675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21675"/>
                <a:ext cx="3261396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9996" y="452167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996" y="4521674"/>
                <a:ext cx="2413884" cy="1575461"/>
              </a:xfrm>
              <a:prstGeom prst="rect">
                <a:avLst/>
              </a:prstGeom>
              <a:blipFill rotWithShape="0">
                <a:blip r:embed="rId8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D64C2B8C-58B7-42E1-9D47-F40F6CA413F2}"/>
                  </a:ext>
                </a:extLst>
              </p14:cNvPr>
              <p14:cNvContentPartPr/>
              <p14:nvPr/>
            </p14:nvContentPartPr>
            <p14:xfrm>
              <a:off x="1159560" y="1797480"/>
              <a:ext cx="8854920" cy="487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4C2B8C-58B7-42E1-9D47-F40F6CA413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0200" y="1788120"/>
                <a:ext cx="8873640" cy="48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760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4"/>
                <a:stretch>
                  <a:fillRect l="-2890" t="-4389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05580" y="4842146"/>
          <a:ext cx="5626990" cy="174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Beef (per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oz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7672" y="453752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72" y="4537529"/>
                <a:ext cx="2413884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="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4521675"/>
                <a:ext cx="4103649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521675"/>
                <a:ext cx="4103649" cy="1575461"/>
              </a:xfrm>
              <a:prstGeom prst="rect">
                <a:avLst/>
              </a:prstGeom>
              <a:blipFill rotWithShape="0">
                <a:blip r:embed="rId8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81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E61B3600-F31F-4DA4-998B-9B9FB65C7090}"/>
                  </a:ext>
                </a:extLst>
              </p14:cNvPr>
              <p14:cNvContentPartPr/>
              <p14:nvPr/>
            </p14:nvContentPartPr>
            <p14:xfrm>
              <a:off x="295920" y="995040"/>
              <a:ext cx="11037960" cy="437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1B3600-F31F-4DA4-998B-9B9FB65C70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560" y="985680"/>
                <a:ext cx="11056680" cy="43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534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4408957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Important to pay attention to form!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5063162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Can switch between formulations!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099" y="5717367"/>
            <a:ext cx="11350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Note: Different books have different definitions. We will refer to the forms in this slide (also consistent with B&amp;V book).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A53C3D58-3942-47BD-87ED-6B00F3255AA7}"/>
                  </a:ext>
                </a:extLst>
              </p14:cNvPr>
              <p14:cNvContentPartPr/>
              <p14:nvPr/>
            </p14:nvContentPartPr>
            <p14:xfrm>
              <a:off x="584280" y="1231920"/>
              <a:ext cx="9903600" cy="314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3C3D58-3942-47BD-87ED-6B00F3255A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920" y="1222560"/>
                <a:ext cx="9922320" cy="31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8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12" name="Down Arrow 11"/>
          <p:cNvSpPr/>
          <p:nvPr/>
        </p:nvSpPr>
        <p:spPr>
          <a:xfrm rot="14530411">
            <a:off x="5275873" y="3551782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  <p:sp>
        <p:nvSpPr>
          <p:cNvPr id="17" name="Down Arrow 16"/>
          <p:cNvSpPr/>
          <p:nvPr/>
        </p:nvSpPr>
        <p:spPr>
          <a:xfrm rot="3640143">
            <a:off x="5323748" y="4186254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is the equality present this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4C06DCB9-2D02-4B5C-8510-28C975598D27}"/>
                  </a:ext>
                </a:extLst>
              </p14:cNvPr>
              <p14:cNvContentPartPr/>
              <p14:nvPr/>
            </p14:nvContentPartPr>
            <p14:xfrm>
              <a:off x="195480" y="2307960"/>
              <a:ext cx="8510760" cy="438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06DCB9-2D02-4B5C-8510-28C975598D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120" y="2298600"/>
                <a:ext cx="8529480" cy="44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16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is the equality present this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9000" y="2551836"/>
                <a:ext cx="177292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2551836"/>
                <a:ext cx="1772921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49911" y="4246404"/>
                <a:ext cx="16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1" y="4246404"/>
                <a:ext cx="165109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1589603" y="3270952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24252" y="2732436"/>
            <a:ext cx="2745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make sure the line intersects with the axes at (3,0) and (0,2)</a:t>
            </a:r>
          </a:p>
        </p:txBody>
      </p:sp>
    </p:spTree>
    <p:extLst>
      <p:ext uri="{BB962C8B-B14F-4D97-AF65-F5344CB8AC3E}">
        <p14:creationId xmlns:p14="http://schemas.microsoft.com/office/powerpoint/2010/main" val="57861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FC600255-9D6A-4034-9BB4-440C8FD2802A}"/>
                  </a:ext>
                </a:extLst>
              </p14:cNvPr>
              <p14:cNvContentPartPr/>
              <p14:nvPr/>
            </p14:nvContentPartPr>
            <p14:xfrm>
              <a:off x="714960" y="2302200"/>
              <a:ext cx="9289080" cy="382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600255-9D6A-4034-9BB4-440C8FD280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600" y="2292840"/>
                <a:ext cx="9307800" cy="38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261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Formulate a problem as a </a:t>
            </a:r>
            <a:r>
              <a:rPr lang="en-US" dirty="0">
                <a:solidFill>
                  <a:srgbClr val="0070C0"/>
                </a:solidFill>
              </a:rPr>
              <a:t>Linear Program </a:t>
            </a:r>
            <a:r>
              <a:rPr lang="en-US" dirty="0">
                <a:solidFill>
                  <a:schemeClr val="tx1"/>
                </a:solidFill>
              </a:rPr>
              <a:t>(LP)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Convert a LP into a required </a:t>
            </a:r>
            <a:r>
              <a:rPr lang="en-US" dirty="0">
                <a:solidFill>
                  <a:srgbClr val="0070C0"/>
                </a:solidFill>
              </a:rPr>
              <a:t>form, e.g., inequality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Plot the </a:t>
            </a:r>
            <a:r>
              <a:rPr lang="en-US" dirty="0">
                <a:solidFill>
                  <a:srgbClr val="0070C0"/>
                </a:solidFill>
              </a:rPr>
              <a:t>graphical representation</a:t>
            </a:r>
            <a:r>
              <a:rPr lang="en-US" dirty="0">
                <a:solidFill>
                  <a:schemeClr val="tx1"/>
                </a:solidFill>
              </a:rPr>
              <a:t> of a linear optimization problem with two variables and find the optimal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the relationship between </a:t>
            </a:r>
            <a:r>
              <a:rPr lang="en-US" dirty="0">
                <a:solidFill>
                  <a:srgbClr val="0070C0"/>
                </a:solidFill>
              </a:rPr>
              <a:t>optimal solution of an LP</a:t>
            </a:r>
            <a:r>
              <a:rPr lang="en-US" dirty="0">
                <a:solidFill>
                  <a:schemeClr val="tx1"/>
                </a:solidFill>
              </a:rPr>
              <a:t> and the intersections of 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and implement a </a:t>
            </a:r>
            <a:r>
              <a:rPr lang="en-US" dirty="0">
                <a:solidFill>
                  <a:srgbClr val="0070C0"/>
                </a:solidFill>
              </a:rPr>
              <a:t>LP solver based on vertex enumeration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the high-level idea of </a:t>
            </a:r>
            <a:r>
              <a:rPr lang="en-US" dirty="0">
                <a:solidFill>
                  <a:srgbClr val="0070C0"/>
                </a:solidFill>
              </a:rPr>
              <a:t>Simplex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4440" y="5171440"/>
            <a:ext cx="177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Next Lecture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0" y="3888672"/>
            <a:ext cx="9784080" cy="115316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453413" y="3070379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3070379"/>
                <a:ext cx="3354508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60767" y="250566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Half Plane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3744" y="3569777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939883" y="282497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2283" y="297737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44683" y="312977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04007" y="3250612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13034" y="3384715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935590" y="3530878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087990" y="3683278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240390" y="3835678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520510" y="3937211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682085" y="4058520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901795" y="4202479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03672" y="4361815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30097" y="2353955"/>
                <a:ext cx="19973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97" y="2353955"/>
                <a:ext cx="19973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0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these inequalities jointly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BCFA9EA3-D44B-4141-8860-86CC0A28C5F0}"/>
                  </a:ext>
                </a:extLst>
              </p14:cNvPr>
              <p14:cNvContentPartPr/>
              <p14:nvPr/>
            </p14:nvContentPartPr>
            <p14:xfrm>
              <a:off x="862200" y="2208600"/>
              <a:ext cx="10395360" cy="392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FA9EA3-D44B-4141-8860-86CC0A28C5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840" y="2199240"/>
                <a:ext cx="10414080" cy="39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26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these inequalities jointly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4669" y="4509095"/>
            <a:ext cx="3430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Intersection of half planes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Could be polyhedron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Could be empty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75864" y="2320287"/>
            <a:ext cx="2650274" cy="404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59298" y="3305117"/>
            <a:ext cx="3936381" cy="1854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28839" y="4646662"/>
            <a:ext cx="4490225" cy="31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6690732" y="3605561"/>
            <a:ext cx="1806497" cy="1219200"/>
          </a:xfrm>
          <a:custGeom>
            <a:avLst/>
            <a:gdLst>
              <a:gd name="connsiteX0" fmla="*/ 0 w 1806497"/>
              <a:gd name="connsiteY0" fmla="*/ 847493 h 1219200"/>
              <a:gd name="connsiteX1" fmla="*/ 1806497 w 1806497"/>
              <a:gd name="connsiteY1" fmla="*/ 0 h 1219200"/>
              <a:gd name="connsiteX2" fmla="*/ 1040780 w 1806497"/>
              <a:gd name="connsiteY2" fmla="*/ 1159727 h 1219200"/>
              <a:gd name="connsiteX3" fmla="*/ 587297 w 1806497"/>
              <a:gd name="connsiteY3" fmla="*/ 1219200 h 1219200"/>
              <a:gd name="connsiteX4" fmla="*/ 0 w 1806497"/>
              <a:gd name="connsiteY4" fmla="*/ 84749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497" h="1219200">
                <a:moveTo>
                  <a:pt x="0" y="847493"/>
                </a:moveTo>
                <a:lnTo>
                  <a:pt x="1806497" y="0"/>
                </a:lnTo>
                <a:lnTo>
                  <a:pt x="1040780" y="1159727"/>
                </a:lnTo>
                <a:lnTo>
                  <a:pt x="587297" y="1219200"/>
                </a:lnTo>
                <a:lnTo>
                  <a:pt x="0" y="84749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6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relationship between the half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the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137425" y="5850674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6927" y="5910146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27" y="5910146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1776761" y="2848619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2546" y="275255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12494" y="3447570"/>
            <a:ext cx="4527135" cy="2831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94" y="4187457"/>
            <a:ext cx="11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Feasible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58" y="3088904"/>
            <a:ext cx="138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Infeasible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44726" y="4654548"/>
            <a:ext cx="670389" cy="41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8215" y="42797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03387" y="4464456"/>
            <a:ext cx="397011" cy="62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90225" y="412222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3104" y="499583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94975" y="54102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1E5519AF-154B-4D2D-9982-79187D04F17D}"/>
                  </a:ext>
                </a:extLst>
              </p14:cNvPr>
              <p14:cNvContentPartPr/>
              <p14:nvPr/>
            </p14:nvContentPartPr>
            <p14:xfrm>
              <a:off x="304920" y="2018880"/>
              <a:ext cx="7568280" cy="4713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5519AF-154B-4D2D-9982-79187D04F1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560" y="2009520"/>
                <a:ext cx="7587000" cy="47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AB518CEE-06E6-44CE-BE2D-C607E34CFB5E}"/>
                  </a:ext>
                </a:extLst>
              </p14:cNvPr>
              <p14:cNvContentPartPr/>
              <p14:nvPr/>
            </p14:nvContentPartPr>
            <p14:xfrm>
              <a:off x="2949840" y="3140640"/>
              <a:ext cx="6662880" cy="203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518CEE-06E6-44CE-BE2D-C607E34CFB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0480" y="3131280"/>
                <a:ext cx="6681600" cy="20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75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Cost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1" y="3940221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123393" y="4021847"/>
            <a:ext cx="670389" cy="4166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6882" y="364708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00589" y="4438469"/>
            <a:ext cx="705932" cy="4383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82054" y="3831755"/>
            <a:ext cx="397011" cy="62193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68614" y="4437887"/>
            <a:ext cx="323509" cy="5512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8892" y="348952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1771" y="43631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3642" y="477755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80DF20CF-EBDB-4F85-AB58-CCDDF38F8A6B}"/>
                  </a:ext>
                </a:extLst>
              </p14:cNvPr>
              <p14:cNvContentPartPr/>
              <p14:nvPr/>
            </p14:nvContentPartPr>
            <p14:xfrm>
              <a:off x="2136240" y="2552760"/>
              <a:ext cx="8788680" cy="311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DF20CF-EBDB-4F85-AB58-CCDDF38F8A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6880" y="2543400"/>
                <a:ext cx="8807400" cy="31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047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Cost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1" y="3940221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5468614" y="4437887"/>
            <a:ext cx="323509" cy="5512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84819" y="3224087"/>
                <a:ext cx="4439036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19" y="3224087"/>
                <a:ext cx="4439036" cy="410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26848" y="4839408"/>
                <a:ext cx="61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48" y="4839408"/>
                <a:ext cx="61427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48574" y="4253221"/>
                <a:ext cx="3082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△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574" y="4253221"/>
                <a:ext cx="308270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56278" y="5197195"/>
                <a:ext cx="5787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have opposite directions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78" y="5197195"/>
                <a:ext cx="578761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3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8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955801" y="308508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3360DB28-7114-48E3-8989-D2FC2D321628}"/>
                  </a:ext>
                </a:extLst>
              </p14:cNvPr>
              <p14:cNvContentPartPr/>
              <p14:nvPr/>
            </p14:nvContentPartPr>
            <p14:xfrm>
              <a:off x="4740840" y="1916280"/>
              <a:ext cx="3419280" cy="46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60DB28-7114-48E3-8989-D2FC2D3216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1480" y="1906920"/>
                <a:ext cx="3438000" cy="46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054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955801" y="308508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14949" y="4999943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40974" y="4615479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974" y="4615479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01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9179955" y="746386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F76B5030-D8D2-4A7A-84F8-85BAB8A05F1D}"/>
                  </a:ext>
                </a:extLst>
              </p14:cNvPr>
              <p14:cNvContentPartPr/>
              <p14:nvPr/>
            </p14:nvContentPartPr>
            <p14:xfrm>
              <a:off x="533520" y="2160000"/>
              <a:ext cx="8452080" cy="447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6B5030-D8D2-4A7A-84F8-85BAB8A05F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160" y="2150640"/>
                <a:ext cx="8470800" cy="44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4248" y="425287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0848" y="395823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8368" y="499455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5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179955" y="746386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41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16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6042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What have we learned so far?</a:t>
            </a: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What do they have in common?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This lecture: 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Continuous space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General formulation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3A53D5F-E7C0-430F-B4D6-0BA6F856DB72}"/>
                  </a:ext>
                </a:extLst>
              </p14:cNvPr>
              <p14:cNvContentPartPr/>
              <p14:nvPr/>
            </p14:nvContentPartPr>
            <p14:xfrm>
              <a:off x="972720" y="1460160"/>
              <a:ext cx="6307200" cy="240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A53D5F-E7C0-430F-B4D6-0BA6F856DB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360" y="1450800"/>
                <a:ext cx="6325920" cy="24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392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which point in the red polyhedron below can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727308" y="5674056"/>
            <a:ext cx="58381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4248" y="425287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0848" y="395823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8368" y="499455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5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106146" y="289463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41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895935" y="4084047"/>
            <a:ext cx="1935412" cy="2218342"/>
          </a:xfrm>
          <a:custGeom>
            <a:avLst/>
            <a:gdLst>
              <a:gd name="connsiteX0" fmla="*/ 233726 w 1935412"/>
              <a:gd name="connsiteY0" fmla="*/ 553560 h 2218342"/>
              <a:gd name="connsiteX1" fmla="*/ 1455660 w 1935412"/>
              <a:gd name="connsiteY1" fmla="*/ 0 h 2218342"/>
              <a:gd name="connsiteX2" fmla="*/ 1935412 w 1935412"/>
              <a:gd name="connsiteY2" fmla="*/ 1180929 h 2218342"/>
              <a:gd name="connsiteX3" fmla="*/ 1373651 w 1935412"/>
              <a:gd name="connsiteY3" fmla="*/ 2218342 h 2218342"/>
              <a:gd name="connsiteX4" fmla="*/ 0 w 1935412"/>
              <a:gd name="connsiteY4" fmla="*/ 1972315 h 2218342"/>
              <a:gd name="connsiteX5" fmla="*/ 233726 w 1935412"/>
              <a:gd name="connsiteY5" fmla="*/ 553560 h 221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5412" h="2218342">
                <a:moveTo>
                  <a:pt x="233726" y="553560"/>
                </a:moveTo>
                <a:lnTo>
                  <a:pt x="1455660" y="0"/>
                </a:lnTo>
                <a:lnTo>
                  <a:pt x="1935412" y="1180929"/>
                </a:lnTo>
                <a:lnTo>
                  <a:pt x="1373651" y="2218342"/>
                </a:lnTo>
                <a:lnTo>
                  <a:pt x="0" y="1972315"/>
                </a:lnTo>
                <a:lnTo>
                  <a:pt x="233726" y="553560"/>
                </a:lnTo>
                <a:close/>
              </a:path>
            </a:pathLst>
          </a:custGeom>
          <a:solidFill>
            <a:srgbClr val="FFB9B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3E78749F-EC8A-40C1-B7C8-5D2A48D78917}"/>
                  </a:ext>
                </a:extLst>
              </p14:cNvPr>
              <p14:cNvContentPartPr/>
              <p14:nvPr/>
            </p14:nvContentPartPr>
            <p14:xfrm>
              <a:off x="4798080" y="2511000"/>
              <a:ext cx="5043600" cy="3678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78749F-EC8A-40C1-B7C8-5D2A48D789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8720" y="2501640"/>
                <a:ext cx="5062320" cy="36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529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which point in the red polyhedron below can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727308" y="5674056"/>
            <a:ext cx="58381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4248" y="425287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0848" y="395823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8368" y="499455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5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106146" y="289463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41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895935" y="4084047"/>
            <a:ext cx="1935412" cy="2218342"/>
          </a:xfrm>
          <a:custGeom>
            <a:avLst/>
            <a:gdLst>
              <a:gd name="connsiteX0" fmla="*/ 233726 w 1935412"/>
              <a:gd name="connsiteY0" fmla="*/ 553560 h 2218342"/>
              <a:gd name="connsiteX1" fmla="*/ 1455660 w 1935412"/>
              <a:gd name="connsiteY1" fmla="*/ 0 h 2218342"/>
              <a:gd name="connsiteX2" fmla="*/ 1935412 w 1935412"/>
              <a:gd name="connsiteY2" fmla="*/ 1180929 h 2218342"/>
              <a:gd name="connsiteX3" fmla="*/ 1373651 w 1935412"/>
              <a:gd name="connsiteY3" fmla="*/ 2218342 h 2218342"/>
              <a:gd name="connsiteX4" fmla="*/ 0 w 1935412"/>
              <a:gd name="connsiteY4" fmla="*/ 1972315 h 2218342"/>
              <a:gd name="connsiteX5" fmla="*/ 233726 w 1935412"/>
              <a:gd name="connsiteY5" fmla="*/ 553560 h 221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5412" h="2218342">
                <a:moveTo>
                  <a:pt x="233726" y="553560"/>
                </a:moveTo>
                <a:lnTo>
                  <a:pt x="1455660" y="0"/>
                </a:lnTo>
                <a:lnTo>
                  <a:pt x="1935412" y="1180929"/>
                </a:lnTo>
                <a:lnTo>
                  <a:pt x="1373651" y="2218342"/>
                </a:lnTo>
                <a:lnTo>
                  <a:pt x="0" y="1972315"/>
                </a:lnTo>
                <a:lnTo>
                  <a:pt x="233726" y="553560"/>
                </a:lnTo>
                <a:close/>
              </a:path>
            </a:pathLst>
          </a:custGeom>
          <a:solidFill>
            <a:srgbClr val="FFB9B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28752" y="5977383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4842" y="6115673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19276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954066" y="3512824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66" y="3512824"/>
                <a:ext cx="3515258" cy="1891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rot="5400000">
            <a:off x="2259028" y="3008621"/>
            <a:ext cx="577682" cy="409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82728" y="140953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1832" y="140953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832" y="1409538"/>
                <a:ext cx="40908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4645007" y="4254041"/>
            <a:ext cx="1274233" cy="409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25476" y="56372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14978" y="56967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78" y="5696724"/>
                <a:ext cx="46076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7464812" y="26351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0597" y="25391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97" y="2539136"/>
                <a:ext cx="4660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825476" y="37501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933164" y="2307587"/>
            <a:ext cx="2650274" cy="404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16598" y="3292417"/>
            <a:ext cx="3936381" cy="1854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86139" y="4633962"/>
            <a:ext cx="4490225" cy="31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948032" y="3592861"/>
            <a:ext cx="1806497" cy="1219200"/>
          </a:xfrm>
          <a:custGeom>
            <a:avLst/>
            <a:gdLst>
              <a:gd name="connsiteX0" fmla="*/ 0 w 1806497"/>
              <a:gd name="connsiteY0" fmla="*/ 847493 h 1219200"/>
              <a:gd name="connsiteX1" fmla="*/ 1806497 w 1806497"/>
              <a:gd name="connsiteY1" fmla="*/ 0 h 1219200"/>
              <a:gd name="connsiteX2" fmla="*/ 1040780 w 1806497"/>
              <a:gd name="connsiteY2" fmla="*/ 1159727 h 1219200"/>
              <a:gd name="connsiteX3" fmla="*/ 587297 w 1806497"/>
              <a:gd name="connsiteY3" fmla="*/ 1219200 h 1219200"/>
              <a:gd name="connsiteX4" fmla="*/ 0 w 1806497"/>
              <a:gd name="connsiteY4" fmla="*/ 84749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497" h="1219200">
                <a:moveTo>
                  <a:pt x="0" y="847493"/>
                </a:moveTo>
                <a:lnTo>
                  <a:pt x="1806497" y="0"/>
                </a:lnTo>
                <a:lnTo>
                  <a:pt x="1040780" y="1159727"/>
                </a:lnTo>
                <a:lnTo>
                  <a:pt x="587297" y="1219200"/>
                </a:lnTo>
                <a:lnTo>
                  <a:pt x="0" y="84749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0925" y="2262137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Feasible Region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1695" y="1688831"/>
            <a:ext cx="253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Objective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B34B80A6-04FE-44FA-9E1C-6E24C2BCE339}"/>
                  </a:ext>
                </a:extLst>
              </p14:cNvPr>
              <p14:cNvContentPartPr/>
              <p14:nvPr/>
            </p14:nvContentPartPr>
            <p14:xfrm>
              <a:off x="5873760" y="191160"/>
              <a:ext cx="4696920" cy="206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4B80A6-04FE-44FA-9E1C-6E24C2BCE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4400" y="181800"/>
                <a:ext cx="4715640" cy="20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5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0" grpId="0"/>
      <p:bldP spid="11" grpId="0" animBg="1"/>
      <p:bldP spid="15" grpId="0"/>
      <p:bldP spid="20" grpId="0" animBg="1"/>
      <p:bldP spid="4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one constraint, will always have a minimum objective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 rotWithShape="0"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F856829C-39DC-4D21-B4C4-9514BF885D5B}"/>
                  </a:ext>
                </a:extLst>
              </p14:cNvPr>
              <p14:cNvContentPartPr/>
              <p14:nvPr/>
            </p14:nvContentPartPr>
            <p14:xfrm>
              <a:off x="5161320" y="1729800"/>
              <a:ext cx="825840" cy="50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56829C-39DC-4D21-B4C4-9514BF885D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1960" y="1720440"/>
                <a:ext cx="84456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73E34192-E481-4854-90D1-3823E5AF3A92}"/>
                  </a:ext>
                </a:extLst>
              </p14:cNvPr>
              <p14:cNvContentPartPr/>
              <p14:nvPr/>
            </p14:nvContentPartPr>
            <p14:xfrm>
              <a:off x="784800" y="187920"/>
              <a:ext cx="8849880" cy="621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34192-E481-4854-90D1-3823E5AF3A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440" y="178560"/>
                <a:ext cx="8868600" cy="62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one constraint, will always have a minimum objective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 rotWithShape="0"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87967" y="3865033"/>
                <a:ext cx="4587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False: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=(0,0)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7" y="3865033"/>
                <a:ext cx="458747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992" t="-10526" r="-1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53449" y="5615524"/>
                <a:ext cx="16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49" y="5615524"/>
                <a:ext cx="165109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4330859" y="4333681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83259" y="4486081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42583" y="4606917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951610" y="4741020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174166" y="4887183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26566" y="5039583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78966" y="5191983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59086" y="529351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20661" y="5414825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40371" y="5558784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42248" y="5718120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80302" y="4789368"/>
            <a:ext cx="320964" cy="578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18660" y="5103811"/>
                <a:ext cx="471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60" y="5103811"/>
                <a:ext cx="471805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987461" y="4365451"/>
                <a:ext cx="1501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=[−2,−3]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61" y="4365451"/>
                <a:ext cx="150163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68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12" name="Down Arrow 11"/>
          <p:cNvSpPr/>
          <p:nvPr/>
        </p:nvSpPr>
        <p:spPr>
          <a:xfrm rot="14530411">
            <a:off x="5275873" y="3551782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  <p:sp>
        <p:nvSpPr>
          <p:cNvPr id="17" name="Down Arrow 16"/>
          <p:cNvSpPr/>
          <p:nvPr/>
        </p:nvSpPr>
        <p:spPr>
          <a:xfrm rot="3640143">
            <a:off x="5323748" y="4186254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2411721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997A626F-C507-444C-92CE-A9963CEB4003}"/>
                  </a:ext>
                </a:extLst>
              </p14:cNvPr>
              <p14:cNvContentPartPr/>
              <p14:nvPr/>
            </p14:nvContentPartPr>
            <p14:xfrm>
              <a:off x="1424880" y="46800"/>
              <a:ext cx="10168200" cy="628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7A626F-C507-444C-92CE-A9963CEB40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5520" y="37440"/>
                <a:ext cx="10186920" cy="63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74809510-AE6D-4CA6-AF0F-31D00823E571}"/>
                  </a:ext>
                </a:extLst>
              </p14:cNvPr>
              <p14:cNvContentPartPr/>
              <p14:nvPr/>
            </p14:nvContentPartPr>
            <p14:xfrm>
              <a:off x="226080" y="27360"/>
              <a:ext cx="10179360" cy="574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809510-AE6D-4CA6-AF0F-31D00823E5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720" y="18000"/>
                <a:ext cx="10198080" cy="57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2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Freeform 8"/>
          <p:cNvSpPr/>
          <p:nvPr/>
        </p:nvSpPr>
        <p:spPr>
          <a:xfrm>
            <a:off x="8733367" y="2599267"/>
            <a:ext cx="1883833" cy="2180166"/>
          </a:xfrm>
          <a:custGeom>
            <a:avLst/>
            <a:gdLst>
              <a:gd name="connsiteX0" fmla="*/ 0 w 1883833"/>
              <a:gd name="connsiteY0" fmla="*/ 0 h 2180166"/>
              <a:gd name="connsiteX1" fmla="*/ 1316566 w 1883833"/>
              <a:gd name="connsiteY1" fmla="*/ 994833 h 2180166"/>
              <a:gd name="connsiteX2" fmla="*/ 1883833 w 1883833"/>
              <a:gd name="connsiteY2" fmla="*/ 2180166 h 2180166"/>
              <a:gd name="connsiteX3" fmla="*/ 905933 w 1883833"/>
              <a:gd name="connsiteY3" fmla="*/ 1888066 h 2180166"/>
              <a:gd name="connsiteX4" fmla="*/ 0 w 1883833"/>
              <a:gd name="connsiteY4" fmla="*/ 0 h 21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833" h="2180166">
                <a:moveTo>
                  <a:pt x="0" y="0"/>
                </a:moveTo>
                <a:lnTo>
                  <a:pt x="1316566" y="994833"/>
                </a:lnTo>
                <a:lnTo>
                  <a:pt x="1883833" y="2180166"/>
                </a:lnTo>
                <a:lnTo>
                  <a:pt x="905933" y="188806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44686" y="4439640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33367" y="4611606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241972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FF852C02-9EAB-43D0-A057-3276E90B9B54}"/>
                  </a:ext>
                </a:extLst>
              </p14:cNvPr>
              <p14:cNvContentPartPr/>
              <p14:nvPr/>
            </p14:nvContentPartPr>
            <p14:xfrm>
              <a:off x="921960" y="59040"/>
              <a:ext cx="10841040" cy="629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852C02-9EAB-43D0-A057-3276E90B9B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600" y="49680"/>
                <a:ext cx="10859760" cy="63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0144CDBA-8D52-4D8D-B6C9-DAB0F539A9E8}"/>
                  </a:ext>
                </a:extLst>
              </p14:cNvPr>
              <p14:cNvContentPartPr/>
              <p14:nvPr/>
            </p14:nvContentPartPr>
            <p14:xfrm>
              <a:off x="1271160" y="882000"/>
              <a:ext cx="8970480" cy="373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144CDBA-8D52-4D8D-B6C9-DAB0F539A9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1800" y="872640"/>
                <a:ext cx="8989200" cy="37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7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6042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What have we learned so far?</a:t>
            </a:r>
          </a:p>
          <a:p>
            <a:pPr lvl="1"/>
            <a:r>
              <a:rPr lang="en-US" dirty="0"/>
              <a:t>Search: </a:t>
            </a:r>
            <a:r>
              <a:rPr lang="en-US" sz="2400" dirty="0"/>
              <a:t>Depth/Breadth-first search, A* search, local search</a:t>
            </a:r>
          </a:p>
          <a:p>
            <a:pPr lvl="1"/>
            <a:r>
              <a:rPr lang="en-US" dirty="0"/>
              <a:t>Constraint Satisfaction Problem: </a:t>
            </a:r>
            <a:r>
              <a:rPr lang="en-US" sz="2400" dirty="0"/>
              <a:t>8-queen, graph coloring</a:t>
            </a:r>
          </a:p>
          <a:p>
            <a:pPr lvl="1"/>
            <a:r>
              <a:rPr lang="en-US" dirty="0"/>
              <a:t>Logic and Planning: Propositional Logic, </a:t>
            </a:r>
            <a:r>
              <a:rPr lang="en-US" sz="2400" dirty="0"/>
              <a:t>SAT, First-order Logic</a:t>
            </a:r>
          </a:p>
          <a:p>
            <a:pPr lvl="1"/>
            <a:endParaRPr lang="en-US" sz="2400" dirty="0"/>
          </a:p>
          <a:p>
            <a:pPr marL="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What do they have in common?</a:t>
            </a:r>
          </a:p>
          <a:p>
            <a:pPr lvl="2"/>
            <a:r>
              <a:rPr lang="en-US" sz="2400" dirty="0"/>
              <a:t>Variables/Symbols, Finite options</a:t>
            </a:r>
          </a:p>
          <a:p>
            <a:pPr lvl="2"/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This lecture: </a:t>
            </a:r>
          </a:p>
          <a:p>
            <a:pPr marL="514350" indent="-51435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Move to continuous space (with connections to the discrete space)</a:t>
            </a:r>
          </a:p>
          <a:p>
            <a:pPr marL="514350" indent="-51435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Provide a general formulation that can be used to represent many of the previously seen problems</a:t>
            </a:r>
          </a:p>
        </p:txBody>
      </p:sp>
    </p:spTree>
    <p:extLst>
      <p:ext uri="{BB962C8B-B14F-4D97-AF65-F5344CB8AC3E}">
        <p14:creationId xmlns:p14="http://schemas.microsoft.com/office/powerpoint/2010/main" val="427085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10" name="Freeform 9"/>
          <p:cNvSpPr/>
          <p:nvPr/>
        </p:nvSpPr>
        <p:spPr>
          <a:xfrm>
            <a:off x="8394700" y="207433"/>
            <a:ext cx="3141133" cy="4563534"/>
          </a:xfrm>
          <a:custGeom>
            <a:avLst/>
            <a:gdLst>
              <a:gd name="connsiteX0" fmla="*/ 0 w 3141133"/>
              <a:gd name="connsiteY0" fmla="*/ 4234 h 4563534"/>
              <a:gd name="connsiteX1" fmla="*/ 1667933 w 3141133"/>
              <a:gd name="connsiteY1" fmla="*/ 3420534 h 4563534"/>
              <a:gd name="connsiteX2" fmla="*/ 3141133 w 3141133"/>
              <a:gd name="connsiteY2" fmla="*/ 4563534 h 4563534"/>
              <a:gd name="connsiteX3" fmla="*/ 3103033 w 3141133"/>
              <a:gd name="connsiteY3" fmla="*/ 0 h 4563534"/>
              <a:gd name="connsiteX4" fmla="*/ 0 w 3141133"/>
              <a:gd name="connsiteY4" fmla="*/ 4234 h 45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133" h="4563534">
                <a:moveTo>
                  <a:pt x="0" y="4234"/>
                </a:moveTo>
                <a:lnTo>
                  <a:pt x="1667933" y="3420534"/>
                </a:lnTo>
                <a:lnTo>
                  <a:pt x="3141133" y="4563534"/>
                </a:lnTo>
                <a:lnTo>
                  <a:pt x="3103033" y="0"/>
                </a:lnTo>
                <a:lnTo>
                  <a:pt x="0" y="4234"/>
                </a:lnTo>
                <a:close/>
              </a:path>
            </a:pathLst>
          </a:custGeom>
          <a:solidFill>
            <a:srgbClr val="FFB9B9">
              <a:alpha val="40000"/>
            </a:srgbClr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91726" y="3540480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80407" y="3712446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65924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F909971A-692A-44AC-8C56-7C684C6F3781}"/>
                  </a:ext>
                </a:extLst>
              </p14:cNvPr>
              <p14:cNvContentPartPr/>
              <p14:nvPr/>
            </p14:nvContentPartPr>
            <p14:xfrm>
              <a:off x="1855440" y="380880"/>
              <a:ext cx="9031320" cy="578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09971A-692A-44AC-8C56-7C684C6F37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080" y="371520"/>
                <a:ext cx="9050040" cy="58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68E2F91F-2A73-40E5-8952-4D0BDA4FAD7D}"/>
                  </a:ext>
                </a:extLst>
              </p14:cNvPr>
              <p14:cNvContentPartPr/>
              <p14:nvPr/>
            </p14:nvContentPartPr>
            <p14:xfrm>
              <a:off x="191880" y="460800"/>
              <a:ext cx="9394560" cy="625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E2F91F-2A73-40E5-8952-4D0BDA4FAD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520" y="451440"/>
                <a:ext cx="9413280" cy="62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Freeform 8"/>
          <p:cNvSpPr/>
          <p:nvPr/>
        </p:nvSpPr>
        <p:spPr>
          <a:xfrm>
            <a:off x="5897880" y="452120"/>
            <a:ext cx="4577080" cy="5755640"/>
          </a:xfrm>
          <a:custGeom>
            <a:avLst/>
            <a:gdLst>
              <a:gd name="connsiteX0" fmla="*/ 0 w 4577080"/>
              <a:gd name="connsiteY0" fmla="*/ 0 h 5755640"/>
              <a:gd name="connsiteX1" fmla="*/ 2804160 w 4577080"/>
              <a:gd name="connsiteY1" fmla="*/ 2143760 h 5755640"/>
              <a:gd name="connsiteX2" fmla="*/ 4577080 w 4577080"/>
              <a:gd name="connsiteY2" fmla="*/ 5720080 h 5755640"/>
              <a:gd name="connsiteX3" fmla="*/ 25400 w 4577080"/>
              <a:gd name="connsiteY3" fmla="*/ 5755640 h 5755640"/>
              <a:gd name="connsiteX4" fmla="*/ 0 w 4577080"/>
              <a:gd name="connsiteY4" fmla="*/ 0 h 57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080" h="5755640">
                <a:moveTo>
                  <a:pt x="0" y="0"/>
                </a:moveTo>
                <a:lnTo>
                  <a:pt x="2804160" y="2143760"/>
                </a:lnTo>
                <a:lnTo>
                  <a:pt x="4577080" y="5720080"/>
                </a:lnTo>
                <a:lnTo>
                  <a:pt x="25400" y="5755640"/>
                </a:lnTo>
                <a:lnTo>
                  <a:pt x="0" y="0"/>
                </a:lnTo>
                <a:close/>
              </a:path>
            </a:pathLst>
          </a:custGeom>
          <a:solidFill>
            <a:srgbClr val="FFB9B9">
              <a:alpha val="40000"/>
            </a:srgbClr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7760" y="6110958"/>
            <a:ext cx="285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 unbounded!</a:t>
            </a:r>
          </a:p>
        </p:txBody>
      </p:sp>
    </p:spTree>
    <p:extLst>
      <p:ext uri="{BB962C8B-B14F-4D97-AF65-F5344CB8AC3E}">
        <p14:creationId xmlns:p14="http://schemas.microsoft.com/office/powerpoint/2010/main" val="132427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5CE14956-D40D-4A80-A3A9-2B18F411609B}"/>
                  </a:ext>
                </a:extLst>
              </p14:cNvPr>
              <p14:cNvContentPartPr/>
              <p14:nvPr/>
            </p14:nvContentPartPr>
            <p14:xfrm>
              <a:off x="6601320" y="1138320"/>
              <a:ext cx="5589720" cy="429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E14956-D40D-4A80-A3A9-2B18F41160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1960" y="1128960"/>
                <a:ext cx="5608440" cy="43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5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Freeform 8"/>
          <p:cNvSpPr/>
          <p:nvPr/>
        </p:nvSpPr>
        <p:spPr>
          <a:xfrm>
            <a:off x="6700520" y="1041400"/>
            <a:ext cx="3357880" cy="4312920"/>
          </a:xfrm>
          <a:custGeom>
            <a:avLst/>
            <a:gdLst>
              <a:gd name="connsiteX0" fmla="*/ 0 w 3357880"/>
              <a:gd name="connsiteY0" fmla="*/ 0 h 4312920"/>
              <a:gd name="connsiteX1" fmla="*/ 2011680 w 3357880"/>
              <a:gd name="connsiteY1" fmla="*/ 1544320 h 4312920"/>
              <a:gd name="connsiteX2" fmla="*/ 3357880 w 3357880"/>
              <a:gd name="connsiteY2" fmla="*/ 4287520 h 4312920"/>
              <a:gd name="connsiteX3" fmla="*/ 20320 w 3357880"/>
              <a:gd name="connsiteY3" fmla="*/ 4312920 h 4312920"/>
              <a:gd name="connsiteX4" fmla="*/ 0 w 3357880"/>
              <a:gd name="connsiteY4" fmla="*/ 0 h 43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880" h="4312920">
                <a:moveTo>
                  <a:pt x="0" y="0"/>
                </a:moveTo>
                <a:lnTo>
                  <a:pt x="2011680" y="1544320"/>
                </a:lnTo>
                <a:lnTo>
                  <a:pt x="3357880" y="4287520"/>
                </a:lnTo>
                <a:lnTo>
                  <a:pt x="20320" y="4312920"/>
                </a:lnTo>
                <a:cubicBezTo>
                  <a:pt x="18627" y="2865120"/>
                  <a:pt x="16933" y="1417320"/>
                  <a:pt x="0" y="0"/>
                </a:cubicBezTo>
                <a:close/>
              </a:path>
            </a:pathLst>
          </a:custGeom>
          <a:solidFill>
            <a:srgbClr val="FFB9B9">
              <a:alpha val="40000"/>
            </a:srgbClr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3686" y="5248046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47927" y="5420012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230840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24BA1EDA-2EB4-4C43-8703-688FDFDBD570}"/>
                  </a:ext>
                </a:extLst>
              </p14:cNvPr>
              <p14:cNvContentPartPr/>
              <p14:nvPr/>
            </p14:nvContentPartPr>
            <p14:xfrm>
              <a:off x="1254600" y="5040"/>
              <a:ext cx="10272240" cy="659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BA1EDA-2EB4-4C43-8703-688FDFDBD5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5240" y="-4320"/>
                <a:ext cx="10290960" cy="66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520" y="6019467"/>
            <a:ext cx="1488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Infeasible!</a:t>
            </a:r>
          </a:p>
        </p:txBody>
      </p:sp>
    </p:spTree>
    <p:extLst>
      <p:ext uri="{BB962C8B-B14F-4D97-AF65-F5344CB8AC3E}">
        <p14:creationId xmlns:p14="http://schemas.microsoft.com/office/powerpoint/2010/main" val="110386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034555" cy="2849222"/>
          </a:xfrm>
        </p:spPr>
        <p:txBody>
          <a:bodyPr/>
          <a:lstStyle/>
          <a:p>
            <a:r>
              <a:rPr lang="en-US" dirty="0"/>
              <a:t>If LP is feasible and bounded, at least one solution is at feasible intersections of constraint boundaries!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099" y="2392740"/>
            <a:ext cx="5564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Vertex enumeration: Find all vertices of feasible region (feasible intersections), check objective value</a:t>
            </a:r>
          </a:p>
        </p:txBody>
      </p:sp>
    </p:spTree>
    <p:extLst>
      <p:ext uri="{BB962C8B-B14F-4D97-AF65-F5344CB8AC3E}">
        <p14:creationId xmlns:p14="http://schemas.microsoft.com/office/powerpoint/2010/main" val="2768417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xmlns="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9820" y="4482815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20" y="4482815"/>
                <a:ext cx="3373120" cy="830997"/>
              </a:xfrm>
              <a:prstGeom prst="rect">
                <a:avLst/>
              </a:prstGeom>
              <a:blipFill rotWithShape="0">
                <a:blip r:embed="rId6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11040" y="3216230"/>
            <a:ext cx="491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point is the intersection of two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49320" y="3693147"/>
                <a:ext cx="83515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Pick two lines: two rows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matrix time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equals the corresponding rows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20" y="3693147"/>
                <a:ext cx="8351519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1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979806" y="4730824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0885" y="453345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Intersection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4495" y="5313812"/>
            <a:ext cx="6082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Not any pair of rows can lead to an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99015" y="5808054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2500</m:t>
                      </m:r>
                    </m:oMath>
                  </m:oMathPara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15" y="5808054"/>
                <a:ext cx="3373120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511602F1-097C-4D1F-9F2F-6CC4A665F394}"/>
                  </a:ext>
                </a:extLst>
              </p14:cNvPr>
              <p14:cNvContentPartPr/>
              <p14:nvPr/>
            </p14:nvContentPartPr>
            <p14:xfrm>
              <a:off x="599400" y="258840"/>
              <a:ext cx="10297440" cy="475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1602F1-097C-4D1F-9F2F-6CC4A665F3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0040" y="249480"/>
                <a:ext cx="10316160" cy="47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6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899" y="2354186"/>
            <a:ext cx="5564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Vertex enumeration: Find all vertices of feasible region (feasible intersections), check objective value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Simplex: Start with an arbitrary vertex. Iteratively move to a best neighboring vertex until no better neighbor found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160" y="5020161"/>
            <a:ext cx="51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Simplex is most similar to which Local Search algorithm?</a:t>
            </a:r>
          </a:p>
        </p:txBody>
      </p:sp>
      <p:sp>
        <p:nvSpPr>
          <p:cNvPr id="7" name="Freeform 6"/>
          <p:cNvSpPr/>
          <p:nvPr/>
        </p:nvSpPr>
        <p:spPr>
          <a:xfrm>
            <a:off x="9255760" y="2758440"/>
            <a:ext cx="1457960" cy="1687400"/>
          </a:xfrm>
          <a:custGeom>
            <a:avLst/>
            <a:gdLst>
              <a:gd name="connsiteX0" fmla="*/ 0 w 1883833"/>
              <a:gd name="connsiteY0" fmla="*/ 0 h 2180166"/>
              <a:gd name="connsiteX1" fmla="*/ 1316566 w 1883833"/>
              <a:gd name="connsiteY1" fmla="*/ 994833 h 2180166"/>
              <a:gd name="connsiteX2" fmla="*/ 1883833 w 1883833"/>
              <a:gd name="connsiteY2" fmla="*/ 2180166 h 2180166"/>
              <a:gd name="connsiteX3" fmla="*/ 905933 w 1883833"/>
              <a:gd name="connsiteY3" fmla="*/ 1888066 h 2180166"/>
              <a:gd name="connsiteX4" fmla="*/ 0 w 1883833"/>
              <a:gd name="connsiteY4" fmla="*/ 0 h 21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833" h="2180166">
                <a:moveTo>
                  <a:pt x="0" y="0"/>
                </a:moveTo>
                <a:lnTo>
                  <a:pt x="1316566" y="994833"/>
                </a:lnTo>
                <a:lnTo>
                  <a:pt x="1883833" y="2180166"/>
                </a:lnTo>
                <a:lnTo>
                  <a:pt x="905933" y="188806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550" y="587045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Hill Climbing!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034555" cy="2849222"/>
          </a:xfrm>
        </p:spPr>
        <p:txBody>
          <a:bodyPr/>
          <a:lstStyle/>
          <a:p>
            <a:r>
              <a:rPr lang="en-US" dirty="0"/>
              <a:t>If LP is feasible and bounded, at least one solution is at feasible intersections of constraint boundaries!</a:t>
            </a:r>
          </a:p>
        </p:txBody>
      </p:sp>
    </p:spTree>
    <p:extLst>
      <p:ext uri="{BB962C8B-B14F-4D97-AF65-F5344CB8AC3E}">
        <p14:creationId xmlns:p14="http://schemas.microsoft.com/office/powerpoint/2010/main" val="32312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2577677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sp>
        <p:nvSpPr>
          <p:cNvPr id="3" name="Down Arrow 2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3EC4E004-0A4A-417F-B146-6930094EBB04}"/>
                  </a:ext>
                </a:extLst>
              </p14:cNvPr>
              <p14:cNvContentPartPr/>
              <p14:nvPr/>
            </p14:nvContentPartPr>
            <p14:xfrm>
              <a:off x="2442240" y="1710720"/>
              <a:ext cx="3542400" cy="4077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C4E004-0A4A-417F-B146-6930094EBB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2880" y="1701360"/>
                <a:ext cx="356112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8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612" y="2354186"/>
            <a:ext cx="5564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Vertex enumeration: Find all vertices of feasible region (feasible intersections), check objective value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Simplex: Start with an arbitrary vertex. Iteratively move to a best neighboring vertex until no better neighbor found</a:t>
            </a:r>
          </a:p>
        </p:txBody>
      </p:sp>
      <p:sp>
        <p:nvSpPr>
          <p:cNvPr id="7" name="Freeform 6"/>
          <p:cNvSpPr/>
          <p:nvPr/>
        </p:nvSpPr>
        <p:spPr>
          <a:xfrm>
            <a:off x="9255760" y="2758440"/>
            <a:ext cx="1457960" cy="1687400"/>
          </a:xfrm>
          <a:custGeom>
            <a:avLst/>
            <a:gdLst>
              <a:gd name="connsiteX0" fmla="*/ 0 w 1883833"/>
              <a:gd name="connsiteY0" fmla="*/ 0 h 2180166"/>
              <a:gd name="connsiteX1" fmla="*/ 1316566 w 1883833"/>
              <a:gd name="connsiteY1" fmla="*/ 994833 h 2180166"/>
              <a:gd name="connsiteX2" fmla="*/ 1883833 w 1883833"/>
              <a:gd name="connsiteY2" fmla="*/ 2180166 h 2180166"/>
              <a:gd name="connsiteX3" fmla="*/ 905933 w 1883833"/>
              <a:gd name="connsiteY3" fmla="*/ 1888066 h 2180166"/>
              <a:gd name="connsiteX4" fmla="*/ 0 w 1883833"/>
              <a:gd name="connsiteY4" fmla="*/ 0 h 21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833" h="2180166">
                <a:moveTo>
                  <a:pt x="0" y="0"/>
                </a:moveTo>
                <a:lnTo>
                  <a:pt x="1316566" y="994833"/>
                </a:lnTo>
                <a:lnTo>
                  <a:pt x="1883833" y="2180166"/>
                </a:lnTo>
                <a:lnTo>
                  <a:pt x="905933" y="188806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286497" y="3289467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179686" y="3430174"/>
            <a:ext cx="162159" cy="1719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3291" y="2615258"/>
            <a:ext cx="162159" cy="1719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55836" y="4119670"/>
            <a:ext cx="162159" cy="1719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697764" y="2297842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16540" y="2411886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35316" y="2471004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3770" y="2530121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034555" cy="2849222"/>
          </a:xfrm>
        </p:spPr>
        <p:txBody>
          <a:bodyPr/>
          <a:lstStyle/>
          <a:p>
            <a:r>
              <a:rPr lang="en-US" dirty="0"/>
              <a:t>If LP is feasible and bounded, at least one solution is at feasible intersections of constraint boundaries!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650E8207-1EF9-4A86-AF83-E2A03D6AE091}"/>
                  </a:ext>
                </a:extLst>
              </p14:cNvPr>
              <p14:cNvContentPartPr/>
              <p14:nvPr/>
            </p14:nvContentPartPr>
            <p14:xfrm>
              <a:off x="7089120" y="2385720"/>
              <a:ext cx="3831840" cy="301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0E8207-1EF9-4A86-AF83-E2A03D6AE0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9760" y="2376360"/>
                <a:ext cx="3850560" cy="30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1007574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Simplex Algorithm is most similar to which search algorithm?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979806" y="4730824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0885" y="453345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Intersection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6336" y="2963798"/>
            <a:ext cx="3635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A: Depth First Search</a:t>
            </a:r>
          </a:p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B: Random Walk</a:t>
            </a:r>
          </a:p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C: Hill Climbing</a:t>
            </a:r>
          </a:p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D: Beam 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2843" y="1547664"/>
            <a:ext cx="8654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Simplex: Start with an arbitrary vertex. Iteratively move to a best neighboring vertex until no better neighbor found</a:t>
            </a:r>
          </a:p>
        </p:txBody>
      </p:sp>
    </p:spTree>
    <p:extLst>
      <p:ext uri="{BB962C8B-B14F-4D97-AF65-F5344CB8AC3E}">
        <p14:creationId xmlns:p14="http://schemas.microsoft.com/office/powerpoint/2010/main" val="181802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a neighboring intersection?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xmlns="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44325" y="4017057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325" y="4017057"/>
                <a:ext cx="3373120" cy="830997"/>
              </a:xfrm>
              <a:prstGeom prst="rect">
                <a:avLst/>
              </a:prstGeom>
              <a:blipFill rotWithShape="0"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49320" y="3272787"/>
                <a:ext cx="83515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Intersection determined by: two rows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matrix time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equals the corresponding rows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20" y="3272787"/>
                <a:ext cx="8351519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1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979806" y="4730824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0885" y="453345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Intersection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73" y="4805871"/>
            <a:ext cx="700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neighboring intersection only have one different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30273" y="5297339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5297339"/>
                <a:ext cx="3373120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1632100" y="6128336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0407" y="6354379"/>
            <a:ext cx="25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Neighboring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414873" y="5297338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=2500</m:t>
                      </m:r>
                    </m:oMath>
                  </m:oMathPara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73" y="5297338"/>
                <a:ext cx="3373120" cy="830997"/>
              </a:xfrm>
              <a:prstGeom prst="rect">
                <a:avLst/>
              </a:prstGeom>
              <a:blipFill rotWithShape="0">
                <a:blip r:embed="rId9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1933791" y="5501919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32100" y="5102785"/>
            <a:ext cx="25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Neighboring intersection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85634B0D-B589-4E46-8902-97413A02A58D}"/>
                  </a:ext>
                </a:extLst>
              </p14:cNvPr>
              <p14:cNvContentPartPr/>
              <p14:nvPr/>
            </p14:nvContentPartPr>
            <p14:xfrm>
              <a:off x="679320" y="159480"/>
              <a:ext cx="10168200" cy="634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634B0D-B589-4E46-8902-97413A02A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960" y="150120"/>
                <a:ext cx="10186920" cy="63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12" name="Down Arrow 11"/>
          <p:cNvSpPr/>
          <p:nvPr/>
        </p:nvSpPr>
        <p:spPr>
          <a:xfrm rot="14530411">
            <a:off x="5275873" y="3551782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  <p:sp>
        <p:nvSpPr>
          <p:cNvPr id="17" name="Down Arrow 16"/>
          <p:cNvSpPr/>
          <p:nvPr/>
        </p:nvSpPr>
        <p:spPr>
          <a:xfrm rot="3640143">
            <a:off x="5323748" y="4186254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64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</a:t>
            </a:r>
            <a:r>
              <a:rPr lang="en-US"/>
              <a:t>, </a:t>
            </a:r>
            <a:r>
              <a:rPr lang="en-US" smtClean="0"/>
              <a:t>you’re </a:t>
            </a:r>
            <a:r>
              <a:rPr lang="en-US" dirty="0"/>
              <a:t>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xmlns="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05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73844" y="1671282"/>
            <a:ext cx="667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2-D                                 3-D                              N-D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6608B0EF-7BE2-4865-9ECA-F88257F7EC97}"/>
                  </a:ext>
                </a:extLst>
              </p14:cNvPr>
              <p14:cNvContentPartPr/>
              <p14:nvPr/>
            </p14:nvContentPartPr>
            <p14:xfrm>
              <a:off x="523080" y="1581840"/>
              <a:ext cx="10748520" cy="480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608B0EF-7BE2-4865-9ECA-F88257F7EC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720" y="1572480"/>
                <a:ext cx="10767240" cy="482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235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 rotWithShape="0">
                <a:blip r:embed="rId6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668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rows in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34330" y="3232284"/>
            <a:ext cx="2382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Rank(A[1:2,:])=?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Rank(A[(1,3),:])=?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4BC17C1B-F1F2-4048-ABA3-C204202953BF}"/>
                  </a:ext>
                </a:extLst>
              </p14:cNvPr>
              <p14:cNvContentPartPr/>
              <p14:nvPr/>
            </p14:nvContentPartPr>
            <p14:xfrm>
              <a:off x="2459880" y="930600"/>
              <a:ext cx="7963200" cy="4024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C17C1B-F1F2-4048-ABA3-C204202953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0520" y="921240"/>
                <a:ext cx="7981920" cy="40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5672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7"/>
            <a:ext cx="10515600" cy="52958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Linear optimization problem handles continuous space but is closely connected to discrete space (only need to consider vertices)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a problem with two variables, graphical representation is helpful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LP is a special class of optimization problems</a:t>
            </a:r>
          </a:p>
        </p:txBody>
      </p:sp>
      <p:sp>
        <p:nvSpPr>
          <p:cNvPr id="4" name="Oval 3"/>
          <p:cNvSpPr/>
          <p:nvPr/>
        </p:nvSpPr>
        <p:spPr>
          <a:xfrm>
            <a:off x="2230525" y="3498284"/>
            <a:ext cx="6776936" cy="3028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72606" y="3541159"/>
            <a:ext cx="234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Problems</a:t>
            </a:r>
          </a:p>
        </p:txBody>
      </p:sp>
      <p:sp>
        <p:nvSpPr>
          <p:cNvPr id="6" name="Oval 5"/>
          <p:cNvSpPr/>
          <p:nvPr/>
        </p:nvSpPr>
        <p:spPr>
          <a:xfrm>
            <a:off x="2537641" y="3910491"/>
            <a:ext cx="6203002" cy="23378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3819" y="4057729"/>
            <a:ext cx="17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 Problems</a:t>
            </a:r>
          </a:p>
        </p:txBody>
      </p:sp>
      <p:sp>
        <p:nvSpPr>
          <p:cNvPr id="8" name="Oval 7"/>
          <p:cNvSpPr/>
          <p:nvPr/>
        </p:nvSpPr>
        <p:spPr>
          <a:xfrm>
            <a:off x="2709535" y="4506955"/>
            <a:ext cx="5875504" cy="1393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3310" y="4633929"/>
            <a:ext cx="208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Programming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1609" y="4057955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Gradient Descent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5395" y="504766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B522AAE6-3D85-4DE4-B718-FD6E71D4E3AC}"/>
                  </a:ext>
                </a:extLst>
              </p14:cNvPr>
              <p14:cNvContentPartPr/>
              <p14:nvPr/>
            </p14:nvContentPartPr>
            <p14:xfrm>
              <a:off x="3803760" y="3799080"/>
              <a:ext cx="3082680" cy="1210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22AAE6-3D85-4DE4-B718-FD6E71D4E3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4400" y="3789720"/>
                <a:ext cx="3101400" cy="12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7949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Descent/Ascent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that minimize /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descent /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 rotWithShape="0">
                <a:blip r:embed="rId2"/>
                <a:stretch>
                  <a:fillRect l="-861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24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04583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961" y="3254437"/>
            <a:ext cx="4320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Convex Problems: Any local optima is global optima. Therefore, for </a:t>
            </a:r>
            <a:r>
              <a:rPr lang="en-US" sz="2400">
                <a:solidFill>
                  <a:srgbClr val="FF0000"/>
                </a:solidFill>
              </a:rPr>
              <a:t>convex problems, gradient </a:t>
            </a:r>
            <a:r>
              <a:rPr lang="en-US" sz="2400" dirty="0">
                <a:solidFill>
                  <a:srgbClr val="FF0000"/>
                </a:solidFill>
              </a:rPr>
              <a:t>descent/ascent leads to globally optimal solution.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A62387D1-A520-4B9F-BD50-DB961A4D7504}"/>
                  </a:ext>
                </a:extLst>
              </p14:cNvPr>
              <p14:cNvContentPartPr/>
              <p14:nvPr/>
            </p14:nvContentPartPr>
            <p14:xfrm>
              <a:off x="2610000" y="948600"/>
              <a:ext cx="9581040" cy="492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2387D1-A520-4B9F-BD50-DB961A4D75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0640" y="939240"/>
                <a:ext cx="9599760" cy="49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52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Problem: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F87C8EAD-03B8-456A-9C41-8FC513F17396}"/>
                  </a:ext>
                </a:extLst>
              </p14:cNvPr>
              <p14:cNvContentPartPr/>
              <p14:nvPr/>
            </p14:nvContentPartPr>
            <p14:xfrm>
              <a:off x="2677320" y="3095640"/>
              <a:ext cx="151200" cy="15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7C8EAD-03B8-456A-9C41-8FC513F173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960" y="3086280"/>
                <a:ext cx="169920" cy="1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72754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Can we formulate it as a Constraint Satisfaction Problem?</a:t>
            </a:r>
          </a:p>
          <a:p>
            <a:r>
              <a:rPr lang="en-US" sz="2400" dirty="0">
                <a:solidFill>
                  <a:schemeClr val="tx1"/>
                </a:solidFill>
              </a:rPr>
              <a:t>Variable: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Domain: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Constraint:</a:t>
            </a:r>
            <a:endParaRPr lang="en-US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  <a:blipFill rotWithShape="0">
                <a:blip r:embed="rId2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534829" y="3833956"/>
          <a:ext cx="7162215" cy="16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574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67484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75406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51639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0411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894070" y="5682052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cheapest way to stay “healthy” with this menu?</a:t>
            </a:r>
          </a:p>
          <a:p>
            <a:r>
              <a:rPr lang="en-US" sz="2400" dirty="0"/>
              <a:t>How much </a:t>
            </a:r>
            <a:r>
              <a:rPr lang="en-US" sz="2400" dirty="0">
                <a:solidFill>
                  <a:srgbClr val="00B050"/>
                </a:solidFill>
              </a:rPr>
              <a:t>stir-fry</a:t>
            </a:r>
            <a:r>
              <a:rPr lang="en-US" sz="2400" dirty="0"/>
              <a:t> (ounce) and </a:t>
            </a:r>
            <a:r>
              <a:rPr lang="en-US" sz="2400" dirty="0" err="1">
                <a:solidFill>
                  <a:srgbClr val="00B050"/>
                </a:solidFill>
              </a:rPr>
              <a:t>boba</a:t>
            </a:r>
            <a:r>
              <a:rPr lang="en-US" sz="2400" dirty="0"/>
              <a:t> (fluid ounces) should we buy?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8083" y="2884724"/>
            <a:ext cx="328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issues with this CSP formulation?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4E4909B9-491C-4C76-9630-B6679A79775B}"/>
                  </a:ext>
                </a:extLst>
              </p14:cNvPr>
              <p14:cNvContentPartPr/>
              <p14:nvPr/>
            </p14:nvContentPartPr>
            <p14:xfrm>
              <a:off x="981720" y="1492920"/>
              <a:ext cx="6543360" cy="462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4909B9-491C-4C76-9630-B6679A7977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360" y="1483560"/>
                <a:ext cx="6562080" cy="46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1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8191</TotalTime>
  <Words>3147</Words>
  <Application>Microsoft Office PowerPoint</Application>
  <PresentationFormat>Widescreen</PresentationFormat>
  <Paragraphs>1228</Paragraphs>
  <Slides>79</Slides>
  <Notes>1</Notes>
  <HiddenSlides>25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Cambria Math</vt:lpstr>
      <vt:lpstr>Wingdings</vt:lpstr>
      <vt:lpstr>Office Theme</vt:lpstr>
      <vt:lpstr>Warm-up: What to eat?</vt:lpstr>
      <vt:lpstr>Announcements</vt:lpstr>
      <vt:lpstr>AI: Representation and Problem Solving </vt:lpstr>
      <vt:lpstr>Learning Objectives</vt:lpstr>
      <vt:lpstr>Recap</vt:lpstr>
      <vt:lpstr>Recap</vt:lpstr>
      <vt:lpstr>Focus of Today: (Linear) Optimization Problem</vt:lpstr>
      <vt:lpstr>Diet Problem: What to eat?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Piazza Poll 1</vt:lpstr>
      <vt:lpstr>Linear Programming</vt:lpstr>
      <vt:lpstr>Recap of Linear Algebra</vt:lpstr>
      <vt:lpstr>Recap of Linear Algebra</vt:lpstr>
      <vt:lpstr>Recap of Linear Algebra</vt:lpstr>
      <vt:lpstr>Recap of Linear Algebra</vt:lpstr>
      <vt:lpstr>Problem Formulation</vt:lpstr>
      <vt:lpstr>Problem Formulation</vt:lpstr>
      <vt:lpstr>Problem Formulation</vt:lpstr>
      <vt:lpstr>Problem Formulation</vt:lpstr>
      <vt:lpstr>Piazza Poll 2</vt:lpstr>
      <vt:lpstr>Piazza Poll 2</vt:lpstr>
      <vt:lpstr>Piazza Poll 2</vt:lpstr>
      <vt:lpstr>Question</vt:lpstr>
      <vt:lpstr>Question</vt:lpstr>
      <vt:lpstr>Question</vt:lpstr>
      <vt:lpstr>Question</vt:lpstr>
      <vt:lpstr>Linear Programming</vt:lpstr>
      <vt:lpstr>Focus of Today: (Linear) Optimization Problem</vt:lpstr>
      <vt:lpstr>Shape of Linear Equality</vt:lpstr>
      <vt:lpstr>Shape of Linear Equality</vt:lpstr>
      <vt:lpstr>Shape of Linear Inequality</vt:lpstr>
      <vt:lpstr>Shape of Linear Inequality</vt:lpstr>
      <vt:lpstr>Shape of Linear Inequality</vt:lpstr>
      <vt:lpstr>Shape of Linear Inequality</vt:lpstr>
      <vt:lpstr>Piazza Poll 3</vt:lpstr>
      <vt:lpstr>Lowering Cost</vt:lpstr>
      <vt:lpstr>Lowering Cost</vt:lpstr>
      <vt:lpstr>Cost Contours</vt:lpstr>
      <vt:lpstr>Cost Contours</vt:lpstr>
      <vt:lpstr>Cost Contours</vt:lpstr>
      <vt:lpstr>Cost Contours</vt:lpstr>
      <vt:lpstr>Optimizing Cost</vt:lpstr>
      <vt:lpstr>Optimizing Cost</vt:lpstr>
      <vt:lpstr>LP Graphical Representation</vt:lpstr>
      <vt:lpstr>Piazza Poll 4</vt:lpstr>
      <vt:lpstr>Piazza Poll 4</vt:lpstr>
      <vt:lpstr>Focus of Today: (Linear) Optimization Problem</vt:lpstr>
      <vt:lpstr>Warm-up: What to 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Solving an LP</vt:lpstr>
      <vt:lpstr>Solving an LP</vt:lpstr>
      <vt:lpstr>Solving an LP</vt:lpstr>
      <vt:lpstr>Solving an LP</vt:lpstr>
      <vt:lpstr>Piazza Poll 5</vt:lpstr>
      <vt:lpstr>Solving an LP</vt:lpstr>
      <vt:lpstr>Focus of Today: (Linear) Optimization Problem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Summary</vt:lpstr>
      <vt:lpstr>Gradient Descent/Ascent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and Linear Programming</dc:title>
  <dc:creator>Pat Virtue;Fei Fang</dc:creator>
  <cp:lastModifiedBy>Fei Fang</cp:lastModifiedBy>
  <cp:revision>795</cp:revision>
  <cp:lastPrinted>2019-10-03T19:58:40Z</cp:lastPrinted>
  <dcterms:created xsi:type="dcterms:W3CDTF">2018-10-11T11:39:27Z</dcterms:created>
  <dcterms:modified xsi:type="dcterms:W3CDTF">2019-10-09T00:18:16Z</dcterms:modified>
</cp:coreProperties>
</file>