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776" r:id="rId2"/>
    <p:sldId id="663" r:id="rId3"/>
    <p:sldId id="820" r:id="rId4"/>
    <p:sldId id="779" r:id="rId5"/>
    <p:sldId id="780" r:id="rId6"/>
    <p:sldId id="781" r:id="rId7"/>
    <p:sldId id="782" r:id="rId8"/>
    <p:sldId id="821" r:id="rId9"/>
    <p:sldId id="784" r:id="rId10"/>
    <p:sldId id="788" r:id="rId11"/>
    <p:sldId id="787" r:id="rId12"/>
    <p:sldId id="785" r:id="rId13"/>
    <p:sldId id="783" r:id="rId14"/>
    <p:sldId id="822" r:id="rId15"/>
    <p:sldId id="789" r:id="rId16"/>
    <p:sldId id="792" r:id="rId17"/>
    <p:sldId id="790" r:id="rId18"/>
    <p:sldId id="794" r:id="rId19"/>
    <p:sldId id="795" r:id="rId20"/>
    <p:sldId id="796" r:id="rId21"/>
    <p:sldId id="797" r:id="rId22"/>
    <p:sldId id="786" r:id="rId23"/>
    <p:sldId id="825" r:id="rId24"/>
    <p:sldId id="798" r:id="rId25"/>
    <p:sldId id="799" r:id="rId26"/>
    <p:sldId id="800" r:id="rId27"/>
    <p:sldId id="801" r:id="rId28"/>
    <p:sldId id="802" r:id="rId29"/>
    <p:sldId id="803" r:id="rId30"/>
    <p:sldId id="804" r:id="rId31"/>
    <p:sldId id="823" r:id="rId32"/>
    <p:sldId id="805" r:id="rId33"/>
    <p:sldId id="793" r:id="rId34"/>
    <p:sldId id="806" r:id="rId35"/>
    <p:sldId id="807" r:id="rId36"/>
    <p:sldId id="809" r:id="rId37"/>
    <p:sldId id="810" r:id="rId38"/>
    <p:sldId id="811" r:id="rId39"/>
    <p:sldId id="824" r:id="rId40"/>
    <p:sldId id="817" r:id="rId41"/>
  </p:sldIdLst>
  <p:sldSz cx="12192000" cy="6858000"/>
  <p:notesSz cx="7010400" cy="9296400"/>
  <p:embeddedFontLst>
    <p:embeddedFont>
      <p:font typeface="Bookman Old Style" panose="02050604050505020204" pitchFamily="18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Cambria Math" panose="02040503050406030204" pitchFamily="18" charset="0"/>
      <p:regular r:id="rId53"/>
    </p:embeddedFont>
    <p:embeddedFont>
      <p:font typeface="Century" panose="02040604050505020304" pitchFamily="18" charset="0"/>
      <p:regular r:id="rId54"/>
    </p:embeddedFont>
    <p:embeddedFont>
      <p:font typeface="Century Gothic" panose="020B0502020202020204" pitchFamily="34" charset="0"/>
      <p:regular r:id="rId55"/>
      <p:bold r:id="rId56"/>
      <p:italic r:id="rId57"/>
      <p:boldItalic r:id="rId58"/>
    </p:embeddedFont>
    <p:embeddedFont>
      <p:font typeface="Lucida Sans Unicode" panose="020B0602030504020204" pitchFamily="34" charset="0"/>
      <p:regular r:id="rId59"/>
    </p:embeddedFont>
    <p:embeddedFont>
      <p:font typeface="Tahoma" panose="020B0604030504040204" pitchFamily="34" charset="0"/>
      <p:regular r:id="rId60"/>
      <p:bold r:id="rId61"/>
    </p:embeddedFont>
    <p:embeddedFont>
      <p:font typeface="Tw Cen MT Condensed Extra Bold" panose="020B0803020202020204" pitchFamily="34" charset="0"/>
      <p:regular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00FF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6684" autoAdjust="0"/>
  </p:normalViewPr>
  <p:slideViewPr>
    <p:cSldViewPr snapToGrid="0">
      <p:cViewPr varScale="1">
        <p:scale>
          <a:sx n="69" d="100"/>
          <a:sy n="69" d="100"/>
        </p:scale>
        <p:origin x="36" y="354"/>
      </p:cViewPr>
      <p:guideLst/>
    </p:cSldViewPr>
  </p:slideViewPr>
  <p:outlineViewPr>
    <p:cViewPr>
      <p:scale>
        <a:sx n="33" d="100"/>
        <a:sy n="33" d="100"/>
      </p:scale>
      <p:origin x="0" y="-882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7:26:06.2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27079 7001 1018 0,'0'0'45'0,"0"0"10"0,0 0-44 0,0 0-11 0,0 0 0 0,0 0 0 0,0 0 108 0,0 0 19 16,0 0 4-16,0 0 1 0,-3 0-33 0,3 0-7 16,0 0 0-16,0 0-1 0,0 0-29 15,0 0-6-15,-11 0 0 0,4 0-1 16,7 0-6-16,0 0-1 0,-7 9 0 0,7-9 0 0,-4 0 0 0,4 0 0 16,0 0 0-16,-3 13 0 15,-1-4-12-15,4-9-4 0,0 9 0 0,0 1 0 0,0-1-6 0,0 4-2 16,0-4 0-16,0 1 0 0,0 2 15 0,0-2 2 15,0 2 1-15,0-3 0 0,0 1-27 0,0 2-6 16,0-2-1-16,0 2 0 0,0-2-8 0,0-7 8 16,4 6-8-16,-4 1 8 0,-4-4-8 0,4-6 0 15,4 6 0-15,-4-6 0 0,0 0 0 0,0 0 0 16,0 0-10-16,0 0 10 16,0 0-113-16,0 0-17 0,0 0-3 0,0 0-599 0,0 0-120 15</inkml:trace>
  <inkml:trace contextRef="#ctx0" brushRef="#br0" timeOffset="635.934">29005 6969 1209 0,'0'0'108'0,"0"0"-87"0,0 0-21 0,0 0 0 15,0 0 115-15,0 0 18 0,0 10 4 0,4-1 1 16,-4 0-52-16,3 1-10 0,1-4-3 0,0 4 0 15,-1 8-16-15,-3-5-3 0,0-4-1 0,0 4 0 16,0 6 6-16,0-7 1 0,0 7 0 0,0 0 0 16,-3-3-6-16,-1 2-1 0,0-5 0 0,1 6 0 15,-1 0-9-15,1-4-1 0,-1 4-1 0,1-6 0 0,-1 5-27 0,1-5-6 16,-1 3-1-16,1-4 0 16,-1 1-8-16,1-4 0 0,-1 1 0 0,1-1 0 15,3 0-21-15,0-2-7 0,0 2 0 16,-4 0-1-16,4-2-143 0,0-1-28 0,0 3-5 0</inkml:trace>
  <inkml:trace contextRef="#ctx0" brushRef="#br0" timeOffset="2037.273">27386 9111 403 0,'0'0'36'0,"0"0"-36"0,0 0 0 0,0 0 0 15,0 0 97-15,0 0 13 0,-7 0 2 0,7 0 1 16,0 0-72-16,-3 0-14 0,3 0-3 0,-7 0-1 16,7 0-23-16,0 0 8 0,0 0-8 0,0 0 0 15,0 0 0-15,-4 0 0 0,-3 0 0 0,7 0 0 16,0 0 0-16,-4-9-16 0,4 9 2 0,-3 0 1 31,3 0-20-31,-4-4-4 0,4 4-1 0,-10-9 0 0</inkml:trace>
  <inkml:trace contextRef="#ctx0" brushRef="#br0" timeOffset="2785.17">27326 9055 403 0,'0'0'17'0,"0"0"5"0,0 0-22 15,0 0 0-15,0 0 0 0,0 0 0 0,0 0 212 0,0 0 37 16,0 0 8-16,0 0 2 0,0 0-129 0,-3 3-26 16,3-3-4-16,0 0-2 0,0 0-45 0,0 0-9 15,0 0-1-15,0 0-1 0,0 0-21 0,0 0-4 16,0 0-1-16,-4 0 0 0,4 0-7 0,0 0-1 16,0 0-8-16,-7 0 12 0,7 0 20 0,-3 6 4 15,3-6 1-15,0 0 0 0,0 0 19 0,0 0 3 16,-11 3 1-16,7-3 0 0,4 0-8 0,0 0 0 15,-3 0-1-15,-4 0 0 0,7 0-7 0,0 0 0 0,0 0-1 16,-4 0 0-16,-3 0-1 0,7 0 0 0,0 0 0 0,0 0 0 16,-3 0-21-16,3 0-4 15,0 0-1-15,0 0 0 0,-4-9-3 0,4 9-1 0,0 0 0 0,0 0 0 16,0 0 10-16,0 0 2 16,0 0 0-16,0 0 0 0,0 0-24 0,0 0 0 0,7 6 0 0,4-3-8 15,-1-3 8-15,5 0 14 0,-1 0-3 0,3 3-1 16,-3-3 3-16,4 0 1 0,0 0 0 0,3 0 0 15,4 0-3-15,-1-3-1 0,1-6 0 0,3 9 0 16,7-10 10-16,1 7 1 0,6-3 1 0,-3 6 0 16,0-3-13-16,-1 3-9 0,-2 3 12 0,-1 3-12 15,0-3 0-15,-3-3 0 0,0 10 0 0,0-4 0 16,-1 0 0-16,1 1 0 0,0-4 0 0,3-3 0 16,-3 6 0-16,0-3 10 0,3-3-10 0,-3 0 8 0,-4 0 10 15,0 0 2-15,0 0 0 0,-3-3 0 0,0-3 5 16,-4 6 2-16,-4-3 0 0,1-4 0 0,-4 4-9 0,0 0-2 15,-3-3 0-15,-1 6 0 0,-2 0-8 0,-1-3-8 16,-4-4 12-16,-3 7-12 0,0 0 8 16,0 0-8-16,0 0 0 0,0 0 0 0,7-3 0 0,-7 3 0 15,0 0 0-15,0 0 0 0,0 0 0 0,0 0 0 16,0 0 0-16,0 0 0 0,0 0 0 0,0 0 0 16,0 0 0-16,0 0 0 0,0 0 0 0,4-6 0 15,-4 6 0-15,0 0 0 0,0 0 0 0,0 0 0 16,7-3 0-16,-7 3 0 0,0 0 0 0,0 0 0 15,7 0 0-15,-7 0 0 0,0 0 0 0,0 0 0 16,0 0 0-16,0 0 0 0,0 0 0 0,0 0 0 0,0 0-11 16,0 0 11-16,0 0-16 0,0 0 3 0,3-3 1 15,-3 3 0-15,0 0 12 0,0 0-11 0,0 0 11 0,0 0-10 16,0 0-2-16,0 0-1 0,7 0 0 0,-7 0 0 31,0 0-22-31,7 0-4 0,1 3-1 0,-1-3 0 16,0 0-32-16,0 0-6 0,0 0-2 0,3 0 0 15,1 3-82-15,-1-3-17 0,1 0-3 0,0 0-906 0</inkml:trace>
  <inkml:trace contextRef="#ctx0" brushRef="#br0" timeOffset="14466.423">26970 7085 230 0,'0'0'20'0,"0"0"-20"0,0 0 0 0,0 0 0 0,0 0 168 0,0 0 30 15,0-9 6-15,0 9 0 0,0 0-84 0,0 0-16 16,0 0-4-16,0 0-1 0,0-3-35 0,0 3-8 16,-4-3 0-16,4 3-1 0,0 0-15 0,0 0-2 15,-7-7-1-15,7 7 0 0,-3 0-4 0,3 0-1 16,0-9 0-16,0 9 0 0,-4-3 9 0,4-3 2 16,0 2 0-16,0 4 0 0,4-9-9 0,-1 9-2 15,-3-9 0-15,4 5 0 0,-1-2 0 0,-3 6 0 16,0 0 0-16,4-3 0 0,-4 3-7 0,0 0-1 0,0 0-1 0,0 0 0 15,0 0 0-15,0 0 0 16,0 0 0-16,0 0 0 0,0 0-6 0,0 0-1 0,0 0 0 0,0 0 0 16,3-3-5-16,-3 3-2 0,0 0 0 0,0 0 0 15,0 0-9-15,4-6 0 0,-4-4 0 0,0 10 8 16,0 0-8-16,3 0 0 0,-3 0 0 0,0 0 0 16,0 0 0-16,0 0 0 0,0 0 0 0,0 0 0 15,4-6 8-15,-4 6-8 0,0 0 0 0,0 0 8 16,0 0-8-16,0 0 12 0,0 0-12 0,0 0 12 15,0 0-12-15,0 0 0 0,0 0 0 0,0 0 0 16,0 0 8-16,0 0-8 0,0 6 8 0,0-6-8 16,0 10 8-16,0-1-8 0,0-9 8 0,4 9-8 15,-4 1 0-15,0-1 0 0,0-2 0 0,0 2-11 16,0 0 11-16,0 1 9 0,-4-1-1 0,4 1-8 16,0-1 11-16,0-3-11 0,0 4 10 0,4-1-10 15,-4 4 0-15,3-4 8 0,-3 0-8 0,4 1 0 16,-1 2 0-16,1-2 0 0,-4-1 0 0,0 4 0 15,3-1 0-15,-3-2 0 0,0 2 0 0,0 4 0 0,0 0 0 16,-3-1 0-16,3 1 0 0,0 0 0 0,-4-1 8 0,4 1-8 16,-3-3 0-16,3-4 9 0,0 0-9 0,0-2 8 15,0 2-8-15,0 0 8 0,0 4-8 0,0-13 10 16,0 6-10-16,0-6 10 0,3 3-10 0,-3-3 10 16,0 0-10-16,4 10 10 0,-4-10-10 0,0 0 12 15,0 9-12-15,0-9 12 0,0 0-12 0,0 0 0 16,0 0 0-16,0 0 8 0,0 0-8 0,0 0 12 15,0 0-12-15,0 0 12 0,0 0-1 0,0 0 0 16,0 0 0-16,-4-6 0 0,-3 3-1 0,7 3 0 16,0 0 0-16,-3-10 0 0,-1 1 2 0,0 6 0 15,4-7 0-15,0-2 0 0,0-1-12 0,0-2 0 0,0 5 0 16,0-2 0-16,0-1 0 0,0 1 10 16,0-4-10-16,0 3 10 0,4 4-10 0,-4-4 8 0,0 1-8 0,0-4 8 15,0 4-8-15,0 2 0 0,-4-2 0 0,1 2 8 16,3 1-8-16,-4-4 0 0,4 4 0 0,-3 0 0 15,-1-4 0-15,4 4 0 0,0-1 0 0,-3 7 0 16,3-6 0-16,-4-1 0 0,4 4 0 0,0-3 0 16,0 2-9-16,0-2 9 0,0 3 0 0,0-1 0 15,0-2-8-15,0 0 8 0,4 5 0 0,-4-5 0 16,0 6 0-16,3-3 0 0,-3 2 0 0,0 4 0 16,0 0-9-16,0-6 9 0,0 6 0 0,4-3-9 15,-4 3 9-15,0 0 0 0,0 0 0 0,0 0-8 0,0 0 8 16,0 0 0-16,0 0-9 0,0 0 9 0,0 0 0 15,0 0-9-15,0 0 9 0,0 0 0 0,0 0 0 0,0 0-8 16,0 0 8-16,0 0 0 0,0 0-8 16,0 0 8-16,0 0-12 0,0 0 12 15,0 0-36-15,0 0 0 0,0 0 0 0,0 0 0 16,0 0-88-16,0 0-19 0,0 0-3 0,0 0-527 16,0 0-106-16</inkml:trace>
  <inkml:trace contextRef="#ctx0" brushRef="#br0" timeOffset="16145.698">28931 7126 414 0,'0'0'18'0,"0"0"4"0,0 0-22 0,0 0 0 16,0 0 0-16,0 0 0 0,0 0 70 0,0 0 10 0,-3-9 1 0,-1 6 1 15,4-4 14-15,0 1 2 0,0 0 1 0,4-4 0 16,-8 10-30-16,4 0-5 0,4-9-2 0,-4 9 0 16,0 0-45-16,0 0-9 0,3-3-8 0,-3 3 12 15,7-3-12-15,-7 3 0 0,0 0 0 0,0 0-11 16,4-7 11-16,-4 7 0 0,0 0 0 0,0 0 0 15,0 0 30-15,0 0 8 0,0 0 2 0,0 0 0 16,0 0 38-16,0 0 8 0,0 0 2 0,0 0 0 16,0 0-16-16,0 0-4 15,0-9 0-15,3 9 0 0,-3 0-32 0,0-9-8 0,4 5 0 0,-4 1-1 16,3-3-10-16,1-3-1 0,0 9-1 0,-1-4 0 16,-3 4-15-16,7-9 8 0,-7 9-8 0,0 0 0 15,4-3 16-15,-4 3-2 0,0 0-1 0,0 0 0 16,0 0 13-16,0 0 2 0,0 0 1 0,0 0 0 15,0-6 13-15,0 6 2 0,-4-10 1 0,1 10 0 0,3 0-19 0,0 0-4 16,0 0-1-16,0 0 0 0,0-3-21 0,-4 0 9 16,1-3-9-16,3 6 0 0,0 0 8 0,0 0-8 15,0 0 0-15,0 0 0 0,0 0 9 0,0 0-1 16,0 0-8-16,0 0 12 0,0 0-12 0,0 0 11 16,0 0-11-16,0 0 10 0,0 0-1 0,0 0 0 15,0 0 0-15,0 0 0 0,0 0 1 0,0 0 0 16,0 0 0-16,0 0 0 0,0 0 0 0,3 9 0 15,-3 0 0-15,4 1 0 0,-4-7-10 0,0 10 10 16,0-4-10-16,0 0 10 0,0 1-10 0,0 2 0 16,0 1 0-16,0-4 0 0,0 7 0 0,0-3 0 15,3-1 0-15,1 1 0 0,-4 5 0 0,3-5 0 16,1 6 0-16,-1-7 0 0,-3 10 0 0,4-3 0 0,-1 0 0 16,1-3 0-16,-1 2 0 0,1 4 0 15,-1-3 9-15,1-6-1 0,-4-1-8 0,3-2 0 0,1 5 0 0,0-2 0 16,-4-1 9-16,0-2 1 0,0-10 0 0,3 3 0 15,-3 13-2-15,0-10-8 0,0 3 12 0,4 1-4 16,-4-4-8-16,0-6 0 0,0 6 9 0,0-6-9 16,0 7 8-16,0-7-8 0,0 3 8 0,0-3-8 15,0 0 0-15,0 0 0 0,0 0 0 0,0 0 8 16,0 0-8-16,0 0 9 0,0 0-9 0,0 0 10 16,0 0-2-16,0 0-8 0,0 0 12 0,0 0-4 15,7 0 1-15,-4-10 0 0,1 7 0 0,-4 3 0 16,3-9-9-16,1-1 0 0,-1 7 9 0,-3-6-9 15,4-4 0-15,-4 4 9 0,0-1-9 0,0 1 0 0,-4 0 8 16,4 5-8-16,0-8 0 0,-3-4 0 0,-1 4 0 16,4 2 0-16,-7-2 0 0,7-7 0 15,-3 6 8-15,-1 4-8 0,1-4 0 0,-1 1 0 0,4-4 0 0,-3 4 0 16,-1-1 0-16,4 1 0 16,-4-4 0-16,4 3 0 0,-3 4 0 0,3-4 0 0,-4 4 0 0,4 0 0 15,0-4 0-15,-3 4 0 0,3-1-10 0,-4-2 10 16,4 2-10-16,0 1 10 0,-3 6 0 0,-1-7 0 15,4 1-8-15,-3 0 8 0,-1 5 0 0,1-5 0 16,-1 6 0-16,4-3-9 0,-3-4 17 0,-1 7 3 16,1 0 1-16,3-3 0 0,-4-4-12 0,1 10-14 15,3-6 3-15,-4 0 1 0,0 3 10 0,4 3 0 16,0 0 0-16,0 0 0 0,0 0 0 0,0-7 0 16,-3 4-9-16,3 3 9 0,0 0-13 0,0 0 1 0,0 0 1 0,0 0 0 31,0 0-21-31,0 0-5 0,0 0-1 0,0 0 0 15,0 0-89-15,0 0-17 0,0 0-4 0,0 0-915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8:44:59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8040 9870 403 0,'0'0'36'16,"0"0"-36"-16,0 0 0 0,7-3 0 15,-4-4 160-15,1 7 24 0,3-3 6 0,0-3 1 16,4 3-140-16,-4 0-28 0,3-3-6 0,1 6-1 16,-1-4-16-16,5-2 0 0,-5 6 0 0,8-3 0 15,-4 3 0-15,0-6 0 0,4 3 0 0,-4 3 0 0,0-10 17 0,3 10 0 16,-2-9 0-16,6 9 0 15,-11 0 15-15,8-3 2 0,-4-1 1 0,-3-2 0 0,3 6-35 0,-4-3 0 16,1 3 0-16,3-6 0 0,-7 6 0 0,-7 0 0 16,11 0 0-16,-11 0 0 0,7 0 0 0,-7 0 0 15,0 0 0-15,0 0 0 0,0 0 12 0,0 0 0 16,0 0-1-16,0 0 0 0,-7 0 12 0,-4 0 2 16,1 0 1-16,-5 0 0 0,-2 6-14 0,-1-3-4 15,1-3 0-15,-1 0 0 0,4 6-8 0,-7-2 0 16,6-4 0-16,-6 3 0 15,4-3-24-15,3 0-6 0,-1 0-2 0,1 0 0 16,4 6-85-16,-1-3-18 0</inkml:trace>
  <inkml:trace contextRef="#ctx0" brushRef="#br0" timeOffset="1820.267">3295 10049 1566 0,'0'-10'69'0,"0"7"15"0,0-3-68 0,0 3-16 0,0-7 0 0,0 1 0 16,0-1 66-16,-4 4 10 0,4-3 1 0,-7-1 1 15,4 1-20-15,-8 0-4 0,8-1-1 0,-8 7 0 16,1-3-44-16,-5 3-9 0,-6 3 0 0,0 3 0 31,-4-3-38-31,1 6-5 0,-12-3-1 0,1 7 0 0,-4-1-11 16,-10 0-2-16,3 1-1 0,-3-7 0 0,-1 9 36 0,4-2 7 0,-3-1 2 0,3 4 0 16,0-4 13-16,-3 1 15 0,3 2-3 0,4-2-1 15,-4 2 1-15,0-2 0 0,7 5 0 0,4-2 0 16,0-1-12-16,6 1 0 0,5 6 0 0,-4-10 8 15,3 4-8-15,7-4 0 0,-3 4 0 0,7-4 8 16,3 4-8-16,1-4 0 0,-1 0 0 0,8 1 0 0,-8 2 0 16,11-2 0-16,-3-1 0 0,3 4-11 0,-7-4 11 0,7 0 0 15,0 1 0-15,7 2 0 0,-7-2 0 0,3 2 0 16,1-2 0-16,3 2 0 0,-4-2 20 0,4 2 5 16,-3 7 2-16,3-6 0 0,-4 9-27 0,8-4 0 15,-11 4 0-15,3 0 0 0,8 0 8 0,-11 6 0 16,4 4 0-16,3-1 0 0,-7 4 2 0,0 5 0 15,0 4 0-15,0 10 0 0,0 5-10 0,0 7 0 16,0 6 0-16,0 3 0 0,-7 1 0 0,3 5 0 16,4 1 0-16,0 2 0 0,-3 4-13 0,-5-3 5 15,5 0 8-15,3-1-13 0,-7 7 13 0,3 6 0 0,1 1 0 16,-8 5-9-16,1-6 9 0,-1 10 0 0,-3 9 0 16,0 0 0-16,-4 0 8 0,4 6-8 15,0-3 8-15,-7 7-8 0,7-10 0 0,-7 9 0 0,6-6 0 0,1-2 8 16,-3 5-8-16,3-6 0 0,3-6 0 15,4 6 0-15,-4 0 0 0,1-10 0 0,3 4 0 0,0-3-8 16,0-1-3-16,3-9 0 0,-6 4 0 0,-1-10 0 16,7-10-11-16,-6 4-2 0,3-10-1 0,3 0 0 15,-10-6 25-15,4-6 0 0,6-6 0 0,-3-4 0 16,3-6 0-16,-3-9 0 0,4-7 0 0,3 0 8 16,0 1 10-16,0-10 2 0,-7-4 1 0,7-5 0 15,7 6 4-15,-7-7 1 0,0-2 0 0,0-4 0 16,0-6 17-16,10 3 3 0,-6 0 1 0,-4-3 0 15,0 0 13-15,11-3 2 0,-1 3 1 0,4-9 0 16,-3 6 0-16,10-7 0 0,-3 1 0 0,13-1 0 0,-2 1-25 16,6 0-5-16,0-4-1 0,11 4 0 0,3-4-20 15,8 1-12-15,-4-1 12 0,14-3-12 0,-4 4-8 16,8-1-9-16,-8-2-2 0,8 2 0 16,-1 4-196-16,8-4-39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8:46:32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7197 10312 1450 0,'0'0'64'0,"14"0"14"0,-4-3-62 0,1-3-16 16,-11 6 0-16,11 0 0 0,3 0 34 0,-4-4 4 16,-10 4 1-16,0 0 0 0,0 0-31 0,0 0-8 15,0 0 0-15,0 0 0 16,-7-6-40-16,-3 6-8 0,-5 0-3 0,1 0 0 15,0 6 20-15,0-6 4 0,4 0 1 0,-5 0 0 0,5 0 93 0,-1 0 18 16,-3 0 4-16,7 0 1 0,7 0-24 0,-3 0-5 16,-8-6-1-16,11 6 0 0,0 0-8 0,-7 0-3 15,7 0 0-15,-4-3 0 0,4 3-1 0,-3-9 0 0,-4 6 0 0,0-4 0 16,3 4 4-16,1-3 0 0,-1 3 0 16,1 0 0-16,-1-4-1 0,1-2 0 0,3 0 0 15,-7 2 0-15,3-2-15 0,1-1-2 0,-1-2-1 0,4-4 0 16,0 4 2-16,-4-7 0 0,4-3 0 0,0 0 0 15,0 9 1-15,0-9 0 0,0 0 0 0,0 1 0 16,0-5-20-16,0 11-3 0,0-7-1 0,0 3 0 16,4 0 10-16,-4-3 2 0,4 10 0 0,-1-7 0 15,-3 6 3-15,4-5 1 0,3 8 0 0,-7-6 0 16,3 1-17-16,1 2-3 0,-1 1-8 0,1-1 12 16,3-3-12-16,-4 4 0 0,8-1 0 0,-11-2 0 15,3 8 8-15,1-8-8 0,-1 8 0 0,5-8 0 16,-1 5 0-16,-7 4 0 0,3 0 0 0,4-4 0 15,-3 7 0-15,-1-3 0 0,-3 6 0 0,0 0 0 0,7-3 0 16,-7 3 0-16,0 0 0 0,0 0 0 16,0 0 0-16,0 0 0 0,0 0 0 0,0 0-10 0,-7 9-2 15,7 1 0-15,-3 2 0 0,-1-2 0 0,-3 2 12 16,4 1 0-16,-8 2-9 0,4-2 9 0,0 0 0 0,-4 5-11 16,1 1 11-16,3-3-8 0,0-7 8 15,-4 10 0-15,4-6 0 0,0-1 0 0,0 7 0 0,0-7 0 16,0-2 0-16,0 2 0 0,3 4 0 0,1-6 19 15,3-4-3-15,-7 3-1 0,3-9-15 0,4 0 0 16,0 0 0-16,0 0 0 0,0 0 0 0,0 0 0 16,0 0 0-16,0 0 0 0,11 0 0 0,-4 0 0 15,3-9 0-15,1 6 0 0,-1-7 0 0,1 1 0 16,3-1 0-16,-3-2 0 0,3 2 0 0,-7-2 0 0,3-1 0 16,-2 4 0-16,-1-4 0 0,-4-2 0 0,1 2 0 15,-1 1 0-15,-3 2 0 0,-3-2 0 16,3-4 0-16,-4 4 0 0,1-1 0 0,3 0 0 0,-7-2 0 0,7 2 0 15,-8 4 0-15,8-4 0 16,0 4 0-16,0-4 0 0,0 4 0 0,0-1 0 0,0 1 0 16,4 0 0-16,-4 6-12 0,0 3 4 0,4-4 8 0,-4 4-13 15,0 0 13-15,0 0 0 0,0 0-10 0,0 0 10 16,0 0 0-16,0 0-9 0,0 0 9 0,0 0 0 16,0 0 0-16,0 0 17 0,0 0-1 0,0 0-1 15,0 0-15-15,0 0 0 0,0 0 0 0,0 0 0 16,0 0-10-16,0 0-5 0,0 0-1 0,0 0 0 15,0 0 16-15,0 0 0 0,0 0 0 0,0 0 0 16,7 4 0-16,-4-4 0 0,4 0 0 0,-7 0 0 0,0 0 0 16,7 0 0-16,4-4 0 0,-4-2 0 0,3 6 0 15,5 0 0-15,-8-3 0 0,0 3 0 0,3 3 0 16,-10-3-9-16,0 0 9 0,4 0 0 0,3 0 0 16,-7 0-8-16,0 0 8 0,7 10 0 0,-7-10-8 15,0 3 8-15,0-3-8 0,-4 9 8 0,1-3 0 0,3-3 0 16,-11 7 0-16,4-7 0 15,0 3 0-15,-3-3 0 0,-1 4 0 0,-3 2 0 0,3-3 0 0,-6 4 0 16,3-4 0-16,-4 3 0 0,0-2 0 0,4 2 0 16,-3 1 0-16,-1-1 0 0,0 0 0 0,1 4 0 15,-8-4 0-15,7 1 0 0,-3-1 0 0,0-3 0 16,3 4 0-16,1-4 0 0,-1-3 0 0,0 10 0 16,1-7 0-16,6-3 0 0,-3-3 0 0,7 6 0 15,0-2 0-15,3-4 8 0,4 0-8 0,-7-4 0 0,7-2 8 16,0 6-8-16,0 0 8 0,0-9-8 0,4 2 8 0,-1-2-8 15,1 0 0-15,3-1 0 0,0 1 0 0,4-1 8 16,-4 1-8-16,3 3 0 0,-3-4 0 0,4 4 0 16,3-3 0-16,-7 6 0 0,0-7 0 0,4 10 0 15,-8-9 10-15,4 9 4 0,0-3 1 0,0-7 0 16,4 10-15-16,-11-9 0 0,7 9 0 0,-7 0 0 16,4-3 0-16,3-4 0 0,0 4 0 0,-4 0 0 15,-3 3 0-15,7-6 0 0,0 6 0 0,-3-10 0 16,-4 10 0-16,7 0 0 0,0 0 0 0,-7 0 0 15,7 0 0-15,0 0 0 0,4 7 0 0,-8-4 0 16,4 6 0-16,4-6 0 0,3 7 0 0,-11 5 0 16,8-2 0-16,3 0 0 0,-7-4 0 0,4 4 0 15,3-4-12-15,-7 3 12 0,11-2-12 0,-11-1 12 0,3 1 0 16,1 2 0-16,-1-2 0 0,5-7 0 0,-8 6 0 0,0 1 0 16,3-1-9-16,1 0 9 15,-1-5-136-15,1 5-22 0,0 0-4 0,-8-6-1070 0</inkml:trace>
  <inkml:trace contextRef="#ctx0" brushRef="#br0" timeOffset="2009.464">9070 10093 403 0,'0'0'17'0,"0"0"5"16,0 0-22-16,0 0 0 0,0 0 0 0,0 0 0 15,0 0 160-15,0 0 28 0,-4-4 6 0,1-2 1 0,3 0-99 0,-4 0-19 16,1-4-4-16,3 7-1 0,0-6-3 0,3-1-1 16,-3-2 0-16,4 2 0 0,-4 1 7 15,3-4 1-15,1 1 0 0,-1-4 0 0,1 4-13 0,0 2-3 16,-1-2 0-16,1 2 0 0,-1-2-12 0,-3-1-4 15,4-3 0-15,-1 4 0 0,1-1-17 0,-4 1-4 16,3-7-1-16,-3 0 0 0,0 7-6 0,0-7 0 16,0-3-1-16,0 3 0 0,0 3 9 0,-3-2 3 15,3-1 0-15,0-3 0 0,0 9-16 0,0-6-3 16,0-3-8-16,0 10 12 0,0-1-12 0,0-2 11 16,3 2-11-16,-3 4 10 0,4-1-10 0,-4 4 0 15,0 0 0-15,0-4 0 0,3 7 0 0,-3-3 0 16,0 6 0-16,0 0 0 0,0 0 0 0,0 0 0 15,0 0 0-15,0 0 0 0,0 0 0 0,-7 0 0 0,0 0 0 16,0 6-11-16,4-3 11 0,-4 4 0 16,-1-4 0-16,1 9 0 0,-3-2-13 0,3-1-1 0,0 1 0 15,0 2 0-15,3-2 14 0,-10 2 0 0,10-3-10 0,-3 10 10 16,0-6 0-16,-3-1-9 0,3-2 9 0,3 5 0 16,-3-2-11-16,0 0 11 0,0-4-10 0,4 0 10 15,-5 4-17-15,1-4 2 0,4 1 1 0,-1-7 0 16,1 9 0-16,3-12 0 0,0 0 0 0,0 0 0 15,0 0 14-15,0 0 10 0,0 0-2 0,0 0 0 16,0 0 6-16,10-6 1 0,-3 0 0 0,1-4 0 16,-1 1-2-16,3-3 0 0,-6-1 0 0,3 0 0 15,0-2-13-15,-4 2 9 0,-3-6-9 0,7 7 8 16,-3-7 1-16,-1 3 0 0,4-2 0 0,-3-1 0 0,0 6-9 16,-1-6 8-16,4 7-8 0,-7-1 8 0,7 4-8 15,-3-4 0-15,-1 4 0 0,4 0 0 16,-3-1 0-16,-4 10 0 0,0 0 0 0,7 0 0 0,-7 0 0 0,7-3 0 15,-7 3 0-15,7 3 0 16,0-3 0-16,-3 6 0 0,3 4 0 0,0-4 0 0,3 3 0 0,-3 1 8 16,0-1-8-16,0 1 8 0,4 2 5 0,-4-2 1 15,0 2 0-15,0-2 0 0,0-1-14 0,0 0 9 16,0 4-9-16,0-10 8 0,-3 6-8 0,3 4 0 16,-3-4 0-16,3 1 0 0,-4 2 0 0,4-5 0 15,0 2 0-15,-3-6 0 16,-4-3-28-16,7 13-4 0,0-4 0 0,0-3-1 15,0-2-202-15,4 5-40 0,10 4-8 0,-4-1-1 0</inkml:trace>
  <inkml:trace contextRef="#ctx0" brushRef="#br0" timeOffset="3007.46">10816 10209 1731 0,'0'0'76'0,"0"0"17"0,0 0-74 0,0 0-19 0,0 0 0 0,0 0 0 16,0 0 39-16,0 0 4 0,-7-4 1 0,0-2 0 16,7 6-34-16,-7-3-10 0,-4 3 0 0,4-9 0 15,0 5 35-15,0-2 0 0,4-3 0 0,-4 6 0 16,0-7 25-16,3 7 6 0,4-6 1 0,0-1 0 15,-3 1-19-15,-1-4-3 0,4 1-1 0,4-4 0 16,-1 0-11-16,-3-2-2 0,0-1-1 0,0 3 0 16,7-3-14-16,-3-3-4 0,-1-6 0 0,-3 6 0 15,4 0-3-15,-4 0-1 0,3-6 0 16,-3 3 0-16,0 3 20 0,0 0 3 0,4 0 1 0,-4 3 0 16,0 1-32-16,0-1 0 0,3 3 0 0,-3-3 0 15,0 10 0-15,0-1 0 0,0 4 0 0,4-10 0 0,3 13-10 16,-7-6-8-16,0-1-2 0,0 7 0 15,3-3 20-15,-3 3 0 0,0 3 0 0,0 0 0 0,0-9 0 0,0 9 0 16,0 0 0-16,0 0 0 0,0 0-13 0,0 0 1 16,0 0 0-16,0 0 0 0,0 0 12 0,0 0 0 15,0 0 0-15,0 12 0 0,-3-3 0 0,-1 1 0 16,-3-7 0-16,4 6 0 0,-1 1 0 0,1 2 0 16,-4-2-9-16,0-1 9 0,0 1 0 0,0-7 0 15,-4 6 0-15,0 1-8 0,-3-1 8 0,4-6 0 16,3 7 0-16,0-1 0 0,-4-6 0 0,0 6 0 15,1-9 0-15,6 7 0 0,-3-4 0 0,7-3 0 16,0 0 8-16,0 0-8 0,0 0 8 0,0 0-8 0,0 0 8 16,0 0-8-16,0 0 8 0,0 0-8 15,0 0 8-15,4-10-8 0,-1 7 0 0,4-6 0 0,0 0 0 0,-3-1 8 16,-1 7-8-16,1-6 0 16,7-4 0-16,-4 4 0 0,0-1 0 0,0 1 0 0,3-4-9 0,1 4 9 15,-1-1 0-15,-2 1 0 16,2-4 0-16,-3 4 0 0,7-3 0 0,-3 2 0 0,-4 1 12 0,3-4-4 15,1 4 10-15,-4-1 2 0,0 4 0 0,4 0 0 16,-11 6-20-16,7 0 0 0,3-3 0 0,-3 3 0 16,-7 0 0-16,0 0 0 0,8 0 0 0,-1 3 0 15,-7-3 0-15,7 9 0 0,0 1 0 0,0 2 0 16,0-2 10-16,0 2-2 0,-7-2 0 0,3 2 0 16,8 4 1-16,-4-4 0 0,-3 1 0 0,3-4 0 15,0 4-9-15,3-4 0 0,1 4 9 0,-4-4-9 16,-7 1 0-16,7 2-8 0,7-6 0 0,0-2-814 15,-7 5-162-15</inkml:trace>
  <inkml:trace contextRef="#ctx0" brushRef="#br0" timeOffset="15103.805">7218 14367 633 0,'0'0'28'0,"0"0"6"0,0 0-34 16,0 0 0-16,0 0 0 0,0 0 0 0,0 0 163 0,0 0 25 15,0-4 6-15,0 4 1 16,0 0-156-16,0 0-31 0,7-9-8 0,-7 9 0 0,0 0 0 0,3-3 0 16,1-3 0-16,-4 6 0 0,0 0 0 0,0 0 0 15,0 0 0-15,0 0 0 0,0 0 17 0,0 0 3 16,0 0 0-16,0 0 0 0,0 0 17 0,0 0 4 15,0 0 1-15,0 0 0 0,0 0-14 0,0 0-2 16,-7 0-1-16,0 0 0 0,0 0 3 0,-4-3 1 0,4 3 0 16,4 0 0-16,-4-7-5 0,-8 7 0 15,8 0-1-15,4 0 0 0,-8 0-12 0,-3 0-3 0,4-3 0 0,-1 3 0 16,0 3 1-16,1 4 0 16,-1-4 0-16,1-3 0 0,3 0-9 0,-7 0 0 0,6 6 0 0,-2-3-11 15,3-3 11-15,0 0 0 0,0 0 0 16,0 6 0-16,7-6 0 0,-11 0 0 0,11 0 0 0,-7 0 0 15,0 0 9-15,7 0 4 16,0 0 1-16,0 0 0 0,0 0 9 0,0 0 1 0,0 0 1 0,0 0 0 16,0 0-16-16,0 0-9 0,0 0 10 0,0 0-10 15,0 0 0-15,11 0-10 0,-4 0 0 0,3 0 0 16,-3-6 2-16,7 6 0 0,-3 0 0 0,3 0 0 16,0-3 8-16,0-3 0 0,4 6 0 0,-4 0-8 15,0-3 19-15,7 3 4 0,-10-7 1 0,7 4 0 16,-4 3-16-16,3 0 0 0,-3-3 0 0,0 3 0 15,1-6 0-15,2 6 0 0,-6 0 11 0,-4 0-11 0,0 0 11 16,-7 0-11-16,0 0 10 0,0 0-10 0,0 0 16 16,0 0-2-16,0 0-1 0,0 0 0 0,0 0 2 0,0 0 0 15,0 0 0-15,-4 0 0 0,-3-3 0 0,-3 3 0 16,-1-7 0-16,1 7 0 0,3 0 3 0,-8 0 1 16,5 0 0-16,-8 0 0 0,4 0 1 15,0 0 1-15,0 0 0 0,-7 0 0 0,7 0-2 0,-8 0-1 16,5 0 0-16,-1 0 0 0,1 0-10 15,-1 0-8-15,0 0 12 0,1 7-12 0,-8-7 0 0,7 3 0 16,1-3 0-16,-1 0 0 0,0 6 0 0,1-3 0 16,-1-3 0-16,4 0 0 0,3 0 0 0,-3 0 0 0,4 0-9 15,-1-3 9 1,4 3-39-16,0-6-2 0,0 6-1 0,7 0 0 16,0 0-149-16,0 0-29 0,0 0-7 0,0 0-1 0</inkml:trace>
  <inkml:trace contextRef="#ctx0" brushRef="#br0" timeOffset="19980.539">11497 14301 172 0,'7'0'8'0,"-7"0"1"0,0 0-9 0,0 0 0 0,-10 0 0 0,10 0 0 16,0 0 312-16,-15-3 60 0,-2 3 12 0,3 0 2 15,7 0-258-15,-4 3-52 0,-3-3-11 0,3 0-1 16,-3 9-48-16,4-6-8 0,-1 7-8 0,-3-4 9 16,0 0-1-16,0 4-8 0,7-4 12 0,-4-3-4 15,0 6 25-15,1-5 5 0,3 2 1 0,0-6 0 0,7 0 21 0,0 0 5 16,-4 3 1-16,4-3 0 0,0 0-8 0,0 0-2 15,-7 0 0-15,7 0 0 0,0 0-19 0,0 0-4 16,0 0-1-16,0 0 0 0,0 0-12 0,0 0-2 16,0 0-1-16,0 0 0 0,0 0 15 0,0 0 2 15,11 6 1-15,3-3 0 0,-7-3-19 0,4 0-3 16,-4 0-1-16,10 0 0 0,1 0 0 0,-4 0 0 16,-3 0 0-16,3 0 0 15,3 0-3-15,1 0-1 0,0 0 0 0,-4 0 0 0,0 0 25 0,0 0 5 16,4-3 1-16,-4 3 0 0,-4-6-19 0,8 6-3 15,3 0-1-15,-3 6 0 0,-1-6 18 0,1 0 3 16,7 0 1-16,-4 0 0 0,0 0-30 0,0 0-8 16,0 0 0-16,4 0 0 0,-4 0 0 0,0 0 0 0,4-6 0 15,-4 6-8-15,4-3 8 0,0-3 0 0,-1 2 0 16,1 4 0-16,-4-3 0 0,4-3 0 0,0 6 0 16,-4 0 8-16,0 0-8 0,-3 0 9 0,6 0-9 0,-3 0 10 15,8 0 6-15,-8 0 2 0,3 0 0 0,1 6 0 16,0-3-18-16,-4-3 0 0,0 4 8 0,4-4-8 15,-4 0 0-15,4 0 0 0,-1-4 8 0,5 4-8 16,-5 0 0-16,5 0 0 0,-1 0 0 0,0 0 0 16,0 4 0-16,0-4 8 0,-3 0-8 0,3 6 0 15,1-6 8-15,-1 3-8 0,-3 3 0 0,-1-3 0 16,1 4 10-16,3-4-2 0,0-3 0 0,1 3 0 16,2-3-8-16,1 0 0 0,3 0 0 0,1 0-11 15,2 0 11-15,1-3 0 0,4 3 10 0,-5 3-10 16,1-3 0-16,-4 6 0 0,1-3-13 0,-1-3 4 0,-3 10 9 15,-4-10 0-15,0 6 0 0,-3-3 8 16,3 0-8-16,-3-3 9 0,3 0-9 0,-3 7 10 0,-1-7-10 0,1 3 0 16,0-3 0-16,0 0 8 0,-4 0-8 0,3 0 8 15,1 0-8-15,-4 0 8 0,4 0-8 0,0 0 10 16,-1 6-10-16,1-6 10 0,-4 3-10 0,4-3 0 16,-7 0 0-16,3 0 0 0,-4 0 17 0,1 0-1 15,0 0-1-15,-1 0 0 0,-3 0-15 0,4 0 0 16,-4 0 0-16,0 0 0 0,0 0 0 0,0 0-18 15,4 0 4-15,-4 0 1 0,0 0 13 0,0 0 0 16,-3 0 0-16,3 0 0 0,0 0 8 0,-3 0 4 16,-1 0 0-16,5 3 1 0,-5-3-13 0,1 0 0 0,-4 0 0 15,0 7 0-15,0-7 0 0,3 0 9 0,-10 0-9 0,7 3 8 16,1-3-8-16,-1 0 8 0,-7 0-8 0,7 0 8 16,3 0-8-16,-3 0 0 15,-7 0 9-15,7 0-9 0,4 0 0 0,-11 0 0 0,7 0 0 0,0-3 0 16,4 3 0-16,-11 0 0 0,0 0 0 0,10 0 0 15,1 0 0-15,-1 0 0 0,-10 0 0 0,7 0 0 16,-7 0 0-16,0 0 0 0,7 0 0 0,-7 0 0 16,0 0 0-16,0 0 0 0,11 0 0 0,-11 0 0 15,0 0 0-15,0 0-15 0,0 0 4 0,7 3 1 16,0-3 10-16,-7 0 16 0,0 0-4 0,0 0-1 16,0 0 8-16,0 0 1 0,0 0 1 0,0 0 0 15,0 0-21-15,0 0 0 0,0 0 0 0,0 0 0 16,0 0 0-16,0 0 0 0,0 0 0 0,0 0 0 0,0 0-8 15,0 0-7-15,11 0-1 0,-11 0 0 0,0 0 16 16,0 0 0-16,0 0 0 0,0 0 0 0,0 0 0 0,0 0 0 16,0 0 0-16,0 0 10 0,0 0-10 0,0 0-9 15,0 0 9-15,0 0-13 0,0 0 5 0,0 0 8 16,0 0-13-16,0 0 5 16,0 0-16-16,0 0-2 0,0 0-1 0,0 0 0 15,0 0-107-15,0 0-22 0,0 0-4 0,0 0-1160 16</inkml:trace>
  <inkml:trace contextRef="#ctx0" brushRef="#br0" timeOffset="23441.963">11084 14429 345 0,'-17'7'15'0,"17"-7"4"0,0 0-19 0,0 0 0 16,0 0 0-16</inkml:trace>
  <inkml:trace contextRef="#ctx0" brushRef="#br0" timeOffset="23960.875">11067 14398 946 0,'0'0'42'0,"0"0"9"0,-7 6-41 16,7-6-10-16,0 0 0 0,0 0 0 0,-11 0 37 0,11 0 6 0,0 0 1 0,0 0 0 15,0 0-29-15,0 0-6 0,0 0-1 0,0 0 0 16,0 0 4-16,0 0 0 0,0 0 0 0,0 0 0 16,0 0-1-16,0 0 0 0,-4-6 0 0,4 6 0 15,0 0-11-15,0 0 0 0,0 0 0 0,-10 0 0 16,-4 0 0-16,3 0 0 0,11 0-14 0,0 0 5 15,-10 0 38-15,6 0 8 0,4 0 2 0,0 0 0 16,0 0-3-16,0 0 0 0,0 0 0 0,0 0 0 16,0 0 3-16,0 0 0 0,-7 0 0 0,7 0 0 15,7 0-17-15,-7 0-3 0,0 0-1 0,0 0 0 16,-3 0-7-16,3 0-2 0,0 0 0 0,0 0 0 16,-11 0-9-16,11 0 0 0,0 0 0 0,0 0 8 0,0 0-8 0,0 0 0 15,0 0 0-15,0 0 0 16,0 0 15-16,0 0 7 0,0 0 2 0,0 0 0 0,7 0-8 0,-7 0-2 15,0 0 0-15,-3-3 0 16,3 3-1-16,0 0 0 0,0 0 0 0,0 0 0 0,-11-3-13 0,11 3 0 16,0 0 0-16,0 0 0 0,-7-7-18 0,7 7 3 15,0 0 1-15,0 0 0 0,0 0 14 0,0 0 0 16,0 0 0-16,0 0-9 0,14 0 9 0,-14 0 0 16,0 0 0-16,0 0 0 0,0 0 8 0,0 0-8 15,0 0 10-15,0 0-10 0,0 0 15 0,0 0-3 16,0 0-1-16,0 0 0 0,-11 0-11 0,11 0 0 15,0 0 0-15,0 0-11 16,0 0-32-16,0 0-6 0,0 0-2 0,0 0 0 16,0 0-29-16,0 0-7 0,0 0-1 0,7 0 0 15,8 0 8-15,-15 0 2 0,0 0 0 0,0 0 0 16,0 0 42-16,0 0 8 0,0 0 1 0,0 0 1 0,-7 0 43 0,7 0 9 0,0 0 2 0,0 0 0 16</inkml:trace>
  <inkml:trace contextRef="#ctx0" brushRef="#br0" timeOffset="24514.988">11120 14407 172 0,'0'0'16'0,"0"0"-16"0,-7 0 0 0,7 0 0 16,0 0 312-16,0 0 60 0,0 0 12 0,0 0 3 31,0 0-345-31,0 0-69 0,0 0-13 0,0 0-4 16,-4-3-6-16,4 3-2 0,0 0 0 0,0-6 0 0,-7 6 119 0,0-3 23 0,7 3 5 15,0 0 1-15,-4 0 11 0,-3-3 2 0,-3 3 1 0,6 0 0 16,4 0-24-16,-10 0-5 0,-5 0-1 0,5 0 0 16,10 0-50-16,-7 3-10 0,-4-3-3 0,-3 0 0 15,0 0-1-15,0 0-1 0,-11 0 0 0,1 0 0 16,-1 3 21-16,-3-3 5 0,6 0 1 0,-2 0 0 15,-4 6-19-15,-1-12-4 0,1 6-1 0,0 6 0 16,0-3 16-16,-8-3 3 0,1 0 1 0,0 0 0 16,7 0-23-16,-8 0-5 0,-2 7-1 0,-1-4 0 15,3-3-9-15,1 6 12 0,3-3-12 0,1 0 12 16,2 7-12-16,5-10 0 0,-1 6 0 0,0-3 0 16,8 0-12-16,-1 4 0 0,4-4-1 0,-4-3 0 15,11 0-78-15,-3 6-15 0,3-6-3 0,7 0-1 16,0 0-130-16,0 0-25 15,0 0-6-15,0 0-1 0</inkml:trace>
  <inkml:trace contextRef="#ctx0" brushRef="#br0" timeOffset="25353.426">13755 14279 576 0,'0'0'51'0,"0"0"-41"0,0 0-10 0,-7 0 0 16,3 0 206-16,-3 0 39 0,4-3 8 0,3 3 2 15,-7 0-182-15,7 0-36 0,0 0-7 0,-4-7-2 16,-3 7-28-16,7 0 0 0,0 0 0 0,-4 0 0 16,4 0 8-16,0 0 6 0,-3 0 1 0,3 0 0 15,0 0 38-15,0 0 8 0,0 0 2 0,0 0 0 16,0 0 18-16,0 0 4 0,11 0 1 0,3 10 0 16,0-10 6-16,0 3 0 0,4-3 1 0,-1 0 0 15,1 0-12-15,3 0-2 0,0 0-1 0,0 0 0 16,0 0-18-16,-3-3-3 0,3 0-1 0,4-4 0 0,-4 7-38 15,0-3-8-15,0-3-2 0,4 6 0 16,-4-3-8-16,0-3-17 0,-3 6 4 0,0-4 1 16,-1 4-26-16,1 0-5 0,-4 0-1 0,-3-3 0 15,-1 3-19-15,-3 3-4 0,0-3-1 0,4 4 0 16,-4-4-9-16,4 0-3 0,-1 0 0 0,1 0 0 16,3 0-63-16,-3 0-13 0,3 0-2 0,-4 0-1 0</inkml:trace>
  <inkml:trace contextRef="#ctx0" brushRef="#br0" timeOffset="70801.753">10675 15439 1324 0,'-11'0'59'0,"11"0"12"0,0 0-57 0,0 0-14 16,0-9 0-16,4-1 0 0,-4 7 187 0,7-6 34 15,4-1 7-15,-1-2 2 16,1-1-230-16,3 4-40 0,0-1-12 0,4 1-1 15,-4 0-19-15,0 5-4 0,4-2-1 0,-1 0 0 0,1 0 45 0,-4 6 10 16,-7-3 2-16,7-4 0 0,4 7 64 0,-4 0 12 16,-7 0 4-16,0 7 0 0,0-7 20 0,4 3 5 15,-4-3 1-15,-7 0 0 0,0 0-26 0,0 0-6 0,10 0-1 16,1 0 0-16,-11 0-24 0,0 0-5 0,0 0 0 0,0 0-1 16,0 0-3-16,0 0-1 0,-11 6 0 0,4-3 0 15,7-3-19-15,-10 3 0 0,-5-3 8 0,-2 6-8 16,3-2 10-16,-7 2-2 0,3-3 0 0,-3-3 0 15,0 0 6-15,6 0 1 0,1 3 0 16,-3-3 0-16,-1 0 21 0,8 0 5 0,-1 0 1 0,0 0 0 16,4 0-27-16,0-3-6 0,7 3-1 0,0 0 0 15,0 0 4-15,0 0 0 0,0 0 0 0,11 0 0 16,6 0-12-16,-2 0 8 0,2 0-8 0,1 0 8 16,3 0-8-16,4 0 0 0,-1 0 0 0,1 0 0 15,0 0 8-15,-1 3 0 0,1 3 0 0,-4-6 0 16,-3 0-8-16,0 0 0 0,6 0 0 0,-6 4 0 15,0-4 0-15,-8 0 0 0,1 0 0 0,-4 0 0 16,3 0 28-16,-10 0 3 0,0 0 1 0,0 0 0 16,0 0-8-16,0 0 0 0,-7 0-1 0,0 0 0 0,-3-4-7 15,-1 4-2-15,-3 0 0 0,-4 0 0 0,-6 4-14 16,-1-4 9-16,0 9-9 0,1 0 8 0,-8-6-8 0,-3 7 0 16,-1-4 9-16,1 4-9 0,7-4 9 0,-4 0-9 15,-3-3 12-15,7 7-12 0,3-10 16 0,0 9-3 16,-7-6-1-16,4-3 0 0,3 0-12 15,4 0 0-15,7 6 0 0,-3-6 0 0,-1 0 0 0,7 0 8 16,11 0-8-16,0 0 0 0,-7 0 0 0,7 0 0 16,11-6 0-16,7 6 0 0,-4 0 0 0,3 0-10 15,4 0 10-15,8 0-8 0,2-3 8 0,1 3 8 16,-4-3-8-16,1-3 11 0,2 6-11 0,1-10 12 16,-4 10-12-16,4-3 12 0,-7-3-12 0,-1 3 0 15,5-7 0-15,-12 10 8 0,-13 0-8 0,6 0 0 0,1 0 0 16,-4 0 0-16,-7 0 12 0,-7 0 1 0,-4 7 0 0,-3-4 0 15,-3 0-3-15,-4 6-1 0,-4-2 0 0,-3 2 0 16,3-3-9-16,-7 0-14 0,-3-2 3 0,-7-4-957 16,-8 0-191-16</inkml:trace>
  <inkml:trace contextRef="#ctx0" brushRef="#br0" timeOffset="77316.119">22031 16916 1094 0,'0'0'48'0,"0"0"11"0,0-9-47 0,0-1-12 0,-4 1 0 0,1-4 0 16,3 1 312-16,0-1 60 0,3-2 12 0,1 2 2 16,-4 0-302-16,0-5-61 0,4 8-12 0,-1-2-3 15,-3-1-8-15,0 4 0 0,4-4 0 0,-4 7 0 16,-4-4 0-16,4 1 0 0,0 9 0 0,-7-3 0 16,-4 0 12-16,1-3 0 0,-4 12 0 15,-4-3 0-15,0 0-4 0,-6 6 0 0,-8 1 0 0,-3-1 0 16,-1 1 27-16,1-1 5 0,0 1 0 0,0-4 1 15,-1 9 15-15,5-2 2 0,-1-4 1 0,7 1 0 16,0-7-28-16,4 6-6 0,4-5-1 0,3 5 0 16,3-9-24-16,0 9 0 0,1-6 0 0,6-3 0 15,4 0 0-15,0 0-20 0,0 0 3 0,0 0 1 0,0 0 6 16,7 7 2-16,4-4 0 0,7-3 0 0,-1 0-10 16,8 0-2-16,0 6 0 0,10-6 0 0,11 0 20 0,-4 0 0 15,-7-6 0-15,4 6 0 0,7-3 10 0,0-4 9 16,-4 4 1-16,-3 3 1 0,0-3-7 0,3-3-2 15,-3 6 0-15,0-3 0 0,-8-3 0 0,1 6 0 16,0-4 0-16,-7 4 0 0,-11 0-12 0,-4 0 9 16,-3 0-9-16,-7 0 8 0,0 0-8 0,-7 4 0 15,-10-4 0-15,-8 6-11 0,0-3 11 0,-6 3 0 16,-5 0 0-16,-3 1 0 0,-6-4 0 16,-1 6 0-16,-7 1 0 0,-4-1 0 0,-3 0 0 0,4-5 9 15,3 5-1-15,4 0-8 0,6 1 0 0,5-4 0 16,-1 4 0-16,7-1 0 0,4-3 0 0,3 0 0 0,0 4 0 0,1-1 0 15,3-2 0-15,3-1 0 0,7 0 10 16,-3-3-10-16,7 7 0 0,0-10-14 0,4 9 2 0,3-9 0 16,0 0 12-16,10 3 0 0,-3 7 0 0,7-1 0 15,4-9 0-15,3 9 0 0,0-5 0 0,4-4 0 16,0 6 0-16,-1-6 13 0,8 3-1 0,3-3 0 16,1 0-1-16,-1 0-1 0,0 0 0 0,0 6 0 15,1-3-10-15,-4-3 12 0,-8 0-12 0,-3 4 12 16,-3-4 3-16,0 0 1 0,-8 0 0 0,-3 0 0 15,-7 0-16-15,0 0 0 0,0 0 0 0,0 0 0 16,-7 6 12-16,0-3-1 0,0-3 0 0,-3 6 0 16,-12-3-3-16,1 4 0 0,-3-4 0 0,-1 0 0 15,0 6-8-15,-3-2 8 0,-4-4-8 0,4 6 8 0,3-6 1 16,4 7 0-16,3-10 0 0,4 9 0 0,4-9-9 0,-1 0 0 16,4 3 0-16,7-3 0 15,0 0 0-15,0 0 0 0,0 0 0 0,0 0 0 0,7 6 0 0,4-2-14 16,3-4 3-16,3 0 1 0,8 6 10 15,0-3-8-15,3-3 8 0,7 0-8 0,4 0 8 0,-4 0 0 16,-3 0 0-16,-4 0 0 0,4 0 0 0,-4 0 8 16,-6 0-8-16,-1 0 0 0,-7 0 0 0,3 0 8 15,-2 6-8-15,-1-3 0 0,-14-3 20 0,7 4-1 16,0-4 0-16,-7 0 0 0,0 0-2 0,0 0 0 16,0 0 0-16,0 0 0 0,0 0-17 0,0 9 0 15,-7 0 0-15,0 1-9 0,3-1 9 0,-6 1 0 0,-1 2 0 16,-7-2 0-16,1-1 0 0,-1 3-8 0,4-2 8 15,-7 2-8-15,-4-2-3 0,7 2 0 0,4-2 0 16,-3-7 0 0,-1 6-29-16,0 1-7 0,4-10-1 0,7 3 0 15,7-3-84-15,-7 0-16 0,0-3-4 0,4 3-1 16,3-10-58-16,0 1-11 0</inkml:trace>
  <inkml:trace contextRef="#ctx0" brushRef="#br0" timeOffset="78130.283">21742 15978 1209 0,'-18'-3'108'0,"18"3"-87"0,0 0-21 0,0 0 0 16,0-6 186-16,4-3 33 0,3 5 6 0,3-5 2 16,1 0-182-16,-1-1-36 0,-6 4-9 0,-1 0 0 15,12-4 0-15,-8 4-9 0,-4 0 9 0,-3 6-13 16,4-10 22-16,-4 10 5 0,0 0 1 0,0 0 0 15,-7 0-3-15,0 0 0 0,7 0 0 0,0 0 0 16,-15 0 8-16,5 7 2 0,3-4 0 0,-4 3 0 16,1-3 8-16,-4 0 2 0,3 7 0 0,-3-10 0 15,0 9 16-15,0-6 3 0,-4 4 1 0,0-4 0 16,1 6-40-16,-1-9-12 0,0 9 0 0,1-5 0 0,-1-4 13 16,1 6-4-16,-1-3-1 0,4-3 0 15,0 6-8-15,3-3 8 0,0-3-8 0,1 0 8 0,6 0 4 0,-3 7 1 16,7-7 0-16,0 0 0 15,0 0-13-15,0 0 0 0,0 0 0 0,0 0-10 0,0 0 1 0,7 6 0 16,0-6 0-16,4 9 0 0,0 1-11 0,-1-4-3 16,8 0 0-16,-4 1 0 0,0 2 14 0,7-6 9 15,-3 10-12-15,3-4 12 0,-3 1-8 0,3-1 8 16,4 3 0-16,-4-2 0 0,0-1 0 0,-4 4 0 16,1-4 0-16,-4 1 0 0,7-1 0 0,-10-3 0 15,-11 4 0-15,4-1 0 0,3 4 0 0,-7 2 0 0,-4-2 0 16,-7-4 0-16,4 4 8 0,0-4 6 0,-3 4 1 15,-1-4 0-15,-3 1-15 0,0 2 8 0,0-2-8 16,3 2 0-16,-3-2 12 0,-3 2-3 0,2-3-1 0,-2 1 0 16,3 2-8-16,0-2 0 0,-1 2 0 15,1-2 0-15,0 5 0 0,0-8 0 0,4 2 0 0,-1 1 0 16,0 2 0-16,1-6 0 16,3-3 0-16,-4 7 0 15,4-7-26-15,0 3-7 0,3-3-2 0,4-3 0 16,0 0-200-16,-7 0-40 0,7 0-8 0,0 0-1 0</inkml:trace>
  <inkml:trace contextRef="#ctx0" brushRef="#br0" timeOffset="78761.427">22151 16170 2347 0,'-7'0'52'0,"7"0"10"0,0 0 2 0,0 0 2 0,0 0-53 0,0-10-13 15,-4 7 0-15,4 3 0 16,-3-3-54-16,3 3-14 0,0-6-2 0,0-4-1 16,0 10 11-16,0-3 1 0,-4 0 1 0,1-3 0 0,-4 6 50 0,0-3 8 15,0 3 0-15,-4 3 8 0,0-3 28 0,-3 6 7 0,7 0 1 16,-3 1 0-16,-1-4 16 0,-3 6 3 15,3 4 1-15,1-4 0 0,-1 4-29 0,1-4-6 0,-4 0-1 0,-1 4 0 16,8-4 0-16,0 1 0 0,-3 2 0 16,3-2 0-16,0-1-38 0,0 1-8 0,3-1-2 0,-3 0 0 15,0-2 0-15,3 2 0 0,8 1 0 0,-1-1 0 16,-3-6 20-16,0 6-10 0,0-9 10 0,8 10-8 16,-8-10 8-16,7 3 0 0,-7-3-9 0,7 9 9 15,3-2 0-15,-3-4 0 0,-7-3 0 0,11 0 0 16,-1 9 0-16,-3-9 0 0,-7 0 0 0,8 0 0 15,-8 0 8-15,10 0-8 0,4 0 8 0,-7-3-8 16,0-3 12-16,0-4-4 0,4 10 0 0,0-9 0 16,-4 3 20-16,0-4 3 0,3 1 1 15,-3 0 0-15,4-1-32 0,-4 1 0 0,-4-4 0 0,5 4 0 16,-1-1 11-16,0-2-11 0,0 2 12 0,-4 1-12 16,4 3 16-16,0-1-3 0,-3-2-1 0,3 6 0 0,-7 3-12 15,0 0 0-15,7-10 0 0,0 10 0 16,-3 0 8-16,-4 0-8 0,0 0 0 0,0 0 0 0,0 0 15 0,0 0-3 15,0 0-1-15,0 0 0 0,10 7 17 16,-3-1 3-16,-7-6 1 0,4 9 0 0,-1 1-32 0,1 2 0 16,-1 4 0-16,1-3 0 0,-1-1 0 0,1 1 0 15,-1 6 0-15,1-7 0 0,-8-3 0 0,4 4 0 16,4 3 0-16,-1-4 0 16,1-2-20-16,-4 2-9 0,0-2-3 0,4-1 0 15,3 0 0-15,-4-5 0 0,-3-4 0 0,0 0 0 16,11 9-217-16,-8-6-44 0,-3-3-9 0,0 0-2 0</inkml:trace>
  <inkml:trace contextRef="#ctx0" brushRef="#br0" timeOffset="79352.069">22447 16179 2746 0,'0'0'60'0,"0"0"13"0,0 0 3 0,0 0 1 0,0 0-61 0,-3 13-16 0,-4-7 0 0,3 3 0 16,8 1-37-16,-1-4-11 0,-3 3-1 0,-3 1-1 16,-4 2 4-16,7-2 1 0,7-1 0 0,-4 1 0 15,-3-7 21-15,4 6 4 0,-1 4 0 0,1-7 1 0,-4-6 27 0,0 9 4 16,0-9 2-16,0 0 0 0,0 0 24 0,0 0 5 16,0 0 1-16,0 0 0 0,0 0 3 15,0 0 1-15,0 0 0 0,0 0 0 0,0 0-13 0,3-6-3 16,1-3 0-16,-1 6 0 0,4-7-20 0,0-2-12 15,4-1 12-15,-4-3-12 0,0 4 0 0,0 2 0 16,4 1 0-16,-4-4-12 0,0 4 12 0,0 6 0 16,4-3-10-16,-4-1 10 0,0 1 0 0,0 3 0 15,-7 3 12-15,0 0-4 16,10 0-8-16,-10 0 0 0,0 0 0 0,0 0 0 0,7 3 0 0,4 3 0 16,-4-2 0-16,-7-4 0 0,0 0 8 0,7 3 0 15,0 6 0-15,0-3 0 0,-7-6 0 0,0 0 0 16,7 3 0-16,-7-3 0 0,0 0 4 0,0 0 0 15,0 0 0-15,4 10 0 0,-1-7-12 0,-3-3 12 16,0 0-12-16,0 0 12 0,0 0 0 0,0 0 0 16,0 0 0-16,0 0 0 0,0 0-2 0,0 0 0 0,7-3 0 0,0 0 0 15,-7-4-10-15,4-2 8 0,7 0-8 0,-8 6 8 16,4-7 4-16,-3 1 0 0,3 9 0 0,3-10 0 16,1 7-12-16,-4 3-17 0,-7 0 4 0,0 0 1 15,7-3 12-15,0 3 0 0,-7 0 0 0,0 0 10 16,7 0-10-16,4 3 12 0,-11-3-12 0,0 0 12 15,3 3-12-15,8 4 0 0,-1-4 0 0,-3 3 8 16,-7-6 9-16,11 3 2 0,3 7 0 0,-3-7 0 16,3 6-19-16,-4-3 0 0,1 4 0 0,3-4 0 15,0 3 0-15,-3-2 0 0,-8-1 0 0,4 3 0 16,7 7-9-16,-6-3-9 0,-1-1-2 0,-4 1 0 16,1 2-61-16,-1 1-13 0,4 3-2 15,0 3-767-15,-3-3-153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8:48:53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9892 4392 1296 0,'0'0'57'0,"0"0"12"0,-4 0-55 0,4 0-14 16,-7 0 0-16,7 0 0 0,0 0 38 0,0 0 5 16,0 0 1-16,0 0 0 0,0-10-11 0,0 10-1 0,0 0-1 0,7-9 0 15,0 6-19-15,0-4-3 0,-7 7-1 0,8-3 0 16,-1-3 30-16,0 6 6 0,3-3 0 0,4 3 1 15,-3-3 8-15,3 3 2 0,0-7 0 0,4 7 0 16,-4 0-11-16,7 0-1 0,-3 0-1 0,6 0 0 16,-2 0 0-16,2 0 0 0,1 0 0 0,3 0 0 15,0 0-24-15,8 0-5 0,6-3-1 0,-3 3 0 16,-7-6-4-16,3 6-8 0,7 0 11 0,1 0-11 16,-5 0 0-16,-2 0 0 0,-5 6 0 0,1-6-12 31,-4 0-46-31,1 3-9 0,-8-3-1 0,3 0-572 0,-2 0-115 0</inkml:trace>
  <inkml:trace contextRef="#ctx0" brushRef="#br0" timeOffset="569.021">11589 4373 1209 0,'0'0'108'16,"-7"0"-87"-16,-11 0-21 0,4 6 0 16,-4-3 109-16,4 0 18 0,-3 4 3 0,-1-7 1 0,0 3-117 0,4-3-23 15,4 0-5-15,-1 0-1 0,0 0 15 0,11 0 0 16,0 0 0-16,7-3 10 0,4 3 14 0,3 0 2 16,11-7 1-16,3 4 0 0,7 3 1 0,1 3 0 15,2-3 0-15,-2 7 0 0,3-7-2 0,-1 3 0 16,1-3 0-16,7 0 0 0,-4 0-6 15,4 0 0-15,4 0-1 0,-1 6 0 0,4-3 5 0,-7-3 2 16,-4 0 0-16,0 3 0 16,-3 4-17-16,0-4-9 0,-7-3 10 0,3 6-10 15,-3-6-59-15,3 0-17 0,0 0-4 0</inkml:trace>
  <inkml:trace contextRef="#ctx0" brushRef="#br0" timeOffset="1266.299">14915 4392 1796 0,'0'0'80'0,"0"0"16"0,0 0-77 0,0 0-19 0,0 0 0 0,0 0 0 16,11 0 64-16,3 0 10 0,0 0 2 0,4 0 0 15,0 0-58-15,3 0-18 0,0 0 10 0,4 0-10 16,6 0 8-16,1-7-8 0,3 4 8 0,4 3-8 16,0 0 16-16,3 0-1 0,4 3-1 0,0 4 0 0,0-7-14 0,-4 0 0 15,1 3 0-15,-5-3 0 0,8 0-12 0,0 0-1 16,3 6-1-16,4-3-614 15,0-3-122-15</inkml:trace>
  <inkml:trace contextRef="#ctx0" brushRef="#br0" timeOffset="10637.214">9691 6082 115 0,'0'0'10'0,"0"0"-10"0,-7 0 0 0,3 0 0 16,4 0 72-16,-7 0 12 0,0 0 2 0,7 0 1 16,0 0 25-16,0 0 4 0,-3-3 2 0,3 3 0 15,-7-7-70-15,7 7-15 0,0 0-2 0,0 0-1 16,-4 0-30-16,4 0 0 0,-4-3 0 0,4 3-285 31,-7-6-54-31</inkml:trace>
  <inkml:trace contextRef="#ctx0" brushRef="#br0" timeOffset="12811.738">23968 5229 1105 0,'-21'0'48'0,"14"6"12"0,-11-6-48 0,4 0-12 0,-7 0 0 0,-4 0 0 16,0 3-24-16,1-3-6 0,-5 0-2 0,5 0 0 16,-5 0 10-16,1 0 2 0,0 0 0 0,0 10 0 15,-1-10 32-15,1 3 6 0,-3-3 2 0,-1 0 0 16,0 0 60-16,0 0 13 0,-3 6 3 0,7-6 0 16,-4 3-18-16,4-3-3 0,0 0-1 0,-1 0 0 15,5 0-17-15,-5 7-3 0,5-4-1 0,3-3 0 0,-4 0-32 16,0 0-6-16,-3 0-2 0,3 0 0 15,1 0 15-15,-1 0 2 0,4 0 1 0,-4 0 0 0,0 0 5 0,8 0 0 16,6 0 1-16,1 0 0 0,-5-3 12 0,5 3 3 16,10 0 0-16,0 0 0 0,0 0 5 0,0 0 2 15,0 0 0-15,14-7 0 0,4 7-40 0,3 0-8 16,0-3-2-16,4 3 0 0,-1-6 3 0,5 6 0 16,-1 0 0-16,7 0 0 0,-3 0 9 0,7 0 3 15,6 6 0-15,5-3 0 0,3-3 4 0,3 0 2 16,-3 0 0-16,4 0 0 0,-1 0-6 0,0 0-2 15,11 0 0-15,4 0 0 0,3 0 8 0,0 0 2 0,4 7 0 16,-1-7 0-16,-3 0-20 0,8 0-3 0,6 3-1 16,0-3 0-16,-3 0-8 0,-1 6 0 0,-6-3 0 0,10-3-11 15,0 3 19-15,1 3 3 0,-1-6 1 0,-7 4 0 16,-7-4 3-16,7 0 1 16,11 9 0-16,3-9 0 0,0 9 0 0,1-5 1 0,-5-4 0 0,5 9 0 15,2-9-2-15,1 6-1 0,0 1 0 0,-7-1 0 16,-1 3-14-16,1-9 0 0,3 3 0 0,1 4 0 15,-8-1 0-15,-4-6 0 0,-6 9 0 0,3-9 0 16,4 0 10-16,-1 0 2 0,1 7 1 0,-4-4 0 16,-7-3 0-16,-7 0 0 0,0 0 0 0,0 0 0 15,0 0-3-15,4 0-1 0,-7 0 0 0,-4 0 0 16,-11 6-9-16,0-3 0 0,-6-3 0 0,-5 0 0 16,5 0 0-16,-1 3 0 0,0-3 0 0,1 0 0 0,-4 0 0 15,-4 0 0-15,-3 7 0 0,-4-4 0 0,-3-3 0 16,-1 0 16-16,-3 0 0 0,-7 6-1 0,1-6-15 0,-5 3 8 15,-3-3-8-15,-7 0 0 0,0 0 0 0,0 0 0 16,0 0 0-16,0 0 0 0,0 0-13 0,0 0-6 16,0 0-1-16,0 0-960 15,-10-3-192-15</inkml:trace>
  <inkml:trace contextRef="#ctx0" brushRef="#br0" timeOffset="37332.074">15819 2482 2289 0,'-4'-6'50'0,"-7"-1"10"0,1 1 3 0,-8-3 2 0,1-1-52 0,-5-2-13 16,1 9 0-16,0-4 0 0,-4-2 0 0,1 3 8 15,-5-1-8-15,1 4 0 0,-3-6 16 0,-8 3-2 16,-4 2-1-16,-2 1 0 0,-5-3-4 0,1 3-1 16,-8 3 0-16,1-6 0 0,-1 3-8 0,-3 3 0 15,-3 0 9-15,-8 0-9 0,-10 0 0 0,-3 3 0 16,-1 3 0-16,0-6 0 0,-6 3-12 0,-8-3-3 15,0 9-1-15,4-5 0 0,-1 11 8 0,1-12 8 16,-11 10-13-16,1-7 5 0,-1-3 8 16,0 7-13-16,4-1 5 0,-8 1 8 0,-6 2 0 0,3-2 0 15,4-1 0-15,-4 3 0 0,-7 1 0 0,7-4 0 16,0 4 12-16,0-4-4 0,0 10 10 0,-3-6 2 0,-1-4 0 16,1 10 0-16,3-6-11 0,-3 5-1 15,-11-2-8-15,7 0 12 0,3 6-12 0,4-10 8 0,0 7-8 0,1-3 0 16,-1 2 0-16,7 4 0 0,0-3 0 0,4 0 0 15,-4 3 0-15,4-6-12 0,10 3 1 0,0-1 0 16,4-5 35-16,-4 6 6 0,-3-10 2 0,10 7 0 16,1-1-15-16,2 7-2 0,-2-9-1 0,3 6 0 15,0-4-5-15,3 4-1 0,0 0 0 0,8 3 0 16,3-9-8-16,3 9 0 0,1-1 0 0,3-2 8 16,0 3-8-16,0 6 0 0,3-6 0 0,4 0 0 15,4 0 8-15,3 7 0 0,4-4 0 0,7-3 0 16,-1 0-8-16,5-1 0 0,2 5 0 0,-2-5 0 15,2 5 0-15,5 2 0 0,-8-3 0 0,11 3 0 0,0 3 0 16,-1 1 0-16,1-1 0 0,4-6 0 0,3 13 0 16,6-4 0-16,-6 1 0 0,7 3 0 15,4-4 0-15,3-3 0 0,0 1 0 0,0-1 0 0,0 4 28 0,7-4 3 16,10 7 1-16,-2-7 0 16,6 3-16-16,3 4-4 0,-2-3 0 0,9 5 0 0,-2-5 7 0,2-1 1 15,5 7 0-15,2-10 0 0,15 7 9 0,-7-7 3 16,14 1 0-16,0-1 0 0,7 4-18 0,0-4-3 15,4 3-1-15,-1-2 0 0,11 5-10 0,1-2 0 16,6-1 0-16,-4 4 8 0,5-3 0 0,-1-4 0 16,11 0 0-16,-1 4 0 0,5-7-8 0,-1 3 12 15,4-6-12-15,0 7 12 0,7-13-12 0,-1 9 0 16,1-6 0-16,-3 0 8 0,-1 3-8 0,11-6 0 0,3 9 0 16,4-6 0-16,4 0 0 0,3 0 0 0,0-10 0 15,7 7 8-15,0-6-8 0,0 5 8 0,-3-5-8 16,3 6 8-16,4-7-8 0,3-2 0 0,4 2 0 0,-4-2 8 15,7 2-8-15,-3-2 0 0,-4-1 0 0,4 0-11 16,-1 1 11-16,-3-1 0 0,1-2 0 16,-5-1 0-16,1 3 0 0,0-6 0 0,-1 4 0 0,1-4 0 15,-11 0 0-15,3 6 0 0,-3-9 0 0,1 0 0 16,-5 0 8-16,4 0 3 0,7 0 1 0,-7 0 0 16,0 0 6-16,4 0 2 0,3-3 0 0,4-3 0 15,-8 3-20-15,4 0 0 0,8-4 0 0,-5 4 0 16,-6-12 0-16,-1 15 0 0,1-13 0 0,-8 4 0 15,-6-4 0-15,-8 4 0 0,-3-4 0 0,-3 1 0 16,2-4 0-16,-9 3 0 0,-4-5 0 0,-11 5 0 0,3-9 0 16,-2 3 0-16,-5-3 0 0,1 0 0 0,-4 3 14 15,-7-6-4-15,0-3-1 0,4 6 0 0,-4 0-9 0,0-3 0 16,-3-3 9-16,-4 6-9 0,-7-6 9 0,-4-4-9 16,-3-5 12-16,0-1-12 0,3 4 8 0,-3-7-8 15,0 0 0-15,-3-3 0 0,-5 3 0 0,-2 1 10 16,-1-4-10-16,-7 3 8 0,-3 10-8 0,-7-13 12 15,0 0-12-15,-4 0 12 0,0-6-12 0,-7 6 12 16,-3-9-12-16,-1 2 12 0,-3 8-12 0,-3-8 0 16,-1 11 0-16,-3-7 0 0,-3-4 0 0,-4 7 0 15,0-6 0-15,-4-3 0 0,0 9-13 0,-6 0-5 0,-1-6-1 16,-7 0 0-16,-3 6 8 0,-3 0 2 16,-5 0 0-16,-3 0 0 0,-6-3 9 0,-1 3-13 0,0 4 5 15,-4-1 8-15,1-6-12 0,-4 6 12 0,-10 0-12 0,-8 0 12 16,-3-2-12-16,-4 8 12 0,-3 4-10 0,0-1 10 15,-7 4 0-15,-4 3 0 0,-3-3 8 0,0 6-8 16,-1 9 9-16,1-9-9 0,0-6 0 0,-4 16 9 16,0-7-9-16,4 6 0 0,0-6 0 0,-4 10 0 15,-7-7 0-15,-3-2 0 0,3 5 0 0,-3 4 0 16,3-4 0-16,-3 4 8 0,-1-1-8 0,8 1 0 16,10 6 13-16,-7-4-2 0,-3 4-1 0,0 3 0 15,-1-6-2-15,8 6 0 0,11-6 0 0,-5 6 0 16,5 0 0-16,-1 0 0 0,4 6 0 0,7-6 0 15,7 0-8-15,7 0 0 0,7 6 0 0,3-6-11 16,-6 0 1-16,7 0 0 0,-8 0 0 0,11 3 0 16,0-3-4-16,8 0-1 0,-5 0 0 0,5 7 0 15,6-4-29 1,0-3-5-16,0 0-2 0,8 0 0 0,-5 0-105 0,8 0-20 16,0 0-5-16</inkml:trace>
  <inkml:trace contextRef="#ctx0" brushRef="#br0" timeOffset="40086.284">12414 3147 403 0,'0'0'17'0,"0"0"5"0,-7 0-22 0,0-7 0 16,-3 4 0-16,3 0 0 0,-1-3 263 0,-2 6 48 0,-1 0 9 0,1-3 3 15,-4-3-259-15,3 6-51 0,-7 0-13 0,1-4 0 16,-1 4 0-16,-7 0 0 0,4-6 0 0,-7 6 0 16,0-3 0-16,-4 0-16 0,0-3 3 0,1 6 1 15,-1-4 12-15,-3-2 16 0,3 6-3 0,-4 0-1 16,1-3-3-16,3 3-1 0,-3 0 0 0,-4-6 0 16,1 6-8-16,-5 6 8 0,1-6-8 0,3-6 8 15,0 12-8-15,-3-6 0 0,-4 0 0 0,0 3 8 16,7 3-8-16,-3-6 8 0,-4 4-8 0,0-4 8 15,1 0 0-15,-5 9 0 0,1-6 0 0,-4 3 0 16,-7-6-8-16,7 4 0 0,4-4 0 0,-4 9 0 16,0-9 0-16,0 6 0 0,7 0 0 0,0 1 0 15,-3-4 0-15,-4 3 0 0,-4-3 0 0,8 0 0 16,0 7 0-16,-4-4 0 0,7-3 0 0,0 10 0 0,0-13 0 16,0 15 0-16,4-11 0 0,-4 5 0 15,-3 0 0-15,-1-5 0 0,-3 5 0 0,4 0 0 0,3 4 0 16,0-4 0-16,4 10 0 0,0-9 0 0,6 2 0 0,-3-3 0 15,4 4 0-15,-4-4 0 0,8 4 10 0,-8-4 0 16,7 1 0-16,0 2 0 0,1 1-10 0,2-4 0 16,-2 4 0-16,2-4-11 0,1 7 11 0,0-4 0 15,3 7 0-15,1-3-8 0,-1-4 8 0,4 7 0 16,-1-6 0-16,-2 6-8 0,6 3 8 0,-3-4 8 16,3-5-8-16,1 9 11 0,-1 0-11 0,4-6 0 15,0 5 9-15,3-8-9 0,1 9 17 0,6-3-1 16,-3-7 0-16,4 7 0 0,3 0 2 0,3-3 0 0,4-1 0 15,-3 1 0-15,3-3-5 0,3 5-1 16,1-5 0-16,-1 3 0 0,8-1-12 0,-7-5 11 0,3 8-11 16,3-5 10-16,1 6-10 0,0-7 8 15,-1 1-8-15,5 6 8 0,2 3-8 0,4-3 0 0,1-7 9 0,-1 16-9 16,0-12 12-16,4 9-1 0,7-3-1 0,-8 0 0 16,8-6-1-16,-3 2 0 0,2 1 0 0,-2 0 0 15,2-3 27-15,-2-7 6 0,2 4 1 0,5-4 0 16,6-3 43-16,-3 1 9 0,3-1 1 0,4 3 1 15,-3-6-50-15,-1-3-11 0,1 10-1 0,-1-7-1 16,4-3 5-16,0 0 1 0,0 0 0 0,7 6 0 16,7-3-29-16,-4 4-11 0,-6-4 8 0,-4 6-8 15,3 1 0-15,0-7 0 0,-3 3 0 0,4-3 0 16,-8 7 0-16,11-1 0 0,4 7 0 0,-1-7 0 0,-6 0-14 16,-1 4 5-16,0 6 1 0,4-7 0 15,4-2-16-15,3 9-4 0,0-7 0 16,-3 1 0-16,3 6 12 0,0-7 3 0,-4-3 0 0,1 7 0 0,6-3 13 15,-3-1 0-15,0-2 0 0,4-1 0 0,-4-6 0 0,-4 10 0 16,-3-13 0-16,4 6 0 16,3-3 0-16,0 3 12 0,3-2-3 0,-3-4 0 0,0 6 19 0,0-3 3 15,-3-3 1-15,3 3 0 0,4-3-20 0,3 0-3 16,7 0-1-16,-7 0 0 0,0 0-8 0,-4 0 8 16,5-3-8-16,-1 0 8 0,-4-3-8 0,8 6 12 15,-1-10-12-15,-3 7 12 0,-3-3-12 0,3-7 0 16,-3 10 0-16,3-6 8 0,-4-1 0 0,1 1 0 0,3 6 0 15,-7-7 0-15,0 1 4 0,-3 6 0 0,-1-4 0 16,4 4 0-16,0-3 9 0,4 3 3 0,-4 0 0 0,0-3 0 16,-7 2-24-16,3-2 0 0,-3 6 0 0,7-3 0 15,-3-3 0-15,3-1 0 0,0 1 0 0,-7 3 0 16,0-3 0-16,-4-4-8 0,-7 7 0 0,1-6 0 16,-1 6 8-16,-3-16 0 0,4 9 0 0,-1 1 0 15,-3-4 0-15,0 1 12 0,-4-1-4 0,0-2 0 16,-3-1-8-16,-4-3 12 0,-3 0-4 0,-4-3 0 15,1 4-8-15,-1-4 9 0,-4-3-9 16,1 3 10-16,3 0-10 0,-3-3 0 0,-4 9 9 0,4-12-9 16,0 6 8-16,-1 0-8 0,-2 0 10 0,-5 3-10 15,-3-3 0-15,4 0 0 0,0 0 0 0,-4 3 0 16,0 1 0-16,0-8 0 0,0 5 0 0,-3-8 0 16,-1 7 0-16,-3 4 0 0,0-8 0 0,0 5 0 15,-3-1 0-15,-1 6 0 0,-3-6 0 0,0 0-10 0,0 9 10 0,-3-5 0 16,-4 5 0-16,0-6 0 0,-4 4 0 0,1-1 0 15,-8-6 0-15,4 6 0 0,-7 1 0 0,-1-7 0 16,-6 3 0-16,0 3-8 0,-4-3 8 0,-3 1 0 16,3-4 0-16,-7 6 0 0,4-3 0 0,-7 0 0 15,-4-3 0-15,0 0 0 0,-7 0 0 0,0 0 0 16,0 7 0-16,-3-7 0 0,3 0 8 0,0 9-8 16,4-5 10-16,-8 2-10 0,-6 0 0 0,-1 0 8 15,-3 1-8-15,0 2 0 0,0 1 0 0,-3-7 0 16,6 10 0-16,-10 5 0 0,-4-8 0 0,-3 6 0 15,4 2 0-15,-1-5-10 0,8 9 10 0,-5-6 0 0,1 6 0 16,0 0 0-16,0 0 0 0,4 0 0 16,-1 0 0-16,4 0-8 0,4 0 8 0,-1 6 0 0,1-3 10 0,-4 3-10 15,-1-2 0-15,5-4 0 16,-4 0 0-16,3 0 0 0,4 9 0 0,4-6 0 0,3 3 0 0,-3-6 0 16,-1 4 0-16,1-4 0 0,6 0 0 0,-3 6 0 15,-3-3 14-15,3-3-3 0,4 0-1 0,3 6 0 16,0-3-10-16,7-3 10 0,0 3-10 0,1 4 10 15,2-4-10-15,1-3 0 0,3 0 0 0,-3 6 0 16,7-3 0-16,0-3 0 0,-1 3 0 0,5 4 8 16,-1-7-8-16,4 3 0 0,0-3 0 0,3 6 0 15,0-6 0-15,1 3 10 0,-1-3-10 0,4 0 10 16,3 0-10-16,-3 6 0 0,4 1 0 0,-1-7 0 16,4 0 0-16,-4 0 0 0,4 0 0 0,-3 0 0 0,3 6 8 15,0-3-8-15,3-3 8 0,-3 6-8 0,0-6 8 0,0 0-8 16,7 0 0-16,-11 0 8 0,8 0 3 0,-4 0 0 15,0 0 0-15,7 0 0 0,-7 0-11 16,3 0 0-16,-3 0 0 0,4 0 0 0,3 0 0 0,-4 0 0 16,-3 0 8-16,0 0-8 0,7 0-12 15,-4 0-5-15,-3 0-1 0,4 0 0 16,-1 0-124-16,4 0-25 0,0 0-5 0</inkml:trace>
  <inkml:trace contextRef="#ctx0" brushRef="#br0" timeOffset="42254.977">18154 3990 864 0,'0'0'76'0,"-4"-9"-60"16,1 3-16-16,-1-1 0 0,1 1 200 0,-1-3 38 15,1-4 7-15,-1 4 2 0,-3-4-187 0,4-6-36 16,-8 10-8-16,8-13-2 0,-4 0 4 0,3 6 1 16,-7-2 0-16,4-4 0 0,-3 6 4 0,-1-9 1 15,4 6 0-15,-3 3 0 0,-1 1 21 0,0-7 5 16,4 9 1-16,-3-6 0 0,6 7-1 0,-3-7 0 15,0 6 0-15,0-5 0 0,-4 8-20 0,1-2-4 16,3-1-1-16,-4 1 0 0,1 2-3 0,-1-9-1 16,0 10 0-16,1 0 0 0,-4-4-21 0,3 4 0 15,4 5 0-15,-3-8 0 0,-1 6 8 0,0-4 0 16,4 10 0-16,-3-3 0 0,-1-3-8 0,1 6-10 0,-5 0 10 16,1 0-13-16,0 0 13 0,0 0 0 0,-3 0 0 0,-1 6 0 15,-7-3-20-15,0 3 0 0,-3-2-1 0,-3 5 0 16,-1 0 21-16,0 1-11 15,-3 2 11-15,-1 1-8 0,1-1 8 0,3 7-13 0,-3 0 5 0,3 3 8 16,4 6 0-16,0-3 0 0,0 4 0 0,3-4 8 16,4 6-8-16,0 0 0 0,0-2 0 0,3 2 0 15,0 0 0-15,4-2-14 0,-7 2 5 0,7-3 1 16,3 3-1-16,-3 1 0 0,0-7 0 0,0 13 0 16,0-4 9-16,3 4 0 0,1-4-9 0,-1-2 9 15,-3-1 0-15,7 0 0 0,3 1 0 0,4-1 0 16,0 0 0-16,0-6 0 0,7 4 0 0,4-7 0 15,0 3 14-15,6-7 1 0,-3 4 0 0,0-3 0 0,8-6 6 16,-5 6 2-16,4-1 0 0,1-5 0 0,2 0-3 16,1-1 0-16,3 4 0 0,4-7 0 0,3 4-7 0,4-4-1 15,3 4-1-15,1-4 0 0,-1-6 0 0,-3 3 0 16,7 1 0-16,-7-7 0 0,-1 0 3 0,-2 0 1 16,-1 0 0-16,-3 0 0 0,-1-7 14 0,1 1 3 15,-4 6 1-15,4-3 0 0,3-6-2 16,1-1-1-16,-8 1 0 0,4 6 0 0,3-10-5 0,-7-3-1 15,4 7 0-15,-4-3 0 0,-3-1 2 0,0-6 0 16,-1 7 0-16,1-7 0 0,-4 3-3 0,0-3-1 16,-3 0 0-16,3 1 0 0,-7-7-6 0,4 3-2 15,-4 0 0-15,0-7 0 0,0 11-1 0,0-7 0 0,-7 3 0 16,4-7 0-16,-1 7 7 0,-6 4 0 0,0-7 1 16,3 3 0-16,-7-7-5 0,3 4 0 0,-6-3-1 0,3 6 0 15,-4 0-7-15,4-6-8 0,-3 3 11 0,-5 3-11 16,1-9 0-16,0 2 0 0,0 4 0 0,-3-6 0 15,3 0 0-15,-4 2 0 0,0 4 0 0,-3-3 0 16,0 6 0-16,-3 0-12 0,-1 0 1 0,0 3 1 16,-3-3-6-16,4 10-2 0,-8-7 0 0,0 10 0 15,-3-4 18-15,3 1 0 0,1 2 8 0,-1 4-8 16,0-7 0-16,0 10 0 0,1-6 0 0,3-1 0 16,-1 1-8-16,1 6 8 0,0-3-12 0,7 2 12 15,-4-5-25-15,4 9 1 0,0-9 1 0,0 9 0 16,3-4-118-1,1-2-24-15,-1 3-5 0</inkml:trace>
  <inkml:trace contextRef="#ctx0" brushRef="#br0" timeOffset="73514.93">2656 15427 2534 0,'-10'0'112'0</inkml:trace>
  <inkml:trace contextRef="#ctx0" brushRef="#br0" timeOffset="74112.397">2360 15323 806 0,'0'0'36'0,"-10"3"7"0,2-3-35 0,-9 0-8 0,6-3 0 0,4 3 0 15,-10-3 196-15,2 3 38 0,5-6 7 0,-4 6 2 31,0-3-243-31,0-4-56 0,-8 7-7 0,1-3-1 16,4 3-22-16,-5-6-4 0,-2 6-1 0,-1-3 0 16,0 3 44-16,1-3 9 0,-8-4 2 0,7 7 0 0,-3 0 166 0,-4-9 34 0,7 9 6 0,1 0 2 15,-1-3-70-15,0-4-14 0,4 4-2 0,0 0-1 16,7-3-46-16,0 6-10 0,3-3-1 0,8-3-1 16,-8 6 14-16,11 0 3 0,0 0 1 0,0 0 0 15,0 0 2-15,0 0 0 0,11-4 0 0,-8-2 0 16,8 3-7-16,3 3 0 0,-3 0-1 0,10 0 0 0,-7 0-24 15,11 0-5-15,-1 0-1 0,1 0 0 0,10 3 12 16,-3-3 3-16,0 6 0 0,10-6 0 0,-7 4 6 0,8-4 2 16,10 0 0-16,-1 0 0 0,8 0-4 0,7 0 0 15,-3 0 0-15,7 0 0 0,-1 0 9 16,4 0 2-16,0 6 0 0,18-6 0 0,-4 3-11 0,7-3-1 16,1 0-1-16,2 0 0 0,12 0 7 15,6 0 2-15,-10 0 0 0,3 6 0 0,11-3-35 0,-7 0 0 16,7-3 0-16,0 0 0 0,0 0 8 0,0 7 2 15,7-4 0-15,-7 3 0 0,0-3-10 0,0 7 0 16,7-1 0-16,0-6 0 0,-14 7 11 0,7-1 0 16,17-6 0-16,-10 7 0 0,4-1-11 0,-1 4 12 0,4-4-12 15,-7 3 12-15,-7-2-1 0,0-4 0 0,-7-3 0 0,0 7 0 16,0-7-11-16,-4-3 0 0,-3 6 0 16,0-6-11-16,-4 3 23 0,1-3 5 0,-8 7 1 0,-3-4 0 15,-1-3-6-15,1 0-2 0,0 6 0 0,-8-3 0 16,1 0-10-16,-7-3 0 0,-4 0 9 0,0 0-9 15,0 6 8-15,0-2-8 0,7-4 8 0,-3 6-8 16,-15-3 0-16,4 0 0 0,-7 3 0 0,4-2 0 16,-4-4 0-16,0 6 0 0,-4-3 0 0,-6 3 8 15,-1-3-8-15,-7 1 8 0,-3 2-8 0,-4-3 8 16,-6 3-8-16,-8-3-12 0,0-3 4 0,-3 10 0 16,-4-7-71-16,-4-3-13 15,1 6-4-15,-4-3-856 0,-7-3-172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8:16:26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2547 10851 172 0,'0'0'16'16,"0"0"-16"-16,0 0 0 0,-7-9 0 0,3 9 209 0,4 0 39 15,-7-3 8-15,4-7 2 0,3 7-128 0,0 3-26 16,-4-6-4-16,4 6-2 0,0-3-54 0,0 3-12 15,-7-6-1-15,7 6-1 0,-3-4 4 0,-8 1 1 16,4 3 0-16,0 0 0 0,-3 0-3 0,-1 0 0 16,7 3 0-16,-6 1 0 0,-8-4-17 0,4 6-4 15,3-3-1-15,-6 3 0 0,-1-3-10 0,1 7 0 16,6-7 0-16,-10 3 0 0,7-3 0 0,0-3 0 16,-1 10 9-16,-2-7-1 0,10-3 41 0,-4 6 9 15,1-6 2-15,3 3 0 0,7-3-8 0,0 0 0 16,0 0-1-16,0 0 0 0,0 0-20 0,0 0-4 15,0 0-1-15,7 7 0 0,-7-7-18 0,3 9-8 0,8-3 0 16,3-6 8-16,3 10-8 0,-2-10 0 16,-1 6 0-16,7-3 0 0,4-3 0 0,-8 6 15 0,11-2-4 15,-3-4-1-15,3 3 7 0,4-3 2 0,-7 0 0 0,3 0 0 16,4-3 9-16,-4 3 1 0,7 0 1 0,1 0 0 16,-1-4-1-16,4-2 0 0,3 6 0 0,-3-3 0 15,7-3-5-15,3 6-2 0,0 0 0 0,-3 0 0 16,-7 0-10-16,7-3-3 0,0-4 0 0,3 7 0 15,1-3 1-15,2-6 0 0,1-1 0 0,7 10 0 16,-10-9-10-16,3 6 12 0,-4 0-12 0,-3-4 12 16,-4-2-2-16,8 9 0 0,-12-9 0 0,8 5 0 15,4 1 2-15,-4-3 0 0,-11 3 0 0,7-3 0 16,1 6-12-16,-8-4 12 0,4 1-12 0,-11-3 12 16,4 6 1-16,-8-3 1 0,1-3 0 0,0 3 0 15,-1-4 2-15,-2 7 0 0,-1 0 0 0,-4-3 0 16,8 0-16-16,-4-3 9 0,0 6-9 0,4-3 8 0,0-4-8 15,-1 7 0-15,-2-3 0 0,2 3 0 16,-6 0 0-16,0-6 8 0,-1 6-8 0,4-3 0 0,-7 3 0 0,1 0 0 16,2 0 8-16,-3 3-8 0,-3-3 0 0,-8 0 0 15,-3 0 0-15,11 0 0 0,-11 0 0 0,0 0 0 16,0 0 0-16,0 0 0 0,0 0-12 0,11 6 1 16,-11-6 1-16,0 0 0 15,0 0-71-15,0 0-15 0,0 0-2 0,0 0-742 16,0 10-148-16</inkml:trace>
  <inkml:trace contextRef="#ctx0" brushRef="#br0" timeOffset="45087.994">5165 4379 1609 0,'-29'-9'71'0,"15"2"15"0,-3 7-69 0,-4-9-17 15,6 9 0-15,-2-6 0 0,3-4 52 0,3 4 6 16,-3-3 2-16,3 9 0 0,1-7 3 0,3 1 1 15,0 3 0-15,7 3 0 0,-4-9-9 0,4 9-2 16,0 0 0-16,4-10 0 0,3 10-29 0,0-9-7 16,10 6-1-16,-2 3 0 0,6-7-5 0,3 7-2 0,12 0 0 15,-1 0 0-15,4 7 4 0,7-7 1 0,-4-7 0 0,7 7 0 16,11-3 18-16,4-6 3 0,10 9 1 16,4-10 0-16,-1 10-10 0,1-3-2 0,6-6 0 15,5-1 0-15,9 7 15 0,-2-12 2 0,-8 2 1 0,4 4 0 16,6-4-14-16,1 4-4 15,3 6 0-15,1-10 0 0,-1 4-11 0,-7-1-2 0,1 4-1 0,-1 0 0 16,4-1-10-16,-15 4 0 0,1-3 0 0,-4 3 8 16,-3 3 8-16,-4 0 2 0,-4 0 0 0,-3 3 0 31,-7 3-43-31,-10-6-9 0,-4 0-2 0,-8 3 0 0,-6-3-76 0,-4 10-16 16,-3-7-4-16,0 3-988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8:18:55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3221 10431 1951 0,'0'0'86'0,"0"0"18"0,0 0-83 0,0 0-21 16,0 0 0-16,0 0 0 0,0 0 32 0,0 0 3 15,0 0 0-15,0 0 0 16,0 0-74-16,0 0-14 0,0 0-3 0,0 0-1 16,0 0 7-16,0 0 2 0,-7 0 0 0,3-3 0 0,1-6 32 0,-8 9 8 15,1 0 8-15,3 0-13 0,-1 0 37 0,-2 0 8 16,-1 0 2-16,-3 6 0 0,-3-3-18 0,2 0-3 16,1-3-1-16,-7 10 0 0,4-10 31 0,-5 6 5 15,-2-3 2-15,3 3 0 0,-4-3-34 0,4 1-6 0,-4 2-2 16,0-3 0-16,-3 3-8 0,3-3 0 15,1 4-12-15,-1-4 12 0,0 0 0 0,4-3 0 0,-4 9 12 0,1-9-4 16,-1 0-8-16,4 7 0 0,-4-4 0 0,4-3 0 16,3 3 0-16,-3 3-9 0,7-6 9 0,-7 0-13 15,7 3 13-15,3-3 0 0,-3 0 9 0,7-3-9 16,4 3 10-16,-8-6-10 0,11 6 10 0,-4-3-10 16,4 3 12-16,0 0-3 0,0 0-1 0,0 0 0 15,7 0 0-15,1 0 0 0,2-3 0 0,4-4 0 16,-3 7 5-16,-1-9 1 0,-3 9 0 0,0-3 0 15,4 0-5-15,-4-4-1 0,0 4 0 0,4-3 0 16,-11 6 6-16,3-3 1 0,4-3 0 0,-3 2 0 16,-1 1-15-16,4-3 0 0,-3-3 0 0,3 9 0 15,-3-10 0-15,6 7 0 0,-10-6 0 0,11 9 0 0,-8-10 0 16,4 7 0-16,0-6 0 0,0 9 0 16,4-10 0-16,-7 10 0 0,-1-3 0 0,-3 3 0 0,7-6 0 15,-7 6-18-15,0 0 4 0,4 0 1 16,-4 0 22-16,0 0 5 0,0 0 1 0,0 0 0 0,0 0 5 0,0 0 2 15,0 0 0-15,0 0 0 0,0 0 5 0,0 0 1 16,0 0 0-16,0 0 0 0,-4 0-16 0,-6 0-2 16,6 0-1-16,-7 0 0 0,1 0-9 0,-1 0 0 15,1 0 0-15,-1 0 0 0,-3 0-17 0,3 6-6 16,-3-3-1-16,0-3 0 0,0 7 24 0,3-4-9 16,-10 0 9-16,7 3 0 0,-7-3 0 0,7 7 0 15,-7-10 0-15,7 9 0 0,0-6 0 0,3 7 0 0,-3-1 0 16,3-3 0-16,1 1 0 0,-1 2 0 0,8 7 9 15,-8-4-9-15,7 1 8 0,-6-4-8 0,3 4 8 16,7-1-8-16,0-2 0 0,7 8 0 0,-4-5 0 0,4-4 0 16,1 4 8-16,2 3 10 0,-3-4 2 0,7 1 0 15,-3-4-7-15,3 1-1 0,7-1 0 16,-7 0 0-16,0-2-12 0,8-1-10 0,-12-3 2 0,4 6 0 31,0-9-141-31,-3 4-28 0,-1 2-6 0</inkml:trace>
  <inkml:trace contextRef="#ctx0" brushRef="#br0" timeOffset="1576.199">818 10133 1148 0,'0'0'51'0,"0"0"10"0,0 0-49 0,0 0-12 0,0 0 0 0,0 0 0 16,0 0-34-16,0 0-10 0,0 0-1 0,11-9-1 16,-11 9-95-16,4-3-19 0,-4 3-4 0,0 0-1 0,0 0 130 0,10-7 27 15,-10 7 8-15,0 0 0 0,0 0 207 16,4-3 46-16,-4 3 10 0,0 0 1 0,0 0-78 0,0 0-16 16,0 0-3-16,0 0-1 15,0 0-54-15,0 0-12 0,0 0-1 0,0 0-1 0,0 0-47 0,0 0-10 16,0 0-1-16,0 0-1 0,0 0-13 0,0 0-2 15,0 0-1-15,0 0 0 0,0 0-23 0,0 0 0 16,0 0 0-16,0 0 0 0,0 0 0 0,0 0 0 16,0 0 8-16,0 0-8 0,0 0 11 0,0 0-3 15,0 0 0-15,0 0 0 0,0 0 7 0,0 0 1 16,-4 3 0-16,4-3 0 0,0 0 12 0,-7 0 4 16,4 7 0-16,-1-4 0 0,-3-3-12 0,7 0-1 15,0 0-1-15,0 0 0 0,0 0-3 0,0 0-1 16,0 0 0-16,0 0 0 0,-4 9 14 0,4-9 4 0,0 0 0 15,0 0 0-15,0 0-32 0,-7 0-13 0,4 7 1 0,3-7 0 16,0 0 12-16,0 0 16 0,0 6-3 0,0-6-1 16,-7 6-12-16,7-6 0 0,0 0 0 0,0 0 0 15,-4 3 0-15,4-3 0 0,0 0 0 0,0 0 0 16,0 0 8-16,0 0 0 0,-3 7-8 16,3-7 12-16,0 0 4 0,0 0 0 0,0 0 0 0,0 0 0 15,0 0-16-15,0 0 9 0,-7 3-9 0,3-3 8 16,-3 3-8-16,4 3 0 0,3-6 0 0,-4 3 0 15,-3-3 0-15,7 6 0 0,0-6 0 0,0 0 0 16,0 4 0-16,0-4 0 0,0 0 0 0,0 0 0 16,0 0 0-16,-4 9 0 0,4-9 0 0,0 0 0 15,0 0 0-15,0 0 0 0,0 0 8 0,0 0-8 16,0 0 15-16,0 0-3 0,0 3 0 0,0-3 0 16,-7 0-2-16,7 0-1 0,0 0 0 0,0 0 0 0,-3 6-9 0,3-6 0 15,0 0 0 1,-7 4 0-16,7-4 0 0,0 9 0 0,0-9 0 0,-4 9 0 0,4-5-10 0,0 5 10 15,-3-3 0-15,3 4-9 0,-7-4 9 0,7 3 0 16,-4 1 0-16,4-1-8 0,0-6 8 0,-7 7 0 16,4-1 0-16,3 0-8 0,-4 1 8 0,-3-1 0 15,7-2 0-15,-11 2 0 0,8 0 0 16,-4 4 0-16,3-4 0 0,1 4 0 0,-4-4 0 0,3 7 0 16,4-4 0-16,-7 1 0 0,4-4 0 0,3 4 0 15,-4-4 0-15,4 1 0 0,-7 2 0 0,7-2 0 16,0-1 0-16,-3 4-8 0,3-4 8 0,0-9 0 15,0 0 0-15,-8 3 0 0,8 7 0 0,0-10 0 0,0 0 0 16,-3 9 8-16,3-9-8 0,0 9 0 0,0-9 0 16,0 0 0-16,0 10 0 0,0-10 0 0,0 0 0 15,0 0 0-15,0 0 0 0,0 0 0 0,0 0 0 0,0 0 0 16,0 0 0-16,0 0-10 0,0 0 10 0,0 0-13 16,0 0 13-16,0 0 0 0,0 0 0 0,0 0-9 15,0 0 9-15,0 0 0 0,0 0 0 0,0 0 0 16,0 0 0-16,0 0 0 0,0 0 0 0,0 0 0 15,0 0-12-15,0 0 2 0,0 0 1 0,3 3 0 16,-3-3 1-16,0 0 0 0,11 6 0 0,-11-6 0 16,0 0 8-16,7 3-13 0,-7-3 5 0,0 0 8 15,0 0 0-15,0 0 0 0,0 0 0 0,4 0 0 16,-4 0 0-16,10 0 8 0,-10 0-8 0,11-9 8 16,-8 9-8-16,1-9 8 0,3 5-8 0,4-5 8 0,-1-4-8 15,-6 4 0-15,6 0 0 0,-6-1 0 16,6-2 0-16,1 2-9 0,-1 1 9 0,-6-4-13 0,7 4 13 15,-1 0-11-15,1 2 11 0,-4 1-10 0,0-3 2 0,7 9 0 16,-3-4 0-16,-1-2 0 0,1 6 8 0,-4 0-10 16,10 6 10-16,-6-2-10 0,3-4 10 0,-3 9-12 15,3-9 12-15,0 9-12 0,-3-5 20 0,-1 2 3 16,4-3 1-16,-3 3 0 0,-1-3-26 0,1 4-5 16,-8-4-1-16,8 0 0 0,-7 6 10 0,3-2 2 15,-4-4 0-15,-3 6 0 0,0 1-13 0,0-1-3 16,0-3 0-16,0 4 0 0,-3-4 24 0,-4 3-11 15,3-2 11-15,-3 2-8 0,3 0 0 0,-6 1 0 0,-1-7 0 16,8 6 0-16,-8 4 8 0,1-4 0 0,-1-2 0 16,4 2 0-16,-4-3 0 0,1 4 0 0,-4-1 0 15,3-3 0-15,-3 1 0 0,-4-1 0 16,8-3 0-16,-4 6 0 0,3-9 0 0,-3 0 0 0,0 4 10 0,3 2-10 16,-3-6 18-16,4 0-2 15,-5-6-1-15,-2 2 0 0,-1 4-3 0,4 0 0 0,-4-3 0 0,1-3 0 16,-4-3-12-16,10 2 0 0,-3 1 0 0,0-3 0 15,-4-1 0-15,11-2 0 0,-3 2 0 0,-1 1 0 16,0 3 0-16,8-1-16 0,-4-2 3 0,3 6 1 16,4 0-155-1,-7-4-30-15,7 7-7 0</inkml:trace>
  <inkml:trace contextRef="#ctx0" brushRef="#br0" timeOffset="2099.878">1312 10572 1810 0,'0'0'80'0,"0"0"17"0,0 0-77 0,0 0-20 0,0 0 0 0,0 0 0 15,0 0 109-15,0 0 19 16,0 0 3-16,0-6 1 0,-10 3-61 0,6-3-12 0,4 6-3 0,0 0 0 16,-10 0-38-16,3 0-8 0,3 0-2 0,4 0 0 15,-3 6-8-15,-8-3 0 0,4-3 0 0,3 9 0 16,-6-5 0-16,6-4 0 0,-3 9 0 0,4 0 0 16,-4 1 0-16,3-7-11 0,1 13 3 0,-4-4 0 15,3-2 8-15,4 2 0 0,0-2 0 0,0 2 0 31,0-3-32-31,0 4-4 0,4-4 0 0,6 4-1 16,1-7 7-16,-8 4 2 0,8-4 0 0,3 0 0 0,4-3-8 16,-4 4 0-16,0-4-1 0,-4-3 0 0,4 0 21 0,1 0 5 0,2 0 1 0,-10 0 0 15,4-3 30-15,-1-4 5 0,1 4 2 0,-7-3 0 16,3 3 21-16,-4-7 4 0,8 1 0 0,-11 0 1 16,0-4 9-16,3 4 2 0,-6-7 0 0,3 0 0 15,0 4-16-15,0 2-4 0,-11-2 0 0,8-1 0 16,3 4-28-16,-7-4-7 0,3 4-1 0,-10-1 0 15,7 1-8-15,-4 0-11 0,8 5 3 0,-11-2 0 16,7 3-29-16,3 3-6 0,-7-3-1 0,8 3 0 16,-8 0 16-16,11-6 4 0,0 6 0 0,0 0 0 15,-10 0-116-15,10 0-22 0,0 0-5 0,0 0-477 16,0 0-96-16</inkml:trace>
  <inkml:trace contextRef="#ctx0" brushRef="#br0" timeOffset="2571.761">1697 10651 345 0,'0'0'15'0,"0"0"4"0,0 0-19 0,0 0 0 0,-4 0 0 0,-6-10 0 16,-1 7 248-16,4-3 45 0,0 3 10 0,-4 0 1 15,1-4-210-15,-1 7-42 0,1-3-9 0,-1 3-2 16,-3-6 19-16,3 6 4 0,4 6 1 0,-3-3 0 16,-1-3 9-16,1 10 2 0,-1-7 0 0,0 6 0 15,8 1-26-15,-8-1-5 0,8-6-1 0,-4 13 0 16,3-4-66 0,4-2-14-16,-7 2-2 0,4 1-1 0,3 3 11 0,3-4 3 0,-3 1 0 0,7-1 0 15,-7-2-25-15,11-1-5 0,-8 4-1 16,8-4 0-16,0-3 39 0,-1-3 7 0,-3 1 2 0,11 2 0 0,-8-6 8 15,-3 0 0-15,11 0 0 0,-11 0 0 0,11-6 0 16,-8 2 11-16,-3 1-3 0,4-3 0 0,0-3 39 16,-1 2 7-16,1-2 2 0,-1 0 0 0,-6-1 6 15,6 1 2-15,1-4 0 0,-7 1 0 16,-1-4 0-16,4 3 0 0,-3 1 0 0,3-1 0 0,-7-2-42 0,0 5-8 16,0-2-2-16,0-1 0 0,-7 7 0 0,7-7 0 15,-4 4 0-15,4 9 0 0,0 0-12 0,-7-6 0 16,4-1 0-16,-1 7-10 0,4 0-2 0,-11-3 0 15,11 3 0-15,-7 0 0 16,4 0-32-16,3 0-6 0,0 0-2 0,-11 3 0 16,8-3-102-16,3 0-21 0,0 0-4 0,0 0-676 0</inkml:trace>
  <inkml:trace contextRef="#ctx0" brushRef="#br0" timeOffset="2947.004">2000 10218 1825 0,'0'0'80'0,"0"0"18"0,-3-3-78 15,3-3-20-15,0 6 0 0,-7 0 0 16,7 0 78-16,0 0 12 0,-4-4 2 0,4 4 1 0,-10 0-25 0,10 0-6 15,0 0-1-15,-4 0 0 0,4 0 1 16,-7 4 0-16,7-4 0 0,-4 6 0 0,4-3 0 0,-3 10 0 16,-4-7 0-16,3 3 0 0,4 4-22 0,-7-1-5 15,4-2-1-15,3 8 0 0,-7-2-34 0,3 3 0 16,-6 3 0-16,-1 6 0 0,7-3 0 0,-10 7 0 16,4-1 0-16,3 0 0 0,0 1 0 0,-4-1 0 15,4 7 0-15,0-4 0 0,-4 1 0 0,1-4 0 16,3 0 0-16,3-2 0 15,1-4-24-15,-4-3-4 0,7 6-2 0,-4-6 0 16,8 0 5-16,-4 0 1 0,7-3 0 0,-4-1 0 16,8-2-186-16,-1 3-37 0,5 3-7 0,9-16-2 0</inkml:trace>
  <inkml:trace contextRef="#ctx0" brushRef="#br0" timeOffset="4411.284">3161 13137 403 0,'0'0'36'0,"0"0"-36"0,0 0 0 0,0 0 0 16,0 0 169-16,0 0 27 16,0 0 6-16,0 0 1 0,3-6-91 0,-3 6-19 0,7-9-3 0,-7 9-1 15,0-3 38-15,0 3 7 0,4-4 2 0,0-2 0 16,3 3-38-16,-7 3-7 0,0 0-2 0,0 0 0 15,0 0-55-15,10 0-11 0,-10 0-3 0,0 0 0 16,0 0-11-16,0 0-9 0,-7 9 12 0,7-2-12 16,-3 2 8-16,-12 1-8 0,5-1 0 0,-1-6 0 15,-3 13 0-15,-10-7 0 0,2-3 0 0,-2 1-9 16,-1-4 9-16,-7 3 0 0,8-3 0 0,-1 7 0 16,-3-7 0-16,-4 6 0 0,4-9 0 0,6 10 8 15,-6-7-8-15,7-3 0 0,-4 6 0 0,4-3 8 16,0-3-8-16,3 0 0 0,4 6 0 0,-3-2 0 15,6-4 0-15,-3 0 0 0,3 0 0 0,4 6 0 0,-3-3 0 16,-1-3 0-16,-3 3 0 0,3-3 0 16,4 10 0-16,0-10 0 0,0 6 0 0,4-3 0 0,-8 3 0 15,4-3 0-15,4 0 0 0,-1-3 0 0,-3 7 0 0,7-7 0 16,-4 3 0-16,-3-3 0 0,7 0 0 0,-3 0 0 16,-1 0 0-16,4 0 0 0,-7 0 0 0,7 0 0 15,0 0 0-15,-3 0 0 0,-4-3 0 0,7 3 0 16,0-7 8-16,-4 4-8 0,4-6 9 0,0 6-9 15,0-7 12-15,4 4-12 0,3 0 0 0,-4-4 0 16,4 1 0-16,0 0 0 0,11-1 0 0,-11 1-16 16,11 6 5-16,-4-7 1 0,0 1-4 0,0-1-1 15,4 7 0-15,-4-6 0 0,-4 9 15 0,5-10 0 16,-1 7 0-16,3-3 0 0,-3 3 0 0,-3-6 0 16,3 9 0-16,-3-4 0 0,3-2 27 0,-4 3-2 0,1-3 0 15,-4 6 0-15,4-3 6 0,-4-1 1 16,3-2 0-16,-6 6 0 0,-4 0-32 0,0 0-8 0,10 0-1 0,-10 0 0 15,0 0-13-15,0 0-2 0,0 0-1 0,0 0 0 32,0 0-1-32,0 0 0 0,-10 13 0 0,-1-7 0 0,1-3 11 0,-5 7 3 0,1-1 0 0,-7 0 0 15,7-6 12-15,0 7 0 0,-4-4 0 0,4 0 0 16,0 1-15-16,0 2 0 0,-4-6 0 0,4 0 0 16,0 4 15-16,0-4 15 0,3-3-3 0,1 9-1 15,-4-9-11-15,3 0 12 0,-3 6-12 0,3-2 12 16,4-4-12-16,0 3 12 0,-3-3-12 0,-1 6 12 15,1-3-12-15,6 3-9 0,-3-2 9 0,4 5-13 16,-5-6 13-16,5 7 0 0,-1-1 0 0,4 3-9 16,-7-2 9-16,7 2 0 0,0 4 0 0,0-3 0 0,0-4 8 15,7 0 4-15,-3 4 1 0,-1-4 0 0,5 4 19 16,2-4 4-16,-6-6 1 0,6 7 0 0,1-1-19 0,-8 1-4 16,8-7-1-16,-8 6 0 15,4 1-33-15,4-7-6 0,-7 3-2 0,-4-6 0 16,3 3-159-16,-3-3-32 0</inkml:trace>
  <inkml:trace contextRef="#ctx0" brushRef="#br0" timeOffset="5147.582">931 13046 2088 0,'0'0'92'0,"0"0"20"0,0 0-90 0,0 0-22 16,7-9 0-16,-7 6 0 0,0-6 24 0,4-1 0 15,-4 1 0-15,11 6 0 16,-11-7-62-16,3 1-12 0,4 6-2 0,-7-7-1 0,0 10 75 0,0-3 15 16,0-3 3-16,0 6 1 0,0 0 19 0,0-10 4 15,-7 10 1-15,7 0 0 0,-7-3-41 0,0 3-9 16,-7 3-2-16,0-3 0 0,-7 10-22 0,-1-4-5 16,-2-3-1-16,10 10 0 15,-11-4 4-15,0 4 1 0,-7 6 0 0,4-7 0 0,-7 13 10 0,10 0-12 0,-7-3 12 16,-6 19-12-16,9-7 12 0,-2 4-10 15,6-3 10-15,4-4-10 0,7 0 10 0,0-3 0 0,0-2 0 0,6 2-8 16,-2-3 8-16,6-3 9 0,4-3-1 0,0 3-8 16,0-10 0-16,4 7-9 0,6-6-1 0,-2-4 0 15,-1 0 10-15,10 4 11 0,-3-7-3 0,0-3 0 16,8-3 16-16,-5 0 2 0,11 0 1 0,1-3 0 16,-5-3 0-16,8 3 0 0,-4-7 0 0,-3 1 0 15,10 0-15-15,-10-4-4 0,0 0 0 0,-1 1 0 16,1-4 5-16,0-6 1 0,-4 0 0 0,0 0 0 15,-7-6 22-15,-3 6 5 0,3-9 1 0,-7 6 0 16,-3-3-14-16,6-4-4 0,-10 1 0 0,4-1 0 16,3 1-3-16,-7 9-1 0,0-9 0 0,-7 9 0 0,3 0 0 15,4 3 0-15,-10-3 0 0,6 6 0 32,-7 1-41-32,1-1-9 0,-1 0-2 0,1 4 0 0,-1 2 32 0,8 1-9 0,-8 3 9 0,7-1 0 0,-6-2-10 15,-1 9 10-15,8-3-12 0,3 3 12 16,0 0-134-16,0 0-20 0,0 0-4 0</inkml:trace>
  <inkml:trace contextRef="#ctx0" brushRef="#br0" timeOffset="5777.177">1228 13003 864 0,'0'0'76'0,"0"0"-60"0,0 0-16 0,0 0 0 0,0 0 261 0,0 0 50 0,-7 3 9 0,7-3 3 16,-4 9-249-16,1-3-50 0,3-2-9 0,-11 8-3 15,4-3-12-15,3 1 0 0,-6 2 0 0,6-2 0 16,-6 2 20-16,-1 7 0 0,1 0 1 0,6 0 0 15,-7-4 15-15,1 7 2 0,6-3 1 0,-6 3 0 16,3 0-26-16,3 0-5 0,-6 3 0 0,6-3-8 16,-7-6 10-16,11 6-10 0,-10-3 8 0,10-7-8 15,-4 7 10-15,-3-7-10 0,7 4 12 0,-3-3-12 0,3-10 12 16,0 6-12-16,0 1 12 0,0-10-12 0,0 0 13 0,0 0-4 16,0 0-1-16,0 0 0 0,0 0 4 0,0 0 1 15,0 0 0-15,0 0 0 0,0-10 7 0,3 1 0 16,4-4 1-16,-3 4 0 0,3-1-21 0,-4-2 9 15,8-1-9-15,0 4 0 0,-8-10 0 0,8 10-12 16,3-4 0-16,-4 4 0 0,1 6 12 0,0-7 0 16,-4 10 0-16,3-9-9 0,1 9 9 15,-1-3 0-15,1 3 0 0,3 0 0 0,0 0 0 0,0 3 0 16,-3-3 0-16,-1 9 0 0,5-6-18 0,-5 7-2 16,1-1 0-16,-8 1 0 0,4-1 0 0,-3 4 0 15,3-4 0-15,-4 4 0 16,5 2-12-16,-8 1-2 0,3-4-1 0,-3 7 0 0,0-6 19 0,0 6 4 15,-3-7 1-15,3 7 0 0,-11-6 11 0,11 2 0 0,-7-2 0 16,3-1 0-16,-3 1 22 0,0-4 0 0,-3 1 0 0,-1 2 0 16,-3-6-8-16,3 4-2 0,-3-7 0 0,-3 3 0 15,-1-3 5-15,0-3 1 0,1 4 0 0,3-8 0 16,-4 4 13-16,4-3 2 0,0-3 1 0,3-3 0 16,-3 5-34-16,3-5 0 0,-3 0 0 0,4-1 0 31,-1-2-32-31,8 2-12 0,-8 1-4 0</inkml:trace>
  <inkml:trace contextRef="#ctx0" brushRef="#br0" timeOffset="6275.528">1591 13479 172 0,'0'0'8'0,"0"0"1"15,0 0-9-15,0 0 0 0,0 0 0 0,0 0 0 0,0 0 310 0,0 0 60 0,0 0 12 0,0 0 2 16,0 0-327-16,0 0-65 0,0 0-14 0,0 0-2 16,0 0 128-16,0 0 27 0,0 0 5 0,0 0 0 15,0 0-11-15,7 10-2 0,-3-1-1 0,-4-6 0 16,0 7-62-16,0-1-12 16,0 0-2-16,0 1-1 0,0 2-32 0,0-2-13 0,0 2 11 0,0 1-11 15,-4 2 0-15,4 1 0 0,-7 3 0 0,7 0 0 16,-3 3 0-16,3-3 0 0,0 3 0 0,-8-1 0 15,5 1 0-15,3 0 0 0,-4 0 0 0,-3 0 0 16,4-3 0-16,-4 3 0 0,3-9 0 0,-3 5 0 16,4 1 0-16,-1-6 0 0,-6-1 0 0,-1-2 0 15,0 2 0-15,8-2 0 0,-8-1 0 0,4-3 0 16,0-3 0-16,-3 1 0 0,-1-4 0 0,7-4 0 16,-6 4-33-16,-1-9 0 0,1 0 0 15,6-1 0-15,-6-5-135 0,-1-7-28 0,7-7-4 16</inkml:trace>
  <inkml:trace contextRef="#ctx0" brushRef="#br0" timeOffset="6471.026">1732 13046 1958 0,'0'0'174'0,"0"0"-139"0,0 0-35 0,0 0 0 16,0 0 284-16,0 0 51 15,0 0 9-15,4 0 3 0,6 7-283 0,1-4-64 0,-1-3 0 0,1 6 0 32,-4-3-32-32,0-3-1 0,-7 0-1 0,0 0 0 0,0 0 15 0,0 0 3 0,0 0 1 0,0 0 0 31,0 0-104-31,0 0-21 0,0 0-4 0</inkml:trace>
  <inkml:trace contextRef="#ctx0" brushRef="#br0" timeOffset="36187.495">3344 11629 748 0,'0'-6'67'0,"-3"6"-54"0,-4-6-13 0,3-1 0 15,4-2 140-15,-3-1 24 0,-4 7 6 0,7-6 1 16,-4 6-63-16,4-4-13 0,0 4-3 0,0 3 0 16,0 0 6-16,0 0 1 0,0 0 0 0,0 0 0 15,0 0-22-15,0 0-4 0,0 0-1 0,0 0 0 16,11 3-40-16,-4-3-9 0,10 0-2 0,-2 7 0 16,9-4-13-16,-3 3-8 0,4-3 10 0,0 0-10 15,10 4 24-15,-7-4 0 0,4 6-1 0,3-9 0 16,-6 10-23-16,2-7 0 0,8 6 0 0,-11-3 0 15,8-2 20-15,6 5 0 0,-7-6 0 0,4 3 0 0,-4-2-8 16,1 5-3-16,6-6 0 0,0 7 0 0,-7-1 21 0,4-3 4 16,0 0 1-16,3-6 0 0,-6 7-35 0,3-4 0 15,-1-3 0-15,5 0 0 0,-1 0 11 0,4 0-11 16,0 0 10-16,3 6-10 0,0-6 12 0,-3 3-4 16,0-3-8-16,-7 0 12 0,7 0-12 0,-7 7 0 15,10-7 0-15,-7 3 0 0,8-3 0 0,-8 0 0 16,11 3 0-16,-11-3 0 0,1 0 0 0,6 6 0 15,-14-6 0-15,1 3 0 0,-1-3 12 0,-3 0 0 16,3 0 0-16,-3 0 0 0,3 0 22 0,0 0 4 16,-7 0 1-16,8 0 0 0,-4 0-19 0,6 0-4 15,1 0-1-15,-4 0 0 0,1 0-6 0,-5 0-1 0,1 0 0 16,0 0 0-16,-4 7-8 0,0-7 0 16,1 3 0-16,-1-3 0 0,0 0 0 0,0 0 10 0,4 0-10 15,-7 0 10-15,3 0-10 0,-3 0 0 0,-1 0 0 0,-3 0 0 16,1 0 10-16,-8 0-10 0,7 0 12 0,-3 0-12 15,3 0 31-15,0 0-1 0,-7-3 0 0,4 3 0 16,3-7-18-16,0 7-3 0,-3 0-1 0,-1 0 0 16,-3 0-8-16,8 0 0 0,-12 0 0 0,8 0 0 15,-4 0 0-15,4 0 0 0,-4 0 0 0,3 0 0 16,1 0 0-16,-8 0 0 0,8 0 0 0,0-3 0 16,-1 3 0-16,-2-6 0 0,2 6 0 0,-6 0 0 15,6 0 0-15,-3 0 0 0,-3 0 0 0,0 0 0 16,-1 0 0-16,4-3 0 0,-3 3 0 0,0 0 0 15,-1 0-64-15,1 0-9 16,3 0-2-16,-4 0 0 0,-3 0-148 16,4 0-29-16</inkml:trace>
  <inkml:trace contextRef="#ctx0" brushRef="#br0" timeOffset="37321.538">7729 13184 518 0,'0'0'46'0,"0"0"-37"0,0 0-9 0,-7 0 0 15,7 0 215-15,0 0 41 0,-10-3 8 0,10 3 1 16,0 0-165-16,0 0-32 0,0 0-8 0,0 0 0 16,-4-3-4-16,4-3 0 0,4 3 0 0,-1-4 0 15,4 4 5-15,-7-3 1 0,11 3 0 0,-4 3 0 16,7-3-18-16,-3-3-3 0,6 6-1 0,-6 0 0 16,7 0 3-16,-1 0 0 0,4 0 0 0,4 0 0 15,-4 0 8-15,4 0 1 0,0 0 1 0,-1 0 0 16,1 0-16-16,0 0-3 0,3 0-1 0,-3 0 0 15,3 0-13-15,7 0-4 0,-3 0 0 0,7 0 0 16,-1 0-4-16,5 0 0 0,-8 0-1 0,4 0 0 0,7 6 2 16,-11-3 1-16,4-3 0 0,3 0 0 15,-3 3-5-15,3-3-1 0,1 0 0 0,-1 6 0 0,0-6 8 0,4 0 2 16,-7 0 0-16,3 0 0 0,-3 0-2 16,-4 0 0-16,4 0 0 0,-11 0 0 0,4 0-5 0,-7 0-2 15,3 0 0-15,0 0 0 0,-3 0 16 0,3-6 3 16,0 6 1-16,4 0 0 0,-4 0-9 0,4 0-3 15,-4 0 0-15,1 0 0 0,2 0-6 0,5 0-2 16,-5 6 0-16,5-3 0 0,-5-3-1 0,1 0 0 16,0 0 0-16,-4 7 0 0,0-4-8 0,-3 3 0 15,3-3 9-15,0 0-9 0,-3 4 8 0,3-4-8 16,-3-3 10-16,3 9-10 0,-3-9 12 0,-4 0-4 0,0 3-8 16,4 4 12-16,0-7-12 0,-1 3 9 0,1-3-9 15,3 6 8-15,-3-12-8 0,3 12 0 0,-7-3 0 0,4-3 0 16,-4 0 0-16,4 0 0 0,-7 0 8 0,6 6-8 15,-3-6 0-15,1 0 0 0,-5 0 9 0,4 0-9 16,1 0 8-16,-5 0-8 16,4 0 10-16,-6-6-10 0,-1 6 16 0,3 0-2 0,1 0-1 0,-4 0 0 15,-7-3-13-15,4-3 8 0,3 6-8 0,3 0 0 16,-6 0 8-16,0-3-8 0,6 3 0 0,1-10 0 16,3 7 0-16,-3-3 8 0,-4 3-8 0,0-4 0 15,4 7 0-15,-1-3 0 0,-3 0 0 0,-3-3 0 16,-1 6 0-16,5-3 0 0,-8 3 0 0,-7 0 0 15,0 0 0-15,10-7-10 0,1 7 10 0,-1 0-8 16,-10 0-20-16,0 0-3 16,0 0-1-16,0 0 0 0,7 0-158 0,-7 0-32 0</inkml:trace>
  <inkml:trace contextRef="#ctx0" brushRef="#br0" timeOffset="41997.282">23820 9613 1407 0,'0'0'31'0,"0"0"6"0,0 0 2 0,0 0 1 0,0 0-32 0,0 0-8 0,0 0 0 0,0 0 0 16,0 0 18-16,0 0 2 0,0 0 1 0,0 0 0 16,0 0-21-16,0 0 0 0,0 0 0 0,0 0 8 15,0 0 8-15,0 0 1 0,3 12 1 0,-3-2 0 16,0-1 16-16,-3-3 3 0,3 10 1 0,-4-3 0 15,1-1 5-15,-1 7 1 0,0-6 0 0,-3 5 0 16,0-5-18-16,4 9-3 0,-1-7-1 0,1-2 0 16,-4 3 22-16,3 3 5 0,1-7 1 0,-1-3 0 15,4 7 6-15,-3-3 0 0,-1-1 1 0,1-2 0 16,3-7-26-16,-4 6-6 0,0 1-1 0,4-1 0 16,0-9-1-16,0 0-1 0,0 0 0 0,0 0 0 15,0 0-22-15,0 0 0 0,0 0 0 0,0 0 0 16,0 0 16-16,4-9 0 0,0-1-1 0,3-2 0 15,-4-1 4-15,4-3 1 0,0 1 0 0,0-4 0 0,0 0-9 16,4-3-2-16,0 0 0 0,-1 3 0 16,1 4-9-16,-1-7 0 0,4 3 0 0,0 0 0 0,-3 3 0 0,0 1-14 15,-1-1 5-15,1 0 1 0,-1 7 8 16,1-4 0-16,-4 10 0 0,4-6-8 0,3 3 8 0,-4 3 0 16,1-1 0-16,-1-2 0 0,1 6 0 0,3 6 0 15,-3-6 0-15,-1 4 0 0,1-4 0 0,0 3-8 16,-1 6 0-16,1 0 0 0,-1 1 0 0,-3 2 0 15,0-2 0-15,0 2 0 0,-3 7 8 0,-1-6-8 16,1 6 8-16,0-7-8 0,-4 7 8 0,0-7 0 16,3 7 0-16,-3-6 0 0,-3-4 8 0,3 4-8 0,0-4 8 15,0 1-8-15,0 2 9 0,0-2-9 0,0-10 12 16,0 0-12-16,0 0 0 0,0 0 0 0,0 0 0 16,0 0 0-16,0 0 16 0,0 0-3 0,0 0-1 0,0 0 0 15,0 0-12-15,0 0 0 0,3-10 0 16,4 1-10-16,-3 2 34 0,-1-8 6 0,1 8 2 0,-1-8 0 15,1 5-32-15,3-2 0 16,-4-1-13-16,1 4 4 0,-1-4 9 0,-3-2 11 0,4 8-3 0,-1-2 0 16,1 0-8-16,0-1 0 0,3 1 0 0,-4-1 0 15,4 7 0-15,0-6 0 0,0-1 0 0,0 10 0 16,0-3 0-16,-3-3 0 0,3 3 0 0,0 0 0 16,-7 3-14-16,7 0-5 0,0 0-1 0,0 3 0 15,-7-3 20-15,7 3-8 0,4-3 8 0,-1 6 0 16,-3-3 0-16,1 7 0 0,-1-1 0 0,3-6 0 15,1 13 0-15,-1-7 0 0,-3 4 0 0,0 0 0 0,4-4 19 16,-4 4 1-16,-3-4 0 0,-1 3 0 0,4-2-32 16,0 2-7-16,0-2-1 0,-3-1 0 0,-4 4 4 0,3-4 0 15,1 1 0-15,-1-1 0 16,-3-9-101-16,4 3-20 0,-1 7-4 0,5-1-1 16,-8-9-102-16,0 0-21 0,0 0-4 15,10 3-1-15</inkml:trace>
  <inkml:trace contextRef="#ctx0" brushRef="#br0" timeOffset="42546.84">24864 9606 2124 0,'0'0'47'0,"0"0"9"0,0 0 3 0,0 0 0 0,0 0-47 0,-7 7-12 0,3-1 0 0,-3-6 0 15,7 0 0-15,-10 6 12 0,3-3-12 0,-1-3 12 16,1 10-12-16,0-10 0 0,-3 9 0 0,-1-6 0 16,1 4-8-16,-1-4 8 0,-3 6 0 0,3 1 0 15,-3-1 0-15,4-6 0 0,-4 7 0 0,-4 2 0 16,4-2 0-16,0 2 0 0,0 4 0 0,-1-7 8 15,1 4 0-15,-3-1-8 0,6 1 12 0,1-4-4 16,-1 1 13-16,0 2 3 0,1 4 0 0,3-4 0 16,3 1-15-16,4-4-9 0,0-9 12 0,4 10-12 0,-1 2 12 15,4-2-12-15,0-7 12 0,0 6-12 0,4-9 0 16,3 10 0-16,-3-10 0 0,3 0 0 0,0 0 9 0,0 0-9 16,4 0 0-16,-4-10 9 0,0 1 1 0,0 6 0 15,0-7 0-15,0 1 0 0,4-1 4 0,-4-2 1 16,-3 2 0-16,3 1 0 0,0-3 5 0,0 2 0 15,-4-2 1-15,1-1 0 0,0 4-1 0,-4-4-1 16,0-3 0-16,0 10 0 0,0-10 1 0,-4 7 0 16,1-3 0-16,-4 2 0 0,0-2-10 0,0 2-2 15,0 1 0-15,-4 2 0 0,1-2-8 0,-1 3 8 16,1-4-8-16,-4 4 8 0,3 0 7 0,-3 3 1 16,4-4 0-16,-4 4 0 15,3-3-39-15,-3 6-7 0,3-3-2 0,4 3 0 0,-7-3 12 0,7 3 3 16,-3-7 0-16,3 7 0 15,0 0-104-15,0 0-21 0,0 0-4 0,0 0-1 16,0 0-33-16,0 0-6 0,0-9-2 0</inkml:trace>
  <inkml:trace contextRef="#ctx0" brushRef="#br0" timeOffset="42895.121">25195 9268 1152 0,'0'0'102'0,"0"0"-82"0,0 0-20 0,0 0 0 0,0 0 250 0,4 3 46 16,-4-3 8-16,3 6 3 0,1-3-239 0,-4-3-48 16,0 10-10-16,4-1-2 0,-1 1-8 0,-3 2 8 15,4-2-8-15,-4-1 8 0,0 3-8 0,-4 10 0 16,4-3 0-16,0 3 0 0,0 0 0 0,0 6 0 15,-3-3 0-15,-1 7 0 0,4-1 0 0,-4 1 0 16,4-1 9-16,-7 0-9 0,4 1 14 0,-1-7-2 16,-3 3 0-16,0 0 0 0,0-3-4 0,0-3-8 15,0 6 11-15,0-6-11 0,3 0 9 0,1-9-9 16,-1 6 0-16,1-7 9 0,-1-2-9 0,1 2 0 16,-1-6-12-16,4-6 12 15,0 0-176-15,0 0-27 0,0 0-5 0,-3-6-2 0</inkml:trace>
  <inkml:trace contextRef="#ctx0" brushRef="#br0" timeOffset="43154.941">24966 9616 1443 0,'-10'3'64'0,"10"-3"13"0,0 0-61 0,0 0-16 0,0 0 0 0,0 0 0 15,0 0 110-15,7-3 19 0,3 3 4 0,1-10 1 0,-1 10-37 0,-3-9-7 16,4 9-2-16,0-3 0 16,6-6-16-16,-6 5-3 0,6-2-1 0,-2-3 0 15,-1 9-44-15,3-7-10 0,-3 1-2 0,0 6 0 0,1-3-12 16,-1 3 0-16,3-6 0 0,-6 6 0 0,0-3 0 0,-1-4 0 16,4 7 0-16,-3-3-10 15,-1 0-43-15,1-3-9 0,0 6-2 0,-1-3 0 16,1-4-144-16,3 7-28 0,-4-3-7 0,5 3-288 15,-5-6-57-15</inkml:trace>
  <inkml:trace contextRef="#ctx0" brushRef="#br0" timeOffset="43792.213">25615 9102 2527 0,'0'0'56'0,"0"0"11"0,-3 0 2 0,3 0 2 0,-4 9-57 0,1-9-14 0,3 6 0 0,0-6 0 16,0 3 0-16,0 10 0 0,0-7 0 0,-4 4 0 16,4-4 0-16,0 3 0 0,0 1 0 0,0 9 0 15,-3-7-20-15,3 1 2 0,-4 12 1 0,1-10 0 16,-1 7 17-16,0 10-12 0,-3-4 12 0,4 3-10 15,-4-6 10-15,3 7 0 0,-3-1 0 0,4 0 0 16,-1 1 0-16,1-1 17 0,-4 1-2 0,0-4-1 16,3-3-14-16,-3-3-8 0,3 0 8 0,1 0-13 15,-4 3 21-15,3-10 4 0,1 4 0 0,-1-6 1 0,4-4-5 16,-3 4-8-16,3-4 11 0,3 1-11 0,-3-10 15 16,0 0-4-16,0 0-1 0,0 0 0 0,4 0 1 15,-4 0 0-15,0 0 0 0,0 0 0 16,0 0 5-16,0-10 0 0,3 1 1 0,-3-4 0 0,0 4-5 0,4-4 0 15,-1-6-1-15,1 7 0 0,-1-7 4 0,1 7 1 16,3-7 0-16,0 6 0 0,0 4-16 0,-3-4 0 16,3 4 0-16,0-4 0 0,3 4 16 0,-3-1 0 15,0 1 0-15,4 0 0 0,0 6-7 0,-4-7-1 16,3 7 0-16,1-3 0 0,-4 3-8 0,0-7 0 16,4 10 0-16,-4-9-11 0,-7 9 11 0,10 0 0 15,-3 0 8-15,4 0-8 0,-4 0 0 0,3 6 0 0,-2-3 0 16,-1 3-8-16,3 1 8 0,-3-1 0 0,0 3 0 15,0 4 0-15,0-4 24 0,0 4 6 0,0-4 2 0,1 4 0 16,-5-1-32-16,4 4 0 0,0-3 0 16,0-1 0-16,-3-2 0 0,3 2 0 0,-4 4 0 0,1-4 0 15,-1-2 0-15,1 2 0 0,-1 1 8 0,-3-4-8 16,4 1 0-16,-4 2 0 0,4-2 0 0,-4-1 0 16,0 0 0-16,-4 1-13 0,4-4 4 15,0 3 1 1,-4 1-23-16,4-4-4 0,0-6-1 0,-3 6 0 15,-1 1-28-15,4-7-7 0,0 0-1 0,0 0 0 0,0 0-120 16,0 0-25-16,0 0-5 0</inkml:trace>
  <inkml:trace contextRef="#ctx0" brushRef="#br0" timeOffset="44349.781">26035 9741 2134 0,'0'0'95'0,"0"0"19"0,0 0-91 0,11 0-23 16,-1-6 0-16,4 6 0 0,-7-3 42 0,0-6 4 0,4 9 1 0,-4-10 0 16,4 7-22-16,-1-3-4 0,1 3-1 0,-1-7 0 15,1 10-20-15,3-9 9 0,-7 6-9 0,4-7 0 16,-1 7 0-16,-3-3 0 0,4-4 0 0,-4 7 0 15,0-6 0-15,-3-1 0 16,3 1 0-16,-4 6 0 0,1-7 29 0,-1 1-1 0,-3 6 0 0,0-6 0 16,0-1-12-16,0 1-4 0,0-4 0 0,-3 4 0 15,3-1 0-15,-4-2 0 0,1 2 0 0,-1-2 0 16,-3 2-12-16,4-2 0 0,-8 3 0 0,4-1 0 16,-4 7 0-16,1-3 0 0,-4-1 0 0,-1 1-10 15,1 6 2-15,0 6 0 0,0-2 0 0,0-1 0 16,-7 3 8-16,3 3 0 0,1-5 0 0,-5 8 0 15,8-3 0-15,0 4 0 0,-3-4 0 0,2 10 0 16,5 0 0-16,-1-3 0 0,1 3 0 0,3 2 0 16,-4 1 0-16,4 0 0 0,0-3 0 0,3 3 0 15,-3-3 0-15,7 3 8 0,-3-10-8 0,3 10 11 16,0-6 28-16,3 0 5 0,1 3 2 0,3-7 0 0,-4 7-37 16,5-7-9-16,6 4 0 0,0-3 0 15,0-1 12-15,7-2 0 0,0-7 0 0,0 6 0 0,8-3-4 0,-5-2 0 16,1-4 0-16,0 0 0 15,3 0-8-15,-3 0-17 0,-1-4 4 0,1-2 1 16,-7 6-23-16,3-9-4 0,-4 9-1 16,-2-3 0-16,-1-7-16 0,0 1-3 0,0-1-1 0,-4 7 0 15,-2-6-76-15,2 6-16 0,-3-4-4 0,4-2-457 16,-8 3-92-16</inkml:trace>
  <inkml:trace contextRef="#ctx0" brushRef="#br0" timeOffset="44989.267">26427 9791 1335 0,'0'0'59'0,"0"0"13"0,0 0-58 0,0 0-14 16,0 0 0-16,3 7 0 0,-3-1 59 0,0-6 9 15,0 0 1-15,0 0 1 0,-3 9-51 0,3-5-11 16,0-4-8-16,-4 9 12 0,4-9 2 0,-3 9 1 16,3-9 0-16,0 4 0 0,0-4 27 0,3 9 6 15,-3-9 0-15,4 9 1 0,-4-9 24 0,0 0 5 16,0 0 1-16,3 3 0 0,-3-3-15 0,0 0-2 16,0 0-1-16,0 0 0 0,7 0-17 0,-3-3-3 15,-4 3-1-15,7-6 0 0,-4 6-6 0,1-6-2 16,-1 0 0-16,1-4 0 0,-1 1 7 0,-3 2 1 15,0-8 0-15,0 8 0 0,-3-8-20 0,3 5-3 0,0-5-1 16,0-1 0-16,-4 0-6 0,1-2-2 0,3-1 0 16,0-3 0-16,0 0-8 0,0 0 0 0,0 0 0 0,0 3 0 15,-4-3 28-15,4 3 3 0,4 4 1 0,-4-4 0 16,3 0-32-16,1 7 0 0,-1-7 0 0,1 6 0 16,-1 1 11-16,1-1-11 0,3 4 12 0,-3-1-12 15,-1 1 8-15,4-1-8 0,-3 7 0 0,3-3 0 16,0 0 0-16,0-1 0 0,-7 7 0 0,7 0 0 15,3-3 0-15,1 3 0 0,-4 0 0 0,4 0 0 32,3 3-30-32,-4-3-6 0,-3 0-2 0,4 7 0 0,-4-4 5 15,0 0 1-15,0-3 0 0,4 6 0 0,-4-3-31 0,3-3-5 16,-3 0-2-16,1 7 0 16,-8-7-84-16,10 0-17 0,-3 0-3 0,4 0-747 0</inkml:trace>
  <inkml:trace contextRef="#ctx0" brushRef="#br0" timeOffset="45511.522">26772 9977 1209 0,'0'0'108'0,"0"0"-87"16,0 0-21-16,0 0 0 0,0 0 247 0,0 0 45 15,0 0 8-15,0 0 3 0,7 6-217 0,4-6-43 16,-4-6-9-16,0 6-2 0,4 0-9 0,-1 0-3 15,1-4 0-15,-1-2 0 0,1 6-20 0,3 0 0 16,-3-3 0-16,-1 3 0 0,4-3 11 0,-3 3-3 16,3 0 0-16,0-6 0 0,4 6-8 0,-4 0 0 15,0 0 0-15,0-4 0 0,0 4 0 0,0-6 0 16,0 6 0-16,1 0 0 16,-5 0-32-16,4-3-8 0,-3-3-1 0,-1 3-1 15,5 3-140-15,-8 0-28 0,0 0-6 0,-4-10 0 0</inkml:trace>
  <inkml:trace contextRef="#ctx0" brushRef="#br0" timeOffset="46037.051">27453 9581 1969 0,'0'0'87'0,"0"0"18"0,0 0-84 0,0 0-21 0,0 0 0 0,0 0 0 15,0 0 68-15,0 0 10 0,-7 0 2 0,4 0 0 16,-4 0-64-16,-1 4-16 0,5-4 0 0,-4 3 0 16,0 3 0-16,-4-3 0 0,4 6 0 0,-3-2 0 15,3-1 0-15,0 3 0 0,-4 1 0 0,0 2 0 16,1 7 0-16,-1-6-16 0,4 2 3 0,-3-2 1 0,-1 0 12 0,0 5 16 15,4-5-3-15,4 6-1 16,-1-7-20-16,4 7-5 0,-3-6-1 0,3-1 0 0,3 7 22 0,4-10 5 16,-3 4 1-16,6-4 0 0,1 1-5 0,-4-1-1 15,4-6 0-15,-1 7 0 0,4-7-8 0,-3-3 0 16,3 0 0-16,0 0 0 0,-3 0 0 0,3-3 0 16,0 0 0-16,0-4 0 0,-3 4 0 0,3-6 0 15,0 2 0-15,-4-5 0 0,5 2 20 0,-5 1 3 16,1 3 0-16,3-10 0 0,-4 7 17 0,1-4 4 15,0 1 1-15,-1-7 0 0,1 6-21 0,-8-6-4 16,4 7 0-16,-3-7-1 0,-1 7 11 0,-3-1 2 16,0-6 1-16,-3 7 0 0,-4-7-17 0,0 9-3 0,3-2-1 15,-3-1 0-15,-3-2 0 0,-1 8 0 0,4-8 0 16,-4 12 0-16,1-7-12 0,-1 1 0 0,1-1 0 0,-1 10-10 16,0-3 2-16,1 3 0 0,-4-3 0 15,3 3 0-15,4 0 8 0,-3 0-8 0,-1 0 8 0,0 0-8 31,1 3-36-31,3-3-6 0,0 0-2 0,3 3-730 0,-3-3-146 0</inkml:trace>
  <inkml:trace contextRef="#ctx0" brushRef="#br0" timeOffset="46622.134">28261 9164 576 0,'0'0'25'0,"0"0"6"0,-3 0-31 0,3-9 0 16,0 3 0-16,-4-10 0 0,8 10 388 0,-4-10 72 15,3 3 15-15,1-5 2 0,-8 2-376 0,1 0-75 0,3 4-15 0,0-7-3 16,0 6-8-16,0-5 11 16,-4 5-11-16,0-6 12 0,-3 7-4 0,4-7-8 0,-4 6 12 0,0 4-4 15,-4-4 3-15,4 4 0 0,-3 6 0 0,-1-3 0 16,0 2-1-16,1 4 0 0,-1-3 0 0,-3 3 0 16,4 3 1-16,-5 1 0 0,1-4 0 0,0 9 0 15,4 0-11-15,3 1 0 0,-4 2 0 0,0 1 0 16,1 3 0-16,6-1 0 0,-3 1 0 0,0 0 0 15,4 2 9-15,-4 4 0 0,3 0 0 0,-3 0 0 16,0 3-9-16,3-3 0 0,-3 0 0 0,4 0 0 16,-4 3 0-16,3-6 0 0,-3 3 0 15,0 0 0-15,0 6 0 0,0-6 0 0,3 0 11 0,1 6-11 16,-1-3 0-16,1 4 0 0,-1-4 0 0,1-3 0 16,-1 3 12-16,4-3-3 0,0 3-1 0,0-3 0 15,0 0 1-15,0-3 0 0,4 2 0 0,-4-2 0 16,0 0-1-16,3-3-8 0,-3 3 12 0,4-7-4 0,-4 1-8 15,0 2 0-15,0 1 0 0,3-7 0 16,-3 7 0-16,0-3 0 0,0-1 0 0,0-2 0 0,0-1 0 0,0 0 0 16,4-5 0-16,-1 8-11 0,-3-6-5 0,0-6-2 15,0 0 0-15,0 0 0 16,0 0-38-16,0 0-8 0,0 0-2 0,0 0 0 16,0 0-99-16,0 0-20 0,0 0-4 0,0 0-643 0</inkml:trace>
  <inkml:trace contextRef="#ctx0" brushRef="#br0" timeOffset="46931.069">27640 9585 1728 0,'0'0'153'0,"0"0"-122"0,0 0-31 0,11 0 0 16,-1-4 180-16,4-2 29 0,4 6 7 0,3-3 0 16,0-3-126-16,1 6-26 0,2-3-4 0,-3-1-2 15,1-2-30-15,-1 6-7 0,0-9-1 0,-3 6 0 16,3-4-12-16,-4 4-8 0,-3 0 8 0,4-3-8 16,-4 3 0-16,4-4 0 0,-8 7 0 0,5-3-8 15,-5-3-36-15,4 6-6 0,0-3-2 16,-3 0 0-16,0-4-60 0,3 7-13 0,-4-3-3 0,4-3 0 15,0 3-42-15,1 0-9 0,-1-3-1 0,0 2-592 16</inkml:trace>
  <inkml:trace contextRef="#ctx0" brushRef="#br0" timeOffset="47548.979">29051 8813 403 0,'0'0'36'0,"0"0"-36"0,0 0 0 0,0 0 0 16,-7 0 192-16,0 3 31 0,0-3 6 0,0 10 2 15,-4-10-159-15,1 9-32 0,-1-6-7 0,4 3-1 16,-7-2 29-16,4 5 6 0,-8-3 1 0,4 1 0 15,0-1 23-15,-4 3 5 0,0 1 0 0,1-4 1 0,-1 3-8 0,0 10-1 16,4-6-1-16,0-1 0 0,-3-2-43 0,3-1-8 16,-1 10-1-16,1 3-1 0,4-3-10 0,-4 3-1 15,3 3-1-15,4-3 0 0,0 3-2 0,-4 0-1 16,8-3 0-16,-4 0 0 0,3 6-10 0,1-3-1 16,3-3-8-16,-4 6 12 0,1-6-12 0,-1 6 11 15,4-3-11-15,-3 7 10 0,-1-10-1 0,4 6 0 16,0-3 0-16,0 3 0 0,0-3 28 0,4 0 6 15,-1 1 1-15,1-5 0 0,-1 1-26 0,1 0-5 16,3-3-1-16,0 3 0 0,-4-3-3 0,8 0-1 16,-4-4 0-16,4-5 0 0,-1 9 20 15,4-7 3-15,0 1 1 0,0-4 0 0,-6 1-32 0,6-1 0 0,0 4 0 16,0-7 0 0,0 0-28-16,4 0-11 0,3 4-2 0,-4-7-1 15,1 6-1-15,0-6 0 0,-4 7 0 0,0-4 0 16,0-3-17-16,0-3-3 0,-3 0-1 0,-1 0 0 15,1 7-160-15,-4-7-33 0,-7 0-7 0,11-7 0 0</inkml:trace>
  <inkml:trace contextRef="#ctx0" brushRef="#br0" timeOffset="47981.167">29436 9340 1879 0,'0'0'83'0,"0"0"17"0,0 0-80 0,0 0-20 16,0 0 0-16,0 0 0 0,0 0 65 0,0 0 9 15,0 0 2-15,0 0 0 0,-4-6-40 0,4 6-8 16,-7 0-2-16,0-3 0 0,0 3 14 0,4-4 2 0,-4-2 1 0,-1 6 0 16,1 0 10-16,-3 6 3 15,3-6 0-15,0 4 0 0,3-1-8 0,-3 3-2 16,-3-3 0-16,-1 6 0 0,0 1-22 0,-6-7-5 0,3 13-1 0,0-4 0 16,-4 1-18-16,0-1 0 0,-3 7 8 0,3-6-8 15,1 6 0-15,-1 2 0 0,4 1 0 16,0-3 0-16,0 3 23 0,0 0 7 0,0-3 2 15,3 3 0-15,0-3-32 0,1-4 0 0,3 4 0 0,-4 0 0 16,1-6 0-16,3 5 0 0,0-5 0 16,3-4 0-1,0 1-20-15,1-1-9 0,-1-3-3 0,1 1 0 16,3-7-19-16,-4 3-4 0,4-3-1 0,0 0 0 16,0 0-114-16,0 0-23 0,0 0-5 0,0 0-773 0</inkml:trace>
  <inkml:trace contextRef="#ctx0" brushRef="#br0" timeOffset="48377.99">28931 9205 2077 0,'0'0'92'0,"0"0"19"0,0 0-89 0,0 0-22 16,0 0 0-16,0 0 0 0,0 0 76 0,11 6 12 15,-4-2 1-15,-4-4 1 0,5 3-41 0,-1 3-8 16,-7-6-1-16,7 3-1 0,-4 6-15 0,4 1-2 16,-3 2-1-16,3-2 0 0,0 2 6 0,0 4 1 15,-4 0 0-15,5-1 0 0,-1 1 1 0,0 3 1 16,0 0 0-16,0-4 0 0,3 7 10 0,1-3 1 16,-4 0 1-16,4-6 0 0,3 5-21 0,0-2-4 0,0 3-1 15,4 0 0-15,-1-7-3 0,4 1-1 16,0 6 0-16,4-10 0 0,-4 3-4 0,1 1 0 0,2-4-8 0,-3 7 12 15,1-10-12-15,-5 10 0 0,4-7 0 0,-3-2 0 16,0 2 0-16,-1 1 0 0,-6-1 0 0,3 0 0 16,-3-5 0-16,-4 5-16 0,0-6 3 0,0 6 1 15,-4-9-6-15,-3 0-1 0,0 0 0 0,0 0 0 32,0 0-20-32,0 0-4 0,0 0-1 0,0 0 0 0,0 0-94 15,0 0-19-15,0 0-4 0,0 0-581 0,0 0-116 0</inkml:trace>
  <inkml:trace contextRef="#ctx0" brushRef="#br0" timeOffset="48921.14">29817 9735 979 0,'0'0'87'0,"0"0"-70"0,0 0-17 0,0 0 0 16,-4 6 142-16,4-6 25 0,0 0 5 0,0 0 0 15,0 0-118-15,0 0-24 0,0 0-5 0,0 0-1 16,0 0 30-16,0 0 6 0,0 0 0 0,4 3 1 16,-4-3-13-16,3 10-2 0,-3-10-1 0,0 0 0 15,4 9 6-15,-1-6 1 0,1 7 0 0,-1-1 0 16,-3 4-34-16,4-7-6 0,-1 3-2 0,5 4 0 15,-5-4-10-15,1 4 0 0,3-1 0 0,-4-2 8 16,4 9-8-16,-3 0 8 0,-1-4-8 0,1 4 8 16,-1 3 16-16,-3-3 4 0,0 3 0 0,0 0 0 15,0 0-3-15,0 0 0 0,-3-4 0 0,-4 1 0 0,3-3-9 0,-3 3-1 16,-3-7-1-16,3 1 0 0,-4-4-3 16,4 7-1-16,0-10 0 0,-4 4 0 0,1-1-22 0,3-3-4 15,0 1 0-15,-4-1-1 16,4-3-38-16,-4-3-7 0,4 0-2 15,-3 0 0-15,-1 0-163 16,1-9-33-16,-15 2-6 0,4-2-488 0</inkml:trace>
  <inkml:trace contextRef="#ctx0" brushRef="#br0" timeOffset="49380.934">30166 9428 2055 0,'0'0'45'0,"0"0"10"0,0 0 1 0,0 0 2 0,0 0-46 0,0 0-12 0,0 0 0 0,0 0 0 0,0 0 18 0,0 0 2 16,0 0 0-16,0 0 0 0,0 6 12 0,0-6 4 15,0 3 0-15,0 10 0 0,0-7-4 0,4 3 0 16,-1 1 0-16,1-4 0 0,-1 3 26 0,4 4 5 16,-3-4 1-16,6 7 0 15,1-10 0-15,-1 13 0 0,1-6 0 0,0-4 0 0,3 10-27 0,0-7-5 16,-4 1 0-16,5-4-1 0,-1 7-31 0,0-3 8 15,3-1-8-15,-2 1 0 0,-1-4 0 0,3 1-10 16,-3 2 2-16,1-2 0 0,-1 2-13 0,0-3-3 16,0 1 0-16,3-1 0 15,-2-6-6-15,-1 7-2 0,0-4 0 0,0-3 0 16,-3 3-25-16,-1-2-6 0,-10-4-1 0,7 3 0 16,-7-3-131-16,7 0-26 0,-7 0-6 0,0 0-1 0</inkml:trace>
  <inkml:trace contextRef="#ctx0" brushRef="#br0" timeOffset="49801.181">30727 9343 864 0,'0'0'76'0,"0"0"-60"0,0 0-16 0,0 0 0 16,0 0 261-16,0 0 50 0,0 0 9 0,0 0 3 16,0 0-250-16,0 0-49 0,0 0-11 0,0 0-1 15,0 0 39-15,0 0 8 0,0 0 1 0,-7 0 1 16,7 0-3-16,-4 6-1 0,4-6 0 0,-3 3 0 0,-4 7-27 0,3-7-6 16,4 6 0-16,-7 1-1 0,4-1-12 15,3 1-3-15,-4 2 0 0,1 1 0 0,-1 6 20 0,-3-7 3 16,4 10 1-16,-5 0 0 0,5 3-10 0,-4 0-2 15,0 3 0-15,0-3 0 0,0 7-6 16,-4-1-2-16,4-9 0 0,-4 10 0 0,1 5-12 0,-4-2 0 16,3-1 0-16,-3-3 0 15,0 1 0-15,3 5 0 0,1-5 0 0,-1-1 0 0,1 1 0 0,-1-4 0 16,4 3 0-16,0-3 0 0,0-6 0 0,0 0 0 16,3 0 0-16,1 0 0 0,-1-6 0 0,1-4 0 15,-1 1 0-15,1-4 0 16,3 1-44-16,0-1-12 0,0-6-3 0,0-3 0 15,0 0-154-15,0 0-31 0,0 0-7 0,-4 7-1 0</inkml:trace>
  <inkml:trace contextRef="#ctx0" brushRef="#br0" timeOffset="50518.745">30607 8663 1764 0,'0'0'78'0,"0"0"16"0,0 0-75 0,0 0-19 0,0 0 0 0,0 0 0 16,0 0 88-16,0 0 13 0,0 0 3 0,7 3 1 16,-3 0-42-16,3 6-9 0,0-9-2 0,3 10 0 15,-6-10-6-15,6 9-2 16,1-6 0-16,0 4 0 0,-1 2-15 0,4-3-3 0,0 4-1 0,8 5 0 16,-5-2 11-16,4-1 3 0,1 7 0 0,6 3 0 15,-4-3-17-15,5 3-3 0,-8 3-1 0,4-3 0 16,6 9-6-16,-3-2-2 0,1-4 0 0,-5 6 0 15,1 0-10-15,0-2 8 0,-4 2-8 0,0-6 8 16,-3 6-8-16,-1 1 0 0,1-1 0 0,-4 0 0 16,-3 1 0-16,-1-1 0 0,1 0 9 0,-4 1-9 15,4 2 0-15,-8 4 0 0,4-4 0 0,-3-2 0 16,3-1 20-16,-4 1 10 0,4-1 2 0,-3-3 0 0,-4-3-32 16,3-3 0-16,-3 10 0 0,0-11 0 0,0 1 12 15,0 7-4-15,0-7-8 0,0 6 12 0,-3-3-12 0,3-3 9 16,-4 6-9-16,1-3 8 0,-4-3-8 0,3 3 0 15,1 0 0-15,-4-3 0 0,3 0 11 16,-3 0 0-16,0-3 0 0,3-7 0 0,-3 7-3 0,4-6 0 16,-4-4 0-16,0 1 0 15,3 2-8-15,1-6 0 0,-1-2 0 0,4-4 8 0,0 0-25 0,0 0-6 16,-3 6-1-16,3-6 0 16,0 0-32-16,0 0-6 0,0 0-2 0,0 0 0 15,0 0-147-15,0 0-29 0,-7-6-7 0</inkml:trace>
  <inkml:trace contextRef="#ctx0" brushRef="#br0" timeOffset="52509.218">24250 14103 172 0,'0'0'16'16,"0"0"-16"-16,0 0 0 0,0 0 0 0,7-3 311 0,-3-6 59 15,-1 6 12-15,-3 3 2 0,0 0-267 0,7-7-53 16,-3 4-12-16,3-6-1 0,-4 9-34 0,-3 0-6 15,4-10-2-15,-1 7 0 0,4-3 12 0,-3 3 3 16,-4 3 0-16,7-10 0 0,0 10 11 16,-7 0 2-16,7-9 1 0,-7 9 0 0,4 0 11 0,-4 0 3 15,0 0 0-15,0 0 0 0,0 0-20 0,0 0-3 16,10 0-1-16,-10 0 0 0,4 9-17 0,-1 1-11 16,1-1 12-16,-1 4-12 0,-3-1 9 0,-3 7-9 15,3-6 0-15,-7 9 9 0,3-4-9 0,4 1 10 16,-7 0-10-16,4-3 10 0,-1 6 10 0,1-4 1 15,-1 1 1-15,0-3 0 0,1 3 16 0,-1-7 3 16,4 4 1-16,-3-10 0 0,3 4 1 0,0-1 0 16,0-9 0-16,0 0 0 0,0 0-28 0,0 0-6 15,0 0-1-15,0 0 0 0,3-9 2 0,4-4 0 0,1 4 0 16,-5-7 0-16,4 0 9 0,0 1 1 0,0-4 1 16,0 0 0-16,4-3-9 0,-4 0-3 0,0 0 0 0,0 0 0 15,0 3 4-15,4-3 1 0,-1 4 0 0,1 5 0 16,-4-6-26-16,0 10-6 0,4-4-1 0,-1 4 0 15,1 0 19-15,-1-4 0 16,1 10 0-16,-1-3 0 0,1 2-10 0,0-5-2 0,3 9 0 0,-4-3 0 16,1 3 36-16,-1 0 6 0,1 0 2 0,0 3 0 15,-4-3-32-15,0 9 0 0,3-5 0 0,-6 5 0 32,3-3-20-32,-4 7-9 0,1-4-3 0,3 4 0 0,-3-1 32 0,-4-2 10 0,0 2 0 0,3 7 0 15,1-6-10-15,-4-4 0 0,3 0 0 0,1 1 0 16,-4-7 22-16,0-3-1 0,7 9 0 0,-7-9 0 15,0 0-21-15,0 0 0 0,0 0-10 0,7 0 10 0,3-3 0 16,-3-3 16-16,4 3-2 0,-4-7 0 0,0 1-14 16,4 0 0-16,-4-4 0 0,0 4-10 0,3-1 10 15,1-2 0-15,-8 2 0 0,8 1 0 0,-4-4 9 0,0 10-9 16,4-3 12-16,-4-3-12 0,-4 5 0 0,-3 4 0 16,4-3 0-16,-4 3 0 0,7 0 0 0,-7 0 0 15,7 3 0-15,0-3 0 0,0 4 0 0,0 2 0 16,4-3 0-16,-1 3 0 0,1-3 0 15,-4 7 0-15,4-7 0 0,3 6-12 0,-4 1 12 0,4-1 0 16,0 1 0-16,1-1 0 0,-1-3 0 0,-4 4 0 16,-3 5 0-16,0-2 0 0,0-4 0 0,0 4 0 15,1-1 0-15,-5-2 0 0,-3 9 0 0,7-7-12 16,-3 1 3-16,-1-4 1 16,1 4-30-16,-4-4-6 0,3 0 0 0,-3 4-1 15,4-4-83-15,-1-2-16 0,1 2-3 0,-4-9-589 0,0 0-117 0</inkml:trace>
  <inkml:trace contextRef="#ctx0" brushRef="#br0" timeOffset="53059.428">25340 14078 2070 0,'0'0'45'0,"0"0"10"0,0 0 1 0,-7 0 3 0,0-3-47 0,3 3-12 15,-3 0 0-15,7 0 0 16,-7-6 53-16,7 6 9 0,-7 0 2 0,7 0 0 0,-3 0-50 0,-4 0-14 16,0 0 0-16,3 6 8 0,-3-3-8 0,3 0 0 15,-3-3 0-15,4 10 0 0,-4-4 0 0,3-3 0 16,-3 6 0-16,0 1 8 0,0 2 0 0,0-2 0 15,-3 2 0-15,2 1 0 0,-2 6-8 0,-1-7 0 16,4 7 0-16,0-6 0 0,0 5 0 0,0-5 0 16,4 6 0-16,3 0 0 0,-4-4 0 0,4-5 0 15,4 9 0-15,3-7 0 0,-4 1 0 0,4-4-8 16,4 7 8-16,-1-10 0 0,-3 3-15 0,4 1 3 0,0-4 0 16,-1-3 0-16,-3 0 12 0,4-3 0 0,-4 7 0 15,3-7 10-15,1 0 8 0,0-7 2 0,-4 7 0 16,3 0 0-16,1-3 25 0,-4-6 6 0,0 6 1 0,4-4 0 15,-1-2 0-15,-3-4 0 16,0 4 0-16,0 0 0 0,0-4-23 0,0 4-4 0,-3-4-1 0,3 1 0 16,-4-1 13-16,-3-3 3 0,4 1 0 0,0-4 0 15,-8 0-32-15,4 0-8 0,0 7 0 0,-4-10 0 16,1 3 0-16,-1 6 0 0,1 1 0 0,-1-1 0 16,1-2 0-16,-1 2 0 0,-3 4 0 0,4-1 0 15,-1 4 0-15,1 0-12 0,-4-4 4 0,3 7 0 16,-3-3 8-16,0 6 0 0,7 0 0 0,0 0 0 15,-7 0-44-15,7 0-6 16,-4 0-2-16,4 0 0 0,0 0-89 0,-7 6-19 0,7-6-3 16,0 0-557-16,0 0-111 0</inkml:trace>
  <inkml:trace contextRef="#ctx0" brushRef="#br0" timeOffset="53403.441">25725 13727 2487 0,'0'0'55'0,"-7"6"11"0,-1 4 2 0,1-1 2 0,4 4-56 0,-4 2-14 0,3 1 0 0,1 3 0 15,-1 0 17-15,4-4 1 0,0 4 0 0,-3 3 0 16,3 0-10-16,0 0-8 0,0 3 12 0,0-3-12 16,-4 3 39-16,4-3 1 0,0 9 0 0,0-2 0 15,0-4-23-15,0 6-4 0,0-3-1 0,-3-3 0 16,3 4-12-16,0-8 0 0,0 1 0 0,0 0 0 31,0 0-44-31,0-3-4 0,-4 3-2 0,1-9 0 0,3-4-30 16,-4 0-7-16,4 4-1 0,0-13 0 0,0 6-83 0,0-6-17 0,0 0-3 15,0 0-362-15,0 0-73 0</inkml:trace>
  <inkml:trace contextRef="#ctx0" brushRef="#br0" timeOffset="53647.179">25404 13984 2761 0,'0'0'60'0,"0"0"13"0,0 0 3 0,0 0 2 0,0 0-62 0,0 0-16 16,10 6 0-16,1-6 0 0,-1 3 19 0,8-3 1 16,3 0 0-16,0 0 0 0,0 0-20 0,4 0 0 15,0 0 0-15,0 0 0 0,-1 0 0 0,1 0 0 0,-4 0 0 16,4 0 0-16,-4 0 0 0,-3 4-16 0,-1-4 4 16,1 0 0-1,-4 0-42-15,-3 0-8 0,3 0-2 0,-4 0 0 16,1 0-108-16,-1 0-23 0,-3 0-4 0,4-4-738 0</inkml:trace>
  <inkml:trace contextRef="#ctx0" brushRef="#br0" timeOffset="54205.329">26137 13539 2833 0,'0'0'62'0,"0"0"13"0,-7 3 2 0,4 6 3 0,-1-6-64 0,1 7-16 0,-1-1 0 0,4 4 0 16,0-4-23-16,0 7-8 0,0-4-1 0,0 1-1 15,0 9-7-15,0-3-2 0,0-7 0 0,0 10 0 0,0 0 34 0,-3 3 8 16,-1 0 0-16,1 7 0 0,3-1 0 0,-4-3 0 16,-3 1 0-16,-4 2 0 0,4 0 9 0,4-3 1 15,-1-2 0-15,1 5 0 0,-4-3 18 0,7-6 3 16,0 9 1-16,0-9 0 15,-7 0-32-15,3 7 0 0,8-14 0 0,-4 4 0 0,0 0 0 0,3 0 0 16,-3-4 0-16,4-5 0 0,-4 2 16 0,3-2-4 16,-3-4 0-16,0-6 0 0,0 0-3 0,0 0-1 15,0 0 0-15,0 0 0 0,0 0 13 0,0 0 3 16,7-9 0-16,0-1 0 0,-3-2-3 0,3-4 0 16,0 0 0-16,4-3 0 0,-8-2-9 0,4-8-1 0,0 7-1 15,0 0 0-15,0 0-10 0,0 4 0 0,0-4 0 16,0 9 0-16,1 1-9 0,-5 2 9 0,4 1 0 15,-3-1 0-15,3 1 0 0,-4 9 0 0,4-9 0 0,-7 9 0 16,7 0 0-16,4-4 0 0,-4 4 0 0,0-3 0 16,4 3 14-16,-4 0-3 0,0 3-1 0,0-3 0 15,0 4-10-15,0 2 12 0,0-3-12 0,0-3 12 16,0 9-4-16,0 1 0 0,0-1 0 0,0 1 0 16,0-1-8-16,0 4 0 0,0-1 0 0,-3 1 0 15,3 5 0-15,0-5 0 0,-3 9-12 16,-1-3 12-16,1-7 0 0,-1 7 0 0,-3 0 0 0,4-3 0 15,-1-1-14-15,1 1-8 0,-4 0-2 0,3-4 0 16,-3 1-64 0,4-4-12-16,-4 1-4 0,3-7 0 0,-3 6-79 0,0-9-16 15,4 9-3-15</inkml:trace>
  <inkml:trace contextRef="#ctx0" brushRef="#br0" timeOffset="54723.843">26522 14197 1854 0,'0'0'40'0,"7"0"9"0,-7 0 2 0,7 0 1 0,-7 0-41 0,11 0-11 0,-1 0 0 0,-3 0 0 16,0 0 0-16,4-3 0 0,-4 3-10 0,3 0 10 15,-2-3 73-15,-1-3 21 0,0 6 4 0,-7 0 1 16,10-3-59-16,1-4-11 0,-4 7-2 0,0-3-1 16,0-3 34-16,0 6 6 0,0-6 2 0,4-1 0 15,-4 4-45-15,3-3-9 0,1 3-2 0,-1-7 0 16,-2 1-4-16,2 0-8 0,1 5 11 0,-1-5-11 16,1 0 8-16,-4-1-8 0,0 4 0 0,0-3 0 15,0-1 0-15,0 1 0 0,0-1 0 0,-3 1 0 16,3 0 0-16,-4 2 0 0,1 1 0 0,-4-3 0 15,0 5 0-15,0 4 0 0,0-9 0 0,0 9 0 16,-7-3 0-16,3-3 0 0,-3 6 0 0,-3-3 0 16,-5 3 0-16,5 3 0 0,-4-3 0 0,0 9 0 15,-4-9 0-15,0 9 0 0,-3 1 0 0,4-7 0 0,-1 10 0 16,4-4 0-16,0 0 0 0,0 1 0 0,0-1 0 16,3 4 0-16,0-1 0 0,1 4 0 0,3 0 0 15,3 2 0-15,1 4 0 0,-1 0 0 0,1 0 0 16,3-3 0-16,3 3 0 0,1 0 0 15,-4-3 0-15,7 3 0 0,0 0 0 0,0-3 0 0,-4 2 0 0,4-8-16 16,0 6 5-16,4-7 1 16,0 4-36-16,-1-3-7 0,-6-1-2 0,3-9 0 15,3 7-28-15,4-4-5 0,-3-3-2 0,3-3 0 16,4 0-84-16,-1 0-17 0,1-9-3 0,0 6-517 0</inkml:trace>
  <inkml:trace contextRef="#ctx0" brushRef="#br0" timeOffset="55238.842">27002 14354 403 0,'-7'13'36'0,"3"-4"-36"0,-3 0 0 0,3 1 0 16,-3-7 326-16,4 6 58 0,-1 1 12 0,1 2 3 16,-1-5-295-16,4-7-60 0,0 0-11 0,0 3-2 0,0-3-7 0,0 0-2 15,0 0 0-15,0 0 0 16,0 0 10-16,0 0 1 0,0 0 1 0,0 0 0 0,0 0 16 0,0 0 3 16,0 0 1-16,0 0 0 0,0 0 14 0,0 0 4 15,0 0 0-15,7 0 0 0,-7 0-15 0,7-10-2 16,0 7-1-16,-3-9 0 0,3-4-10 0,-3 3-1 15,-1 1-1-15,1-7 0 0,3 0-25 0,-4 4-5 16,1-4 0-16,-1-3-1 0,4 0-11 0,-3 3 0 16,3-3 0-16,-4 0 0 0,1 0 12 0,3 3-4 15,-3-3 0-15,3 4 0 0,0 2-8 0,0 0 0 16,0 1 0-16,0-1 0 0,0 3 0 0,3 1 0 16,-2 2 0-16,-1 1 0 0,0-4 8 0,3 4 0 15,-6 0 0-15,3-1 0 0,3 7 0 0,1-6 0 16,-4 6 0-16,4-4 0 0,-1-2-8 0,4 9 0 0,-7 0 0 15,7-3 0-15,-3 0-11 0,3 3 3 16,0 0 0-16,-3 3 0 0,-1-3-6 0,5 3-1 0,-5-3 0 16,1 6 0-1,-1-3-22-15,1 4-5 0,-4-4-1 0,-7-3 0 16,7 6-68-16,0 0-13 0,0-6-4 0,-7 0-634 0,4 10-127 0</inkml:trace>
  <inkml:trace contextRef="#ctx0" brushRef="#br0" timeOffset="55743.746">27383 14345 1450 0,'0'0'64'0,"0"0"14"0,0 0-62 0,0 0-16 0,0 0 0 0,0 0 0 16,7 6 108-16,3-3 20 0,-10-3 3 0,11 0 1 16,-4 0-72-16,3 0-15 0,1 0-2 0,-4 0-1 15,4 6 26-15,-1-3 4 0,1-3 2 16,-1 0 0-16,1 0-2 0,3 0 0 0,-3 0 0 0,3 0 0 15,-4 0-22-15,8 0-5 0,-4 0-1 0,0 0 0 16,7 0-44-16,-3 0 0 0,0 4 0 0,-1-4 0 31,5 0-64-31,-1 0-7 0,0 0-1 0,0 0 0 0,0 0-12 0,0 0-2 16,-3 0-1-16,0 0 0 0,-4 0-58 0,0-4-12 16,-4 1-3-16</inkml:trace>
  <inkml:trace contextRef="#ctx0" brushRef="#br0" timeOffset="56225.125">28159 14028 1785 0,'0'0'39'0,"0"0"8"0,-4 6 1 0,-3-3 4 0,0-3-42 0,0 0-10 0,-4 0 0 0,1 7 0 16,-1-4 13-16,-3 0 1 0,4-3 0 0,-5 6 0 16,5-3 37-16,-4 7 7 15,3-4 2-15,-3 0 0 0,4 4 5 0,-1-1 2 0,0 0 0 0,4 4 0 16,0 0-27-16,-3-4-6 0,3 7-1 0,3-4 0 16,1 1-9-16,-1-1-3 0,0 4 0 0,1 0 0 31,3-1-39-31,0 1-8 0,3 6-2 0,1-6 0 15,0-1-23-15,3 4-5 0,-4-6 0 0,8 2-1 16,-4-2 2-16,0-1 1 0,3 1 0 0,1-4 0 0,3-2 29 0,0-4 5 0,0-3 2 0,0 6 0 16,1-6 36-16,-1 0 7 0,3 0 2 0,1-6 0 15,0 3 33-15,-1-4 6 0,-3-2 2 0,0 3 0 16,4-4-5-16,-4-5-1 0,-3 2 0 0,-1 4 0 16,-3-4-30-16,0 4-7 0,-3-7-1 0,3 0 0 15,-3-6 12-15,-4 10 3 0,0-7 0 0,0-3 0 0,-4 3-16 16,1-3-3-16,-5 10-1 0,1-7 0 15,0 3-19-15,-3 1 0 0,-1 2 8 0,-3 4-8 0,0-1 0 0,-4 7-16 16,4-6 4-16,0 9 0 16,0-3-29-16,0-4-6 0,3 7-1 15,4 0 0-15,-3 0-5 0,3 0-2 0,7 0 0 0,0 0 0 16,-4 0-171-16,4 0-34 0,0 0-8 0,0 0 0 0</inkml:trace>
  <inkml:trace contextRef="#ctx0" brushRef="#br0" timeOffset="56755.013">29020 13655 2487 0,'0'0'55'0,"0"0"11"0,0 0 2 0,0 0 2 0,0 0-56 0,0 0-14 0,0-6 0 0,-4-7 0 16,0 4 9-16,1 5-1 0,3-5 0 0,-4 0 0 16,-3-1-32-16,4 1-6 0,-1-4-2 15,-3 4 0-15,0-1 20 0,4 4 3 0,-8-3 1 0,4-1 0 0,0 1 8 0,-4 6 0 16,1-3 0-16,-1-4 0 0,-3 10 0 0,4-3 0 15,-5 3-9-15,-2 0 9 0,3 0 23 0,3 3 9 16,0-3 1-16,-3 10 1 0,4-4-34 0,-4-3 0 16,3 10 0-16,1-4 0 15,-1 0-19-15,4 10-10 0,-4-3-3 0,4-1 0 0,0 1 32 16,0 3 0-16,0 3 0 0,0 0 0 0,3-3 0 16,1 3 0-16,-4 0 0 0,3 6 0 0,-3-3 20 0,0-3 11 15,4 6 1-15,-4 0 1 0,0-3-33 0,3 4 0 16,-3-4 0-16,4 6 0 0,-1-3 0 0,-3-3 0 15,3 7 0-15,4-1 0 0,-3-3 13 0,-1-3-4 16,4 7-1-16,0-1 0 0,4-3-8 0,-1-3 8 16,-3 4-8-16,0-4 8 0,4 3-8 0,-4-6 0 15,0-3 0-15,0-4 0 0,0 7 0 0,0-6 0 0,3-3 0 0,-3-1 0 32,0 1-40-32,-3-4-9 0,3 0-3 0,0 1 0 15,0-10-80-15,0 3-16 0,0-3-3 0,0 0-452 0,-7 0-90 0</inkml:trace>
  <inkml:trace contextRef="#ctx0" brushRef="#br0" timeOffset="57025.702">28473 14091 2718 0,'0'0'60'0,"0"0"12"0,0 0 2 0,0 0 2 0,0 0-60 0,10 0-16 16,1 0 0-16,3 0 0 16,0 6-29-16,-3-3-9 0,3-3-2 0,3 0 0 0,-2 3 29 0,2 3 11 15,1-2-8-15,3-4 8 0,-3 6 0 0,3-3 0 16,3-3 0-16,-2 0 0 0,-5 6 0 0,4-3 12 16,1 1-4-16,-5-4 0 0,1 0-8 0,-4 6 0 15,0-6 0-15,0 0 0 16,-3-6-65-16,-1 6-18 0,1 0-3 0,0 0-630 15,-1-4-127-15</inkml:trace>
  <inkml:trace contextRef="#ctx0" brushRef="#br0" timeOffset="57688.754">29750 13548 288 0,'0'0'25'0,"0"0"-25"16,0 0 0-16,0 0 0 0,0 0 254 0,0 0 46 15,0 0 8-15,-7-6 3 0,0 6-219 0,0 0-43 16,7 0-9-16,0 0-1 0,-7 0 49 0,-1 0 11 0,1 0 1 0,0 0 1 16,0 0-3-16,0 6-1 15,0-3 0-15,0-3 0 0,0 10-26 0,0-7-6 0,0 6-1 0,3-2 0 16,-6-1-51-16,3 0-13 0,0 3 0 0,0 4 0 16,-4-4 12-16,4 4 0 0,-4-4 0 0,1 4 0 15,-1 6-12-15,1-7 0 0,-4 10 0 0,0-3 0 16,-4 3 0-16,0 0 0 0,1 0 0 0,-1 0 0 15,-3 6 16-15,3-6 0 0,1 9 0 0,-1-2 0 16,0 2 13-16,4-6 3 0,0 10 1 0,3-4 0 16,1 0-16-16,-1 1-3 0,4 5-1 0,0-5 0 15,4 2-4-15,-1-3-1 0,1 1 0 16,3-1 0-16,3 1-8 0,1-1 0 0,-1-6 0 0,1 3 0 16,3-6 0-16,0 0 10 0,0 6-10 0,0-6 10 15,0-3-10-15,0-3 0 0,4 6 0 0,-4 0 0 16,3-4-26-16,1-5 2 0,-1 6 1 0,1-7 0 15,0 7-100-15,3-6-20 16,0-4-4-16,0 4-1 0,0 2-61 0,-3-5-13 0,3-4-2 16,-4 0-1-16</inkml:trace>
  <inkml:trace contextRef="#ctx0" brushRef="#br0" timeOffset="58087.25">29704 14213 2718 0,'0'0'120'0,"0"0"25"0,0 0-116 0,0 0-29 0,0 0 0 0,3 3 0 16,-3-3 32-16,4 10 0 0,3-7 0 0,0 6 0 15,4-9-32-15,-1 9 0 0,1-5 0 0,-1 2 0 16,5-3 0-16,-1 13 0 0,3-4 0 0,1 1 0 16,3 6 24-16,-3-4 0 0,3 4-1 0,0 3 0 15,0-3-6-15,0 3-1 0,-3-3 0 0,3-4 0 16,-3 4 0-16,-1-6 0 0,-2 5 0 0,-1-5 0 0,-4-4-16 15,4 1-9-15,-3 2 1 0,0-5 0 16,-1 2-99-16,-3-6-19 16,4-3-4-16,-4 3-1 0,-7-3-109 0,10 0-23 0,5-3-4 15,-15 3-1-15</inkml:trace>
  <inkml:trace contextRef="#ctx0" brushRef="#br0" timeOffset="58388.294">30417 14172 1440 0,'0'0'128'0,"0"0"-103"0,-4 3-25 0,-3 4 0 15,-4-4 289-15,8-3 53 0,3 0 10 0,-7 9 3 32,-4-6-319-32,4 7-64 0,-3-1-13 0,-1 1-3 0,0-1 26 0,1 3 5 0,-4 1 1 0,3 9 0 15,-3-3 12-15,-4 9 0 0,4-6 0 0,0 3 10 16,-4-3 8-16,4 6 2 0,-3-6 0 0,-1 10 0 15,0-4 16-15,1-3 3 0,-1 6 1 0,-3 4 0 16,0-4-29-16,0 0-11 0,-4 7 8 0,0-3-8 16,1 2 0-16,2-2 0 0,-2-1 0 15,3-3 0-15,3 1-14 0,0-1 5 0,4-9 1 0,0 6 0 32,3-6-29-32,1-9-6 0,6 6-1 0,1-7 0 0,-1 1-134 15,1-4-27-15,3-3-6 0,0-6-714 0</inkml:trace>
  <inkml:trace contextRef="#ctx0" brushRef="#br0" timeOffset="58928.728">30261 13548 403 0,'0'0'17'0,"0"0"5"0,0 0-22 0,0 0 0 0,0 0 0 0,0 0 0 15,0 0 365-15,0 0 69 0,0 0 14 0,0 0 2 16,0 0-350-16,4-6-71 0,3-3-13 0,0 5-4 16,0 1 22-16,4 3 4 0,-1-6 1 0,1 6 0 15,-1 0 28-15,4 6 5 0,-3-3 2 0,0 1 0 16,3 5-6-16,-4-3-2 0,1 0 0 0,3 10 0 15,4-3-33-15,-1 5-6 0,-3-2-2 0,4 12 0 16,3-6-13-16,0 10-4 0,1-4 0 0,-1 6 0 16,0-2 20-16,-4 2 3 0,5 4 1 0,-5-4 0 0,1 1-20 15,3-4-4-15,0 10-8 0,-3 0 12 0,3 0-12 16,-3-1 9-16,-1-2-9 0,1 9 8 16,0-3 4-16,-4-3 1 0,-4-4 0 0,-3 4 0 0,0 0-13 0,-3-10 0 15,-1 4 0-15,-3 2 0 0,0-5 0 0,-3 2 8 16,-1-3-8-16,-3 1 12 0,0-1-12 0,-3-3 0 15,-1-2 0-15,-3-5 0 16,0 1-56-16,0-3-13 0,-4-6-3 0,-3 2-1212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8:25:18.5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1842 6966 1670 0,'0'0'74'0,"-15"-6"15"0,5 3-71 0,3-7-18 0,0 10 0 0,-4-9 0 15,1 6 51-15,6-3 6 0,-7-1 2 0,11 1 0 16,-10-3-34-16,10 5-6 0,-7-5-2 0,7 9 0 15,0 0 24-15,0 0 5 0,0 0 1 0,-4-9 0 16,4 5 4-16,4-2 1 0,3 3 0 0,-7 3 0 16,0-9-17-16,3 9-3 0,8-3-1 0,0-4 0 15,-8 7-4-15,8 0-1 0,10-3 0 0,-7 3 0 16,11 0-15-16,6 0-3 0,-6 3-8 0,10-3 12 0,1 0-12 16,-8 0 0-16,7 0 8 0,4 0-8 0,7 10 0 15,0-10 0-15,3 0 0 0,0 6 0 0,8-6 0 0,3 0 0 16,0 3 0-16,0 0 0 0,0-3 10 0,3 0-10 15,8 0 10-15,-1 0-10 0,4 0 16 0,-3 0-4 16,0 0 0-16,3 0 0 0,0 0-12 0,7 0 0 16,-7 0 0-16,7-3 0 0,-3 0 35 15,-1-3 4-15,-3 3 1 0,4-4 0 0,3 4-23 0,0-3-4 16,-3 3-1-16,0 0 0 0,-4-4 0 0,0 7 0 16,0-3 0-16,3-3 0 0,1 6 9 0,0 0 2 15,6 0 0-15,-10 0 0 0,-3 0-5 0,3 0-1 16,0 6 0-16,7-3 0 0,-10-3-8 0,3 0-1 0,-4 7-8 15,-10-4 12-15,0-3-12 0,-7 3 8 16,4-3-8-16,-4 9 0 0,0-9 0 0,-1 0 0 0,-2 7 0 16,-4-4 0-16,-7-3 0 0,3 0 0 0,-14 0 0 0,4 0 0 15,-7 0 0-15,-4 0-12 0,0 0 12 0,-4 0-10 32,-6 0-26-32,3 0-4 0,-3 0-2 0,-1-3-817 0,-10 3-163 0</inkml:trace>
  <inkml:trace contextRef="#ctx0" brushRef="#br0" timeOffset="3879.161">2067 12256 1796 0,'0'-3'40'0,"0"-6"8"0,0 6 1 0,0-7 1 0,4 1-40 0,-4-1-10 16,7 1 0-16,-7-4 0 15,3 4-49-15,-3 0-12 0,4-4-3 0,3 4 0 16,-3-1 26-16,6-2 5 0,-6 2 1 0,3 7 0 0,3-6 70 0,1-1 14 16,-4 7 4-16,3-3 0 0,1 3 24 0,3-4 4 15,7 4 2-15,1 3 0 0,-5-3-18 0,8 3-3 16,7 3-1-16,3-3 0 0,0 0-14 0,15 0-3 16,-1 0-1-16,0 0 0 0,8 0-8 0,3 0-2 0,3 0 0 15,8 0 0-15,13 0-12 0,-9 0-4 0,6-3 0 16,0-3 0-16,3 6-6 0,1 0-2 0,10 0 0 15,-10-3 0-15,0-3 16 0,3 6 4 0,4 0 0 0,3 0 0 16,-7-4-21-16,4 4-11 0,-4 0 12 0,4 0-12 16,7 0 20-16,-4 4-4 15,4-4 0-15,-1 0 0 0,-6 9-4 0,3-3-2 0,-14-3 0 0,8 10 0 16,-1-4 2-16,-11 1 0 0,-10-1 0 0,-7 4 0 31,-7-4-90-31,-14 4-18 0,0-4-3 0,-7 4-1079 0</inkml:trace>
  <inkml:trace contextRef="#ctx0" brushRef="#br0" timeOffset="43051.821">9641 17637 288 0,'-24'-3'12'0,"10"-6"4"0,-8-1-16 0,-2 1 0 0,3-4 0 0,-11-2 0 16,4-4 344-16,-11 0 67 0,11 0 13 0,-4 4 2 31,4-4-398-31,3 0-80 0,4 3-16 0,0 1-4 0,3-1 72 0,7 0 0 0,1 4 15 0,6-1-3 16,1 1 45-16,3 5 9 0,-4-2 2 0,8 6 0 15,3-7-20-15,7 10-3 0,0 0-1 0,4 0 0 16,6-3-44-16,5 6-16 0,2-3 0 0,12 7 0 31,-8-4-10-31,11 0-2 0,0 3 0 0,7-3 0 0,-4 7 28 0,11-1 0 0,7 1 0 0,4-1 11 16,-1-3 25-16,4 0 6 0,-7-2 1 0,4 5 0 16,-1 0-22-16,8-5-4 0,0 5-1 0,3-3 0 0,-4-3 7 0,-10-3 1 15,-7 7 0-15,-3-4 0 0,3 0-4 0,-7 3 0 16,-15-3 0-16,1 4 0 0,4-4-6 0,-12 0-2 15,-13 3 0-15,0-3 0 0,-4-3-12 0,0 10 9 16,-4-10-9-16,-10 0 8 0,-7 9 7 0,4-6 1 16,3 7 0-16,-7-1 0 0,-4-3-16 0,-3 1 8 15,-7 2-8-15,-4 0 0 0,0-2 12 0,-3-4-3 16,-7 0-1-16,0 3 0 0,-1-6 7 0,-6-6 1 16,-11 3 0-16,-7-7 0 0,-7 1 0 0,0 6 1 15,-7-3 0-15,4-7 0 0,-5 4-17 0,1-1 10 16,-7 4-10-16,-3-3 8 0,2 2-8 0,5-2 0 15,3 6 0-15,7-7 0 0,-4 10 12 0,8-9 0 0,3 9 0 16,3 0 0-16,8-3 22 0,3 3 5 16,11 0 1-16,6 0 0 0,5 0-27 0,3 0-5 0,10 3 0 0,0-3-8 15,11 0 0-15,0 0 0 16,0 0-10-16,0 0 10 16,15 0-41-16,6 0-1 0,0-3 0 0,11 3 0 0,6 0 26 0,5 3 4 0,3-3 2 0,3 9 0 15,4-2 10-15,7-4-8 0,7 6 8 0,11 4-8 16,3-1-2-16,7 7 0 0,-3 0 0 0,10 3 0 31,7-3-129-31,4 6-25 0</inkml:trace>
  <inkml:trace contextRef="#ctx0" brushRef="#br0" timeOffset="55168.859">16161 13454 1728 0,'0'0'76'0,"0"0"16"0,-4-6-73 0,4 6-19 0,-7 0 0 0,7 0 0 15,0 0 205-15,0 0 38 0,0 0 7 0,0 0 2 32,0 0-225-32,0 0-45 0,0 0-9 0,11 0-1 0,-1 0 8 0,4 0 3 15,-3-3 0-15,3 3 0 0,0-7 17 0,0 4 0 0,0 3 0 0,1 0 0 16,-1 0 28-16,0 0 7 0,-4 0 1 0,1 3 0 16,3 4 14-16,-3-4 3 0,-4 3 1 0,3-3 0 15,1 10-11-15,-1-4-3 0,1 1 0 0,-4-1 0 16,4 0-30-16,-1 4-10 0,1 0 0 0,-1 2 0 15,1 1 0-15,-4 0 0 0,0-4 0 0,0 1 0 16,0-1 0-16,0 7 0 0,-3-6 0 0,3-4 0 16,-4 0 13-16,1 4-4 0,-1-4-1 0,-3 1 0 15,4-1 4-15,-4-9 0 0,0 0 0 0,7 3 0 16,-7-3 13-16,7 7 3 0,4-4 1 0,-1-3 0 16,-3-3 1-16,7-4 0 0,-3 4 0 0,3-6 0 0,0-1-12 15,0-2-2-15,0-1-1 0,4-6 0 0,3 1-3 16,0-4 0-16,8-3 0 0,2-4 0 15,5-2 6-15,6 0 1 0,0-10 0 0,8 3 0 0,-1-9 13 0,1 0 2 16,-1-6 1-16,4-4 0 0,-4 4-35 16,8 0 0-16,3-1 0 0,3-2 0 0,-3 3 0 0,-3 3 0 15,-1-1-12-15,-7 7 3 0,-3-3 9 0,-3 10 11 16,-8-4-3-16,4 10 0 16,-4-1-30-16,0 10-6 0,-3 0-2 0,0 0 0 15,-4 4-22-15,-3 5-5 0,-1-6-1 0,-2 7 0 16,-5 2-62-16,4 7-13 0,-3-3-3 0,-4 3-732 0,0 0-148 15</inkml:trace>
  <inkml:trace contextRef="#ctx0" brushRef="#br0" timeOffset="59522.074">2036 8581 288 0,'0'0'12'0,"0"0"4"0,0 0-16 0,0 0 0 0,0-6 0 0,0 3 0 16,0-7 188-16,0 10 36 0,0-3 6 0,-4-3 2 16,4 6-114-16,0-6-22 0,0-1-5 0,0 7-1 0,-7-3-41 0,3-3-8 15,4-4-1-15,0 10-1 0,0 0-28 0,0-3-11 16,0 3 8-16,0 0-8 0,0 0 0 0,0 0 0 16,0-9 0-16,0 9 0 15,0 0 0-15,0 0 8 0,0 0-8 0,0 0 0 0,0 0 0 0,4 6 0 16,-4-6-12-16,11 3 12 0,-1-3 0 0,-6 3 0 15,6-3 0-15,8 0 0 0,-11 0 0 0,11 0 0 16,-1-3 0-16,4 0 8 0,1-3 24 0,2 3 5 16,12-3 1-16,-1-4 0 0,-3 7-18 0,10 0-4 15,-3-3-1-15,7 6 0 0,-8-4-5 0,8 4-1 16,0 0 0-16,3 0 0 0,-3 0-9 0,4 0 0 16,3 0 0-16,7 4 0 0,7-4 0 0,-4 0 0 15,1 6 0-15,3-3 0 0,-4-6 0 0,15-3-11 0,-1 6 3 16,5-10 0-16,-5 10 8 0,1-3 0 0,-8-6 0 15,8-1 0-15,3 1 0 0,0 6 9 16,4-10-1-16,-8 4-8 0,5-1 16 0,-1 1-3 0,3 0-1 0,1-4 0 16,0 4 27-16,-8-1 5 0,1 4 0 15,-4-4 1-15,-3 4-45 0,-1-3 0 0,4 6 0 0,-3 0-13 16,-4-4 13-16,0 7 8 16,-7-3 0-16,0 3-8 15,-11 3-44-15,1-3-16 0,-1 7-4 0</inkml:trace>
  <inkml:trace contextRef="#ctx0" brushRef="#br0" timeOffset="70613.91">10185 14492 57 0,'0'0'0'0,"-4"-9"0"16,1 6 0-16,-4-7 0 0,3 1 289 0,-3 6 53 16,3-10 10-16,1 4 3 0,-4-1-199 0,3 1-39 15,-6-4-8-15,3 4-1 0,-4-4-19 0,1-2-3 16,-1 2-1-16,0 4 0 0,-3-4-45 0,-3 4-10 16,-1-1-2-16,0-2 0 0,-6 2-28 0,-1 1 0 15,-3 9 0-15,0-3 0 0,-4 3-10 0,-3-3-2 0,-1 3 0 0,-3 3 0 16,1-3 12-16,-5 0-12 0,4 0 12 15,-6 3-12-15,-5 3 12 0,1-3 0 16,-1 7 0-16,-2-1 0 0,6 4 0 0,-11-4 11 0,8 10-3 16,-1-3 0-16,1-1 12 0,-4 1 1 0,-3 3 1 0,-1 3 0 15,1 0-22-15,-1 6 8 0,1-3-8 0,3 3 0 16,7-6 0-16,0 10 0 16,7-1 0-16,1 0 0 0,2 1 0 0,1 2 0 0,3-3 0 0,8 1 0 15,-1 9 0-15,7-7 0 0,1 4 0 0,6-4 0 16,4 4 0-16,7-4 0 0,0 1-10 0,7 2 10 15,4-2-12-15,6 6 4 0,1-7 8 0,7 7-13 16,-1-7 13-16,-2 4-11 0,9-3 11 0,5-4-10 16,2 0 10-16,15 7 0 0,-3-10 0 0,10 4 0 15,3-4 0-15,-3 0 0 0,7-6 0 0,-7 0 0 0,7 0 9 16,4-10-9-16,-1 10 12 0,4-6-12 0,-3-3 13 16,3-1-4-16,-7-3-1 0,4 1 0 0,-4-7 13 15,7 3 3-15,0-6 0 0,-4-6 0 0,1 6 24 0,-8-9 4 16,-3-1 2-16,0 4 0 0,7-10-10 0,-7 4-1 15,-3-7-1-15,3 6 0 0,3-5 0 0,-3-4 0 16,-14 0 0-16,0-3 0 0,0-4-21 0,0-2-4 16,0-10-1-16,-8 7 0 0,1-7-6 0,0 0-2 15,0-3 0-15,-11 4 0 0,-7 2 20 0,0-3 3 16,0 3 1-16,-3-5 0 0,-4 2-32 0,0 3 0 16,-3-3 0-16,-4 1 0 0,0-1 9 0,-7 6-9 15,-7-2 8-15,0 2-8 0,3 4 8 0,-10 0-8 16,-7-1 8-16,-4 1-8 0,-3-1 0 0,-4 7-9 15,1-3 0-15,-8 3 0 0,-3 0 9 0,-4 0 0 0,3-3 0 16,-10 6 0 0,-14 0-23-16,0 3-5 0,0 6-2 0,4 1 0 0,-4-1 6 0,3-2 2 0,-3 5 0 0,-3 7 0 31,-4-6-73-31,-4 9-14 0,4 0-3 0,-4 0-1003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8:26:51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1852 4564 428 0,'0'0'19'0,"0"0"4"0,0 0-23 0,0 0 0 0,0 0 0 0,0 0 0 15,0-9 109-15,-7 9 18 0,4-7 3 0,3 7 1 16,-4-6 1-16,-3 3 1 0,3 3 0 0,4 0 0 16,0 0-13-16,-10 0-4 0,-1-6 0 0,11 3 0 15,0 3-64-15,0 0-12 0,0 0-4 0,0 0 0 16,-10 0-7-16,10 0-1 0,0 0-1 0,0 0 0 15,0 0-15-15,0 0-2 0,0 0-1 0,0 0 0 16,0 0 19-16,0 0 3 0,0 0 1 0,10 3 0 16,1-3 8-16,-1 0 3 0,1 6 0 0,-4-6 0 15,4 0 6-15,3 0 2 0,3 0 0 0,-3 0 0 16,-3 0-17-16,7 0-3 0,-1 0-1 0,-3 0 0 16,8 0-6-16,-8 0 0 0,0 0-1 0,7 0 0 0,-3 0-5 15,-1 0-1-15,1 0 0 0,7 0 0 0,3 0-5 16,0 0-2-16,-3 0 0 0,10 0 0 0,0 0 10 0,1-6 1 15,2 3 1-15,8 3 0 0,0-10 2 0,-7 10 0 16,7-9 0-16,-4 9 0 0,0-3-24 0,8 3 9 16,-4-10-9-16,3 7 0 0,4-3 25 0,3 3-1 15,1-4-1-15,3 4 0 0,-7-3-10 0,3 3-1 16,4-7-1-16,0 7 0 0,11-6-1 0,-4 3 0 16,3-1 0-16,-3 1 0 0,-7 3 2 0,7-3 1 15,0-7 0-15,-3 10 0 0,3-3-13 0,0 3 0 16,3-7 0-16,-2 7 0 0,-5 3 8 0,1-6 4 0,-5 3 2 15,9-4 0-15,-9 7-14 0,12-3 0 16,0-3 0-16,3 6 0 0,-11 0 0 0,4-3 12 0,-7 0-1 16,7-4-1-16,4 4-2 0,-1-3-8 0,11 3 12 15,-10 3-4-15,3 0-8 0,-3 0 10 0,-4-6-10 0,10 6 10 16,-6 0-10-16,6 0 0 0,-2 0 0 0,-5 0 0 16,-3 6 0-16,4-3 0 0,6-3 0 0,-3 6 0 15,4-6 11-15,-4 0 0 0,-3 3 0 0,-8-3 0 16,1 0-11-16,3 0 0 0,3-3 0 0,-6 3 8 15,3-6-8-15,0 6 12 0,0 0-12 0,-7 0 12 16,3-3-3-16,-3 3 0 0,0-6 0 0,4 6 0 16,-8-7-9-16,4 7 8 0,0-6-8 0,-3 6 8 15,-5 6-8-15,-2 1 8 0,-1-14-8 0,-3 7 8 16,0-6-8-16,0 6 0 0,-4 0 0 0,4 0 0 0,-4 0 0 16,-3 0 0-16,0 0 9 0,3 0-9 0,-10 0 0 15,7 0 0-15,-4 0 0 0,-3 0 0 0,0 0 0 16,3-3 11-16,-10 3-11 0,3 0 12 15,-3-6-12-15,3 3 12 0,3-7-12 0,-2 10 12 0,-1-3-4 0,-3-3 0 16,-1 6 0-16,1 0 0 0,-4-3 0 16,0 3 0-16,-3 0 0 0,-4 0 0 0,4 0-8 0,-8 0 10 15,4 0-10-15,-7-7 10 0,1 7-10 0,-1-3-9 16,-7 3 9-16,0 0-13 0,14 0 13 0,-14 0 16 16,0 0-3-16,0 0-1 0,0 0-12 0,0 0 0 15,0 0 0-15,0 0 0 0,0 0 0 0,0 0 0 16,0 0 0-16,0 0 0 15,0 0-48-15,0 0-5 0,0 0-2 0,-7 3-967 0,0 4-194 16</inkml:trace>
  <inkml:trace contextRef="#ctx0" brushRef="#br0" timeOffset="89291.005">9606 8500 172 0,'-17'0'16'0,"6"0"-16"16,0-4 0-16,-3 4 0 0,0-6 333 0,0 6 64 0,0 0 13 0,0-3 2 16,0 0-282-16,7 3-57 0,-7-6-11 0,3 6-2 15,4 0-25-15,7 0-5 0,0 0-1 0,0 0 0 16,0 0-3-16,0 0-1 0,10 0 0 0,5 0 0 16,-1 0-11-16,7 0-2 0,0 0-1 0,4 0 0 15,3 0 8-15,0 0 1 0,4 0 1 0,3 0 0 16,11-4 4-16,3-2 1 0,11 6 0 15,0-3 0-15,4-3-10 0,3 3-1 0,0 0-1 0,7-4 0 16,11 4-14-16,-1-3 8 0,-3-7-8 0,4 13 0 16,0-3 8-16,-1-3-8 0,8 6 0 0,0-3 0 15,7-4 0-15,-4 7 0 0,-3-3 0 0,3-6 0 16,4 9 11-16,-1-9-11 0,1 5 12 0,0-2-12 16,0 0 23-16,0-4-3 0,-4 1 0 0,0 0 0 15,-7-1 11-15,-3 7 1 0,3-3 1 0,-3 0 0 16,-1-1-17-16,1-2-3 0,-7 6-1 0,-8-4 0 0,-3 7-12 15,-7-3 0-15,-3-6 0 0,-1 9 0 0,-6 0 9 16,-5 0-9-16,-6 6 8 0,-3-3-8 16,-8 0-79-16,0 7-21 15,-7-1-4-15</inkml:trace>
  <inkml:trace contextRef="#ctx0" brushRef="#br0" timeOffset="134018.87">12961 4887 1324 0,'0'0'118'0,"0"0"-94"15,0 0-24-15,0 0 0 0,0 0 68 0,0 0 8 16,0 0 3-16,7 0 0 0,-7 0-31 0,7 0-5 16,-7 0-2-16,7 0 0 0,-7 0 7 0,11 0 0 15,-11 0 1-15,0 0 0 0,0 0-5 0,0 0-2 16,7 0 0-16,-7 0 0 0,0 0-27 0,7 0-6 0,4 0-1 16,-4 0 0-16,0 0-19 0,3 0-4 0,4 0-1 0,4 0 0 31,3-6-8-31,-3 3-1 0,3 3-1 0,0-7 0 0,0 4 12 0,0 3 2 0,1-3 1 15,-1 3 0-15,-4 0-1 0,-2 0 0 0,-5 0 0 0,1 0-550 16,-11 0-110-16</inkml:trace>
  <inkml:trace contextRef="#ctx0" brushRef="#br0" timeOffset="134488.347">13067 5135 633 0,'0'0'56'0,"0"0"-44"0,0 0-12 0,0 0 0 15,0 0 251-15,0 0 48 16,0 0 9-16,0 0 3 0,10 0-211 0,1 0-43 0,-11 0-8 0,11 0-1 16,-1 0-16-16,1 0-2 0,-11 0-1 0,0 0 0 15,0 0-29-15,0 0 0 0,3-3 0 0,-3 3 0 32,0 0-15-32,0 0-9 0,7-3-1 0,-7 3-1 15,0 0-1-15,0 0 0 0,7-7 0 0,-7 7 0 0,8-3-61 16,-1 3-12-16,3 0-2 0,4-6-1 0,4 3-29 0,3-4-7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8:29:52.8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4085 13489 1166 0,'0'0'25'0,"0"0"6"0,0 0 1 0,0 0 1 0,0 0-33 0,0 0 0 0,0 0 0 0,0 0 0 15,0 0-18-15,0-4-10 0,-7-2-3 16,7 6 0-16,-3-3-9 0,-4-3-3 0,3 3 0 0,0 0 0 15,-3-4 43-15,4 4 22 0,3 3-2 0,0-6-1 16,-11 6 36-16,8-3 7 0,3 3 2 0,-11 0 0 16,1-7-15-16,3 4-2 0,0 3-1 0,-4 0 0 15,4 0 5-15,0 3 1 0,-11-3 0 0,11 0 0 16,-11 0 22-16,4 0 5 0,-7 0 1 0,4 0 0 16,-1 7-12-16,0-7-1 0,4-7-1 0,-7 7 0 15,-4 0-34-15,4 0-6 0,0 7-2 0,3-7 0 0,-3 0-15 0,0 0-9 16,3 3 10-16,-6-3-10 0,3 0 0 0,6 0 8 15,-6 6-8-15,7-3 0 0,-7-3 0 0,7 10 0 16,3-10 0-16,1 3 0 0,-1 3 0 0,8-3 0 16,3-3 0-16,0 0 0 0,0 0-16 0,0 0 4 15,10 10 1-15,-6-4 0 0,13 0 11 0,-3 0-8 16,4-2 8-16,0-4-8 0,6 6 8 0,1-3 14 16,-4-3-3-16,7 6-1 0,-3-12 0 0,7 6 0 15,-7 0 0-15,3 0 0 0,4 0 6 0,3-3 2 16,-7-3 0-16,4 6 0 0,-7-4-18 0,3-2 0 15,4 6-13-15,-8 0 5 0,1-3 8 0,0 3 0 0,-4 0 0 16,-4-3 8-16,5 3 3 0,-12 0 1 16,4 0 0-16,-3-6 0 0,-11 6 9 0,0 0 3 0,10 0 0 0,-10 0 0 15,0 0 17-15,0 0 4 0,0 0 1 16,0 0 0-16,0 0-13 0,-10 0-2 0,-4 0-1 0,-7 0 0 16,-1 0-14-16,-2 6-2 0,-5-3-1 0,-2-3 0 15,3 3-2-15,-4-3-1 0,4 0 0 0,-8 10 0 16,5-10-1-16,2 6 0 0,-6-3 0 0,3 3 0 15,4-3-1-15,-4 1 0 0,4-4 0 0,3 9 0 16,-6-9-8-16,6 9 12 0,0-9-12 0,4 0 12 16,3 3-12-16,4 4 0 0,4-7 0 0,-1 3 0 15,-3-3 0-15,7 0 0 0,7 0 0 0,0 0 0 16,0 0 0-16,0 0 0 0,0 0 0 0,11 0 0 16,3 0 9-16,3 0-9 0,1 0 10 0,3 0-10 0,0 0 9 15,4 6-9-15,0-12 8 0,-1 6-8 0,1 0 10 16,-4 0-10-16,7 0 12 0,-3 0-12 0,0 0 8 15,0-3-8-15,-1 3 0 0,1 0 0 16,3 0 0-16,-10-7 0 0,3 7 0 0,4-3 0 0,-4 3 0 0,4 0 0 16,-8 0 0-16,1 0 0 0,-1-3 0 15,-2 3 0-15,-5-6 0 0,1 6 0 0,-4 0 23 0,-7 0-3 16,0 0 0-16,0 0 0 0,0 0-20 0,0 0 0 16,0 0 0-16,-7 0 0 0,-4 0 18 0,-3 0 2 15,0 0 1-15,-11 0 0 0,4 0-13 0,-7 0-8 16,7 6 8-16,-11-3-8 0,4-3 0 0,3 3 9 15,-7 4-9-15,8-4 0 0,-1-3 0 0,0 6 0 16,0-3 0-16,4-3 0 0,4 7 0 0,6-4 0 0,-10-3 0 16,7 3 0-16,3-3 0 0,1 0 0 0,-1 0-9 0,4-3 9 15,7 3 0-15,0 0-8 0,0 0 8 16,0 0 0-16,14-10 0 0,-3 1 0 0,6 6 0 0,4-7 0 16,1 1-10-16,6 6 10 0,4-3-12 0,3-1 12 15,7-2 0-15,1 3 0 0,-1-4 0 0,4-2 0 16,0 8 0-16,-1-2 0 0,-6-3 0 15,7 6 0-15,-11-7 0 0,1 7 8 0,-8-3-8 0,4-4 0 16,-4 7 9-16,-3-6-9 0,6 6 8 0,-13-4-8 16,0 4 10-16,6 0-10 0,-17-3 12 0,11 6-12 15,-7-3 15-15,-11 3-4 0,0 0-1 0,0 0 0 16,0 0 2-16,0 0 0 0,-7-6 0 0,-8 6 0 16,-6 6-12-16,-3-6 10 0,2 0-10 0,-6 3 10 15,-4-3-10-15,1 0 0 0,-1 6 0 0,-3-3 0 16,-1-3 0-16,-2 3 0 0,-1-3 0 0,3 0 0 0,1 10 0 15,-7-10 0-15,10 9 0 0,-10-6 0 0,14 7 0 16,-8-1 0-16,12-2 0 0,-8-1 0 0,7 3-21 0,0 1 3 16,1-4 1-16,3 0 0 0,3 4 0 0,0-4 0 15,4-3 0-15,0 3 0 0,4-3 7 0,6 1 2 16,-3 2 0-16,7-6 0 0,0 0-6 0,0 0-1 16,0 0 0-16,0 0 0 0,7 3 6 0,7-3 1 15,0 0 0-15,7 0 0 0,-7 6 16 16,8-3 3-16,2-3 1 0,1-3 0 0,-4 3-21 0,7 0-4 15,8 0-1-15,-8 0 0 0,0 0 22 0,-3 0 4 16,3 0 0-16,4 0 1 0,-7 0-5 0,-8 0-8 0,4 0 11 16,0 0-11-16,-6 0 14 0,-5-6-4 15,1 6-1-15,-11 0 0 0,0 0 7 0,0 0 0 0,0 0 1 0,0 0 0 16,0 0 11-16,-7 0 1 0,-4-9 1 0,1 9 0 16,-8-4-16-16,4 1-3 0,-7-3-1 15,-4 3 0-15,0-3-10 0,-7 6-11 0,4-4 3 0,4 4 0 16,-12-6 8-16,12 6 0 0,-8 0 0 0,4 0 0 15,3 0 0-15,-7 0 0 0,4 6 0 0,-4-2-8 16,8-4 8-16,-5 0-12 0,8 6 12 0,0-3-12 16,3-3 4-16,-3 0 0 0,7 6 0 0,3-6 0 15,1 0-4-15,6 0 0 0,4 0 0 0,0 0 0 16,0 0 2-16,0 0 0 0,0 0 0 0,7-6 0 16,11 3 10-16,-4-3-8 0,7 2 8 0,8-2-8 15,2 3 8-15,-2-6-10 0,2-1 10 0,8 10-10 0,-4-9 10 16,4 6 0-16,7-7 0 0,0 7 0 15,-4-3 0-15,4 3 0 0,-7-7 0 0,3 7 0 0,-7-3 0 16,1 3 0-16,-12-4 0 0,1 4 11 16,-7 0 4-16,-1-3 1 0,-2 6 0 0,-12-3 0 0,8-3 9 0,-11 6 3 15,0 0 0-15,0 0 0 0,0 0-3 0,0 0 0 16,0 0 0-16,-11 0 0 0,-3-4-11 0,0-2-2 16,-7 6-1-16,-4-3 0 0,-3-6-11 0,7 9 0 15,-11-4 9-15,4 4-9 0,-8-6 0 0,8 12 0 16,-7-6 0-16,0 4 0 0,-1-4 0 0,5 9 0 15,2-6 0-15,-2 3 0 16,2-2-75-16,-2 2-9 0,-8-3-3 0</inkml:trace>
  <inkml:trace contextRef="#ctx0" brushRef="#br0" timeOffset="25302.892">4085 13551 518 0,'0'0'23'0,"0"0"5"0,0 0-28 0,0 0 0 0,0 0 0 0,0 0 0 16,0 0 233-16,0 0 42 0,0-3 8 0,-7-3 1 15,4-3-209-15,-4 5-43 0,-1-5-8 0,8 6-1 16,-10-3-9-16,10-4-2 0,-7 4 0 0,0 0 0 16,7-4 25-16,0 1 5 0,0 6 1 0,0-7 0 15,0 1 20-15,3-1 4 0,1 7 1 0,3-6 0 16,-4-1-12-16,4 4-3 0,-7 0 0 0,4-3 0 15,0 5-53-15,-4 4-15 0,7-6-1 0,-7 6 0 16,0 0 5-16,0 0 1 0,0 0 0 0,-7-6 0 16,7 6 2-16,-8-6 0 0,-2 6 0 0,-1-4 0 15,1 4 8-15,-4 0 0 0,0 0 0 0,3 0 8 16,-3 0 14-16,-7 0 3 0,-1-6 1 0,5 6 0 16,-4 0 34-16,0 0 6 0,-4 0 2 0,7 0 0 0,-3 0-35 15,-4 0-6-15,4 0-2 0,-4 0 0 0,1 0 12 0,3 0 3 16,-4 10 0-16,7-10 0 0,-10 0-32 0,0 0-8 15,7 6 0-15,3-3 0 0,-3-3 8 0,7 3 0 16,-4-3 0-16,4 10 0 0,3-10-8 0,4 6-12 16,0-3 4-16,7-3 0 0,-3 9 8 0,3-9 0 15,10 3 0-15,-6 7 0 16,6-4-30-16,1-3-4 0,7 7-1 0,-1-7 0 16,8 3 24-16,-7-3 11 0,6-3-10 0,1 7 10 0,3-4 0 0,-3-3 0 15,3 3 13-15,4-3-4 0,3-3-9 16,-3 3 0-16,3-3 0 0,1-4 0 0,-1 7 25 0,0-3 3 0,-3-3 1 15,0 6 0-15,-1-3-21 0,5-7-8 16,-15 10 0-16,7-9 9 0,-3 9-9 0,-4-3 0 0,-4-4 0 0,1 4 0 16,-4 0 8-16,-3-3 0 15,-1 6 0-15,-3 0 0 0,-7 0-8 0,0 0 8 0,0 0-8 0,0 0 8 16,0 0 0-16,0 0 0 0,-7 0 0 0,-3 0 0 16,-4 0-8-16,-4 6 0 0,-7-6 0 0,1 0 0 15,-1 0 12-15,-3 3 0 0,-8-3 0 0,1 3 0 16,0-3 16-16,0 0 3 0,-4 7 1 0,4-4 0 15,-1-3-12-15,5 6-3 0,2-3 0 0,-2-3 0 16,2 3-17-16,5 4 10 0,-1-4-10 0,0-3 8 16,4 0-8-16,-4 0 0 0,11 6 0 0,-3-3 0 15,3-3 0-15,3 0 0 0,7 0 0 0,4 0 0 16,0 0 0-16,0 0 0 0,0 0 0 0,11 0 0 0,3 10 0 16,7-10 0-16,-7 3-14 0,11-3 5 0,-4 0 9 15,4 0 0-15,0 0 0 0,-1 0 0 0,1-3 0 0,0 0 0 16,3-4 12-16,4 4-4 0,-11-3 1 15,4 3 1-15,-1-7 0 0,-6 7 0 0,0-3-10 0,-1-4 12 16,1 7-12-16,-11-6 12 16,11 6 10-16,-15-3 2 0,-3 6 1 0,0 0 0 0,11-10-11 0,-11 10-2 15,0-3-1-15,0 3 0 0,-11-3-11 0,0-3-11 16,-3 6 3-16,0-4-938 16,-10-2-187-16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8:36:00.5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17300 12488 1101 0,'0'0'48'0,"4"-3"12"0,3-6-48 0,-7-1-12 16,3 7 0-16,-3-3 0 0,4 0 20 0,-4 6 3 16,3-7 0-16,1-2 0 0,-4 9-23 0,7 0 0 15,0-9 0-15,-7 9 0 0,4-4-12 0,-4 4 0 16,7-3 0-16,-4-3 0 0,-3 6 12 0,4-9 0 16,-4 9 0-16,3 0 0 0,1-7 0 0,-4 7 0 15,0 0 8-15,0 0-8 0,0-6 10 0,0 6-2 0,0 0-8 0,0 0 12 16,0-9-12-16,0 9 9 15,0 0-9-15,0 0 8 0,0 0-8 0,0 0 0 0,-7 0 0 0,7 0 0 16,0 0 11-16,0 0-3 0,-7 0-8 0,7 0 12 16,-7 0-12-16,7 0 0 0,0 0 0 0,0 0 0 15,0 0 0-15,-7 6 0 0,7-6 0 0,-8 3 0 16,8-3 0-16,0 0 0 0,-7 0 0 0,7 0 0 16,-3 9 31-16,3-9 0 0,-4 4 0 0,4-4 0 15,0 0 25-15,0 0 6 0,-3 9 1 0,3-9 0 16,0 0-18-16,0 0-3 0,0 0-1 0,3 9 0 15,-3-9 7-15,7 4 0 0,-7-4 1 0,11 6 0 16,0-6-7-16,-4 3-2 0,3-3 0 0,1 0 0 16,-1 0-40-16,4 0 0 0,-3 0-13 0,3 0 3 15,0-3 10-15,4 3 0 0,-4-6-9 0,4 2 9 16,-1 4-9-16,4 0 9 0,1 0-12 0,-1-3 12 16,4-3 0-16,-1 6-8 0,-3 0 8 0,4-3 0 0,-4 3 0 0,4-6 0 15,3 6 0-15,0-4 0 0,4 4 0 16,3-3 0-16,1-3 0 0,2 6 0 0,8-3 0 0,-3-3 0 15,3 6 0-15,-1 0 0 0,5 0 0 0,-1-3 0 16,1-4 0-16,2 7 0 0,5 0 0 0,3-3 0 16,3 3 0-16,1 0 0 0,-4 0 0 0,3 0 0 15,-3-3 0-15,0 3 0 0,7 0 0 0,4 0 0 16,-4 0-8-16,0 3 8 0,0-3 0 0,-4 3 0 16,-3-3-8-16,4 0 8 0,3 0 0 0,0 0-8 15,7 0 8-15,-3 7 0 0,-1-4 0 0,1-3 0 0,-8 0 0 16,8 6 0-16,3-3 0 0,4-3 0 0,-1 6 0 15,-3-3 0-15,-3 1 0 0,-4-4 0 0,3 6 0 16,1-3 0-16,-1-3 0 0,5 6 0 0,2-3 0 0,-6-3 0 16,-1 0 0-16,-3 4 0 0,0 2-10 0,7-6 10 15,0 3 0-15,4-3 0 16,-7 0 0-16,3 0 0 0,-7 6 0 0,7-3 0 0,0-3 0 0,4 7 8 16,10-4-8-16,-7 0 0 0,-11-3 8 0,8 6-8 15,0-6 0-15,3 0 0 0,0 3-12 0,-3-3 4 16,3 0-4-16,-4 0 0 0,1 7 0 0,-4-7 0 15,7 3 12-15,4-3 0 0,3 0-9 0,0 0 9 16,-10 0 0-16,3 0 0 0,-3 0 0 0,6 6 0 16,1-3 0-16,0-3 0 0,-8 3 0 0,4-3 0 15,0 0 0-15,4 0 10 0,3 0-10 0,0-3 10 16,1 3-10-16,-1 0 0 0,0 0 9 0,4 0-9 0,3-3 0 16,-3-3 0-16,-4 6 0 0,0 0-12 0,4 0 12 15,0 6 0-15,6-6-9 0,-2 3 9 0,-8 0 0 16,7 4 0-16,4-4 0 0,3 6 0 0,4 1 0 0,0-1 0 15,-7-6-9-15,6 6 9 0,1 4 0 0,-3-4 0 16,-5 1 0-16,-2-7 0 0,-5 6 0 0,5-2-10 16,6-4 10-16,-7 3-8 0,-3-3 8 15,3 0 0-15,0 7 0 0,8-10 0 0,-1 6 0 0,0-3 0 16,-10-3 0-16,7 10 0 0,3-7 0 0,4-3-8 16,-4 6 0-16,1-3-813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8:36:20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16750 12093 1681 0,'-21'0'74'0,"14"0"16"0,-4 0-72 0,1 3-18 16,2-3 0-16,1 0 0 0,0 0 80 0,0 7 13 16,7-7 3-16,0 0 0 0,0 0-77 0,0 0-19 15,7 0 0-15,7 0 0 0,4 0 0 0,0 0-14 16,6 0 2-16,8 0 1 0,3-7 11 0,1 7 16 16,3 0-4-16,-1-3-1 0,1-3-3 0,0 6 0 15,0 0 0-15,-4 0 0 0,0 0 7 0,1 6 1 16,2-3 0-16,5-3 0 0,3 0 25 15,3 0 6-15,-3 0 1 0,7 0 0 0,0 0-4 0,3 0 0 16,-3-3 0-16,3-3 0 0,4 6-16 0,0-3-3 16,7-4-1-16,4 4 0 0,3-6-9 0,0 6-3 15,0-3 0-15,4-1 0 0,-1 1-3 0,5-3-1 16,6 5 0-16,-4-2 0 0,-2 0 20 0,-1 0 3 0,7 3 1 16,-3-4 0-16,-1 4-32 0,-3-3 0 15,-6 3 0-15,-1 0 0 0,-11-4 12 0,8 7-3 0,-1-3-1 0,4-3 0 16,0 6 7-16,-3 0 1 0,-4-3 0 0,-4 3 0 15,1 0 9-15,3 0 3 0,4 0 0 0,3 3 0 16,-4-3-12-16,1 0-3 0,-8 0 0 0,-3 6 0 16,-3-6-4-16,-1-6-1 0,4 6 0 0,-3 0 0 15,2 0 3-15,-6 0 0 0,0 0 0 0,-3 0 0 16,-8 0-1-16,-3 0 0 0,-4 0 0 0,-3-3 0 16,-4 3 4-16,-3 0 1 0,-1 0 0 0,-2 0 0 15,-1 0-1-15,0 0 0 0,0 0 0 0,0 0 0 16,-3 0-6-16,3 0 0 0,0 0-8 0,-3 0 12 15,7 0-4-15,-4 0-8 0,0 0 11 0,0 0-11 16,0 0 9-16,0 0-9 0,1-7 0 0,-1 7 9 16,0 0-9-16,-3 0 0 0,-1-3 0 0,4 3 8 15,-6 0-8-15,2 0 0 0,-6 0-10 0,-1 0 10 0,1 0 0 16,-1 0 0-16,-10 0 0 0,8-3 0 0,-8 3-17 16,7 0-1-16,-7 0 0 0,0 0 0 15,0 0-58-15,0 0-11 0,0 0-2 0,0 0-1 16,0 0-142-16,7-6-29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8:40:46.5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4209 7825 403 0,'0'0'17'0,"0"0"5"0,0 0-22 0,0 0 0 0,0 0 0 0,0 0 0 16,0 0 40-16,0 0 4 0,0 0 1 0,0 0 0 16,-4-3-21-16,4 3-5 0,-7 0-1 0,-4-3 0 15,4-3 27-15,-3 6 6 0,3 0 1 0,0 0 0 0,-11 0 6 16,4 0 2-16,0 0 0 0,0 6 0 15,-4-6 2-15,0 3 1 0,8-3 0 0,-4 0 0 16,-4 0 16-16,4 0 3 0,0 3 1 0,0-3 0 0,-4 0-47 16,4 0-8-16,3 0-3 0,-3 0 0 0,4 0 13 15,-4 0 2-15,3 0 1 0,1 0 0 0,-1 0-24 0,4 0-5 16,0 0 0-16,3 0-1 0,-6 0 6 0,6 0 2 16,4 0 0-16,0 0 0 0,0 0 18 0,0 0 4 15,0 0 1-15,0 0 0 0,0 0-27 0,0 0-6 16,0 0-1-16,7 0 0 0,11 0 8 0,7-3 2 15,-1 3 0-15,1 0 0 0,10-3-18 0,1-3 0 16,-1 6 0-16,7-3 0 0,0-4 8 0,-6 7-8 16,6-3 0-16,0 3 0 0,-6-9 0 0,6 9 0 15,0-3 0-15,-3-4 0 0,7 7 9 0,-7-3-9 0,0-3 0 16,3 6 9-16,-7-3 12 0,-3 3 3 0,-4-10 0 16,0 10 0-16,-3-3-24 0,-4-3 0 15,-3 6 0-15,0 0 0 0,-8-3 32 0,4 3 1 0,-3 0 1 16,-8 0 0-16,-3 0-3 0,0 0-1 15,0 0 0-15,0 0 0 0,0 0-8 0,0 0-2 0,0 0 0 0,0 0 0 16,-10 3-6-16,-4-3-2 0,0 0 0 0,-11 9 0 16,-7-9 0-16,4 7 0 0,-14-4 0 0,-1 0 0 15,1-3 7-15,0 6 1 0,-1-3 0 0,4-3 0 16,1 7-20-16,2-4 10 0,5-3-10 0,2 0 8 16,-6 3-8-16,10 3 8 0,-6-3-8 0,2 4 8 15,5-4-8-15,-4-3 0 0,10 9 0 0,-7-6 0 16,4-3 0-16,7 7 0 0,0-4 0 0,3-3 0 15,1 6 0-15,-1-3-12 0,11-3 2 0,0 0 1 16,0 0-26-16,0 0-5 16,14 0 0-16,4 10-1 0,6-7 25 0,1-3 4 0,3 0 2 0,4 0 0 0,3 0 10 15,1 0 0-15,3 0 0 0,6 0 0 0,-2-3 0 0,10-1-8 16,-4 4 8-16,0-6-8 0,-3 3 8 16,4-3 0-16,-8 3 8 0,0-4-8 0,-13 4 12 0,2 0-3 15,-6-3 0-15,-4 6 0 0,4-10-9 16,-15 10 0-16,5-3 9 0,-5-3-9 0,-3 3 0 0,-7 3 0 15,0 0 0-15,0 0-8 0,0 0 0 0,0 0 0 16,-7 0 0-16,-3-10 0 0,-8 10 8 0,0 0 0 16,-3-3 0-16,-4 3 0 0,-3 0 0 0,-4 0 0 15,-3 3 0-15,-4-3 0 16,1 0-63-16,-5 7-10 0,-3-14-3 0,4 7-972 0</inkml:trace>
  <inkml:trace contextRef="#ctx0" brushRef="#br0" timeOffset="1814.967">5669 7819 1173 0,'0'0'52'0,"-10"0"11"0,3-6-51 0,-1 6-12 0,1 0 0 0,4 0 0 15,-8-3 45-15,4 3 7 0,0-7 0 0,0 7 1 16,-3 0-39-16,6 0-14 0,4 0 9 0,0 0-9 16,-4-3 20-16,4 3 0 0,-7-6-1 0,7 6 0 15,-3-3 24-15,3 3 5 0,-7 0 0 0,7 0 1 16,0 0 15-16,0 0 2 0,-7-10 1 0,0 10 0 16,7 0-12-16,0 0-3 0,0 0 0 0,0 0 0 15,-4 0-19-15,4 0-4 0,0 0-1 0,-10 0 0 16,10 0-7-16,0 0-1 0,0 0-1 0,0 0 0 15,-11 0-2-15,11 0 0 0,-3 7 0 0,3-7 0 16,0 0 8-16,0 0 2 0,0 0 0 0,0 0 0 16,0 0 9-16,0 0 1 0,0 0 1 0,0 0 0 15,0 0-10-15,3 3-3 0,8 6 0 0,-8-6 0 0,8-3 5 16,-4 7 1-16,7-4 0 0,4-3 0 0,-1 0-3 0,-3 0 0 16,7 0 0-16,-6 0 0 0,6 0-9 15,0 0-3-15,7 0 0 0,-10 0 0 0,6 0-16 0,1 0 0 16,0 0 0-16,3 0 0 0,0 0 0 0,4 0 10 15,3 0-2-15,8 0 0 0,-1-3-8 0,0 3 0 16,8-7 0-16,-4 7 0 0,10 0 13 0,-10 0 1 16,3 0 0-16,-3 0 0 0,7 0-6 0,3 7 0 15,-6-7-8-15,10 0 12 0,0-7 4 0,0 7 0 16,0 0 0-16,-7 0 0 0,3 0-2 0,1 0 0 16,10 0 0-16,0 0 0 0,-7 0-3 0,3 0-1 15,1 0 0-15,-1 0 0 0,1 0 4 0,6 0 1 16,-6 0 0-16,10 0 0 0,-4 0-15 0,4 7-12 15,-3-4 3-15,-1-3 0 0,1 0 9 0,0 9 0 0,-1-6 0 16,8 4 0-16,-1-4 0 0,1-3 16 16,0 9-4-16,-4-9-1 0,0 10-11 0,3-7 0 0,5 3 0 0,-5-3 0 15,1 3 0-15,-4-2 0 0,-7-4 0 0,3 0 0 16,1 6 0-16,0-3 13 0,-1-3-3 0,8 3-1 16,-15-3 0-16,4 0 0 0,-7 0 0 0,0 0 0 15,0 0 8-15,4 6 2 0,-4-6 0 0,-4 3 0 16,4-3-19-16,-7 0 0 0,-4 0 0 0,-3 0 0 15,-3 0 0-15,-1 0-9 0,0 0 9 0,4 0-8 16,0 0 8-16,-7 0 8 0,0 0-8 0,-4 0 11 16,-3 0-11-16,-4 0 0 0,4 0-10 0,-8 0 10 15,-6 0 0-15,3 0 0 0,4 0 0 0,-8 0 0 16,-3 0 0-16,1 0 0 0,-1 0-8 0,0 0 8 0,0 0 0 16,-4 0-12-16,1 0 12 0,0 0-12 0,-1 0-5 0,-3 0-1 15,-7 0 0-15,7 0 0 16,4 0-17-16,-8 0-3 0,-3 0-1 15,0 0 0-15,0 0-118 0,0 0-24 0,8-3-5 0</inkml:trace>
  <inkml:trace contextRef="#ctx0" brushRef="#br0" timeOffset="94690">8107 10883 907 0,'0'0'40'0,"0"0"8"0,0 0-38 0,0 0-10 0,0 0 0 0,0 0 0 16,0 0 97-16,0 0 18 0,0-3 3 0,0 3 1 16,-7-7-40-16,3 4-8 0,4 3-2 0,-3-6 0 15,-4 3 21-15,7 3 4 0,-4-3 1 0,4 3 0 16,0 0-4-16,0 0-1 0,-3-7 0 0,3 7 0 0,-7-9-63 16,3 9-13-16,-3-3-2 0,7 3-1 0,-4 0-11 0,4 0 0 15,-10 0 0-15,10 0 0 0,-11 0 0 0,4 0 8 16,0 3-8-16,0-3 0 0,-3 0 0 0,2 0 0 15,-2 6 8-15,3-3-8 0,-7-3 11 0,3 7 0 16,-3-4 0-16,0 0 0 0,-4-3 9 0,4 6 1 16,-3-3 1-16,-1-3 0 0,0 7 3 0,4-4 1 15,-3-3 0-15,-1 0 0 0,7 0-6 16,-3 0-2-16,0-3 0 0,7 3 0 0,-7-7 4 0,10 7 1 16,-3 0 0-16,7 0 0 0,0 0-12 0,0 0-3 15,0 0 0-15,0 0 0 0,0 0 3 0,0 0 0 16,7 0 0-16,4 0 0 0,3 0-11 0,0 0 0 15,7 0 0-15,1 0 8 0,2 0-8 0,1 0-16 16,0 0 4-16,-1 0 1 0,1 0 11 0,0 0 0 0,-4 0-9 16,4 0 9-16,-8 0-8 0,8 0 8 0,-4 0-10 15,0-3 10-15,4 3 0 0,-4-6 0 0,4 3 0 16,-4 0 0-16,0-4 0 0,4 4 16 0,-8-3-3 0,5 3-1 16,-1-7-12-16,-7 10 0 0,0-3 0 0,0-3 0 15,-3 6 0-15,-1-3 0 0,-10 3 0 0,0 0 0 16,0 0 9-16,0 0-1 0,0 0 0 0,0 0 0 15,0 0 2-15,-3 0 0 0,-11 0 0 0,0 3 0 16,-4-3 3-16,-3 6 1 0,-4-3 0 0,-3-3 0 16,3 10-14-16,-3-7 0 0,3 6 0 0,-3-9 0 15,7 10 0-15,0-7 0 0,-1 3 0 0,5-3 0 16,-1-3 0-16,1 7 0 0,2-4 0 0,5-3 0 16,-1 0 0-16,1 0 0 0,3 0 0 0,0 0 0 0,7 0 0 15,0 0-16-15,0 0 3 0,0 0 1 16,0 0-47-16,0 0-9 0,0 0-1 15,10 0-1-15,-3-10-131 0,4 10-27 0</inkml:trace>
  <inkml:trace contextRef="#ctx0" brushRef="#br0" timeOffset="116439.728">3154 15502 1105 0,'0'0'48'0,"0"0"12"0,0 0-48 0,0 0-12 0,-4 3 0 0,4-3 0 0,0 0 53 0,0 0 9 15,-3 0 2-15,3 0 0 0,0 0 0 0,-7 0 0 16,3-3 0-16,4 3 0 0,0 0 6 0,-7-6 2 16,7 6 0-16,-3 0 0 0,3 0-13 0,-7-4-3 15,3 4 0-15,1-3 0 0,-5 6-14 0,5-3-3 16,-4 0-1-16,7 0 0 0,-4 4-10 0,1-4-3 15,-8 6 0-15,11-6 0 0,-10 3-25 0,10-3 0 16,0 0 8-16,0 0-8 0,-7 0 8 0,7 0 0 16,0 0 0-16,0 0 0 0,0 0 39 0,0 0 7 15,0 0 2-15,0 0 0 0,0 0-36 0,0 0-6 16,0 0-2-16,0 0 0 0,0 0 0 0,0 0 0 16,0 0 0-16,0 0 0 0,0 0 4 0,0 0 0 15,0 0 0-15,0 0 0 0,0 0 6 0,0 0 2 0,0 0 0 16,0 0 0-16,10 0-24 0,-3 6 0 15,7-3 0-15,-10-3 0 0,-4 0 0 0,10 0 0 0,1 0 0 0,0 7-12 16,-1-7 20-16,-6 3 4 0,6-3 1 0,1 0 0 16,-1 0-5-16,-2-3 0 0,2 3-8 0,8-7 12 15,-11 7 1-15,10 0 0 0,-2-3 0 0,-1-3 0 16,0 6-13-16,3 0 9 0,1-3-9 0,3 3 8 16,-7-6 0-16,8 6-8 0,-1 0 12 0,-4 0-4 15,4 0-8-15,4 0-9 0,-4 0 9 0,-3 0-13 16,3 0 13-16,0 0 16 0,4 6-3 0,-7-6-1 15,3 0 7-15,0 0 1 0,-3-6 0 0,3 12 0 16,0-12-10-16,-3 6-2 0,3-4 0 0,3 4 0 16,-2-3-8-16,6-3 8 0,-3 6-8 0,6-9 8 15,-2 9-8-15,2-4 0 0,-6-2 0 0,3 3 0 0,4 3 0 16,-7 0 0-16,3 0 0 0,-3 0 0 16,3 3 0-16,-4 3 0 0,1-2 0 0,0-4 0 0,0 6 0 15,-4-3 0-15,3-3 0 0,-6 6 0 0,0-3 0 16,6 1 0-16,1-4 11 0,0 0-11 0,-1 0 19 0,-2 6-3 15,6-6 0-15,4 0 0 0,-8 0-8 0,12 0-8 16,-12 0 9-16,8 0-9 0,-4 0 0 0,0 0 8 16,4 0-8-16,-7 0 0 0,0 3 0 0,-1-3 9 15,1 0-9-15,0 0 8 0,-1 0-8 0,-2 0 0 16,2 0 0-16,4 6-11 0,-3-6 11 0,7 3 0 16,-7-3 0-16,-1 7 0 0,8-7 0 0,-7 3 0 15,3 0 0-15,4-3 0 0,-4 0 0 0,4 0 0 16,-8 6 0-16,5-6 0 0,-5 3 0 0,1-3 0 15,0-3 12-15,-1 3-4 0,5-6-8 0,-5 6 0 0,5-3 0 16,2 3 0-16,5-3 0 0,-8-4 0 0,7 7 0 16,4-3 8-16,-4-3 7 0,7 6 1 0,-13 0 1 0,2 0 0 15,5 0-17-15,-5 0 0 16,-2-3 0-16,-1 3 0 0,0 0 0 0,4-6 0 0,0 6 0 0,-1 0 0 16,1 0 0-16,3 0 0 0,1 0 0 0,-1 0 0 15,-3 0 0-15,3 0 0 0,0 6 0 0,-3-6 0 16,3 0 0-16,-6 0 0 0,2 0 0 0,-3-6 0 15,4 6 0-15,-4 0 0 0,4 0 0 0,3-4 0 16,-6 4-11-16,6-3 1 0,-3 3 0 0,-1 0 0 16,5 0 10-16,-1 0 0 0,0 3 0 0,1-3 0 15,-1 4 11-15,0-4-3 0,-3 0 0 0,0 6 0 16,3-6-8-16,0 0 0 0,-3 0 0 0,3 0 0 0,1-6 0 16,-1 6 0-16,4 0 0 0,-4 0 0 0,4 0 0 15,-4-4 0-15,0 4 0 0,1 0 0 0,-8-3 0 16,3 3 12-16,-2-6 0 0,2 6 0 0,-6-3 1 0,0-3 1 15,3 6 0-15,-3-4 0 0,3-2 2 16,0 3 0-16,0 3 0 0,1-9 0 0,2 9-16 0,-2-4 0 16,-5-2 0-16,5 6-10 15,2 0 10-15,-2 0 0 0,2 0 8 0,-6 0-8 0,-4 0 0 0,0 6 0 16,4-6 0-16,-4 0 0 0,-3 4 0 0,-1-4 0 16,1 0 0-16,0 0 0 0,3 0 0 0,-7 0 0 15,7 0 0-15,4 0-8 0,-4 0 8 0,4-4 0 16,3-2 8-16,0 6-8 0,4 0 0 0,-4-3 0 0,4 3 0 15,0 0 0-15,-1 0 0 0,1 0 0 0,-4 0 0 16,1 0 0-16,-5 0 0 0,4 0 0 0,-3 0 0 16,3 0-12-16,-3 0 12 0,3 0 0 0,1 0 0 15,2 0 0-15,5 0 0 0,-1 0 0 0,0 0 8 0,4 0-8 16,0 0 0-16,0 0 0 0,-1 0 0 0,1-3 0 16,-7 3 0-16,3-6 0 0,-3 6 0 0,0 0 0 15,-1-3 0-15,5-4 0 0,-1 7 0 0,-3-3-8 16,3-3 8-16,-3 6 0 0,0 0 10 0,3 0-10 15,-3-3 0-15,-1 3 0 0,1 3 0 0,0-3 0 16,-4 0 0-16,0 6 0 0,0-3 0 0,-3-3 0 16,3 0 0-16,1 0 0 0,2 0 0 0,-2 7 0 15,2-4 0-15,1-3 0 0,0 0 0 0,0 0 0 16,-1 6 0-16,1-3 0 0,-4 0 0 0,1-3 0 0,-1 0 0 16,0 0 0-16,-3 6 0 0,-1-6 0 15,1 4 0-15,-4-4 0 0,4 0 0 0,0 0 0 0,-1-4 0 16,1 4 0-16,0-6 0 0,-1 6 0 0,1 0 0 0,3-3 12 15,4 3 0-15,0 0 0 0,-4 0-12 0,0 0-12 16,8 3 3-16,-1-3 0 0,-3 0 9 0,-1 6 0 16,1-6 0-16,0 4 0 0,3-4 0 0,-7 0 0 15,1 0-8-15,-1 0 8 0,7-4 0 0,-3 4 0 16,0-6 0-16,-4 6 8 0,0 0-8 0,4-3 0 16,3 3 0-16,0-3 0 0,-7 3 0 0,1 0 0 15,2 0 0-15,1 0 0 0,-7-6 0 0,3 6 0 16,-3 0 0-16,0-3 0 0,-1-4 0 0,1 7 0 15,-4-3 0-15,4-3 0 0,10 6 0 0,-7-3 0 0,-3 0 0 16,0-4 0-16,3 7 0 0,0 0 0 0,-3 0 0 16,-1 0 0-16,-2 0 0 0,-1 0 0 15,0 0-8-15,4 0 8 0,-8 7 0 0,4-7 14 0,1 0-2 0,-5 0 0 16,-3 3-12-16,4-3-16 0,0 3 3 0,-1-3 1 16,-6 0 12-16,3 0 16 0,0-3-3 0,0 3-1 15,0 0-12-15,0 0 0 0,1 0 0 0,-1 0 0 16,-4 0 0-16,4 0-10 0,-3 0 2 0,0-3 0 31,-1 3-125-31,-3 0-25 0,4-7-5 0,-11 7-1 0</inkml:trace>
  <inkml:trace contextRef="#ctx0" brushRef="#br0" timeOffset="120932.889">7412 14439 403 0,'0'0'36'0,"0"0"-36"16,-7 0 0-16,0 6 0 0,3-3 220 0,-3-3 38 15,0 0 7-15,-3 0 2 0,2 0-198 0,1 0-39 16,0 0-8-16,-3 0-2 0,3 0-32 0,-4 0-6 16,1 0-2-16,3 0 0 0,-1 0 9 0,-2 0 2 15,3 0 0-15,-4 0 0 0,1 0 29 0,-1 0 7 0,-3 0 1 16,0 0 0-16,3 3 9 0,-3 4 3 0,4-7 0 0,-5 3 0 15,5-3-16-15,-1 6-2 0,-3-6-1 0,4 3 0 16,-1-3-5-16,0 0 0 0,8 0-1 0,-8 0 0 16,4 6 14-16,7-6 3 0,0 0 1 0,0 0 0 15,-7 4-9-15,0-4-1 0,7 0-1 0,0 0 0 16,0 0-22-16,0 0 0 0,0 0 0 0,0 0 8 16,0 0-8-16,0 0 0 0,0 0 0 0,0 0 8 15,0 0 24-15,0 0 4 0,0 0 2 0,0 0 0 16,0 0 3-16,0 0 1 0,0 0 0 0,0 0 0 15,0 0-18-15,0 0-4 0,0 0-1 0,0 0 0 16,0 0-9-16,7-4-2 0,0-2 0 0,4 6 0 16,-1-3-8-16,5 3 0 0,-5-6 0 0,11 6 0 15,-3 0 9-15,3 0-9 0,4 0 10 0,-4 0-10 16,0 0 8-16,4 0-8 0,0 0 0 0,-1 0 9 16,1 0-9-16,-4 0 0 0,4 0 0 0,-1 0 0 0,1 6 0 15,-4-6 0-15,4 0 0 0,3 0 0 0,0-6 8 0,1 6-8 16,2 0 12-16,5 0-4 0,-1 0-8 0,0 0 0 15,-3 0 0-15,3 0-11 0,-3 0 11 0,3 6-12 16,-6-6 12-16,2 0-12 0,-2 0 2 0,-1 0 0 16,-4 3 0-16,5-3 0 0,-1 0 10 0,-7 0 0 15,4 0 0-15,3 0 0 0,0 0 0 0,-3 0 0 16,0 0 0-16,3 0 0 0,-4 0-10 0,-2 0 10 16,2-3-12-16,-2 3 12 0,6-6 0 0,-11 6 0 15,1 0 0-15,7-3 0 0,-15 3 0 0,8-7 0 16,-4 4 0-16,-3 3 0 15,3 0-60-15,-4-3-4 0,-3 3-2 0,0-6-564 16,-7 6-113-16</inkml:trace>
  <inkml:trace contextRef="#ctx0" brushRef="#br0" timeOffset="123345.522">2632 16888 1879 0,'0'0'83'0,"0"0"17"0,0 0-80 0,0 0-20 0,0 0 0 0,0 0 0 15,0 0 36-15,0 0 2 0,0-3 1 0,-7-7 0 32,7 7-64-32,0-3-13 0,0-4-2 0,0 7-1 0,0-6 41 0,0 6 0 0,0-3 0 0,0 6 0 15,0-10 50-15,0 10 12 0,0-3 2 0,0 3 1 16,0-9-5-16,0 9 0 0,0-4-1 0,0 4 0 16,0-6-37-16,0 6-7 0,0-3-2 0,0-6 0 15,0 9 19-15,0-10 3 0,0 7 1 0,7-3 0 16,-7 0-10-16,0-4-2 0,0 4 0 0,0-4 0 0,0 4-6 0,0-3-2 15,0 2 0-15,0-5 0 0,0 3-4 0,0-1 0 16,0 7-1-16,0-6 0 0,-7-1 8 16,7 1 1-16,0-4 1 0,-4 4 0 0,4-1-1 0,0-2 0 15,0 2 0-15,0 1 0 0,0 3-12 0,0-4-8 16,-7 1 10-16,7 0-10 0,0-1 0 0,0 1 8 16,0 2-8-16,0 1 0 0,-3-3 0 0,3 6 0 15,0-7-12-15,-4 1 12 0,4 9 0 16,0 0 0-16,0-10 0 0,-7 10 0 0,3-3 19 0,4-6 10 15,0 6 3-15,-7-4 0 0,7 7-32 0,0-9 0 16,-3 6 0-16,3-6 0 0,0-1 0 0,0 10 0 0,0-9 0 16,-4 6 0-16,4-7 0 0,0 10 0 15,0 0 0-15,0 0 0 0,0 0 0 0,0 0-13 0,0 0 1 0,0 0 0 16,0 0-7-16,0 0-1 0,0 0 0 0,-10 0 0 16,10 10 10-16,-11-7 2 0,11 6 0 0,-7 1 0 15,4-1 8-15,-1 0 0 0,-3 1 0 0,3 2 0 16,4-9 0-16,-7 13 0 0,4-10 0 0,3 4 0 15,-11 5 0-15,8-2 0 0,-4 0 0 0,3-4 0 16,-3 4 0-16,0-4 0 0,0 3 0 0,-4 4 0 16,8-3 0-16,-8-4 0 0,8 4 8 0,-4-1-8 15,3-2 0-15,-6 2 0 0,6-2 0 0,-6-1 0 16,2 0 0-16,5 1 0 0,-1-1 0 0,-3-3 0 16,4 4 0-16,-4-4 0 0,3-3 0 0,4-3-8 15,0 0 8-15,0 0 11 0,0 0-3 0,0 0 0 16,0 0 4-16,0 0 0 0,0 0 0 0,4-9 0 15,3 6-4-15,-4-4 0 0,8-5 0 0,0 2 0 0,-1-2-8 16,4 3 12-16,-3-4-12 0,3 0 12 16,0-2-12-16,0 2 12 0,4 4-12 0,-8-4 12 0,-3 4-12 0,4-4 0 15,0 1 0-15,-1 2 0 0,-6 1 8 0,3-4-8 16,-4 4 12-16,8 0-4 0,-11-1-8 0,3 1 0 16,4-1 0-16,-3 4 0 0,-4-3 0 0,7 2 0 15,-7-2 0-15,4 6 0 0,-4-7 0 0,0 10 0 16,3-3 0-16,-3 3 0 0,0 0 0 0,0 0 0 15,0 0 0-15,0 0 0 0,0 0 8 0,0 0-8 16,0 0 0-16,0 0 8 0,0 0-8 0,0 0 0 16,0 0 0-16,0 0 0 0,0 0 0 0,7 3 0 0,4 4 0 15,-8-4 0-15,8 9 0 0,-11-5 0 0,10 2 0 16,-10-3 0-16,11 4 11 0,-7 5-3 0,-1-8-8 0,4 2 12 16,-3 1-12-16,6 2 0 0,-3-2 0 0,-3-1 0 15,-1 0 0-15,4-6 0 16,4 7 0-16,-11-1 0 0,4 1 0 0,6-7 0 0,-6 6 0 0,3-3 0 15,3 1 0-15,-6-7-8 0,6 9 8 0,1-3-13 32,-4-2-95-32,11 2-20 0,-8-3-3 0</inkml:trace>
  <inkml:trace contextRef="#ctx0" brushRef="#br0" timeOffset="149372.693">12785 17951 2026 0,'0'0'44'0,"0"0"10"0,3-10 2 0,-3 1 1 0,4 6-45 0,-1 0-12 16,-3-4 0-16,0-2 0 0,0 6 16 0,0-3 0 15,0 6 1-15,-3-3 0 0,-1-7 7 0,1 7 2 16,-4-3 0-16,0 3 0 15,-4-4-10-15,-3 1-1 0,-4 0-1 0,1 6 0 0,-5-3 19 0,-2-4 4 16,-8 7 1-16,0 0 0 0,-3 0 6 0,0 0 0 16,-1 0 1-16,1 0 0 0,0 0-20 0,0 7-4 15,-1-4-1-15,1 3 0 0,0-3 10 0,-1 0 2 16,1 7 0-16,0-4 0 0,3-3-22 0,0 3-10 16,4 1 10-16,-4-1-10 0,8-3 0 0,-1-3 0 15,0 9 0-15,8-9-10 0,3 7 10 0,-1-4 0 16,5-3 0-16,-1 0 0 15,4 3-28-15,7-3-3 0,0 0-1 0,0 0 0 16,0 0 20-16,11 0 3 0,3 0 1 0,4 0 0 0,10 0-4 0,0 6 0 0,4-3 0 16,3-3 0-16,0 0 12 0,1 0 0 0,2 0 0 15,1 0 0-15,-7-3 8 0,3 3 3 0,-3 3 1 0,3-3 0 16,4 0-4-16,0 10 0 16,0-10 0-16,0 0 0 0,3 0 20 0,-3 0 3 0,-1 0 1 0,1 3 0 15,-3-3-32-15,-1 6 0 0,-3-6 0 0,-1 0 0 16,-2 0 0-16,-5 0 0 0,1 0 0 0,-4 3 0 15,-3-3 0-15,-1 0 0 0,-3 0 0 0,1 10 0 16,-5-4 0-16,-3-3 0 0,-7-3 0 0,0 0 0 16,0 0 16-16,0 3-4 0,0-3 0 0,-7 7 0 15,-3-4 7-15,-8 3 1 0,0-3 0 0,-3-3 0 16,-4 0 9-16,-3 0 3 0,-4 0 0 0,-6 6 0 16,-5-6-20-16,-3 4-3 0,1-4-1 0,-1 3 0 0,3-3-8 15,1 6 0-15,3-3 0 0,4-3 0 0,3 10 0 16,1-10 0-16,-1 6 0 0,4-6 0 0,-4 3 0 0,4-3 0 15,-1 3 0-15,5-3 0 0,2 0 0 0,8 6-11 16,0-3 3-16,4-3 0 0,3 0 8 0,0 0 0 16,7 0 0-16,0 0 0 15,0 0-34-15,0 0-5 16,14 7-1-16,3-4 0 0,4-3 23 0,4 3 4 0,0-3 1 0,3 6 0 0,0-6 12 0,4 0 10 16,0 0-2-16,3 0 0 0,0-6-8 0,4 3 8 15,-4 3-8-15,4-3 8 0,-3-4 10 0,-1 7 2 16,-3 0 0-16,-4 0 0 0,-7-3 6 0,0 3 2 15,-3-6 0-15,-1 6 0 0,-2 0 0 0,-5-3 0 0,-10 3 0 16,0 0 0-16,0 0-3 0,0 0 0 16,0 0 0-16,0 0 0 0,0 0-25 0,-10 0 0 0,-1 0 0 15,-7 3 0-15,-6-3-14 0,-5 6-8 0,-2-3-2 0,-8 7 0 32,0-7-61-32,-3 6-13 0,-1 1-2 0,1 2-1169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Midterm 1 Exam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Tue 10/1, in class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for details</a:t>
            </a:r>
          </a:p>
          <a:p>
            <a:pPr marL="803275" lvl="2" indent="-342900"/>
            <a:r>
              <a:rPr lang="en-US" sz="2800" dirty="0"/>
              <a:t>Practice exam</a:t>
            </a:r>
          </a:p>
          <a:p>
            <a:pPr marL="803275" lvl="2" indent="-342900"/>
            <a:r>
              <a:rPr lang="en-US" sz="2800" dirty="0"/>
              <a:t>Recitation Friday</a:t>
            </a:r>
          </a:p>
          <a:p>
            <a:pPr marL="803275" lvl="2" indent="-342900"/>
            <a:r>
              <a:rPr lang="en-US" sz="2800" dirty="0"/>
              <a:t>Vote for Sunday review session time slot</a:t>
            </a:r>
          </a:p>
          <a:p>
            <a:endParaRPr lang="en-US" dirty="0"/>
          </a:p>
          <a:p>
            <a:r>
              <a:rPr lang="en-US" dirty="0"/>
              <a:t>Assignments: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P2: Logic and Planning</a:t>
            </a:r>
          </a:p>
          <a:p>
            <a:pPr marL="688181" lvl="2" indent="-342900"/>
            <a:r>
              <a:rPr lang="en-US" sz="2800" dirty="0"/>
              <a:t>Due Sat 10/5, 10 pm</a:t>
            </a:r>
          </a:p>
          <a:p>
            <a:pPr marL="688181" lvl="2" indent="-342900"/>
            <a:endParaRPr lang="en-US" sz="2800" dirty="0"/>
          </a:p>
          <a:p>
            <a:pPr marL="345281" lvl="2" indent="0">
              <a:buNone/>
            </a:pPr>
            <a:endParaRPr lang="en-US" sz="2800" dirty="0"/>
          </a:p>
          <a:p>
            <a:pPr marL="345281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0DED-DB69-43FB-91D2-7503CE5A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0687-E6D0-4511-BBFE-306E9341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048699" cy="2039539"/>
          </a:xfrm>
        </p:spPr>
        <p:txBody>
          <a:bodyPr/>
          <a:lstStyle/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Richard,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spc="-125" dirty="0">
              <a:latin typeface="Tahoma"/>
              <a:cs typeface="Tahoma"/>
            </a:endParaRP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endParaRPr lang="en-US" sz="2400" spc="-120" dirty="0">
              <a:latin typeface="Tahoma"/>
              <a:cs typeface="Tahoma"/>
            </a:endParaRP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spc="-120" dirty="0">
                <a:latin typeface="Tahoma"/>
                <a:cs typeface="Tahoma"/>
              </a:rPr>
              <a:t>Consider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00" dirty="0">
                <a:latin typeface="Tahoma"/>
                <a:cs typeface="Tahoma"/>
              </a:rPr>
              <a:t>interpretation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which:</a:t>
            </a: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endParaRPr lang="en-US" sz="2400" spc="-125" dirty="0">
              <a:latin typeface="Tahoma"/>
              <a:cs typeface="Tahoma"/>
            </a:endParaRP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Richard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Richard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105" dirty="0">
                <a:solidFill>
                  <a:srgbClr val="004B00"/>
                </a:solidFill>
                <a:latin typeface="Tahoma"/>
                <a:cs typeface="Tahoma"/>
              </a:rPr>
              <a:t>Lionheart  </a:t>
            </a: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ohn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90" dirty="0">
                <a:solidFill>
                  <a:srgbClr val="004B00"/>
                </a:solidFill>
                <a:latin typeface="Tahoma"/>
                <a:cs typeface="Tahoma"/>
              </a:rPr>
              <a:t>evil </a:t>
            </a:r>
            <a:r>
              <a:rPr lang="en-US" sz="2400" spc="-50" dirty="0">
                <a:solidFill>
                  <a:srgbClr val="004B00"/>
                </a:solidFill>
                <a:latin typeface="Tahoma"/>
                <a:cs typeface="Tahoma"/>
              </a:rPr>
              <a:t>King</a:t>
            </a:r>
            <a:r>
              <a:rPr lang="en-US" sz="2400" spc="-180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John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Brother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brotherhood</a:t>
            </a:r>
            <a:r>
              <a:rPr lang="en-US" sz="2400" spc="105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relation</a:t>
            </a:r>
            <a:endParaRPr lang="en-US" sz="2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540"/>
              </a:spcBef>
            </a:pPr>
            <a:endParaRPr lang="en-US" sz="2400" spc="-120" dirty="0">
              <a:latin typeface="Tahoma"/>
              <a:cs typeface="Tahoma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0A6932-B476-4862-8093-45A570EC1BEE}"/>
              </a:ext>
            </a:extLst>
          </p:cNvPr>
          <p:cNvGrpSpPr/>
          <p:nvPr/>
        </p:nvGrpSpPr>
        <p:grpSpPr>
          <a:xfrm>
            <a:off x="6096000" y="270164"/>
            <a:ext cx="5095009" cy="3259806"/>
            <a:chOff x="2665203" y="1374539"/>
            <a:chExt cx="7722943" cy="4856557"/>
          </a:xfrm>
        </p:grpSpPr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602DD359-F7FB-40FC-9A3F-695CB056734F}"/>
                </a:ext>
              </a:extLst>
            </p:cNvPr>
            <p:cNvSpPr/>
            <p:nvPr/>
          </p:nvSpPr>
          <p:spPr>
            <a:xfrm>
              <a:off x="2989979" y="1426571"/>
              <a:ext cx="6212041" cy="4804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F0D39F00-8DBF-4F8D-A89A-17C098A1DC54}"/>
                </a:ext>
              </a:extLst>
            </p:cNvPr>
            <p:cNvSpPr txBox="1"/>
            <p:nvPr/>
          </p:nvSpPr>
          <p:spPr>
            <a:xfrm>
              <a:off x="4084796" y="3787861"/>
              <a:ext cx="436245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5" dirty="0">
                  <a:latin typeface="Times New Roman"/>
                  <a:cs typeface="Times New Roman"/>
                </a:rPr>
                <a:t>R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7403E414-D43F-47A8-94A0-ED266FC7DCE6}"/>
                </a:ext>
              </a:extLst>
            </p:cNvPr>
            <p:cNvSpPr txBox="1"/>
            <p:nvPr/>
          </p:nvSpPr>
          <p:spPr>
            <a:xfrm>
              <a:off x="7234587" y="3787861"/>
              <a:ext cx="309880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0" dirty="0">
                  <a:latin typeface="Times New Roman"/>
                  <a:cs typeface="Times New Roman"/>
                </a:rPr>
                <a:t>J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DDD51A7C-2616-41F7-9204-B6201BD11C77}"/>
                </a:ext>
              </a:extLst>
            </p:cNvPr>
            <p:cNvSpPr txBox="1"/>
            <p:nvPr/>
          </p:nvSpPr>
          <p:spPr>
            <a:xfrm>
              <a:off x="6601201" y="4225487"/>
              <a:ext cx="153670" cy="297093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1200" b="1" spc="5" dirty="0">
                  <a:latin typeface="Times New Roman"/>
                  <a:cs typeface="Times New Roman"/>
                </a:rPr>
                <a:t>$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9B711C3E-0F8A-4F3E-B476-F64A67C4A712}"/>
                </a:ext>
              </a:extLst>
            </p:cNvPr>
            <p:cNvSpPr txBox="1"/>
            <p:nvPr/>
          </p:nvSpPr>
          <p:spPr>
            <a:xfrm>
              <a:off x="5191056" y="4748253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C9179014-1625-416C-80CC-ABF2592C220C}"/>
                </a:ext>
              </a:extLst>
            </p:cNvPr>
            <p:cNvSpPr txBox="1"/>
            <p:nvPr/>
          </p:nvSpPr>
          <p:spPr>
            <a:xfrm>
              <a:off x="8375408" y="4735024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BFCA3BFE-92D0-47CD-93FE-935192701F52}"/>
                </a:ext>
              </a:extLst>
            </p:cNvPr>
            <p:cNvSpPr txBox="1"/>
            <p:nvPr/>
          </p:nvSpPr>
          <p:spPr>
            <a:xfrm>
              <a:off x="5287172" y="2468100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4031F166-0A53-4D83-A80E-F66DD52A2776}"/>
                </a:ext>
              </a:extLst>
            </p:cNvPr>
            <p:cNvSpPr txBox="1"/>
            <p:nvPr/>
          </p:nvSpPr>
          <p:spPr>
            <a:xfrm>
              <a:off x="5273942" y="3128473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5B7D60D7-563D-4252-81C8-D0F45132C59C}"/>
                </a:ext>
              </a:extLst>
            </p:cNvPr>
            <p:cNvSpPr txBox="1"/>
            <p:nvPr/>
          </p:nvSpPr>
          <p:spPr>
            <a:xfrm>
              <a:off x="2665203" y="2555992"/>
              <a:ext cx="868044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person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4A36D580-CD1B-4069-9730-9BA184F7CFF0}"/>
                </a:ext>
              </a:extLst>
            </p:cNvPr>
            <p:cNvSpPr txBox="1"/>
            <p:nvPr/>
          </p:nvSpPr>
          <p:spPr>
            <a:xfrm>
              <a:off x="7461156" y="2313248"/>
              <a:ext cx="2926990" cy="89032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on</a:t>
              </a:r>
              <a:r>
                <a:rPr sz="1200" b="1" dirty="0">
                  <a:solidFill>
                    <a:schemeClr val="accent1"/>
                  </a:solidFill>
                  <a:latin typeface="Arial"/>
                  <a:cs typeface="Arial"/>
                </a:rPr>
                <a:t>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head</a:t>
              </a:r>
              <a:endParaRPr lang="en-US" sz="1200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endParaRPr lang="en-US" sz="1200" b="1" spc="15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lang="en-US"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              </a:t>
              </a:r>
              <a:r>
                <a:rPr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person 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king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886037E7-2566-4584-A673-5BE5FE63A27D}"/>
                </a:ext>
              </a:extLst>
            </p:cNvPr>
            <p:cNvSpPr txBox="1"/>
            <p:nvPr/>
          </p:nvSpPr>
          <p:spPr>
            <a:xfrm>
              <a:off x="7848326" y="1374539"/>
              <a:ext cx="769621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crown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86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16F4-5D7F-42EE-B810-1130D472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  <a:r>
              <a:rPr lang="en-US" baseline="0" dirty="0"/>
              <a:t> for FOL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DB11D-E8AE-42B7-BEE6-77A08610F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80" dirty="0">
                <a:solidFill>
                  <a:srgbClr val="C00000"/>
                </a:solidFill>
                <a:latin typeface="Tahoma"/>
                <a:cs typeface="Tahoma"/>
              </a:rPr>
              <a:t>Lots of models!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DDF8F-6AD9-4892-AED2-6E25DE725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140" y="4063081"/>
            <a:ext cx="8174136" cy="184033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5D1EC32-7B8C-4147-8637-43F128910B88}"/>
              </a:ext>
            </a:extLst>
          </p:cNvPr>
          <p:cNvGrpSpPr/>
          <p:nvPr/>
        </p:nvGrpSpPr>
        <p:grpSpPr>
          <a:xfrm>
            <a:off x="6096000" y="270164"/>
            <a:ext cx="5095009" cy="3259806"/>
            <a:chOff x="2665203" y="1374539"/>
            <a:chExt cx="7722943" cy="4856557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B30E738F-D619-4362-8548-B6DD63C1F672}"/>
                </a:ext>
              </a:extLst>
            </p:cNvPr>
            <p:cNvSpPr/>
            <p:nvPr/>
          </p:nvSpPr>
          <p:spPr>
            <a:xfrm>
              <a:off x="2989979" y="1426571"/>
              <a:ext cx="6212041" cy="48045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BEE9E237-6FCA-4F57-ABB5-224A83C0D8A4}"/>
                </a:ext>
              </a:extLst>
            </p:cNvPr>
            <p:cNvSpPr txBox="1"/>
            <p:nvPr/>
          </p:nvSpPr>
          <p:spPr>
            <a:xfrm>
              <a:off x="4084796" y="3787861"/>
              <a:ext cx="436245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5" dirty="0">
                  <a:latin typeface="Times New Roman"/>
                  <a:cs typeface="Times New Roman"/>
                </a:rPr>
                <a:t>R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E48418AE-2032-47DA-8D8B-C8F625E12228}"/>
                </a:ext>
              </a:extLst>
            </p:cNvPr>
            <p:cNvSpPr txBox="1"/>
            <p:nvPr/>
          </p:nvSpPr>
          <p:spPr>
            <a:xfrm>
              <a:off x="7234587" y="3787861"/>
              <a:ext cx="309880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0" dirty="0">
                  <a:latin typeface="Times New Roman"/>
                  <a:cs typeface="Times New Roman"/>
                </a:rPr>
                <a:t>J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5BDD94B8-ACB5-4D4D-A21A-C4D50E687B8A}"/>
                </a:ext>
              </a:extLst>
            </p:cNvPr>
            <p:cNvSpPr txBox="1"/>
            <p:nvPr/>
          </p:nvSpPr>
          <p:spPr>
            <a:xfrm>
              <a:off x="6601201" y="4225487"/>
              <a:ext cx="153670" cy="297093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1200" b="1" spc="5" dirty="0">
                  <a:latin typeface="Times New Roman"/>
                  <a:cs typeface="Times New Roman"/>
                </a:rPr>
                <a:t>$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9A8972F4-EA5E-4310-9203-F0DB33EF91BA}"/>
                </a:ext>
              </a:extLst>
            </p:cNvPr>
            <p:cNvSpPr txBox="1"/>
            <p:nvPr/>
          </p:nvSpPr>
          <p:spPr>
            <a:xfrm>
              <a:off x="5191056" y="4748253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ED1ADBF4-7679-4722-A978-318D5A38915E}"/>
                </a:ext>
              </a:extLst>
            </p:cNvPr>
            <p:cNvSpPr txBox="1"/>
            <p:nvPr/>
          </p:nvSpPr>
          <p:spPr>
            <a:xfrm>
              <a:off x="8375408" y="4735024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9901958A-9DEA-4FE3-84CA-79BF5B92EAC5}"/>
                </a:ext>
              </a:extLst>
            </p:cNvPr>
            <p:cNvSpPr txBox="1"/>
            <p:nvPr/>
          </p:nvSpPr>
          <p:spPr>
            <a:xfrm>
              <a:off x="5287172" y="2468100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FC1705F3-0815-42B4-8374-F11FDA445EEA}"/>
                </a:ext>
              </a:extLst>
            </p:cNvPr>
            <p:cNvSpPr txBox="1"/>
            <p:nvPr/>
          </p:nvSpPr>
          <p:spPr>
            <a:xfrm>
              <a:off x="5273942" y="3128473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ECF57A71-F705-4A09-B35B-678A02DB1F8B}"/>
                </a:ext>
              </a:extLst>
            </p:cNvPr>
            <p:cNvSpPr txBox="1"/>
            <p:nvPr/>
          </p:nvSpPr>
          <p:spPr>
            <a:xfrm>
              <a:off x="2665203" y="2555992"/>
              <a:ext cx="868044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person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04FC9F56-45C5-411E-B3FB-49B5FF591136}"/>
                </a:ext>
              </a:extLst>
            </p:cNvPr>
            <p:cNvSpPr txBox="1"/>
            <p:nvPr/>
          </p:nvSpPr>
          <p:spPr>
            <a:xfrm>
              <a:off x="7461156" y="2313248"/>
              <a:ext cx="2926990" cy="89032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on</a:t>
              </a:r>
              <a:r>
                <a:rPr sz="1200" b="1" dirty="0">
                  <a:solidFill>
                    <a:schemeClr val="accent1"/>
                  </a:solidFill>
                  <a:latin typeface="Arial"/>
                  <a:cs typeface="Arial"/>
                </a:rPr>
                <a:t>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head</a:t>
              </a:r>
              <a:endParaRPr lang="en-US" sz="1200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endParaRPr lang="en-US" sz="1200" b="1" spc="15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lang="en-US"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              </a:t>
              </a:r>
              <a:r>
                <a:rPr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person 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king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26C08D5C-4679-4C02-A4C7-D6FB4FD186A3}"/>
                </a:ext>
              </a:extLst>
            </p:cNvPr>
            <p:cNvSpPr txBox="1"/>
            <p:nvPr/>
          </p:nvSpPr>
          <p:spPr>
            <a:xfrm>
              <a:off x="7848326" y="1374539"/>
              <a:ext cx="769621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crown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49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16F4-5D7F-42EE-B810-1130D472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  <a:r>
              <a:rPr lang="en-US" baseline="0" dirty="0"/>
              <a:t> for FOL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DB11D-E8AE-42B7-BEE6-77A08610F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94943"/>
            <a:ext cx="10515600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80" dirty="0">
                <a:solidFill>
                  <a:srgbClr val="C00000"/>
                </a:solidFill>
                <a:latin typeface="Tahoma"/>
                <a:cs typeface="Tahoma"/>
              </a:rPr>
              <a:t>Lots of models!</a:t>
            </a: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endParaRPr lang="en-US" spc="-8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80" dirty="0">
                <a:latin typeface="Tahoma"/>
                <a:cs typeface="Tahoma"/>
              </a:rPr>
              <a:t>Entailment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00" dirty="0">
                <a:latin typeface="Tahoma"/>
                <a:cs typeface="Tahoma"/>
              </a:rPr>
              <a:t>propositional </a:t>
            </a:r>
            <a:r>
              <a:rPr lang="en-US" spc="-90" dirty="0">
                <a:latin typeface="Tahoma"/>
                <a:cs typeface="Tahoma"/>
              </a:rPr>
              <a:t>logic </a:t>
            </a:r>
            <a:r>
              <a:rPr lang="en-US" spc="-125" dirty="0">
                <a:latin typeface="Tahoma"/>
                <a:cs typeface="Tahoma"/>
              </a:rPr>
              <a:t>can </a:t>
            </a:r>
            <a:r>
              <a:rPr lang="en-US" spc="-155" dirty="0">
                <a:latin typeface="Tahoma"/>
                <a:cs typeface="Tahoma"/>
              </a:rPr>
              <a:t>be </a:t>
            </a:r>
            <a:r>
              <a:rPr lang="en-US" spc="-130" dirty="0">
                <a:latin typeface="Tahoma"/>
                <a:cs typeface="Tahoma"/>
              </a:rPr>
              <a:t>computed </a:t>
            </a:r>
            <a:r>
              <a:rPr lang="en-US" spc="-160" dirty="0">
                <a:latin typeface="Tahoma"/>
                <a:cs typeface="Tahoma"/>
              </a:rPr>
              <a:t>by </a:t>
            </a:r>
            <a:r>
              <a:rPr lang="en-US" spc="-130" dirty="0">
                <a:latin typeface="Tahoma"/>
                <a:cs typeface="Tahoma"/>
              </a:rPr>
              <a:t>enumerating</a:t>
            </a:r>
            <a:r>
              <a:rPr lang="en-US" spc="-25" dirty="0">
                <a:latin typeface="Tahoma"/>
                <a:cs typeface="Tahoma"/>
              </a:rPr>
              <a:t> </a:t>
            </a:r>
            <a:r>
              <a:rPr lang="en-US" spc="-140" dirty="0">
                <a:latin typeface="Tahoma"/>
                <a:cs typeface="Tahoma"/>
              </a:rPr>
              <a:t>models</a:t>
            </a:r>
            <a:endParaRPr lang="en-US" dirty="0">
              <a:latin typeface="Tahoma"/>
              <a:cs typeface="Tahoma"/>
            </a:endParaRPr>
          </a:p>
          <a:p>
            <a:pPr marL="12700" marR="1078230" indent="-635">
              <a:lnSpc>
                <a:spcPct val="163400"/>
              </a:lnSpc>
            </a:pPr>
            <a:r>
              <a:rPr lang="en-US" spc="-140" dirty="0">
                <a:latin typeface="Tahoma"/>
                <a:cs typeface="Tahoma"/>
              </a:rPr>
              <a:t>We </a:t>
            </a:r>
            <a:r>
              <a:rPr lang="en-US" spc="45" dirty="0">
                <a:solidFill>
                  <a:srgbClr val="C00000"/>
                </a:solidFill>
                <a:latin typeface="Century"/>
                <a:cs typeface="Century"/>
              </a:rPr>
              <a:t>can</a:t>
            </a:r>
            <a:r>
              <a:rPr lang="en-US" spc="45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lang="en-US" spc="-150" dirty="0">
                <a:latin typeface="Tahoma"/>
                <a:cs typeface="Tahoma"/>
              </a:rPr>
              <a:t>enumerate </a:t>
            </a:r>
            <a:r>
              <a:rPr lang="en-US" spc="-125" dirty="0">
                <a:latin typeface="Tahoma"/>
                <a:cs typeface="Tahoma"/>
              </a:rPr>
              <a:t>the </a:t>
            </a:r>
            <a:r>
              <a:rPr lang="en-US" spc="-5" dirty="0">
                <a:latin typeface="Tahoma"/>
                <a:cs typeface="Tahoma"/>
              </a:rPr>
              <a:t>FOL </a:t>
            </a:r>
            <a:r>
              <a:rPr lang="en-US" spc="-140" dirty="0">
                <a:latin typeface="Tahoma"/>
                <a:cs typeface="Tahoma"/>
              </a:rPr>
              <a:t>models </a:t>
            </a:r>
            <a:r>
              <a:rPr lang="en-US" spc="-114" dirty="0">
                <a:latin typeface="Tahoma"/>
                <a:cs typeface="Tahoma"/>
              </a:rPr>
              <a:t>for </a:t>
            </a:r>
            <a:r>
              <a:rPr lang="en-US" spc="-145" dirty="0">
                <a:latin typeface="Tahoma"/>
                <a:cs typeface="Tahoma"/>
              </a:rPr>
              <a:t>a </a:t>
            </a:r>
            <a:r>
              <a:rPr lang="en-US" spc="-135" dirty="0">
                <a:latin typeface="Tahoma"/>
                <a:cs typeface="Tahoma"/>
              </a:rPr>
              <a:t>given </a:t>
            </a:r>
            <a:r>
              <a:rPr lang="en-US" spc="110" dirty="0">
                <a:latin typeface="Tahoma"/>
                <a:cs typeface="Tahoma"/>
              </a:rPr>
              <a:t>KB </a:t>
            </a:r>
            <a:r>
              <a:rPr lang="en-US" spc="-125" dirty="0">
                <a:latin typeface="Tahoma"/>
                <a:cs typeface="Tahoma"/>
              </a:rPr>
              <a:t>vocabulary:  </a:t>
            </a:r>
            <a:r>
              <a:rPr lang="en-US" spc="-100" dirty="0">
                <a:latin typeface="Tahoma"/>
                <a:cs typeface="Tahoma"/>
              </a:rPr>
              <a:t>For </a:t>
            </a:r>
            <a:r>
              <a:rPr lang="en-US" spc="-150" dirty="0">
                <a:latin typeface="Tahoma"/>
                <a:cs typeface="Tahoma"/>
              </a:rPr>
              <a:t>each </a:t>
            </a:r>
            <a:r>
              <a:rPr lang="en-US" spc="-145" dirty="0">
                <a:latin typeface="Tahoma"/>
                <a:cs typeface="Tahoma"/>
              </a:rPr>
              <a:t>number </a:t>
            </a:r>
            <a:r>
              <a:rPr lang="en-US" spc="-105" dirty="0">
                <a:latin typeface="Tahoma"/>
                <a:cs typeface="Tahoma"/>
              </a:rPr>
              <a:t>of </a:t>
            </a:r>
            <a:r>
              <a:rPr lang="en-US" spc="-130" dirty="0">
                <a:latin typeface="Tahoma"/>
                <a:cs typeface="Tahoma"/>
              </a:rPr>
              <a:t>domain </a:t>
            </a:r>
            <a:r>
              <a:rPr lang="en-US" spc="-145" dirty="0">
                <a:latin typeface="Tahoma"/>
                <a:cs typeface="Tahoma"/>
              </a:rPr>
              <a:t>elements </a:t>
            </a:r>
            <a:r>
              <a:rPr lang="en-US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 </a:t>
            </a:r>
            <a:r>
              <a:rPr lang="en-US" spc="-125" dirty="0">
                <a:latin typeface="Tahoma"/>
                <a:cs typeface="Tahoma"/>
              </a:rPr>
              <a:t>from </a:t>
            </a:r>
            <a:r>
              <a:rPr lang="en-US" spc="-190" dirty="0">
                <a:solidFill>
                  <a:srgbClr val="990099"/>
                </a:solidFill>
                <a:latin typeface="Century Gothic"/>
                <a:cs typeface="Century Gothic"/>
              </a:rPr>
              <a:t>1 </a:t>
            </a:r>
            <a:r>
              <a:rPr lang="en-US" spc="-70" dirty="0">
                <a:latin typeface="Tahoma"/>
                <a:cs typeface="Tahoma"/>
              </a:rPr>
              <a:t>to</a:t>
            </a:r>
            <a:r>
              <a:rPr lang="en-US" spc="-40" dirty="0">
                <a:latin typeface="Tahoma"/>
                <a:cs typeface="Tahoma"/>
              </a:rPr>
              <a:t> </a:t>
            </a:r>
            <a:r>
              <a:rPr lang="en-US" spc="135" dirty="0">
                <a:solidFill>
                  <a:srgbClr val="990099"/>
                </a:solidFill>
                <a:latin typeface="Lucida Sans Unicode"/>
                <a:cs typeface="Lucida Sans Unicode"/>
              </a:rPr>
              <a:t>∞</a:t>
            </a:r>
            <a:endParaRPr lang="en-US" dirty="0">
              <a:latin typeface="Lucida Sans Unicode"/>
              <a:cs typeface="Lucida Sans Unicode"/>
            </a:endParaRPr>
          </a:p>
          <a:p>
            <a:pPr marL="743585" marR="2324100" indent="-365760">
              <a:lnSpc>
                <a:spcPct val="101000"/>
              </a:lnSpc>
              <a:spcBef>
                <a:spcPts val="10"/>
              </a:spcBef>
            </a:pPr>
            <a:r>
              <a:rPr lang="en-US" spc="-100" dirty="0">
                <a:latin typeface="Tahoma"/>
                <a:cs typeface="Tahoma"/>
              </a:rPr>
              <a:t>For </a:t>
            </a:r>
            <a:r>
              <a:rPr lang="en-US" spc="-150" dirty="0">
                <a:latin typeface="Tahoma"/>
                <a:cs typeface="Tahoma"/>
              </a:rPr>
              <a:t>each </a:t>
            </a:r>
            <a:r>
              <a:rPr lang="en-US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pc="-125" dirty="0">
                <a:latin typeface="Tahoma"/>
                <a:cs typeface="Tahoma"/>
              </a:rPr>
              <a:t>-</a:t>
            </a:r>
            <a:r>
              <a:rPr lang="en-US" spc="-125" dirty="0" err="1">
                <a:latin typeface="Tahoma"/>
                <a:cs typeface="Tahoma"/>
              </a:rPr>
              <a:t>ary</a:t>
            </a:r>
            <a:r>
              <a:rPr lang="en-US" spc="-125" dirty="0">
                <a:latin typeface="Tahoma"/>
                <a:cs typeface="Tahoma"/>
              </a:rPr>
              <a:t> predicate </a:t>
            </a:r>
            <a:r>
              <a:rPr lang="en-US" i="1" spc="60" dirty="0" err="1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i="1" spc="89" baseline="-11904" dirty="0" err="1">
                <a:solidFill>
                  <a:srgbClr val="990099"/>
                </a:solidFill>
                <a:latin typeface="Arial"/>
                <a:cs typeface="Arial"/>
              </a:rPr>
              <a:t>k</a:t>
            </a:r>
            <a:r>
              <a:rPr lang="en-US" i="1" spc="89" baseline="-11904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25" dirty="0">
                <a:latin typeface="Tahoma"/>
                <a:cs typeface="Tahoma"/>
              </a:rPr>
              <a:t>the </a:t>
            </a:r>
            <a:r>
              <a:rPr lang="en-US" spc="-120" dirty="0">
                <a:latin typeface="Tahoma"/>
                <a:cs typeface="Tahoma"/>
              </a:rPr>
              <a:t>vocabulary  </a:t>
            </a:r>
          </a:p>
          <a:p>
            <a:pPr marL="743585" marR="2324100" indent="-365760">
              <a:lnSpc>
                <a:spcPct val="101000"/>
              </a:lnSpc>
              <a:spcBef>
                <a:spcPts val="10"/>
              </a:spcBef>
            </a:pPr>
            <a:r>
              <a:rPr lang="en-US" spc="-120" dirty="0">
                <a:latin typeface="Tahoma"/>
                <a:cs typeface="Tahoma"/>
              </a:rPr>
              <a:t>    </a:t>
            </a:r>
            <a:r>
              <a:rPr lang="en-US" spc="-100" dirty="0">
                <a:latin typeface="Tahoma"/>
                <a:cs typeface="Tahoma"/>
              </a:rPr>
              <a:t>For </a:t>
            </a:r>
            <a:r>
              <a:rPr lang="en-US" spc="-150" dirty="0">
                <a:latin typeface="Tahoma"/>
                <a:cs typeface="Tahoma"/>
              </a:rPr>
              <a:t>each </a:t>
            </a:r>
            <a:r>
              <a:rPr lang="en-US" spc="-120" dirty="0">
                <a:latin typeface="Tahoma"/>
                <a:cs typeface="Tahoma"/>
              </a:rPr>
              <a:t>possible </a:t>
            </a:r>
            <a:r>
              <a:rPr lang="en-US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pc="-125" dirty="0">
                <a:latin typeface="Tahoma"/>
                <a:cs typeface="Tahoma"/>
              </a:rPr>
              <a:t>-</a:t>
            </a:r>
            <a:r>
              <a:rPr lang="en-US" spc="-125" dirty="0" err="1">
                <a:latin typeface="Tahoma"/>
                <a:cs typeface="Tahoma"/>
              </a:rPr>
              <a:t>ary</a:t>
            </a:r>
            <a:r>
              <a:rPr lang="en-US" spc="-125" dirty="0">
                <a:latin typeface="Tahoma"/>
                <a:cs typeface="Tahoma"/>
              </a:rPr>
              <a:t> </a:t>
            </a:r>
            <a:r>
              <a:rPr lang="en-US" spc="-95" dirty="0">
                <a:latin typeface="Tahoma"/>
                <a:cs typeface="Tahoma"/>
              </a:rPr>
              <a:t>relation </a:t>
            </a:r>
            <a:r>
              <a:rPr lang="en-US" spc="-145" dirty="0">
                <a:latin typeface="Tahoma"/>
                <a:cs typeface="Tahoma"/>
              </a:rPr>
              <a:t>on </a:t>
            </a:r>
            <a:r>
              <a:rPr lang="en-US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lang="en-US" i="1" spc="2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114" dirty="0">
                <a:latin typeface="Tahoma"/>
                <a:cs typeface="Tahoma"/>
              </a:rPr>
              <a:t>objects</a:t>
            </a:r>
            <a:endParaRPr lang="en-US" dirty="0">
              <a:latin typeface="Tahoma"/>
              <a:cs typeface="Tahoma"/>
            </a:endParaRPr>
          </a:p>
          <a:p>
            <a:pPr marL="1109345">
              <a:lnSpc>
                <a:spcPct val="100000"/>
              </a:lnSpc>
              <a:spcBef>
                <a:spcPts val="40"/>
              </a:spcBef>
            </a:pPr>
            <a:r>
              <a:rPr lang="en-US" spc="-100" dirty="0">
                <a:latin typeface="Tahoma"/>
                <a:cs typeface="Tahoma"/>
              </a:rPr>
              <a:t>For </a:t>
            </a:r>
            <a:r>
              <a:rPr lang="en-US" spc="-150" dirty="0">
                <a:latin typeface="Tahoma"/>
                <a:cs typeface="Tahoma"/>
              </a:rPr>
              <a:t>each </a:t>
            </a:r>
            <a:r>
              <a:rPr lang="en-US" spc="-100" dirty="0">
                <a:latin typeface="Tahoma"/>
                <a:cs typeface="Tahoma"/>
              </a:rPr>
              <a:t>constant </a:t>
            </a:r>
            <a:r>
              <a:rPr lang="en-US" spc="-125" dirty="0">
                <a:latin typeface="Tahoma"/>
                <a:cs typeface="Tahoma"/>
              </a:rPr>
              <a:t>symbol 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C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25" dirty="0">
                <a:latin typeface="Tahoma"/>
                <a:cs typeface="Tahoma"/>
              </a:rPr>
              <a:t>the</a:t>
            </a:r>
            <a:r>
              <a:rPr lang="en-US" spc="-270" dirty="0">
                <a:latin typeface="Tahoma"/>
                <a:cs typeface="Tahoma"/>
              </a:rPr>
              <a:t> </a:t>
            </a:r>
            <a:r>
              <a:rPr lang="en-US" spc="-120" dirty="0">
                <a:latin typeface="Tahoma"/>
                <a:cs typeface="Tahoma"/>
              </a:rPr>
              <a:t>vocabulary</a:t>
            </a:r>
            <a:endParaRPr lang="en-US" dirty="0">
              <a:latin typeface="Tahoma"/>
              <a:cs typeface="Tahoma"/>
            </a:endParaRPr>
          </a:p>
          <a:p>
            <a:pPr marL="1475740">
              <a:lnSpc>
                <a:spcPct val="100000"/>
              </a:lnSpc>
              <a:spcBef>
                <a:spcPts val="35"/>
              </a:spcBef>
            </a:pPr>
            <a:r>
              <a:rPr lang="en-US" spc="-100" dirty="0">
                <a:latin typeface="Tahoma"/>
                <a:cs typeface="Tahoma"/>
              </a:rPr>
              <a:t>For </a:t>
            </a:r>
            <a:r>
              <a:rPr lang="en-US" spc="-150" dirty="0">
                <a:latin typeface="Tahoma"/>
                <a:cs typeface="Tahoma"/>
              </a:rPr>
              <a:t>each </a:t>
            </a:r>
            <a:r>
              <a:rPr lang="en-US" spc="-114" dirty="0">
                <a:latin typeface="Tahoma"/>
                <a:cs typeface="Tahoma"/>
              </a:rPr>
              <a:t>choice </a:t>
            </a:r>
            <a:r>
              <a:rPr lang="en-US" spc="-105" dirty="0">
                <a:latin typeface="Tahoma"/>
                <a:cs typeface="Tahoma"/>
              </a:rPr>
              <a:t>of </a:t>
            </a:r>
            <a:r>
              <a:rPr lang="en-US" spc="-130" dirty="0">
                <a:latin typeface="Tahoma"/>
                <a:cs typeface="Tahoma"/>
              </a:rPr>
              <a:t>referent </a:t>
            </a:r>
            <a:r>
              <a:rPr lang="en-US" spc="-114" dirty="0">
                <a:latin typeface="Tahoma"/>
                <a:cs typeface="Tahoma"/>
              </a:rPr>
              <a:t>for 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C </a:t>
            </a:r>
            <a:r>
              <a:rPr lang="en-US" spc="-125" dirty="0">
                <a:latin typeface="Tahoma"/>
                <a:cs typeface="Tahoma"/>
              </a:rPr>
              <a:t>from </a:t>
            </a:r>
            <a:r>
              <a:rPr lang="en-US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 </a:t>
            </a:r>
            <a:r>
              <a:rPr lang="en-US" spc="-114" dirty="0">
                <a:latin typeface="Tahoma"/>
                <a:cs typeface="Tahoma"/>
              </a:rPr>
              <a:t>objects </a:t>
            </a:r>
            <a:r>
              <a:rPr lang="en-US" i="1" spc="-55" dirty="0">
                <a:latin typeface="Bookman Old Style"/>
                <a:cs typeface="Bookman Old Style"/>
              </a:rPr>
              <a:t>. .</a:t>
            </a:r>
            <a:r>
              <a:rPr lang="en-US" i="1" spc="-270" dirty="0">
                <a:latin typeface="Bookman Old Style"/>
                <a:cs typeface="Bookman Old Style"/>
              </a:rPr>
              <a:t> </a:t>
            </a:r>
            <a:r>
              <a:rPr lang="en-US" i="1" spc="-55" dirty="0">
                <a:latin typeface="Bookman Old Style"/>
                <a:cs typeface="Bookman Old Style"/>
              </a:rPr>
              <a:t>.</a:t>
            </a:r>
            <a:endParaRPr lang="en-US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10" dirty="0">
                <a:latin typeface="Tahoma"/>
                <a:cs typeface="Tahoma"/>
              </a:rPr>
              <a:t>Computing </a:t>
            </a:r>
            <a:r>
              <a:rPr lang="en-US" spc="-105" dirty="0">
                <a:latin typeface="Tahoma"/>
                <a:cs typeface="Tahoma"/>
              </a:rPr>
              <a:t>entailment </a:t>
            </a:r>
            <a:r>
              <a:rPr lang="en-US" spc="-160" dirty="0">
                <a:latin typeface="Tahoma"/>
                <a:cs typeface="Tahoma"/>
              </a:rPr>
              <a:t>by </a:t>
            </a:r>
            <a:r>
              <a:rPr lang="en-US" spc="-130" dirty="0">
                <a:latin typeface="Tahoma"/>
                <a:cs typeface="Tahoma"/>
              </a:rPr>
              <a:t>enumerating </a:t>
            </a:r>
            <a:r>
              <a:rPr lang="en-US" spc="-5" dirty="0">
                <a:latin typeface="Tahoma"/>
                <a:cs typeface="Tahoma"/>
              </a:rPr>
              <a:t>FOL </a:t>
            </a:r>
            <a:r>
              <a:rPr lang="en-US" spc="-140" dirty="0">
                <a:latin typeface="Tahoma"/>
                <a:cs typeface="Tahoma"/>
              </a:rPr>
              <a:t>models </a:t>
            </a:r>
            <a:r>
              <a:rPr lang="en-US" spc="-95" dirty="0">
                <a:latin typeface="Tahoma"/>
                <a:cs typeface="Tahoma"/>
              </a:rPr>
              <a:t>is not</a:t>
            </a:r>
            <a:r>
              <a:rPr lang="en-US" spc="-170" dirty="0">
                <a:latin typeface="Tahoma"/>
                <a:cs typeface="Tahoma"/>
              </a:rPr>
              <a:t> </a:t>
            </a:r>
            <a:r>
              <a:rPr lang="en-US" spc="-145" dirty="0">
                <a:latin typeface="Tahoma"/>
                <a:cs typeface="Tahoma"/>
              </a:rPr>
              <a:t>easy!</a:t>
            </a:r>
            <a:endParaRPr lang="en-US" dirty="0">
              <a:latin typeface="Tahoma"/>
              <a:cs typeface="Tahoma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4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6AAE-EAA0-454E-9FAC-0A7F44E4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in First-Order</a:t>
            </a:r>
            <a:r>
              <a:rPr lang="en-US" baseline="0" dirty="0"/>
              <a:t> Logic</a:t>
            </a:r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BAB4938-FCF3-4790-A6EF-6BA102C5EC4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2450" y="1112838"/>
            <a:ext cx="10515600" cy="47949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-140" dirty="0">
                <a:latin typeface="Tahoma"/>
                <a:cs typeface="Tahoma"/>
              </a:rPr>
              <a:t>Sentences </a:t>
            </a:r>
            <a:r>
              <a:rPr sz="2400" spc="-165" dirty="0">
                <a:latin typeface="Tahoma"/>
                <a:cs typeface="Tahoma"/>
              </a:rPr>
              <a:t>are </a:t>
            </a:r>
            <a:r>
              <a:rPr sz="2400" spc="-114" dirty="0">
                <a:latin typeface="Tahoma"/>
                <a:cs typeface="Tahoma"/>
              </a:rPr>
              <a:t>true </a:t>
            </a:r>
            <a:r>
              <a:rPr sz="2400" spc="-95" dirty="0">
                <a:latin typeface="Tahoma"/>
                <a:cs typeface="Tahoma"/>
              </a:rPr>
              <a:t>with </a:t>
            </a:r>
            <a:r>
              <a:rPr sz="2400" spc="-125" dirty="0">
                <a:latin typeface="Tahoma"/>
                <a:cs typeface="Tahoma"/>
              </a:rPr>
              <a:t>respect </a:t>
            </a:r>
            <a:r>
              <a:rPr sz="2400" spc="-70" dirty="0">
                <a:latin typeface="Tahoma"/>
                <a:cs typeface="Tahoma"/>
              </a:rPr>
              <a:t>to </a:t>
            </a:r>
            <a:r>
              <a:rPr sz="2400" spc="-145" dirty="0">
                <a:latin typeface="Tahoma"/>
                <a:cs typeface="Tahoma"/>
              </a:rPr>
              <a:t>a </a:t>
            </a:r>
            <a:r>
              <a:rPr sz="2400" spc="-135" dirty="0">
                <a:solidFill>
                  <a:srgbClr val="C00000"/>
                </a:solidFill>
                <a:latin typeface="Tahoma"/>
                <a:cs typeface="Tahoma"/>
              </a:rPr>
              <a:t>model </a:t>
            </a:r>
            <a:r>
              <a:rPr sz="2400" spc="-145" dirty="0">
                <a:latin typeface="Tahoma"/>
                <a:cs typeface="Tahoma"/>
              </a:rPr>
              <a:t>and an</a:t>
            </a:r>
            <a:r>
              <a:rPr sz="2400" spc="-254" dirty="0">
                <a:latin typeface="Tahoma"/>
                <a:cs typeface="Tahoma"/>
              </a:rPr>
              <a:t> </a:t>
            </a:r>
            <a:r>
              <a:rPr sz="2400" spc="-100" dirty="0">
                <a:solidFill>
                  <a:srgbClr val="C00000"/>
                </a:solidFill>
                <a:latin typeface="Tahoma"/>
                <a:cs typeface="Tahoma"/>
              </a:rPr>
              <a:t>interpretation</a:t>
            </a:r>
            <a:endParaRPr sz="2400" dirty="0">
              <a:solidFill>
                <a:srgbClr val="C00000"/>
              </a:solidFill>
              <a:latin typeface="Tahoma"/>
              <a:cs typeface="Tahoma"/>
            </a:endParaRPr>
          </a:p>
          <a:p>
            <a:pPr marL="12700" marR="5080">
              <a:lnSpc>
                <a:spcPct val="163400"/>
              </a:lnSpc>
            </a:pPr>
            <a:r>
              <a:rPr sz="2400" spc="-75" dirty="0">
                <a:latin typeface="Tahoma"/>
                <a:cs typeface="Tahoma"/>
              </a:rPr>
              <a:t>Model </a:t>
            </a:r>
            <a:r>
              <a:rPr sz="2400" spc="-105" dirty="0">
                <a:latin typeface="Tahoma"/>
                <a:cs typeface="Tahoma"/>
              </a:rPr>
              <a:t>contains </a:t>
            </a:r>
            <a:r>
              <a:rPr sz="2400" spc="-25" dirty="0">
                <a:latin typeface="Lucida Sans Unicode"/>
                <a:cs typeface="Lucida Sans Unicode"/>
              </a:rPr>
              <a:t>≥ </a:t>
            </a:r>
            <a:r>
              <a:rPr sz="2400" spc="-190" dirty="0">
                <a:latin typeface="Century Gothic"/>
                <a:cs typeface="Century Gothic"/>
              </a:rPr>
              <a:t>1 </a:t>
            </a:r>
            <a:r>
              <a:rPr sz="2400" spc="-114" dirty="0">
                <a:latin typeface="Tahoma"/>
                <a:cs typeface="Tahoma"/>
              </a:rPr>
              <a:t>objects </a:t>
            </a:r>
            <a:r>
              <a:rPr sz="2400" spc="-120" dirty="0">
                <a:latin typeface="Tahoma"/>
                <a:cs typeface="Tahoma"/>
              </a:rPr>
              <a:t>(</a:t>
            </a:r>
            <a:r>
              <a:rPr sz="2400" spc="-120" dirty="0">
                <a:solidFill>
                  <a:srgbClr val="C00000"/>
                </a:solidFill>
                <a:latin typeface="Tahoma"/>
                <a:cs typeface="Tahoma"/>
              </a:rPr>
              <a:t>domain </a:t>
            </a:r>
            <a:r>
              <a:rPr sz="2400" spc="-135" dirty="0">
                <a:solidFill>
                  <a:srgbClr val="C00000"/>
                </a:solidFill>
                <a:latin typeface="Tahoma"/>
                <a:cs typeface="Tahoma"/>
              </a:rPr>
              <a:t>elements</a:t>
            </a:r>
            <a:r>
              <a:rPr sz="2400" spc="-135" dirty="0">
                <a:latin typeface="Tahoma"/>
                <a:cs typeface="Tahoma"/>
              </a:rPr>
              <a:t>) </a:t>
            </a:r>
            <a:r>
              <a:rPr sz="2400" spc="-145" dirty="0">
                <a:latin typeface="Tahoma"/>
                <a:cs typeface="Tahoma"/>
              </a:rPr>
              <a:t>and </a:t>
            </a:r>
            <a:r>
              <a:rPr sz="2400" spc="-105" dirty="0">
                <a:latin typeface="Tahoma"/>
                <a:cs typeface="Tahoma"/>
              </a:rPr>
              <a:t>relations </a:t>
            </a:r>
            <a:r>
              <a:rPr sz="2400" spc="-155" dirty="0">
                <a:latin typeface="Tahoma"/>
                <a:cs typeface="Tahoma"/>
              </a:rPr>
              <a:t>among </a:t>
            </a:r>
            <a:r>
              <a:rPr sz="2400" spc="-145" dirty="0">
                <a:latin typeface="Tahoma"/>
                <a:cs typeface="Tahoma"/>
              </a:rPr>
              <a:t>them  </a:t>
            </a:r>
            <a:r>
              <a:rPr sz="2400" spc="-114" dirty="0">
                <a:latin typeface="Tahoma"/>
                <a:cs typeface="Tahoma"/>
              </a:rPr>
              <a:t>Interpretation </a:t>
            </a:r>
            <a:r>
              <a:rPr sz="2400" spc="-120" dirty="0">
                <a:latin typeface="Tahoma"/>
                <a:cs typeface="Tahoma"/>
              </a:rPr>
              <a:t>specifies </a:t>
            </a:r>
            <a:r>
              <a:rPr sz="2400" spc="-135" dirty="0">
                <a:latin typeface="Tahoma"/>
                <a:cs typeface="Tahoma"/>
              </a:rPr>
              <a:t>referents</a:t>
            </a:r>
            <a:r>
              <a:rPr sz="2400" spc="275" dirty="0">
                <a:latin typeface="Tahoma"/>
                <a:cs typeface="Tahoma"/>
              </a:rPr>
              <a:t> </a:t>
            </a:r>
            <a:r>
              <a:rPr sz="2400" spc="-114" dirty="0">
                <a:latin typeface="Tahoma"/>
                <a:cs typeface="Tahoma"/>
              </a:rPr>
              <a:t>for</a:t>
            </a:r>
            <a:endParaRPr sz="2400" dirty="0">
              <a:latin typeface="Tahoma"/>
              <a:cs typeface="Tahoma"/>
            </a:endParaRPr>
          </a:p>
          <a:p>
            <a:pPr marL="378460" marR="4143375">
              <a:lnSpc>
                <a:spcPct val="100000"/>
              </a:lnSpc>
              <a:spcBef>
                <a:spcPts val="75"/>
              </a:spcBef>
            </a:pPr>
            <a:r>
              <a:rPr sz="2400" spc="-100" dirty="0">
                <a:solidFill>
                  <a:srgbClr val="990099"/>
                </a:solidFill>
                <a:latin typeface="Tahoma"/>
                <a:cs typeface="Tahoma"/>
              </a:rPr>
              <a:t>constant </a:t>
            </a:r>
            <a:r>
              <a:rPr sz="2400" spc="-130" dirty="0">
                <a:solidFill>
                  <a:srgbClr val="990099"/>
                </a:solidFill>
                <a:latin typeface="Tahoma"/>
                <a:cs typeface="Tahoma"/>
              </a:rPr>
              <a:t>symbols </a:t>
            </a:r>
            <a:r>
              <a:rPr sz="2400" spc="140" dirty="0">
                <a:latin typeface="Lucida Sans Unicode"/>
                <a:cs typeface="Lucida Sans Unicode"/>
              </a:rPr>
              <a:t>→ </a:t>
            </a:r>
            <a:r>
              <a:rPr sz="2400" spc="-114" dirty="0">
                <a:solidFill>
                  <a:srgbClr val="004B00"/>
                </a:solidFill>
                <a:latin typeface="Tahoma"/>
                <a:cs typeface="Tahoma"/>
              </a:rPr>
              <a:t>objects</a:t>
            </a:r>
            <a:endParaRPr lang="en-US" sz="2400" spc="-114" dirty="0">
              <a:solidFill>
                <a:srgbClr val="004B00"/>
              </a:solidFill>
              <a:latin typeface="Tahoma"/>
              <a:cs typeface="Tahoma"/>
            </a:endParaRPr>
          </a:p>
          <a:p>
            <a:pPr marL="378460" marR="4143375">
              <a:lnSpc>
                <a:spcPct val="100000"/>
              </a:lnSpc>
              <a:spcBef>
                <a:spcPts val="75"/>
              </a:spcBef>
            </a:pPr>
            <a:r>
              <a:rPr sz="2400" spc="-125" dirty="0">
                <a:solidFill>
                  <a:srgbClr val="990099"/>
                </a:solidFill>
                <a:latin typeface="Tahoma"/>
                <a:cs typeface="Tahoma"/>
              </a:rPr>
              <a:t>predicate </a:t>
            </a:r>
            <a:r>
              <a:rPr sz="2400" spc="-130" dirty="0">
                <a:solidFill>
                  <a:srgbClr val="990099"/>
                </a:solidFill>
                <a:latin typeface="Tahoma"/>
                <a:cs typeface="Tahoma"/>
              </a:rPr>
              <a:t>symbols </a:t>
            </a:r>
            <a:r>
              <a:rPr sz="2400" spc="140" dirty="0">
                <a:latin typeface="Lucida Sans Unicode"/>
                <a:cs typeface="Lucida Sans Unicode"/>
              </a:rPr>
              <a:t>→</a:t>
            </a:r>
            <a:r>
              <a:rPr sz="2400" spc="240" dirty="0">
                <a:latin typeface="Lucida Sans Unicode"/>
                <a:cs typeface="Lucida Sans Unicode"/>
              </a:rPr>
              <a:t> </a:t>
            </a:r>
            <a:r>
              <a:rPr sz="2400" spc="-105" dirty="0">
                <a:solidFill>
                  <a:srgbClr val="004B00"/>
                </a:solidFill>
                <a:latin typeface="Tahoma"/>
                <a:cs typeface="Tahoma"/>
              </a:rPr>
              <a:t>relations</a:t>
            </a:r>
            <a:endParaRPr lang="en-US" sz="2400" dirty="0">
              <a:latin typeface="Tahoma"/>
              <a:cs typeface="Tahoma"/>
            </a:endParaRPr>
          </a:p>
          <a:p>
            <a:pPr marL="378460" marR="4143375">
              <a:lnSpc>
                <a:spcPct val="100000"/>
              </a:lnSpc>
              <a:spcBef>
                <a:spcPts val="75"/>
              </a:spcBef>
            </a:pPr>
            <a:r>
              <a:rPr sz="2400" spc="-100" dirty="0">
                <a:solidFill>
                  <a:srgbClr val="990099"/>
                </a:solidFill>
                <a:latin typeface="Tahoma"/>
                <a:cs typeface="Tahoma"/>
              </a:rPr>
              <a:t>function </a:t>
            </a:r>
            <a:r>
              <a:rPr sz="2400" spc="-130" dirty="0">
                <a:solidFill>
                  <a:srgbClr val="990099"/>
                </a:solidFill>
                <a:latin typeface="Tahoma"/>
                <a:cs typeface="Tahoma"/>
              </a:rPr>
              <a:t>symbols </a:t>
            </a:r>
            <a:r>
              <a:rPr sz="2400" spc="140" dirty="0">
                <a:latin typeface="Lucida Sans Unicode"/>
                <a:cs typeface="Lucida Sans Unicode"/>
              </a:rPr>
              <a:t>→ </a:t>
            </a:r>
            <a:r>
              <a:rPr sz="2400" spc="-95" dirty="0">
                <a:solidFill>
                  <a:srgbClr val="004B00"/>
                </a:solidFill>
                <a:latin typeface="Tahoma"/>
                <a:cs typeface="Tahoma"/>
              </a:rPr>
              <a:t>functional</a:t>
            </a:r>
            <a:r>
              <a:rPr sz="2400" spc="-320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sz="2400" spc="-105" dirty="0">
                <a:solidFill>
                  <a:srgbClr val="004B00"/>
                </a:solidFill>
                <a:latin typeface="Tahoma"/>
                <a:cs typeface="Tahoma"/>
              </a:rPr>
              <a:t>relations</a:t>
            </a:r>
            <a:endParaRPr sz="2400" dirty="0">
              <a:latin typeface="Tahoma"/>
              <a:cs typeface="Tahoma"/>
            </a:endParaRPr>
          </a:p>
          <a:p>
            <a:pPr marL="12700" marR="1648460">
              <a:lnSpc>
                <a:spcPct val="101000"/>
              </a:lnSpc>
              <a:spcBef>
                <a:spcPts val="1535"/>
              </a:spcBef>
            </a:pPr>
            <a:endParaRPr lang="en-US" sz="400" spc="-45" dirty="0">
              <a:latin typeface="Tahoma"/>
              <a:cs typeface="Tahoma"/>
            </a:endParaRPr>
          </a:p>
          <a:p>
            <a:pPr marL="12700" marR="1648460">
              <a:lnSpc>
                <a:spcPct val="101000"/>
              </a:lnSpc>
              <a:spcBef>
                <a:spcPts val="1535"/>
              </a:spcBef>
            </a:pPr>
            <a:r>
              <a:rPr sz="2400" spc="-45" dirty="0">
                <a:latin typeface="Tahoma"/>
                <a:cs typeface="Tahoma"/>
              </a:rPr>
              <a:t>An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95" dirty="0">
                <a:latin typeface="Tahoma"/>
                <a:cs typeface="Tahoma"/>
              </a:rPr>
              <a:t>atomic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50" dirty="0">
                <a:latin typeface="Tahoma"/>
                <a:cs typeface="Tahoma"/>
              </a:rPr>
              <a:t>sentence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predicate</a:t>
            </a:r>
            <a:r>
              <a:rPr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sz="2400" spc="-82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40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40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40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40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400" b="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sz="2400" i="1" spc="15" baseline="-11904" dirty="0">
                <a:solidFill>
                  <a:srgbClr val="990099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sz="2400" spc="7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spc="-95" dirty="0">
                <a:latin typeface="Tahoma"/>
                <a:cs typeface="Tahoma"/>
              </a:rPr>
              <a:t>is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14" dirty="0">
                <a:latin typeface="Tahoma"/>
                <a:cs typeface="Tahoma"/>
              </a:rPr>
              <a:t>true</a:t>
            </a:r>
            <a:r>
              <a:rPr lang="en-US" sz="2400" spc="-114" dirty="0">
                <a:latin typeface="Tahoma"/>
                <a:cs typeface="Tahoma"/>
              </a:rPr>
              <a:t>:</a:t>
            </a:r>
          </a:p>
          <a:p>
            <a:pPr marL="12700" marR="1648460">
              <a:lnSpc>
                <a:spcPct val="101000"/>
              </a:lnSpc>
              <a:spcBef>
                <a:spcPts val="1535"/>
              </a:spcBef>
            </a:pPr>
            <a:r>
              <a:rPr lang="en-US" sz="2400" spc="-70" dirty="0">
                <a:latin typeface="Tahoma"/>
                <a:cs typeface="Tahoma"/>
              </a:rPr>
              <a:t>	</a:t>
            </a:r>
            <a:r>
              <a:rPr sz="2400" spc="-70" dirty="0" err="1">
                <a:latin typeface="Tahoma"/>
                <a:cs typeface="Tahoma"/>
              </a:rPr>
              <a:t>iff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spc="-125" dirty="0">
                <a:latin typeface="Tahoma"/>
                <a:cs typeface="Tahoma"/>
              </a:rPr>
              <a:t>the </a:t>
            </a:r>
            <a:r>
              <a:rPr sz="2400" spc="-114" dirty="0">
                <a:solidFill>
                  <a:srgbClr val="004B00"/>
                </a:solidFill>
                <a:latin typeface="Tahoma"/>
                <a:cs typeface="Tahoma"/>
              </a:rPr>
              <a:t>objects </a:t>
            </a:r>
            <a:r>
              <a:rPr sz="2400" spc="-140" dirty="0">
                <a:latin typeface="Tahoma"/>
                <a:cs typeface="Tahoma"/>
              </a:rPr>
              <a:t>referred </a:t>
            </a:r>
            <a:r>
              <a:rPr sz="2400" spc="-70" dirty="0">
                <a:latin typeface="Tahoma"/>
                <a:cs typeface="Tahoma"/>
              </a:rPr>
              <a:t>to </a:t>
            </a:r>
            <a:r>
              <a:rPr sz="2400" spc="-160" dirty="0">
                <a:latin typeface="Tahoma"/>
                <a:cs typeface="Tahoma"/>
              </a:rPr>
              <a:t>by </a:t>
            </a:r>
            <a:r>
              <a:rPr sz="240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sz="2400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sz="240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sz="24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 . ,</a:t>
            </a:r>
            <a:r>
              <a:rPr sz="2400" b="0" i="1" spc="-48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5" dirty="0" err="1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sz="2400" i="1" spc="7" baseline="-11904" dirty="0" err="1">
                <a:solidFill>
                  <a:srgbClr val="990099"/>
                </a:solidFill>
                <a:latin typeface="Arial"/>
                <a:cs typeface="Arial"/>
              </a:rPr>
              <a:t>n</a:t>
            </a:r>
            <a:endParaRPr lang="en-US" sz="2400" i="1" baseline="-11904" dirty="0">
              <a:solidFill>
                <a:srgbClr val="990099"/>
              </a:solidFill>
              <a:latin typeface="Arial"/>
              <a:cs typeface="Arial"/>
            </a:endParaRPr>
          </a:p>
          <a:p>
            <a:pPr marL="12700" marR="1648460">
              <a:lnSpc>
                <a:spcPct val="101000"/>
              </a:lnSpc>
              <a:spcBef>
                <a:spcPts val="1535"/>
              </a:spcBef>
            </a:pPr>
            <a:r>
              <a:rPr lang="en-US" sz="2400" spc="-165" dirty="0">
                <a:latin typeface="Tahoma"/>
                <a:cs typeface="Tahoma"/>
              </a:rPr>
              <a:t>	</a:t>
            </a:r>
            <a:r>
              <a:rPr sz="2400" spc="-165" dirty="0">
                <a:latin typeface="Tahoma"/>
                <a:cs typeface="Tahoma"/>
              </a:rPr>
              <a:t>are </a:t>
            </a:r>
            <a:r>
              <a:rPr sz="2400" spc="-85" dirty="0">
                <a:latin typeface="Tahoma"/>
                <a:cs typeface="Tahoma"/>
              </a:rPr>
              <a:t>in </a:t>
            </a:r>
            <a:r>
              <a:rPr sz="2400" spc="-125" dirty="0">
                <a:latin typeface="Tahoma"/>
                <a:cs typeface="Tahoma"/>
              </a:rPr>
              <a:t>the </a:t>
            </a:r>
            <a:r>
              <a:rPr sz="2400" spc="-95" dirty="0">
                <a:solidFill>
                  <a:srgbClr val="004B00"/>
                </a:solidFill>
                <a:latin typeface="Tahoma"/>
                <a:cs typeface="Tahoma"/>
              </a:rPr>
              <a:t>relation </a:t>
            </a:r>
            <a:r>
              <a:rPr sz="2400" spc="-140" dirty="0">
                <a:latin typeface="Tahoma"/>
                <a:cs typeface="Tahoma"/>
              </a:rPr>
              <a:t>referred </a:t>
            </a:r>
            <a:r>
              <a:rPr sz="2400" spc="-70" dirty="0">
                <a:latin typeface="Tahoma"/>
                <a:cs typeface="Tahoma"/>
              </a:rPr>
              <a:t>to </a:t>
            </a:r>
            <a:r>
              <a:rPr sz="2400" spc="-160" dirty="0">
                <a:latin typeface="Tahoma"/>
                <a:cs typeface="Tahoma"/>
              </a:rPr>
              <a:t>by</a:t>
            </a:r>
            <a:r>
              <a:rPr sz="2400" spc="-245" dirty="0">
                <a:latin typeface="Tahoma"/>
                <a:cs typeface="Tahoma"/>
              </a:rPr>
              <a:t> </a:t>
            </a:r>
            <a:r>
              <a:rPr sz="2400" b="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predicate</a:t>
            </a:r>
            <a:endParaRPr sz="24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857177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0DED-DB69-43FB-91D2-7503CE5A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0687-E6D0-4511-BBFE-306E9341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147565" cy="2039539"/>
          </a:xfrm>
        </p:spPr>
        <p:txBody>
          <a:bodyPr/>
          <a:lstStyle/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spc="-120" dirty="0">
                <a:latin typeface="Tahoma"/>
                <a:cs typeface="Tahoma"/>
              </a:rPr>
              <a:t>Consider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00" dirty="0">
                <a:latin typeface="Tahoma"/>
                <a:cs typeface="Tahoma"/>
              </a:rPr>
              <a:t>interpretation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which:</a:t>
            </a: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endParaRPr lang="en-US" sz="2400" spc="-125" dirty="0">
              <a:latin typeface="Tahoma"/>
              <a:cs typeface="Tahoma"/>
            </a:endParaRPr>
          </a:p>
          <a:p>
            <a:pPr marL="12700" marR="2483485">
              <a:lnSpc>
                <a:spcPct val="100000"/>
              </a:lnSpc>
              <a:spcBef>
                <a:spcPts val="85"/>
              </a:spcBef>
            </a:pP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Richard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Richard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105" dirty="0">
                <a:solidFill>
                  <a:srgbClr val="004B00"/>
                </a:solidFill>
                <a:latin typeface="Tahoma"/>
                <a:cs typeface="Tahoma"/>
              </a:rPr>
              <a:t>Lionheart 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ohn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90" dirty="0">
                <a:solidFill>
                  <a:srgbClr val="004B00"/>
                </a:solidFill>
                <a:latin typeface="Tahoma"/>
                <a:cs typeface="Tahoma"/>
              </a:rPr>
              <a:t>evil </a:t>
            </a:r>
            <a:r>
              <a:rPr lang="en-US" sz="2400" spc="-50" dirty="0">
                <a:solidFill>
                  <a:srgbClr val="004B00"/>
                </a:solidFill>
                <a:latin typeface="Tahoma"/>
                <a:cs typeface="Tahoma"/>
              </a:rPr>
              <a:t>King</a:t>
            </a:r>
            <a:r>
              <a:rPr lang="en-US" sz="2400" spc="-180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John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Brother </a:t>
            </a:r>
            <a:r>
              <a:rPr lang="en-US" sz="2400" spc="140" dirty="0">
                <a:latin typeface="Lucida Sans Unicode"/>
                <a:cs typeface="Lucida Sans Unicode"/>
              </a:rPr>
              <a:t>→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brotherhood</a:t>
            </a:r>
            <a:r>
              <a:rPr lang="en-US" sz="2400" spc="105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relation</a:t>
            </a:r>
            <a:endParaRPr lang="en-US" sz="2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540"/>
              </a:spcBef>
            </a:pPr>
            <a:endParaRPr lang="en-US" sz="2400" spc="-12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540"/>
              </a:spcBef>
            </a:pPr>
            <a:r>
              <a:rPr lang="en-US" sz="2400" spc="-120" dirty="0">
                <a:latin typeface="Tahoma"/>
                <a:cs typeface="Tahoma"/>
              </a:rPr>
              <a:t>Under </a:t>
            </a:r>
            <a:r>
              <a:rPr lang="en-US" sz="2400" spc="-85" dirty="0">
                <a:latin typeface="Tahoma"/>
                <a:cs typeface="Tahoma"/>
              </a:rPr>
              <a:t>this </a:t>
            </a:r>
            <a:r>
              <a:rPr lang="en-US" sz="2400" spc="-100" dirty="0">
                <a:latin typeface="Tahoma"/>
                <a:cs typeface="Tahoma"/>
              </a:rPr>
              <a:t>interpretation,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Richard,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14" dirty="0">
                <a:latin typeface="Tahoma"/>
                <a:cs typeface="Tahoma"/>
              </a:rPr>
              <a:t>true </a:t>
            </a:r>
            <a:r>
              <a:rPr lang="en-US" sz="2400" spc="-95" dirty="0">
                <a:latin typeface="Tahoma"/>
                <a:cs typeface="Tahoma"/>
              </a:rPr>
              <a:t>just </a:t>
            </a:r>
            <a:r>
              <a:rPr lang="en-US" sz="2400" spc="-85" dirty="0">
                <a:latin typeface="Tahoma"/>
                <a:cs typeface="Tahoma"/>
              </a:rPr>
              <a:t>in the </a:t>
            </a:r>
            <a:r>
              <a:rPr lang="en-US" sz="2400" spc="-155" dirty="0">
                <a:latin typeface="Tahoma"/>
                <a:cs typeface="Tahoma"/>
              </a:rPr>
              <a:t>case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Richard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105" dirty="0">
                <a:solidFill>
                  <a:srgbClr val="004B00"/>
                </a:solidFill>
                <a:latin typeface="Tahoma"/>
                <a:cs typeface="Tahoma"/>
              </a:rPr>
              <a:t>Lionheart </a:t>
            </a:r>
            <a:r>
              <a:rPr lang="en-US" sz="2400" spc="-145" dirty="0">
                <a:latin typeface="Tahoma"/>
                <a:cs typeface="Tahoma"/>
              </a:rPr>
              <a:t>and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</a:t>
            </a:r>
            <a:r>
              <a:rPr lang="en-US" sz="2400" spc="-90" dirty="0">
                <a:solidFill>
                  <a:srgbClr val="004B00"/>
                </a:solidFill>
                <a:latin typeface="Tahoma"/>
                <a:cs typeface="Tahoma"/>
              </a:rPr>
              <a:t>evil </a:t>
            </a:r>
            <a:r>
              <a:rPr lang="en-US" sz="2400" spc="-50" dirty="0">
                <a:solidFill>
                  <a:srgbClr val="004B00"/>
                </a:solidFill>
                <a:latin typeface="Tahoma"/>
                <a:cs typeface="Tahoma"/>
              </a:rPr>
              <a:t>King </a:t>
            </a:r>
            <a:r>
              <a:rPr lang="en-US" sz="2400" spc="-100" dirty="0">
                <a:solidFill>
                  <a:srgbClr val="004B00"/>
                </a:solidFill>
                <a:latin typeface="Tahoma"/>
                <a:cs typeface="Tahoma"/>
              </a:rPr>
              <a:t>John </a:t>
            </a:r>
            <a:r>
              <a:rPr lang="en-US" sz="2400" spc="-165" dirty="0">
                <a:latin typeface="Tahoma"/>
                <a:cs typeface="Tahoma"/>
              </a:rPr>
              <a:t>are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the brotherhood </a:t>
            </a:r>
            <a:r>
              <a:rPr lang="en-US" sz="2400" spc="-95" dirty="0">
                <a:solidFill>
                  <a:srgbClr val="004B00"/>
                </a:solidFill>
                <a:latin typeface="Tahoma"/>
                <a:cs typeface="Tahoma"/>
              </a:rPr>
              <a:t>relation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the</a:t>
            </a:r>
            <a:r>
              <a:rPr lang="en-US" sz="2400" spc="290" dirty="0">
                <a:latin typeface="Tahoma"/>
                <a:cs typeface="Tahoma"/>
              </a:rPr>
              <a:t> </a:t>
            </a:r>
            <a:r>
              <a:rPr lang="en-US" sz="2400" spc="-135" dirty="0">
                <a:latin typeface="Tahoma"/>
                <a:cs typeface="Tahoma"/>
              </a:rPr>
              <a:t>model</a:t>
            </a:r>
            <a:endParaRPr lang="en-US"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0A6932-B476-4862-8093-45A570EC1BEE}"/>
              </a:ext>
            </a:extLst>
          </p:cNvPr>
          <p:cNvGrpSpPr/>
          <p:nvPr/>
        </p:nvGrpSpPr>
        <p:grpSpPr>
          <a:xfrm>
            <a:off x="6096000" y="270164"/>
            <a:ext cx="5095009" cy="3259806"/>
            <a:chOff x="2665203" y="1374539"/>
            <a:chExt cx="7722943" cy="4856557"/>
          </a:xfrm>
        </p:grpSpPr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602DD359-F7FB-40FC-9A3F-695CB056734F}"/>
                </a:ext>
              </a:extLst>
            </p:cNvPr>
            <p:cNvSpPr/>
            <p:nvPr/>
          </p:nvSpPr>
          <p:spPr>
            <a:xfrm>
              <a:off x="2989979" y="1426571"/>
              <a:ext cx="6212041" cy="4804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/>
            </a:p>
          </p:txBody>
        </p:sp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F0D39F00-8DBF-4F8D-A89A-17C098A1DC54}"/>
                </a:ext>
              </a:extLst>
            </p:cNvPr>
            <p:cNvSpPr txBox="1"/>
            <p:nvPr/>
          </p:nvSpPr>
          <p:spPr>
            <a:xfrm>
              <a:off x="4084796" y="3787861"/>
              <a:ext cx="436245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5" dirty="0">
                  <a:latin typeface="Times New Roman"/>
                  <a:cs typeface="Times New Roman"/>
                </a:rPr>
                <a:t>R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7403E414-D43F-47A8-94A0-ED266FC7DCE6}"/>
                </a:ext>
              </a:extLst>
            </p:cNvPr>
            <p:cNvSpPr txBox="1"/>
            <p:nvPr/>
          </p:nvSpPr>
          <p:spPr>
            <a:xfrm>
              <a:off x="7234587" y="3787861"/>
              <a:ext cx="309880" cy="75753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3200" b="1" spc="10" dirty="0">
                  <a:latin typeface="Times New Roman"/>
                  <a:cs typeface="Times New Roman"/>
                </a:rPr>
                <a:t>J</a:t>
              </a:r>
              <a:endParaRPr sz="3200">
                <a:latin typeface="Times New Roman"/>
                <a:cs typeface="Times New Roman"/>
              </a:endParaRPr>
            </a:p>
          </p:txBody>
        </p:sp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DDD51A7C-2616-41F7-9204-B6201BD11C77}"/>
                </a:ext>
              </a:extLst>
            </p:cNvPr>
            <p:cNvSpPr txBox="1"/>
            <p:nvPr/>
          </p:nvSpPr>
          <p:spPr>
            <a:xfrm>
              <a:off x="6601201" y="4225487"/>
              <a:ext cx="153670" cy="297093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1200" b="1" spc="5" dirty="0">
                  <a:latin typeface="Times New Roman"/>
                  <a:cs typeface="Times New Roman"/>
                </a:rPr>
                <a:t>$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9B711C3E-0F8A-4F3E-B476-F64A67C4A712}"/>
                </a:ext>
              </a:extLst>
            </p:cNvPr>
            <p:cNvSpPr txBox="1"/>
            <p:nvPr/>
          </p:nvSpPr>
          <p:spPr>
            <a:xfrm>
              <a:off x="5191056" y="4748253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C9179014-1625-416C-80CC-ABF2592C220C}"/>
                </a:ext>
              </a:extLst>
            </p:cNvPr>
            <p:cNvSpPr txBox="1"/>
            <p:nvPr/>
          </p:nvSpPr>
          <p:spPr>
            <a:xfrm>
              <a:off x="8375408" y="4735024"/>
              <a:ext cx="84010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0" dirty="0">
                  <a:solidFill>
                    <a:srgbClr val="C00000"/>
                  </a:solidFill>
                  <a:latin typeface="Arial"/>
                  <a:cs typeface="Arial"/>
                </a:rPr>
                <a:t>left</a:t>
              </a:r>
              <a:r>
                <a:rPr sz="1200" b="1" spc="-50" dirty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b="1" spc="15" dirty="0">
                  <a:solidFill>
                    <a:srgbClr val="C00000"/>
                  </a:solidFill>
                  <a:latin typeface="Arial"/>
                  <a:cs typeface="Arial"/>
                </a:rPr>
                <a:t>leg</a:t>
              </a:r>
              <a:endParaRPr sz="120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BFCA3BFE-92D0-47CD-93FE-935192701F52}"/>
                </a:ext>
              </a:extLst>
            </p:cNvPr>
            <p:cNvSpPr txBox="1"/>
            <p:nvPr/>
          </p:nvSpPr>
          <p:spPr>
            <a:xfrm>
              <a:off x="5287172" y="2468100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4031F166-0A53-4D83-A80E-F66DD52A2776}"/>
                </a:ext>
              </a:extLst>
            </p:cNvPr>
            <p:cNvSpPr txBox="1"/>
            <p:nvPr/>
          </p:nvSpPr>
          <p:spPr>
            <a:xfrm>
              <a:off x="5273942" y="3128473"/>
              <a:ext cx="909955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15" dirty="0">
                  <a:latin typeface="Arial"/>
                  <a:cs typeface="Arial"/>
                </a:rPr>
                <a:t>brother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5B7D60D7-563D-4252-81C8-D0F45132C59C}"/>
                </a:ext>
              </a:extLst>
            </p:cNvPr>
            <p:cNvSpPr txBox="1"/>
            <p:nvPr/>
          </p:nvSpPr>
          <p:spPr>
            <a:xfrm>
              <a:off x="2665203" y="2555992"/>
              <a:ext cx="868044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person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4A36D580-CD1B-4069-9730-9BA184F7CFF0}"/>
                </a:ext>
              </a:extLst>
            </p:cNvPr>
            <p:cNvSpPr txBox="1"/>
            <p:nvPr/>
          </p:nvSpPr>
          <p:spPr>
            <a:xfrm>
              <a:off x="7461156" y="2313248"/>
              <a:ext cx="2926990" cy="890321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on</a:t>
              </a:r>
              <a:r>
                <a:rPr sz="1200" b="1" dirty="0">
                  <a:solidFill>
                    <a:schemeClr val="accent1"/>
                  </a:solidFill>
                  <a:latin typeface="Arial"/>
                  <a:cs typeface="Arial"/>
                </a:rPr>
                <a:t>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head</a:t>
              </a:r>
              <a:endParaRPr lang="en-US" sz="1200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endParaRPr lang="en-US" sz="1200" b="1" spc="15" dirty="0">
                <a:solidFill>
                  <a:schemeClr val="accent1"/>
                </a:solidFill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lang="en-US"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              </a:t>
              </a:r>
              <a:r>
                <a:rPr sz="1200" b="1" spc="15" dirty="0">
                  <a:solidFill>
                    <a:schemeClr val="accent1"/>
                  </a:solidFill>
                  <a:latin typeface="Arial"/>
                  <a:cs typeface="Arial"/>
                </a:rPr>
                <a:t>person  </a:t>
              </a: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king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886037E7-2566-4584-A673-5BE5FE63A27D}"/>
                </a:ext>
              </a:extLst>
            </p:cNvPr>
            <p:cNvSpPr txBox="1"/>
            <p:nvPr/>
          </p:nvSpPr>
          <p:spPr>
            <a:xfrm>
              <a:off x="7848326" y="1374539"/>
              <a:ext cx="769621" cy="301869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1200" b="1" spc="20" dirty="0">
                  <a:solidFill>
                    <a:schemeClr val="accent1"/>
                  </a:solidFill>
                  <a:latin typeface="Arial"/>
                  <a:cs typeface="Arial"/>
                </a:rPr>
                <a:t>crown</a:t>
              </a:r>
              <a:endParaRPr sz="12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30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7EAC-A642-4ECF-8AEB-611E9A9E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CD7D-AFC9-4BED-87D6-6C8F6ED4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286115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595755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-55" dirty="0">
                <a:solidFill>
                  <a:srgbClr val="990099"/>
                </a:solidFill>
                <a:latin typeface="Lucida Sans Unicode"/>
                <a:cs typeface="Lucida Sans Unicode"/>
              </a:rPr>
              <a:t>(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variables</a:t>
            </a:r>
            <a:r>
              <a:rPr lang="en-US" spc="-55" dirty="0">
                <a:solidFill>
                  <a:srgbClr val="990099"/>
                </a:solidFill>
                <a:latin typeface="Lucida Sans Unicode"/>
                <a:cs typeface="Lucida Sans Unicode"/>
              </a:rPr>
              <a:t>)    </a:t>
            </a:r>
            <a:r>
              <a:rPr lang="en-US" spc="-65" dirty="0">
                <a:solidFill>
                  <a:srgbClr val="990099"/>
                </a:solidFill>
                <a:latin typeface="Lucida Sans Unicode"/>
                <a:cs typeface="Lucida Sans Unicode"/>
              </a:rPr>
              <a:t>(</a:t>
            </a:r>
            <a:r>
              <a:rPr lang="en-US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sentence</a:t>
            </a:r>
            <a:r>
              <a:rPr lang="en-US" spc="-65" dirty="0">
                <a:solidFill>
                  <a:srgbClr val="990099"/>
                </a:solidFill>
                <a:latin typeface="Lucida Sans Unicode"/>
                <a:cs typeface="Lucida Sans Unicode"/>
              </a:rPr>
              <a:t>)</a:t>
            </a:r>
            <a:endParaRPr lang="en-US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40" dirty="0">
                <a:latin typeface="Tahoma"/>
                <a:cs typeface="Tahoma"/>
              </a:rPr>
              <a:t>Everyone </a:t>
            </a:r>
            <a:r>
              <a:rPr lang="en-US" spc="-65" dirty="0">
                <a:latin typeface="Tahoma"/>
                <a:cs typeface="Tahoma"/>
              </a:rPr>
              <a:t>at </a:t>
            </a:r>
            <a:r>
              <a:rPr lang="en-US" spc="-114" dirty="0">
                <a:latin typeface="Tahoma"/>
                <a:cs typeface="Tahoma"/>
              </a:rPr>
              <a:t>the banquet </a:t>
            </a:r>
            <a:r>
              <a:rPr lang="en-US" spc="-95" dirty="0">
                <a:latin typeface="Tahoma"/>
                <a:cs typeface="Tahoma"/>
              </a:rPr>
              <a:t>is</a:t>
            </a:r>
            <a:r>
              <a:rPr lang="en-US" spc="310" dirty="0">
                <a:latin typeface="Tahoma"/>
                <a:cs typeface="Tahoma"/>
              </a:rPr>
              <a:t> </a:t>
            </a:r>
            <a:r>
              <a:rPr lang="en-US" spc="-140" dirty="0">
                <a:latin typeface="Tahoma"/>
                <a:cs typeface="Tahoma"/>
              </a:rPr>
              <a:t>hungry: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93395" algn="l"/>
                <a:tab pos="2402840" algn="l"/>
                <a:tab pos="2795905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  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93395" algn="l"/>
                <a:tab pos="2402840" algn="l"/>
                <a:tab pos="2795905" algn="l"/>
              </a:tabLst>
            </a:pPr>
            <a:endParaRPr lang="en-US" sz="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493395" algn="l"/>
                <a:tab pos="941705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  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45" dirty="0">
                <a:latin typeface="Tahoma"/>
                <a:cs typeface="Tahoma"/>
              </a:rPr>
              <a:t>a </a:t>
            </a:r>
            <a:r>
              <a:rPr lang="en-US" spc="-135" dirty="0">
                <a:latin typeface="Tahoma"/>
                <a:cs typeface="Tahoma"/>
              </a:rPr>
              <a:t>model </a:t>
            </a:r>
            <a:r>
              <a:rPr lang="en-US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m </a:t>
            </a:r>
            <a:r>
              <a:rPr lang="en-US" spc="-70" dirty="0" err="1">
                <a:latin typeface="Tahoma"/>
                <a:cs typeface="Tahoma"/>
              </a:rPr>
              <a:t>iff</a:t>
            </a:r>
            <a:r>
              <a:rPr lang="en-US" spc="-70" dirty="0">
                <a:latin typeface="Tahoma"/>
                <a:cs typeface="Tahoma"/>
              </a:rPr>
              <a:t>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95" dirty="0">
                <a:latin typeface="Tahoma"/>
                <a:cs typeface="Tahoma"/>
              </a:rPr>
              <a:t>with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i="1" spc="20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125" dirty="0">
                <a:latin typeface="Tahoma"/>
                <a:cs typeface="Tahoma"/>
              </a:rPr>
              <a:t>being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pc="25" dirty="0">
                <a:solidFill>
                  <a:srgbClr val="7E0000"/>
                </a:solidFill>
                <a:latin typeface="Century"/>
                <a:cs typeface="Century"/>
              </a:rPr>
              <a:t>each </a:t>
            </a:r>
            <a:r>
              <a:rPr lang="en-US" spc="-120" dirty="0">
                <a:latin typeface="Tahoma"/>
                <a:cs typeface="Tahoma"/>
              </a:rPr>
              <a:t>possible </a:t>
            </a:r>
            <a:r>
              <a:rPr lang="en-US" spc="-105" dirty="0">
                <a:latin typeface="Tahoma"/>
                <a:cs typeface="Tahoma"/>
              </a:rPr>
              <a:t>object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25" dirty="0">
                <a:latin typeface="Tahoma"/>
                <a:cs typeface="Tahoma"/>
              </a:rPr>
              <a:t>the</a:t>
            </a:r>
            <a:r>
              <a:rPr lang="en-US" spc="-114" dirty="0">
                <a:latin typeface="Tahoma"/>
                <a:cs typeface="Tahoma"/>
              </a:rPr>
              <a:t> </a:t>
            </a:r>
            <a:r>
              <a:rPr lang="en-US" spc="-135" dirty="0">
                <a:latin typeface="Tahoma"/>
                <a:cs typeface="Tahoma"/>
              </a:rPr>
              <a:t>model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endParaRPr lang="en-US" sz="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85" dirty="0">
                <a:solidFill>
                  <a:srgbClr val="7E0000"/>
                </a:solidFill>
                <a:latin typeface="Century"/>
                <a:cs typeface="Century"/>
              </a:rPr>
              <a:t>Roughly</a:t>
            </a:r>
            <a:r>
              <a:rPr lang="en-US" spc="105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lang="en-US" spc="-125" dirty="0">
                <a:latin typeface="Tahoma"/>
                <a:cs typeface="Tahoma"/>
              </a:rPr>
              <a:t>speaking,</a:t>
            </a:r>
            <a:r>
              <a:rPr lang="en-US" spc="15" dirty="0">
                <a:latin typeface="Tahoma"/>
                <a:cs typeface="Tahoma"/>
              </a:rPr>
              <a:t> </a:t>
            </a:r>
            <a:r>
              <a:rPr lang="en-US" spc="-114" dirty="0">
                <a:latin typeface="Tahoma"/>
                <a:cs typeface="Tahoma"/>
              </a:rPr>
              <a:t>equivalent</a:t>
            </a:r>
            <a:r>
              <a:rPr lang="en-US" spc="-5" dirty="0">
                <a:latin typeface="Tahoma"/>
                <a:cs typeface="Tahoma"/>
              </a:rPr>
              <a:t> </a:t>
            </a:r>
            <a:r>
              <a:rPr lang="en-US" spc="-70" dirty="0">
                <a:latin typeface="Tahoma"/>
                <a:cs typeface="Tahoma"/>
              </a:rPr>
              <a:t>to</a:t>
            </a:r>
            <a:r>
              <a:rPr lang="en-US" spc="20" dirty="0">
                <a:latin typeface="Tahoma"/>
                <a:cs typeface="Tahoma"/>
              </a:rPr>
              <a:t> </a:t>
            </a:r>
            <a:r>
              <a:rPr lang="en-US" spc="-125" dirty="0">
                <a:latin typeface="Tahoma"/>
                <a:cs typeface="Tahoma"/>
              </a:rPr>
              <a:t>the</a:t>
            </a:r>
            <a:r>
              <a:rPr lang="en-US" spc="20" dirty="0">
                <a:latin typeface="Tahoma"/>
                <a:cs typeface="Tahoma"/>
              </a:rPr>
              <a:t> </a:t>
            </a:r>
            <a:r>
              <a:rPr lang="en-US" spc="-100" dirty="0">
                <a:solidFill>
                  <a:srgbClr val="004B00"/>
                </a:solidFill>
                <a:latin typeface="Tahoma"/>
                <a:cs typeface="Tahoma"/>
              </a:rPr>
              <a:t>conjunction</a:t>
            </a:r>
            <a:r>
              <a:rPr lang="en-US" spc="5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pc="-105" dirty="0">
                <a:latin typeface="Tahoma"/>
                <a:cs typeface="Tahoma"/>
              </a:rPr>
              <a:t>of</a:t>
            </a:r>
            <a:r>
              <a:rPr lang="en-US" spc="15" dirty="0">
                <a:latin typeface="Tahoma"/>
                <a:cs typeface="Tahoma"/>
              </a:rPr>
              <a:t> </a:t>
            </a:r>
            <a:r>
              <a:rPr lang="en-US" spc="-95" dirty="0">
                <a:solidFill>
                  <a:srgbClr val="004B00"/>
                </a:solidFill>
                <a:latin typeface="Tahoma"/>
                <a:cs typeface="Tahoma"/>
              </a:rPr>
              <a:t>instantiations</a:t>
            </a:r>
            <a:r>
              <a:rPr lang="en-US" spc="65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pc="-105" dirty="0">
                <a:latin typeface="Tahoma"/>
                <a:cs typeface="Tahoma"/>
              </a:rPr>
              <a:t>of</a:t>
            </a:r>
            <a:r>
              <a:rPr lang="en-US" spc="15" dirty="0">
                <a:latin typeface="Tahoma"/>
                <a:cs typeface="Tahoma"/>
              </a:rPr>
              <a:t>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endParaRPr lang="en-US" dirty="0">
              <a:latin typeface="Bookman Old Style"/>
              <a:cs typeface="Bookman Old Style"/>
            </a:endParaRPr>
          </a:p>
          <a:p>
            <a:pPr marL="693420">
              <a:lnSpc>
                <a:spcPct val="100000"/>
              </a:lnSpc>
              <a:spcBef>
                <a:spcPts val="1310"/>
              </a:spcBef>
              <a:tabLst>
                <a:tab pos="3750945" algn="l"/>
                <a:tab pos="4144010" algn="l"/>
              </a:tabLst>
            </a:pPr>
            <a:r>
              <a:rPr lang="en-US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5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9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 Hungry</a:t>
            </a:r>
            <a:r>
              <a:rPr lang="en-US" spc="2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20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7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  <a:tabLst>
                <a:tab pos="3483610" algn="l"/>
                <a:tab pos="3876675" algn="l"/>
              </a:tabLst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pc="-3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Richard,</a:t>
            </a:r>
            <a:r>
              <a:rPr lang="en-US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 Hungry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25"/>
              </a:spcBef>
              <a:tabLst>
                <a:tab pos="3596640" algn="l"/>
                <a:tab pos="3989704" algn="l"/>
              </a:tabLst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pc="-3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-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-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 Hungry</a:t>
            </a:r>
            <a:r>
              <a:rPr lang="en-US" spc="-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3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</a:t>
            </a:r>
            <a:r>
              <a:rPr lang="en-US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endParaRPr lang="en-US" dirty="0">
              <a:latin typeface="Bookman Old Style"/>
              <a:cs typeface="Bookman Old Style"/>
            </a:endParaRP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BA9418-CA6E-4B3A-90EB-E0F747928DC2}"/>
                  </a:ext>
                </a:extLst>
              </p14:cNvPr>
              <p14:cNvContentPartPr/>
              <p14:nvPr/>
            </p14:nvContentPartPr>
            <p14:xfrm>
              <a:off x="6228000" y="4451760"/>
              <a:ext cx="3762360" cy="100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BA9418-CA6E-4B3A-90EB-E0F747928D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8640" y="4442400"/>
                <a:ext cx="3781080" cy="1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80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7EAC-A642-4ECF-8AEB-611E9A9E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CD7D-AFC9-4BED-87D6-6C8F6ED43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76655" algn="l"/>
                <a:tab pos="1651635" algn="l"/>
              </a:tabLst>
            </a:pPr>
            <a:r>
              <a:rPr lang="en-US" spc="-100" dirty="0">
                <a:latin typeface="Tahoma"/>
                <a:cs typeface="Tahoma"/>
              </a:rPr>
              <a:t>Common mistake</a:t>
            </a:r>
          </a:p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76655" algn="l"/>
                <a:tab pos="1651635" algn="l"/>
              </a:tabLst>
            </a:pPr>
            <a:endParaRPr lang="en-US" spc="-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76655" algn="l"/>
                <a:tab pos="1651635" algn="l"/>
              </a:tabLst>
            </a:pPr>
            <a:r>
              <a:rPr lang="en-US" spc="-100" dirty="0">
                <a:latin typeface="Tahoma"/>
                <a:cs typeface="Tahoma"/>
              </a:rPr>
              <a:t>Typically,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25" dirty="0">
                <a:latin typeface="Tahoma"/>
                <a:cs typeface="Tahoma"/>
              </a:rPr>
              <a:t>the main </a:t>
            </a:r>
            <a:r>
              <a:rPr lang="en-US" spc="-114" dirty="0">
                <a:latin typeface="Tahoma"/>
                <a:cs typeface="Tahoma"/>
              </a:rPr>
              <a:t>connective </a:t>
            </a:r>
            <a:r>
              <a:rPr lang="en-US" spc="-95" dirty="0">
                <a:latin typeface="Tahoma"/>
                <a:cs typeface="Tahoma"/>
              </a:rPr>
              <a:t>with</a:t>
            </a:r>
            <a:r>
              <a:rPr lang="en-US" spc="-45" dirty="0">
                <a:latin typeface="Tahoma"/>
                <a:cs typeface="Tahoma"/>
              </a:rPr>
              <a:t> </a:t>
            </a: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endParaRPr lang="en-US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40" dirty="0">
                <a:latin typeface="Tahoma"/>
                <a:cs typeface="Tahoma"/>
              </a:rPr>
              <a:t>Common </a:t>
            </a:r>
            <a:r>
              <a:rPr lang="en-US" spc="-130" dirty="0">
                <a:latin typeface="Tahoma"/>
                <a:cs typeface="Tahoma"/>
              </a:rPr>
              <a:t>mistake:  using 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 </a:t>
            </a:r>
            <a:r>
              <a:rPr lang="en-US" spc="-160" dirty="0">
                <a:latin typeface="Tahoma"/>
                <a:cs typeface="Tahoma"/>
              </a:rPr>
              <a:t>as </a:t>
            </a:r>
            <a:r>
              <a:rPr lang="en-US" spc="-125" dirty="0">
                <a:latin typeface="Tahoma"/>
                <a:cs typeface="Tahoma"/>
              </a:rPr>
              <a:t>the main </a:t>
            </a:r>
            <a:r>
              <a:rPr lang="en-US" spc="-114" dirty="0">
                <a:latin typeface="Tahoma"/>
                <a:cs typeface="Tahoma"/>
              </a:rPr>
              <a:t>connective </a:t>
            </a:r>
            <a:r>
              <a:rPr lang="en-US" spc="-95" dirty="0">
                <a:latin typeface="Tahoma"/>
                <a:cs typeface="Tahoma"/>
              </a:rPr>
              <a:t>with</a:t>
            </a:r>
            <a:r>
              <a:rPr lang="en-US" spc="-420" dirty="0">
                <a:latin typeface="Tahoma"/>
                <a:cs typeface="Tahoma"/>
              </a:rPr>
              <a:t>  </a:t>
            </a:r>
            <a:r>
              <a:rPr lang="en-US" spc="-43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430" dirty="0">
                <a:latin typeface="Tahoma"/>
                <a:cs typeface="Tahoma"/>
              </a:rPr>
              <a:t>:</a:t>
            </a:r>
            <a:endParaRPr lang="en-US" dirty="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1560"/>
              </a:spcBef>
              <a:tabLst>
                <a:tab pos="808990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x,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Banquet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34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80" dirty="0">
                <a:latin typeface="Tahoma"/>
                <a:cs typeface="Tahoma"/>
              </a:rPr>
              <a:t>means </a:t>
            </a:r>
            <a:r>
              <a:rPr lang="en-US" spc="-110" dirty="0">
                <a:latin typeface="Tahoma"/>
                <a:cs typeface="Tahoma"/>
              </a:rPr>
              <a:t>“Everyone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65" dirty="0">
                <a:latin typeface="Tahoma"/>
                <a:cs typeface="Tahoma"/>
              </a:rPr>
              <a:t>at </a:t>
            </a:r>
            <a:r>
              <a:rPr lang="en-US" spc="-114" dirty="0">
                <a:latin typeface="Tahoma"/>
                <a:cs typeface="Tahoma"/>
              </a:rPr>
              <a:t>the banquet </a:t>
            </a:r>
            <a:r>
              <a:rPr lang="en-US" spc="-145" dirty="0">
                <a:latin typeface="Tahoma"/>
                <a:cs typeface="Tahoma"/>
              </a:rPr>
              <a:t>and </a:t>
            </a:r>
            <a:r>
              <a:rPr lang="en-US" spc="-170" dirty="0">
                <a:latin typeface="Tahoma"/>
                <a:cs typeface="Tahoma"/>
              </a:rPr>
              <a:t>everyone </a:t>
            </a:r>
            <a:r>
              <a:rPr lang="en-US" spc="-95" dirty="0">
                <a:latin typeface="Tahoma"/>
                <a:cs typeface="Tahoma"/>
              </a:rPr>
              <a:t>is</a:t>
            </a:r>
            <a:r>
              <a:rPr lang="en-US" spc="-85" dirty="0">
                <a:latin typeface="Tahoma"/>
                <a:cs typeface="Tahoma"/>
              </a:rPr>
              <a:t> </a:t>
            </a:r>
            <a:r>
              <a:rPr lang="en-US" spc="-80" dirty="0">
                <a:latin typeface="Tahoma"/>
                <a:cs typeface="Tahoma"/>
              </a:rPr>
              <a:t>hungry”</a:t>
            </a:r>
            <a:endParaRPr lang="en-US" dirty="0">
              <a:latin typeface="Tahoma"/>
              <a:cs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69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6FC79-5B3C-43A4-A015-5000D9B2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Existential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CF38C-F290-4DBC-873F-EC5F361ED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94280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595755" algn="l"/>
              </a:tabLst>
            </a:pP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pc="-3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-55" dirty="0">
                <a:solidFill>
                  <a:srgbClr val="990099"/>
                </a:solidFill>
                <a:latin typeface="Lucida Sans Unicode"/>
                <a:cs typeface="Lucida Sans Unicode"/>
              </a:rPr>
              <a:t>(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variables</a:t>
            </a:r>
            <a:r>
              <a:rPr lang="en-US" spc="-55" dirty="0">
                <a:solidFill>
                  <a:srgbClr val="990099"/>
                </a:solidFill>
                <a:latin typeface="Lucida Sans Unicode"/>
                <a:cs typeface="Lucida Sans Unicode"/>
              </a:rPr>
              <a:t>)	</a:t>
            </a:r>
            <a:r>
              <a:rPr lang="en-US" spc="-65" dirty="0">
                <a:solidFill>
                  <a:srgbClr val="990099"/>
                </a:solidFill>
                <a:latin typeface="Lucida Sans Unicode"/>
                <a:cs typeface="Lucida Sans Unicode"/>
              </a:rPr>
              <a:t>(</a:t>
            </a:r>
            <a:r>
              <a:rPr lang="en-US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sentence</a:t>
            </a:r>
            <a:r>
              <a:rPr lang="en-US" spc="-65" dirty="0">
                <a:solidFill>
                  <a:srgbClr val="990099"/>
                </a:solidFill>
                <a:latin typeface="Lucida Sans Unicode"/>
                <a:cs typeface="Lucida Sans Unicode"/>
              </a:rPr>
              <a:t>)</a:t>
            </a:r>
            <a:endParaRPr lang="en-US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60" dirty="0">
                <a:latin typeface="Tahoma"/>
                <a:cs typeface="Tahoma"/>
              </a:rPr>
              <a:t>Someone </a:t>
            </a:r>
            <a:r>
              <a:rPr lang="en-US" spc="-65" dirty="0">
                <a:latin typeface="Tahoma"/>
                <a:cs typeface="Tahoma"/>
              </a:rPr>
              <a:t>at </a:t>
            </a:r>
            <a:r>
              <a:rPr lang="en-US" spc="-105" dirty="0">
                <a:latin typeface="Tahoma"/>
                <a:cs typeface="Tahoma"/>
              </a:rPr>
              <a:t>the tournament </a:t>
            </a:r>
            <a:r>
              <a:rPr lang="en-US" spc="-95" dirty="0">
                <a:latin typeface="Tahoma"/>
                <a:cs typeface="Tahoma"/>
              </a:rPr>
              <a:t>is</a:t>
            </a:r>
            <a:r>
              <a:rPr lang="en-US" spc="-135" dirty="0">
                <a:latin typeface="Tahoma"/>
                <a:cs typeface="Tahoma"/>
              </a:rPr>
              <a:t> </a:t>
            </a:r>
            <a:r>
              <a:rPr lang="en-US" spc="-140" dirty="0">
                <a:latin typeface="Tahoma"/>
                <a:cs typeface="Tahoma"/>
              </a:rPr>
              <a:t>hungry: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93395" algn="l"/>
              </a:tabLst>
            </a:pP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7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3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493395" algn="l"/>
                <a:tab pos="941705" algn="l"/>
              </a:tabLst>
            </a:pP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	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45" dirty="0">
                <a:latin typeface="Tahoma"/>
                <a:cs typeface="Tahoma"/>
              </a:rPr>
              <a:t>a </a:t>
            </a:r>
            <a:r>
              <a:rPr lang="en-US" spc="-135" dirty="0">
                <a:latin typeface="Tahoma"/>
                <a:cs typeface="Tahoma"/>
              </a:rPr>
              <a:t>model </a:t>
            </a:r>
            <a:r>
              <a:rPr lang="en-US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m </a:t>
            </a:r>
            <a:r>
              <a:rPr lang="en-US" spc="-70" dirty="0" err="1">
                <a:latin typeface="Tahoma"/>
                <a:cs typeface="Tahoma"/>
              </a:rPr>
              <a:t>iff</a:t>
            </a:r>
            <a:r>
              <a:rPr lang="en-US" spc="-70" dirty="0">
                <a:latin typeface="Tahoma"/>
                <a:cs typeface="Tahoma"/>
              </a:rPr>
              <a:t>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95" dirty="0">
                <a:latin typeface="Tahoma"/>
                <a:cs typeface="Tahoma"/>
              </a:rPr>
              <a:t>with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i="1" spc="2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125" dirty="0">
                <a:latin typeface="Tahoma"/>
                <a:cs typeface="Tahoma"/>
              </a:rPr>
              <a:t>being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pc="55" dirty="0">
                <a:solidFill>
                  <a:srgbClr val="7E0000"/>
                </a:solidFill>
                <a:latin typeface="Century"/>
                <a:cs typeface="Century"/>
              </a:rPr>
              <a:t>some </a:t>
            </a:r>
            <a:r>
              <a:rPr lang="en-US" spc="-120" dirty="0">
                <a:latin typeface="Tahoma"/>
                <a:cs typeface="Tahoma"/>
              </a:rPr>
              <a:t>possible </a:t>
            </a:r>
            <a:r>
              <a:rPr lang="en-US" spc="-105" dirty="0">
                <a:latin typeface="Tahoma"/>
                <a:cs typeface="Tahoma"/>
              </a:rPr>
              <a:t>object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25" dirty="0">
                <a:latin typeface="Tahoma"/>
                <a:cs typeface="Tahoma"/>
              </a:rPr>
              <a:t>the</a:t>
            </a:r>
            <a:r>
              <a:rPr lang="en-US" spc="380" dirty="0">
                <a:latin typeface="Tahoma"/>
                <a:cs typeface="Tahoma"/>
              </a:rPr>
              <a:t> </a:t>
            </a:r>
            <a:r>
              <a:rPr lang="en-US" spc="-135" dirty="0">
                <a:latin typeface="Tahoma"/>
                <a:cs typeface="Tahoma"/>
              </a:rPr>
              <a:t>model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85" dirty="0">
                <a:solidFill>
                  <a:srgbClr val="7E0000"/>
                </a:solidFill>
                <a:latin typeface="Century"/>
                <a:cs typeface="Century"/>
              </a:rPr>
              <a:t>Roughly </a:t>
            </a:r>
            <a:r>
              <a:rPr lang="en-US" spc="-125" dirty="0">
                <a:latin typeface="Tahoma"/>
                <a:cs typeface="Tahoma"/>
              </a:rPr>
              <a:t>speaking, </a:t>
            </a:r>
            <a:r>
              <a:rPr lang="en-US" spc="-114" dirty="0">
                <a:latin typeface="Tahoma"/>
                <a:cs typeface="Tahoma"/>
              </a:rPr>
              <a:t>equivalent </a:t>
            </a:r>
            <a:r>
              <a:rPr lang="en-US" spc="-70" dirty="0">
                <a:latin typeface="Tahoma"/>
                <a:cs typeface="Tahoma"/>
              </a:rPr>
              <a:t>to </a:t>
            </a:r>
            <a:r>
              <a:rPr lang="en-US" spc="-125" dirty="0">
                <a:latin typeface="Tahoma"/>
                <a:cs typeface="Tahoma"/>
              </a:rPr>
              <a:t>the </a:t>
            </a:r>
            <a:r>
              <a:rPr lang="en-US" spc="-100" dirty="0">
                <a:solidFill>
                  <a:srgbClr val="004B00"/>
                </a:solidFill>
                <a:latin typeface="Tahoma"/>
                <a:cs typeface="Tahoma"/>
              </a:rPr>
              <a:t>disjunction </a:t>
            </a:r>
            <a:r>
              <a:rPr lang="en-US" spc="-105" dirty="0">
                <a:latin typeface="Tahoma"/>
                <a:cs typeface="Tahoma"/>
              </a:rPr>
              <a:t>of </a:t>
            </a:r>
            <a:r>
              <a:rPr lang="en-US" spc="-95" dirty="0">
                <a:solidFill>
                  <a:srgbClr val="004B00"/>
                </a:solidFill>
                <a:latin typeface="Tahoma"/>
                <a:cs typeface="Tahoma"/>
              </a:rPr>
              <a:t>instantiations </a:t>
            </a:r>
            <a:r>
              <a:rPr lang="en-US" spc="-105" dirty="0">
                <a:latin typeface="Tahoma"/>
                <a:cs typeface="Tahoma"/>
              </a:rPr>
              <a:t>of</a:t>
            </a:r>
            <a:r>
              <a:rPr lang="en-US" spc="400" dirty="0">
                <a:latin typeface="Tahoma"/>
                <a:cs typeface="Tahoma"/>
              </a:rPr>
              <a:t>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endParaRPr lang="en-US" dirty="0">
              <a:latin typeface="Bookman Old Style"/>
              <a:cs typeface="Bookman Old Style"/>
            </a:endParaRPr>
          </a:p>
          <a:p>
            <a:pPr marL="693420">
              <a:lnSpc>
                <a:spcPct val="100000"/>
              </a:lnSpc>
              <a:spcBef>
                <a:spcPts val="1310"/>
              </a:spcBef>
            </a:pPr>
            <a:r>
              <a:rPr lang="en-US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5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9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7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2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20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7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 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Richard, 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7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25"/>
              </a:spcBef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</a:t>
            </a:r>
            <a:r>
              <a:rPr lang="en-US" spc="-5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1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1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i="1" spc="-8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7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60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</a:pP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</a:t>
            </a:r>
            <a:r>
              <a:rPr lang="en-US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endParaRPr lang="en-US" dirty="0">
              <a:latin typeface="Bookman Old Style"/>
              <a:cs typeface="Bookman Old Style"/>
            </a:endParaRP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27E7E3-820C-4E52-9C72-22FDA403DB06}"/>
                  </a:ext>
                </a:extLst>
              </p14:cNvPr>
              <p14:cNvContentPartPr/>
              <p14:nvPr/>
            </p14:nvContentPartPr>
            <p14:xfrm>
              <a:off x="6001920" y="4301640"/>
              <a:ext cx="1731600" cy="55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27E7E3-820C-4E52-9C72-22FDA403DB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2560" y="4292280"/>
                <a:ext cx="1750320" cy="7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7948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BBF3-5AD5-48FD-91EE-55CFA831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Existential Quantification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19D0-B619-4C4C-88E4-2B165CB75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100" dirty="0">
                <a:latin typeface="Tahoma"/>
                <a:cs typeface="Tahoma"/>
              </a:rPr>
              <a:t>Common mistake</a:t>
            </a: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endParaRPr lang="en-US" spc="-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100" dirty="0">
                <a:latin typeface="Tahoma"/>
                <a:cs typeface="Tahoma"/>
              </a:rPr>
              <a:t>Typically,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25" dirty="0">
                <a:latin typeface="Tahoma"/>
                <a:cs typeface="Tahoma"/>
              </a:rPr>
              <a:t>the main </a:t>
            </a:r>
            <a:r>
              <a:rPr lang="en-US" spc="-114" dirty="0">
                <a:latin typeface="Tahoma"/>
                <a:cs typeface="Tahoma"/>
              </a:rPr>
              <a:t>connective </a:t>
            </a:r>
            <a:r>
              <a:rPr lang="en-US" spc="-95" dirty="0">
                <a:latin typeface="Tahoma"/>
                <a:cs typeface="Tahoma"/>
              </a:rPr>
              <a:t>with</a:t>
            </a:r>
            <a:r>
              <a:rPr lang="en-US" spc="-80" dirty="0">
                <a:latin typeface="Tahoma"/>
                <a:cs typeface="Tahoma"/>
              </a:rPr>
              <a:t> </a:t>
            </a: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endParaRPr lang="en-US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2715260" algn="l"/>
                <a:tab pos="3192145" algn="l"/>
              </a:tabLst>
            </a:pPr>
            <a:r>
              <a:rPr lang="en-US" spc="-140" dirty="0">
                <a:latin typeface="Tahoma"/>
                <a:cs typeface="Tahoma"/>
              </a:rPr>
              <a:t>Common</a:t>
            </a:r>
            <a:r>
              <a:rPr lang="en-US" spc="30" dirty="0">
                <a:latin typeface="Tahoma"/>
                <a:cs typeface="Tahoma"/>
              </a:rPr>
              <a:t> </a:t>
            </a:r>
            <a:r>
              <a:rPr lang="en-US" spc="-130" dirty="0">
                <a:latin typeface="Tahoma"/>
                <a:cs typeface="Tahoma"/>
              </a:rPr>
              <a:t>mistake:</a:t>
            </a:r>
            <a:r>
              <a:rPr lang="en-US" spc="225" dirty="0">
                <a:latin typeface="Tahoma"/>
                <a:cs typeface="Tahoma"/>
              </a:rPr>
              <a:t> </a:t>
            </a:r>
            <a:r>
              <a:rPr lang="en-US" spc="-130" dirty="0">
                <a:latin typeface="Tahoma"/>
                <a:cs typeface="Tahoma"/>
              </a:rPr>
              <a:t>using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pc="-160" dirty="0">
                <a:latin typeface="Tahoma"/>
                <a:cs typeface="Tahoma"/>
              </a:rPr>
              <a:t>as </a:t>
            </a:r>
            <a:r>
              <a:rPr lang="en-US" spc="-125" dirty="0">
                <a:latin typeface="Tahoma"/>
                <a:cs typeface="Tahoma"/>
              </a:rPr>
              <a:t>the main </a:t>
            </a:r>
            <a:r>
              <a:rPr lang="en-US" spc="-114" dirty="0">
                <a:latin typeface="Tahoma"/>
                <a:cs typeface="Tahoma"/>
              </a:rPr>
              <a:t>connective </a:t>
            </a:r>
            <a:r>
              <a:rPr lang="en-US" spc="-95" dirty="0">
                <a:latin typeface="Tahoma"/>
                <a:cs typeface="Tahoma"/>
              </a:rPr>
              <a:t>with</a:t>
            </a:r>
            <a:r>
              <a:rPr lang="en-US" spc="50" dirty="0">
                <a:latin typeface="Tahoma"/>
                <a:cs typeface="Tahoma"/>
              </a:rPr>
              <a:t> </a:t>
            </a:r>
            <a:r>
              <a:rPr lang="en-US" spc="-200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pc="-200" dirty="0">
                <a:latin typeface="Tahoma"/>
                <a:cs typeface="Tahoma"/>
              </a:rPr>
              <a:t>:</a:t>
            </a:r>
            <a:endParaRPr lang="en-US" dirty="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1560"/>
              </a:spcBef>
              <a:tabLst>
                <a:tab pos="808990" algn="l"/>
                <a:tab pos="2760980" algn="l"/>
                <a:tab pos="3154045" algn="l"/>
              </a:tabLst>
            </a:pP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i="1" spc="-2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Tournament</a:t>
            </a:r>
            <a:r>
              <a:rPr lang="en-US" spc="-70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Hungry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40" dirty="0">
                <a:latin typeface="Tahoma"/>
                <a:cs typeface="Tahoma"/>
              </a:rPr>
              <a:t>if </a:t>
            </a:r>
            <a:r>
              <a:rPr lang="en-US" spc="-135" dirty="0">
                <a:latin typeface="Tahoma"/>
                <a:cs typeface="Tahoma"/>
              </a:rPr>
              <a:t>there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65" dirty="0">
                <a:latin typeface="Tahoma"/>
                <a:cs typeface="Tahoma"/>
              </a:rPr>
              <a:t>anyone </a:t>
            </a:r>
            <a:r>
              <a:rPr lang="en-US" spc="-170" dirty="0">
                <a:latin typeface="Tahoma"/>
                <a:cs typeface="Tahoma"/>
              </a:rPr>
              <a:t>who </a:t>
            </a:r>
            <a:r>
              <a:rPr lang="en-US" spc="-95" dirty="0">
                <a:latin typeface="Tahoma"/>
                <a:cs typeface="Tahoma"/>
              </a:rPr>
              <a:t>is not </a:t>
            </a:r>
            <a:r>
              <a:rPr lang="en-US" spc="-65" dirty="0">
                <a:latin typeface="Tahoma"/>
                <a:cs typeface="Tahoma"/>
              </a:rPr>
              <a:t>at</a:t>
            </a:r>
            <a:r>
              <a:rPr lang="en-US" spc="-350" dirty="0">
                <a:latin typeface="Tahoma"/>
                <a:cs typeface="Tahoma"/>
              </a:rPr>
              <a:t> </a:t>
            </a:r>
            <a:r>
              <a:rPr lang="en-US" spc="-100" dirty="0">
                <a:latin typeface="Tahoma"/>
                <a:cs typeface="Tahoma"/>
              </a:rPr>
              <a:t>the tournament!</a:t>
            </a: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16089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538B-342C-4EF8-A426-DEDD6C57A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Quantifiers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0B62FF5-A94A-4F7A-85DD-778DAF201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536033"/>
              </p:ext>
            </p:extLst>
          </p:nvPr>
        </p:nvGraphicFramePr>
        <p:xfrm>
          <a:off x="552449" y="1112838"/>
          <a:ext cx="6052456" cy="1476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921">
                  <a:extLst>
                    <a:ext uri="{9D8B030D-6E8A-4147-A177-3AD203B41FA5}">
                      <a16:colId xmlns:a16="http://schemas.microsoft.com/office/drawing/2014/main" val="3171937833"/>
                    </a:ext>
                  </a:extLst>
                </a:gridCol>
                <a:gridCol w="680752">
                  <a:extLst>
                    <a:ext uri="{9D8B030D-6E8A-4147-A177-3AD203B41FA5}">
                      <a16:colId xmlns:a16="http://schemas.microsoft.com/office/drawing/2014/main" val="197737163"/>
                    </a:ext>
                  </a:extLst>
                </a:gridCol>
                <a:gridCol w="2493785">
                  <a:extLst>
                    <a:ext uri="{9D8B030D-6E8A-4147-A177-3AD203B41FA5}">
                      <a16:colId xmlns:a16="http://schemas.microsoft.com/office/drawing/2014/main" val="2773676164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1649428563"/>
                    </a:ext>
                  </a:extLst>
                </a:gridCol>
                <a:gridCol w="1681841">
                  <a:extLst>
                    <a:ext uri="{9D8B030D-6E8A-4147-A177-3AD203B41FA5}">
                      <a16:colId xmlns:a16="http://schemas.microsoft.com/office/drawing/2014/main" val="2242429753"/>
                    </a:ext>
                  </a:extLst>
                </a:gridCol>
              </a:tblGrid>
              <a:tr h="482915">
                <a:tc>
                  <a:txBody>
                    <a:bodyPr/>
                    <a:lstStyle/>
                    <a:p>
                      <a:pPr marL="31750">
                        <a:lnSpc>
                          <a:spcPts val="2010"/>
                        </a:lnSpc>
                      </a:pP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35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010"/>
                        </a:lnSpc>
                      </a:pP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34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2010"/>
                        </a:lnSpc>
                      </a:pPr>
                      <a:r>
                        <a:rPr sz="2400" spc="-95" dirty="0">
                          <a:latin typeface="Tahoma"/>
                          <a:cs typeface="Tahoma"/>
                        </a:rPr>
                        <a:t>is </a:t>
                      </a:r>
                      <a:r>
                        <a:rPr sz="2400" spc="-125" dirty="0">
                          <a:latin typeface="Tahoma"/>
                          <a:cs typeface="Tahoma"/>
                        </a:rPr>
                        <a:t>the </a:t>
                      </a:r>
                      <a:r>
                        <a:rPr sz="2400" spc="-180" dirty="0">
                          <a:latin typeface="Tahoma"/>
                          <a:cs typeface="Tahoma"/>
                        </a:rPr>
                        <a:t>same </a:t>
                      </a:r>
                      <a:r>
                        <a:rPr sz="2400" spc="-160" dirty="0">
                          <a:latin typeface="Tahoma"/>
                          <a:cs typeface="Tahoma"/>
                        </a:rPr>
                        <a:t>as</a:t>
                      </a:r>
                      <a:r>
                        <a:rPr sz="24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32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2010"/>
                        </a:lnSpc>
                      </a:pP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40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10"/>
                        </a:lnSpc>
                      </a:pP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3706266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marL="31750">
                        <a:lnSpc>
                          <a:spcPts val="2230"/>
                        </a:lnSpc>
                      </a:pP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35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230"/>
                        </a:lnSpc>
                      </a:pP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34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2230"/>
                        </a:lnSpc>
                      </a:pPr>
                      <a:r>
                        <a:rPr sz="2400" spc="-95" dirty="0">
                          <a:latin typeface="Tahoma"/>
                          <a:cs typeface="Tahoma"/>
                        </a:rPr>
                        <a:t>is </a:t>
                      </a:r>
                      <a:r>
                        <a:rPr sz="2400" spc="-125" dirty="0">
                          <a:latin typeface="Tahoma"/>
                          <a:cs typeface="Tahoma"/>
                        </a:rPr>
                        <a:t>the </a:t>
                      </a:r>
                      <a:r>
                        <a:rPr sz="2400" spc="-180" dirty="0">
                          <a:latin typeface="Tahoma"/>
                          <a:cs typeface="Tahoma"/>
                        </a:rPr>
                        <a:t>same </a:t>
                      </a:r>
                      <a:r>
                        <a:rPr sz="2400" spc="-160" dirty="0">
                          <a:latin typeface="Tahoma"/>
                          <a:cs typeface="Tahoma"/>
                        </a:rPr>
                        <a:t>as </a:t>
                      </a: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23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2230"/>
                        </a:lnSpc>
                      </a:pP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39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230"/>
                        </a:lnSpc>
                      </a:pP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6933583"/>
                  </a:ext>
                </a:extLst>
              </a:tr>
              <a:tr h="482915">
                <a:tc>
                  <a:txBody>
                    <a:bodyPr/>
                    <a:lstStyle/>
                    <a:p>
                      <a:pPr marL="31750">
                        <a:lnSpc>
                          <a:spcPts val="2230"/>
                        </a:lnSpc>
                      </a:pP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35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2230"/>
                        </a:lnSpc>
                      </a:pP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34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2230"/>
                        </a:lnSpc>
                      </a:pPr>
                      <a:r>
                        <a:rPr sz="2400" spc="-95" dirty="0">
                          <a:latin typeface="Tahoma"/>
                          <a:cs typeface="Tahoma"/>
                        </a:rPr>
                        <a:t>is </a:t>
                      </a:r>
                      <a:r>
                        <a:rPr sz="2400" spc="90" dirty="0">
                          <a:solidFill>
                            <a:srgbClr val="7E0000"/>
                          </a:solidFill>
                          <a:latin typeface="Century"/>
                          <a:cs typeface="Century"/>
                        </a:rPr>
                        <a:t>not </a:t>
                      </a:r>
                      <a:r>
                        <a:rPr sz="2400" spc="-125" dirty="0">
                          <a:latin typeface="Tahoma"/>
                          <a:cs typeface="Tahoma"/>
                        </a:rPr>
                        <a:t>the </a:t>
                      </a:r>
                      <a:r>
                        <a:rPr sz="2400" spc="-180" dirty="0">
                          <a:latin typeface="Tahoma"/>
                          <a:cs typeface="Tahoma"/>
                        </a:rPr>
                        <a:t>same</a:t>
                      </a:r>
                      <a:r>
                        <a:rPr sz="2400" spc="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60" dirty="0">
                          <a:latin typeface="Tahoma"/>
                          <a:cs typeface="Tahoma"/>
                        </a:rPr>
                        <a:t>as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0" algn="r">
                        <a:lnSpc>
                          <a:spcPts val="2230"/>
                        </a:lnSpc>
                      </a:pPr>
                      <a:r>
                        <a:rPr sz="2400" spc="-670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∀</a:t>
                      </a:r>
                      <a:r>
                        <a:rPr sz="2400" spc="-4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-2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2230"/>
                        </a:lnSpc>
                      </a:pPr>
                      <a:r>
                        <a:rPr sz="2400" spc="-21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∃</a:t>
                      </a:r>
                      <a:r>
                        <a:rPr sz="2400" spc="-325" dirty="0">
                          <a:solidFill>
                            <a:srgbClr val="990099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0" i="1" spc="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endParaRPr sz="24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4255800"/>
                  </a:ext>
                </a:extLst>
              </a:tr>
            </a:tbl>
          </a:graphicData>
        </a:graphic>
      </p:graphicFrame>
      <p:sp>
        <p:nvSpPr>
          <p:cNvPr id="10" name="object 6">
            <a:extLst>
              <a:ext uri="{FF2B5EF4-FFF2-40B4-BE49-F238E27FC236}">
                <a16:creationId xmlns:a16="http://schemas.microsoft.com/office/drawing/2014/main" id="{455A8A97-F0F3-4AC1-A29E-6DB41CA5AAA9}"/>
              </a:ext>
            </a:extLst>
          </p:cNvPr>
          <p:cNvSpPr txBox="1">
            <a:spLocks/>
          </p:cNvSpPr>
          <p:nvPr/>
        </p:nvSpPr>
        <p:spPr>
          <a:xfrm>
            <a:off x="553537" y="2707103"/>
            <a:ext cx="8614956" cy="2271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 marL="0">
              <a:defRPr sz="2050" b="0" i="1">
                <a:solidFill>
                  <a:srgbClr val="990099"/>
                </a:solidFill>
                <a:latin typeface="Bookman Old Style"/>
                <a:ea typeface="+mn-ea"/>
                <a:cs typeface="Bookman Old Style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>
                <a:tab pos="493395" algn="l"/>
                <a:tab pos="962660" algn="l"/>
              </a:tabLst>
              <a:defRPr/>
            </a:pPr>
            <a:r>
              <a:rPr kumimoji="0" lang="en-US" sz="2400" b="0" i="0" u="none" strike="noStrike" kern="0" cap="none" spc="-21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∃</a:t>
            </a:r>
            <a:r>
              <a:rPr kumimoji="0" lang="en-US" sz="2400" b="0" i="0" u="none" strike="noStrike" kern="0" cap="none" spc="-31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</a:t>
            </a:r>
            <a:r>
              <a:rPr kumimoji="0" lang="en-US" sz="2400" b="0" i="1" u="none" strike="noStrike" kern="0" cap="none" spc="4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x	</a:t>
            </a:r>
            <a:r>
              <a:rPr kumimoji="0" lang="en-US" sz="2400" b="0" i="0" u="none" strike="noStrike" kern="0" cap="none" spc="-67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∀</a:t>
            </a:r>
            <a:r>
              <a:rPr kumimoji="0" lang="en-US" sz="2400" b="0" i="0" u="none" strike="noStrike" kern="0" cap="none" spc="-31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</a:t>
            </a:r>
            <a:r>
              <a:rPr kumimoji="0" lang="en-US" sz="2400" b="0" i="1" u="none" strike="noStrike" kern="0" cap="none" spc="-24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y	</a:t>
            </a:r>
            <a:r>
              <a:rPr kumimoji="0" lang="en-US" sz="2400" b="0" i="1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Loves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</a:t>
            </a:r>
            <a:r>
              <a:rPr kumimoji="0" lang="en-US" sz="2400" b="0" i="1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x,</a:t>
            </a:r>
            <a:r>
              <a:rPr kumimoji="0" lang="en-US" sz="2400" b="0" i="1" u="none" strike="noStrike" kern="0" cap="none" spc="-27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 </a:t>
            </a:r>
            <a:r>
              <a:rPr kumimoji="0" lang="en-US" sz="2400" b="0" i="1" u="none" strike="noStrike" kern="0" cap="none" spc="-10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y</a:t>
            </a:r>
            <a:r>
              <a:rPr kumimoji="0" lang="en-US" sz="2400" b="0" i="0" u="none" strike="noStrike" kern="0" cap="none" spc="-10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)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“There </a:t>
            </a:r>
            <a:r>
              <a:rPr kumimoji="0" lang="en-US" sz="2400" b="0" i="0" u="none" strike="noStrike" kern="0" cap="none" spc="-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is </a:t>
            </a:r>
            <a:r>
              <a:rPr kumimoji="0" lang="en-US" sz="2400" b="0" i="0" u="none" strike="noStrike" kern="0" cap="none" spc="-1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 person </a:t>
            </a:r>
            <a:r>
              <a:rPr kumimoji="0" lang="en-US" sz="24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who </a:t>
            </a:r>
            <a:r>
              <a:rPr kumimoji="0" lang="en-US" sz="2400" b="0" i="0" u="none" strike="noStrike" kern="0" cap="none" spc="-1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loves </a:t>
            </a:r>
            <a:r>
              <a:rPr kumimoji="0" lang="en-US" sz="24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everyone </a:t>
            </a:r>
            <a:r>
              <a:rPr kumimoji="0" lang="en-US" sz="2400" b="0" i="0" u="none" strike="noStrike" kern="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</a:t>
            </a:r>
            <a:r>
              <a:rPr kumimoji="0" lang="en-US" sz="2400" b="0" i="0" u="none" strike="noStrike" kern="0" cap="none" spc="-1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the</a:t>
            </a:r>
            <a:r>
              <a:rPr kumimoji="0" lang="en-US" sz="2400" b="0" i="0" u="none" strike="noStrike" kern="0" cap="none" spc="1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400" b="0" i="0" u="none" strike="noStrike" kern="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world”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1330" algn="l"/>
                <a:tab pos="962660" algn="l"/>
              </a:tabLst>
              <a:defRPr/>
            </a:pPr>
            <a:r>
              <a:rPr kumimoji="0" lang="en-US" sz="2400" b="0" i="0" u="none" strike="noStrike" kern="0" cap="none" spc="-67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∀</a:t>
            </a:r>
            <a:r>
              <a:rPr kumimoji="0" lang="en-US" sz="2400" b="0" i="0" u="none" strike="noStrike" kern="0" cap="none" spc="-31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</a:t>
            </a:r>
            <a:r>
              <a:rPr kumimoji="0" lang="en-US" sz="2400" b="0" i="1" u="none" strike="noStrike" kern="0" cap="none" spc="-24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y	</a:t>
            </a:r>
            <a:r>
              <a:rPr kumimoji="0" lang="en-US" sz="2400" b="0" i="0" u="none" strike="noStrike" kern="0" cap="none" spc="-21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∃</a:t>
            </a:r>
            <a:r>
              <a:rPr kumimoji="0" lang="en-US" sz="2400" b="0" i="0" u="none" strike="noStrike" kern="0" cap="none" spc="-30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 </a:t>
            </a:r>
            <a:r>
              <a:rPr kumimoji="0" lang="en-US" sz="2400" b="0" i="1" u="none" strike="noStrike" kern="0" cap="none" spc="4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x	</a:t>
            </a:r>
            <a:r>
              <a:rPr kumimoji="0" lang="en-US" sz="2400" b="0" i="1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Loves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</a:t>
            </a:r>
            <a:r>
              <a:rPr kumimoji="0" lang="en-US" sz="2400" b="0" i="1" u="none" strike="noStrike" kern="0" cap="none" spc="-5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x,</a:t>
            </a:r>
            <a:r>
              <a:rPr kumimoji="0" lang="en-US" sz="2400" b="0" i="1" u="none" strike="noStrike" kern="0" cap="none" spc="-27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 </a:t>
            </a:r>
            <a:r>
              <a:rPr kumimoji="0" lang="en-US" sz="2400" b="0" i="1" u="none" strike="noStrike" kern="0" cap="none" spc="-10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Bookman Old Style"/>
                <a:ea typeface="+mn-ea"/>
              </a:rPr>
              <a:t>y</a:t>
            </a:r>
            <a:r>
              <a:rPr kumimoji="0" lang="en-US" sz="2400" b="0" i="0" u="none" strike="noStrike" kern="0" cap="none" spc="-105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)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1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“Everyone </a:t>
            </a:r>
            <a:r>
              <a:rPr kumimoji="0" lang="en-US" sz="2400" b="0" i="0" u="none" strike="noStrike" kern="0" cap="none" spc="-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in </a:t>
            </a:r>
            <a:r>
              <a:rPr kumimoji="0" lang="en-US" sz="2400" b="0" i="0" u="none" strike="noStrike" kern="0" cap="none" spc="-1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the 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world </a:t>
            </a:r>
            <a:r>
              <a:rPr kumimoji="0" lang="en-US" sz="2400" b="0" i="0" u="none" strike="noStrike" kern="0" cap="none" spc="-9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is 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loved </a:t>
            </a:r>
            <a:r>
              <a:rPr kumimoji="0" lang="en-US" sz="2400" b="0" i="0" u="none" strike="noStrike" kern="0" cap="none" spc="-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by </a:t>
            </a:r>
            <a:r>
              <a:rPr kumimoji="0" lang="en-US" sz="2400" b="0" i="0" u="none" strike="noStrike" kern="0" cap="none" spc="-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at </a:t>
            </a:r>
            <a:r>
              <a:rPr kumimoji="0" lang="en-US" sz="2400" b="0" i="0" u="none" strike="noStrike" kern="0" cap="none" spc="-11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least </a:t>
            </a:r>
            <a:r>
              <a:rPr kumimoji="0" lang="en-US" sz="24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one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4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person”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90" normalizeH="0" baseline="0" noProof="0" dirty="0">
                <a:ln>
                  <a:noFill/>
                </a:ln>
                <a:solidFill>
                  <a:srgbClr val="004B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Quantifier </a:t>
            </a:r>
            <a:r>
              <a:rPr kumimoji="0" lang="en-US" sz="2400" b="0" i="0" u="none" strike="noStrike" kern="0" cap="none" spc="-105" normalizeH="0" baseline="0" noProof="0" dirty="0">
                <a:ln>
                  <a:noFill/>
                </a:ln>
                <a:solidFill>
                  <a:srgbClr val="004B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duality</a:t>
            </a:r>
            <a:r>
              <a:rPr kumimoji="0" lang="en-US" sz="2400" b="0" i="0" u="none" strike="noStrike" kern="0" cap="none" spc="-10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: </a:t>
            </a:r>
            <a:r>
              <a:rPr kumimoji="0" lang="en-US" sz="2400" b="0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each </a:t>
            </a:r>
            <a:r>
              <a:rPr kumimoji="0" lang="en-US" sz="2400" b="0" i="0" u="none" strike="noStrike" kern="0" cap="none" spc="-1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can </a:t>
            </a:r>
            <a:r>
              <a:rPr kumimoji="0" lang="en-US" sz="2400" b="0" i="0" u="none" strike="noStrike" kern="0" cap="none" spc="-1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be </a:t>
            </a:r>
            <a:r>
              <a:rPr kumimoji="0" lang="en-US" sz="2400" b="0" i="0" u="none" strike="noStrike" kern="0" cap="none" spc="-1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expressed </a:t>
            </a:r>
            <a:r>
              <a:rPr kumimoji="0" lang="en-US" sz="2400" b="0" i="0" u="none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using </a:t>
            </a:r>
            <a:r>
              <a:rPr kumimoji="0" lang="en-US" sz="2400" b="0" i="0" u="none" strike="noStrike" kern="0" cap="none" spc="-1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the</a:t>
            </a:r>
            <a:r>
              <a:rPr kumimoji="0" lang="en-US" sz="2400" b="0" i="0" u="none" strike="noStrike" kern="0" cap="none" spc="30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400" b="0" i="0" u="none" strike="noStrike" kern="0" cap="none" spc="-11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other</a:t>
            </a: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08E87F6-E0C7-41ED-9674-A5F7BBBA0981}"/>
              </a:ext>
            </a:extLst>
          </p:cNvPr>
          <p:cNvSpPr txBox="1"/>
          <p:nvPr/>
        </p:nvSpPr>
        <p:spPr>
          <a:xfrm>
            <a:off x="561568" y="5189589"/>
            <a:ext cx="4034091" cy="95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  <a:tabLst>
                <a:tab pos="493395" algn="l"/>
              </a:tabLst>
            </a:pPr>
            <a:r>
              <a:rPr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Likes</a:t>
            </a:r>
            <a:r>
              <a:rPr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sz="2400" i="1" spc="-34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IceCream</a:t>
            </a:r>
            <a:r>
              <a:rPr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4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12700">
              <a:spcBef>
                <a:spcPts val="1570"/>
              </a:spcBef>
              <a:tabLst>
                <a:tab pos="493395" algn="l"/>
              </a:tabLst>
            </a:pPr>
            <a:r>
              <a:rPr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Likes</a:t>
            </a:r>
            <a:r>
              <a:rPr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sz="2400" i="1" spc="-3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Broccoli</a:t>
            </a:r>
            <a:r>
              <a:rPr sz="2400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4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1E6A336A-4A77-4AA7-956B-BB48C8CE3015}"/>
              </a:ext>
            </a:extLst>
          </p:cNvPr>
          <p:cNvSpPr txBox="1"/>
          <p:nvPr/>
        </p:nvSpPr>
        <p:spPr>
          <a:xfrm>
            <a:off x="3955727" y="5189589"/>
            <a:ext cx="4835718" cy="95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11454">
              <a:spcBef>
                <a:spcPts val="114"/>
              </a:spcBef>
              <a:tabLst>
                <a:tab pos="866140" algn="l"/>
              </a:tabLst>
            </a:pPr>
            <a:r>
              <a:rPr sz="2400" spc="-235" dirty="0">
                <a:solidFill>
                  <a:srgbClr val="990099"/>
                </a:solidFill>
                <a:latin typeface="Lucida Sans Unicode"/>
                <a:cs typeface="Lucida Sans Unicode"/>
              </a:rPr>
              <a:t>¬∃</a:t>
            </a:r>
            <a:r>
              <a:rPr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sz="2400" spc="-50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Likes</a:t>
            </a:r>
            <a:r>
              <a:rPr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sz="2400" i="1" spc="-3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IceCream</a:t>
            </a:r>
            <a:r>
              <a:rPr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4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12700">
              <a:spcBef>
                <a:spcPts val="1570"/>
              </a:spcBef>
              <a:tabLst>
                <a:tab pos="668655" algn="l"/>
              </a:tabLst>
            </a:pPr>
            <a:r>
              <a:rPr lang="en-US" sz="2400" spc="-459" dirty="0">
                <a:solidFill>
                  <a:srgbClr val="990099"/>
                </a:solidFill>
                <a:latin typeface="Lucida Sans Unicode"/>
                <a:cs typeface="Lucida Sans Unicode"/>
              </a:rPr>
              <a:t>      </a:t>
            </a:r>
            <a:r>
              <a:rPr sz="2400" spc="-459" dirty="0">
                <a:solidFill>
                  <a:srgbClr val="990099"/>
                </a:solidFill>
                <a:latin typeface="Lucida Sans Unicode"/>
                <a:cs typeface="Lucida Sans Unicode"/>
              </a:rPr>
              <a:t>¬∀</a:t>
            </a:r>
            <a:r>
              <a:rPr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	</a:t>
            </a:r>
            <a:r>
              <a:rPr sz="2400" spc="-50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Likes</a:t>
            </a:r>
            <a:r>
              <a:rPr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sz="2400" i="1" spc="-3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Broccoli</a:t>
            </a:r>
            <a:r>
              <a:rPr sz="2400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4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3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7582F2CD-9B4F-4419-A127-2FB0887A5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7402" r="11154" b="7056"/>
          <a:stretch/>
        </p:blipFill>
        <p:spPr bwMode="auto">
          <a:xfrm>
            <a:off x="4548942" y="2057400"/>
            <a:ext cx="3094116" cy="34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E6E456-5DEA-480A-852C-5E38C076F30B}"/>
              </a:ext>
            </a:extLst>
          </p:cNvPr>
          <p:cNvSpPr/>
          <p:nvPr/>
        </p:nvSpPr>
        <p:spPr>
          <a:xfrm>
            <a:off x="4184072" y="1956416"/>
            <a:ext cx="3931228" cy="3606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First-Order Logic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http://aima.eecs.berkeley.edu</a:t>
            </a:r>
          </a:p>
        </p:txBody>
      </p:sp>
      <p:pic>
        <p:nvPicPr>
          <p:cNvPr id="2050" name="Picture 2" descr="File:Aristotle Altemps Inv8575.jpg">
            <a:extLst>
              <a:ext uri="{FF2B5EF4-FFF2-40B4-BE49-F238E27FC236}">
                <a16:creationId xmlns:a16="http://schemas.microsoft.com/office/drawing/2014/main" id="{F892B9C0-511C-4807-9BFA-26ADE6182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92" y="2057400"/>
            <a:ext cx="2541816" cy="34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D44A63-8CD0-4D63-8910-A64244569021}"/>
                  </a:ext>
                </a:extLst>
              </p14:cNvPr>
              <p14:cNvContentPartPr/>
              <p14:nvPr/>
            </p14:nvContentPartPr>
            <p14:xfrm>
              <a:off x="9702720" y="2507760"/>
              <a:ext cx="757440" cy="77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D44A63-8CD0-4D63-8910-A642445690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93360" y="2498400"/>
                <a:ext cx="776160" cy="79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0B617-B439-4848-90E5-426FD4055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4C253-A97C-442D-9FD9-3B6DF1FF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75923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95" dirty="0">
                <a:latin typeface="Tahoma"/>
                <a:cs typeface="Tahoma"/>
              </a:rPr>
              <a:t>Brothers </a:t>
            </a:r>
            <a:r>
              <a:rPr lang="en-US" sz="2400" spc="-165" dirty="0">
                <a:latin typeface="Tahoma"/>
                <a:cs typeface="Tahoma"/>
              </a:rPr>
              <a:t>are</a:t>
            </a:r>
            <a:r>
              <a:rPr lang="en-US" sz="2400" spc="75" dirty="0">
                <a:latin typeface="Tahoma"/>
                <a:cs typeface="Tahoma"/>
              </a:rPr>
              <a:t> </a:t>
            </a:r>
            <a:r>
              <a:rPr lang="en-US" sz="2400" spc="-105" dirty="0">
                <a:latin typeface="Tahoma"/>
                <a:cs typeface="Tahoma"/>
              </a:rPr>
              <a:t>siblings</a:t>
            </a:r>
            <a:endParaRPr lang="en-US" sz="2400" dirty="0">
              <a:latin typeface="Tahoma"/>
              <a:cs typeface="Tahoma"/>
            </a:endParaRPr>
          </a:p>
          <a:p>
            <a:pPr marL="12700" marR="3522979">
              <a:lnSpc>
                <a:spcPct val="163400"/>
              </a:lnSpc>
              <a:tabLst>
                <a:tab pos="742950" algn="l"/>
                <a:tab pos="2392045" algn="l"/>
                <a:tab pos="278511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	</a:t>
            </a: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40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35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00" dirty="0">
                <a:latin typeface="Tahoma"/>
                <a:cs typeface="Tahoma"/>
              </a:rPr>
              <a:t>.  </a:t>
            </a:r>
          </a:p>
          <a:p>
            <a:pPr marL="12700" marR="3522979">
              <a:lnSpc>
                <a:spcPct val="163400"/>
              </a:lnSpc>
              <a:tabLst>
                <a:tab pos="742950" algn="l"/>
                <a:tab pos="2392045" algn="l"/>
                <a:tab pos="2785110" algn="l"/>
              </a:tabLst>
            </a:pPr>
            <a:r>
              <a:rPr lang="en-US" sz="2400" spc="-30" dirty="0">
                <a:latin typeface="Tahoma"/>
                <a:cs typeface="Tahoma"/>
              </a:rPr>
              <a:t>“Sibling” </a:t>
            </a:r>
            <a:r>
              <a:rPr lang="en-US" sz="2400" spc="-95" dirty="0">
                <a:latin typeface="Tahoma"/>
                <a:cs typeface="Tahoma"/>
              </a:rPr>
              <a:t>is</a:t>
            </a:r>
            <a:r>
              <a:rPr lang="en-US" sz="2400" spc="30" dirty="0">
                <a:latin typeface="Tahoma"/>
                <a:cs typeface="Tahoma"/>
              </a:rPr>
              <a:t> </a:t>
            </a:r>
            <a:r>
              <a:rPr lang="en-US" sz="2400" spc="-114" dirty="0">
                <a:latin typeface="Tahoma"/>
                <a:cs typeface="Tahoma"/>
              </a:rPr>
              <a:t>symmetric</a:t>
            </a:r>
            <a:endParaRPr lang="en-US" sz="2400" dirty="0">
              <a:latin typeface="Tahoma"/>
              <a:cs typeface="Tahoma"/>
            </a:endParaRPr>
          </a:p>
          <a:p>
            <a:pPr marL="12700" marR="3603625">
              <a:lnSpc>
                <a:spcPct val="163400"/>
              </a:lnSpc>
              <a:tabLst>
                <a:tab pos="742950" algn="l"/>
                <a:tab pos="2294255" algn="l"/>
                <a:tab pos="270256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	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   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y,</a:t>
            </a:r>
            <a:r>
              <a:rPr lang="en-US" sz="2400" i="1" spc="-3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25" dirty="0">
                <a:latin typeface="Tahoma"/>
                <a:cs typeface="Tahoma"/>
              </a:rPr>
              <a:t>.  </a:t>
            </a:r>
          </a:p>
          <a:p>
            <a:pPr marL="12700" marR="1859914">
              <a:lnSpc>
                <a:spcPct val="163400"/>
              </a:lnSpc>
              <a:tabLst>
                <a:tab pos="742950" algn="l"/>
                <a:tab pos="2351405" algn="l"/>
                <a:tab pos="2759710" algn="l"/>
              </a:tabLst>
            </a:pPr>
            <a:r>
              <a:rPr lang="en-US" sz="2400" spc="60" dirty="0">
                <a:latin typeface="Tahoma"/>
                <a:cs typeface="Tahoma"/>
              </a:rPr>
              <a:t>A </a:t>
            </a:r>
            <a:r>
              <a:rPr lang="en-US" sz="2400" spc="-65" dirty="0">
                <a:latin typeface="Tahoma"/>
                <a:cs typeface="Tahoma"/>
              </a:rPr>
              <a:t>first </a:t>
            </a:r>
            <a:r>
              <a:rPr lang="en-US" sz="2400" spc="-114" dirty="0">
                <a:latin typeface="Tahoma"/>
                <a:cs typeface="Tahoma"/>
              </a:rPr>
              <a:t>cousin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75" dirty="0">
                <a:latin typeface="Tahoma"/>
                <a:cs typeface="Tahoma"/>
              </a:rPr>
              <a:t>child </a:t>
            </a:r>
            <a:r>
              <a:rPr lang="en-US" sz="2400" spc="-105" dirty="0">
                <a:latin typeface="Tahoma"/>
                <a:cs typeface="Tahoma"/>
              </a:rPr>
              <a:t>of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10" dirty="0">
                <a:latin typeface="Tahoma"/>
                <a:cs typeface="Tahoma"/>
              </a:rPr>
              <a:t>parent’s</a:t>
            </a:r>
            <a:r>
              <a:rPr lang="en-US" sz="2400" spc="-305" dirty="0">
                <a:latin typeface="Tahoma"/>
                <a:cs typeface="Tahoma"/>
              </a:rPr>
              <a:t> </a:t>
            </a:r>
            <a:r>
              <a:rPr lang="en-US" sz="2400" spc="-95" dirty="0">
                <a:latin typeface="Tahoma"/>
                <a:cs typeface="Tahoma"/>
              </a:rPr>
              <a:t>sibling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  <a:tabLst>
                <a:tab pos="782955" algn="l"/>
                <a:tab pos="3008630" algn="l"/>
                <a:tab pos="3456304" algn="l"/>
                <a:tab pos="432562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	</a:t>
            </a:r>
            <a:r>
              <a:rPr lang="en-US" sz="2400" i="1" spc="10" dirty="0" err="1">
                <a:solidFill>
                  <a:srgbClr val="990099"/>
                </a:solidFill>
                <a:latin typeface="Bookman Old Style"/>
                <a:cs typeface="Bookman Old Style"/>
              </a:rPr>
              <a:t>FirstCousin</a:t>
            </a:r>
            <a:r>
              <a:rPr lang="en-US" sz="2400" spc="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    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p,</a:t>
            </a:r>
            <a:r>
              <a:rPr lang="en-US" sz="240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90" dirty="0" err="1">
                <a:solidFill>
                  <a:srgbClr val="990099"/>
                </a:solidFill>
                <a:latin typeface="Bookman Old Style"/>
                <a:cs typeface="Bookman Old Style"/>
              </a:rPr>
              <a:t>ps</a:t>
            </a:r>
            <a:r>
              <a:rPr lang="en-US" sz="2400" i="1" spc="-190" dirty="0">
                <a:solidFill>
                  <a:srgbClr val="990099"/>
                </a:solidFill>
                <a:latin typeface="Bookman Old Style"/>
                <a:cs typeface="Bookman Old Style"/>
              </a:rPr>
              <a:t>   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p, </a:t>
            </a:r>
            <a:r>
              <a:rPr lang="en-US" sz="240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0" dirty="0" err="1">
                <a:solidFill>
                  <a:srgbClr val="990099"/>
                </a:solidFill>
                <a:latin typeface="Bookman Old Style"/>
                <a:cs typeface="Bookman Old Style"/>
              </a:rPr>
              <a:t>ps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4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sz="2400" spc="-12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dirty="0">
                <a:latin typeface="Lucida Sans Unicode"/>
                <a:cs typeface="Lucida Sans Unicode"/>
              </a:rPr>
              <a:t> 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z="2400" spc="-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0" dirty="0" err="1">
                <a:solidFill>
                  <a:srgbClr val="990099"/>
                </a:solidFill>
                <a:latin typeface="Bookman Old Style"/>
                <a:cs typeface="Bookman Old Style"/>
              </a:rPr>
              <a:t>ps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3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676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CBD3C-9A7A-49E5-8A0C-38AB36D26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A0ED-5C65-42B6-8CB9-5644BEF2F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26937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 </a:t>
            </a:r>
            <a:r>
              <a:rPr lang="en-US" spc="-95" dirty="0">
                <a:latin typeface="Tahoma"/>
                <a:cs typeface="Tahoma"/>
              </a:rPr>
              <a:t>is </a:t>
            </a:r>
            <a:r>
              <a:rPr lang="en-US" spc="-114" dirty="0">
                <a:latin typeface="Tahoma"/>
                <a:cs typeface="Tahoma"/>
              </a:rPr>
              <a:t>true </a:t>
            </a:r>
            <a:r>
              <a:rPr lang="en-US" spc="-150" dirty="0">
                <a:latin typeface="Tahoma"/>
                <a:cs typeface="Tahoma"/>
              </a:rPr>
              <a:t>under </a:t>
            </a:r>
            <a:r>
              <a:rPr lang="en-US" spc="-145" dirty="0">
                <a:latin typeface="Tahoma"/>
                <a:cs typeface="Tahoma"/>
              </a:rPr>
              <a:t>a </a:t>
            </a:r>
            <a:r>
              <a:rPr lang="en-US" spc="-135" dirty="0">
                <a:latin typeface="Tahoma"/>
                <a:cs typeface="Tahoma"/>
              </a:rPr>
              <a:t>given</a:t>
            </a:r>
            <a:r>
              <a:rPr lang="en-US" spc="-215" dirty="0">
                <a:latin typeface="Tahoma"/>
                <a:cs typeface="Tahoma"/>
              </a:rPr>
              <a:t> </a:t>
            </a:r>
            <a:r>
              <a:rPr lang="en-US" spc="-100" dirty="0">
                <a:latin typeface="Tahoma"/>
                <a:cs typeface="Tahoma"/>
              </a:rPr>
              <a:t>interpretation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40" dirty="0">
                <a:latin typeface="Tahoma"/>
                <a:cs typeface="Tahoma"/>
              </a:rPr>
              <a:t>if </a:t>
            </a:r>
            <a:r>
              <a:rPr lang="en-US" spc="-145" dirty="0">
                <a:latin typeface="Tahoma"/>
                <a:cs typeface="Tahoma"/>
              </a:rPr>
              <a:t>and </a:t>
            </a:r>
            <a:r>
              <a:rPr lang="en-US" spc="-110" dirty="0">
                <a:latin typeface="Tahoma"/>
                <a:cs typeface="Tahoma"/>
              </a:rPr>
              <a:t>only </a:t>
            </a:r>
            <a:r>
              <a:rPr lang="en-US" spc="-40" dirty="0">
                <a:latin typeface="Tahoma"/>
                <a:cs typeface="Tahoma"/>
              </a:rPr>
              <a:t>if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 </a:t>
            </a:r>
            <a:r>
              <a:rPr lang="en-US" spc="-145" dirty="0">
                <a:latin typeface="Tahoma"/>
                <a:cs typeface="Tahoma"/>
              </a:rPr>
              <a:t>and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 </a:t>
            </a:r>
            <a:r>
              <a:rPr lang="en-US" spc="-135" dirty="0">
                <a:latin typeface="Tahoma"/>
                <a:cs typeface="Tahoma"/>
              </a:rPr>
              <a:t>refer </a:t>
            </a:r>
            <a:r>
              <a:rPr lang="en-US" spc="-70" dirty="0">
                <a:latin typeface="Tahoma"/>
                <a:cs typeface="Tahoma"/>
              </a:rPr>
              <a:t>to </a:t>
            </a:r>
            <a:r>
              <a:rPr lang="en-US" spc="-125" dirty="0">
                <a:latin typeface="Tahoma"/>
                <a:cs typeface="Tahoma"/>
              </a:rPr>
              <a:t>the</a:t>
            </a:r>
            <a:r>
              <a:rPr lang="en-US" spc="-30" dirty="0">
                <a:latin typeface="Tahoma"/>
                <a:cs typeface="Tahoma"/>
              </a:rPr>
              <a:t> </a:t>
            </a:r>
            <a:r>
              <a:rPr lang="en-US" spc="-180" dirty="0">
                <a:latin typeface="Tahoma"/>
                <a:cs typeface="Tahoma"/>
              </a:rPr>
              <a:t>same </a:t>
            </a:r>
            <a:r>
              <a:rPr lang="en-US" spc="-105" dirty="0">
                <a:latin typeface="Tahoma"/>
                <a:cs typeface="Tahoma"/>
              </a:rPr>
              <a:t>object</a:t>
            </a:r>
            <a:endParaRPr lang="en-US" dirty="0">
              <a:latin typeface="Tahoma"/>
              <a:cs typeface="Tahoma"/>
            </a:endParaRPr>
          </a:p>
          <a:p>
            <a:pPr marL="88900">
              <a:lnSpc>
                <a:spcPct val="100000"/>
              </a:lnSpc>
              <a:spcBef>
                <a:spcPts val="1320"/>
              </a:spcBef>
              <a:tabLst>
                <a:tab pos="715645" algn="l"/>
                <a:tab pos="2308860" algn="l"/>
              </a:tabLst>
            </a:pPr>
            <a:r>
              <a:rPr lang="en-US" spc="-80" dirty="0">
                <a:latin typeface="Tahoma"/>
                <a:cs typeface="Tahoma"/>
              </a:rPr>
              <a:t>E.g., </a:t>
            </a:r>
            <a:r>
              <a:rPr lang="en-US" spc="-190" dirty="0">
                <a:solidFill>
                  <a:srgbClr val="990099"/>
                </a:solidFill>
                <a:latin typeface="Century Gothic"/>
                <a:cs typeface="Century Gothic"/>
              </a:rPr>
              <a:t>1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lang="en-US" spc="-190" dirty="0">
                <a:solidFill>
                  <a:srgbClr val="990099"/>
                </a:solidFill>
                <a:latin typeface="Century Gothic"/>
                <a:cs typeface="Century Gothic"/>
              </a:rPr>
              <a:t>2</a:t>
            </a:r>
            <a:r>
              <a:rPr lang="en-US" spc="18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145" dirty="0">
                <a:latin typeface="Tahoma"/>
                <a:cs typeface="Tahoma"/>
              </a:rPr>
              <a:t>and</a:t>
            </a:r>
            <a:r>
              <a:rPr lang="en-US" spc="-150" dirty="0">
                <a:latin typeface="Tahoma"/>
                <a:cs typeface="Tahoma"/>
              </a:rPr>
              <a:t> </a:t>
            </a: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</a:t>
            </a:r>
            <a:r>
              <a:rPr lang="en-US" spc="-10" dirty="0">
                <a:solidFill>
                  <a:srgbClr val="990099"/>
                </a:solidFill>
                <a:latin typeface="Lucida Sans Unicode"/>
                <a:cs typeface="Lucida Sans Unicode"/>
              </a:rPr>
              <a:t>× </a:t>
            </a:r>
            <a:r>
              <a:rPr lang="en-US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Sqrt</a:t>
            </a:r>
            <a:r>
              <a:rPr lang="en-US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-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Sqrt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))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lang="en-US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 </a:t>
            </a:r>
            <a:r>
              <a:rPr lang="en-US" spc="-165" dirty="0">
                <a:latin typeface="Tahoma"/>
                <a:cs typeface="Tahoma"/>
              </a:rPr>
              <a:t>are </a:t>
            </a:r>
            <a:r>
              <a:rPr lang="en-US" spc="-100" dirty="0">
                <a:latin typeface="Tahoma"/>
                <a:cs typeface="Tahoma"/>
              </a:rPr>
              <a:t>satisfiable</a:t>
            </a:r>
            <a:endParaRPr lang="en-US" dirty="0">
              <a:latin typeface="Tahoma"/>
              <a:cs typeface="Tahoma"/>
            </a:endParaRPr>
          </a:p>
          <a:p>
            <a:pPr marL="716280">
              <a:lnSpc>
                <a:spcPct val="100000"/>
              </a:lnSpc>
              <a:spcBef>
                <a:spcPts val="25"/>
              </a:spcBef>
            </a:pPr>
            <a:r>
              <a:rPr lang="en-US" spc="-190" dirty="0">
                <a:solidFill>
                  <a:srgbClr val="990099"/>
                </a:solidFill>
                <a:latin typeface="Century Gothic"/>
                <a:cs typeface="Century Gothic"/>
              </a:rPr>
              <a:t>  2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 </a:t>
            </a:r>
            <a:r>
              <a:rPr lang="en-US" spc="-190" dirty="0">
                <a:solidFill>
                  <a:srgbClr val="990099"/>
                </a:solidFill>
                <a:latin typeface="Century Gothic"/>
                <a:cs typeface="Century Gothic"/>
              </a:rPr>
              <a:t>2 </a:t>
            </a:r>
            <a:r>
              <a:rPr lang="en-US" spc="-95" dirty="0">
                <a:latin typeface="Tahoma"/>
                <a:cs typeface="Tahoma"/>
              </a:rPr>
              <a:t>is</a:t>
            </a:r>
            <a:r>
              <a:rPr lang="en-US" spc="-160" dirty="0">
                <a:latin typeface="Tahoma"/>
                <a:cs typeface="Tahoma"/>
              </a:rPr>
              <a:t> </a:t>
            </a:r>
            <a:r>
              <a:rPr lang="en-US" spc="-95" dirty="0">
                <a:latin typeface="Tahoma"/>
                <a:cs typeface="Tahoma"/>
              </a:rPr>
              <a:t>valid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lang="en-US" spc="-80" dirty="0">
                <a:latin typeface="Tahoma"/>
                <a:cs typeface="Tahoma"/>
              </a:rPr>
              <a:t>E.g., </a:t>
            </a:r>
            <a:r>
              <a:rPr lang="en-US" spc="-95" dirty="0">
                <a:latin typeface="Tahoma"/>
                <a:cs typeface="Tahoma"/>
              </a:rPr>
              <a:t>definition </a:t>
            </a:r>
            <a:r>
              <a:rPr lang="en-US" spc="-105" dirty="0">
                <a:latin typeface="Tahoma"/>
                <a:cs typeface="Tahoma"/>
              </a:rPr>
              <a:t>of </a:t>
            </a:r>
            <a:r>
              <a:rPr lang="en-US" spc="-50" dirty="0">
                <a:latin typeface="Tahoma"/>
                <a:cs typeface="Tahoma"/>
              </a:rPr>
              <a:t>(full) </a:t>
            </a:r>
            <a:r>
              <a:rPr lang="en-US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Sibling </a:t>
            </a:r>
            <a:r>
              <a:rPr lang="en-US" spc="-85" dirty="0">
                <a:latin typeface="Tahoma"/>
                <a:cs typeface="Tahoma"/>
              </a:rPr>
              <a:t>in </a:t>
            </a:r>
            <a:r>
              <a:rPr lang="en-US" spc="-135" dirty="0">
                <a:latin typeface="Tahoma"/>
                <a:cs typeface="Tahoma"/>
              </a:rPr>
              <a:t>terms </a:t>
            </a:r>
            <a:r>
              <a:rPr lang="en-US" spc="-105" dirty="0">
                <a:latin typeface="Tahoma"/>
                <a:cs typeface="Tahoma"/>
              </a:rPr>
              <a:t>of</a:t>
            </a:r>
            <a:r>
              <a:rPr lang="en-US" spc="235" dirty="0">
                <a:latin typeface="Tahoma"/>
                <a:cs typeface="Tahoma"/>
              </a:rPr>
              <a:t> </a:t>
            </a:r>
            <a:r>
              <a:rPr lang="en-US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pc="-15" dirty="0">
                <a:latin typeface="Tahoma"/>
                <a:cs typeface="Tahoma"/>
              </a:rPr>
              <a:t>:</a:t>
            </a:r>
            <a:endParaRPr lang="en-US" dirty="0">
              <a:latin typeface="Tahoma"/>
              <a:cs typeface="Tahoma"/>
            </a:endParaRPr>
          </a:p>
          <a:p>
            <a:pPr marL="378460">
              <a:lnSpc>
                <a:spcPct val="100000"/>
              </a:lnSpc>
              <a:spcBef>
                <a:spcPts val="25"/>
              </a:spcBef>
              <a:tabLst>
                <a:tab pos="1109345" algn="l"/>
                <a:tab pos="2660015" algn="l"/>
                <a:tab pos="3068320" algn="l"/>
                <a:tab pos="5171440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   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pc="-10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 </a:t>
            </a:r>
          </a:p>
          <a:p>
            <a:pPr marL="378460">
              <a:lnSpc>
                <a:spcPct val="100000"/>
              </a:lnSpc>
              <a:spcBef>
                <a:spcPts val="25"/>
              </a:spcBef>
              <a:tabLst>
                <a:tab pos="1109345" algn="l"/>
                <a:tab pos="2660015" algn="l"/>
                <a:tab pos="3068320" algn="l"/>
                <a:tab pos="5171440" algn="l"/>
              </a:tabLst>
            </a:pPr>
            <a:r>
              <a:rPr lang="en-US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	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[</a:t>
            </a:r>
            <a:r>
              <a:rPr lang="en-US" spc="-114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x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pc="-409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pc="-105" dirty="0">
                <a:solidFill>
                  <a:srgbClr val="990099"/>
                </a:solidFill>
                <a:latin typeface="Century Gothic"/>
                <a:cs typeface="Century Gothic"/>
              </a:rPr>
              <a:t>)  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    </a:t>
            </a:r>
            <a:r>
              <a:rPr lang="en-US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m,</a:t>
            </a:r>
            <a:r>
              <a:rPr lang="en-US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300" dirty="0">
                <a:solidFill>
                  <a:srgbClr val="990099"/>
                </a:solidFill>
                <a:latin typeface="Bookman Old Style"/>
                <a:cs typeface="Bookman Old Style"/>
              </a:rPr>
              <a:t>f </a:t>
            </a:r>
            <a:r>
              <a:rPr lang="en-US" spc="-105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lang="en-US" spc="-10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m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pc="-2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i="1" spc="30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lang="en-US" i="1" spc="-40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20" dirty="0">
                <a:solidFill>
                  <a:srgbClr val="990099"/>
                </a:solidFill>
                <a:latin typeface="Century Gothic"/>
                <a:cs typeface="Century Gothic"/>
              </a:rPr>
              <a:t>  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endParaRPr lang="en-US" dirty="0">
              <a:latin typeface="Lucida Sans Unicode"/>
              <a:cs typeface="Lucida Sans Unicode"/>
            </a:endParaRPr>
          </a:p>
          <a:p>
            <a:pPr marL="744220">
              <a:lnSpc>
                <a:spcPct val="100000"/>
              </a:lnSpc>
              <a:spcBef>
                <a:spcPts val="35"/>
              </a:spcBef>
            </a:pP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     Parent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m,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pc="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f,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pc="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m,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pc="-10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Parent</a:t>
            </a:r>
            <a:r>
              <a:rPr lang="en-US" spc="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f,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14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pc="-140" dirty="0">
                <a:solidFill>
                  <a:srgbClr val="990099"/>
                </a:solidFill>
                <a:latin typeface="Century Gothic"/>
                <a:cs typeface="Century Gothic"/>
              </a:rPr>
              <a:t>)]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C36B-37BE-4BF3-BCD5-7AD1F67D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1AB4A-09C9-448E-8D7C-B6234E0A73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following two FOL sentences:</a:t>
                </a:r>
              </a:p>
              <a:p>
                <a:endParaRPr lang="en-US" sz="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𝐻𝑢𝑛𝑔𝑟𝑦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sz="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𝐻𝑢𝑛𝑔𝑟𝑦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</a:t>
                </a:r>
                <a:r>
                  <a:rPr lang="en-US" baseline="0" dirty="0"/>
                  <a:t> of these is true?</a:t>
                </a: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⊨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baseline="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⊨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aseline="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Both</a:t>
                </a: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Neither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1AB4A-09C9-448E-8D7C-B6234E0A73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8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383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C36B-37BE-4BF3-BCD5-7AD1F67D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1AB4A-09C9-448E-8D7C-B6234E0A73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988573"/>
              </a:xfrm>
            </p:spPr>
            <p:txBody>
              <a:bodyPr/>
              <a:lstStyle/>
              <a:p>
                <a:r>
                  <a:rPr lang="en-US" dirty="0"/>
                  <a:t>Given the following two FOL sentences:</a:t>
                </a:r>
              </a:p>
              <a:p>
                <a:endParaRPr lang="en-US" sz="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𝐻𝑢𝑛𝑔𝑟𝑦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sz="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𝐻𝑢𝑛𝑔𝑟𝑦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</a:t>
                </a:r>
                <a:r>
                  <a:rPr lang="en-US" baseline="0" dirty="0"/>
                  <a:t> of these is true?</a:t>
                </a: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⊨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baseline="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⊨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baseline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aseline="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Both</a:t>
                </a:r>
              </a:p>
              <a:p>
                <a:pPr marL="514350" indent="-514350">
                  <a:buAutoNum type="alphaUcParenR"/>
                </a:pPr>
                <a:r>
                  <a:rPr lang="en-US" baseline="0" dirty="0">
                    <a:solidFill>
                      <a:schemeClr val="tx1"/>
                    </a:solidFill>
                  </a:rPr>
                  <a:t>Neither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1AB4A-09C9-448E-8D7C-B6234E0A73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988573"/>
              </a:xfrm>
              <a:blipFill>
                <a:blip r:embed="rId2"/>
                <a:stretch>
                  <a:fillRect l="-1217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A6B956F-1DB7-4652-9416-964C055B36FA}"/>
              </a:ext>
            </a:extLst>
          </p:cNvPr>
          <p:cNvSpPr/>
          <p:nvPr/>
        </p:nvSpPr>
        <p:spPr>
          <a:xfrm>
            <a:off x="258792" y="4284453"/>
            <a:ext cx="3720861" cy="1794294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65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A65EA-F8FD-40C1-8521-118A2CE1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</a:t>
            </a:r>
            <a:r>
              <a:rPr lang="en-US" baseline="0" dirty="0"/>
              <a:t> FOL KBs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B514DF-25AC-49C2-9C0F-33F1DE3483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638686"/>
              </a:xfrm>
            </p:spPr>
            <p:txBody>
              <a:bodyPr/>
              <a:lstStyle/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lang="en-US" sz="2400" spc="-140" dirty="0">
                    <a:latin typeface="Tahoma"/>
                    <a:cs typeface="Tahoma"/>
                  </a:rPr>
                  <a:t>Suppose </a:t>
                </a:r>
                <a:r>
                  <a:rPr lang="en-US" sz="2400" spc="-145" dirty="0">
                    <a:latin typeface="Tahoma"/>
                    <a:cs typeface="Tahoma"/>
                  </a:rPr>
                  <a:t>a </a:t>
                </a:r>
                <a:r>
                  <a:rPr lang="en-US" sz="2400" spc="-150" dirty="0" err="1">
                    <a:latin typeface="Tahoma"/>
                    <a:cs typeface="Tahoma"/>
                  </a:rPr>
                  <a:t>wumpus</a:t>
                </a:r>
                <a:r>
                  <a:rPr lang="en-US" sz="2400" spc="-150" dirty="0">
                    <a:latin typeface="Tahoma"/>
                    <a:cs typeface="Tahoma"/>
                  </a:rPr>
                  <a:t>-world </a:t>
                </a:r>
                <a:r>
                  <a:rPr lang="en-US" sz="2400" spc="-130" dirty="0">
                    <a:latin typeface="Tahoma"/>
                    <a:cs typeface="Tahoma"/>
                  </a:rPr>
                  <a:t>agent </a:t>
                </a:r>
                <a:r>
                  <a:rPr lang="en-US" sz="2400" spc="-95" dirty="0">
                    <a:latin typeface="Tahoma"/>
                    <a:cs typeface="Tahoma"/>
                  </a:rPr>
                  <a:t>is </a:t>
                </a:r>
                <a:r>
                  <a:rPr lang="en-US" sz="2400" spc="-130" dirty="0">
                    <a:latin typeface="Tahoma"/>
                    <a:cs typeface="Tahoma"/>
                  </a:rPr>
                  <a:t>using </a:t>
                </a:r>
                <a:r>
                  <a:rPr lang="en-US" sz="2400" spc="-145" dirty="0">
                    <a:latin typeface="Tahoma"/>
                    <a:cs typeface="Tahoma"/>
                  </a:rPr>
                  <a:t>an </a:t>
                </a:r>
                <a:r>
                  <a:rPr lang="en-US" sz="2400" spc="-5" dirty="0">
                    <a:latin typeface="Tahoma"/>
                    <a:cs typeface="Tahoma"/>
                  </a:rPr>
                  <a:t>FOL</a:t>
                </a:r>
                <a:r>
                  <a:rPr lang="en-US" sz="2400" spc="-25" dirty="0">
                    <a:latin typeface="Tahoma"/>
                    <a:cs typeface="Tahoma"/>
                  </a:rPr>
                  <a:t> </a:t>
                </a:r>
                <a:r>
                  <a:rPr lang="en-US" sz="2400" spc="105" dirty="0">
                    <a:latin typeface="Tahoma"/>
                    <a:cs typeface="Tahoma"/>
                  </a:rPr>
                  <a:t>KB</a:t>
                </a:r>
                <a:endParaRPr lang="en-US" sz="2400" dirty="0">
                  <a:latin typeface="Tahoma"/>
                  <a:cs typeface="Tahom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25"/>
                  </a:spcBef>
                </a:pPr>
                <a:r>
                  <a:rPr lang="en-US" sz="2400" spc="-145" dirty="0">
                    <a:latin typeface="Tahoma"/>
                    <a:cs typeface="Tahoma"/>
                  </a:rPr>
                  <a:t>and </a:t>
                </a:r>
                <a:r>
                  <a:rPr lang="en-US" sz="2400" spc="-135" dirty="0">
                    <a:latin typeface="Tahoma"/>
                    <a:cs typeface="Tahoma"/>
                  </a:rPr>
                  <a:t>perceives </a:t>
                </a:r>
                <a:r>
                  <a:rPr lang="en-US" sz="2400" spc="-145" dirty="0">
                    <a:latin typeface="Tahoma"/>
                    <a:cs typeface="Tahoma"/>
                  </a:rPr>
                  <a:t>a </a:t>
                </a:r>
                <a:r>
                  <a:rPr lang="en-US" sz="2400" spc="-120" dirty="0">
                    <a:latin typeface="Tahoma"/>
                    <a:cs typeface="Tahoma"/>
                  </a:rPr>
                  <a:t>smell </a:t>
                </a:r>
                <a:r>
                  <a:rPr lang="en-US" sz="2400" spc="-145" dirty="0">
                    <a:latin typeface="Tahoma"/>
                    <a:cs typeface="Tahoma"/>
                  </a:rPr>
                  <a:t>and a </a:t>
                </a:r>
                <a:r>
                  <a:rPr lang="en-US" sz="2400" spc="-170" dirty="0">
                    <a:latin typeface="Tahoma"/>
                    <a:cs typeface="Tahoma"/>
                  </a:rPr>
                  <a:t>breeze </a:t>
                </a:r>
                <a:r>
                  <a:rPr lang="en-US" sz="2400" spc="-80" dirty="0">
                    <a:latin typeface="Tahoma"/>
                    <a:cs typeface="Tahoma"/>
                  </a:rPr>
                  <a:t>(but </a:t>
                </a:r>
                <a:r>
                  <a:rPr lang="en-US" sz="2400" spc="-145" dirty="0">
                    <a:latin typeface="Tahoma"/>
                    <a:cs typeface="Tahoma"/>
                  </a:rPr>
                  <a:t>no </a:t>
                </a:r>
                <a:r>
                  <a:rPr lang="en-US" sz="2400" spc="-60" dirty="0">
                    <a:latin typeface="Tahoma"/>
                    <a:cs typeface="Tahoma"/>
                  </a:rPr>
                  <a:t>glitter) </a:t>
                </a:r>
                <a:r>
                  <a:rPr lang="en-US" sz="2400" spc="-65" dirty="0">
                    <a:latin typeface="Tahoma"/>
                    <a:cs typeface="Tahoma"/>
                  </a:rPr>
                  <a:t>at </a:t>
                </a:r>
                <a:r>
                  <a:rPr lang="en-US" sz="2400" i="1" spc="3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t </a:t>
                </a:r>
                <a:r>
                  <a:rPr lang="en-US" sz="2400" spc="24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=</a:t>
                </a:r>
                <a:r>
                  <a:rPr lang="en-US" sz="2400" spc="-14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 </a:t>
                </a:r>
                <a:r>
                  <a:rPr lang="en-US" sz="2400" spc="-190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5</a:t>
                </a:r>
                <a:r>
                  <a:rPr lang="en-US" sz="2400" spc="-190" dirty="0">
                    <a:latin typeface="Tahoma"/>
                    <a:cs typeface="Tahoma"/>
                  </a:rPr>
                  <a:t>:</a:t>
                </a:r>
                <a:endParaRPr lang="en-US" sz="2400" dirty="0">
                  <a:latin typeface="Tahoma"/>
                  <a:cs typeface="Tahom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560"/>
                  </a:spcBef>
                </a:pPr>
                <a:r>
                  <a:rPr lang="en-US" sz="2400" i="1" spc="-4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T</a:t>
                </a:r>
                <a:r>
                  <a:rPr lang="en-US" sz="2400" i="1" spc="-34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i="1" spc="6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ell</a:t>
                </a:r>
                <a:r>
                  <a:rPr lang="en-US" sz="2400" spc="60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(</a:t>
                </a:r>
                <a:r>
                  <a:rPr lang="en-US" sz="2400" i="1" spc="6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KB,</a:t>
                </a:r>
                <a:r>
                  <a:rPr lang="en-US" sz="2400" i="1" spc="-27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i="1" spc="7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P</a:t>
                </a:r>
                <a:r>
                  <a:rPr lang="en-US" sz="2400" i="1" spc="-33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i="1" spc="-60" dirty="0" err="1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ercept</a:t>
                </a:r>
                <a:r>
                  <a:rPr lang="en-US" sz="2400" spc="-60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([</a:t>
                </a:r>
                <a:r>
                  <a:rPr lang="en-US" sz="2400" i="1" spc="-6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Smell,</a:t>
                </a:r>
                <a:r>
                  <a:rPr lang="en-US" sz="2400" i="1" spc="-28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i="1" spc="-4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Breeze,</a:t>
                </a:r>
                <a:r>
                  <a:rPr lang="en-US" sz="2400" i="1" spc="-27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i="1" spc="14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N</a:t>
                </a:r>
                <a:r>
                  <a:rPr lang="en-US" sz="2400" i="1" spc="-40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i="1" spc="-13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one</a:t>
                </a:r>
                <a:r>
                  <a:rPr lang="en-US" sz="2400" spc="-130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]</a:t>
                </a:r>
                <a:r>
                  <a:rPr lang="en-US" sz="2400" i="1" spc="-13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,</a:t>
                </a:r>
                <a:r>
                  <a:rPr lang="en-US" sz="2400" i="1" spc="-28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spc="-8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5))</a:t>
                </a:r>
                <a:endParaRPr lang="en-US" sz="2400" dirty="0">
                  <a:latin typeface="Century Gothic"/>
                  <a:cs typeface="Century Gothic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5"/>
                  </a:spcBef>
                  <a:tabLst>
                    <a:tab pos="1591310" algn="l"/>
                  </a:tabLst>
                </a:pPr>
                <a:r>
                  <a:rPr lang="en-US" sz="2400" i="1" spc="3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Ask</a:t>
                </a:r>
                <a:r>
                  <a:rPr lang="en-US" sz="2400" spc="3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(</a:t>
                </a:r>
                <a:r>
                  <a:rPr lang="en-US" sz="2400" i="1" spc="3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KB,</a:t>
                </a:r>
                <a:r>
                  <a:rPr lang="en-US" sz="2400" i="1" spc="-26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spc="-215" dirty="0">
                    <a:solidFill>
                      <a:srgbClr val="990099"/>
                    </a:solidFill>
                    <a:latin typeface="Lucida Sans Unicode"/>
                    <a:cs typeface="Lucida Sans Unicode"/>
                  </a:rPr>
                  <a:t>∃</a:t>
                </a:r>
                <a:r>
                  <a:rPr lang="en-US" sz="2400" spc="-295" dirty="0">
                    <a:solidFill>
                      <a:srgbClr val="990099"/>
                    </a:solidFill>
                    <a:latin typeface="Lucida Sans Unicode"/>
                    <a:cs typeface="Lucida Sans Unicode"/>
                  </a:rPr>
                  <a:t> </a:t>
                </a:r>
                <a:r>
                  <a:rPr lang="en-US" sz="2400" i="1" spc="-21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a	</a:t>
                </a:r>
                <a:r>
                  <a:rPr lang="en-US" sz="2400" i="1" spc="-4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Action</a:t>
                </a:r>
                <a:r>
                  <a:rPr lang="en-US" sz="2400" spc="-4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(</a:t>
                </a:r>
                <a:r>
                  <a:rPr lang="en-US" sz="2400" i="1" spc="-4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a,</a:t>
                </a:r>
                <a:r>
                  <a:rPr lang="en-US" sz="2400" i="1" spc="-29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spc="-8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5))</a:t>
                </a:r>
                <a:endParaRPr lang="en-US" sz="2400" dirty="0">
                  <a:latin typeface="Century Gothic"/>
                  <a:cs typeface="Century Gothic"/>
                </a:endParaRPr>
              </a:p>
              <a:p>
                <a:pPr marL="12700" marR="5080">
                  <a:lnSpc>
                    <a:spcPct val="100000"/>
                  </a:lnSpc>
                  <a:tabLst>
                    <a:tab pos="3252470" algn="l"/>
                  </a:tabLst>
                </a:pPr>
                <a:r>
                  <a:rPr lang="en-US" sz="2400" spc="-140" dirty="0">
                    <a:latin typeface="Tahoma"/>
                    <a:cs typeface="Tahoma"/>
                  </a:rPr>
                  <a:t>i.e., </a:t>
                </a:r>
                <a:r>
                  <a:rPr lang="en-US" sz="2400" spc="-160" dirty="0">
                    <a:latin typeface="Tahoma"/>
                    <a:cs typeface="Tahoma"/>
                  </a:rPr>
                  <a:t>does </a:t>
                </a:r>
                <a:r>
                  <a:rPr lang="en-US" sz="2400" i="1" spc="22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KB </a:t>
                </a:r>
                <a:r>
                  <a:rPr lang="en-US" sz="2400" spc="-85" dirty="0">
                    <a:latin typeface="Tahoma"/>
                    <a:cs typeface="Tahoma"/>
                  </a:rPr>
                  <a:t>entail </a:t>
                </a:r>
                <a:r>
                  <a:rPr lang="en-US" sz="2400" spc="-140" dirty="0">
                    <a:latin typeface="Tahoma"/>
                    <a:cs typeface="Tahoma"/>
                  </a:rPr>
                  <a:t>any </a:t>
                </a:r>
                <a:r>
                  <a:rPr lang="en-US" sz="2400" spc="-100" dirty="0">
                    <a:latin typeface="Tahoma"/>
                    <a:cs typeface="Tahoma"/>
                  </a:rPr>
                  <a:t>action </a:t>
                </a:r>
                <a:r>
                  <a:rPr lang="en-US" sz="2400" spc="-65" dirty="0">
                    <a:latin typeface="Tahoma"/>
                    <a:cs typeface="Tahoma"/>
                  </a:rPr>
                  <a:t>at </a:t>
                </a:r>
                <a:r>
                  <a:rPr lang="en-US" sz="2400" i="1" spc="3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t </a:t>
                </a:r>
                <a:r>
                  <a:rPr lang="en-US" sz="2400" spc="24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= </a:t>
                </a:r>
                <a:r>
                  <a:rPr lang="en-US" sz="2400" spc="-12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5</a:t>
                </a:r>
                <a:r>
                  <a:rPr lang="en-US" sz="2400" spc="-125" dirty="0">
                    <a:latin typeface="Tahoma"/>
                    <a:cs typeface="Tahoma"/>
                  </a:rPr>
                  <a:t>? </a:t>
                </a:r>
              </a:p>
              <a:p>
                <a:pPr marL="12700" marR="5080">
                  <a:lnSpc>
                    <a:spcPct val="100000"/>
                  </a:lnSpc>
                  <a:tabLst>
                    <a:tab pos="3252470" algn="l"/>
                  </a:tabLst>
                </a:pPr>
                <a:r>
                  <a:rPr lang="en-US" sz="2400" spc="-145" dirty="0">
                    <a:latin typeface="Tahoma"/>
                    <a:cs typeface="Tahoma"/>
                  </a:rPr>
                  <a:t>Answer:  </a:t>
                </a:r>
                <a:r>
                  <a:rPr lang="en-US" sz="2400" i="1" spc="-18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Y</a:t>
                </a:r>
                <a:r>
                  <a:rPr lang="en-US" sz="2400" i="1" spc="-28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i="1" spc="-13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es</a:t>
                </a:r>
                <a:endParaRPr lang="en-US" sz="2400" spc="-50" dirty="0">
                  <a:latin typeface="Tahoma"/>
                  <a:cs typeface="Tahoma"/>
                </a:endParaRPr>
              </a:p>
              <a:p>
                <a:pPr marL="12700" marR="5080">
                  <a:lnSpc>
                    <a:spcPct val="100000"/>
                  </a:lnSpc>
                  <a:tabLst>
                    <a:tab pos="3252470" algn="l"/>
                  </a:tabLst>
                </a:pPr>
                <a:endParaRPr lang="en-US" sz="400" spc="-114" dirty="0">
                  <a:latin typeface="Tahoma"/>
                  <a:cs typeface="Tahoma"/>
                </a:endParaRPr>
              </a:p>
              <a:p>
                <a:pPr marL="12700" marR="5080">
                  <a:lnSpc>
                    <a:spcPct val="100000"/>
                  </a:lnSpc>
                  <a:tabLst>
                    <a:tab pos="3252470" algn="l"/>
                  </a:tabLst>
                </a:pPr>
                <a:r>
                  <a:rPr lang="en-US" sz="2400" spc="-114" dirty="0">
                    <a:latin typeface="Tahoma"/>
                    <a:cs typeface="Tahoma"/>
                  </a:rPr>
                  <a:t>Given </a:t>
                </a:r>
                <a:r>
                  <a:rPr lang="en-US" sz="2400" spc="-145" dirty="0">
                    <a:latin typeface="Tahoma"/>
                    <a:cs typeface="Tahoma"/>
                  </a:rPr>
                  <a:t>a </a:t>
                </a:r>
                <a:r>
                  <a:rPr lang="en-US" sz="2400" spc="-150" dirty="0">
                    <a:latin typeface="Tahoma"/>
                    <a:cs typeface="Tahoma"/>
                  </a:rPr>
                  <a:t>sentence </a:t>
                </a:r>
                <a:r>
                  <a:rPr lang="en-US" sz="2400" i="1" spc="-7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S </a:t>
                </a:r>
                <a:r>
                  <a:rPr lang="en-US" sz="2400" spc="-145" dirty="0">
                    <a:latin typeface="Tahoma"/>
                    <a:cs typeface="Tahoma"/>
                  </a:rPr>
                  <a:t>and a </a:t>
                </a:r>
                <a:r>
                  <a:rPr lang="en-US" sz="2400" spc="-85" dirty="0">
                    <a:solidFill>
                      <a:srgbClr val="C00000"/>
                    </a:solidFill>
                    <a:latin typeface="Tahoma"/>
                    <a:cs typeface="Tahoma"/>
                  </a:rPr>
                  <a:t>substitution</a:t>
                </a:r>
                <a:r>
                  <a:rPr lang="en-US" sz="2400" spc="350" dirty="0">
                    <a:latin typeface="Tahoma"/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pc="15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  <a:cs typeface="Bookman Old Style"/>
                      </a:rPr>
                      <m:t>𝜃</m:t>
                    </m:r>
                  </m:oMath>
                </a14:m>
                <a:r>
                  <a:rPr lang="el-GR" sz="2400" spc="15" dirty="0">
                    <a:latin typeface="Tahoma"/>
                    <a:cs typeface="Tahoma"/>
                  </a:rPr>
                  <a:t>,</a:t>
                </a:r>
                <a:endParaRPr lang="el-GR" sz="2400" dirty="0">
                  <a:latin typeface="Tahoma"/>
                  <a:cs typeface="Tahom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5"/>
                  </a:spcBef>
                </a:pPr>
                <a:r>
                  <a:rPr lang="en-US" sz="2400" i="1" spc="4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 spc="15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  <a:cs typeface="Bookman Old Style"/>
                      </a:rPr>
                      <m:t>𝜃</m:t>
                    </m:r>
                  </m:oMath>
                </a14:m>
                <a:r>
                  <a:rPr lang="el-GR" sz="2400" i="1" spc="4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spc="-150" dirty="0">
                    <a:latin typeface="Tahoma"/>
                    <a:cs typeface="Tahoma"/>
                  </a:rPr>
                  <a:t>denotes </a:t>
                </a:r>
                <a:r>
                  <a:rPr lang="en-US" sz="2400" spc="-125" dirty="0">
                    <a:latin typeface="Tahoma"/>
                    <a:cs typeface="Tahoma"/>
                  </a:rPr>
                  <a:t>the </a:t>
                </a:r>
                <a:r>
                  <a:rPr lang="en-US" sz="2400" spc="-105" dirty="0">
                    <a:latin typeface="Tahoma"/>
                    <a:cs typeface="Tahoma"/>
                  </a:rPr>
                  <a:t>result of </a:t>
                </a:r>
                <a:r>
                  <a:rPr lang="en-US" sz="2400" spc="-120" dirty="0">
                    <a:latin typeface="Tahoma"/>
                    <a:cs typeface="Tahoma"/>
                  </a:rPr>
                  <a:t>plugging </a:t>
                </a:r>
                <a14:m>
                  <m:oMath xmlns:m="http://schemas.openxmlformats.org/officeDocument/2006/math">
                    <m:r>
                      <a:rPr lang="en-US" sz="2400" i="1" spc="15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  <a:cs typeface="Bookman Old Style"/>
                      </a:rPr>
                      <m:t>𝜃</m:t>
                    </m:r>
                  </m:oMath>
                </a14:m>
                <a:r>
                  <a:rPr lang="el-GR" sz="2400" i="1" spc="4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spc="-80" dirty="0">
                    <a:latin typeface="Tahoma"/>
                    <a:cs typeface="Tahoma"/>
                  </a:rPr>
                  <a:t>into </a:t>
                </a:r>
                <a:r>
                  <a:rPr lang="en-US" sz="2400" i="1" spc="-7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S</a:t>
                </a:r>
                <a:r>
                  <a:rPr lang="en-US" sz="2400" spc="-70" dirty="0">
                    <a:latin typeface="Tahoma"/>
                    <a:cs typeface="Tahoma"/>
                  </a:rPr>
                  <a:t>;</a:t>
                </a:r>
                <a:r>
                  <a:rPr lang="en-US" sz="2400" spc="409" dirty="0">
                    <a:latin typeface="Tahoma"/>
                    <a:cs typeface="Tahoma"/>
                  </a:rPr>
                  <a:t> </a:t>
                </a:r>
                <a:r>
                  <a:rPr lang="en-US" sz="2400" spc="-125" dirty="0">
                    <a:latin typeface="Tahoma"/>
                    <a:cs typeface="Tahoma"/>
                  </a:rPr>
                  <a:t>e.g.,</a:t>
                </a:r>
                <a:endParaRPr lang="en-US" sz="2400" dirty="0">
                  <a:latin typeface="Tahoma"/>
                  <a:cs typeface="Tahom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25"/>
                  </a:spcBef>
                </a:pPr>
                <a:r>
                  <a:rPr lang="en-US" sz="2400" i="1" spc="-7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S </a:t>
                </a:r>
                <a:r>
                  <a:rPr lang="en-US" sz="2400" spc="24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= </a:t>
                </a:r>
                <a:r>
                  <a:rPr lang="en-US" sz="2400" i="1" spc="-1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Smarter</a:t>
                </a:r>
                <a:r>
                  <a:rPr lang="en-US" sz="2400" spc="-10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(</a:t>
                </a:r>
                <a:r>
                  <a:rPr lang="en-US" sz="2400" i="1" spc="-1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x,</a:t>
                </a:r>
                <a:r>
                  <a:rPr lang="en-US" sz="2400" i="1" spc="-38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i="1" spc="-10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y</a:t>
                </a:r>
                <a:r>
                  <a:rPr lang="en-US" sz="2400" spc="-10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)</a:t>
                </a:r>
                <a:endParaRPr lang="en-US" sz="2400" dirty="0">
                  <a:latin typeface="Century Gothic"/>
                  <a:cs typeface="Century Gothic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5"/>
                  </a:spcBef>
                </a:pPr>
                <a14:m>
                  <m:oMath xmlns:m="http://schemas.openxmlformats.org/officeDocument/2006/math">
                    <m:r>
                      <a:rPr lang="en-US" sz="2400" i="1" spc="15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  <a:cs typeface="Bookman Old Style"/>
                      </a:rPr>
                      <m:t>𝜃</m:t>
                    </m:r>
                  </m:oMath>
                </a14:m>
                <a:r>
                  <a:rPr lang="el-GR" sz="2400" i="1" spc="4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l-GR" sz="2400" spc="24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=</a:t>
                </a:r>
                <a:r>
                  <a:rPr lang="el-GR" sz="2400" spc="-33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 </a:t>
                </a:r>
                <a:r>
                  <a:rPr lang="el-GR" sz="2400" spc="30" dirty="0">
                    <a:solidFill>
                      <a:srgbClr val="990099"/>
                    </a:solidFill>
                    <a:latin typeface="Lucida Sans Unicode"/>
                    <a:cs typeface="Lucida Sans Unicode"/>
                  </a:rPr>
                  <a:t>{</a:t>
                </a:r>
                <a:r>
                  <a:rPr lang="en-US" sz="2400" i="1" spc="3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x/EVE, </a:t>
                </a:r>
                <a:r>
                  <a:rPr lang="en-US" sz="2400" i="1" spc="5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y/WALL-E</a:t>
                </a:r>
                <a:r>
                  <a:rPr lang="en-US" sz="2400" spc="50" dirty="0">
                    <a:solidFill>
                      <a:srgbClr val="990099"/>
                    </a:solidFill>
                    <a:latin typeface="Lucida Sans Unicode"/>
                    <a:cs typeface="Lucida Sans Unicode"/>
                  </a:rPr>
                  <a:t>}</a:t>
                </a:r>
                <a:endParaRPr lang="en-US" sz="2400" dirty="0">
                  <a:latin typeface="Lucida Sans Unicode"/>
                  <a:cs typeface="Lucida Sans Unicode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25"/>
                  </a:spcBef>
                </a:pPr>
                <a:r>
                  <a:rPr lang="en-US" sz="2400" i="1" spc="4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 spc="15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  <a:cs typeface="Bookman Old Style"/>
                      </a:rPr>
                      <m:t>𝜃</m:t>
                    </m:r>
                  </m:oMath>
                </a14:m>
                <a:r>
                  <a:rPr lang="el-GR" sz="2400" i="1" spc="4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l-GR" sz="2400" spc="24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=</a:t>
                </a:r>
                <a:r>
                  <a:rPr lang="el-GR" sz="2400" spc="-32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 </a:t>
                </a:r>
                <a:r>
                  <a:rPr lang="en-US" sz="2400" i="1" spc="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Smarter</a:t>
                </a:r>
                <a:r>
                  <a:rPr lang="en-US" sz="2400" spc="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(</a:t>
                </a:r>
                <a:r>
                  <a:rPr lang="en-US" sz="2400" i="1" spc="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EVE, </a:t>
                </a:r>
                <a:r>
                  <a:rPr lang="en-US" sz="2400" i="1" spc="7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WALL-E</a:t>
                </a:r>
                <a:r>
                  <a:rPr lang="en-US" sz="2400" spc="7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)</a:t>
                </a:r>
                <a:endParaRPr lang="en-US" sz="2400" dirty="0">
                  <a:latin typeface="Century Gothic"/>
                  <a:cs typeface="Century Gothic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560"/>
                  </a:spcBef>
                </a:pPr>
                <a:r>
                  <a:rPr lang="en-US" sz="2400" i="1" spc="3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Ask</a:t>
                </a:r>
                <a:r>
                  <a:rPr lang="en-US" sz="2400" spc="35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(</a:t>
                </a:r>
                <a:r>
                  <a:rPr lang="en-US" sz="2400" i="1" spc="3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KB, </a:t>
                </a:r>
                <a:r>
                  <a:rPr lang="en-US" sz="2400" i="1" spc="1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S</a:t>
                </a:r>
                <a:r>
                  <a:rPr lang="en-US" sz="2400" spc="10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) </a:t>
                </a:r>
                <a:r>
                  <a:rPr lang="en-US" sz="2400" spc="-125" dirty="0">
                    <a:latin typeface="Tahoma"/>
                    <a:cs typeface="Tahoma"/>
                  </a:rPr>
                  <a:t>returns </a:t>
                </a:r>
                <a:r>
                  <a:rPr lang="en-US" sz="2400" spc="-90" dirty="0">
                    <a:latin typeface="Tahoma"/>
                    <a:cs typeface="Tahoma"/>
                  </a:rPr>
                  <a:t>some/all </a:t>
                </a:r>
                <a14:m>
                  <m:oMath xmlns:m="http://schemas.openxmlformats.org/officeDocument/2006/math">
                    <m:r>
                      <a:rPr lang="en-US" sz="2400" i="1" spc="15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  <a:cs typeface="Bookman Old Style"/>
                      </a:rPr>
                      <m:t>𝜃</m:t>
                    </m:r>
                  </m:oMath>
                </a14:m>
                <a:r>
                  <a:rPr lang="el-GR" sz="2400" i="1" spc="4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 </a:t>
                </a:r>
                <a:r>
                  <a:rPr lang="en-US" sz="2400" spc="-135" dirty="0">
                    <a:latin typeface="Tahoma"/>
                    <a:cs typeface="Tahoma"/>
                  </a:rPr>
                  <a:t>such </a:t>
                </a:r>
                <a:r>
                  <a:rPr lang="en-US" sz="2400" spc="-75" dirty="0">
                    <a:latin typeface="Tahoma"/>
                    <a:cs typeface="Tahoma"/>
                  </a:rPr>
                  <a:t>that </a:t>
                </a:r>
                <a:r>
                  <a:rPr lang="en-US" sz="2400" i="1" spc="220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KB </a:t>
                </a:r>
                <a:r>
                  <a:rPr lang="en-US" sz="2400" spc="-150" dirty="0">
                    <a:solidFill>
                      <a:srgbClr val="990099"/>
                    </a:solidFill>
                    <a:latin typeface="Lucida Sans Unicode"/>
                    <a:cs typeface="Lucida Sans Unicode"/>
                  </a:rPr>
                  <a:t>|</a:t>
                </a:r>
                <a:r>
                  <a:rPr lang="en-US" sz="2400" spc="-150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=</a:t>
                </a:r>
                <a:r>
                  <a:rPr lang="en-US" sz="2400" spc="160" dirty="0">
                    <a:solidFill>
                      <a:srgbClr val="990099"/>
                    </a:solidFill>
                    <a:latin typeface="Century Gothic"/>
                    <a:cs typeface="Century Gothic"/>
                  </a:rPr>
                  <a:t> </a:t>
                </a:r>
                <a:r>
                  <a:rPr lang="en-US" sz="2400" i="1" spc="45" dirty="0">
                    <a:solidFill>
                      <a:srgbClr val="990099"/>
                    </a:solidFill>
                    <a:latin typeface="Bookman Old Style"/>
                    <a:cs typeface="Bookman Old Style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 spc="15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  <a:cs typeface="Bookman Old Style"/>
                      </a:rPr>
                      <m:t>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B514DF-25AC-49C2-9C0F-33F1DE3483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638686"/>
              </a:xfrm>
              <a:blipFill>
                <a:blip r:embed="rId2"/>
                <a:stretch>
                  <a:fillRect l="-812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FF22666-A89E-4518-A9B5-8B3EC67FDFE6}"/>
              </a:ext>
            </a:extLst>
          </p:cNvPr>
          <p:cNvSpPr/>
          <p:nvPr/>
        </p:nvSpPr>
        <p:spPr>
          <a:xfrm>
            <a:off x="2251923" y="3429000"/>
            <a:ext cx="5635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5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a/Shoot</a:t>
            </a:r>
            <a:r>
              <a:rPr lang="en-US" sz="2400" spc="-5" dirty="0">
                <a:solidFill>
                  <a:srgbClr val="990099"/>
                </a:solidFill>
                <a:latin typeface="Lucida Sans Unicode"/>
                <a:cs typeface="Lucida Sans Unicode"/>
              </a:rPr>
              <a:t>}	</a:t>
            </a:r>
            <a:r>
              <a:rPr lang="en-US" sz="2400" spc="140" dirty="0">
                <a:latin typeface="Lucida Sans Unicode"/>
                <a:cs typeface="Lucida Sans Unicode"/>
              </a:rPr>
              <a:t>← </a:t>
            </a:r>
            <a:r>
              <a:rPr lang="en-US" sz="2400" spc="-85" dirty="0">
                <a:solidFill>
                  <a:srgbClr val="C00000"/>
                </a:solidFill>
                <a:latin typeface="Tahoma"/>
                <a:cs typeface="Tahoma"/>
              </a:rPr>
              <a:t>substitution</a:t>
            </a:r>
            <a:r>
              <a:rPr lang="en-US" sz="2400" spc="-8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latin typeface="Tahoma"/>
                <a:cs typeface="Tahoma"/>
              </a:rPr>
              <a:t>(binding </a:t>
            </a:r>
            <a:r>
              <a:rPr lang="en-US" sz="2400" spc="-50" dirty="0">
                <a:latin typeface="Tahoma"/>
                <a:cs typeface="Tahoma"/>
              </a:rPr>
              <a:t>list) 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B01FCD-BF17-4096-8211-392D706123FF}"/>
              </a:ext>
            </a:extLst>
          </p:cNvPr>
          <p:cNvSpPr/>
          <p:nvPr/>
        </p:nvSpPr>
        <p:spPr>
          <a:xfrm>
            <a:off x="8523829" y="3428999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85" dirty="0">
                <a:solidFill>
                  <a:srgbClr val="C00000"/>
                </a:solidFill>
                <a:latin typeface="Tahoma"/>
                <a:cs typeface="Tahoma"/>
              </a:rPr>
              <a:t>Notation Alert!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C331FC-8762-4D9B-AD32-85D0155157C8}"/>
              </a:ext>
            </a:extLst>
          </p:cNvPr>
          <p:cNvSpPr/>
          <p:nvPr/>
        </p:nvSpPr>
        <p:spPr>
          <a:xfrm>
            <a:off x="8523829" y="4430484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85" dirty="0">
                <a:solidFill>
                  <a:srgbClr val="C00000"/>
                </a:solidFill>
                <a:latin typeface="Tahoma"/>
                <a:cs typeface="Tahoma"/>
              </a:rPr>
              <a:t>Notation Alert!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AF8B206-DA31-4EC1-87A4-CE0225B6A1BF}"/>
                  </a:ext>
                </a:extLst>
              </p14:cNvPr>
              <p14:cNvContentPartPr/>
              <p14:nvPr/>
            </p14:nvContentPartPr>
            <p14:xfrm>
              <a:off x="857160" y="2788920"/>
              <a:ext cx="3816720" cy="3727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F8B206-DA31-4EC1-87A4-CE0225B6A1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800" y="2779560"/>
                <a:ext cx="3835440" cy="374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3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C498-98E6-433C-8616-800B99E8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Base for Wumpus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66E8-2597-45E7-9CD5-6E9BE2CD1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936558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55" dirty="0">
                <a:solidFill>
                  <a:srgbClr val="004B00"/>
                </a:solidFill>
                <a:latin typeface="Tahoma"/>
                <a:cs typeface="Tahoma"/>
              </a:rPr>
              <a:t>“Perception”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911860" algn="l"/>
                <a:tab pos="3612515" algn="l"/>
                <a:tab pos="4004945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lang="en-US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g,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60" dirty="0" err="1">
                <a:solidFill>
                  <a:srgbClr val="990099"/>
                </a:solidFill>
                <a:latin typeface="Bookman Old Style"/>
                <a:cs typeface="Bookman Old Style"/>
              </a:rPr>
              <a:t>ercept</a:t>
            </a:r>
            <a:r>
              <a:rPr lang="en-US" spc="-60" dirty="0">
                <a:solidFill>
                  <a:srgbClr val="990099"/>
                </a:solidFill>
                <a:latin typeface="Century Gothic"/>
                <a:cs typeface="Century Gothic"/>
              </a:rPr>
              <a:t>([</a:t>
            </a:r>
            <a:r>
              <a:rPr lang="en-US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Smell,</a:t>
            </a:r>
            <a:r>
              <a:rPr lang="en-US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lang="en-US" i="1" spc="-2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pc="-12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Smelt</a:t>
            </a:r>
            <a:r>
              <a:rPr lang="en-US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pc="-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899794" algn="l"/>
                <a:tab pos="3707765" algn="l"/>
                <a:tab pos="4100829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110" dirty="0">
                <a:solidFill>
                  <a:srgbClr val="990099"/>
                </a:solidFill>
                <a:latin typeface="Bookman Old Style"/>
                <a:cs typeface="Bookman Old Style"/>
              </a:rPr>
              <a:t>s,</a:t>
            </a:r>
            <a:r>
              <a:rPr lang="en-US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i="1" spc="-3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95" dirty="0" err="1">
                <a:solidFill>
                  <a:srgbClr val="990099"/>
                </a:solidFill>
                <a:latin typeface="Bookman Old Style"/>
                <a:cs typeface="Bookman Old Style"/>
              </a:rPr>
              <a:t>ercept</a:t>
            </a:r>
            <a:r>
              <a:rPr lang="en-US" spc="-95" dirty="0">
                <a:solidFill>
                  <a:srgbClr val="990099"/>
                </a:solidFill>
                <a:latin typeface="Century Gothic"/>
                <a:cs typeface="Century Gothic"/>
              </a:rPr>
              <a:t>([</a:t>
            </a:r>
            <a:r>
              <a:rPr lang="en-US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s,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Glitter</a:t>
            </a:r>
            <a:r>
              <a:rPr lang="en-US" spc="-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25" dirty="0" err="1">
                <a:solidFill>
                  <a:srgbClr val="990099"/>
                </a:solidFill>
                <a:latin typeface="Bookman Old Style"/>
                <a:cs typeface="Bookman Old Style"/>
              </a:rPr>
              <a:t>AtGold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1241425" algn="l"/>
                <a:tab pos="2477770" algn="l"/>
                <a:tab pos="2870835" algn="l"/>
              </a:tabLst>
            </a:pPr>
            <a:endParaRPr lang="en-US" sz="400" spc="-130" dirty="0">
              <a:solidFill>
                <a:srgbClr val="004B0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1241425" algn="l"/>
                <a:tab pos="2477770" algn="l"/>
                <a:tab pos="2870835" algn="l"/>
              </a:tabLst>
            </a:pPr>
            <a:r>
              <a:rPr lang="en-US" spc="-130" dirty="0">
                <a:solidFill>
                  <a:srgbClr val="004B00"/>
                </a:solidFill>
                <a:latin typeface="Tahoma"/>
                <a:cs typeface="Tahoma"/>
              </a:rPr>
              <a:t>Reflex</a:t>
            </a:r>
            <a:r>
              <a:rPr lang="en-US" spc="-130" dirty="0">
                <a:latin typeface="Tahoma"/>
                <a:cs typeface="Tahoma"/>
              </a:rPr>
              <a:t>:</a:t>
            </a:r>
            <a:r>
              <a:rPr lang="en-US" spc="235" dirty="0">
                <a:latin typeface="Tahoma"/>
                <a:cs typeface="Tahoma"/>
              </a:rPr>
              <a:t> </a:t>
            </a: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2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i="1" spc="-25" dirty="0" err="1">
                <a:solidFill>
                  <a:srgbClr val="990099"/>
                </a:solidFill>
                <a:latin typeface="Bookman Old Style"/>
                <a:cs typeface="Bookman Old Style"/>
              </a:rPr>
              <a:t>AtGold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Action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Grab,</a:t>
            </a:r>
            <a:r>
              <a:rPr lang="en-US" i="1" spc="-3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endParaRPr lang="en-US" sz="400" spc="-120" dirty="0">
              <a:solidFill>
                <a:srgbClr val="004B0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pc="-120" dirty="0">
                <a:solidFill>
                  <a:srgbClr val="004B00"/>
                </a:solidFill>
                <a:latin typeface="Tahoma"/>
                <a:cs typeface="Tahoma"/>
              </a:rPr>
              <a:t>Reflex </a:t>
            </a:r>
            <a:r>
              <a:rPr lang="en-US" spc="-95" dirty="0">
                <a:solidFill>
                  <a:srgbClr val="004B00"/>
                </a:solidFill>
                <a:latin typeface="Tahoma"/>
                <a:cs typeface="Tahoma"/>
              </a:rPr>
              <a:t>with </a:t>
            </a:r>
            <a:r>
              <a:rPr lang="en-US" spc="-100" dirty="0">
                <a:solidFill>
                  <a:srgbClr val="004B00"/>
                </a:solidFill>
                <a:latin typeface="Tahoma"/>
                <a:cs typeface="Tahoma"/>
              </a:rPr>
              <a:t>internal </a:t>
            </a:r>
            <a:r>
              <a:rPr lang="en-US" spc="-120" dirty="0">
                <a:solidFill>
                  <a:srgbClr val="004B00"/>
                </a:solidFill>
                <a:latin typeface="Tahoma"/>
                <a:cs typeface="Tahoma"/>
              </a:rPr>
              <a:t>state</a:t>
            </a:r>
            <a:r>
              <a:rPr lang="en-US" spc="-120" dirty="0">
                <a:latin typeface="Tahoma"/>
                <a:cs typeface="Tahoma"/>
              </a:rPr>
              <a:t>: </a:t>
            </a:r>
            <a:r>
              <a:rPr lang="en-US" spc="-140" dirty="0">
                <a:latin typeface="Tahoma"/>
                <a:cs typeface="Tahoma"/>
              </a:rPr>
              <a:t>do </a:t>
            </a:r>
            <a:r>
              <a:rPr lang="en-US" spc="-235" dirty="0">
                <a:latin typeface="Tahoma"/>
                <a:cs typeface="Tahoma"/>
              </a:rPr>
              <a:t>we </a:t>
            </a:r>
            <a:r>
              <a:rPr lang="en-US" spc="-165" dirty="0">
                <a:latin typeface="Tahoma"/>
                <a:cs typeface="Tahoma"/>
              </a:rPr>
              <a:t>have </a:t>
            </a:r>
            <a:r>
              <a:rPr lang="en-US" spc="-125" dirty="0">
                <a:latin typeface="Tahoma"/>
                <a:cs typeface="Tahoma"/>
              </a:rPr>
              <a:t>the </a:t>
            </a:r>
            <a:r>
              <a:rPr lang="en-US" spc="-114" dirty="0">
                <a:latin typeface="Tahoma"/>
                <a:cs typeface="Tahoma"/>
              </a:rPr>
              <a:t>gold</a:t>
            </a:r>
            <a:r>
              <a:rPr lang="en-US" spc="60" dirty="0">
                <a:latin typeface="Tahoma"/>
                <a:cs typeface="Tahoma"/>
              </a:rPr>
              <a:t> </a:t>
            </a:r>
            <a:r>
              <a:rPr lang="en-US" spc="-114" dirty="0">
                <a:latin typeface="Tahoma"/>
                <a:cs typeface="Tahoma"/>
              </a:rPr>
              <a:t>already?</a:t>
            </a: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40055" algn="l"/>
                <a:tab pos="4023360" algn="l"/>
                <a:tab pos="4416425" algn="l"/>
              </a:tabLst>
            </a:pPr>
            <a:r>
              <a:rPr lang="en-US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i="1" spc="-25" dirty="0" err="1">
                <a:solidFill>
                  <a:srgbClr val="990099"/>
                </a:solidFill>
                <a:latin typeface="Bookman Old Style"/>
                <a:cs typeface="Bookman Old Style"/>
              </a:rPr>
              <a:t>AtGold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pc="-2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26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pc="-60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lang="en-US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lang="en-US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 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Action</a:t>
            </a:r>
            <a:r>
              <a:rPr lang="en-US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Grab,</a:t>
            </a:r>
            <a:r>
              <a:rPr lang="en-US" i="1" spc="-3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 </a:t>
            </a:r>
            <a:r>
              <a:rPr lang="en-US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pc="-110" dirty="0">
                <a:latin typeface="Tahoma"/>
                <a:cs typeface="Tahoma"/>
              </a:rPr>
              <a:t>cannot </a:t>
            </a:r>
            <a:r>
              <a:rPr lang="en-US" spc="-155" dirty="0">
                <a:latin typeface="Tahoma"/>
                <a:cs typeface="Tahoma"/>
              </a:rPr>
              <a:t>be</a:t>
            </a:r>
            <a:r>
              <a:rPr lang="en-US" spc="-60" dirty="0">
                <a:latin typeface="Tahoma"/>
                <a:cs typeface="Tahoma"/>
              </a:rPr>
              <a:t> </a:t>
            </a:r>
            <a:r>
              <a:rPr lang="en-US" spc="-155" dirty="0">
                <a:latin typeface="Tahoma"/>
                <a:cs typeface="Tahoma"/>
              </a:rPr>
              <a:t>observed</a:t>
            </a:r>
            <a:endParaRPr lang="en-US" dirty="0">
              <a:latin typeface="Tahoma"/>
              <a:cs typeface="Tahoma"/>
            </a:endParaRPr>
          </a:p>
          <a:p>
            <a:pPr marL="743585">
              <a:lnSpc>
                <a:spcPct val="100000"/>
              </a:lnSpc>
              <a:spcBef>
                <a:spcPts val="25"/>
              </a:spcBef>
            </a:pPr>
            <a:r>
              <a:rPr lang="en-US" spc="140" dirty="0">
                <a:latin typeface="Lucida Sans Unicode"/>
                <a:cs typeface="Lucida Sans Unicode"/>
              </a:rPr>
              <a:t>⇒ </a:t>
            </a:r>
            <a:r>
              <a:rPr lang="en-US" spc="-145" dirty="0">
                <a:latin typeface="Tahoma"/>
                <a:cs typeface="Tahoma"/>
              </a:rPr>
              <a:t>keeping </a:t>
            </a:r>
            <a:r>
              <a:rPr lang="en-US" spc="-85" dirty="0">
                <a:latin typeface="Tahoma"/>
                <a:cs typeface="Tahoma"/>
              </a:rPr>
              <a:t>track </a:t>
            </a:r>
            <a:r>
              <a:rPr lang="en-US" spc="-105" dirty="0">
                <a:latin typeface="Tahoma"/>
                <a:cs typeface="Tahoma"/>
              </a:rPr>
              <a:t>of </a:t>
            </a:r>
            <a:r>
              <a:rPr lang="en-US" spc="-150" dirty="0">
                <a:latin typeface="Tahoma"/>
                <a:cs typeface="Tahoma"/>
              </a:rPr>
              <a:t>change </a:t>
            </a:r>
            <a:r>
              <a:rPr lang="en-US" spc="-95" dirty="0">
                <a:latin typeface="Tahoma"/>
                <a:cs typeface="Tahoma"/>
              </a:rPr>
              <a:t>is</a:t>
            </a:r>
            <a:r>
              <a:rPr lang="en-US" spc="-125" dirty="0">
                <a:latin typeface="Tahoma"/>
                <a:cs typeface="Tahoma"/>
              </a:rPr>
              <a:t> </a:t>
            </a:r>
            <a:r>
              <a:rPr lang="en-US" spc="-120" dirty="0">
                <a:latin typeface="Tahoma"/>
                <a:cs typeface="Tahoma"/>
              </a:rPr>
              <a:t>essential</a:t>
            </a:r>
            <a:endParaRPr lang="en-US" dirty="0">
              <a:latin typeface="Tahoma"/>
              <a:cs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DC14-468A-4971-AF8D-E4BE6688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Deducing Hidden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22C23-F078-45E6-A745-CCEB8672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90" dirty="0">
                <a:latin typeface="Tahoma"/>
                <a:cs typeface="Tahoma"/>
              </a:rPr>
              <a:t>Properties </a:t>
            </a:r>
            <a:r>
              <a:rPr lang="en-US" sz="2400" spc="-105" dirty="0">
                <a:latin typeface="Tahoma"/>
                <a:cs typeface="Tahoma"/>
              </a:rPr>
              <a:t>of</a:t>
            </a:r>
            <a:r>
              <a:rPr lang="en-US" sz="2400" spc="105" dirty="0">
                <a:latin typeface="Tahoma"/>
                <a:cs typeface="Tahoma"/>
              </a:rPr>
              <a:t> </a:t>
            </a:r>
            <a:r>
              <a:rPr lang="en-US" sz="2400" spc="-100" dirty="0">
                <a:latin typeface="Tahoma"/>
                <a:cs typeface="Tahoma"/>
              </a:rPr>
              <a:t>locations: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700405" algn="l"/>
                <a:tab pos="3722370" algn="l"/>
                <a:tab pos="4115435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Agent,</a:t>
            </a:r>
            <a:r>
              <a:rPr lang="en-US" sz="2400" i="1" spc="-25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z="240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1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8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Smelt</a:t>
            </a:r>
            <a:r>
              <a:rPr lang="en-US"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Smelly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700405" algn="l"/>
                <a:tab pos="3848735" algn="l"/>
                <a:tab pos="424307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t   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Agent,</a:t>
            </a:r>
            <a:r>
              <a:rPr lang="en-US" sz="2400" i="1" spc="-25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z="240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8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Breeze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Breezy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145" dirty="0">
                <a:latin typeface="Tahoma"/>
                <a:cs typeface="Tahoma"/>
              </a:rPr>
              <a:t>Squares </a:t>
            </a:r>
            <a:r>
              <a:rPr lang="en-US" sz="2400" spc="-165" dirty="0">
                <a:latin typeface="Tahoma"/>
                <a:cs typeface="Tahoma"/>
              </a:rPr>
              <a:t>are </a:t>
            </a:r>
            <a:r>
              <a:rPr lang="en-US" sz="2400" spc="-155" dirty="0">
                <a:latin typeface="Tahoma"/>
                <a:cs typeface="Tahoma"/>
              </a:rPr>
              <a:t>breezy </a:t>
            </a:r>
            <a:r>
              <a:rPr lang="en-US" sz="2400" spc="-160" dirty="0">
                <a:latin typeface="Tahoma"/>
                <a:cs typeface="Tahoma"/>
              </a:rPr>
              <a:t>near </a:t>
            </a:r>
            <a:r>
              <a:rPr lang="en-US" sz="2400" spc="-145" dirty="0">
                <a:latin typeface="Tahoma"/>
                <a:cs typeface="Tahoma"/>
              </a:rPr>
              <a:t>a</a:t>
            </a:r>
            <a:r>
              <a:rPr lang="en-US" sz="2400" spc="130" dirty="0">
                <a:latin typeface="Tahoma"/>
                <a:cs typeface="Tahoma"/>
              </a:rPr>
              <a:t> </a:t>
            </a:r>
            <a:r>
              <a:rPr lang="en-US" sz="2400" spc="-85" dirty="0">
                <a:latin typeface="Tahoma"/>
                <a:cs typeface="Tahoma"/>
              </a:rPr>
              <a:t>pit: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85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Diagnostic</a:t>
            </a:r>
            <a:r>
              <a:rPr lang="en-US" sz="2400" spc="-8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lang="en-US" sz="2400" spc="-95" dirty="0">
                <a:latin typeface="Tahoma"/>
                <a:cs typeface="Tahoma"/>
              </a:rPr>
              <a:t>rule—infer </a:t>
            </a:r>
            <a:r>
              <a:rPr lang="en-US" sz="2400" spc="-155" dirty="0">
                <a:latin typeface="Tahoma"/>
                <a:cs typeface="Tahoma"/>
              </a:rPr>
              <a:t>cause </a:t>
            </a:r>
            <a:r>
              <a:rPr lang="en-US" sz="2400" spc="-125" dirty="0">
                <a:latin typeface="Tahoma"/>
                <a:cs typeface="Tahoma"/>
              </a:rPr>
              <a:t>from</a:t>
            </a:r>
            <a:r>
              <a:rPr lang="en-US" sz="2400" spc="-145" dirty="0">
                <a:latin typeface="Tahoma"/>
                <a:cs typeface="Tahoma"/>
              </a:rPr>
              <a:t> </a:t>
            </a:r>
            <a:r>
              <a:rPr lang="en-US" sz="2400" spc="-114" dirty="0">
                <a:latin typeface="Tahoma"/>
                <a:cs typeface="Tahoma"/>
              </a:rPr>
              <a:t>effect</a:t>
            </a:r>
            <a:endParaRPr lang="en-US" sz="2400" dirty="0">
              <a:latin typeface="Tahoma"/>
              <a:cs typeface="Tahoma"/>
            </a:endParaRPr>
          </a:p>
          <a:p>
            <a:pPr marL="744220">
              <a:lnSpc>
                <a:spcPct val="100000"/>
              </a:lnSpc>
              <a:spcBef>
                <a:spcPts val="35"/>
              </a:spcBef>
              <a:tabLst>
                <a:tab pos="1212850" algn="l"/>
                <a:tab pos="2499360" algn="l"/>
                <a:tab pos="2892425" algn="l"/>
                <a:tab pos="3373754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   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Breezy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	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  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Pit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Adjacent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4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110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Causal</a:t>
            </a:r>
            <a:r>
              <a:rPr lang="en-US" sz="2400" spc="-110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lang="en-US" sz="2400" spc="-95" dirty="0">
                <a:latin typeface="Tahoma"/>
                <a:cs typeface="Tahoma"/>
              </a:rPr>
              <a:t>rule—infer </a:t>
            </a:r>
            <a:r>
              <a:rPr lang="en-US" sz="2400" spc="-114" dirty="0">
                <a:latin typeface="Tahoma"/>
                <a:cs typeface="Tahoma"/>
              </a:rPr>
              <a:t>effect </a:t>
            </a:r>
            <a:r>
              <a:rPr lang="en-US" sz="2400" spc="-125" dirty="0">
                <a:latin typeface="Tahoma"/>
                <a:cs typeface="Tahoma"/>
              </a:rPr>
              <a:t>from</a:t>
            </a:r>
            <a:r>
              <a:rPr lang="en-US" sz="2400" spc="380" dirty="0">
                <a:latin typeface="Tahoma"/>
                <a:cs typeface="Tahoma"/>
              </a:rPr>
              <a:t> </a:t>
            </a:r>
            <a:r>
              <a:rPr lang="en-US" sz="2400" spc="-155" dirty="0">
                <a:latin typeface="Tahoma"/>
                <a:cs typeface="Tahoma"/>
              </a:rPr>
              <a:t>cause</a:t>
            </a:r>
            <a:endParaRPr lang="en-US" sz="2400" dirty="0">
              <a:latin typeface="Tahoma"/>
              <a:cs typeface="Tahoma"/>
            </a:endParaRPr>
          </a:p>
          <a:p>
            <a:pPr marL="744220">
              <a:lnSpc>
                <a:spcPct val="100000"/>
              </a:lnSpc>
              <a:spcBef>
                <a:spcPts val="25"/>
              </a:spcBef>
              <a:tabLst>
                <a:tab pos="1474470" algn="l"/>
                <a:tab pos="4219575" algn="l"/>
                <a:tab pos="461264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    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Pit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38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Adjacent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Breezy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 marR="5080">
              <a:lnSpc>
                <a:spcPct val="101499"/>
              </a:lnSpc>
              <a:spcBef>
                <a:spcPts val="1525"/>
              </a:spcBef>
              <a:tabLst>
                <a:tab pos="894080" algn="l"/>
                <a:tab pos="1223010" algn="l"/>
                <a:tab pos="1884045" algn="l"/>
                <a:tab pos="2167255" algn="l"/>
                <a:tab pos="3917315" algn="l"/>
                <a:tab pos="4373880" algn="l"/>
                <a:tab pos="5128895" algn="l"/>
                <a:tab pos="5639435" algn="l"/>
                <a:tab pos="6515100" algn="l"/>
                <a:tab pos="6965950" algn="l"/>
              </a:tabLst>
            </a:pPr>
            <a:r>
              <a:rPr lang="en-US" sz="2400" spc="-100" dirty="0">
                <a:latin typeface="Tahoma"/>
                <a:cs typeface="Tahoma"/>
              </a:rPr>
              <a:t>Neithe</a:t>
            </a:r>
            <a:r>
              <a:rPr lang="en-US" sz="2400" spc="-75" dirty="0">
                <a:latin typeface="Tahoma"/>
                <a:cs typeface="Tahoma"/>
              </a:rPr>
              <a:t>r </a:t>
            </a:r>
            <a:r>
              <a:rPr lang="en-US" sz="2400" spc="-105" dirty="0">
                <a:latin typeface="Tahoma"/>
                <a:cs typeface="Tahoma"/>
              </a:rPr>
              <a:t>of </a:t>
            </a:r>
            <a:r>
              <a:rPr lang="en-US" sz="2400" spc="-155" dirty="0">
                <a:latin typeface="Tahoma"/>
                <a:cs typeface="Tahoma"/>
              </a:rPr>
              <a:t>thes</a:t>
            </a:r>
            <a:r>
              <a:rPr lang="en-US" sz="2400" spc="-165" dirty="0">
                <a:latin typeface="Tahoma"/>
                <a:cs typeface="Tahoma"/>
              </a:rPr>
              <a:t>e </a:t>
            </a:r>
            <a:r>
              <a:rPr lang="en-US" sz="2400" spc="-75" dirty="0">
                <a:latin typeface="Tahoma"/>
                <a:cs typeface="Tahoma"/>
              </a:rPr>
              <a:t>i</a:t>
            </a:r>
            <a:r>
              <a:rPr lang="en-US" sz="2400" spc="-120" dirty="0">
                <a:latin typeface="Tahoma"/>
                <a:cs typeface="Tahoma"/>
              </a:rPr>
              <a:t>s </a:t>
            </a:r>
            <a:r>
              <a:rPr lang="en-US" sz="2400" spc="-110" dirty="0">
                <a:latin typeface="Tahoma"/>
                <a:cs typeface="Tahoma"/>
              </a:rPr>
              <a:t>complete — e.g., </a:t>
            </a:r>
            <a:r>
              <a:rPr lang="en-US" sz="2400" spc="-120" dirty="0">
                <a:latin typeface="Tahoma"/>
                <a:cs typeface="Tahoma"/>
              </a:rPr>
              <a:t>th</a:t>
            </a:r>
            <a:r>
              <a:rPr lang="en-US" sz="2400" spc="-130" dirty="0">
                <a:latin typeface="Tahoma"/>
                <a:cs typeface="Tahoma"/>
              </a:rPr>
              <a:t>e </a:t>
            </a:r>
            <a:r>
              <a:rPr lang="en-US" sz="2400" spc="-120" dirty="0">
                <a:latin typeface="Tahoma"/>
                <a:cs typeface="Tahoma"/>
              </a:rPr>
              <a:t>causal </a:t>
            </a:r>
            <a:r>
              <a:rPr lang="en-US" sz="2400" spc="-110" dirty="0">
                <a:latin typeface="Tahoma"/>
                <a:cs typeface="Tahoma"/>
              </a:rPr>
              <a:t>rul</a:t>
            </a:r>
            <a:r>
              <a:rPr lang="en-US" sz="2400" spc="-140" dirty="0">
                <a:latin typeface="Tahoma"/>
                <a:cs typeface="Tahoma"/>
              </a:rPr>
              <a:t>e </a:t>
            </a:r>
            <a:r>
              <a:rPr lang="en-US" sz="2400" spc="-145" dirty="0">
                <a:latin typeface="Tahoma"/>
                <a:cs typeface="Tahoma"/>
              </a:rPr>
              <a:t>d</a:t>
            </a:r>
            <a:r>
              <a:rPr lang="en-US" sz="2400" spc="-95" dirty="0">
                <a:latin typeface="Tahoma"/>
                <a:cs typeface="Tahoma"/>
              </a:rPr>
              <a:t>o</a:t>
            </a:r>
            <a:r>
              <a:rPr lang="en-US" sz="2400" spc="-85" dirty="0">
                <a:latin typeface="Tahoma"/>
                <a:cs typeface="Tahoma"/>
              </a:rPr>
              <a:t>esn’t </a:t>
            </a:r>
            <a:r>
              <a:rPr lang="en-US" sz="2400" spc="-145" dirty="0">
                <a:latin typeface="Tahoma"/>
                <a:cs typeface="Tahoma"/>
              </a:rPr>
              <a:t>s</a:t>
            </a:r>
            <a:r>
              <a:rPr lang="en-US" sz="2400" spc="-225" dirty="0">
                <a:latin typeface="Tahoma"/>
                <a:cs typeface="Tahoma"/>
              </a:rPr>
              <a:t>a</a:t>
            </a:r>
            <a:r>
              <a:rPr lang="en-US" sz="2400" spc="-130" dirty="0">
                <a:latin typeface="Tahoma"/>
                <a:cs typeface="Tahoma"/>
              </a:rPr>
              <a:t>y </a:t>
            </a:r>
            <a:r>
              <a:rPr lang="en-US" sz="2400" spc="-140" dirty="0">
                <a:latin typeface="Tahoma"/>
                <a:cs typeface="Tahoma"/>
              </a:rPr>
              <a:t>whether </a:t>
            </a:r>
            <a:r>
              <a:rPr lang="en-US" sz="2400" spc="-160" dirty="0">
                <a:latin typeface="Tahoma"/>
                <a:cs typeface="Tahoma"/>
              </a:rPr>
              <a:t>squares </a:t>
            </a:r>
            <a:r>
              <a:rPr lang="en-US" sz="2400" spc="-114" dirty="0">
                <a:latin typeface="Tahoma"/>
                <a:cs typeface="Tahoma"/>
              </a:rPr>
              <a:t>far </a:t>
            </a:r>
            <a:r>
              <a:rPr lang="en-US" sz="2400" spc="-195" dirty="0">
                <a:latin typeface="Tahoma"/>
                <a:cs typeface="Tahoma"/>
              </a:rPr>
              <a:t>away </a:t>
            </a:r>
            <a:r>
              <a:rPr lang="en-US" sz="2400" spc="-125" dirty="0">
                <a:latin typeface="Tahoma"/>
                <a:cs typeface="Tahoma"/>
              </a:rPr>
              <a:t>from </a:t>
            </a:r>
            <a:r>
              <a:rPr lang="en-US" sz="2400" spc="-80" dirty="0">
                <a:latin typeface="Tahoma"/>
                <a:cs typeface="Tahoma"/>
              </a:rPr>
              <a:t>pits </a:t>
            </a:r>
            <a:r>
              <a:rPr lang="en-US" sz="2400" spc="-125" dirty="0">
                <a:latin typeface="Tahoma"/>
                <a:cs typeface="Tahoma"/>
              </a:rPr>
              <a:t>can </a:t>
            </a:r>
            <a:r>
              <a:rPr lang="en-US" sz="2400" spc="-155" dirty="0">
                <a:latin typeface="Tahoma"/>
                <a:cs typeface="Tahoma"/>
              </a:rPr>
              <a:t>be</a:t>
            </a:r>
            <a:r>
              <a:rPr lang="en-US" sz="2400" spc="-95" dirty="0">
                <a:latin typeface="Tahoma"/>
                <a:cs typeface="Tahoma"/>
              </a:rPr>
              <a:t> </a:t>
            </a:r>
            <a:r>
              <a:rPr lang="en-US" sz="2400" spc="-155" dirty="0">
                <a:latin typeface="Tahoma"/>
                <a:cs typeface="Tahoma"/>
              </a:rPr>
              <a:t>breezy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75" dirty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Definition</a:t>
            </a:r>
            <a:r>
              <a:rPr lang="en-US" sz="2400" spc="-75" dirty="0">
                <a:solidFill>
                  <a:srgbClr val="00007E"/>
                </a:solidFill>
                <a:latin typeface="Tahoma"/>
                <a:cs typeface="Tahoma"/>
              </a:rPr>
              <a:t> </a:t>
            </a:r>
            <a:r>
              <a:rPr lang="en-US" sz="2400" spc="-114" dirty="0">
                <a:latin typeface="Tahoma"/>
                <a:cs typeface="Tahoma"/>
              </a:rPr>
              <a:t>for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Breezy</a:t>
            </a:r>
            <a:r>
              <a:rPr lang="en-US" sz="2400" i="1" spc="4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130" dirty="0">
                <a:latin typeface="Tahoma"/>
                <a:cs typeface="Tahoma"/>
              </a:rPr>
              <a:t>predicate:</a:t>
            </a:r>
            <a:endParaRPr lang="en-US" sz="2400" dirty="0">
              <a:latin typeface="Tahoma"/>
              <a:cs typeface="Tahoma"/>
            </a:endParaRPr>
          </a:p>
          <a:p>
            <a:pPr marL="744220">
              <a:lnSpc>
                <a:spcPct val="100000"/>
              </a:lnSpc>
              <a:spcBef>
                <a:spcPts val="20"/>
              </a:spcBef>
              <a:tabLst>
                <a:tab pos="1212850" algn="l"/>
                <a:tab pos="2513330" algn="l"/>
                <a:tab pos="2921635" algn="l"/>
                <a:tab pos="346837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   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Breezy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	</a:t>
            </a:r>
            <a:r>
              <a:rPr lang="en-US" sz="2400" spc="-210" dirty="0">
                <a:solidFill>
                  <a:srgbClr val="990099"/>
                </a:solidFill>
                <a:latin typeface="Century Gothic"/>
                <a:cs typeface="Century Gothic"/>
              </a:rPr>
              <a:t>[</a:t>
            </a:r>
            <a:r>
              <a:rPr lang="en-US" sz="2400" spc="-210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  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Pit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8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Adjacent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x,</a:t>
            </a:r>
            <a:r>
              <a:rPr lang="en-US" sz="2400" i="1" spc="-4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40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140" dirty="0">
                <a:solidFill>
                  <a:srgbClr val="990099"/>
                </a:solidFill>
                <a:latin typeface="Century Gothic"/>
                <a:cs typeface="Century Gothic"/>
              </a:rPr>
              <a:t>)]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54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287F055-3C43-4488-95A3-E044C4106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110" y="3118757"/>
            <a:ext cx="3872537" cy="37392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4E3DAF-5D75-4962-9DC8-167B7AB7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A97A5-2D6F-4947-9D85-51A6E61CE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80" dirty="0">
                <a:latin typeface="Tahoma"/>
                <a:cs typeface="Tahoma"/>
              </a:rPr>
              <a:t>Facts </a:t>
            </a:r>
            <a:r>
              <a:rPr lang="en-US" sz="2400" spc="-114" dirty="0">
                <a:latin typeface="Tahoma"/>
                <a:cs typeface="Tahoma"/>
              </a:rPr>
              <a:t>hold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95" dirty="0">
                <a:solidFill>
                  <a:srgbClr val="C00000"/>
                </a:solidFill>
                <a:latin typeface="Tahoma"/>
                <a:cs typeface="Tahoma"/>
              </a:rPr>
              <a:t>situations</a:t>
            </a:r>
            <a:r>
              <a:rPr lang="en-US" sz="2400" spc="-95" dirty="0">
                <a:latin typeface="Tahoma"/>
                <a:cs typeface="Tahoma"/>
              </a:rPr>
              <a:t>, </a:t>
            </a:r>
            <a:r>
              <a:rPr lang="en-US" sz="2400" spc="-114" dirty="0">
                <a:latin typeface="Tahoma"/>
                <a:cs typeface="Tahoma"/>
              </a:rPr>
              <a:t>rather than</a:t>
            </a:r>
            <a:r>
              <a:rPr lang="en-US" sz="2400" spc="45" dirty="0">
                <a:latin typeface="Tahoma"/>
                <a:cs typeface="Tahoma"/>
              </a:rPr>
              <a:t> </a:t>
            </a:r>
            <a:r>
              <a:rPr lang="en-US" sz="2400" spc="-105" dirty="0">
                <a:latin typeface="Tahoma"/>
                <a:cs typeface="Tahoma"/>
              </a:rPr>
              <a:t>eternally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spc="-80" dirty="0">
                <a:latin typeface="Tahoma"/>
                <a:cs typeface="Tahoma"/>
              </a:rPr>
              <a:t>E.g.,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 </a:t>
            </a:r>
            <a:r>
              <a:rPr lang="en-US" sz="240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ow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114" dirty="0">
                <a:latin typeface="Tahoma"/>
                <a:cs typeface="Tahoma"/>
              </a:rPr>
              <a:t>rather than </a:t>
            </a:r>
            <a:r>
              <a:rPr lang="en-US" sz="2400" spc="-95" dirty="0">
                <a:latin typeface="Tahoma"/>
                <a:cs typeface="Tahoma"/>
              </a:rPr>
              <a:t>just</a:t>
            </a:r>
            <a:r>
              <a:rPr lang="en-US" sz="2400" spc="-200" dirty="0">
                <a:latin typeface="Tahoma"/>
                <a:cs typeface="Tahoma"/>
              </a:rPr>
              <a:t>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70" dirty="0">
                <a:solidFill>
                  <a:srgbClr val="C00000"/>
                </a:solidFill>
                <a:latin typeface="Tahoma"/>
                <a:cs typeface="Tahoma"/>
              </a:rPr>
              <a:t>Situation </a:t>
            </a:r>
            <a:r>
              <a:rPr lang="en-US" sz="2400" spc="-100" dirty="0">
                <a:solidFill>
                  <a:srgbClr val="C00000"/>
                </a:solidFill>
                <a:latin typeface="Tahoma"/>
                <a:cs typeface="Tahoma"/>
              </a:rPr>
              <a:t>calculus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70" dirty="0">
                <a:latin typeface="Tahoma"/>
                <a:cs typeface="Tahoma"/>
              </a:rPr>
              <a:t>one </a:t>
            </a:r>
            <a:r>
              <a:rPr lang="en-US" sz="2400" spc="-195" dirty="0">
                <a:latin typeface="Tahoma"/>
                <a:cs typeface="Tahoma"/>
              </a:rPr>
              <a:t>way </a:t>
            </a:r>
            <a:r>
              <a:rPr lang="en-US" sz="2400" spc="-70" dirty="0">
                <a:latin typeface="Tahoma"/>
                <a:cs typeface="Tahoma"/>
              </a:rPr>
              <a:t>to </a:t>
            </a:r>
            <a:r>
              <a:rPr lang="en-US" sz="2400" spc="-150" dirty="0">
                <a:latin typeface="Tahoma"/>
                <a:cs typeface="Tahoma"/>
              </a:rPr>
              <a:t>represent change </a:t>
            </a:r>
            <a:r>
              <a:rPr lang="en-US" sz="2400" spc="-85" dirty="0">
                <a:latin typeface="Tahoma"/>
                <a:cs typeface="Tahoma"/>
              </a:rPr>
              <a:t>in</a:t>
            </a:r>
            <a:r>
              <a:rPr lang="en-US" sz="2400" spc="40" dirty="0">
                <a:latin typeface="Tahoma"/>
                <a:cs typeface="Tahoma"/>
              </a:rPr>
              <a:t> </a:t>
            </a:r>
            <a:r>
              <a:rPr lang="en-US" sz="2400" spc="-55" dirty="0">
                <a:latin typeface="Tahoma"/>
                <a:cs typeface="Tahoma"/>
              </a:rPr>
              <a:t>FOL:</a:t>
            </a:r>
            <a:endParaRPr lang="en-US" sz="2400" dirty="0">
              <a:latin typeface="Tahoma"/>
              <a:cs typeface="Tahoma"/>
            </a:endParaRPr>
          </a:p>
          <a:p>
            <a:pPr marL="744220" marR="5080" indent="-635">
              <a:lnSpc>
                <a:spcPct val="101499"/>
              </a:lnSpc>
            </a:pPr>
            <a:r>
              <a:rPr lang="en-US" sz="2400" spc="-95" dirty="0">
                <a:latin typeface="Tahoma"/>
                <a:cs typeface="Tahoma"/>
              </a:rPr>
              <a:t>Adds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85" dirty="0">
                <a:latin typeface="Tahoma"/>
                <a:cs typeface="Tahoma"/>
              </a:rPr>
              <a:t>situation </a:t>
            </a:r>
            <a:r>
              <a:rPr lang="en-US" sz="2400" spc="-145" dirty="0">
                <a:latin typeface="Tahoma"/>
                <a:cs typeface="Tahoma"/>
              </a:rPr>
              <a:t>argument </a:t>
            </a:r>
            <a:r>
              <a:rPr lang="en-US" sz="2400" spc="-70" dirty="0">
                <a:latin typeface="Tahoma"/>
                <a:cs typeface="Tahoma"/>
              </a:rPr>
              <a:t>to </a:t>
            </a:r>
            <a:r>
              <a:rPr lang="en-US" sz="2400" spc="-150" dirty="0">
                <a:latin typeface="Tahoma"/>
                <a:cs typeface="Tahoma"/>
              </a:rPr>
              <a:t>each </a:t>
            </a:r>
            <a:r>
              <a:rPr lang="en-US" sz="2400" spc="-125" dirty="0">
                <a:latin typeface="Tahoma"/>
                <a:cs typeface="Tahoma"/>
              </a:rPr>
              <a:t>non-eternal predicate  </a:t>
            </a:r>
            <a:r>
              <a:rPr lang="en-US" sz="2400" spc="-80" dirty="0">
                <a:latin typeface="Tahoma"/>
                <a:cs typeface="Tahoma"/>
              </a:rPr>
              <a:t>E.g., </a:t>
            </a:r>
            <a:r>
              <a:rPr lang="en-US" sz="240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lang="en-US" sz="2400" i="1" spc="-250" dirty="0">
                <a:solidFill>
                  <a:srgbClr val="990099"/>
                </a:solidFill>
                <a:latin typeface="Bookman Old Style"/>
                <a:cs typeface="Bookman Old Style"/>
              </a:rPr>
              <a:t>ow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 </a:t>
            </a:r>
            <a:r>
              <a:rPr lang="en-US" sz="240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N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ow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150" dirty="0">
                <a:latin typeface="Tahoma"/>
                <a:cs typeface="Tahoma"/>
              </a:rPr>
              <a:t>denotes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85" dirty="0">
                <a:latin typeface="Tahoma"/>
                <a:cs typeface="Tahoma"/>
              </a:rPr>
              <a:t>situation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80" dirty="0">
                <a:latin typeface="Tahoma"/>
                <a:cs typeface="Tahoma"/>
              </a:rPr>
              <a:t>Situations </a:t>
            </a:r>
            <a:r>
              <a:rPr lang="en-US" sz="2400" spc="-165" dirty="0">
                <a:latin typeface="Tahoma"/>
                <a:cs typeface="Tahoma"/>
              </a:rPr>
              <a:t>are </a:t>
            </a:r>
            <a:r>
              <a:rPr lang="en-US" sz="2400" spc="-130" dirty="0">
                <a:latin typeface="Tahoma"/>
                <a:cs typeface="Tahoma"/>
              </a:rPr>
              <a:t>connected </a:t>
            </a:r>
            <a:r>
              <a:rPr lang="en-US" sz="2400" spc="-160" dirty="0">
                <a:latin typeface="Tahoma"/>
                <a:cs typeface="Tahoma"/>
              </a:rPr>
              <a:t>by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100" dirty="0">
                <a:latin typeface="Tahoma"/>
                <a:cs typeface="Tahoma"/>
              </a:rPr>
              <a:t>function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a, 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85" dirty="0">
                <a:latin typeface="Tahoma"/>
                <a:cs typeface="Tahoma"/>
              </a:rPr>
              <a:t>situation </a:t>
            </a:r>
            <a:r>
              <a:rPr lang="en-US" sz="2400" spc="-75" dirty="0">
                <a:latin typeface="Tahoma"/>
                <a:cs typeface="Tahoma"/>
              </a:rPr>
              <a:t>that </a:t>
            </a:r>
            <a:r>
              <a:rPr lang="en-US" sz="2400" spc="-114" dirty="0">
                <a:latin typeface="Tahoma"/>
                <a:cs typeface="Tahoma"/>
              </a:rPr>
              <a:t>results </a:t>
            </a:r>
            <a:r>
              <a:rPr lang="en-US" sz="2400" spc="-125" dirty="0">
                <a:latin typeface="Tahoma"/>
                <a:cs typeface="Tahoma"/>
              </a:rPr>
              <a:t>from doing </a:t>
            </a:r>
            <a:r>
              <a:rPr lang="en-US" sz="240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 </a:t>
            </a:r>
            <a:r>
              <a:rPr lang="en-US" sz="2400" spc="-85" dirty="0">
                <a:latin typeface="Tahoma"/>
                <a:cs typeface="Tahoma"/>
              </a:rPr>
              <a:t>in</a:t>
            </a:r>
            <a:r>
              <a:rPr lang="en-US" sz="2400" spc="195" dirty="0">
                <a:latin typeface="Tahoma"/>
                <a:cs typeface="Tahoma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endParaRPr lang="en-US" sz="2400" dirty="0">
              <a:latin typeface="Bookman Old Style"/>
              <a:cs typeface="Bookman Old Style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7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16A5-1ADB-4123-89F3-124BCBE4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</a:t>
            </a:r>
            <a:r>
              <a:rPr lang="en-US" baseline="0" dirty="0"/>
              <a:t> 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01842-E91F-40C8-B2F5-4AD3A9315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20" dirty="0">
                <a:latin typeface="Tahoma"/>
                <a:cs typeface="Tahoma"/>
              </a:rPr>
              <a:t>“Effect” </a:t>
            </a:r>
            <a:r>
              <a:rPr lang="en-US" sz="2400" spc="-114" dirty="0">
                <a:latin typeface="Tahoma"/>
                <a:cs typeface="Tahoma"/>
              </a:rPr>
              <a:t>axiom—describe </a:t>
            </a:r>
            <a:r>
              <a:rPr lang="en-US" sz="2400" spc="-155" dirty="0">
                <a:latin typeface="Tahoma"/>
                <a:cs typeface="Tahoma"/>
              </a:rPr>
              <a:t>changes </a:t>
            </a:r>
            <a:r>
              <a:rPr lang="en-US" sz="2400" spc="-170" dirty="0">
                <a:latin typeface="Tahoma"/>
                <a:cs typeface="Tahoma"/>
              </a:rPr>
              <a:t>due </a:t>
            </a:r>
            <a:r>
              <a:rPr lang="en-US" sz="2400" spc="-70" dirty="0">
                <a:latin typeface="Tahoma"/>
                <a:cs typeface="Tahoma"/>
              </a:rPr>
              <a:t>to</a:t>
            </a:r>
            <a:r>
              <a:rPr lang="en-US" sz="2400" spc="-445" dirty="0">
                <a:latin typeface="Tahoma"/>
                <a:cs typeface="Tahoma"/>
              </a:rPr>
              <a:t> </a:t>
            </a:r>
            <a:r>
              <a:rPr lang="en-US" sz="2400" spc="-85" dirty="0">
                <a:latin typeface="Tahoma"/>
                <a:cs typeface="Tahoma"/>
              </a:rPr>
              <a:t>action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467359" algn="l"/>
                <a:tab pos="1732914" algn="l"/>
                <a:tab pos="212598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	   </a:t>
            </a:r>
            <a:r>
              <a:rPr lang="en-US" sz="2400" i="1" spc="-50" dirty="0" err="1">
                <a:solidFill>
                  <a:srgbClr val="990099"/>
                </a:solidFill>
                <a:latin typeface="Bookman Old Style"/>
                <a:cs typeface="Bookman Old Style"/>
              </a:rPr>
              <a:t>AtGold</a:t>
            </a:r>
            <a:r>
              <a:rPr lang="en-US"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	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lang="en-US" sz="2400" i="1" spc="-509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Grab,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55" dirty="0">
                <a:latin typeface="Tahoma"/>
                <a:cs typeface="Tahoma"/>
              </a:rPr>
              <a:t>“Frame” </a:t>
            </a:r>
            <a:r>
              <a:rPr lang="en-US" sz="2400" spc="-114" dirty="0">
                <a:latin typeface="Tahoma"/>
                <a:cs typeface="Tahoma"/>
              </a:rPr>
              <a:t>axiom—describe </a:t>
            </a:r>
            <a:r>
              <a:rPr lang="en-US" sz="2400" spc="45" dirty="0">
                <a:solidFill>
                  <a:srgbClr val="7E0000"/>
                </a:solidFill>
                <a:latin typeface="Century"/>
                <a:cs typeface="Century"/>
              </a:rPr>
              <a:t>non-changes </a:t>
            </a:r>
            <a:r>
              <a:rPr lang="en-US" sz="2400" spc="-170" dirty="0">
                <a:latin typeface="Tahoma"/>
                <a:cs typeface="Tahoma"/>
              </a:rPr>
              <a:t>due </a:t>
            </a:r>
            <a:r>
              <a:rPr lang="en-US" sz="2400" spc="-70" dirty="0">
                <a:latin typeface="Tahoma"/>
                <a:cs typeface="Tahoma"/>
              </a:rPr>
              <a:t>to</a:t>
            </a:r>
            <a:r>
              <a:rPr lang="en-US" sz="2400" spc="-95" dirty="0">
                <a:latin typeface="Tahoma"/>
                <a:cs typeface="Tahoma"/>
              </a:rPr>
              <a:t> </a:t>
            </a:r>
            <a:r>
              <a:rPr lang="en-US" sz="2400" spc="-85" dirty="0">
                <a:latin typeface="Tahoma"/>
                <a:cs typeface="Tahoma"/>
              </a:rPr>
              <a:t>action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67359" algn="l"/>
                <a:tab pos="2278380" algn="l"/>
                <a:tab pos="267081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	  </a:t>
            </a:r>
            <a:r>
              <a:rPr lang="en-US" sz="2400" i="1" spc="-45" dirty="0" err="1">
                <a:solidFill>
                  <a:srgbClr val="990099"/>
                </a:solidFill>
                <a:latin typeface="Bookman Old Style"/>
                <a:cs typeface="Bookman Old Style"/>
              </a:rPr>
              <a:t>HaveArrow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 </a:t>
            </a:r>
            <a:r>
              <a:rPr lang="en-US" sz="2400" i="1" spc="-50" dirty="0" err="1">
                <a:solidFill>
                  <a:srgbClr val="990099"/>
                </a:solidFill>
                <a:latin typeface="Bookman Old Style"/>
                <a:cs typeface="Bookman Old Style"/>
              </a:rPr>
              <a:t>HaveArrow</a:t>
            </a:r>
            <a:r>
              <a:rPr lang="en-US"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Grab,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sz="2400" dirty="0">
              <a:latin typeface="Century Gothic"/>
              <a:cs typeface="Century Gothic"/>
            </a:endParaRPr>
          </a:p>
          <a:p>
            <a:endParaRPr lang="en-US" sz="24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0B92956-9BA4-487F-81DC-BD7454EA9460}"/>
              </a:ext>
            </a:extLst>
          </p:cNvPr>
          <p:cNvSpPr txBox="1"/>
          <p:nvPr/>
        </p:nvSpPr>
        <p:spPr>
          <a:xfrm>
            <a:off x="722082" y="3214077"/>
            <a:ext cx="8764818" cy="95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-125" dirty="0">
                <a:solidFill>
                  <a:srgbClr val="C00000"/>
                </a:solidFill>
                <a:latin typeface="Tahoma"/>
                <a:cs typeface="Tahoma"/>
              </a:rPr>
              <a:t>Successor-state </a:t>
            </a:r>
            <a:r>
              <a:rPr sz="2400" spc="-130" dirty="0">
                <a:solidFill>
                  <a:srgbClr val="C00000"/>
                </a:solidFill>
                <a:latin typeface="Tahoma"/>
                <a:cs typeface="Tahoma"/>
              </a:rPr>
              <a:t>axioms </a:t>
            </a:r>
            <a:r>
              <a:rPr sz="2400" spc="-135" dirty="0">
                <a:latin typeface="Tahoma"/>
                <a:cs typeface="Tahoma"/>
              </a:rPr>
              <a:t>solve </a:t>
            </a:r>
            <a:r>
              <a:rPr sz="2400" spc="-125" dirty="0">
                <a:latin typeface="Tahoma"/>
                <a:cs typeface="Tahoma"/>
              </a:rPr>
              <a:t>the representational </a:t>
            </a:r>
            <a:r>
              <a:rPr sz="2400" spc="-145" dirty="0">
                <a:latin typeface="Tahoma"/>
                <a:cs typeface="Tahoma"/>
              </a:rPr>
              <a:t>frame</a:t>
            </a:r>
            <a:r>
              <a:rPr sz="2400" spc="225" dirty="0">
                <a:latin typeface="Tahoma"/>
                <a:cs typeface="Tahoma"/>
              </a:rPr>
              <a:t> </a:t>
            </a:r>
            <a:r>
              <a:rPr sz="2400" spc="-140" dirty="0">
                <a:latin typeface="Tahoma"/>
                <a:cs typeface="Tahoma"/>
              </a:rPr>
              <a:t>problem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400" spc="-95" dirty="0">
                <a:latin typeface="Tahoma"/>
                <a:cs typeface="Tahoma"/>
              </a:rPr>
              <a:t>Each </a:t>
            </a:r>
            <a:r>
              <a:rPr sz="2400" spc="-120" dirty="0">
                <a:latin typeface="Tahoma"/>
                <a:cs typeface="Tahoma"/>
              </a:rPr>
              <a:t>axiom </a:t>
            </a:r>
            <a:r>
              <a:rPr sz="2400" spc="-95" dirty="0">
                <a:latin typeface="Tahoma"/>
                <a:cs typeface="Tahoma"/>
              </a:rPr>
              <a:t>is </a:t>
            </a:r>
            <a:r>
              <a:rPr sz="2400" spc="-30" dirty="0">
                <a:latin typeface="Tahoma"/>
                <a:cs typeface="Tahoma"/>
              </a:rPr>
              <a:t>“about” </a:t>
            </a:r>
            <a:r>
              <a:rPr sz="2400" spc="-145" dirty="0">
                <a:latin typeface="Tahoma"/>
                <a:cs typeface="Tahoma"/>
              </a:rPr>
              <a:t>a </a:t>
            </a:r>
            <a:r>
              <a:rPr sz="2400" spc="60" dirty="0">
                <a:solidFill>
                  <a:srgbClr val="7E0000"/>
                </a:solidFill>
                <a:latin typeface="Century"/>
                <a:cs typeface="Century"/>
              </a:rPr>
              <a:t>predicate </a:t>
            </a:r>
            <a:r>
              <a:rPr sz="2400" spc="-80" dirty="0">
                <a:latin typeface="Tahoma"/>
                <a:cs typeface="Tahoma"/>
              </a:rPr>
              <a:t>(not </a:t>
            </a:r>
            <a:r>
              <a:rPr sz="2400" spc="-145" dirty="0">
                <a:latin typeface="Tahoma"/>
                <a:cs typeface="Tahoma"/>
              </a:rPr>
              <a:t>an </a:t>
            </a:r>
            <a:r>
              <a:rPr sz="2400" spc="-85" dirty="0">
                <a:latin typeface="Tahoma"/>
                <a:cs typeface="Tahoma"/>
              </a:rPr>
              <a:t>action </a:t>
            </a:r>
            <a:r>
              <a:rPr sz="2400" spc="-130" dirty="0">
                <a:latin typeface="Tahoma"/>
                <a:cs typeface="Tahoma"/>
              </a:rPr>
              <a:t>per</a:t>
            </a:r>
            <a:r>
              <a:rPr sz="2400" spc="265" dirty="0">
                <a:latin typeface="Tahoma"/>
                <a:cs typeface="Tahoma"/>
              </a:rPr>
              <a:t> </a:t>
            </a:r>
            <a:r>
              <a:rPr sz="2400" spc="-155" dirty="0">
                <a:latin typeface="Tahoma"/>
                <a:cs typeface="Tahoma"/>
              </a:rPr>
              <a:t>se):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353EFB2-27F3-48DF-94CE-C122F45D050D}"/>
              </a:ext>
            </a:extLst>
          </p:cNvPr>
          <p:cNvSpPr txBox="1"/>
          <p:nvPr/>
        </p:nvSpPr>
        <p:spPr>
          <a:xfrm>
            <a:off x="1039076" y="4235157"/>
            <a:ext cx="2393153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105" dirty="0">
                <a:solidFill>
                  <a:srgbClr val="990099"/>
                </a:solidFill>
                <a:latin typeface="Tahoma"/>
                <a:cs typeface="Tahoma"/>
              </a:rPr>
              <a:t>P </a:t>
            </a:r>
            <a:r>
              <a:rPr sz="2400" spc="-114" dirty="0">
                <a:solidFill>
                  <a:srgbClr val="990099"/>
                </a:solidFill>
                <a:latin typeface="Tahoma"/>
                <a:cs typeface="Tahoma"/>
              </a:rPr>
              <a:t>true</a:t>
            </a:r>
            <a:r>
              <a:rPr sz="2400" spc="-15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400" spc="-135" dirty="0">
                <a:solidFill>
                  <a:srgbClr val="990099"/>
                </a:solidFill>
                <a:latin typeface="Tahoma"/>
                <a:cs typeface="Tahoma"/>
              </a:rPr>
              <a:t>afterwards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9535FB28-4456-4B09-9702-94578B5AD869}"/>
              </a:ext>
            </a:extLst>
          </p:cNvPr>
          <p:cNvSpPr txBox="1"/>
          <p:nvPr/>
        </p:nvSpPr>
        <p:spPr>
          <a:xfrm>
            <a:off x="3332947" y="4234032"/>
            <a:ext cx="6599224" cy="83099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545465" algn="l"/>
              </a:tabLst>
            </a:pPr>
            <a:r>
              <a:rPr sz="24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	</a:t>
            </a:r>
            <a:r>
              <a:rPr sz="2400" spc="-170" dirty="0">
                <a:solidFill>
                  <a:srgbClr val="990099"/>
                </a:solidFill>
                <a:latin typeface="Century Gothic"/>
                <a:cs typeface="Century Gothic"/>
              </a:rPr>
              <a:t>[</a:t>
            </a:r>
            <a:r>
              <a:rPr sz="2400" spc="-170" dirty="0">
                <a:solidFill>
                  <a:srgbClr val="990099"/>
                </a:solidFill>
                <a:latin typeface="Tahoma"/>
                <a:cs typeface="Tahoma"/>
              </a:rPr>
              <a:t>an </a:t>
            </a:r>
            <a:r>
              <a:rPr sz="2400" spc="-85" dirty="0">
                <a:solidFill>
                  <a:srgbClr val="990099"/>
                </a:solidFill>
                <a:latin typeface="Tahoma"/>
                <a:cs typeface="Tahoma"/>
              </a:rPr>
              <a:t>action </a:t>
            </a:r>
            <a:r>
              <a:rPr sz="2400" spc="-175" dirty="0">
                <a:solidFill>
                  <a:srgbClr val="990099"/>
                </a:solidFill>
                <a:latin typeface="Tahoma"/>
                <a:cs typeface="Tahoma"/>
              </a:rPr>
              <a:t>made </a:t>
            </a:r>
            <a:r>
              <a:rPr sz="2400" spc="105" dirty="0">
                <a:solidFill>
                  <a:srgbClr val="990099"/>
                </a:solidFill>
                <a:latin typeface="Tahoma"/>
                <a:cs typeface="Tahoma"/>
              </a:rPr>
              <a:t>P</a:t>
            </a:r>
            <a:r>
              <a:rPr sz="2400" spc="-45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400" spc="-114" dirty="0">
                <a:solidFill>
                  <a:srgbClr val="990099"/>
                </a:solidFill>
                <a:latin typeface="Tahoma"/>
                <a:cs typeface="Tahoma"/>
              </a:rPr>
              <a:t>true</a:t>
            </a:r>
            <a:endParaRPr sz="2400" dirty="0">
              <a:latin typeface="Tahoma"/>
              <a:cs typeface="Tahoma"/>
            </a:endParaRPr>
          </a:p>
          <a:p>
            <a:pPr marL="57150">
              <a:lnSpc>
                <a:spcPct val="100000"/>
              </a:lnSpc>
              <a:spcBef>
                <a:spcPts val="325"/>
              </a:spcBef>
              <a:tabLst>
                <a:tab pos="547370" algn="l"/>
              </a:tabLst>
            </a:pPr>
            <a:r>
              <a:rPr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	</a:t>
            </a:r>
            <a:r>
              <a:rPr sz="2400" spc="105" dirty="0">
                <a:solidFill>
                  <a:srgbClr val="990099"/>
                </a:solidFill>
                <a:latin typeface="Tahoma"/>
                <a:cs typeface="Tahoma"/>
              </a:rPr>
              <a:t>P </a:t>
            </a:r>
            <a:r>
              <a:rPr sz="2400" spc="-114" dirty="0">
                <a:solidFill>
                  <a:srgbClr val="990099"/>
                </a:solidFill>
                <a:latin typeface="Tahoma"/>
                <a:cs typeface="Tahoma"/>
              </a:rPr>
              <a:t>true </a:t>
            </a:r>
            <a:r>
              <a:rPr sz="2400" spc="-125" dirty="0">
                <a:solidFill>
                  <a:srgbClr val="990099"/>
                </a:solidFill>
                <a:latin typeface="Tahoma"/>
                <a:cs typeface="Tahoma"/>
              </a:rPr>
              <a:t>already </a:t>
            </a:r>
            <a:r>
              <a:rPr sz="2400" spc="-145" dirty="0">
                <a:solidFill>
                  <a:srgbClr val="990099"/>
                </a:solidFill>
                <a:latin typeface="Tahoma"/>
                <a:cs typeface="Tahoma"/>
              </a:rPr>
              <a:t>and no </a:t>
            </a:r>
            <a:r>
              <a:rPr sz="2400" spc="-85" dirty="0">
                <a:solidFill>
                  <a:srgbClr val="990099"/>
                </a:solidFill>
                <a:latin typeface="Tahoma"/>
                <a:cs typeface="Tahoma"/>
              </a:rPr>
              <a:t>action </a:t>
            </a:r>
            <a:r>
              <a:rPr sz="2400" spc="-175" dirty="0">
                <a:solidFill>
                  <a:srgbClr val="990099"/>
                </a:solidFill>
                <a:latin typeface="Tahoma"/>
                <a:cs typeface="Tahoma"/>
              </a:rPr>
              <a:t>made </a:t>
            </a:r>
            <a:r>
              <a:rPr sz="2400" spc="105" dirty="0">
                <a:solidFill>
                  <a:srgbClr val="990099"/>
                </a:solidFill>
                <a:latin typeface="Tahoma"/>
                <a:cs typeface="Tahoma"/>
              </a:rPr>
              <a:t>P</a:t>
            </a:r>
            <a:r>
              <a:rPr sz="2400" spc="-254" dirty="0">
                <a:solidFill>
                  <a:srgbClr val="990099"/>
                </a:solidFill>
                <a:latin typeface="Tahoma"/>
                <a:cs typeface="Tahoma"/>
              </a:rPr>
              <a:t> </a:t>
            </a:r>
            <a:r>
              <a:rPr sz="2400" spc="-140" dirty="0">
                <a:solidFill>
                  <a:srgbClr val="990099"/>
                </a:solidFill>
                <a:latin typeface="Tahoma"/>
                <a:cs typeface="Tahoma"/>
              </a:rPr>
              <a:t>false</a:t>
            </a:r>
            <a:r>
              <a:rPr sz="2400" spc="-140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8E86EE7-2FB4-41BC-B931-D2A1C444835A}"/>
              </a:ext>
            </a:extLst>
          </p:cNvPr>
          <p:cNvSpPr txBox="1"/>
          <p:nvPr/>
        </p:nvSpPr>
        <p:spPr>
          <a:xfrm>
            <a:off x="722082" y="5253987"/>
            <a:ext cx="6425406" cy="149207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-100" dirty="0">
                <a:latin typeface="Tahoma"/>
                <a:cs typeface="Tahoma"/>
              </a:rPr>
              <a:t>For </a:t>
            </a:r>
            <a:r>
              <a:rPr sz="2400" spc="-110" dirty="0">
                <a:latin typeface="Tahoma"/>
                <a:cs typeface="Tahoma"/>
              </a:rPr>
              <a:t>holding </a:t>
            </a:r>
            <a:r>
              <a:rPr sz="2400" spc="-125" dirty="0">
                <a:latin typeface="Tahoma"/>
                <a:cs typeface="Tahoma"/>
              </a:rPr>
              <a:t>the</a:t>
            </a:r>
            <a:r>
              <a:rPr sz="2400" spc="235" dirty="0">
                <a:latin typeface="Tahoma"/>
                <a:cs typeface="Tahoma"/>
              </a:rPr>
              <a:t> </a:t>
            </a:r>
            <a:r>
              <a:rPr sz="2400" spc="-130" dirty="0">
                <a:latin typeface="Tahoma"/>
                <a:cs typeface="Tahoma"/>
              </a:rPr>
              <a:t>gold:</a:t>
            </a:r>
            <a:endParaRPr sz="2400" dirty="0">
              <a:latin typeface="Tahoma"/>
              <a:cs typeface="Tahoma"/>
            </a:endParaRPr>
          </a:p>
          <a:p>
            <a:pPr marL="377825">
              <a:lnSpc>
                <a:spcPct val="100000"/>
              </a:lnSpc>
              <a:spcBef>
                <a:spcPts val="35"/>
              </a:spcBef>
              <a:tabLst>
                <a:tab pos="1082675" algn="l"/>
                <a:tab pos="4331970" algn="l"/>
              </a:tabLst>
            </a:pPr>
            <a:r>
              <a:rPr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400" b="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sz="2400" b="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	</a:t>
            </a:r>
            <a:r>
              <a:rPr lang="en-US" sz="2400" b="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    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sz="2400" b="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sz="2400" b="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b="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  </a:t>
            </a:r>
            <a:r>
              <a:rPr sz="24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</a:t>
            </a:r>
            <a:endParaRPr sz="2400" dirty="0">
              <a:latin typeface="Lucida Sans Unicode"/>
              <a:cs typeface="Lucida Sans Unicode"/>
            </a:endParaRPr>
          </a:p>
          <a:p>
            <a:pPr marL="744220">
              <a:lnSpc>
                <a:spcPct val="100000"/>
              </a:lnSpc>
              <a:spcBef>
                <a:spcPts val="35"/>
              </a:spcBef>
            </a:pPr>
            <a:r>
              <a:rPr lang="en-US" sz="2400" spc="-150" dirty="0">
                <a:solidFill>
                  <a:srgbClr val="990099"/>
                </a:solidFill>
                <a:latin typeface="Century Gothic"/>
                <a:cs typeface="Century Gothic"/>
              </a:rPr>
              <a:t>         </a:t>
            </a:r>
            <a:r>
              <a:rPr sz="2400" spc="-150" dirty="0">
                <a:solidFill>
                  <a:srgbClr val="990099"/>
                </a:solidFill>
                <a:latin typeface="Century Gothic"/>
                <a:cs typeface="Century Gothic"/>
              </a:rPr>
              <a:t>[(</a:t>
            </a:r>
            <a:r>
              <a:rPr sz="2400" b="0" i="1" spc="-150" dirty="0">
                <a:solidFill>
                  <a:srgbClr val="990099"/>
                </a:solidFill>
                <a:latin typeface="Bookman Old Style"/>
                <a:cs typeface="Bookman Old Style"/>
              </a:rPr>
              <a:t>a </a:t>
            </a:r>
            <a:r>
              <a:rPr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sz="2400" spc="-36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b="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Grab </a:t>
            </a:r>
            <a:r>
              <a:rPr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AtGold</a:t>
            </a:r>
            <a:r>
              <a:rPr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sz="2400" dirty="0">
              <a:latin typeface="Century Gothic"/>
              <a:cs typeface="Century Gothic"/>
            </a:endParaRPr>
          </a:p>
          <a:p>
            <a:pPr marL="802005">
              <a:lnSpc>
                <a:spcPct val="100000"/>
              </a:lnSpc>
              <a:spcBef>
                <a:spcPts val="25"/>
              </a:spcBef>
            </a:pP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     </a:t>
            </a:r>
            <a:r>
              <a:rPr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 </a:t>
            </a:r>
            <a:r>
              <a:rPr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b="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 </a:t>
            </a:r>
            <a:r>
              <a:rPr sz="240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spc="-114" dirty="0">
                <a:solidFill>
                  <a:srgbClr val="990099"/>
                </a:solidFill>
                <a:latin typeface="Lucida Sans Unicode"/>
                <a:cs typeface="Lucida Sans Unicode"/>
              </a:rPr>
              <a:t>¬(</a:t>
            </a:r>
            <a:r>
              <a:rPr sz="2400" b="0" i="1" spc="-210" dirty="0">
                <a:solidFill>
                  <a:srgbClr val="990099"/>
                </a:solidFill>
                <a:latin typeface="Bookman Old Style"/>
                <a:cs typeface="Bookman Old Style"/>
              </a:rPr>
              <a:t>a </a:t>
            </a:r>
            <a:r>
              <a:rPr sz="2400" spc="12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sz="2400" spc="-39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b="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Release</a:t>
            </a:r>
            <a:r>
              <a:rPr sz="2400" spc="-21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215" dirty="0">
                <a:solidFill>
                  <a:srgbClr val="990099"/>
                </a:solidFill>
                <a:latin typeface="Century Gothic"/>
                <a:cs typeface="Century Gothic"/>
              </a:rPr>
              <a:t> )</a:t>
            </a:r>
            <a:r>
              <a:rPr sz="2400" spc="-21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endParaRPr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3938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C067-0178-472E-AA14-C18C2E4B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43344-2056-4FAF-A768-D4796D0AC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75" dirty="0">
                <a:latin typeface="Tahoma"/>
                <a:cs typeface="Tahoma"/>
              </a:rPr>
              <a:t>Initial </a:t>
            </a:r>
            <a:r>
              <a:rPr lang="en-US" sz="2400" spc="-90" dirty="0">
                <a:latin typeface="Tahoma"/>
                <a:cs typeface="Tahoma"/>
              </a:rPr>
              <a:t>condition </a:t>
            </a:r>
            <a:r>
              <a:rPr lang="en-US" sz="2400" spc="-85" dirty="0">
                <a:latin typeface="Tahoma"/>
                <a:cs typeface="Tahoma"/>
              </a:rPr>
              <a:t>in</a:t>
            </a:r>
            <a:r>
              <a:rPr lang="en-US" sz="2400" spc="135" dirty="0">
                <a:latin typeface="Tahoma"/>
                <a:cs typeface="Tahoma"/>
              </a:rPr>
              <a:t> </a:t>
            </a:r>
            <a:r>
              <a:rPr lang="en-US" sz="2400" spc="5" dirty="0">
                <a:latin typeface="Tahoma"/>
                <a:cs typeface="Tahoma"/>
              </a:rPr>
              <a:t>KB:</a:t>
            </a:r>
            <a:endParaRPr lang="en-US" sz="2400" dirty="0">
              <a:latin typeface="Tahoma"/>
              <a:cs typeface="Tahoma"/>
            </a:endParaRPr>
          </a:p>
          <a:p>
            <a:pPr marL="744220">
              <a:lnSpc>
                <a:spcPct val="100000"/>
              </a:lnSpc>
              <a:spcBef>
                <a:spcPts val="25"/>
              </a:spcBef>
            </a:pP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Agent,</a:t>
            </a:r>
            <a:r>
              <a:rPr lang="en-US" sz="2400" i="1" spc="-5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[1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1]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</a:t>
            </a:r>
            <a:r>
              <a:rPr lang="en-US" sz="2400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743585">
              <a:lnSpc>
                <a:spcPct val="100000"/>
              </a:lnSpc>
              <a:spcBef>
                <a:spcPts val="35"/>
              </a:spcBef>
            </a:pP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At</a:t>
            </a:r>
            <a:r>
              <a:rPr lang="en-US" sz="2400" spc="-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[1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155" dirty="0">
                <a:solidFill>
                  <a:srgbClr val="990099"/>
                </a:solidFill>
                <a:latin typeface="Century Gothic"/>
                <a:cs typeface="Century Gothic"/>
              </a:rPr>
              <a:t>2]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</a:t>
            </a:r>
            <a:r>
              <a:rPr lang="en-US" sz="2400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2371090" algn="l"/>
              </a:tabLst>
            </a:pPr>
            <a:r>
              <a:rPr lang="en-US" sz="2400" spc="-135" dirty="0">
                <a:latin typeface="Tahoma"/>
                <a:cs typeface="Tahoma"/>
              </a:rPr>
              <a:t>Query:  </a:t>
            </a: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Ask</a:t>
            </a:r>
            <a:r>
              <a:rPr lang="en-US" sz="2400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KB,</a:t>
            </a:r>
            <a:r>
              <a:rPr lang="en-US" sz="2400" i="1" spc="-3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2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	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sz="2400" dirty="0">
              <a:latin typeface="Century Gothic"/>
              <a:cs typeface="Century Gothic"/>
            </a:endParaRPr>
          </a:p>
          <a:p>
            <a:pPr marL="744220">
              <a:lnSpc>
                <a:spcPct val="100000"/>
              </a:lnSpc>
              <a:spcBef>
                <a:spcPts val="35"/>
              </a:spcBef>
            </a:pPr>
            <a:r>
              <a:rPr lang="en-US" sz="2400" spc="-105" dirty="0">
                <a:latin typeface="Tahoma"/>
                <a:cs typeface="Tahoma"/>
              </a:rPr>
              <a:t>i.e.,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what </a:t>
            </a:r>
            <a:r>
              <a:rPr lang="en-US" sz="2400" spc="-85" dirty="0">
                <a:latin typeface="Tahoma"/>
                <a:cs typeface="Tahoma"/>
              </a:rPr>
              <a:t>situation </a:t>
            </a:r>
            <a:r>
              <a:rPr lang="en-US" sz="2400" spc="-65" dirty="0">
                <a:latin typeface="Tahoma"/>
                <a:cs typeface="Tahoma"/>
              </a:rPr>
              <a:t>will </a:t>
            </a:r>
            <a:r>
              <a:rPr lang="en-US" sz="2400" spc="-229" dirty="0">
                <a:latin typeface="Tahoma"/>
                <a:cs typeface="Tahoma"/>
              </a:rPr>
              <a:t>I </a:t>
            </a:r>
            <a:r>
              <a:rPr lang="en-US" sz="2400" spc="-155" dirty="0">
                <a:latin typeface="Tahoma"/>
                <a:cs typeface="Tahoma"/>
              </a:rPr>
              <a:t>be </a:t>
            </a:r>
            <a:r>
              <a:rPr lang="en-US" sz="2400" spc="-110" dirty="0">
                <a:latin typeface="Tahoma"/>
                <a:cs typeface="Tahoma"/>
              </a:rPr>
              <a:t>holding </a:t>
            </a:r>
            <a:r>
              <a:rPr lang="en-US" sz="2400" spc="-125" dirty="0">
                <a:latin typeface="Tahoma"/>
                <a:cs typeface="Tahoma"/>
              </a:rPr>
              <a:t>the</a:t>
            </a:r>
            <a:r>
              <a:rPr lang="en-US" sz="2400" spc="175" dirty="0">
                <a:latin typeface="Tahoma"/>
                <a:cs typeface="Tahoma"/>
              </a:rPr>
              <a:t> </a:t>
            </a:r>
            <a:r>
              <a:rPr lang="en-US" sz="2400" spc="-100" dirty="0">
                <a:latin typeface="Tahoma"/>
                <a:cs typeface="Tahoma"/>
              </a:rPr>
              <a:t>gold?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145" dirty="0">
                <a:latin typeface="Tahoma"/>
                <a:cs typeface="Tahoma"/>
              </a:rPr>
              <a:t>Answer: </a:t>
            </a:r>
            <a:r>
              <a:rPr lang="en-US" sz="2400" spc="-50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s/Result</a:t>
            </a:r>
            <a:r>
              <a:rPr lang="en-US" sz="2400" spc="-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Grab, 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orward,</a:t>
            </a:r>
            <a:r>
              <a:rPr lang="en-US" sz="2400" i="1" spc="-45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6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9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</a:t>
            </a:r>
            <a:r>
              <a:rPr lang="en-US" sz="2400" spc="6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r>
              <a:rPr lang="en-US" sz="2400" spc="65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endParaRPr lang="en-US" sz="2400" dirty="0">
              <a:latin typeface="Lucida Sans Unicode"/>
              <a:cs typeface="Lucida Sans Unicode"/>
            </a:endParaRPr>
          </a:p>
          <a:p>
            <a:pPr marL="744220">
              <a:lnSpc>
                <a:spcPct val="100000"/>
              </a:lnSpc>
              <a:spcBef>
                <a:spcPts val="25"/>
              </a:spcBef>
            </a:pPr>
            <a:r>
              <a:rPr lang="en-US" sz="2400" spc="-105" dirty="0">
                <a:latin typeface="Tahoma"/>
                <a:cs typeface="Tahoma"/>
              </a:rPr>
              <a:t>i.e., </a:t>
            </a:r>
            <a:r>
              <a:rPr lang="en-US" sz="2400" spc="-155" dirty="0">
                <a:latin typeface="Tahoma"/>
                <a:cs typeface="Tahoma"/>
              </a:rPr>
              <a:t>go </a:t>
            </a:r>
            <a:r>
              <a:rPr lang="en-US" sz="2400" spc="-145" dirty="0">
                <a:latin typeface="Tahoma"/>
                <a:cs typeface="Tahoma"/>
              </a:rPr>
              <a:t>forward and </a:t>
            </a:r>
            <a:r>
              <a:rPr lang="en-US" sz="2400" spc="-130" dirty="0">
                <a:latin typeface="Tahoma"/>
                <a:cs typeface="Tahoma"/>
              </a:rPr>
              <a:t>then grab </a:t>
            </a:r>
            <a:r>
              <a:rPr lang="en-US" sz="2400" spc="-125" dirty="0">
                <a:latin typeface="Tahoma"/>
                <a:cs typeface="Tahoma"/>
              </a:rPr>
              <a:t>the</a:t>
            </a:r>
            <a:r>
              <a:rPr lang="en-US" sz="2400" spc="-120" dirty="0">
                <a:latin typeface="Tahoma"/>
                <a:cs typeface="Tahoma"/>
              </a:rPr>
              <a:t> </a:t>
            </a:r>
            <a:r>
              <a:rPr lang="en-US" sz="2400" spc="-114" dirty="0">
                <a:latin typeface="Tahoma"/>
                <a:cs typeface="Tahoma"/>
              </a:rPr>
              <a:t>gold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60" dirty="0">
                <a:latin typeface="Tahoma"/>
                <a:cs typeface="Tahoma"/>
              </a:rPr>
              <a:t>This </a:t>
            </a:r>
            <a:r>
              <a:rPr lang="en-US" sz="2400" spc="-175" dirty="0">
                <a:latin typeface="Tahoma"/>
                <a:cs typeface="Tahoma"/>
              </a:rPr>
              <a:t>assumes </a:t>
            </a:r>
            <a:r>
              <a:rPr lang="en-US" sz="2400" spc="-75" dirty="0">
                <a:latin typeface="Tahoma"/>
                <a:cs typeface="Tahoma"/>
              </a:rPr>
              <a:t>that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30" dirty="0">
                <a:latin typeface="Tahoma"/>
                <a:cs typeface="Tahoma"/>
              </a:rPr>
              <a:t>agent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25" dirty="0">
                <a:latin typeface="Tahoma"/>
                <a:cs typeface="Tahoma"/>
              </a:rPr>
              <a:t>interested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plans </a:t>
            </a:r>
            <a:r>
              <a:rPr lang="en-US" sz="2400" spc="-95" dirty="0">
                <a:latin typeface="Tahoma"/>
                <a:cs typeface="Tahoma"/>
              </a:rPr>
              <a:t>starting </a:t>
            </a:r>
            <a:r>
              <a:rPr lang="en-US" sz="2400" spc="-65" dirty="0">
                <a:latin typeface="Tahoma"/>
                <a:cs typeface="Tahoma"/>
              </a:rPr>
              <a:t>at </a:t>
            </a:r>
            <a:r>
              <a:rPr lang="en-US"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 </a:t>
            </a:r>
            <a:r>
              <a:rPr lang="en-US" sz="2400" spc="-145" dirty="0">
                <a:latin typeface="Tahoma"/>
                <a:cs typeface="Tahoma"/>
              </a:rPr>
              <a:t>and </a:t>
            </a:r>
            <a:r>
              <a:rPr lang="en-US" sz="2400" spc="-75" dirty="0">
                <a:latin typeface="Tahoma"/>
                <a:cs typeface="Tahoma"/>
              </a:rPr>
              <a:t>that</a:t>
            </a:r>
            <a:r>
              <a:rPr lang="en-US" sz="2400" spc="-35" dirty="0">
                <a:latin typeface="Tahoma"/>
                <a:cs typeface="Tahoma"/>
              </a:rPr>
              <a:t> 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</a:t>
            </a:r>
            <a:endParaRPr lang="en-US" sz="2400" baseline="-11904" dirty="0">
              <a:latin typeface="Tw Cen MT Condensed Extra Bold"/>
              <a:cs typeface="Tw Cen MT Condensed Extra Bold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10" dirty="0">
                <a:latin typeface="Tahoma"/>
                <a:cs typeface="Tahoma"/>
              </a:rPr>
              <a:t>only </a:t>
            </a:r>
            <a:r>
              <a:rPr lang="en-US" sz="2400" spc="-85" dirty="0">
                <a:latin typeface="Tahoma"/>
                <a:cs typeface="Tahoma"/>
              </a:rPr>
              <a:t>situation </a:t>
            </a:r>
            <a:r>
              <a:rPr lang="en-US" sz="2400" spc="-130" dirty="0">
                <a:latin typeface="Tahoma"/>
                <a:cs typeface="Tahoma"/>
              </a:rPr>
              <a:t>described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25" dirty="0">
                <a:latin typeface="Tahoma"/>
                <a:cs typeface="Tahoma"/>
              </a:rPr>
              <a:t>the</a:t>
            </a:r>
            <a:r>
              <a:rPr lang="en-US" sz="2400" spc="185" dirty="0">
                <a:latin typeface="Tahoma"/>
                <a:cs typeface="Tahoma"/>
              </a:rPr>
              <a:t> </a:t>
            </a:r>
            <a:r>
              <a:rPr lang="en-US" sz="2400" spc="105" dirty="0">
                <a:latin typeface="Tahoma"/>
                <a:cs typeface="Tahoma"/>
              </a:rPr>
              <a:t>KB</a:t>
            </a:r>
            <a:endParaRPr lang="en-US" sz="2400" dirty="0">
              <a:latin typeface="Tahoma"/>
              <a:cs typeface="Tahoma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752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7A16-53E2-44BE-ADA5-C109EB81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vs First-Order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EB3B-650D-45FD-AD8C-490AD30AA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43265" cy="2039539"/>
          </a:xfrm>
        </p:spPr>
        <p:txBody>
          <a:bodyPr/>
          <a:lstStyle/>
          <a:p>
            <a:r>
              <a:rPr lang="en-US" dirty="0"/>
              <a:t>Rules of chess:</a:t>
            </a:r>
          </a:p>
          <a:p>
            <a:pPr lvl="1"/>
            <a:r>
              <a:rPr lang="en-US" sz="2800" dirty="0"/>
              <a:t>100,000 pages in propositional logic</a:t>
            </a:r>
          </a:p>
          <a:p>
            <a:pPr lvl="1"/>
            <a:r>
              <a:rPr lang="en-US" sz="2800" dirty="0"/>
              <a:t>1 page in first-order logic</a:t>
            </a:r>
          </a:p>
          <a:p>
            <a:pPr lvl="1"/>
            <a:endParaRPr lang="en-US" sz="2800" dirty="0"/>
          </a:p>
          <a:p>
            <a:r>
              <a:rPr lang="en-US" dirty="0"/>
              <a:t>Rules of </a:t>
            </a:r>
            <a:r>
              <a:rPr lang="en-US" dirty="0" err="1"/>
              <a:t>pacman</a:t>
            </a:r>
            <a:r>
              <a:rPr lang="en-US" dirty="0"/>
              <a:t>:</a:t>
            </a:r>
          </a:p>
          <a:p>
            <a:pPr lvl="1"/>
            <a:r>
              <a:rPr lang="en-US" sz="2800" dirty="0">
                <a:solidFill>
                  <a:srgbClr val="7030A0"/>
                </a:solidFill>
                <a:sym typeface="Symbol"/>
              </a:rPr>
              <a:t></a:t>
            </a:r>
            <a:r>
              <a:rPr lang="en-US" sz="2800" dirty="0" err="1">
                <a:solidFill>
                  <a:srgbClr val="7030A0"/>
                </a:solidFill>
                <a:sym typeface="Symbol"/>
              </a:rPr>
              <a:t>x,y,t</a:t>
            </a:r>
            <a:r>
              <a:rPr lang="en-US" sz="2800" dirty="0">
                <a:solidFill>
                  <a:srgbClr val="7030A0"/>
                </a:solidFill>
              </a:rPr>
              <a:t> At(</a:t>
            </a:r>
            <a:r>
              <a:rPr lang="en-US" sz="2800" dirty="0" err="1">
                <a:solidFill>
                  <a:srgbClr val="7030A0"/>
                </a:solidFill>
              </a:rPr>
              <a:t>x,y,t</a:t>
            </a:r>
            <a:r>
              <a:rPr lang="en-US" sz="2800" dirty="0">
                <a:solidFill>
                  <a:srgbClr val="7030A0"/>
                </a:solidFill>
              </a:rPr>
              <a:t>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 [</a:t>
            </a:r>
            <a:r>
              <a:rPr lang="en-US" sz="2800" dirty="0">
                <a:solidFill>
                  <a:srgbClr val="7030A0"/>
                </a:solidFill>
              </a:rPr>
              <a:t>At(x,y,t-1)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 </a:t>
            </a:r>
            <a:r>
              <a:rPr lang="en-US" sz="2800" dirty="0" err="1">
                <a:solidFill>
                  <a:srgbClr val="7030A0"/>
                </a:solidFill>
                <a:sym typeface="Symbol"/>
              </a:rPr>
              <a:t>u,v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 Reachable(</a:t>
            </a:r>
            <a:r>
              <a:rPr lang="en-US" sz="2800" dirty="0" err="1">
                <a:solidFill>
                  <a:srgbClr val="7030A0"/>
                </a:solidFill>
                <a:sym typeface="Symbol"/>
              </a:rPr>
              <a:t>x,y,u,v,Action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(t-1))]  v </a:t>
            </a:r>
          </a:p>
          <a:p>
            <a:pPr marL="457165" lvl="1" indent="0">
              <a:buNone/>
            </a:pPr>
            <a:r>
              <a:rPr lang="en-US" sz="2800" dirty="0">
                <a:solidFill>
                  <a:srgbClr val="7030A0"/>
                </a:solidFill>
                <a:sym typeface="Symbol"/>
              </a:rPr>
              <a:t>                             [ </a:t>
            </a:r>
            <a:r>
              <a:rPr lang="en-US" sz="2800" dirty="0" err="1">
                <a:solidFill>
                  <a:srgbClr val="7030A0"/>
                </a:solidFill>
                <a:sym typeface="Symbol"/>
              </a:rPr>
              <a:t>u,v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At(u,v,t-1)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 Reachable(</a:t>
            </a:r>
            <a:r>
              <a:rPr lang="en-US" sz="2800" dirty="0" err="1">
                <a:solidFill>
                  <a:srgbClr val="7030A0"/>
                </a:solidFill>
                <a:sym typeface="Symbol"/>
              </a:rPr>
              <a:t>x,y,u,v,Action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(t-1))]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4F5D8B-B9E8-4A59-A011-8F6155E5ABFB}"/>
                  </a:ext>
                </a:extLst>
              </p14:cNvPr>
              <p14:cNvContentPartPr/>
              <p14:nvPr/>
            </p14:nvContentPartPr>
            <p14:xfrm>
              <a:off x="802800" y="1474920"/>
              <a:ext cx="2086920" cy="2459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4F5D8B-B9E8-4A59-A011-8F6155E5AB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3440" y="1465560"/>
                <a:ext cx="2105640" cy="24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2340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2D9F-E033-484A-8C84-B10402FD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CF32E-F330-48A5-A0C8-E83743E4D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145" dirty="0">
                <a:latin typeface="Tahoma"/>
                <a:cs typeface="Tahoma"/>
              </a:rPr>
              <a:t>Represent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125" dirty="0">
                <a:solidFill>
                  <a:srgbClr val="004B00"/>
                </a:solidFill>
                <a:latin typeface="Tahoma"/>
                <a:cs typeface="Tahoma"/>
              </a:rPr>
              <a:t>plans</a:t>
            </a:r>
            <a:r>
              <a:rPr lang="en-US" sz="2400" spc="20" dirty="0">
                <a:solidFill>
                  <a:srgbClr val="004B00"/>
                </a:solidFill>
                <a:latin typeface="Tahoma"/>
                <a:cs typeface="Tahoma"/>
              </a:rPr>
              <a:t> </a:t>
            </a:r>
            <a:r>
              <a:rPr lang="en-US" sz="2400" spc="-160" dirty="0">
                <a:latin typeface="Tahoma"/>
                <a:cs typeface="Tahoma"/>
              </a:rPr>
              <a:t>as</a:t>
            </a:r>
            <a:r>
              <a:rPr lang="en-US" sz="2400" spc="-5" dirty="0">
                <a:latin typeface="Tahoma"/>
                <a:cs typeface="Tahoma"/>
              </a:rPr>
              <a:t> </a:t>
            </a:r>
            <a:r>
              <a:rPr lang="en-US" sz="2400" spc="-85" dirty="0">
                <a:latin typeface="Tahoma"/>
                <a:cs typeface="Tahoma"/>
              </a:rPr>
              <a:t>action</a:t>
            </a:r>
            <a:r>
              <a:rPr lang="en-US" sz="2400" spc="-10" dirty="0">
                <a:latin typeface="Tahoma"/>
                <a:cs typeface="Tahoma"/>
              </a:rPr>
              <a:t> </a:t>
            </a:r>
            <a:r>
              <a:rPr lang="en-US" sz="2400" spc="-170" dirty="0">
                <a:latin typeface="Tahoma"/>
                <a:cs typeface="Tahoma"/>
              </a:rPr>
              <a:t>sequences</a:t>
            </a:r>
            <a:r>
              <a:rPr lang="en-US" sz="2400" spc="10" dirty="0"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990099"/>
                </a:solidFill>
                <a:latin typeface="Century Gothic"/>
                <a:cs typeface="Century Gothic"/>
              </a:rPr>
              <a:t>[</a:t>
            </a:r>
            <a:r>
              <a:rPr lang="en-US" sz="240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lang="en-US" sz="2400" spc="-150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lang="en-US" sz="2400" i="1" spc="-10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lang="en-US" sz="2400" spc="-104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lang="en-US" sz="2400" i="1" spc="-157" baseline="-11904" dirty="0">
                <a:solidFill>
                  <a:srgbClr val="990099"/>
                </a:solidFill>
                <a:latin typeface="Arial"/>
                <a:cs typeface="Arial"/>
              </a:rPr>
              <a:t>n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i="1" spc="-30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p, 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05" dirty="0">
                <a:latin typeface="Tahoma"/>
                <a:cs typeface="Tahoma"/>
              </a:rPr>
              <a:t>result of </a:t>
            </a:r>
            <a:r>
              <a:rPr lang="en-US" sz="2400" spc="-120" dirty="0">
                <a:latin typeface="Tahoma"/>
                <a:cs typeface="Tahoma"/>
              </a:rPr>
              <a:t>executing </a:t>
            </a:r>
            <a:r>
              <a:rPr lang="en-US" sz="2400" i="1" spc="-220" dirty="0">
                <a:solidFill>
                  <a:srgbClr val="990099"/>
                </a:solidFill>
                <a:latin typeface="Bookman Old Style"/>
                <a:cs typeface="Bookman Old Style"/>
              </a:rPr>
              <a:t>p </a:t>
            </a:r>
            <a:r>
              <a:rPr lang="en-US" sz="2400" spc="-85" dirty="0">
                <a:latin typeface="Tahoma"/>
                <a:cs typeface="Tahoma"/>
              </a:rPr>
              <a:t>in</a:t>
            </a:r>
            <a:r>
              <a:rPr lang="en-US" sz="2400" spc="-110" dirty="0">
                <a:latin typeface="Tahoma"/>
                <a:cs typeface="Tahoma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endParaRPr lang="en-US" sz="2400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3249930" algn="l"/>
              </a:tabLst>
            </a:pPr>
            <a:r>
              <a:rPr lang="en-US" sz="2400" spc="-105" dirty="0">
                <a:latin typeface="Tahoma"/>
                <a:cs typeface="Tahoma"/>
              </a:rPr>
              <a:t>Then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145" dirty="0">
                <a:latin typeface="Tahoma"/>
                <a:cs typeface="Tahoma"/>
              </a:rPr>
              <a:t>query </a:t>
            </a: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Ask</a:t>
            </a:r>
            <a:r>
              <a:rPr lang="en-US" sz="2400" spc="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35" dirty="0">
                <a:solidFill>
                  <a:srgbClr val="990099"/>
                </a:solidFill>
                <a:latin typeface="Bookman Old Style"/>
                <a:cs typeface="Bookman Old Style"/>
              </a:rPr>
              <a:t>KB,</a:t>
            </a:r>
            <a:r>
              <a:rPr lang="en-US" sz="2400" i="1" spc="2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1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220" dirty="0">
                <a:solidFill>
                  <a:srgbClr val="990099"/>
                </a:solidFill>
                <a:latin typeface="Bookman Old Style"/>
                <a:cs typeface="Bookman Old Style"/>
              </a:rPr>
              <a:t>p   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Holding</a:t>
            </a:r>
            <a:r>
              <a:rPr lang="en-US" sz="2400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Gold,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30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p,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15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0</a:t>
            </a:r>
            <a:r>
              <a:rPr lang="en-US"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)))</a:t>
            </a:r>
            <a:endParaRPr lang="en-US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2400" spc="-160" dirty="0">
                <a:latin typeface="Tahoma"/>
                <a:cs typeface="Tahoma"/>
              </a:rPr>
              <a:t>has </a:t>
            </a:r>
            <a:r>
              <a:rPr lang="en-US" sz="2400" spc="-125" dirty="0">
                <a:latin typeface="Tahoma"/>
                <a:cs typeface="Tahoma"/>
              </a:rPr>
              <a:t>the </a:t>
            </a:r>
            <a:r>
              <a:rPr lang="en-US" sz="2400" spc="-95" dirty="0">
                <a:latin typeface="Tahoma"/>
                <a:cs typeface="Tahoma"/>
              </a:rPr>
              <a:t>solution </a:t>
            </a:r>
            <a:r>
              <a:rPr lang="en-US" sz="2400" spc="-55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p/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[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orward,</a:t>
            </a:r>
            <a:r>
              <a:rPr lang="en-US" sz="2400" i="1" spc="-1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Grab</a:t>
            </a:r>
            <a:r>
              <a:rPr lang="en-US" sz="2400" spc="-40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sz="2400" spc="-40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endParaRPr lang="en-US" sz="2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400" spc="-75" dirty="0">
                <a:latin typeface="Tahoma"/>
                <a:cs typeface="Tahoma"/>
              </a:rPr>
              <a:t>Definition </a:t>
            </a:r>
            <a:r>
              <a:rPr lang="en-US" sz="2400" spc="-105" dirty="0">
                <a:latin typeface="Tahoma"/>
                <a:cs typeface="Tahoma"/>
              </a:rPr>
              <a:t>of </a:t>
            </a:r>
            <a:r>
              <a:rPr lang="en-US" sz="2400" i="1" spc="-10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spc="-85" dirty="0">
                <a:latin typeface="Tahoma"/>
                <a:cs typeface="Tahoma"/>
              </a:rPr>
              <a:t>in </a:t>
            </a:r>
            <a:r>
              <a:rPr lang="en-US" sz="2400" spc="-135" dirty="0">
                <a:latin typeface="Tahoma"/>
                <a:cs typeface="Tahoma"/>
              </a:rPr>
              <a:t>terms </a:t>
            </a:r>
            <a:r>
              <a:rPr lang="en-US" sz="2400" spc="-105" dirty="0">
                <a:latin typeface="Tahoma"/>
                <a:cs typeface="Tahoma"/>
              </a:rPr>
              <a:t>of</a:t>
            </a:r>
            <a:r>
              <a:rPr lang="en-US" sz="2400" spc="-25" dirty="0">
                <a:latin typeface="Tahoma"/>
                <a:cs typeface="Tahoma"/>
              </a:rPr>
              <a:t> </a:t>
            </a:r>
            <a:r>
              <a:rPr lang="en-US" sz="24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65" dirty="0">
                <a:latin typeface="Tahoma"/>
                <a:cs typeface="Tahoma"/>
              </a:rPr>
              <a:t>:</a:t>
            </a:r>
            <a:endParaRPr lang="en-US" sz="2400" dirty="0">
              <a:latin typeface="Tahoma"/>
              <a:cs typeface="Tahoma"/>
            </a:endParaRPr>
          </a:p>
          <a:p>
            <a:pPr marL="378460">
              <a:lnSpc>
                <a:spcPct val="100000"/>
              </a:lnSpc>
              <a:spcBef>
                <a:spcPts val="25"/>
              </a:spcBef>
              <a:tabLst>
                <a:tab pos="833119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    </a:t>
            </a:r>
            <a:r>
              <a:rPr lang="en-US" sz="2400" i="1" spc="-30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([ </a:t>
            </a:r>
            <a:r>
              <a:rPr lang="en-US" sz="2400" spc="-13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sz="240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z="2400" spc="-229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endParaRPr lang="en-US" sz="2400" dirty="0">
              <a:latin typeface="Bookman Old Style"/>
              <a:cs typeface="Bookman Old Style"/>
            </a:endParaRPr>
          </a:p>
          <a:p>
            <a:pPr marL="378460">
              <a:lnSpc>
                <a:spcPct val="100000"/>
              </a:lnSpc>
              <a:spcBef>
                <a:spcPts val="35"/>
              </a:spcBef>
              <a:tabLst>
                <a:tab pos="1327785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lang="en-US" sz="2400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p,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155" dirty="0">
                <a:solidFill>
                  <a:srgbClr val="990099"/>
                </a:solidFill>
                <a:latin typeface="Bookman Old Style"/>
                <a:cs typeface="Bookman Old Style"/>
              </a:rPr>
              <a:t>s    </a:t>
            </a:r>
            <a:r>
              <a:rPr lang="en-US" sz="2400" i="1" spc="-75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([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a</a:t>
            </a:r>
            <a:r>
              <a:rPr lang="en-US" sz="2400" i="1" spc="-75" dirty="0">
                <a:solidFill>
                  <a:srgbClr val="990099"/>
                </a:solidFill>
                <a:latin typeface="Lucida Sans Unicode"/>
                <a:cs typeface="Lucida Sans Unicode"/>
              </a:rPr>
              <a:t>,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p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]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2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z="2400" spc="-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i="1" spc="-30" dirty="0" err="1">
                <a:solidFill>
                  <a:srgbClr val="990099"/>
                </a:solidFill>
                <a:latin typeface="Bookman Old Style"/>
                <a:cs typeface="Bookman Old Style"/>
              </a:rPr>
              <a:t>PlanResult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0" dirty="0">
                <a:solidFill>
                  <a:srgbClr val="990099"/>
                </a:solidFill>
                <a:latin typeface="Bookman Old Style"/>
                <a:cs typeface="Bookman Old Style"/>
              </a:rPr>
              <a:t>p,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Result</a:t>
            </a:r>
            <a:r>
              <a:rPr lang="en-US" sz="2400" spc="-6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0" dirty="0">
                <a:solidFill>
                  <a:srgbClr val="990099"/>
                </a:solidFill>
                <a:latin typeface="Bookman Old Style"/>
                <a:cs typeface="Bookman Old Style"/>
              </a:rPr>
              <a:t>a,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sz="2400" dirty="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525"/>
              </a:spcBef>
            </a:pPr>
            <a:endParaRPr lang="en-US" sz="2400" spc="-85" dirty="0">
              <a:solidFill>
                <a:srgbClr val="C0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18959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4066-AE23-4140-BD49-901F776C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D030-3701-4F1B-ABE4-35B6B75DF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Need for first-order logic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Syntax and semantics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Planning with FOL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Inference with FOL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55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08C0A-2A1C-45F3-8734-990929D6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First-Order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09E576-4273-4523-A5FD-5924CD05CD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A)  Reducing first-order inference to propositional inference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Removing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Removing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Unification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r>
                  <a:rPr lang="en-US" dirty="0"/>
                  <a:t>B)  </a:t>
                </a:r>
                <a:r>
                  <a:rPr lang="en-US" i="1" dirty="0"/>
                  <a:t>Lifting</a:t>
                </a:r>
                <a:r>
                  <a:rPr lang="en-US" dirty="0"/>
                  <a:t> propositional inference to first-order inference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Generalized Modus Ponens</a:t>
                </a:r>
              </a:p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FOL forward chaining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09E576-4273-4523-A5FD-5924CD05CD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820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4B6BD-DBEF-4E9B-ADE5-8096D889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Instantiation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4B3C-1CE6-48C3-96B4-18C6F3BA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449401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lang="en-US" sz="2400" spc="-110" dirty="0">
                <a:latin typeface="Tahoma"/>
                <a:cs typeface="Tahoma"/>
              </a:rPr>
              <a:t>Every </a:t>
            </a:r>
            <a:r>
              <a:rPr lang="en-US" sz="2400" spc="-90" dirty="0">
                <a:latin typeface="Tahoma"/>
                <a:cs typeface="Tahoma"/>
              </a:rPr>
              <a:t>instantiation </a:t>
            </a:r>
            <a:r>
              <a:rPr lang="en-US" sz="2400" spc="-105" dirty="0">
                <a:latin typeface="Tahoma"/>
                <a:cs typeface="Tahoma"/>
              </a:rPr>
              <a:t>of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14" dirty="0">
                <a:latin typeface="Tahoma"/>
                <a:cs typeface="Tahoma"/>
              </a:rPr>
              <a:t>universally </a:t>
            </a:r>
            <a:r>
              <a:rPr lang="en-US" sz="2400" spc="-105" dirty="0">
                <a:latin typeface="Tahoma"/>
                <a:cs typeface="Tahoma"/>
              </a:rPr>
              <a:t>quantified </a:t>
            </a:r>
            <a:r>
              <a:rPr lang="en-US" sz="2400" spc="-150" dirty="0">
                <a:latin typeface="Tahoma"/>
                <a:cs typeface="Tahoma"/>
              </a:rPr>
              <a:t>sentence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10" dirty="0">
                <a:latin typeface="Tahoma"/>
                <a:cs typeface="Tahoma"/>
              </a:rPr>
              <a:t>entailed </a:t>
            </a:r>
            <a:r>
              <a:rPr lang="en-US" sz="2400" spc="-160" dirty="0">
                <a:latin typeface="Tahoma"/>
                <a:cs typeface="Tahoma"/>
              </a:rPr>
              <a:t>by</a:t>
            </a:r>
            <a:r>
              <a:rPr lang="en-US" sz="2400" spc="185" dirty="0">
                <a:latin typeface="Tahoma"/>
                <a:cs typeface="Tahoma"/>
              </a:rPr>
              <a:t> </a:t>
            </a:r>
            <a:r>
              <a:rPr lang="en-US" sz="2400" spc="-70" dirty="0">
                <a:latin typeface="Tahoma"/>
                <a:cs typeface="Tahoma"/>
              </a:rPr>
              <a:t>it:</a:t>
            </a:r>
            <a:endParaRPr lang="en-US" sz="2400" dirty="0">
              <a:latin typeface="Tahoma"/>
              <a:cs typeface="Tahoma"/>
            </a:endParaRPr>
          </a:p>
          <a:p>
            <a:pPr marR="5949950" algn="ctr">
              <a:lnSpc>
                <a:spcPct val="100000"/>
              </a:lnSpc>
              <a:spcBef>
                <a:spcPts val="1005"/>
              </a:spcBef>
              <a:tabLst>
                <a:tab pos="467359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v	</a:t>
            </a:r>
            <a:r>
              <a:rPr lang="el-GR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endParaRPr lang="el-GR" sz="2400" dirty="0">
              <a:latin typeface="Bookman Old Style"/>
              <a:cs typeface="Bookman Old Style"/>
            </a:endParaRPr>
          </a:p>
          <a:p>
            <a:pPr marL="344805">
              <a:lnSpc>
                <a:spcPct val="100000"/>
              </a:lnSpc>
              <a:spcBef>
                <a:spcPts val="350"/>
              </a:spcBef>
            </a:pPr>
            <a:r>
              <a:rPr lang="en-US" sz="2400" spc="130" dirty="0" err="1">
                <a:solidFill>
                  <a:srgbClr val="990099"/>
                </a:solidFill>
                <a:latin typeface="Times New Roman"/>
                <a:cs typeface="Times New Roman"/>
              </a:rPr>
              <a:t>Subst</a:t>
            </a:r>
            <a:r>
              <a:rPr lang="en-US" sz="2400" spc="1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spc="130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v/g</a:t>
            </a:r>
            <a:r>
              <a:rPr lang="en-US" sz="2400" spc="130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r>
              <a:rPr lang="en-US" sz="240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l-GR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lang="el-GR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l-GR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lang="en-US" sz="2400" spc="-114" dirty="0">
                <a:latin typeface="Tahoma"/>
                <a:cs typeface="Tahoma"/>
              </a:rPr>
              <a:t>for </a:t>
            </a:r>
            <a:r>
              <a:rPr lang="en-US" sz="2400" spc="-140" dirty="0">
                <a:latin typeface="Tahoma"/>
                <a:cs typeface="Tahoma"/>
              </a:rPr>
              <a:t>any </a:t>
            </a:r>
            <a:r>
              <a:rPr lang="en-US" sz="2400" spc="-120" dirty="0">
                <a:latin typeface="Tahoma"/>
                <a:cs typeface="Tahoma"/>
              </a:rPr>
              <a:t>variable </a:t>
            </a:r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v </a:t>
            </a:r>
            <a:r>
              <a:rPr lang="en-US" sz="2400" spc="-145" dirty="0">
                <a:latin typeface="Tahoma"/>
                <a:cs typeface="Tahoma"/>
              </a:rPr>
              <a:t>and </a:t>
            </a:r>
            <a:r>
              <a:rPr lang="en-US" sz="2400" spc="-135" dirty="0">
                <a:latin typeface="Tahoma"/>
                <a:cs typeface="Tahoma"/>
              </a:rPr>
              <a:t>ground </a:t>
            </a:r>
            <a:r>
              <a:rPr lang="en-US" sz="2400" spc="-125" dirty="0">
                <a:latin typeface="Tahoma"/>
                <a:cs typeface="Tahoma"/>
              </a:rPr>
              <a:t>term</a:t>
            </a:r>
            <a:r>
              <a:rPr lang="en-US" sz="2400" spc="-90" dirty="0">
                <a:latin typeface="Tahoma"/>
                <a:cs typeface="Tahoma"/>
              </a:rPr>
              <a:t> </a:t>
            </a:r>
            <a:r>
              <a:rPr lang="en-US" sz="240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endParaRPr lang="en-US" sz="2400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1050925" algn="l"/>
                <a:tab pos="3578860" algn="l"/>
                <a:tab pos="3971290" algn="l"/>
              </a:tabLst>
            </a:pPr>
            <a:r>
              <a:rPr lang="en-US" sz="2400" spc="-80" dirty="0">
                <a:latin typeface="Tahoma"/>
                <a:cs typeface="Tahoma"/>
              </a:rPr>
              <a:t>E.g.,</a:t>
            </a:r>
            <a:r>
              <a:rPr lang="en-US" sz="2400" spc="-20" dirty="0">
                <a:latin typeface="Tahoma"/>
                <a:cs typeface="Tahoma"/>
              </a:rPr>
              <a:t> </a:t>
            </a: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  King</a:t>
            </a:r>
            <a:r>
              <a:rPr lang="en-US"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0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8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400" spc="-7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7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400" spc="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4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6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125" dirty="0">
                <a:latin typeface="Tahoma"/>
                <a:cs typeface="Tahoma"/>
              </a:rPr>
              <a:t>yields</a:t>
            </a:r>
            <a:endParaRPr lang="en-US" sz="2400" dirty="0">
              <a:latin typeface="Tahoma"/>
              <a:cs typeface="Tahoma"/>
            </a:endParaRPr>
          </a:p>
          <a:p>
            <a:pPr marL="391795" marR="1986914">
              <a:lnSpc>
                <a:spcPct val="101000"/>
              </a:lnSpc>
              <a:spcBef>
                <a:spcPts val="1405"/>
              </a:spcBef>
              <a:tabLst>
                <a:tab pos="3808729" algn="l"/>
                <a:tab pos="4201795" algn="l"/>
                <a:tab pos="4495165" algn="l"/>
                <a:tab pos="4889500" algn="l"/>
              </a:tabLst>
            </a:pP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John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400" spc="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</a:p>
          <a:p>
            <a:pPr marL="391795" marR="1986914">
              <a:lnSpc>
                <a:spcPct val="101000"/>
              </a:lnSpc>
              <a:spcBef>
                <a:spcPts val="1405"/>
              </a:spcBef>
              <a:tabLst>
                <a:tab pos="3808729" algn="l"/>
                <a:tab pos="4201795" algn="l"/>
                <a:tab pos="4495165" algn="l"/>
                <a:tab pos="4889500" algn="l"/>
              </a:tabLst>
            </a:pPr>
            <a:r>
              <a:rPr lang="en-US" sz="2400" i="1" spc="37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in</a:t>
            </a:r>
            <a:r>
              <a:rPr lang="en-US" sz="24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40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eed</a:t>
            </a:r>
            <a:r>
              <a:rPr lang="en-US" sz="240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lang="en-US" sz="240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lang="en-US" sz="2400" i="1" spc="11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  <a:tabLst>
                <a:tab pos="5817235" algn="l"/>
                <a:tab pos="6211570" algn="l"/>
              </a:tabLst>
            </a:pPr>
            <a:endParaRPr lang="en-US" sz="1400" i="1" spc="15" dirty="0">
              <a:solidFill>
                <a:srgbClr val="990099"/>
              </a:solidFill>
              <a:latin typeface="Bookman Old Style"/>
              <a:cs typeface="Bookman Old Style"/>
            </a:endParaRPr>
          </a:p>
          <a:p>
            <a:pPr marL="391795">
              <a:lnSpc>
                <a:spcPct val="100000"/>
              </a:lnSpc>
              <a:spcBef>
                <a:spcPts val="35"/>
              </a:spcBef>
              <a:tabLst>
                <a:tab pos="5817235" algn="l"/>
                <a:tab pos="6211570" algn="l"/>
              </a:tabLst>
            </a:pPr>
            <a:r>
              <a:rPr lang="en-US" sz="240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400" spc="1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Father</a:t>
            </a:r>
            <a:r>
              <a:rPr lang="en-US" sz="2400" spc="1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r>
              <a:rPr lang="en-US" sz="2400" spc="-10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8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F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ather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4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400" spc="2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Father</a:t>
            </a:r>
            <a:r>
              <a:rPr lang="en-US" sz="2400" spc="2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7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endParaRPr lang="en-US" sz="2400" dirty="0">
              <a:latin typeface="Arial"/>
              <a:cs typeface="Arial"/>
            </a:endParaRPr>
          </a:p>
          <a:p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F8DB1AC-2D4E-44D4-AF45-FB85EC1E4D49}"/>
                  </a:ext>
                </a:extLst>
              </p14:cNvPr>
              <p14:cNvContentPartPr/>
              <p14:nvPr/>
            </p14:nvContentPartPr>
            <p14:xfrm>
              <a:off x="630000" y="3519360"/>
              <a:ext cx="2399400" cy="2123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F8DB1AC-2D4E-44D4-AF45-FB85EC1E4D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640" y="3510000"/>
                <a:ext cx="2418120" cy="214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194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66B3-46EE-4813-8D3C-0F8BBE9BF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Existential Instantiation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7F287-023B-4B42-9940-C6E50ECDA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400" spc="-100" dirty="0">
                <a:latin typeface="Tahoma"/>
                <a:cs typeface="Tahoma"/>
              </a:rPr>
              <a:t>For </a:t>
            </a:r>
            <a:r>
              <a:rPr lang="en-US" sz="2400" spc="-140" dirty="0">
                <a:latin typeface="Tahoma"/>
                <a:cs typeface="Tahoma"/>
              </a:rPr>
              <a:t>any </a:t>
            </a:r>
            <a:r>
              <a:rPr lang="en-US" sz="2400" spc="-150" dirty="0">
                <a:latin typeface="Tahoma"/>
                <a:cs typeface="Tahoma"/>
              </a:rPr>
              <a:t>sentence </a:t>
            </a:r>
            <a:r>
              <a:rPr lang="el-GR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lang="el-GR" sz="2400" spc="-55" dirty="0">
                <a:latin typeface="Tahoma"/>
                <a:cs typeface="Tahoma"/>
              </a:rPr>
              <a:t>, </a:t>
            </a:r>
            <a:r>
              <a:rPr lang="en-US" sz="2400" spc="-120" dirty="0">
                <a:latin typeface="Tahoma"/>
                <a:cs typeface="Tahoma"/>
              </a:rPr>
              <a:t>variable </a:t>
            </a:r>
            <a:r>
              <a:rPr lang="en-US"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lang="en-US" sz="2400" spc="-70" dirty="0">
                <a:latin typeface="Tahoma"/>
                <a:cs typeface="Tahoma"/>
              </a:rPr>
              <a:t>, </a:t>
            </a:r>
            <a:r>
              <a:rPr lang="en-US" sz="2400" spc="-145" dirty="0">
                <a:latin typeface="Tahoma"/>
                <a:cs typeface="Tahoma"/>
              </a:rPr>
              <a:t>and </a:t>
            </a:r>
            <a:r>
              <a:rPr lang="en-US" sz="2400" spc="-100" dirty="0">
                <a:latin typeface="Tahoma"/>
                <a:cs typeface="Tahoma"/>
              </a:rPr>
              <a:t>constant </a:t>
            </a:r>
            <a:r>
              <a:rPr lang="en-US" sz="2400" spc="-125" dirty="0">
                <a:latin typeface="Tahoma"/>
                <a:cs typeface="Tahoma"/>
              </a:rPr>
              <a:t>symbol</a:t>
            </a:r>
            <a:r>
              <a:rPr lang="en-US" sz="2400" spc="-105" dirty="0">
                <a:latin typeface="Tahoma"/>
                <a:cs typeface="Tahoma"/>
              </a:rPr>
              <a:t> </a:t>
            </a:r>
            <a:r>
              <a:rPr lang="en-US" sz="2400" i="1" spc="-180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endParaRPr lang="en-US" sz="2400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spc="50" dirty="0">
                <a:solidFill>
                  <a:srgbClr val="7E0000"/>
                </a:solidFill>
                <a:latin typeface="Century"/>
                <a:cs typeface="Century"/>
              </a:rPr>
              <a:t>that </a:t>
            </a:r>
            <a:r>
              <a:rPr lang="en-US" sz="2400" spc="75" dirty="0">
                <a:solidFill>
                  <a:srgbClr val="7E0000"/>
                </a:solidFill>
                <a:latin typeface="Century"/>
                <a:cs typeface="Century"/>
              </a:rPr>
              <a:t>does </a:t>
            </a:r>
            <a:r>
              <a:rPr lang="en-US" sz="2400" spc="90" dirty="0">
                <a:solidFill>
                  <a:srgbClr val="7E0000"/>
                </a:solidFill>
                <a:latin typeface="Century"/>
                <a:cs typeface="Century"/>
              </a:rPr>
              <a:t>not </a:t>
            </a:r>
            <a:r>
              <a:rPr lang="en-US" sz="2400" spc="55" dirty="0">
                <a:solidFill>
                  <a:srgbClr val="7E0000"/>
                </a:solidFill>
                <a:latin typeface="Century"/>
                <a:cs typeface="Century"/>
              </a:rPr>
              <a:t>appear </a:t>
            </a:r>
            <a:r>
              <a:rPr lang="en-US" sz="2400" spc="25" dirty="0">
                <a:solidFill>
                  <a:srgbClr val="7E0000"/>
                </a:solidFill>
                <a:latin typeface="Century"/>
                <a:cs typeface="Century"/>
              </a:rPr>
              <a:t>elsewhere </a:t>
            </a:r>
            <a:r>
              <a:rPr lang="en-US" sz="2400" spc="20" dirty="0">
                <a:solidFill>
                  <a:srgbClr val="7E0000"/>
                </a:solidFill>
                <a:latin typeface="Century"/>
                <a:cs typeface="Century"/>
              </a:rPr>
              <a:t>in </a:t>
            </a:r>
            <a:r>
              <a:rPr lang="en-US" sz="2400" spc="50" dirty="0">
                <a:solidFill>
                  <a:srgbClr val="7E0000"/>
                </a:solidFill>
                <a:latin typeface="Century"/>
                <a:cs typeface="Century"/>
              </a:rPr>
              <a:t>the knowledge</a:t>
            </a:r>
            <a:r>
              <a:rPr lang="en-US" sz="2400" spc="65" dirty="0">
                <a:solidFill>
                  <a:srgbClr val="7E0000"/>
                </a:solidFill>
                <a:latin typeface="Century"/>
                <a:cs typeface="Century"/>
              </a:rPr>
              <a:t> </a:t>
            </a:r>
            <a:r>
              <a:rPr lang="en-US" sz="2400" spc="-15" dirty="0">
                <a:solidFill>
                  <a:srgbClr val="7E0000"/>
                </a:solidFill>
                <a:latin typeface="Century"/>
                <a:cs typeface="Century"/>
              </a:rPr>
              <a:t>base</a:t>
            </a:r>
            <a:r>
              <a:rPr lang="en-US" sz="2400" spc="-15" dirty="0">
                <a:latin typeface="Tahoma"/>
                <a:cs typeface="Tahoma"/>
              </a:rPr>
              <a:t>:</a:t>
            </a:r>
            <a:endParaRPr lang="en-US"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spc="-215" dirty="0">
                <a:solidFill>
                  <a:srgbClr val="990099"/>
                </a:solidFill>
                <a:latin typeface="Tahoma"/>
                <a:cs typeface="Tahoma"/>
              </a:rPr>
              <a:t>	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130" dirty="0">
                <a:solidFill>
                  <a:srgbClr val="990099"/>
                </a:solidFill>
                <a:latin typeface="Bookman Old Style"/>
                <a:cs typeface="Bookman Old Style"/>
              </a:rPr>
              <a:t>v	</a:t>
            </a:r>
            <a:r>
              <a:rPr lang="el-GR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endParaRPr lang="el-GR" sz="2400" dirty="0">
              <a:latin typeface="Bookman Old Style"/>
              <a:cs typeface="Bookman Old Style"/>
            </a:endParaRPr>
          </a:p>
          <a:p>
            <a:pPr marL="344805">
              <a:lnSpc>
                <a:spcPct val="100000"/>
              </a:lnSpc>
              <a:spcBef>
                <a:spcPts val="360"/>
              </a:spcBef>
            </a:pPr>
            <a:r>
              <a:rPr lang="en-US" sz="2400" spc="130" dirty="0" err="1">
                <a:solidFill>
                  <a:srgbClr val="990099"/>
                </a:solidFill>
                <a:latin typeface="Times New Roman"/>
                <a:cs typeface="Times New Roman"/>
              </a:rPr>
              <a:t>Subst</a:t>
            </a:r>
            <a:r>
              <a:rPr lang="en-US" sz="2400" spc="1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spc="130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lang="en-US" sz="240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v/k</a:t>
            </a:r>
            <a:r>
              <a:rPr lang="en-US" sz="2400" spc="130" dirty="0">
                <a:solidFill>
                  <a:srgbClr val="990099"/>
                </a:solidFill>
                <a:latin typeface="Lucida Sans Unicode"/>
                <a:cs typeface="Lucida Sans Unicode"/>
              </a:rPr>
              <a:t>}</a:t>
            </a:r>
            <a:r>
              <a:rPr lang="en-US" sz="240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l-GR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</a:t>
            </a:r>
            <a:r>
              <a:rPr lang="el-GR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l-GR"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  <a:tabLst>
                <a:tab pos="1050925" algn="l"/>
              </a:tabLst>
            </a:pPr>
            <a:endParaRPr lang="en-US" sz="2400" spc="-8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  <a:tabLst>
                <a:tab pos="1050925" algn="l"/>
              </a:tabLst>
            </a:pPr>
            <a:r>
              <a:rPr lang="en-US" sz="2400" spc="-80" dirty="0">
                <a:latin typeface="Tahoma"/>
                <a:cs typeface="Tahoma"/>
              </a:rPr>
              <a:t>E.g.,</a:t>
            </a:r>
            <a:r>
              <a:rPr lang="en-US" sz="2400" spc="-20" dirty="0">
                <a:latin typeface="Tahoma"/>
                <a:cs typeface="Tahoma"/>
              </a:rPr>
              <a:t> </a:t>
            </a:r>
            <a:r>
              <a:rPr lang="en-US" sz="24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r>
              <a:rPr lang="en-US" sz="2400" spc="-30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   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Crown</a:t>
            </a:r>
            <a:r>
              <a:rPr lang="en-US" sz="2400" spc="-3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3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400" i="1" spc="-55" dirty="0" err="1">
                <a:solidFill>
                  <a:srgbClr val="990099"/>
                </a:solidFill>
                <a:latin typeface="Bookman Old Style"/>
                <a:cs typeface="Bookman Old Style"/>
              </a:rPr>
              <a:t>OnHead</a:t>
            </a:r>
            <a:r>
              <a:rPr lang="en-US" sz="240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x,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5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125" dirty="0">
                <a:latin typeface="Tahoma"/>
                <a:cs typeface="Tahoma"/>
              </a:rPr>
              <a:t>yields</a:t>
            </a:r>
            <a:endParaRPr lang="en-US" sz="2400" dirty="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1560"/>
              </a:spcBef>
            </a:pP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Crown</a:t>
            </a:r>
            <a:r>
              <a:rPr lang="en-US" sz="2400" spc="-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lang="en-US" sz="2400" spc="-60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lang="en-US" sz="2400" spc="-4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0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65" dirty="0" err="1">
                <a:solidFill>
                  <a:srgbClr val="990099"/>
                </a:solidFill>
                <a:latin typeface="Bookman Old Style"/>
                <a:cs typeface="Bookman Old Style"/>
              </a:rPr>
              <a:t>OnHead</a:t>
            </a:r>
            <a:r>
              <a:rPr lang="en-US" sz="2400" spc="-6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lang="en-US" sz="2400" spc="-97" baseline="-11904" dirty="0">
                <a:solidFill>
                  <a:srgbClr val="990099"/>
                </a:solidFill>
                <a:latin typeface="Tahoma"/>
                <a:cs typeface="Tahoma"/>
              </a:rPr>
              <a:t>1</a:t>
            </a:r>
            <a:r>
              <a:rPr lang="en-US" sz="24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400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 marR="438784">
              <a:lnSpc>
                <a:spcPct val="163400"/>
              </a:lnSpc>
              <a:tabLst>
                <a:tab pos="2967990" algn="l"/>
              </a:tabLst>
            </a:pPr>
            <a:r>
              <a:rPr lang="en-US" sz="2400" spc="-135" dirty="0">
                <a:latin typeface="Tahoma"/>
                <a:cs typeface="Tahoma"/>
              </a:rPr>
              <a:t>provided </a:t>
            </a:r>
            <a:r>
              <a:rPr lang="en-US" sz="2400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C</a:t>
            </a:r>
            <a:r>
              <a:rPr lang="en-US" sz="2400" spc="-67" baseline="-11904" dirty="0">
                <a:solidFill>
                  <a:srgbClr val="990099"/>
                </a:solidFill>
                <a:latin typeface="Tahoma"/>
                <a:cs typeface="Tahoma"/>
              </a:rPr>
              <a:t>1 </a:t>
            </a:r>
            <a:r>
              <a:rPr lang="en-US" sz="2400" spc="-95" dirty="0">
                <a:latin typeface="Tahoma"/>
                <a:cs typeface="Tahoma"/>
              </a:rPr>
              <a:t>is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90" dirty="0">
                <a:latin typeface="Tahoma"/>
                <a:cs typeface="Tahoma"/>
              </a:rPr>
              <a:t>new </a:t>
            </a:r>
            <a:r>
              <a:rPr lang="en-US" sz="2400" spc="-100" dirty="0">
                <a:latin typeface="Tahoma"/>
                <a:cs typeface="Tahoma"/>
              </a:rPr>
              <a:t>constant </a:t>
            </a:r>
            <a:r>
              <a:rPr lang="en-US" sz="2400" spc="-120" dirty="0">
                <a:latin typeface="Tahoma"/>
                <a:cs typeface="Tahoma"/>
              </a:rPr>
              <a:t>symbol, </a:t>
            </a:r>
            <a:r>
              <a:rPr lang="en-US" sz="2400" spc="-100" dirty="0">
                <a:latin typeface="Tahoma"/>
                <a:cs typeface="Tahoma"/>
              </a:rPr>
              <a:t>called </a:t>
            </a:r>
            <a:r>
              <a:rPr lang="en-US" sz="2400" spc="-145" dirty="0">
                <a:latin typeface="Tahoma"/>
                <a:cs typeface="Tahoma"/>
              </a:rPr>
              <a:t>a </a:t>
            </a:r>
            <a:r>
              <a:rPr lang="en-US" sz="2400" spc="-125" dirty="0" err="1">
                <a:solidFill>
                  <a:srgbClr val="C00000"/>
                </a:solidFill>
                <a:latin typeface="Tahoma"/>
                <a:cs typeface="Tahoma"/>
              </a:rPr>
              <a:t>Skolem</a:t>
            </a:r>
            <a:r>
              <a:rPr lang="en-US" sz="2400" spc="-12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en-US" sz="2400" spc="-100" dirty="0">
                <a:solidFill>
                  <a:srgbClr val="C00000"/>
                </a:solidFill>
                <a:latin typeface="Tahoma"/>
                <a:cs typeface="Tahoma"/>
              </a:rPr>
              <a:t>constant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8768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B399-4B4C-4F58-81C7-94103A47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to Propositional</a:t>
            </a:r>
            <a:r>
              <a:rPr lang="en-US" baseline="0" dirty="0"/>
              <a:t> Inference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C1187-6FAD-43A7-83AD-6862EC6D5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lang="en-US" sz="2000" spc="-140" dirty="0">
                <a:latin typeface="Tahoma"/>
                <a:cs typeface="Tahoma"/>
              </a:rPr>
              <a:t>Suppose </a:t>
            </a:r>
            <a:r>
              <a:rPr lang="en-US" sz="2000" spc="-125" dirty="0">
                <a:latin typeface="Tahoma"/>
                <a:cs typeface="Tahoma"/>
              </a:rPr>
              <a:t>the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105" dirty="0">
                <a:latin typeface="Tahoma"/>
                <a:cs typeface="Tahoma"/>
              </a:rPr>
              <a:t>contains </a:t>
            </a:r>
            <a:r>
              <a:rPr lang="en-US" sz="2000" spc="-95" dirty="0">
                <a:latin typeface="Tahoma"/>
                <a:cs typeface="Tahoma"/>
              </a:rPr>
              <a:t>just </a:t>
            </a:r>
            <a:r>
              <a:rPr lang="en-US" sz="2000" spc="-125" dirty="0">
                <a:latin typeface="Tahoma"/>
                <a:cs typeface="Tahoma"/>
              </a:rPr>
              <a:t>the</a:t>
            </a:r>
            <a:r>
              <a:rPr lang="en-US" sz="2000" spc="-100" dirty="0">
                <a:latin typeface="Tahoma"/>
                <a:cs typeface="Tahoma"/>
              </a:rPr>
              <a:t> </a:t>
            </a:r>
            <a:r>
              <a:rPr lang="en-US" sz="2000" spc="-120" dirty="0">
                <a:latin typeface="Tahoma"/>
                <a:cs typeface="Tahoma"/>
              </a:rPr>
              <a:t>following:</a:t>
            </a:r>
            <a:endParaRPr lang="en-US" sz="2000" dirty="0">
              <a:latin typeface="Tahoma"/>
              <a:cs typeface="Tahoma"/>
            </a:endParaRPr>
          </a:p>
          <a:p>
            <a:pPr marL="391795" marR="2637790">
              <a:lnSpc>
                <a:spcPct val="101499"/>
              </a:lnSpc>
              <a:spcBef>
                <a:spcPts val="1270"/>
              </a:spcBef>
              <a:tabLst>
                <a:tab pos="873125" algn="l"/>
                <a:tab pos="3401060" algn="l"/>
                <a:tab pos="3793490" algn="l"/>
              </a:tabLst>
            </a:pPr>
            <a:r>
              <a:rPr lang="en-US" sz="20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0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00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lang="en-US" sz="2000" i="1" spc="37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z="20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in</a:t>
            </a:r>
            <a:r>
              <a:rPr lang="en-US" sz="20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spc="-114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0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00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0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00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eed</a:t>
            </a:r>
            <a:r>
              <a:rPr lang="en-US" sz="200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dirty="0">
                <a:solidFill>
                  <a:srgbClr val="990099"/>
                </a:solidFill>
                <a:latin typeface="Century Gothic"/>
                <a:cs typeface="Century Gothic"/>
              </a:rPr>
              <a:t>	</a:t>
            </a:r>
            <a:r>
              <a:rPr lang="en-US" sz="20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00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lang="en-US" sz="20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lang="en-US" sz="200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lang="en-US" sz="2000" i="1" spc="11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000" spc="-2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</a:p>
          <a:p>
            <a:pPr marL="391795" marR="2637790">
              <a:lnSpc>
                <a:spcPct val="100000"/>
              </a:lnSpc>
              <a:spcBef>
                <a:spcPts val="1270"/>
              </a:spcBef>
              <a:tabLst>
                <a:tab pos="873125" algn="l"/>
                <a:tab pos="3401060" algn="l"/>
                <a:tab pos="3793490" algn="l"/>
              </a:tabLst>
            </a:pP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0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000" dirty="0">
              <a:latin typeface="Century Gothic"/>
              <a:cs typeface="Century Gothic"/>
            </a:endParaRPr>
          </a:p>
          <a:p>
            <a:pPr marL="391795" marR="4119879">
              <a:lnSpc>
                <a:spcPct val="100000"/>
              </a:lnSpc>
              <a:spcBef>
                <a:spcPts val="75"/>
              </a:spcBef>
            </a:pP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J </a:t>
            </a:r>
            <a:r>
              <a:rPr lang="en-US" sz="20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391795" marR="4119879">
              <a:lnSpc>
                <a:spcPct val="100000"/>
              </a:lnSpc>
              <a:spcBef>
                <a:spcPts val="75"/>
              </a:spcBef>
            </a:pP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0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Richard,</a:t>
            </a:r>
            <a:r>
              <a:rPr lang="en-US" sz="2000" i="1" spc="-3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0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lang="en-US" sz="2000" spc="-100" dirty="0">
                <a:latin typeface="Tahoma"/>
                <a:cs typeface="Tahoma"/>
              </a:rPr>
              <a:t>Instantiating </a:t>
            </a:r>
            <a:r>
              <a:rPr lang="en-US" sz="2000" spc="-125" dirty="0">
                <a:latin typeface="Tahoma"/>
                <a:cs typeface="Tahoma"/>
              </a:rPr>
              <a:t>the </a:t>
            </a:r>
            <a:r>
              <a:rPr lang="en-US" sz="2000" spc="-120" dirty="0">
                <a:latin typeface="Tahoma"/>
                <a:cs typeface="Tahoma"/>
              </a:rPr>
              <a:t>universal </a:t>
            </a:r>
            <a:r>
              <a:rPr lang="en-US" sz="2000" spc="-150" dirty="0">
                <a:latin typeface="Tahoma"/>
                <a:cs typeface="Tahoma"/>
              </a:rPr>
              <a:t>sentence </a:t>
            </a:r>
            <a:r>
              <a:rPr lang="en-US" sz="2000" spc="-85" dirty="0">
                <a:latin typeface="Tahoma"/>
                <a:cs typeface="Tahoma"/>
              </a:rPr>
              <a:t>in </a:t>
            </a:r>
            <a:r>
              <a:rPr lang="en-US" sz="2000" i="1" spc="-10" dirty="0">
                <a:latin typeface="Century"/>
                <a:cs typeface="Century"/>
              </a:rPr>
              <a:t>all </a:t>
            </a:r>
            <a:r>
              <a:rPr lang="en-US" sz="2000" i="1" spc="50" dirty="0">
                <a:latin typeface="Century"/>
                <a:cs typeface="Century"/>
              </a:rPr>
              <a:t>possible </a:t>
            </a:r>
            <a:r>
              <a:rPr lang="en-US" sz="2000" spc="-170" dirty="0">
                <a:latin typeface="Tahoma"/>
                <a:cs typeface="Tahoma"/>
              </a:rPr>
              <a:t>ways, </a:t>
            </a:r>
            <a:r>
              <a:rPr lang="en-US" sz="2000" spc="-235" dirty="0">
                <a:latin typeface="Tahoma"/>
                <a:cs typeface="Tahoma"/>
              </a:rPr>
              <a:t>we</a:t>
            </a:r>
            <a:r>
              <a:rPr lang="en-US" sz="2000" dirty="0">
                <a:latin typeface="Tahoma"/>
                <a:cs typeface="Tahoma"/>
              </a:rPr>
              <a:t> </a:t>
            </a:r>
            <a:r>
              <a:rPr lang="en-US" sz="2000" spc="-165" dirty="0">
                <a:latin typeface="Tahoma"/>
                <a:cs typeface="Tahoma"/>
              </a:rPr>
              <a:t>have</a:t>
            </a:r>
            <a:endParaRPr lang="en-US" sz="2000" dirty="0">
              <a:latin typeface="Tahoma"/>
              <a:cs typeface="Tahoma"/>
            </a:endParaRPr>
          </a:p>
          <a:p>
            <a:pPr marL="391795" marR="751840">
              <a:lnSpc>
                <a:spcPct val="101200"/>
              </a:lnSpc>
              <a:spcBef>
                <a:spcPts val="1280"/>
              </a:spcBef>
              <a:tabLst>
                <a:tab pos="3808729" algn="l"/>
                <a:tab pos="4201795" algn="l"/>
                <a:tab pos="4495165" algn="l"/>
                <a:tab pos="4889500" algn="l"/>
              </a:tabLst>
            </a:pP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0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3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0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4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	</a:t>
            </a:r>
            <a:r>
              <a:rPr lang="en-US" sz="20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	</a:t>
            </a:r>
            <a:r>
              <a:rPr lang="en-US" sz="20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000" spc="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  </a:t>
            </a:r>
          </a:p>
          <a:p>
            <a:pPr marL="391795" marR="751840">
              <a:lnSpc>
                <a:spcPct val="101200"/>
              </a:lnSpc>
              <a:spcBef>
                <a:spcPts val="1280"/>
              </a:spcBef>
              <a:tabLst>
                <a:tab pos="3808729" algn="l"/>
                <a:tab pos="4201795" algn="l"/>
                <a:tab pos="4495165" algn="l"/>
                <a:tab pos="4889500" algn="l"/>
              </a:tabLst>
            </a:pPr>
            <a:r>
              <a:rPr lang="en-US" sz="2000" i="1" spc="37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z="20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in</a:t>
            </a:r>
            <a:r>
              <a:rPr lang="en-US" sz="20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0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spc="-1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0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00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0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00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eed</a:t>
            </a:r>
            <a:r>
              <a:rPr lang="en-US" sz="200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0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0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sz="200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lang="en-US" sz="20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lang="en-US" sz="200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lang="en-US" sz="2000" i="1" spc="11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lang="en-US" sz="20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105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50" dirty="0">
                <a:solidFill>
                  <a:srgbClr val="990099"/>
                </a:solidFill>
                <a:latin typeface="Bookman Old Style"/>
                <a:cs typeface="Bookman Old Style"/>
              </a:rPr>
              <a:t>icha</a:t>
            </a:r>
            <a:r>
              <a:rPr lang="en-US" sz="20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0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d</a:t>
            </a:r>
            <a:r>
              <a:rPr lang="en-US" sz="20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391795" marR="751840">
              <a:lnSpc>
                <a:spcPct val="101200"/>
              </a:lnSpc>
              <a:spcBef>
                <a:spcPts val="1280"/>
              </a:spcBef>
              <a:tabLst>
                <a:tab pos="3808729" algn="l"/>
                <a:tab pos="4201795" algn="l"/>
                <a:tab pos="4495165" algn="l"/>
                <a:tab pos="4889500" algn="l"/>
              </a:tabLst>
            </a:pP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0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000" dirty="0">
              <a:latin typeface="Century Gothic"/>
              <a:cs typeface="Century Gothic"/>
            </a:endParaRPr>
          </a:p>
          <a:p>
            <a:pPr marL="391795" marR="4119879">
              <a:lnSpc>
                <a:spcPct val="101000"/>
              </a:lnSpc>
              <a:spcBef>
                <a:spcPts val="10"/>
              </a:spcBef>
            </a:pP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J </a:t>
            </a:r>
            <a:r>
              <a:rPr lang="en-US" sz="20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391795" marR="4119879">
              <a:lnSpc>
                <a:spcPct val="101000"/>
              </a:lnSpc>
              <a:spcBef>
                <a:spcPts val="10"/>
              </a:spcBef>
            </a:pP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0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Richard,</a:t>
            </a:r>
            <a:r>
              <a:rPr lang="en-US" sz="2000" i="1" spc="-3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4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0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lang="en-US" sz="2000" spc="-85" dirty="0">
                <a:latin typeface="Tahoma"/>
                <a:cs typeface="Tahoma"/>
              </a:rPr>
              <a:t>The </a:t>
            </a:r>
            <a:r>
              <a:rPr lang="en-US" sz="2000" spc="-190" dirty="0">
                <a:latin typeface="Tahoma"/>
                <a:cs typeface="Tahoma"/>
              </a:rPr>
              <a:t>new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10" dirty="0">
                <a:solidFill>
                  <a:srgbClr val="C00000"/>
                </a:solidFill>
                <a:latin typeface="Tahoma"/>
                <a:cs typeface="Tahoma"/>
              </a:rPr>
              <a:t>propositionalized</a:t>
            </a:r>
            <a:r>
              <a:rPr lang="en-US" sz="2000" spc="-110" dirty="0">
                <a:latin typeface="Tahoma"/>
                <a:cs typeface="Tahoma"/>
              </a:rPr>
              <a:t>: </a:t>
            </a:r>
            <a:r>
              <a:rPr lang="en-US" sz="2000" spc="-105" dirty="0">
                <a:latin typeface="Tahoma"/>
                <a:cs typeface="Tahoma"/>
              </a:rPr>
              <a:t>proposition </a:t>
            </a:r>
            <a:r>
              <a:rPr lang="en-US" sz="2000" spc="-130" dirty="0">
                <a:latin typeface="Tahoma"/>
                <a:cs typeface="Tahoma"/>
              </a:rPr>
              <a:t>symbols</a:t>
            </a:r>
            <a:r>
              <a:rPr lang="en-US" sz="2000" spc="-170" dirty="0">
                <a:latin typeface="Tahoma"/>
                <a:cs typeface="Tahoma"/>
              </a:rPr>
              <a:t> are</a:t>
            </a:r>
            <a:endParaRPr lang="en-US" sz="2000" dirty="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1560"/>
              </a:spcBef>
            </a:pP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0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0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i="1" spc="-8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000" i="1" spc="36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000" spc="-8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0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i="1" spc="-8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000" i="1" spc="3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000" spc="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80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8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i="1" spc="-8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sz="2000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 </a:t>
            </a:r>
            <a:r>
              <a:rPr lang="en-US" sz="20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000" spc="-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z="2000" spc="-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000" spc="-23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000" spc="-95" dirty="0">
                <a:latin typeface="Tahoma"/>
                <a:cs typeface="Tahoma"/>
              </a:rPr>
              <a:t>etc.</a:t>
            </a:r>
            <a:endParaRPr lang="en-US" sz="2000" dirty="0">
              <a:latin typeface="Tahoma"/>
              <a:cs typeface="Tahoma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647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B399-4B4C-4F58-81C7-94103A47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to Propositional</a:t>
            </a:r>
            <a:r>
              <a:rPr lang="en-US" baseline="0" dirty="0"/>
              <a:t> Inference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C1187-6FAD-43A7-83AD-6862EC6D5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000" spc="-95" dirty="0">
                <a:latin typeface="Tahoma"/>
                <a:cs typeface="Tahoma"/>
              </a:rPr>
              <a:t>Claim: </a:t>
            </a:r>
            <a:r>
              <a:rPr lang="en-US" sz="2000" spc="-145" dirty="0">
                <a:latin typeface="Tahoma"/>
                <a:cs typeface="Tahoma"/>
              </a:rPr>
              <a:t>a </a:t>
            </a:r>
            <a:r>
              <a:rPr lang="en-US" sz="2000" spc="-135" dirty="0">
                <a:latin typeface="Tahoma"/>
                <a:cs typeface="Tahoma"/>
              </a:rPr>
              <a:t>ground </a:t>
            </a:r>
            <a:r>
              <a:rPr lang="en-US" sz="2000" spc="-180" dirty="0">
                <a:latin typeface="Tahoma"/>
                <a:cs typeface="Tahoma"/>
              </a:rPr>
              <a:t>sentence</a:t>
            </a:r>
            <a:r>
              <a:rPr lang="en-US" sz="2000" spc="-270" baseline="29761" dirty="0">
                <a:solidFill>
                  <a:srgbClr val="990099"/>
                </a:solidFill>
                <a:latin typeface="Lucida Sans Unicode"/>
                <a:cs typeface="Lucida Sans Unicode"/>
              </a:rPr>
              <a:t>∗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10" dirty="0">
                <a:latin typeface="Tahoma"/>
                <a:cs typeface="Tahoma"/>
              </a:rPr>
              <a:t>entailed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190" dirty="0">
                <a:latin typeface="Tahoma"/>
                <a:cs typeface="Tahoma"/>
              </a:rPr>
              <a:t>new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70" dirty="0" err="1">
                <a:latin typeface="Tahoma"/>
                <a:cs typeface="Tahoma"/>
              </a:rPr>
              <a:t>iff</a:t>
            </a:r>
            <a:r>
              <a:rPr lang="en-US" sz="2000" spc="-70" dirty="0">
                <a:latin typeface="Tahoma"/>
                <a:cs typeface="Tahoma"/>
              </a:rPr>
              <a:t> </a:t>
            </a:r>
            <a:r>
              <a:rPr lang="en-US" sz="2000" spc="-110" dirty="0">
                <a:latin typeface="Tahoma"/>
                <a:cs typeface="Tahoma"/>
              </a:rPr>
              <a:t>entailed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100" dirty="0">
                <a:latin typeface="Tahoma"/>
                <a:cs typeface="Tahoma"/>
              </a:rPr>
              <a:t>original</a:t>
            </a:r>
            <a:r>
              <a:rPr lang="en-US" sz="2000" spc="254" dirty="0">
                <a:latin typeface="Tahoma"/>
                <a:cs typeface="Tahoma"/>
              </a:rPr>
              <a:t> </a:t>
            </a:r>
            <a:r>
              <a:rPr lang="en-US" sz="2000" spc="105" dirty="0">
                <a:latin typeface="Tahoma"/>
                <a:cs typeface="Tahoma"/>
              </a:rPr>
              <a:t>KB</a:t>
            </a:r>
            <a:endParaRPr lang="en-US" sz="2000" dirty="0">
              <a:latin typeface="Tahoma"/>
              <a:cs typeface="Tahoma"/>
            </a:endParaRPr>
          </a:p>
          <a:p>
            <a:pPr marL="12700" marR="10160" indent="-635">
              <a:lnSpc>
                <a:spcPct val="163400"/>
              </a:lnSpc>
            </a:pPr>
            <a:r>
              <a:rPr lang="en-US" sz="2000" spc="-95" dirty="0">
                <a:latin typeface="Tahoma"/>
                <a:cs typeface="Tahoma"/>
              </a:rPr>
              <a:t>Claim: </a:t>
            </a:r>
            <a:r>
              <a:rPr lang="en-US" sz="2000" spc="-155" dirty="0">
                <a:latin typeface="Tahoma"/>
                <a:cs typeface="Tahoma"/>
              </a:rPr>
              <a:t>every </a:t>
            </a:r>
            <a:r>
              <a:rPr lang="en-US" sz="2000" spc="-5" dirty="0">
                <a:latin typeface="Tahoma"/>
                <a:cs typeface="Tahoma"/>
              </a:rPr>
              <a:t>FOL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125" dirty="0">
                <a:latin typeface="Tahoma"/>
                <a:cs typeface="Tahoma"/>
              </a:rPr>
              <a:t>can </a:t>
            </a:r>
            <a:r>
              <a:rPr lang="en-US" sz="2000" spc="-155" dirty="0">
                <a:latin typeface="Tahoma"/>
                <a:cs typeface="Tahoma"/>
              </a:rPr>
              <a:t>be </a:t>
            </a:r>
            <a:r>
              <a:rPr lang="en-US" sz="2000" spc="-100" dirty="0">
                <a:latin typeface="Tahoma"/>
                <a:cs typeface="Tahoma"/>
              </a:rPr>
              <a:t>propositionalized </a:t>
            </a:r>
            <a:r>
              <a:rPr lang="en-US" sz="2000" spc="-160" dirty="0">
                <a:latin typeface="Tahoma"/>
                <a:cs typeface="Tahoma"/>
              </a:rPr>
              <a:t>so as </a:t>
            </a:r>
            <a:r>
              <a:rPr lang="en-US" sz="2000" spc="-70" dirty="0">
                <a:latin typeface="Tahoma"/>
                <a:cs typeface="Tahoma"/>
              </a:rPr>
              <a:t>to </a:t>
            </a:r>
            <a:r>
              <a:rPr lang="en-US" sz="2000" spc="-165" dirty="0">
                <a:latin typeface="Tahoma"/>
                <a:cs typeface="Tahoma"/>
              </a:rPr>
              <a:t>preserve </a:t>
            </a:r>
            <a:r>
              <a:rPr lang="en-US" sz="2000" spc="-105" dirty="0">
                <a:latin typeface="Tahoma"/>
                <a:cs typeface="Tahoma"/>
              </a:rPr>
              <a:t>entailment  </a:t>
            </a:r>
          </a:p>
          <a:p>
            <a:pPr marL="12700" marR="10160" indent="-635">
              <a:lnSpc>
                <a:spcPct val="163400"/>
              </a:lnSpc>
            </a:pPr>
            <a:r>
              <a:rPr lang="en-US" sz="2000" spc="-185" dirty="0">
                <a:latin typeface="Tahoma"/>
                <a:cs typeface="Tahoma"/>
              </a:rPr>
              <a:t>Idea: </a:t>
            </a:r>
            <a:r>
              <a:rPr lang="en-US" sz="2000" spc="-100" dirty="0">
                <a:latin typeface="Tahoma"/>
                <a:cs typeface="Tahoma"/>
              </a:rPr>
              <a:t>propositionalize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145" dirty="0">
                <a:latin typeface="Tahoma"/>
                <a:cs typeface="Tahoma"/>
              </a:rPr>
              <a:t>and </a:t>
            </a:r>
            <a:r>
              <a:rPr lang="en-US" sz="2000" spc="-160" dirty="0">
                <a:latin typeface="Tahoma"/>
                <a:cs typeface="Tahoma"/>
              </a:rPr>
              <a:t>query, </a:t>
            </a:r>
            <a:r>
              <a:rPr lang="en-US" sz="2000" spc="-110" dirty="0">
                <a:latin typeface="Tahoma"/>
                <a:cs typeface="Tahoma"/>
              </a:rPr>
              <a:t>apply resolution, </a:t>
            </a:r>
            <a:r>
              <a:rPr lang="en-US" sz="2000" spc="-114" dirty="0">
                <a:latin typeface="Tahoma"/>
                <a:cs typeface="Tahoma"/>
              </a:rPr>
              <a:t>return </a:t>
            </a:r>
            <a:r>
              <a:rPr lang="en-US" sz="2000" spc="-105" dirty="0">
                <a:latin typeface="Tahoma"/>
                <a:cs typeface="Tahoma"/>
              </a:rPr>
              <a:t>result  </a:t>
            </a:r>
            <a:r>
              <a:rPr lang="en-US" sz="2000" spc="-110" dirty="0">
                <a:latin typeface="Tahoma"/>
                <a:cs typeface="Tahoma"/>
              </a:rPr>
              <a:t>Problem: </a:t>
            </a:r>
            <a:r>
              <a:rPr lang="en-US" sz="2000" spc="-95" dirty="0">
                <a:latin typeface="Tahoma"/>
                <a:cs typeface="Tahoma"/>
              </a:rPr>
              <a:t>with </a:t>
            </a:r>
            <a:r>
              <a:rPr lang="en-US" sz="2000" spc="-100" dirty="0">
                <a:latin typeface="Tahoma"/>
                <a:cs typeface="Tahoma"/>
              </a:rPr>
              <a:t>function </a:t>
            </a:r>
            <a:r>
              <a:rPr lang="en-US" sz="2000" spc="-125" dirty="0">
                <a:latin typeface="Tahoma"/>
                <a:cs typeface="Tahoma"/>
              </a:rPr>
              <a:t>symbols, </a:t>
            </a:r>
            <a:r>
              <a:rPr lang="en-US" sz="2000" spc="-135" dirty="0">
                <a:latin typeface="Tahoma"/>
                <a:cs typeface="Tahoma"/>
              </a:rPr>
              <a:t>there </a:t>
            </a:r>
            <a:r>
              <a:rPr lang="en-US" sz="2000" spc="-165" dirty="0">
                <a:latin typeface="Tahoma"/>
                <a:cs typeface="Tahoma"/>
              </a:rPr>
              <a:t>are </a:t>
            </a:r>
            <a:r>
              <a:rPr lang="en-US" sz="2000" spc="-85" dirty="0">
                <a:latin typeface="Tahoma"/>
                <a:cs typeface="Tahoma"/>
              </a:rPr>
              <a:t>infinitely </a:t>
            </a:r>
            <a:r>
              <a:rPr lang="en-US" sz="2000" spc="-155" dirty="0">
                <a:latin typeface="Tahoma"/>
                <a:cs typeface="Tahoma"/>
              </a:rPr>
              <a:t>many</a:t>
            </a:r>
            <a:r>
              <a:rPr lang="en-US" sz="2000" spc="-130" dirty="0">
                <a:latin typeface="Tahoma"/>
                <a:cs typeface="Tahoma"/>
              </a:rPr>
              <a:t> </a:t>
            </a:r>
            <a:r>
              <a:rPr lang="en-US" sz="2000" spc="-135" dirty="0">
                <a:latin typeface="Tahoma"/>
                <a:cs typeface="Tahoma"/>
              </a:rPr>
              <a:t>ground </a:t>
            </a:r>
            <a:r>
              <a:rPr lang="en-US" sz="2000" spc="-130" dirty="0">
                <a:latin typeface="Tahoma"/>
                <a:cs typeface="Tahoma"/>
              </a:rPr>
              <a:t>terms,</a:t>
            </a:r>
            <a:endParaRPr lang="en-US" sz="2000" dirty="0">
              <a:latin typeface="Tahoma"/>
              <a:cs typeface="Tahoma"/>
            </a:endParaRPr>
          </a:p>
          <a:p>
            <a:pPr marL="378460">
              <a:lnSpc>
                <a:spcPct val="100000"/>
              </a:lnSpc>
              <a:spcBef>
                <a:spcPts val="35"/>
              </a:spcBef>
            </a:pPr>
            <a:r>
              <a:rPr lang="en-US" sz="2000" spc="-125" dirty="0">
                <a:latin typeface="Tahoma"/>
                <a:cs typeface="Tahoma"/>
              </a:rPr>
              <a:t>e.g., </a:t>
            </a:r>
            <a:r>
              <a:rPr lang="en-US" sz="20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Father</a:t>
            </a:r>
            <a:r>
              <a:rPr lang="en-US" sz="2000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Father</a:t>
            </a:r>
            <a:r>
              <a:rPr lang="en-US" sz="2000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Father</a:t>
            </a:r>
            <a:r>
              <a:rPr lang="en-US" sz="2000" spc="-1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0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000" i="1" spc="-3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000" i="1" spc="-6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000" spc="-65" dirty="0">
                <a:solidFill>
                  <a:srgbClr val="990099"/>
                </a:solidFill>
                <a:latin typeface="Century Gothic"/>
                <a:cs typeface="Century Gothic"/>
              </a:rPr>
              <a:t>)))</a:t>
            </a:r>
            <a:endParaRPr lang="en-US" sz="2000" dirty="0">
              <a:latin typeface="Century Gothic"/>
              <a:cs typeface="Century Gothic"/>
            </a:endParaRPr>
          </a:p>
          <a:p>
            <a:pPr marL="744220" marR="473709" indent="-731520">
              <a:lnSpc>
                <a:spcPct val="101499"/>
              </a:lnSpc>
              <a:spcBef>
                <a:spcPts val="1525"/>
              </a:spcBef>
            </a:pPr>
            <a:r>
              <a:rPr lang="en-US" sz="2000" spc="-140" dirty="0">
                <a:latin typeface="Tahoma"/>
                <a:cs typeface="Tahoma"/>
              </a:rPr>
              <a:t>Theorem: </a:t>
            </a:r>
            <a:r>
              <a:rPr lang="en-US" sz="2000" spc="-130" dirty="0" err="1">
                <a:latin typeface="Tahoma"/>
                <a:cs typeface="Tahoma"/>
              </a:rPr>
              <a:t>Herbrand</a:t>
            </a:r>
            <a:r>
              <a:rPr lang="en-US" sz="2000" spc="-130" dirty="0">
                <a:latin typeface="Tahoma"/>
                <a:cs typeface="Tahoma"/>
              </a:rPr>
              <a:t> </a:t>
            </a:r>
            <a:r>
              <a:rPr lang="en-US" sz="2000" spc="-110" dirty="0">
                <a:latin typeface="Tahoma"/>
                <a:cs typeface="Tahoma"/>
              </a:rPr>
              <a:t>(1930). </a:t>
            </a:r>
            <a:r>
              <a:rPr lang="en-US" sz="2000" spc="-145" dirty="0">
                <a:latin typeface="Tahoma"/>
                <a:cs typeface="Tahoma"/>
              </a:rPr>
              <a:t>If a </a:t>
            </a:r>
            <a:r>
              <a:rPr lang="en-US" sz="2000" spc="-150" dirty="0">
                <a:latin typeface="Tahoma"/>
                <a:cs typeface="Tahoma"/>
              </a:rPr>
              <a:t>sentence 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10" dirty="0">
                <a:latin typeface="Tahoma"/>
                <a:cs typeface="Tahoma"/>
              </a:rPr>
              <a:t>entailed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145" dirty="0">
                <a:latin typeface="Tahoma"/>
                <a:cs typeface="Tahoma"/>
              </a:rPr>
              <a:t>an </a:t>
            </a:r>
            <a:r>
              <a:rPr lang="en-US" sz="2000" spc="-5" dirty="0">
                <a:latin typeface="Tahoma"/>
                <a:cs typeface="Tahoma"/>
              </a:rPr>
              <a:t>FOL </a:t>
            </a:r>
            <a:r>
              <a:rPr lang="en-US" sz="2000" spc="40" dirty="0" err="1">
                <a:latin typeface="Tahoma"/>
                <a:cs typeface="Tahoma"/>
              </a:rPr>
              <a:t>KB,</a:t>
            </a:r>
            <a:r>
              <a:rPr lang="en-US" sz="2000" spc="-5" dirty="0" err="1">
                <a:latin typeface="Tahoma"/>
                <a:cs typeface="Tahoma"/>
              </a:rPr>
              <a:t>it</a:t>
            </a:r>
            <a:r>
              <a:rPr lang="en-US" sz="2000" spc="-5" dirty="0">
                <a:latin typeface="Tahoma"/>
                <a:cs typeface="Tahoma"/>
              </a:rPr>
              <a:t>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10" dirty="0">
                <a:latin typeface="Tahoma"/>
                <a:cs typeface="Tahoma"/>
              </a:rPr>
              <a:t>entailed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145" dirty="0">
                <a:latin typeface="Tahoma"/>
                <a:cs typeface="Tahoma"/>
              </a:rPr>
              <a:t>a </a:t>
            </a:r>
            <a:r>
              <a:rPr lang="en-US" sz="2000" spc="20" dirty="0">
                <a:solidFill>
                  <a:srgbClr val="7E0000"/>
                </a:solidFill>
                <a:latin typeface="Century"/>
                <a:cs typeface="Century"/>
              </a:rPr>
              <a:t>finite </a:t>
            </a:r>
            <a:r>
              <a:rPr lang="en-US" sz="2000" spc="-140" dirty="0">
                <a:latin typeface="Tahoma"/>
                <a:cs typeface="Tahoma"/>
              </a:rPr>
              <a:t>subset </a:t>
            </a:r>
            <a:r>
              <a:rPr lang="en-US" sz="2000" spc="-105" dirty="0">
                <a:latin typeface="Tahoma"/>
                <a:cs typeface="Tahoma"/>
              </a:rPr>
              <a:t>of </a:t>
            </a:r>
            <a:r>
              <a:rPr lang="en-US" sz="2000" spc="-125" dirty="0">
                <a:latin typeface="Tahoma"/>
                <a:cs typeface="Tahoma"/>
              </a:rPr>
              <a:t>the </a:t>
            </a:r>
            <a:r>
              <a:rPr lang="en-US" sz="2000" spc="-100" dirty="0">
                <a:latin typeface="Tahoma"/>
                <a:cs typeface="Tahoma"/>
              </a:rPr>
              <a:t>propositional</a:t>
            </a:r>
            <a:r>
              <a:rPr lang="en-US" sz="2000" spc="-40" dirty="0">
                <a:latin typeface="Tahoma"/>
                <a:cs typeface="Tahoma"/>
              </a:rPr>
              <a:t> </a:t>
            </a:r>
            <a:r>
              <a:rPr lang="en-US" sz="2000" spc="105" dirty="0">
                <a:latin typeface="Tahoma"/>
                <a:cs typeface="Tahoma"/>
              </a:rPr>
              <a:t>KB</a:t>
            </a:r>
            <a:endParaRPr lang="en-US"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000" spc="-185" dirty="0">
                <a:latin typeface="Tahoma"/>
                <a:cs typeface="Tahoma"/>
              </a:rPr>
              <a:t>Idea: </a:t>
            </a:r>
            <a:r>
              <a:rPr lang="en-US" sz="2000" spc="-100" dirty="0">
                <a:latin typeface="Tahoma"/>
                <a:cs typeface="Tahoma"/>
              </a:rPr>
              <a:t>For </a:t>
            </a:r>
            <a:r>
              <a:rPr lang="en-US" sz="20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n </a:t>
            </a:r>
            <a:r>
              <a:rPr lang="en-US" sz="2000" spc="15" dirty="0">
                <a:latin typeface="Tahoma"/>
                <a:cs typeface="Tahoma"/>
              </a:rPr>
              <a:t>= </a:t>
            </a:r>
            <a:r>
              <a:rPr lang="en-US" sz="2000" spc="-190" dirty="0">
                <a:solidFill>
                  <a:srgbClr val="990099"/>
                </a:solidFill>
                <a:latin typeface="Century Gothic"/>
                <a:cs typeface="Century Gothic"/>
              </a:rPr>
              <a:t>0 </a:t>
            </a:r>
            <a:r>
              <a:rPr lang="en-US" sz="2000" spc="-70" dirty="0">
                <a:latin typeface="Tahoma"/>
                <a:cs typeface="Tahoma"/>
              </a:rPr>
              <a:t>to </a:t>
            </a:r>
            <a:r>
              <a:rPr lang="en-US" sz="2000" spc="135" dirty="0">
                <a:solidFill>
                  <a:srgbClr val="990099"/>
                </a:solidFill>
                <a:latin typeface="Lucida Sans Unicode"/>
                <a:cs typeface="Lucida Sans Unicode"/>
              </a:rPr>
              <a:t>∞</a:t>
            </a:r>
            <a:r>
              <a:rPr lang="en-US" sz="2000" spc="7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000" spc="-145" dirty="0">
                <a:latin typeface="Tahoma"/>
                <a:cs typeface="Tahoma"/>
              </a:rPr>
              <a:t>do</a:t>
            </a:r>
            <a:endParaRPr lang="en-US" sz="2000" dirty="0">
              <a:latin typeface="Tahoma"/>
              <a:cs typeface="Tahoma"/>
            </a:endParaRPr>
          </a:p>
          <a:p>
            <a:pPr marL="744220" marR="664845">
              <a:lnSpc>
                <a:spcPts val="2500"/>
              </a:lnSpc>
              <a:spcBef>
                <a:spcPts val="75"/>
              </a:spcBef>
            </a:pPr>
            <a:r>
              <a:rPr lang="en-US" sz="2000" spc="-120" dirty="0">
                <a:latin typeface="Tahoma"/>
                <a:cs typeface="Tahoma"/>
              </a:rPr>
              <a:t>create </a:t>
            </a:r>
            <a:r>
              <a:rPr lang="en-US" sz="2000" spc="-145" dirty="0">
                <a:latin typeface="Tahoma"/>
                <a:cs typeface="Tahoma"/>
              </a:rPr>
              <a:t>a </a:t>
            </a:r>
            <a:r>
              <a:rPr lang="en-US" sz="2000" spc="-100" dirty="0">
                <a:latin typeface="Tahoma"/>
                <a:cs typeface="Tahoma"/>
              </a:rPr>
              <a:t>propositional </a:t>
            </a:r>
            <a:r>
              <a:rPr lang="en-US" sz="2000" spc="110" dirty="0">
                <a:latin typeface="Tahoma"/>
                <a:cs typeface="Tahoma"/>
              </a:rPr>
              <a:t>KB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90" dirty="0">
                <a:latin typeface="Tahoma"/>
                <a:cs typeface="Tahoma"/>
              </a:rPr>
              <a:t>instantiating </a:t>
            </a:r>
            <a:r>
              <a:rPr lang="en-US" sz="2000" spc="-95" dirty="0">
                <a:latin typeface="Tahoma"/>
                <a:cs typeface="Tahoma"/>
              </a:rPr>
              <a:t>with </a:t>
            </a:r>
            <a:r>
              <a:rPr lang="en-US" sz="2000" spc="-114" dirty="0">
                <a:latin typeface="Tahoma"/>
                <a:cs typeface="Tahoma"/>
              </a:rPr>
              <a:t>depth-</a:t>
            </a:r>
            <a:r>
              <a:rPr lang="en-US" sz="2000" i="1" spc="-114" dirty="0">
                <a:solidFill>
                  <a:srgbClr val="990099"/>
                </a:solidFill>
                <a:latin typeface="Bookman Old Style"/>
                <a:cs typeface="Bookman Old Style"/>
              </a:rPr>
              <a:t>n </a:t>
            </a:r>
            <a:r>
              <a:rPr lang="en-US" sz="2000" spc="-140" dirty="0">
                <a:latin typeface="Tahoma"/>
                <a:cs typeface="Tahoma"/>
              </a:rPr>
              <a:t>terms  </a:t>
            </a:r>
            <a:r>
              <a:rPr lang="en-US" sz="2000" spc="-204" dirty="0">
                <a:latin typeface="Tahoma"/>
                <a:cs typeface="Tahoma"/>
              </a:rPr>
              <a:t>see </a:t>
            </a:r>
            <a:r>
              <a:rPr lang="en-US" sz="2000" spc="-40" dirty="0">
                <a:latin typeface="Tahoma"/>
                <a:cs typeface="Tahoma"/>
              </a:rPr>
              <a:t>if 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10" dirty="0">
                <a:latin typeface="Tahoma"/>
                <a:cs typeface="Tahoma"/>
              </a:rPr>
              <a:t>entailed </a:t>
            </a:r>
            <a:r>
              <a:rPr lang="en-US" sz="2000" spc="-160" dirty="0">
                <a:latin typeface="Tahoma"/>
                <a:cs typeface="Tahoma"/>
              </a:rPr>
              <a:t>by </a:t>
            </a:r>
            <a:r>
              <a:rPr lang="en-US" sz="2000" spc="-85" dirty="0">
                <a:latin typeface="Tahoma"/>
                <a:cs typeface="Tahoma"/>
              </a:rPr>
              <a:t>this</a:t>
            </a:r>
            <a:r>
              <a:rPr lang="en-US" sz="2000" spc="-204" dirty="0">
                <a:latin typeface="Tahoma"/>
                <a:cs typeface="Tahoma"/>
              </a:rPr>
              <a:t> </a:t>
            </a:r>
            <a:r>
              <a:rPr lang="en-US" sz="2000" spc="105" dirty="0">
                <a:latin typeface="Tahoma"/>
                <a:cs typeface="Tahoma"/>
              </a:rPr>
              <a:t>KB</a:t>
            </a:r>
            <a:endParaRPr lang="en-US"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lang="en-US" sz="2000" spc="-110" dirty="0">
                <a:latin typeface="Tahoma"/>
                <a:cs typeface="Tahoma"/>
              </a:rPr>
              <a:t>Problem: </a:t>
            </a:r>
            <a:r>
              <a:rPr lang="en-US" sz="2000" spc="-160" dirty="0">
                <a:latin typeface="Tahoma"/>
                <a:cs typeface="Tahoma"/>
              </a:rPr>
              <a:t>works </a:t>
            </a:r>
            <a:r>
              <a:rPr lang="en-US" sz="2000" spc="-40" dirty="0">
                <a:latin typeface="Tahoma"/>
                <a:cs typeface="Tahoma"/>
              </a:rPr>
              <a:t>if 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 </a:t>
            </a:r>
            <a:r>
              <a:rPr lang="en-US" sz="2000" spc="-95" dirty="0">
                <a:latin typeface="Tahoma"/>
                <a:cs typeface="Tahoma"/>
              </a:rPr>
              <a:t>is </a:t>
            </a:r>
            <a:r>
              <a:rPr lang="en-US" sz="2000" spc="-105" dirty="0">
                <a:latin typeface="Tahoma"/>
                <a:cs typeface="Tahoma"/>
              </a:rPr>
              <a:t>entailed, </a:t>
            </a:r>
            <a:r>
              <a:rPr lang="en-US" sz="2000" spc="-114" dirty="0">
                <a:latin typeface="Tahoma"/>
                <a:cs typeface="Tahoma"/>
              </a:rPr>
              <a:t>loops </a:t>
            </a:r>
            <a:r>
              <a:rPr lang="en-US" sz="2000" spc="-40" dirty="0">
                <a:latin typeface="Tahoma"/>
                <a:cs typeface="Tahoma"/>
              </a:rPr>
              <a:t>if </a:t>
            </a:r>
            <a:r>
              <a:rPr lang="en-US" sz="20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α </a:t>
            </a:r>
            <a:r>
              <a:rPr lang="en-US" sz="2000" spc="-95" dirty="0">
                <a:latin typeface="Tahoma"/>
                <a:cs typeface="Tahoma"/>
              </a:rPr>
              <a:t>is not</a:t>
            </a:r>
            <a:r>
              <a:rPr lang="en-US" sz="2000" spc="185" dirty="0">
                <a:latin typeface="Tahoma"/>
                <a:cs typeface="Tahoma"/>
              </a:rPr>
              <a:t> </a:t>
            </a:r>
            <a:r>
              <a:rPr lang="en-US" sz="2000" spc="-110" dirty="0">
                <a:latin typeface="Tahoma"/>
                <a:cs typeface="Tahoma"/>
              </a:rPr>
              <a:t>entailed</a:t>
            </a:r>
            <a:endParaRPr lang="en-US"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en-US" sz="2000" spc="-140" dirty="0">
                <a:latin typeface="Tahoma"/>
                <a:cs typeface="Tahoma"/>
              </a:rPr>
              <a:t>Theorem: </a:t>
            </a:r>
            <a:r>
              <a:rPr lang="en-US" sz="2000" spc="-100" dirty="0">
                <a:latin typeface="Tahoma"/>
                <a:cs typeface="Tahoma"/>
              </a:rPr>
              <a:t>Turing </a:t>
            </a:r>
            <a:r>
              <a:rPr lang="en-US" sz="2000" spc="-110" dirty="0">
                <a:latin typeface="Tahoma"/>
                <a:cs typeface="Tahoma"/>
              </a:rPr>
              <a:t>(1936), </a:t>
            </a:r>
            <a:r>
              <a:rPr lang="en-US" sz="2000" spc="-105" dirty="0">
                <a:latin typeface="Tahoma"/>
                <a:cs typeface="Tahoma"/>
              </a:rPr>
              <a:t>Church </a:t>
            </a:r>
            <a:r>
              <a:rPr lang="en-US" sz="2000" spc="-110" dirty="0">
                <a:latin typeface="Tahoma"/>
                <a:cs typeface="Tahoma"/>
              </a:rPr>
              <a:t>(1936), </a:t>
            </a:r>
            <a:r>
              <a:rPr lang="en-US" sz="2000" spc="-105" dirty="0">
                <a:latin typeface="Tahoma"/>
                <a:cs typeface="Tahoma"/>
              </a:rPr>
              <a:t>entailment </a:t>
            </a:r>
            <a:r>
              <a:rPr lang="en-US" sz="2000" spc="-85" dirty="0">
                <a:latin typeface="Tahoma"/>
                <a:cs typeface="Tahoma"/>
              </a:rPr>
              <a:t>in </a:t>
            </a:r>
            <a:r>
              <a:rPr lang="en-US" sz="2000" spc="-5" dirty="0">
                <a:latin typeface="Tahoma"/>
                <a:cs typeface="Tahoma"/>
              </a:rPr>
              <a:t>FOL </a:t>
            </a:r>
            <a:r>
              <a:rPr lang="en-US" sz="2000" spc="-95" dirty="0">
                <a:latin typeface="Tahoma"/>
                <a:cs typeface="Tahoma"/>
              </a:rPr>
              <a:t>is</a:t>
            </a:r>
            <a:r>
              <a:rPr lang="en-US" sz="2000" spc="-140" dirty="0">
                <a:latin typeface="Tahoma"/>
                <a:cs typeface="Tahoma"/>
              </a:rPr>
              <a:t> </a:t>
            </a:r>
            <a:r>
              <a:rPr lang="en-US" sz="2000" spc="-130" dirty="0" err="1">
                <a:solidFill>
                  <a:srgbClr val="00007E"/>
                </a:solidFill>
                <a:latin typeface="Tahoma"/>
                <a:cs typeface="Tahoma"/>
              </a:rPr>
              <a:t>semidecidable</a:t>
            </a:r>
            <a:endParaRPr lang="en-US" sz="2000" dirty="0">
              <a:latin typeface="Tahoma"/>
              <a:cs typeface="Tahoma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3668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8C6F9-4B7E-464F-9ECB-FB7E9C1C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  <a:r>
              <a:rPr lang="en-US" baseline="0" dirty="0"/>
              <a:t> with </a:t>
            </a:r>
            <a:r>
              <a:rPr lang="en-US" baseline="0" dirty="0" err="1"/>
              <a:t>Propositionalization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1E763-5A2D-449B-9B0C-67920AA7F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926465">
              <a:lnSpc>
                <a:spcPct val="101000"/>
              </a:lnSpc>
              <a:spcBef>
                <a:spcPts val="90"/>
              </a:spcBef>
            </a:pPr>
            <a:r>
              <a:rPr lang="en-US" sz="2400" spc="-75" dirty="0" err="1">
                <a:latin typeface="Tahoma"/>
                <a:cs typeface="Tahoma"/>
              </a:rPr>
              <a:t>Propositionalization</a:t>
            </a:r>
            <a:r>
              <a:rPr lang="en-US" sz="2400" spc="-75" dirty="0">
                <a:latin typeface="Tahoma"/>
                <a:cs typeface="Tahoma"/>
              </a:rPr>
              <a:t> </a:t>
            </a:r>
            <a:r>
              <a:rPr lang="en-US" sz="2400" spc="-195" dirty="0">
                <a:latin typeface="Tahoma"/>
                <a:cs typeface="Tahoma"/>
              </a:rPr>
              <a:t>seems </a:t>
            </a:r>
            <a:r>
              <a:rPr lang="en-US" sz="2400" spc="-70" dirty="0">
                <a:latin typeface="Tahoma"/>
                <a:cs typeface="Tahoma"/>
              </a:rPr>
              <a:t>to </a:t>
            </a:r>
            <a:r>
              <a:rPr lang="en-US" sz="2400" spc="-145" dirty="0">
                <a:latin typeface="Tahoma"/>
                <a:cs typeface="Tahoma"/>
              </a:rPr>
              <a:t>generate </a:t>
            </a:r>
            <a:r>
              <a:rPr lang="en-US" sz="2400" spc="-85" dirty="0">
                <a:latin typeface="Tahoma"/>
                <a:cs typeface="Tahoma"/>
              </a:rPr>
              <a:t>lots </a:t>
            </a:r>
            <a:r>
              <a:rPr lang="en-US" sz="2400" spc="-105" dirty="0">
                <a:latin typeface="Tahoma"/>
                <a:cs typeface="Tahoma"/>
              </a:rPr>
              <a:t>of </a:t>
            </a:r>
            <a:r>
              <a:rPr lang="en-US" sz="2400" spc="-110" dirty="0">
                <a:latin typeface="Tahoma"/>
                <a:cs typeface="Tahoma"/>
              </a:rPr>
              <a:t>irrelevant </a:t>
            </a:r>
            <a:r>
              <a:rPr lang="en-US" sz="2400" spc="-145" dirty="0">
                <a:latin typeface="Tahoma"/>
                <a:cs typeface="Tahoma"/>
              </a:rPr>
              <a:t>sentences.  </a:t>
            </a:r>
            <a:r>
              <a:rPr lang="en-US" sz="2400" spc="-80" dirty="0">
                <a:latin typeface="Tahoma"/>
                <a:cs typeface="Tahoma"/>
              </a:rPr>
              <a:t>E.g.,</a:t>
            </a:r>
            <a:r>
              <a:rPr lang="en-US" sz="2400" spc="-25" dirty="0">
                <a:latin typeface="Tahoma"/>
                <a:cs typeface="Tahoma"/>
              </a:rPr>
              <a:t> </a:t>
            </a:r>
            <a:r>
              <a:rPr lang="en-US" sz="2400" spc="-130" dirty="0">
                <a:latin typeface="Tahoma"/>
                <a:cs typeface="Tahoma"/>
              </a:rPr>
              <a:t>from</a:t>
            </a:r>
            <a:endParaRPr lang="en-US" sz="2400" dirty="0">
              <a:latin typeface="Tahoma"/>
              <a:cs typeface="Tahoma"/>
            </a:endParaRPr>
          </a:p>
          <a:p>
            <a:pPr marL="391795" marR="3147695">
              <a:lnSpc>
                <a:spcPct val="101000"/>
              </a:lnSpc>
              <a:spcBef>
                <a:spcPts val="1295"/>
              </a:spcBef>
              <a:tabLst>
                <a:tab pos="873125" algn="l"/>
                <a:tab pos="3401060" algn="l"/>
                <a:tab pos="379349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i="1" dirty="0">
                <a:solidFill>
                  <a:srgbClr val="990099"/>
                </a:solidFill>
                <a:latin typeface="Bookman Old Style"/>
                <a:cs typeface="Bookman Old Style"/>
              </a:rPr>
              <a:t>	</a:t>
            </a:r>
            <a:r>
              <a:rPr lang="en-US" sz="2400" i="1" spc="375" dirty="0">
                <a:solidFill>
                  <a:srgbClr val="990099"/>
                </a:solidFill>
                <a:latin typeface="Bookman Old Style"/>
                <a:cs typeface="Bookman Old Style"/>
              </a:rPr>
              <a:t>K</a:t>
            </a:r>
            <a:r>
              <a:rPr lang="en-US" sz="2400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in</a:t>
            </a:r>
            <a:r>
              <a:rPr lang="en-US" sz="2400" i="1" spc="2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114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sz="24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z="2400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80" dirty="0">
                <a:solidFill>
                  <a:srgbClr val="990099"/>
                </a:solidFill>
                <a:latin typeface="Bookman Old Style"/>
                <a:cs typeface="Bookman Old Style"/>
              </a:rPr>
              <a:t>G</a:t>
            </a:r>
            <a:r>
              <a:rPr lang="en-US" sz="2400" i="1" spc="100" dirty="0">
                <a:solidFill>
                  <a:srgbClr val="990099"/>
                </a:solidFill>
                <a:latin typeface="Bookman Old Style"/>
                <a:cs typeface="Bookman Old Style"/>
              </a:rPr>
              <a:t>r</a:t>
            </a:r>
            <a:r>
              <a:rPr lang="en-US" sz="240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eed</a:t>
            </a:r>
            <a:r>
              <a:rPr lang="en-US" sz="240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dirty="0">
                <a:solidFill>
                  <a:srgbClr val="990099"/>
                </a:solidFill>
                <a:latin typeface="Century Gothic"/>
                <a:cs typeface="Century Gothic"/>
              </a:rPr>
              <a:t>	</a:t>
            </a:r>
            <a:r>
              <a:rPr lang="en-US" sz="24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lang="en-US" sz="240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E</a:t>
            </a:r>
            <a:r>
              <a:rPr lang="en-US" sz="240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v</a:t>
            </a:r>
            <a:r>
              <a:rPr lang="en-US" sz="2400" i="1" spc="70" dirty="0">
                <a:solidFill>
                  <a:srgbClr val="990099"/>
                </a:solidFill>
                <a:latin typeface="Bookman Old Style"/>
                <a:cs typeface="Bookman Old Style"/>
              </a:rPr>
              <a:t>i</a:t>
            </a:r>
            <a:r>
              <a:rPr lang="en-US" sz="2400" i="1" spc="110" dirty="0">
                <a:solidFill>
                  <a:srgbClr val="990099"/>
                </a:solidFill>
                <a:latin typeface="Bookman Old Style"/>
                <a:cs typeface="Bookman Old Style"/>
              </a:rPr>
              <a:t>l</a:t>
            </a:r>
            <a:r>
              <a:rPr lang="en-US" sz="2400" spc="-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391795" marR="3147695">
              <a:lnSpc>
                <a:spcPct val="101000"/>
              </a:lnSpc>
              <a:spcBef>
                <a:spcPts val="1295"/>
              </a:spcBef>
              <a:tabLst>
                <a:tab pos="873125" algn="l"/>
                <a:tab pos="3401060" algn="l"/>
                <a:tab pos="3793490" algn="l"/>
              </a:tabLst>
            </a:pP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lang="en-US"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391795" marR="4629150">
              <a:lnSpc>
                <a:spcPct val="101499"/>
              </a:lnSpc>
              <a:tabLst>
                <a:tab pos="861060" algn="l"/>
              </a:tabLst>
            </a:pPr>
            <a:r>
              <a:rPr lang="en-US" sz="24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lang="en-US" sz="2400" spc="-31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sz="2400" i="1" spc="-245" dirty="0">
                <a:solidFill>
                  <a:srgbClr val="990099"/>
                </a:solidFill>
                <a:latin typeface="Bookman Old Style"/>
                <a:cs typeface="Bookman Old Style"/>
              </a:rPr>
              <a:t>y	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lang="en-US"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</a:p>
          <a:p>
            <a:pPr marL="391795" marR="4629150">
              <a:lnSpc>
                <a:spcPct val="101499"/>
              </a:lnSpc>
              <a:tabLst>
                <a:tab pos="861060" algn="l"/>
              </a:tabLst>
            </a:pP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z="2400" spc="-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Richard,</a:t>
            </a:r>
            <a:r>
              <a:rPr lang="en-US" sz="2400" i="1" spc="-3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400" i="1" spc="-35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sz="2400" dirty="0">
              <a:latin typeface="Century Gothic"/>
              <a:cs typeface="Century Gothic"/>
            </a:endParaRPr>
          </a:p>
          <a:p>
            <a:pPr marL="12700" marR="5080">
              <a:lnSpc>
                <a:spcPct val="101000"/>
              </a:lnSpc>
              <a:spcBef>
                <a:spcPts val="1440"/>
              </a:spcBef>
            </a:pPr>
            <a:r>
              <a:rPr lang="en-US" sz="2400" spc="-5" dirty="0">
                <a:latin typeface="Tahoma"/>
                <a:cs typeface="Tahoma"/>
              </a:rPr>
              <a:t>it </a:t>
            </a:r>
            <a:r>
              <a:rPr lang="en-US" sz="2400" spc="-195" dirty="0">
                <a:latin typeface="Tahoma"/>
                <a:cs typeface="Tahoma"/>
              </a:rPr>
              <a:t>seems </a:t>
            </a:r>
            <a:r>
              <a:rPr lang="en-US" sz="2400" spc="-125" dirty="0">
                <a:latin typeface="Tahoma"/>
                <a:cs typeface="Tahoma"/>
              </a:rPr>
              <a:t>obvious </a:t>
            </a:r>
            <a:r>
              <a:rPr lang="en-US" sz="2400" spc="-75" dirty="0">
                <a:latin typeface="Tahoma"/>
                <a:cs typeface="Tahoma"/>
              </a:rPr>
              <a:t>that </a:t>
            </a:r>
            <a:r>
              <a:rPr lang="en-US" sz="24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Evil</a:t>
            </a:r>
            <a:r>
              <a:rPr lang="en-US" sz="2400" spc="5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5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lang="en-US" sz="2400" i="1" spc="-90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z="2400" spc="-9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lang="en-US" sz="2400" spc="-90" dirty="0">
                <a:latin typeface="Tahoma"/>
                <a:cs typeface="Tahoma"/>
              </a:rPr>
              <a:t>, but </a:t>
            </a:r>
            <a:r>
              <a:rPr lang="en-US" sz="2400" spc="-90" dirty="0" err="1">
                <a:latin typeface="Tahoma"/>
                <a:cs typeface="Tahoma"/>
              </a:rPr>
              <a:t>propositionalization</a:t>
            </a:r>
            <a:r>
              <a:rPr lang="en-US" sz="2400" spc="-90" dirty="0">
                <a:latin typeface="Tahoma"/>
                <a:cs typeface="Tahoma"/>
              </a:rPr>
              <a:t> </a:t>
            </a:r>
            <a:r>
              <a:rPr lang="en-US" sz="2400" spc="-145" dirty="0">
                <a:latin typeface="Tahoma"/>
                <a:cs typeface="Tahoma"/>
              </a:rPr>
              <a:t>produces </a:t>
            </a:r>
            <a:r>
              <a:rPr lang="en-US" sz="2400" spc="-85" dirty="0">
                <a:latin typeface="Tahoma"/>
                <a:cs typeface="Tahoma"/>
              </a:rPr>
              <a:t>lots </a:t>
            </a:r>
            <a:r>
              <a:rPr lang="en-US" sz="2400" spc="-105" dirty="0">
                <a:latin typeface="Tahoma"/>
                <a:cs typeface="Tahoma"/>
              </a:rPr>
              <a:t>of  </a:t>
            </a:r>
            <a:r>
              <a:rPr lang="en-US" sz="2400" spc="-100" dirty="0">
                <a:latin typeface="Tahoma"/>
                <a:cs typeface="Tahoma"/>
              </a:rPr>
              <a:t>facts </a:t>
            </a:r>
            <a:r>
              <a:rPr lang="en-US" sz="2400" spc="-135" dirty="0">
                <a:latin typeface="Tahoma"/>
                <a:cs typeface="Tahoma"/>
              </a:rPr>
              <a:t>such </a:t>
            </a:r>
            <a:r>
              <a:rPr lang="en-US" sz="2400" spc="-160" dirty="0">
                <a:latin typeface="Tahoma"/>
                <a:cs typeface="Tahoma"/>
              </a:rPr>
              <a:t>as </a:t>
            </a:r>
            <a:r>
              <a:rPr lang="en-US" sz="24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lang="en-US" sz="2400" spc="-6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sz="2400" i="1" spc="-65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z="2400" spc="-6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z="2400" spc="-75" dirty="0">
                <a:latin typeface="Tahoma"/>
                <a:cs typeface="Tahoma"/>
              </a:rPr>
              <a:t>that </a:t>
            </a:r>
            <a:r>
              <a:rPr lang="en-US" sz="2400" spc="-165" dirty="0">
                <a:latin typeface="Tahoma"/>
                <a:cs typeface="Tahoma"/>
              </a:rPr>
              <a:t>are</a:t>
            </a:r>
            <a:r>
              <a:rPr lang="en-US" sz="2400" spc="160" dirty="0">
                <a:latin typeface="Tahoma"/>
                <a:cs typeface="Tahoma"/>
              </a:rPr>
              <a:t> </a:t>
            </a:r>
            <a:r>
              <a:rPr lang="en-US" sz="2400" spc="-110" dirty="0">
                <a:latin typeface="Tahoma"/>
                <a:cs typeface="Tahoma"/>
              </a:rPr>
              <a:t>irrelevant</a:t>
            </a:r>
            <a:endParaRPr lang="en-US" sz="2400" dirty="0">
              <a:latin typeface="Tahoma"/>
              <a:cs typeface="Tahoma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6162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F4404-1978-4B4A-B469-28165F47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Unification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4FEFA59-A128-42D0-9748-D508EAD6F650}"/>
              </a:ext>
            </a:extLst>
          </p:cNvPr>
          <p:cNvSpPr txBox="1"/>
          <p:nvPr/>
        </p:nvSpPr>
        <p:spPr>
          <a:xfrm>
            <a:off x="496555" y="1592038"/>
            <a:ext cx="10263973" cy="190244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400" spc="-140" dirty="0">
                <a:solidFill>
                  <a:prstClr val="black"/>
                </a:solidFill>
                <a:latin typeface="Tahoma"/>
                <a:cs typeface="Tahoma"/>
              </a:rPr>
              <a:t>We </a:t>
            </a:r>
            <a:r>
              <a:rPr sz="2400" spc="-125" dirty="0">
                <a:solidFill>
                  <a:prstClr val="black"/>
                </a:solidFill>
                <a:latin typeface="Tahoma"/>
                <a:cs typeface="Tahoma"/>
              </a:rPr>
              <a:t>can get the </a:t>
            </a:r>
            <a:r>
              <a:rPr sz="2400" spc="-140" dirty="0">
                <a:solidFill>
                  <a:prstClr val="black"/>
                </a:solidFill>
                <a:latin typeface="Tahoma"/>
                <a:cs typeface="Tahoma"/>
              </a:rPr>
              <a:t>inference </a:t>
            </a:r>
            <a:r>
              <a:rPr sz="2400" spc="-120" dirty="0">
                <a:solidFill>
                  <a:prstClr val="black"/>
                </a:solidFill>
                <a:latin typeface="Tahoma"/>
                <a:cs typeface="Tahoma"/>
              </a:rPr>
              <a:t>immediately </a:t>
            </a:r>
            <a:r>
              <a:rPr sz="2400" spc="-40" dirty="0">
                <a:solidFill>
                  <a:prstClr val="black"/>
                </a:solidFill>
                <a:latin typeface="Tahoma"/>
                <a:cs typeface="Tahoma"/>
              </a:rPr>
              <a:t>if </a:t>
            </a:r>
            <a:r>
              <a:rPr sz="2400" spc="-235" dirty="0">
                <a:solidFill>
                  <a:prstClr val="black"/>
                </a:solidFill>
                <a:latin typeface="Tahoma"/>
                <a:cs typeface="Tahoma"/>
              </a:rPr>
              <a:t>we </a:t>
            </a:r>
            <a:r>
              <a:rPr sz="2400" spc="-125" dirty="0">
                <a:solidFill>
                  <a:prstClr val="black"/>
                </a:solidFill>
                <a:latin typeface="Tahoma"/>
                <a:cs typeface="Tahoma"/>
              </a:rPr>
              <a:t>can </a:t>
            </a:r>
            <a:r>
              <a:rPr sz="2400" spc="-90" dirty="0">
                <a:solidFill>
                  <a:prstClr val="black"/>
                </a:solidFill>
                <a:latin typeface="Tahoma"/>
                <a:cs typeface="Tahoma"/>
              </a:rPr>
              <a:t>find </a:t>
            </a:r>
            <a:r>
              <a:rPr sz="2400" spc="-145" dirty="0">
                <a:solidFill>
                  <a:prstClr val="black"/>
                </a:solidFill>
                <a:latin typeface="Tahoma"/>
                <a:cs typeface="Tahoma"/>
              </a:rPr>
              <a:t>a </a:t>
            </a:r>
            <a:r>
              <a:rPr sz="2400" spc="-85" dirty="0">
                <a:solidFill>
                  <a:prstClr val="black"/>
                </a:solidFill>
                <a:latin typeface="Tahoma"/>
                <a:cs typeface="Tahoma"/>
              </a:rPr>
              <a:t>substitution</a:t>
            </a:r>
            <a:r>
              <a:rPr sz="2400" spc="-40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</a:t>
            </a:r>
            <a:endParaRPr sz="2400" dirty="0">
              <a:solidFill>
                <a:prstClr val="black"/>
              </a:solidFill>
              <a:latin typeface="Bookman Old Style"/>
              <a:cs typeface="Bookman Old Style"/>
            </a:endParaRPr>
          </a:p>
          <a:p>
            <a:pPr marL="12700">
              <a:spcBef>
                <a:spcPts val="35"/>
              </a:spcBef>
            </a:pPr>
            <a:r>
              <a:rPr sz="2400" spc="-135" dirty="0">
                <a:solidFill>
                  <a:prstClr val="black"/>
                </a:solidFill>
                <a:latin typeface="Tahoma"/>
                <a:cs typeface="Tahoma"/>
              </a:rPr>
              <a:t>such </a:t>
            </a:r>
            <a:r>
              <a:rPr sz="2400" spc="-75" dirty="0">
                <a:solidFill>
                  <a:prstClr val="black"/>
                </a:solidFill>
                <a:latin typeface="Tahoma"/>
                <a:cs typeface="Tahoma"/>
              </a:rPr>
              <a:t>that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sz="2400" spc="-145" dirty="0">
                <a:solidFill>
                  <a:prstClr val="black"/>
                </a:solidFill>
                <a:latin typeface="Tahoma"/>
                <a:cs typeface="Tahoma"/>
              </a:rPr>
              <a:t>and </a:t>
            </a:r>
            <a:r>
              <a:rPr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sz="2400" spc="-7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70" dirty="0">
                <a:solidFill>
                  <a:srgbClr val="990099"/>
                </a:solidFill>
                <a:latin typeface="Bookman Old Style"/>
                <a:cs typeface="Bookman Old Style"/>
              </a:rPr>
              <a:t>x</a:t>
            </a:r>
            <a:r>
              <a:rPr sz="2400" spc="-70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sz="2400" spc="-114" dirty="0">
                <a:solidFill>
                  <a:prstClr val="black"/>
                </a:solidFill>
                <a:latin typeface="Tahoma"/>
                <a:cs typeface="Tahoma"/>
              </a:rPr>
              <a:t>match 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King</a:t>
            </a:r>
            <a:r>
              <a:rPr sz="2400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40" dirty="0">
                <a:solidFill>
                  <a:srgbClr val="990099"/>
                </a:solidFill>
                <a:latin typeface="Bookman Old Style"/>
                <a:cs typeface="Bookman Old Style"/>
              </a:rPr>
              <a:t>J</a:t>
            </a:r>
            <a:r>
              <a:rPr sz="2400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sz="2400" spc="-8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sz="2400" spc="-145" dirty="0">
                <a:solidFill>
                  <a:prstClr val="black"/>
                </a:solidFill>
                <a:latin typeface="Tahoma"/>
                <a:cs typeface="Tahoma"/>
              </a:rPr>
              <a:t>and</a:t>
            </a:r>
            <a:r>
              <a:rPr sz="2400" spc="-3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Greedy</a:t>
            </a:r>
            <a:r>
              <a:rPr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y</a:t>
            </a:r>
            <a:r>
              <a:rPr sz="2400" spc="-9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4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12700">
              <a:spcBef>
                <a:spcPts val="1560"/>
              </a:spcBef>
            </a:pPr>
            <a:r>
              <a:rPr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 </a:t>
            </a:r>
            <a:r>
              <a:rPr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sz="2400" spc="-27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990099"/>
                </a:solidFill>
                <a:latin typeface="Lucida Sans Unicode"/>
                <a:cs typeface="Lucida Sans Unicode"/>
              </a:rPr>
              <a:t>{</a:t>
            </a:r>
            <a:r>
              <a:rPr sz="2400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x/John, </a:t>
            </a:r>
            <a:r>
              <a:rPr sz="2400" i="1" spc="-150" dirty="0">
                <a:solidFill>
                  <a:srgbClr val="990099"/>
                </a:solidFill>
                <a:latin typeface="Bookman Old Style"/>
                <a:cs typeface="Bookman Old Style"/>
              </a:rPr>
              <a:t>y/J </a:t>
            </a:r>
            <a:r>
              <a:rPr sz="2400" i="1" spc="10" dirty="0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sz="2400" spc="10" dirty="0">
                <a:solidFill>
                  <a:srgbClr val="990099"/>
                </a:solidFill>
                <a:latin typeface="Lucida Sans Unicode"/>
                <a:cs typeface="Lucida Sans Unicode"/>
              </a:rPr>
              <a:t>} </a:t>
            </a:r>
            <a:r>
              <a:rPr sz="2400" spc="-160" dirty="0">
                <a:solidFill>
                  <a:prstClr val="black"/>
                </a:solidFill>
                <a:latin typeface="Tahoma"/>
                <a:cs typeface="Tahoma"/>
              </a:rPr>
              <a:t>works</a:t>
            </a:r>
            <a:endParaRPr sz="24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1560"/>
              </a:spcBef>
            </a:pPr>
            <a:r>
              <a:rPr sz="2400" spc="130" dirty="0">
                <a:solidFill>
                  <a:srgbClr val="990099"/>
                </a:solidFill>
                <a:latin typeface="Times New Roman"/>
                <a:cs typeface="Times New Roman"/>
              </a:rPr>
              <a:t>Unify</a:t>
            </a:r>
            <a:r>
              <a:rPr sz="2400" spc="1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400" i="1" spc="130" dirty="0">
                <a:solidFill>
                  <a:srgbClr val="990099"/>
                </a:solidFill>
                <a:latin typeface="Bookman Old Style"/>
                <a:cs typeface="Bookman Old Style"/>
              </a:rPr>
              <a:t>α,</a:t>
            </a:r>
            <a:r>
              <a:rPr sz="240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β</a:t>
            </a:r>
            <a:r>
              <a:rPr sz="2400" spc="-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r>
              <a:rPr sz="2400" spc="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sz="2400" spc="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i="1" spc="-265" dirty="0">
                <a:solidFill>
                  <a:srgbClr val="990099"/>
                </a:solidFill>
                <a:latin typeface="Bookman Old Style"/>
                <a:cs typeface="Bookman Old Style"/>
              </a:rPr>
              <a:t>θ  </a:t>
            </a:r>
            <a:r>
              <a:rPr sz="2400" spc="-40" dirty="0">
                <a:solidFill>
                  <a:prstClr val="black"/>
                </a:solidFill>
                <a:latin typeface="Tahoma"/>
                <a:cs typeface="Tahoma"/>
              </a:rPr>
              <a:t>if</a:t>
            </a:r>
            <a:r>
              <a:rPr sz="2400" spc="1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400" i="1" spc="-145" dirty="0">
                <a:solidFill>
                  <a:srgbClr val="990099"/>
                </a:solidFill>
                <a:latin typeface="Bookman Old Style"/>
                <a:cs typeface="Bookman Old Style"/>
              </a:rPr>
              <a:t>αθ</a:t>
            </a:r>
            <a:r>
              <a:rPr sz="240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4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sz="2400" spc="-225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sz="240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βθ</a:t>
            </a:r>
            <a:endParaRPr sz="24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A9784B0-71D5-4A8B-A531-A9FE1EBBBFC8}"/>
              </a:ext>
            </a:extLst>
          </p:cNvPr>
          <p:cNvSpPr/>
          <p:nvPr/>
        </p:nvSpPr>
        <p:spPr>
          <a:xfrm>
            <a:off x="826109" y="3921658"/>
            <a:ext cx="7860792" cy="1588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9F4FC67-576A-4EDA-B706-FDE901E8D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709230"/>
              </p:ext>
            </p:extLst>
          </p:nvPr>
        </p:nvGraphicFramePr>
        <p:xfrm>
          <a:off x="856994" y="3947198"/>
          <a:ext cx="7790815" cy="1533494"/>
        </p:xfrm>
        <a:graphic>
          <a:graphicData uri="http://schemas.openxmlformats.org/drawingml/2006/table">
            <a:tbl>
              <a:tblPr firstRow="1" bandRow="1"/>
              <a:tblGrid>
                <a:gridCol w="1957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1960"/>
                        </a:lnSpc>
                      </a:pPr>
                      <a:r>
                        <a:rPr sz="2050" b="0" i="1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p</a:t>
                      </a:r>
                      <a:endParaRPr sz="20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0">
                        <a:lnSpc>
                          <a:spcPts val="1960"/>
                        </a:lnSpc>
                      </a:pPr>
                      <a:r>
                        <a:rPr sz="2050" b="0" i="1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q</a:t>
                      </a:r>
                      <a:endParaRPr sz="20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7310">
                        <a:lnSpc>
                          <a:spcPts val="1960"/>
                        </a:lnSpc>
                      </a:pPr>
                      <a:r>
                        <a:rPr sz="2050" b="0" i="1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θ</a:t>
                      </a:r>
                      <a:endParaRPr sz="20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2195"/>
                        </a:lnSpc>
                      </a:pP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5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9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r>
                        <a:rPr sz="2050" spc="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230">
                        <a:lnSpc>
                          <a:spcPts val="2195"/>
                        </a:lnSpc>
                      </a:pP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5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34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7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6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Jane</a:t>
                      </a:r>
                      <a:r>
                        <a:rPr sz="2050" spc="-6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0">
                        <a:lnSpc>
                          <a:spcPts val="2195"/>
                        </a:lnSpc>
                      </a:pPr>
                      <a:r>
                        <a:rPr sz="2050" spc="30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{</a:t>
                      </a:r>
                      <a:r>
                        <a:rPr sz="2050" b="0" i="1" spc="30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x/Jane</a:t>
                      </a:r>
                      <a:r>
                        <a:rPr sz="2050" spc="30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}</a:t>
                      </a:r>
                      <a:endParaRPr sz="205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2170"/>
                        </a:lnSpc>
                      </a:pP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5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9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r>
                        <a:rPr sz="2050" spc="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230">
                        <a:lnSpc>
                          <a:spcPts val="2170"/>
                        </a:lnSpc>
                      </a:pPr>
                      <a:r>
                        <a:rPr sz="2050" b="0" i="1" spc="-7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7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7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y,</a:t>
                      </a:r>
                      <a:r>
                        <a:rPr sz="2050" b="0" i="1" spc="-27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en-US"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Sam</a:t>
                      </a:r>
                      <a:r>
                        <a:rPr sz="2050" b="0" i="1" spc="-42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69">
                        <a:lnSpc>
                          <a:spcPts val="2170"/>
                        </a:lnSpc>
                      </a:pPr>
                      <a:r>
                        <a:rPr sz="2050" spc="15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{</a:t>
                      </a:r>
                      <a:r>
                        <a:rPr sz="2050" b="0" i="1" spc="1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x/</a:t>
                      </a:r>
                      <a:r>
                        <a:rPr lang="en-US" sz="2050" b="0" i="1" spc="1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Sam</a:t>
                      </a:r>
                      <a:r>
                        <a:rPr sz="2050" b="0" i="1" spc="1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,</a:t>
                      </a:r>
                      <a:r>
                        <a:rPr sz="2050" b="0" i="1" spc="-28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150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y/J</a:t>
                      </a:r>
                      <a:r>
                        <a:rPr sz="2050" b="0" i="1" spc="-42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10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ohn</a:t>
                      </a:r>
                      <a:r>
                        <a:rPr sz="2050" spc="10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}</a:t>
                      </a:r>
                      <a:endParaRPr sz="205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2175"/>
                        </a:lnSpc>
                      </a:pP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5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9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r>
                        <a:rPr sz="2050" spc="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230">
                        <a:lnSpc>
                          <a:spcPts val="2175"/>
                        </a:lnSpc>
                      </a:pPr>
                      <a:r>
                        <a:rPr sz="2050" b="0" i="1" spc="-7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7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7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y,</a:t>
                      </a:r>
                      <a:r>
                        <a:rPr sz="2050" b="0" i="1" spc="-28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19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M</a:t>
                      </a:r>
                      <a:r>
                        <a:rPr sz="2050" b="0" i="1" spc="-6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other</a:t>
                      </a:r>
                      <a:r>
                        <a:rPr sz="2050" spc="-6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6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y</a:t>
                      </a:r>
                      <a:r>
                        <a:rPr sz="2050" spc="-6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))</a:t>
                      </a:r>
                      <a:endParaRPr sz="2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00">
                        <a:lnSpc>
                          <a:spcPts val="2175"/>
                        </a:lnSpc>
                      </a:pPr>
                      <a:r>
                        <a:rPr sz="2050" spc="-20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{</a:t>
                      </a:r>
                      <a:r>
                        <a:rPr sz="2050" b="0" i="1" spc="-20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y/J</a:t>
                      </a:r>
                      <a:r>
                        <a:rPr sz="2050" b="0" i="1" spc="-434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8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3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x/M</a:t>
                      </a:r>
                      <a:r>
                        <a:rPr sz="2050" b="0" i="1" spc="-41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4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other</a:t>
                      </a:r>
                      <a:r>
                        <a:rPr sz="2050" spc="-45" dirty="0">
                          <a:solidFill>
                            <a:srgbClr val="004B00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4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34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ohn</a:t>
                      </a:r>
                      <a:r>
                        <a:rPr sz="2050" spc="5" dirty="0">
                          <a:solidFill>
                            <a:srgbClr val="004B00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r>
                        <a:rPr sz="2050" spc="5" dirty="0">
                          <a:solidFill>
                            <a:srgbClr val="004B00"/>
                          </a:solidFill>
                          <a:latin typeface="Lucida Sans Unicode"/>
                          <a:cs typeface="Lucida Sans Unicode"/>
                        </a:rPr>
                        <a:t>}</a:t>
                      </a:r>
                      <a:endParaRPr sz="205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2175"/>
                        </a:lnSpc>
                      </a:pP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5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5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J</a:t>
                      </a:r>
                      <a:r>
                        <a:rPr sz="2050" b="0" i="1" spc="-44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-9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ohn,</a:t>
                      </a:r>
                      <a:r>
                        <a:rPr sz="2050" b="0" i="1" spc="-290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</a:t>
                      </a:r>
                      <a:r>
                        <a:rPr sz="2050" spc="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2230">
                        <a:lnSpc>
                          <a:spcPts val="2175"/>
                        </a:lnSpc>
                      </a:pPr>
                      <a:r>
                        <a:rPr sz="2050" b="0" i="1" spc="-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Knows</a:t>
                      </a:r>
                      <a:r>
                        <a:rPr sz="2050" spc="-45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sz="2050" b="0" i="1" spc="-4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x,</a:t>
                      </a:r>
                      <a:r>
                        <a:rPr sz="2050" b="0" i="1" spc="-27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en-US" sz="2050" b="0" i="1" spc="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Sam</a:t>
                      </a:r>
                      <a:r>
                        <a:rPr sz="2050" b="0" i="1" spc="-425" dirty="0">
                          <a:solidFill>
                            <a:srgbClr val="990099"/>
                          </a:solidFill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2050" spc="-30" dirty="0">
                          <a:solidFill>
                            <a:srgbClr val="990099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sz="205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69">
                        <a:lnSpc>
                          <a:spcPts val="2175"/>
                        </a:lnSpc>
                      </a:pPr>
                      <a:r>
                        <a:rPr sz="2050" b="0" i="1" spc="110" dirty="0">
                          <a:solidFill>
                            <a:srgbClr val="004B00"/>
                          </a:solidFill>
                          <a:latin typeface="Bookman Old Style"/>
                          <a:cs typeface="Bookman Old Style"/>
                        </a:rPr>
                        <a:t>fail</a:t>
                      </a:r>
                      <a:endParaRPr sz="205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6">
            <a:extLst>
              <a:ext uri="{FF2B5EF4-FFF2-40B4-BE49-F238E27FC236}">
                <a16:creationId xmlns:a16="http://schemas.microsoft.com/office/drawing/2014/main" id="{1DF28B11-81CE-450A-9ED4-105AC5EB7BC5}"/>
              </a:ext>
            </a:extLst>
          </p:cNvPr>
          <p:cNvSpPr txBox="1"/>
          <p:nvPr/>
        </p:nvSpPr>
        <p:spPr>
          <a:xfrm>
            <a:off x="552099" y="5936842"/>
            <a:ext cx="7661909" cy="340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050" spc="-105" dirty="0">
                <a:solidFill>
                  <a:srgbClr val="C00000"/>
                </a:solidFill>
                <a:latin typeface="Tahoma"/>
                <a:cs typeface="Tahoma"/>
              </a:rPr>
              <a:t>Standardizing </a:t>
            </a:r>
            <a:r>
              <a:rPr sz="2050" spc="-110" dirty="0">
                <a:solidFill>
                  <a:srgbClr val="C00000"/>
                </a:solidFill>
                <a:latin typeface="Tahoma"/>
                <a:cs typeface="Tahoma"/>
              </a:rPr>
              <a:t>apart </a:t>
            </a:r>
            <a:r>
              <a:rPr sz="2050" spc="-110" dirty="0">
                <a:solidFill>
                  <a:prstClr val="black"/>
                </a:solidFill>
                <a:latin typeface="Tahoma"/>
                <a:cs typeface="Tahoma"/>
              </a:rPr>
              <a:t>eliminates </a:t>
            </a:r>
            <a:r>
              <a:rPr sz="2050" spc="-125" dirty="0">
                <a:solidFill>
                  <a:prstClr val="black"/>
                </a:solidFill>
                <a:latin typeface="Tahoma"/>
                <a:cs typeface="Tahoma"/>
              </a:rPr>
              <a:t>overlap </a:t>
            </a:r>
            <a:r>
              <a:rPr sz="2050" spc="-105" dirty="0">
                <a:solidFill>
                  <a:prstClr val="black"/>
                </a:solidFill>
                <a:latin typeface="Tahoma"/>
                <a:cs typeface="Tahoma"/>
              </a:rPr>
              <a:t>of </a:t>
            </a:r>
            <a:r>
              <a:rPr sz="2050" spc="-125" dirty="0">
                <a:solidFill>
                  <a:prstClr val="black"/>
                </a:solidFill>
                <a:latin typeface="Tahoma"/>
                <a:cs typeface="Tahoma"/>
              </a:rPr>
              <a:t>variables, e.g., </a:t>
            </a:r>
            <a:r>
              <a:rPr sz="205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Knows</a:t>
            </a:r>
            <a:r>
              <a:rPr sz="2050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sz="205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z</a:t>
            </a:r>
            <a:r>
              <a:rPr sz="2100" spc="-82" baseline="-11904" dirty="0">
                <a:solidFill>
                  <a:srgbClr val="990099"/>
                </a:solidFill>
                <a:latin typeface="Tahoma"/>
                <a:cs typeface="Tahoma"/>
              </a:rPr>
              <a:t>17</a:t>
            </a:r>
            <a:r>
              <a:rPr sz="205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050" i="1" spc="22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050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OJ </a:t>
            </a:r>
            <a:r>
              <a:rPr sz="2050" spc="-3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sz="205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DF9948-7CC5-4323-8868-53A6A68B9339}"/>
                  </a:ext>
                </a:extLst>
              </p14:cNvPr>
              <p14:cNvContentPartPr/>
              <p14:nvPr/>
            </p14:nvContentPartPr>
            <p14:xfrm>
              <a:off x="2438280" y="3404160"/>
              <a:ext cx="5827320" cy="2850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DF9948-7CC5-4323-8868-53A6A68B93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8920" y="3394800"/>
                <a:ext cx="5846040" cy="286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15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66C9-FF01-4ABA-AC67-8CE3D8B1E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Generalized Modus Ponens (GMP)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2BD17D-DC17-434A-A940-07CB7506004A}"/>
                  </a:ext>
                </a:extLst>
              </p:cNvPr>
              <p:cNvSpPr txBox="1"/>
              <p:nvPr/>
            </p:nvSpPr>
            <p:spPr>
              <a:xfrm>
                <a:off x="575466" y="1101081"/>
                <a:ext cx="63264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Sup>
                        <m:sSubSupPr>
                          <m:ctrlP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,  (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… ∧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800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2BD17D-DC17-434A-A940-07CB75060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66" y="1101081"/>
                <a:ext cx="632647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C84052-5E10-482C-BB8D-CF3CCA904434}"/>
              </a:ext>
            </a:extLst>
          </p:cNvPr>
          <p:cNvCxnSpPr/>
          <p:nvPr/>
        </p:nvCxnSpPr>
        <p:spPr>
          <a:xfrm>
            <a:off x="669471" y="1690005"/>
            <a:ext cx="6000750" cy="0"/>
          </a:xfrm>
          <a:prstGeom prst="line">
            <a:avLst/>
          </a:prstGeom>
          <a:ln w="190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86D36F-8C1C-47AE-98C6-1BA1F29BE4F4}"/>
                  </a:ext>
                </a:extLst>
              </p:cNvPr>
              <p:cNvSpPr txBox="1"/>
              <p:nvPr/>
            </p:nvSpPr>
            <p:spPr>
              <a:xfrm>
                <a:off x="3071704" y="1673291"/>
                <a:ext cx="7514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dirty="0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86D36F-8C1C-47AE-98C6-1BA1F29BE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704" y="1673291"/>
                <a:ext cx="7514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D5350E-F5EB-4DCB-AC96-A26C45000987}"/>
                  </a:ext>
                </a:extLst>
              </p:cNvPr>
              <p:cNvSpPr txBox="1"/>
              <p:nvPr/>
            </p:nvSpPr>
            <p:spPr>
              <a:xfrm>
                <a:off x="7356021" y="1348464"/>
                <a:ext cx="4367893" cy="523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D5350E-F5EB-4DCB-AC96-A26C45000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021" y="1348464"/>
                <a:ext cx="4367893" cy="523477"/>
              </a:xfrm>
              <a:prstGeom prst="rect">
                <a:avLst/>
              </a:prstGeom>
              <a:blipFill>
                <a:blip r:embed="rId4"/>
                <a:stretch>
                  <a:fillRect l="-293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ADE52E-9CF0-46E5-BE04-BF10962131D4}"/>
                  </a:ext>
                </a:extLst>
              </p:cNvPr>
              <p:cNvSpPr txBox="1"/>
              <p:nvPr/>
            </p:nvSpPr>
            <p:spPr>
              <a:xfrm>
                <a:off x="552099" y="2374873"/>
                <a:ext cx="9138399" cy="4401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/>
                  <a:t>Example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/>
                  <a:t>is</a:t>
                </a:r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𝐾𝑖𝑛𝑔</m:t>
                    </m:r>
                    <m:r>
                      <a:rPr lang="en-US" sz="280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𝐽𝑜h𝑛</m:t>
                    </m:r>
                    <m:r>
                      <a:rPr lang="en-US" sz="280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990099"/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/>
                  <a:t>is</a:t>
                </a:r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𝐾𝑖𝑛𝑔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990099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 dirty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/>
                  <a:t>is</a:t>
                </a:r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𝐺𝑟𝑒𝑒𝑑𝑦</m:t>
                    </m:r>
                    <m:r>
                      <a:rPr lang="en-US" sz="2800" i="1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990099"/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is</a:t>
                </a:r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𝐺𝑟𝑒𝑒𝑑𝑦</m:t>
                    </m:r>
                    <m:d>
                      <m:dPr>
                        <m:ctrlPr>
                          <a:rPr lang="en-US" sz="2800" b="0" i="1" dirty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i="1" dirty="0">
                  <a:solidFill>
                    <a:srgbClr val="990099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rgbClr val="990099"/>
                    </a:solidFill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is</a:t>
                </a:r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𝐸𝑣𝑖𝑙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i="1" dirty="0">
                  <a:solidFill>
                    <a:srgbClr val="990099"/>
                  </a:solidFill>
                  <a:latin typeface="Cambria Math" panose="02040503050406030204" pitchFamily="18" charset="0"/>
                </a:endParaRPr>
              </a:p>
              <a:p>
                <a:endParaRPr lang="en-US" sz="2800" i="1" dirty="0">
                  <a:solidFill>
                    <a:srgbClr val="990099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/>
                  <a:t>is</a:t>
                </a:r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𝐽𝑜h𝑛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𝐽𝑜h𝑛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rgbClr val="990099"/>
                    </a:solidFill>
                  </a:rPr>
                  <a:t>		</a:t>
                </a:r>
                <a:endParaRPr lang="en-US" sz="2800" b="0" i="1" dirty="0">
                  <a:solidFill>
                    <a:srgbClr val="990099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dirty="0" smtClean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 is</a:t>
                </a:r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990099"/>
                        </a:solidFill>
                        <a:latin typeface="Cambria Math" panose="02040503050406030204" pitchFamily="18" charset="0"/>
                      </a:rPr>
                      <m:t>𝐸𝑣𝑖𝑙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990099"/>
                            </a:solidFill>
                            <a:latin typeface="Cambria Math" panose="02040503050406030204" pitchFamily="18" charset="0"/>
                          </a:rPr>
                          <m:t>𝐽𝑜h𝑛</m:t>
                        </m:r>
                      </m:e>
                    </m:d>
                  </m:oMath>
                </a14:m>
                <a:endParaRPr lang="en-US" sz="2800" i="1" dirty="0">
                  <a:solidFill>
                    <a:srgbClr val="990099"/>
                  </a:solidFill>
                  <a:latin typeface="Cambria Math" panose="02040503050406030204" pitchFamily="18" charset="0"/>
                </a:endParaRPr>
              </a:p>
              <a:p>
                <a:endParaRPr lang="en-US" sz="2800" dirty="0">
                  <a:solidFill>
                    <a:srgbClr val="990099"/>
                  </a:solidFill>
                </a:endParaRPr>
              </a:p>
              <a:p>
                <a:r>
                  <a:rPr lang="en-US" sz="2800" spc="50" dirty="0">
                    <a:cs typeface="Tahoma"/>
                  </a:rPr>
                  <a:t>GMP </a:t>
                </a:r>
                <a:r>
                  <a:rPr lang="en-US" sz="2800" spc="-170" dirty="0">
                    <a:cs typeface="Tahoma"/>
                  </a:rPr>
                  <a:t>used </a:t>
                </a:r>
                <a:r>
                  <a:rPr lang="en-US" sz="2800" spc="-95" dirty="0">
                    <a:cs typeface="Tahoma"/>
                  </a:rPr>
                  <a:t>with </a:t>
                </a:r>
                <a:r>
                  <a:rPr lang="en-US" sz="2800" spc="110" dirty="0">
                    <a:cs typeface="Tahoma"/>
                  </a:rPr>
                  <a:t>KB </a:t>
                </a:r>
                <a:r>
                  <a:rPr lang="en-US" sz="2800" spc="-105" dirty="0">
                    <a:cs typeface="Tahoma"/>
                  </a:rPr>
                  <a:t>of </a:t>
                </a:r>
                <a:r>
                  <a:rPr lang="en-US" sz="2800" spc="-105" dirty="0">
                    <a:solidFill>
                      <a:srgbClr val="C00000"/>
                    </a:solidFill>
                    <a:cs typeface="Tahoma"/>
                  </a:rPr>
                  <a:t>definite </a:t>
                </a:r>
                <a:r>
                  <a:rPr lang="en-US" sz="2800" spc="-135" dirty="0">
                    <a:solidFill>
                      <a:srgbClr val="C00000"/>
                    </a:solidFill>
                    <a:cs typeface="Tahoma"/>
                  </a:rPr>
                  <a:t>clauses </a:t>
                </a:r>
                <a:r>
                  <a:rPr lang="en-US" sz="2800" spc="55" dirty="0">
                    <a:cs typeface="Tahoma"/>
                  </a:rPr>
                  <a:t>(</a:t>
                </a:r>
                <a:r>
                  <a:rPr lang="en-US" sz="2800" spc="55" dirty="0">
                    <a:solidFill>
                      <a:srgbClr val="C00000"/>
                    </a:solidFill>
                    <a:cs typeface="Century"/>
                  </a:rPr>
                  <a:t>exactly</a:t>
                </a:r>
                <a:r>
                  <a:rPr lang="en-US" sz="2800" spc="55" dirty="0">
                    <a:solidFill>
                      <a:srgbClr val="7E0000"/>
                    </a:solidFill>
                    <a:cs typeface="Century"/>
                  </a:rPr>
                  <a:t> </a:t>
                </a:r>
                <a:r>
                  <a:rPr lang="en-US" sz="2800" spc="-170" dirty="0">
                    <a:cs typeface="Tahoma"/>
                  </a:rPr>
                  <a:t>one </a:t>
                </a:r>
                <a:r>
                  <a:rPr lang="en-US" sz="2800" spc="-95" dirty="0">
                    <a:cs typeface="Tahoma"/>
                  </a:rPr>
                  <a:t>positive </a:t>
                </a:r>
                <a:r>
                  <a:rPr lang="en-US" sz="2800" spc="-70" dirty="0">
                    <a:cs typeface="Tahoma"/>
                  </a:rPr>
                  <a:t>literal) </a:t>
                </a:r>
              </a:p>
              <a:p>
                <a:r>
                  <a:rPr lang="en-US" sz="2800" spc="15" dirty="0">
                    <a:cs typeface="Tahoma"/>
                  </a:rPr>
                  <a:t>All </a:t>
                </a:r>
                <a:r>
                  <a:rPr lang="en-US" sz="2800" spc="-125" dirty="0">
                    <a:cs typeface="Tahoma"/>
                  </a:rPr>
                  <a:t>variables </a:t>
                </a:r>
                <a:r>
                  <a:rPr lang="en-US" sz="2800" spc="-170" dirty="0">
                    <a:cs typeface="Tahoma"/>
                  </a:rPr>
                  <a:t>assumed </a:t>
                </a:r>
                <a:r>
                  <a:rPr lang="en-US" sz="2800" spc="-114" dirty="0">
                    <a:cs typeface="Tahoma"/>
                  </a:rPr>
                  <a:t>universally</a:t>
                </a:r>
                <a:r>
                  <a:rPr lang="en-US" sz="2800" spc="-180" dirty="0">
                    <a:cs typeface="Tahoma"/>
                  </a:rPr>
                  <a:t> </a:t>
                </a:r>
                <a:r>
                  <a:rPr lang="en-US" sz="2800" spc="-105" dirty="0">
                    <a:cs typeface="Tahoma"/>
                  </a:rPr>
                  <a:t>quantified</a:t>
                </a:r>
                <a:endParaRPr lang="en-US" sz="2800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ADE52E-9CF0-46E5-BE04-BF1096213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374873"/>
                <a:ext cx="9138399" cy="4401205"/>
              </a:xfrm>
              <a:prstGeom prst="rect">
                <a:avLst/>
              </a:prstGeom>
              <a:blipFill>
                <a:blip r:embed="rId5"/>
                <a:stretch>
                  <a:fillRect l="-1401" t="-1385" r="-400" b="-3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56F8A6-7A1E-4AFC-BA97-80C8FBF41EF9}"/>
                  </a:ext>
                </a:extLst>
              </p14:cNvPr>
              <p14:cNvContentPartPr/>
              <p14:nvPr/>
            </p14:nvContentPartPr>
            <p14:xfrm>
              <a:off x="623520" y="848520"/>
              <a:ext cx="9582480" cy="4744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56F8A6-7A1E-4AFC-BA97-80C8FBF41E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4160" y="839160"/>
                <a:ext cx="9601200" cy="476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618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E86E-1897-423D-9913-BE6EF889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First-Order Logic (First-Order Predicate Calculus)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04967-3BD6-407C-9A0F-A5CDF0992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145" dirty="0">
                <a:cs typeface="Tahoma"/>
              </a:rPr>
              <a:t>Whereas </a:t>
            </a:r>
            <a:r>
              <a:rPr lang="en-US" spc="-100" dirty="0">
                <a:cs typeface="Tahoma"/>
              </a:rPr>
              <a:t>propositional </a:t>
            </a:r>
            <a:r>
              <a:rPr lang="en-US" spc="-90" dirty="0">
                <a:cs typeface="Tahoma"/>
              </a:rPr>
              <a:t>logic </a:t>
            </a:r>
            <a:r>
              <a:rPr lang="en-US" spc="-175" dirty="0">
                <a:cs typeface="Tahoma"/>
              </a:rPr>
              <a:t>assumes </a:t>
            </a:r>
            <a:r>
              <a:rPr lang="en-US" spc="-135" dirty="0">
                <a:cs typeface="Tahoma"/>
              </a:rPr>
              <a:t>world </a:t>
            </a:r>
            <a:r>
              <a:rPr lang="en-US" spc="-105" dirty="0">
                <a:cs typeface="Tahoma"/>
              </a:rPr>
              <a:t>contains</a:t>
            </a:r>
            <a:r>
              <a:rPr lang="en-US" spc="175" dirty="0">
                <a:cs typeface="Tahoma"/>
              </a:rPr>
              <a:t> </a:t>
            </a:r>
            <a:r>
              <a:rPr lang="en-US" spc="15" dirty="0">
                <a:solidFill>
                  <a:srgbClr val="7E0000"/>
                </a:solidFill>
                <a:cs typeface="Century"/>
              </a:rPr>
              <a:t>facts</a:t>
            </a:r>
            <a:r>
              <a:rPr lang="en-US" spc="15" dirty="0">
                <a:cs typeface="Tahoma"/>
              </a:rPr>
              <a:t>,</a:t>
            </a:r>
            <a:endParaRPr lang="en-US" dirty="0"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105" dirty="0">
                <a:cs typeface="Tahoma"/>
              </a:rPr>
              <a:t>first-order </a:t>
            </a:r>
            <a:r>
              <a:rPr lang="en-US" spc="-90" dirty="0">
                <a:cs typeface="Tahoma"/>
              </a:rPr>
              <a:t>logic </a:t>
            </a:r>
            <a:r>
              <a:rPr lang="en-US" spc="-85" dirty="0">
                <a:cs typeface="Tahoma"/>
              </a:rPr>
              <a:t>(like </a:t>
            </a:r>
            <a:r>
              <a:rPr lang="en-US" spc="-100" dirty="0">
                <a:cs typeface="Tahoma"/>
              </a:rPr>
              <a:t>natural </a:t>
            </a:r>
            <a:r>
              <a:rPr lang="en-US" spc="-140" dirty="0">
                <a:cs typeface="Tahoma"/>
              </a:rPr>
              <a:t>language) </a:t>
            </a:r>
            <a:r>
              <a:rPr lang="en-US" spc="-175" dirty="0">
                <a:cs typeface="Tahoma"/>
              </a:rPr>
              <a:t>assumes </a:t>
            </a:r>
            <a:r>
              <a:rPr lang="en-US" spc="-125" dirty="0">
                <a:cs typeface="Tahoma"/>
              </a:rPr>
              <a:t>the </a:t>
            </a:r>
            <a:r>
              <a:rPr lang="en-US" spc="-135" dirty="0">
                <a:cs typeface="Tahoma"/>
              </a:rPr>
              <a:t>world</a:t>
            </a:r>
            <a:r>
              <a:rPr lang="en-US" spc="-25" dirty="0">
                <a:cs typeface="Tahoma"/>
              </a:rPr>
              <a:t> </a:t>
            </a:r>
            <a:r>
              <a:rPr lang="en-US" spc="-105" dirty="0">
                <a:cs typeface="Tahoma"/>
              </a:rPr>
              <a:t>contains</a:t>
            </a:r>
            <a:endParaRPr lang="en-US" dirty="0"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2400" dirty="0">
              <a:cs typeface="Times New Roman"/>
            </a:endParaRPr>
          </a:p>
          <a:p>
            <a:pPr marL="591820" marR="5715" indent="-457200">
              <a:lnSpc>
                <a:spcPct val="101000"/>
              </a:lnSpc>
              <a:spcBef>
                <a:spcPts val="5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330200" algn="l"/>
                <a:tab pos="1336040" algn="l"/>
              </a:tabLst>
            </a:pPr>
            <a:r>
              <a:rPr lang="en-US" spc="-110" dirty="0">
                <a:solidFill>
                  <a:schemeClr val="tx1"/>
                </a:solidFill>
                <a:cs typeface="Tahoma"/>
              </a:rPr>
              <a:t>Objects</a:t>
            </a:r>
            <a:r>
              <a:rPr lang="en-US" spc="-110" dirty="0">
                <a:cs typeface="Tahoma"/>
              </a:rPr>
              <a:t>:  </a:t>
            </a:r>
            <a:r>
              <a:rPr lang="en-US" spc="-130" dirty="0">
                <a:cs typeface="Tahoma"/>
              </a:rPr>
              <a:t>people, </a:t>
            </a:r>
            <a:r>
              <a:rPr lang="en-US" spc="-160" dirty="0">
                <a:cs typeface="Tahoma"/>
              </a:rPr>
              <a:t>houses, </a:t>
            </a:r>
            <a:r>
              <a:rPr lang="en-US" spc="-145" dirty="0">
                <a:cs typeface="Tahoma"/>
              </a:rPr>
              <a:t>numbers, </a:t>
            </a:r>
            <a:r>
              <a:rPr lang="en-US" spc="-130" dirty="0">
                <a:cs typeface="Tahoma"/>
              </a:rPr>
              <a:t>theories, </a:t>
            </a:r>
            <a:r>
              <a:rPr lang="en-US" spc="-110" dirty="0">
                <a:cs typeface="Tahoma"/>
              </a:rPr>
              <a:t>Ronald </a:t>
            </a:r>
            <a:r>
              <a:rPr lang="en-US" spc="-75" dirty="0">
                <a:cs typeface="Tahoma"/>
              </a:rPr>
              <a:t>McDonald, </a:t>
            </a:r>
            <a:r>
              <a:rPr lang="en-US" spc="-114" dirty="0">
                <a:cs typeface="Tahoma"/>
              </a:rPr>
              <a:t>colors,  </a:t>
            </a:r>
            <a:r>
              <a:rPr lang="en-US" spc="-125" dirty="0">
                <a:cs typeface="Tahoma"/>
              </a:rPr>
              <a:t>baseball </a:t>
            </a:r>
            <a:r>
              <a:rPr lang="en-US" spc="-160" dirty="0">
                <a:cs typeface="Tahoma"/>
              </a:rPr>
              <a:t>games, wars, </a:t>
            </a:r>
            <a:r>
              <a:rPr lang="en-US" spc="-120" dirty="0">
                <a:cs typeface="Tahoma"/>
              </a:rPr>
              <a:t>centuries, </a:t>
            </a:r>
            <a:r>
              <a:rPr lang="en-US" i="1" spc="-55" dirty="0">
                <a:cs typeface="Bookman Old Style"/>
              </a:rPr>
              <a:t>...</a:t>
            </a:r>
            <a:endParaRPr lang="en-US" dirty="0">
              <a:cs typeface="Bookman Old Style"/>
            </a:endParaRPr>
          </a:p>
          <a:p>
            <a:pPr marL="591820" indent="-4572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330200" algn="l"/>
              </a:tabLst>
            </a:pPr>
            <a:r>
              <a:rPr lang="en-US" spc="-110" dirty="0">
                <a:solidFill>
                  <a:schemeClr val="tx1"/>
                </a:solidFill>
                <a:cs typeface="Tahoma"/>
              </a:rPr>
              <a:t>Relations</a:t>
            </a:r>
            <a:r>
              <a:rPr lang="en-US" spc="-110" dirty="0">
                <a:cs typeface="Tahoma"/>
              </a:rPr>
              <a:t>: </a:t>
            </a:r>
            <a:r>
              <a:rPr lang="en-US" spc="-135" dirty="0">
                <a:cs typeface="Tahoma"/>
              </a:rPr>
              <a:t>red, </a:t>
            </a:r>
            <a:r>
              <a:rPr lang="en-US" spc="-125" dirty="0">
                <a:cs typeface="Tahoma"/>
              </a:rPr>
              <a:t>round, </a:t>
            </a:r>
            <a:r>
              <a:rPr lang="en-US" spc="-135" dirty="0">
                <a:cs typeface="Tahoma"/>
              </a:rPr>
              <a:t>bogus, </a:t>
            </a:r>
            <a:r>
              <a:rPr lang="en-US" spc="-130" dirty="0">
                <a:cs typeface="Tahoma"/>
              </a:rPr>
              <a:t>prime, </a:t>
            </a:r>
            <a:r>
              <a:rPr lang="en-US" spc="-100" dirty="0">
                <a:cs typeface="Tahoma"/>
              </a:rPr>
              <a:t>multistoried </a:t>
            </a:r>
            <a:r>
              <a:rPr lang="en-US" i="1" spc="-55" dirty="0">
                <a:cs typeface="Bookman Old Style"/>
              </a:rPr>
              <a:t>..</a:t>
            </a:r>
            <a:r>
              <a:rPr lang="en-US" i="1" spc="-75" dirty="0">
                <a:cs typeface="Bookman Old Style"/>
              </a:rPr>
              <a:t>.</a:t>
            </a:r>
            <a:r>
              <a:rPr lang="en-US" spc="-75" dirty="0">
                <a:cs typeface="Tahoma"/>
              </a:rPr>
              <a:t>,</a:t>
            </a:r>
            <a:endParaRPr lang="en-US" dirty="0">
              <a:cs typeface="Tahoma"/>
            </a:endParaRPr>
          </a:p>
          <a:p>
            <a:pPr marL="329565" marR="8255">
              <a:lnSpc>
                <a:spcPct val="101000"/>
              </a:lnSpc>
              <a:spcBef>
                <a:spcPts val="15"/>
              </a:spcBef>
            </a:pPr>
            <a:r>
              <a:rPr lang="en-US" spc="-125" dirty="0">
                <a:cs typeface="Tahoma"/>
              </a:rPr>
              <a:t>    mother </a:t>
            </a:r>
            <a:r>
              <a:rPr lang="en-US" spc="-95" dirty="0">
                <a:cs typeface="Tahoma"/>
              </a:rPr>
              <a:t>of, </a:t>
            </a:r>
            <a:r>
              <a:rPr lang="en-US" spc="-135" dirty="0">
                <a:cs typeface="Tahoma"/>
              </a:rPr>
              <a:t>bigger </a:t>
            </a:r>
            <a:r>
              <a:rPr lang="en-US" spc="-110" dirty="0">
                <a:cs typeface="Tahoma"/>
              </a:rPr>
              <a:t>than, </a:t>
            </a:r>
            <a:r>
              <a:rPr lang="en-US" spc="-120" dirty="0">
                <a:cs typeface="Tahoma"/>
              </a:rPr>
              <a:t>inside, </a:t>
            </a:r>
            <a:r>
              <a:rPr lang="en-US" spc="-100" dirty="0">
                <a:cs typeface="Tahoma"/>
              </a:rPr>
              <a:t>part </a:t>
            </a:r>
            <a:r>
              <a:rPr lang="en-US" spc="-95" dirty="0">
                <a:cs typeface="Tahoma"/>
              </a:rPr>
              <a:t>of, </a:t>
            </a:r>
            <a:r>
              <a:rPr lang="en-US" spc="-160" dirty="0">
                <a:cs typeface="Tahoma"/>
              </a:rPr>
              <a:t>has </a:t>
            </a:r>
            <a:r>
              <a:rPr lang="en-US" spc="-100" dirty="0">
                <a:cs typeface="Tahoma"/>
              </a:rPr>
              <a:t>color, </a:t>
            </a:r>
            <a:r>
              <a:rPr lang="en-US" spc="-114" dirty="0">
                <a:cs typeface="Tahoma"/>
              </a:rPr>
              <a:t>occurred </a:t>
            </a:r>
            <a:r>
              <a:rPr lang="en-US" spc="-95" dirty="0">
                <a:cs typeface="Tahoma"/>
              </a:rPr>
              <a:t>after, </a:t>
            </a:r>
            <a:r>
              <a:rPr lang="en-US" spc="-165" dirty="0">
                <a:cs typeface="Tahoma"/>
              </a:rPr>
              <a:t>owns,</a:t>
            </a:r>
            <a:r>
              <a:rPr lang="en-US" spc="-160" dirty="0">
                <a:cs typeface="Tahoma"/>
              </a:rPr>
              <a:t> </a:t>
            </a:r>
            <a:r>
              <a:rPr lang="en-US" i="1" spc="-55" dirty="0">
                <a:cs typeface="Bookman Old Style"/>
              </a:rPr>
              <a:t>…</a:t>
            </a:r>
            <a:endParaRPr lang="en-US" dirty="0">
              <a:cs typeface="Bookman Old Style"/>
            </a:endParaRPr>
          </a:p>
          <a:p>
            <a:pPr marL="591820" indent="-45720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330200" algn="l"/>
              </a:tabLst>
            </a:pPr>
            <a:r>
              <a:rPr lang="en-US" spc="-110" dirty="0">
                <a:solidFill>
                  <a:schemeClr val="tx1"/>
                </a:solidFill>
                <a:cs typeface="Tahoma"/>
              </a:rPr>
              <a:t>Functions</a:t>
            </a:r>
            <a:r>
              <a:rPr lang="en-US" spc="-110" dirty="0">
                <a:cs typeface="Tahoma"/>
              </a:rPr>
              <a:t>: </a:t>
            </a:r>
            <a:r>
              <a:rPr lang="en-US" spc="-114" dirty="0">
                <a:cs typeface="Tahoma"/>
              </a:rPr>
              <a:t>mother </a:t>
            </a:r>
            <a:r>
              <a:rPr lang="en-US" spc="-95" dirty="0">
                <a:cs typeface="Tahoma"/>
              </a:rPr>
              <a:t>of, </a:t>
            </a:r>
            <a:r>
              <a:rPr lang="en-US" spc="-120" dirty="0">
                <a:cs typeface="Tahoma"/>
              </a:rPr>
              <a:t>best </a:t>
            </a:r>
            <a:r>
              <a:rPr lang="en-US" spc="-114" dirty="0">
                <a:cs typeface="Tahoma"/>
              </a:rPr>
              <a:t>friend, </a:t>
            </a:r>
            <a:r>
              <a:rPr lang="en-US" spc="-80" dirty="0">
                <a:cs typeface="Tahoma"/>
              </a:rPr>
              <a:t>third </a:t>
            </a:r>
            <a:r>
              <a:rPr lang="en-US" spc="-110" dirty="0">
                <a:cs typeface="Tahoma"/>
              </a:rPr>
              <a:t>inning </a:t>
            </a:r>
            <a:r>
              <a:rPr lang="en-US" spc="-95" dirty="0">
                <a:cs typeface="Tahoma"/>
              </a:rPr>
              <a:t>of, </a:t>
            </a:r>
            <a:r>
              <a:rPr lang="en-US" spc="-170" dirty="0">
                <a:cs typeface="Tahoma"/>
              </a:rPr>
              <a:t>one more </a:t>
            </a:r>
            <a:r>
              <a:rPr lang="en-US" spc="-110" dirty="0">
                <a:cs typeface="Tahoma"/>
              </a:rPr>
              <a:t>than,</a:t>
            </a:r>
            <a:r>
              <a:rPr lang="en-US" spc="180" dirty="0">
                <a:cs typeface="Tahoma"/>
              </a:rPr>
              <a:t> </a:t>
            </a:r>
            <a:r>
              <a:rPr lang="en-US" spc="-165" dirty="0">
                <a:cs typeface="Tahoma"/>
              </a:rPr>
              <a:t>end </a:t>
            </a:r>
            <a:r>
              <a:rPr lang="en-US" spc="-105" dirty="0">
                <a:cs typeface="Tahoma"/>
              </a:rPr>
              <a:t>of, … </a:t>
            </a:r>
            <a:endParaRPr lang="en-US" dirty="0">
              <a:cs typeface="Bookman Old Style"/>
            </a:endParaRP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92F4C88-AB6F-4BD4-B734-6CF4492D70A7}"/>
                  </a:ext>
                </a:extLst>
              </p14:cNvPr>
              <p14:cNvContentPartPr/>
              <p14:nvPr/>
            </p14:nvContentPartPr>
            <p14:xfrm>
              <a:off x="152280" y="3118680"/>
              <a:ext cx="11110320" cy="2309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92F4C88-AB6F-4BD4-B734-6CF4492D70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920" y="3109320"/>
                <a:ext cx="11129040" cy="232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087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55FA-FCEF-4744-AF9E-97C4613BE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 Forward Chaining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8B619-9BDB-4F18-8751-EAF37F20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5" y="905135"/>
            <a:ext cx="10310627" cy="586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36D2-DE50-43F1-BBA8-622E3BDE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Logics in General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19185BC2-C99B-474C-8124-157E89872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241904"/>
              </p:ext>
            </p:extLst>
          </p:nvPr>
        </p:nvGraphicFramePr>
        <p:xfrm>
          <a:off x="413963" y="1714498"/>
          <a:ext cx="11364073" cy="320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3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9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0335">
                <a:tc>
                  <a:txBody>
                    <a:bodyPr/>
                    <a:lstStyle/>
                    <a:p>
                      <a:pPr marL="31750">
                        <a:lnSpc>
                          <a:spcPts val="1975"/>
                        </a:lnSpc>
                      </a:pPr>
                      <a:r>
                        <a:rPr sz="2400" spc="-140" dirty="0">
                          <a:solidFill>
                            <a:srgbClr val="004B00"/>
                          </a:solidFill>
                          <a:latin typeface="Tahoma"/>
                          <a:cs typeface="Tahoma"/>
                        </a:rPr>
                        <a:t>Language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1975"/>
                        </a:lnSpc>
                      </a:pPr>
                      <a:r>
                        <a:rPr lang="en-US" sz="2400" spc="-85" dirty="0">
                          <a:solidFill>
                            <a:srgbClr val="004B00"/>
                          </a:solidFill>
                          <a:latin typeface="Tahoma"/>
                          <a:cs typeface="Tahoma"/>
                        </a:rPr>
                        <a:t>What exists in the world</a:t>
                      </a:r>
                      <a:endParaRPr lang="en-US" sz="2400" spc="-114" dirty="0">
                        <a:solidFill>
                          <a:srgbClr val="004B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975"/>
                        </a:lnSpc>
                      </a:pPr>
                      <a:r>
                        <a:rPr lang="en-US" sz="2400" spc="-95" dirty="0">
                          <a:solidFill>
                            <a:srgbClr val="004B00"/>
                          </a:solidFill>
                          <a:latin typeface="Tahoma"/>
                          <a:cs typeface="Tahoma"/>
                        </a:rPr>
                        <a:t>What an agent believes about facts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638">
                <a:tc>
                  <a:txBody>
                    <a:bodyPr/>
                    <a:lstStyle/>
                    <a:p>
                      <a:pPr marL="31750">
                        <a:lnSpc>
                          <a:spcPts val="2290"/>
                        </a:lnSpc>
                      </a:pPr>
                      <a:r>
                        <a:rPr sz="2400" spc="-75" dirty="0">
                          <a:latin typeface="Tahoma"/>
                          <a:cs typeface="Tahoma"/>
                        </a:rPr>
                        <a:t>Propositional</a:t>
                      </a:r>
                      <a:r>
                        <a:rPr sz="24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95" dirty="0">
                          <a:latin typeface="Tahoma"/>
                          <a:cs typeface="Tahoma"/>
                        </a:rPr>
                        <a:t>logic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2290"/>
                        </a:lnSpc>
                      </a:pPr>
                      <a:r>
                        <a:rPr lang="en-US" sz="2400" spc="-100" dirty="0">
                          <a:latin typeface="Tahoma"/>
                          <a:cs typeface="Tahoma"/>
                        </a:rPr>
                        <a:t>F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acts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2290"/>
                        </a:lnSpc>
                      </a:pPr>
                      <a:r>
                        <a:rPr lang="en-US" sz="2400" spc="-100" dirty="0">
                          <a:latin typeface="Tahoma"/>
                          <a:cs typeface="Tahoma"/>
                        </a:rPr>
                        <a:t>t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rue</a:t>
                      </a:r>
                      <a:r>
                        <a:rPr lang="en-US" sz="2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/</a:t>
                      </a:r>
                      <a:r>
                        <a:rPr lang="en-US" sz="2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false</a:t>
                      </a:r>
                      <a:r>
                        <a:rPr lang="en-US" sz="2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/</a:t>
                      </a:r>
                      <a:r>
                        <a:rPr lang="en-US" sz="2400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unknown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875">
                <a:tc>
                  <a:txBody>
                    <a:bodyPr/>
                    <a:lstStyle/>
                    <a:p>
                      <a:pPr marL="31750">
                        <a:lnSpc>
                          <a:spcPts val="2185"/>
                        </a:lnSpc>
                      </a:pPr>
                      <a:r>
                        <a:rPr sz="2400" spc="-100" dirty="0">
                          <a:latin typeface="Tahoma"/>
                          <a:cs typeface="Tahoma"/>
                        </a:rPr>
                        <a:t>First-order</a:t>
                      </a:r>
                      <a:r>
                        <a:rPr sz="24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95" dirty="0">
                          <a:latin typeface="Tahoma"/>
                          <a:cs typeface="Tahoma"/>
                        </a:rPr>
                        <a:t>logic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2185"/>
                        </a:lnSpc>
                      </a:pPr>
                      <a:r>
                        <a:rPr sz="2400" spc="-100" dirty="0">
                          <a:latin typeface="Tahoma"/>
                          <a:cs typeface="Tahoma"/>
                        </a:rPr>
                        <a:t>facts, </a:t>
                      </a:r>
                      <a:r>
                        <a:rPr sz="2400" spc="-110" dirty="0">
                          <a:latin typeface="Tahoma"/>
                          <a:cs typeface="Tahoma"/>
                        </a:rPr>
                        <a:t>objects,</a:t>
                      </a:r>
                      <a:r>
                        <a:rPr sz="2400" spc="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5" dirty="0">
                          <a:latin typeface="Tahoma"/>
                          <a:cs typeface="Tahoma"/>
                        </a:rPr>
                        <a:t>relations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2290"/>
                        </a:lnSpc>
                      </a:pPr>
                      <a:r>
                        <a:rPr lang="en-US" sz="2400" spc="-100" dirty="0">
                          <a:latin typeface="Tahoma"/>
                          <a:cs typeface="Tahoma"/>
                        </a:rPr>
                        <a:t>true / false / unknown</a:t>
                      </a:r>
                      <a:endParaRPr lang="en-US"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875">
                <a:tc>
                  <a:txBody>
                    <a:bodyPr/>
                    <a:lstStyle/>
                    <a:p>
                      <a:pPr marL="31750">
                        <a:lnSpc>
                          <a:spcPts val="2185"/>
                        </a:lnSpc>
                      </a:pPr>
                      <a:r>
                        <a:rPr sz="2400" spc="-70" dirty="0">
                          <a:latin typeface="Tahoma"/>
                          <a:cs typeface="Tahoma"/>
                        </a:rPr>
                        <a:t>Probability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30" dirty="0">
                          <a:latin typeface="Tahoma"/>
                          <a:cs typeface="Tahoma"/>
                        </a:rPr>
                        <a:t>theory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2185"/>
                        </a:lnSpc>
                      </a:pPr>
                      <a:r>
                        <a:rPr sz="2400" spc="-100" dirty="0">
                          <a:latin typeface="Tahoma"/>
                          <a:cs typeface="Tahoma"/>
                        </a:rPr>
                        <a:t>facts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2185"/>
                        </a:lnSpc>
                      </a:pPr>
                      <a:r>
                        <a:rPr sz="2400" spc="-175" dirty="0">
                          <a:latin typeface="Tahoma"/>
                          <a:cs typeface="Tahoma"/>
                        </a:rPr>
                        <a:t>degree </a:t>
                      </a:r>
                      <a:r>
                        <a:rPr sz="2400" spc="-105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2400" spc="-2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belief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998">
                <a:tc>
                  <a:txBody>
                    <a:bodyPr/>
                    <a:lstStyle/>
                    <a:p>
                      <a:pPr marL="31750">
                        <a:lnSpc>
                          <a:spcPts val="2175"/>
                        </a:lnSpc>
                      </a:pPr>
                      <a:r>
                        <a:rPr sz="2400" spc="-90" dirty="0">
                          <a:latin typeface="Tahoma"/>
                          <a:cs typeface="Tahoma"/>
                        </a:rPr>
                        <a:t>Fuzzy</a:t>
                      </a:r>
                      <a:r>
                        <a:rPr sz="24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95" dirty="0">
                          <a:latin typeface="Tahoma"/>
                          <a:cs typeface="Tahoma"/>
                        </a:rPr>
                        <a:t>logic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2175"/>
                        </a:lnSpc>
                      </a:pPr>
                      <a:r>
                        <a:rPr sz="2400" spc="-100" dirty="0">
                          <a:latin typeface="Tahoma"/>
                          <a:cs typeface="Tahoma"/>
                        </a:rPr>
                        <a:t>facts </a:t>
                      </a:r>
                      <a:r>
                        <a:rPr sz="2400" spc="15" dirty="0">
                          <a:latin typeface="Tahoma"/>
                          <a:cs typeface="Tahoma"/>
                        </a:rPr>
                        <a:t>+ </a:t>
                      </a:r>
                      <a:r>
                        <a:rPr sz="2400" spc="-175" dirty="0">
                          <a:latin typeface="Tahoma"/>
                          <a:cs typeface="Tahoma"/>
                        </a:rPr>
                        <a:t>degree </a:t>
                      </a:r>
                      <a:r>
                        <a:rPr sz="2400" spc="-105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2400" spc="-1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80" dirty="0">
                          <a:latin typeface="Tahoma"/>
                          <a:cs typeface="Tahoma"/>
                        </a:rPr>
                        <a:t>truth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ts val="2175"/>
                        </a:lnSpc>
                      </a:pPr>
                      <a:r>
                        <a:rPr sz="2400" spc="-155" dirty="0">
                          <a:latin typeface="Tahoma"/>
                          <a:cs typeface="Tahoma"/>
                        </a:rPr>
                        <a:t>known </a:t>
                      </a:r>
                      <a:r>
                        <a:rPr sz="2400" spc="-100" dirty="0">
                          <a:latin typeface="Tahoma"/>
                          <a:cs typeface="Tahoma"/>
                        </a:rPr>
                        <a:t>interval</a:t>
                      </a:r>
                      <a:r>
                        <a:rPr sz="2400" spc="1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40" dirty="0">
                          <a:latin typeface="Tahoma"/>
                          <a:cs typeface="Tahoma"/>
                        </a:rPr>
                        <a:t>value</a:t>
                      </a:r>
                      <a:endParaRPr sz="2400" dirty="0">
                        <a:latin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706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985C4-A22D-4112-9397-8F1B3C80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of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C6FDD-BD1B-4624-827E-8D9EDC3C1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Elements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C9627D9-C778-485A-92C0-2AB094E8060D}"/>
              </a:ext>
            </a:extLst>
          </p:cNvPr>
          <p:cNvSpPr txBox="1"/>
          <p:nvPr/>
        </p:nvSpPr>
        <p:spPr>
          <a:xfrm>
            <a:off x="643163" y="1864179"/>
            <a:ext cx="2590603" cy="444737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85"/>
              </a:spcBef>
            </a:pPr>
            <a:r>
              <a:rPr sz="2800" spc="-110" dirty="0">
                <a:latin typeface="Tahoma"/>
                <a:cs typeface="Tahoma"/>
              </a:rPr>
              <a:t>Constants  </a:t>
            </a:r>
            <a:r>
              <a:rPr sz="2800" spc="-100" dirty="0">
                <a:latin typeface="Tahoma"/>
                <a:cs typeface="Tahoma"/>
              </a:rPr>
              <a:t>Predicates  Functions  </a:t>
            </a:r>
            <a:r>
              <a:rPr sz="2800" spc="-110" dirty="0">
                <a:latin typeface="Tahoma"/>
                <a:cs typeface="Tahoma"/>
              </a:rPr>
              <a:t>Variables  </a:t>
            </a:r>
            <a:r>
              <a:rPr sz="2800" spc="-114" dirty="0">
                <a:latin typeface="Tahoma"/>
                <a:cs typeface="Tahoma"/>
              </a:rPr>
              <a:t>Connectives  </a:t>
            </a:r>
            <a:r>
              <a:rPr sz="2800" spc="-80" dirty="0">
                <a:latin typeface="Tahoma"/>
                <a:cs typeface="Tahoma"/>
              </a:rPr>
              <a:t>Equality  </a:t>
            </a:r>
            <a:r>
              <a:rPr sz="2800" spc="-95" dirty="0">
                <a:latin typeface="Tahoma"/>
                <a:cs typeface="Tahoma"/>
              </a:rPr>
              <a:t>Quantifiers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068B846-B4F1-4255-A27E-115518D67C11}"/>
              </a:ext>
            </a:extLst>
          </p:cNvPr>
          <p:cNvSpPr txBox="1"/>
          <p:nvPr/>
        </p:nvSpPr>
        <p:spPr>
          <a:xfrm>
            <a:off x="3324830" y="1855491"/>
            <a:ext cx="5799600" cy="448520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14"/>
              </a:spcBef>
            </a:pPr>
            <a:r>
              <a:rPr sz="2800" b="0" i="1" spc="55" dirty="0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sz="2800" b="0" i="1" spc="-4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ohn,</a:t>
            </a:r>
            <a:r>
              <a:rPr sz="2800" b="0" i="1" spc="36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spc="-125" dirty="0">
                <a:solidFill>
                  <a:srgbClr val="990099"/>
                </a:solidFill>
                <a:latin typeface="Century Gothic"/>
                <a:cs typeface="Century Gothic"/>
              </a:rPr>
              <a:t>2</a:t>
            </a:r>
            <a:r>
              <a:rPr sz="2800" b="0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800" b="0" i="1" spc="3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z="28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CMU</a:t>
            </a:r>
            <a:r>
              <a:rPr sz="28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sz="2800" b="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800" b="0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sz="2800" b="0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endParaRPr sz="2800" dirty="0">
              <a:latin typeface="Bookman Old Style"/>
              <a:cs typeface="Bookman Old Style"/>
            </a:endParaRPr>
          </a:p>
          <a:p>
            <a:pPr marL="12700">
              <a:lnSpc>
                <a:spcPct val="150000"/>
              </a:lnSpc>
              <a:spcBef>
                <a:spcPts val="25"/>
              </a:spcBef>
            </a:pPr>
            <a:r>
              <a:rPr sz="2800" b="0" i="1" spc="-15" dirty="0">
                <a:solidFill>
                  <a:srgbClr val="990099"/>
                </a:solidFill>
                <a:latin typeface="Bookman Old Style"/>
                <a:cs typeface="Bookman Old Style"/>
              </a:rPr>
              <a:t>Brother, </a:t>
            </a:r>
            <a:r>
              <a:rPr sz="2800" b="0" i="1" spc="140" dirty="0">
                <a:solidFill>
                  <a:srgbClr val="990099"/>
                </a:solidFill>
                <a:latin typeface="Bookman Old Style"/>
                <a:cs typeface="Bookman Old Style"/>
              </a:rPr>
              <a:t>&gt;,</a:t>
            </a:r>
            <a:r>
              <a:rPr sz="2800" b="0" i="1" spc="-34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 .</a:t>
            </a:r>
            <a:endParaRPr sz="2800" dirty="0">
              <a:latin typeface="Bookman Old Style"/>
              <a:cs typeface="Bookman Old Style"/>
            </a:endParaRPr>
          </a:p>
          <a:p>
            <a:pPr marL="12700" marR="312420">
              <a:lnSpc>
                <a:spcPct val="150000"/>
              </a:lnSpc>
              <a:spcBef>
                <a:spcPts val="10"/>
              </a:spcBef>
            </a:pPr>
            <a:r>
              <a:rPr sz="2800" b="0" i="1" dirty="0">
                <a:solidFill>
                  <a:srgbClr val="990099"/>
                </a:solidFill>
                <a:latin typeface="Bookman Old Style"/>
                <a:cs typeface="Bookman Old Style"/>
              </a:rPr>
              <a:t>Sqrt, </a:t>
            </a:r>
            <a:r>
              <a:rPr sz="2800" b="0" i="1" spc="85" dirty="0">
                <a:solidFill>
                  <a:srgbClr val="990099"/>
                </a:solidFill>
                <a:latin typeface="Bookman Old Style"/>
                <a:cs typeface="Bookman Old Style"/>
              </a:rPr>
              <a:t>LeftLegOf,</a:t>
            </a:r>
            <a:r>
              <a:rPr sz="2800" b="0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 .  </a:t>
            </a:r>
            <a:endParaRPr lang="en-US" sz="2800" b="0" i="1" spc="-55" dirty="0">
              <a:solidFill>
                <a:srgbClr val="990099"/>
              </a:solidFill>
              <a:latin typeface="Bookman Old Style"/>
              <a:cs typeface="Bookman Old Style"/>
            </a:endParaRPr>
          </a:p>
          <a:p>
            <a:pPr marL="12700" marR="312420">
              <a:lnSpc>
                <a:spcPct val="150000"/>
              </a:lnSpc>
              <a:spcBef>
                <a:spcPts val="10"/>
              </a:spcBef>
            </a:pPr>
            <a:r>
              <a:rPr sz="2800" b="0" i="1" spc="-10" dirty="0">
                <a:solidFill>
                  <a:srgbClr val="990099"/>
                </a:solidFill>
                <a:latin typeface="Bookman Old Style"/>
                <a:cs typeface="Bookman Old Style"/>
              </a:rPr>
              <a:t>x, </a:t>
            </a:r>
            <a:r>
              <a:rPr sz="2800" b="0" i="1" spc="-120" dirty="0">
                <a:solidFill>
                  <a:srgbClr val="990099"/>
                </a:solidFill>
                <a:latin typeface="Bookman Old Style"/>
                <a:cs typeface="Bookman Old Style"/>
              </a:rPr>
              <a:t>y, </a:t>
            </a:r>
            <a:r>
              <a:rPr sz="2800" b="0" i="1" spc="-135" dirty="0">
                <a:solidFill>
                  <a:srgbClr val="990099"/>
                </a:solidFill>
                <a:latin typeface="Bookman Old Style"/>
                <a:cs typeface="Bookman Old Style"/>
              </a:rPr>
              <a:t>a, </a:t>
            </a:r>
            <a:r>
              <a:rPr sz="2800" b="0" i="1" spc="-215" dirty="0">
                <a:solidFill>
                  <a:srgbClr val="990099"/>
                </a:solidFill>
                <a:latin typeface="Bookman Old Style"/>
                <a:cs typeface="Bookman Old Style"/>
              </a:rPr>
              <a:t>b,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 .</a:t>
            </a:r>
            <a:r>
              <a:rPr sz="2800" b="0" i="1" spc="-1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sz="2800" b="0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endParaRPr sz="2800" dirty="0">
              <a:latin typeface="Bookman Old Style"/>
              <a:cs typeface="Bookman Old Style"/>
            </a:endParaRPr>
          </a:p>
          <a:p>
            <a:pPr marL="12700">
              <a:lnSpc>
                <a:spcPct val="150000"/>
              </a:lnSpc>
              <a:spcBef>
                <a:spcPts val="35"/>
              </a:spcBef>
              <a:tabLst>
                <a:tab pos="327660" algn="l"/>
                <a:tab pos="643255" algn="l"/>
                <a:tab pos="1029969" algn="l"/>
                <a:tab pos="1651635" algn="l"/>
              </a:tabLst>
            </a:pPr>
            <a:r>
              <a:rPr sz="2800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	∨	¬	</a:t>
            </a:r>
            <a:r>
              <a:rPr sz="2800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	</a:t>
            </a:r>
            <a:r>
              <a:rPr sz="2800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</a:t>
            </a:r>
            <a:endParaRPr sz="2800" dirty="0">
              <a:latin typeface="Lucida Sans Unicode"/>
              <a:cs typeface="Lucida Sans Unicode"/>
            </a:endParaRPr>
          </a:p>
          <a:p>
            <a:pPr marL="12700">
              <a:lnSpc>
                <a:spcPct val="150000"/>
              </a:lnSpc>
              <a:spcBef>
                <a:spcPts val="25"/>
              </a:spcBef>
            </a:pPr>
            <a:r>
              <a:rPr sz="2800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endParaRPr sz="2800" dirty="0">
              <a:latin typeface="Century Gothic"/>
              <a:cs typeface="Century Gothic"/>
            </a:endParaRPr>
          </a:p>
          <a:p>
            <a:pPr marL="12700">
              <a:lnSpc>
                <a:spcPct val="150000"/>
              </a:lnSpc>
              <a:spcBef>
                <a:spcPts val="35"/>
              </a:spcBef>
            </a:pPr>
            <a:r>
              <a:rPr sz="2800" spc="-670" dirty="0">
                <a:solidFill>
                  <a:srgbClr val="990099"/>
                </a:solidFill>
                <a:latin typeface="Lucida Sans Unicode"/>
                <a:cs typeface="Lucida Sans Unicode"/>
              </a:rPr>
              <a:t>∀</a:t>
            </a:r>
            <a:r>
              <a:rPr sz="2800" spc="-20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sz="2800" spc="-215" dirty="0">
                <a:solidFill>
                  <a:srgbClr val="990099"/>
                </a:solidFill>
                <a:latin typeface="Lucida Sans Unicode"/>
                <a:cs typeface="Lucida Sans Unicode"/>
              </a:rPr>
              <a:t>∃</a:t>
            </a:r>
            <a:endParaRPr sz="2800" dirty="0">
              <a:latin typeface="Lucida Sans Unicode"/>
              <a:cs typeface="Lucida Sans Unicode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3B31BC1-3926-45B0-BE39-71082267AB75}"/>
                  </a:ext>
                </a:extLst>
              </p14:cNvPr>
              <p14:cNvContentPartPr/>
              <p14:nvPr/>
            </p14:nvContentPartPr>
            <p14:xfrm>
              <a:off x="628560" y="2455920"/>
              <a:ext cx="5871600" cy="3893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3B31BC1-3926-45B0-BE39-71082267AB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200" y="2446560"/>
                <a:ext cx="5890320" cy="39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766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3102E-DF3B-41D4-B3F3-98433232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Syntax of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E0C7E-A485-4AD7-A7A5-FAFBEEBE5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139158" cy="20395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855470" algn="l"/>
                <a:tab pos="2197735" algn="l"/>
              </a:tabLst>
            </a:pPr>
            <a:r>
              <a:rPr lang="en-US" spc="-70" dirty="0">
                <a:latin typeface="Tahoma"/>
                <a:cs typeface="Tahoma"/>
              </a:rPr>
              <a:t>Atomic</a:t>
            </a:r>
            <a:r>
              <a:rPr lang="en-US" spc="30" dirty="0">
                <a:latin typeface="Tahoma"/>
                <a:cs typeface="Tahoma"/>
              </a:rPr>
              <a:t> </a:t>
            </a:r>
            <a:r>
              <a:rPr lang="en-US" spc="-150" dirty="0">
                <a:latin typeface="Tahoma"/>
                <a:cs typeface="Tahoma"/>
              </a:rPr>
              <a:t>sentence </a:t>
            </a:r>
            <a:r>
              <a:rPr lang="en-US" spc="15" dirty="0">
                <a:latin typeface="Tahoma"/>
                <a:cs typeface="Tahoma"/>
              </a:rPr>
              <a:t>=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predicate</a:t>
            </a:r>
            <a:r>
              <a:rPr lang="en-US" spc="-5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82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7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10" dirty="0" err="1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i="1" spc="15" baseline="-11904" dirty="0" err="1">
                <a:solidFill>
                  <a:srgbClr val="990099"/>
                </a:solidFill>
                <a:latin typeface="Arial"/>
                <a:cs typeface="Arial"/>
              </a:rPr>
              <a:t>n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2199640">
              <a:lnSpc>
                <a:spcPct val="100000"/>
              </a:lnSpc>
              <a:spcBef>
                <a:spcPts val="35"/>
              </a:spcBef>
            </a:pPr>
            <a:r>
              <a:rPr lang="en-US" spc="-135" dirty="0">
                <a:latin typeface="Tahoma"/>
                <a:cs typeface="Tahoma"/>
              </a:rPr>
              <a:t>   or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 </a:t>
            </a:r>
            <a:r>
              <a:rPr lang="en-US" spc="245" dirty="0">
                <a:solidFill>
                  <a:srgbClr val="990099"/>
                </a:solidFill>
                <a:latin typeface="Century Gothic"/>
                <a:cs typeface="Century Gothic"/>
              </a:rPr>
              <a:t>=</a:t>
            </a:r>
            <a:r>
              <a:rPr lang="en-US" spc="80" dirty="0">
                <a:solidFill>
                  <a:srgbClr val="990099"/>
                </a:solidFill>
                <a:latin typeface="Century Gothic"/>
                <a:cs typeface="Century Gothic"/>
              </a:rPr>
              <a:t> </a:t>
            </a:r>
            <a:r>
              <a:rPr lang="en-US" i="1" spc="-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-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endParaRPr lang="en-US" baseline="-11904" dirty="0">
              <a:latin typeface="Tw Cen MT Condensed Extra Bold"/>
              <a:cs typeface="Tw Cen MT Condensed Extra 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dirty="0">
              <a:latin typeface="Times New Roman"/>
              <a:cs typeface="Times New Roman"/>
            </a:endParaRPr>
          </a:p>
          <a:p>
            <a:pPr marL="1167765">
              <a:lnSpc>
                <a:spcPct val="100000"/>
              </a:lnSpc>
              <a:tabLst>
                <a:tab pos="1856105" algn="l"/>
                <a:tab pos="2198370" algn="l"/>
              </a:tabLst>
            </a:pPr>
            <a:r>
              <a:rPr lang="en-US" spc="-130" dirty="0">
                <a:latin typeface="Tahoma"/>
                <a:cs typeface="Tahoma"/>
              </a:rPr>
              <a:t>     Term </a:t>
            </a:r>
            <a:r>
              <a:rPr lang="en-US" spc="15" dirty="0">
                <a:latin typeface="Tahoma"/>
                <a:cs typeface="Tahoma"/>
              </a:rPr>
              <a:t>= 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function</a:t>
            </a:r>
            <a:r>
              <a:rPr lang="en-US" spc="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spc="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.</a:t>
            </a:r>
            <a:r>
              <a:rPr lang="en-US" i="1" spc="-27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8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10" dirty="0" err="1">
                <a:solidFill>
                  <a:srgbClr val="990099"/>
                </a:solidFill>
                <a:latin typeface="Bookman Old Style"/>
                <a:cs typeface="Bookman Old Style"/>
              </a:rPr>
              <a:t>term</a:t>
            </a:r>
            <a:r>
              <a:rPr lang="en-US" i="1" spc="15" baseline="-11904" dirty="0" err="1">
                <a:solidFill>
                  <a:srgbClr val="990099"/>
                </a:solidFill>
                <a:latin typeface="Arial"/>
                <a:cs typeface="Arial"/>
              </a:rPr>
              <a:t>n</a:t>
            </a:r>
            <a:r>
              <a:rPr lang="en-US" spc="10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2199640">
              <a:lnSpc>
                <a:spcPct val="100000"/>
              </a:lnSpc>
              <a:spcBef>
                <a:spcPts val="20"/>
              </a:spcBef>
            </a:pPr>
            <a:r>
              <a:rPr lang="en-US" spc="-135" dirty="0">
                <a:latin typeface="Tahoma"/>
                <a:cs typeface="Tahoma"/>
              </a:rPr>
              <a:t>  or </a:t>
            </a:r>
            <a:r>
              <a:rPr lang="en-US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constant</a:t>
            </a:r>
          </a:p>
          <a:p>
            <a:pPr marL="2199640">
              <a:lnSpc>
                <a:spcPct val="100000"/>
              </a:lnSpc>
              <a:spcBef>
                <a:spcPts val="20"/>
              </a:spcBef>
            </a:pPr>
            <a:r>
              <a:rPr lang="en-US" i="1" spc="-85" dirty="0">
                <a:solidFill>
                  <a:srgbClr val="990099"/>
                </a:solidFill>
                <a:latin typeface="Bookman Old Style"/>
                <a:cs typeface="Tahoma"/>
              </a:rPr>
              <a:t>  </a:t>
            </a:r>
            <a:r>
              <a:rPr lang="en-US" spc="-135" dirty="0">
                <a:latin typeface="Tahoma"/>
                <a:cs typeface="Tahoma"/>
              </a:rPr>
              <a:t>or</a:t>
            </a:r>
            <a:r>
              <a:rPr lang="en-US" spc="204" dirty="0">
                <a:latin typeface="Tahoma"/>
                <a:cs typeface="Tahoma"/>
              </a:rPr>
              <a:t> </a:t>
            </a:r>
            <a:r>
              <a:rPr lang="en-US" i="1" spc="-85" dirty="0">
                <a:solidFill>
                  <a:srgbClr val="990099"/>
                </a:solidFill>
                <a:latin typeface="Bookman Old Style"/>
                <a:cs typeface="Bookman Old Style"/>
              </a:rPr>
              <a:t>variable</a:t>
            </a:r>
            <a:endParaRPr lang="en-US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  <a:tabLst>
                <a:tab pos="639445" algn="l"/>
              </a:tabLst>
            </a:pPr>
            <a:r>
              <a:rPr lang="en-US" spc="-80" dirty="0">
                <a:latin typeface="Tahoma"/>
                <a:cs typeface="Tahoma"/>
              </a:rPr>
              <a:t>Examples</a:t>
            </a:r>
          </a:p>
          <a:p>
            <a:pPr marL="12700">
              <a:lnSpc>
                <a:spcPct val="100000"/>
              </a:lnSpc>
              <a:spcBef>
                <a:spcPts val="1670"/>
              </a:spcBef>
              <a:tabLst>
                <a:tab pos="639445" algn="l"/>
              </a:tabLst>
            </a:pPr>
            <a:r>
              <a:rPr lang="en-US" i="1" spc="25" dirty="0">
                <a:solidFill>
                  <a:srgbClr val="990099"/>
                </a:solidFill>
                <a:latin typeface="Bookman Old Style"/>
                <a:cs typeface="Bookman Old Style"/>
              </a:rPr>
              <a:t>Brother</a:t>
            </a:r>
            <a:r>
              <a:rPr lang="en-US" spc="2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25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9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8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50" dirty="0" err="1">
                <a:solidFill>
                  <a:srgbClr val="990099"/>
                </a:solidFill>
                <a:latin typeface="Bookman Old Style"/>
                <a:cs typeface="Bookman Old Style"/>
              </a:rPr>
              <a:t>RichardT</a:t>
            </a:r>
            <a:r>
              <a:rPr lang="en-US" i="1" spc="-34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45" dirty="0" err="1">
                <a:solidFill>
                  <a:srgbClr val="990099"/>
                </a:solidFill>
                <a:latin typeface="Bookman Old Style"/>
                <a:cs typeface="Bookman Old Style"/>
              </a:rPr>
              <a:t>heLionheart</a:t>
            </a:r>
            <a:r>
              <a:rPr lang="en-US" spc="-4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  <a:tabLst>
                <a:tab pos="639445" algn="l"/>
              </a:tabLst>
            </a:pPr>
            <a:r>
              <a:rPr lang="en-US" i="1" spc="340" dirty="0">
                <a:solidFill>
                  <a:srgbClr val="990099"/>
                </a:solidFill>
                <a:latin typeface="Bookman Old Style"/>
                <a:cs typeface="Bookman Old Style"/>
              </a:rPr>
              <a:t>&gt;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Length</a:t>
            </a:r>
            <a:r>
              <a:rPr lang="en-US" spc="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0" dirty="0" err="1">
                <a:solidFill>
                  <a:srgbClr val="990099"/>
                </a:solidFill>
                <a:latin typeface="Bookman Old Style"/>
                <a:cs typeface="Bookman Old Style"/>
              </a:rPr>
              <a:t>LeftLegOf</a:t>
            </a:r>
            <a:r>
              <a:rPr lang="en-US" i="1" spc="-39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4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pc="-45" dirty="0">
                <a:solidFill>
                  <a:srgbClr val="990099"/>
                </a:solidFill>
                <a:latin typeface="Century Gothic"/>
                <a:cs typeface="Century Gothic"/>
              </a:rPr>
              <a:t>))</a:t>
            </a:r>
            <a:r>
              <a:rPr lang="en-US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30" dirty="0">
                <a:solidFill>
                  <a:srgbClr val="990099"/>
                </a:solidFill>
                <a:latin typeface="Bookman Old Style"/>
                <a:cs typeface="Bookman Old Style"/>
              </a:rPr>
              <a:t>Length</a:t>
            </a:r>
            <a:r>
              <a:rPr lang="en-US" spc="3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30" dirty="0" err="1">
                <a:solidFill>
                  <a:srgbClr val="990099"/>
                </a:solidFill>
                <a:latin typeface="Bookman Old Style"/>
                <a:cs typeface="Bookman Old Style"/>
              </a:rPr>
              <a:t>LeftLegOf</a:t>
            </a:r>
            <a:r>
              <a:rPr lang="en-US" i="1" spc="-40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40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6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pc="-65" dirty="0">
                <a:solidFill>
                  <a:srgbClr val="990099"/>
                </a:solidFill>
                <a:latin typeface="Century Gothic"/>
                <a:cs typeface="Century Gothic"/>
              </a:rPr>
              <a:t>)))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97A9F3-B976-4A35-8201-D7CBE5CEC9A0}"/>
                  </a:ext>
                </a:extLst>
              </p14:cNvPr>
              <p14:cNvContentPartPr/>
              <p14:nvPr/>
            </p14:nvContentPartPr>
            <p14:xfrm>
              <a:off x="646560" y="1535760"/>
              <a:ext cx="4139280" cy="152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97A9F3-B976-4A35-8201-D7CBE5CEC9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7200" y="1526400"/>
                <a:ext cx="4158000" cy="15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739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3102E-DF3B-41D4-B3F3-98433232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Syntax of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E0C7E-A485-4AD7-A7A5-FAFBEEBE5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pc="-125" dirty="0">
                <a:latin typeface="Tahoma"/>
                <a:cs typeface="Tahoma"/>
              </a:rPr>
              <a:t>Complex </a:t>
            </a:r>
            <a:r>
              <a:rPr lang="en-US" spc="-150" dirty="0">
                <a:latin typeface="Tahoma"/>
                <a:cs typeface="Tahoma"/>
              </a:rPr>
              <a:t>sentences </a:t>
            </a:r>
            <a:r>
              <a:rPr lang="en-US" spc="-165" dirty="0">
                <a:latin typeface="Tahoma"/>
                <a:cs typeface="Tahoma"/>
              </a:rPr>
              <a:t>are </a:t>
            </a:r>
            <a:r>
              <a:rPr lang="en-US" spc="-175" dirty="0">
                <a:latin typeface="Tahoma"/>
                <a:cs typeface="Tahoma"/>
              </a:rPr>
              <a:t>made </a:t>
            </a:r>
            <a:r>
              <a:rPr lang="en-US" spc="-125" dirty="0">
                <a:latin typeface="Tahoma"/>
                <a:cs typeface="Tahoma"/>
              </a:rPr>
              <a:t>from </a:t>
            </a:r>
            <a:r>
              <a:rPr lang="en-US" spc="-95" dirty="0">
                <a:latin typeface="Tahoma"/>
                <a:cs typeface="Tahoma"/>
              </a:rPr>
              <a:t>atomic </a:t>
            </a:r>
            <a:r>
              <a:rPr lang="en-US" spc="-150" dirty="0">
                <a:latin typeface="Tahoma"/>
                <a:cs typeface="Tahoma"/>
              </a:rPr>
              <a:t>sentences </a:t>
            </a:r>
            <a:r>
              <a:rPr lang="en-US" spc="-130" dirty="0">
                <a:latin typeface="Tahoma"/>
                <a:cs typeface="Tahoma"/>
              </a:rPr>
              <a:t>using</a:t>
            </a:r>
            <a:r>
              <a:rPr lang="en-US" spc="90" dirty="0">
                <a:latin typeface="Tahoma"/>
                <a:cs typeface="Tahoma"/>
              </a:rPr>
              <a:t> </a:t>
            </a:r>
            <a:r>
              <a:rPr lang="en-US" spc="-120" dirty="0">
                <a:latin typeface="Tahoma"/>
                <a:cs typeface="Tahoma"/>
              </a:rPr>
              <a:t>connectives</a:t>
            </a:r>
            <a:endParaRPr lang="en-US" dirty="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1560"/>
              </a:spcBef>
              <a:tabLst>
                <a:tab pos="1023619" algn="l"/>
                <a:tab pos="2185035" algn="l"/>
                <a:tab pos="3345179" algn="l"/>
                <a:tab pos="3730625" algn="l"/>
                <a:tab pos="4123690" algn="l"/>
                <a:tab pos="4739640" algn="l"/>
                <a:tab pos="5139055" algn="l"/>
                <a:tab pos="5547360" algn="l"/>
              </a:tabLst>
            </a:pPr>
            <a:r>
              <a:rPr lang="en-US" spc="-125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lang="en-US" i="1" spc="-125" dirty="0">
                <a:solidFill>
                  <a:srgbClr val="990099"/>
                </a:solidFill>
                <a:latin typeface="Bookman Old Style"/>
                <a:cs typeface="Bookman Old Style"/>
              </a:rPr>
              <a:t>S,	  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lang="en-US" spc="24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0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,   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</a:t>
            </a:r>
            <a:r>
              <a:rPr lang="en-US" spc="232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</a:t>
            </a:r>
            <a:r>
              <a:rPr lang="en-US" spc="-195" dirty="0">
                <a:solidFill>
                  <a:srgbClr val="990099"/>
                </a:solidFill>
                <a:latin typeface="Lucida Sans Unicode"/>
                <a:cs typeface="Lucida Sans Unicode"/>
              </a:rPr>
              <a:t> 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0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,   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0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r>
              <a:rPr lang="en-US" i="1" spc="-20" dirty="0">
                <a:solidFill>
                  <a:srgbClr val="990099"/>
                </a:solidFill>
                <a:latin typeface="Bookman Old Style"/>
                <a:cs typeface="Bookman Old Style"/>
              </a:rPr>
              <a:t>,   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1 </a:t>
            </a:r>
            <a:r>
              <a:rPr lang="en-US" spc="-405" dirty="0">
                <a:solidFill>
                  <a:srgbClr val="990099"/>
                </a:solidFill>
                <a:latin typeface="Lucida Sans Unicode"/>
                <a:cs typeface="Lucida Sans Unicode"/>
              </a:rPr>
              <a:t>⇔ </a:t>
            </a:r>
            <a:r>
              <a:rPr lang="en-US" i="1" spc="-25" dirty="0">
                <a:solidFill>
                  <a:srgbClr val="990099"/>
                </a:solidFill>
                <a:latin typeface="Bookman Old Style"/>
                <a:cs typeface="Bookman Old Style"/>
              </a:rPr>
              <a:t>S</a:t>
            </a:r>
            <a:r>
              <a:rPr lang="en-US" spc="-37" baseline="-11904" dirty="0">
                <a:solidFill>
                  <a:srgbClr val="990099"/>
                </a:solidFill>
                <a:latin typeface="Tw Cen MT Condensed Extra Bold"/>
                <a:cs typeface="Tw Cen MT Condensed Extra Bold"/>
              </a:rPr>
              <a:t>2</a:t>
            </a:r>
            <a:endParaRPr lang="en-US" baseline="-11904" dirty="0">
              <a:latin typeface="Tw Cen MT Condensed Extra Bold"/>
              <a:cs typeface="Tw Cen MT Condensed Extra Bold"/>
            </a:endParaRPr>
          </a:p>
          <a:p>
            <a:pPr marL="88900">
              <a:lnSpc>
                <a:spcPct val="100000"/>
              </a:lnSpc>
              <a:spcBef>
                <a:spcPts val="1310"/>
              </a:spcBef>
              <a:tabLst>
                <a:tab pos="647700" algn="l"/>
                <a:tab pos="4039235" algn="l"/>
                <a:tab pos="4432300" algn="l"/>
              </a:tabLst>
            </a:pPr>
            <a:endParaRPr lang="en-US" spc="-80" dirty="0">
              <a:latin typeface="Tahoma"/>
              <a:cs typeface="Tahoma"/>
            </a:endParaRPr>
          </a:p>
          <a:p>
            <a:pPr marL="88900">
              <a:lnSpc>
                <a:spcPct val="100000"/>
              </a:lnSpc>
              <a:spcBef>
                <a:spcPts val="1310"/>
              </a:spcBef>
              <a:tabLst>
                <a:tab pos="647700" algn="l"/>
                <a:tab pos="4039235" algn="l"/>
                <a:tab pos="4432300" algn="l"/>
              </a:tabLst>
            </a:pPr>
            <a:r>
              <a:rPr lang="en-US" spc="-80" dirty="0">
                <a:latin typeface="Tahoma"/>
                <a:cs typeface="Tahoma"/>
              </a:rPr>
              <a:t>Examples</a:t>
            </a:r>
          </a:p>
          <a:p>
            <a:pPr marL="88900">
              <a:lnSpc>
                <a:spcPct val="100000"/>
              </a:lnSpc>
              <a:spcBef>
                <a:spcPts val="1310"/>
              </a:spcBef>
              <a:tabLst>
                <a:tab pos="647700" algn="l"/>
                <a:tab pos="4039235" algn="l"/>
                <a:tab pos="4432300" algn="l"/>
              </a:tabLst>
            </a:pPr>
            <a:r>
              <a:rPr lang="en-US" spc="-80" dirty="0">
                <a:latin typeface="Tahoma"/>
                <a:cs typeface="Tahoma"/>
              </a:rPr>
              <a:t>	</a:t>
            </a:r>
            <a:r>
              <a:rPr lang="en-US" i="1" spc="5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pc="5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5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2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9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i="1" spc="-9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29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45" dirty="0">
                <a:solidFill>
                  <a:srgbClr val="990099"/>
                </a:solidFill>
                <a:latin typeface="Bookman Old Style"/>
                <a:cs typeface="Bookman Old Style"/>
              </a:rPr>
              <a:t>Richard</a:t>
            </a:r>
            <a:r>
              <a:rPr lang="en-US" spc="-45" dirty="0">
                <a:solidFill>
                  <a:srgbClr val="990099"/>
                </a:solidFill>
                <a:latin typeface="Century Gothic"/>
                <a:cs typeface="Century Gothic"/>
              </a:rPr>
              <a:t>) </a:t>
            </a:r>
            <a:r>
              <a:rPr lang="en-US" spc="140" dirty="0">
                <a:solidFill>
                  <a:srgbClr val="990099"/>
                </a:solidFill>
                <a:latin typeface="Lucida Sans Unicode"/>
                <a:cs typeface="Lucida Sans Unicode"/>
              </a:rPr>
              <a:t>⇒ </a:t>
            </a:r>
            <a:r>
              <a:rPr lang="en-US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Sibling</a:t>
            </a:r>
            <a:r>
              <a:rPr lang="en-US" spc="-40" dirty="0">
                <a:solidFill>
                  <a:srgbClr val="990099"/>
                </a:solidFill>
                <a:latin typeface="Century Gothic"/>
                <a:cs typeface="Century Gothic"/>
              </a:rPr>
              <a:t>(</a:t>
            </a:r>
            <a:r>
              <a:rPr lang="en-US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Richard,</a:t>
            </a:r>
            <a:r>
              <a:rPr lang="en-US" i="1" spc="-330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55" dirty="0" err="1">
                <a:solidFill>
                  <a:srgbClr val="990099"/>
                </a:solidFill>
                <a:latin typeface="Bookman Old Style"/>
                <a:cs typeface="Bookman Old Style"/>
              </a:rPr>
              <a:t>KingJ</a:t>
            </a:r>
            <a:r>
              <a:rPr lang="en-US" i="1" spc="-434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i="1" spc="-85" dirty="0" err="1">
                <a:solidFill>
                  <a:srgbClr val="990099"/>
                </a:solidFill>
                <a:latin typeface="Bookman Old Style"/>
                <a:cs typeface="Bookman Old Style"/>
              </a:rPr>
              <a:t>ohn</a:t>
            </a:r>
            <a:r>
              <a:rPr lang="en-US" spc="-85" dirty="0">
                <a:solidFill>
                  <a:srgbClr val="990099"/>
                </a:solidFill>
                <a:latin typeface="Century Gothic"/>
                <a:cs typeface="Century Gothic"/>
              </a:rPr>
              <a:t>)</a:t>
            </a:r>
            <a:endParaRPr lang="en-US" dirty="0">
              <a:latin typeface="Century Gothic"/>
              <a:cs typeface="Century Gothic"/>
            </a:endParaRPr>
          </a:p>
          <a:p>
            <a:pPr marL="647700">
              <a:lnSpc>
                <a:spcPct val="100000"/>
              </a:lnSpc>
              <a:spcBef>
                <a:spcPts val="35"/>
              </a:spcBef>
            </a:pPr>
            <a:endParaRPr lang="en-US" i="1" spc="15" dirty="0">
              <a:solidFill>
                <a:srgbClr val="990099"/>
              </a:solidFill>
              <a:latin typeface="Bookman Old Style"/>
              <a:cs typeface="Bookman Old Style"/>
            </a:endParaRPr>
          </a:p>
          <a:p>
            <a:pPr marL="647700">
              <a:lnSpc>
                <a:spcPct val="100000"/>
              </a:lnSpc>
              <a:spcBef>
                <a:spcPts val="35"/>
              </a:spcBef>
            </a:pPr>
            <a:r>
              <a:rPr lang="en-US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&gt;</a:t>
            </a:r>
            <a:r>
              <a:rPr lang="en-US" spc="15" dirty="0">
                <a:solidFill>
                  <a:srgbClr val="990099"/>
                </a:solidFill>
                <a:latin typeface="Century Gothic"/>
                <a:cs typeface="Century Gothic"/>
              </a:rPr>
              <a:t>(1</a:t>
            </a:r>
            <a:r>
              <a:rPr lang="en-US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pc="-110" dirty="0">
                <a:solidFill>
                  <a:srgbClr val="990099"/>
                </a:solidFill>
                <a:latin typeface="Century Gothic"/>
                <a:cs typeface="Century Gothic"/>
              </a:rPr>
              <a:t>2)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∨ </a:t>
            </a:r>
            <a:r>
              <a:rPr lang="en-US" spc="-75" dirty="0">
                <a:solidFill>
                  <a:srgbClr val="990099"/>
                </a:solidFill>
                <a:latin typeface="Lucida Sans Unicode"/>
                <a:cs typeface="Lucida Sans Unicode"/>
              </a:rPr>
              <a:t>≤</a:t>
            </a:r>
            <a:r>
              <a:rPr lang="en-US" spc="-75" dirty="0">
                <a:solidFill>
                  <a:srgbClr val="990099"/>
                </a:solidFill>
                <a:latin typeface="Century Gothic"/>
                <a:cs typeface="Century Gothic"/>
              </a:rPr>
              <a:t>(1</a:t>
            </a:r>
            <a:r>
              <a:rPr lang="en-US" i="1" spc="-75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5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2)</a:t>
            </a:r>
            <a:endParaRPr lang="en-US" dirty="0">
              <a:latin typeface="Century Gothic"/>
              <a:cs typeface="Century Gothic"/>
            </a:endParaRPr>
          </a:p>
          <a:p>
            <a:pPr marL="647700">
              <a:lnSpc>
                <a:spcPct val="100000"/>
              </a:lnSpc>
              <a:spcBef>
                <a:spcPts val="35"/>
              </a:spcBef>
            </a:pPr>
            <a:endParaRPr lang="en-US" i="1" spc="15" dirty="0">
              <a:solidFill>
                <a:srgbClr val="990099"/>
              </a:solidFill>
              <a:latin typeface="Bookman Old Style"/>
              <a:cs typeface="Bookman Old Style"/>
            </a:endParaRPr>
          </a:p>
          <a:p>
            <a:pPr marL="647700">
              <a:lnSpc>
                <a:spcPct val="100000"/>
              </a:lnSpc>
              <a:spcBef>
                <a:spcPts val="35"/>
              </a:spcBef>
            </a:pPr>
            <a:r>
              <a:rPr lang="en-US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&gt;</a:t>
            </a:r>
            <a:r>
              <a:rPr lang="en-US" spc="15" dirty="0">
                <a:solidFill>
                  <a:srgbClr val="990099"/>
                </a:solidFill>
                <a:latin typeface="Century Gothic"/>
                <a:cs typeface="Century Gothic"/>
              </a:rPr>
              <a:t>(1</a:t>
            </a:r>
            <a:r>
              <a:rPr lang="en-US" i="1" spc="15" dirty="0">
                <a:solidFill>
                  <a:srgbClr val="990099"/>
                </a:solidFill>
                <a:latin typeface="Bookman Old Style"/>
                <a:cs typeface="Bookman Old Style"/>
              </a:rPr>
              <a:t>, </a:t>
            </a:r>
            <a:r>
              <a:rPr lang="en-US" spc="-110" dirty="0">
                <a:solidFill>
                  <a:srgbClr val="990099"/>
                </a:solidFill>
                <a:latin typeface="Century Gothic"/>
                <a:cs typeface="Century Gothic"/>
              </a:rPr>
              <a:t>2) </a:t>
            </a:r>
            <a:r>
              <a:rPr lang="en-US" spc="-254" dirty="0">
                <a:solidFill>
                  <a:srgbClr val="990099"/>
                </a:solidFill>
                <a:latin typeface="Lucida Sans Unicode"/>
                <a:cs typeface="Lucida Sans Unicode"/>
              </a:rPr>
              <a:t>∧ </a:t>
            </a:r>
            <a:r>
              <a:rPr lang="en-US" spc="-40" dirty="0">
                <a:solidFill>
                  <a:srgbClr val="990099"/>
                </a:solidFill>
                <a:latin typeface="Lucida Sans Unicode"/>
                <a:cs typeface="Lucida Sans Unicode"/>
              </a:rPr>
              <a:t>¬</a:t>
            </a:r>
            <a:r>
              <a:rPr lang="en-US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&gt;</a:t>
            </a:r>
            <a:r>
              <a:rPr lang="en-US" spc="-40" dirty="0">
                <a:solidFill>
                  <a:srgbClr val="990099"/>
                </a:solidFill>
                <a:latin typeface="Century Gothic"/>
                <a:cs typeface="Century Gothic"/>
              </a:rPr>
              <a:t>(1</a:t>
            </a:r>
            <a:r>
              <a:rPr lang="en-US" i="1" spc="-40" dirty="0">
                <a:solidFill>
                  <a:srgbClr val="990099"/>
                </a:solidFill>
                <a:latin typeface="Bookman Old Style"/>
                <a:cs typeface="Bookman Old Style"/>
              </a:rPr>
              <a:t>,</a:t>
            </a:r>
            <a:r>
              <a:rPr lang="en-US" i="1" spc="-515" dirty="0">
                <a:solidFill>
                  <a:srgbClr val="990099"/>
                </a:solidFill>
                <a:latin typeface="Bookman Old Style"/>
                <a:cs typeface="Bookman Old Style"/>
              </a:rPr>
              <a:t> </a:t>
            </a:r>
            <a:r>
              <a:rPr lang="en-US" spc="-114" dirty="0">
                <a:solidFill>
                  <a:srgbClr val="990099"/>
                </a:solidFill>
                <a:latin typeface="Century Gothic"/>
                <a:cs typeface="Century Gothic"/>
              </a:rPr>
              <a:t>2)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9903EB0-A362-48D3-A490-899849341572}"/>
                  </a:ext>
                </a:extLst>
              </p14:cNvPr>
              <p14:cNvContentPartPr/>
              <p14:nvPr/>
            </p14:nvContentPartPr>
            <p14:xfrm>
              <a:off x="1245960" y="4810680"/>
              <a:ext cx="358560" cy="80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9903EB0-A362-48D3-A490-8998493415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6600" y="4801320"/>
                <a:ext cx="377280" cy="9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168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F0DED-DB69-43FB-91D2-7503CE5A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0687-E6D0-4511-BBFE-306E9341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147565" cy="2039539"/>
          </a:xfrm>
        </p:spPr>
        <p:txBody>
          <a:bodyPr/>
          <a:lstStyle/>
          <a:p>
            <a:r>
              <a:rPr lang="en-US" dirty="0"/>
              <a:t>Example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DEACE88F-8A58-450F-9CB7-D41748236F08}"/>
              </a:ext>
            </a:extLst>
          </p:cNvPr>
          <p:cNvSpPr/>
          <p:nvPr/>
        </p:nvSpPr>
        <p:spPr>
          <a:xfrm>
            <a:off x="2989979" y="1426571"/>
            <a:ext cx="6212041" cy="4804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C8D10C5-8055-4D0C-A850-BE6B5641CBA5}"/>
              </a:ext>
            </a:extLst>
          </p:cNvPr>
          <p:cNvSpPr txBox="1"/>
          <p:nvPr/>
        </p:nvSpPr>
        <p:spPr>
          <a:xfrm>
            <a:off x="4084796" y="3787861"/>
            <a:ext cx="436245" cy="708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b="1" spc="15" dirty="0">
                <a:latin typeface="Times New Roman"/>
                <a:cs typeface="Times New Roman"/>
              </a:rPr>
              <a:t>R</a:t>
            </a:r>
            <a:endParaRPr sz="4450">
              <a:latin typeface="Times New Roman"/>
              <a:cs typeface="Times New Roman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C776AA60-951E-45ED-8512-1334521CDD6B}"/>
              </a:ext>
            </a:extLst>
          </p:cNvPr>
          <p:cNvSpPr txBox="1"/>
          <p:nvPr/>
        </p:nvSpPr>
        <p:spPr>
          <a:xfrm>
            <a:off x="7234587" y="3787861"/>
            <a:ext cx="309880" cy="708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50" b="1" spc="10" dirty="0">
                <a:latin typeface="Times New Roman"/>
                <a:cs typeface="Times New Roman"/>
              </a:rPr>
              <a:t>J</a:t>
            </a:r>
            <a:endParaRPr sz="4450">
              <a:latin typeface="Times New Roman"/>
              <a:cs typeface="Times New Roman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34D6DD87-3262-48FE-98DE-7E520FBCC66F}"/>
              </a:ext>
            </a:extLst>
          </p:cNvPr>
          <p:cNvSpPr txBox="1"/>
          <p:nvPr/>
        </p:nvSpPr>
        <p:spPr>
          <a:xfrm>
            <a:off x="6601200" y="4225487"/>
            <a:ext cx="153670" cy="3327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00" b="1" spc="5" dirty="0">
                <a:latin typeface="Times New Roman"/>
                <a:cs typeface="Times New Roman"/>
              </a:rPr>
              <a:t>$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6D3488B-2978-43A8-B8EE-AA9978520004}"/>
              </a:ext>
            </a:extLst>
          </p:cNvPr>
          <p:cNvSpPr txBox="1"/>
          <p:nvPr/>
        </p:nvSpPr>
        <p:spPr>
          <a:xfrm>
            <a:off x="5191055" y="4748253"/>
            <a:ext cx="84010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10" dirty="0">
                <a:solidFill>
                  <a:srgbClr val="C00000"/>
                </a:solidFill>
                <a:latin typeface="Arial"/>
                <a:cs typeface="Arial"/>
              </a:rPr>
              <a:t>left</a:t>
            </a:r>
            <a:r>
              <a:rPr sz="195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b="1" spc="15" dirty="0">
                <a:solidFill>
                  <a:srgbClr val="C00000"/>
                </a:solidFill>
                <a:latin typeface="Arial"/>
                <a:cs typeface="Arial"/>
              </a:rPr>
              <a:t>leg</a:t>
            </a:r>
            <a:endParaRPr sz="195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F7A8F79B-77CD-4966-85F0-5F416DA8E04B}"/>
              </a:ext>
            </a:extLst>
          </p:cNvPr>
          <p:cNvSpPr txBox="1"/>
          <p:nvPr/>
        </p:nvSpPr>
        <p:spPr>
          <a:xfrm>
            <a:off x="8375408" y="4735024"/>
            <a:ext cx="84010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10" dirty="0">
                <a:solidFill>
                  <a:srgbClr val="C00000"/>
                </a:solidFill>
                <a:latin typeface="Arial"/>
                <a:cs typeface="Arial"/>
              </a:rPr>
              <a:t>left</a:t>
            </a:r>
            <a:r>
              <a:rPr sz="195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950" b="1" spc="15" dirty="0">
                <a:solidFill>
                  <a:srgbClr val="C00000"/>
                </a:solidFill>
                <a:latin typeface="Arial"/>
                <a:cs typeface="Arial"/>
              </a:rPr>
              <a:t>leg</a:t>
            </a:r>
            <a:endParaRPr sz="195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A466B750-2AF2-4750-8318-FA7C9BD2C1C5}"/>
              </a:ext>
            </a:extLst>
          </p:cNvPr>
          <p:cNvSpPr txBox="1"/>
          <p:nvPr/>
        </p:nvSpPr>
        <p:spPr>
          <a:xfrm>
            <a:off x="5287172" y="2468100"/>
            <a:ext cx="90995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15" dirty="0">
                <a:latin typeface="Arial"/>
                <a:cs typeface="Arial"/>
              </a:rPr>
              <a:t>brother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DFEB79CB-11C4-4395-8BA6-C4ECCAE81E58}"/>
              </a:ext>
            </a:extLst>
          </p:cNvPr>
          <p:cNvSpPr txBox="1"/>
          <p:nvPr/>
        </p:nvSpPr>
        <p:spPr>
          <a:xfrm>
            <a:off x="5273942" y="3128473"/>
            <a:ext cx="909955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15" dirty="0">
                <a:latin typeface="Arial"/>
                <a:cs typeface="Arial"/>
              </a:rPr>
              <a:t>brother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7B7390C8-B381-4A0B-8336-465B3EAF0EAC}"/>
              </a:ext>
            </a:extLst>
          </p:cNvPr>
          <p:cNvSpPr txBox="1"/>
          <p:nvPr/>
        </p:nvSpPr>
        <p:spPr>
          <a:xfrm>
            <a:off x="2665203" y="2555992"/>
            <a:ext cx="868044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20" dirty="0">
                <a:solidFill>
                  <a:schemeClr val="accent1"/>
                </a:solidFill>
                <a:latin typeface="Arial"/>
                <a:cs typeface="Arial"/>
              </a:rPr>
              <a:t>person</a:t>
            </a:r>
            <a:endParaRPr sz="19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16AC0FA0-250E-4770-A774-73945FA18E8C}"/>
              </a:ext>
            </a:extLst>
          </p:cNvPr>
          <p:cNvSpPr txBox="1"/>
          <p:nvPr/>
        </p:nvSpPr>
        <p:spPr>
          <a:xfrm>
            <a:off x="7383342" y="2314107"/>
            <a:ext cx="1804035" cy="10934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20" dirty="0">
                <a:solidFill>
                  <a:schemeClr val="accent1"/>
                </a:solidFill>
                <a:latin typeface="Arial"/>
                <a:cs typeface="Arial"/>
              </a:rPr>
              <a:t>on</a:t>
            </a:r>
            <a:r>
              <a:rPr sz="195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950" b="1" spc="20" dirty="0">
                <a:solidFill>
                  <a:schemeClr val="accent1"/>
                </a:solidFill>
                <a:latin typeface="Arial"/>
                <a:cs typeface="Arial"/>
              </a:rPr>
              <a:t>head</a:t>
            </a:r>
            <a:endParaRPr sz="1950" dirty="0">
              <a:solidFill>
                <a:schemeClr val="accent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 dirty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marL="948055" marR="5080">
              <a:lnSpc>
                <a:spcPts val="1989"/>
              </a:lnSpc>
            </a:pPr>
            <a:r>
              <a:rPr sz="1950" b="1" spc="15" dirty="0">
                <a:solidFill>
                  <a:schemeClr val="accent1"/>
                </a:solidFill>
                <a:latin typeface="Arial"/>
                <a:cs typeface="Arial"/>
              </a:rPr>
              <a:t>person  </a:t>
            </a:r>
            <a:r>
              <a:rPr sz="1950" b="1" spc="20" dirty="0">
                <a:solidFill>
                  <a:schemeClr val="accent1"/>
                </a:solidFill>
                <a:latin typeface="Arial"/>
                <a:cs typeface="Arial"/>
              </a:rPr>
              <a:t>king</a:t>
            </a:r>
            <a:endParaRPr sz="19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9505E8D9-2CD3-407B-8456-C9AA55900AA5}"/>
              </a:ext>
            </a:extLst>
          </p:cNvPr>
          <p:cNvSpPr txBox="1"/>
          <p:nvPr/>
        </p:nvSpPr>
        <p:spPr>
          <a:xfrm>
            <a:off x="7848326" y="1374539"/>
            <a:ext cx="769620" cy="3289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950" b="1" spc="20" dirty="0">
                <a:solidFill>
                  <a:schemeClr val="accent1"/>
                </a:solidFill>
                <a:latin typeface="Arial"/>
                <a:cs typeface="Arial"/>
              </a:rPr>
              <a:t>crown</a:t>
            </a:r>
            <a:endParaRPr sz="195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1809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9584</TotalTime>
  <Words>1948</Words>
  <Application>Microsoft Office PowerPoint</Application>
  <PresentationFormat>Widescreen</PresentationFormat>
  <Paragraphs>446</Paragraphs>
  <Slides>40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Tahoma</vt:lpstr>
      <vt:lpstr>Times New Roman</vt:lpstr>
      <vt:lpstr>Arial</vt:lpstr>
      <vt:lpstr>Cambria Math</vt:lpstr>
      <vt:lpstr>Tw Cen MT Condensed Extra Bold</vt:lpstr>
      <vt:lpstr>Calibri</vt:lpstr>
      <vt:lpstr>Bookman Old Style</vt:lpstr>
      <vt:lpstr>Century Gothic</vt:lpstr>
      <vt:lpstr>Calibri Light</vt:lpstr>
      <vt:lpstr>Wingdings</vt:lpstr>
      <vt:lpstr>Lucida Sans Unicode</vt:lpstr>
      <vt:lpstr>Century</vt:lpstr>
      <vt:lpstr>Office Theme</vt:lpstr>
      <vt:lpstr>Announcements</vt:lpstr>
      <vt:lpstr>AI: Representation and Problem Solving </vt:lpstr>
      <vt:lpstr>Propositional Logic vs First-Order Logic</vt:lpstr>
      <vt:lpstr>First-Order Logic (First-Order Predicate Calculus)</vt:lpstr>
      <vt:lpstr>Logics in General</vt:lpstr>
      <vt:lpstr>Syntax of FOL</vt:lpstr>
      <vt:lpstr>Syntax of FOL</vt:lpstr>
      <vt:lpstr>Syntax of FOL</vt:lpstr>
      <vt:lpstr>Models for FOL</vt:lpstr>
      <vt:lpstr>Models for FOL</vt:lpstr>
      <vt:lpstr>Model for FOL</vt:lpstr>
      <vt:lpstr>Model for FOL</vt:lpstr>
      <vt:lpstr>Truth in First-Order Logic</vt:lpstr>
      <vt:lpstr>Models for FOL</vt:lpstr>
      <vt:lpstr>Universal Quantification</vt:lpstr>
      <vt:lpstr>Universal Quantification</vt:lpstr>
      <vt:lpstr>Existential Quantification</vt:lpstr>
      <vt:lpstr>Existential Quantification</vt:lpstr>
      <vt:lpstr>Properties of Quantifiers</vt:lpstr>
      <vt:lpstr>Example Sentences</vt:lpstr>
      <vt:lpstr>Equality</vt:lpstr>
      <vt:lpstr>Piazza Poll 1</vt:lpstr>
      <vt:lpstr>Piazza Poll 1</vt:lpstr>
      <vt:lpstr>Interacting with FOL KBs</vt:lpstr>
      <vt:lpstr>Knowledge Base for Wumpus World</vt:lpstr>
      <vt:lpstr>Deducing Hidden Properties</vt:lpstr>
      <vt:lpstr>Keeping Track of Change</vt:lpstr>
      <vt:lpstr>Describing Actions</vt:lpstr>
      <vt:lpstr>Describing Actions</vt:lpstr>
      <vt:lpstr>Making Plans</vt:lpstr>
      <vt:lpstr>Outline</vt:lpstr>
      <vt:lpstr>Inference in First-Order Logic</vt:lpstr>
      <vt:lpstr>Universal Instantiation</vt:lpstr>
      <vt:lpstr>Existential Instantiation</vt:lpstr>
      <vt:lpstr>Reduction to Propositional Inference</vt:lpstr>
      <vt:lpstr>Reduction to Propositional Inference</vt:lpstr>
      <vt:lpstr>Problems with Propositionalization</vt:lpstr>
      <vt:lpstr>Unification</vt:lpstr>
      <vt:lpstr>Generalized Modus Ponens (GMP)</vt:lpstr>
      <vt:lpstr>FOL Forward Chaining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882</cp:revision>
  <cp:lastPrinted>2018-11-27T13:42:27Z</cp:lastPrinted>
  <dcterms:created xsi:type="dcterms:W3CDTF">2018-10-11T11:39:27Z</dcterms:created>
  <dcterms:modified xsi:type="dcterms:W3CDTF">2019-09-26T20:00:58Z</dcterms:modified>
</cp:coreProperties>
</file>